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8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Noto Sans"/>
      <p:regular r:id="rId17"/>
      <p:bold r:id="rId18"/>
      <p:italic r:id="rId19"/>
      <p:boldItalic r:id="rId20"/>
    </p:embeddedFont>
    <p:embeddedFont>
      <p:font typeface="Anaheim"/>
      <p:regular r:id="rId21"/>
    </p:embeddedFont>
    <p:embeddedFont>
      <p:font typeface="Bebas Neue"/>
      <p:regular r:id="rId22"/>
    </p:embeddedFont>
    <p:embeddedFont>
      <p:font typeface="Be Vietnam Pro ExtraBold"/>
      <p:bold r:id="rId23"/>
      <p:boldItalic r:id="rId24"/>
    </p:embeddedFont>
    <p:embeddedFont>
      <p:font typeface="Be Vietnam Pro SemiBold"/>
      <p:regular r:id="rId25"/>
      <p:bold r:id="rId26"/>
      <p:italic r:id="rId27"/>
      <p:boldItalic r:id="rId28"/>
    </p:embeddedFont>
    <p:embeddedFont>
      <p:font typeface="Arapey"/>
      <p:regular r:id="rId29"/>
      <p:italic r:id="rId30"/>
    </p:embeddedFont>
    <p:embeddedFont>
      <p:font typeface="PT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toSans-boldItalic.fntdata"/><Relationship Id="rId22" Type="http://schemas.openxmlformats.org/officeDocument/2006/relationships/font" Target="fonts/BebasNeue-regular.fntdata"/><Relationship Id="rId21" Type="http://schemas.openxmlformats.org/officeDocument/2006/relationships/font" Target="fonts/Anaheim-regular.fntdata"/><Relationship Id="rId24" Type="http://schemas.openxmlformats.org/officeDocument/2006/relationships/font" Target="fonts/BeVietnamProExtraBold-boldItalic.fntdata"/><Relationship Id="rId23" Type="http://schemas.openxmlformats.org/officeDocument/2006/relationships/font" Target="fonts/BeVietnamProExtra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eVietnamProSemiBold-bold.fntdata"/><Relationship Id="rId25" Type="http://schemas.openxmlformats.org/officeDocument/2006/relationships/font" Target="fonts/BeVietnamProSemiBold-regular.fntdata"/><Relationship Id="rId28" Type="http://schemas.openxmlformats.org/officeDocument/2006/relationships/font" Target="fonts/BeVietnamProSemiBold-boldItalic.fntdata"/><Relationship Id="rId27" Type="http://schemas.openxmlformats.org/officeDocument/2006/relationships/font" Target="fonts/BeVietnamProSemiBol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apey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TSans-regular.fntdata"/><Relationship Id="rId30" Type="http://schemas.openxmlformats.org/officeDocument/2006/relationships/font" Target="fonts/Arapey-italic.fntdata"/><Relationship Id="rId11" Type="http://schemas.openxmlformats.org/officeDocument/2006/relationships/slide" Target="slides/slide6.xml"/><Relationship Id="rId33" Type="http://schemas.openxmlformats.org/officeDocument/2006/relationships/font" Target="fonts/PTSans-italic.fntdata"/><Relationship Id="rId10" Type="http://schemas.openxmlformats.org/officeDocument/2006/relationships/slide" Target="slides/slide5.xml"/><Relationship Id="rId32" Type="http://schemas.openxmlformats.org/officeDocument/2006/relationships/font" Target="fonts/PT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PT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otoSans-regular.fntdata"/><Relationship Id="rId16" Type="http://schemas.openxmlformats.org/officeDocument/2006/relationships/slide" Target="slides/slide11.xml"/><Relationship Id="rId19" Type="http://schemas.openxmlformats.org/officeDocument/2006/relationships/font" Target="fonts/NotoSans-italic.fntdata"/><Relationship Id="rId18" Type="http://schemas.openxmlformats.org/officeDocument/2006/relationships/font" Target="fonts/NotoSans-bold.fntdata"/></Relationships>
</file>

<file path=ppt/media/image1.png>
</file>

<file path=ppt/media/image10.jp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g2517912b6b5_0_2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9" name="Google Shape;1689;g2517912b6b5_0_2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5" name="Shape 4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6" name="Google Shape;4056;g1b74d01d4aa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7" name="Google Shape;4057;g1b74d01d4aa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1" name="Shape 4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2" name="Google Shape;4242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3" name="Google Shape;4243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2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1874c334a79_0_2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1874c334a79_0_2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4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g54dda1946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" name="Google Shape;2086;g54dda1946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2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3" name="Google Shape;2393;g2c0588f919e_0_17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4" name="Google Shape;2394;g2c0588f919e_0_17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4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5" name="Google Shape;2695;g2c0ddf8b370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6" name="Google Shape;2696;g2c0ddf8b370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g2c0588f919e_0_20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6" name="Google Shape;2996;g2c0588f919e_0_20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0" name="Shape 3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1" name="Google Shape;3251;g2c0588f919e_0_2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2" name="Google Shape;3252;g2c0588f919e_0_2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9" name="Shape 3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0" name="Google Shape;3560;g2c0ddf8b370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1" name="Google Shape;3561;g2c0ddf8b370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7" name="Shape 3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8" name="Google Shape;3868;g2c0588f919e_0_2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9" name="Google Shape;3869;g2c0588f919e_0_2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425" y="533175"/>
            <a:ext cx="4977900" cy="171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b="1" sz="4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225" y="2426263"/>
            <a:ext cx="2241600" cy="6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7040002" y="414505"/>
            <a:ext cx="26441" cy="26441"/>
          </a:xfrm>
          <a:custGeom>
            <a:rect b="b" l="l" r="r" t="t"/>
            <a:pathLst>
              <a:path extrusionOk="0" h="179" w="179">
                <a:moveTo>
                  <a:pt x="86" y="1"/>
                </a:moveTo>
                <a:cubicBezTo>
                  <a:pt x="40" y="1"/>
                  <a:pt x="0" y="40"/>
                  <a:pt x="0" y="93"/>
                </a:cubicBezTo>
                <a:cubicBezTo>
                  <a:pt x="0" y="139"/>
                  <a:pt x="40" y="179"/>
                  <a:pt x="86" y="179"/>
                </a:cubicBezTo>
                <a:cubicBezTo>
                  <a:pt x="139" y="179"/>
                  <a:pt x="179" y="139"/>
                  <a:pt x="179" y="93"/>
                </a:cubicBezTo>
                <a:cubicBezTo>
                  <a:pt x="179" y="40"/>
                  <a:pt x="139" y="1"/>
                  <a:pt x="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284765" y="182445"/>
            <a:ext cx="26441" cy="27475"/>
          </a:xfrm>
          <a:custGeom>
            <a:rect b="b" l="l" r="r" t="t"/>
            <a:pathLst>
              <a:path extrusionOk="0" h="186" w="179">
                <a:moveTo>
                  <a:pt x="93" y="0"/>
                </a:moveTo>
                <a:cubicBezTo>
                  <a:pt x="40" y="0"/>
                  <a:pt x="1" y="40"/>
                  <a:pt x="1" y="93"/>
                </a:cubicBezTo>
                <a:cubicBezTo>
                  <a:pt x="1" y="139"/>
                  <a:pt x="40" y="185"/>
                  <a:pt x="93" y="185"/>
                </a:cubicBezTo>
                <a:cubicBezTo>
                  <a:pt x="139" y="185"/>
                  <a:pt x="179" y="139"/>
                  <a:pt x="179" y="93"/>
                </a:cubicBezTo>
                <a:cubicBezTo>
                  <a:pt x="179" y="40"/>
                  <a:pt x="139" y="0"/>
                  <a:pt x="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835626" y="1323544"/>
            <a:ext cx="26441" cy="26441"/>
          </a:xfrm>
          <a:custGeom>
            <a:rect b="b" l="l" r="r" t="t"/>
            <a:pathLst>
              <a:path extrusionOk="0" h="179" w="179">
                <a:moveTo>
                  <a:pt x="93" y="1"/>
                </a:moveTo>
                <a:cubicBezTo>
                  <a:pt x="40" y="1"/>
                  <a:pt x="0" y="40"/>
                  <a:pt x="0" y="93"/>
                </a:cubicBezTo>
                <a:cubicBezTo>
                  <a:pt x="0" y="139"/>
                  <a:pt x="40" y="179"/>
                  <a:pt x="93" y="179"/>
                </a:cubicBezTo>
                <a:cubicBezTo>
                  <a:pt x="139" y="179"/>
                  <a:pt x="179" y="139"/>
                  <a:pt x="179" y="93"/>
                </a:cubicBezTo>
                <a:cubicBezTo>
                  <a:pt x="179" y="40"/>
                  <a:pt x="139" y="1"/>
                  <a:pt x="9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595210" y="680055"/>
            <a:ext cx="49928" cy="49928"/>
          </a:xfrm>
          <a:custGeom>
            <a:rect b="b" l="l" r="r" t="t"/>
            <a:pathLst>
              <a:path extrusionOk="0" h="338" w="338">
                <a:moveTo>
                  <a:pt x="172" y="1"/>
                </a:moveTo>
                <a:cubicBezTo>
                  <a:pt x="80" y="1"/>
                  <a:pt x="0" y="73"/>
                  <a:pt x="0" y="166"/>
                </a:cubicBezTo>
                <a:cubicBezTo>
                  <a:pt x="0" y="258"/>
                  <a:pt x="80" y="337"/>
                  <a:pt x="172" y="337"/>
                </a:cubicBezTo>
                <a:cubicBezTo>
                  <a:pt x="264" y="337"/>
                  <a:pt x="337" y="258"/>
                  <a:pt x="337" y="166"/>
                </a:cubicBezTo>
                <a:cubicBezTo>
                  <a:pt x="337" y="73"/>
                  <a:pt x="264" y="1"/>
                  <a:pt x="17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762629" y="1870501"/>
            <a:ext cx="49928" cy="49780"/>
          </a:xfrm>
          <a:custGeom>
            <a:rect b="b" l="l" r="r" t="t"/>
            <a:pathLst>
              <a:path extrusionOk="0" h="337" w="338">
                <a:moveTo>
                  <a:pt x="172" y="0"/>
                </a:moveTo>
                <a:cubicBezTo>
                  <a:pt x="80" y="0"/>
                  <a:pt x="1" y="73"/>
                  <a:pt x="1" y="165"/>
                </a:cubicBezTo>
                <a:cubicBezTo>
                  <a:pt x="1" y="264"/>
                  <a:pt x="80" y="337"/>
                  <a:pt x="172" y="337"/>
                </a:cubicBezTo>
                <a:cubicBezTo>
                  <a:pt x="265" y="337"/>
                  <a:pt x="338" y="264"/>
                  <a:pt x="338" y="165"/>
                </a:cubicBezTo>
                <a:cubicBezTo>
                  <a:pt x="338" y="73"/>
                  <a:pt x="265" y="0"/>
                  <a:pt x="17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671042" y="365471"/>
            <a:ext cx="49041" cy="49928"/>
          </a:xfrm>
          <a:custGeom>
            <a:rect b="b" l="l" r="r" t="t"/>
            <a:pathLst>
              <a:path extrusionOk="0" h="338" w="332">
                <a:moveTo>
                  <a:pt x="166" y="1"/>
                </a:moveTo>
                <a:cubicBezTo>
                  <a:pt x="74" y="1"/>
                  <a:pt x="1" y="74"/>
                  <a:pt x="1" y="173"/>
                </a:cubicBezTo>
                <a:cubicBezTo>
                  <a:pt x="1" y="265"/>
                  <a:pt x="74" y="338"/>
                  <a:pt x="166" y="338"/>
                </a:cubicBezTo>
                <a:cubicBezTo>
                  <a:pt x="258" y="338"/>
                  <a:pt x="331" y="265"/>
                  <a:pt x="331" y="173"/>
                </a:cubicBezTo>
                <a:cubicBezTo>
                  <a:pt x="331" y="74"/>
                  <a:pt x="258" y="1"/>
                  <a:pt x="1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8676428" y="351048"/>
            <a:ext cx="97694" cy="78783"/>
            <a:chOff x="3380479" y="1814367"/>
            <a:chExt cx="51624" cy="41631"/>
          </a:xfrm>
        </p:grpSpPr>
        <p:sp>
          <p:nvSpPr>
            <p:cNvPr id="19" name="Google Shape;19;p2"/>
            <p:cNvSpPr/>
            <p:nvPr/>
          </p:nvSpPr>
          <p:spPr>
            <a:xfrm>
              <a:off x="3380479" y="1814367"/>
              <a:ext cx="51624" cy="41631"/>
            </a:xfrm>
            <a:custGeom>
              <a:rect b="b" l="l" r="r" t="t"/>
              <a:pathLst>
                <a:path extrusionOk="0" h="1204" w="1493">
                  <a:moveTo>
                    <a:pt x="806" y="192"/>
                  </a:moveTo>
                  <a:cubicBezTo>
                    <a:pt x="905" y="192"/>
                    <a:pt x="997" y="225"/>
                    <a:pt x="1083" y="285"/>
                  </a:cubicBezTo>
                  <a:cubicBezTo>
                    <a:pt x="1235" y="390"/>
                    <a:pt x="1281" y="602"/>
                    <a:pt x="1208" y="773"/>
                  </a:cubicBezTo>
                  <a:cubicBezTo>
                    <a:pt x="1131" y="964"/>
                    <a:pt x="918" y="999"/>
                    <a:pt x="727" y="999"/>
                  </a:cubicBezTo>
                  <a:cubicBezTo>
                    <a:pt x="707" y="999"/>
                    <a:pt x="687" y="999"/>
                    <a:pt x="667" y="998"/>
                  </a:cubicBezTo>
                  <a:cubicBezTo>
                    <a:pt x="469" y="991"/>
                    <a:pt x="211" y="925"/>
                    <a:pt x="192" y="688"/>
                  </a:cubicBezTo>
                  <a:cubicBezTo>
                    <a:pt x="178" y="496"/>
                    <a:pt x="304" y="351"/>
                    <a:pt x="456" y="252"/>
                  </a:cubicBezTo>
                  <a:lnTo>
                    <a:pt x="482" y="252"/>
                  </a:lnTo>
                  <a:cubicBezTo>
                    <a:pt x="594" y="232"/>
                    <a:pt x="693" y="192"/>
                    <a:pt x="806" y="192"/>
                  </a:cubicBezTo>
                  <a:close/>
                  <a:moveTo>
                    <a:pt x="762" y="0"/>
                  </a:moveTo>
                  <a:cubicBezTo>
                    <a:pt x="653" y="0"/>
                    <a:pt x="537" y="27"/>
                    <a:pt x="456" y="93"/>
                  </a:cubicBezTo>
                  <a:cubicBezTo>
                    <a:pt x="383" y="120"/>
                    <a:pt x="317" y="153"/>
                    <a:pt x="258" y="199"/>
                  </a:cubicBezTo>
                  <a:cubicBezTo>
                    <a:pt x="139" y="298"/>
                    <a:pt x="46" y="430"/>
                    <a:pt x="27" y="589"/>
                  </a:cubicBezTo>
                  <a:cubicBezTo>
                    <a:pt x="0" y="740"/>
                    <a:pt x="40" y="892"/>
                    <a:pt x="145" y="1005"/>
                  </a:cubicBezTo>
                  <a:cubicBezTo>
                    <a:pt x="244" y="1104"/>
                    <a:pt x="390" y="1156"/>
                    <a:pt x="528" y="1183"/>
                  </a:cubicBezTo>
                  <a:cubicBezTo>
                    <a:pt x="606" y="1195"/>
                    <a:pt x="688" y="1203"/>
                    <a:pt x="771" y="1203"/>
                  </a:cubicBezTo>
                  <a:cubicBezTo>
                    <a:pt x="999" y="1203"/>
                    <a:pt x="1228" y="1142"/>
                    <a:pt x="1354" y="938"/>
                  </a:cubicBezTo>
                  <a:cubicBezTo>
                    <a:pt x="1492" y="714"/>
                    <a:pt x="1466" y="397"/>
                    <a:pt x="1288" y="206"/>
                  </a:cubicBezTo>
                  <a:cubicBezTo>
                    <a:pt x="1175" y="87"/>
                    <a:pt x="1017" y="21"/>
                    <a:pt x="859" y="7"/>
                  </a:cubicBezTo>
                  <a:cubicBezTo>
                    <a:pt x="828" y="3"/>
                    <a:pt x="795" y="0"/>
                    <a:pt x="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04441" y="1825467"/>
              <a:ext cx="12586" cy="11134"/>
            </a:xfrm>
            <a:custGeom>
              <a:rect b="b" l="l" r="r" t="t"/>
              <a:pathLst>
                <a:path extrusionOk="0" h="322" w="364">
                  <a:moveTo>
                    <a:pt x="85" y="1"/>
                  </a:moveTo>
                  <a:cubicBezTo>
                    <a:pt x="78" y="1"/>
                    <a:pt x="72" y="2"/>
                    <a:pt x="66" y="3"/>
                  </a:cubicBezTo>
                  <a:cubicBezTo>
                    <a:pt x="47" y="10"/>
                    <a:pt x="33" y="23"/>
                    <a:pt x="20" y="36"/>
                  </a:cubicBezTo>
                  <a:cubicBezTo>
                    <a:pt x="14" y="50"/>
                    <a:pt x="0" y="69"/>
                    <a:pt x="0" y="89"/>
                  </a:cubicBezTo>
                  <a:cubicBezTo>
                    <a:pt x="7" y="109"/>
                    <a:pt x="14" y="135"/>
                    <a:pt x="27" y="149"/>
                  </a:cubicBezTo>
                  <a:cubicBezTo>
                    <a:pt x="86" y="202"/>
                    <a:pt x="146" y="248"/>
                    <a:pt x="205" y="294"/>
                  </a:cubicBezTo>
                  <a:cubicBezTo>
                    <a:pt x="218" y="307"/>
                    <a:pt x="232" y="314"/>
                    <a:pt x="245" y="320"/>
                  </a:cubicBezTo>
                  <a:lnTo>
                    <a:pt x="271" y="320"/>
                  </a:lnTo>
                  <a:cubicBezTo>
                    <a:pt x="275" y="321"/>
                    <a:pt x="278" y="322"/>
                    <a:pt x="282" y="322"/>
                  </a:cubicBezTo>
                  <a:cubicBezTo>
                    <a:pt x="304" y="322"/>
                    <a:pt x="326" y="304"/>
                    <a:pt x="337" y="287"/>
                  </a:cubicBezTo>
                  <a:cubicBezTo>
                    <a:pt x="357" y="268"/>
                    <a:pt x="364" y="248"/>
                    <a:pt x="357" y="221"/>
                  </a:cubicBezTo>
                  <a:cubicBezTo>
                    <a:pt x="357" y="208"/>
                    <a:pt x="357" y="202"/>
                    <a:pt x="350" y="188"/>
                  </a:cubicBezTo>
                  <a:cubicBezTo>
                    <a:pt x="337" y="175"/>
                    <a:pt x="331" y="162"/>
                    <a:pt x="317" y="155"/>
                  </a:cubicBezTo>
                  <a:cubicBezTo>
                    <a:pt x="251" y="109"/>
                    <a:pt x="192" y="63"/>
                    <a:pt x="133" y="17"/>
                  </a:cubicBezTo>
                  <a:cubicBezTo>
                    <a:pt x="123" y="7"/>
                    <a:pt x="103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9474306">
            <a:off x="8696414" y="2365818"/>
            <a:ext cx="182363" cy="141860"/>
            <a:chOff x="2915619" y="2091368"/>
            <a:chExt cx="96367" cy="74964"/>
          </a:xfrm>
        </p:grpSpPr>
        <p:sp>
          <p:nvSpPr>
            <p:cNvPr id="22" name="Google Shape;22;p2"/>
            <p:cNvSpPr/>
            <p:nvPr/>
          </p:nvSpPr>
          <p:spPr>
            <a:xfrm>
              <a:off x="2915619" y="2091368"/>
              <a:ext cx="96367" cy="74964"/>
            </a:xfrm>
            <a:custGeom>
              <a:rect b="b" l="l" r="r" t="t"/>
              <a:pathLst>
                <a:path extrusionOk="0" h="2168" w="2787">
                  <a:moveTo>
                    <a:pt x="1417" y="232"/>
                  </a:moveTo>
                  <a:cubicBezTo>
                    <a:pt x="1595" y="232"/>
                    <a:pt x="1779" y="305"/>
                    <a:pt x="1915" y="409"/>
                  </a:cubicBezTo>
                  <a:cubicBezTo>
                    <a:pt x="2100" y="541"/>
                    <a:pt x="2292" y="752"/>
                    <a:pt x="2358" y="970"/>
                  </a:cubicBezTo>
                  <a:cubicBezTo>
                    <a:pt x="2496" y="1412"/>
                    <a:pt x="2067" y="1749"/>
                    <a:pt x="1684" y="1841"/>
                  </a:cubicBezTo>
                  <a:cubicBezTo>
                    <a:pt x="1549" y="1875"/>
                    <a:pt x="1385" y="1899"/>
                    <a:pt x="1220" y="1899"/>
                  </a:cubicBezTo>
                  <a:cubicBezTo>
                    <a:pt x="960" y="1899"/>
                    <a:pt x="697" y="1838"/>
                    <a:pt x="535" y="1657"/>
                  </a:cubicBezTo>
                  <a:cubicBezTo>
                    <a:pt x="311" y="1399"/>
                    <a:pt x="324" y="990"/>
                    <a:pt x="502" y="719"/>
                  </a:cubicBezTo>
                  <a:cubicBezTo>
                    <a:pt x="608" y="560"/>
                    <a:pt x="766" y="442"/>
                    <a:pt x="932" y="362"/>
                  </a:cubicBezTo>
                  <a:cubicBezTo>
                    <a:pt x="1011" y="323"/>
                    <a:pt x="1097" y="290"/>
                    <a:pt x="1182" y="270"/>
                  </a:cubicBezTo>
                  <a:lnTo>
                    <a:pt x="1209" y="270"/>
                  </a:lnTo>
                  <a:cubicBezTo>
                    <a:pt x="1275" y="243"/>
                    <a:pt x="1346" y="232"/>
                    <a:pt x="1417" y="232"/>
                  </a:cubicBezTo>
                  <a:close/>
                  <a:moveTo>
                    <a:pt x="1290" y="0"/>
                  </a:moveTo>
                  <a:cubicBezTo>
                    <a:pt x="1221" y="0"/>
                    <a:pt x="1152" y="12"/>
                    <a:pt x="1077" y="32"/>
                  </a:cubicBezTo>
                  <a:cubicBezTo>
                    <a:pt x="938" y="72"/>
                    <a:pt x="799" y="125"/>
                    <a:pt x="681" y="197"/>
                  </a:cubicBezTo>
                  <a:cubicBezTo>
                    <a:pt x="450" y="336"/>
                    <a:pt x="258" y="547"/>
                    <a:pt x="159" y="798"/>
                  </a:cubicBezTo>
                  <a:cubicBezTo>
                    <a:pt x="1" y="1221"/>
                    <a:pt x="119" y="1749"/>
                    <a:pt x="509" y="2000"/>
                  </a:cubicBezTo>
                  <a:cubicBezTo>
                    <a:pt x="710" y="2126"/>
                    <a:pt x="946" y="2168"/>
                    <a:pt x="1177" y="2168"/>
                  </a:cubicBezTo>
                  <a:cubicBezTo>
                    <a:pt x="1212" y="2168"/>
                    <a:pt x="1247" y="2167"/>
                    <a:pt x="1281" y="2165"/>
                  </a:cubicBezTo>
                  <a:cubicBezTo>
                    <a:pt x="1552" y="2145"/>
                    <a:pt x="1830" y="2092"/>
                    <a:pt x="2074" y="1967"/>
                  </a:cubicBezTo>
                  <a:cubicBezTo>
                    <a:pt x="2543" y="1723"/>
                    <a:pt x="2787" y="1161"/>
                    <a:pt x="2483" y="686"/>
                  </a:cubicBezTo>
                  <a:cubicBezTo>
                    <a:pt x="2345" y="475"/>
                    <a:pt x="2146" y="270"/>
                    <a:pt x="1915" y="151"/>
                  </a:cubicBezTo>
                  <a:cubicBezTo>
                    <a:pt x="1800" y="91"/>
                    <a:pt x="1680" y="58"/>
                    <a:pt x="1559" y="58"/>
                  </a:cubicBezTo>
                  <a:cubicBezTo>
                    <a:pt x="1548" y="58"/>
                    <a:pt x="1537" y="58"/>
                    <a:pt x="1526" y="59"/>
                  </a:cubicBezTo>
                  <a:cubicBezTo>
                    <a:pt x="1519" y="45"/>
                    <a:pt x="1506" y="39"/>
                    <a:pt x="1493" y="32"/>
                  </a:cubicBezTo>
                  <a:cubicBezTo>
                    <a:pt x="1420" y="10"/>
                    <a:pt x="1354" y="0"/>
                    <a:pt x="1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936158" y="2110869"/>
              <a:ext cx="28112" cy="27351"/>
            </a:xfrm>
            <a:custGeom>
              <a:rect b="b" l="l" r="r" t="t"/>
              <a:pathLst>
                <a:path extrusionOk="0" h="791" w="813">
                  <a:moveTo>
                    <a:pt x="572" y="0"/>
                  </a:moveTo>
                  <a:cubicBezTo>
                    <a:pt x="531" y="0"/>
                    <a:pt x="490" y="5"/>
                    <a:pt x="456" y="10"/>
                  </a:cubicBezTo>
                  <a:cubicBezTo>
                    <a:pt x="364" y="30"/>
                    <a:pt x="278" y="69"/>
                    <a:pt x="199" y="129"/>
                  </a:cubicBezTo>
                  <a:lnTo>
                    <a:pt x="205" y="129"/>
                  </a:lnTo>
                  <a:cubicBezTo>
                    <a:pt x="126" y="195"/>
                    <a:pt x="73" y="287"/>
                    <a:pt x="40" y="373"/>
                  </a:cubicBezTo>
                  <a:cubicBezTo>
                    <a:pt x="1" y="465"/>
                    <a:pt x="1" y="564"/>
                    <a:pt x="1" y="663"/>
                  </a:cubicBezTo>
                  <a:cubicBezTo>
                    <a:pt x="1" y="677"/>
                    <a:pt x="1" y="696"/>
                    <a:pt x="14" y="710"/>
                  </a:cubicBezTo>
                  <a:cubicBezTo>
                    <a:pt x="14" y="729"/>
                    <a:pt x="21" y="743"/>
                    <a:pt x="27" y="756"/>
                  </a:cubicBezTo>
                  <a:cubicBezTo>
                    <a:pt x="42" y="778"/>
                    <a:pt x="64" y="790"/>
                    <a:pt x="85" y="790"/>
                  </a:cubicBezTo>
                  <a:cubicBezTo>
                    <a:pt x="102" y="790"/>
                    <a:pt x="119" y="783"/>
                    <a:pt x="133" y="769"/>
                  </a:cubicBezTo>
                  <a:cubicBezTo>
                    <a:pt x="146" y="756"/>
                    <a:pt x="153" y="749"/>
                    <a:pt x="159" y="736"/>
                  </a:cubicBezTo>
                  <a:cubicBezTo>
                    <a:pt x="172" y="723"/>
                    <a:pt x="186" y="703"/>
                    <a:pt x="192" y="690"/>
                  </a:cubicBezTo>
                  <a:cubicBezTo>
                    <a:pt x="212" y="611"/>
                    <a:pt x="238" y="538"/>
                    <a:pt x="271" y="465"/>
                  </a:cubicBezTo>
                  <a:lnTo>
                    <a:pt x="271" y="452"/>
                  </a:lnTo>
                  <a:cubicBezTo>
                    <a:pt x="278" y="445"/>
                    <a:pt x="285" y="432"/>
                    <a:pt x="285" y="426"/>
                  </a:cubicBezTo>
                  <a:cubicBezTo>
                    <a:pt x="298" y="412"/>
                    <a:pt x="305" y="393"/>
                    <a:pt x="318" y="379"/>
                  </a:cubicBezTo>
                  <a:lnTo>
                    <a:pt x="318" y="373"/>
                  </a:lnTo>
                  <a:lnTo>
                    <a:pt x="338" y="360"/>
                  </a:lnTo>
                  <a:cubicBezTo>
                    <a:pt x="344" y="346"/>
                    <a:pt x="357" y="333"/>
                    <a:pt x="371" y="320"/>
                  </a:cubicBezTo>
                  <a:lnTo>
                    <a:pt x="377" y="313"/>
                  </a:lnTo>
                  <a:lnTo>
                    <a:pt x="397" y="300"/>
                  </a:lnTo>
                  <a:cubicBezTo>
                    <a:pt x="410" y="294"/>
                    <a:pt x="430" y="287"/>
                    <a:pt x="443" y="280"/>
                  </a:cubicBezTo>
                  <a:lnTo>
                    <a:pt x="443" y="274"/>
                  </a:lnTo>
                  <a:lnTo>
                    <a:pt x="470" y="267"/>
                  </a:lnTo>
                  <a:cubicBezTo>
                    <a:pt x="483" y="261"/>
                    <a:pt x="503" y="261"/>
                    <a:pt x="516" y="254"/>
                  </a:cubicBezTo>
                  <a:lnTo>
                    <a:pt x="542" y="254"/>
                  </a:lnTo>
                  <a:cubicBezTo>
                    <a:pt x="555" y="254"/>
                    <a:pt x="566" y="251"/>
                    <a:pt x="577" y="251"/>
                  </a:cubicBezTo>
                  <a:cubicBezTo>
                    <a:pt x="583" y="251"/>
                    <a:pt x="588" y="252"/>
                    <a:pt x="595" y="254"/>
                  </a:cubicBezTo>
                  <a:lnTo>
                    <a:pt x="648" y="254"/>
                  </a:lnTo>
                  <a:cubicBezTo>
                    <a:pt x="668" y="254"/>
                    <a:pt x="687" y="254"/>
                    <a:pt x="701" y="247"/>
                  </a:cubicBezTo>
                  <a:lnTo>
                    <a:pt x="707" y="247"/>
                  </a:lnTo>
                  <a:cubicBezTo>
                    <a:pt x="747" y="247"/>
                    <a:pt x="780" y="221"/>
                    <a:pt x="800" y="188"/>
                  </a:cubicBezTo>
                  <a:cubicBezTo>
                    <a:pt x="813" y="155"/>
                    <a:pt x="806" y="102"/>
                    <a:pt x="780" y="82"/>
                  </a:cubicBezTo>
                  <a:lnTo>
                    <a:pt x="760" y="69"/>
                  </a:lnTo>
                  <a:cubicBezTo>
                    <a:pt x="718" y="15"/>
                    <a:pt x="644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1"/>
          <p:cNvSpPr txBox="1"/>
          <p:nvPr>
            <p:ph hasCustomPrompt="1" type="title"/>
          </p:nvPr>
        </p:nvSpPr>
        <p:spPr>
          <a:xfrm>
            <a:off x="3675700" y="1610400"/>
            <a:ext cx="4755000" cy="10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06" name="Google Shape;306;p11"/>
          <p:cNvSpPr txBox="1"/>
          <p:nvPr>
            <p:ph idx="1" type="subTitle"/>
          </p:nvPr>
        </p:nvSpPr>
        <p:spPr>
          <a:xfrm>
            <a:off x="3675700" y="3036000"/>
            <a:ext cx="4755000" cy="497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307" name="Google Shape;307;p11"/>
          <p:cNvGrpSpPr/>
          <p:nvPr/>
        </p:nvGrpSpPr>
        <p:grpSpPr>
          <a:xfrm>
            <a:off x="-95258" y="3787318"/>
            <a:ext cx="9317553" cy="2512957"/>
            <a:chOff x="-95258" y="3787318"/>
            <a:chExt cx="9317553" cy="2512957"/>
          </a:xfrm>
        </p:grpSpPr>
        <p:grpSp>
          <p:nvGrpSpPr>
            <p:cNvPr id="308" name="Google Shape;308;p11"/>
            <p:cNvGrpSpPr/>
            <p:nvPr/>
          </p:nvGrpSpPr>
          <p:grpSpPr>
            <a:xfrm rot="251959">
              <a:off x="244175" y="4345009"/>
              <a:ext cx="8930346" cy="1630491"/>
              <a:chOff x="-71125" y="4179039"/>
              <a:chExt cx="9315314" cy="1148136"/>
            </a:xfrm>
          </p:grpSpPr>
          <p:sp>
            <p:nvSpPr>
              <p:cNvPr id="309" name="Google Shape;309;p11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-71125" y="4179039"/>
                <a:ext cx="9315314" cy="804700"/>
              </a:xfrm>
              <a:custGeom>
                <a:rect b="b" l="l" r="r" t="t"/>
                <a:pathLst>
                  <a:path extrusionOk="0" h="12655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8105"/>
                    </a:lnTo>
                    <a:cubicBezTo>
                      <a:pt x="707" y="8054"/>
                      <a:pt x="1415" y="8029"/>
                      <a:pt x="2124" y="8029"/>
                    </a:cubicBezTo>
                    <a:cubicBezTo>
                      <a:pt x="3739" y="8029"/>
                      <a:pt x="5356" y="8160"/>
                      <a:pt x="6953" y="8422"/>
                    </a:cubicBezTo>
                    <a:cubicBezTo>
                      <a:pt x="7878" y="8646"/>
                      <a:pt x="5111" y="9650"/>
                      <a:pt x="5494" y="9855"/>
                    </a:cubicBezTo>
                    <a:cubicBezTo>
                      <a:pt x="5929" y="10454"/>
                      <a:pt x="6608" y="10589"/>
                      <a:pt x="7364" y="10589"/>
                    </a:cubicBezTo>
                    <a:cubicBezTo>
                      <a:pt x="7987" y="10589"/>
                      <a:pt x="8663" y="10497"/>
                      <a:pt x="9298" y="10497"/>
                    </a:cubicBezTo>
                    <a:cubicBezTo>
                      <a:pt x="9471" y="10497"/>
                      <a:pt x="9641" y="10504"/>
                      <a:pt x="9806" y="10521"/>
                    </a:cubicBezTo>
                    <a:cubicBezTo>
                      <a:pt x="10030" y="10548"/>
                      <a:pt x="10268" y="10601"/>
                      <a:pt x="10413" y="10772"/>
                    </a:cubicBezTo>
                    <a:cubicBezTo>
                      <a:pt x="10585" y="10990"/>
                      <a:pt x="10552" y="11307"/>
                      <a:pt x="10644" y="11571"/>
                    </a:cubicBezTo>
                    <a:cubicBezTo>
                      <a:pt x="10799" y="11996"/>
                      <a:pt x="11271" y="12193"/>
                      <a:pt x="11743" y="12193"/>
                    </a:cubicBezTo>
                    <a:cubicBezTo>
                      <a:pt x="11895" y="12193"/>
                      <a:pt x="12048" y="12173"/>
                      <a:pt x="12189" y="12133"/>
                    </a:cubicBezTo>
                    <a:cubicBezTo>
                      <a:pt x="12764" y="11961"/>
                      <a:pt x="13252" y="11565"/>
                      <a:pt x="13800" y="11320"/>
                    </a:cubicBezTo>
                    <a:cubicBezTo>
                      <a:pt x="14281" y="11110"/>
                      <a:pt x="14768" y="11025"/>
                      <a:pt x="15261" y="11025"/>
                    </a:cubicBezTo>
                    <a:cubicBezTo>
                      <a:pt x="17414" y="11025"/>
                      <a:pt x="19676" y="12655"/>
                      <a:pt x="21965" y="12655"/>
                    </a:cubicBezTo>
                    <a:cubicBezTo>
                      <a:pt x="21984" y="12655"/>
                      <a:pt x="22003" y="12654"/>
                      <a:pt x="22021" y="12654"/>
                    </a:cubicBezTo>
                    <a:cubicBezTo>
                      <a:pt x="24715" y="12621"/>
                      <a:pt x="26888" y="10323"/>
                      <a:pt x="29542" y="9888"/>
                    </a:cubicBezTo>
                    <a:cubicBezTo>
                      <a:pt x="30215" y="9775"/>
                      <a:pt x="30909" y="9789"/>
                      <a:pt x="31576" y="9643"/>
                    </a:cubicBezTo>
                    <a:cubicBezTo>
                      <a:pt x="33689" y="9174"/>
                      <a:pt x="35095" y="7260"/>
                      <a:pt x="36700" y="5820"/>
                    </a:cubicBezTo>
                    <a:cubicBezTo>
                      <a:pt x="38674" y="4051"/>
                      <a:pt x="41176" y="2888"/>
                      <a:pt x="43798" y="2519"/>
                    </a:cubicBezTo>
                    <a:cubicBezTo>
                      <a:pt x="43820" y="2518"/>
                      <a:pt x="43841" y="2517"/>
                      <a:pt x="43861" y="2517"/>
                    </a:cubicBezTo>
                    <a:cubicBezTo>
                      <a:pt x="45160" y="2517"/>
                      <a:pt x="42240" y="4595"/>
                      <a:pt x="39730" y="6474"/>
                    </a:cubicBezTo>
                    <a:cubicBezTo>
                      <a:pt x="39374" y="6738"/>
                      <a:pt x="39070" y="7161"/>
                      <a:pt x="39129" y="7596"/>
                    </a:cubicBezTo>
                    <a:cubicBezTo>
                      <a:pt x="39197" y="8110"/>
                      <a:pt x="39691" y="8317"/>
                      <a:pt x="40240" y="8317"/>
                    </a:cubicBezTo>
                    <a:cubicBezTo>
                      <a:pt x="40600" y="8317"/>
                      <a:pt x="40985" y="8228"/>
                      <a:pt x="41289" y="8078"/>
                    </a:cubicBezTo>
                    <a:cubicBezTo>
                      <a:pt x="45029" y="6213"/>
                      <a:pt x="48973" y="4218"/>
                      <a:pt x="49875" y="4218"/>
                    </a:cubicBezTo>
                    <a:cubicBezTo>
                      <a:pt x="50155" y="4218"/>
                      <a:pt x="50142" y="4409"/>
                      <a:pt x="49740" y="4856"/>
                    </a:cubicBezTo>
                    <a:cubicBezTo>
                      <a:pt x="49219" y="5444"/>
                      <a:pt x="49582" y="6480"/>
                      <a:pt x="50302" y="6817"/>
                    </a:cubicBezTo>
                    <a:cubicBezTo>
                      <a:pt x="50541" y="6930"/>
                      <a:pt x="50796" y="6980"/>
                      <a:pt x="51056" y="6980"/>
                    </a:cubicBezTo>
                    <a:cubicBezTo>
                      <a:pt x="51571" y="6980"/>
                      <a:pt x="52101" y="6783"/>
                      <a:pt x="52540" y="6494"/>
                    </a:cubicBezTo>
                    <a:cubicBezTo>
                      <a:pt x="53200" y="6058"/>
                      <a:pt x="53709" y="5437"/>
                      <a:pt x="54277" y="4883"/>
                    </a:cubicBezTo>
                    <a:cubicBezTo>
                      <a:pt x="55221" y="3965"/>
                      <a:pt x="56357" y="3225"/>
                      <a:pt x="57631" y="2875"/>
                    </a:cubicBezTo>
                    <a:cubicBezTo>
                      <a:pt x="58274" y="2697"/>
                      <a:pt x="58923" y="2622"/>
                      <a:pt x="59575" y="2622"/>
                    </a:cubicBezTo>
                    <a:cubicBezTo>
                      <a:pt x="60349" y="2622"/>
                      <a:pt x="61126" y="2727"/>
                      <a:pt x="61903" y="2888"/>
                    </a:cubicBez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rgbClr val="FFFFFF">
                  <a:alpha val="27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-71125" y="4742415"/>
                <a:ext cx="9315314" cy="584751"/>
              </a:xfrm>
              <a:custGeom>
                <a:rect b="b" l="l" r="r" t="t"/>
                <a:pathLst>
                  <a:path extrusionOk="0" h="9196" w="61904">
                    <a:moveTo>
                      <a:pt x="58352" y="0"/>
                    </a:moveTo>
                    <a:cubicBezTo>
                      <a:pt x="58153" y="0"/>
                      <a:pt x="57954" y="6"/>
                      <a:pt x="57756" y="17"/>
                    </a:cubicBezTo>
                    <a:cubicBezTo>
                      <a:pt x="55049" y="169"/>
                      <a:pt x="52481" y="1219"/>
                      <a:pt x="50005" y="2335"/>
                    </a:cubicBezTo>
                    <a:cubicBezTo>
                      <a:pt x="47535" y="3457"/>
                      <a:pt x="45072" y="4672"/>
                      <a:pt x="42411" y="5194"/>
                    </a:cubicBezTo>
                    <a:cubicBezTo>
                      <a:pt x="42144" y="5249"/>
                      <a:pt x="41862" y="5293"/>
                      <a:pt x="41586" y="5293"/>
                    </a:cubicBezTo>
                    <a:cubicBezTo>
                      <a:pt x="41267" y="5293"/>
                      <a:pt x="40957" y="5235"/>
                      <a:pt x="40688" y="5069"/>
                    </a:cubicBezTo>
                    <a:cubicBezTo>
                      <a:pt x="40186" y="4765"/>
                      <a:pt x="40523" y="4019"/>
                      <a:pt x="40496" y="3596"/>
                    </a:cubicBezTo>
                    <a:cubicBezTo>
                      <a:pt x="40530" y="3174"/>
                      <a:pt x="40334" y="3004"/>
                      <a:pt x="39984" y="3004"/>
                    </a:cubicBezTo>
                    <a:cubicBezTo>
                      <a:pt x="38737" y="3004"/>
                      <a:pt x="35535" y="5169"/>
                      <a:pt x="33807" y="5788"/>
                    </a:cubicBezTo>
                    <a:cubicBezTo>
                      <a:pt x="29724" y="7249"/>
                      <a:pt x="25384" y="7987"/>
                      <a:pt x="21046" y="7987"/>
                    </a:cubicBezTo>
                    <a:cubicBezTo>
                      <a:pt x="18341" y="7987"/>
                      <a:pt x="15637" y="7700"/>
                      <a:pt x="12995" y="7122"/>
                    </a:cubicBezTo>
                    <a:cubicBezTo>
                      <a:pt x="11450" y="6666"/>
                      <a:pt x="16574" y="5967"/>
                      <a:pt x="15656" y="5425"/>
                    </a:cubicBezTo>
                    <a:cubicBezTo>
                      <a:pt x="14924" y="5091"/>
                      <a:pt x="14158" y="4964"/>
                      <a:pt x="13373" y="4964"/>
                    </a:cubicBezTo>
                    <a:cubicBezTo>
                      <a:pt x="10888" y="4964"/>
                      <a:pt x="8203" y="6235"/>
                      <a:pt x="5727" y="6235"/>
                    </a:cubicBezTo>
                    <a:cubicBezTo>
                      <a:pt x="4920" y="6235"/>
                      <a:pt x="4136" y="6100"/>
                      <a:pt x="3388" y="5742"/>
                    </a:cubicBezTo>
                    <a:cubicBezTo>
                      <a:pt x="3183" y="5643"/>
                      <a:pt x="2978" y="5524"/>
                      <a:pt x="2866" y="5326"/>
                    </a:cubicBezTo>
                    <a:cubicBezTo>
                      <a:pt x="2734" y="5069"/>
                      <a:pt x="2787" y="4765"/>
                      <a:pt x="2767" y="4481"/>
                    </a:cubicBezTo>
                    <a:cubicBezTo>
                      <a:pt x="2688" y="3226"/>
                      <a:pt x="1281" y="2540"/>
                      <a:pt x="0" y="2513"/>
                    </a:cubicBezTo>
                    <a:lnTo>
                      <a:pt x="0" y="9195"/>
                    </a:lnTo>
                    <a:lnTo>
                      <a:pt x="61903" y="9195"/>
                    </a:lnTo>
                    <a:lnTo>
                      <a:pt x="61903" y="638"/>
                    </a:lnTo>
                    <a:cubicBezTo>
                      <a:pt x="60781" y="207"/>
                      <a:pt x="59557" y="0"/>
                      <a:pt x="583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3" name="Google Shape;313;p11"/>
            <p:cNvGrpSpPr/>
            <p:nvPr/>
          </p:nvGrpSpPr>
          <p:grpSpPr>
            <a:xfrm>
              <a:off x="8267930" y="3787318"/>
              <a:ext cx="713784" cy="1398943"/>
              <a:chOff x="11376615" y="-183998"/>
              <a:chExt cx="520099" cy="1019340"/>
            </a:xfrm>
          </p:grpSpPr>
          <p:grpSp>
            <p:nvGrpSpPr>
              <p:cNvPr id="314" name="Google Shape;314;p11"/>
              <p:cNvGrpSpPr/>
              <p:nvPr/>
            </p:nvGrpSpPr>
            <p:grpSpPr>
              <a:xfrm>
                <a:off x="11376615" y="-183998"/>
                <a:ext cx="520099" cy="1019340"/>
                <a:chOff x="11376615" y="-183998"/>
                <a:chExt cx="520099" cy="1019340"/>
              </a:xfrm>
            </p:grpSpPr>
            <p:sp>
              <p:nvSpPr>
                <p:cNvPr id="315" name="Google Shape;315;p11"/>
                <p:cNvSpPr/>
                <p:nvPr/>
              </p:nvSpPr>
              <p:spPr>
                <a:xfrm>
                  <a:off x="11477610" y="-183998"/>
                  <a:ext cx="419104" cy="1019339"/>
                </a:xfrm>
                <a:custGeom>
                  <a:rect b="b" l="l" r="r" t="t"/>
                  <a:pathLst>
                    <a:path extrusionOk="0" h="11728" w="4822">
                      <a:moveTo>
                        <a:pt x="1421" y="1"/>
                      </a:moveTo>
                      <a:cubicBezTo>
                        <a:pt x="1176" y="146"/>
                        <a:pt x="1090" y="859"/>
                        <a:pt x="998" y="1130"/>
                      </a:cubicBezTo>
                      <a:cubicBezTo>
                        <a:pt x="820" y="1632"/>
                        <a:pt x="589" y="2140"/>
                        <a:pt x="463" y="2662"/>
                      </a:cubicBezTo>
                      <a:cubicBezTo>
                        <a:pt x="311" y="3335"/>
                        <a:pt x="133" y="4062"/>
                        <a:pt x="47" y="4742"/>
                      </a:cubicBezTo>
                      <a:cubicBezTo>
                        <a:pt x="1" y="5105"/>
                        <a:pt x="1" y="5574"/>
                        <a:pt x="100" y="5924"/>
                      </a:cubicBezTo>
                      <a:cubicBezTo>
                        <a:pt x="219" y="6320"/>
                        <a:pt x="529" y="6656"/>
                        <a:pt x="694" y="7039"/>
                      </a:cubicBezTo>
                      <a:cubicBezTo>
                        <a:pt x="853" y="7416"/>
                        <a:pt x="985" y="7812"/>
                        <a:pt x="1071" y="8208"/>
                      </a:cubicBezTo>
                      <a:cubicBezTo>
                        <a:pt x="1222" y="8954"/>
                        <a:pt x="1440" y="9826"/>
                        <a:pt x="1493" y="10625"/>
                      </a:cubicBezTo>
                      <a:cubicBezTo>
                        <a:pt x="1500" y="10658"/>
                        <a:pt x="1500" y="10691"/>
                        <a:pt x="1500" y="10724"/>
                      </a:cubicBezTo>
                      <a:cubicBezTo>
                        <a:pt x="1506" y="10889"/>
                        <a:pt x="1513" y="11047"/>
                        <a:pt x="1500" y="11206"/>
                      </a:cubicBezTo>
                      <a:lnTo>
                        <a:pt x="2021" y="11728"/>
                      </a:lnTo>
                      <a:cubicBezTo>
                        <a:pt x="1909" y="11397"/>
                        <a:pt x="2668" y="10664"/>
                        <a:pt x="2873" y="10387"/>
                      </a:cubicBezTo>
                      <a:cubicBezTo>
                        <a:pt x="3329" y="9780"/>
                        <a:pt x="3831" y="9034"/>
                        <a:pt x="4068" y="8307"/>
                      </a:cubicBezTo>
                      <a:cubicBezTo>
                        <a:pt x="4319" y="7548"/>
                        <a:pt x="4273" y="6683"/>
                        <a:pt x="4431" y="5904"/>
                      </a:cubicBezTo>
                      <a:cubicBezTo>
                        <a:pt x="4590" y="5151"/>
                        <a:pt x="4821" y="4246"/>
                        <a:pt x="4748" y="3467"/>
                      </a:cubicBezTo>
                      <a:lnTo>
                        <a:pt x="4748" y="3467"/>
                      </a:lnTo>
                      <a:cubicBezTo>
                        <a:pt x="4266" y="3976"/>
                        <a:pt x="3699" y="4524"/>
                        <a:pt x="3355" y="5151"/>
                      </a:cubicBezTo>
                      <a:cubicBezTo>
                        <a:pt x="2939" y="5904"/>
                        <a:pt x="3058" y="6914"/>
                        <a:pt x="3117" y="7733"/>
                      </a:cubicBezTo>
                      <a:cubicBezTo>
                        <a:pt x="3217" y="9034"/>
                        <a:pt x="2213" y="10110"/>
                        <a:pt x="1936" y="11364"/>
                      </a:cubicBezTo>
                      <a:cubicBezTo>
                        <a:pt x="1321" y="9932"/>
                        <a:pt x="2695" y="8221"/>
                        <a:pt x="2781" y="6808"/>
                      </a:cubicBezTo>
                      <a:cubicBezTo>
                        <a:pt x="2860" y="5633"/>
                        <a:pt x="2266" y="4484"/>
                        <a:pt x="1942" y="3388"/>
                      </a:cubicBezTo>
                      <a:cubicBezTo>
                        <a:pt x="1737" y="2682"/>
                        <a:pt x="1605" y="1975"/>
                        <a:pt x="1625" y="1229"/>
                      </a:cubicBezTo>
                      <a:cubicBezTo>
                        <a:pt x="1638" y="886"/>
                        <a:pt x="1698" y="483"/>
                        <a:pt x="1533" y="166"/>
                      </a:cubicBezTo>
                      <a:cubicBezTo>
                        <a:pt x="1506" y="106"/>
                        <a:pt x="1467" y="54"/>
                        <a:pt x="1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11"/>
                <p:cNvSpPr/>
                <p:nvPr/>
              </p:nvSpPr>
              <p:spPr>
                <a:xfrm>
                  <a:off x="11376615" y="353747"/>
                  <a:ext cx="188345" cy="481596"/>
                </a:xfrm>
                <a:custGeom>
                  <a:rect b="b" l="l" r="r" t="t"/>
                  <a:pathLst>
                    <a:path extrusionOk="0" h="5541" w="2167">
                      <a:moveTo>
                        <a:pt x="245" y="1"/>
                      </a:moveTo>
                      <a:cubicBezTo>
                        <a:pt x="238" y="20"/>
                        <a:pt x="232" y="34"/>
                        <a:pt x="225" y="53"/>
                      </a:cubicBezTo>
                      <a:cubicBezTo>
                        <a:pt x="1" y="707"/>
                        <a:pt x="291" y="1949"/>
                        <a:pt x="364" y="2629"/>
                      </a:cubicBezTo>
                      <a:cubicBezTo>
                        <a:pt x="456" y="3494"/>
                        <a:pt x="793" y="4220"/>
                        <a:pt x="1500" y="4775"/>
                      </a:cubicBezTo>
                      <a:cubicBezTo>
                        <a:pt x="1711" y="5098"/>
                        <a:pt x="1876" y="5243"/>
                        <a:pt x="2008" y="5369"/>
                      </a:cubicBezTo>
                      <a:lnTo>
                        <a:pt x="2015" y="5369"/>
                      </a:lnTo>
                      <a:cubicBezTo>
                        <a:pt x="2074" y="5428"/>
                        <a:pt x="2120" y="5481"/>
                        <a:pt x="2167" y="5541"/>
                      </a:cubicBezTo>
                      <a:cubicBezTo>
                        <a:pt x="1909" y="4794"/>
                        <a:pt x="2015" y="4015"/>
                        <a:pt x="1691" y="3309"/>
                      </a:cubicBezTo>
                      <a:cubicBezTo>
                        <a:pt x="1203" y="2239"/>
                        <a:pt x="602" y="1123"/>
                        <a:pt x="24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17" name="Google Shape;317;p11"/>
              <p:cNvSpPr/>
              <p:nvPr/>
            </p:nvSpPr>
            <p:spPr>
              <a:xfrm>
                <a:off x="11376615" y="358353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1"/>
              <p:cNvSpPr/>
              <p:nvPr/>
            </p:nvSpPr>
            <p:spPr>
              <a:xfrm>
                <a:off x="11477610" y="-183998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" name="Google Shape;319;p11"/>
            <p:cNvGrpSpPr/>
            <p:nvPr/>
          </p:nvGrpSpPr>
          <p:grpSpPr>
            <a:xfrm>
              <a:off x="6487499" y="4163165"/>
              <a:ext cx="2648055" cy="1311584"/>
              <a:chOff x="7431261" y="3641601"/>
              <a:chExt cx="1523184" cy="754434"/>
            </a:xfrm>
          </p:grpSpPr>
          <p:sp>
            <p:nvSpPr>
              <p:cNvPr id="320" name="Google Shape;320;p11"/>
              <p:cNvSpPr/>
              <p:nvPr/>
            </p:nvSpPr>
            <p:spPr>
              <a:xfrm>
                <a:off x="7431261" y="3973878"/>
                <a:ext cx="142975" cy="351919"/>
              </a:xfrm>
              <a:custGeom>
                <a:rect b="b" l="l" r="r" t="t"/>
                <a:pathLst>
                  <a:path extrusionOk="0" h="4049" w="1645">
                    <a:moveTo>
                      <a:pt x="0" y="1"/>
                    </a:moveTo>
                    <a:cubicBezTo>
                      <a:pt x="119" y="661"/>
                      <a:pt x="66" y="1328"/>
                      <a:pt x="304" y="1968"/>
                    </a:cubicBezTo>
                    <a:cubicBezTo>
                      <a:pt x="509" y="2503"/>
                      <a:pt x="958" y="2906"/>
                      <a:pt x="1169" y="3434"/>
                    </a:cubicBezTo>
                    <a:lnTo>
                      <a:pt x="1162" y="3434"/>
                    </a:lnTo>
                    <a:lnTo>
                      <a:pt x="1565" y="3910"/>
                    </a:lnTo>
                    <a:cubicBezTo>
                      <a:pt x="1592" y="3962"/>
                      <a:pt x="1605" y="4009"/>
                      <a:pt x="1644" y="4048"/>
                    </a:cubicBezTo>
                    <a:cubicBezTo>
                      <a:pt x="1552" y="3679"/>
                      <a:pt x="1380" y="3230"/>
                      <a:pt x="1479" y="2853"/>
                    </a:cubicBezTo>
                    <a:cubicBezTo>
                      <a:pt x="1242" y="1935"/>
                      <a:pt x="595" y="71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1" name="Google Shape;321;p11"/>
              <p:cNvGrpSpPr/>
              <p:nvPr/>
            </p:nvGrpSpPr>
            <p:grpSpPr>
              <a:xfrm>
                <a:off x="7615434" y="3698443"/>
                <a:ext cx="160271" cy="548694"/>
                <a:chOff x="15568347" y="1754806"/>
                <a:chExt cx="160271" cy="548694"/>
              </a:xfrm>
            </p:grpSpPr>
            <p:sp>
              <p:nvSpPr>
                <p:cNvPr id="322" name="Google Shape;322;p11"/>
                <p:cNvSpPr/>
                <p:nvPr/>
              </p:nvSpPr>
              <p:spPr>
                <a:xfrm>
                  <a:off x="15568347" y="1754806"/>
                  <a:ext cx="160271" cy="548694"/>
                </a:xfrm>
                <a:custGeom>
                  <a:rect b="b" l="l" r="r" t="t"/>
                  <a:pathLst>
                    <a:path extrusionOk="0" h="6313" w="1844">
                      <a:moveTo>
                        <a:pt x="1" y="0"/>
                      </a:moveTo>
                      <a:cubicBezTo>
                        <a:pt x="14" y="53"/>
                        <a:pt x="27" y="106"/>
                        <a:pt x="40" y="165"/>
                      </a:cubicBezTo>
                      <a:cubicBezTo>
                        <a:pt x="239" y="964"/>
                        <a:pt x="800" y="1737"/>
                        <a:pt x="965" y="2582"/>
                      </a:cubicBezTo>
                      <a:cubicBezTo>
                        <a:pt x="1064" y="3110"/>
                        <a:pt x="886" y="3586"/>
                        <a:pt x="846" y="4101"/>
                      </a:cubicBezTo>
                      <a:cubicBezTo>
                        <a:pt x="787" y="4748"/>
                        <a:pt x="1044" y="5302"/>
                        <a:pt x="1374" y="5824"/>
                      </a:cubicBezTo>
                      <a:cubicBezTo>
                        <a:pt x="1480" y="5989"/>
                        <a:pt x="1599" y="6154"/>
                        <a:pt x="1711" y="6313"/>
                      </a:cubicBezTo>
                      <a:cubicBezTo>
                        <a:pt x="1704" y="6260"/>
                        <a:pt x="1671" y="6214"/>
                        <a:pt x="1678" y="6214"/>
                      </a:cubicBezTo>
                      <a:cubicBezTo>
                        <a:pt x="1572" y="6167"/>
                        <a:pt x="1566" y="5197"/>
                        <a:pt x="1559" y="5071"/>
                      </a:cubicBezTo>
                      <a:cubicBezTo>
                        <a:pt x="1553" y="4404"/>
                        <a:pt x="1698" y="3738"/>
                        <a:pt x="1770" y="3077"/>
                      </a:cubicBezTo>
                      <a:cubicBezTo>
                        <a:pt x="1843" y="2476"/>
                        <a:pt x="1843" y="2034"/>
                        <a:pt x="1467" y="1545"/>
                      </a:cubicBezTo>
                      <a:cubicBezTo>
                        <a:pt x="1038" y="991"/>
                        <a:pt x="397" y="529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11"/>
                <p:cNvSpPr/>
                <p:nvPr/>
              </p:nvSpPr>
              <p:spPr>
                <a:xfrm>
                  <a:off x="15571823" y="1769147"/>
                  <a:ext cx="122289" cy="491939"/>
                </a:xfrm>
                <a:custGeom>
                  <a:rect b="b" l="l" r="r" t="t"/>
                  <a:pathLst>
                    <a:path extrusionOk="0" h="5660" w="1407">
                      <a:moveTo>
                        <a:pt x="0" y="0"/>
                      </a:moveTo>
                      <a:cubicBezTo>
                        <a:pt x="199" y="799"/>
                        <a:pt x="760" y="1572"/>
                        <a:pt x="925" y="2417"/>
                      </a:cubicBezTo>
                      <a:cubicBezTo>
                        <a:pt x="1024" y="2945"/>
                        <a:pt x="846" y="3421"/>
                        <a:pt x="806" y="3936"/>
                      </a:cubicBezTo>
                      <a:cubicBezTo>
                        <a:pt x="747" y="4583"/>
                        <a:pt x="1004" y="5137"/>
                        <a:pt x="1334" y="5659"/>
                      </a:cubicBezTo>
                      <a:cubicBezTo>
                        <a:pt x="1281" y="5501"/>
                        <a:pt x="1235" y="5336"/>
                        <a:pt x="1202" y="5184"/>
                      </a:cubicBezTo>
                      <a:cubicBezTo>
                        <a:pt x="1097" y="4636"/>
                        <a:pt x="1229" y="4134"/>
                        <a:pt x="1262" y="3592"/>
                      </a:cubicBezTo>
                      <a:cubicBezTo>
                        <a:pt x="1301" y="3018"/>
                        <a:pt x="1407" y="2364"/>
                        <a:pt x="1163" y="1829"/>
                      </a:cubicBezTo>
                      <a:cubicBezTo>
                        <a:pt x="958" y="1387"/>
                        <a:pt x="615" y="846"/>
                        <a:pt x="304" y="469"/>
                      </a:cubicBezTo>
                      <a:cubicBezTo>
                        <a:pt x="172" y="311"/>
                        <a:pt x="73" y="159"/>
                        <a:pt x="0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4" name="Google Shape;324;p11"/>
              <p:cNvGrpSpPr/>
              <p:nvPr/>
            </p:nvGrpSpPr>
            <p:grpSpPr>
              <a:xfrm>
                <a:off x="8721948" y="3641601"/>
                <a:ext cx="232498" cy="659511"/>
                <a:chOff x="16674860" y="1697963"/>
                <a:chExt cx="232498" cy="659511"/>
              </a:xfrm>
            </p:grpSpPr>
            <p:sp>
              <p:nvSpPr>
                <p:cNvPr id="325" name="Google Shape;325;p11"/>
                <p:cNvSpPr/>
                <p:nvPr/>
              </p:nvSpPr>
              <p:spPr>
                <a:xfrm>
                  <a:off x="16674860" y="1697963"/>
                  <a:ext cx="232498" cy="659511"/>
                </a:xfrm>
                <a:custGeom>
                  <a:rect b="b" l="l" r="r" t="t"/>
                  <a:pathLst>
                    <a:path extrusionOk="0" h="7588" w="2675">
                      <a:moveTo>
                        <a:pt x="2463" y="1"/>
                      </a:moveTo>
                      <a:cubicBezTo>
                        <a:pt x="1678" y="872"/>
                        <a:pt x="1030" y="1750"/>
                        <a:pt x="925" y="2952"/>
                      </a:cubicBezTo>
                      <a:cubicBezTo>
                        <a:pt x="813" y="4220"/>
                        <a:pt x="733" y="5745"/>
                        <a:pt x="14" y="6854"/>
                      </a:cubicBezTo>
                      <a:cubicBezTo>
                        <a:pt x="7" y="6947"/>
                        <a:pt x="0" y="7046"/>
                        <a:pt x="0" y="7138"/>
                      </a:cubicBezTo>
                      <a:cubicBezTo>
                        <a:pt x="0" y="7290"/>
                        <a:pt x="14" y="7442"/>
                        <a:pt x="20" y="7587"/>
                      </a:cubicBezTo>
                      <a:cubicBezTo>
                        <a:pt x="482" y="7204"/>
                        <a:pt x="865" y="6610"/>
                        <a:pt x="1314" y="6174"/>
                      </a:cubicBezTo>
                      <a:cubicBezTo>
                        <a:pt x="1704" y="5791"/>
                        <a:pt x="2021" y="5455"/>
                        <a:pt x="2212" y="4933"/>
                      </a:cubicBezTo>
                      <a:cubicBezTo>
                        <a:pt x="2529" y="4088"/>
                        <a:pt x="2424" y="3144"/>
                        <a:pt x="2424" y="2259"/>
                      </a:cubicBezTo>
                      <a:cubicBezTo>
                        <a:pt x="2417" y="1612"/>
                        <a:pt x="2675" y="648"/>
                        <a:pt x="2470" y="20"/>
                      </a:cubicBezTo>
                      <a:cubicBezTo>
                        <a:pt x="2463" y="14"/>
                        <a:pt x="2463" y="7"/>
                        <a:pt x="24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11"/>
                <p:cNvSpPr/>
                <p:nvPr/>
              </p:nvSpPr>
              <p:spPr>
                <a:xfrm>
                  <a:off x="16674860" y="1697963"/>
                  <a:ext cx="214680" cy="620486"/>
                </a:xfrm>
                <a:custGeom>
                  <a:rect b="b" l="l" r="r" t="t"/>
                  <a:pathLst>
                    <a:path extrusionOk="0" h="7139" w="2470">
                      <a:moveTo>
                        <a:pt x="2463" y="1"/>
                      </a:moveTo>
                      <a:cubicBezTo>
                        <a:pt x="1678" y="872"/>
                        <a:pt x="1030" y="1744"/>
                        <a:pt x="925" y="2952"/>
                      </a:cubicBezTo>
                      <a:cubicBezTo>
                        <a:pt x="813" y="4220"/>
                        <a:pt x="733" y="5745"/>
                        <a:pt x="14" y="6854"/>
                      </a:cubicBezTo>
                      <a:cubicBezTo>
                        <a:pt x="7" y="6947"/>
                        <a:pt x="0" y="7046"/>
                        <a:pt x="0" y="7138"/>
                      </a:cubicBezTo>
                      <a:cubicBezTo>
                        <a:pt x="311" y="6769"/>
                        <a:pt x="687" y="6339"/>
                        <a:pt x="885" y="5890"/>
                      </a:cubicBezTo>
                      <a:cubicBezTo>
                        <a:pt x="1136" y="5316"/>
                        <a:pt x="1169" y="4669"/>
                        <a:pt x="1427" y="4075"/>
                      </a:cubicBezTo>
                      <a:cubicBezTo>
                        <a:pt x="1796" y="3229"/>
                        <a:pt x="1968" y="2523"/>
                        <a:pt x="2087" y="1592"/>
                      </a:cubicBezTo>
                      <a:cubicBezTo>
                        <a:pt x="2140" y="1163"/>
                        <a:pt x="2245" y="509"/>
                        <a:pt x="2470" y="20"/>
                      </a:cubicBezTo>
                      <a:cubicBezTo>
                        <a:pt x="2463" y="14"/>
                        <a:pt x="2463" y="7"/>
                        <a:pt x="2463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7" name="Google Shape;327;p11"/>
              <p:cNvGrpSpPr/>
              <p:nvPr/>
            </p:nvGrpSpPr>
            <p:grpSpPr>
              <a:xfrm>
                <a:off x="7740399" y="3698453"/>
                <a:ext cx="909305" cy="697582"/>
                <a:chOff x="7699124" y="3672803"/>
                <a:chExt cx="909305" cy="697582"/>
              </a:xfrm>
            </p:grpSpPr>
            <p:sp>
              <p:nvSpPr>
                <p:cNvPr id="328" name="Google Shape;328;p11"/>
                <p:cNvSpPr/>
                <p:nvPr/>
              </p:nvSpPr>
              <p:spPr>
                <a:xfrm>
                  <a:off x="7699124" y="3672803"/>
                  <a:ext cx="909305" cy="519230"/>
                </a:xfrm>
                <a:custGeom>
                  <a:rect b="b" l="l" r="r" t="t"/>
                  <a:pathLst>
                    <a:path extrusionOk="0" h="5974" w="10462">
                      <a:moveTo>
                        <a:pt x="4107" y="1"/>
                      </a:moveTo>
                      <a:cubicBezTo>
                        <a:pt x="3907" y="1"/>
                        <a:pt x="3741" y="38"/>
                        <a:pt x="3672" y="117"/>
                      </a:cubicBezTo>
                      <a:cubicBezTo>
                        <a:pt x="3441" y="381"/>
                        <a:pt x="2549" y="2831"/>
                        <a:pt x="2549" y="2831"/>
                      </a:cubicBezTo>
                      <a:cubicBezTo>
                        <a:pt x="2549" y="2831"/>
                        <a:pt x="2648" y="2402"/>
                        <a:pt x="2549" y="1543"/>
                      </a:cubicBezTo>
                      <a:cubicBezTo>
                        <a:pt x="2478" y="1490"/>
                        <a:pt x="2376" y="1468"/>
                        <a:pt x="2260" y="1468"/>
                      </a:cubicBezTo>
                      <a:cubicBezTo>
                        <a:pt x="1785" y="1468"/>
                        <a:pt x="1057" y="1833"/>
                        <a:pt x="1057" y="1939"/>
                      </a:cubicBezTo>
                      <a:cubicBezTo>
                        <a:pt x="1057" y="1999"/>
                        <a:pt x="1189" y="2758"/>
                        <a:pt x="1334" y="3584"/>
                      </a:cubicBezTo>
                      <a:cubicBezTo>
                        <a:pt x="483" y="3828"/>
                        <a:pt x="1" y="4554"/>
                        <a:pt x="1" y="4554"/>
                      </a:cubicBezTo>
                      <a:lnTo>
                        <a:pt x="747" y="5974"/>
                      </a:lnTo>
                      <a:lnTo>
                        <a:pt x="8763" y="5776"/>
                      </a:lnTo>
                      <a:cubicBezTo>
                        <a:pt x="8763" y="5776"/>
                        <a:pt x="10354" y="4019"/>
                        <a:pt x="10407" y="3577"/>
                      </a:cubicBezTo>
                      <a:cubicBezTo>
                        <a:pt x="10461" y="3172"/>
                        <a:pt x="9679" y="2883"/>
                        <a:pt x="9344" y="2883"/>
                      </a:cubicBezTo>
                      <a:cubicBezTo>
                        <a:pt x="9314" y="2883"/>
                        <a:pt x="9287" y="2885"/>
                        <a:pt x="9265" y="2890"/>
                      </a:cubicBezTo>
                      <a:cubicBezTo>
                        <a:pt x="9000" y="2943"/>
                        <a:pt x="8195" y="3834"/>
                        <a:pt x="8195" y="3834"/>
                      </a:cubicBezTo>
                      <a:lnTo>
                        <a:pt x="8802" y="1642"/>
                      </a:lnTo>
                      <a:cubicBezTo>
                        <a:pt x="8802" y="1642"/>
                        <a:pt x="8069" y="1081"/>
                        <a:pt x="7640" y="1081"/>
                      </a:cubicBezTo>
                      <a:cubicBezTo>
                        <a:pt x="7211" y="1081"/>
                        <a:pt x="6953" y="1906"/>
                        <a:pt x="6953" y="1906"/>
                      </a:cubicBezTo>
                      <a:cubicBezTo>
                        <a:pt x="6953" y="1906"/>
                        <a:pt x="6578" y="1536"/>
                        <a:pt x="6096" y="1536"/>
                      </a:cubicBezTo>
                      <a:cubicBezTo>
                        <a:pt x="6059" y="1536"/>
                        <a:pt x="6021" y="1539"/>
                        <a:pt x="5983" y="1543"/>
                      </a:cubicBezTo>
                      <a:cubicBezTo>
                        <a:pt x="5455" y="1609"/>
                        <a:pt x="4893" y="1939"/>
                        <a:pt x="4893" y="1939"/>
                      </a:cubicBezTo>
                      <a:cubicBezTo>
                        <a:pt x="4893" y="1939"/>
                        <a:pt x="5296" y="1114"/>
                        <a:pt x="5263" y="579"/>
                      </a:cubicBezTo>
                      <a:cubicBezTo>
                        <a:pt x="5235" y="209"/>
                        <a:pt x="4577" y="1"/>
                        <a:pt x="41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29" name="Google Shape;329;p11"/>
                <p:cNvGrpSpPr/>
                <p:nvPr/>
              </p:nvGrpSpPr>
              <p:grpSpPr>
                <a:xfrm>
                  <a:off x="7944934" y="3840725"/>
                  <a:ext cx="638216" cy="529660"/>
                  <a:chOff x="15891496" y="1744550"/>
                  <a:chExt cx="638216" cy="529660"/>
                </a:xfrm>
              </p:grpSpPr>
              <p:sp>
                <p:nvSpPr>
                  <p:cNvPr id="330" name="Google Shape;330;p11"/>
                  <p:cNvSpPr/>
                  <p:nvPr/>
                </p:nvSpPr>
                <p:spPr>
                  <a:xfrm>
                    <a:off x="15899492" y="1867883"/>
                    <a:ext cx="97692" cy="29377"/>
                  </a:xfrm>
                  <a:custGeom>
                    <a:rect b="b" l="l" r="r" t="t"/>
                    <a:pathLst>
                      <a:path extrusionOk="0" h="338" w="1124">
                        <a:moveTo>
                          <a:pt x="958" y="0"/>
                        </a:moveTo>
                        <a:cubicBezTo>
                          <a:pt x="905" y="0"/>
                          <a:pt x="793" y="0"/>
                          <a:pt x="747" y="26"/>
                        </a:cubicBezTo>
                        <a:cubicBezTo>
                          <a:pt x="621" y="46"/>
                          <a:pt x="496" y="73"/>
                          <a:pt x="371" y="126"/>
                        </a:cubicBezTo>
                        <a:cubicBezTo>
                          <a:pt x="285" y="165"/>
                          <a:pt x="186" y="192"/>
                          <a:pt x="100" y="238"/>
                        </a:cubicBezTo>
                        <a:cubicBezTo>
                          <a:pt x="73" y="258"/>
                          <a:pt x="7" y="284"/>
                          <a:pt x="1" y="324"/>
                        </a:cubicBezTo>
                        <a:cubicBezTo>
                          <a:pt x="17" y="335"/>
                          <a:pt x="40" y="338"/>
                          <a:pt x="61" y="338"/>
                        </a:cubicBezTo>
                        <a:cubicBezTo>
                          <a:pt x="75" y="338"/>
                          <a:pt x="89" y="337"/>
                          <a:pt x="100" y="337"/>
                        </a:cubicBezTo>
                        <a:cubicBezTo>
                          <a:pt x="179" y="337"/>
                          <a:pt x="265" y="337"/>
                          <a:pt x="344" y="330"/>
                        </a:cubicBezTo>
                        <a:cubicBezTo>
                          <a:pt x="503" y="330"/>
                          <a:pt x="668" y="304"/>
                          <a:pt x="826" y="258"/>
                        </a:cubicBezTo>
                        <a:cubicBezTo>
                          <a:pt x="905" y="238"/>
                          <a:pt x="965" y="198"/>
                          <a:pt x="1031" y="139"/>
                        </a:cubicBezTo>
                        <a:cubicBezTo>
                          <a:pt x="1051" y="119"/>
                          <a:pt x="1117" y="66"/>
                          <a:pt x="1123" y="26"/>
                        </a:cubicBezTo>
                        <a:cubicBezTo>
                          <a:pt x="1070" y="0"/>
                          <a:pt x="1011" y="0"/>
                          <a:pt x="958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" name="Google Shape;331;p11"/>
                  <p:cNvSpPr/>
                  <p:nvPr/>
                </p:nvSpPr>
                <p:spPr>
                  <a:xfrm>
                    <a:off x="16116432" y="1744550"/>
                    <a:ext cx="119508" cy="53279"/>
                  </a:xfrm>
                  <a:custGeom>
                    <a:rect b="b" l="l" r="r" t="t"/>
                    <a:pathLst>
                      <a:path extrusionOk="0" h="613" w="1375">
                        <a:moveTo>
                          <a:pt x="339" y="1"/>
                        </a:moveTo>
                        <a:cubicBezTo>
                          <a:pt x="279" y="1"/>
                          <a:pt x="218" y="5"/>
                          <a:pt x="159" y="13"/>
                        </a:cubicBezTo>
                        <a:cubicBezTo>
                          <a:pt x="60" y="32"/>
                          <a:pt x="1" y="39"/>
                          <a:pt x="80" y="131"/>
                        </a:cubicBezTo>
                        <a:cubicBezTo>
                          <a:pt x="179" y="244"/>
                          <a:pt x="318" y="330"/>
                          <a:pt x="443" y="415"/>
                        </a:cubicBezTo>
                        <a:cubicBezTo>
                          <a:pt x="582" y="508"/>
                          <a:pt x="727" y="587"/>
                          <a:pt x="899" y="607"/>
                        </a:cubicBezTo>
                        <a:cubicBezTo>
                          <a:pt x="926" y="610"/>
                          <a:pt x="957" y="612"/>
                          <a:pt x="990" y="612"/>
                        </a:cubicBezTo>
                        <a:cubicBezTo>
                          <a:pt x="1092" y="612"/>
                          <a:pt x="1210" y="593"/>
                          <a:pt x="1275" y="528"/>
                        </a:cubicBezTo>
                        <a:cubicBezTo>
                          <a:pt x="1374" y="435"/>
                          <a:pt x="1156" y="257"/>
                          <a:pt x="1123" y="231"/>
                        </a:cubicBezTo>
                        <a:cubicBezTo>
                          <a:pt x="1097" y="217"/>
                          <a:pt x="1084" y="204"/>
                          <a:pt x="1064" y="191"/>
                        </a:cubicBezTo>
                        <a:cubicBezTo>
                          <a:pt x="971" y="131"/>
                          <a:pt x="866" y="85"/>
                          <a:pt x="753" y="59"/>
                        </a:cubicBezTo>
                        <a:cubicBezTo>
                          <a:pt x="624" y="22"/>
                          <a:pt x="481" y="1"/>
                          <a:pt x="339" y="1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" name="Google Shape;332;p11"/>
                  <p:cNvSpPr/>
                  <p:nvPr/>
                </p:nvSpPr>
                <p:spPr>
                  <a:xfrm>
                    <a:off x="16437843" y="1835203"/>
                    <a:ext cx="91869" cy="61275"/>
                  </a:xfrm>
                  <a:custGeom>
                    <a:rect b="b" l="l" r="r" t="t"/>
                    <a:pathLst>
                      <a:path extrusionOk="0" h="705" w="1057">
                        <a:moveTo>
                          <a:pt x="217" y="1"/>
                        </a:moveTo>
                        <a:cubicBezTo>
                          <a:pt x="158" y="1"/>
                          <a:pt x="99" y="12"/>
                          <a:pt x="47" y="39"/>
                        </a:cubicBezTo>
                        <a:cubicBezTo>
                          <a:pt x="0" y="99"/>
                          <a:pt x="152" y="264"/>
                          <a:pt x="179" y="297"/>
                        </a:cubicBezTo>
                        <a:cubicBezTo>
                          <a:pt x="317" y="462"/>
                          <a:pt x="502" y="601"/>
                          <a:pt x="700" y="673"/>
                        </a:cubicBezTo>
                        <a:cubicBezTo>
                          <a:pt x="758" y="693"/>
                          <a:pt x="813" y="705"/>
                          <a:pt x="871" y="705"/>
                        </a:cubicBezTo>
                        <a:cubicBezTo>
                          <a:pt x="893" y="705"/>
                          <a:pt x="915" y="703"/>
                          <a:pt x="938" y="700"/>
                        </a:cubicBezTo>
                        <a:cubicBezTo>
                          <a:pt x="958" y="693"/>
                          <a:pt x="1037" y="680"/>
                          <a:pt x="1044" y="660"/>
                        </a:cubicBezTo>
                        <a:cubicBezTo>
                          <a:pt x="1057" y="634"/>
                          <a:pt x="1004" y="568"/>
                          <a:pt x="991" y="548"/>
                        </a:cubicBezTo>
                        <a:cubicBezTo>
                          <a:pt x="905" y="369"/>
                          <a:pt x="773" y="198"/>
                          <a:pt x="588" y="105"/>
                        </a:cubicBezTo>
                        <a:cubicBezTo>
                          <a:pt x="480" y="51"/>
                          <a:pt x="345" y="1"/>
                          <a:pt x="217" y="1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3" name="Google Shape;333;p11"/>
                  <p:cNvSpPr/>
                  <p:nvPr/>
                </p:nvSpPr>
                <p:spPr>
                  <a:xfrm>
                    <a:off x="16028039" y="1786965"/>
                    <a:ext cx="217027" cy="475251"/>
                  </a:xfrm>
                  <a:custGeom>
                    <a:rect b="b" l="l" r="r" t="t"/>
                    <a:pathLst>
                      <a:path extrusionOk="0" h="5468" w="2497">
                        <a:moveTo>
                          <a:pt x="2497" y="0"/>
                        </a:moveTo>
                        <a:lnTo>
                          <a:pt x="2497" y="0"/>
                        </a:lnTo>
                        <a:cubicBezTo>
                          <a:pt x="2437" y="139"/>
                          <a:pt x="2173" y="258"/>
                          <a:pt x="2061" y="284"/>
                        </a:cubicBezTo>
                        <a:cubicBezTo>
                          <a:pt x="2034" y="289"/>
                          <a:pt x="2006" y="291"/>
                          <a:pt x="1977" y="291"/>
                        </a:cubicBezTo>
                        <a:cubicBezTo>
                          <a:pt x="1918" y="291"/>
                          <a:pt x="1857" y="284"/>
                          <a:pt x="1802" y="284"/>
                        </a:cubicBezTo>
                        <a:cubicBezTo>
                          <a:pt x="1706" y="284"/>
                          <a:pt x="1627" y="305"/>
                          <a:pt x="1605" y="423"/>
                        </a:cubicBezTo>
                        <a:cubicBezTo>
                          <a:pt x="1586" y="568"/>
                          <a:pt x="1605" y="733"/>
                          <a:pt x="1605" y="878"/>
                        </a:cubicBezTo>
                        <a:cubicBezTo>
                          <a:pt x="1605" y="1195"/>
                          <a:pt x="1559" y="1506"/>
                          <a:pt x="1493" y="1809"/>
                        </a:cubicBezTo>
                        <a:cubicBezTo>
                          <a:pt x="1354" y="2410"/>
                          <a:pt x="1077" y="2958"/>
                          <a:pt x="879" y="3539"/>
                        </a:cubicBezTo>
                        <a:cubicBezTo>
                          <a:pt x="760" y="3876"/>
                          <a:pt x="588" y="4180"/>
                          <a:pt x="430" y="4503"/>
                        </a:cubicBezTo>
                        <a:cubicBezTo>
                          <a:pt x="285" y="4794"/>
                          <a:pt x="47" y="5144"/>
                          <a:pt x="1" y="5467"/>
                        </a:cubicBezTo>
                        <a:cubicBezTo>
                          <a:pt x="27" y="5450"/>
                          <a:pt x="54" y="5445"/>
                          <a:pt x="82" y="5445"/>
                        </a:cubicBezTo>
                        <a:cubicBezTo>
                          <a:pt x="109" y="5445"/>
                          <a:pt x="137" y="5450"/>
                          <a:pt x="164" y="5450"/>
                        </a:cubicBezTo>
                        <a:cubicBezTo>
                          <a:pt x="192" y="5450"/>
                          <a:pt x="219" y="5445"/>
                          <a:pt x="245" y="5428"/>
                        </a:cubicBezTo>
                        <a:cubicBezTo>
                          <a:pt x="331" y="5381"/>
                          <a:pt x="430" y="5216"/>
                          <a:pt x="483" y="5144"/>
                        </a:cubicBezTo>
                        <a:cubicBezTo>
                          <a:pt x="655" y="4913"/>
                          <a:pt x="793" y="4655"/>
                          <a:pt x="925" y="4391"/>
                        </a:cubicBezTo>
                        <a:cubicBezTo>
                          <a:pt x="1348" y="3539"/>
                          <a:pt x="1711" y="2654"/>
                          <a:pt x="2041" y="1763"/>
                        </a:cubicBezTo>
                        <a:cubicBezTo>
                          <a:pt x="2259" y="1182"/>
                          <a:pt x="2477" y="627"/>
                          <a:pt x="2497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4" name="Google Shape;334;p11"/>
                  <p:cNvSpPr/>
                  <p:nvPr/>
                </p:nvSpPr>
                <p:spPr>
                  <a:xfrm>
                    <a:off x="15891496" y="1917164"/>
                    <a:ext cx="122289" cy="347312"/>
                  </a:xfrm>
                  <a:custGeom>
                    <a:rect b="b" l="l" r="r" t="t"/>
                    <a:pathLst>
                      <a:path extrusionOk="0" h="3996" w="1407">
                        <a:moveTo>
                          <a:pt x="1394" y="1"/>
                        </a:moveTo>
                        <a:cubicBezTo>
                          <a:pt x="1347" y="338"/>
                          <a:pt x="1202" y="820"/>
                          <a:pt x="1116" y="1064"/>
                        </a:cubicBezTo>
                        <a:cubicBezTo>
                          <a:pt x="997" y="1434"/>
                          <a:pt x="925" y="1817"/>
                          <a:pt x="766" y="2180"/>
                        </a:cubicBezTo>
                        <a:cubicBezTo>
                          <a:pt x="581" y="2596"/>
                          <a:pt x="363" y="3005"/>
                          <a:pt x="212" y="3448"/>
                        </a:cubicBezTo>
                        <a:cubicBezTo>
                          <a:pt x="159" y="3600"/>
                          <a:pt x="113" y="3844"/>
                          <a:pt x="0" y="3976"/>
                        </a:cubicBezTo>
                        <a:cubicBezTo>
                          <a:pt x="116" y="3968"/>
                          <a:pt x="229" y="3934"/>
                          <a:pt x="341" y="3934"/>
                        </a:cubicBezTo>
                        <a:cubicBezTo>
                          <a:pt x="415" y="3934"/>
                          <a:pt x="488" y="3948"/>
                          <a:pt x="562" y="3996"/>
                        </a:cubicBezTo>
                        <a:cubicBezTo>
                          <a:pt x="925" y="3408"/>
                          <a:pt x="984" y="2642"/>
                          <a:pt x="1189" y="1988"/>
                        </a:cubicBezTo>
                        <a:cubicBezTo>
                          <a:pt x="1268" y="1744"/>
                          <a:pt x="1347" y="1473"/>
                          <a:pt x="1341" y="1216"/>
                        </a:cubicBezTo>
                        <a:cubicBezTo>
                          <a:pt x="1341" y="1024"/>
                          <a:pt x="1361" y="806"/>
                          <a:pt x="1380" y="615"/>
                        </a:cubicBezTo>
                        <a:cubicBezTo>
                          <a:pt x="1407" y="377"/>
                          <a:pt x="1394" y="239"/>
                          <a:pt x="1394" y="1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5" name="Google Shape;335;p11"/>
                  <p:cNvSpPr/>
                  <p:nvPr/>
                </p:nvSpPr>
                <p:spPr>
                  <a:xfrm>
                    <a:off x="16262797" y="1894826"/>
                    <a:ext cx="128634" cy="379384"/>
                  </a:xfrm>
                  <a:custGeom>
                    <a:rect b="b" l="l" r="r" t="t"/>
                    <a:pathLst>
                      <a:path extrusionOk="0" h="4365" w="1480">
                        <a:moveTo>
                          <a:pt x="1479" y="0"/>
                        </a:moveTo>
                        <a:cubicBezTo>
                          <a:pt x="1358" y="320"/>
                          <a:pt x="1099" y="402"/>
                          <a:pt x="865" y="402"/>
                        </a:cubicBezTo>
                        <a:cubicBezTo>
                          <a:pt x="780" y="402"/>
                          <a:pt x="698" y="391"/>
                          <a:pt x="628" y="377"/>
                        </a:cubicBezTo>
                        <a:cubicBezTo>
                          <a:pt x="403" y="931"/>
                          <a:pt x="443" y="2602"/>
                          <a:pt x="0" y="4365"/>
                        </a:cubicBezTo>
                        <a:cubicBezTo>
                          <a:pt x="73" y="4339"/>
                          <a:pt x="258" y="4292"/>
                          <a:pt x="317" y="4239"/>
                        </a:cubicBezTo>
                        <a:cubicBezTo>
                          <a:pt x="463" y="4127"/>
                          <a:pt x="469" y="3929"/>
                          <a:pt x="522" y="3731"/>
                        </a:cubicBezTo>
                        <a:cubicBezTo>
                          <a:pt x="747" y="2826"/>
                          <a:pt x="1229" y="892"/>
                          <a:pt x="1479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6" name="Google Shape;336;p11"/>
                  <p:cNvSpPr/>
                  <p:nvPr/>
                </p:nvSpPr>
                <p:spPr>
                  <a:xfrm>
                    <a:off x="16262797" y="1875618"/>
                    <a:ext cx="113163" cy="35548"/>
                  </a:xfrm>
                  <a:custGeom>
                    <a:rect b="b" l="l" r="r" t="t"/>
                    <a:pathLst>
                      <a:path extrusionOk="0" h="409" w="1302">
                        <a:moveTo>
                          <a:pt x="639" y="0"/>
                        </a:moveTo>
                        <a:cubicBezTo>
                          <a:pt x="557" y="0"/>
                          <a:pt x="479" y="7"/>
                          <a:pt x="423" y="17"/>
                        </a:cubicBezTo>
                        <a:cubicBezTo>
                          <a:pt x="278" y="37"/>
                          <a:pt x="40" y="83"/>
                          <a:pt x="0" y="254"/>
                        </a:cubicBezTo>
                        <a:cubicBezTo>
                          <a:pt x="159" y="334"/>
                          <a:pt x="337" y="334"/>
                          <a:pt x="502" y="367"/>
                        </a:cubicBezTo>
                        <a:cubicBezTo>
                          <a:pt x="653" y="394"/>
                          <a:pt x="772" y="409"/>
                          <a:pt x="905" y="409"/>
                        </a:cubicBezTo>
                        <a:cubicBezTo>
                          <a:pt x="964" y="409"/>
                          <a:pt x="1027" y="406"/>
                          <a:pt x="1097" y="400"/>
                        </a:cubicBezTo>
                        <a:cubicBezTo>
                          <a:pt x="1196" y="386"/>
                          <a:pt x="1301" y="386"/>
                          <a:pt x="1242" y="274"/>
                        </a:cubicBezTo>
                        <a:cubicBezTo>
                          <a:pt x="1209" y="208"/>
                          <a:pt x="1103" y="116"/>
                          <a:pt x="1044" y="89"/>
                        </a:cubicBezTo>
                        <a:lnTo>
                          <a:pt x="1044" y="96"/>
                        </a:lnTo>
                        <a:cubicBezTo>
                          <a:pt x="958" y="23"/>
                          <a:pt x="790" y="0"/>
                          <a:pt x="639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337" name="Google Shape;337;p11"/>
            <p:cNvGrpSpPr/>
            <p:nvPr/>
          </p:nvGrpSpPr>
          <p:grpSpPr>
            <a:xfrm>
              <a:off x="-95258" y="4163175"/>
              <a:ext cx="1753725" cy="1126375"/>
              <a:chOff x="-95258" y="4163175"/>
              <a:chExt cx="1753725" cy="1126375"/>
            </a:xfrm>
          </p:grpSpPr>
          <p:grpSp>
            <p:nvGrpSpPr>
              <p:cNvPr id="338" name="Google Shape;338;p11"/>
              <p:cNvGrpSpPr/>
              <p:nvPr/>
            </p:nvGrpSpPr>
            <p:grpSpPr>
              <a:xfrm>
                <a:off x="-95258" y="4163175"/>
                <a:ext cx="1753725" cy="1126375"/>
                <a:chOff x="-95258" y="4163175"/>
                <a:chExt cx="1753725" cy="1126375"/>
              </a:xfrm>
            </p:grpSpPr>
            <p:sp>
              <p:nvSpPr>
                <p:cNvPr id="339" name="Google Shape;339;p11"/>
                <p:cNvSpPr/>
                <p:nvPr/>
              </p:nvSpPr>
              <p:spPr>
                <a:xfrm flipH="1">
                  <a:off x="510449" y="4662925"/>
                  <a:ext cx="713800" cy="567301"/>
                </a:xfrm>
                <a:custGeom>
                  <a:rect b="b" l="l" r="r" t="t"/>
                  <a:pathLst>
                    <a:path extrusionOk="0" h="761" w="1361">
                      <a:moveTo>
                        <a:pt x="852" y="1"/>
                      </a:moveTo>
                      <a:cubicBezTo>
                        <a:pt x="582" y="1"/>
                        <a:pt x="1" y="588"/>
                        <a:pt x="40" y="694"/>
                      </a:cubicBezTo>
                      <a:cubicBezTo>
                        <a:pt x="60" y="741"/>
                        <a:pt x="281" y="760"/>
                        <a:pt x="534" y="760"/>
                      </a:cubicBezTo>
                      <a:cubicBezTo>
                        <a:pt x="883" y="760"/>
                        <a:pt x="1292" y="724"/>
                        <a:pt x="1315" y="674"/>
                      </a:cubicBezTo>
                      <a:cubicBezTo>
                        <a:pt x="1361" y="588"/>
                        <a:pt x="1117" y="1"/>
                        <a:pt x="85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11"/>
                <p:cNvSpPr/>
                <p:nvPr/>
              </p:nvSpPr>
              <p:spPr>
                <a:xfrm flipH="1">
                  <a:off x="988278" y="4980260"/>
                  <a:ext cx="670189" cy="163252"/>
                </a:xfrm>
                <a:custGeom>
                  <a:rect b="b" l="l" r="r" t="t"/>
                  <a:pathLst>
                    <a:path extrusionOk="0" h="219" w="899">
                      <a:moveTo>
                        <a:pt x="542" y="1"/>
                      </a:moveTo>
                      <a:cubicBezTo>
                        <a:pt x="357" y="27"/>
                        <a:pt x="172" y="21"/>
                        <a:pt x="1" y="113"/>
                      </a:cubicBezTo>
                      <a:cubicBezTo>
                        <a:pt x="47" y="201"/>
                        <a:pt x="153" y="217"/>
                        <a:pt x="256" y="217"/>
                      </a:cubicBezTo>
                      <a:cubicBezTo>
                        <a:pt x="301" y="217"/>
                        <a:pt x="346" y="214"/>
                        <a:pt x="384" y="212"/>
                      </a:cubicBezTo>
                      <a:cubicBezTo>
                        <a:pt x="430" y="212"/>
                        <a:pt x="504" y="219"/>
                        <a:pt x="576" y="219"/>
                      </a:cubicBezTo>
                      <a:cubicBezTo>
                        <a:pt x="648" y="219"/>
                        <a:pt x="717" y="212"/>
                        <a:pt x="753" y="186"/>
                      </a:cubicBezTo>
                      <a:cubicBezTo>
                        <a:pt x="899" y="80"/>
                        <a:pt x="668" y="21"/>
                        <a:pt x="54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11"/>
                <p:cNvSpPr/>
                <p:nvPr/>
              </p:nvSpPr>
              <p:spPr>
                <a:xfrm flipH="1">
                  <a:off x="-95258" y="4163175"/>
                  <a:ext cx="846776" cy="1126373"/>
                </a:xfrm>
                <a:custGeom>
                  <a:rect b="b" l="l" r="r" t="t"/>
                  <a:pathLst>
                    <a:path extrusionOk="0" h="583" w="1374">
                      <a:moveTo>
                        <a:pt x="740" y="1"/>
                      </a:moveTo>
                      <a:cubicBezTo>
                        <a:pt x="522" y="7"/>
                        <a:pt x="271" y="166"/>
                        <a:pt x="100" y="304"/>
                      </a:cubicBezTo>
                      <a:cubicBezTo>
                        <a:pt x="93" y="311"/>
                        <a:pt x="86" y="318"/>
                        <a:pt x="86" y="318"/>
                      </a:cubicBezTo>
                      <a:cubicBezTo>
                        <a:pt x="1" y="476"/>
                        <a:pt x="522" y="562"/>
                        <a:pt x="720" y="575"/>
                      </a:cubicBezTo>
                      <a:cubicBezTo>
                        <a:pt x="767" y="579"/>
                        <a:pt x="819" y="583"/>
                        <a:pt x="872" y="583"/>
                      </a:cubicBezTo>
                      <a:cubicBezTo>
                        <a:pt x="1058" y="583"/>
                        <a:pt x="1262" y="541"/>
                        <a:pt x="1334" y="351"/>
                      </a:cubicBezTo>
                      <a:cubicBezTo>
                        <a:pt x="1374" y="245"/>
                        <a:pt x="1328" y="179"/>
                        <a:pt x="1249" y="133"/>
                      </a:cubicBezTo>
                      <a:cubicBezTo>
                        <a:pt x="1196" y="100"/>
                        <a:pt x="1123" y="73"/>
                        <a:pt x="1064" y="60"/>
                      </a:cubicBezTo>
                      <a:cubicBezTo>
                        <a:pt x="1004" y="40"/>
                        <a:pt x="800" y="7"/>
                        <a:pt x="74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" name="Google Shape;342;p11"/>
                <p:cNvSpPr/>
                <p:nvPr/>
              </p:nvSpPr>
              <p:spPr>
                <a:xfrm flipH="1">
                  <a:off x="-95258" y="4418205"/>
                  <a:ext cx="846776" cy="871346"/>
                </a:xfrm>
                <a:custGeom>
                  <a:rect b="b" l="l" r="r" t="t"/>
                  <a:pathLst>
                    <a:path extrusionOk="0" h="451" w="1374">
                      <a:moveTo>
                        <a:pt x="1249" y="1"/>
                      </a:moveTo>
                      <a:cubicBezTo>
                        <a:pt x="1050" y="146"/>
                        <a:pt x="733" y="179"/>
                        <a:pt x="516" y="186"/>
                      </a:cubicBezTo>
                      <a:cubicBezTo>
                        <a:pt x="425" y="191"/>
                        <a:pt x="325" y="201"/>
                        <a:pt x="228" y="201"/>
                      </a:cubicBezTo>
                      <a:cubicBezTo>
                        <a:pt x="205" y="201"/>
                        <a:pt x="182" y="200"/>
                        <a:pt x="159" y="199"/>
                      </a:cubicBezTo>
                      <a:cubicBezTo>
                        <a:pt x="133" y="199"/>
                        <a:pt x="113" y="192"/>
                        <a:pt x="86" y="186"/>
                      </a:cubicBezTo>
                      <a:lnTo>
                        <a:pt x="86" y="186"/>
                      </a:lnTo>
                      <a:cubicBezTo>
                        <a:pt x="1" y="344"/>
                        <a:pt x="522" y="430"/>
                        <a:pt x="720" y="443"/>
                      </a:cubicBezTo>
                      <a:cubicBezTo>
                        <a:pt x="767" y="447"/>
                        <a:pt x="819" y="451"/>
                        <a:pt x="872" y="451"/>
                      </a:cubicBezTo>
                      <a:cubicBezTo>
                        <a:pt x="1058" y="451"/>
                        <a:pt x="1262" y="409"/>
                        <a:pt x="1334" y="219"/>
                      </a:cubicBezTo>
                      <a:cubicBezTo>
                        <a:pt x="1374" y="113"/>
                        <a:pt x="1328" y="47"/>
                        <a:pt x="1249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3" name="Google Shape;343;p11"/>
              <p:cNvGrpSpPr/>
              <p:nvPr/>
            </p:nvGrpSpPr>
            <p:grpSpPr>
              <a:xfrm>
                <a:off x="249375" y="4175842"/>
                <a:ext cx="665995" cy="621883"/>
                <a:chOff x="5628350" y="6127367"/>
                <a:chExt cx="665995" cy="621883"/>
              </a:xfrm>
            </p:grpSpPr>
            <p:sp>
              <p:nvSpPr>
                <p:cNvPr id="344" name="Google Shape;344;p11"/>
                <p:cNvSpPr/>
                <p:nvPr/>
              </p:nvSpPr>
              <p:spPr>
                <a:xfrm>
                  <a:off x="5703469" y="6568347"/>
                  <a:ext cx="175094" cy="180902"/>
                </a:xfrm>
                <a:custGeom>
                  <a:rect b="b" l="l" r="r" t="t"/>
                  <a:pathLst>
                    <a:path extrusionOk="0" h="1652" w="1599">
                      <a:moveTo>
                        <a:pt x="839" y="1"/>
                      </a:moveTo>
                      <a:cubicBezTo>
                        <a:pt x="839" y="1"/>
                        <a:pt x="159" y="324"/>
                        <a:pt x="113" y="443"/>
                      </a:cubicBezTo>
                      <a:cubicBezTo>
                        <a:pt x="67" y="555"/>
                        <a:pt x="1" y="945"/>
                        <a:pt x="1" y="945"/>
                      </a:cubicBezTo>
                      <a:lnTo>
                        <a:pt x="272" y="542"/>
                      </a:lnTo>
                      <a:lnTo>
                        <a:pt x="945" y="232"/>
                      </a:lnTo>
                      <a:lnTo>
                        <a:pt x="463" y="912"/>
                      </a:lnTo>
                      <a:lnTo>
                        <a:pt x="523" y="1579"/>
                      </a:lnTo>
                      <a:lnTo>
                        <a:pt x="701" y="919"/>
                      </a:lnTo>
                      <a:lnTo>
                        <a:pt x="1077" y="516"/>
                      </a:lnTo>
                      <a:lnTo>
                        <a:pt x="965" y="1328"/>
                      </a:lnTo>
                      <a:lnTo>
                        <a:pt x="1599" y="1652"/>
                      </a:lnTo>
                      <a:lnTo>
                        <a:pt x="1203" y="1216"/>
                      </a:lnTo>
                      <a:lnTo>
                        <a:pt x="1460" y="734"/>
                      </a:lnTo>
                      <a:lnTo>
                        <a:pt x="83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11"/>
                <p:cNvSpPr/>
                <p:nvPr/>
              </p:nvSpPr>
              <p:spPr>
                <a:xfrm>
                  <a:off x="6144546" y="6423361"/>
                  <a:ext cx="149799" cy="210250"/>
                </a:xfrm>
                <a:custGeom>
                  <a:rect b="b" l="l" r="r" t="t"/>
                  <a:pathLst>
                    <a:path extrusionOk="0" h="1920" w="1368">
                      <a:moveTo>
                        <a:pt x="787" y="0"/>
                      </a:moveTo>
                      <a:cubicBezTo>
                        <a:pt x="608" y="0"/>
                        <a:pt x="1" y="235"/>
                        <a:pt x="1" y="235"/>
                      </a:cubicBezTo>
                      <a:lnTo>
                        <a:pt x="106" y="1193"/>
                      </a:lnTo>
                      <a:lnTo>
                        <a:pt x="628" y="1331"/>
                      </a:lnTo>
                      <a:lnTo>
                        <a:pt x="681" y="1919"/>
                      </a:lnTo>
                      <a:lnTo>
                        <a:pt x="879" y="1232"/>
                      </a:lnTo>
                      <a:lnTo>
                        <a:pt x="212" y="757"/>
                      </a:lnTo>
                      <a:lnTo>
                        <a:pt x="760" y="764"/>
                      </a:lnTo>
                      <a:lnTo>
                        <a:pt x="1367" y="1094"/>
                      </a:lnTo>
                      <a:lnTo>
                        <a:pt x="925" y="585"/>
                      </a:lnTo>
                      <a:lnTo>
                        <a:pt x="93" y="466"/>
                      </a:lnTo>
                      <a:lnTo>
                        <a:pt x="780" y="196"/>
                      </a:lnTo>
                      <a:lnTo>
                        <a:pt x="1262" y="275"/>
                      </a:lnTo>
                      <a:cubicBezTo>
                        <a:pt x="1262" y="275"/>
                        <a:pt x="932" y="50"/>
                        <a:pt x="819" y="4"/>
                      </a:cubicBezTo>
                      <a:cubicBezTo>
                        <a:pt x="811" y="2"/>
                        <a:pt x="801" y="0"/>
                        <a:pt x="7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11"/>
                <p:cNvSpPr/>
                <p:nvPr/>
              </p:nvSpPr>
              <p:spPr>
                <a:xfrm>
                  <a:off x="5695585" y="6393357"/>
                  <a:ext cx="160640" cy="127792"/>
                </a:xfrm>
                <a:custGeom>
                  <a:rect b="b" l="l" r="r" t="t"/>
                  <a:pathLst>
                    <a:path extrusionOk="0" h="1167" w="1467">
                      <a:moveTo>
                        <a:pt x="326" y="1"/>
                      </a:moveTo>
                      <a:cubicBezTo>
                        <a:pt x="323" y="1"/>
                        <a:pt x="320" y="1"/>
                        <a:pt x="317" y="1"/>
                      </a:cubicBezTo>
                      <a:cubicBezTo>
                        <a:pt x="0" y="8"/>
                        <a:pt x="297" y="707"/>
                        <a:pt x="357" y="806"/>
                      </a:cubicBezTo>
                      <a:cubicBezTo>
                        <a:pt x="456" y="958"/>
                        <a:pt x="581" y="1084"/>
                        <a:pt x="760" y="1130"/>
                      </a:cubicBezTo>
                      <a:cubicBezTo>
                        <a:pt x="816" y="1145"/>
                        <a:pt x="910" y="1166"/>
                        <a:pt x="992" y="1166"/>
                      </a:cubicBezTo>
                      <a:cubicBezTo>
                        <a:pt x="1055" y="1166"/>
                        <a:pt x="1110" y="1154"/>
                        <a:pt x="1136" y="1117"/>
                      </a:cubicBezTo>
                      <a:lnTo>
                        <a:pt x="1466" y="635"/>
                      </a:lnTo>
                      <a:lnTo>
                        <a:pt x="1466" y="635"/>
                      </a:lnTo>
                      <a:cubicBezTo>
                        <a:pt x="1379" y="684"/>
                        <a:pt x="1254" y="708"/>
                        <a:pt x="1123" y="708"/>
                      </a:cubicBezTo>
                      <a:cubicBezTo>
                        <a:pt x="975" y="708"/>
                        <a:pt x="822" y="678"/>
                        <a:pt x="713" y="622"/>
                      </a:cubicBezTo>
                      <a:cubicBezTo>
                        <a:pt x="548" y="536"/>
                        <a:pt x="509" y="331"/>
                        <a:pt x="449" y="166"/>
                      </a:cubicBezTo>
                      <a:cubicBezTo>
                        <a:pt x="424" y="102"/>
                        <a:pt x="423" y="1"/>
                        <a:pt x="3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11"/>
                <p:cNvSpPr/>
                <p:nvPr/>
              </p:nvSpPr>
              <p:spPr>
                <a:xfrm>
                  <a:off x="5628350" y="6263921"/>
                  <a:ext cx="188782" cy="167871"/>
                </a:xfrm>
                <a:custGeom>
                  <a:rect b="b" l="l" r="r" t="t"/>
                  <a:pathLst>
                    <a:path extrusionOk="0" h="1533" w="1724">
                      <a:moveTo>
                        <a:pt x="542" y="1"/>
                      </a:moveTo>
                      <a:cubicBezTo>
                        <a:pt x="535" y="1"/>
                        <a:pt x="403" y="120"/>
                        <a:pt x="284" y="298"/>
                      </a:cubicBezTo>
                      <a:cubicBezTo>
                        <a:pt x="119" y="556"/>
                        <a:pt x="0" y="952"/>
                        <a:pt x="370" y="1348"/>
                      </a:cubicBezTo>
                      <a:cubicBezTo>
                        <a:pt x="496" y="1480"/>
                        <a:pt x="661" y="1532"/>
                        <a:pt x="832" y="1532"/>
                      </a:cubicBezTo>
                      <a:cubicBezTo>
                        <a:pt x="1012" y="1532"/>
                        <a:pt x="1198" y="1475"/>
                        <a:pt x="1354" y="1394"/>
                      </a:cubicBezTo>
                      <a:cubicBezTo>
                        <a:pt x="1380" y="1381"/>
                        <a:pt x="1407" y="1368"/>
                        <a:pt x="1426" y="1348"/>
                      </a:cubicBezTo>
                      <a:cubicBezTo>
                        <a:pt x="1618" y="1223"/>
                        <a:pt x="1724" y="1018"/>
                        <a:pt x="1684" y="780"/>
                      </a:cubicBezTo>
                      <a:cubicBezTo>
                        <a:pt x="1644" y="509"/>
                        <a:pt x="1499" y="232"/>
                        <a:pt x="1341" y="206"/>
                      </a:cubicBezTo>
                      <a:cubicBezTo>
                        <a:pt x="1242" y="311"/>
                        <a:pt x="1096" y="668"/>
                        <a:pt x="977" y="859"/>
                      </a:cubicBezTo>
                      <a:cubicBezTo>
                        <a:pt x="832" y="635"/>
                        <a:pt x="542" y="278"/>
                        <a:pt x="54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11"/>
                <p:cNvSpPr/>
                <p:nvPr/>
              </p:nvSpPr>
              <p:spPr>
                <a:xfrm>
                  <a:off x="6058477" y="6249904"/>
                  <a:ext cx="106436" cy="154840"/>
                </a:xfrm>
                <a:custGeom>
                  <a:rect b="b" l="l" r="r" t="t"/>
                  <a:pathLst>
                    <a:path extrusionOk="0" h="1414" w="972">
                      <a:moveTo>
                        <a:pt x="541" y="0"/>
                      </a:moveTo>
                      <a:cubicBezTo>
                        <a:pt x="511" y="0"/>
                        <a:pt x="481" y="11"/>
                        <a:pt x="450" y="37"/>
                      </a:cubicBezTo>
                      <a:cubicBezTo>
                        <a:pt x="371" y="96"/>
                        <a:pt x="437" y="175"/>
                        <a:pt x="463" y="248"/>
                      </a:cubicBezTo>
                      <a:cubicBezTo>
                        <a:pt x="529" y="413"/>
                        <a:pt x="628" y="585"/>
                        <a:pt x="562" y="763"/>
                      </a:cubicBezTo>
                      <a:cubicBezTo>
                        <a:pt x="476" y="974"/>
                        <a:pt x="206" y="1225"/>
                        <a:pt x="1" y="1265"/>
                      </a:cubicBezTo>
                      <a:lnTo>
                        <a:pt x="562" y="1410"/>
                      </a:lnTo>
                      <a:cubicBezTo>
                        <a:pt x="570" y="1413"/>
                        <a:pt x="579" y="1414"/>
                        <a:pt x="588" y="1414"/>
                      </a:cubicBezTo>
                      <a:cubicBezTo>
                        <a:pt x="684" y="1414"/>
                        <a:pt x="805" y="1258"/>
                        <a:pt x="859" y="1179"/>
                      </a:cubicBezTo>
                      <a:cubicBezTo>
                        <a:pt x="958" y="1027"/>
                        <a:pt x="972" y="849"/>
                        <a:pt x="945" y="670"/>
                      </a:cubicBezTo>
                      <a:cubicBezTo>
                        <a:pt x="934" y="572"/>
                        <a:pt x="754" y="0"/>
                        <a:pt x="5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11"/>
                <p:cNvSpPr/>
                <p:nvPr/>
              </p:nvSpPr>
              <p:spPr>
                <a:xfrm>
                  <a:off x="5992775" y="6127367"/>
                  <a:ext cx="176518" cy="176303"/>
                </a:xfrm>
                <a:custGeom>
                  <a:rect b="b" l="l" r="r" t="t"/>
                  <a:pathLst>
                    <a:path extrusionOk="0" h="1610" w="1612">
                      <a:moveTo>
                        <a:pt x="575" y="0"/>
                      </a:moveTo>
                      <a:cubicBezTo>
                        <a:pt x="759" y="211"/>
                        <a:pt x="773" y="674"/>
                        <a:pt x="806" y="938"/>
                      </a:cubicBezTo>
                      <a:cubicBezTo>
                        <a:pt x="588" y="872"/>
                        <a:pt x="244" y="693"/>
                        <a:pt x="106" y="680"/>
                      </a:cubicBezTo>
                      <a:lnTo>
                        <a:pt x="106" y="680"/>
                      </a:lnTo>
                      <a:cubicBezTo>
                        <a:pt x="0" y="806"/>
                        <a:pt x="73" y="1103"/>
                        <a:pt x="218" y="1340"/>
                      </a:cubicBezTo>
                      <a:cubicBezTo>
                        <a:pt x="329" y="1521"/>
                        <a:pt x="506" y="1609"/>
                        <a:pt x="705" y="1609"/>
                      </a:cubicBezTo>
                      <a:cubicBezTo>
                        <a:pt x="732" y="1609"/>
                        <a:pt x="759" y="1608"/>
                        <a:pt x="786" y="1605"/>
                      </a:cubicBezTo>
                      <a:cubicBezTo>
                        <a:pt x="812" y="1598"/>
                        <a:pt x="839" y="1598"/>
                        <a:pt x="872" y="1591"/>
                      </a:cubicBezTo>
                      <a:cubicBezTo>
                        <a:pt x="1202" y="1505"/>
                        <a:pt x="1572" y="1281"/>
                        <a:pt x="1585" y="911"/>
                      </a:cubicBezTo>
                      <a:cubicBezTo>
                        <a:pt x="1611" y="370"/>
                        <a:pt x="1255" y="152"/>
                        <a:pt x="964" y="59"/>
                      </a:cubicBezTo>
                      <a:cubicBezTo>
                        <a:pt x="759" y="0"/>
                        <a:pt x="581" y="0"/>
                        <a:pt x="5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11"/>
                <p:cNvSpPr/>
                <p:nvPr/>
              </p:nvSpPr>
              <p:spPr>
                <a:xfrm>
                  <a:off x="6078735" y="6133828"/>
                  <a:ext cx="90559" cy="169295"/>
                </a:xfrm>
                <a:custGeom>
                  <a:rect b="b" l="l" r="r" t="t"/>
                  <a:pathLst>
                    <a:path extrusionOk="0" h="1546" w="827">
                      <a:moveTo>
                        <a:pt x="179" y="0"/>
                      </a:moveTo>
                      <a:cubicBezTo>
                        <a:pt x="285" y="199"/>
                        <a:pt x="351" y="416"/>
                        <a:pt x="344" y="628"/>
                      </a:cubicBezTo>
                      <a:cubicBezTo>
                        <a:pt x="344" y="793"/>
                        <a:pt x="291" y="984"/>
                        <a:pt x="239" y="1136"/>
                      </a:cubicBezTo>
                      <a:cubicBezTo>
                        <a:pt x="186" y="1275"/>
                        <a:pt x="113" y="1407"/>
                        <a:pt x="21" y="1519"/>
                      </a:cubicBezTo>
                      <a:cubicBezTo>
                        <a:pt x="14" y="1526"/>
                        <a:pt x="7" y="1539"/>
                        <a:pt x="1" y="1546"/>
                      </a:cubicBezTo>
                      <a:cubicBezTo>
                        <a:pt x="27" y="1539"/>
                        <a:pt x="54" y="1539"/>
                        <a:pt x="87" y="1532"/>
                      </a:cubicBezTo>
                      <a:cubicBezTo>
                        <a:pt x="423" y="1446"/>
                        <a:pt x="787" y="1222"/>
                        <a:pt x="800" y="852"/>
                      </a:cubicBezTo>
                      <a:cubicBezTo>
                        <a:pt x="826" y="311"/>
                        <a:pt x="470" y="93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11"/>
                <p:cNvSpPr/>
                <p:nvPr/>
              </p:nvSpPr>
              <p:spPr>
                <a:xfrm>
                  <a:off x="5768733" y="6361929"/>
                  <a:ext cx="459801" cy="324573"/>
                </a:xfrm>
                <a:custGeom>
                  <a:rect b="b" l="l" r="r" t="t"/>
                  <a:pathLst>
                    <a:path extrusionOk="0" h="2964" w="4199">
                      <a:moveTo>
                        <a:pt x="2524" y="0"/>
                      </a:moveTo>
                      <a:cubicBezTo>
                        <a:pt x="1518" y="0"/>
                        <a:pt x="149" y="537"/>
                        <a:pt x="144" y="1496"/>
                      </a:cubicBezTo>
                      <a:cubicBezTo>
                        <a:pt x="144" y="1496"/>
                        <a:pt x="1" y="2963"/>
                        <a:pt x="1418" y="2963"/>
                      </a:cubicBezTo>
                      <a:cubicBezTo>
                        <a:pt x="1609" y="2963"/>
                        <a:pt x="1828" y="2937"/>
                        <a:pt x="2079" y="2876"/>
                      </a:cubicBezTo>
                      <a:cubicBezTo>
                        <a:pt x="4199" y="2368"/>
                        <a:pt x="3717" y="671"/>
                        <a:pt x="3505" y="341"/>
                      </a:cubicBezTo>
                      <a:cubicBezTo>
                        <a:pt x="3359" y="110"/>
                        <a:pt x="2979" y="0"/>
                        <a:pt x="25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11"/>
                <p:cNvSpPr/>
                <p:nvPr/>
              </p:nvSpPr>
              <p:spPr>
                <a:xfrm>
                  <a:off x="5835091" y="6491693"/>
                  <a:ext cx="292262" cy="164038"/>
                </a:xfrm>
                <a:custGeom>
                  <a:rect b="b" l="l" r="r" t="t"/>
                  <a:pathLst>
                    <a:path extrusionOk="0" h="1498" w="2669">
                      <a:moveTo>
                        <a:pt x="2451" y="1"/>
                      </a:moveTo>
                      <a:cubicBezTo>
                        <a:pt x="2448" y="1"/>
                        <a:pt x="2446" y="1"/>
                        <a:pt x="2444" y="1"/>
                      </a:cubicBezTo>
                      <a:cubicBezTo>
                        <a:pt x="2272" y="1"/>
                        <a:pt x="2100" y="74"/>
                        <a:pt x="1935" y="87"/>
                      </a:cubicBezTo>
                      <a:cubicBezTo>
                        <a:pt x="1625" y="113"/>
                        <a:pt x="1354" y="153"/>
                        <a:pt x="1057" y="258"/>
                      </a:cubicBezTo>
                      <a:cubicBezTo>
                        <a:pt x="819" y="344"/>
                        <a:pt x="562" y="423"/>
                        <a:pt x="337" y="549"/>
                      </a:cubicBezTo>
                      <a:cubicBezTo>
                        <a:pt x="278" y="582"/>
                        <a:pt x="7" y="694"/>
                        <a:pt x="1" y="833"/>
                      </a:cubicBezTo>
                      <a:cubicBezTo>
                        <a:pt x="93" y="1203"/>
                        <a:pt x="370" y="1480"/>
                        <a:pt x="760" y="1493"/>
                      </a:cubicBezTo>
                      <a:cubicBezTo>
                        <a:pt x="835" y="1496"/>
                        <a:pt x="909" y="1497"/>
                        <a:pt x="982" y="1497"/>
                      </a:cubicBezTo>
                      <a:cubicBezTo>
                        <a:pt x="1294" y="1497"/>
                        <a:pt x="1587" y="1465"/>
                        <a:pt x="1876" y="1315"/>
                      </a:cubicBezTo>
                      <a:cubicBezTo>
                        <a:pt x="2226" y="1143"/>
                        <a:pt x="2556" y="846"/>
                        <a:pt x="2635" y="450"/>
                      </a:cubicBezTo>
                      <a:cubicBezTo>
                        <a:pt x="2661" y="300"/>
                        <a:pt x="2668" y="1"/>
                        <a:pt x="2451" y="1"/>
                      </a:cubicBezTo>
                      <a:close/>
                    </a:path>
                  </a:pathLst>
                </a:custGeom>
                <a:solidFill>
                  <a:srgbClr val="071C3D">
                    <a:alpha val="60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" name="Google Shape;353;p11"/>
                <p:cNvSpPr/>
                <p:nvPr/>
              </p:nvSpPr>
              <p:spPr>
                <a:xfrm>
                  <a:off x="5822060" y="6481071"/>
                  <a:ext cx="66797" cy="44897"/>
                </a:xfrm>
                <a:custGeom>
                  <a:rect b="b" l="l" r="r" t="t"/>
                  <a:pathLst>
                    <a:path extrusionOk="0" h="410" w="610">
                      <a:moveTo>
                        <a:pt x="319" y="0"/>
                      </a:moveTo>
                      <a:cubicBezTo>
                        <a:pt x="206" y="0"/>
                        <a:pt x="94" y="46"/>
                        <a:pt x="73" y="151"/>
                      </a:cubicBezTo>
                      <a:cubicBezTo>
                        <a:pt x="40" y="190"/>
                        <a:pt x="1" y="283"/>
                        <a:pt x="14" y="336"/>
                      </a:cubicBezTo>
                      <a:cubicBezTo>
                        <a:pt x="25" y="393"/>
                        <a:pt x="63" y="409"/>
                        <a:pt x="108" y="409"/>
                      </a:cubicBezTo>
                      <a:cubicBezTo>
                        <a:pt x="146" y="409"/>
                        <a:pt x="189" y="398"/>
                        <a:pt x="225" y="388"/>
                      </a:cubicBezTo>
                      <a:cubicBezTo>
                        <a:pt x="338" y="369"/>
                        <a:pt x="529" y="322"/>
                        <a:pt x="569" y="197"/>
                      </a:cubicBezTo>
                      <a:cubicBezTo>
                        <a:pt x="609" y="75"/>
                        <a:pt x="463" y="0"/>
                        <a:pt x="319" y="0"/>
                      </a:cubicBezTo>
                      <a:close/>
                    </a:path>
                  </a:pathLst>
                </a:custGeom>
                <a:solidFill>
                  <a:srgbClr val="071C3D">
                    <a:alpha val="60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11"/>
                <p:cNvSpPr/>
                <p:nvPr/>
              </p:nvSpPr>
              <p:spPr>
                <a:xfrm>
                  <a:off x="5856773" y="6434969"/>
                  <a:ext cx="30442" cy="27376"/>
                </a:xfrm>
                <a:custGeom>
                  <a:rect b="b" l="l" r="r" t="t"/>
                  <a:pathLst>
                    <a:path extrusionOk="0" h="250" w="278">
                      <a:moveTo>
                        <a:pt x="122" y="0"/>
                      </a:moveTo>
                      <a:cubicBezTo>
                        <a:pt x="87" y="0"/>
                        <a:pt x="56" y="16"/>
                        <a:pt x="40" y="57"/>
                      </a:cubicBezTo>
                      <a:cubicBezTo>
                        <a:pt x="14" y="90"/>
                        <a:pt x="1" y="156"/>
                        <a:pt x="21" y="189"/>
                      </a:cubicBezTo>
                      <a:cubicBezTo>
                        <a:pt x="47" y="242"/>
                        <a:pt x="126" y="242"/>
                        <a:pt x="172" y="248"/>
                      </a:cubicBezTo>
                      <a:cubicBezTo>
                        <a:pt x="179" y="249"/>
                        <a:pt x="186" y="250"/>
                        <a:pt x="192" y="250"/>
                      </a:cubicBezTo>
                      <a:cubicBezTo>
                        <a:pt x="261" y="250"/>
                        <a:pt x="277" y="183"/>
                        <a:pt x="271" y="116"/>
                      </a:cubicBezTo>
                      <a:cubicBezTo>
                        <a:pt x="267" y="60"/>
                        <a:pt x="188" y="0"/>
                        <a:pt x="122" y="0"/>
                      </a:cubicBezTo>
                      <a:close/>
                    </a:path>
                  </a:pathLst>
                </a:custGeom>
                <a:solidFill>
                  <a:srgbClr val="071C3D">
                    <a:alpha val="60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11"/>
                <p:cNvSpPr/>
                <p:nvPr/>
              </p:nvSpPr>
              <p:spPr>
                <a:xfrm>
                  <a:off x="5628350" y="6296554"/>
                  <a:ext cx="156260" cy="135239"/>
                </a:xfrm>
                <a:custGeom>
                  <a:rect b="b" l="l" r="r" t="t"/>
                  <a:pathLst>
                    <a:path extrusionOk="0" h="1235" w="1427">
                      <a:moveTo>
                        <a:pt x="284" y="0"/>
                      </a:moveTo>
                      <a:lnTo>
                        <a:pt x="284" y="0"/>
                      </a:lnTo>
                      <a:cubicBezTo>
                        <a:pt x="119" y="258"/>
                        <a:pt x="0" y="654"/>
                        <a:pt x="370" y="1050"/>
                      </a:cubicBezTo>
                      <a:cubicBezTo>
                        <a:pt x="496" y="1182"/>
                        <a:pt x="661" y="1234"/>
                        <a:pt x="832" y="1234"/>
                      </a:cubicBezTo>
                      <a:cubicBezTo>
                        <a:pt x="1012" y="1234"/>
                        <a:pt x="1198" y="1177"/>
                        <a:pt x="1354" y="1096"/>
                      </a:cubicBezTo>
                      <a:cubicBezTo>
                        <a:pt x="1380" y="1083"/>
                        <a:pt x="1407" y="1070"/>
                        <a:pt x="1426" y="1050"/>
                      </a:cubicBezTo>
                      <a:lnTo>
                        <a:pt x="1393" y="1050"/>
                      </a:lnTo>
                      <a:cubicBezTo>
                        <a:pt x="1255" y="1024"/>
                        <a:pt x="1109" y="964"/>
                        <a:pt x="984" y="898"/>
                      </a:cubicBezTo>
                      <a:cubicBezTo>
                        <a:pt x="839" y="819"/>
                        <a:pt x="674" y="707"/>
                        <a:pt x="568" y="588"/>
                      </a:cubicBezTo>
                      <a:cubicBezTo>
                        <a:pt x="429" y="429"/>
                        <a:pt x="330" y="218"/>
                        <a:pt x="2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11"/>
                <p:cNvSpPr/>
                <p:nvPr/>
              </p:nvSpPr>
              <p:spPr>
                <a:xfrm flipH="1" rot="-1454413">
                  <a:off x="6016475" y="6434676"/>
                  <a:ext cx="66796" cy="44897"/>
                </a:xfrm>
                <a:custGeom>
                  <a:rect b="b" l="l" r="r" t="t"/>
                  <a:pathLst>
                    <a:path extrusionOk="0" h="410" w="610">
                      <a:moveTo>
                        <a:pt x="319" y="0"/>
                      </a:moveTo>
                      <a:cubicBezTo>
                        <a:pt x="206" y="0"/>
                        <a:pt x="94" y="46"/>
                        <a:pt x="73" y="151"/>
                      </a:cubicBezTo>
                      <a:cubicBezTo>
                        <a:pt x="40" y="190"/>
                        <a:pt x="1" y="283"/>
                        <a:pt x="14" y="336"/>
                      </a:cubicBezTo>
                      <a:cubicBezTo>
                        <a:pt x="25" y="393"/>
                        <a:pt x="63" y="409"/>
                        <a:pt x="108" y="409"/>
                      </a:cubicBezTo>
                      <a:cubicBezTo>
                        <a:pt x="146" y="409"/>
                        <a:pt x="189" y="398"/>
                        <a:pt x="225" y="388"/>
                      </a:cubicBezTo>
                      <a:cubicBezTo>
                        <a:pt x="338" y="369"/>
                        <a:pt x="529" y="322"/>
                        <a:pt x="569" y="197"/>
                      </a:cubicBezTo>
                      <a:cubicBezTo>
                        <a:pt x="609" y="75"/>
                        <a:pt x="463" y="0"/>
                        <a:pt x="319" y="0"/>
                      </a:cubicBezTo>
                      <a:close/>
                    </a:path>
                  </a:pathLst>
                </a:custGeom>
                <a:solidFill>
                  <a:srgbClr val="071C3D">
                    <a:alpha val="60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11"/>
                <p:cNvSpPr/>
                <p:nvPr/>
              </p:nvSpPr>
              <p:spPr>
                <a:xfrm flipH="1" rot="-1454413">
                  <a:off x="5997050" y="6400200"/>
                  <a:ext cx="30442" cy="27376"/>
                </a:xfrm>
                <a:custGeom>
                  <a:rect b="b" l="l" r="r" t="t"/>
                  <a:pathLst>
                    <a:path extrusionOk="0" h="250" w="278">
                      <a:moveTo>
                        <a:pt x="122" y="0"/>
                      </a:moveTo>
                      <a:cubicBezTo>
                        <a:pt x="87" y="0"/>
                        <a:pt x="56" y="16"/>
                        <a:pt x="40" y="57"/>
                      </a:cubicBezTo>
                      <a:cubicBezTo>
                        <a:pt x="14" y="90"/>
                        <a:pt x="1" y="156"/>
                        <a:pt x="21" y="189"/>
                      </a:cubicBezTo>
                      <a:cubicBezTo>
                        <a:pt x="47" y="242"/>
                        <a:pt x="126" y="242"/>
                        <a:pt x="172" y="248"/>
                      </a:cubicBezTo>
                      <a:cubicBezTo>
                        <a:pt x="179" y="249"/>
                        <a:pt x="186" y="250"/>
                        <a:pt x="192" y="250"/>
                      </a:cubicBezTo>
                      <a:cubicBezTo>
                        <a:pt x="261" y="250"/>
                        <a:pt x="277" y="183"/>
                        <a:pt x="271" y="116"/>
                      </a:cubicBezTo>
                      <a:cubicBezTo>
                        <a:pt x="267" y="60"/>
                        <a:pt x="188" y="0"/>
                        <a:pt x="122" y="0"/>
                      </a:cubicBezTo>
                      <a:close/>
                    </a:path>
                  </a:pathLst>
                </a:custGeom>
                <a:solidFill>
                  <a:srgbClr val="071C3D">
                    <a:alpha val="60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58" name="Google Shape;358;p11"/>
          <p:cNvGrpSpPr/>
          <p:nvPr/>
        </p:nvGrpSpPr>
        <p:grpSpPr>
          <a:xfrm>
            <a:off x="8461575" y="182458"/>
            <a:ext cx="498456" cy="1035373"/>
            <a:chOff x="8461575" y="182458"/>
            <a:chExt cx="498456" cy="1035373"/>
          </a:xfrm>
        </p:grpSpPr>
        <p:sp>
          <p:nvSpPr>
            <p:cNvPr id="359" name="Google Shape;359;p11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1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1" name="Google Shape;361;p11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362" name="Google Shape;362;p11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1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4" name="Google Shape;364;p11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365" name="Google Shape;365;p11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1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7" name="Google Shape;367;p11"/>
          <p:cNvGrpSpPr/>
          <p:nvPr/>
        </p:nvGrpSpPr>
        <p:grpSpPr>
          <a:xfrm>
            <a:off x="237035" y="171233"/>
            <a:ext cx="903834" cy="468843"/>
            <a:chOff x="237035" y="171233"/>
            <a:chExt cx="903834" cy="468843"/>
          </a:xfrm>
        </p:grpSpPr>
        <p:sp>
          <p:nvSpPr>
            <p:cNvPr id="368" name="Google Shape;368;p11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" name="Google Shape;369;p11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370" name="Google Shape;370;p11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1" name="Google Shape;371;p11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372" name="Google Shape;372;p11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11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4" name="Google Shape;374;p11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375" name="Google Shape;375;p11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11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377" name="Google Shape;377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2"/>
          <p:cNvSpPr/>
          <p:nvPr/>
        </p:nvSpPr>
        <p:spPr>
          <a:xfrm>
            <a:off x="3837428" y="3151982"/>
            <a:ext cx="411698" cy="411698"/>
          </a:xfrm>
          <a:custGeom>
            <a:rect b="b" l="l" r="r" t="t"/>
            <a:pathLst>
              <a:path extrusionOk="0" h="8084" w="8084">
                <a:moveTo>
                  <a:pt x="1" y="1"/>
                </a:moveTo>
                <a:lnTo>
                  <a:pt x="1" y="8084"/>
                </a:lnTo>
                <a:lnTo>
                  <a:pt x="8084" y="8084"/>
                </a:lnTo>
                <a:lnTo>
                  <a:pt x="808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3"/>
          <p:cNvSpPr txBox="1"/>
          <p:nvPr>
            <p:ph type="title"/>
          </p:nvPr>
        </p:nvSpPr>
        <p:spPr>
          <a:xfrm>
            <a:off x="713225" y="445025"/>
            <a:ext cx="771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83" name="Google Shape;383;p13"/>
          <p:cNvSpPr txBox="1"/>
          <p:nvPr>
            <p:ph hasCustomPrompt="1" idx="2" type="title"/>
          </p:nvPr>
        </p:nvSpPr>
        <p:spPr>
          <a:xfrm>
            <a:off x="794475" y="1803838"/>
            <a:ext cx="7764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4" name="Google Shape;384;p13"/>
          <p:cNvSpPr txBox="1"/>
          <p:nvPr>
            <p:ph idx="1" type="subTitle"/>
          </p:nvPr>
        </p:nvSpPr>
        <p:spPr>
          <a:xfrm>
            <a:off x="1695125" y="2051996"/>
            <a:ext cx="281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13"/>
          <p:cNvSpPr txBox="1"/>
          <p:nvPr>
            <p:ph hasCustomPrompt="1" idx="3" type="title"/>
          </p:nvPr>
        </p:nvSpPr>
        <p:spPr>
          <a:xfrm>
            <a:off x="794475" y="2916075"/>
            <a:ext cx="7764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6" name="Google Shape;386;p13"/>
          <p:cNvSpPr txBox="1"/>
          <p:nvPr>
            <p:ph idx="4" type="subTitle"/>
          </p:nvPr>
        </p:nvSpPr>
        <p:spPr>
          <a:xfrm>
            <a:off x="1695185" y="3164229"/>
            <a:ext cx="281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13"/>
          <p:cNvSpPr txBox="1"/>
          <p:nvPr>
            <p:ph hasCustomPrompt="1" idx="5" type="title"/>
          </p:nvPr>
        </p:nvSpPr>
        <p:spPr>
          <a:xfrm>
            <a:off x="4630675" y="1803850"/>
            <a:ext cx="7764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8" name="Google Shape;388;p13"/>
          <p:cNvSpPr txBox="1"/>
          <p:nvPr>
            <p:ph idx="6" type="subTitle"/>
          </p:nvPr>
        </p:nvSpPr>
        <p:spPr>
          <a:xfrm>
            <a:off x="5531225" y="2051996"/>
            <a:ext cx="281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13"/>
          <p:cNvSpPr txBox="1"/>
          <p:nvPr>
            <p:ph hasCustomPrompt="1" idx="7" type="title"/>
          </p:nvPr>
        </p:nvSpPr>
        <p:spPr>
          <a:xfrm>
            <a:off x="4630675" y="2916079"/>
            <a:ext cx="7764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0" name="Google Shape;390;p13"/>
          <p:cNvSpPr txBox="1"/>
          <p:nvPr>
            <p:ph idx="8" type="subTitle"/>
          </p:nvPr>
        </p:nvSpPr>
        <p:spPr>
          <a:xfrm>
            <a:off x="5531285" y="3164229"/>
            <a:ext cx="2811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13"/>
          <p:cNvSpPr txBox="1"/>
          <p:nvPr>
            <p:ph idx="9" type="subTitle"/>
          </p:nvPr>
        </p:nvSpPr>
        <p:spPr>
          <a:xfrm>
            <a:off x="1695175" y="1664298"/>
            <a:ext cx="281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2" name="Google Shape;392;p13"/>
          <p:cNvSpPr txBox="1"/>
          <p:nvPr>
            <p:ph idx="13" type="subTitle"/>
          </p:nvPr>
        </p:nvSpPr>
        <p:spPr>
          <a:xfrm>
            <a:off x="1695175" y="2776525"/>
            <a:ext cx="281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3" name="Google Shape;393;p13"/>
          <p:cNvSpPr txBox="1"/>
          <p:nvPr>
            <p:ph idx="14" type="subTitle"/>
          </p:nvPr>
        </p:nvSpPr>
        <p:spPr>
          <a:xfrm>
            <a:off x="5531275" y="1664298"/>
            <a:ext cx="281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4" name="Google Shape;394;p13"/>
          <p:cNvSpPr txBox="1"/>
          <p:nvPr>
            <p:ph idx="15" type="subTitle"/>
          </p:nvPr>
        </p:nvSpPr>
        <p:spPr>
          <a:xfrm>
            <a:off x="5531275" y="2776524"/>
            <a:ext cx="2811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95" name="Google Shape;395;p13"/>
          <p:cNvGrpSpPr/>
          <p:nvPr/>
        </p:nvGrpSpPr>
        <p:grpSpPr>
          <a:xfrm>
            <a:off x="-367307" y="3534010"/>
            <a:ext cx="9881699" cy="2799026"/>
            <a:chOff x="-367307" y="3534010"/>
            <a:chExt cx="9881699" cy="2799026"/>
          </a:xfrm>
        </p:grpSpPr>
        <p:sp>
          <p:nvSpPr>
            <p:cNvPr id="396" name="Google Shape;396;p13"/>
            <p:cNvSpPr/>
            <p:nvPr/>
          </p:nvSpPr>
          <p:spPr>
            <a:xfrm>
              <a:off x="1935767" y="4091058"/>
              <a:ext cx="7578625" cy="1442750"/>
            </a:xfrm>
            <a:custGeom>
              <a:rect b="b" l="l" r="r" t="t"/>
              <a:pathLst>
                <a:path extrusionOk="0" h="57710" w="303145">
                  <a:moveTo>
                    <a:pt x="87" y="25567"/>
                  </a:moveTo>
                  <a:cubicBezTo>
                    <a:pt x="-1310" y="20424"/>
                    <a:pt x="28535" y="21186"/>
                    <a:pt x="40854" y="20995"/>
                  </a:cubicBezTo>
                  <a:cubicBezTo>
                    <a:pt x="53173" y="20805"/>
                    <a:pt x="58952" y="24678"/>
                    <a:pt x="74001" y="24424"/>
                  </a:cubicBezTo>
                  <a:cubicBezTo>
                    <a:pt x="89051" y="24170"/>
                    <a:pt x="116610" y="20551"/>
                    <a:pt x="131151" y="19471"/>
                  </a:cubicBezTo>
                  <a:cubicBezTo>
                    <a:pt x="145693" y="18392"/>
                    <a:pt x="148169" y="17249"/>
                    <a:pt x="161250" y="17947"/>
                  </a:cubicBezTo>
                  <a:cubicBezTo>
                    <a:pt x="174331" y="18646"/>
                    <a:pt x="194842" y="23662"/>
                    <a:pt x="209637" y="23662"/>
                  </a:cubicBezTo>
                  <a:cubicBezTo>
                    <a:pt x="224433" y="23662"/>
                    <a:pt x="237323" y="21884"/>
                    <a:pt x="250023" y="17947"/>
                  </a:cubicBezTo>
                  <a:cubicBezTo>
                    <a:pt x="262723" y="14010"/>
                    <a:pt x="278408" y="-277"/>
                    <a:pt x="285837" y="40"/>
                  </a:cubicBezTo>
                  <a:cubicBezTo>
                    <a:pt x="293267" y="358"/>
                    <a:pt x="293584" y="12613"/>
                    <a:pt x="294600" y="19852"/>
                  </a:cubicBezTo>
                  <a:cubicBezTo>
                    <a:pt x="295616" y="27091"/>
                    <a:pt x="314857" y="37251"/>
                    <a:pt x="291933" y="43474"/>
                  </a:cubicBezTo>
                  <a:cubicBezTo>
                    <a:pt x="269010" y="49697"/>
                    <a:pt x="197509" y="55793"/>
                    <a:pt x="157059" y="57190"/>
                  </a:cubicBezTo>
                  <a:cubicBezTo>
                    <a:pt x="116610" y="58587"/>
                    <a:pt x="75398" y="57127"/>
                    <a:pt x="49236" y="51856"/>
                  </a:cubicBezTo>
                  <a:cubicBezTo>
                    <a:pt x="23074" y="46586"/>
                    <a:pt x="1484" y="30711"/>
                    <a:pt x="87" y="2556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397" name="Google Shape;397;p13"/>
            <p:cNvSpPr/>
            <p:nvPr/>
          </p:nvSpPr>
          <p:spPr>
            <a:xfrm flipH="1">
              <a:off x="-71114" y="4415425"/>
              <a:ext cx="9315314" cy="810466"/>
            </a:xfrm>
            <a:custGeom>
              <a:rect b="b" l="l" r="r" t="t"/>
              <a:pathLst>
                <a:path extrusionOk="0" h="9196" w="61904">
                  <a:moveTo>
                    <a:pt x="58352" y="0"/>
                  </a:moveTo>
                  <a:cubicBezTo>
                    <a:pt x="58153" y="0"/>
                    <a:pt x="57954" y="6"/>
                    <a:pt x="57756" y="17"/>
                  </a:cubicBezTo>
                  <a:cubicBezTo>
                    <a:pt x="55049" y="169"/>
                    <a:pt x="52481" y="1219"/>
                    <a:pt x="50005" y="2335"/>
                  </a:cubicBezTo>
                  <a:cubicBezTo>
                    <a:pt x="47535" y="3457"/>
                    <a:pt x="45072" y="4672"/>
                    <a:pt x="42411" y="5194"/>
                  </a:cubicBezTo>
                  <a:cubicBezTo>
                    <a:pt x="42144" y="5249"/>
                    <a:pt x="41862" y="5293"/>
                    <a:pt x="41586" y="5293"/>
                  </a:cubicBezTo>
                  <a:cubicBezTo>
                    <a:pt x="41267" y="5293"/>
                    <a:pt x="40957" y="5235"/>
                    <a:pt x="40688" y="5069"/>
                  </a:cubicBezTo>
                  <a:cubicBezTo>
                    <a:pt x="40186" y="4765"/>
                    <a:pt x="40523" y="4019"/>
                    <a:pt x="40496" y="3596"/>
                  </a:cubicBezTo>
                  <a:cubicBezTo>
                    <a:pt x="40530" y="3174"/>
                    <a:pt x="40334" y="3004"/>
                    <a:pt x="39984" y="3004"/>
                  </a:cubicBezTo>
                  <a:cubicBezTo>
                    <a:pt x="38737" y="3004"/>
                    <a:pt x="35535" y="5169"/>
                    <a:pt x="33807" y="5788"/>
                  </a:cubicBezTo>
                  <a:cubicBezTo>
                    <a:pt x="29724" y="7249"/>
                    <a:pt x="25384" y="7987"/>
                    <a:pt x="21046" y="7987"/>
                  </a:cubicBezTo>
                  <a:cubicBezTo>
                    <a:pt x="18341" y="7987"/>
                    <a:pt x="15637" y="7700"/>
                    <a:pt x="12995" y="7122"/>
                  </a:cubicBezTo>
                  <a:cubicBezTo>
                    <a:pt x="11450" y="6666"/>
                    <a:pt x="16574" y="5967"/>
                    <a:pt x="15656" y="5425"/>
                  </a:cubicBezTo>
                  <a:cubicBezTo>
                    <a:pt x="14924" y="5091"/>
                    <a:pt x="14158" y="4964"/>
                    <a:pt x="13373" y="4964"/>
                  </a:cubicBezTo>
                  <a:cubicBezTo>
                    <a:pt x="10888" y="4964"/>
                    <a:pt x="8203" y="6235"/>
                    <a:pt x="5727" y="6235"/>
                  </a:cubicBezTo>
                  <a:cubicBezTo>
                    <a:pt x="4920" y="6235"/>
                    <a:pt x="4136" y="6100"/>
                    <a:pt x="3388" y="5742"/>
                  </a:cubicBezTo>
                  <a:cubicBezTo>
                    <a:pt x="3183" y="5643"/>
                    <a:pt x="2978" y="5524"/>
                    <a:pt x="2866" y="5326"/>
                  </a:cubicBezTo>
                  <a:cubicBezTo>
                    <a:pt x="2734" y="5069"/>
                    <a:pt x="2787" y="4765"/>
                    <a:pt x="2767" y="4481"/>
                  </a:cubicBezTo>
                  <a:cubicBezTo>
                    <a:pt x="2688" y="3226"/>
                    <a:pt x="1281" y="2540"/>
                    <a:pt x="0" y="2513"/>
                  </a:cubicBezTo>
                  <a:lnTo>
                    <a:pt x="0" y="9195"/>
                  </a:lnTo>
                  <a:lnTo>
                    <a:pt x="61903" y="9195"/>
                  </a:lnTo>
                  <a:lnTo>
                    <a:pt x="61903" y="638"/>
                  </a:lnTo>
                  <a:cubicBezTo>
                    <a:pt x="60781" y="207"/>
                    <a:pt x="59557" y="0"/>
                    <a:pt x="58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8" name="Google Shape;398;p13"/>
            <p:cNvGrpSpPr/>
            <p:nvPr/>
          </p:nvGrpSpPr>
          <p:grpSpPr>
            <a:xfrm rot="-1436109">
              <a:off x="-72360" y="3946608"/>
              <a:ext cx="2452380" cy="1973828"/>
              <a:chOff x="9574000" y="2069700"/>
              <a:chExt cx="2452394" cy="1973840"/>
            </a:xfrm>
          </p:grpSpPr>
          <p:sp>
            <p:nvSpPr>
              <p:cNvPr id="399" name="Google Shape;399;p13"/>
              <p:cNvSpPr/>
              <p:nvPr/>
            </p:nvSpPr>
            <p:spPr>
              <a:xfrm>
                <a:off x="9574000" y="2069700"/>
                <a:ext cx="2452394" cy="1973840"/>
              </a:xfrm>
              <a:custGeom>
                <a:rect b="b" l="l" r="r" t="t"/>
                <a:pathLst>
                  <a:path extrusionOk="0" h="22710" w="28216">
                    <a:moveTo>
                      <a:pt x="6287" y="1"/>
                    </a:moveTo>
                    <a:cubicBezTo>
                      <a:pt x="6245" y="1"/>
                      <a:pt x="6203" y="1"/>
                      <a:pt x="6161" y="2"/>
                    </a:cubicBezTo>
                    <a:cubicBezTo>
                      <a:pt x="3210" y="35"/>
                      <a:pt x="1" y="2089"/>
                      <a:pt x="1" y="2089"/>
                    </a:cubicBezTo>
                    <a:lnTo>
                      <a:pt x="1" y="17335"/>
                    </a:lnTo>
                    <a:lnTo>
                      <a:pt x="1222" y="18101"/>
                    </a:lnTo>
                    <a:lnTo>
                      <a:pt x="1975" y="18576"/>
                    </a:lnTo>
                    <a:lnTo>
                      <a:pt x="3804" y="19725"/>
                    </a:lnTo>
                    <a:lnTo>
                      <a:pt x="5052" y="20511"/>
                    </a:lnTo>
                    <a:lnTo>
                      <a:pt x="5752" y="20953"/>
                    </a:lnTo>
                    <a:lnTo>
                      <a:pt x="6214" y="21244"/>
                    </a:lnTo>
                    <a:lnTo>
                      <a:pt x="6393" y="21356"/>
                    </a:lnTo>
                    <a:lnTo>
                      <a:pt x="6696" y="21548"/>
                    </a:lnTo>
                    <a:lnTo>
                      <a:pt x="8505" y="22683"/>
                    </a:lnTo>
                    <a:lnTo>
                      <a:pt x="8552" y="22710"/>
                    </a:lnTo>
                    <a:lnTo>
                      <a:pt x="9628" y="22518"/>
                    </a:lnTo>
                    <a:lnTo>
                      <a:pt x="9635" y="22518"/>
                    </a:lnTo>
                    <a:lnTo>
                      <a:pt x="10169" y="22426"/>
                    </a:lnTo>
                    <a:lnTo>
                      <a:pt x="11120" y="22254"/>
                    </a:lnTo>
                    <a:lnTo>
                      <a:pt x="12513" y="22010"/>
                    </a:lnTo>
                    <a:lnTo>
                      <a:pt x="28215" y="19223"/>
                    </a:lnTo>
                    <a:cubicBezTo>
                      <a:pt x="28215" y="19223"/>
                      <a:pt x="27951" y="18728"/>
                      <a:pt x="27555" y="18121"/>
                    </a:cubicBezTo>
                    <a:cubicBezTo>
                      <a:pt x="27218" y="17612"/>
                      <a:pt x="26789" y="17025"/>
                      <a:pt x="26333" y="16576"/>
                    </a:cubicBezTo>
                    <a:cubicBezTo>
                      <a:pt x="25931" y="16180"/>
                      <a:pt x="25508" y="15896"/>
                      <a:pt x="25119" y="15882"/>
                    </a:cubicBezTo>
                    <a:cubicBezTo>
                      <a:pt x="25100" y="15882"/>
                      <a:pt x="25081" y="15881"/>
                      <a:pt x="25062" y="15881"/>
                    </a:cubicBezTo>
                    <a:cubicBezTo>
                      <a:pt x="23733" y="15881"/>
                      <a:pt x="22841" y="17480"/>
                      <a:pt x="22841" y="17480"/>
                    </a:cubicBezTo>
                    <a:lnTo>
                      <a:pt x="21943" y="14700"/>
                    </a:lnTo>
                    <a:lnTo>
                      <a:pt x="21923" y="14628"/>
                    </a:lnTo>
                    <a:lnTo>
                      <a:pt x="21731" y="14040"/>
                    </a:lnTo>
                    <a:lnTo>
                      <a:pt x="21322" y="12772"/>
                    </a:lnTo>
                    <a:lnTo>
                      <a:pt x="21196" y="12396"/>
                    </a:lnTo>
                    <a:lnTo>
                      <a:pt x="21117" y="12145"/>
                    </a:lnTo>
                    <a:lnTo>
                      <a:pt x="20952" y="11637"/>
                    </a:lnTo>
                    <a:lnTo>
                      <a:pt x="20325" y="9689"/>
                    </a:lnTo>
                    <a:lnTo>
                      <a:pt x="19414" y="9814"/>
                    </a:lnTo>
                    <a:lnTo>
                      <a:pt x="19308" y="9834"/>
                    </a:lnTo>
                    <a:lnTo>
                      <a:pt x="18001" y="10996"/>
                    </a:lnTo>
                    <a:cubicBezTo>
                      <a:pt x="18001" y="10996"/>
                      <a:pt x="17987" y="11062"/>
                      <a:pt x="17961" y="11181"/>
                    </a:cubicBezTo>
                    <a:cubicBezTo>
                      <a:pt x="17862" y="11597"/>
                      <a:pt x="17624" y="12640"/>
                      <a:pt x="17353" y="13710"/>
                    </a:cubicBezTo>
                    <a:cubicBezTo>
                      <a:pt x="17155" y="14489"/>
                      <a:pt x="16944" y="15282"/>
                      <a:pt x="16753" y="15856"/>
                    </a:cubicBezTo>
                    <a:cubicBezTo>
                      <a:pt x="16746" y="15869"/>
                      <a:pt x="16746" y="15876"/>
                      <a:pt x="16739" y="15882"/>
                    </a:cubicBezTo>
                    <a:cubicBezTo>
                      <a:pt x="16574" y="15790"/>
                      <a:pt x="16383" y="15691"/>
                      <a:pt x="16165" y="15592"/>
                    </a:cubicBezTo>
                    <a:cubicBezTo>
                      <a:pt x="15907" y="15473"/>
                      <a:pt x="15623" y="15348"/>
                      <a:pt x="15320" y="15222"/>
                    </a:cubicBezTo>
                    <a:cubicBezTo>
                      <a:pt x="15082" y="15123"/>
                      <a:pt x="14831" y="15024"/>
                      <a:pt x="14580" y="14925"/>
                    </a:cubicBezTo>
                    <a:cubicBezTo>
                      <a:pt x="14442" y="14872"/>
                      <a:pt x="14296" y="14813"/>
                      <a:pt x="14158" y="14760"/>
                    </a:cubicBezTo>
                    <a:cubicBezTo>
                      <a:pt x="14078" y="14733"/>
                      <a:pt x="13999" y="14700"/>
                      <a:pt x="13920" y="14674"/>
                    </a:cubicBezTo>
                    <a:cubicBezTo>
                      <a:pt x="13530" y="14529"/>
                      <a:pt x="13141" y="14390"/>
                      <a:pt x="12771" y="14258"/>
                    </a:cubicBezTo>
                    <a:cubicBezTo>
                      <a:pt x="12467" y="14152"/>
                      <a:pt x="12177" y="14053"/>
                      <a:pt x="11906" y="13961"/>
                    </a:cubicBezTo>
                    <a:cubicBezTo>
                      <a:pt x="11028" y="13657"/>
                      <a:pt x="10401" y="13459"/>
                      <a:pt x="10401" y="13459"/>
                    </a:cubicBezTo>
                    <a:lnTo>
                      <a:pt x="10480" y="13360"/>
                    </a:lnTo>
                    <a:lnTo>
                      <a:pt x="11787" y="11769"/>
                    </a:lnTo>
                    <a:lnTo>
                      <a:pt x="12725" y="10620"/>
                    </a:lnTo>
                    <a:lnTo>
                      <a:pt x="12771" y="10560"/>
                    </a:lnTo>
                    <a:cubicBezTo>
                      <a:pt x="12771" y="10560"/>
                      <a:pt x="12764" y="10475"/>
                      <a:pt x="12745" y="10329"/>
                    </a:cubicBezTo>
                    <a:cubicBezTo>
                      <a:pt x="12679" y="9794"/>
                      <a:pt x="12507" y="8381"/>
                      <a:pt x="12236" y="6784"/>
                    </a:cubicBezTo>
                    <a:cubicBezTo>
                      <a:pt x="12223" y="6764"/>
                      <a:pt x="12203" y="6744"/>
                      <a:pt x="12183" y="6724"/>
                    </a:cubicBezTo>
                    <a:cubicBezTo>
                      <a:pt x="12071" y="6605"/>
                      <a:pt x="11952" y="6493"/>
                      <a:pt x="11833" y="6381"/>
                    </a:cubicBezTo>
                    <a:cubicBezTo>
                      <a:pt x="11794" y="6348"/>
                      <a:pt x="11761" y="6315"/>
                      <a:pt x="11721" y="6282"/>
                    </a:cubicBezTo>
                    <a:cubicBezTo>
                      <a:pt x="10044" y="4816"/>
                      <a:pt x="7773" y="4162"/>
                      <a:pt x="7475" y="4076"/>
                    </a:cubicBezTo>
                    <a:cubicBezTo>
                      <a:pt x="7456" y="4076"/>
                      <a:pt x="7449" y="4070"/>
                      <a:pt x="7449" y="4070"/>
                    </a:cubicBezTo>
                    <a:lnTo>
                      <a:pt x="7832" y="2947"/>
                    </a:lnTo>
                    <a:lnTo>
                      <a:pt x="8122" y="2089"/>
                    </a:lnTo>
                    <a:cubicBezTo>
                      <a:pt x="8122" y="2089"/>
                      <a:pt x="7541" y="438"/>
                      <a:pt x="7013" y="55"/>
                    </a:cubicBezTo>
                    <a:cubicBezTo>
                      <a:pt x="6980" y="49"/>
                      <a:pt x="6947" y="42"/>
                      <a:pt x="6921" y="42"/>
                    </a:cubicBezTo>
                    <a:cubicBezTo>
                      <a:pt x="6712" y="14"/>
                      <a:pt x="6498" y="1"/>
                      <a:pt x="6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0" name="Google Shape;400;p13"/>
              <p:cNvGrpSpPr/>
              <p:nvPr/>
            </p:nvGrpSpPr>
            <p:grpSpPr>
              <a:xfrm>
                <a:off x="9574000" y="2069700"/>
                <a:ext cx="2395027" cy="1783325"/>
                <a:chOff x="9574000" y="2069700"/>
                <a:chExt cx="2395027" cy="1783325"/>
              </a:xfrm>
            </p:grpSpPr>
            <p:sp>
              <p:nvSpPr>
                <p:cNvPr id="401" name="Google Shape;401;p13"/>
                <p:cNvSpPr/>
                <p:nvPr/>
              </p:nvSpPr>
              <p:spPr>
                <a:xfrm>
                  <a:off x="11163760" y="3125285"/>
                  <a:ext cx="252575" cy="658294"/>
                </a:xfrm>
                <a:custGeom>
                  <a:rect b="b" l="l" r="r" t="t"/>
                  <a:pathLst>
                    <a:path extrusionOk="0" h="7574" w="2906">
                      <a:moveTo>
                        <a:pt x="2826" y="0"/>
                      </a:moveTo>
                      <a:cubicBezTo>
                        <a:pt x="2516" y="792"/>
                        <a:pt x="2146" y="1572"/>
                        <a:pt x="1849" y="2371"/>
                      </a:cubicBezTo>
                      <a:cubicBezTo>
                        <a:pt x="1440" y="3467"/>
                        <a:pt x="1004" y="4556"/>
                        <a:pt x="654" y="5679"/>
                      </a:cubicBezTo>
                      <a:cubicBezTo>
                        <a:pt x="515" y="6114"/>
                        <a:pt x="370" y="6544"/>
                        <a:pt x="218" y="6973"/>
                      </a:cubicBezTo>
                      <a:cubicBezTo>
                        <a:pt x="172" y="7111"/>
                        <a:pt x="0" y="7428"/>
                        <a:pt x="79" y="7574"/>
                      </a:cubicBezTo>
                      <a:cubicBezTo>
                        <a:pt x="350" y="7514"/>
                        <a:pt x="475" y="7045"/>
                        <a:pt x="561" y="6821"/>
                      </a:cubicBezTo>
                      <a:cubicBezTo>
                        <a:pt x="700" y="6438"/>
                        <a:pt x="779" y="6035"/>
                        <a:pt x="905" y="5652"/>
                      </a:cubicBezTo>
                      <a:cubicBezTo>
                        <a:pt x="1208" y="4715"/>
                        <a:pt x="1605" y="3797"/>
                        <a:pt x="1935" y="2866"/>
                      </a:cubicBezTo>
                      <a:cubicBezTo>
                        <a:pt x="2245" y="1994"/>
                        <a:pt x="2582" y="1123"/>
                        <a:pt x="2905" y="251"/>
                      </a:cubicBezTo>
                      <a:lnTo>
                        <a:pt x="2826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13"/>
                <p:cNvSpPr/>
                <p:nvPr/>
              </p:nvSpPr>
              <p:spPr>
                <a:xfrm>
                  <a:off x="11215388" y="3289989"/>
                  <a:ext cx="265786" cy="563035"/>
                </a:xfrm>
                <a:custGeom>
                  <a:rect b="b" l="l" r="r" t="t"/>
                  <a:pathLst>
                    <a:path extrusionOk="0" h="6478" w="3058">
                      <a:moveTo>
                        <a:pt x="2846" y="0"/>
                      </a:moveTo>
                      <a:cubicBezTo>
                        <a:pt x="2800" y="112"/>
                        <a:pt x="2754" y="218"/>
                        <a:pt x="2714" y="324"/>
                      </a:cubicBezTo>
                      <a:cubicBezTo>
                        <a:pt x="2133" y="1730"/>
                        <a:pt x="1552" y="3130"/>
                        <a:pt x="945" y="4523"/>
                      </a:cubicBezTo>
                      <a:cubicBezTo>
                        <a:pt x="859" y="4708"/>
                        <a:pt x="0" y="6042"/>
                        <a:pt x="165" y="6326"/>
                      </a:cubicBezTo>
                      <a:cubicBezTo>
                        <a:pt x="222" y="6281"/>
                        <a:pt x="275" y="6262"/>
                        <a:pt x="325" y="6262"/>
                      </a:cubicBezTo>
                      <a:cubicBezTo>
                        <a:pt x="452" y="6262"/>
                        <a:pt x="561" y="6378"/>
                        <a:pt x="661" y="6478"/>
                      </a:cubicBezTo>
                      <a:cubicBezTo>
                        <a:pt x="647" y="6214"/>
                        <a:pt x="779" y="5976"/>
                        <a:pt x="898" y="5751"/>
                      </a:cubicBezTo>
                      <a:cubicBezTo>
                        <a:pt x="1539" y="4556"/>
                        <a:pt x="2153" y="3387"/>
                        <a:pt x="2562" y="2087"/>
                      </a:cubicBezTo>
                      <a:cubicBezTo>
                        <a:pt x="2708" y="1605"/>
                        <a:pt x="2879" y="1129"/>
                        <a:pt x="3058" y="660"/>
                      </a:cubicBezTo>
                      <a:lnTo>
                        <a:pt x="2846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13"/>
                <p:cNvSpPr/>
                <p:nvPr/>
              </p:nvSpPr>
              <p:spPr>
                <a:xfrm>
                  <a:off x="11580952" y="3510319"/>
                  <a:ext cx="388075" cy="212594"/>
                </a:xfrm>
                <a:custGeom>
                  <a:rect b="b" l="l" r="r" t="t"/>
                  <a:pathLst>
                    <a:path extrusionOk="0" h="2446" w="4465">
                      <a:moveTo>
                        <a:pt x="3242" y="1"/>
                      </a:moveTo>
                      <a:cubicBezTo>
                        <a:pt x="3025" y="225"/>
                        <a:pt x="2787" y="430"/>
                        <a:pt x="2510" y="588"/>
                      </a:cubicBezTo>
                      <a:cubicBezTo>
                        <a:pt x="1803" y="985"/>
                        <a:pt x="773" y="1077"/>
                        <a:pt x="0" y="1255"/>
                      </a:cubicBezTo>
                      <a:cubicBezTo>
                        <a:pt x="370" y="1519"/>
                        <a:pt x="548" y="2120"/>
                        <a:pt x="918" y="2351"/>
                      </a:cubicBezTo>
                      <a:cubicBezTo>
                        <a:pt x="1027" y="2418"/>
                        <a:pt x="1167" y="2445"/>
                        <a:pt x="1324" y="2445"/>
                      </a:cubicBezTo>
                      <a:cubicBezTo>
                        <a:pt x="1912" y="2445"/>
                        <a:pt x="2749" y="2066"/>
                        <a:pt x="3150" y="1962"/>
                      </a:cubicBezTo>
                      <a:cubicBezTo>
                        <a:pt x="3553" y="1856"/>
                        <a:pt x="4022" y="1731"/>
                        <a:pt x="4464" y="1546"/>
                      </a:cubicBezTo>
                      <a:cubicBezTo>
                        <a:pt x="4127" y="1037"/>
                        <a:pt x="3698" y="450"/>
                        <a:pt x="3242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13"/>
                <p:cNvSpPr/>
                <p:nvPr/>
              </p:nvSpPr>
              <p:spPr>
                <a:xfrm>
                  <a:off x="10953687" y="2922686"/>
                  <a:ext cx="314024" cy="845944"/>
                </a:xfrm>
                <a:custGeom>
                  <a:rect b="b" l="l" r="r" t="t"/>
                  <a:pathLst>
                    <a:path extrusionOk="0" h="9733" w="3613">
                      <a:moveTo>
                        <a:pt x="3540" y="0"/>
                      </a:moveTo>
                      <a:lnTo>
                        <a:pt x="3434" y="20"/>
                      </a:lnTo>
                      <a:lnTo>
                        <a:pt x="2127" y="1182"/>
                      </a:lnTo>
                      <a:cubicBezTo>
                        <a:pt x="2127" y="1182"/>
                        <a:pt x="1407" y="4437"/>
                        <a:pt x="879" y="6042"/>
                      </a:cubicBezTo>
                      <a:cubicBezTo>
                        <a:pt x="832" y="6233"/>
                        <a:pt x="766" y="6418"/>
                        <a:pt x="667" y="6623"/>
                      </a:cubicBezTo>
                      <a:cubicBezTo>
                        <a:pt x="542" y="6874"/>
                        <a:pt x="383" y="7039"/>
                        <a:pt x="469" y="7283"/>
                      </a:cubicBezTo>
                      <a:cubicBezTo>
                        <a:pt x="542" y="7475"/>
                        <a:pt x="707" y="7541"/>
                        <a:pt x="713" y="7765"/>
                      </a:cubicBezTo>
                      <a:cubicBezTo>
                        <a:pt x="720" y="8010"/>
                        <a:pt x="522" y="8333"/>
                        <a:pt x="436" y="8551"/>
                      </a:cubicBezTo>
                      <a:cubicBezTo>
                        <a:pt x="298" y="8888"/>
                        <a:pt x="146" y="9218"/>
                        <a:pt x="0" y="9548"/>
                      </a:cubicBezTo>
                      <a:cubicBezTo>
                        <a:pt x="101" y="9535"/>
                        <a:pt x="263" y="9515"/>
                        <a:pt x="430" y="9515"/>
                      </a:cubicBezTo>
                      <a:cubicBezTo>
                        <a:pt x="678" y="9515"/>
                        <a:pt x="935" y="9559"/>
                        <a:pt x="1011" y="9733"/>
                      </a:cubicBezTo>
                      <a:cubicBezTo>
                        <a:pt x="1506" y="8162"/>
                        <a:pt x="2206" y="6676"/>
                        <a:pt x="2760" y="5131"/>
                      </a:cubicBezTo>
                      <a:cubicBezTo>
                        <a:pt x="3018" y="4398"/>
                        <a:pt x="3269" y="3605"/>
                        <a:pt x="3612" y="2912"/>
                      </a:cubicBezTo>
                      <a:lnTo>
                        <a:pt x="3612" y="2912"/>
                      </a:lnTo>
                      <a:cubicBezTo>
                        <a:pt x="3441" y="3064"/>
                        <a:pt x="3275" y="3322"/>
                        <a:pt x="3163" y="3539"/>
                      </a:cubicBezTo>
                      <a:cubicBezTo>
                        <a:pt x="2985" y="3870"/>
                        <a:pt x="2767" y="4154"/>
                        <a:pt x="2556" y="4464"/>
                      </a:cubicBezTo>
                      <a:cubicBezTo>
                        <a:pt x="2985" y="3011"/>
                        <a:pt x="3190" y="1486"/>
                        <a:pt x="3540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13"/>
                <p:cNvSpPr/>
                <p:nvPr/>
              </p:nvSpPr>
              <p:spPr>
                <a:xfrm>
                  <a:off x="10161110" y="2423966"/>
                  <a:ext cx="471862" cy="365651"/>
                </a:xfrm>
                <a:custGeom>
                  <a:rect b="b" l="l" r="r" t="t"/>
                  <a:pathLst>
                    <a:path extrusionOk="0" h="4207" w="5429">
                      <a:moveTo>
                        <a:pt x="727" y="0"/>
                      </a:moveTo>
                      <a:cubicBezTo>
                        <a:pt x="661" y="113"/>
                        <a:pt x="602" y="225"/>
                        <a:pt x="575" y="350"/>
                      </a:cubicBezTo>
                      <a:cubicBezTo>
                        <a:pt x="476" y="779"/>
                        <a:pt x="436" y="1228"/>
                        <a:pt x="324" y="1671"/>
                      </a:cubicBezTo>
                      <a:cubicBezTo>
                        <a:pt x="232" y="2034"/>
                        <a:pt x="54" y="2443"/>
                        <a:pt x="100" y="2820"/>
                      </a:cubicBezTo>
                      <a:cubicBezTo>
                        <a:pt x="120" y="2998"/>
                        <a:pt x="166" y="3196"/>
                        <a:pt x="153" y="3414"/>
                      </a:cubicBezTo>
                      <a:cubicBezTo>
                        <a:pt x="133" y="3625"/>
                        <a:pt x="1" y="4068"/>
                        <a:pt x="238" y="4206"/>
                      </a:cubicBezTo>
                      <a:cubicBezTo>
                        <a:pt x="562" y="3724"/>
                        <a:pt x="938" y="3282"/>
                        <a:pt x="1222" y="2767"/>
                      </a:cubicBezTo>
                      <a:cubicBezTo>
                        <a:pt x="1367" y="2516"/>
                        <a:pt x="1420" y="2404"/>
                        <a:pt x="1698" y="2318"/>
                      </a:cubicBezTo>
                      <a:cubicBezTo>
                        <a:pt x="1935" y="2239"/>
                        <a:pt x="2147" y="2087"/>
                        <a:pt x="2378" y="2008"/>
                      </a:cubicBezTo>
                      <a:cubicBezTo>
                        <a:pt x="2432" y="1990"/>
                        <a:pt x="2485" y="1982"/>
                        <a:pt x="2538" y="1982"/>
                      </a:cubicBezTo>
                      <a:cubicBezTo>
                        <a:pt x="2718" y="1982"/>
                        <a:pt x="2895" y="2067"/>
                        <a:pt x="3104" y="2113"/>
                      </a:cubicBezTo>
                      <a:cubicBezTo>
                        <a:pt x="3764" y="2252"/>
                        <a:pt x="4425" y="2358"/>
                        <a:pt x="5078" y="2549"/>
                      </a:cubicBezTo>
                      <a:cubicBezTo>
                        <a:pt x="5191" y="2582"/>
                        <a:pt x="5309" y="2615"/>
                        <a:pt x="5428" y="2648"/>
                      </a:cubicBezTo>
                      <a:cubicBezTo>
                        <a:pt x="3745" y="872"/>
                        <a:pt x="1051" y="93"/>
                        <a:pt x="72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13"/>
                <p:cNvSpPr/>
                <p:nvPr/>
              </p:nvSpPr>
              <p:spPr>
                <a:xfrm>
                  <a:off x="10185272" y="2967447"/>
                  <a:ext cx="498718" cy="691583"/>
                </a:xfrm>
                <a:custGeom>
                  <a:rect b="b" l="l" r="r" t="t"/>
                  <a:pathLst>
                    <a:path extrusionOk="0" h="7957" w="5738">
                      <a:moveTo>
                        <a:pt x="5712" y="0"/>
                      </a:moveTo>
                      <a:cubicBezTo>
                        <a:pt x="5348" y="238"/>
                        <a:pt x="4932" y="443"/>
                        <a:pt x="4596" y="628"/>
                      </a:cubicBezTo>
                      <a:cubicBezTo>
                        <a:pt x="3784" y="1070"/>
                        <a:pt x="2952" y="1460"/>
                        <a:pt x="2133" y="1895"/>
                      </a:cubicBezTo>
                      <a:cubicBezTo>
                        <a:pt x="1776" y="2087"/>
                        <a:pt x="1406" y="2278"/>
                        <a:pt x="1030" y="2450"/>
                      </a:cubicBezTo>
                      <a:cubicBezTo>
                        <a:pt x="799" y="2549"/>
                        <a:pt x="522" y="2615"/>
                        <a:pt x="324" y="2760"/>
                      </a:cubicBezTo>
                      <a:cubicBezTo>
                        <a:pt x="548" y="3057"/>
                        <a:pt x="1056" y="3170"/>
                        <a:pt x="1202" y="3539"/>
                      </a:cubicBezTo>
                      <a:cubicBezTo>
                        <a:pt x="1321" y="3856"/>
                        <a:pt x="1162" y="4299"/>
                        <a:pt x="971" y="4543"/>
                      </a:cubicBezTo>
                      <a:cubicBezTo>
                        <a:pt x="773" y="4787"/>
                        <a:pt x="86" y="4992"/>
                        <a:pt x="46" y="5302"/>
                      </a:cubicBezTo>
                      <a:cubicBezTo>
                        <a:pt x="0" y="5619"/>
                        <a:pt x="1076" y="5851"/>
                        <a:pt x="1347" y="5963"/>
                      </a:cubicBezTo>
                      <a:cubicBezTo>
                        <a:pt x="2767" y="6583"/>
                        <a:pt x="4160" y="7211"/>
                        <a:pt x="5527" y="7957"/>
                      </a:cubicBezTo>
                      <a:cubicBezTo>
                        <a:pt x="5243" y="7752"/>
                        <a:pt x="5177" y="7495"/>
                        <a:pt x="5012" y="7191"/>
                      </a:cubicBezTo>
                      <a:cubicBezTo>
                        <a:pt x="4781" y="6749"/>
                        <a:pt x="4371" y="6405"/>
                        <a:pt x="4048" y="6029"/>
                      </a:cubicBezTo>
                      <a:cubicBezTo>
                        <a:pt x="3711" y="5633"/>
                        <a:pt x="3361" y="5302"/>
                        <a:pt x="2998" y="4939"/>
                      </a:cubicBezTo>
                      <a:cubicBezTo>
                        <a:pt x="3321" y="4748"/>
                        <a:pt x="3671" y="4603"/>
                        <a:pt x="4001" y="4437"/>
                      </a:cubicBezTo>
                      <a:cubicBezTo>
                        <a:pt x="4028" y="4002"/>
                        <a:pt x="3117" y="3579"/>
                        <a:pt x="3308" y="3190"/>
                      </a:cubicBezTo>
                      <a:cubicBezTo>
                        <a:pt x="3295" y="3157"/>
                        <a:pt x="3295" y="3137"/>
                        <a:pt x="3288" y="3104"/>
                      </a:cubicBezTo>
                      <a:cubicBezTo>
                        <a:pt x="3341" y="3084"/>
                        <a:pt x="3394" y="3057"/>
                        <a:pt x="3447" y="3031"/>
                      </a:cubicBezTo>
                      <a:lnTo>
                        <a:pt x="5738" y="231"/>
                      </a:lnTo>
                      <a:cubicBezTo>
                        <a:pt x="5738" y="231"/>
                        <a:pt x="5731" y="146"/>
                        <a:pt x="571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13"/>
                <p:cNvSpPr/>
                <p:nvPr/>
              </p:nvSpPr>
              <p:spPr>
                <a:xfrm>
                  <a:off x="9574000" y="2069700"/>
                  <a:ext cx="731824" cy="1468255"/>
                </a:xfrm>
                <a:custGeom>
                  <a:rect b="b" l="l" r="r" t="t"/>
                  <a:pathLst>
                    <a:path extrusionOk="0" h="16893" w="8420">
                      <a:moveTo>
                        <a:pt x="6290" y="1"/>
                      </a:moveTo>
                      <a:cubicBezTo>
                        <a:pt x="6247" y="1"/>
                        <a:pt x="6204" y="1"/>
                        <a:pt x="6161" y="2"/>
                      </a:cubicBezTo>
                      <a:cubicBezTo>
                        <a:pt x="3210" y="35"/>
                        <a:pt x="1" y="2089"/>
                        <a:pt x="1" y="2089"/>
                      </a:cubicBezTo>
                      <a:lnTo>
                        <a:pt x="1" y="15149"/>
                      </a:lnTo>
                      <a:cubicBezTo>
                        <a:pt x="754" y="15381"/>
                        <a:pt x="1520" y="15546"/>
                        <a:pt x="2285" y="15684"/>
                      </a:cubicBezTo>
                      <a:cubicBezTo>
                        <a:pt x="2470" y="15724"/>
                        <a:pt x="2649" y="15750"/>
                        <a:pt x="2827" y="15783"/>
                      </a:cubicBezTo>
                      <a:cubicBezTo>
                        <a:pt x="4101" y="16001"/>
                        <a:pt x="5389" y="16166"/>
                        <a:pt x="6650" y="16437"/>
                      </a:cubicBezTo>
                      <a:cubicBezTo>
                        <a:pt x="6934" y="16490"/>
                        <a:pt x="7211" y="16556"/>
                        <a:pt x="7495" y="16629"/>
                      </a:cubicBezTo>
                      <a:cubicBezTo>
                        <a:pt x="7806" y="16708"/>
                        <a:pt x="8116" y="16794"/>
                        <a:pt x="8420" y="16893"/>
                      </a:cubicBezTo>
                      <a:cubicBezTo>
                        <a:pt x="8103" y="16629"/>
                        <a:pt x="7799" y="16364"/>
                        <a:pt x="7495" y="16087"/>
                      </a:cubicBezTo>
                      <a:cubicBezTo>
                        <a:pt x="7429" y="16021"/>
                        <a:pt x="7363" y="15962"/>
                        <a:pt x="7297" y="15896"/>
                      </a:cubicBezTo>
                      <a:cubicBezTo>
                        <a:pt x="7291" y="15896"/>
                        <a:pt x="7291" y="15896"/>
                        <a:pt x="7291" y="15889"/>
                      </a:cubicBezTo>
                      <a:cubicBezTo>
                        <a:pt x="7218" y="15830"/>
                        <a:pt x="7152" y="15764"/>
                        <a:pt x="7086" y="15697"/>
                      </a:cubicBezTo>
                      <a:cubicBezTo>
                        <a:pt x="6815" y="15433"/>
                        <a:pt x="6551" y="15163"/>
                        <a:pt x="6293" y="14885"/>
                      </a:cubicBezTo>
                      <a:cubicBezTo>
                        <a:pt x="6043" y="14615"/>
                        <a:pt x="5805" y="14344"/>
                        <a:pt x="5567" y="14060"/>
                      </a:cubicBezTo>
                      <a:cubicBezTo>
                        <a:pt x="5356" y="13809"/>
                        <a:pt x="5151" y="13552"/>
                        <a:pt x="4953" y="13294"/>
                      </a:cubicBezTo>
                      <a:cubicBezTo>
                        <a:pt x="4867" y="13175"/>
                        <a:pt x="4775" y="13056"/>
                        <a:pt x="4682" y="12937"/>
                      </a:cubicBezTo>
                      <a:cubicBezTo>
                        <a:pt x="4299" y="12429"/>
                        <a:pt x="3883" y="11934"/>
                        <a:pt x="3329" y="11630"/>
                      </a:cubicBezTo>
                      <a:cubicBezTo>
                        <a:pt x="3705" y="11465"/>
                        <a:pt x="4081" y="11300"/>
                        <a:pt x="4464" y="11135"/>
                      </a:cubicBezTo>
                      <a:cubicBezTo>
                        <a:pt x="4517" y="11108"/>
                        <a:pt x="4570" y="11089"/>
                        <a:pt x="4623" y="11062"/>
                      </a:cubicBezTo>
                      <a:cubicBezTo>
                        <a:pt x="4689" y="11036"/>
                        <a:pt x="4755" y="11003"/>
                        <a:pt x="4821" y="10976"/>
                      </a:cubicBezTo>
                      <a:cubicBezTo>
                        <a:pt x="5158" y="10825"/>
                        <a:pt x="5501" y="10679"/>
                        <a:pt x="5838" y="10527"/>
                      </a:cubicBezTo>
                      <a:cubicBezTo>
                        <a:pt x="6076" y="10422"/>
                        <a:pt x="6313" y="10316"/>
                        <a:pt x="6551" y="10217"/>
                      </a:cubicBezTo>
                      <a:cubicBezTo>
                        <a:pt x="6604" y="10191"/>
                        <a:pt x="6663" y="10164"/>
                        <a:pt x="6690" y="10111"/>
                      </a:cubicBezTo>
                      <a:cubicBezTo>
                        <a:pt x="6723" y="10039"/>
                        <a:pt x="6690" y="9960"/>
                        <a:pt x="6657" y="9894"/>
                      </a:cubicBezTo>
                      <a:cubicBezTo>
                        <a:pt x="6650" y="9867"/>
                        <a:pt x="6637" y="9847"/>
                        <a:pt x="6624" y="9821"/>
                      </a:cubicBezTo>
                      <a:cubicBezTo>
                        <a:pt x="6531" y="9610"/>
                        <a:pt x="6432" y="9392"/>
                        <a:pt x="6333" y="9174"/>
                      </a:cubicBezTo>
                      <a:cubicBezTo>
                        <a:pt x="6260" y="9022"/>
                        <a:pt x="6194" y="8870"/>
                        <a:pt x="6128" y="8718"/>
                      </a:cubicBezTo>
                      <a:cubicBezTo>
                        <a:pt x="5983" y="8408"/>
                        <a:pt x="5844" y="8098"/>
                        <a:pt x="5706" y="7787"/>
                      </a:cubicBezTo>
                      <a:cubicBezTo>
                        <a:pt x="5686" y="7748"/>
                        <a:pt x="5666" y="7708"/>
                        <a:pt x="5646" y="7668"/>
                      </a:cubicBezTo>
                      <a:cubicBezTo>
                        <a:pt x="5579" y="7577"/>
                        <a:pt x="5508" y="7539"/>
                        <a:pt x="5435" y="7539"/>
                      </a:cubicBezTo>
                      <a:cubicBezTo>
                        <a:pt x="5193" y="7539"/>
                        <a:pt x="4920" y="7955"/>
                        <a:pt x="4616" y="8289"/>
                      </a:cubicBezTo>
                      <a:cubicBezTo>
                        <a:pt x="4438" y="8487"/>
                        <a:pt x="4247" y="8659"/>
                        <a:pt x="4042" y="8685"/>
                      </a:cubicBezTo>
                      <a:cubicBezTo>
                        <a:pt x="3765" y="8395"/>
                        <a:pt x="3441" y="8150"/>
                        <a:pt x="3091" y="7959"/>
                      </a:cubicBezTo>
                      <a:cubicBezTo>
                        <a:pt x="3144" y="7695"/>
                        <a:pt x="3230" y="7437"/>
                        <a:pt x="3349" y="7193"/>
                      </a:cubicBezTo>
                      <a:cubicBezTo>
                        <a:pt x="3481" y="6916"/>
                        <a:pt x="3652" y="6645"/>
                        <a:pt x="3837" y="6381"/>
                      </a:cubicBezTo>
                      <a:cubicBezTo>
                        <a:pt x="4108" y="5998"/>
                        <a:pt x="4405" y="5621"/>
                        <a:pt x="4663" y="5238"/>
                      </a:cubicBezTo>
                      <a:cubicBezTo>
                        <a:pt x="4960" y="4789"/>
                        <a:pt x="6360" y="3073"/>
                        <a:pt x="6558" y="2571"/>
                      </a:cubicBezTo>
                      <a:lnTo>
                        <a:pt x="6558" y="2571"/>
                      </a:lnTo>
                      <a:cubicBezTo>
                        <a:pt x="5778" y="3092"/>
                        <a:pt x="3798" y="4763"/>
                        <a:pt x="2933" y="5120"/>
                      </a:cubicBezTo>
                      <a:cubicBezTo>
                        <a:pt x="2840" y="4030"/>
                        <a:pt x="2933" y="2921"/>
                        <a:pt x="3203" y="1864"/>
                      </a:cubicBezTo>
                      <a:cubicBezTo>
                        <a:pt x="3923" y="1277"/>
                        <a:pt x="4854" y="1046"/>
                        <a:pt x="5719" y="702"/>
                      </a:cubicBezTo>
                      <a:cubicBezTo>
                        <a:pt x="5838" y="656"/>
                        <a:pt x="5957" y="603"/>
                        <a:pt x="6069" y="550"/>
                      </a:cubicBezTo>
                      <a:cubicBezTo>
                        <a:pt x="6373" y="412"/>
                        <a:pt x="6663" y="240"/>
                        <a:pt x="6921" y="42"/>
                      </a:cubicBezTo>
                      <a:cubicBezTo>
                        <a:pt x="6712" y="14"/>
                        <a:pt x="6503" y="1"/>
                        <a:pt x="6290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13"/>
                <p:cNvSpPr/>
                <p:nvPr/>
              </p:nvSpPr>
              <p:spPr>
                <a:xfrm>
                  <a:off x="9574000" y="2291420"/>
                  <a:ext cx="264656" cy="1027335"/>
                </a:xfrm>
                <a:custGeom>
                  <a:rect b="b" l="l" r="r" t="t"/>
                  <a:pathLst>
                    <a:path extrusionOk="0" h="11820" w="3045">
                      <a:moveTo>
                        <a:pt x="1" y="0"/>
                      </a:moveTo>
                      <a:lnTo>
                        <a:pt x="1" y="11535"/>
                      </a:lnTo>
                      <a:lnTo>
                        <a:pt x="2285" y="11819"/>
                      </a:lnTo>
                      <a:cubicBezTo>
                        <a:pt x="2206" y="10987"/>
                        <a:pt x="1836" y="10175"/>
                        <a:pt x="1473" y="9442"/>
                      </a:cubicBezTo>
                      <a:cubicBezTo>
                        <a:pt x="2041" y="8973"/>
                        <a:pt x="3012" y="8095"/>
                        <a:pt x="3025" y="7501"/>
                      </a:cubicBezTo>
                      <a:cubicBezTo>
                        <a:pt x="3045" y="6834"/>
                        <a:pt x="2418" y="5896"/>
                        <a:pt x="2266" y="5249"/>
                      </a:cubicBezTo>
                      <a:cubicBezTo>
                        <a:pt x="2120" y="4609"/>
                        <a:pt x="2008" y="3942"/>
                        <a:pt x="1916" y="3275"/>
                      </a:cubicBezTo>
                      <a:cubicBezTo>
                        <a:pt x="1869" y="2952"/>
                        <a:pt x="1823" y="2628"/>
                        <a:pt x="1784" y="2304"/>
                      </a:cubicBezTo>
                      <a:cubicBezTo>
                        <a:pt x="1698" y="1618"/>
                        <a:pt x="1612" y="938"/>
                        <a:pt x="1506" y="291"/>
                      </a:cubicBezTo>
                      <a:cubicBezTo>
                        <a:pt x="1163" y="185"/>
                        <a:pt x="582" y="59"/>
                        <a:pt x="34" y="7"/>
                      </a:cubicBezTo>
                      <a:cubicBezTo>
                        <a:pt x="21" y="7"/>
                        <a:pt x="14" y="0"/>
                        <a:pt x="1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09" name="Google Shape;409;p13"/>
            <p:cNvGrpSpPr/>
            <p:nvPr/>
          </p:nvGrpSpPr>
          <p:grpSpPr>
            <a:xfrm>
              <a:off x="922627" y="4309652"/>
              <a:ext cx="520099" cy="1019340"/>
              <a:chOff x="11376615" y="-183998"/>
              <a:chExt cx="520099" cy="1019340"/>
            </a:xfrm>
          </p:grpSpPr>
          <p:grpSp>
            <p:nvGrpSpPr>
              <p:cNvPr id="410" name="Google Shape;410;p13"/>
              <p:cNvGrpSpPr/>
              <p:nvPr/>
            </p:nvGrpSpPr>
            <p:grpSpPr>
              <a:xfrm>
                <a:off x="11376615" y="-183998"/>
                <a:ext cx="520099" cy="1019340"/>
                <a:chOff x="11376615" y="-183998"/>
                <a:chExt cx="520099" cy="1019340"/>
              </a:xfrm>
            </p:grpSpPr>
            <p:sp>
              <p:nvSpPr>
                <p:cNvPr id="411" name="Google Shape;411;p13"/>
                <p:cNvSpPr/>
                <p:nvPr/>
              </p:nvSpPr>
              <p:spPr>
                <a:xfrm>
                  <a:off x="11477610" y="-183998"/>
                  <a:ext cx="419104" cy="1019339"/>
                </a:xfrm>
                <a:custGeom>
                  <a:rect b="b" l="l" r="r" t="t"/>
                  <a:pathLst>
                    <a:path extrusionOk="0" h="11728" w="4822">
                      <a:moveTo>
                        <a:pt x="1421" y="1"/>
                      </a:moveTo>
                      <a:cubicBezTo>
                        <a:pt x="1176" y="146"/>
                        <a:pt x="1090" y="859"/>
                        <a:pt x="998" y="1130"/>
                      </a:cubicBezTo>
                      <a:cubicBezTo>
                        <a:pt x="820" y="1632"/>
                        <a:pt x="589" y="2140"/>
                        <a:pt x="463" y="2662"/>
                      </a:cubicBezTo>
                      <a:cubicBezTo>
                        <a:pt x="311" y="3335"/>
                        <a:pt x="133" y="4062"/>
                        <a:pt x="47" y="4742"/>
                      </a:cubicBezTo>
                      <a:cubicBezTo>
                        <a:pt x="1" y="5105"/>
                        <a:pt x="1" y="5574"/>
                        <a:pt x="100" y="5924"/>
                      </a:cubicBezTo>
                      <a:cubicBezTo>
                        <a:pt x="219" y="6320"/>
                        <a:pt x="529" y="6656"/>
                        <a:pt x="694" y="7039"/>
                      </a:cubicBezTo>
                      <a:cubicBezTo>
                        <a:pt x="853" y="7416"/>
                        <a:pt x="985" y="7812"/>
                        <a:pt x="1071" y="8208"/>
                      </a:cubicBezTo>
                      <a:cubicBezTo>
                        <a:pt x="1222" y="8954"/>
                        <a:pt x="1440" y="9826"/>
                        <a:pt x="1493" y="10625"/>
                      </a:cubicBezTo>
                      <a:cubicBezTo>
                        <a:pt x="1500" y="10658"/>
                        <a:pt x="1500" y="10691"/>
                        <a:pt x="1500" y="10724"/>
                      </a:cubicBezTo>
                      <a:cubicBezTo>
                        <a:pt x="1506" y="10889"/>
                        <a:pt x="1513" y="11047"/>
                        <a:pt x="1500" y="11206"/>
                      </a:cubicBezTo>
                      <a:lnTo>
                        <a:pt x="2021" y="11728"/>
                      </a:lnTo>
                      <a:cubicBezTo>
                        <a:pt x="1909" y="11397"/>
                        <a:pt x="2668" y="10664"/>
                        <a:pt x="2873" y="10387"/>
                      </a:cubicBezTo>
                      <a:cubicBezTo>
                        <a:pt x="3329" y="9780"/>
                        <a:pt x="3831" y="9034"/>
                        <a:pt x="4068" y="8307"/>
                      </a:cubicBezTo>
                      <a:cubicBezTo>
                        <a:pt x="4319" y="7548"/>
                        <a:pt x="4273" y="6683"/>
                        <a:pt x="4431" y="5904"/>
                      </a:cubicBezTo>
                      <a:cubicBezTo>
                        <a:pt x="4590" y="5151"/>
                        <a:pt x="4821" y="4246"/>
                        <a:pt x="4748" y="3467"/>
                      </a:cubicBezTo>
                      <a:lnTo>
                        <a:pt x="4748" y="3467"/>
                      </a:lnTo>
                      <a:cubicBezTo>
                        <a:pt x="4266" y="3976"/>
                        <a:pt x="3699" y="4524"/>
                        <a:pt x="3355" y="5151"/>
                      </a:cubicBezTo>
                      <a:cubicBezTo>
                        <a:pt x="2939" y="5904"/>
                        <a:pt x="3058" y="6914"/>
                        <a:pt x="3117" y="7733"/>
                      </a:cubicBezTo>
                      <a:cubicBezTo>
                        <a:pt x="3217" y="9034"/>
                        <a:pt x="2213" y="10110"/>
                        <a:pt x="1936" y="11364"/>
                      </a:cubicBezTo>
                      <a:cubicBezTo>
                        <a:pt x="1321" y="9932"/>
                        <a:pt x="2695" y="8221"/>
                        <a:pt x="2781" y="6808"/>
                      </a:cubicBezTo>
                      <a:cubicBezTo>
                        <a:pt x="2860" y="5633"/>
                        <a:pt x="2266" y="4484"/>
                        <a:pt x="1942" y="3388"/>
                      </a:cubicBezTo>
                      <a:cubicBezTo>
                        <a:pt x="1737" y="2682"/>
                        <a:pt x="1605" y="1975"/>
                        <a:pt x="1625" y="1229"/>
                      </a:cubicBezTo>
                      <a:cubicBezTo>
                        <a:pt x="1638" y="886"/>
                        <a:pt x="1698" y="483"/>
                        <a:pt x="1533" y="166"/>
                      </a:cubicBezTo>
                      <a:cubicBezTo>
                        <a:pt x="1506" y="106"/>
                        <a:pt x="1467" y="54"/>
                        <a:pt x="1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" name="Google Shape;412;p13"/>
                <p:cNvSpPr/>
                <p:nvPr/>
              </p:nvSpPr>
              <p:spPr>
                <a:xfrm>
                  <a:off x="11376615" y="353747"/>
                  <a:ext cx="188345" cy="481596"/>
                </a:xfrm>
                <a:custGeom>
                  <a:rect b="b" l="l" r="r" t="t"/>
                  <a:pathLst>
                    <a:path extrusionOk="0" h="5541" w="2167">
                      <a:moveTo>
                        <a:pt x="245" y="1"/>
                      </a:moveTo>
                      <a:cubicBezTo>
                        <a:pt x="238" y="20"/>
                        <a:pt x="232" y="34"/>
                        <a:pt x="225" y="53"/>
                      </a:cubicBezTo>
                      <a:cubicBezTo>
                        <a:pt x="1" y="707"/>
                        <a:pt x="291" y="1949"/>
                        <a:pt x="364" y="2629"/>
                      </a:cubicBezTo>
                      <a:cubicBezTo>
                        <a:pt x="456" y="3494"/>
                        <a:pt x="793" y="4220"/>
                        <a:pt x="1500" y="4775"/>
                      </a:cubicBezTo>
                      <a:cubicBezTo>
                        <a:pt x="1711" y="5098"/>
                        <a:pt x="1876" y="5243"/>
                        <a:pt x="2008" y="5369"/>
                      </a:cubicBezTo>
                      <a:lnTo>
                        <a:pt x="2015" y="5369"/>
                      </a:lnTo>
                      <a:cubicBezTo>
                        <a:pt x="2074" y="5428"/>
                        <a:pt x="2120" y="5481"/>
                        <a:pt x="2167" y="5541"/>
                      </a:cubicBezTo>
                      <a:cubicBezTo>
                        <a:pt x="1909" y="4794"/>
                        <a:pt x="2015" y="4015"/>
                        <a:pt x="1691" y="3309"/>
                      </a:cubicBezTo>
                      <a:cubicBezTo>
                        <a:pt x="1203" y="2239"/>
                        <a:pt x="602" y="1123"/>
                        <a:pt x="24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13" name="Google Shape;413;p13"/>
              <p:cNvSpPr/>
              <p:nvPr/>
            </p:nvSpPr>
            <p:spPr>
              <a:xfrm>
                <a:off x="11376615" y="358353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3"/>
              <p:cNvSpPr/>
              <p:nvPr/>
            </p:nvSpPr>
            <p:spPr>
              <a:xfrm>
                <a:off x="11477610" y="-183998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5" name="Google Shape;415;p13"/>
            <p:cNvGrpSpPr/>
            <p:nvPr/>
          </p:nvGrpSpPr>
          <p:grpSpPr>
            <a:xfrm rot="1344472">
              <a:off x="2146275" y="4833620"/>
              <a:ext cx="1001528" cy="622576"/>
              <a:chOff x="12284006" y="3810090"/>
              <a:chExt cx="1001522" cy="622572"/>
            </a:xfrm>
          </p:grpSpPr>
          <p:sp>
            <p:nvSpPr>
              <p:cNvPr id="416" name="Google Shape;416;p13"/>
              <p:cNvSpPr/>
              <p:nvPr/>
            </p:nvSpPr>
            <p:spPr>
              <a:xfrm>
                <a:off x="12284006" y="3810090"/>
                <a:ext cx="1001522" cy="622572"/>
              </a:xfrm>
              <a:custGeom>
                <a:rect b="b" l="l" r="r" t="t"/>
                <a:pathLst>
                  <a:path extrusionOk="0" h="7163" w="11523">
                    <a:moveTo>
                      <a:pt x="8002" y="0"/>
                    </a:moveTo>
                    <a:cubicBezTo>
                      <a:pt x="7349" y="0"/>
                      <a:pt x="6907" y="646"/>
                      <a:pt x="6907" y="646"/>
                    </a:cubicBezTo>
                    <a:cubicBezTo>
                      <a:pt x="6907" y="646"/>
                      <a:pt x="7349" y="1781"/>
                      <a:pt x="8155" y="2461"/>
                    </a:cubicBezTo>
                    <a:cubicBezTo>
                      <a:pt x="8033" y="2415"/>
                      <a:pt x="7911" y="2395"/>
                      <a:pt x="7793" y="2395"/>
                    </a:cubicBezTo>
                    <a:cubicBezTo>
                      <a:pt x="6992" y="2395"/>
                      <a:pt x="6306" y="3306"/>
                      <a:pt x="6306" y="3306"/>
                    </a:cubicBezTo>
                    <a:lnTo>
                      <a:pt x="6464" y="2224"/>
                    </a:lnTo>
                    <a:cubicBezTo>
                      <a:pt x="6464" y="2224"/>
                      <a:pt x="5835" y="1951"/>
                      <a:pt x="5392" y="1951"/>
                    </a:cubicBezTo>
                    <a:cubicBezTo>
                      <a:pt x="5324" y="1951"/>
                      <a:pt x="5260" y="1958"/>
                      <a:pt x="5203" y="1973"/>
                    </a:cubicBezTo>
                    <a:cubicBezTo>
                      <a:pt x="4781" y="2085"/>
                      <a:pt x="4417" y="3108"/>
                      <a:pt x="4417" y="3108"/>
                    </a:cubicBezTo>
                    <a:cubicBezTo>
                      <a:pt x="4417" y="3108"/>
                      <a:pt x="4378" y="1504"/>
                      <a:pt x="4219" y="903"/>
                    </a:cubicBezTo>
                    <a:cubicBezTo>
                      <a:pt x="4011" y="720"/>
                      <a:pt x="3782" y="644"/>
                      <a:pt x="3552" y="644"/>
                    </a:cubicBezTo>
                    <a:cubicBezTo>
                      <a:pt x="2843" y="644"/>
                      <a:pt x="2127" y="1373"/>
                      <a:pt x="1988" y="1966"/>
                    </a:cubicBezTo>
                    <a:cubicBezTo>
                      <a:pt x="1776" y="1776"/>
                      <a:pt x="1562" y="1699"/>
                      <a:pt x="1358" y="1699"/>
                    </a:cubicBezTo>
                    <a:cubicBezTo>
                      <a:pt x="684" y="1699"/>
                      <a:pt x="115" y="2540"/>
                      <a:pt x="79" y="2910"/>
                    </a:cubicBezTo>
                    <a:cubicBezTo>
                      <a:pt x="40" y="3392"/>
                      <a:pt x="1730" y="4680"/>
                      <a:pt x="1730" y="4680"/>
                    </a:cubicBezTo>
                    <a:cubicBezTo>
                      <a:pt x="1730" y="4680"/>
                      <a:pt x="0" y="4997"/>
                      <a:pt x="0" y="5248"/>
                    </a:cubicBezTo>
                    <a:cubicBezTo>
                      <a:pt x="0" y="5492"/>
                      <a:pt x="1730" y="7163"/>
                      <a:pt x="1730" y="7163"/>
                    </a:cubicBezTo>
                    <a:lnTo>
                      <a:pt x="11522" y="2468"/>
                    </a:lnTo>
                    <a:cubicBezTo>
                      <a:pt x="11522" y="2468"/>
                      <a:pt x="11443" y="263"/>
                      <a:pt x="11166" y="190"/>
                    </a:cubicBezTo>
                    <a:cubicBezTo>
                      <a:pt x="11153" y="187"/>
                      <a:pt x="11139" y="186"/>
                      <a:pt x="11125" y="186"/>
                    </a:cubicBezTo>
                    <a:cubicBezTo>
                      <a:pt x="10808" y="186"/>
                      <a:pt x="10031" y="850"/>
                      <a:pt x="9918" y="1425"/>
                    </a:cubicBezTo>
                    <a:cubicBezTo>
                      <a:pt x="9884" y="1419"/>
                      <a:pt x="9850" y="1416"/>
                      <a:pt x="9816" y="1416"/>
                    </a:cubicBezTo>
                    <a:cubicBezTo>
                      <a:pt x="9405" y="1416"/>
                      <a:pt x="8993" y="1827"/>
                      <a:pt x="8993" y="1827"/>
                    </a:cubicBezTo>
                    <a:cubicBezTo>
                      <a:pt x="8993" y="1827"/>
                      <a:pt x="8716" y="863"/>
                      <a:pt x="8439" y="97"/>
                    </a:cubicBezTo>
                    <a:cubicBezTo>
                      <a:pt x="8285" y="29"/>
                      <a:pt x="8139" y="0"/>
                      <a:pt x="80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13"/>
              <p:cNvSpPr/>
              <p:nvPr/>
            </p:nvSpPr>
            <p:spPr>
              <a:xfrm>
                <a:off x="12312688" y="3980530"/>
                <a:ext cx="116640" cy="71879"/>
              </a:xfrm>
              <a:custGeom>
                <a:rect b="b" l="l" r="r" t="t"/>
                <a:pathLst>
                  <a:path extrusionOk="0" h="827" w="1342">
                    <a:moveTo>
                      <a:pt x="999" y="1"/>
                    </a:moveTo>
                    <a:cubicBezTo>
                      <a:pt x="906" y="1"/>
                      <a:pt x="808" y="24"/>
                      <a:pt x="740" y="71"/>
                    </a:cubicBezTo>
                    <a:cubicBezTo>
                      <a:pt x="535" y="170"/>
                      <a:pt x="0" y="566"/>
                      <a:pt x="13" y="824"/>
                    </a:cubicBezTo>
                    <a:cubicBezTo>
                      <a:pt x="25" y="825"/>
                      <a:pt x="36" y="826"/>
                      <a:pt x="48" y="826"/>
                    </a:cubicBezTo>
                    <a:cubicBezTo>
                      <a:pt x="249" y="826"/>
                      <a:pt x="558" y="628"/>
                      <a:pt x="713" y="547"/>
                    </a:cubicBezTo>
                    <a:cubicBezTo>
                      <a:pt x="859" y="467"/>
                      <a:pt x="1149" y="381"/>
                      <a:pt x="1242" y="236"/>
                    </a:cubicBezTo>
                    <a:cubicBezTo>
                      <a:pt x="1341" y="84"/>
                      <a:pt x="1179" y="1"/>
                      <a:pt x="999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3"/>
              <p:cNvSpPr/>
              <p:nvPr/>
            </p:nvSpPr>
            <p:spPr>
              <a:xfrm>
                <a:off x="12311472" y="4229977"/>
                <a:ext cx="133241" cy="52757"/>
              </a:xfrm>
              <a:custGeom>
                <a:rect b="b" l="l" r="r" t="t"/>
                <a:pathLst>
                  <a:path extrusionOk="0" h="607" w="1533">
                    <a:moveTo>
                      <a:pt x="1401" y="1"/>
                    </a:moveTo>
                    <a:lnTo>
                      <a:pt x="1401" y="7"/>
                    </a:lnTo>
                    <a:cubicBezTo>
                      <a:pt x="1190" y="106"/>
                      <a:pt x="886" y="166"/>
                      <a:pt x="648" y="238"/>
                    </a:cubicBezTo>
                    <a:cubicBezTo>
                      <a:pt x="443" y="305"/>
                      <a:pt x="153" y="318"/>
                      <a:pt x="1" y="483"/>
                    </a:cubicBezTo>
                    <a:cubicBezTo>
                      <a:pt x="144" y="572"/>
                      <a:pt x="323" y="606"/>
                      <a:pt x="508" y="606"/>
                    </a:cubicBezTo>
                    <a:cubicBezTo>
                      <a:pt x="735" y="606"/>
                      <a:pt x="968" y="555"/>
                      <a:pt x="1150" y="489"/>
                    </a:cubicBezTo>
                    <a:cubicBezTo>
                      <a:pt x="1289" y="443"/>
                      <a:pt x="1473" y="344"/>
                      <a:pt x="1513" y="186"/>
                    </a:cubicBezTo>
                    <a:cubicBezTo>
                      <a:pt x="1533" y="113"/>
                      <a:pt x="1533" y="40"/>
                      <a:pt x="140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3"/>
              <p:cNvSpPr/>
              <p:nvPr/>
            </p:nvSpPr>
            <p:spPr>
              <a:xfrm>
                <a:off x="12482520" y="3885271"/>
                <a:ext cx="130981" cy="96302"/>
              </a:xfrm>
              <a:custGeom>
                <a:rect b="b" l="l" r="r" t="t"/>
                <a:pathLst>
                  <a:path extrusionOk="0" h="1108" w="1507">
                    <a:moveTo>
                      <a:pt x="1160" y="0"/>
                    </a:moveTo>
                    <a:cubicBezTo>
                      <a:pt x="1148" y="0"/>
                      <a:pt x="1137" y="2"/>
                      <a:pt x="1130" y="5"/>
                    </a:cubicBezTo>
                    <a:cubicBezTo>
                      <a:pt x="753" y="5"/>
                      <a:pt x="1" y="685"/>
                      <a:pt x="54" y="1108"/>
                    </a:cubicBezTo>
                    <a:cubicBezTo>
                      <a:pt x="126" y="1108"/>
                      <a:pt x="205" y="1035"/>
                      <a:pt x="271" y="1002"/>
                    </a:cubicBezTo>
                    <a:cubicBezTo>
                      <a:pt x="489" y="883"/>
                      <a:pt x="727" y="797"/>
                      <a:pt x="932" y="679"/>
                    </a:cubicBezTo>
                    <a:cubicBezTo>
                      <a:pt x="1097" y="586"/>
                      <a:pt x="1301" y="447"/>
                      <a:pt x="1414" y="296"/>
                    </a:cubicBezTo>
                    <a:cubicBezTo>
                      <a:pt x="1493" y="183"/>
                      <a:pt x="1506" y="137"/>
                      <a:pt x="1374" y="64"/>
                    </a:cubicBezTo>
                    <a:cubicBezTo>
                      <a:pt x="1325" y="37"/>
                      <a:pt x="1220" y="0"/>
                      <a:pt x="1160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3"/>
              <p:cNvSpPr/>
              <p:nvPr/>
            </p:nvSpPr>
            <p:spPr>
              <a:xfrm>
                <a:off x="12693115" y="3998956"/>
                <a:ext cx="118900" cy="65882"/>
              </a:xfrm>
              <a:custGeom>
                <a:rect b="b" l="l" r="r" t="t"/>
                <a:pathLst>
                  <a:path extrusionOk="0" h="758" w="1368">
                    <a:moveTo>
                      <a:pt x="783" y="1"/>
                    </a:moveTo>
                    <a:cubicBezTo>
                      <a:pt x="757" y="1"/>
                      <a:pt x="732" y="2"/>
                      <a:pt x="707" y="4"/>
                    </a:cubicBezTo>
                    <a:cubicBezTo>
                      <a:pt x="450" y="31"/>
                      <a:pt x="351" y="176"/>
                      <a:pt x="212" y="387"/>
                    </a:cubicBezTo>
                    <a:cubicBezTo>
                      <a:pt x="166" y="460"/>
                      <a:pt x="1" y="704"/>
                      <a:pt x="41" y="757"/>
                    </a:cubicBezTo>
                    <a:cubicBezTo>
                      <a:pt x="100" y="684"/>
                      <a:pt x="252" y="632"/>
                      <a:pt x="371" y="552"/>
                    </a:cubicBezTo>
                    <a:cubicBezTo>
                      <a:pt x="681" y="341"/>
                      <a:pt x="1031" y="288"/>
                      <a:pt x="1368" y="123"/>
                    </a:cubicBezTo>
                    <a:cubicBezTo>
                      <a:pt x="1206" y="59"/>
                      <a:pt x="972" y="1"/>
                      <a:pt x="783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3"/>
              <p:cNvSpPr/>
              <p:nvPr/>
            </p:nvSpPr>
            <p:spPr>
              <a:xfrm>
                <a:off x="12907795" y="3825387"/>
                <a:ext cx="100474" cy="39807"/>
              </a:xfrm>
              <a:custGeom>
                <a:rect b="b" l="l" r="r" t="t"/>
                <a:pathLst>
                  <a:path extrusionOk="0" h="458" w="1156">
                    <a:moveTo>
                      <a:pt x="835" y="0"/>
                    </a:moveTo>
                    <a:cubicBezTo>
                      <a:pt x="816" y="0"/>
                      <a:pt x="797" y="3"/>
                      <a:pt x="780" y="7"/>
                    </a:cubicBezTo>
                    <a:cubicBezTo>
                      <a:pt x="588" y="7"/>
                      <a:pt x="86" y="219"/>
                      <a:pt x="0" y="397"/>
                    </a:cubicBezTo>
                    <a:cubicBezTo>
                      <a:pt x="41" y="442"/>
                      <a:pt x="104" y="458"/>
                      <a:pt x="175" y="458"/>
                    </a:cubicBezTo>
                    <a:cubicBezTo>
                      <a:pt x="314" y="458"/>
                      <a:pt x="485" y="397"/>
                      <a:pt x="582" y="370"/>
                    </a:cubicBezTo>
                    <a:cubicBezTo>
                      <a:pt x="687" y="337"/>
                      <a:pt x="965" y="298"/>
                      <a:pt x="1057" y="212"/>
                    </a:cubicBezTo>
                    <a:cubicBezTo>
                      <a:pt x="1156" y="119"/>
                      <a:pt x="978" y="0"/>
                      <a:pt x="835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3"/>
              <p:cNvSpPr/>
              <p:nvPr/>
            </p:nvSpPr>
            <p:spPr>
              <a:xfrm>
                <a:off x="13160891" y="3848506"/>
                <a:ext cx="86915" cy="110121"/>
              </a:xfrm>
              <a:custGeom>
                <a:rect b="b" l="l" r="r" t="t"/>
                <a:pathLst>
                  <a:path extrusionOk="0" h="1267" w="1000">
                    <a:moveTo>
                      <a:pt x="890" y="0"/>
                    </a:moveTo>
                    <a:cubicBezTo>
                      <a:pt x="883" y="0"/>
                      <a:pt x="875" y="2"/>
                      <a:pt x="865" y="5"/>
                    </a:cubicBezTo>
                    <a:cubicBezTo>
                      <a:pt x="515" y="270"/>
                      <a:pt x="0" y="771"/>
                      <a:pt x="40" y="1267"/>
                    </a:cubicBezTo>
                    <a:cubicBezTo>
                      <a:pt x="397" y="1181"/>
                      <a:pt x="687" y="778"/>
                      <a:pt x="839" y="461"/>
                    </a:cubicBezTo>
                    <a:cubicBezTo>
                      <a:pt x="864" y="411"/>
                      <a:pt x="999" y="0"/>
                      <a:pt x="890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3"/>
              <p:cNvSpPr/>
              <p:nvPr/>
            </p:nvSpPr>
            <p:spPr>
              <a:xfrm>
                <a:off x="12424548" y="3979227"/>
                <a:ext cx="251445" cy="412672"/>
              </a:xfrm>
              <a:custGeom>
                <a:rect b="b" l="l" r="r" t="t"/>
                <a:pathLst>
                  <a:path extrusionOk="0" h="4748" w="2893">
                    <a:moveTo>
                      <a:pt x="364" y="0"/>
                    </a:moveTo>
                    <a:cubicBezTo>
                      <a:pt x="324" y="185"/>
                      <a:pt x="212" y="324"/>
                      <a:pt x="126" y="482"/>
                    </a:cubicBezTo>
                    <a:cubicBezTo>
                      <a:pt x="1" y="713"/>
                      <a:pt x="212" y="918"/>
                      <a:pt x="311" y="1136"/>
                    </a:cubicBezTo>
                    <a:cubicBezTo>
                      <a:pt x="476" y="1499"/>
                      <a:pt x="674" y="1829"/>
                      <a:pt x="892" y="2166"/>
                    </a:cubicBezTo>
                    <a:cubicBezTo>
                      <a:pt x="1143" y="2542"/>
                      <a:pt x="1420" y="2906"/>
                      <a:pt x="1658" y="3289"/>
                    </a:cubicBezTo>
                    <a:cubicBezTo>
                      <a:pt x="1823" y="3553"/>
                      <a:pt x="1975" y="3810"/>
                      <a:pt x="2167" y="4061"/>
                    </a:cubicBezTo>
                    <a:cubicBezTo>
                      <a:pt x="2351" y="4292"/>
                      <a:pt x="2602" y="4629"/>
                      <a:pt x="2873" y="4748"/>
                    </a:cubicBezTo>
                    <a:cubicBezTo>
                      <a:pt x="2893" y="4655"/>
                      <a:pt x="2761" y="4530"/>
                      <a:pt x="2708" y="4451"/>
                    </a:cubicBezTo>
                    <a:cubicBezTo>
                      <a:pt x="2596" y="4292"/>
                      <a:pt x="2490" y="4127"/>
                      <a:pt x="2384" y="3962"/>
                    </a:cubicBezTo>
                    <a:cubicBezTo>
                      <a:pt x="2094" y="3506"/>
                      <a:pt x="1850" y="3038"/>
                      <a:pt x="1605" y="2549"/>
                    </a:cubicBezTo>
                    <a:cubicBezTo>
                      <a:pt x="1328" y="2001"/>
                      <a:pt x="1084" y="1433"/>
                      <a:pt x="793" y="898"/>
                    </a:cubicBezTo>
                    <a:cubicBezTo>
                      <a:pt x="681" y="687"/>
                      <a:pt x="582" y="469"/>
                      <a:pt x="476" y="258"/>
                    </a:cubicBezTo>
                    <a:cubicBezTo>
                      <a:pt x="437" y="179"/>
                      <a:pt x="371" y="93"/>
                      <a:pt x="364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3"/>
              <p:cNvSpPr/>
              <p:nvPr/>
            </p:nvSpPr>
            <p:spPr>
              <a:xfrm>
                <a:off x="12603592" y="3887966"/>
                <a:ext cx="99952" cy="458650"/>
              </a:xfrm>
              <a:custGeom>
                <a:rect b="b" l="l" r="r" t="t"/>
                <a:pathLst>
                  <a:path extrusionOk="0" h="5277" w="1150">
                    <a:moveTo>
                      <a:pt x="549" y="0"/>
                    </a:moveTo>
                    <a:cubicBezTo>
                      <a:pt x="628" y="192"/>
                      <a:pt x="133" y="535"/>
                      <a:pt x="21" y="588"/>
                    </a:cubicBezTo>
                    <a:cubicBezTo>
                      <a:pt x="1" y="879"/>
                      <a:pt x="100" y="1077"/>
                      <a:pt x="232" y="1321"/>
                    </a:cubicBezTo>
                    <a:cubicBezTo>
                      <a:pt x="443" y="1717"/>
                      <a:pt x="536" y="2160"/>
                      <a:pt x="608" y="2595"/>
                    </a:cubicBezTo>
                    <a:cubicBezTo>
                      <a:pt x="701" y="3183"/>
                      <a:pt x="760" y="3777"/>
                      <a:pt x="846" y="4365"/>
                    </a:cubicBezTo>
                    <a:cubicBezTo>
                      <a:pt x="879" y="4570"/>
                      <a:pt x="886" y="4893"/>
                      <a:pt x="985" y="5071"/>
                    </a:cubicBezTo>
                    <a:cubicBezTo>
                      <a:pt x="1031" y="5157"/>
                      <a:pt x="1104" y="5197"/>
                      <a:pt x="1150" y="5276"/>
                    </a:cubicBezTo>
                    <a:cubicBezTo>
                      <a:pt x="1110" y="4900"/>
                      <a:pt x="1057" y="4490"/>
                      <a:pt x="991" y="4107"/>
                    </a:cubicBezTo>
                    <a:cubicBezTo>
                      <a:pt x="879" y="3427"/>
                      <a:pt x="846" y="2714"/>
                      <a:pt x="780" y="2034"/>
                    </a:cubicBezTo>
                    <a:cubicBezTo>
                      <a:pt x="767" y="1823"/>
                      <a:pt x="734" y="1618"/>
                      <a:pt x="734" y="1407"/>
                    </a:cubicBezTo>
                    <a:cubicBezTo>
                      <a:pt x="734" y="1202"/>
                      <a:pt x="734" y="971"/>
                      <a:pt x="701" y="773"/>
                    </a:cubicBezTo>
                    <a:cubicBezTo>
                      <a:pt x="661" y="482"/>
                      <a:pt x="582" y="80"/>
                      <a:pt x="549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3"/>
              <p:cNvSpPr/>
              <p:nvPr/>
            </p:nvSpPr>
            <p:spPr>
              <a:xfrm>
                <a:off x="12465311" y="4263266"/>
                <a:ext cx="118900" cy="155143"/>
              </a:xfrm>
              <a:custGeom>
                <a:rect b="b" l="l" r="r" t="t"/>
                <a:pathLst>
                  <a:path extrusionOk="0" h="1785" w="1368">
                    <a:moveTo>
                      <a:pt x="1" y="1"/>
                    </a:moveTo>
                    <a:lnTo>
                      <a:pt x="1" y="1"/>
                    </a:lnTo>
                    <a:cubicBezTo>
                      <a:pt x="212" y="364"/>
                      <a:pt x="430" y="760"/>
                      <a:pt x="582" y="1156"/>
                    </a:cubicBezTo>
                    <a:cubicBezTo>
                      <a:pt x="654" y="1335"/>
                      <a:pt x="727" y="1500"/>
                      <a:pt x="839" y="1665"/>
                    </a:cubicBezTo>
                    <a:cubicBezTo>
                      <a:pt x="905" y="1758"/>
                      <a:pt x="945" y="1785"/>
                      <a:pt x="997" y="1785"/>
                    </a:cubicBezTo>
                    <a:cubicBezTo>
                      <a:pt x="1043" y="1785"/>
                      <a:pt x="1098" y="1763"/>
                      <a:pt x="1189" y="1751"/>
                    </a:cubicBezTo>
                    <a:lnTo>
                      <a:pt x="1367" y="1473"/>
                    </a:lnTo>
                    <a:cubicBezTo>
                      <a:pt x="1163" y="1387"/>
                      <a:pt x="984" y="1090"/>
                      <a:pt x="833" y="932"/>
                    </a:cubicBezTo>
                    <a:cubicBezTo>
                      <a:pt x="681" y="773"/>
                      <a:pt x="535" y="602"/>
                      <a:pt x="403" y="437"/>
                    </a:cubicBezTo>
                    <a:cubicBezTo>
                      <a:pt x="318" y="324"/>
                      <a:pt x="139" y="27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13"/>
              <p:cNvSpPr/>
              <p:nvPr/>
            </p:nvSpPr>
            <p:spPr>
              <a:xfrm>
                <a:off x="12759170" y="4120985"/>
                <a:ext cx="64926" cy="195211"/>
              </a:xfrm>
              <a:custGeom>
                <a:rect b="b" l="l" r="r" t="t"/>
                <a:pathLst>
                  <a:path extrusionOk="0" h="2246" w="747">
                    <a:moveTo>
                      <a:pt x="733" y="0"/>
                    </a:moveTo>
                    <a:lnTo>
                      <a:pt x="733" y="0"/>
                    </a:lnTo>
                    <a:cubicBezTo>
                      <a:pt x="634" y="93"/>
                      <a:pt x="614" y="271"/>
                      <a:pt x="581" y="396"/>
                    </a:cubicBezTo>
                    <a:cubicBezTo>
                      <a:pt x="509" y="661"/>
                      <a:pt x="423" y="918"/>
                      <a:pt x="357" y="1182"/>
                    </a:cubicBezTo>
                    <a:cubicBezTo>
                      <a:pt x="317" y="1347"/>
                      <a:pt x="0" y="2159"/>
                      <a:pt x="93" y="2245"/>
                    </a:cubicBezTo>
                    <a:lnTo>
                      <a:pt x="496" y="2100"/>
                    </a:lnTo>
                    <a:lnTo>
                      <a:pt x="496" y="2107"/>
                    </a:lnTo>
                    <a:cubicBezTo>
                      <a:pt x="581" y="1862"/>
                      <a:pt x="555" y="1512"/>
                      <a:pt x="581" y="1261"/>
                    </a:cubicBezTo>
                    <a:cubicBezTo>
                      <a:pt x="614" y="1010"/>
                      <a:pt x="647" y="760"/>
                      <a:pt x="694" y="509"/>
                    </a:cubicBezTo>
                    <a:cubicBezTo>
                      <a:pt x="720" y="344"/>
                      <a:pt x="746" y="172"/>
                      <a:pt x="733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3"/>
              <p:cNvSpPr/>
              <p:nvPr/>
            </p:nvSpPr>
            <p:spPr>
              <a:xfrm>
                <a:off x="12990972" y="3818521"/>
                <a:ext cx="125766" cy="330364"/>
              </a:xfrm>
              <a:custGeom>
                <a:rect b="b" l="l" r="r" t="t"/>
                <a:pathLst>
                  <a:path extrusionOk="0" h="3801" w="1447">
                    <a:moveTo>
                      <a:pt x="298" y="0"/>
                    </a:moveTo>
                    <a:lnTo>
                      <a:pt x="298" y="0"/>
                    </a:lnTo>
                    <a:cubicBezTo>
                      <a:pt x="305" y="185"/>
                      <a:pt x="265" y="370"/>
                      <a:pt x="140" y="509"/>
                    </a:cubicBezTo>
                    <a:cubicBezTo>
                      <a:pt x="87" y="568"/>
                      <a:pt x="8" y="595"/>
                      <a:pt x="1" y="674"/>
                    </a:cubicBezTo>
                    <a:cubicBezTo>
                      <a:pt x="1" y="786"/>
                      <a:pt x="206" y="1057"/>
                      <a:pt x="252" y="1156"/>
                    </a:cubicBezTo>
                    <a:cubicBezTo>
                      <a:pt x="549" y="1829"/>
                      <a:pt x="694" y="2543"/>
                      <a:pt x="919" y="3243"/>
                    </a:cubicBezTo>
                    <a:cubicBezTo>
                      <a:pt x="952" y="3335"/>
                      <a:pt x="998" y="3725"/>
                      <a:pt x="1110" y="3791"/>
                    </a:cubicBezTo>
                    <a:cubicBezTo>
                      <a:pt x="1122" y="3798"/>
                      <a:pt x="1137" y="3800"/>
                      <a:pt x="1154" y="3800"/>
                    </a:cubicBezTo>
                    <a:cubicBezTo>
                      <a:pt x="1231" y="3800"/>
                      <a:pt x="1352" y="3744"/>
                      <a:pt x="1425" y="3744"/>
                    </a:cubicBezTo>
                    <a:cubicBezTo>
                      <a:pt x="1428" y="3744"/>
                      <a:pt x="1431" y="3744"/>
                      <a:pt x="1434" y="3744"/>
                    </a:cubicBezTo>
                    <a:cubicBezTo>
                      <a:pt x="1447" y="3639"/>
                      <a:pt x="1394" y="3507"/>
                      <a:pt x="1368" y="3408"/>
                    </a:cubicBezTo>
                    <a:cubicBezTo>
                      <a:pt x="1315" y="3190"/>
                      <a:pt x="1262" y="2972"/>
                      <a:pt x="1222" y="2754"/>
                    </a:cubicBezTo>
                    <a:cubicBezTo>
                      <a:pt x="1156" y="2378"/>
                      <a:pt x="1024" y="2047"/>
                      <a:pt x="886" y="1697"/>
                    </a:cubicBezTo>
                    <a:cubicBezTo>
                      <a:pt x="714" y="1268"/>
                      <a:pt x="615" y="813"/>
                      <a:pt x="463" y="377"/>
                    </a:cubicBezTo>
                    <a:cubicBezTo>
                      <a:pt x="424" y="245"/>
                      <a:pt x="344" y="119"/>
                      <a:pt x="298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8" name="Google Shape;428;p13"/>
            <p:cNvGrpSpPr/>
            <p:nvPr/>
          </p:nvGrpSpPr>
          <p:grpSpPr>
            <a:xfrm rot="828250">
              <a:off x="7426590" y="4026792"/>
              <a:ext cx="1831354" cy="1386620"/>
              <a:chOff x="13739918" y="3701967"/>
              <a:chExt cx="1831386" cy="1386645"/>
            </a:xfrm>
          </p:grpSpPr>
          <p:sp>
            <p:nvSpPr>
              <p:cNvPr id="429" name="Google Shape;429;p13"/>
              <p:cNvSpPr/>
              <p:nvPr/>
            </p:nvSpPr>
            <p:spPr>
              <a:xfrm>
                <a:off x="13739918" y="3915170"/>
                <a:ext cx="686455" cy="1107471"/>
              </a:xfrm>
              <a:custGeom>
                <a:rect b="b" l="l" r="r" t="t"/>
                <a:pathLst>
                  <a:path extrusionOk="0" h="12742" w="7898">
                    <a:moveTo>
                      <a:pt x="4730" y="0"/>
                    </a:moveTo>
                    <a:cubicBezTo>
                      <a:pt x="4500" y="0"/>
                      <a:pt x="4247" y="203"/>
                      <a:pt x="4108" y="387"/>
                    </a:cubicBezTo>
                    <a:cubicBezTo>
                      <a:pt x="3593" y="1054"/>
                      <a:pt x="3758" y="1965"/>
                      <a:pt x="3996" y="2698"/>
                    </a:cubicBezTo>
                    <a:cubicBezTo>
                      <a:pt x="4246" y="3484"/>
                      <a:pt x="4603" y="4217"/>
                      <a:pt x="5059" y="4897"/>
                    </a:cubicBezTo>
                    <a:cubicBezTo>
                      <a:pt x="5534" y="5610"/>
                      <a:pt x="5574" y="6422"/>
                      <a:pt x="5963" y="7149"/>
                    </a:cubicBezTo>
                    <a:cubicBezTo>
                      <a:pt x="6214" y="7618"/>
                      <a:pt x="6597" y="7915"/>
                      <a:pt x="6690" y="8469"/>
                    </a:cubicBezTo>
                    <a:cubicBezTo>
                      <a:pt x="6769" y="8905"/>
                      <a:pt x="6709" y="9341"/>
                      <a:pt x="6782" y="9783"/>
                    </a:cubicBezTo>
                    <a:cubicBezTo>
                      <a:pt x="6830" y="10058"/>
                      <a:pt x="7265" y="11884"/>
                      <a:pt x="6634" y="11884"/>
                    </a:cubicBezTo>
                    <a:cubicBezTo>
                      <a:pt x="6566" y="11884"/>
                      <a:pt x="6486" y="11863"/>
                      <a:pt x="6392" y="11817"/>
                    </a:cubicBezTo>
                    <a:cubicBezTo>
                      <a:pt x="5765" y="11513"/>
                      <a:pt x="5937" y="10259"/>
                      <a:pt x="5930" y="9717"/>
                    </a:cubicBezTo>
                    <a:cubicBezTo>
                      <a:pt x="5924" y="8892"/>
                      <a:pt x="5481" y="8265"/>
                      <a:pt x="5144" y="7538"/>
                    </a:cubicBezTo>
                    <a:cubicBezTo>
                      <a:pt x="4814" y="6832"/>
                      <a:pt x="4880" y="5894"/>
                      <a:pt x="4451" y="5260"/>
                    </a:cubicBezTo>
                    <a:cubicBezTo>
                      <a:pt x="4296" y="5029"/>
                      <a:pt x="4084" y="4881"/>
                      <a:pt x="3881" y="4881"/>
                    </a:cubicBezTo>
                    <a:cubicBezTo>
                      <a:pt x="3730" y="4881"/>
                      <a:pt x="3583" y="4963"/>
                      <a:pt x="3467" y="5155"/>
                    </a:cubicBezTo>
                    <a:cubicBezTo>
                      <a:pt x="3170" y="5643"/>
                      <a:pt x="3309" y="6416"/>
                      <a:pt x="3646" y="6832"/>
                    </a:cubicBezTo>
                    <a:cubicBezTo>
                      <a:pt x="4002" y="7261"/>
                      <a:pt x="4715" y="7611"/>
                      <a:pt x="4841" y="8179"/>
                    </a:cubicBezTo>
                    <a:cubicBezTo>
                      <a:pt x="4927" y="8562"/>
                      <a:pt x="4795" y="8984"/>
                      <a:pt x="4887" y="9381"/>
                    </a:cubicBezTo>
                    <a:cubicBezTo>
                      <a:pt x="4973" y="9790"/>
                      <a:pt x="5144" y="10173"/>
                      <a:pt x="5336" y="10543"/>
                    </a:cubicBezTo>
                    <a:cubicBezTo>
                      <a:pt x="5660" y="11190"/>
                      <a:pt x="6029" y="11876"/>
                      <a:pt x="5686" y="12590"/>
                    </a:cubicBezTo>
                    <a:cubicBezTo>
                      <a:pt x="5402" y="12418"/>
                      <a:pt x="5184" y="11982"/>
                      <a:pt x="4887" y="11764"/>
                    </a:cubicBezTo>
                    <a:cubicBezTo>
                      <a:pt x="4511" y="11474"/>
                      <a:pt x="4227" y="11295"/>
                      <a:pt x="3969" y="10879"/>
                    </a:cubicBezTo>
                    <a:cubicBezTo>
                      <a:pt x="3580" y="10219"/>
                      <a:pt x="3632" y="9433"/>
                      <a:pt x="3223" y="8786"/>
                    </a:cubicBezTo>
                    <a:cubicBezTo>
                      <a:pt x="2999" y="8423"/>
                      <a:pt x="2741" y="8047"/>
                      <a:pt x="2497" y="7697"/>
                    </a:cubicBezTo>
                    <a:cubicBezTo>
                      <a:pt x="2226" y="7307"/>
                      <a:pt x="1810" y="7083"/>
                      <a:pt x="1625" y="6627"/>
                    </a:cubicBezTo>
                    <a:cubicBezTo>
                      <a:pt x="1123" y="5406"/>
                      <a:pt x="1579" y="3973"/>
                      <a:pt x="1401" y="2705"/>
                    </a:cubicBezTo>
                    <a:cubicBezTo>
                      <a:pt x="1327" y="2199"/>
                      <a:pt x="964" y="1867"/>
                      <a:pt x="633" y="1867"/>
                    </a:cubicBezTo>
                    <a:cubicBezTo>
                      <a:pt x="372" y="1867"/>
                      <a:pt x="131" y="2074"/>
                      <a:pt x="67" y="2566"/>
                    </a:cubicBezTo>
                    <a:cubicBezTo>
                      <a:pt x="1" y="3062"/>
                      <a:pt x="272" y="3438"/>
                      <a:pt x="456" y="3874"/>
                    </a:cubicBezTo>
                    <a:cubicBezTo>
                      <a:pt x="615" y="4237"/>
                      <a:pt x="654" y="4620"/>
                      <a:pt x="654" y="5016"/>
                    </a:cubicBezTo>
                    <a:cubicBezTo>
                      <a:pt x="654" y="5815"/>
                      <a:pt x="549" y="6667"/>
                      <a:pt x="1130" y="7307"/>
                    </a:cubicBezTo>
                    <a:cubicBezTo>
                      <a:pt x="1599" y="7816"/>
                      <a:pt x="2200" y="8179"/>
                      <a:pt x="2649" y="8700"/>
                    </a:cubicBezTo>
                    <a:cubicBezTo>
                      <a:pt x="3170" y="9321"/>
                      <a:pt x="2952" y="10120"/>
                      <a:pt x="3197" y="10853"/>
                    </a:cubicBezTo>
                    <a:cubicBezTo>
                      <a:pt x="3507" y="11764"/>
                      <a:pt x="4689" y="12358"/>
                      <a:pt x="5527" y="12741"/>
                    </a:cubicBezTo>
                    <a:lnTo>
                      <a:pt x="7819" y="11923"/>
                    </a:lnTo>
                    <a:cubicBezTo>
                      <a:pt x="7819" y="11962"/>
                      <a:pt x="7825" y="12002"/>
                      <a:pt x="7825" y="12042"/>
                    </a:cubicBezTo>
                    <a:cubicBezTo>
                      <a:pt x="7898" y="11876"/>
                      <a:pt x="7865" y="11309"/>
                      <a:pt x="7872" y="11058"/>
                    </a:cubicBezTo>
                    <a:cubicBezTo>
                      <a:pt x="7878" y="10298"/>
                      <a:pt x="7647" y="9539"/>
                      <a:pt x="7350" y="8859"/>
                    </a:cubicBezTo>
                    <a:cubicBezTo>
                      <a:pt x="6736" y="7452"/>
                      <a:pt x="5990" y="5980"/>
                      <a:pt x="5679" y="4475"/>
                    </a:cubicBezTo>
                    <a:cubicBezTo>
                      <a:pt x="5508" y="3662"/>
                      <a:pt x="5382" y="2863"/>
                      <a:pt x="5290" y="2045"/>
                    </a:cubicBezTo>
                    <a:cubicBezTo>
                      <a:pt x="5250" y="1675"/>
                      <a:pt x="5171" y="1318"/>
                      <a:pt x="5125" y="955"/>
                    </a:cubicBezTo>
                    <a:cubicBezTo>
                      <a:pt x="5092" y="744"/>
                      <a:pt x="5164" y="335"/>
                      <a:pt x="5026" y="156"/>
                    </a:cubicBezTo>
                    <a:cubicBezTo>
                      <a:pt x="4941" y="45"/>
                      <a:pt x="4838" y="0"/>
                      <a:pt x="4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3"/>
              <p:cNvSpPr/>
              <p:nvPr/>
            </p:nvSpPr>
            <p:spPr>
              <a:xfrm>
                <a:off x="14410292" y="3988787"/>
                <a:ext cx="308288" cy="622833"/>
              </a:xfrm>
              <a:custGeom>
                <a:rect b="b" l="l" r="r" t="t"/>
                <a:pathLst>
                  <a:path extrusionOk="0" h="7166" w="3547">
                    <a:moveTo>
                      <a:pt x="344" y="2327"/>
                    </a:moveTo>
                    <a:cubicBezTo>
                      <a:pt x="111" y="2327"/>
                      <a:pt x="50" y="2621"/>
                      <a:pt x="33" y="2842"/>
                    </a:cubicBezTo>
                    <a:cubicBezTo>
                      <a:pt x="0" y="3251"/>
                      <a:pt x="152" y="3581"/>
                      <a:pt x="429" y="3885"/>
                    </a:cubicBezTo>
                    <a:cubicBezTo>
                      <a:pt x="720" y="4215"/>
                      <a:pt x="1189" y="4393"/>
                      <a:pt x="1367" y="4816"/>
                    </a:cubicBezTo>
                    <a:cubicBezTo>
                      <a:pt x="1591" y="5351"/>
                      <a:pt x="1387" y="6011"/>
                      <a:pt x="1605" y="6579"/>
                    </a:cubicBezTo>
                    <a:cubicBezTo>
                      <a:pt x="1646" y="6685"/>
                      <a:pt x="1719" y="6826"/>
                      <a:pt x="1814" y="6942"/>
                    </a:cubicBezTo>
                    <a:lnTo>
                      <a:pt x="1814" y="6942"/>
                    </a:lnTo>
                    <a:cubicBezTo>
                      <a:pt x="1850" y="6057"/>
                      <a:pt x="2082" y="5048"/>
                      <a:pt x="1605" y="4301"/>
                    </a:cubicBezTo>
                    <a:cubicBezTo>
                      <a:pt x="1380" y="3938"/>
                      <a:pt x="1070" y="3588"/>
                      <a:pt x="885" y="3205"/>
                    </a:cubicBezTo>
                    <a:cubicBezTo>
                      <a:pt x="759" y="2961"/>
                      <a:pt x="779" y="2465"/>
                      <a:pt x="475" y="2353"/>
                    </a:cubicBezTo>
                    <a:cubicBezTo>
                      <a:pt x="427" y="2335"/>
                      <a:pt x="383" y="2327"/>
                      <a:pt x="344" y="2327"/>
                    </a:cubicBezTo>
                    <a:close/>
                    <a:moveTo>
                      <a:pt x="3206" y="1"/>
                    </a:moveTo>
                    <a:cubicBezTo>
                      <a:pt x="3073" y="1"/>
                      <a:pt x="2900" y="105"/>
                      <a:pt x="2714" y="346"/>
                    </a:cubicBezTo>
                    <a:cubicBezTo>
                      <a:pt x="2126" y="1118"/>
                      <a:pt x="2093" y="2439"/>
                      <a:pt x="2014" y="3383"/>
                    </a:cubicBezTo>
                    <a:cubicBezTo>
                      <a:pt x="1961" y="4017"/>
                      <a:pt x="2298" y="4347"/>
                      <a:pt x="2377" y="4942"/>
                    </a:cubicBezTo>
                    <a:cubicBezTo>
                      <a:pt x="2443" y="5457"/>
                      <a:pt x="2291" y="5958"/>
                      <a:pt x="2179" y="6454"/>
                    </a:cubicBezTo>
                    <a:lnTo>
                      <a:pt x="2172" y="6454"/>
                    </a:ln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856" y="6992"/>
                      <a:pt x="1834" y="6968"/>
                      <a:pt x="1814" y="6942"/>
                    </a:cubicBezTo>
                    <a:lnTo>
                      <a:pt x="1814" y="6942"/>
                    </a:lnTo>
                    <a:cubicBezTo>
                      <a:pt x="1811" y="7011"/>
                      <a:pt x="1809" y="7080"/>
                      <a:pt x="1809" y="7147"/>
                    </a:cubicBez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966" y="7104"/>
                      <a:pt x="2068" y="7166"/>
                      <a:pt x="2176" y="7166"/>
                    </a:cubicBezTo>
                    <a:cubicBezTo>
                      <a:pt x="2260" y="7166"/>
                      <a:pt x="2348" y="7128"/>
                      <a:pt x="2437" y="7035"/>
                    </a:cubicBezTo>
                    <a:cubicBezTo>
                      <a:pt x="2582" y="6883"/>
                      <a:pt x="2470" y="6249"/>
                      <a:pt x="2509" y="6031"/>
                    </a:cubicBezTo>
                    <a:cubicBezTo>
                      <a:pt x="2681" y="5153"/>
                      <a:pt x="3255" y="4572"/>
                      <a:pt x="3110" y="3641"/>
                    </a:cubicBezTo>
                    <a:cubicBezTo>
                      <a:pt x="3024" y="3066"/>
                      <a:pt x="2866" y="2558"/>
                      <a:pt x="2978" y="1964"/>
                    </a:cubicBezTo>
                    <a:cubicBezTo>
                      <a:pt x="3057" y="1554"/>
                      <a:pt x="3229" y="1178"/>
                      <a:pt x="3374" y="788"/>
                    </a:cubicBezTo>
                    <a:cubicBezTo>
                      <a:pt x="3547" y="325"/>
                      <a:pt x="3440" y="1"/>
                      <a:pt x="3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3"/>
              <p:cNvSpPr/>
              <p:nvPr/>
            </p:nvSpPr>
            <p:spPr>
              <a:xfrm>
                <a:off x="14757431" y="3954543"/>
                <a:ext cx="168876" cy="614141"/>
              </a:xfrm>
              <a:custGeom>
                <a:rect b="b" l="l" r="r" t="t"/>
                <a:pathLst>
                  <a:path extrusionOk="0" h="7066" w="1943">
                    <a:moveTo>
                      <a:pt x="1375" y="0"/>
                    </a:moveTo>
                    <a:cubicBezTo>
                      <a:pt x="1372" y="0"/>
                      <a:pt x="1370" y="0"/>
                      <a:pt x="1368" y="0"/>
                    </a:cubicBezTo>
                    <a:cubicBezTo>
                      <a:pt x="925" y="40"/>
                      <a:pt x="1143" y="1585"/>
                      <a:pt x="1143" y="1869"/>
                    </a:cubicBezTo>
                    <a:cubicBezTo>
                      <a:pt x="1143" y="2476"/>
                      <a:pt x="1104" y="3196"/>
                      <a:pt x="839" y="3757"/>
                    </a:cubicBezTo>
                    <a:cubicBezTo>
                      <a:pt x="529" y="4431"/>
                      <a:pt x="1" y="5032"/>
                      <a:pt x="54" y="5831"/>
                    </a:cubicBezTo>
                    <a:cubicBezTo>
                      <a:pt x="67" y="6029"/>
                      <a:pt x="199" y="6729"/>
                      <a:pt x="232" y="7066"/>
                    </a:cubicBezTo>
                    <a:cubicBezTo>
                      <a:pt x="489" y="6689"/>
                      <a:pt x="655" y="6194"/>
                      <a:pt x="767" y="5752"/>
                    </a:cubicBezTo>
                    <a:cubicBezTo>
                      <a:pt x="925" y="5164"/>
                      <a:pt x="1117" y="4649"/>
                      <a:pt x="1321" y="4074"/>
                    </a:cubicBezTo>
                    <a:cubicBezTo>
                      <a:pt x="1447" y="3731"/>
                      <a:pt x="1493" y="3381"/>
                      <a:pt x="1652" y="3038"/>
                    </a:cubicBezTo>
                    <a:cubicBezTo>
                      <a:pt x="1790" y="2734"/>
                      <a:pt x="1902" y="2496"/>
                      <a:pt x="1916" y="2153"/>
                    </a:cubicBezTo>
                    <a:cubicBezTo>
                      <a:pt x="1942" y="1605"/>
                      <a:pt x="1632" y="1215"/>
                      <a:pt x="1553" y="700"/>
                    </a:cubicBezTo>
                    <a:cubicBezTo>
                      <a:pt x="1526" y="563"/>
                      <a:pt x="1571" y="0"/>
                      <a:pt x="1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3"/>
              <p:cNvSpPr/>
              <p:nvPr/>
            </p:nvSpPr>
            <p:spPr>
              <a:xfrm>
                <a:off x="15190788" y="3701967"/>
                <a:ext cx="206075" cy="655513"/>
              </a:xfrm>
              <a:custGeom>
                <a:rect b="b" l="l" r="r" t="t"/>
                <a:pathLst>
                  <a:path extrusionOk="0" h="7542" w="2371">
                    <a:moveTo>
                      <a:pt x="635" y="1"/>
                    </a:moveTo>
                    <a:cubicBezTo>
                      <a:pt x="392" y="1"/>
                      <a:pt x="233" y="814"/>
                      <a:pt x="198" y="1051"/>
                    </a:cubicBezTo>
                    <a:cubicBezTo>
                      <a:pt x="0" y="2411"/>
                      <a:pt x="462" y="3296"/>
                      <a:pt x="1189" y="4412"/>
                    </a:cubicBezTo>
                    <a:cubicBezTo>
                      <a:pt x="1789" y="5336"/>
                      <a:pt x="1908" y="6512"/>
                      <a:pt x="2166" y="7542"/>
                    </a:cubicBezTo>
                    <a:cubicBezTo>
                      <a:pt x="2245" y="7357"/>
                      <a:pt x="2192" y="6380"/>
                      <a:pt x="2225" y="5699"/>
                    </a:cubicBezTo>
                    <a:cubicBezTo>
                      <a:pt x="2252" y="5250"/>
                      <a:pt x="2371" y="4650"/>
                      <a:pt x="2258" y="4207"/>
                    </a:cubicBezTo>
                    <a:cubicBezTo>
                      <a:pt x="2153" y="3778"/>
                      <a:pt x="1756" y="3408"/>
                      <a:pt x="1486" y="3078"/>
                    </a:cubicBezTo>
                    <a:cubicBezTo>
                      <a:pt x="1057" y="2550"/>
                      <a:pt x="825" y="2187"/>
                      <a:pt x="858" y="1493"/>
                    </a:cubicBezTo>
                    <a:cubicBezTo>
                      <a:pt x="872" y="1163"/>
                      <a:pt x="1030" y="602"/>
                      <a:pt x="885" y="278"/>
                    </a:cubicBezTo>
                    <a:cubicBezTo>
                      <a:pt x="794" y="80"/>
                      <a:pt x="710" y="1"/>
                      <a:pt x="6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3"/>
              <p:cNvSpPr/>
              <p:nvPr/>
            </p:nvSpPr>
            <p:spPr>
              <a:xfrm>
                <a:off x="13999880" y="4128982"/>
                <a:ext cx="1571423" cy="959629"/>
              </a:xfrm>
              <a:custGeom>
                <a:rect b="b" l="l" r="r" t="t"/>
                <a:pathLst>
                  <a:path extrusionOk="0" h="11041" w="18080">
                    <a:moveTo>
                      <a:pt x="14752" y="0"/>
                    </a:moveTo>
                    <a:cubicBezTo>
                      <a:pt x="14487" y="0"/>
                      <a:pt x="14222" y="17"/>
                      <a:pt x="13966" y="47"/>
                    </a:cubicBezTo>
                    <a:lnTo>
                      <a:pt x="12071" y="2840"/>
                    </a:lnTo>
                    <a:lnTo>
                      <a:pt x="11365" y="3883"/>
                    </a:lnTo>
                    <a:cubicBezTo>
                      <a:pt x="11365" y="3883"/>
                      <a:pt x="10572" y="3731"/>
                      <a:pt x="9542" y="3546"/>
                    </a:cubicBezTo>
                    <a:cubicBezTo>
                      <a:pt x="9298" y="3500"/>
                      <a:pt x="9047" y="3461"/>
                      <a:pt x="8789" y="3414"/>
                    </a:cubicBezTo>
                    <a:cubicBezTo>
                      <a:pt x="8420" y="3348"/>
                      <a:pt x="8037" y="3289"/>
                      <a:pt x="7654" y="3229"/>
                    </a:cubicBezTo>
                    <a:cubicBezTo>
                      <a:pt x="7456" y="3196"/>
                      <a:pt x="7258" y="3170"/>
                      <a:pt x="7066" y="3144"/>
                    </a:cubicBezTo>
                    <a:cubicBezTo>
                      <a:pt x="6875" y="3117"/>
                      <a:pt x="6683" y="3091"/>
                      <a:pt x="6505" y="3064"/>
                    </a:cubicBezTo>
                    <a:cubicBezTo>
                      <a:pt x="6320" y="3045"/>
                      <a:pt x="6142" y="3025"/>
                      <a:pt x="5970" y="3005"/>
                    </a:cubicBezTo>
                    <a:cubicBezTo>
                      <a:pt x="5640" y="2972"/>
                      <a:pt x="5356" y="2952"/>
                      <a:pt x="5145" y="2952"/>
                    </a:cubicBezTo>
                    <a:cubicBezTo>
                      <a:pt x="4947" y="2952"/>
                      <a:pt x="4808" y="2979"/>
                      <a:pt x="4768" y="3025"/>
                    </a:cubicBezTo>
                    <a:cubicBezTo>
                      <a:pt x="4636" y="3183"/>
                      <a:pt x="4603" y="4068"/>
                      <a:pt x="4610" y="5019"/>
                    </a:cubicBezTo>
                    <a:cubicBezTo>
                      <a:pt x="4616" y="5851"/>
                      <a:pt x="4649" y="6742"/>
                      <a:pt x="4669" y="7251"/>
                    </a:cubicBezTo>
                    <a:cubicBezTo>
                      <a:pt x="4682" y="7521"/>
                      <a:pt x="4696" y="7686"/>
                      <a:pt x="4696" y="7686"/>
                    </a:cubicBezTo>
                    <a:lnTo>
                      <a:pt x="3930" y="8089"/>
                    </a:lnTo>
                    <a:lnTo>
                      <a:pt x="3342" y="8406"/>
                    </a:lnTo>
                    <a:lnTo>
                      <a:pt x="2979" y="8690"/>
                    </a:lnTo>
                    <a:lnTo>
                      <a:pt x="2807" y="8822"/>
                    </a:lnTo>
                    <a:lnTo>
                      <a:pt x="2715" y="8895"/>
                    </a:lnTo>
                    <a:lnTo>
                      <a:pt x="2041" y="9430"/>
                    </a:lnTo>
                    <a:lnTo>
                      <a:pt x="1579" y="9793"/>
                    </a:lnTo>
                    <a:lnTo>
                      <a:pt x="1" y="11041"/>
                    </a:lnTo>
                    <a:lnTo>
                      <a:pt x="18080" y="11041"/>
                    </a:lnTo>
                    <a:lnTo>
                      <a:pt x="18080" y="529"/>
                    </a:lnTo>
                    <a:cubicBezTo>
                      <a:pt x="18080" y="529"/>
                      <a:pt x="17136" y="238"/>
                      <a:pt x="15993" y="86"/>
                    </a:cubicBezTo>
                    <a:cubicBezTo>
                      <a:pt x="15723" y="53"/>
                      <a:pt x="15445" y="27"/>
                      <a:pt x="15168" y="14"/>
                    </a:cubicBezTo>
                    <a:cubicBezTo>
                      <a:pt x="15030" y="5"/>
                      <a:pt x="14891" y="0"/>
                      <a:pt x="147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34" name="Google Shape;434;p13"/>
              <p:cNvGrpSpPr/>
              <p:nvPr/>
            </p:nvGrpSpPr>
            <p:grpSpPr>
              <a:xfrm>
                <a:off x="13999880" y="4132980"/>
                <a:ext cx="1571423" cy="955632"/>
                <a:chOff x="13999880" y="4132980"/>
                <a:chExt cx="1571423" cy="955632"/>
              </a:xfrm>
            </p:grpSpPr>
            <p:sp>
              <p:nvSpPr>
                <p:cNvPr id="435" name="Google Shape;435;p13"/>
                <p:cNvSpPr/>
                <p:nvPr/>
              </p:nvSpPr>
              <p:spPr>
                <a:xfrm>
                  <a:off x="13999880" y="4769199"/>
                  <a:ext cx="1571423" cy="319413"/>
                </a:xfrm>
                <a:custGeom>
                  <a:rect b="b" l="l" r="r" t="t"/>
                  <a:pathLst>
                    <a:path extrusionOk="0" h="3675" w="18080">
                      <a:moveTo>
                        <a:pt x="13528" y="1"/>
                      </a:moveTo>
                      <a:cubicBezTo>
                        <a:pt x="12758" y="1"/>
                        <a:pt x="12058" y="609"/>
                        <a:pt x="12157" y="1271"/>
                      </a:cubicBezTo>
                      <a:cubicBezTo>
                        <a:pt x="11962" y="1222"/>
                        <a:pt x="11731" y="1201"/>
                        <a:pt x="11474" y="1201"/>
                      </a:cubicBezTo>
                      <a:cubicBezTo>
                        <a:pt x="9699" y="1201"/>
                        <a:pt x="6654" y="2218"/>
                        <a:pt x="5112" y="2218"/>
                      </a:cubicBezTo>
                      <a:cubicBezTo>
                        <a:pt x="5067" y="2218"/>
                        <a:pt x="5022" y="2217"/>
                        <a:pt x="4980" y="2216"/>
                      </a:cubicBezTo>
                      <a:cubicBezTo>
                        <a:pt x="4260" y="2189"/>
                        <a:pt x="3474" y="1846"/>
                        <a:pt x="2807" y="1456"/>
                      </a:cubicBezTo>
                      <a:lnTo>
                        <a:pt x="1" y="3675"/>
                      </a:lnTo>
                      <a:lnTo>
                        <a:pt x="18080" y="3675"/>
                      </a:lnTo>
                      <a:lnTo>
                        <a:pt x="18080" y="2222"/>
                      </a:lnTo>
                      <a:cubicBezTo>
                        <a:pt x="18080" y="2222"/>
                        <a:pt x="15412" y="1106"/>
                        <a:pt x="14428" y="320"/>
                      </a:cubicBezTo>
                      <a:cubicBezTo>
                        <a:pt x="14148" y="96"/>
                        <a:pt x="13832" y="1"/>
                        <a:pt x="13528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13"/>
                <p:cNvSpPr/>
                <p:nvPr/>
              </p:nvSpPr>
              <p:spPr>
                <a:xfrm>
                  <a:off x="14399950" y="4385555"/>
                  <a:ext cx="533224" cy="303681"/>
                </a:xfrm>
                <a:custGeom>
                  <a:rect b="b" l="l" r="r" t="t"/>
                  <a:pathLst>
                    <a:path extrusionOk="0" h="3494" w="6135">
                      <a:moveTo>
                        <a:pt x="542" y="0"/>
                      </a:moveTo>
                      <a:cubicBezTo>
                        <a:pt x="344" y="7"/>
                        <a:pt x="205" y="27"/>
                        <a:pt x="165" y="73"/>
                      </a:cubicBezTo>
                      <a:cubicBezTo>
                        <a:pt x="33" y="231"/>
                        <a:pt x="0" y="1116"/>
                        <a:pt x="7" y="2074"/>
                      </a:cubicBezTo>
                      <a:lnTo>
                        <a:pt x="5507" y="3493"/>
                      </a:lnTo>
                      <a:cubicBezTo>
                        <a:pt x="5507" y="3493"/>
                        <a:pt x="5751" y="3308"/>
                        <a:pt x="6134" y="2536"/>
                      </a:cubicBezTo>
                      <a:cubicBezTo>
                        <a:pt x="4926" y="2173"/>
                        <a:pt x="1981" y="726"/>
                        <a:pt x="54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13"/>
                <p:cNvSpPr/>
                <p:nvPr/>
              </p:nvSpPr>
              <p:spPr>
                <a:xfrm>
                  <a:off x="15049030" y="4132980"/>
                  <a:ext cx="455695" cy="278997"/>
                </a:xfrm>
                <a:custGeom>
                  <a:rect b="b" l="l" r="r" t="t"/>
                  <a:pathLst>
                    <a:path extrusionOk="0" h="3210" w="5243">
                      <a:moveTo>
                        <a:pt x="1895" y="1"/>
                      </a:moveTo>
                      <a:lnTo>
                        <a:pt x="0" y="2794"/>
                      </a:lnTo>
                      <a:lnTo>
                        <a:pt x="4054" y="3210"/>
                      </a:lnTo>
                      <a:lnTo>
                        <a:pt x="5243" y="2490"/>
                      </a:lnTo>
                      <a:lnTo>
                        <a:pt x="1895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13"/>
                <p:cNvSpPr/>
                <p:nvPr/>
              </p:nvSpPr>
              <p:spPr>
                <a:xfrm>
                  <a:off x="15105785" y="4466473"/>
                  <a:ext cx="295685" cy="55191"/>
                </a:xfrm>
                <a:custGeom>
                  <a:rect b="b" l="l" r="r" t="t"/>
                  <a:pathLst>
                    <a:path extrusionOk="0" h="635" w="3402">
                      <a:moveTo>
                        <a:pt x="1" y="0"/>
                      </a:moveTo>
                      <a:lnTo>
                        <a:pt x="3401" y="634"/>
                      </a:lnTo>
                      <a:lnTo>
                        <a:pt x="3177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13"/>
                <p:cNvSpPr/>
                <p:nvPr/>
              </p:nvSpPr>
              <p:spPr>
                <a:xfrm>
                  <a:off x="14933086" y="4619096"/>
                  <a:ext cx="74138" cy="81005"/>
                </a:xfrm>
                <a:custGeom>
                  <a:rect b="b" l="l" r="r" t="t"/>
                  <a:pathLst>
                    <a:path extrusionOk="0" h="932" w="853">
                      <a:moveTo>
                        <a:pt x="456" y="1"/>
                      </a:moveTo>
                      <a:lnTo>
                        <a:pt x="0" y="932"/>
                      </a:lnTo>
                      <a:lnTo>
                        <a:pt x="456" y="932"/>
                      </a:lnTo>
                      <a:lnTo>
                        <a:pt x="852" y="166"/>
                      </a:lnTo>
                      <a:lnTo>
                        <a:pt x="456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13"/>
                <p:cNvSpPr/>
                <p:nvPr/>
              </p:nvSpPr>
              <p:spPr>
                <a:xfrm>
                  <a:off x="15067978" y="4521578"/>
                  <a:ext cx="503325" cy="223893"/>
                </a:xfrm>
                <a:custGeom>
                  <a:rect b="b" l="l" r="r" t="t"/>
                  <a:pathLst>
                    <a:path extrusionOk="0" h="2576" w="5791">
                      <a:moveTo>
                        <a:pt x="0" y="0"/>
                      </a:moveTo>
                      <a:cubicBezTo>
                        <a:pt x="0" y="0"/>
                        <a:pt x="3427" y="1823"/>
                        <a:pt x="5764" y="2575"/>
                      </a:cubicBezTo>
                      <a:cubicBezTo>
                        <a:pt x="5791" y="1988"/>
                        <a:pt x="5791" y="1373"/>
                        <a:pt x="5791" y="1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13"/>
                <p:cNvSpPr/>
                <p:nvPr/>
              </p:nvSpPr>
              <p:spPr>
                <a:xfrm>
                  <a:off x="15125341" y="4838036"/>
                  <a:ext cx="239972" cy="250576"/>
                </a:xfrm>
                <a:custGeom>
                  <a:rect b="b" l="l" r="r" t="t"/>
                  <a:pathLst>
                    <a:path extrusionOk="0" h="2883" w="2761">
                      <a:moveTo>
                        <a:pt x="857" y="0"/>
                      </a:moveTo>
                      <a:cubicBezTo>
                        <a:pt x="553" y="0"/>
                        <a:pt x="219" y="133"/>
                        <a:pt x="0" y="294"/>
                      </a:cubicBezTo>
                      <a:cubicBezTo>
                        <a:pt x="304" y="1027"/>
                        <a:pt x="713" y="1569"/>
                        <a:pt x="865" y="2348"/>
                      </a:cubicBezTo>
                      <a:cubicBezTo>
                        <a:pt x="898" y="2520"/>
                        <a:pt x="925" y="2698"/>
                        <a:pt x="945" y="2883"/>
                      </a:cubicBezTo>
                      <a:lnTo>
                        <a:pt x="2760" y="2883"/>
                      </a:lnTo>
                      <a:cubicBezTo>
                        <a:pt x="2344" y="2256"/>
                        <a:pt x="1935" y="1628"/>
                        <a:pt x="1539" y="988"/>
                      </a:cubicBezTo>
                      <a:cubicBezTo>
                        <a:pt x="1453" y="849"/>
                        <a:pt x="1083" y="222"/>
                        <a:pt x="1090" y="30"/>
                      </a:cubicBezTo>
                      <a:cubicBezTo>
                        <a:pt x="1016" y="9"/>
                        <a:pt x="938" y="0"/>
                        <a:pt x="85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42" name="Google Shape;442;p13"/>
          <p:cNvGrpSpPr/>
          <p:nvPr/>
        </p:nvGrpSpPr>
        <p:grpSpPr>
          <a:xfrm>
            <a:off x="8461575" y="182458"/>
            <a:ext cx="498456" cy="1035373"/>
            <a:chOff x="8461575" y="182458"/>
            <a:chExt cx="498456" cy="1035373"/>
          </a:xfrm>
        </p:grpSpPr>
        <p:sp>
          <p:nvSpPr>
            <p:cNvPr id="443" name="Google Shape;443;p13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5" name="Google Shape;445;p13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446" name="Google Shape;446;p13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3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8" name="Google Shape;448;p13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449" name="Google Shape;449;p13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3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51" name="Google Shape;451;p13"/>
          <p:cNvGrpSpPr/>
          <p:nvPr/>
        </p:nvGrpSpPr>
        <p:grpSpPr>
          <a:xfrm>
            <a:off x="237035" y="171233"/>
            <a:ext cx="903834" cy="468843"/>
            <a:chOff x="237035" y="171233"/>
            <a:chExt cx="903834" cy="468843"/>
          </a:xfrm>
        </p:grpSpPr>
        <p:sp>
          <p:nvSpPr>
            <p:cNvPr id="452" name="Google Shape;452;p13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3" name="Google Shape;453;p13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454" name="Google Shape;454;p13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5" name="Google Shape;455;p13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456" name="Google Shape;456;p13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" name="Google Shape;457;p13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8" name="Google Shape;458;p13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459" name="Google Shape;459;p13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" name="Google Shape;460;p13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61" name="Google Shape;461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4"/>
          <p:cNvSpPr txBox="1"/>
          <p:nvPr>
            <p:ph type="title"/>
          </p:nvPr>
        </p:nvSpPr>
        <p:spPr>
          <a:xfrm>
            <a:off x="713225" y="2903275"/>
            <a:ext cx="2819700" cy="531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64" name="Google Shape;464;p14"/>
          <p:cNvSpPr txBox="1"/>
          <p:nvPr>
            <p:ph idx="1" type="subTitle"/>
          </p:nvPr>
        </p:nvSpPr>
        <p:spPr>
          <a:xfrm>
            <a:off x="713225" y="535638"/>
            <a:ext cx="6440400" cy="22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65" name="Google Shape;465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1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5"/>
          <p:cNvSpPr txBox="1"/>
          <p:nvPr>
            <p:ph type="title"/>
          </p:nvPr>
        </p:nvSpPr>
        <p:spPr>
          <a:xfrm>
            <a:off x="814879" y="2224063"/>
            <a:ext cx="3488100" cy="1459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8" name="Google Shape;468;p15"/>
          <p:cNvSpPr txBox="1"/>
          <p:nvPr>
            <p:ph hasCustomPrompt="1" idx="2" type="title"/>
          </p:nvPr>
        </p:nvSpPr>
        <p:spPr>
          <a:xfrm>
            <a:off x="1709179" y="1079963"/>
            <a:ext cx="1699500" cy="84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9" name="Google Shape;469;p15"/>
          <p:cNvSpPr txBox="1"/>
          <p:nvPr>
            <p:ph idx="1" type="subTitle"/>
          </p:nvPr>
        </p:nvSpPr>
        <p:spPr>
          <a:xfrm>
            <a:off x="814879" y="3793225"/>
            <a:ext cx="3488100" cy="5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70" name="Google Shape;470;p15"/>
          <p:cNvGrpSpPr/>
          <p:nvPr/>
        </p:nvGrpSpPr>
        <p:grpSpPr>
          <a:xfrm>
            <a:off x="8461575" y="182458"/>
            <a:ext cx="498456" cy="1035373"/>
            <a:chOff x="8461575" y="182458"/>
            <a:chExt cx="498456" cy="1035373"/>
          </a:xfrm>
        </p:grpSpPr>
        <p:sp>
          <p:nvSpPr>
            <p:cNvPr id="471" name="Google Shape;471;p15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3" name="Google Shape;473;p15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474" name="Google Shape;474;p15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15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6" name="Google Shape;476;p15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477" name="Google Shape;477;p15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5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79" name="Google Shape;479;p15"/>
          <p:cNvGrpSpPr/>
          <p:nvPr/>
        </p:nvGrpSpPr>
        <p:grpSpPr>
          <a:xfrm>
            <a:off x="237035" y="171233"/>
            <a:ext cx="903834" cy="468843"/>
            <a:chOff x="237035" y="171233"/>
            <a:chExt cx="903834" cy="468843"/>
          </a:xfrm>
        </p:grpSpPr>
        <p:sp>
          <p:nvSpPr>
            <p:cNvPr id="480" name="Google Shape;480;p15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1" name="Google Shape;481;p15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482" name="Google Shape;482;p15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3" name="Google Shape;483;p15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484" name="Google Shape;484;p15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5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6" name="Google Shape;486;p15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487" name="Google Shape;487;p15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15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89" name="Google Shape;489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6"/>
          <p:cNvSpPr txBox="1"/>
          <p:nvPr>
            <p:ph type="title"/>
          </p:nvPr>
        </p:nvSpPr>
        <p:spPr>
          <a:xfrm>
            <a:off x="720000" y="542650"/>
            <a:ext cx="3519600" cy="23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92" name="Google Shape;492;p16"/>
          <p:cNvSpPr txBox="1"/>
          <p:nvPr>
            <p:ph idx="1" type="subTitle"/>
          </p:nvPr>
        </p:nvSpPr>
        <p:spPr>
          <a:xfrm>
            <a:off x="720000" y="3078150"/>
            <a:ext cx="35196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16"/>
          <p:cNvSpPr/>
          <p:nvPr>
            <p:ph idx="2" type="pic"/>
          </p:nvPr>
        </p:nvSpPr>
        <p:spPr>
          <a:xfrm>
            <a:off x="5046000" y="1027500"/>
            <a:ext cx="3220800" cy="30885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494" name="Google Shape;494;p16"/>
          <p:cNvGrpSpPr/>
          <p:nvPr/>
        </p:nvGrpSpPr>
        <p:grpSpPr>
          <a:xfrm flipH="1">
            <a:off x="8223241" y="2846654"/>
            <a:ext cx="1130155" cy="924169"/>
            <a:chOff x="9588341" y="4207466"/>
            <a:chExt cx="1130155" cy="924169"/>
          </a:xfrm>
        </p:grpSpPr>
        <p:grpSp>
          <p:nvGrpSpPr>
            <p:cNvPr id="495" name="Google Shape;495;p16"/>
            <p:cNvGrpSpPr/>
            <p:nvPr/>
          </p:nvGrpSpPr>
          <p:grpSpPr>
            <a:xfrm>
              <a:off x="9776077" y="4207466"/>
              <a:ext cx="468906" cy="587372"/>
              <a:chOff x="9776077" y="4207466"/>
              <a:chExt cx="468906" cy="587372"/>
            </a:xfrm>
          </p:grpSpPr>
          <p:sp>
            <p:nvSpPr>
              <p:cNvPr id="496" name="Google Shape;496;p16"/>
              <p:cNvSpPr/>
              <p:nvPr/>
            </p:nvSpPr>
            <p:spPr>
              <a:xfrm>
                <a:off x="9776077" y="4207466"/>
                <a:ext cx="292730" cy="578767"/>
              </a:xfrm>
              <a:custGeom>
                <a:rect b="b" l="l" r="r" t="t"/>
                <a:pathLst>
                  <a:path extrusionOk="0" h="6659" w="3368">
                    <a:moveTo>
                      <a:pt x="399" y="1"/>
                    </a:moveTo>
                    <a:cubicBezTo>
                      <a:pt x="391" y="1"/>
                      <a:pt x="384" y="1"/>
                      <a:pt x="376" y="2"/>
                    </a:cubicBezTo>
                    <a:cubicBezTo>
                      <a:pt x="0" y="55"/>
                      <a:pt x="66" y="808"/>
                      <a:pt x="119" y="1026"/>
                    </a:cubicBezTo>
                    <a:cubicBezTo>
                      <a:pt x="317" y="1917"/>
                      <a:pt x="449" y="2881"/>
                      <a:pt x="997" y="3601"/>
                    </a:cubicBezTo>
                    <a:cubicBezTo>
                      <a:pt x="1327" y="4043"/>
                      <a:pt x="1763" y="4360"/>
                      <a:pt x="2106" y="4763"/>
                    </a:cubicBezTo>
                    <a:cubicBezTo>
                      <a:pt x="2575" y="5304"/>
                      <a:pt x="2602" y="6084"/>
                      <a:pt x="2978" y="6658"/>
                    </a:cubicBezTo>
                    <a:cubicBezTo>
                      <a:pt x="3368" y="5436"/>
                      <a:pt x="2740" y="4776"/>
                      <a:pt x="2126" y="3971"/>
                    </a:cubicBezTo>
                    <a:cubicBezTo>
                      <a:pt x="1374" y="3000"/>
                      <a:pt x="964" y="2241"/>
                      <a:pt x="786" y="1026"/>
                    </a:cubicBezTo>
                    <a:cubicBezTo>
                      <a:pt x="747" y="794"/>
                      <a:pt x="702" y="1"/>
                      <a:pt x="3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16"/>
              <p:cNvSpPr/>
              <p:nvPr/>
            </p:nvSpPr>
            <p:spPr>
              <a:xfrm>
                <a:off x="10079671" y="4247447"/>
                <a:ext cx="165312" cy="547391"/>
              </a:xfrm>
              <a:custGeom>
                <a:rect b="b" l="l" r="r" t="t"/>
                <a:pathLst>
                  <a:path extrusionOk="0" h="6298" w="1902">
                    <a:moveTo>
                      <a:pt x="1669" y="1"/>
                    </a:moveTo>
                    <a:cubicBezTo>
                      <a:pt x="1567" y="1"/>
                      <a:pt x="1433" y="89"/>
                      <a:pt x="1274" y="222"/>
                    </a:cubicBezTo>
                    <a:cubicBezTo>
                      <a:pt x="825" y="599"/>
                      <a:pt x="700" y="1266"/>
                      <a:pt x="482" y="1787"/>
                    </a:cubicBezTo>
                    <a:cubicBezTo>
                      <a:pt x="350" y="2084"/>
                      <a:pt x="139" y="2401"/>
                      <a:pt x="99" y="2725"/>
                    </a:cubicBezTo>
                    <a:cubicBezTo>
                      <a:pt x="53" y="3167"/>
                      <a:pt x="225" y="3643"/>
                      <a:pt x="192" y="4092"/>
                    </a:cubicBezTo>
                    <a:cubicBezTo>
                      <a:pt x="145" y="4785"/>
                      <a:pt x="0" y="5716"/>
                      <a:pt x="0" y="6297"/>
                    </a:cubicBezTo>
                    <a:cubicBezTo>
                      <a:pt x="753" y="6026"/>
                      <a:pt x="964" y="4798"/>
                      <a:pt x="1050" y="4211"/>
                    </a:cubicBezTo>
                    <a:cubicBezTo>
                      <a:pt x="1149" y="3544"/>
                      <a:pt x="1129" y="2831"/>
                      <a:pt x="1288" y="2170"/>
                    </a:cubicBezTo>
                    <a:cubicBezTo>
                      <a:pt x="1426" y="1609"/>
                      <a:pt x="1902" y="1002"/>
                      <a:pt x="1869" y="401"/>
                    </a:cubicBezTo>
                    <a:cubicBezTo>
                      <a:pt x="1855" y="113"/>
                      <a:pt x="1783" y="1"/>
                      <a:pt x="16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8" name="Google Shape;498;p16"/>
            <p:cNvGrpSpPr/>
            <p:nvPr/>
          </p:nvGrpSpPr>
          <p:grpSpPr>
            <a:xfrm>
              <a:off x="9676212" y="4399201"/>
              <a:ext cx="1042284" cy="707836"/>
              <a:chOff x="9676212" y="4399201"/>
              <a:chExt cx="1042284" cy="707836"/>
            </a:xfrm>
          </p:grpSpPr>
          <p:sp>
            <p:nvSpPr>
              <p:cNvPr id="499" name="Google Shape;499;p16"/>
              <p:cNvSpPr/>
              <p:nvPr/>
            </p:nvSpPr>
            <p:spPr>
              <a:xfrm>
                <a:off x="9676212" y="4399201"/>
                <a:ext cx="129156" cy="391031"/>
              </a:xfrm>
              <a:custGeom>
                <a:rect b="b" l="l" r="r" t="t"/>
                <a:pathLst>
                  <a:path extrusionOk="0" h="4499" w="1486">
                    <a:moveTo>
                      <a:pt x="489" y="0"/>
                    </a:moveTo>
                    <a:cubicBezTo>
                      <a:pt x="411" y="0"/>
                      <a:pt x="330" y="90"/>
                      <a:pt x="251" y="319"/>
                    </a:cubicBezTo>
                    <a:cubicBezTo>
                      <a:pt x="0" y="1038"/>
                      <a:pt x="502" y="2181"/>
                      <a:pt x="535" y="2947"/>
                    </a:cubicBezTo>
                    <a:cubicBezTo>
                      <a:pt x="555" y="3541"/>
                      <a:pt x="588" y="4023"/>
                      <a:pt x="951" y="4498"/>
                    </a:cubicBezTo>
                    <a:lnTo>
                      <a:pt x="1466" y="3752"/>
                    </a:lnTo>
                    <a:cubicBezTo>
                      <a:pt x="1486" y="2834"/>
                      <a:pt x="1222" y="1923"/>
                      <a:pt x="997" y="1045"/>
                    </a:cubicBezTo>
                    <a:cubicBezTo>
                      <a:pt x="923" y="764"/>
                      <a:pt x="718" y="0"/>
                      <a:pt x="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16"/>
              <p:cNvSpPr/>
              <p:nvPr/>
            </p:nvSpPr>
            <p:spPr>
              <a:xfrm>
                <a:off x="10347629" y="4451263"/>
                <a:ext cx="370866" cy="655774"/>
              </a:xfrm>
              <a:custGeom>
                <a:rect b="b" l="l" r="r" t="t"/>
                <a:pathLst>
                  <a:path extrusionOk="0" h="7545" w="4267">
                    <a:moveTo>
                      <a:pt x="2718" y="0"/>
                    </a:moveTo>
                    <a:cubicBezTo>
                      <a:pt x="2360" y="0"/>
                      <a:pt x="2075" y="1089"/>
                      <a:pt x="1988" y="1311"/>
                    </a:cubicBezTo>
                    <a:cubicBezTo>
                      <a:pt x="1599" y="2295"/>
                      <a:pt x="1097" y="2995"/>
                      <a:pt x="938" y="4078"/>
                    </a:cubicBezTo>
                    <a:cubicBezTo>
                      <a:pt x="813" y="4890"/>
                      <a:pt x="199" y="5418"/>
                      <a:pt x="1" y="6190"/>
                    </a:cubicBezTo>
                    <a:lnTo>
                      <a:pt x="278" y="7544"/>
                    </a:lnTo>
                    <a:cubicBezTo>
                      <a:pt x="674" y="6970"/>
                      <a:pt x="1308" y="6692"/>
                      <a:pt x="1882" y="6323"/>
                    </a:cubicBezTo>
                    <a:cubicBezTo>
                      <a:pt x="2681" y="5808"/>
                      <a:pt x="3203" y="4639"/>
                      <a:pt x="3718" y="3846"/>
                    </a:cubicBezTo>
                    <a:cubicBezTo>
                      <a:pt x="3890" y="3596"/>
                      <a:pt x="4266" y="3180"/>
                      <a:pt x="3903" y="2975"/>
                    </a:cubicBezTo>
                    <a:cubicBezTo>
                      <a:pt x="3855" y="2947"/>
                      <a:pt x="3800" y="2935"/>
                      <a:pt x="3742" y="2935"/>
                    </a:cubicBezTo>
                    <a:cubicBezTo>
                      <a:pt x="3466" y="2935"/>
                      <a:pt x="3112" y="3202"/>
                      <a:pt x="2965" y="3338"/>
                    </a:cubicBezTo>
                    <a:cubicBezTo>
                      <a:pt x="2298" y="3959"/>
                      <a:pt x="1889" y="4863"/>
                      <a:pt x="1381" y="5603"/>
                    </a:cubicBezTo>
                    <a:cubicBezTo>
                      <a:pt x="1272" y="5763"/>
                      <a:pt x="998" y="6218"/>
                      <a:pt x="760" y="6218"/>
                    </a:cubicBezTo>
                    <a:cubicBezTo>
                      <a:pt x="724" y="6218"/>
                      <a:pt x="688" y="6207"/>
                      <a:pt x="654" y="6184"/>
                    </a:cubicBezTo>
                    <a:cubicBezTo>
                      <a:pt x="443" y="6039"/>
                      <a:pt x="767" y="5464"/>
                      <a:pt x="852" y="5306"/>
                    </a:cubicBezTo>
                    <a:cubicBezTo>
                      <a:pt x="1262" y="4527"/>
                      <a:pt x="1651" y="3827"/>
                      <a:pt x="1962" y="2995"/>
                    </a:cubicBezTo>
                    <a:cubicBezTo>
                      <a:pt x="2160" y="2473"/>
                      <a:pt x="3289" y="670"/>
                      <a:pt x="2965" y="182"/>
                    </a:cubicBezTo>
                    <a:cubicBezTo>
                      <a:pt x="2880" y="54"/>
                      <a:pt x="2798" y="0"/>
                      <a:pt x="27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1" name="Google Shape;501;p16"/>
            <p:cNvSpPr/>
            <p:nvPr/>
          </p:nvSpPr>
          <p:spPr>
            <a:xfrm>
              <a:off x="9588341" y="4564601"/>
              <a:ext cx="889662" cy="567033"/>
            </a:xfrm>
            <a:custGeom>
              <a:rect b="b" l="l" r="r" t="t"/>
              <a:pathLst>
                <a:path extrusionOk="0" h="6524" w="10236">
                  <a:moveTo>
                    <a:pt x="7568" y="0"/>
                  </a:moveTo>
                  <a:cubicBezTo>
                    <a:pt x="7568" y="0"/>
                    <a:pt x="7145" y="733"/>
                    <a:pt x="6624" y="1862"/>
                  </a:cubicBezTo>
                  <a:cubicBezTo>
                    <a:pt x="4578" y="1010"/>
                    <a:pt x="2850" y="808"/>
                    <a:pt x="1672" y="808"/>
                  </a:cubicBezTo>
                  <a:cubicBezTo>
                    <a:pt x="614" y="808"/>
                    <a:pt x="1" y="971"/>
                    <a:pt x="1" y="971"/>
                  </a:cubicBezTo>
                  <a:lnTo>
                    <a:pt x="1" y="6524"/>
                  </a:lnTo>
                  <a:lnTo>
                    <a:pt x="10236" y="6524"/>
                  </a:lnTo>
                  <a:lnTo>
                    <a:pt x="9159" y="179"/>
                  </a:lnTo>
                  <a:lnTo>
                    <a:pt x="75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2" name="Google Shape;502;p16"/>
            <p:cNvGrpSpPr/>
            <p:nvPr/>
          </p:nvGrpSpPr>
          <p:grpSpPr>
            <a:xfrm>
              <a:off x="9588341" y="4564601"/>
              <a:ext cx="827082" cy="567034"/>
              <a:chOff x="9588341" y="4564601"/>
              <a:chExt cx="827082" cy="567034"/>
            </a:xfrm>
          </p:grpSpPr>
          <p:sp>
            <p:nvSpPr>
              <p:cNvPr id="503" name="Google Shape;503;p16"/>
              <p:cNvSpPr/>
              <p:nvPr/>
            </p:nvSpPr>
            <p:spPr>
              <a:xfrm>
                <a:off x="9588341" y="4810744"/>
                <a:ext cx="413368" cy="320890"/>
              </a:xfrm>
              <a:custGeom>
                <a:rect b="b" l="l" r="r" t="t"/>
                <a:pathLst>
                  <a:path extrusionOk="0" h="3692" w="4756">
                    <a:moveTo>
                      <a:pt x="1" y="1"/>
                    </a:moveTo>
                    <a:lnTo>
                      <a:pt x="1" y="3692"/>
                    </a:lnTo>
                    <a:lnTo>
                      <a:pt x="4755" y="3692"/>
                    </a:lnTo>
                    <a:cubicBezTo>
                      <a:pt x="4729" y="3639"/>
                      <a:pt x="4689" y="3586"/>
                      <a:pt x="4656" y="3534"/>
                    </a:cubicBezTo>
                    <a:cubicBezTo>
                      <a:pt x="4227" y="2952"/>
                      <a:pt x="3699" y="2365"/>
                      <a:pt x="3144" y="1909"/>
                    </a:cubicBezTo>
                    <a:cubicBezTo>
                      <a:pt x="2860" y="1678"/>
                      <a:pt x="2523" y="1539"/>
                      <a:pt x="2239" y="1302"/>
                    </a:cubicBezTo>
                    <a:cubicBezTo>
                      <a:pt x="1605" y="774"/>
                      <a:pt x="1071" y="430"/>
                      <a:pt x="298" y="107"/>
                    </a:cubicBezTo>
                    <a:cubicBezTo>
                      <a:pt x="206" y="67"/>
                      <a:pt x="107" y="34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16"/>
              <p:cNvSpPr/>
              <p:nvPr/>
            </p:nvSpPr>
            <p:spPr>
              <a:xfrm>
                <a:off x="9588341" y="4690628"/>
                <a:ext cx="596411" cy="441007"/>
              </a:xfrm>
              <a:custGeom>
                <a:rect b="b" l="l" r="r" t="t"/>
                <a:pathLst>
                  <a:path extrusionOk="0" h="5074" w="6862">
                    <a:moveTo>
                      <a:pt x="535" y="1"/>
                    </a:moveTo>
                    <a:cubicBezTo>
                      <a:pt x="362" y="1"/>
                      <a:pt x="185" y="13"/>
                      <a:pt x="1" y="36"/>
                    </a:cubicBezTo>
                    <a:lnTo>
                      <a:pt x="1" y="1000"/>
                    </a:lnTo>
                    <a:cubicBezTo>
                      <a:pt x="919" y="1040"/>
                      <a:pt x="1823" y="1231"/>
                      <a:pt x="2688" y="1555"/>
                    </a:cubicBezTo>
                    <a:cubicBezTo>
                      <a:pt x="3639" y="1911"/>
                      <a:pt x="4372" y="2578"/>
                      <a:pt x="5164" y="3205"/>
                    </a:cubicBezTo>
                    <a:cubicBezTo>
                      <a:pt x="5759" y="3681"/>
                      <a:pt x="6076" y="4367"/>
                      <a:pt x="6300" y="5074"/>
                    </a:cubicBezTo>
                    <a:lnTo>
                      <a:pt x="6861" y="5074"/>
                    </a:lnTo>
                    <a:cubicBezTo>
                      <a:pt x="6749" y="4486"/>
                      <a:pt x="6650" y="4070"/>
                      <a:pt x="6280" y="3496"/>
                    </a:cubicBezTo>
                    <a:cubicBezTo>
                      <a:pt x="5950" y="2981"/>
                      <a:pt x="5567" y="2538"/>
                      <a:pt x="5138" y="2083"/>
                    </a:cubicBezTo>
                    <a:cubicBezTo>
                      <a:pt x="4392" y="1291"/>
                      <a:pt x="3487" y="941"/>
                      <a:pt x="2517" y="498"/>
                    </a:cubicBezTo>
                    <a:cubicBezTo>
                      <a:pt x="1790" y="169"/>
                      <a:pt x="1192" y="1"/>
                      <a:pt x="535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16"/>
              <p:cNvSpPr/>
              <p:nvPr/>
            </p:nvSpPr>
            <p:spPr>
              <a:xfrm>
                <a:off x="10163978" y="4564601"/>
                <a:ext cx="251445" cy="567033"/>
              </a:xfrm>
              <a:custGeom>
                <a:rect b="b" l="l" r="r" t="t"/>
                <a:pathLst>
                  <a:path extrusionOk="0" h="6524" w="2893">
                    <a:moveTo>
                      <a:pt x="945" y="0"/>
                    </a:moveTo>
                    <a:lnTo>
                      <a:pt x="1" y="1862"/>
                    </a:lnTo>
                    <a:lnTo>
                      <a:pt x="2345" y="6524"/>
                    </a:lnTo>
                    <a:lnTo>
                      <a:pt x="2893" y="6524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06" name="Google Shape;506;p16"/>
          <p:cNvGrpSpPr/>
          <p:nvPr/>
        </p:nvGrpSpPr>
        <p:grpSpPr>
          <a:xfrm>
            <a:off x="4711471" y="4138878"/>
            <a:ext cx="2320732" cy="1517445"/>
            <a:chOff x="4711471" y="4138878"/>
            <a:chExt cx="2320732" cy="1517445"/>
          </a:xfrm>
        </p:grpSpPr>
        <p:grpSp>
          <p:nvGrpSpPr>
            <p:cNvPr id="507" name="Google Shape;507;p16"/>
            <p:cNvGrpSpPr/>
            <p:nvPr/>
          </p:nvGrpSpPr>
          <p:grpSpPr>
            <a:xfrm flipH="1" rot="-1968291">
              <a:off x="5693362" y="4362216"/>
              <a:ext cx="1139656" cy="1070768"/>
              <a:chOff x="13065024" y="1586625"/>
              <a:chExt cx="1889358" cy="1775153"/>
            </a:xfrm>
          </p:grpSpPr>
          <p:sp>
            <p:nvSpPr>
              <p:cNvPr id="508" name="Google Shape;508;p16"/>
              <p:cNvSpPr/>
              <p:nvPr/>
            </p:nvSpPr>
            <p:spPr>
              <a:xfrm>
                <a:off x="13065024" y="1586625"/>
                <a:ext cx="1889358" cy="1538743"/>
              </a:xfrm>
              <a:custGeom>
                <a:rect b="b" l="l" r="r" t="t"/>
                <a:pathLst>
                  <a:path extrusionOk="0" h="17704" w="21738">
                    <a:moveTo>
                      <a:pt x="10783" y="1"/>
                    </a:moveTo>
                    <a:lnTo>
                      <a:pt x="9799" y="826"/>
                    </a:lnTo>
                    <a:lnTo>
                      <a:pt x="10869" y="2714"/>
                    </a:lnTo>
                    <a:lnTo>
                      <a:pt x="8882" y="4431"/>
                    </a:lnTo>
                    <a:lnTo>
                      <a:pt x="8347" y="4887"/>
                    </a:lnTo>
                    <a:lnTo>
                      <a:pt x="7574" y="5560"/>
                    </a:lnTo>
                    <a:lnTo>
                      <a:pt x="7086" y="6676"/>
                    </a:lnTo>
                    <a:lnTo>
                      <a:pt x="6597" y="7805"/>
                    </a:lnTo>
                    <a:lnTo>
                      <a:pt x="6584" y="7825"/>
                    </a:lnTo>
                    <a:lnTo>
                      <a:pt x="6135" y="7119"/>
                    </a:lnTo>
                    <a:lnTo>
                      <a:pt x="5210" y="5699"/>
                    </a:lnTo>
                    <a:lnTo>
                      <a:pt x="3289" y="2714"/>
                    </a:lnTo>
                    <a:lnTo>
                      <a:pt x="1783" y="2305"/>
                    </a:lnTo>
                    <a:lnTo>
                      <a:pt x="1480" y="2226"/>
                    </a:lnTo>
                    <a:lnTo>
                      <a:pt x="410" y="3375"/>
                    </a:lnTo>
                    <a:lnTo>
                      <a:pt x="978" y="8056"/>
                    </a:lnTo>
                    <a:lnTo>
                      <a:pt x="1064" y="8736"/>
                    </a:lnTo>
                    <a:lnTo>
                      <a:pt x="1268" y="10433"/>
                    </a:lnTo>
                    <a:lnTo>
                      <a:pt x="1480" y="12190"/>
                    </a:lnTo>
                    <a:lnTo>
                      <a:pt x="410" y="12190"/>
                    </a:lnTo>
                    <a:lnTo>
                      <a:pt x="1" y="12764"/>
                    </a:lnTo>
                    <a:lnTo>
                      <a:pt x="153" y="13708"/>
                    </a:lnTo>
                    <a:lnTo>
                      <a:pt x="364" y="14943"/>
                    </a:lnTo>
                    <a:lnTo>
                      <a:pt x="819" y="17703"/>
                    </a:lnTo>
                    <a:lnTo>
                      <a:pt x="21738" y="17703"/>
                    </a:lnTo>
                    <a:lnTo>
                      <a:pt x="21738" y="8234"/>
                    </a:lnTo>
                    <a:lnTo>
                      <a:pt x="19697" y="5171"/>
                    </a:lnTo>
                    <a:lnTo>
                      <a:pt x="18694" y="3672"/>
                    </a:lnTo>
                    <a:lnTo>
                      <a:pt x="18278" y="3045"/>
                    </a:lnTo>
                    <a:lnTo>
                      <a:pt x="17149" y="2048"/>
                    </a:lnTo>
                    <a:lnTo>
                      <a:pt x="16878" y="1810"/>
                    </a:lnTo>
                    <a:lnTo>
                      <a:pt x="14270" y="1037"/>
                    </a:lnTo>
                    <a:lnTo>
                      <a:pt x="107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13916703" y="1658330"/>
                <a:ext cx="915997" cy="708270"/>
              </a:xfrm>
              <a:custGeom>
                <a:rect b="b" l="l" r="r" t="t"/>
                <a:pathLst>
                  <a:path extrusionOk="0" h="8149" w="10539">
                    <a:moveTo>
                      <a:pt x="0" y="1"/>
                    </a:moveTo>
                    <a:lnTo>
                      <a:pt x="1070" y="1889"/>
                    </a:lnTo>
                    <a:lnTo>
                      <a:pt x="7409" y="8149"/>
                    </a:lnTo>
                    <a:lnTo>
                      <a:pt x="7904" y="3705"/>
                    </a:lnTo>
                    <a:lnTo>
                      <a:pt x="8809" y="5680"/>
                    </a:lnTo>
                    <a:lnTo>
                      <a:pt x="10539" y="7409"/>
                    </a:lnTo>
                    <a:lnTo>
                      <a:pt x="8479" y="22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13138293" y="1786965"/>
                <a:ext cx="773978" cy="1562732"/>
              </a:xfrm>
              <a:custGeom>
                <a:rect b="b" l="l" r="r" t="t"/>
                <a:pathLst>
                  <a:path extrusionOk="0" h="17980" w="8905">
                    <a:moveTo>
                      <a:pt x="940" y="0"/>
                    </a:moveTo>
                    <a:lnTo>
                      <a:pt x="940" y="0"/>
                    </a:lnTo>
                    <a:cubicBezTo>
                      <a:pt x="1132" y="515"/>
                      <a:pt x="1271" y="1050"/>
                      <a:pt x="1284" y="1472"/>
                    </a:cubicBezTo>
                    <a:cubicBezTo>
                      <a:pt x="1258" y="1470"/>
                      <a:pt x="1234" y="1468"/>
                      <a:pt x="1211" y="1468"/>
                    </a:cubicBezTo>
                    <a:cubicBezTo>
                      <a:pt x="1" y="1468"/>
                      <a:pt x="2169" y="5300"/>
                      <a:pt x="2538" y="5850"/>
                    </a:cubicBezTo>
                    <a:cubicBezTo>
                      <a:pt x="2400" y="6293"/>
                      <a:pt x="2116" y="6676"/>
                      <a:pt x="2274" y="7151"/>
                    </a:cubicBezTo>
                    <a:cubicBezTo>
                      <a:pt x="2235" y="7164"/>
                      <a:pt x="2197" y="7164"/>
                      <a:pt x="2160" y="7164"/>
                    </a:cubicBezTo>
                    <a:cubicBezTo>
                      <a:pt x="2122" y="7164"/>
                      <a:pt x="2086" y="7164"/>
                      <a:pt x="2050" y="7177"/>
                    </a:cubicBezTo>
                    <a:cubicBezTo>
                      <a:pt x="2129" y="7877"/>
                      <a:pt x="1905" y="8287"/>
                      <a:pt x="1911" y="8894"/>
                    </a:cubicBezTo>
                    <a:cubicBezTo>
                      <a:pt x="1924" y="9805"/>
                      <a:pt x="2406" y="11086"/>
                      <a:pt x="2618" y="12024"/>
                    </a:cubicBezTo>
                    <a:cubicBezTo>
                      <a:pt x="2855" y="13127"/>
                      <a:pt x="3106" y="14282"/>
                      <a:pt x="3430" y="15398"/>
                    </a:cubicBezTo>
                    <a:cubicBezTo>
                      <a:pt x="3582" y="15933"/>
                      <a:pt x="3753" y="16461"/>
                      <a:pt x="3951" y="16963"/>
                    </a:cubicBezTo>
                    <a:cubicBezTo>
                      <a:pt x="4198" y="16803"/>
                      <a:pt x="4468" y="16739"/>
                      <a:pt x="4752" y="16739"/>
                    </a:cubicBezTo>
                    <a:cubicBezTo>
                      <a:pt x="5743" y="16739"/>
                      <a:pt x="6890" y="17529"/>
                      <a:pt x="7702" y="17775"/>
                    </a:cubicBezTo>
                    <a:cubicBezTo>
                      <a:pt x="8081" y="17893"/>
                      <a:pt x="8364" y="17980"/>
                      <a:pt x="8552" y="17980"/>
                    </a:cubicBezTo>
                    <a:cubicBezTo>
                      <a:pt x="8831" y="17980"/>
                      <a:pt x="8904" y="17790"/>
                      <a:pt x="8778" y="17227"/>
                    </a:cubicBezTo>
                    <a:cubicBezTo>
                      <a:pt x="8640" y="16606"/>
                      <a:pt x="8309" y="15992"/>
                      <a:pt x="7933" y="15398"/>
                    </a:cubicBezTo>
                    <a:cubicBezTo>
                      <a:pt x="7557" y="14804"/>
                      <a:pt x="7134" y="14236"/>
                      <a:pt x="6811" y="13714"/>
                    </a:cubicBezTo>
                    <a:cubicBezTo>
                      <a:pt x="6573" y="13318"/>
                      <a:pt x="6408" y="13014"/>
                      <a:pt x="6078" y="12698"/>
                    </a:cubicBezTo>
                    <a:cubicBezTo>
                      <a:pt x="6175" y="12685"/>
                      <a:pt x="6272" y="12679"/>
                      <a:pt x="6368" y="12679"/>
                    </a:cubicBezTo>
                    <a:cubicBezTo>
                      <a:pt x="7065" y="12679"/>
                      <a:pt x="7724" y="12982"/>
                      <a:pt x="8362" y="13080"/>
                    </a:cubicBezTo>
                    <a:cubicBezTo>
                      <a:pt x="8395" y="11813"/>
                      <a:pt x="6447" y="11311"/>
                      <a:pt x="5754" y="10459"/>
                    </a:cubicBezTo>
                    <a:cubicBezTo>
                      <a:pt x="5193" y="9779"/>
                      <a:pt x="4823" y="9046"/>
                      <a:pt x="4367" y="8313"/>
                    </a:cubicBezTo>
                    <a:lnTo>
                      <a:pt x="4367" y="8313"/>
                    </a:lnTo>
                    <a:cubicBezTo>
                      <a:pt x="4810" y="8333"/>
                      <a:pt x="5239" y="8544"/>
                      <a:pt x="5642" y="8637"/>
                    </a:cubicBezTo>
                    <a:cubicBezTo>
                      <a:pt x="6051" y="7811"/>
                      <a:pt x="5813" y="6550"/>
                      <a:pt x="5754" y="5500"/>
                    </a:cubicBezTo>
                    <a:lnTo>
                      <a:pt x="5754" y="5500"/>
                    </a:lnTo>
                    <a:lnTo>
                      <a:pt x="5741" y="5520"/>
                    </a:lnTo>
                    <a:lnTo>
                      <a:pt x="2446" y="409"/>
                    </a:lnTo>
                    <a:lnTo>
                      <a:pt x="940" y="0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13065024" y="2646034"/>
                <a:ext cx="172266" cy="479336"/>
              </a:xfrm>
              <a:custGeom>
                <a:rect b="b" l="l" r="r" t="t"/>
                <a:pathLst>
                  <a:path extrusionOk="0" h="5515" w="1982">
                    <a:moveTo>
                      <a:pt x="410" y="1"/>
                    </a:moveTo>
                    <a:lnTo>
                      <a:pt x="1" y="575"/>
                    </a:lnTo>
                    <a:lnTo>
                      <a:pt x="819" y="5514"/>
                    </a:lnTo>
                    <a:lnTo>
                      <a:pt x="1982" y="5514"/>
                    </a:lnTo>
                    <a:cubicBezTo>
                      <a:pt x="1460" y="3698"/>
                      <a:pt x="707" y="1876"/>
                      <a:pt x="476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16"/>
              <p:cNvSpPr/>
              <p:nvPr/>
            </p:nvSpPr>
            <p:spPr>
              <a:xfrm>
                <a:off x="13791024" y="1971746"/>
                <a:ext cx="1163357" cy="1390032"/>
              </a:xfrm>
              <a:custGeom>
                <a:rect b="b" l="l" r="r" t="t"/>
                <a:pathLst>
                  <a:path extrusionOk="0" h="15993" w="13385">
                    <a:moveTo>
                      <a:pt x="529" y="0"/>
                    </a:moveTo>
                    <a:lnTo>
                      <a:pt x="0" y="456"/>
                    </a:lnTo>
                    <a:cubicBezTo>
                      <a:pt x="185" y="826"/>
                      <a:pt x="430" y="1176"/>
                      <a:pt x="694" y="1519"/>
                    </a:cubicBezTo>
                    <a:cubicBezTo>
                      <a:pt x="1037" y="1974"/>
                      <a:pt x="1413" y="2417"/>
                      <a:pt x="1717" y="2859"/>
                    </a:cubicBezTo>
                    <a:cubicBezTo>
                      <a:pt x="1909" y="3130"/>
                      <a:pt x="2067" y="3401"/>
                      <a:pt x="2186" y="3671"/>
                    </a:cubicBezTo>
                    <a:cubicBezTo>
                      <a:pt x="2556" y="4543"/>
                      <a:pt x="2450" y="5646"/>
                      <a:pt x="2648" y="6623"/>
                    </a:cubicBezTo>
                    <a:cubicBezTo>
                      <a:pt x="2734" y="7065"/>
                      <a:pt x="2886" y="7481"/>
                      <a:pt x="3170" y="7838"/>
                    </a:cubicBezTo>
                    <a:cubicBezTo>
                      <a:pt x="3302" y="8003"/>
                      <a:pt x="3467" y="8142"/>
                      <a:pt x="3645" y="8274"/>
                    </a:cubicBezTo>
                    <a:cubicBezTo>
                      <a:pt x="3758" y="8360"/>
                      <a:pt x="3876" y="8439"/>
                      <a:pt x="3995" y="8518"/>
                    </a:cubicBezTo>
                    <a:cubicBezTo>
                      <a:pt x="4154" y="8630"/>
                      <a:pt x="4306" y="8742"/>
                      <a:pt x="4444" y="8875"/>
                    </a:cubicBezTo>
                    <a:cubicBezTo>
                      <a:pt x="4477" y="8901"/>
                      <a:pt x="4510" y="8941"/>
                      <a:pt x="4543" y="8974"/>
                    </a:cubicBezTo>
                    <a:cubicBezTo>
                      <a:pt x="4576" y="9007"/>
                      <a:pt x="4603" y="9046"/>
                      <a:pt x="4636" y="9086"/>
                    </a:cubicBezTo>
                    <a:cubicBezTo>
                      <a:pt x="4887" y="9383"/>
                      <a:pt x="5098" y="9740"/>
                      <a:pt x="5316" y="10083"/>
                    </a:cubicBezTo>
                    <a:cubicBezTo>
                      <a:pt x="5362" y="10156"/>
                      <a:pt x="5415" y="10228"/>
                      <a:pt x="5461" y="10301"/>
                    </a:cubicBezTo>
                    <a:cubicBezTo>
                      <a:pt x="5494" y="10354"/>
                      <a:pt x="5527" y="10400"/>
                      <a:pt x="5560" y="10453"/>
                    </a:cubicBezTo>
                    <a:cubicBezTo>
                      <a:pt x="5844" y="10862"/>
                      <a:pt x="6174" y="11238"/>
                      <a:pt x="6630" y="11463"/>
                    </a:cubicBezTo>
                    <a:lnTo>
                      <a:pt x="7356" y="13272"/>
                    </a:lnTo>
                    <a:lnTo>
                      <a:pt x="8439" y="15993"/>
                    </a:lnTo>
                    <a:cubicBezTo>
                      <a:pt x="8690" y="15748"/>
                      <a:pt x="9324" y="15279"/>
                      <a:pt x="9779" y="14982"/>
                    </a:cubicBezTo>
                    <a:cubicBezTo>
                      <a:pt x="9819" y="14956"/>
                      <a:pt x="9852" y="14929"/>
                      <a:pt x="9892" y="14903"/>
                    </a:cubicBezTo>
                    <a:cubicBezTo>
                      <a:pt x="10129" y="14751"/>
                      <a:pt x="10367" y="14606"/>
                      <a:pt x="10611" y="14461"/>
                    </a:cubicBezTo>
                    <a:cubicBezTo>
                      <a:pt x="11311" y="14038"/>
                      <a:pt x="12031" y="13648"/>
                      <a:pt x="12751" y="13272"/>
                    </a:cubicBezTo>
                    <a:cubicBezTo>
                      <a:pt x="12962" y="13160"/>
                      <a:pt x="13173" y="13054"/>
                      <a:pt x="13385" y="12949"/>
                    </a:cubicBezTo>
                    <a:lnTo>
                      <a:pt x="13385" y="6814"/>
                    </a:lnTo>
                    <a:cubicBezTo>
                      <a:pt x="13127" y="6927"/>
                      <a:pt x="12863" y="7026"/>
                      <a:pt x="12592" y="7118"/>
                    </a:cubicBezTo>
                    <a:cubicBezTo>
                      <a:pt x="12335" y="7204"/>
                      <a:pt x="12077" y="7277"/>
                      <a:pt x="11813" y="7336"/>
                    </a:cubicBezTo>
                    <a:cubicBezTo>
                      <a:pt x="11556" y="7395"/>
                      <a:pt x="11292" y="7435"/>
                      <a:pt x="11021" y="7462"/>
                    </a:cubicBezTo>
                    <a:cubicBezTo>
                      <a:pt x="10961" y="7468"/>
                      <a:pt x="10902" y="7468"/>
                      <a:pt x="10843" y="7475"/>
                    </a:cubicBezTo>
                    <a:cubicBezTo>
                      <a:pt x="10737" y="7481"/>
                      <a:pt x="10631" y="7485"/>
                      <a:pt x="10525" y="7485"/>
                    </a:cubicBezTo>
                    <a:cubicBezTo>
                      <a:pt x="10418" y="7485"/>
                      <a:pt x="10311" y="7481"/>
                      <a:pt x="10202" y="7475"/>
                    </a:cubicBezTo>
                    <a:cubicBezTo>
                      <a:pt x="10083" y="7468"/>
                      <a:pt x="9964" y="7462"/>
                      <a:pt x="9845" y="7448"/>
                    </a:cubicBezTo>
                    <a:cubicBezTo>
                      <a:pt x="9687" y="7428"/>
                      <a:pt x="9529" y="7409"/>
                      <a:pt x="9363" y="7382"/>
                    </a:cubicBezTo>
                    <a:cubicBezTo>
                      <a:pt x="9212" y="7356"/>
                      <a:pt x="9060" y="7329"/>
                      <a:pt x="8901" y="7296"/>
                    </a:cubicBezTo>
                    <a:cubicBezTo>
                      <a:pt x="8730" y="7263"/>
                      <a:pt x="8551" y="7224"/>
                      <a:pt x="8373" y="7178"/>
                    </a:cubicBezTo>
                    <a:cubicBezTo>
                      <a:pt x="7812" y="7046"/>
                      <a:pt x="7257" y="6880"/>
                      <a:pt x="6729" y="6729"/>
                    </a:cubicBezTo>
                    <a:cubicBezTo>
                      <a:pt x="6584" y="6689"/>
                      <a:pt x="6445" y="6649"/>
                      <a:pt x="6306" y="6616"/>
                    </a:cubicBezTo>
                    <a:lnTo>
                      <a:pt x="6306" y="6616"/>
                    </a:lnTo>
                    <a:cubicBezTo>
                      <a:pt x="6419" y="6748"/>
                      <a:pt x="6537" y="6880"/>
                      <a:pt x="6650" y="7019"/>
                    </a:cubicBezTo>
                    <a:cubicBezTo>
                      <a:pt x="7085" y="7528"/>
                      <a:pt x="7534" y="8082"/>
                      <a:pt x="7964" y="8643"/>
                    </a:cubicBezTo>
                    <a:cubicBezTo>
                      <a:pt x="7977" y="8657"/>
                      <a:pt x="7983" y="8670"/>
                      <a:pt x="7997" y="8690"/>
                    </a:cubicBezTo>
                    <a:cubicBezTo>
                      <a:pt x="8287" y="9066"/>
                      <a:pt x="8578" y="9456"/>
                      <a:pt x="8848" y="9839"/>
                    </a:cubicBezTo>
                    <a:cubicBezTo>
                      <a:pt x="9080" y="10169"/>
                      <a:pt x="9304" y="10499"/>
                      <a:pt x="9509" y="10822"/>
                    </a:cubicBezTo>
                    <a:cubicBezTo>
                      <a:pt x="8756" y="11463"/>
                      <a:pt x="8300" y="11463"/>
                      <a:pt x="8030" y="12506"/>
                    </a:cubicBezTo>
                    <a:cubicBezTo>
                      <a:pt x="7964" y="11905"/>
                      <a:pt x="7330" y="11199"/>
                      <a:pt x="6709" y="10572"/>
                    </a:cubicBezTo>
                    <a:cubicBezTo>
                      <a:pt x="6531" y="10393"/>
                      <a:pt x="6359" y="10222"/>
                      <a:pt x="6201" y="10063"/>
                    </a:cubicBezTo>
                    <a:cubicBezTo>
                      <a:pt x="6108" y="9971"/>
                      <a:pt x="6022" y="9885"/>
                      <a:pt x="5943" y="9799"/>
                    </a:cubicBezTo>
                    <a:cubicBezTo>
                      <a:pt x="5864" y="9713"/>
                      <a:pt x="5791" y="9634"/>
                      <a:pt x="5725" y="9555"/>
                    </a:cubicBezTo>
                    <a:cubicBezTo>
                      <a:pt x="5699" y="9522"/>
                      <a:pt x="5666" y="9482"/>
                      <a:pt x="5626" y="9442"/>
                    </a:cubicBezTo>
                    <a:cubicBezTo>
                      <a:pt x="5296" y="9059"/>
                      <a:pt x="4715" y="8511"/>
                      <a:pt x="4233" y="7970"/>
                    </a:cubicBezTo>
                    <a:cubicBezTo>
                      <a:pt x="4121" y="7838"/>
                      <a:pt x="4008" y="7712"/>
                      <a:pt x="3909" y="7587"/>
                    </a:cubicBezTo>
                    <a:cubicBezTo>
                      <a:pt x="3665" y="7270"/>
                      <a:pt x="3474" y="6966"/>
                      <a:pt x="3421" y="6722"/>
                    </a:cubicBezTo>
                    <a:cubicBezTo>
                      <a:pt x="3276" y="6009"/>
                      <a:pt x="3764" y="5421"/>
                      <a:pt x="4134" y="4794"/>
                    </a:cubicBezTo>
                    <a:cubicBezTo>
                      <a:pt x="4207" y="4675"/>
                      <a:pt x="4279" y="4550"/>
                      <a:pt x="4332" y="4424"/>
                    </a:cubicBezTo>
                    <a:cubicBezTo>
                      <a:pt x="4358" y="4371"/>
                      <a:pt x="4385" y="4319"/>
                      <a:pt x="4405" y="4259"/>
                    </a:cubicBezTo>
                    <a:cubicBezTo>
                      <a:pt x="4543" y="3896"/>
                      <a:pt x="4576" y="3500"/>
                      <a:pt x="4365" y="3051"/>
                    </a:cubicBezTo>
                    <a:cubicBezTo>
                      <a:pt x="4226" y="2760"/>
                      <a:pt x="4002" y="2542"/>
                      <a:pt x="3731" y="2364"/>
                    </a:cubicBezTo>
                    <a:cubicBezTo>
                      <a:pt x="3071" y="1935"/>
                      <a:pt x="2140" y="1743"/>
                      <a:pt x="1486" y="1294"/>
                    </a:cubicBezTo>
                    <a:cubicBezTo>
                      <a:pt x="1433" y="1261"/>
                      <a:pt x="1387" y="1228"/>
                      <a:pt x="1334" y="1189"/>
                    </a:cubicBezTo>
                    <a:cubicBezTo>
                      <a:pt x="964" y="885"/>
                      <a:pt x="720" y="462"/>
                      <a:pt x="529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16"/>
              <p:cNvSpPr/>
              <p:nvPr/>
            </p:nvSpPr>
            <p:spPr>
              <a:xfrm>
                <a:off x="13430588" y="2551905"/>
                <a:ext cx="242319" cy="480466"/>
              </a:xfrm>
              <a:custGeom>
                <a:rect b="b" l="l" r="r" t="t"/>
                <a:pathLst>
                  <a:path extrusionOk="0" h="5528" w="2788">
                    <a:moveTo>
                      <a:pt x="238" y="1"/>
                    </a:moveTo>
                    <a:cubicBezTo>
                      <a:pt x="153" y="54"/>
                      <a:pt x="80" y="120"/>
                      <a:pt x="1" y="192"/>
                    </a:cubicBezTo>
                    <a:cubicBezTo>
                      <a:pt x="516" y="1770"/>
                      <a:pt x="1117" y="3368"/>
                      <a:pt x="1638" y="4953"/>
                    </a:cubicBezTo>
                    <a:lnTo>
                      <a:pt x="2787" y="5527"/>
                    </a:lnTo>
                    <a:cubicBezTo>
                      <a:pt x="1777" y="4662"/>
                      <a:pt x="1361" y="1295"/>
                      <a:pt x="238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16"/>
              <p:cNvSpPr/>
              <p:nvPr/>
            </p:nvSpPr>
            <p:spPr>
              <a:xfrm>
                <a:off x="14574996" y="2616223"/>
                <a:ext cx="379384" cy="381731"/>
              </a:xfrm>
              <a:custGeom>
                <a:rect b="b" l="l" r="r" t="t"/>
                <a:pathLst>
                  <a:path extrusionOk="0" h="4392" w="4365">
                    <a:moveTo>
                      <a:pt x="4365" y="0"/>
                    </a:moveTo>
                    <a:cubicBezTo>
                      <a:pt x="4081" y="113"/>
                      <a:pt x="3803" y="218"/>
                      <a:pt x="3559" y="317"/>
                    </a:cubicBezTo>
                    <a:cubicBezTo>
                      <a:pt x="3506" y="337"/>
                      <a:pt x="3453" y="357"/>
                      <a:pt x="3407" y="383"/>
                    </a:cubicBezTo>
                    <a:cubicBezTo>
                      <a:pt x="3117" y="502"/>
                      <a:pt x="2813" y="588"/>
                      <a:pt x="2509" y="647"/>
                    </a:cubicBezTo>
                    <a:cubicBezTo>
                      <a:pt x="2318" y="687"/>
                      <a:pt x="2120" y="720"/>
                      <a:pt x="1928" y="753"/>
                    </a:cubicBezTo>
                    <a:cubicBezTo>
                      <a:pt x="1644" y="793"/>
                      <a:pt x="1360" y="826"/>
                      <a:pt x="1083" y="865"/>
                    </a:cubicBezTo>
                    <a:cubicBezTo>
                      <a:pt x="713" y="925"/>
                      <a:pt x="357" y="991"/>
                      <a:pt x="0" y="1103"/>
                    </a:cubicBezTo>
                    <a:cubicBezTo>
                      <a:pt x="53" y="1433"/>
                      <a:pt x="225" y="1519"/>
                      <a:pt x="443" y="1704"/>
                    </a:cubicBezTo>
                    <a:cubicBezTo>
                      <a:pt x="482" y="1737"/>
                      <a:pt x="522" y="1770"/>
                      <a:pt x="561" y="1810"/>
                    </a:cubicBezTo>
                    <a:cubicBezTo>
                      <a:pt x="865" y="2107"/>
                      <a:pt x="1149" y="2443"/>
                      <a:pt x="1433" y="2767"/>
                    </a:cubicBezTo>
                    <a:cubicBezTo>
                      <a:pt x="1499" y="2840"/>
                      <a:pt x="1558" y="2912"/>
                      <a:pt x="1624" y="2985"/>
                    </a:cubicBezTo>
                    <a:cubicBezTo>
                      <a:pt x="1704" y="3084"/>
                      <a:pt x="1790" y="3176"/>
                      <a:pt x="1869" y="3269"/>
                    </a:cubicBezTo>
                    <a:cubicBezTo>
                      <a:pt x="1961" y="3368"/>
                      <a:pt x="2047" y="3460"/>
                      <a:pt x="2139" y="3553"/>
                    </a:cubicBezTo>
                    <a:lnTo>
                      <a:pt x="4365" y="4391"/>
                    </a:lnTo>
                    <a:lnTo>
                      <a:pt x="4365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5" name="Google Shape;515;p16"/>
            <p:cNvGrpSpPr/>
            <p:nvPr/>
          </p:nvGrpSpPr>
          <p:grpSpPr>
            <a:xfrm rot="1503340">
              <a:off x="4796177" y="4709163"/>
              <a:ext cx="1001525" cy="622574"/>
              <a:chOff x="12284006" y="3810090"/>
              <a:chExt cx="1001522" cy="622572"/>
            </a:xfrm>
          </p:grpSpPr>
          <p:sp>
            <p:nvSpPr>
              <p:cNvPr id="516" name="Google Shape;516;p16"/>
              <p:cNvSpPr/>
              <p:nvPr/>
            </p:nvSpPr>
            <p:spPr>
              <a:xfrm>
                <a:off x="12284006" y="3810090"/>
                <a:ext cx="1001522" cy="622572"/>
              </a:xfrm>
              <a:custGeom>
                <a:rect b="b" l="l" r="r" t="t"/>
                <a:pathLst>
                  <a:path extrusionOk="0" h="7163" w="11523">
                    <a:moveTo>
                      <a:pt x="8002" y="0"/>
                    </a:moveTo>
                    <a:cubicBezTo>
                      <a:pt x="7349" y="0"/>
                      <a:pt x="6907" y="646"/>
                      <a:pt x="6907" y="646"/>
                    </a:cubicBezTo>
                    <a:cubicBezTo>
                      <a:pt x="6907" y="646"/>
                      <a:pt x="7349" y="1781"/>
                      <a:pt x="8155" y="2461"/>
                    </a:cubicBezTo>
                    <a:cubicBezTo>
                      <a:pt x="8033" y="2415"/>
                      <a:pt x="7911" y="2395"/>
                      <a:pt x="7793" y="2395"/>
                    </a:cubicBezTo>
                    <a:cubicBezTo>
                      <a:pt x="6992" y="2395"/>
                      <a:pt x="6306" y="3306"/>
                      <a:pt x="6306" y="3306"/>
                    </a:cubicBezTo>
                    <a:lnTo>
                      <a:pt x="6464" y="2224"/>
                    </a:lnTo>
                    <a:cubicBezTo>
                      <a:pt x="6464" y="2224"/>
                      <a:pt x="5835" y="1951"/>
                      <a:pt x="5392" y="1951"/>
                    </a:cubicBezTo>
                    <a:cubicBezTo>
                      <a:pt x="5324" y="1951"/>
                      <a:pt x="5260" y="1958"/>
                      <a:pt x="5203" y="1973"/>
                    </a:cubicBezTo>
                    <a:cubicBezTo>
                      <a:pt x="4781" y="2085"/>
                      <a:pt x="4417" y="3108"/>
                      <a:pt x="4417" y="3108"/>
                    </a:cubicBezTo>
                    <a:cubicBezTo>
                      <a:pt x="4417" y="3108"/>
                      <a:pt x="4378" y="1504"/>
                      <a:pt x="4219" y="903"/>
                    </a:cubicBezTo>
                    <a:cubicBezTo>
                      <a:pt x="4011" y="720"/>
                      <a:pt x="3782" y="644"/>
                      <a:pt x="3552" y="644"/>
                    </a:cubicBezTo>
                    <a:cubicBezTo>
                      <a:pt x="2843" y="644"/>
                      <a:pt x="2127" y="1373"/>
                      <a:pt x="1988" y="1966"/>
                    </a:cubicBezTo>
                    <a:cubicBezTo>
                      <a:pt x="1776" y="1776"/>
                      <a:pt x="1562" y="1699"/>
                      <a:pt x="1358" y="1699"/>
                    </a:cubicBezTo>
                    <a:cubicBezTo>
                      <a:pt x="684" y="1699"/>
                      <a:pt x="115" y="2540"/>
                      <a:pt x="79" y="2910"/>
                    </a:cubicBezTo>
                    <a:cubicBezTo>
                      <a:pt x="40" y="3392"/>
                      <a:pt x="1730" y="4680"/>
                      <a:pt x="1730" y="4680"/>
                    </a:cubicBezTo>
                    <a:cubicBezTo>
                      <a:pt x="1730" y="4680"/>
                      <a:pt x="0" y="4997"/>
                      <a:pt x="0" y="5248"/>
                    </a:cubicBezTo>
                    <a:cubicBezTo>
                      <a:pt x="0" y="5492"/>
                      <a:pt x="1730" y="7163"/>
                      <a:pt x="1730" y="7163"/>
                    </a:cubicBezTo>
                    <a:lnTo>
                      <a:pt x="11522" y="2468"/>
                    </a:lnTo>
                    <a:cubicBezTo>
                      <a:pt x="11522" y="2468"/>
                      <a:pt x="11443" y="263"/>
                      <a:pt x="11166" y="190"/>
                    </a:cubicBezTo>
                    <a:cubicBezTo>
                      <a:pt x="11153" y="187"/>
                      <a:pt x="11139" y="186"/>
                      <a:pt x="11125" y="186"/>
                    </a:cubicBezTo>
                    <a:cubicBezTo>
                      <a:pt x="10808" y="186"/>
                      <a:pt x="10031" y="850"/>
                      <a:pt x="9918" y="1425"/>
                    </a:cubicBezTo>
                    <a:cubicBezTo>
                      <a:pt x="9884" y="1419"/>
                      <a:pt x="9850" y="1416"/>
                      <a:pt x="9816" y="1416"/>
                    </a:cubicBezTo>
                    <a:cubicBezTo>
                      <a:pt x="9405" y="1416"/>
                      <a:pt x="8993" y="1827"/>
                      <a:pt x="8993" y="1827"/>
                    </a:cubicBezTo>
                    <a:cubicBezTo>
                      <a:pt x="8993" y="1827"/>
                      <a:pt x="8716" y="863"/>
                      <a:pt x="8439" y="97"/>
                    </a:cubicBezTo>
                    <a:cubicBezTo>
                      <a:pt x="8285" y="29"/>
                      <a:pt x="8139" y="0"/>
                      <a:pt x="80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16"/>
              <p:cNvSpPr/>
              <p:nvPr/>
            </p:nvSpPr>
            <p:spPr>
              <a:xfrm>
                <a:off x="12312688" y="3980530"/>
                <a:ext cx="116640" cy="71879"/>
              </a:xfrm>
              <a:custGeom>
                <a:rect b="b" l="l" r="r" t="t"/>
                <a:pathLst>
                  <a:path extrusionOk="0" h="827" w="1342">
                    <a:moveTo>
                      <a:pt x="999" y="1"/>
                    </a:moveTo>
                    <a:cubicBezTo>
                      <a:pt x="906" y="1"/>
                      <a:pt x="808" y="24"/>
                      <a:pt x="740" y="71"/>
                    </a:cubicBezTo>
                    <a:cubicBezTo>
                      <a:pt x="535" y="170"/>
                      <a:pt x="0" y="566"/>
                      <a:pt x="13" y="824"/>
                    </a:cubicBezTo>
                    <a:cubicBezTo>
                      <a:pt x="25" y="825"/>
                      <a:pt x="36" y="826"/>
                      <a:pt x="48" y="826"/>
                    </a:cubicBezTo>
                    <a:cubicBezTo>
                      <a:pt x="249" y="826"/>
                      <a:pt x="558" y="628"/>
                      <a:pt x="713" y="547"/>
                    </a:cubicBezTo>
                    <a:cubicBezTo>
                      <a:pt x="859" y="467"/>
                      <a:pt x="1149" y="381"/>
                      <a:pt x="1242" y="236"/>
                    </a:cubicBezTo>
                    <a:cubicBezTo>
                      <a:pt x="1341" y="84"/>
                      <a:pt x="1179" y="1"/>
                      <a:pt x="999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16"/>
              <p:cNvSpPr/>
              <p:nvPr/>
            </p:nvSpPr>
            <p:spPr>
              <a:xfrm>
                <a:off x="12311472" y="4229977"/>
                <a:ext cx="133241" cy="52757"/>
              </a:xfrm>
              <a:custGeom>
                <a:rect b="b" l="l" r="r" t="t"/>
                <a:pathLst>
                  <a:path extrusionOk="0" h="607" w="1533">
                    <a:moveTo>
                      <a:pt x="1401" y="1"/>
                    </a:moveTo>
                    <a:lnTo>
                      <a:pt x="1401" y="7"/>
                    </a:lnTo>
                    <a:cubicBezTo>
                      <a:pt x="1190" y="106"/>
                      <a:pt x="886" y="166"/>
                      <a:pt x="648" y="238"/>
                    </a:cubicBezTo>
                    <a:cubicBezTo>
                      <a:pt x="443" y="305"/>
                      <a:pt x="153" y="318"/>
                      <a:pt x="1" y="483"/>
                    </a:cubicBezTo>
                    <a:cubicBezTo>
                      <a:pt x="144" y="572"/>
                      <a:pt x="323" y="606"/>
                      <a:pt x="508" y="606"/>
                    </a:cubicBezTo>
                    <a:cubicBezTo>
                      <a:pt x="735" y="606"/>
                      <a:pt x="968" y="555"/>
                      <a:pt x="1150" y="489"/>
                    </a:cubicBezTo>
                    <a:cubicBezTo>
                      <a:pt x="1289" y="443"/>
                      <a:pt x="1473" y="344"/>
                      <a:pt x="1513" y="186"/>
                    </a:cubicBezTo>
                    <a:cubicBezTo>
                      <a:pt x="1533" y="113"/>
                      <a:pt x="1533" y="40"/>
                      <a:pt x="140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16"/>
              <p:cNvSpPr/>
              <p:nvPr/>
            </p:nvSpPr>
            <p:spPr>
              <a:xfrm>
                <a:off x="12482520" y="3885271"/>
                <a:ext cx="130981" cy="96302"/>
              </a:xfrm>
              <a:custGeom>
                <a:rect b="b" l="l" r="r" t="t"/>
                <a:pathLst>
                  <a:path extrusionOk="0" h="1108" w="1507">
                    <a:moveTo>
                      <a:pt x="1160" y="0"/>
                    </a:moveTo>
                    <a:cubicBezTo>
                      <a:pt x="1148" y="0"/>
                      <a:pt x="1137" y="2"/>
                      <a:pt x="1130" y="5"/>
                    </a:cubicBezTo>
                    <a:cubicBezTo>
                      <a:pt x="753" y="5"/>
                      <a:pt x="1" y="685"/>
                      <a:pt x="54" y="1108"/>
                    </a:cubicBezTo>
                    <a:cubicBezTo>
                      <a:pt x="126" y="1108"/>
                      <a:pt x="205" y="1035"/>
                      <a:pt x="271" y="1002"/>
                    </a:cubicBezTo>
                    <a:cubicBezTo>
                      <a:pt x="489" y="883"/>
                      <a:pt x="727" y="797"/>
                      <a:pt x="932" y="679"/>
                    </a:cubicBezTo>
                    <a:cubicBezTo>
                      <a:pt x="1097" y="586"/>
                      <a:pt x="1301" y="447"/>
                      <a:pt x="1414" y="296"/>
                    </a:cubicBezTo>
                    <a:cubicBezTo>
                      <a:pt x="1493" y="183"/>
                      <a:pt x="1506" y="137"/>
                      <a:pt x="1374" y="64"/>
                    </a:cubicBezTo>
                    <a:cubicBezTo>
                      <a:pt x="1325" y="37"/>
                      <a:pt x="1220" y="0"/>
                      <a:pt x="1160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16"/>
              <p:cNvSpPr/>
              <p:nvPr/>
            </p:nvSpPr>
            <p:spPr>
              <a:xfrm>
                <a:off x="12693115" y="3998956"/>
                <a:ext cx="118900" cy="65882"/>
              </a:xfrm>
              <a:custGeom>
                <a:rect b="b" l="l" r="r" t="t"/>
                <a:pathLst>
                  <a:path extrusionOk="0" h="758" w="1368">
                    <a:moveTo>
                      <a:pt x="783" y="1"/>
                    </a:moveTo>
                    <a:cubicBezTo>
                      <a:pt x="757" y="1"/>
                      <a:pt x="732" y="2"/>
                      <a:pt x="707" y="4"/>
                    </a:cubicBezTo>
                    <a:cubicBezTo>
                      <a:pt x="450" y="31"/>
                      <a:pt x="351" y="176"/>
                      <a:pt x="212" y="387"/>
                    </a:cubicBezTo>
                    <a:cubicBezTo>
                      <a:pt x="166" y="460"/>
                      <a:pt x="1" y="704"/>
                      <a:pt x="41" y="757"/>
                    </a:cubicBezTo>
                    <a:cubicBezTo>
                      <a:pt x="100" y="684"/>
                      <a:pt x="252" y="632"/>
                      <a:pt x="371" y="552"/>
                    </a:cubicBezTo>
                    <a:cubicBezTo>
                      <a:pt x="681" y="341"/>
                      <a:pt x="1031" y="288"/>
                      <a:pt x="1368" y="123"/>
                    </a:cubicBezTo>
                    <a:cubicBezTo>
                      <a:pt x="1206" y="59"/>
                      <a:pt x="972" y="1"/>
                      <a:pt x="783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16"/>
              <p:cNvSpPr/>
              <p:nvPr/>
            </p:nvSpPr>
            <p:spPr>
              <a:xfrm>
                <a:off x="12907795" y="3825387"/>
                <a:ext cx="100474" cy="39807"/>
              </a:xfrm>
              <a:custGeom>
                <a:rect b="b" l="l" r="r" t="t"/>
                <a:pathLst>
                  <a:path extrusionOk="0" h="458" w="1156">
                    <a:moveTo>
                      <a:pt x="835" y="0"/>
                    </a:moveTo>
                    <a:cubicBezTo>
                      <a:pt x="816" y="0"/>
                      <a:pt x="797" y="3"/>
                      <a:pt x="780" y="7"/>
                    </a:cubicBezTo>
                    <a:cubicBezTo>
                      <a:pt x="588" y="7"/>
                      <a:pt x="86" y="219"/>
                      <a:pt x="0" y="397"/>
                    </a:cubicBezTo>
                    <a:cubicBezTo>
                      <a:pt x="41" y="442"/>
                      <a:pt x="104" y="458"/>
                      <a:pt x="175" y="458"/>
                    </a:cubicBezTo>
                    <a:cubicBezTo>
                      <a:pt x="314" y="458"/>
                      <a:pt x="485" y="397"/>
                      <a:pt x="582" y="370"/>
                    </a:cubicBezTo>
                    <a:cubicBezTo>
                      <a:pt x="687" y="337"/>
                      <a:pt x="965" y="298"/>
                      <a:pt x="1057" y="212"/>
                    </a:cubicBezTo>
                    <a:cubicBezTo>
                      <a:pt x="1156" y="119"/>
                      <a:pt x="978" y="0"/>
                      <a:pt x="83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16"/>
              <p:cNvSpPr/>
              <p:nvPr/>
            </p:nvSpPr>
            <p:spPr>
              <a:xfrm>
                <a:off x="13160891" y="3848506"/>
                <a:ext cx="86915" cy="110121"/>
              </a:xfrm>
              <a:custGeom>
                <a:rect b="b" l="l" r="r" t="t"/>
                <a:pathLst>
                  <a:path extrusionOk="0" h="1267" w="1000">
                    <a:moveTo>
                      <a:pt x="890" y="0"/>
                    </a:moveTo>
                    <a:cubicBezTo>
                      <a:pt x="883" y="0"/>
                      <a:pt x="875" y="2"/>
                      <a:pt x="865" y="5"/>
                    </a:cubicBezTo>
                    <a:cubicBezTo>
                      <a:pt x="515" y="270"/>
                      <a:pt x="0" y="771"/>
                      <a:pt x="40" y="1267"/>
                    </a:cubicBezTo>
                    <a:cubicBezTo>
                      <a:pt x="397" y="1181"/>
                      <a:pt x="687" y="778"/>
                      <a:pt x="839" y="461"/>
                    </a:cubicBezTo>
                    <a:cubicBezTo>
                      <a:pt x="864" y="411"/>
                      <a:pt x="999" y="0"/>
                      <a:pt x="890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16"/>
              <p:cNvSpPr/>
              <p:nvPr/>
            </p:nvSpPr>
            <p:spPr>
              <a:xfrm>
                <a:off x="12424548" y="3979227"/>
                <a:ext cx="251445" cy="412672"/>
              </a:xfrm>
              <a:custGeom>
                <a:rect b="b" l="l" r="r" t="t"/>
                <a:pathLst>
                  <a:path extrusionOk="0" h="4748" w="2893">
                    <a:moveTo>
                      <a:pt x="364" y="0"/>
                    </a:moveTo>
                    <a:cubicBezTo>
                      <a:pt x="324" y="185"/>
                      <a:pt x="212" y="324"/>
                      <a:pt x="126" y="482"/>
                    </a:cubicBezTo>
                    <a:cubicBezTo>
                      <a:pt x="1" y="713"/>
                      <a:pt x="212" y="918"/>
                      <a:pt x="311" y="1136"/>
                    </a:cubicBezTo>
                    <a:cubicBezTo>
                      <a:pt x="476" y="1499"/>
                      <a:pt x="674" y="1829"/>
                      <a:pt x="892" y="2166"/>
                    </a:cubicBezTo>
                    <a:cubicBezTo>
                      <a:pt x="1143" y="2542"/>
                      <a:pt x="1420" y="2906"/>
                      <a:pt x="1658" y="3289"/>
                    </a:cubicBezTo>
                    <a:cubicBezTo>
                      <a:pt x="1823" y="3553"/>
                      <a:pt x="1975" y="3810"/>
                      <a:pt x="2167" y="4061"/>
                    </a:cubicBezTo>
                    <a:cubicBezTo>
                      <a:pt x="2351" y="4292"/>
                      <a:pt x="2602" y="4629"/>
                      <a:pt x="2873" y="4748"/>
                    </a:cubicBezTo>
                    <a:cubicBezTo>
                      <a:pt x="2893" y="4655"/>
                      <a:pt x="2761" y="4530"/>
                      <a:pt x="2708" y="4451"/>
                    </a:cubicBezTo>
                    <a:cubicBezTo>
                      <a:pt x="2596" y="4292"/>
                      <a:pt x="2490" y="4127"/>
                      <a:pt x="2384" y="3962"/>
                    </a:cubicBezTo>
                    <a:cubicBezTo>
                      <a:pt x="2094" y="3506"/>
                      <a:pt x="1850" y="3038"/>
                      <a:pt x="1605" y="2549"/>
                    </a:cubicBezTo>
                    <a:cubicBezTo>
                      <a:pt x="1328" y="2001"/>
                      <a:pt x="1084" y="1433"/>
                      <a:pt x="793" y="898"/>
                    </a:cubicBezTo>
                    <a:cubicBezTo>
                      <a:pt x="681" y="687"/>
                      <a:pt x="582" y="469"/>
                      <a:pt x="476" y="258"/>
                    </a:cubicBezTo>
                    <a:cubicBezTo>
                      <a:pt x="437" y="179"/>
                      <a:pt x="371" y="93"/>
                      <a:pt x="364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16"/>
              <p:cNvSpPr/>
              <p:nvPr/>
            </p:nvSpPr>
            <p:spPr>
              <a:xfrm>
                <a:off x="12603592" y="3887966"/>
                <a:ext cx="99952" cy="458650"/>
              </a:xfrm>
              <a:custGeom>
                <a:rect b="b" l="l" r="r" t="t"/>
                <a:pathLst>
                  <a:path extrusionOk="0" h="5277" w="1150">
                    <a:moveTo>
                      <a:pt x="549" y="0"/>
                    </a:moveTo>
                    <a:cubicBezTo>
                      <a:pt x="628" y="192"/>
                      <a:pt x="133" y="535"/>
                      <a:pt x="21" y="588"/>
                    </a:cubicBezTo>
                    <a:cubicBezTo>
                      <a:pt x="1" y="879"/>
                      <a:pt x="100" y="1077"/>
                      <a:pt x="232" y="1321"/>
                    </a:cubicBezTo>
                    <a:cubicBezTo>
                      <a:pt x="443" y="1717"/>
                      <a:pt x="536" y="2160"/>
                      <a:pt x="608" y="2595"/>
                    </a:cubicBezTo>
                    <a:cubicBezTo>
                      <a:pt x="701" y="3183"/>
                      <a:pt x="760" y="3777"/>
                      <a:pt x="846" y="4365"/>
                    </a:cubicBezTo>
                    <a:cubicBezTo>
                      <a:pt x="879" y="4570"/>
                      <a:pt x="886" y="4893"/>
                      <a:pt x="985" y="5071"/>
                    </a:cubicBezTo>
                    <a:cubicBezTo>
                      <a:pt x="1031" y="5157"/>
                      <a:pt x="1104" y="5197"/>
                      <a:pt x="1150" y="5276"/>
                    </a:cubicBezTo>
                    <a:cubicBezTo>
                      <a:pt x="1110" y="4900"/>
                      <a:pt x="1057" y="4490"/>
                      <a:pt x="991" y="4107"/>
                    </a:cubicBezTo>
                    <a:cubicBezTo>
                      <a:pt x="879" y="3427"/>
                      <a:pt x="846" y="2714"/>
                      <a:pt x="780" y="2034"/>
                    </a:cubicBezTo>
                    <a:cubicBezTo>
                      <a:pt x="767" y="1823"/>
                      <a:pt x="734" y="1618"/>
                      <a:pt x="734" y="1407"/>
                    </a:cubicBezTo>
                    <a:cubicBezTo>
                      <a:pt x="734" y="1202"/>
                      <a:pt x="734" y="971"/>
                      <a:pt x="701" y="773"/>
                    </a:cubicBezTo>
                    <a:cubicBezTo>
                      <a:pt x="661" y="482"/>
                      <a:pt x="582" y="80"/>
                      <a:pt x="549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16"/>
              <p:cNvSpPr/>
              <p:nvPr/>
            </p:nvSpPr>
            <p:spPr>
              <a:xfrm>
                <a:off x="12465311" y="4263266"/>
                <a:ext cx="118900" cy="155143"/>
              </a:xfrm>
              <a:custGeom>
                <a:rect b="b" l="l" r="r" t="t"/>
                <a:pathLst>
                  <a:path extrusionOk="0" h="1785" w="1368">
                    <a:moveTo>
                      <a:pt x="1" y="1"/>
                    </a:moveTo>
                    <a:lnTo>
                      <a:pt x="1" y="1"/>
                    </a:lnTo>
                    <a:cubicBezTo>
                      <a:pt x="212" y="364"/>
                      <a:pt x="430" y="760"/>
                      <a:pt x="582" y="1156"/>
                    </a:cubicBezTo>
                    <a:cubicBezTo>
                      <a:pt x="654" y="1335"/>
                      <a:pt x="727" y="1500"/>
                      <a:pt x="839" y="1665"/>
                    </a:cubicBezTo>
                    <a:cubicBezTo>
                      <a:pt x="905" y="1758"/>
                      <a:pt x="945" y="1785"/>
                      <a:pt x="997" y="1785"/>
                    </a:cubicBezTo>
                    <a:cubicBezTo>
                      <a:pt x="1043" y="1785"/>
                      <a:pt x="1098" y="1763"/>
                      <a:pt x="1189" y="1751"/>
                    </a:cubicBezTo>
                    <a:lnTo>
                      <a:pt x="1367" y="1473"/>
                    </a:lnTo>
                    <a:cubicBezTo>
                      <a:pt x="1163" y="1387"/>
                      <a:pt x="984" y="1090"/>
                      <a:pt x="833" y="932"/>
                    </a:cubicBezTo>
                    <a:cubicBezTo>
                      <a:pt x="681" y="773"/>
                      <a:pt x="535" y="602"/>
                      <a:pt x="403" y="437"/>
                    </a:cubicBezTo>
                    <a:cubicBezTo>
                      <a:pt x="318" y="324"/>
                      <a:pt x="139" y="27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16"/>
              <p:cNvSpPr/>
              <p:nvPr/>
            </p:nvSpPr>
            <p:spPr>
              <a:xfrm>
                <a:off x="12759170" y="4120985"/>
                <a:ext cx="64926" cy="195211"/>
              </a:xfrm>
              <a:custGeom>
                <a:rect b="b" l="l" r="r" t="t"/>
                <a:pathLst>
                  <a:path extrusionOk="0" h="2246" w="747">
                    <a:moveTo>
                      <a:pt x="733" y="0"/>
                    </a:moveTo>
                    <a:lnTo>
                      <a:pt x="733" y="0"/>
                    </a:lnTo>
                    <a:cubicBezTo>
                      <a:pt x="634" y="93"/>
                      <a:pt x="614" y="271"/>
                      <a:pt x="581" y="396"/>
                    </a:cubicBezTo>
                    <a:cubicBezTo>
                      <a:pt x="509" y="661"/>
                      <a:pt x="423" y="918"/>
                      <a:pt x="357" y="1182"/>
                    </a:cubicBezTo>
                    <a:cubicBezTo>
                      <a:pt x="317" y="1347"/>
                      <a:pt x="0" y="2159"/>
                      <a:pt x="93" y="2245"/>
                    </a:cubicBezTo>
                    <a:lnTo>
                      <a:pt x="496" y="2100"/>
                    </a:lnTo>
                    <a:lnTo>
                      <a:pt x="496" y="2107"/>
                    </a:lnTo>
                    <a:cubicBezTo>
                      <a:pt x="581" y="1862"/>
                      <a:pt x="555" y="1512"/>
                      <a:pt x="581" y="1261"/>
                    </a:cubicBezTo>
                    <a:cubicBezTo>
                      <a:pt x="614" y="1010"/>
                      <a:pt x="647" y="760"/>
                      <a:pt x="694" y="509"/>
                    </a:cubicBezTo>
                    <a:cubicBezTo>
                      <a:pt x="720" y="344"/>
                      <a:pt x="746" y="172"/>
                      <a:pt x="733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16"/>
              <p:cNvSpPr/>
              <p:nvPr/>
            </p:nvSpPr>
            <p:spPr>
              <a:xfrm>
                <a:off x="12990972" y="3818521"/>
                <a:ext cx="125766" cy="330364"/>
              </a:xfrm>
              <a:custGeom>
                <a:rect b="b" l="l" r="r" t="t"/>
                <a:pathLst>
                  <a:path extrusionOk="0" h="3801" w="1447">
                    <a:moveTo>
                      <a:pt x="298" y="0"/>
                    </a:moveTo>
                    <a:lnTo>
                      <a:pt x="298" y="0"/>
                    </a:lnTo>
                    <a:cubicBezTo>
                      <a:pt x="305" y="185"/>
                      <a:pt x="265" y="370"/>
                      <a:pt x="140" y="509"/>
                    </a:cubicBezTo>
                    <a:cubicBezTo>
                      <a:pt x="87" y="568"/>
                      <a:pt x="8" y="595"/>
                      <a:pt x="1" y="674"/>
                    </a:cubicBezTo>
                    <a:cubicBezTo>
                      <a:pt x="1" y="786"/>
                      <a:pt x="206" y="1057"/>
                      <a:pt x="252" y="1156"/>
                    </a:cubicBezTo>
                    <a:cubicBezTo>
                      <a:pt x="549" y="1829"/>
                      <a:pt x="694" y="2543"/>
                      <a:pt x="919" y="3243"/>
                    </a:cubicBezTo>
                    <a:cubicBezTo>
                      <a:pt x="952" y="3335"/>
                      <a:pt x="998" y="3725"/>
                      <a:pt x="1110" y="3791"/>
                    </a:cubicBezTo>
                    <a:cubicBezTo>
                      <a:pt x="1122" y="3798"/>
                      <a:pt x="1137" y="3800"/>
                      <a:pt x="1154" y="3800"/>
                    </a:cubicBezTo>
                    <a:cubicBezTo>
                      <a:pt x="1231" y="3800"/>
                      <a:pt x="1352" y="3744"/>
                      <a:pt x="1425" y="3744"/>
                    </a:cubicBezTo>
                    <a:cubicBezTo>
                      <a:pt x="1428" y="3744"/>
                      <a:pt x="1431" y="3744"/>
                      <a:pt x="1434" y="3744"/>
                    </a:cubicBezTo>
                    <a:cubicBezTo>
                      <a:pt x="1447" y="3639"/>
                      <a:pt x="1394" y="3507"/>
                      <a:pt x="1368" y="3408"/>
                    </a:cubicBezTo>
                    <a:cubicBezTo>
                      <a:pt x="1315" y="3190"/>
                      <a:pt x="1262" y="2972"/>
                      <a:pt x="1222" y="2754"/>
                    </a:cubicBezTo>
                    <a:cubicBezTo>
                      <a:pt x="1156" y="2378"/>
                      <a:pt x="1024" y="2047"/>
                      <a:pt x="886" y="1697"/>
                    </a:cubicBezTo>
                    <a:cubicBezTo>
                      <a:pt x="714" y="1268"/>
                      <a:pt x="615" y="813"/>
                      <a:pt x="463" y="377"/>
                    </a:cubicBezTo>
                    <a:cubicBezTo>
                      <a:pt x="424" y="245"/>
                      <a:pt x="344" y="119"/>
                      <a:pt x="298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28" name="Google Shape;528;p16"/>
          <p:cNvGrpSpPr/>
          <p:nvPr/>
        </p:nvGrpSpPr>
        <p:grpSpPr>
          <a:xfrm>
            <a:off x="-729739" y="3433740"/>
            <a:ext cx="2052963" cy="2279780"/>
            <a:chOff x="-729739" y="3433740"/>
            <a:chExt cx="2052963" cy="2279780"/>
          </a:xfrm>
        </p:grpSpPr>
        <p:grpSp>
          <p:nvGrpSpPr>
            <p:cNvPr id="529" name="Google Shape;529;p16"/>
            <p:cNvGrpSpPr/>
            <p:nvPr/>
          </p:nvGrpSpPr>
          <p:grpSpPr>
            <a:xfrm>
              <a:off x="193127" y="3433740"/>
              <a:ext cx="520099" cy="1019340"/>
              <a:chOff x="11376615" y="-183998"/>
              <a:chExt cx="520099" cy="1019340"/>
            </a:xfrm>
          </p:grpSpPr>
          <p:grpSp>
            <p:nvGrpSpPr>
              <p:cNvPr id="530" name="Google Shape;530;p16"/>
              <p:cNvGrpSpPr/>
              <p:nvPr/>
            </p:nvGrpSpPr>
            <p:grpSpPr>
              <a:xfrm>
                <a:off x="11376615" y="-183998"/>
                <a:ext cx="520099" cy="1019340"/>
                <a:chOff x="11376615" y="-183998"/>
                <a:chExt cx="520099" cy="1019340"/>
              </a:xfrm>
            </p:grpSpPr>
            <p:sp>
              <p:nvSpPr>
                <p:cNvPr id="531" name="Google Shape;531;p16"/>
                <p:cNvSpPr/>
                <p:nvPr/>
              </p:nvSpPr>
              <p:spPr>
                <a:xfrm>
                  <a:off x="11477610" y="-183998"/>
                  <a:ext cx="419104" cy="1019339"/>
                </a:xfrm>
                <a:custGeom>
                  <a:rect b="b" l="l" r="r" t="t"/>
                  <a:pathLst>
                    <a:path extrusionOk="0" h="11728" w="4822">
                      <a:moveTo>
                        <a:pt x="1421" y="1"/>
                      </a:moveTo>
                      <a:cubicBezTo>
                        <a:pt x="1176" y="146"/>
                        <a:pt x="1090" y="859"/>
                        <a:pt x="998" y="1130"/>
                      </a:cubicBezTo>
                      <a:cubicBezTo>
                        <a:pt x="820" y="1632"/>
                        <a:pt x="589" y="2140"/>
                        <a:pt x="463" y="2662"/>
                      </a:cubicBezTo>
                      <a:cubicBezTo>
                        <a:pt x="311" y="3335"/>
                        <a:pt x="133" y="4062"/>
                        <a:pt x="47" y="4742"/>
                      </a:cubicBezTo>
                      <a:cubicBezTo>
                        <a:pt x="1" y="5105"/>
                        <a:pt x="1" y="5574"/>
                        <a:pt x="100" y="5924"/>
                      </a:cubicBezTo>
                      <a:cubicBezTo>
                        <a:pt x="219" y="6320"/>
                        <a:pt x="529" y="6656"/>
                        <a:pt x="694" y="7039"/>
                      </a:cubicBezTo>
                      <a:cubicBezTo>
                        <a:pt x="853" y="7416"/>
                        <a:pt x="985" y="7812"/>
                        <a:pt x="1071" y="8208"/>
                      </a:cubicBezTo>
                      <a:cubicBezTo>
                        <a:pt x="1222" y="8954"/>
                        <a:pt x="1440" y="9826"/>
                        <a:pt x="1493" y="10625"/>
                      </a:cubicBezTo>
                      <a:cubicBezTo>
                        <a:pt x="1500" y="10658"/>
                        <a:pt x="1500" y="10691"/>
                        <a:pt x="1500" y="10724"/>
                      </a:cubicBezTo>
                      <a:cubicBezTo>
                        <a:pt x="1506" y="10889"/>
                        <a:pt x="1513" y="11047"/>
                        <a:pt x="1500" y="11206"/>
                      </a:cubicBezTo>
                      <a:lnTo>
                        <a:pt x="2021" y="11728"/>
                      </a:lnTo>
                      <a:cubicBezTo>
                        <a:pt x="1909" y="11397"/>
                        <a:pt x="2668" y="10664"/>
                        <a:pt x="2873" y="10387"/>
                      </a:cubicBezTo>
                      <a:cubicBezTo>
                        <a:pt x="3329" y="9780"/>
                        <a:pt x="3831" y="9034"/>
                        <a:pt x="4068" y="8307"/>
                      </a:cubicBezTo>
                      <a:cubicBezTo>
                        <a:pt x="4319" y="7548"/>
                        <a:pt x="4273" y="6683"/>
                        <a:pt x="4431" y="5904"/>
                      </a:cubicBezTo>
                      <a:cubicBezTo>
                        <a:pt x="4590" y="5151"/>
                        <a:pt x="4821" y="4246"/>
                        <a:pt x="4748" y="3467"/>
                      </a:cubicBezTo>
                      <a:lnTo>
                        <a:pt x="4748" y="3467"/>
                      </a:lnTo>
                      <a:cubicBezTo>
                        <a:pt x="4266" y="3976"/>
                        <a:pt x="3699" y="4524"/>
                        <a:pt x="3355" y="5151"/>
                      </a:cubicBezTo>
                      <a:cubicBezTo>
                        <a:pt x="2939" y="5904"/>
                        <a:pt x="3058" y="6914"/>
                        <a:pt x="3117" y="7733"/>
                      </a:cubicBezTo>
                      <a:cubicBezTo>
                        <a:pt x="3217" y="9034"/>
                        <a:pt x="2213" y="10110"/>
                        <a:pt x="1936" y="11364"/>
                      </a:cubicBezTo>
                      <a:cubicBezTo>
                        <a:pt x="1321" y="9932"/>
                        <a:pt x="2695" y="8221"/>
                        <a:pt x="2781" y="6808"/>
                      </a:cubicBezTo>
                      <a:cubicBezTo>
                        <a:pt x="2860" y="5633"/>
                        <a:pt x="2266" y="4484"/>
                        <a:pt x="1942" y="3388"/>
                      </a:cubicBezTo>
                      <a:cubicBezTo>
                        <a:pt x="1737" y="2682"/>
                        <a:pt x="1605" y="1975"/>
                        <a:pt x="1625" y="1229"/>
                      </a:cubicBezTo>
                      <a:cubicBezTo>
                        <a:pt x="1638" y="886"/>
                        <a:pt x="1698" y="483"/>
                        <a:pt x="1533" y="166"/>
                      </a:cubicBezTo>
                      <a:cubicBezTo>
                        <a:pt x="1506" y="106"/>
                        <a:pt x="1467" y="54"/>
                        <a:pt x="1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" name="Google Shape;532;p16"/>
                <p:cNvSpPr/>
                <p:nvPr/>
              </p:nvSpPr>
              <p:spPr>
                <a:xfrm>
                  <a:off x="11376615" y="353747"/>
                  <a:ext cx="188345" cy="481596"/>
                </a:xfrm>
                <a:custGeom>
                  <a:rect b="b" l="l" r="r" t="t"/>
                  <a:pathLst>
                    <a:path extrusionOk="0" h="5541" w="2167">
                      <a:moveTo>
                        <a:pt x="245" y="1"/>
                      </a:moveTo>
                      <a:cubicBezTo>
                        <a:pt x="238" y="20"/>
                        <a:pt x="232" y="34"/>
                        <a:pt x="225" y="53"/>
                      </a:cubicBezTo>
                      <a:cubicBezTo>
                        <a:pt x="1" y="707"/>
                        <a:pt x="291" y="1949"/>
                        <a:pt x="364" y="2629"/>
                      </a:cubicBezTo>
                      <a:cubicBezTo>
                        <a:pt x="456" y="3494"/>
                        <a:pt x="793" y="4220"/>
                        <a:pt x="1500" y="4775"/>
                      </a:cubicBezTo>
                      <a:cubicBezTo>
                        <a:pt x="1711" y="5098"/>
                        <a:pt x="1876" y="5243"/>
                        <a:pt x="2008" y="5369"/>
                      </a:cubicBezTo>
                      <a:lnTo>
                        <a:pt x="2015" y="5369"/>
                      </a:lnTo>
                      <a:cubicBezTo>
                        <a:pt x="2074" y="5428"/>
                        <a:pt x="2120" y="5481"/>
                        <a:pt x="2167" y="5541"/>
                      </a:cubicBezTo>
                      <a:cubicBezTo>
                        <a:pt x="1909" y="4794"/>
                        <a:pt x="2015" y="4015"/>
                        <a:pt x="1691" y="3309"/>
                      </a:cubicBezTo>
                      <a:cubicBezTo>
                        <a:pt x="1203" y="2239"/>
                        <a:pt x="602" y="1123"/>
                        <a:pt x="24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33" name="Google Shape;533;p16"/>
              <p:cNvSpPr/>
              <p:nvPr/>
            </p:nvSpPr>
            <p:spPr>
              <a:xfrm>
                <a:off x="11376615" y="358353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16"/>
              <p:cNvSpPr/>
              <p:nvPr/>
            </p:nvSpPr>
            <p:spPr>
              <a:xfrm>
                <a:off x="11477610" y="-183998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5" name="Google Shape;535;p16"/>
            <p:cNvSpPr/>
            <p:nvPr/>
          </p:nvSpPr>
          <p:spPr>
            <a:xfrm>
              <a:off x="-511840" y="4316284"/>
              <a:ext cx="1807575" cy="1086650"/>
            </a:xfrm>
            <a:custGeom>
              <a:rect b="b" l="l" r="r" t="t"/>
              <a:pathLst>
                <a:path extrusionOk="0" h="43466" w="72303">
                  <a:moveTo>
                    <a:pt x="17769" y="1699"/>
                  </a:moveTo>
                  <a:cubicBezTo>
                    <a:pt x="25389" y="-2619"/>
                    <a:pt x="40439" y="2588"/>
                    <a:pt x="47106" y="5890"/>
                  </a:cubicBezTo>
                  <a:cubicBezTo>
                    <a:pt x="53774" y="9192"/>
                    <a:pt x="53837" y="17828"/>
                    <a:pt x="57774" y="21511"/>
                  </a:cubicBezTo>
                  <a:cubicBezTo>
                    <a:pt x="61711" y="25194"/>
                    <a:pt x="68696" y="25321"/>
                    <a:pt x="70728" y="27988"/>
                  </a:cubicBezTo>
                  <a:cubicBezTo>
                    <a:pt x="72760" y="30655"/>
                    <a:pt x="73078" y="34973"/>
                    <a:pt x="69966" y="37513"/>
                  </a:cubicBezTo>
                  <a:cubicBezTo>
                    <a:pt x="66855" y="40053"/>
                    <a:pt x="63489" y="44181"/>
                    <a:pt x="52059" y="43228"/>
                  </a:cubicBezTo>
                  <a:cubicBezTo>
                    <a:pt x="40629" y="42276"/>
                    <a:pt x="7101" y="38720"/>
                    <a:pt x="1386" y="31798"/>
                  </a:cubicBezTo>
                  <a:cubicBezTo>
                    <a:pt x="-4329" y="24877"/>
                    <a:pt x="10149" y="6017"/>
                    <a:pt x="17769" y="16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536" name="Google Shape;536;p16"/>
            <p:cNvSpPr/>
            <p:nvPr/>
          </p:nvSpPr>
          <p:spPr>
            <a:xfrm rot="-1065440">
              <a:off x="-607086" y="4377052"/>
              <a:ext cx="1807657" cy="1086699"/>
            </a:xfrm>
            <a:custGeom>
              <a:rect b="b" l="l" r="r" t="t"/>
              <a:pathLst>
                <a:path extrusionOk="0" h="43466" w="72303">
                  <a:moveTo>
                    <a:pt x="17769" y="1699"/>
                  </a:moveTo>
                  <a:cubicBezTo>
                    <a:pt x="25389" y="-2619"/>
                    <a:pt x="40439" y="2588"/>
                    <a:pt x="47106" y="5890"/>
                  </a:cubicBezTo>
                  <a:cubicBezTo>
                    <a:pt x="53774" y="9192"/>
                    <a:pt x="53837" y="17828"/>
                    <a:pt x="57774" y="21511"/>
                  </a:cubicBezTo>
                  <a:cubicBezTo>
                    <a:pt x="61711" y="25194"/>
                    <a:pt x="68696" y="25321"/>
                    <a:pt x="70728" y="27988"/>
                  </a:cubicBezTo>
                  <a:cubicBezTo>
                    <a:pt x="72760" y="30655"/>
                    <a:pt x="73078" y="34973"/>
                    <a:pt x="69966" y="37513"/>
                  </a:cubicBezTo>
                  <a:cubicBezTo>
                    <a:pt x="66855" y="40053"/>
                    <a:pt x="63489" y="44181"/>
                    <a:pt x="52059" y="43228"/>
                  </a:cubicBezTo>
                  <a:cubicBezTo>
                    <a:pt x="40629" y="42276"/>
                    <a:pt x="7101" y="38720"/>
                    <a:pt x="1386" y="31798"/>
                  </a:cubicBezTo>
                  <a:cubicBezTo>
                    <a:pt x="-4329" y="24877"/>
                    <a:pt x="10149" y="6017"/>
                    <a:pt x="17769" y="169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537" name="Google Shape;537;p16"/>
          <p:cNvGrpSpPr/>
          <p:nvPr/>
        </p:nvGrpSpPr>
        <p:grpSpPr>
          <a:xfrm>
            <a:off x="190552" y="346163"/>
            <a:ext cx="459237" cy="378959"/>
            <a:chOff x="8270592" y="3195043"/>
            <a:chExt cx="301475" cy="248758"/>
          </a:xfrm>
        </p:grpSpPr>
        <p:sp>
          <p:nvSpPr>
            <p:cNvPr id="538" name="Google Shape;538;p16"/>
            <p:cNvSpPr/>
            <p:nvPr/>
          </p:nvSpPr>
          <p:spPr>
            <a:xfrm>
              <a:off x="8386831" y="3340194"/>
              <a:ext cx="126821" cy="98912"/>
            </a:xfrm>
            <a:custGeom>
              <a:rect b="b" l="l" r="r" t="t"/>
              <a:pathLst>
                <a:path extrusionOk="0" h="2169" w="2781">
                  <a:moveTo>
                    <a:pt x="1362" y="229"/>
                  </a:moveTo>
                  <a:cubicBezTo>
                    <a:pt x="1434" y="229"/>
                    <a:pt x="1505" y="242"/>
                    <a:pt x="1572" y="270"/>
                  </a:cubicBezTo>
                  <a:lnTo>
                    <a:pt x="1598" y="270"/>
                  </a:lnTo>
                  <a:cubicBezTo>
                    <a:pt x="1684" y="290"/>
                    <a:pt x="1770" y="323"/>
                    <a:pt x="1849" y="363"/>
                  </a:cubicBezTo>
                  <a:cubicBezTo>
                    <a:pt x="2021" y="442"/>
                    <a:pt x="2173" y="561"/>
                    <a:pt x="2278" y="719"/>
                  </a:cubicBezTo>
                  <a:cubicBezTo>
                    <a:pt x="2457" y="990"/>
                    <a:pt x="2470" y="1399"/>
                    <a:pt x="2245" y="1657"/>
                  </a:cubicBezTo>
                  <a:cubicBezTo>
                    <a:pt x="2084" y="1839"/>
                    <a:pt x="1823" y="1900"/>
                    <a:pt x="1564" y="1900"/>
                  </a:cubicBezTo>
                  <a:cubicBezTo>
                    <a:pt x="1399" y="1900"/>
                    <a:pt x="1235" y="1875"/>
                    <a:pt x="1097" y="1842"/>
                  </a:cubicBezTo>
                  <a:cubicBezTo>
                    <a:pt x="720" y="1749"/>
                    <a:pt x="284" y="1413"/>
                    <a:pt x="423" y="970"/>
                  </a:cubicBezTo>
                  <a:cubicBezTo>
                    <a:pt x="489" y="752"/>
                    <a:pt x="687" y="541"/>
                    <a:pt x="865" y="409"/>
                  </a:cubicBezTo>
                  <a:cubicBezTo>
                    <a:pt x="1002" y="306"/>
                    <a:pt x="1185" y="229"/>
                    <a:pt x="1362" y="229"/>
                  </a:cubicBezTo>
                  <a:close/>
                  <a:moveTo>
                    <a:pt x="1492" y="0"/>
                  </a:moveTo>
                  <a:cubicBezTo>
                    <a:pt x="1428" y="0"/>
                    <a:pt x="1365" y="10"/>
                    <a:pt x="1295" y="33"/>
                  </a:cubicBezTo>
                  <a:cubicBezTo>
                    <a:pt x="1275" y="39"/>
                    <a:pt x="1262" y="46"/>
                    <a:pt x="1255" y="59"/>
                  </a:cubicBezTo>
                  <a:cubicBezTo>
                    <a:pt x="1245" y="59"/>
                    <a:pt x="1234" y="58"/>
                    <a:pt x="1223" y="58"/>
                  </a:cubicBezTo>
                  <a:cubicBezTo>
                    <a:pt x="1107" y="58"/>
                    <a:pt x="986" y="91"/>
                    <a:pt x="865" y="152"/>
                  </a:cubicBezTo>
                  <a:cubicBezTo>
                    <a:pt x="641" y="270"/>
                    <a:pt x="436" y="468"/>
                    <a:pt x="298" y="686"/>
                  </a:cubicBezTo>
                  <a:cubicBezTo>
                    <a:pt x="0" y="1155"/>
                    <a:pt x="238" y="1723"/>
                    <a:pt x="707" y="1967"/>
                  </a:cubicBezTo>
                  <a:cubicBezTo>
                    <a:pt x="951" y="2093"/>
                    <a:pt x="1229" y="2146"/>
                    <a:pt x="1506" y="2165"/>
                  </a:cubicBezTo>
                  <a:cubicBezTo>
                    <a:pt x="1540" y="2167"/>
                    <a:pt x="1574" y="2168"/>
                    <a:pt x="1608" y="2168"/>
                  </a:cubicBezTo>
                  <a:cubicBezTo>
                    <a:pt x="1837" y="2168"/>
                    <a:pt x="2077" y="2127"/>
                    <a:pt x="2272" y="2000"/>
                  </a:cubicBezTo>
                  <a:cubicBezTo>
                    <a:pt x="2661" y="1749"/>
                    <a:pt x="2780" y="1221"/>
                    <a:pt x="2622" y="799"/>
                  </a:cubicBezTo>
                  <a:cubicBezTo>
                    <a:pt x="2523" y="548"/>
                    <a:pt x="2338" y="336"/>
                    <a:pt x="2100" y="198"/>
                  </a:cubicBezTo>
                  <a:cubicBezTo>
                    <a:pt x="1981" y="125"/>
                    <a:pt x="1843" y="72"/>
                    <a:pt x="1711" y="33"/>
                  </a:cubicBezTo>
                  <a:cubicBezTo>
                    <a:pt x="1632" y="12"/>
                    <a:pt x="1562" y="0"/>
                    <a:pt x="1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8449762" y="3365777"/>
              <a:ext cx="37075" cy="35980"/>
            </a:xfrm>
            <a:custGeom>
              <a:rect b="b" l="l" r="r" t="t"/>
              <a:pathLst>
                <a:path extrusionOk="0" h="789" w="813">
                  <a:moveTo>
                    <a:pt x="232" y="0"/>
                  </a:moveTo>
                  <a:cubicBezTo>
                    <a:pt x="161" y="0"/>
                    <a:pt x="88" y="16"/>
                    <a:pt x="47" y="66"/>
                  </a:cubicBezTo>
                  <a:lnTo>
                    <a:pt x="34" y="79"/>
                  </a:lnTo>
                  <a:cubicBezTo>
                    <a:pt x="0" y="106"/>
                    <a:pt x="0" y="158"/>
                    <a:pt x="14" y="185"/>
                  </a:cubicBezTo>
                  <a:cubicBezTo>
                    <a:pt x="27" y="224"/>
                    <a:pt x="60" y="244"/>
                    <a:pt x="100" y="244"/>
                  </a:cubicBezTo>
                  <a:lnTo>
                    <a:pt x="106" y="244"/>
                  </a:lnTo>
                  <a:cubicBezTo>
                    <a:pt x="126" y="251"/>
                    <a:pt x="139" y="257"/>
                    <a:pt x="159" y="257"/>
                  </a:cubicBezTo>
                  <a:cubicBezTo>
                    <a:pt x="166" y="257"/>
                    <a:pt x="179" y="257"/>
                    <a:pt x="185" y="251"/>
                  </a:cubicBezTo>
                  <a:lnTo>
                    <a:pt x="271" y="251"/>
                  </a:lnTo>
                  <a:lnTo>
                    <a:pt x="291" y="257"/>
                  </a:lnTo>
                  <a:cubicBezTo>
                    <a:pt x="311" y="257"/>
                    <a:pt x="324" y="264"/>
                    <a:pt x="344" y="271"/>
                  </a:cubicBezTo>
                  <a:lnTo>
                    <a:pt x="364" y="277"/>
                  </a:lnTo>
                  <a:cubicBezTo>
                    <a:pt x="383" y="284"/>
                    <a:pt x="397" y="297"/>
                    <a:pt x="410" y="304"/>
                  </a:cubicBezTo>
                  <a:lnTo>
                    <a:pt x="430" y="317"/>
                  </a:lnTo>
                  <a:lnTo>
                    <a:pt x="436" y="323"/>
                  </a:lnTo>
                  <a:cubicBezTo>
                    <a:pt x="449" y="330"/>
                    <a:pt x="463" y="343"/>
                    <a:pt x="476" y="356"/>
                  </a:cubicBezTo>
                  <a:lnTo>
                    <a:pt x="489" y="376"/>
                  </a:lnTo>
                  <a:lnTo>
                    <a:pt x="489" y="383"/>
                  </a:lnTo>
                  <a:cubicBezTo>
                    <a:pt x="502" y="396"/>
                    <a:pt x="509" y="409"/>
                    <a:pt x="522" y="429"/>
                  </a:cubicBezTo>
                  <a:cubicBezTo>
                    <a:pt x="529" y="436"/>
                    <a:pt x="529" y="442"/>
                    <a:pt x="535" y="456"/>
                  </a:cubicBezTo>
                  <a:lnTo>
                    <a:pt x="542" y="462"/>
                  </a:lnTo>
                  <a:cubicBezTo>
                    <a:pt x="568" y="541"/>
                    <a:pt x="595" y="614"/>
                    <a:pt x="615" y="687"/>
                  </a:cubicBezTo>
                  <a:cubicBezTo>
                    <a:pt x="621" y="706"/>
                    <a:pt x="634" y="720"/>
                    <a:pt x="648" y="733"/>
                  </a:cubicBezTo>
                  <a:cubicBezTo>
                    <a:pt x="654" y="746"/>
                    <a:pt x="661" y="759"/>
                    <a:pt x="674" y="772"/>
                  </a:cubicBezTo>
                  <a:cubicBezTo>
                    <a:pt x="687" y="783"/>
                    <a:pt x="703" y="788"/>
                    <a:pt x="718" y="788"/>
                  </a:cubicBezTo>
                  <a:cubicBezTo>
                    <a:pt x="741" y="788"/>
                    <a:pt x="764" y="776"/>
                    <a:pt x="780" y="753"/>
                  </a:cubicBezTo>
                  <a:cubicBezTo>
                    <a:pt x="786" y="739"/>
                    <a:pt x="793" y="726"/>
                    <a:pt x="799" y="713"/>
                  </a:cubicBezTo>
                  <a:cubicBezTo>
                    <a:pt x="806" y="700"/>
                    <a:pt x="813" y="680"/>
                    <a:pt x="813" y="660"/>
                  </a:cubicBezTo>
                  <a:cubicBezTo>
                    <a:pt x="813" y="568"/>
                    <a:pt x="806" y="469"/>
                    <a:pt x="773" y="376"/>
                  </a:cubicBezTo>
                  <a:cubicBezTo>
                    <a:pt x="733" y="284"/>
                    <a:pt x="687" y="191"/>
                    <a:pt x="608" y="132"/>
                  </a:cubicBezTo>
                  <a:cubicBezTo>
                    <a:pt x="529" y="73"/>
                    <a:pt x="449" y="26"/>
                    <a:pt x="350" y="13"/>
                  </a:cubicBezTo>
                  <a:cubicBezTo>
                    <a:pt x="316" y="6"/>
                    <a:pt x="275" y="0"/>
                    <a:pt x="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8509363" y="3279680"/>
              <a:ext cx="62703" cy="53720"/>
            </a:xfrm>
            <a:custGeom>
              <a:rect b="b" l="l" r="r" t="t"/>
              <a:pathLst>
                <a:path extrusionOk="0" h="1178" w="1375">
                  <a:moveTo>
                    <a:pt x="754" y="237"/>
                  </a:moveTo>
                  <a:cubicBezTo>
                    <a:pt x="780" y="244"/>
                    <a:pt x="806" y="250"/>
                    <a:pt x="833" y="257"/>
                  </a:cubicBezTo>
                  <a:lnTo>
                    <a:pt x="853" y="264"/>
                  </a:lnTo>
                  <a:lnTo>
                    <a:pt x="859" y="264"/>
                  </a:lnTo>
                  <a:lnTo>
                    <a:pt x="892" y="283"/>
                  </a:lnTo>
                  <a:cubicBezTo>
                    <a:pt x="939" y="303"/>
                    <a:pt x="972" y="336"/>
                    <a:pt x="998" y="369"/>
                  </a:cubicBezTo>
                  <a:lnTo>
                    <a:pt x="1011" y="389"/>
                  </a:lnTo>
                  <a:cubicBezTo>
                    <a:pt x="1018" y="402"/>
                    <a:pt x="1024" y="409"/>
                    <a:pt x="1031" y="422"/>
                  </a:cubicBezTo>
                  <a:cubicBezTo>
                    <a:pt x="1031" y="427"/>
                    <a:pt x="1039" y="448"/>
                    <a:pt x="1039" y="448"/>
                  </a:cubicBezTo>
                  <a:cubicBezTo>
                    <a:pt x="1040" y="448"/>
                    <a:pt x="1039" y="446"/>
                    <a:pt x="1038" y="442"/>
                  </a:cubicBezTo>
                  <a:lnTo>
                    <a:pt x="1038" y="442"/>
                  </a:lnTo>
                  <a:cubicBezTo>
                    <a:pt x="1044" y="455"/>
                    <a:pt x="1051" y="468"/>
                    <a:pt x="1051" y="481"/>
                  </a:cubicBezTo>
                  <a:cubicBezTo>
                    <a:pt x="1057" y="495"/>
                    <a:pt x="1057" y="501"/>
                    <a:pt x="1064" y="514"/>
                  </a:cubicBezTo>
                  <a:lnTo>
                    <a:pt x="1064" y="541"/>
                  </a:lnTo>
                  <a:lnTo>
                    <a:pt x="1064" y="554"/>
                  </a:lnTo>
                  <a:lnTo>
                    <a:pt x="1071" y="574"/>
                  </a:lnTo>
                  <a:lnTo>
                    <a:pt x="1071" y="614"/>
                  </a:lnTo>
                  <a:lnTo>
                    <a:pt x="1064" y="614"/>
                  </a:lnTo>
                  <a:lnTo>
                    <a:pt x="1064" y="640"/>
                  </a:lnTo>
                  <a:lnTo>
                    <a:pt x="1064" y="653"/>
                  </a:lnTo>
                  <a:lnTo>
                    <a:pt x="1057" y="673"/>
                  </a:lnTo>
                  <a:cubicBezTo>
                    <a:pt x="1057" y="680"/>
                    <a:pt x="1051" y="693"/>
                    <a:pt x="1051" y="706"/>
                  </a:cubicBezTo>
                  <a:lnTo>
                    <a:pt x="1044" y="719"/>
                  </a:lnTo>
                  <a:lnTo>
                    <a:pt x="1038" y="739"/>
                  </a:lnTo>
                  <a:cubicBezTo>
                    <a:pt x="1024" y="779"/>
                    <a:pt x="998" y="812"/>
                    <a:pt x="965" y="845"/>
                  </a:cubicBezTo>
                  <a:lnTo>
                    <a:pt x="952" y="851"/>
                  </a:lnTo>
                  <a:lnTo>
                    <a:pt x="952" y="858"/>
                  </a:lnTo>
                  <a:cubicBezTo>
                    <a:pt x="939" y="864"/>
                    <a:pt x="925" y="871"/>
                    <a:pt x="919" y="878"/>
                  </a:cubicBezTo>
                  <a:cubicBezTo>
                    <a:pt x="905" y="884"/>
                    <a:pt x="892" y="891"/>
                    <a:pt x="879" y="897"/>
                  </a:cubicBezTo>
                  <a:lnTo>
                    <a:pt x="853" y="904"/>
                  </a:lnTo>
                  <a:cubicBezTo>
                    <a:pt x="839" y="911"/>
                    <a:pt x="826" y="917"/>
                    <a:pt x="813" y="917"/>
                  </a:cubicBezTo>
                  <a:lnTo>
                    <a:pt x="787" y="924"/>
                  </a:lnTo>
                  <a:lnTo>
                    <a:pt x="707" y="924"/>
                  </a:lnTo>
                  <a:cubicBezTo>
                    <a:pt x="641" y="924"/>
                    <a:pt x="622" y="917"/>
                    <a:pt x="556" y="904"/>
                  </a:cubicBezTo>
                  <a:cubicBezTo>
                    <a:pt x="503" y="891"/>
                    <a:pt x="450" y="871"/>
                    <a:pt x="410" y="838"/>
                  </a:cubicBezTo>
                  <a:cubicBezTo>
                    <a:pt x="400" y="833"/>
                    <a:pt x="391" y="831"/>
                    <a:pt x="383" y="831"/>
                  </a:cubicBezTo>
                  <a:cubicBezTo>
                    <a:pt x="369" y="831"/>
                    <a:pt x="356" y="836"/>
                    <a:pt x="344" y="845"/>
                  </a:cubicBezTo>
                  <a:cubicBezTo>
                    <a:pt x="318" y="818"/>
                    <a:pt x="298" y="792"/>
                    <a:pt x="285" y="765"/>
                  </a:cubicBezTo>
                  <a:cubicBezTo>
                    <a:pt x="232" y="680"/>
                    <a:pt x="225" y="581"/>
                    <a:pt x="252" y="495"/>
                  </a:cubicBezTo>
                  <a:cubicBezTo>
                    <a:pt x="285" y="396"/>
                    <a:pt x="377" y="323"/>
                    <a:pt x="476" y="277"/>
                  </a:cubicBezTo>
                  <a:cubicBezTo>
                    <a:pt x="489" y="270"/>
                    <a:pt x="509" y="264"/>
                    <a:pt x="536" y="257"/>
                  </a:cubicBezTo>
                  <a:cubicBezTo>
                    <a:pt x="562" y="250"/>
                    <a:pt x="589" y="244"/>
                    <a:pt x="622" y="237"/>
                  </a:cubicBezTo>
                  <a:close/>
                  <a:moveTo>
                    <a:pt x="686" y="0"/>
                  </a:moveTo>
                  <a:cubicBezTo>
                    <a:pt x="612" y="0"/>
                    <a:pt x="538" y="11"/>
                    <a:pt x="470" y="32"/>
                  </a:cubicBezTo>
                  <a:cubicBezTo>
                    <a:pt x="318" y="79"/>
                    <a:pt x="179" y="178"/>
                    <a:pt x="93" y="316"/>
                  </a:cubicBezTo>
                  <a:cubicBezTo>
                    <a:pt x="14" y="448"/>
                    <a:pt x="1" y="607"/>
                    <a:pt x="47" y="752"/>
                  </a:cubicBezTo>
                  <a:cubicBezTo>
                    <a:pt x="107" y="917"/>
                    <a:pt x="232" y="1043"/>
                    <a:pt x="397" y="1109"/>
                  </a:cubicBezTo>
                  <a:cubicBezTo>
                    <a:pt x="450" y="1135"/>
                    <a:pt x="509" y="1142"/>
                    <a:pt x="575" y="1148"/>
                  </a:cubicBezTo>
                  <a:cubicBezTo>
                    <a:pt x="595" y="1155"/>
                    <a:pt x="615" y="1162"/>
                    <a:pt x="641" y="1168"/>
                  </a:cubicBezTo>
                  <a:cubicBezTo>
                    <a:pt x="671" y="1174"/>
                    <a:pt x="703" y="1177"/>
                    <a:pt x="736" y="1177"/>
                  </a:cubicBezTo>
                  <a:cubicBezTo>
                    <a:pt x="846" y="1177"/>
                    <a:pt x="964" y="1144"/>
                    <a:pt x="1051" y="1082"/>
                  </a:cubicBezTo>
                  <a:cubicBezTo>
                    <a:pt x="1308" y="917"/>
                    <a:pt x="1374" y="567"/>
                    <a:pt x="1242" y="303"/>
                  </a:cubicBezTo>
                  <a:cubicBezTo>
                    <a:pt x="1138" y="100"/>
                    <a:pt x="910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8397046" y="3268782"/>
              <a:ext cx="684" cy="365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cubicBezTo>
                    <a:pt x="14" y="7"/>
                    <a:pt x="14" y="7"/>
                    <a:pt x="14" y="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8459384" y="3210958"/>
              <a:ext cx="27179" cy="20840"/>
            </a:xfrm>
            <a:custGeom>
              <a:rect b="b" l="l" r="r" t="t"/>
              <a:pathLst>
                <a:path extrusionOk="0" h="457" w="596">
                  <a:moveTo>
                    <a:pt x="298" y="1"/>
                  </a:moveTo>
                  <a:cubicBezTo>
                    <a:pt x="1" y="1"/>
                    <a:pt x="1" y="457"/>
                    <a:pt x="298" y="457"/>
                  </a:cubicBezTo>
                  <a:cubicBezTo>
                    <a:pt x="595" y="457"/>
                    <a:pt x="595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8316376" y="3195043"/>
              <a:ext cx="16280" cy="15961"/>
            </a:xfrm>
            <a:custGeom>
              <a:rect b="b" l="l" r="r" t="t"/>
              <a:pathLst>
                <a:path extrusionOk="0" h="350" w="357">
                  <a:moveTo>
                    <a:pt x="179" y="0"/>
                  </a:moveTo>
                  <a:cubicBezTo>
                    <a:pt x="152" y="0"/>
                    <a:pt x="132" y="0"/>
                    <a:pt x="113" y="13"/>
                  </a:cubicBezTo>
                  <a:cubicBezTo>
                    <a:pt x="86" y="20"/>
                    <a:pt x="66" y="33"/>
                    <a:pt x="53" y="53"/>
                  </a:cubicBezTo>
                  <a:cubicBezTo>
                    <a:pt x="33" y="66"/>
                    <a:pt x="27" y="86"/>
                    <a:pt x="20" y="106"/>
                  </a:cubicBezTo>
                  <a:cubicBezTo>
                    <a:pt x="7" y="125"/>
                    <a:pt x="0" y="152"/>
                    <a:pt x="0" y="178"/>
                  </a:cubicBezTo>
                  <a:cubicBezTo>
                    <a:pt x="7" y="192"/>
                    <a:pt x="7" y="205"/>
                    <a:pt x="7" y="225"/>
                  </a:cubicBezTo>
                  <a:cubicBezTo>
                    <a:pt x="20" y="251"/>
                    <a:pt x="33" y="277"/>
                    <a:pt x="53" y="304"/>
                  </a:cubicBezTo>
                  <a:cubicBezTo>
                    <a:pt x="66" y="310"/>
                    <a:pt x="80" y="317"/>
                    <a:pt x="93" y="330"/>
                  </a:cubicBezTo>
                  <a:cubicBezTo>
                    <a:pt x="119" y="343"/>
                    <a:pt x="146" y="350"/>
                    <a:pt x="179" y="350"/>
                  </a:cubicBezTo>
                  <a:cubicBezTo>
                    <a:pt x="205" y="350"/>
                    <a:pt x="225" y="350"/>
                    <a:pt x="245" y="337"/>
                  </a:cubicBezTo>
                  <a:cubicBezTo>
                    <a:pt x="271" y="330"/>
                    <a:pt x="291" y="317"/>
                    <a:pt x="304" y="304"/>
                  </a:cubicBezTo>
                  <a:cubicBezTo>
                    <a:pt x="324" y="284"/>
                    <a:pt x="337" y="264"/>
                    <a:pt x="344" y="244"/>
                  </a:cubicBezTo>
                  <a:cubicBezTo>
                    <a:pt x="350" y="225"/>
                    <a:pt x="357" y="198"/>
                    <a:pt x="357" y="178"/>
                  </a:cubicBezTo>
                  <a:cubicBezTo>
                    <a:pt x="350" y="159"/>
                    <a:pt x="350" y="145"/>
                    <a:pt x="350" y="125"/>
                  </a:cubicBezTo>
                  <a:cubicBezTo>
                    <a:pt x="344" y="99"/>
                    <a:pt x="324" y="73"/>
                    <a:pt x="304" y="53"/>
                  </a:cubicBezTo>
                  <a:cubicBezTo>
                    <a:pt x="291" y="40"/>
                    <a:pt x="278" y="33"/>
                    <a:pt x="271" y="20"/>
                  </a:cubicBezTo>
                  <a:cubicBezTo>
                    <a:pt x="238" y="7"/>
                    <a:pt x="212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8270592" y="3401209"/>
              <a:ext cx="52443" cy="42593"/>
            </a:xfrm>
            <a:custGeom>
              <a:rect b="b" l="l" r="r" t="t"/>
              <a:pathLst>
                <a:path extrusionOk="0" h="934" w="1150">
                  <a:moveTo>
                    <a:pt x="668" y="194"/>
                  </a:moveTo>
                  <a:cubicBezTo>
                    <a:pt x="674" y="194"/>
                    <a:pt x="681" y="194"/>
                    <a:pt x="694" y="200"/>
                  </a:cubicBezTo>
                  <a:cubicBezTo>
                    <a:pt x="701" y="200"/>
                    <a:pt x="714" y="200"/>
                    <a:pt x="720" y="207"/>
                  </a:cubicBezTo>
                  <a:cubicBezTo>
                    <a:pt x="720" y="207"/>
                    <a:pt x="742" y="215"/>
                    <a:pt x="743" y="215"/>
                  </a:cubicBezTo>
                  <a:cubicBezTo>
                    <a:pt x="744" y="215"/>
                    <a:pt x="743" y="215"/>
                    <a:pt x="740" y="213"/>
                  </a:cubicBezTo>
                  <a:lnTo>
                    <a:pt x="740" y="213"/>
                  </a:lnTo>
                  <a:cubicBezTo>
                    <a:pt x="780" y="227"/>
                    <a:pt x="800" y="240"/>
                    <a:pt x="819" y="260"/>
                  </a:cubicBezTo>
                  <a:lnTo>
                    <a:pt x="839" y="286"/>
                  </a:lnTo>
                  <a:lnTo>
                    <a:pt x="846" y="293"/>
                  </a:lnTo>
                  <a:cubicBezTo>
                    <a:pt x="853" y="306"/>
                    <a:pt x="866" y="326"/>
                    <a:pt x="872" y="339"/>
                  </a:cubicBezTo>
                  <a:lnTo>
                    <a:pt x="872" y="345"/>
                  </a:lnTo>
                  <a:lnTo>
                    <a:pt x="872" y="352"/>
                  </a:lnTo>
                  <a:cubicBezTo>
                    <a:pt x="879" y="359"/>
                    <a:pt x="879" y="365"/>
                    <a:pt x="886" y="378"/>
                  </a:cubicBezTo>
                  <a:cubicBezTo>
                    <a:pt x="886" y="385"/>
                    <a:pt x="886" y="392"/>
                    <a:pt x="892" y="405"/>
                  </a:cubicBezTo>
                  <a:lnTo>
                    <a:pt x="892" y="418"/>
                  </a:lnTo>
                  <a:cubicBezTo>
                    <a:pt x="892" y="431"/>
                    <a:pt x="892" y="444"/>
                    <a:pt x="892" y="458"/>
                  </a:cubicBezTo>
                  <a:cubicBezTo>
                    <a:pt x="892" y="464"/>
                    <a:pt x="892" y="477"/>
                    <a:pt x="892" y="484"/>
                  </a:cubicBezTo>
                  <a:lnTo>
                    <a:pt x="892" y="491"/>
                  </a:lnTo>
                  <a:lnTo>
                    <a:pt x="892" y="504"/>
                  </a:lnTo>
                  <a:cubicBezTo>
                    <a:pt x="886" y="517"/>
                    <a:pt x="879" y="537"/>
                    <a:pt x="872" y="557"/>
                  </a:cubicBezTo>
                  <a:lnTo>
                    <a:pt x="866" y="577"/>
                  </a:lnTo>
                  <a:cubicBezTo>
                    <a:pt x="859" y="583"/>
                    <a:pt x="853" y="590"/>
                    <a:pt x="846" y="603"/>
                  </a:cubicBezTo>
                  <a:lnTo>
                    <a:pt x="826" y="623"/>
                  </a:lnTo>
                  <a:lnTo>
                    <a:pt x="813" y="636"/>
                  </a:lnTo>
                  <a:lnTo>
                    <a:pt x="806" y="643"/>
                  </a:lnTo>
                  <a:cubicBezTo>
                    <a:pt x="740" y="682"/>
                    <a:pt x="661" y="702"/>
                    <a:pt x="582" y="702"/>
                  </a:cubicBezTo>
                  <a:lnTo>
                    <a:pt x="476" y="702"/>
                  </a:lnTo>
                  <a:lnTo>
                    <a:pt x="470" y="695"/>
                  </a:lnTo>
                  <a:cubicBezTo>
                    <a:pt x="456" y="695"/>
                    <a:pt x="437" y="689"/>
                    <a:pt x="417" y="689"/>
                  </a:cubicBezTo>
                  <a:cubicBezTo>
                    <a:pt x="410" y="682"/>
                    <a:pt x="397" y="682"/>
                    <a:pt x="390" y="676"/>
                  </a:cubicBezTo>
                  <a:lnTo>
                    <a:pt x="364" y="669"/>
                  </a:lnTo>
                  <a:cubicBezTo>
                    <a:pt x="344" y="662"/>
                    <a:pt x="324" y="649"/>
                    <a:pt x="311" y="643"/>
                  </a:cubicBezTo>
                  <a:lnTo>
                    <a:pt x="291" y="629"/>
                  </a:lnTo>
                  <a:lnTo>
                    <a:pt x="291" y="629"/>
                  </a:lnTo>
                  <a:cubicBezTo>
                    <a:pt x="296" y="633"/>
                    <a:pt x="298" y="634"/>
                    <a:pt x="299" y="634"/>
                  </a:cubicBezTo>
                  <a:cubicBezTo>
                    <a:pt x="300" y="634"/>
                    <a:pt x="285" y="623"/>
                    <a:pt x="285" y="623"/>
                  </a:cubicBezTo>
                  <a:cubicBezTo>
                    <a:pt x="278" y="616"/>
                    <a:pt x="271" y="610"/>
                    <a:pt x="258" y="596"/>
                  </a:cubicBezTo>
                  <a:lnTo>
                    <a:pt x="252" y="583"/>
                  </a:lnTo>
                  <a:cubicBezTo>
                    <a:pt x="245" y="577"/>
                    <a:pt x="238" y="570"/>
                    <a:pt x="232" y="563"/>
                  </a:cubicBezTo>
                  <a:cubicBezTo>
                    <a:pt x="232" y="558"/>
                    <a:pt x="221" y="539"/>
                    <a:pt x="218" y="535"/>
                  </a:cubicBezTo>
                  <a:lnTo>
                    <a:pt x="218" y="535"/>
                  </a:lnTo>
                  <a:cubicBezTo>
                    <a:pt x="205" y="490"/>
                    <a:pt x="199" y="463"/>
                    <a:pt x="205" y="418"/>
                  </a:cubicBezTo>
                  <a:lnTo>
                    <a:pt x="205" y="392"/>
                  </a:lnTo>
                  <a:cubicBezTo>
                    <a:pt x="212" y="385"/>
                    <a:pt x="212" y="372"/>
                    <a:pt x="219" y="365"/>
                  </a:cubicBezTo>
                  <a:cubicBezTo>
                    <a:pt x="225" y="339"/>
                    <a:pt x="232" y="326"/>
                    <a:pt x="245" y="306"/>
                  </a:cubicBezTo>
                  <a:cubicBezTo>
                    <a:pt x="252" y="293"/>
                    <a:pt x="258" y="286"/>
                    <a:pt x="265" y="279"/>
                  </a:cubicBezTo>
                  <a:cubicBezTo>
                    <a:pt x="279" y="289"/>
                    <a:pt x="294" y="295"/>
                    <a:pt x="308" y="295"/>
                  </a:cubicBezTo>
                  <a:cubicBezTo>
                    <a:pt x="314" y="295"/>
                    <a:pt x="319" y="294"/>
                    <a:pt x="324" y="293"/>
                  </a:cubicBezTo>
                  <a:cubicBezTo>
                    <a:pt x="337" y="293"/>
                    <a:pt x="344" y="286"/>
                    <a:pt x="357" y="279"/>
                  </a:cubicBezTo>
                  <a:cubicBezTo>
                    <a:pt x="390" y="273"/>
                    <a:pt x="423" y="253"/>
                    <a:pt x="456" y="233"/>
                  </a:cubicBezTo>
                  <a:cubicBezTo>
                    <a:pt x="470" y="227"/>
                    <a:pt x="476" y="227"/>
                    <a:pt x="483" y="220"/>
                  </a:cubicBezTo>
                  <a:lnTo>
                    <a:pt x="489" y="213"/>
                  </a:lnTo>
                  <a:cubicBezTo>
                    <a:pt x="509" y="207"/>
                    <a:pt x="536" y="200"/>
                    <a:pt x="555" y="200"/>
                  </a:cubicBezTo>
                  <a:lnTo>
                    <a:pt x="575" y="194"/>
                  </a:lnTo>
                  <a:close/>
                  <a:moveTo>
                    <a:pt x="637" y="0"/>
                  </a:moveTo>
                  <a:cubicBezTo>
                    <a:pt x="602" y="0"/>
                    <a:pt x="568" y="3"/>
                    <a:pt x="536" y="9"/>
                  </a:cubicBezTo>
                  <a:cubicBezTo>
                    <a:pt x="476" y="15"/>
                    <a:pt x="423" y="35"/>
                    <a:pt x="370" y="61"/>
                  </a:cubicBezTo>
                  <a:cubicBezTo>
                    <a:pt x="351" y="75"/>
                    <a:pt x="331" y="88"/>
                    <a:pt x="311" y="101"/>
                  </a:cubicBezTo>
                  <a:cubicBezTo>
                    <a:pt x="258" y="114"/>
                    <a:pt x="212" y="134"/>
                    <a:pt x="166" y="161"/>
                  </a:cubicBezTo>
                  <a:cubicBezTo>
                    <a:pt x="60" y="233"/>
                    <a:pt x="7" y="345"/>
                    <a:pt x="1" y="471"/>
                  </a:cubicBezTo>
                  <a:cubicBezTo>
                    <a:pt x="1" y="596"/>
                    <a:pt x="54" y="715"/>
                    <a:pt x="153" y="794"/>
                  </a:cubicBezTo>
                  <a:cubicBezTo>
                    <a:pt x="252" y="874"/>
                    <a:pt x="364" y="913"/>
                    <a:pt x="483" y="926"/>
                  </a:cubicBezTo>
                  <a:cubicBezTo>
                    <a:pt x="516" y="931"/>
                    <a:pt x="549" y="933"/>
                    <a:pt x="583" y="933"/>
                  </a:cubicBezTo>
                  <a:cubicBezTo>
                    <a:pt x="795" y="933"/>
                    <a:pt x="1004" y="840"/>
                    <a:pt x="1084" y="623"/>
                  </a:cubicBezTo>
                  <a:cubicBezTo>
                    <a:pt x="1150" y="425"/>
                    <a:pt x="1070" y="180"/>
                    <a:pt x="892" y="68"/>
                  </a:cubicBezTo>
                  <a:cubicBezTo>
                    <a:pt x="816" y="20"/>
                    <a:pt x="726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" name="Google Shape;545;p16"/>
          <p:cNvGrpSpPr/>
          <p:nvPr/>
        </p:nvGrpSpPr>
        <p:grpSpPr>
          <a:xfrm>
            <a:off x="8619486" y="2044582"/>
            <a:ext cx="238853" cy="427142"/>
            <a:chOff x="6026422" y="4058995"/>
            <a:chExt cx="116878" cy="208994"/>
          </a:xfrm>
        </p:grpSpPr>
        <p:sp>
          <p:nvSpPr>
            <p:cNvPr id="546" name="Google Shape;546;p16"/>
            <p:cNvSpPr/>
            <p:nvPr/>
          </p:nvSpPr>
          <p:spPr>
            <a:xfrm>
              <a:off x="6029112" y="4187181"/>
              <a:ext cx="111772" cy="80808"/>
            </a:xfrm>
            <a:custGeom>
              <a:rect b="b" l="l" r="r" t="t"/>
              <a:pathLst>
                <a:path extrusionOk="0" h="1772" w="2451">
                  <a:moveTo>
                    <a:pt x="1170" y="150"/>
                  </a:moveTo>
                  <a:cubicBezTo>
                    <a:pt x="1170" y="184"/>
                    <a:pt x="1199" y="218"/>
                    <a:pt x="1237" y="218"/>
                  </a:cubicBezTo>
                  <a:cubicBezTo>
                    <a:pt x="1243" y="218"/>
                    <a:pt x="1249" y="217"/>
                    <a:pt x="1255" y="216"/>
                  </a:cubicBezTo>
                  <a:cubicBezTo>
                    <a:pt x="1341" y="183"/>
                    <a:pt x="1440" y="169"/>
                    <a:pt x="1533" y="169"/>
                  </a:cubicBezTo>
                  <a:cubicBezTo>
                    <a:pt x="1592" y="176"/>
                    <a:pt x="1658" y="189"/>
                    <a:pt x="1718" y="202"/>
                  </a:cubicBezTo>
                  <a:cubicBezTo>
                    <a:pt x="1721" y="204"/>
                    <a:pt x="1725" y="205"/>
                    <a:pt x="1728" y="205"/>
                  </a:cubicBezTo>
                  <a:cubicBezTo>
                    <a:pt x="1735" y="205"/>
                    <a:pt x="1739" y="201"/>
                    <a:pt x="1744" y="196"/>
                  </a:cubicBezTo>
                  <a:cubicBezTo>
                    <a:pt x="1949" y="249"/>
                    <a:pt x="2127" y="387"/>
                    <a:pt x="2206" y="592"/>
                  </a:cubicBezTo>
                  <a:cubicBezTo>
                    <a:pt x="2365" y="995"/>
                    <a:pt x="2127" y="1417"/>
                    <a:pt x="1724" y="1543"/>
                  </a:cubicBezTo>
                  <a:cubicBezTo>
                    <a:pt x="1581" y="1583"/>
                    <a:pt x="1431" y="1596"/>
                    <a:pt x="1281" y="1596"/>
                  </a:cubicBezTo>
                  <a:cubicBezTo>
                    <a:pt x="1211" y="1596"/>
                    <a:pt x="1140" y="1593"/>
                    <a:pt x="1070" y="1589"/>
                  </a:cubicBezTo>
                  <a:cubicBezTo>
                    <a:pt x="886" y="1569"/>
                    <a:pt x="701" y="1536"/>
                    <a:pt x="536" y="1457"/>
                  </a:cubicBezTo>
                  <a:cubicBezTo>
                    <a:pt x="384" y="1384"/>
                    <a:pt x="245" y="1266"/>
                    <a:pt x="199" y="1100"/>
                  </a:cubicBezTo>
                  <a:cubicBezTo>
                    <a:pt x="133" y="863"/>
                    <a:pt x="265" y="618"/>
                    <a:pt x="437" y="460"/>
                  </a:cubicBezTo>
                  <a:cubicBezTo>
                    <a:pt x="641" y="255"/>
                    <a:pt x="899" y="169"/>
                    <a:pt x="1170" y="150"/>
                  </a:cubicBezTo>
                  <a:close/>
                  <a:moveTo>
                    <a:pt x="1570" y="0"/>
                  </a:moveTo>
                  <a:cubicBezTo>
                    <a:pt x="1504" y="0"/>
                    <a:pt x="1439" y="8"/>
                    <a:pt x="1374" y="24"/>
                  </a:cubicBezTo>
                  <a:cubicBezTo>
                    <a:pt x="1318" y="15"/>
                    <a:pt x="1261" y="11"/>
                    <a:pt x="1204" y="11"/>
                  </a:cubicBezTo>
                  <a:cubicBezTo>
                    <a:pt x="916" y="11"/>
                    <a:pt x="617" y="118"/>
                    <a:pt x="397" y="288"/>
                  </a:cubicBezTo>
                  <a:cubicBezTo>
                    <a:pt x="192" y="447"/>
                    <a:pt x="21" y="684"/>
                    <a:pt x="14" y="955"/>
                  </a:cubicBezTo>
                  <a:cubicBezTo>
                    <a:pt x="1" y="1180"/>
                    <a:pt x="120" y="1378"/>
                    <a:pt x="298" y="1510"/>
                  </a:cubicBezTo>
                  <a:cubicBezTo>
                    <a:pt x="476" y="1642"/>
                    <a:pt x="694" y="1708"/>
                    <a:pt x="912" y="1741"/>
                  </a:cubicBezTo>
                  <a:cubicBezTo>
                    <a:pt x="1036" y="1760"/>
                    <a:pt x="1164" y="1772"/>
                    <a:pt x="1291" y="1772"/>
                  </a:cubicBezTo>
                  <a:cubicBezTo>
                    <a:pt x="1427" y="1772"/>
                    <a:pt x="1562" y="1758"/>
                    <a:pt x="1691" y="1728"/>
                  </a:cubicBezTo>
                  <a:cubicBezTo>
                    <a:pt x="1935" y="1675"/>
                    <a:pt x="2167" y="1536"/>
                    <a:pt x="2299" y="1318"/>
                  </a:cubicBezTo>
                  <a:cubicBezTo>
                    <a:pt x="2411" y="1127"/>
                    <a:pt x="2451" y="889"/>
                    <a:pt x="2411" y="665"/>
                  </a:cubicBezTo>
                  <a:cubicBezTo>
                    <a:pt x="2332" y="270"/>
                    <a:pt x="1954" y="0"/>
                    <a:pt x="1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086388" y="4209025"/>
              <a:ext cx="36710" cy="25902"/>
            </a:xfrm>
            <a:custGeom>
              <a:rect b="b" l="l" r="r" t="t"/>
              <a:pathLst>
                <a:path extrusionOk="0" h="568" w="805">
                  <a:moveTo>
                    <a:pt x="240" y="0"/>
                  </a:moveTo>
                  <a:cubicBezTo>
                    <a:pt x="185" y="0"/>
                    <a:pt x="131" y="9"/>
                    <a:pt x="79" y="27"/>
                  </a:cubicBezTo>
                  <a:cubicBezTo>
                    <a:pt x="0" y="51"/>
                    <a:pt x="21" y="163"/>
                    <a:pt x="95" y="163"/>
                  </a:cubicBezTo>
                  <a:cubicBezTo>
                    <a:pt x="102" y="163"/>
                    <a:pt x="110" y="162"/>
                    <a:pt x="118" y="159"/>
                  </a:cubicBezTo>
                  <a:cubicBezTo>
                    <a:pt x="145" y="153"/>
                    <a:pt x="171" y="150"/>
                    <a:pt x="198" y="150"/>
                  </a:cubicBezTo>
                  <a:cubicBezTo>
                    <a:pt x="285" y="150"/>
                    <a:pt x="374" y="181"/>
                    <a:pt x="455" y="232"/>
                  </a:cubicBezTo>
                  <a:lnTo>
                    <a:pt x="475" y="245"/>
                  </a:lnTo>
                  <a:cubicBezTo>
                    <a:pt x="475" y="245"/>
                    <a:pt x="475" y="245"/>
                    <a:pt x="475" y="252"/>
                  </a:cubicBezTo>
                  <a:lnTo>
                    <a:pt x="481" y="252"/>
                  </a:lnTo>
                  <a:cubicBezTo>
                    <a:pt x="495" y="265"/>
                    <a:pt x="508" y="271"/>
                    <a:pt x="521" y="285"/>
                  </a:cubicBezTo>
                  <a:cubicBezTo>
                    <a:pt x="528" y="298"/>
                    <a:pt x="541" y="311"/>
                    <a:pt x="554" y="324"/>
                  </a:cubicBezTo>
                  <a:cubicBezTo>
                    <a:pt x="554" y="324"/>
                    <a:pt x="561" y="331"/>
                    <a:pt x="561" y="331"/>
                  </a:cubicBezTo>
                  <a:lnTo>
                    <a:pt x="574" y="351"/>
                  </a:lnTo>
                  <a:cubicBezTo>
                    <a:pt x="580" y="364"/>
                    <a:pt x="587" y="377"/>
                    <a:pt x="600" y="390"/>
                  </a:cubicBezTo>
                  <a:lnTo>
                    <a:pt x="607" y="410"/>
                  </a:lnTo>
                  <a:lnTo>
                    <a:pt x="613" y="423"/>
                  </a:lnTo>
                  <a:lnTo>
                    <a:pt x="613" y="417"/>
                  </a:lnTo>
                  <a:cubicBezTo>
                    <a:pt x="620" y="437"/>
                    <a:pt x="627" y="463"/>
                    <a:pt x="633" y="470"/>
                  </a:cubicBezTo>
                  <a:cubicBezTo>
                    <a:pt x="640" y="483"/>
                    <a:pt x="646" y="496"/>
                    <a:pt x="653" y="509"/>
                  </a:cubicBezTo>
                  <a:cubicBezTo>
                    <a:pt x="660" y="522"/>
                    <a:pt x="666" y="529"/>
                    <a:pt x="673" y="542"/>
                  </a:cubicBezTo>
                  <a:cubicBezTo>
                    <a:pt x="684" y="559"/>
                    <a:pt x="702" y="568"/>
                    <a:pt x="719" y="568"/>
                  </a:cubicBezTo>
                  <a:cubicBezTo>
                    <a:pt x="743" y="568"/>
                    <a:pt x="767" y="553"/>
                    <a:pt x="779" y="522"/>
                  </a:cubicBezTo>
                  <a:cubicBezTo>
                    <a:pt x="785" y="509"/>
                    <a:pt x="785" y="496"/>
                    <a:pt x="785" y="483"/>
                  </a:cubicBezTo>
                  <a:cubicBezTo>
                    <a:pt x="805" y="417"/>
                    <a:pt x="759" y="318"/>
                    <a:pt x="719" y="265"/>
                  </a:cubicBezTo>
                  <a:cubicBezTo>
                    <a:pt x="673" y="192"/>
                    <a:pt x="613" y="139"/>
                    <a:pt x="541" y="93"/>
                  </a:cubicBezTo>
                  <a:cubicBezTo>
                    <a:pt x="450" y="32"/>
                    <a:pt x="344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096284" y="4113945"/>
              <a:ext cx="47016" cy="35707"/>
            </a:xfrm>
            <a:custGeom>
              <a:rect b="b" l="l" r="r" t="t"/>
              <a:pathLst>
                <a:path extrusionOk="0" h="783" w="1031">
                  <a:moveTo>
                    <a:pt x="512" y="130"/>
                  </a:moveTo>
                  <a:cubicBezTo>
                    <a:pt x="606" y="130"/>
                    <a:pt x="700" y="158"/>
                    <a:pt x="766" y="224"/>
                  </a:cubicBezTo>
                  <a:cubicBezTo>
                    <a:pt x="852" y="303"/>
                    <a:pt x="892" y="461"/>
                    <a:pt x="812" y="560"/>
                  </a:cubicBezTo>
                  <a:lnTo>
                    <a:pt x="819" y="567"/>
                  </a:lnTo>
                  <a:cubicBezTo>
                    <a:pt x="779" y="613"/>
                    <a:pt x="720" y="633"/>
                    <a:pt x="661" y="633"/>
                  </a:cubicBezTo>
                  <a:cubicBezTo>
                    <a:pt x="634" y="633"/>
                    <a:pt x="601" y="633"/>
                    <a:pt x="581" y="620"/>
                  </a:cubicBezTo>
                  <a:cubicBezTo>
                    <a:pt x="548" y="607"/>
                    <a:pt x="522" y="600"/>
                    <a:pt x="495" y="574"/>
                  </a:cubicBezTo>
                  <a:cubicBezTo>
                    <a:pt x="485" y="565"/>
                    <a:pt x="472" y="562"/>
                    <a:pt x="459" y="562"/>
                  </a:cubicBezTo>
                  <a:cubicBezTo>
                    <a:pt x="431" y="562"/>
                    <a:pt x="403" y="580"/>
                    <a:pt x="403" y="607"/>
                  </a:cubicBezTo>
                  <a:cubicBezTo>
                    <a:pt x="330" y="587"/>
                    <a:pt x="258" y="547"/>
                    <a:pt x="212" y="475"/>
                  </a:cubicBezTo>
                  <a:cubicBezTo>
                    <a:pt x="179" y="415"/>
                    <a:pt x="159" y="349"/>
                    <a:pt x="192" y="283"/>
                  </a:cubicBezTo>
                  <a:cubicBezTo>
                    <a:pt x="225" y="224"/>
                    <a:pt x="284" y="184"/>
                    <a:pt x="350" y="158"/>
                  </a:cubicBezTo>
                  <a:cubicBezTo>
                    <a:pt x="400" y="140"/>
                    <a:pt x="456" y="130"/>
                    <a:pt x="512" y="130"/>
                  </a:cubicBezTo>
                  <a:close/>
                  <a:moveTo>
                    <a:pt x="509" y="0"/>
                  </a:moveTo>
                  <a:cubicBezTo>
                    <a:pt x="467" y="0"/>
                    <a:pt x="424" y="4"/>
                    <a:pt x="383" y="12"/>
                  </a:cubicBezTo>
                  <a:lnTo>
                    <a:pt x="383" y="19"/>
                  </a:lnTo>
                  <a:cubicBezTo>
                    <a:pt x="192" y="59"/>
                    <a:pt x="0" y="224"/>
                    <a:pt x="66" y="442"/>
                  </a:cubicBezTo>
                  <a:cubicBezTo>
                    <a:pt x="99" y="554"/>
                    <a:pt x="192" y="633"/>
                    <a:pt x="297" y="679"/>
                  </a:cubicBezTo>
                  <a:cubicBezTo>
                    <a:pt x="350" y="699"/>
                    <a:pt x="410" y="712"/>
                    <a:pt x="469" y="719"/>
                  </a:cubicBezTo>
                  <a:cubicBezTo>
                    <a:pt x="469" y="719"/>
                    <a:pt x="476" y="726"/>
                    <a:pt x="476" y="726"/>
                  </a:cubicBezTo>
                  <a:cubicBezTo>
                    <a:pt x="509" y="752"/>
                    <a:pt x="555" y="772"/>
                    <a:pt x="601" y="778"/>
                  </a:cubicBezTo>
                  <a:cubicBezTo>
                    <a:pt x="618" y="781"/>
                    <a:pt x="636" y="782"/>
                    <a:pt x="653" y="782"/>
                  </a:cubicBezTo>
                  <a:cubicBezTo>
                    <a:pt x="723" y="782"/>
                    <a:pt x="794" y="761"/>
                    <a:pt x="852" y="719"/>
                  </a:cubicBezTo>
                  <a:cubicBezTo>
                    <a:pt x="1017" y="607"/>
                    <a:pt x="1030" y="369"/>
                    <a:pt x="925" y="204"/>
                  </a:cubicBezTo>
                  <a:cubicBezTo>
                    <a:pt x="836" y="62"/>
                    <a:pt x="672" y="0"/>
                    <a:pt x="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026422" y="4058995"/>
              <a:ext cx="37394" cy="26313"/>
            </a:xfrm>
            <a:custGeom>
              <a:rect b="b" l="l" r="r" t="t"/>
              <a:pathLst>
                <a:path extrusionOk="0" h="577" w="820">
                  <a:moveTo>
                    <a:pt x="418" y="157"/>
                  </a:moveTo>
                  <a:cubicBezTo>
                    <a:pt x="451" y="157"/>
                    <a:pt x="484" y="160"/>
                    <a:pt x="515" y="168"/>
                  </a:cubicBezTo>
                  <a:cubicBezTo>
                    <a:pt x="542" y="181"/>
                    <a:pt x="542" y="174"/>
                    <a:pt x="568" y="194"/>
                  </a:cubicBezTo>
                  <a:cubicBezTo>
                    <a:pt x="581" y="201"/>
                    <a:pt x="595" y="207"/>
                    <a:pt x="608" y="227"/>
                  </a:cubicBezTo>
                  <a:cubicBezTo>
                    <a:pt x="608" y="227"/>
                    <a:pt x="614" y="234"/>
                    <a:pt x="614" y="234"/>
                  </a:cubicBezTo>
                  <a:lnTo>
                    <a:pt x="621" y="247"/>
                  </a:lnTo>
                  <a:cubicBezTo>
                    <a:pt x="628" y="253"/>
                    <a:pt x="628" y="267"/>
                    <a:pt x="634" y="273"/>
                  </a:cubicBezTo>
                  <a:lnTo>
                    <a:pt x="641" y="286"/>
                  </a:lnTo>
                  <a:lnTo>
                    <a:pt x="647" y="306"/>
                  </a:lnTo>
                  <a:lnTo>
                    <a:pt x="647" y="339"/>
                  </a:lnTo>
                  <a:lnTo>
                    <a:pt x="641" y="352"/>
                  </a:lnTo>
                  <a:lnTo>
                    <a:pt x="634" y="366"/>
                  </a:lnTo>
                  <a:cubicBezTo>
                    <a:pt x="628" y="372"/>
                    <a:pt x="628" y="379"/>
                    <a:pt x="621" y="385"/>
                  </a:cubicBezTo>
                  <a:cubicBezTo>
                    <a:pt x="595" y="405"/>
                    <a:pt x="548" y="418"/>
                    <a:pt x="509" y="425"/>
                  </a:cubicBezTo>
                  <a:cubicBezTo>
                    <a:pt x="463" y="425"/>
                    <a:pt x="436" y="418"/>
                    <a:pt x="390" y="405"/>
                  </a:cubicBezTo>
                  <a:cubicBezTo>
                    <a:pt x="377" y="399"/>
                    <a:pt x="357" y="385"/>
                    <a:pt x="337" y="379"/>
                  </a:cubicBezTo>
                  <a:cubicBezTo>
                    <a:pt x="317" y="366"/>
                    <a:pt x="304" y="352"/>
                    <a:pt x="284" y="339"/>
                  </a:cubicBezTo>
                  <a:cubicBezTo>
                    <a:pt x="231" y="286"/>
                    <a:pt x="198" y="234"/>
                    <a:pt x="179" y="161"/>
                  </a:cubicBezTo>
                  <a:lnTo>
                    <a:pt x="179" y="161"/>
                  </a:lnTo>
                  <a:cubicBezTo>
                    <a:pt x="205" y="174"/>
                    <a:pt x="231" y="174"/>
                    <a:pt x="258" y="174"/>
                  </a:cubicBezTo>
                  <a:cubicBezTo>
                    <a:pt x="284" y="174"/>
                    <a:pt x="317" y="161"/>
                    <a:pt x="350" y="161"/>
                  </a:cubicBezTo>
                  <a:cubicBezTo>
                    <a:pt x="372" y="158"/>
                    <a:pt x="395" y="157"/>
                    <a:pt x="418" y="157"/>
                  </a:cubicBezTo>
                  <a:close/>
                  <a:moveTo>
                    <a:pt x="435" y="1"/>
                  </a:moveTo>
                  <a:cubicBezTo>
                    <a:pt x="422" y="1"/>
                    <a:pt x="409" y="1"/>
                    <a:pt x="397" y="2"/>
                  </a:cubicBezTo>
                  <a:cubicBezTo>
                    <a:pt x="324" y="2"/>
                    <a:pt x="245" y="16"/>
                    <a:pt x="185" y="55"/>
                  </a:cubicBezTo>
                  <a:cubicBezTo>
                    <a:pt x="165" y="55"/>
                    <a:pt x="146" y="55"/>
                    <a:pt x="126" y="49"/>
                  </a:cubicBezTo>
                  <a:cubicBezTo>
                    <a:pt x="120" y="48"/>
                    <a:pt x="115" y="47"/>
                    <a:pt x="109" y="47"/>
                  </a:cubicBezTo>
                  <a:cubicBezTo>
                    <a:pt x="83" y="47"/>
                    <a:pt x="59" y="61"/>
                    <a:pt x="53" y="88"/>
                  </a:cubicBezTo>
                  <a:cubicBezTo>
                    <a:pt x="0" y="339"/>
                    <a:pt x="264" y="577"/>
                    <a:pt x="502" y="577"/>
                  </a:cubicBezTo>
                  <a:cubicBezTo>
                    <a:pt x="628" y="577"/>
                    <a:pt x="773" y="504"/>
                    <a:pt x="793" y="366"/>
                  </a:cubicBezTo>
                  <a:cubicBezTo>
                    <a:pt x="819" y="240"/>
                    <a:pt x="740" y="115"/>
                    <a:pt x="634" y="55"/>
                  </a:cubicBezTo>
                  <a:cubicBezTo>
                    <a:pt x="579" y="16"/>
                    <a:pt x="504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0" name="Google Shape;550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17"/>
          <p:cNvSpPr txBox="1"/>
          <p:nvPr>
            <p:ph type="title"/>
          </p:nvPr>
        </p:nvSpPr>
        <p:spPr>
          <a:xfrm>
            <a:off x="720000" y="1333500"/>
            <a:ext cx="2790300" cy="122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553" name="Google Shape;553;p17"/>
          <p:cNvSpPr/>
          <p:nvPr/>
        </p:nvSpPr>
        <p:spPr>
          <a:xfrm flipH="1">
            <a:off x="379880" y="3619587"/>
            <a:ext cx="308288" cy="622833"/>
          </a:xfrm>
          <a:custGeom>
            <a:rect b="b" l="l" r="r" t="t"/>
            <a:pathLst>
              <a:path extrusionOk="0" h="7166" w="3547">
                <a:moveTo>
                  <a:pt x="344" y="2327"/>
                </a:moveTo>
                <a:cubicBezTo>
                  <a:pt x="111" y="2327"/>
                  <a:pt x="50" y="2621"/>
                  <a:pt x="33" y="2842"/>
                </a:cubicBezTo>
                <a:cubicBezTo>
                  <a:pt x="0" y="3251"/>
                  <a:pt x="152" y="3581"/>
                  <a:pt x="429" y="3885"/>
                </a:cubicBezTo>
                <a:cubicBezTo>
                  <a:pt x="720" y="4215"/>
                  <a:pt x="1189" y="4393"/>
                  <a:pt x="1367" y="4816"/>
                </a:cubicBezTo>
                <a:cubicBezTo>
                  <a:pt x="1591" y="5351"/>
                  <a:pt x="1387" y="6011"/>
                  <a:pt x="1605" y="6579"/>
                </a:cubicBezTo>
                <a:cubicBezTo>
                  <a:pt x="1646" y="6685"/>
                  <a:pt x="1719" y="6826"/>
                  <a:pt x="1814" y="6942"/>
                </a:cubicBezTo>
                <a:lnTo>
                  <a:pt x="1814" y="6942"/>
                </a:lnTo>
                <a:cubicBezTo>
                  <a:pt x="1850" y="6057"/>
                  <a:pt x="2082" y="5048"/>
                  <a:pt x="1605" y="4301"/>
                </a:cubicBezTo>
                <a:cubicBezTo>
                  <a:pt x="1380" y="3938"/>
                  <a:pt x="1070" y="3588"/>
                  <a:pt x="885" y="3205"/>
                </a:cubicBezTo>
                <a:cubicBezTo>
                  <a:pt x="759" y="2961"/>
                  <a:pt x="779" y="2465"/>
                  <a:pt x="475" y="2353"/>
                </a:cubicBezTo>
                <a:cubicBezTo>
                  <a:pt x="427" y="2335"/>
                  <a:pt x="383" y="2327"/>
                  <a:pt x="344" y="2327"/>
                </a:cubicBezTo>
                <a:close/>
                <a:moveTo>
                  <a:pt x="3206" y="1"/>
                </a:moveTo>
                <a:cubicBezTo>
                  <a:pt x="3073" y="1"/>
                  <a:pt x="2900" y="105"/>
                  <a:pt x="2714" y="346"/>
                </a:cubicBezTo>
                <a:cubicBezTo>
                  <a:pt x="2126" y="1118"/>
                  <a:pt x="2093" y="2439"/>
                  <a:pt x="2014" y="3383"/>
                </a:cubicBezTo>
                <a:cubicBezTo>
                  <a:pt x="1961" y="4017"/>
                  <a:pt x="2298" y="4347"/>
                  <a:pt x="2377" y="4942"/>
                </a:cubicBezTo>
                <a:cubicBezTo>
                  <a:pt x="2443" y="5457"/>
                  <a:pt x="2291" y="5958"/>
                  <a:pt x="2179" y="6454"/>
                </a:cubicBezTo>
                <a:lnTo>
                  <a:pt x="2172" y="6454"/>
                </a:lnTo>
                <a:lnTo>
                  <a:pt x="1878" y="7015"/>
                </a:lnTo>
                <a:lnTo>
                  <a:pt x="1878" y="7015"/>
                </a:lnTo>
                <a:cubicBezTo>
                  <a:pt x="1856" y="6992"/>
                  <a:pt x="1834" y="6968"/>
                  <a:pt x="1814" y="6942"/>
                </a:cubicBezTo>
                <a:lnTo>
                  <a:pt x="1814" y="6942"/>
                </a:lnTo>
                <a:cubicBezTo>
                  <a:pt x="1811" y="7011"/>
                  <a:pt x="1809" y="7080"/>
                  <a:pt x="1809" y="7147"/>
                </a:cubicBezTo>
                <a:lnTo>
                  <a:pt x="1878" y="7015"/>
                </a:lnTo>
                <a:lnTo>
                  <a:pt x="1878" y="7015"/>
                </a:lnTo>
                <a:cubicBezTo>
                  <a:pt x="1966" y="7104"/>
                  <a:pt x="2068" y="7166"/>
                  <a:pt x="2176" y="7166"/>
                </a:cubicBezTo>
                <a:cubicBezTo>
                  <a:pt x="2260" y="7166"/>
                  <a:pt x="2348" y="7128"/>
                  <a:pt x="2437" y="7035"/>
                </a:cubicBezTo>
                <a:cubicBezTo>
                  <a:pt x="2582" y="6883"/>
                  <a:pt x="2470" y="6249"/>
                  <a:pt x="2509" y="6031"/>
                </a:cubicBezTo>
                <a:cubicBezTo>
                  <a:pt x="2681" y="5153"/>
                  <a:pt x="3255" y="4572"/>
                  <a:pt x="3110" y="3641"/>
                </a:cubicBezTo>
                <a:cubicBezTo>
                  <a:pt x="3024" y="3066"/>
                  <a:pt x="2866" y="2558"/>
                  <a:pt x="2978" y="1964"/>
                </a:cubicBezTo>
                <a:cubicBezTo>
                  <a:pt x="3057" y="1554"/>
                  <a:pt x="3229" y="1178"/>
                  <a:pt x="3374" y="788"/>
                </a:cubicBezTo>
                <a:cubicBezTo>
                  <a:pt x="3547" y="325"/>
                  <a:pt x="3440" y="1"/>
                  <a:pt x="32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17"/>
          <p:cNvSpPr/>
          <p:nvPr/>
        </p:nvSpPr>
        <p:spPr>
          <a:xfrm flipH="1">
            <a:off x="644354" y="4009443"/>
            <a:ext cx="168876" cy="614141"/>
          </a:xfrm>
          <a:custGeom>
            <a:rect b="b" l="l" r="r" t="t"/>
            <a:pathLst>
              <a:path extrusionOk="0" h="7066" w="1943">
                <a:moveTo>
                  <a:pt x="1375" y="0"/>
                </a:moveTo>
                <a:cubicBezTo>
                  <a:pt x="1372" y="0"/>
                  <a:pt x="1370" y="0"/>
                  <a:pt x="1368" y="0"/>
                </a:cubicBezTo>
                <a:cubicBezTo>
                  <a:pt x="925" y="40"/>
                  <a:pt x="1143" y="1585"/>
                  <a:pt x="1143" y="1869"/>
                </a:cubicBezTo>
                <a:cubicBezTo>
                  <a:pt x="1143" y="2476"/>
                  <a:pt x="1104" y="3196"/>
                  <a:pt x="839" y="3757"/>
                </a:cubicBezTo>
                <a:cubicBezTo>
                  <a:pt x="529" y="4431"/>
                  <a:pt x="1" y="5032"/>
                  <a:pt x="54" y="5831"/>
                </a:cubicBezTo>
                <a:cubicBezTo>
                  <a:pt x="67" y="6029"/>
                  <a:pt x="199" y="6729"/>
                  <a:pt x="232" y="7066"/>
                </a:cubicBezTo>
                <a:cubicBezTo>
                  <a:pt x="489" y="6689"/>
                  <a:pt x="655" y="6194"/>
                  <a:pt x="767" y="5752"/>
                </a:cubicBezTo>
                <a:cubicBezTo>
                  <a:pt x="925" y="5164"/>
                  <a:pt x="1117" y="4649"/>
                  <a:pt x="1321" y="4074"/>
                </a:cubicBezTo>
                <a:cubicBezTo>
                  <a:pt x="1447" y="3731"/>
                  <a:pt x="1493" y="3381"/>
                  <a:pt x="1652" y="3038"/>
                </a:cubicBezTo>
                <a:cubicBezTo>
                  <a:pt x="1790" y="2734"/>
                  <a:pt x="1902" y="2496"/>
                  <a:pt x="1916" y="2153"/>
                </a:cubicBezTo>
                <a:cubicBezTo>
                  <a:pt x="1942" y="1605"/>
                  <a:pt x="1632" y="1215"/>
                  <a:pt x="1553" y="700"/>
                </a:cubicBezTo>
                <a:cubicBezTo>
                  <a:pt x="1526" y="563"/>
                  <a:pt x="1571" y="0"/>
                  <a:pt x="13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17"/>
          <p:cNvSpPr/>
          <p:nvPr/>
        </p:nvSpPr>
        <p:spPr>
          <a:xfrm flipH="1">
            <a:off x="173796" y="3756867"/>
            <a:ext cx="206075" cy="655513"/>
          </a:xfrm>
          <a:custGeom>
            <a:rect b="b" l="l" r="r" t="t"/>
            <a:pathLst>
              <a:path extrusionOk="0" h="7542" w="2371">
                <a:moveTo>
                  <a:pt x="635" y="1"/>
                </a:moveTo>
                <a:cubicBezTo>
                  <a:pt x="392" y="1"/>
                  <a:pt x="233" y="814"/>
                  <a:pt x="198" y="1051"/>
                </a:cubicBezTo>
                <a:cubicBezTo>
                  <a:pt x="0" y="2411"/>
                  <a:pt x="462" y="3296"/>
                  <a:pt x="1189" y="4412"/>
                </a:cubicBezTo>
                <a:cubicBezTo>
                  <a:pt x="1789" y="5336"/>
                  <a:pt x="1908" y="6512"/>
                  <a:pt x="2166" y="7542"/>
                </a:cubicBezTo>
                <a:cubicBezTo>
                  <a:pt x="2245" y="7357"/>
                  <a:pt x="2192" y="6380"/>
                  <a:pt x="2225" y="5699"/>
                </a:cubicBezTo>
                <a:cubicBezTo>
                  <a:pt x="2252" y="5250"/>
                  <a:pt x="2371" y="4650"/>
                  <a:pt x="2258" y="4207"/>
                </a:cubicBezTo>
                <a:cubicBezTo>
                  <a:pt x="2153" y="3778"/>
                  <a:pt x="1756" y="3408"/>
                  <a:pt x="1486" y="3078"/>
                </a:cubicBezTo>
                <a:cubicBezTo>
                  <a:pt x="1057" y="2550"/>
                  <a:pt x="825" y="2187"/>
                  <a:pt x="858" y="1493"/>
                </a:cubicBezTo>
                <a:cubicBezTo>
                  <a:pt x="872" y="1163"/>
                  <a:pt x="1030" y="602"/>
                  <a:pt x="885" y="278"/>
                </a:cubicBezTo>
                <a:cubicBezTo>
                  <a:pt x="794" y="80"/>
                  <a:pt x="710" y="1"/>
                  <a:pt x="63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17"/>
          <p:cNvSpPr/>
          <p:nvPr/>
        </p:nvSpPr>
        <p:spPr>
          <a:xfrm flipH="1">
            <a:off x="-643" y="4183882"/>
            <a:ext cx="1571423" cy="959629"/>
          </a:xfrm>
          <a:custGeom>
            <a:rect b="b" l="l" r="r" t="t"/>
            <a:pathLst>
              <a:path extrusionOk="0" h="11041" w="18080">
                <a:moveTo>
                  <a:pt x="14752" y="0"/>
                </a:moveTo>
                <a:cubicBezTo>
                  <a:pt x="14487" y="0"/>
                  <a:pt x="14222" y="17"/>
                  <a:pt x="13966" y="47"/>
                </a:cubicBezTo>
                <a:lnTo>
                  <a:pt x="12071" y="2840"/>
                </a:lnTo>
                <a:lnTo>
                  <a:pt x="11365" y="3883"/>
                </a:lnTo>
                <a:cubicBezTo>
                  <a:pt x="11365" y="3883"/>
                  <a:pt x="10572" y="3731"/>
                  <a:pt x="9542" y="3546"/>
                </a:cubicBezTo>
                <a:cubicBezTo>
                  <a:pt x="9298" y="3500"/>
                  <a:pt x="9047" y="3461"/>
                  <a:pt x="8789" y="3414"/>
                </a:cubicBezTo>
                <a:cubicBezTo>
                  <a:pt x="8420" y="3348"/>
                  <a:pt x="8037" y="3289"/>
                  <a:pt x="7654" y="3229"/>
                </a:cubicBezTo>
                <a:cubicBezTo>
                  <a:pt x="7456" y="3196"/>
                  <a:pt x="7258" y="3170"/>
                  <a:pt x="7066" y="3144"/>
                </a:cubicBezTo>
                <a:cubicBezTo>
                  <a:pt x="6875" y="3117"/>
                  <a:pt x="6683" y="3091"/>
                  <a:pt x="6505" y="3064"/>
                </a:cubicBezTo>
                <a:cubicBezTo>
                  <a:pt x="6320" y="3045"/>
                  <a:pt x="6142" y="3025"/>
                  <a:pt x="5970" y="3005"/>
                </a:cubicBezTo>
                <a:cubicBezTo>
                  <a:pt x="5640" y="2972"/>
                  <a:pt x="5356" y="2952"/>
                  <a:pt x="5145" y="2952"/>
                </a:cubicBezTo>
                <a:cubicBezTo>
                  <a:pt x="4947" y="2952"/>
                  <a:pt x="4808" y="2979"/>
                  <a:pt x="4768" y="3025"/>
                </a:cubicBezTo>
                <a:cubicBezTo>
                  <a:pt x="4636" y="3183"/>
                  <a:pt x="4603" y="4068"/>
                  <a:pt x="4610" y="5019"/>
                </a:cubicBezTo>
                <a:cubicBezTo>
                  <a:pt x="4616" y="5851"/>
                  <a:pt x="4649" y="6742"/>
                  <a:pt x="4669" y="7251"/>
                </a:cubicBezTo>
                <a:cubicBezTo>
                  <a:pt x="4682" y="7521"/>
                  <a:pt x="4696" y="7686"/>
                  <a:pt x="4696" y="7686"/>
                </a:cubicBezTo>
                <a:lnTo>
                  <a:pt x="3930" y="8089"/>
                </a:lnTo>
                <a:lnTo>
                  <a:pt x="3342" y="8406"/>
                </a:lnTo>
                <a:lnTo>
                  <a:pt x="2979" y="8690"/>
                </a:lnTo>
                <a:lnTo>
                  <a:pt x="2807" y="8822"/>
                </a:lnTo>
                <a:lnTo>
                  <a:pt x="2715" y="8895"/>
                </a:lnTo>
                <a:lnTo>
                  <a:pt x="2041" y="9430"/>
                </a:lnTo>
                <a:lnTo>
                  <a:pt x="1579" y="9793"/>
                </a:lnTo>
                <a:lnTo>
                  <a:pt x="1" y="11041"/>
                </a:lnTo>
                <a:lnTo>
                  <a:pt x="18080" y="11041"/>
                </a:lnTo>
                <a:lnTo>
                  <a:pt x="18080" y="529"/>
                </a:lnTo>
                <a:cubicBezTo>
                  <a:pt x="18080" y="529"/>
                  <a:pt x="17136" y="238"/>
                  <a:pt x="15993" y="86"/>
                </a:cubicBezTo>
                <a:cubicBezTo>
                  <a:pt x="15723" y="53"/>
                  <a:pt x="15445" y="27"/>
                  <a:pt x="15168" y="14"/>
                </a:cubicBezTo>
                <a:cubicBezTo>
                  <a:pt x="15030" y="5"/>
                  <a:pt x="14891" y="0"/>
                  <a:pt x="147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7" name="Google Shape;557;p17"/>
          <p:cNvGrpSpPr/>
          <p:nvPr/>
        </p:nvGrpSpPr>
        <p:grpSpPr>
          <a:xfrm flipH="1">
            <a:off x="-643" y="4187880"/>
            <a:ext cx="1571423" cy="955632"/>
            <a:chOff x="13999880" y="4132980"/>
            <a:chExt cx="1571423" cy="955632"/>
          </a:xfrm>
        </p:grpSpPr>
        <p:sp>
          <p:nvSpPr>
            <p:cNvPr id="558" name="Google Shape;558;p17"/>
            <p:cNvSpPr/>
            <p:nvPr/>
          </p:nvSpPr>
          <p:spPr>
            <a:xfrm>
              <a:off x="13999880" y="4769199"/>
              <a:ext cx="1571423" cy="319413"/>
            </a:xfrm>
            <a:custGeom>
              <a:rect b="b" l="l" r="r" t="t"/>
              <a:pathLst>
                <a:path extrusionOk="0" h="3675" w="18080">
                  <a:moveTo>
                    <a:pt x="13528" y="1"/>
                  </a:moveTo>
                  <a:cubicBezTo>
                    <a:pt x="12758" y="1"/>
                    <a:pt x="12058" y="609"/>
                    <a:pt x="12157" y="1271"/>
                  </a:cubicBezTo>
                  <a:cubicBezTo>
                    <a:pt x="11962" y="1222"/>
                    <a:pt x="11731" y="1201"/>
                    <a:pt x="11474" y="1201"/>
                  </a:cubicBezTo>
                  <a:cubicBezTo>
                    <a:pt x="9699" y="1201"/>
                    <a:pt x="6654" y="2218"/>
                    <a:pt x="5112" y="2218"/>
                  </a:cubicBezTo>
                  <a:cubicBezTo>
                    <a:pt x="5067" y="2218"/>
                    <a:pt x="5022" y="2217"/>
                    <a:pt x="4980" y="2216"/>
                  </a:cubicBezTo>
                  <a:cubicBezTo>
                    <a:pt x="4260" y="2189"/>
                    <a:pt x="3474" y="1846"/>
                    <a:pt x="2807" y="1456"/>
                  </a:cubicBezTo>
                  <a:lnTo>
                    <a:pt x="1" y="3675"/>
                  </a:lnTo>
                  <a:lnTo>
                    <a:pt x="18080" y="3675"/>
                  </a:lnTo>
                  <a:lnTo>
                    <a:pt x="18080" y="2222"/>
                  </a:lnTo>
                  <a:cubicBezTo>
                    <a:pt x="18080" y="2222"/>
                    <a:pt x="15412" y="1106"/>
                    <a:pt x="14428" y="320"/>
                  </a:cubicBezTo>
                  <a:cubicBezTo>
                    <a:pt x="14148" y="96"/>
                    <a:pt x="13832" y="1"/>
                    <a:pt x="13528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14399950" y="4385555"/>
              <a:ext cx="533224" cy="303681"/>
            </a:xfrm>
            <a:custGeom>
              <a:rect b="b" l="l" r="r" t="t"/>
              <a:pathLst>
                <a:path extrusionOk="0" h="3494" w="6135">
                  <a:moveTo>
                    <a:pt x="542" y="0"/>
                  </a:moveTo>
                  <a:cubicBezTo>
                    <a:pt x="344" y="7"/>
                    <a:pt x="205" y="27"/>
                    <a:pt x="165" y="73"/>
                  </a:cubicBezTo>
                  <a:cubicBezTo>
                    <a:pt x="33" y="231"/>
                    <a:pt x="0" y="1116"/>
                    <a:pt x="7" y="2074"/>
                  </a:cubicBezTo>
                  <a:lnTo>
                    <a:pt x="5507" y="3493"/>
                  </a:lnTo>
                  <a:cubicBezTo>
                    <a:pt x="5507" y="3493"/>
                    <a:pt x="5751" y="3308"/>
                    <a:pt x="6134" y="2536"/>
                  </a:cubicBezTo>
                  <a:cubicBezTo>
                    <a:pt x="4926" y="2173"/>
                    <a:pt x="1981" y="726"/>
                    <a:pt x="542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7"/>
            <p:cNvSpPr/>
            <p:nvPr/>
          </p:nvSpPr>
          <p:spPr>
            <a:xfrm>
              <a:off x="15049030" y="4132980"/>
              <a:ext cx="455695" cy="278997"/>
            </a:xfrm>
            <a:custGeom>
              <a:rect b="b" l="l" r="r" t="t"/>
              <a:pathLst>
                <a:path extrusionOk="0" h="3210" w="5243">
                  <a:moveTo>
                    <a:pt x="1895" y="1"/>
                  </a:moveTo>
                  <a:lnTo>
                    <a:pt x="0" y="2794"/>
                  </a:lnTo>
                  <a:lnTo>
                    <a:pt x="4054" y="3210"/>
                  </a:lnTo>
                  <a:lnTo>
                    <a:pt x="5243" y="2490"/>
                  </a:lnTo>
                  <a:lnTo>
                    <a:pt x="1895" y="1"/>
                  </a:ln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15105785" y="4466473"/>
              <a:ext cx="295685" cy="55191"/>
            </a:xfrm>
            <a:custGeom>
              <a:rect b="b" l="l" r="r" t="t"/>
              <a:pathLst>
                <a:path extrusionOk="0" h="635" w="3402">
                  <a:moveTo>
                    <a:pt x="1" y="0"/>
                  </a:moveTo>
                  <a:lnTo>
                    <a:pt x="3401" y="634"/>
                  </a:lnTo>
                  <a:lnTo>
                    <a:pt x="3177" y="0"/>
                  </a:ln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14933086" y="4619096"/>
              <a:ext cx="74138" cy="81005"/>
            </a:xfrm>
            <a:custGeom>
              <a:rect b="b" l="l" r="r" t="t"/>
              <a:pathLst>
                <a:path extrusionOk="0" h="932" w="853">
                  <a:moveTo>
                    <a:pt x="456" y="1"/>
                  </a:moveTo>
                  <a:lnTo>
                    <a:pt x="0" y="932"/>
                  </a:lnTo>
                  <a:lnTo>
                    <a:pt x="456" y="932"/>
                  </a:lnTo>
                  <a:lnTo>
                    <a:pt x="852" y="166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15067978" y="4521578"/>
              <a:ext cx="503325" cy="223893"/>
            </a:xfrm>
            <a:custGeom>
              <a:rect b="b" l="l" r="r" t="t"/>
              <a:pathLst>
                <a:path extrusionOk="0" h="2576" w="5791">
                  <a:moveTo>
                    <a:pt x="0" y="0"/>
                  </a:moveTo>
                  <a:cubicBezTo>
                    <a:pt x="0" y="0"/>
                    <a:pt x="3427" y="1823"/>
                    <a:pt x="5764" y="2575"/>
                  </a:cubicBezTo>
                  <a:cubicBezTo>
                    <a:pt x="5791" y="1988"/>
                    <a:pt x="5791" y="1373"/>
                    <a:pt x="5791" y="137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15125341" y="4838036"/>
              <a:ext cx="239972" cy="250576"/>
            </a:xfrm>
            <a:custGeom>
              <a:rect b="b" l="l" r="r" t="t"/>
              <a:pathLst>
                <a:path extrusionOk="0" h="2883" w="2761">
                  <a:moveTo>
                    <a:pt x="857" y="0"/>
                  </a:moveTo>
                  <a:cubicBezTo>
                    <a:pt x="553" y="0"/>
                    <a:pt x="219" y="133"/>
                    <a:pt x="0" y="294"/>
                  </a:cubicBezTo>
                  <a:cubicBezTo>
                    <a:pt x="304" y="1027"/>
                    <a:pt x="713" y="1569"/>
                    <a:pt x="865" y="2348"/>
                  </a:cubicBezTo>
                  <a:cubicBezTo>
                    <a:pt x="898" y="2520"/>
                    <a:pt x="925" y="2698"/>
                    <a:pt x="945" y="2883"/>
                  </a:cubicBezTo>
                  <a:lnTo>
                    <a:pt x="2760" y="2883"/>
                  </a:lnTo>
                  <a:cubicBezTo>
                    <a:pt x="2344" y="2256"/>
                    <a:pt x="1935" y="1628"/>
                    <a:pt x="1539" y="988"/>
                  </a:cubicBezTo>
                  <a:cubicBezTo>
                    <a:pt x="1453" y="849"/>
                    <a:pt x="1083" y="222"/>
                    <a:pt x="1090" y="30"/>
                  </a:cubicBezTo>
                  <a:cubicBezTo>
                    <a:pt x="1016" y="9"/>
                    <a:pt x="938" y="0"/>
                    <a:pt x="857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5" name="Google Shape;565;p17"/>
          <p:cNvSpPr txBox="1"/>
          <p:nvPr>
            <p:ph idx="1" type="subTitle"/>
          </p:nvPr>
        </p:nvSpPr>
        <p:spPr>
          <a:xfrm>
            <a:off x="720000" y="2556075"/>
            <a:ext cx="2790300" cy="10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66" name="Google Shape;566;p17"/>
          <p:cNvGrpSpPr/>
          <p:nvPr/>
        </p:nvGrpSpPr>
        <p:grpSpPr>
          <a:xfrm rot="-5400000">
            <a:off x="8213235" y="753158"/>
            <a:ext cx="903834" cy="468843"/>
            <a:chOff x="237035" y="171233"/>
            <a:chExt cx="903834" cy="468843"/>
          </a:xfrm>
        </p:grpSpPr>
        <p:sp>
          <p:nvSpPr>
            <p:cNvPr id="567" name="Google Shape;567;p17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8" name="Google Shape;568;p17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569" name="Google Shape;569;p17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70" name="Google Shape;570;p17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571" name="Google Shape;571;p17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" name="Google Shape;572;p17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3" name="Google Shape;573;p17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574" name="Google Shape;574;p17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" name="Google Shape;575;p17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76" name="Google Shape;576;p17"/>
          <p:cNvGrpSpPr/>
          <p:nvPr/>
        </p:nvGrpSpPr>
        <p:grpSpPr>
          <a:xfrm>
            <a:off x="108150" y="1439508"/>
            <a:ext cx="498456" cy="1035373"/>
            <a:chOff x="8461575" y="182458"/>
            <a:chExt cx="498456" cy="1035373"/>
          </a:xfrm>
        </p:grpSpPr>
        <p:sp>
          <p:nvSpPr>
            <p:cNvPr id="577" name="Google Shape;577;p17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7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9" name="Google Shape;579;p17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580" name="Google Shape;580;p17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17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2" name="Google Shape;582;p17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583" name="Google Shape;583;p17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17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85" name="Google Shape;585;p17"/>
          <p:cNvSpPr/>
          <p:nvPr/>
        </p:nvSpPr>
        <p:spPr>
          <a:xfrm>
            <a:off x="-650" y="4566425"/>
            <a:ext cx="9144000" cy="57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17"/>
          <p:cNvSpPr/>
          <p:nvPr/>
        </p:nvSpPr>
        <p:spPr>
          <a:xfrm>
            <a:off x="-71125" y="4412589"/>
            <a:ext cx="9315314" cy="804700"/>
          </a:xfrm>
          <a:custGeom>
            <a:rect b="b" l="l" r="r" t="t"/>
            <a:pathLst>
              <a:path extrusionOk="0" h="12655" w="61904">
                <a:moveTo>
                  <a:pt x="53704" y="0"/>
                </a:moveTo>
                <a:cubicBezTo>
                  <a:pt x="48246" y="0"/>
                  <a:pt x="43528" y="1587"/>
                  <a:pt x="39162" y="3403"/>
                </a:cubicBezTo>
                <a:cubicBezTo>
                  <a:pt x="34267" y="5440"/>
                  <a:pt x="27689" y="10736"/>
                  <a:pt x="20670" y="10736"/>
                </a:cubicBezTo>
                <a:cubicBezTo>
                  <a:pt x="18951" y="10736"/>
                  <a:pt x="17205" y="10418"/>
                  <a:pt x="15451" y="9656"/>
                </a:cubicBezTo>
                <a:cubicBezTo>
                  <a:pt x="6755" y="5886"/>
                  <a:pt x="0" y="4935"/>
                  <a:pt x="0" y="4935"/>
                </a:cubicBezTo>
                <a:lnTo>
                  <a:pt x="0" y="8105"/>
                </a:lnTo>
                <a:cubicBezTo>
                  <a:pt x="707" y="8054"/>
                  <a:pt x="1415" y="8029"/>
                  <a:pt x="2124" y="8029"/>
                </a:cubicBezTo>
                <a:cubicBezTo>
                  <a:pt x="3739" y="8029"/>
                  <a:pt x="5356" y="8160"/>
                  <a:pt x="6953" y="8422"/>
                </a:cubicBezTo>
                <a:cubicBezTo>
                  <a:pt x="7878" y="8646"/>
                  <a:pt x="5111" y="9650"/>
                  <a:pt x="5494" y="9855"/>
                </a:cubicBezTo>
                <a:cubicBezTo>
                  <a:pt x="5929" y="10454"/>
                  <a:pt x="6608" y="10589"/>
                  <a:pt x="7364" y="10589"/>
                </a:cubicBezTo>
                <a:cubicBezTo>
                  <a:pt x="7987" y="10589"/>
                  <a:pt x="8663" y="10497"/>
                  <a:pt x="9298" y="10497"/>
                </a:cubicBezTo>
                <a:cubicBezTo>
                  <a:pt x="9471" y="10497"/>
                  <a:pt x="9641" y="10504"/>
                  <a:pt x="9806" y="10521"/>
                </a:cubicBezTo>
                <a:cubicBezTo>
                  <a:pt x="10030" y="10548"/>
                  <a:pt x="10268" y="10601"/>
                  <a:pt x="10413" y="10772"/>
                </a:cubicBezTo>
                <a:cubicBezTo>
                  <a:pt x="10585" y="10990"/>
                  <a:pt x="10552" y="11307"/>
                  <a:pt x="10644" y="11571"/>
                </a:cubicBezTo>
                <a:cubicBezTo>
                  <a:pt x="10799" y="11996"/>
                  <a:pt x="11271" y="12193"/>
                  <a:pt x="11743" y="12193"/>
                </a:cubicBezTo>
                <a:cubicBezTo>
                  <a:pt x="11895" y="12193"/>
                  <a:pt x="12048" y="12173"/>
                  <a:pt x="12189" y="12133"/>
                </a:cubicBezTo>
                <a:cubicBezTo>
                  <a:pt x="12764" y="11961"/>
                  <a:pt x="13252" y="11565"/>
                  <a:pt x="13800" y="11320"/>
                </a:cubicBezTo>
                <a:cubicBezTo>
                  <a:pt x="14281" y="11110"/>
                  <a:pt x="14768" y="11025"/>
                  <a:pt x="15261" y="11025"/>
                </a:cubicBezTo>
                <a:cubicBezTo>
                  <a:pt x="17414" y="11025"/>
                  <a:pt x="19676" y="12655"/>
                  <a:pt x="21965" y="12655"/>
                </a:cubicBezTo>
                <a:cubicBezTo>
                  <a:pt x="21984" y="12655"/>
                  <a:pt x="22003" y="12654"/>
                  <a:pt x="22021" y="12654"/>
                </a:cubicBezTo>
                <a:cubicBezTo>
                  <a:pt x="24715" y="12621"/>
                  <a:pt x="26888" y="10323"/>
                  <a:pt x="29542" y="9888"/>
                </a:cubicBezTo>
                <a:cubicBezTo>
                  <a:pt x="30215" y="9775"/>
                  <a:pt x="30909" y="9789"/>
                  <a:pt x="31576" y="9643"/>
                </a:cubicBezTo>
                <a:cubicBezTo>
                  <a:pt x="33689" y="9174"/>
                  <a:pt x="35095" y="7260"/>
                  <a:pt x="36700" y="5820"/>
                </a:cubicBezTo>
                <a:cubicBezTo>
                  <a:pt x="38674" y="4051"/>
                  <a:pt x="41176" y="2888"/>
                  <a:pt x="43798" y="2519"/>
                </a:cubicBezTo>
                <a:cubicBezTo>
                  <a:pt x="43820" y="2518"/>
                  <a:pt x="43841" y="2517"/>
                  <a:pt x="43861" y="2517"/>
                </a:cubicBezTo>
                <a:cubicBezTo>
                  <a:pt x="45160" y="2517"/>
                  <a:pt x="42240" y="4595"/>
                  <a:pt x="39730" y="6474"/>
                </a:cubicBezTo>
                <a:cubicBezTo>
                  <a:pt x="39374" y="6738"/>
                  <a:pt x="39070" y="7161"/>
                  <a:pt x="39129" y="7596"/>
                </a:cubicBezTo>
                <a:cubicBezTo>
                  <a:pt x="39197" y="8110"/>
                  <a:pt x="39691" y="8317"/>
                  <a:pt x="40240" y="8317"/>
                </a:cubicBezTo>
                <a:cubicBezTo>
                  <a:pt x="40600" y="8317"/>
                  <a:pt x="40985" y="8228"/>
                  <a:pt x="41289" y="8078"/>
                </a:cubicBezTo>
                <a:cubicBezTo>
                  <a:pt x="45029" y="6213"/>
                  <a:pt x="48973" y="4218"/>
                  <a:pt x="49875" y="4218"/>
                </a:cubicBezTo>
                <a:cubicBezTo>
                  <a:pt x="50155" y="4218"/>
                  <a:pt x="50142" y="4409"/>
                  <a:pt x="49740" y="4856"/>
                </a:cubicBezTo>
                <a:cubicBezTo>
                  <a:pt x="49219" y="5444"/>
                  <a:pt x="49582" y="6480"/>
                  <a:pt x="50302" y="6817"/>
                </a:cubicBezTo>
                <a:cubicBezTo>
                  <a:pt x="50541" y="6930"/>
                  <a:pt x="50796" y="6980"/>
                  <a:pt x="51056" y="6980"/>
                </a:cubicBezTo>
                <a:cubicBezTo>
                  <a:pt x="51571" y="6980"/>
                  <a:pt x="52101" y="6783"/>
                  <a:pt x="52540" y="6494"/>
                </a:cubicBezTo>
                <a:cubicBezTo>
                  <a:pt x="53200" y="6058"/>
                  <a:pt x="53709" y="5437"/>
                  <a:pt x="54277" y="4883"/>
                </a:cubicBezTo>
                <a:cubicBezTo>
                  <a:pt x="55221" y="3965"/>
                  <a:pt x="56357" y="3225"/>
                  <a:pt x="57631" y="2875"/>
                </a:cubicBezTo>
                <a:cubicBezTo>
                  <a:pt x="58274" y="2697"/>
                  <a:pt x="58923" y="2622"/>
                  <a:pt x="59575" y="2622"/>
                </a:cubicBezTo>
                <a:cubicBezTo>
                  <a:pt x="60349" y="2622"/>
                  <a:pt x="61126" y="2727"/>
                  <a:pt x="61903" y="2888"/>
                </a:cubicBezTo>
                <a:lnTo>
                  <a:pt x="61903" y="1185"/>
                </a:lnTo>
                <a:cubicBezTo>
                  <a:pt x="58981" y="349"/>
                  <a:pt x="56261" y="0"/>
                  <a:pt x="537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17"/>
          <p:cNvSpPr/>
          <p:nvPr/>
        </p:nvSpPr>
        <p:spPr>
          <a:xfrm>
            <a:off x="-650" y="4566425"/>
            <a:ext cx="91440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" name="Google Shape;588;p17"/>
          <p:cNvGrpSpPr/>
          <p:nvPr/>
        </p:nvGrpSpPr>
        <p:grpSpPr>
          <a:xfrm rot="1835901">
            <a:off x="152797" y="4249656"/>
            <a:ext cx="1338532" cy="832067"/>
            <a:chOff x="12284006" y="3810090"/>
            <a:chExt cx="1001522" cy="622572"/>
          </a:xfrm>
        </p:grpSpPr>
        <p:sp>
          <p:nvSpPr>
            <p:cNvPr id="589" name="Google Shape;589;p17"/>
            <p:cNvSpPr/>
            <p:nvPr/>
          </p:nvSpPr>
          <p:spPr>
            <a:xfrm>
              <a:off x="12284006" y="3810090"/>
              <a:ext cx="1001522" cy="622572"/>
            </a:xfrm>
            <a:custGeom>
              <a:rect b="b" l="l" r="r" t="t"/>
              <a:pathLst>
                <a:path extrusionOk="0" h="7163" w="11523">
                  <a:moveTo>
                    <a:pt x="8002" y="0"/>
                  </a:moveTo>
                  <a:cubicBezTo>
                    <a:pt x="7349" y="0"/>
                    <a:pt x="6907" y="646"/>
                    <a:pt x="6907" y="646"/>
                  </a:cubicBezTo>
                  <a:cubicBezTo>
                    <a:pt x="6907" y="646"/>
                    <a:pt x="7349" y="1781"/>
                    <a:pt x="8155" y="2461"/>
                  </a:cubicBezTo>
                  <a:cubicBezTo>
                    <a:pt x="8033" y="2415"/>
                    <a:pt x="7911" y="2395"/>
                    <a:pt x="7793" y="2395"/>
                  </a:cubicBezTo>
                  <a:cubicBezTo>
                    <a:pt x="6992" y="2395"/>
                    <a:pt x="6306" y="3306"/>
                    <a:pt x="6306" y="3306"/>
                  </a:cubicBezTo>
                  <a:lnTo>
                    <a:pt x="6464" y="2224"/>
                  </a:lnTo>
                  <a:cubicBezTo>
                    <a:pt x="6464" y="2224"/>
                    <a:pt x="5835" y="1951"/>
                    <a:pt x="5392" y="1951"/>
                  </a:cubicBezTo>
                  <a:cubicBezTo>
                    <a:pt x="5324" y="1951"/>
                    <a:pt x="5260" y="1958"/>
                    <a:pt x="5203" y="1973"/>
                  </a:cubicBezTo>
                  <a:cubicBezTo>
                    <a:pt x="4781" y="2085"/>
                    <a:pt x="4417" y="3108"/>
                    <a:pt x="4417" y="3108"/>
                  </a:cubicBezTo>
                  <a:cubicBezTo>
                    <a:pt x="4417" y="3108"/>
                    <a:pt x="4378" y="1504"/>
                    <a:pt x="4219" y="903"/>
                  </a:cubicBezTo>
                  <a:cubicBezTo>
                    <a:pt x="4011" y="720"/>
                    <a:pt x="3782" y="644"/>
                    <a:pt x="3552" y="644"/>
                  </a:cubicBezTo>
                  <a:cubicBezTo>
                    <a:pt x="2843" y="644"/>
                    <a:pt x="2127" y="1373"/>
                    <a:pt x="1988" y="1966"/>
                  </a:cubicBezTo>
                  <a:cubicBezTo>
                    <a:pt x="1776" y="1776"/>
                    <a:pt x="1562" y="1699"/>
                    <a:pt x="1358" y="1699"/>
                  </a:cubicBezTo>
                  <a:cubicBezTo>
                    <a:pt x="684" y="1699"/>
                    <a:pt x="115" y="2540"/>
                    <a:pt x="79" y="2910"/>
                  </a:cubicBezTo>
                  <a:cubicBezTo>
                    <a:pt x="40" y="3392"/>
                    <a:pt x="1730" y="4680"/>
                    <a:pt x="1730" y="4680"/>
                  </a:cubicBezTo>
                  <a:cubicBezTo>
                    <a:pt x="1730" y="4680"/>
                    <a:pt x="0" y="4997"/>
                    <a:pt x="0" y="5248"/>
                  </a:cubicBezTo>
                  <a:cubicBezTo>
                    <a:pt x="0" y="5492"/>
                    <a:pt x="1730" y="7163"/>
                    <a:pt x="1730" y="7163"/>
                  </a:cubicBezTo>
                  <a:lnTo>
                    <a:pt x="11522" y="2468"/>
                  </a:lnTo>
                  <a:cubicBezTo>
                    <a:pt x="11522" y="2468"/>
                    <a:pt x="11443" y="263"/>
                    <a:pt x="11166" y="190"/>
                  </a:cubicBezTo>
                  <a:cubicBezTo>
                    <a:pt x="11153" y="187"/>
                    <a:pt x="11139" y="186"/>
                    <a:pt x="11125" y="186"/>
                  </a:cubicBezTo>
                  <a:cubicBezTo>
                    <a:pt x="10808" y="186"/>
                    <a:pt x="10031" y="850"/>
                    <a:pt x="9918" y="1425"/>
                  </a:cubicBezTo>
                  <a:cubicBezTo>
                    <a:pt x="9884" y="1419"/>
                    <a:pt x="9850" y="1416"/>
                    <a:pt x="9816" y="1416"/>
                  </a:cubicBezTo>
                  <a:cubicBezTo>
                    <a:pt x="9405" y="1416"/>
                    <a:pt x="8993" y="1827"/>
                    <a:pt x="8993" y="1827"/>
                  </a:cubicBezTo>
                  <a:cubicBezTo>
                    <a:pt x="8993" y="1827"/>
                    <a:pt x="8716" y="863"/>
                    <a:pt x="8439" y="97"/>
                  </a:cubicBezTo>
                  <a:cubicBezTo>
                    <a:pt x="8285" y="29"/>
                    <a:pt x="8139" y="0"/>
                    <a:pt x="80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7"/>
            <p:cNvSpPr/>
            <p:nvPr/>
          </p:nvSpPr>
          <p:spPr>
            <a:xfrm>
              <a:off x="12312688" y="3980530"/>
              <a:ext cx="116640" cy="71879"/>
            </a:xfrm>
            <a:custGeom>
              <a:rect b="b" l="l" r="r" t="t"/>
              <a:pathLst>
                <a:path extrusionOk="0" h="827" w="1342">
                  <a:moveTo>
                    <a:pt x="999" y="1"/>
                  </a:moveTo>
                  <a:cubicBezTo>
                    <a:pt x="906" y="1"/>
                    <a:pt x="808" y="24"/>
                    <a:pt x="740" y="71"/>
                  </a:cubicBezTo>
                  <a:cubicBezTo>
                    <a:pt x="535" y="170"/>
                    <a:pt x="0" y="566"/>
                    <a:pt x="13" y="824"/>
                  </a:cubicBezTo>
                  <a:cubicBezTo>
                    <a:pt x="25" y="825"/>
                    <a:pt x="36" y="826"/>
                    <a:pt x="48" y="826"/>
                  </a:cubicBezTo>
                  <a:cubicBezTo>
                    <a:pt x="249" y="826"/>
                    <a:pt x="558" y="628"/>
                    <a:pt x="713" y="547"/>
                  </a:cubicBezTo>
                  <a:cubicBezTo>
                    <a:pt x="859" y="467"/>
                    <a:pt x="1149" y="381"/>
                    <a:pt x="1242" y="236"/>
                  </a:cubicBezTo>
                  <a:cubicBezTo>
                    <a:pt x="1341" y="84"/>
                    <a:pt x="1179" y="1"/>
                    <a:pt x="999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7"/>
            <p:cNvSpPr/>
            <p:nvPr/>
          </p:nvSpPr>
          <p:spPr>
            <a:xfrm>
              <a:off x="12311472" y="4229977"/>
              <a:ext cx="133241" cy="52757"/>
            </a:xfrm>
            <a:custGeom>
              <a:rect b="b" l="l" r="r" t="t"/>
              <a:pathLst>
                <a:path extrusionOk="0" h="607" w="1533">
                  <a:moveTo>
                    <a:pt x="1401" y="1"/>
                  </a:moveTo>
                  <a:lnTo>
                    <a:pt x="1401" y="7"/>
                  </a:lnTo>
                  <a:cubicBezTo>
                    <a:pt x="1190" y="106"/>
                    <a:pt x="886" y="166"/>
                    <a:pt x="648" y="238"/>
                  </a:cubicBezTo>
                  <a:cubicBezTo>
                    <a:pt x="443" y="305"/>
                    <a:pt x="153" y="318"/>
                    <a:pt x="1" y="483"/>
                  </a:cubicBezTo>
                  <a:cubicBezTo>
                    <a:pt x="144" y="572"/>
                    <a:pt x="323" y="606"/>
                    <a:pt x="508" y="606"/>
                  </a:cubicBezTo>
                  <a:cubicBezTo>
                    <a:pt x="735" y="606"/>
                    <a:pt x="968" y="555"/>
                    <a:pt x="1150" y="489"/>
                  </a:cubicBezTo>
                  <a:cubicBezTo>
                    <a:pt x="1289" y="443"/>
                    <a:pt x="1473" y="344"/>
                    <a:pt x="1513" y="186"/>
                  </a:cubicBezTo>
                  <a:cubicBezTo>
                    <a:pt x="1533" y="113"/>
                    <a:pt x="1533" y="40"/>
                    <a:pt x="140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12482520" y="3885271"/>
              <a:ext cx="130981" cy="96302"/>
            </a:xfrm>
            <a:custGeom>
              <a:rect b="b" l="l" r="r" t="t"/>
              <a:pathLst>
                <a:path extrusionOk="0" h="1108" w="1507">
                  <a:moveTo>
                    <a:pt x="1160" y="0"/>
                  </a:moveTo>
                  <a:cubicBezTo>
                    <a:pt x="1148" y="0"/>
                    <a:pt x="1137" y="2"/>
                    <a:pt x="1130" y="5"/>
                  </a:cubicBezTo>
                  <a:cubicBezTo>
                    <a:pt x="753" y="5"/>
                    <a:pt x="1" y="685"/>
                    <a:pt x="54" y="1108"/>
                  </a:cubicBezTo>
                  <a:cubicBezTo>
                    <a:pt x="126" y="1108"/>
                    <a:pt x="205" y="1035"/>
                    <a:pt x="271" y="1002"/>
                  </a:cubicBezTo>
                  <a:cubicBezTo>
                    <a:pt x="489" y="883"/>
                    <a:pt x="727" y="797"/>
                    <a:pt x="932" y="679"/>
                  </a:cubicBezTo>
                  <a:cubicBezTo>
                    <a:pt x="1097" y="586"/>
                    <a:pt x="1301" y="447"/>
                    <a:pt x="1414" y="296"/>
                  </a:cubicBezTo>
                  <a:cubicBezTo>
                    <a:pt x="1493" y="183"/>
                    <a:pt x="1506" y="137"/>
                    <a:pt x="1374" y="64"/>
                  </a:cubicBezTo>
                  <a:cubicBezTo>
                    <a:pt x="1325" y="37"/>
                    <a:pt x="1220" y="0"/>
                    <a:pt x="116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12693115" y="3998956"/>
              <a:ext cx="118900" cy="65882"/>
            </a:xfrm>
            <a:custGeom>
              <a:rect b="b" l="l" r="r" t="t"/>
              <a:pathLst>
                <a:path extrusionOk="0" h="758" w="1368">
                  <a:moveTo>
                    <a:pt x="783" y="1"/>
                  </a:moveTo>
                  <a:cubicBezTo>
                    <a:pt x="757" y="1"/>
                    <a:pt x="732" y="2"/>
                    <a:pt x="707" y="4"/>
                  </a:cubicBezTo>
                  <a:cubicBezTo>
                    <a:pt x="450" y="31"/>
                    <a:pt x="351" y="176"/>
                    <a:pt x="212" y="387"/>
                  </a:cubicBezTo>
                  <a:cubicBezTo>
                    <a:pt x="166" y="460"/>
                    <a:pt x="1" y="704"/>
                    <a:pt x="41" y="757"/>
                  </a:cubicBezTo>
                  <a:cubicBezTo>
                    <a:pt x="100" y="684"/>
                    <a:pt x="252" y="632"/>
                    <a:pt x="371" y="552"/>
                  </a:cubicBezTo>
                  <a:cubicBezTo>
                    <a:pt x="681" y="341"/>
                    <a:pt x="1031" y="288"/>
                    <a:pt x="1368" y="123"/>
                  </a:cubicBezTo>
                  <a:cubicBezTo>
                    <a:pt x="1206" y="59"/>
                    <a:pt x="972" y="1"/>
                    <a:pt x="783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12907795" y="3825387"/>
              <a:ext cx="100474" cy="39807"/>
            </a:xfrm>
            <a:custGeom>
              <a:rect b="b" l="l" r="r" t="t"/>
              <a:pathLst>
                <a:path extrusionOk="0" h="458" w="1156">
                  <a:moveTo>
                    <a:pt x="835" y="0"/>
                  </a:moveTo>
                  <a:cubicBezTo>
                    <a:pt x="816" y="0"/>
                    <a:pt x="797" y="3"/>
                    <a:pt x="780" y="7"/>
                  </a:cubicBezTo>
                  <a:cubicBezTo>
                    <a:pt x="588" y="7"/>
                    <a:pt x="86" y="219"/>
                    <a:pt x="0" y="397"/>
                  </a:cubicBezTo>
                  <a:cubicBezTo>
                    <a:pt x="41" y="442"/>
                    <a:pt x="104" y="458"/>
                    <a:pt x="175" y="458"/>
                  </a:cubicBezTo>
                  <a:cubicBezTo>
                    <a:pt x="314" y="458"/>
                    <a:pt x="485" y="397"/>
                    <a:pt x="582" y="370"/>
                  </a:cubicBezTo>
                  <a:cubicBezTo>
                    <a:pt x="687" y="337"/>
                    <a:pt x="965" y="298"/>
                    <a:pt x="1057" y="212"/>
                  </a:cubicBezTo>
                  <a:cubicBezTo>
                    <a:pt x="1156" y="119"/>
                    <a:pt x="978" y="0"/>
                    <a:pt x="835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13160891" y="3848506"/>
              <a:ext cx="86915" cy="110121"/>
            </a:xfrm>
            <a:custGeom>
              <a:rect b="b" l="l" r="r" t="t"/>
              <a:pathLst>
                <a:path extrusionOk="0" h="1267" w="1000">
                  <a:moveTo>
                    <a:pt x="890" y="0"/>
                  </a:moveTo>
                  <a:cubicBezTo>
                    <a:pt x="883" y="0"/>
                    <a:pt x="875" y="2"/>
                    <a:pt x="865" y="5"/>
                  </a:cubicBezTo>
                  <a:cubicBezTo>
                    <a:pt x="515" y="270"/>
                    <a:pt x="0" y="771"/>
                    <a:pt x="40" y="1267"/>
                  </a:cubicBezTo>
                  <a:cubicBezTo>
                    <a:pt x="397" y="1181"/>
                    <a:pt x="687" y="778"/>
                    <a:pt x="839" y="461"/>
                  </a:cubicBezTo>
                  <a:cubicBezTo>
                    <a:pt x="864" y="411"/>
                    <a:pt x="999" y="0"/>
                    <a:pt x="89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12424548" y="3979227"/>
              <a:ext cx="251445" cy="412672"/>
            </a:xfrm>
            <a:custGeom>
              <a:rect b="b" l="l" r="r" t="t"/>
              <a:pathLst>
                <a:path extrusionOk="0" h="4748" w="2893">
                  <a:moveTo>
                    <a:pt x="364" y="0"/>
                  </a:moveTo>
                  <a:cubicBezTo>
                    <a:pt x="324" y="185"/>
                    <a:pt x="212" y="324"/>
                    <a:pt x="126" y="482"/>
                  </a:cubicBezTo>
                  <a:cubicBezTo>
                    <a:pt x="1" y="713"/>
                    <a:pt x="212" y="918"/>
                    <a:pt x="311" y="1136"/>
                  </a:cubicBezTo>
                  <a:cubicBezTo>
                    <a:pt x="476" y="1499"/>
                    <a:pt x="674" y="1829"/>
                    <a:pt x="892" y="2166"/>
                  </a:cubicBezTo>
                  <a:cubicBezTo>
                    <a:pt x="1143" y="2542"/>
                    <a:pt x="1420" y="2906"/>
                    <a:pt x="1658" y="3289"/>
                  </a:cubicBezTo>
                  <a:cubicBezTo>
                    <a:pt x="1823" y="3553"/>
                    <a:pt x="1975" y="3810"/>
                    <a:pt x="2167" y="4061"/>
                  </a:cubicBezTo>
                  <a:cubicBezTo>
                    <a:pt x="2351" y="4292"/>
                    <a:pt x="2602" y="4629"/>
                    <a:pt x="2873" y="4748"/>
                  </a:cubicBezTo>
                  <a:cubicBezTo>
                    <a:pt x="2893" y="4655"/>
                    <a:pt x="2761" y="4530"/>
                    <a:pt x="2708" y="4451"/>
                  </a:cubicBezTo>
                  <a:cubicBezTo>
                    <a:pt x="2596" y="4292"/>
                    <a:pt x="2490" y="4127"/>
                    <a:pt x="2384" y="3962"/>
                  </a:cubicBezTo>
                  <a:cubicBezTo>
                    <a:pt x="2094" y="3506"/>
                    <a:pt x="1850" y="3038"/>
                    <a:pt x="1605" y="2549"/>
                  </a:cubicBezTo>
                  <a:cubicBezTo>
                    <a:pt x="1328" y="2001"/>
                    <a:pt x="1084" y="1433"/>
                    <a:pt x="793" y="898"/>
                  </a:cubicBezTo>
                  <a:cubicBezTo>
                    <a:pt x="681" y="687"/>
                    <a:pt x="582" y="469"/>
                    <a:pt x="476" y="258"/>
                  </a:cubicBezTo>
                  <a:cubicBezTo>
                    <a:pt x="437" y="179"/>
                    <a:pt x="371" y="93"/>
                    <a:pt x="364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12603592" y="3887966"/>
              <a:ext cx="99952" cy="458650"/>
            </a:xfrm>
            <a:custGeom>
              <a:rect b="b" l="l" r="r" t="t"/>
              <a:pathLst>
                <a:path extrusionOk="0" h="5277" w="1150">
                  <a:moveTo>
                    <a:pt x="549" y="0"/>
                  </a:moveTo>
                  <a:cubicBezTo>
                    <a:pt x="628" y="192"/>
                    <a:pt x="133" y="535"/>
                    <a:pt x="21" y="588"/>
                  </a:cubicBezTo>
                  <a:cubicBezTo>
                    <a:pt x="1" y="879"/>
                    <a:pt x="100" y="1077"/>
                    <a:pt x="232" y="1321"/>
                  </a:cubicBezTo>
                  <a:cubicBezTo>
                    <a:pt x="443" y="1717"/>
                    <a:pt x="536" y="2160"/>
                    <a:pt x="608" y="2595"/>
                  </a:cubicBezTo>
                  <a:cubicBezTo>
                    <a:pt x="701" y="3183"/>
                    <a:pt x="760" y="3777"/>
                    <a:pt x="846" y="4365"/>
                  </a:cubicBezTo>
                  <a:cubicBezTo>
                    <a:pt x="879" y="4570"/>
                    <a:pt x="886" y="4893"/>
                    <a:pt x="985" y="5071"/>
                  </a:cubicBezTo>
                  <a:cubicBezTo>
                    <a:pt x="1031" y="5157"/>
                    <a:pt x="1104" y="5197"/>
                    <a:pt x="1150" y="5276"/>
                  </a:cubicBezTo>
                  <a:cubicBezTo>
                    <a:pt x="1110" y="4900"/>
                    <a:pt x="1057" y="4490"/>
                    <a:pt x="991" y="4107"/>
                  </a:cubicBezTo>
                  <a:cubicBezTo>
                    <a:pt x="879" y="3427"/>
                    <a:pt x="846" y="2714"/>
                    <a:pt x="780" y="2034"/>
                  </a:cubicBezTo>
                  <a:cubicBezTo>
                    <a:pt x="767" y="1823"/>
                    <a:pt x="734" y="1618"/>
                    <a:pt x="734" y="1407"/>
                  </a:cubicBezTo>
                  <a:cubicBezTo>
                    <a:pt x="734" y="1202"/>
                    <a:pt x="734" y="971"/>
                    <a:pt x="701" y="773"/>
                  </a:cubicBezTo>
                  <a:cubicBezTo>
                    <a:pt x="661" y="482"/>
                    <a:pt x="582" y="80"/>
                    <a:pt x="549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12465311" y="4263266"/>
              <a:ext cx="118900" cy="155143"/>
            </a:xfrm>
            <a:custGeom>
              <a:rect b="b" l="l" r="r" t="t"/>
              <a:pathLst>
                <a:path extrusionOk="0" h="1785" w="1368">
                  <a:moveTo>
                    <a:pt x="1" y="1"/>
                  </a:moveTo>
                  <a:lnTo>
                    <a:pt x="1" y="1"/>
                  </a:lnTo>
                  <a:cubicBezTo>
                    <a:pt x="212" y="364"/>
                    <a:pt x="430" y="760"/>
                    <a:pt x="582" y="1156"/>
                  </a:cubicBezTo>
                  <a:cubicBezTo>
                    <a:pt x="654" y="1335"/>
                    <a:pt x="727" y="1500"/>
                    <a:pt x="839" y="1665"/>
                  </a:cubicBezTo>
                  <a:cubicBezTo>
                    <a:pt x="905" y="1758"/>
                    <a:pt x="945" y="1785"/>
                    <a:pt x="997" y="1785"/>
                  </a:cubicBezTo>
                  <a:cubicBezTo>
                    <a:pt x="1043" y="1785"/>
                    <a:pt x="1098" y="1763"/>
                    <a:pt x="1189" y="1751"/>
                  </a:cubicBezTo>
                  <a:lnTo>
                    <a:pt x="1367" y="1473"/>
                  </a:lnTo>
                  <a:cubicBezTo>
                    <a:pt x="1163" y="1387"/>
                    <a:pt x="984" y="1090"/>
                    <a:pt x="833" y="932"/>
                  </a:cubicBezTo>
                  <a:cubicBezTo>
                    <a:pt x="681" y="773"/>
                    <a:pt x="535" y="602"/>
                    <a:pt x="403" y="437"/>
                  </a:cubicBezTo>
                  <a:cubicBezTo>
                    <a:pt x="318" y="324"/>
                    <a:pt x="139" y="27"/>
                    <a:pt x="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12759170" y="4120985"/>
              <a:ext cx="64926" cy="195211"/>
            </a:xfrm>
            <a:custGeom>
              <a:rect b="b" l="l" r="r" t="t"/>
              <a:pathLst>
                <a:path extrusionOk="0" h="2246" w="747">
                  <a:moveTo>
                    <a:pt x="733" y="0"/>
                  </a:moveTo>
                  <a:lnTo>
                    <a:pt x="733" y="0"/>
                  </a:lnTo>
                  <a:cubicBezTo>
                    <a:pt x="634" y="93"/>
                    <a:pt x="614" y="271"/>
                    <a:pt x="581" y="396"/>
                  </a:cubicBezTo>
                  <a:cubicBezTo>
                    <a:pt x="509" y="661"/>
                    <a:pt x="423" y="918"/>
                    <a:pt x="357" y="1182"/>
                  </a:cubicBezTo>
                  <a:cubicBezTo>
                    <a:pt x="317" y="1347"/>
                    <a:pt x="0" y="2159"/>
                    <a:pt x="93" y="2245"/>
                  </a:cubicBezTo>
                  <a:lnTo>
                    <a:pt x="496" y="2100"/>
                  </a:lnTo>
                  <a:lnTo>
                    <a:pt x="496" y="2107"/>
                  </a:lnTo>
                  <a:cubicBezTo>
                    <a:pt x="581" y="1862"/>
                    <a:pt x="555" y="1512"/>
                    <a:pt x="581" y="1261"/>
                  </a:cubicBezTo>
                  <a:cubicBezTo>
                    <a:pt x="614" y="1010"/>
                    <a:pt x="647" y="760"/>
                    <a:pt x="694" y="509"/>
                  </a:cubicBezTo>
                  <a:cubicBezTo>
                    <a:pt x="720" y="344"/>
                    <a:pt x="746" y="172"/>
                    <a:pt x="733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12990972" y="3818521"/>
              <a:ext cx="125766" cy="330364"/>
            </a:xfrm>
            <a:custGeom>
              <a:rect b="b" l="l" r="r" t="t"/>
              <a:pathLst>
                <a:path extrusionOk="0" h="3801" w="1447">
                  <a:moveTo>
                    <a:pt x="298" y="0"/>
                  </a:moveTo>
                  <a:lnTo>
                    <a:pt x="298" y="0"/>
                  </a:lnTo>
                  <a:cubicBezTo>
                    <a:pt x="305" y="185"/>
                    <a:pt x="265" y="370"/>
                    <a:pt x="140" y="509"/>
                  </a:cubicBezTo>
                  <a:cubicBezTo>
                    <a:pt x="87" y="568"/>
                    <a:pt x="8" y="595"/>
                    <a:pt x="1" y="674"/>
                  </a:cubicBezTo>
                  <a:cubicBezTo>
                    <a:pt x="1" y="786"/>
                    <a:pt x="206" y="1057"/>
                    <a:pt x="252" y="1156"/>
                  </a:cubicBezTo>
                  <a:cubicBezTo>
                    <a:pt x="549" y="1829"/>
                    <a:pt x="694" y="2543"/>
                    <a:pt x="919" y="3243"/>
                  </a:cubicBezTo>
                  <a:cubicBezTo>
                    <a:pt x="952" y="3335"/>
                    <a:pt x="998" y="3725"/>
                    <a:pt x="1110" y="3791"/>
                  </a:cubicBezTo>
                  <a:cubicBezTo>
                    <a:pt x="1122" y="3798"/>
                    <a:pt x="1137" y="3800"/>
                    <a:pt x="1154" y="3800"/>
                  </a:cubicBezTo>
                  <a:cubicBezTo>
                    <a:pt x="1231" y="3800"/>
                    <a:pt x="1352" y="3744"/>
                    <a:pt x="1425" y="3744"/>
                  </a:cubicBezTo>
                  <a:cubicBezTo>
                    <a:pt x="1428" y="3744"/>
                    <a:pt x="1431" y="3744"/>
                    <a:pt x="1434" y="3744"/>
                  </a:cubicBezTo>
                  <a:cubicBezTo>
                    <a:pt x="1447" y="3639"/>
                    <a:pt x="1394" y="3507"/>
                    <a:pt x="1368" y="3408"/>
                  </a:cubicBezTo>
                  <a:cubicBezTo>
                    <a:pt x="1315" y="3190"/>
                    <a:pt x="1262" y="2972"/>
                    <a:pt x="1222" y="2754"/>
                  </a:cubicBezTo>
                  <a:cubicBezTo>
                    <a:pt x="1156" y="2378"/>
                    <a:pt x="1024" y="2047"/>
                    <a:pt x="886" y="1697"/>
                  </a:cubicBezTo>
                  <a:cubicBezTo>
                    <a:pt x="714" y="1268"/>
                    <a:pt x="615" y="813"/>
                    <a:pt x="463" y="377"/>
                  </a:cubicBezTo>
                  <a:cubicBezTo>
                    <a:pt x="424" y="245"/>
                    <a:pt x="344" y="119"/>
                    <a:pt x="298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1" name="Google Shape;601;p17"/>
          <p:cNvSpPr/>
          <p:nvPr/>
        </p:nvSpPr>
        <p:spPr>
          <a:xfrm>
            <a:off x="-71125" y="4412589"/>
            <a:ext cx="9315314" cy="804700"/>
          </a:xfrm>
          <a:custGeom>
            <a:rect b="b" l="l" r="r" t="t"/>
            <a:pathLst>
              <a:path extrusionOk="0" h="12655" w="61904">
                <a:moveTo>
                  <a:pt x="53704" y="0"/>
                </a:moveTo>
                <a:cubicBezTo>
                  <a:pt x="48246" y="0"/>
                  <a:pt x="43528" y="1587"/>
                  <a:pt x="39162" y="3403"/>
                </a:cubicBezTo>
                <a:cubicBezTo>
                  <a:pt x="34267" y="5440"/>
                  <a:pt x="27689" y="10736"/>
                  <a:pt x="20670" y="10736"/>
                </a:cubicBezTo>
                <a:cubicBezTo>
                  <a:pt x="18951" y="10736"/>
                  <a:pt x="17205" y="10418"/>
                  <a:pt x="15451" y="9656"/>
                </a:cubicBezTo>
                <a:cubicBezTo>
                  <a:pt x="6755" y="5886"/>
                  <a:pt x="0" y="4935"/>
                  <a:pt x="0" y="4935"/>
                </a:cubicBezTo>
                <a:lnTo>
                  <a:pt x="0" y="8105"/>
                </a:lnTo>
                <a:cubicBezTo>
                  <a:pt x="707" y="8054"/>
                  <a:pt x="1415" y="8029"/>
                  <a:pt x="2124" y="8029"/>
                </a:cubicBezTo>
                <a:cubicBezTo>
                  <a:pt x="3739" y="8029"/>
                  <a:pt x="5356" y="8160"/>
                  <a:pt x="6953" y="8422"/>
                </a:cubicBezTo>
                <a:cubicBezTo>
                  <a:pt x="7878" y="8646"/>
                  <a:pt x="5111" y="9650"/>
                  <a:pt x="5494" y="9855"/>
                </a:cubicBezTo>
                <a:cubicBezTo>
                  <a:pt x="5929" y="10454"/>
                  <a:pt x="6608" y="10589"/>
                  <a:pt x="7364" y="10589"/>
                </a:cubicBezTo>
                <a:cubicBezTo>
                  <a:pt x="7987" y="10589"/>
                  <a:pt x="8663" y="10497"/>
                  <a:pt x="9298" y="10497"/>
                </a:cubicBezTo>
                <a:cubicBezTo>
                  <a:pt x="9471" y="10497"/>
                  <a:pt x="9641" y="10504"/>
                  <a:pt x="9806" y="10521"/>
                </a:cubicBezTo>
                <a:cubicBezTo>
                  <a:pt x="10030" y="10548"/>
                  <a:pt x="10268" y="10601"/>
                  <a:pt x="10413" y="10772"/>
                </a:cubicBezTo>
                <a:cubicBezTo>
                  <a:pt x="10585" y="10990"/>
                  <a:pt x="10552" y="11307"/>
                  <a:pt x="10644" y="11571"/>
                </a:cubicBezTo>
                <a:cubicBezTo>
                  <a:pt x="10799" y="11996"/>
                  <a:pt x="11271" y="12193"/>
                  <a:pt x="11743" y="12193"/>
                </a:cubicBezTo>
                <a:cubicBezTo>
                  <a:pt x="11895" y="12193"/>
                  <a:pt x="12048" y="12173"/>
                  <a:pt x="12189" y="12133"/>
                </a:cubicBezTo>
                <a:cubicBezTo>
                  <a:pt x="12764" y="11961"/>
                  <a:pt x="13252" y="11565"/>
                  <a:pt x="13800" y="11320"/>
                </a:cubicBezTo>
                <a:cubicBezTo>
                  <a:pt x="14281" y="11110"/>
                  <a:pt x="14768" y="11025"/>
                  <a:pt x="15261" y="11025"/>
                </a:cubicBezTo>
                <a:cubicBezTo>
                  <a:pt x="17414" y="11025"/>
                  <a:pt x="19676" y="12655"/>
                  <a:pt x="21965" y="12655"/>
                </a:cubicBezTo>
                <a:cubicBezTo>
                  <a:pt x="21984" y="12655"/>
                  <a:pt x="22003" y="12654"/>
                  <a:pt x="22021" y="12654"/>
                </a:cubicBezTo>
                <a:cubicBezTo>
                  <a:pt x="24715" y="12621"/>
                  <a:pt x="26888" y="10323"/>
                  <a:pt x="29542" y="9888"/>
                </a:cubicBezTo>
                <a:cubicBezTo>
                  <a:pt x="30215" y="9775"/>
                  <a:pt x="30909" y="9789"/>
                  <a:pt x="31576" y="9643"/>
                </a:cubicBezTo>
                <a:cubicBezTo>
                  <a:pt x="33689" y="9174"/>
                  <a:pt x="35095" y="7260"/>
                  <a:pt x="36700" y="5820"/>
                </a:cubicBezTo>
                <a:cubicBezTo>
                  <a:pt x="38674" y="4051"/>
                  <a:pt x="41176" y="2888"/>
                  <a:pt x="43798" y="2519"/>
                </a:cubicBezTo>
                <a:cubicBezTo>
                  <a:pt x="43820" y="2518"/>
                  <a:pt x="43841" y="2517"/>
                  <a:pt x="43861" y="2517"/>
                </a:cubicBezTo>
                <a:cubicBezTo>
                  <a:pt x="45160" y="2517"/>
                  <a:pt x="42240" y="4595"/>
                  <a:pt x="39730" y="6474"/>
                </a:cubicBezTo>
                <a:cubicBezTo>
                  <a:pt x="39374" y="6738"/>
                  <a:pt x="39070" y="7161"/>
                  <a:pt x="39129" y="7596"/>
                </a:cubicBezTo>
                <a:cubicBezTo>
                  <a:pt x="39197" y="8110"/>
                  <a:pt x="39691" y="8317"/>
                  <a:pt x="40240" y="8317"/>
                </a:cubicBezTo>
                <a:cubicBezTo>
                  <a:pt x="40600" y="8317"/>
                  <a:pt x="40985" y="8228"/>
                  <a:pt x="41289" y="8078"/>
                </a:cubicBezTo>
                <a:cubicBezTo>
                  <a:pt x="45029" y="6213"/>
                  <a:pt x="48973" y="4218"/>
                  <a:pt x="49875" y="4218"/>
                </a:cubicBezTo>
                <a:cubicBezTo>
                  <a:pt x="50155" y="4218"/>
                  <a:pt x="50142" y="4409"/>
                  <a:pt x="49740" y="4856"/>
                </a:cubicBezTo>
                <a:cubicBezTo>
                  <a:pt x="49219" y="5444"/>
                  <a:pt x="49582" y="6480"/>
                  <a:pt x="50302" y="6817"/>
                </a:cubicBezTo>
                <a:cubicBezTo>
                  <a:pt x="50541" y="6930"/>
                  <a:pt x="50796" y="6980"/>
                  <a:pt x="51056" y="6980"/>
                </a:cubicBezTo>
                <a:cubicBezTo>
                  <a:pt x="51571" y="6980"/>
                  <a:pt x="52101" y="6783"/>
                  <a:pt x="52540" y="6494"/>
                </a:cubicBezTo>
                <a:cubicBezTo>
                  <a:pt x="53200" y="6058"/>
                  <a:pt x="53709" y="5437"/>
                  <a:pt x="54277" y="4883"/>
                </a:cubicBezTo>
                <a:cubicBezTo>
                  <a:pt x="55221" y="3965"/>
                  <a:pt x="56357" y="3225"/>
                  <a:pt x="57631" y="2875"/>
                </a:cubicBezTo>
                <a:cubicBezTo>
                  <a:pt x="58274" y="2697"/>
                  <a:pt x="58923" y="2622"/>
                  <a:pt x="59575" y="2622"/>
                </a:cubicBezTo>
                <a:cubicBezTo>
                  <a:pt x="60349" y="2622"/>
                  <a:pt x="61126" y="2727"/>
                  <a:pt x="61903" y="2888"/>
                </a:cubicBezTo>
                <a:lnTo>
                  <a:pt x="61903" y="1185"/>
                </a:lnTo>
                <a:cubicBezTo>
                  <a:pt x="58981" y="349"/>
                  <a:pt x="56261" y="0"/>
                  <a:pt x="53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17"/>
          <p:cNvSpPr/>
          <p:nvPr/>
        </p:nvSpPr>
        <p:spPr>
          <a:xfrm flipH="1" rot="-1135053">
            <a:off x="8351275" y="2910899"/>
            <a:ext cx="938507" cy="1514111"/>
          </a:xfrm>
          <a:custGeom>
            <a:rect b="b" l="l" r="r" t="t"/>
            <a:pathLst>
              <a:path extrusionOk="0" h="12742" w="7898">
                <a:moveTo>
                  <a:pt x="4730" y="0"/>
                </a:moveTo>
                <a:cubicBezTo>
                  <a:pt x="4500" y="0"/>
                  <a:pt x="4247" y="203"/>
                  <a:pt x="4108" y="387"/>
                </a:cubicBezTo>
                <a:cubicBezTo>
                  <a:pt x="3593" y="1054"/>
                  <a:pt x="3758" y="1965"/>
                  <a:pt x="3996" y="2698"/>
                </a:cubicBezTo>
                <a:cubicBezTo>
                  <a:pt x="4246" y="3484"/>
                  <a:pt x="4603" y="4217"/>
                  <a:pt x="5059" y="4897"/>
                </a:cubicBezTo>
                <a:cubicBezTo>
                  <a:pt x="5534" y="5610"/>
                  <a:pt x="5574" y="6422"/>
                  <a:pt x="5963" y="7149"/>
                </a:cubicBezTo>
                <a:cubicBezTo>
                  <a:pt x="6214" y="7618"/>
                  <a:pt x="6597" y="7915"/>
                  <a:pt x="6690" y="8469"/>
                </a:cubicBezTo>
                <a:cubicBezTo>
                  <a:pt x="6769" y="8905"/>
                  <a:pt x="6709" y="9341"/>
                  <a:pt x="6782" y="9783"/>
                </a:cubicBezTo>
                <a:cubicBezTo>
                  <a:pt x="6830" y="10058"/>
                  <a:pt x="7265" y="11884"/>
                  <a:pt x="6634" y="11884"/>
                </a:cubicBezTo>
                <a:cubicBezTo>
                  <a:pt x="6566" y="11884"/>
                  <a:pt x="6486" y="11863"/>
                  <a:pt x="6392" y="11817"/>
                </a:cubicBezTo>
                <a:cubicBezTo>
                  <a:pt x="5765" y="11513"/>
                  <a:pt x="5937" y="10259"/>
                  <a:pt x="5930" y="9717"/>
                </a:cubicBezTo>
                <a:cubicBezTo>
                  <a:pt x="5924" y="8892"/>
                  <a:pt x="5481" y="8265"/>
                  <a:pt x="5144" y="7538"/>
                </a:cubicBezTo>
                <a:cubicBezTo>
                  <a:pt x="4814" y="6832"/>
                  <a:pt x="4880" y="5894"/>
                  <a:pt x="4451" y="5260"/>
                </a:cubicBezTo>
                <a:cubicBezTo>
                  <a:pt x="4296" y="5029"/>
                  <a:pt x="4084" y="4881"/>
                  <a:pt x="3881" y="4881"/>
                </a:cubicBezTo>
                <a:cubicBezTo>
                  <a:pt x="3730" y="4881"/>
                  <a:pt x="3583" y="4963"/>
                  <a:pt x="3467" y="5155"/>
                </a:cubicBezTo>
                <a:cubicBezTo>
                  <a:pt x="3170" y="5643"/>
                  <a:pt x="3309" y="6416"/>
                  <a:pt x="3646" y="6832"/>
                </a:cubicBezTo>
                <a:cubicBezTo>
                  <a:pt x="4002" y="7261"/>
                  <a:pt x="4715" y="7611"/>
                  <a:pt x="4841" y="8179"/>
                </a:cubicBezTo>
                <a:cubicBezTo>
                  <a:pt x="4927" y="8562"/>
                  <a:pt x="4795" y="8984"/>
                  <a:pt x="4887" y="9381"/>
                </a:cubicBezTo>
                <a:cubicBezTo>
                  <a:pt x="4973" y="9790"/>
                  <a:pt x="5144" y="10173"/>
                  <a:pt x="5336" y="10543"/>
                </a:cubicBezTo>
                <a:cubicBezTo>
                  <a:pt x="5660" y="11190"/>
                  <a:pt x="6029" y="11876"/>
                  <a:pt x="5686" y="12590"/>
                </a:cubicBezTo>
                <a:cubicBezTo>
                  <a:pt x="5402" y="12418"/>
                  <a:pt x="5184" y="11982"/>
                  <a:pt x="4887" y="11764"/>
                </a:cubicBezTo>
                <a:cubicBezTo>
                  <a:pt x="4511" y="11474"/>
                  <a:pt x="4227" y="11295"/>
                  <a:pt x="3969" y="10879"/>
                </a:cubicBezTo>
                <a:cubicBezTo>
                  <a:pt x="3580" y="10219"/>
                  <a:pt x="3632" y="9433"/>
                  <a:pt x="3223" y="8786"/>
                </a:cubicBezTo>
                <a:cubicBezTo>
                  <a:pt x="2999" y="8423"/>
                  <a:pt x="2741" y="8047"/>
                  <a:pt x="2497" y="7697"/>
                </a:cubicBezTo>
                <a:cubicBezTo>
                  <a:pt x="2226" y="7307"/>
                  <a:pt x="1810" y="7083"/>
                  <a:pt x="1625" y="6627"/>
                </a:cubicBezTo>
                <a:cubicBezTo>
                  <a:pt x="1123" y="5406"/>
                  <a:pt x="1579" y="3973"/>
                  <a:pt x="1401" y="2705"/>
                </a:cubicBezTo>
                <a:cubicBezTo>
                  <a:pt x="1327" y="2199"/>
                  <a:pt x="964" y="1867"/>
                  <a:pt x="633" y="1867"/>
                </a:cubicBezTo>
                <a:cubicBezTo>
                  <a:pt x="372" y="1867"/>
                  <a:pt x="131" y="2074"/>
                  <a:pt x="67" y="2566"/>
                </a:cubicBezTo>
                <a:cubicBezTo>
                  <a:pt x="1" y="3062"/>
                  <a:pt x="272" y="3438"/>
                  <a:pt x="456" y="3874"/>
                </a:cubicBezTo>
                <a:cubicBezTo>
                  <a:pt x="615" y="4237"/>
                  <a:pt x="654" y="4620"/>
                  <a:pt x="654" y="5016"/>
                </a:cubicBezTo>
                <a:cubicBezTo>
                  <a:pt x="654" y="5815"/>
                  <a:pt x="549" y="6667"/>
                  <a:pt x="1130" y="7307"/>
                </a:cubicBezTo>
                <a:cubicBezTo>
                  <a:pt x="1599" y="7816"/>
                  <a:pt x="2200" y="8179"/>
                  <a:pt x="2649" y="8700"/>
                </a:cubicBezTo>
                <a:cubicBezTo>
                  <a:pt x="3170" y="9321"/>
                  <a:pt x="2952" y="10120"/>
                  <a:pt x="3197" y="10853"/>
                </a:cubicBezTo>
                <a:cubicBezTo>
                  <a:pt x="3507" y="11764"/>
                  <a:pt x="4689" y="12358"/>
                  <a:pt x="5527" y="12741"/>
                </a:cubicBezTo>
                <a:lnTo>
                  <a:pt x="7819" y="11923"/>
                </a:lnTo>
                <a:cubicBezTo>
                  <a:pt x="7819" y="11962"/>
                  <a:pt x="7825" y="12002"/>
                  <a:pt x="7825" y="12042"/>
                </a:cubicBezTo>
                <a:cubicBezTo>
                  <a:pt x="7898" y="11876"/>
                  <a:pt x="7865" y="11309"/>
                  <a:pt x="7872" y="11058"/>
                </a:cubicBezTo>
                <a:cubicBezTo>
                  <a:pt x="7878" y="10298"/>
                  <a:pt x="7647" y="9539"/>
                  <a:pt x="7350" y="8859"/>
                </a:cubicBezTo>
                <a:cubicBezTo>
                  <a:pt x="6736" y="7452"/>
                  <a:pt x="5990" y="5980"/>
                  <a:pt x="5679" y="4475"/>
                </a:cubicBezTo>
                <a:cubicBezTo>
                  <a:pt x="5508" y="3662"/>
                  <a:pt x="5382" y="2863"/>
                  <a:pt x="5290" y="2045"/>
                </a:cubicBezTo>
                <a:cubicBezTo>
                  <a:pt x="5250" y="1675"/>
                  <a:pt x="5171" y="1318"/>
                  <a:pt x="5125" y="955"/>
                </a:cubicBezTo>
                <a:cubicBezTo>
                  <a:pt x="5092" y="744"/>
                  <a:pt x="5164" y="335"/>
                  <a:pt x="5026" y="156"/>
                </a:cubicBezTo>
                <a:cubicBezTo>
                  <a:pt x="4941" y="45"/>
                  <a:pt x="4838" y="0"/>
                  <a:pt x="47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3" name="Google Shape;603;p17"/>
          <p:cNvGrpSpPr/>
          <p:nvPr/>
        </p:nvGrpSpPr>
        <p:grpSpPr>
          <a:xfrm flipH="1">
            <a:off x="911915" y="4883894"/>
            <a:ext cx="454874" cy="123084"/>
            <a:chOff x="4490946" y="6419419"/>
            <a:chExt cx="454874" cy="123084"/>
          </a:xfrm>
        </p:grpSpPr>
        <p:sp>
          <p:nvSpPr>
            <p:cNvPr id="604" name="Google Shape;604;p17"/>
            <p:cNvSpPr/>
            <p:nvPr/>
          </p:nvSpPr>
          <p:spPr>
            <a:xfrm>
              <a:off x="4642060" y="6459170"/>
              <a:ext cx="149033" cy="83333"/>
            </a:xfrm>
            <a:custGeom>
              <a:rect b="b" l="l" r="r" t="t"/>
              <a:pathLst>
                <a:path extrusionOk="0" h="761" w="1361">
                  <a:moveTo>
                    <a:pt x="852" y="1"/>
                  </a:moveTo>
                  <a:cubicBezTo>
                    <a:pt x="582" y="1"/>
                    <a:pt x="1" y="588"/>
                    <a:pt x="40" y="694"/>
                  </a:cubicBezTo>
                  <a:cubicBezTo>
                    <a:pt x="60" y="741"/>
                    <a:pt x="281" y="760"/>
                    <a:pt x="534" y="760"/>
                  </a:cubicBezTo>
                  <a:cubicBezTo>
                    <a:pt x="883" y="760"/>
                    <a:pt x="1292" y="724"/>
                    <a:pt x="1315" y="674"/>
                  </a:cubicBezTo>
                  <a:cubicBezTo>
                    <a:pt x="1361" y="588"/>
                    <a:pt x="1117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4490946" y="6495307"/>
              <a:ext cx="98443" cy="23982"/>
            </a:xfrm>
            <a:custGeom>
              <a:rect b="b" l="l" r="r" t="t"/>
              <a:pathLst>
                <a:path extrusionOk="0" h="219" w="899">
                  <a:moveTo>
                    <a:pt x="542" y="1"/>
                  </a:moveTo>
                  <a:cubicBezTo>
                    <a:pt x="357" y="27"/>
                    <a:pt x="172" y="21"/>
                    <a:pt x="1" y="113"/>
                  </a:cubicBezTo>
                  <a:cubicBezTo>
                    <a:pt x="47" y="201"/>
                    <a:pt x="153" y="217"/>
                    <a:pt x="256" y="217"/>
                  </a:cubicBezTo>
                  <a:cubicBezTo>
                    <a:pt x="301" y="217"/>
                    <a:pt x="346" y="214"/>
                    <a:pt x="384" y="212"/>
                  </a:cubicBezTo>
                  <a:cubicBezTo>
                    <a:pt x="430" y="212"/>
                    <a:pt x="504" y="219"/>
                    <a:pt x="576" y="219"/>
                  </a:cubicBezTo>
                  <a:cubicBezTo>
                    <a:pt x="648" y="219"/>
                    <a:pt x="717" y="212"/>
                    <a:pt x="753" y="186"/>
                  </a:cubicBezTo>
                  <a:cubicBezTo>
                    <a:pt x="899" y="80"/>
                    <a:pt x="668" y="21"/>
                    <a:pt x="5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4795363" y="6419419"/>
              <a:ext cx="150456" cy="63841"/>
            </a:xfrm>
            <a:custGeom>
              <a:rect b="b" l="l" r="r" t="t"/>
              <a:pathLst>
                <a:path extrusionOk="0" h="583" w="1374">
                  <a:moveTo>
                    <a:pt x="740" y="1"/>
                  </a:moveTo>
                  <a:cubicBezTo>
                    <a:pt x="522" y="7"/>
                    <a:pt x="271" y="166"/>
                    <a:pt x="100" y="304"/>
                  </a:cubicBezTo>
                  <a:cubicBezTo>
                    <a:pt x="93" y="311"/>
                    <a:pt x="86" y="318"/>
                    <a:pt x="86" y="318"/>
                  </a:cubicBezTo>
                  <a:cubicBezTo>
                    <a:pt x="1" y="476"/>
                    <a:pt x="522" y="562"/>
                    <a:pt x="720" y="575"/>
                  </a:cubicBezTo>
                  <a:cubicBezTo>
                    <a:pt x="767" y="579"/>
                    <a:pt x="819" y="583"/>
                    <a:pt x="872" y="583"/>
                  </a:cubicBezTo>
                  <a:cubicBezTo>
                    <a:pt x="1058" y="583"/>
                    <a:pt x="1262" y="541"/>
                    <a:pt x="1334" y="351"/>
                  </a:cubicBezTo>
                  <a:cubicBezTo>
                    <a:pt x="1374" y="245"/>
                    <a:pt x="1328" y="179"/>
                    <a:pt x="1249" y="133"/>
                  </a:cubicBezTo>
                  <a:cubicBezTo>
                    <a:pt x="1196" y="100"/>
                    <a:pt x="1123" y="73"/>
                    <a:pt x="1064" y="60"/>
                  </a:cubicBezTo>
                  <a:cubicBezTo>
                    <a:pt x="1004" y="40"/>
                    <a:pt x="800" y="7"/>
                    <a:pt x="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4795363" y="6433874"/>
              <a:ext cx="150456" cy="49387"/>
            </a:xfrm>
            <a:custGeom>
              <a:rect b="b" l="l" r="r" t="t"/>
              <a:pathLst>
                <a:path extrusionOk="0" h="451" w="1374">
                  <a:moveTo>
                    <a:pt x="1249" y="1"/>
                  </a:moveTo>
                  <a:cubicBezTo>
                    <a:pt x="1050" y="146"/>
                    <a:pt x="733" y="179"/>
                    <a:pt x="516" y="186"/>
                  </a:cubicBezTo>
                  <a:cubicBezTo>
                    <a:pt x="425" y="191"/>
                    <a:pt x="325" y="201"/>
                    <a:pt x="228" y="201"/>
                  </a:cubicBezTo>
                  <a:cubicBezTo>
                    <a:pt x="205" y="201"/>
                    <a:pt x="182" y="200"/>
                    <a:pt x="159" y="199"/>
                  </a:cubicBezTo>
                  <a:cubicBezTo>
                    <a:pt x="133" y="199"/>
                    <a:pt x="113" y="192"/>
                    <a:pt x="86" y="186"/>
                  </a:cubicBezTo>
                  <a:lnTo>
                    <a:pt x="86" y="186"/>
                  </a:lnTo>
                  <a:cubicBezTo>
                    <a:pt x="1" y="344"/>
                    <a:pt x="522" y="430"/>
                    <a:pt x="720" y="443"/>
                  </a:cubicBezTo>
                  <a:cubicBezTo>
                    <a:pt x="767" y="447"/>
                    <a:pt x="819" y="451"/>
                    <a:pt x="872" y="451"/>
                  </a:cubicBezTo>
                  <a:cubicBezTo>
                    <a:pt x="1058" y="451"/>
                    <a:pt x="1262" y="409"/>
                    <a:pt x="1334" y="219"/>
                  </a:cubicBezTo>
                  <a:cubicBezTo>
                    <a:pt x="1374" y="113"/>
                    <a:pt x="1328" y="47"/>
                    <a:pt x="1249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" name="Google Shape;608;p17"/>
          <p:cNvGrpSpPr/>
          <p:nvPr/>
        </p:nvGrpSpPr>
        <p:grpSpPr>
          <a:xfrm>
            <a:off x="8390344" y="3066126"/>
            <a:ext cx="792787" cy="1553781"/>
            <a:chOff x="8519046" y="3704440"/>
            <a:chExt cx="520099" cy="1019340"/>
          </a:xfrm>
        </p:grpSpPr>
        <p:sp>
          <p:nvSpPr>
            <p:cNvPr id="609" name="Google Shape;609;p17"/>
            <p:cNvSpPr/>
            <p:nvPr/>
          </p:nvSpPr>
          <p:spPr>
            <a:xfrm flipH="1">
              <a:off x="8519046" y="3704440"/>
              <a:ext cx="419104" cy="1019339"/>
            </a:xfrm>
            <a:custGeom>
              <a:rect b="b" l="l" r="r" t="t"/>
              <a:pathLst>
                <a:path extrusionOk="0" h="11728" w="4822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63" y="2662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0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85" y="7812"/>
                    <a:pt x="1071" y="8208"/>
                  </a:cubicBezTo>
                  <a:cubicBezTo>
                    <a:pt x="1222" y="8954"/>
                    <a:pt x="1440" y="9826"/>
                    <a:pt x="1493" y="10625"/>
                  </a:cubicBezTo>
                  <a:cubicBezTo>
                    <a:pt x="1500" y="10658"/>
                    <a:pt x="1500" y="10691"/>
                    <a:pt x="1500" y="10724"/>
                  </a:cubicBezTo>
                  <a:cubicBezTo>
                    <a:pt x="1506" y="10889"/>
                    <a:pt x="1513" y="11047"/>
                    <a:pt x="1500" y="11206"/>
                  </a:cubicBezTo>
                  <a:lnTo>
                    <a:pt x="2021" y="11728"/>
                  </a:lnTo>
                  <a:cubicBezTo>
                    <a:pt x="1909" y="11397"/>
                    <a:pt x="2668" y="10664"/>
                    <a:pt x="2873" y="10387"/>
                  </a:cubicBezTo>
                  <a:cubicBezTo>
                    <a:pt x="3329" y="9780"/>
                    <a:pt x="3831" y="9034"/>
                    <a:pt x="4068" y="8307"/>
                  </a:cubicBezTo>
                  <a:cubicBezTo>
                    <a:pt x="4319" y="7548"/>
                    <a:pt x="4273" y="6683"/>
                    <a:pt x="4431" y="5904"/>
                  </a:cubicBezTo>
                  <a:cubicBezTo>
                    <a:pt x="4590" y="5151"/>
                    <a:pt x="4821" y="4246"/>
                    <a:pt x="4748" y="3467"/>
                  </a:cubicBezTo>
                  <a:lnTo>
                    <a:pt x="4748" y="3467"/>
                  </a:lnTo>
                  <a:cubicBezTo>
                    <a:pt x="4266" y="3976"/>
                    <a:pt x="3699" y="4524"/>
                    <a:pt x="3355" y="5151"/>
                  </a:cubicBezTo>
                  <a:cubicBezTo>
                    <a:pt x="2939" y="5904"/>
                    <a:pt x="3058" y="6914"/>
                    <a:pt x="3117" y="7733"/>
                  </a:cubicBezTo>
                  <a:cubicBezTo>
                    <a:pt x="3217" y="9034"/>
                    <a:pt x="2213" y="10110"/>
                    <a:pt x="1936" y="11364"/>
                  </a:cubicBezTo>
                  <a:cubicBezTo>
                    <a:pt x="1321" y="9932"/>
                    <a:pt x="2695" y="8221"/>
                    <a:pt x="2781" y="6808"/>
                  </a:cubicBezTo>
                  <a:cubicBezTo>
                    <a:pt x="2860" y="5633"/>
                    <a:pt x="2266" y="4484"/>
                    <a:pt x="1942" y="3388"/>
                  </a:cubicBezTo>
                  <a:cubicBezTo>
                    <a:pt x="1737" y="2682"/>
                    <a:pt x="1605" y="1975"/>
                    <a:pt x="1625" y="1229"/>
                  </a:cubicBezTo>
                  <a:cubicBezTo>
                    <a:pt x="1638" y="886"/>
                    <a:pt x="1698" y="483"/>
                    <a:pt x="1533" y="166"/>
                  </a:cubicBezTo>
                  <a:cubicBezTo>
                    <a:pt x="1506" y="106"/>
                    <a:pt x="1467" y="54"/>
                    <a:pt x="1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7"/>
            <p:cNvSpPr/>
            <p:nvPr/>
          </p:nvSpPr>
          <p:spPr>
            <a:xfrm flipH="1">
              <a:off x="8779096" y="3704440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7"/>
            <p:cNvSpPr/>
            <p:nvPr/>
          </p:nvSpPr>
          <p:spPr>
            <a:xfrm flipH="1">
              <a:off x="8850801" y="4242184"/>
              <a:ext cx="188345" cy="481596"/>
            </a:xfrm>
            <a:custGeom>
              <a:rect b="b" l="l" r="r" t="t"/>
              <a:pathLst>
                <a:path extrusionOk="0" h="5541" w="2167">
                  <a:moveTo>
                    <a:pt x="245" y="1"/>
                  </a:moveTo>
                  <a:cubicBezTo>
                    <a:pt x="238" y="20"/>
                    <a:pt x="232" y="34"/>
                    <a:pt x="225" y="53"/>
                  </a:cubicBezTo>
                  <a:cubicBezTo>
                    <a:pt x="1" y="707"/>
                    <a:pt x="291" y="1949"/>
                    <a:pt x="364" y="2629"/>
                  </a:cubicBezTo>
                  <a:cubicBezTo>
                    <a:pt x="456" y="3494"/>
                    <a:pt x="793" y="4220"/>
                    <a:pt x="1500" y="4775"/>
                  </a:cubicBezTo>
                  <a:cubicBezTo>
                    <a:pt x="1711" y="5098"/>
                    <a:pt x="1876" y="5243"/>
                    <a:pt x="2008" y="5369"/>
                  </a:cubicBezTo>
                  <a:lnTo>
                    <a:pt x="2015" y="5369"/>
                  </a:lnTo>
                  <a:cubicBezTo>
                    <a:pt x="2074" y="5428"/>
                    <a:pt x="2120" y="5481"/>
                    <a:pt x="2167" y="5541"/>
                  </a:cubicBezTo>
                  <a:cubicBezTo>
                    <a:pt x="1909" y="4794"/>
                    <a:pt x="2015" y="4015"/>
                    <a:pt x="1691" y="3309"/>
                  </a:cubicBezTo>
                  <a:cubicBezTo>
                    <a:pt x="1203" y="2239"/>
                    <a:pt x="602" y="1123"/>
                    <a:pt x="2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 flipH="1">
              <a:off x="8864012" y="4246791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17"/>
          <p:cNvGrpSpPr/>
          <p:nvPr/>
        </p:nvGrpSpPr>
        <p:grpSpPr>
          <a:xfrm>
            <a:off x="8090425" y="4507146"/>
            <a:ext cx="826526" cy="292380"/>
            <a:chOff x="8090425" y="4507146"/>
            <a:chExt cx="826526" cy="292380"/>
          </a:xfrm>
        </p:grpSpPr>
        <p:sp>
          <p:nvSpPr>
            <p:cNvPr id="614" name="Google Shape;614;p17"/>
            <p:cNvSpPr/>
            <p:nvPr/>
          </p:nvSpPr>
          <p:spPr>
            <a:xfrm flipH="1">
              <a:off x="8767918" y="4716083"/>
              <a:ext cx="149033" cy="83443"/>
            </a:xfrm>
            <a:custGeom>
              <a:rect b="b" l="l" r="r" t="t"/>
              <a:pathLst>
                <a:path extrusionOk="0" h="762" w="1361">
                  <a:moveTo>
                    <a:pt x="852" y="1"/>
                  </a:moveTo>
                  <a:cubicBezTo>
                    <a:pt x="582" y="1"/>
                    <a:pt x="1" y="588"/>
                    <a:pt x="47" y="701"/>
                  </a:cubicBezTo>
                  <a:cubicBezTo>
                    <a:pt x="63" y="744"/>
                    <a:pt x="272" y="762"/>
                    <a:pt x="516" y="762"/>
                  </a:cubicBezTo>
                  <a:cubicBezTo>
                    <a:pt x="868" y="762"/>
                    <a:pt x="1291" y="725"/>
                    <a:pt x="1315" y="674"/>
                  </a:cubicBezTo>
                  <a:cubicBezTo>
                    <a:pt x="1361" y="588"/>
                    <a:pt x="1116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 flipH="1">
              <a:off x="8090425" y="4507146"/>
              <a:ext cx="99100" cy="23982"/>
            </a:xfrm>
            <a:custGeom>
              <a:rect b="b" l="l" r="r" t="t"/>
              <a:pathLst>
                <a:path extrusionOk="0" h="219" w="905">
                  <a:moveTo>
                    <a:pt x="542" y="0"/>
                  </a:moveTo>
                  <a:cubicBezTo>
                    <a:pt x="357" y="27"/>
                    <a:pt x="172" y="20"/>
                    <a:pt x="0" y="113"/>
                  </a:cubicBezTo>
                  <a:cubicBezTo>
                    <a:pt x="51" y="200"/>
                    <a:pt x="156" y="217"/>
                    <a:pt x="257" y="217"/>
                  </a:cubicBezTo>
                  <a:cubicBezTo>
                    <a:pt x="301" y="217"/>
                    <a:pt x="345" y="214"/>
                    <a:pt x="383" y="212"/>
                  </a:cubicBezTo>
                  <a:cubicBezTo>
                    <a:pt x="433" y="212"/>
                    <a:pt x="507" y="218"/>
                    <a:pt x="579" y="218"/>
                  </a:cubicBezTo>
                  <a:cubicBezTo>
                    <a:pt x="650" y="218"/>
                    <a:pt x="720" y="212"/>
                    <a:pt x="759" y="185"/>
                  </a:cubicBezTo>
                  <a:cubicBezTo>
                    <a:pt x="905" y="80"/>
                    <a:pt x="674" y="20"/>
                    <a:pt x="5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 flipH="1">
              <a:off x="8488796" y="4620704"/>
              <a:ext cx="227875" cy="154731"/>
            </a:xfrm>
            <a:custGeom>
              <a:rect b="b" l="l" r="r" t="t"/>
              <a:pathLst>
                <a:path extrusionOk="0" h="1413" w="2081">
                  <a:moveTo>
                    <a:pt x="958" y="0"/>
                  </a:moveTo>
                  <a:cubicBezTo>
                    <a:pt x="872" y="20"/>
                    <a:pt x="562" y="99"/>
                    <a:pt x="476" y="139"/>
                  </a:cubicBezTo>
                  <a:cubicBezTo>
                    <a:pt x="384" y="178"/>
                    <a:pt x="278" y="238"/>
                    <a:pt x="192" y="324"/>
                  </a:cubicBezTo>
                  <a:cubicBezTo>
                    <a:pt x="80" y="429"/>
                    <a:pt x="1" y="594"/>
                    <a:pt x="60" y="852"/>
                  </a:cubicBezTo>
                  <a:lnTo>
                    <a:pt x="67" y="852"/>
                  </a:lnTo>
                  <a:cubicBezTo>
                    <a:pt x="177" y="1324"/>
                    <a:pt x="495" y="1413"/>
                    <a:pt x="780" y="1413"/>
                  </a:cubicBezTo>
                  <a:cubicBezTo>
                    <a:pt x="854" y="1413"/>
                    <a:pt x="926" y="1407"/>
                    <a:pt x="991" y="1400"/>
                  </a:cubicBezTo>
                  <a:cubicBezTo>
                    <a:pt x="1288" y="1360"/>
                    <a:pt x="2080" y="1162"/>
                    <a:pt x="1955" y="779"/>
                  </a:cubicBezTo>
                  <a:cubicBezTo>
                    <a:pt x="1948" y="766"/>
                    <a:pt x="1942" y="753"/>
                    <a:pt x="1935" y="740"/>
                  </a:cubicBezTo>
                  <a:cubicBezTo>
                    <a:pt x="1671" y="409"/>
                    <a:pt x="1295" y="13"/>
                    <a:pt x="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 flipH="1">
              <a:off x="8488796" y="4655417"/>
              <a:ext cx="227875" cy="120017"/>
            </a:xfrm>
            <a:custGeom>
              <a:rect b="b" l="l" r="r" t="t"/>
              <a:pathLst>
                <a:path extrusionOk="0" h="1096" w="2081">
                  <a:moveTo>
                    <a:pt x="192" y="0"/>
                  </a:moveTo>
                  <a:cubicBezTo>
                    <a:pt x="80" y="112"/>
                    <a:pt x="1" y="277"/>
                    <a:pt x="67" y="535"/>
                  </a:cubicBezTo>
                  <a:cubicBezTo>
                    <a:pt x="177" y="1007"/>
                    <a:pt x="495" y="1096"/>
                    <a:pt x="780" y="1096"/>
                  </a:cubicBezTo>
                  <a:cubicBezTo>
                    <a:pt x="854" y="1096"/>
                    <a:pt x="926" y="1090"/>
                    <a:pt x="991" y="1083"/>
                  </a:cubicBezTo>
                  <a:cubicBezTo>
                    <a:pt x="1288" y="1043"/>
                    <a:pt x="2080" y="845"/>
                    <a:pt x="1955" y="462"/>
                  </a:cubicBezTo>
                  <a:lnTo>
                    <a:pt x="1955" y="462"/>
                  </a:lnTo>
                  <a:cubicBezTo>
                    <a:pt x="1915" y="475"/>
                    <a:pt x="1882" y="482"/>
                    <a:pt x="1843" y="489"/>
                  </a:cubicBezTo>
                  <a:cubicBezTo>
                    <a:pt x="1814" y="491"/>
                    <a:pt x="1784" y="492"/>
                    <a:pt x="1755" y="492"/>
                  </a:cubicBezTo>
                  <a:cubicBezTo>
                    <a:pt x="1604" y="492"/>
                    <a:pt x="1450" y="468"/>
                    <a:pt x="1301" y="462"/>
                  </a:cubicBezTo>
                  <a:cubicBezTo>
                    <a:pt x="971" y="442"/>
                    <a:pt x="489" y="363"/>
                    <a:pt x="192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8" name="Google Shape;618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8"/>
          <p:cNvSpPr txBox="1"/>
          <p:nvPr>
            <p:ph type="title"/>
          </p:nvPr>
        </p:nvSpPr>
        <p:spPr>
          <a:xfrm>
            <a:off x="5553850" y="1410788"/>
            <a:ext cx="26304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621" name="Google Shape;621;p18"/>
          <p:cNvSpPr txBox="1"/>
          <p:nvPr>
            <p:ph idx="1" type="subTitle"/>
          </p:nvPr>
        </p:nvSpPr>
        <p:spPr>
          <a:xfrm>
            <a:off x="5553975" y="2652413"/>
            <a:ext cx="26304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22" name="Google Shape;622;p18"/>
          <p:cNvGrpSpPr/>
          <p:nvPr/>
        </p:nvGrpSpPr>
        <p:grpSpPr>
          <a:xfrm>
            <a:off x="-95258" y="3787318"/>
            <a:ext cx="9317553" cy="2512957"/>
            <a:chOff x="-95258" y="3787318"/>
            <a:chExt cx="9317553" cy="2512957"/>
          </a:xfrm>
        </p:grpSpPr>
        <p:grpSp>
          <p:nvGrpSpPr>
            <p:cNvPr id="623" name="Google Shape;623;p18"/>
            <p:cNvGrpSpPr/>
            <p:nvPr/>
          </p:nvGrpSpPr>
          <p:grpSpPr>
            <a:xfrm rot="251959">
              <a:off x="244175" y="4345009"/>
              <a:ext cx="8930346" cy="1630491"/>
              <a:chOff x="-71125" y="4179039"/>
              <a:chExt cx="9315314" cy="1148136"/>
            </a:xfrm>
          </p:grpSpPr>
          <p:sp>
            <p:nvSpPr>
              <p:cNvPr id="624" name="Google Shape;624;p18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18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18"/>
              <p:cNvSpPr/>
              <p:nvPr/>
            </p:nvSpPr>
            <p:spPr>
              <a:xfrm>
                <a:off x="-71125" y="4179039"/>
                <a:ext cx="9315314" cy="804700"/>
              </a:xfrm>
              <a:custGeom>
                <a:rect b="b" l="l" r="r" t="t"/>
                <a:pathLst>
                  <a:path extrusionOk="0" h="12655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8105"/>
                    </a:lnTo>
                    <a:cubicBezTo>
                      <a:pt x="707" y="8054"/>
                      <a:pt x="1415" y="8029"/>
                      <a:pt x="2124" y="8029"/>
                    </a:cubicBezTo>
                    <a:cubicBezTo>
                      <a:pt x="3739" y="8029"/>
                      <a:pt x="5356" y="8160"/>
                      <a:pt x="6953" y="8422"/>
                    </a:cubicBezTo>
                    <a:cubicBezTo>
                      <a:pt x="7878" y="8646"/>
                      <a:pt x="5111" y="9650"/>
                      <a:pt x="5494" y="9855"/>
                    </a:cubicBezTo>
                    <a:cubicBezTo>
                      <a:pt x="5929" y="10454"/>
                      <a:pt x="6608" y="10589"/>
                      <a:pt x="7364" y="10589"/>
                    </a:cubicBezTo>
                    <a:cubicBezTo>
                      <a:pt x="7987" y="10589"/>
                      <a:pt x="8663" y="10497"/>
                      <a:pt x="9298" y="10497"/>
                    </a:cubicBezTo>
                    <a:cubicBezTo>
                      <a:pt x="9471" y="10497"/>
                      <a:pt x="9641" y="10504"/>
                      <a:pt x="9806" y="10521"/>
                    </a:cubicBezTo>
                    <a:cubicBezTo>
                      <a:pt x="10030" y="10548"/>
                      <a:pt x="10268" y="10601"/>
                      <a:pt x="10413" y="10772"/>
                    </a:cubicBezTo>
                    <a:cubicBezTo>
                      <a:pt x="10585" y="10990"/>
                      <a:pt x="10552" y="11307"/>
                      <a:pt x="10644" y="11571"/>
                    </a:cubicBezTo>
                    <a:cubicBezTo>
                      <a:pt x="10799" y="11996"/>
                      <a:pt x="11271" y="12193"/>
                      <a:pt x="11743" y="12193"/>
                    </a:cubicBezTo>
                    <a:cubicBezTo>
                      <a:pt x="11895" y="12193"/>
                      <a:pt x="12048" y="12173"/>
                      <a:pt x="12189" y="12133"/>
                    </a:cubicBezTo>
                    <a:cubicBezTo>
                      <a:pt x="12764" y="11961"/>
                      <a:pt x="13252" y="11565"/>
                      <a:pt x="13800" y="11320"/>
                    </a:cubicBezTo>
                    <a:cubicBezTo>
                      <a:pt x="14281" y="11110"/>
                      <a:pt x="14768" y="11025"/>
                      <a:pt x="15261" y="11025"/>
                    </a:cubicBezTo>
                    <a:cubicBezTo>
                      <a:pt x="17414" y="11025"/>
                      <a:pt x="19676" y="12655"/>
                      <a:pt x="21965" y="12655"/>
                    </a:cubicBezTo>
                    <a:cubicBezTo>
                      <a:pt x="21984" y="12655"/>
                      <a:pt x="22003" y="12654"/>
                      <a:pt x="22021" y="12654"/>
                    </a:cubicBezTo>
                    <a:cubicBezTo>
                      <a:pt x="24715" y="12621"/>
                      <a:pt x="26888" y="10323"/>
                      <a:pt x="29542" y="9888"/>
                    </a:cubicBezTo>
                    <a:cubicBezTo>
                      <a:pt x="30215" y="9775"/>
                      <a:pt x="30909" y="9789"/>
                      <a:pt x="31576" y="9643"/>
                    </a:cubicBezTo>
                    <a:cubicBezTo>
                      <a:pt x="33689" y="9174"/>
                      <a:pt x="35095" y="7260"/>
                      <a:pt x="36700" y="5820"/>
                    </a:cubicBezTo>
                    <a:cubicBezTo>
                      <a:pt x="38674" y="4051"/>
                      <a:pt x="41176" y="2888"/>
                      <a:pt x="43798" y="2519"/>
                    </a:cubicBezTo>
                    <a:cubicBezTo>
                      <a:pt x="43820" y="2518"/>
                      <a:pt x="43841" y="2517"/>
                      <a:pt x="43861" y="2517"/>
                    </a:cubicBezTo>
                    <a:cubicBezTo>
                      <a:pt x="45160" y="2517"/>
                      <a:pt x="42240" y="4595"/>
                      <a:pt x="39730" y="6474"/>
                    </a:cubicBezTo>
                    <a:cubicBezTo>
                      <a:pt x="39374" y="6738"/>
                      <a:pt x="39070" y="7161"/>
                      <a:pt x="39129" y="7596"/>
                    </a:cubicBezTo>
                    <a:cubicBezTo>
                      <a:pt x="39197" y="8110"/>
                      <a:pt x="39691" y="8317"/>
                      <a:pt x="40240" y="8317"/>
                    </a:cubicBezTo>
                    <a:cubicBezTo>
                      <a:pt x="40600" y="8317"/>
                      <a:pt x="40985" y="8228"/>
                      <a:pt x="41289" y="8078"/>
                    </a:cubicBezTo>
                    <a:cubicBezTo>
                      <a:pt x="45029" y="6213"/>
                      <a:pt x="48973" y="4218"/>
                      <a:pt x="49875" y="4218"/>
                    </a:cubicBezTo>
                    <a:cubicBezTo>
                      <a:pt x="50155" y="4218"/>
                      <a:pt x="50142" y="4409"/>
                      <a:pt x="49740" y="4856"/>
                    </a:cubicBezTo>
                    <a:cubicBezTo>
                      <a:pt x="49219" y="5444"/>
                      <a:pt x="49582" y="6480"/>
                      <a:pt x="50302" y="6817"/>
                    </a:cubicBezTo>
                    <a:cubicBezTo>
                      <a:pt x="50541" y="6930"/>
                      <a:pt x="50796" y="6980"/>
                      <a:pt x="51056" y="6980"/>
                    </a:cubicBezTo>
                    <a:cubicBezTo>
                      <a:pt x="51571" y="6980"/>
                      <a:pt x="52101" y="6783"/>
                      <a:pt x="52540" y="6494"/>
                    </a:cubicBezTo>
                    <a:cubicBezTo>
                      <a:pt x="53200" y="6058"/>
                      <a:pt x="53709" y="5437"/>
                      <a:pt x="54277" y="4883"/>
                    </a:cubicBezTo>
                    <a:cubicBezTo>
                      <a:pt x="55221" y="3965"/>
                      <a:pt x="56357" y="3225"/>
                      <a:pt x="57631" y="2875"/>
                    </a:cubicBezTo>
                    <a:cubicBezTo>
                      <a:pt x="58274" y="2697"/>
                      <a:pt x="58923" y="2622"/>
                      <a:pt x="59575" y="2622"/>
                    </a:cubicBezTo>
                    <a:cubicBezTo>
                      <a:pt x="60349" y="2622"/>
                      <a:pt x="61126" y="2727"/>
                      <a:pt x="61903" y="2888"/>
                    </a:cubicBez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rgbClr val="FFFFFF">
                  <a:alpha val="27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8"/>
              <p:cNvSpPr/>
              <p:nvPr/>
            </p:nvSpPr>
            <p:spPr>
              <a:xfrm>
                <a:off x="-71125" y="4742415"/>
                <a:ext cx="9315314" cy="584751"/>
              </a:xfrm>
              <a:custGeom>
                <a:rect b="b" l="l" r="r" t="t"/>
                <a:pathLst>
                  <a:path extrusionOk="0" h="9196" w="61904">
                    <a:moveTo>
                      <a:pt x="58352" y="0"/>
                    </a:moveTo>
                    <a:cubicBezTo>
                      <a:pt x="58153" y="0"/>
                      <a:pt x="57954" y="6"/>
                      <a:pt x="57756" y="17"/>
                    </a:cubicBezTo>
                    <a:cubicBezTo>
                      <a:pt x="55049" y="169"/>
                      <a:pt x="52481" y="1219"/>
                      <a:pt x="50005" y="2335"/>
                    </a:cubicBezTo>
                    <a:cubicBezTo>
                      <a:pt x="47535" y="3457"/>
                      <a:pt x="45072" y="4672"/>
                      <a:pt x="42411" y="5194"/>
                    </a:cubicBezTo>
                    <a:cubicBezTo>
                      <a:pt x="42144" y="5249"/>
                      <a:pt x="41862" y="5293"/>
                      <a:pt x="41586" y="5293"/>
                    </a:cubicBezTo>
                    <a:cubicBezTo>
                      <a:pt x="41267" y="5293"/>
                      <a:pt x="40957" y="5235"/>
                      <a:pt x="40688" y="5069"/>
                    </a:cubicBezTo>
                    <a:cubicBezTo>
                      <a:pt x="40186" y="4765"/>
                      <a:pt x="40523" y="4019"/>
                      <a:pt x="40496" y="3596"/>
                    </a:cubicBezTo>
                    <a:cubicBezTo>
                      <a:pt x="40530" y="3174"/>
                      <a:pt x="40334" y="3004"/>
                      <a:pt x="39984" y="3004"/>
                    </a:cubicBezTo>
                    <a:cubicBezTo>
                      <a:pt x="38737" y="3004"/>
                      <a:pt x="35535" y="5169"/>
                      <a:pt x="33807" y="5788"/>
                    </a:cubicBezTo>
                    <a:cubicBezTo>
                      <a:pt x="29724" y="7249"/>
                      <a:pt x="25384" y="7987"/>
                      <a:pt x="21046" y="7987"/>
                    </a:cubicBezTo>
                    <a:cubicBezTo>
                      <a:pt x="18341" y="7987"/>
                      <a:pt x="15637" y="7700"/>
                      <a:pt x="12995" y="7122"/>
                    </a:cubicBezTo>
                    <a:cubicBezTo>
                      <a:pt x="11450" y="6666"/>
                      <a:pt x="16574" y="5967"/>
                      <a:pt x="15656" y="5425"/>
                    </a:cubicBezTo>
                    <a:cubicBezTo>
                      <a:pt x="14924" y="5091"/>
                      <a:pt x="14158" y="4964"/>
                      <a:pt x="13373" y="4964"/>
                    </a:cubicBezTo>
                    <a:cubicBezTo>
                      <a:pt x="10888" y="4964"/>
                      <a:pt x="8203" y="6235"/>
                      <a:pt x="5727" y="6235"/>
                    </a:cubicBezTo>
                    <a:cubicBezTo>
                      <a:pt x="4920" y="6235"/>
                      <a:pt x="4136" y="6100"/>
                      <a:pt x="3388" y="5742"/>
                    </a:cubicBezTo>
                    <a:cubicBezTo>
                      <a:pt x="3183" y="5643"/>
                      <a:pt x="2978" y="5524"/>
                      <a:pt x="2866" y="5326"/>
                    </a:cubicBezTo>
                    <a:cubicBezTo>
                      <a:pt x="2734" y="5069"/>
                      <a:pt x="2787" y="4765"/>
                      <a:pt x="2767" y="4481"/>
                    </a:cubicBezTo>
                    <a:cubicBezTo>
                      <a:pt x="2688" y="3226"/>
                      <a:pt x="1281" y="2540"/>
                      <a:pt x="0" y="2513"/>
                    </a:cubicBezTo>
                    <a:lnTo>
                      <a:pt x="0" y="9195"/>
                    </a:lnTo>
                    <a:lnTo>
                      <a:pt x="61903" y="9195"/>
                    </a:lnTo>
                    <a:lnTo>
                      <a:pt x="61903" y="638"/>
                    </a:lnTo>
                    <a:cubicBezTo>
                      <a:pt x="60781" y="207"/>
                      <a:pt x="59557" y="0"/>
                      <a:pt x="583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8" name="Google Shape;628;p18"/>
            <p:cNvGrpSpPr/>
            <p:nvPr/>
          </p:nvGrpSpPr>
          <p:grpSpPr>
            <a:xfrm>
              <a:off x="8267930" y="3787318"/>
              <a:ext cx="713784" cy="1398943"/>
              <a:chOff x="11376615" y="-183998"/>
              <a:chExt cx="520099" cy="1019340"/>
            </a:xfrm>
          </p:grpSpPr>
          <p:grpSp>
            <p:nvGrpSpPr>
              <p:cNvPr id="629" name="Google Shape;629;p18"/>
              <p:cNvGrpSpPr/>
              <p:nvPr/>
            </p:nvGrpSpPr>
            <p:grpSpPr>
              <a:xfrm>
                <a:off x="11376615" y="-183998"/>
                <a:ext cx="520099" cy="1019340"/>
                <a:chOff x="11376615" y="-183998"/>
                <a:chExt cx="520099" cy="1019340"/>
              </a:xfrm>
            </p:grpSpPr>
            <p:sp>
              <p:nvSpPr>
                <p:cNvPr id="630" name="Google Shape;630;p18"/>
                <p:cNvSpPr/>
                <p:nvPr/>
              </p:nvSpPr>
              <p:spPr>
                <a:xfrm>
                  <a:off x="11477610" y="-183998"/>
                  <a:ext cx="419104" cy="1019339"/>
                </a:xfrm>
                <a:custGeom>
                  <a:rect b="b" l="l" r="r" t="t"/>
                  <a:pathLst>
                    <a:path extrusionOk="0" h="11728" w="4822">
                      <a:moveTo>
                        <a:pt x="1421" y="1"/>
                      </a:moveTo>
                      <a:cubicBezTo>
                        <a:pt x="1176" y="146"/>
                        <a:pt x="1090" y="859"/>
                        <a:pt x="998" y="1130"/>
                      </a:cubicBezTo>
                      <a:cubicBezTo>
                        <a:pt x="820" y="1632"/>
                        <a:pt x="589" y="2140"/>
                        <a:pt x="463" y="2662"/>
                      </a:cubicBezTo>
                      <a:cubicBezTo>
                        <a:pt x="311" y="3335"/>
                        <a:pt x="133" y="4062"/>
                        <a:pt x="47" y="4742"/>
                      </a:cubicBezTo>
                      <a:cubicBezTo>
                        <a:pt x="1" y="5105"/>
                        <a:pt x="1" y="5574"/>
                        <a:pt x="100" y="5924"/>
                      </a:cubicBezTo>
                      <a:cubicBezTo>
                        <a:pt x="219" y="6320"/>
                        <a:pt x="529" y="6656"/>
                        <a:pt x="694" y="7039"/>
                      </a:cubicBezTo>
                      <a:cubicBezTo>
                        <a:pt x="853" y="7416"/>
                        <a:pt x="985" y="7812"/>
                        <a:pt x="1071" y="8208"/>
                      </a:cubicBezTo>
                      <a:cubicBezTo>
                        <a:pt x="1222" y="8954"/>
                        <a:pt x="1440" y="9826"/>
                        <a:pt x="1493" y="10625"/>
                      </a:cubicBezTo>
                      <a:cubicBezTo>
                        <a:pt x="1500" y="10658"/>
                        <a:pt x="1500" y="10691"/>
                        <a:pt x="1500" y="10724"/>
                      </a:cubicBezTo>
                      <a:cubicBezTo>
                        <a:pt x="1506" y="10889"/>
                        <a:pt x="1513" y="11047"/>
                        <a:pt x="1500" y="11206"/>
                      </a:cubicBezTo>
                      <a:lnTo>
                        <a:pt x="2021" y="11728"/>
                      </a:lnTo>
                      <a:cubicBezTo>
                        <a:pt x="1909" y="11397"/>
                        <a:pt x="2668" y="10664"/>
                        <a:pt x="2873" y="10387"/>
                      </a:cubicBezTo>
                      <a:cubicBezTo>
                        <a:pt x="3329" y="9780"/>
                        <a:pt x="3831" y="9034"/>
                        <a:pt x="4068" y="8307"/>
                      </a:cubicBezTo>
                      <a:cubicBezTo>
                        <a:pt x="4319" y="7548"/>
                        <a:pt x="4273" y="6683"/>
                        <a:pt x="4431" y="5904"/>
                      </a:cubicBezTo>
                      <a:cubicBezTo>
                        <a:pt x="4590" y="5151"/>
                        <a:pt x="4821" y="4246"/>
                        <a:pt x="4748" y="3467"/>
                      </a:cubicBezTo>
                      <a:lnTo>
                        <a:pt x="4748" y="3467"/>
                      </a:lnTo>
                      <a:cubicBezTo>
                        <a:pt x="4266" y="3976"/>
                        <a:pt x="3699" y="4524"/>
                        <a:pt x="3355" y="5151"/>
                      </a:cubicBezTo>
                      <a:cubicBezTo>
                        <a:pt x="2939" y="5904"/>
                        <a:pt x="3058" y="6914"/>
                        <a:pt x="3117" y="7733"/>
                      </a:cubicBezTo>
                      <a:cubicBezTo>
                        <a:pt x="3217" y="9034"/>
                        <a:pt x="2213" y="10110"/>
                        <a:pt x="1936" y="11364"/>
                      </a:cubicBezTo>
                      <a:cubicBezTo>
                        <a:pt x="1321" y="9932"/>
                        <a:pt x="2695" y="8221"/>
                        <a:pt x="2781" y="6808"/>
                      </a:cubicBezTo>
                      <a:cubicBezTo>
                        <a:pt x="2860" y="5633"/>
                        <a:pt x="2266" y="4484"/>
                        <a:pt x="1942" y="3388"/>
                      </a:cubicBezTo>
                      <a:cubicBezTo>
                        <a:pt x="1737" y="2682"/>
                        <a:pt x="1605" y="1975"/>
                        <a:pt x="1625" y="1229"/>
                      </a:cubicBezTo>
                      <a:cubicBezTo>
                        <a:pt x="1638" y="886"/>
                        <a:pt x="1698" y="483"/>
                        <a:pt x="1533" y="166"/>
                      </a:cubicBezTo>
                      <a:cubicBezTo>
                        <a:pt x="1506" y="106"/>
                        <a:pt x="1467" y="54"/>
                        <a:pt x="1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1" name="Google Shape;631;p18"/>
                <p:cNvSpPr/>
                <p:nvPr/>
              </p:nvSpPr>
              <p:spPr>
                <a:xfrm>
                  <a:off x="11376615" y="353747"/>
                  <a:ext cx="188345" cy="481596"/>
                </a:xfrm>
                <a:custGeom>
                  <a:rect b="b" l="l" r="r" t="t"/>
                  <a:pathLst>
                    <a:path extrusionOk="0" h="5541" w="2167">
                      <a:moveTo>
                        <a:pt x="245" y="1"/>
                      </a:moveTo>
                      <a:cubicBezTo>
                        <a:pt x="238" y="20"/>
                        <a:pt x="232" y="34"/>
                        <a:pt x="225" y="53"/>
                      </a:cubicBezTo>
                      <a:cubicBezTo>
                        <a:pt x="1" y="707"/>
                        <a:pt x="291" y="1949"/>
                        <a:pt x="364" y="2629"/>
                      </a:cubicBezTo>
                      <a:cubicBezTo>
                        <a:pt x="456" y="3494"/>
                        <a:pt x="793" y="4220"/>
                        <a:pt x="1500" y="4775"/>
                      </a:cubicBezTo>
                      <a:cubicBezTo>
                        <a:pt x="1711" y="5098"/>
                        <a:pt x="1876" y="5243"/>
                        <a:pt x="2008" y="5369"/>
                      </a:cubicBezTo>
                      <a:lnTo>
                        <a:pt x="2015" y="5369"/>
                      </a:lnTo>
                      <a:cubicBezTo>
                        <a:pt x="2074" y="5428"/>
                        <a:pt x="2120" y="5481"/>
                        <a:pt x="2167" y="5541"/>
                      </a:cubicBezTo>
                      <a:cubicBezTo>
                        <a:pt x="1909" y="4794"/>
                        <a:pt x="2015" y="4015"/>
                        <a:pt x="1691" y="3309"/>
                      </a:cubicBezTo>
                      <a:cubicBezTo>
                        <a:pt x="1203" y="2239"/>
                        <a:pt x="602" y="1123"/>
                        <a:pt x="24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32" name="Google Shape;632;p18"/>
              <p:cNvSpPr/>
              <p:nvPr/>
            </p:nvSpPr>
            <p:spPr>
              <a:xfrm>
                <a:off x="11376615" y="358353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8"/>
              <p:cNvSpPr/>
              <p:nvPr/>
            </p:nvSpPr>
            <p:spPr>
              <a:xfrm>
                <a:off x="11477610" y="-183998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4" name="Google Shape;634;p18"/>
            <p:cNvGrpSpPr/>
            <p:nvPr/>
          </p:nvGrpSpPr>
          <p:grpSpPr>
            <a:xfrm>
              <a:off x="6487499" y="4163165"/>
              <a:ext cx="2648055" cy="1311584"/>
              <a:chOff x="7431261" y="3641601"/>
              <a:chExt cx="1523184" cy="754434"/>
            </a:xfrm>
          </p:grpSpPr>
          <p:sp>
            <p:nvSpPr>
              <p:cNvPr id="635" name="Google Shape;635;p18"/>
              <p:cNvSpPr/>
              <p:nvPr/>
            </p:nvSpPr>
            <p:spPr>
              <a:xfrm>
                <a:off x="7431261" y="3973878"/>
                <a:ext cx="142975" cy="351919"/>
              </a:xfrm>
              <a:custGeom>
                <a:rect b="b" l="l" r="r" t="t"/>
                <a:pathLst>
                  <a:path extrusionOk="0" h="4049" w="1645">
                    <a:moveTo>
                      <a:pt x="0" y="1"/>
                    </a:moveTo>
                    <a:cubicBezTo>
                      <a:pt x="119" y="661"/>
                      <a:pt x="66" y="1328"/>
                      <a:pt x="304" y="1968"/>
                    </a:cubicBezTo>
                    <a:cubicBezTo>
                      <a:pt x="509" y="2503"/>
                      <a:pt x="958" y="2906"/>
                      <a:pt x="1169" y="3434"/>
                    </a:cubicBezTo>
                    <a:lnTo>
                      <a:pt x="1162" y="3434"/>
                    </a:lnTo>
                    <a:lnTo>
                      <a:pt x="1565" y="3910"/>
                    </a:lnTo>
                    <a:cubicBezTo>
                      <a:pt x="1592" y="3962"/>
                      <a:pt x="1605" y="4009"/>
                      <a:pt x="1644" y="4048"/>
                    </a:cubicBezTo>
                    <a:cubicBezTo>
                      <a:pt x="1552" y="3679"/>
                      <a:pt x="1380" y="3230"/>
                      <a:pt x="1479" y="2853"/>
                    </a:cubicBezTo>
                    <a:cubicBezTo>
                      <a:pt x="1242" y="1935"/>
                      <a:pt x="595" y="71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36" name="Google Shape;636;p18"/>
              <p:cNvGrpSpPr/>
              <p:nvPr/>
            </p:nvGrpSpPr>
            <p:grpSpPr>
              <a:xfrm>
                <a:off x="7615434" y="3698443"/>
                <a:ext cx="160271" cy="548694"/>
                <a:chOff x="15568347" y="1754806"/>
                <a:chExt cx="160271" cy="548694"/>
              </a:xfrm>
            </p:grpSpPr>
            <p:sp>
              <p:nvSpPr>
                <p:cNvPr id="637" name="Google Shape;637;p18"/>
                <p:cNvSpPr/>
                <p:nvPr/>
              </p:nvSpPr>
              <p:spPr>
                <a:xfrm>
                  <a:off x="15568347" y="1754806"/>
                  <a:ext cx="160271" cy="548694"/>
                </a:xfrm>
                <a:custGeom>
                  <a:rect b="b" l="l" r="r" t="t"/>
                  <a:pathLst>
                    <a:path extrusionOk="0" h="6313" w="1844">
                      <a:moveTo>
                        <a:pt x="1" y="0"/>
                      </a:moveTo>
                      <a:cubicBezTo>
                        <a:pt x="14" y="53"/>
                        <a:pt x="27" y="106"/>
                        <a:pt x="40" y="165"/>
                      </a:cubicBezTo>
                      <a:cubicBezTo>
                        <a:pt x="239" y="964"/>
                        <a:pt x="800" y="1737"/>
                        <a:pt x="965" y="2582"/>
                      </a:cubicBezTo>
                      <a:cubicBezTo>
                        <a:pt x="1064" y="3110"/>
                        <a:pt x="886" y="3586"/>
                        <a:pt x="846" y="4101"/>
                      </a:cubicBezTo>
                      <a:cubicBezTo>
                        <a:pt x="787" y="4748"/>
                        <a:pt x="1044" y="5302"/>
                        <a:pt x="1374" y="5824"/>
                      </a:cubicBezTo>
                      <a:cubicBezTo>
                        <a:pt x="1480" y="5989"/>
                        <a:pt x="1599" y="6154"/>
                        <a:pt x="1711" y="6313"/>
                      </a:cubicBezTo>
                      <a:cubicBezTo>
                        <a:pt x="1704" y="6260"/>
                        <a:pt x="1671" y="6214"/>
                        <a:pt x="1678" y="6214"/>
                      </a:cubicBezTo>
                      <a:cubicBezTo>
                        <a:pt x="1572" y="6167"/>
                        <a:pt x="1566" y="5197"/>
                        <a:pt x="1559" y="5071"/>
                      </a:cubicBezTo>
                      <a:cubicBezTo>
                        <a:pt x="1553" y="4404"/>
                        <a:pt x="1698" y="3738"/>
                        <a:pt x="1770" y="3077"/>
                      </a:cubicBezTo>
                      <a:cubicBezTo>
                        <a:pt x="1843" y="2476"/>
                        <a:pt x="1843" y="2034"/>
                        <a:pt x="1467" y="1545"/>
                      </a:cubicBezTo>
                      <a:cubicBezTo>
                        <a:pt x="1038" y="991"/>
                        <a:pt x="397" y="529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" name="Google Shape;638;p18"/>
                <p:cNvSpPr/>
                <p:nvPr/>
              </p:nvSpPr>
              <p:spPr>
                <a:xfrm>
                  <a:off x="15571823" y="1769147"/>
                  <a:ext cx="122289" cy="491939"/>
                </a:xfrm>
                <a:custGeom>
                  <a:rect b="b" l="l" r="r" t="t"/>
                  <a:pathLst>
                    <a:path extrusionOk="0" h="5660" w="1407">
                      <a:moveTo>
                        <a:pt x="0" y="0"/>
                      </a:moveTo>
                      <a:cubicBezTo>
                        <a:pt x="199" y="799"/>
                        <a:pt x="760" y="1572"/>
                        <a:pt x="925" y="2417"/>
                      </a:cubicBezTo>
                      <a:cubicBezTo>
                        <a:pt x="1024" y="2945"/>
                        <a:pt x="846" y="3421"/>
                        <a:pt x="806" y="3936"/>
                      </a:cubicBezTo>
                      <a:cubicBezTo>
                        <a:pt x="747" y="4583"/>
                        <a:pt x="1004" y="5137"/>
                        <a:pt x="1334" y="5659"/>
                      </a:cubicBezTo>
                      <a:cubicBezTo>
                        <a:pt x="1281" y="5501"/>
                        <a:pt x="1235" y="5336"/>
                        <a:pt x="1202" y="5184"/>
                      </a:cubicBezTo>
                      <a:cubicBezTo>
                        <a:pt x="1097" y="4636"/>
                        <a:pt x="1229" y="4134"/>
                        <a:pt x="1262" y="3592"/>
                      </a:cubicBezTo>
                      <a:cubicBezTo>
                        <a:pt x="1301" y="3018"/>
                        <a:pt x="1407" y="2364"/>
                        <a:pt x="1163" y="1829"/>
                      </a:cubicBezTo>
                      <a:cubicBezTo>
                        <a:pt x="958" y="1387"/>
                        <a:pt x="615" y="846"/>
                        <a:pt x="304" y="469"/>
                      </a:cubicBezTo>
                      <a:cubicBezTo>
                        <a:pt x="172" y="311"/>
                        <a:pt x="73" y="159"/>
                        <a:pt x="0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9" name="Google Shape;639;p18"/>
              <p:cNvGrpSpPr/>
              <p:nvPr/>
            </p:nvGrpSpPr>
            <p:grpSpPr>
              <a:xfrm>
                <a:off x="8721948" y="3641601"/>
                <a:ext cx="232498" cy="659511"/>
                <a:chOff x="16674860" y="1697963"/>
                <a:chExt cx="232498" cy="659511"/>
              </a:xfrm>
            </p:grpSpPr>
            <p:sp>
              <p:nvSpPr>
                <p:cNvPr id="640" name="Google Shape;640;p18"/>
                <p:cNvSpPr/>
                <p:nvPr/>
              </p:nvSpPr>
              <p:spPr>
                <a:xfrm>
                  <a:off x="16674860" y="1697963"/>
                  <a:ext cx="232498" cy="659511"/>
                </a:xfrm>
                <a:custGeom>
                  <a:rect b="b" l="l" r="r" t="t"/>
                  <a:pathLst>
                    <a:path extrusionOk="0" h="7588" w="2675">
                      <a:moveTo>
                        <a:pt x="2463" y="1"/>
                      </a:moveTo>
                      <a:cubicBezTo>
                        <a:pt x="1678" y="872"/>
                        <a:pt x="1030" y="1750"/>
                        <a:pt x="925" y="2952"/>
                      </a:cubicBezTo>
                      <a:cubicBezTo>
                        <a:pt x="813" y="4220"/>
                        <a:pt x="733" y="5745"/>
                        <a:pt x="14" y="6854"/>
                      </a:cubicBezTo>
                      <a:cubicBezTo>
                        <a:pt x="7" y="6947"/>
                        <a:pt x="0" y="7046"/>
                        <a:pt x="0" y="7138"/>
                      </a:cubicBezTo>
                      <a:cubicBezTo>
                        <a:pt x="0" y="7290"/>
                        <a:pt x="14" y="7442"/>
                        <a:pt x="20" y="7587"/>
                      </a:cubicBezTo>
                      <a:cubicBezTo>
                        <a:pt x="482" y="7204"/>
                        <a:pt x="865" y="6610"/>
                        <a:pt x="1314" y="6174"/>
                      </a:cubicBezTo>
                      <a:cubicBezTo>
                        <a:pt x="1704" y="5791"/>
                        <a:pt x="2021" y="5455"/>
                        <a:pt x="2212" y="4933"/>
                      </a:cubicBezTo>
                      <a:cubicBezTo>
                        <a:pt x="2529" y="4088"/>
                        <a:pt x="2424" y="3144"/>
                        <a:pt x="2424" y="2259"/>
                      </a:cubicBezTo>
                      <a:cubicBezTo>
                        <a:pt x="2417" y="1612"/>
                        <a:pt x="2675" y="648"/>
                        <a:pt x="2470" y="20"/>
                      </a:cubicBezTo>
                      <a:cubicBezTo>
                        <a:pt x="2463" y="14"/>
                        <a:pt x="2463" y="7"/>
                        <a:pt x="24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1" name="Google Shape;641;p18"/>
                <p:cNvSpPr/>
                <p:nvPr/>
              </p:nvSpPr>
              <p:spPr>
                <a:xfrm>
                  <a:off x="16674860" y="1697963"/>
                  <a:ext cx="214680" cy="620486"/>
                </a:xfrm>
                <a:custGeom>
                  <a:rect b="b" l="l" r="r" t="t"/>
                  <a:pathLst>
                    <a:path extrusionOk="0" h="7139" w="2470">
                      <a:moveTo>
                        <a:pt x="2463" y="1"/>
                      </a:moveTo>
                      <a:cubicBezTo>
                        <a:pt x="1678" y="872"/>
                        <a:pt x="1030" y="1744"/>
                        <a:pt x="925" y="2952"/>
                      </a:cubicBezTo>
                      <a:cubicBezTo>
                        <a:pt x="813" y="4220"/>
                        <a:pt x="733" y="5745"/>
                        <a:pt x="14" y="6854"/>
                      </a:cubicBezTo>
                      <a:cubicBezTo>
                        <a:pt x="7" y="6947"/>
                        <a:pt x="0" y="7046"/>
                        <a:pt x="0" y="7138"/>
                      </a:cubicBezTo>
                      <a:cubicBezTo>
                        <a:pt x="311" y="6769"/>
                        <a:pt x="687" y="6339"/>
                        <a:pt x="885" y="5890"/>
                      </a:cubicBezTo>
                      <a:cubicBezTo>
                        <a:pt x="1136" y="5316"/>
                        <a:pt x="1169" y="4669"/>
                        <a:pt x="1427" y="4075"/>
                      </a:cubicBezTo>
                      <a:cubicBezTo>
                        <a:pt x="1796" y="3229"/>
                        <a:pt x="1968" y="2523"/>
                        <a:pt x="2087" y="1592"/>
                      </a:cubicBezTo>
                      <a:cubicBezTo>
                        <a:pt x="2140" y="1163"/>
                        <a:pt x="2245" y="509"/>
                        <a:pt x="2470" y="20"/>
                      </a:cubicBezTo>
                      <a:cubicBezTo>
                        <a:pt x="2463" y="14"/>
                        <a:pt x="2463" y="7"/>
                        <a:pt x="2463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2" name="Google Shape;642;p18"/>
              <p:cNvGrpSpPr/>
              <p:nvPr/>
            </p:nvGrpSpPr>
            <p:grpSpPr>
              <a:xfrm>
                <a:off x="7740399" y="3698453"/>
                <a:ext cx="909305" cy="697582"/>
                <a:chOff x="7699124" y="3672803"/>
                <a:chExt cx="909305" cy="697582"/>
              </a:xfrm>
            </p:grpSpPr>
            <p:sp>
              <p:nvSpPr>
                <p:cNvPr id="643" name="Google Shape;643;p18"/>
                <p:cNvSpPr/>
                <p:nvPr/>
              </p:nvSpPr>
              <p:spPr>
                <a:xfrm>
                  <a:off x="7699124" y="3672803"/>
                  <a:ext cx="909305" cy="519230"/>
                </a:xfrm>
                <a:custGeom>
                  <a:rect b="b" l="l" r="r" t="t"/>
                  <a:pathLst>
                    <a:path extrusionOk="0" h="5974" w="10462">
                      <a:moveTo>
                        <a:pt x="4107" y="1"/>
                      </a:moveTo>
                      <a:cubicBezTo>
                        <a:pt x="3907" y="1"/>
                        <a:pt x="3741" y="38"/>
                        <a:pt x="3672" y="117"/>
                      </a:cubicBezTo>
                      <a:cubicBezTo>
                        <a:pt x="3441" y="381"/>
                        <a:pt x="2549" y="2831"/>
                        <a:pt x="2549" y="2831"/>
                      </a:cubicBezTo>
                      <a:cubicBezTo>
                        <a:pt x="2549" y="2831"/>
                        <a:pt x="2648" y="2402"/>
                        <a:pt x="2549" y="1543"/>
                      </a:cubicBezTo>
                      <a:cubicBezTo>
                        <a:pt x="2478" y="1490"/>
                        <a:pt x="2376" y="1468"/>
                        <a:pt x="2260" y="1468"/>
                      </a:cubicBezTo>
                      <a:cubicBezTo>
                        <a:pt x="1785" y="1468"/>
                        <a:pt x="1057" y="1833"/>
                        <a:pt x="1057" y="1939"/>
                      </a:cubicBezTo>
                      <a:cubicBezTo>
                        <a:pt x="1057" y="1999"/>
                        <a:pt x="1189" y="2758"/>
                        <a:pt x="1334" y="3584"/>
                      </a:cubicBezTo>
                      <a:cubicBezTo>
                        <a:pt x="483" y="3828"/>
                        <a:pt x="1" y="4554"/>
                        <a:pt x="1" y="4554"/>
                      </a:cubicBezTo>
                      <a:lnTo>
                        <a:pt x="747" y="5974"/>
                      </a:lnTo>
                      <a:lnTo>
                        <a:pt x="8763" y="5776"/>
                      </a:lnTo>
                      <a:cubicBezTo>
                        <a:pt x="8763" y="5776"/>
                        <a:pt x="10354" y="4019"/>
                        <a:pt x="10407" y="3577"/>
                      </a:cubicBezTo>
                      <a:cubicBezTo>
                        <a:pt x="10461" y="3172"/>
                        <a:pt x="9679" y="2883"/>
                        <a:pt x="9344" y="2883"/>
                      </a:cubicBezTo>
                      <a:cubicBezTo>
                        <a:pt x="9314" y="2883"/>
                        <a:pt x="9287" y="2885"/>
                        <a:pt x="9265" y="2890"/>
                      </a:cubicBezTo>
                      <a:cubicBezTo>
                        <a:pt x="9000" y="2943"/>
                        <a:pt x="8195" y="3834"/>
                        <a:pt x="8195" y="3834"/>
                      </a:cubicBezTo>
                      <a:lnTo>
                        <a:pt x="8802" y="1642"/>
                      </a:lnTo>
                      <a:cubicBezTo>
                        <a:pt x="8802" y="1642"/>
                        <a:pt x="8069" y="1081"/>
                        <a:pt x="7640" y="1081"/>
                      </a:cubicBezTo>
                      <a:cubicBezTo>
                        <a:pt x="7211" y="1081"/>
                        <a:pt x="6953" y="1906"/>
                        <a:pt x="6953" y="1906"/>
                      </a:cubicBezTo>
                      <a:cubicBezTo>
                        <a:pt x="6953" y="1906"/>
                        <a:pt x="6578" y="1536"/>
                        <a:pt x="6096" y="1536"/>
                      </a:cubicBezTo>
                      <a:cubicBezTo>
                        <a:pt x="6059" y="1536"/>
                        <a:pt x="6021" y="1539"/>
                        <a:pt x="5983" y="1543"/>
                      </a:cubicBezTo>
                      <a:cubicBezTo>
                        <a:pt x="5455" y="1609"/>
                        <a:pt x="4893" y="1939"/>
                        <a:pt x="4893" y="1939"/>
                      </a:cubicBezTo>
                      <a:cubicBezTo>
                        <a:pt x="4893" y="1939"/>
                        <a:pt x="5296" y="1114"/>
                        <a:pt x="5263" y="579"/>
                      </a:cubicBezTo>
                      <a:cubicBezTo>
                        <a:pt x="5235" y="209"/>
                        <a:pt x="4577" y="1"/>
                        <a:pt x="41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44" name="Google Shape;644;p18"/>
                <p:cNvGrpSpPr/>
                <p:nvPr/>
              </p:nvGrpSpPr>
              <p:grpSpPr>
                <a:xfrm>
                  <a:off x="7944934" y="3840725"/>
                  <a:ext cx="638216" cy="529660"/>
                  <a:chOff x="15891496" y="1744550"/>
                  <a:chExt cx="638216" cy="529660"/>
                </a:xfrm>
              </p:grpSpPr>
              <p:sp>
                <p:nvSpPr>
                  <p:cNvPr id="645" name="Google Shape;645;p18"/>
                  <p:cNvSpPr/>
                  <p:nvPr/>
                </p:nvSpPr>
                <p:spPr>
                  <a:xfrm>
                    <a:off x="15899492" y="1867883"/>
                    <a:ext cx="97692" cy="29377"/>
                  </a:xfrm>
                  <a:custGeom>
                    <a:rect b="b" l="l" r="r" t="t"/>
                    <a:pathLst>
                      <a:path extrusionOk="0" h="338" w="1124">
                        <a:moveTo>
                          <a:pt x="958" y="0"/>
                        </a:moveTo>
                        <a:cubicBezTo>
                          <a:pt x="905" y="0"/>
                          <a:pt x="793" y="0"/>
                          <a:pt x="747" y="26"/>
                        </a:cubicBezTo>
                        <a:cubicBezTo>
                          <a:pt x="621" y="46"/>
                          <a:pt x="496" y="73"/>
                          <a:pt x="371" y="126"/>
                        </a:cubicBezTo>
                        <a:cubicBezTo>
                          <a:pt x="285" y="165"/>
                          <a:pt x="186" y="192"/>
                          <a:pt x="100" y="238"/>
                        </a:cubicBezTo>
                        <a:cubicBezTo>
                          <a:pt x="73" y="258"/>
                          <a:pt x="7" y="284"/>
                          <a:pt x="1" y="324"/>
                        </a:cubicBezTo>
                        <a:cubicBezTo>
                          <a:pt x="17" y="335"/>
                          <a:pt x="40" y="338"/>
                          <a:pt x="61" y="338"/>
                        </a:cubicBezTo>
                        <a:cubicBezTo>
                          <a:pt x="75" y="338"/>
                          <a:pt x="89" y="337"/>
                          <a:pt x="100" y="337"/>
                        </a:cubicBezTo>
                        <a:cubicBezTo>
                          <a:pt x="179" y="337"/>
                          <a:pt x="265" y="337"/>
                          <a:pt x="344" y="330"/>
                        </a:cubicBezTo>
                        <a:cubicBezTo>
                          <a:pt x="503" y="330"/>
                          <a:pt x="668" y="304"/>
                          <a:pt x="826" y="258"/>
                        </a:cubicBezTo>
                        <a:cubicBezTo>
                          <a:pt x="905" y="238"/>
                          <a:pt x="965" y="198"/>
                          <a:pt x="1031" y="139"/>
                        </a:cubicBezTo>
                        <a:cubicBezTo>
                          <a:pt x="1051" y="119"/>
                          <a:pt x="1117" y="66"/>
                          <a:pt x="1123" y="26"/>
                        </a:cubicBezTo>
                        <a:cubicBezTo>
                          <a:pt x="1070" y="0"/>
                          <a:pt x="1011" y="0"/>
                          <a:pt x="958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" name="Google Shape;646;p18"/>
                  <p:cNvSpPr/>
                  <p:nvPr/>
                </p:nvSpPr>
                <p:spPr>
                  <a:xfrm>
                    <a:off x="16116432" y="1744550"/>
                    <a:ext cx="119508" cy="53279"/>
                  </a:xfrm>
                  <a:custGeom>
                    <a:rect b="b" l="l" r="r" t="t"/>
                    <a:pathLst>
                      <a:path extrusionOk="0" h="613" w="1375">
                        <a:moveTo>
                          <a:pt x="339" y="1"/>
                        </a:moveTo>
                        <a:cubicBezTo>
                          <a:pt x="279" y="1"/>
                          <a:pt x="218" y="5"/>
                          <a:pt x="159" y="13"/>
                        </a:cubicBezTo>
                        <a:cubicBezTo>
                          <a:pt x="60" y="32"/>
                          <a:pt x="1" y="39"/>
                          <a:pt x="80" y="131"/>
                        </a:cubicBezTo>
                        <a:cubicBezTo>
                          <a:pt x="179" y="244"/>
                          <a:pt x="318" y="330"/>
                          <a:pt x="443" y="415"/>
                        </a:cubicBezTo>
                        <a:cubicBezTo>
                          <a:pt x="582" y="508"/>
                          <a:pt x="727" y="587"/>
                          <a:pt x="899" y="607"/>
                        </a:cubicBezTo>
                        <a:cubicBezTo>
                          <a:pt x="926" y="610"/>
                          <a:pt x="957" y="612"/>
                          <a:pt x="990" y="612"/>
                        </a:cubicBezTo>
                        <a:cubicBezTo>
                          <a:pt x="1092" y="612"/>
                          <a:pt x="1210" y="593"/>
                          <a:pt x="1275" y="528"/>
                        </a:cubicBezTo>
                        <a:cubicBezTo>
                          <a:pt x="1374" y="435"/>
                          <a:pt x="1156" y="257"/>
                          <a:pt x="1123" y="231"/>
                        </a:cubicBezTo>
                        <a:cubicBezTo>
                          <a:pt x="1097" y="217"/>
                          <a:pt x="1084" y="204"/>
                          <a:pt x="1064" y="191"/>
                        </a:cubicBezTo>
                        <a:cubicBezTo>
                          <a:pt x="971" y="131"/>
                          <a:pt x="866" y="85"/>
                          <a:pt x="753" y="59"/>
                        </a:cubicBezTo>
                        <a:cubicBezTo>
                          <a:pt x="624" y="22"/>
                          <a:pt x="481" y="1"/>
                          <a:pt x="339" y="1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" name="Google Shape;647;p18"/>
                  <p:cNvSpPr/>
                  <p:nvPr/>
                </p:nvSpPr>
                <p:spPr>
                  <a:xfrm>
                    <a:off x="16437843" y="1835203"/>
                    <a:ext cx="91869" cy="61275"/>
                  </a:xfrm>
                  <a:custGeom>
                    <a:rect b="b" l="l" r="r" t="t"/>
                    <a:pathLst>
                      <a:path extrusionOk="0" h="705" w="1057">
                        <a:moveTo>
                          <a:pt x="217" y="1"/>
                        </a:moveTo>
                        <a:cubicBezTo>
                          <a:pt x="158" y="1"/>
                          <a:pt x="99" y="12"/>
                          <a:pt x="47" y="39"/>
                        </a:cubicBezTo>
                        <a:cubicBezTo>
                          <a:pt x="0" y="99"/>
                          <a:pt x="152" y="264"/>
                          <a:pt x="179" y="297"/>
                        </a:cubicBezTo>
                        <a:cubicBezTo>
                          <a:pt x="317" y="462"/>
                          <a:pt x="502" y="601"/>
                          <a:pt x="700" y="673"/>
                        </a:cubicBezTo>
                        <a:cubicBezTo>
                          <a:pt x="758" y="693"/>
                          <a:pt x="813" y="705"/>
                          <a:pt x="871" y="705"/>
                        </a:cubicBezTo>
                        <a:cubicBezTo>
                          <a:pt x="893" y="705"/>
                          <a:pt x="915" y="703"/>
                          <a:pt x="938" y="700"/>
                        </a:cubicBezTo>
                        <a:cubicBezTo>
                          <a:pt x="958" y="693"/>
                          <a:pt x="1037" y="680"/>
                          <a:pt x="1044" y="660"/>
                        </a:cubicBezTo>
                        <a:cubicBezTo>
                          <a:pt x="1057" y="634"/>
                          <a:pt x="1004" y="568"/>
                          <a:pt x="991" y="548"/>
                        </a:cubicBezTo>
                        <a:cubicBezTo>
                          <a:pt x="905" y="369"/>
                          <a:pt x="773" y="198"/>
                          <a:pt x="588" y="105"/>
                        </a:cubicBezTo>
                        <a:cubicBezTo>
                          <a:pt x="480" y="51"/>
                          <a:pt x="345" y="1"/>
                          <a:pt x="217" y="1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" name="Google Shape;648;p18"/>
                  <p:cNvSpPr/>
                  <p:nvPr/>
                </p:nvSpPr>
                <p:spPr>
                  <a:xfrm>
                    <a:off x="16028039" y="1786965"/>
                    <a:ext cx="217027" cy="475251"/>
                  </a:xfrm>
                  <a:custGeom>
                    <a:rect b="b" l="l" r="r" t="t"/>
                    <a:pathLst>
                      <a:path extrusionOk="0" h="5468" w="2497">
                        <a:moveTo>
                          <a:pt x="2497" y="0"/>
                        </a:moveTo>
                        <a:lnTo>
                          <a:pt x="2497" y="0"/>
                        </a:lnTo>
                        <a:cubicBezTo>
                          <a:pt x="2437" y="139"/>
                          <a:pt x="2173" y="258"/>
                          <a:pt x="2061" y="284"/>
                        </a:cubicBezTo>
                        <a:cubicBezTo>
                          <a:pt x="2034" y="289"/>
                          <a:pt x="2006" y="291"/>
                          <a:pt x="1977" y="291"/>
                        </a:cubicBezTo>
                        <a:cubicBezTo>
                          <a:pt x="1918" y="291"/>
                          <a:pt x="1857" y="284"/>
                          <a:pt x="1802" y="284"/>
                        </a:cubicBezTo>
                        <a:cubicBezTo>
                          <a:pt x="1706" y="284"/>
                          <a:pt x="1627" y="305"/>
                          <a:pt x="1605" y="423"/>
                        </a:cubicBezTo>
                        <a:cubicBezTo>
                          <a:pt x="1586" y="568"/>
                          <a:pt x="1605" y="733"/>
                          <a:pt x="1605" y="878"/>
                        </a:cubicBezTo>
                        <a:cubicBezTo>
                          <a:pt x="1605" y="1195"/>
                          <a:pt x="1559" y="1506"/>
                          <a:pt x="1493" y="1809"/>
                        </a:cubicBezTo>
                        <a:cubicBezTo>
                          <a:pt x="1354" y="2410"/>
                          <a:pt x="1077" y="2958"/>
                          <a:pt x="879" y="3539"/>
                        </a:cubicBezTo>
                        <a:cubicBezTo>
                          <a:pt x="760" y="3876"/>
                          <a:pt x="588" y="4180"/>
                          <a:pt x="430" y="4503"/>
                        </a:cubicBezTo>
                        <a:cubicBezTo>
                          <a:pt x="285" y="4794"/>
                          <a:pt x="47" y="5144"/>
                          <a:pt x="1" y="5467"/>
                        </a:cubicBezTo>
                        <a:cubicBezTo>
                          <a:pt x="27" y="5450"/>
                          <a:pt x="54" y="5445"/>
                          <a:pt x="82" y="5445"/>
                        </a:cubicBezTo>
                        <a:cubicBezTo>
                          <a:pt x="109" y="5445"/>
                          <a:pt x="137" y="5450"/>
                          <a:pt x="164" y="5450"/>
                        </a:cubicBezTo>
                        <a:cubicBezTo>
                          <a:pt x="192" y="5450"/>
                          <a:pt x="219" y="5445"/>
                          <a:pt x="245" y="5428"/>
                        </a:cubicBezTo>
                        <a:cubicBezTo>
                          <a:pt x="331" y="5381"/>
                          <a:pt x="430" y="5216"/>
                          <a:pt x="483" y="5144"/>
                        </a:cubicBezTo>
                        <a:cubicBezTo>
                          <a:pt x="655" y="4913"/>
                          <a:pt x="793" y="4655"/>
                          <a:pt x="925" y="4391"/>
                        </a:cubicBezTo>
                        <a:cubicBezTo>
                          <a:pt x="1348" y="3539"/>
                          <a:pt x="1711" y="2654"/>
                          <a:pt x="2041" y="1763"/>
                        </a:cubicBezTo>
                        <a:cubicBezTo>
                          <a:pt x="2259" y="1182"/>
                          <a:pt x="2477" y="627"/>
                          <a:pt x="2497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" name="Google Shape;649;p18"/>
                  <p:cNvSpPr/>
                  <p:nvPr/>
                </p:nvSpPr>
                <p:spPr>
                  <a:xfrm>
                    <a:off x="15891496" y="1917164"/>
                    <a:ext cx="122289" cy="347312"/>
                  </a:xfrm>
                  <a:custGeom>
                    <a:rect b="b" l="l" r="r" t="t"/>
                    <a:pathLst>
                      <a:path extrusionOk="0" h="3996" w="1407">
                        <a:moveTo>
                          <a:pt x="1394" y="1"/>
                        </a:moveTo>
                        <a:cubicBezTo>
                          <a:pt x="1347" y="338"/>
                          <a:pt x="1202" y="820"/>
                          <a:pt x="1116" y="1064"/>
                        </a:cubicBezTo>
                        <a:cubicBezTo>
                          <a:pt x="997" y="1434"/>
                          <a:pt x="925" y="1817"/>
                          <a:pt x="766" y="2180"/>
                        </a:cubicBezTo>
                        <a:cubicBezTo>
                          <a:pt x="581" y="2596"/>
                          <a:pt x="363" y="3005"/>
                          <a:pt x="212" y="3448"/>
                        </a:cubicBezTo>
                        <a:cubicBezTo>
                          <a:pt x="159" y="3600"/>
                          <a:pt x="113" y="3844"/>
                          <a:pt x="0" y="3976"/>
                        </a:cubicBezTo>
                        <a:cubicBezTo>
                          <a:pt x="116" y="3968"/>
                          <a:pt x="229" y="3934"/>
                          <a:pt x="341" y="3934"/>
                        </a:cubicBezTo>
                        <a:cubicBezTo>
                          <a:pt x="415" y="3934"/>
                          <a:pt x="488" y="3948"/>
                          <a:pt x="562" y="3996"/>
                        </a:cubicBezTo>
                        <a:cubicBezTo>
                          <a:pt x="925" y="3408"/>
                          <a:pt x="984" y="2642"/>
                          <a:pt x="1189" y="1988"/>
                        </a:cubicBezTo>
                        <a:cubicBezTo>
                          <a:pt x="1268" y="1744"/>
                          <a:pt x="1347" y="1473"/>
                          <a:pt x="1341" y="1216"/>
                        </a:cubicBezTo>
                        <a:cubicBezTo>
                          <a:pt x="1341" y="1024"/>
                          <a:pt x="1361" y="806"/>
                          <a:pt x="1380" y="615"/>
                        </a:cubicBezTo>
                        <a:cubicBezTo>
                          <a:pt x="1407" y="377"/>
                          <a:pt x="1394" y="239"/>
                          <a:pt x="1394" y="1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" name="Google Shape;650;p18"/>
                  <p:cNvSpPr/>
                  <p:nvPr/>
                </p:nvSpPr>
                <p:spPr>
                  <a:xfrm>
                    <a:off x="16262797" y="1894826"/>
                    <a:ext cx="128634" cy="379384"/>
                  </a:xfrm>
                  <a:custGeom>
                    <a:rect b="b" l="l" r="r" t="t"/>
                    <a:pathLst>
                      <a:path extrusionOk="0" h="4365" w="1480">
                        <a:moveTo>
                          <a:pt x="1479" y="0"/>
                        </a:moveTo>
                        <a:cubicBezTo>
                          <a:pt x="1358" y="320"/>
                          <a:pt x="1099" y="402"/>
                          <a:pt x="865" y="402"/>
                        </a:cubicBezTo>
                        <a:cubicBezTo>
                          <a:pt x="780" y="402"/>
                          <a:pt x="698" y="391"/>
                          <a:pt x="628" y="377"/>
                        </a:cubicBezTo>
                        <a:cubicBezTo>
                          <a:pt x="403" y="931"/>
                          <a:pt x="443" y="2602"/>
                          <a:pt x="0" y="4365"/>
                        </a:cubicBezTo>
                        <a:cubicBezTo>
                          <a:pt x="73" y="4339"/>
                          <a:pt x="258" y="4292"/>
                          <a:pt x="317" y="4239"/>
                        </a:cubicBezTo>
                        <a:cubicBezTo>
                          <a:pt x="463" y="4127"/>
                          <a:pt x="469" y="3929"/>
                          <a:pt x="522" y="3731"/>
                        </a:cubicBezTo>
                        <a:cubicBezTo>
                          <a:pt x="747" y="2826"/>
                          <a:pt x="1229" y="892"/>
                          <a:pt x="1479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" name="Google Shape;651;p18"/>
                  <p:cNvSpPr/>
                  <p:nvPr/>
                </p:nvSpPr>
                <p:spPr>
                  <a:xfrm>
                    <a:off x="16262797" y="1875618"/>
                    <a:ext cx="113163" cy="35548"/>
                  </a:xfrm>
                  <a:custGeom>
                    <a:rect b="b" l="l" r="r" t="t"/>
                    <a:pathLst>
                      <a:path extrusionOk="0" h="409" w="1302">
                        <a:moveTo>
                          <a:pt x="639" y="0"/>
                        </a:moveTo>
                        <a:cubicBezTo>
                          <a:pt x="557" y="0"/>
                          <a:pt x="479" y="7"/>
                          <a:pt x="423" y="17"/>
                        </a:cubicBezTo>
                        <a:cubicBezTo>
                          <a:pt x="278" y="37"/>
                          <a:pt x="40" y="83"/>
                          <a:pt x="0" y="254"/>
                        </a:cubicBezTo>
                        <a:cubicBezTo>
                          <a:pt x="159" y="334"/>
                          <a:pt x="337" y="334"/>
                          <a:pt x="502" y="367"/>
                        </a:cubicBezTo>
                        <a:cubicBezTo>
                          <a:pt x="653" y="394"/>
                          <a:pt x="772" y="409"/>
                          <a:pt x="905" y="409"/>
                        </a:cubicBezTo>
                        <a:cubicBezTo>
                          <a:pt x="964" y="409"/>
                          <a:pt x="1027" y="406"/>
                          <a:pt x="1097" y="400"/>
                        </a:cubicBezTo>
                        <a:cubicBezTo>
                          <a:pt x="1196" y="386"/>
                          <a:pt x="1301" y="386"/>
                          <a:pt x="1242" y="274"/>
                        </a:cubicBezTo>
                        <a:cubicBezTo>
                          <a:pt x="1209" y="208"/>
                          <a:pt x="1103" y="116"/>
                          <a:pt x="1044" y="89"/>
                        </a:cubicBezTo>
                        <a:lnTo>
                          <a:pt x="1044" y="96"/>
                        </a:lnTo>
                        <a:cubicBezTo>
                          <a:pt x="958" y="23"/>
                          <a:pt x="790" y="0"/>
                          <a:pt x="639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652" name="Google Shape;652;p18"/>
            <p:cNvGrpSpPr/>
            <p:nvPr/>
          </p:nvGrpSpPr>
          <p:grpSpPr>
            <a:xfrm>
              <a:off x="-95258" y="4163175"/>
              <a:ext cx="1753725" cy="1126375"/>
              <a:chOff x="-95258" y="4163175"/>
              <a:chExt cx="1753725" cy="1126375"/>
            </a:xfrm>
          </p:grpSpPr>
          <p:grpSp>
            <p:nvGrpSpPr>
              <p:cNvPr id="653" name="Google Shape;653;p18"/>
              <p:cNvGrpSpPr/>
              <p:nvPr/>
            </p:nvGrpSpPr>
            <p:grpSpPr>
              <a:xfrm>
                <a:off x="-95258" y="4163175"/>
                <a:ext cx="1753725" cy="1126375"/>
                <a:chOff x="-95258" y="4163175"/>
                <a:chExt cx="1753725" cy="1126375"/>
              </a:xfrm>
            </p:grpSpPr>
            <p:sp>
              <p:nvSpPr>
                <p:cNvPr id="654" name="Google Shape;654;p18"/>
                <p:cNvSpPr/>
                <p:nvPr/>
              </p:nvSpPr>
              <p:spPr>
                <a:xfrm flipH="1">
                  <a:off x="510449" y="4662925"/>
                  <a:ext cx="713800" cy="567301"/>
                </a:xfrm>
                <a:custGeom>
                  <a:rect b="b" l="l" r="r" t="t"/>
                  <a:pathLst>
                    <a:path extrusionOk="0" h="761" w="1361">
                      <a:moveTo>
                        <a:pt x="852" y="1"/>
                      </a:moveTo>
                      <a:cubicBezTo>
                        <a:pt x="582" y="1"/>
                        <a:pt x="1" y="588"/>
                        <a:pt x="40" y="694"/>
                      </a:cubicBezTo>
                      <a:cubicBezTo>
                        <a:pt x="60" y="741"/>
                        <a:pt x="281" y="760"/>
                        <a:pt x="534" y="760"/>
                      </a:cubicBezTo>
                      <a:cubicBezTo>
                        <a:pt x="883" y="760"/>
                        <a:pt x="1292" y="724"/>
                        <a:pt x="1315" y="674"/>
                      </a:cubicBezTo>
                      <a:cubicBezTo>
                        <a:pt x="1361" y="588"/>
                        <a:pt x="1117" y="1"/>
                        <a:pt x="85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" name="Google Shape;655;p18"/>
                <p:cNvSpPr/>
                <p:nvPr/>
              </p:nvSpPr>
              <p:spPr>
                <a:xfrm flipH="1">
                  <a:off x="988278" y="4980260"/>
                  <a:ext cx="670189" cy="163252"/>
                </a:xfrm>
                <a:custGeom>
                  <a:rect b="b" l="l" r="r" t="t"/>
                  <a:pathLst>
                    <a:path extrusionOk="0" h="219" w="899">
                      <a:moveTo>
                        <a:pt x="542" y="1"/>
                      </a:moveTo>
                      <a:cubicBezTo>
                        <a:pt x="357" y="27"/>
                        <a:pt x="172" y="21"/>
                        <a:pt x="1" y="113"/>
                      </a:cubicBezTo>
                      <a:cubicBezTo>
                        <a:pt x="47" y="201"/>
                        <a:pt x="153" y="217"/>
                        <a:pt x="256" y="217"/>
                      </a:cubicBezTo>
                      <a:cubicBezTo>
                        <a:pt x="301" y="217"/>
                        <a:pt x="346" y="214"/>
                        <a:pt x="384" y="212"/>
                      </a:cubicBezTo>
                      <a:cubicBezTo>
                        <a:pt x="430" y="212"/>
                        <a:pt x="504" y="219"/>
                        <a:pt x="576" y="219"/>
                      </a:cubicBezTo>
                      <a:cubicBezTo>
                        <a:pt x="648" y="219"/>
                        <a:pt x="717" y="212"/>
                        <a:pt x="753" y="186"/>
                      </a:cubicBezTo>
                      <a:cubicBezTo>
                        <a:pt x="899" y="80"/>
                        <a:pt x="668" y="21"/>
                        <a:pt x="54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" name="Google Shape;656;p18"/>
                <p:cNvSpPr/>
                <p:nvPr/>
              </p:nvSpPr>
              <p:spPr>
                <a:xfrm flipH="1">
                  <a:off x="-95258" y="4163175"/>
                  <a:ext cx="846776" cy="1126373"/>
                </a:xfrm>
                <a:custGeom>
                  <a:rect b="b" l="l" r="r" t="t"/>
                  <a:pathLst>
                    <a:path extrusionOk="0" h="583" w="1374">
                      <a:moveTo>
                        <a:pt x="740" y="1"/>
                      </a:moveTo>
                      <a:cubicBezTo>
                        <a:pt x="522" y="7"/>
                        <a:pt x="271" y="166"/>
                        <a:pt x="100" y="304"/>
                      </a:cubicBezTo>
                      <a:cubicBezTo>
                        <a:pt x="93" y="311"/>
                        <a:pt x="86" y="318"/>
                        <a:pt x="86" y="318"/>
                      </a:cubicBezTo>
                      <a:cubicBezTo>
                        <a:pt x="1" y="476"/>
                        <a:pt x="522" y="562"/>
                        <a:pt x="720" y="575"/>
                      </a:cubicBezTo>
                      <a:cubicBezTo>
                        <a:pt x="767" y="579"/>
                        <a:pt x="819" y="583"/>
                        <a:pt x="872" y="583"/>
                      </a:cubicBezTo>
                      <a:cubicBezTo>
                        <a:pt x="1058" y="583"/>
                        <a:pt x="1262" y="541"/>
                        <a:pt x="1334" y="351"/>
                      </a:cubicBezTo>
                      <a:cubicBezTo>
                        <a:pt x="1374" y="245"/>
                        <a:pt x="1328" y="179"/>
                        <a:pt x="1249" y="133"/>
                      </a:cubicBezTo>
                      <a:cubicBezTo>
                        <a:pt x="1196" y="100"/>
                        <a:pt x="1123" y="73"/>
                        <a:pt x="1064" y="60"/>
                      </a:cubicBezTo>
                      <a:cubicBezTo>
                        <a:pt x="1004" y="40"/>
                        <a:pt x="800" y="7"/>
                        <a:pt x="74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" name="Google Shape;657;p18"/>
                <p:cNvSpPr/>
                <p:nvPr/>
              </p:nvSpPr>
              <p:spPr>
                <a:xfrm flipH="1">
                  <a:off x="-95258" y="4418205"/>
                  <a:ext cx="846776" cy="871346"/>
                </a:xfrm>
                <a:custGeom>
                  <a:rect b="b" l="l" r="r" t="t"/>
                  <a:pathLst>
                    <a:path extrusionOk="0" h="451" w="1374">
                      <a:moveTo>
                        <a:pt x="1249" y="1"/>
                      </a:moveTo>
                      <a:cubicBezTo>
                        <a:pt x="1050" y="146"/>
                        <a:pt x="733" y="179"/>
                        <a:pt x="516" y="186"/>
                      </a:cubicBezTo>
                      <a:cubicBezTo>
                        <a:pt x="425" y="191"/>
                        <a:pt x="325" y="201"/>
                        <a:pt x="228" y="201"/>
                      </a:cubicBezTo>
                      <a:cubicBezTo>
                        <a:pt x="205" y="201"/>
                        <a:pt x="182" y="200"/>
                        <a:pt x="159" y="199"/>
                      </a:cubicBezTo>
                      <a:cubicBezTo>
                        <a:pt x="133" y="199"/>
                        <a:pt x="113" y="192"/>
                        <a:pt x="86" y="186"/>
                      </a:cubicBezTo>
                      <a:lnTo>
                        <a:pt x="86" y="186"/>
                      </a:lnTo>
                      <a:cubicBezTo>
                        <a:pt x="1" y="344"/>
                        <a:pt x="522" y="430"/>
                        <a:pt x="720" y="443"/>
                      </a:cubicBezTo>
                      <a:cubicBezTo>
                        <a:pt x="767" y="447"/>
                        <a:pt x="819" y="451"/>
                        <a:pt x="872" y="451"/>
                      </a:cubicBezTo>
                      <a:cubicBezTo>
                        <a:pt x="1058" y="451"/>
                        <a:pt x="1262" y="409"/>
                        <a:pt x="1334" y="219"/>
                      </a:cubicBezTo>
                      <a:cubicBezTo>
                        <a:pt x="1374" y="113"/>
                        <a:pt x="1328" y="47"/>
                        <a:pt x="1249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8" name="Google Shape;658;p18"/>
              <p:cNvGrpSpPr/>
              <p:nvPr/>
            </p:nvGrpSpPr>
            <p:grpSpPr>
              <a:xfrm>
                <a:off x="249375" y="4175842"/>
                <a:ext cx="665995" cy="621883"/>
                <a:chOff x="5628350" y="6127367"/>
                <a:chExt cx="665995" cy="621883"/>
              </a:xfrm>
            </p:grpSpPr>
            <p:sp>
              <p:nvSpPr>
                <p:cNvPr id="659" name="Google Shape;659;p18"/>
                <p:cNvSpPr/>
                <p:nvPr/>
              </p:nvSpPr>
              <p:spPr>
                <a:xfrm>
                  <a:off x="5703469" y="6568347"/>
                  <a:ext cx="175094" cy="180902"/>
                </a:xfrm>
                <a:custGeom>
                  <a:rect b="b" l="l" r="r" t="t"/>
                  <a:pathLst>
                    <a:path extrusionOk="0" h="1652" w="1599">
                      <a:moveTo>
                        <a:pt x="839" y="1"/>
                      </a:moveTo>
                      <a:cubicBezTo>
                        <a:pt x="839" y="1"/>
                        <a:pt x="159" y="324"/>
                        <a:pt x="113" y="443"/>
                      </a:cubicBezTo>
                      <a:cubicBezTo>
                        <a:pt x="67" y="555"/>
                        <a:pt x="1" y="945"/>
                        <a:pt x="1" y="945"/>
                      </a:cubicBezTo>
                      <a:lnTo>
                        <a:pt x="272" y="542"/>
                      </a:lnTo>
                      <a:lnTo>
                        <a:pt x="945" y="232"/>
                      </a:lnTo>
                      <a:lnTo>
                        <a:pt x="463" y="912"/>
                      </a:lnTo>
                      <a:lnTo>
                        <a:pt x="523" y="1579"/>
                      </a:lnTo>
                      <a:lnTo>
                        <a:pt x="701" y="919"/>
                      </a:lnTo>
                      <a:lnTo>
                        <a:pt x="1077" y="516"/>
                      </a:lnTo>
                      <a:lnTo>
                        <a:pt x="965" y="1328"/>
                      </a:lnTo>
                      <a:lnTo>
                        <a:pt x="1599" y="1652"/>
                      </a:lnTo>
                      <a:lnTo>
                        <a:pt x="1203" y="1216"/>
                      </a:lnTo>
                      <a:lnTo>
                        <a:pt x="1460" y="734"/>
                      </a:lnTo>
                      <a:lnTo>
                        <a:pt x="83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0" name="Google Shape;660;p18"/>
                <p:cNvSpPr/>
                <p:nvPr/>
              </p:nvSpPr>
              <p:spPr>
                <a:xfrm>
                  <a:off x="6144546" y="6423361"/>
                  <a:ext cx="149799" cy="210250"/>
                </a:xfrm>
                <a:custGeom>
                  <a:rect b="b" l="l" r="r" t="t"/>
                  <a:pathLst>
                    <a:path extrusionOk="0" h="1920" w="1368">
                      <a:moveTo>
                        <a:pt x="787" y="0"/>
                      </a:moveTo>
                      <a:cubicBezTo>
                        <a:pt x="608" y="0"/>
                        <a:pt x="1" y="235"/>
                        <a:pt x="1" y="235"/>
                      </a:cubicBezTo>
                      <a:lnTo>
                        <a:pt x="106" y="1193"/>
                      </a:lnTo>
                      <a:lnTo>
                        <a:pt x="628" y="1331"/>
                      </a:lnTo>
                      <a:lnTo>
                        <a:pt x="681" y="1919"/>
                      </a:lnTo>
                      <a:lnTo>
                        <a:pt x="879" y="1232"/>
                      </a:lnTo>
                      <a:lnTo>
                        <a:pt x="212" y="757"/>
                      </a:lnTo>
                      <a:lnTo>
                        <a:pt x="760" y="764"/>
                      </a:lnTo>
                      <a:lnTo>
                        <a:pt x="1367" y="1094"/>
                      </a:lnTo>
                      <a:lnTo>
                        <a:pt x="925" y="585"/>
                      </a:lnTo>
                      <a:lnTo>
                        <a:pt x="93" y="466"/>
                      </a:lnTo>
                      <a:lnTo>
                        <a:pt x="780" y="196"/>
                      </a:lnTo>
                      <a:lnTo>
                        <a:pt x="1262" y="275"/>
                      </a:lnTo>
                      <a:cubicBezTo>
                        <a:pt x="1262" y="275"/>
                        <a:pt x="932" y="50"/>
                        <a:pt x="819" y="4"/>
                      </a:cubicBezTo>
                      <a:cubicBezTo>
                        <a:pt x="811" y="2"/>
                        <a:pt x="801" y="0"/>
                        <a:pt x="7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1" name="Google Shape;661;p18"/>
                <p:cNvSpPr/>
                <p:nvPr/>
              </p:nvSpPr>
              <p:spPr>
                <a:xfrm>
                  <a:off x="5695585" y="6393357"/>
                  <a:ext cx="160640" cy="127792"/>
                </a:xfrm>
                <a:custGeom>
                  <a:rect b="b" l="l" r="r" t="t"/>
                  <a:pathLst>
                    <a:path extrusionOk="0" h="1167" w="1467">
                      <a:moveTo>
                        <a:pt x="326" y="1"/>
                      </a:moveTo>
                      <a:cubicBezTo>
                        <a:pt x="323" y="1"/>
                        <a:pt x="320" y="1"/>
                        <a:pt x="317" y="1"/>
                      </a:cubicBezTo>
                      <a:cubicBezTo>
                        <a:pt x="0" y="8"/>
                        <a:pt x="297" y="707"/>
                        <a:pt x="357" y="806"/>
                      </a:cubicBezTo>
                      <a:cubicBezTo>
                        <a:pt x="456" y="958"/>
                        <a:pt x="581" y="1084"/>
                        <a:pt x="760" y="1130"/>
                      </a:cubicBezTo>
                      <a:cubicBezTo>
                        <a:pt x="816" y="1145"/>
                        <a:pt x="910" y="1166"/>
                        <a:pt x="992" y="1166"/>
                      </a:cubicBezTo>
                      <a:cubicBezTo>
                        <a:pt x="1055" y="1166"/>
                        <a:pt x="1110" y="1154"/>
                        <a:pt x="1136" y="1117"/>
                      </a:cubicBezTo>
                      <a:lnTo>
                        <a:pt x="1466" y="635"/>
                      </a:lnTo>
                      <a:lnTo>
                        <a:pt x="1466" y="635"/>
                      </a:lnTo>
                      <a:cubicBezTo>
                        <a:pt x="1379" y="684"/>
                        <a:pt x="1254" y="708"/>
                        <a:pt x="1123" y="708"/>
                      </a:cubicBezTo>
                      <a:cubicBezTo>
                        <a:pt x="975" y="708"/>
                        <a:pt x="822" y="678"/>
                        <a:pt x="713" y="622"/>
                      </a:cubicBezTo>
                      <a:cubicBezTo>
                        <a:pt x="548" y="536"/>
                        <a:pt x="509" y="331"/>
                        <a:pt x="449" y="166"/>
                      </a:cubicBezTo>
                      <a:cubicBezTo>
                        <a:pt x="424" y="102"/>
                        <a:pt x="423" y="1"/>
                        <a:pt x="3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2" name="Google Shape;662;p18"/>
                <p:cNvSpPr/>
                <p:nvPr/>
              </p:nvSpPr>
              <p:spPr>
                <a:xfrm>
                  <a:off x="5628350" y="6263921"/>
                  <a:ext cx="188782" cy="167871"/>
                </a:xfrm>
                <a:custGeom>
                  <a:rect b="b" l="l" r="r" t="t"/>
                  <a:pathLst>
                    <a:path extrusionOk="0" h="1533" w="1724">
                      <a:moveTo>
                        <a:pt x="542" y="1"/>
                      </a:moveTo>
                      <a:cubicBezTo>
                        <a:pt x="535" y="1"/>
                        <a:pt x="403" y="120"/>
                        <a:pt x="284" y="298"/>
                      </a:cubicBezTo>
                      <a:cubicBezTo>
                        <a:pt x="119" y="556"/>
                        <a:pt x="0" y="952"/>
                        <a:pt x="370" y="1348"/>
                      </a:cubicBezTo>
                      <a:cubicBezTo>
                        <a:pt x="496" y="1480"/>
                        <a:pt x="661" y="1532"/>
                        <a:pt x="832" y="1532"/>
                      </a:cubicBezTo>
                      <a:cubicBezTo>
                        <a:pt x="1012" y="1532"/>
                        <a:pt x="1198" y="1475"/>
                        <a:pt x="1354" y="1394"/>
                      </a:cubicBezTo>
                      <a:cubicBezTo>
                        <a:pt x="1380" y="1381"/>
                        <a:pt x="1407" y="1368"/>
                        <a:pt x="1426" y="1348"/>
                      </a:cubicBezTo>
                      <a:cubicBezTo>
                        <a:pt x="1618" y="1223"/>
                        <a:pt x="1724" y="1018"/>
                        <a:pt x="1684" y="780"/>
                      </a:cubicBezTo>
                      <a:cubicBezTo>
                        <a:pt x="1644" y="509"/>
                        <a:pt x="1499" y="232"/>
                        <a:pt x="1341" y="206"/>
                      </a:cubicBezTo>
                      <a:cubicBezTo>
                        <a:pt x="1242" y="311"/>
                        <a:pt x="1096" y="668"/>
                        <a:pt x="977" y="859"/>
                      </a:cubicBezTo>
                      <a:cubicBezTo>
                        <a:pt x="832" y="635"/>
                        <a:pt x="542" y="278"/>
                        <a:pt x="54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3" name="Google Shape;663;p18"/>
                <p:cNvSpPr/>
                <p:nvPr/>
              </p:nvSpPr>
              <p:spPr>
                <a:xfrm>
                  <a:off x="6058477" y="6249904"/>
                  <a:ext cx="106436" cy="154840"/>
                </a:xfrm>
                <a:custGeom>
                  <a:rect b="b" l="l" r="r" t="t"/>
                  <a:pathLst>
                    <a:path extrusionOk="0" h="1414" w="972">
                      <a:moveTo>
                        <a:pt x="541" y="0"/>
                      </a:moveTo>
                      <a:cubicBezTo>
                        <a:pt x="511" y="0"/>
                        <a:pt x="481" y="11"/>
                        <a:pt x="450" y="37"/>
                      </a:cubicBezTo>
                      <a:cubicBezTo>
                        <a:pt x="371" y="96"/>
                        <a:pt x="437" y="175"/>
                        <a:pt x="463" y="248"/>
                      </a:cubicBezTo>
                      <a:cubicBezTo>
                        <a:pt x="529" y="413"/>
                        <a:pt x="628" y="585"/>
                        <a:pt x="562" y="763"/>
                      </a:cubicBezTo>
                      <a:cubicBezTo>
                        <a:pt x="476" y="974"/>
                        <a:pt x="206" y="1225"/>
                        <a:pt x="1" y="1265"/>
                      </a:cubicBezTo>
                      <a:lnTo>
                        <a:pt x="562" y="1410"/>
                      </a:lnTo>
                      <a:cubicBezTo>
                        <a:pt x="570" y="1413"/>
                        <a:pt x="579" y="1414"/>
                        <a:pt x="588" y="1414"/>
                      </a:cubicBezTo>
                      <a:cubicBezTo>
                        <a:pt x="684" y="1414"/>
                        <a:pt x="805" y="1258"/>
                        <a:pt x="859" y="1179"/>
                      </a:cubicBezTo>
                      <a:cubicBezTo>
                        <a:pt x="958" y="1027"/>
                        <a:pt x="972" y="849"/>
                        <a:pt x="945" y="670"/>
                      </a:cubicBezTo>
                      <a:cubicBezTo>
                        <a:pt x="934" y="572"/>
                        <a:pt x="754" y="0"/>
                        <a:pt x="5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" name="Google Shape;664;p18"/>
                <p:cNvSpPr/>
                <p:nvPr/>
              </p:nvSpPr>
              <p:spPr>
                <a:xfrm>
                  <a:off x="5992775" y="6127367"/>
                  <a:ext cx="176518" cy="176303"/>
                </a:xfrm>
                <a:custGeom>
                  <a:rect b="b" l="l" r="r" t="t"/>
                  <a:pathLst>
                    <a:path extrusionOk="0" h="1610" w="1612">
                      <a:moveTo>
                        <a:pt x="575" y="0"/>
                      </a:moveTo>
                      <a:cubicBezTo>
                        <a:pt x="759" y="211"/>
                        <a:pt x="773" y="674"/>
                        <a:pt x="806" y="938"/>
                      </a:cubicBezTo>
                      <a:cubicBezTo>
                        <a:pt x="588" y="872"/>
                        <a:pt x="244" y="693"/>
                        <a:pt x="106" y="680"/>
                      </a:cubicBezTo>
                      <a:lnTo>
                        <a:pt x="106" y="680"/>
                      </a:lnTo>
                      <a:cubicBezTo>
                        <a:pt x="0" y="806"/>
                        <a:pt x="73" y="1103"/>
                        <a:pt x="218" y="1340"/>
                      </a:cubicBezTo>
                      <a:cubicBezTo>
                        <a:pt x="329" y="1521"/>
                        <a:pt x="506" y="1609"/>
                        <a:pt x="705" y="1609"/>
                      </a:cubicBezTo>
                      <a:cubicBezTo>
                        <a:pt x="732" y="1609"/>
                        <a:pt x="759" y="1608"/>
                        <a:pt x="786" y="1605"/>
                      </a:cubicBezTo>
                      <a:cubicBezTo>
                        <a:pt x="812" y="1598"/>
                        <a:pt x="839" y="1598"/>
                        <a:pt x="872" y="1591"/>
                      </a:cubicBezTo>
                      <a:cubicBezTo>
                        <a:pt x="1202" y="1505"/>
                        <a:pt x="1572" y="1281"/>
                        <a:pt x="1585" y="911"/>
                      </a:cubicBezTo>
                      <a:cubicBezTo>
                        <a:pt x="1611" y="370"/>
                        <a:pt x="1255" y="152"/>
                        <a:pt x="964" y="59"/>
                      </a:cubicBezTo>
                      <a:cubicBezTo>
                        <a:pt x="759" y="0"/>
                        <a:pt x="581" y="0"/>
                        <a:pt x="5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" name="Google Shape;665;p18"/>
                <p:cNvSpPr/>
                <p:nvPr/>
              </p:nvSpPr>
              <p:spPr>
                <a:xfrm>
                  <a:off x="6078735" y="6133828"/>
                  <a:ext cx="90559" cy="169295"/>
                </a:xfrm>
                <a:custGeom>
                  <a:rect b="b" l="l" r="r" t="t"/>
                  <a:pathLst>
                    <a:path extrusionOk="0" h="1546" w="827">
                      <a:moveTo>
                        <a:pt x="179" y="0"/>
                      </a:moveTo>
                      <a:cubicBezTo>
                        <a:pt x="285" y="199"/>
                        <a:pt x="351" y="416"/>
                        <a:pt x="344" y="628"/>
                      </a:cubicBezTo>
                      <a:cubicBezTo>
                        <a:pt x="344" y="793"/>
                        <a:pt x="291" y="984"/>
                        <a:pt x="239" y="1136"/>
                      </a:cubicBezTo>
                      <a:cubicBezTo>
                        <a:pt x="186" y="1275"/>
                        <a:pt x="113" y="1407"/>
                        <a:pt x="21" y="1519"/>
                      </a:cubicBezTo>
                      <a:cubicBezTo>
                        <a:pt x="14" y="1526"/>
                        <a:pt x="7" y="1539"/>
                        <a:pt x="1" y="1546"/>
                      </a:cubicBezTo>
                      <a:cubicBezTo>
                        <a:pt x="27" y="1539"/>
                        <a:pt x="54" y="1539"/>
                        <a:pt x="87" y="1532"/>
                      </a:cubicBezTo>
                      <a:cubicBezTo>
                        <a:pt x="423" y="1446"/>
                        <a:pt x="787" y="1222"/>
                        <a:pt x="800" y="852"/>
                      </a:cubicBezTo>
                      <a:cubicBezTo>
                        <a:pt x="826" y="311"/>
                        <a:pt x="470" y="93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6" name="Google Shape;666;p18"/>
                <p:cNvSpPr/>
                <p:nvPr/>
              </p:nvSpPr>
              <p:spPr>
                <a:xfrm>
                  <a:off x="5768733" y="6361929"/>
                  <a:ext cx="459801" cy="324573"/>
                </a:xfrm>
                <a:custGeom>
                  <a:rect b="b" l="l" r="r" t="t"/>
                  <a:pathLst>
                    <a:path extrusionOk="0" h="2964" w="4199">
                      <a:moveTo>
                        <a:pt x="2524" y="0"/>
                      </a:moveTo>
                      <a:cubicBezTo>
                        <a:pt x="1518" y="0"/>
                        <a:pt x="149" y="537"/>
                        <a:pt x="144" y="1496"/>
                      </a:cubicBezTo>
                      <a:cubicBezTo>
                        <a:pt x="144" y="1496"/>
                        <a:pt x="1" y="2963"/>
                        <a:pt x="1418" y="2963"/>
                      </a:cubicBezTo>
                      <a:cubicBezTo>
                        <a:pt x="1609" y="2963"/>
                        <a:pt x="1828" y="2937"/>
                        <a:pt x="2079" y="2876"/>
                      </a:cubicBezTo>
                      <a:cubicBezTo>
                        <a:pt x="4199" y="2368"/>
                        <a:pt x="3717" y="671"/>
                        <a:pt x="3505" y="341"/>
                      </a:cubicBezTo>
                      <a:cubicBezTo>
                        <a:pt x="3359" y="110"/>
                        <a:pt x="2979" y="0"/>
                        <a:pt x="25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" name="Google Shape;667;p18"/>
                <p:cNvSpPr/>
                <p:nvPr/>
              </p:nvSpPr>
              <p:spPr>
                <a:xfrm>
                  <a:off x="5835091" y="6491693"/>
                  <a:ext cx="292262" cy="164038"/>
                </a:xfrm>
                <a:custGeom>
                  <a:rect b="b" l="l" r="r" t="t"/>
                  <a:pathLst>
                    <a:path extrusionOk="0" h="1498" w="2669">
                      <a:moveTo>
                        <a:pt x="2451" y="1"/>
                      </a:moveTo>
                      <a:cubicBezTo>
                        <a:pt x="2448" y="1"/>
                        <a:pt x="2446" y="1"/>
                        <a:pt x="2444" y="1"/>
                      </a:cubicBezTo>
                      <a:cubicBezTo>
                        <a:pt x="2272" y="1"/>
                        <a:pt x="2100" y="74"/>
                        <a:pt x="1935" y="87"/>
                      </a:cubicBezTo>
                      <a:cubicBezTo>
                        <a:pt x="1625" y="113"/>
                        <a:pt x="1354" y="153"/>
                        <a:pt x="1057" y="258"/>
                      </a:cubicBezTo>
                      <a:cubicBezTo>
                        <a:pt x="819" y="344"/>
                        <a:pt x="562" y="423"/>
                        <a:pt x="337" y="549"/>
                      </a:cubicBezTo>
                      <a:cubicBezTo>
                        <a:pt x="278" y="582"/>
                        <a:pt x="7" y="694"/>
                        <a:pt x="1" y="833"/>
                      </a:cubicBezTo>
                      <a:cubicBezTo>
                        <a:pt x="93" y="1203"/>
                        <a:pt x="370" y="1480"/>
                        <a:pt x="760" y="1493"/>
                      </a:cubicBezTo>
                      <a:cubicBezTo>
                        <a:pt x="835" y="1496"/>
                        <a:pt x="909" y="1497"/>
                        <a:pt x="982" y="1497"/>
                      </a:cubicBezTo>
                      <a:cubicBezTo>
                        <a:pt x="1294" y="1497"/>
                        <a:pt x="1587" y="1465"/>
                        <a:pt x="1876" y="1315"/>
                      </a:cubicBezTo>
                      <a:cubicBezTo>
                        <a:pt x="2226" y="1143"/>
                        <a:pt x="2556" y="846"/>
                        <a:pt x="2635" y="450"/>
                      </a:cubicBezTo>
                      <a:cubicBezTo>
                        <a:pt x="2661" y="300"/>
                        <a:pt x="2668" y="1"/>
                        <a:pt x="2451" y="1"/>
                      </a:cubicBezTo>
                      <a:close/>
                    </a:path>
                  </a:pathLst>
                </a:custGeom>
                <a:solidFill>
                  <a:srgbClr val="071C3D">
                    <a:alpha val="60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" name="Google Shape;668;p18"/>
                <p:cNvSpPr/>
                <p:nvPr/>
              </p:nvSpPr>
              <p:spPr>
                <a:xfrm>
                  <a:off x="5822060" y="6481071"/>
                  <a:ext cx="66797" cy="44897"/>
                </a:xfrm>
                <a:custGeom>
                  <a:rect b="b" l="l" r="r" t="t"/>
                  <a:pathLst>
                    <a:path extrusionOk="0" h="410" w="610">
                      <a:moveTo>
                        <a:pt x="319" y="0"/>
                      </a:moveTo>
                      <a:cubicBezTo>
                        <a:pt x="206" y="0"/>
                        <a:pt x="94" y="46"/>
                        <a:pt x="73" y="151"/>
                      </a:cubicBezTo>
                      <a:cubicBezTo>
                        <a:pt x="40" y="190"/>
                        <a:pt x="1" y="283"/>
                        <a:pt x="14" y="336"/>
                      </a:cubicBezTo>
                      <a:cubicBezTo>
                        <a:pt x="25" y="393"/>
                        <a:pt x="63" y="409"/>
                        <a:pt x="108" y="409"/>
                      </a:cubicBezTo>
                      <a:cubicBezTo>
                        <a:pt x="146" y="409"/>
                        <a:pt x="189" y="398"/>
                        <a:pt x="225" y="388"/>
                      </a:cubicBezTo>
                      <a:cubicBezTo>
                        <a:pt x="338" y="369"/>
                        <a:pt x="529" y="322"/>
                        <a:pt x="569" y="197"/>
                      </a:cubicBezTo>
                      <a:cubicBezTo>
                        <a:pt x="609" y="75"/>
                        <a:pt x="463" y="0"/>
                        <a:pt x="319" y="0"/>
                      </a:cubicBezTo>
                      <a:close/>
                    </a:path>
                  </a:pathLst>
                </a:custGeom>
                <a:solidFill>
                  <a:srgbClr val="071C3D">
                    <a:alpha val="60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9" name="Google Shape;669;p18"/>
                <p:cNvSpPr/>
                <p:nvPr/>
              </p:nvSpPr>
              <p:spPr>
                <a:xfrm>
                  <a:off x="5856773" y="6434969"/>
                  <a:ext cx="30442" cy="27376"/>
                </a:xfrm>
                <a:custGeom>
                  <a:rect b="b" l="l" r="r" t="t"/>
                  <a:pathLst>
                    <a:path extrusionOk="0" h="250" w="278">
                      <a:moveTo>
                        <a:pt x="122" y="0"/>
                      </a:moveTo>
                      <a:cubicBezTo>
                        <a:pt x="87" y="0"/>
                        <a:pt x="56" y="16"/>
                        <a:pt x="40" y="57"/>
                      </a:cubicBezTo>
                      <a:cubicBezTo>
                        <a:pt x="14" y="90"/>
                        <a:pt x="1" y="156"/>
                        <a:pt x="21" y="189"/>
                      </a:cubicBezTo>
                      <a:cubicBezTo>
                        <a:pt x="47" y="242"/>
                        <a:pt x="126" y="242"/>
                        <a:pt x="172" y="248"/>
                      </a:cubicBezTo>
                      <a:cubicBezTo>
                        <a:pt x="179" y="249"/>
                        <a:pt x="186" y="250"/>
                        <a:pt x="192" y="250"/>
                      </a:cubicBezTo>
                      <a:cubicBezTo>
                        <a:pt x="261" y="250"/>
                        <a:pt x="277" y="183"/>
                        <a:pt x="271" y="116"/>
                      </a:cubicBezTo>
                      <a:cubicBezTo>
                        <a:pt x="267" y="60"/>
                        <a:pt x="188" y="0"/>
                        <a:pt x="122" y="0"/>
                      </a:cubicBezTo>
                      <a:close/>
                    </a:path>
                  </a:pathLst>
                </a:custGeom>
                <a:solidFill>
                  <a:srgbClr val="071C3D">
                    <a:alpha val="60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0" name="Google Shape;670;p18"/>
                <p:cNvSpPr/>
                <p:nvPr/>
              </p:nvSpPr>
              <p:spPr>
                <a:xfrm>
                  <a:off x="5628350" y="6296554"/>
                  <a:ext cx="156260" cy="135239"/>
                </a:xfrm>
                <a:custGeom>
                  <a:rect b="b" l="l" r="r" t="t"/>
                  <a:pathLst>
                    <a:path extrusionOk="0" h="1235" w="1427">
                      <a:moveTo>
                        <a:pt x="284" y="0"/>
                      </a:moveTo>
                      <a:lnTo>
                        <a:pt x="284" y="0"/>
                      </a:lnTo>
                      <a:cubicBezTo>
                        <a:pt x="119" y="258"/>
                        <a:pt x="0" y="654"/>
                        <a:pt x="370" y="1050"/>
                      </a:cubicBezTo>
                      <a:cubicBezTo>
                        <a:pt x="496" y="1182"/>
                        <a:pt x="661" y="1234"/>
                        <a:pt x="832" y="1234"/>
                      </a:cubicBezTo>
                      <a:cubicBezTo>
                        <a:pt x="1012" y="1234"/>
                        <a:pt x="1198" y="1177"/>
                        <a:pt x="1354" y="1096"/>
                      </a:cubicBezTo>
                      <a:cubicBezTo>
                        <a:pt x="1380" y="1083"/>
                        <a:pt x="1407" y="1070"/>
                        <a:pt x="1426" y="1050"/>
                      </a:cubicBezTo>
                      <a:lnTo>
                        <a:pt x="1393" y="1050"/>
                      </a:lnTo>
                      <a:cubicBezTo>
                        <a:pt x="1255" y="1024"/>
                        <a:pt x="1109" y="964"/>
                        <a:pt x="984" y="898"/>
                      </a:cubicBezTo>
                      <a:cubicBezTo>
                        <a:pt x="839" y="819"/>
                        <a:pt x="674" y="707"/>
                        <a:pt x="568" y="588"/>
                      </a:cubicBezTo>
                      <a:cubicBezTo>
                        <a:pt x="429" y="429"/>
                        <a:pt x="330" y="218"/>
                        <a:pt x="2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1" name="Google Shape;671;p18"/>
                <p:cNvSpPr/>
                <p:nvPr/>
              </p:nvSpPr>
              <p:spPr>
                <a:xfrm flipH="1" rot="-1454413">
                  <a:off x="6016475" y="6434676"/>
                  <a:ext cx="66796" cy="44897"/>
                </a:xfrm>
                <a:custGeom>
                  <a:rect b="b" l="l" r="r" t="t"/>
                  <a:pathLst>
                    <a:path extrusionOk="0" h="410" w="610">
                      <a:moveTo>
                        <a:pt x="319" y="0"/>
                      </a:moveTo>
                      <a:cubicBezTo>
                        <a:pt x="206" y="0"/>
                        <a:pt x="94" y="46"/>
                        <a:pt x="73" y="151"/>
                      </a:cubicBezTo>
                      <a:cubicBezTo>
                        <a:pt x="40" y="190"/>
                        <a:pt x="1" y="283"/>
                        <a:pt x="14" y="336"/>
                      </a:cubicBezTo>
                      <a:cubicBezTo>
                        <a:pt x="25" y="393"/>
                        <a:pt x="63" y="409"/>
                        <a:pt x="108" y="409"/>
                      </a:cubicBezTo>
                      <a:cubicBezTo>
                        <a:pt x="146" y="409"/>
                        <a:pt x="189" y="398"/>
                        <a:pt x="225" y="388"/>
                      </a:cubicBezTo>
                      <a:cubicBezTo>
                        <a:pt x="338" y="369"/>
                        <a:pt x="529" y="322"/>
                        <a:pt x="569" y="197"/>
                      </a:cubicBezTo>
                      <a:cubicBezTo>
                        <a:pt x="609" y="75"/>
                        <a:pt x="463" y="0"/>
                        <a:pt x="319" y="0"/>
                      </a:cubicBezTo>
                      <a:close/>
                    </a:path>
                  </a:pathLst>
                </a:custGeom>
                <a:solidFill>
                  <a:srgbClr val="071C3D">
                    <a:alpha val="60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2" name="Google Shape;672;p18"/>
                <p:cNvSpPr/>
                <p:nvPr/>
              </p:nvSpPr>
              <p:spPr>
                <a:xfrm flipH="1" rot="-1454413">
                  <a:off x="5997050" y="6400200"/>
                  <a:ext cx="30442" cy="27376"/>
                </a:xfrm>
                <a:custGeom>
                  <a:rect b="b" l="l" r="r" t="t"/>
                  <a:pathLst>
                    <a:path extrusionOk="0" h="250" w="278">
                      <a:moveTo>
                        <a:pt x="122" y="0"/>
                      </a:moveTo>
                      <a:cubicBezTo>
                        <a:pt x="87" y="0"/>
                        <a:pt x="56" y="16"/>
                        <a:pt x="40" y="57"/>
                      </a:cubicBezTo>
                      <a:cubicBezTo>
                        <a:pt x="14" y="90"/>
                        <a:pt x="1" y="156"/>
                        <a:pt x="21" y="189"/>
                      </a:cubicBezTo>
                      <a:cubicBezTo>
                        <a:pt x="47" y="242"/>
                        <a:pt x="126" y="242"/>
                        <a:pt x="172" y="248"/>
                      </a:cubicBezTo>
                      <a:cubicBezTo>
                        <a:pt x="179" y="249"/>
                        <a:pt x="186" y="250"/>
                        <a:pt x="192" y="250"/>
                      </a:cubicBezTo>
                      <a:cubicBezTo>
                        <a:pt x="261" y="250"/>
                        <a:pt x="277" y="183"/>
                        <a:pt x="271" y="116"/>
                      </a:cubicBezTo>
                      <a:cubicBezTo>
                        <a:pt x="267" y="60"/>
                        <a:pt x="188" y="0"/>
                        <a:pt x="122" y="0"/>
                      </a:cubicBezTo>
                      <a:close/>
                    </a:path>
                  </a:pathLst>
                </a:custGeom>
                <a:solidFill>
                  <a:srgbClr val="071C3D">
                    <a:alpha val="60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673" name="Google Shape;673;p18"/>
          <p:cNvGrpSpPr/>
          <p:nvPr/>
        </p:nvGrpSpPr>
        <p:grpSpPr>
          <a:xfrm>
            <a:off x="8461575" y="182458"/>
            <a:ext cx="498456" cy="1035373"/>
            <a:chOff x="8461575" y="182458"/>
            <a:chExt cx="498456" cy="1035373"/>
          </a:xfrm>
        </p:grpSpPr>
        <p:sp>
          <p:nvSpPr>
            <p:cNvPr id="674" name="Google Shape;674;p18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8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6" name="Google Shape;676;p18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677" name="Google Shape;677;p18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18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9" name="Google Shape;679;p18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680" name="Google Shape;680;p18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8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2" name="Google Shape;682;p18"/>
          <p:cNvGrpSpPr/>
          <p:nvPr/>
        </p:nvGrpSpPr>
        <p:grpSpPr>
          <a:xfrm>
            <a:off x="237035" y="171233"/>
            <a:ext cx="903834" cy="468843"/>
            <a:chOff x="237035" y="171233"/>
            <a:chExt cx="903834" cy="468843"/>
          </a:xfrm>
        </p:grpSpPr>
        <p:sp>
          <p:nvSpPr>
            <p:cNvPr id="683" name="Google Shape;683;p18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4" name="Google Shape;684;p18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685" name="Google Shape;685;p18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86" name="Google Shape;686;p18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687" name="Google Shape;687;p18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18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9" name="Google Shape;689;p18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690" name="Google Shape;690;p18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" name="Google Shape;691;p18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692" name="Google Shape;692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695" name="Google Shape;695;p19"/>
          <p:cNvSpPr txBox="1"/>
          <p:nvPr>
            <p:ph idx="1" type="body"/>
          </p:nvPr>
        </p:nvSpPr>
        <p:spPr>
          <a:xfrm>
            <a:off x="720000" y="1017725"/>
            <a:ext cx="7704000" cy="15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696" name="Google Shape;696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_1"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20"/>
          <p:cNvSpPr txBox="1"/>
          <p:nvPr>
            <p:ph type="title"/>
          </p:nvPr>
        </p:nvSpPr>
        <p:spPr>
          <a:xfrm>
            <a:off x="1446300" y="1428900"/>
            <a:ext cx="6251400" cy="69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699" name="Google Shape;699;p20"/>
          <p:cNvSpPr txBox="1"/>
          <p:nvPr>
            <p:ph idx="1" type="subTitle"/>
          </p:nvPr>
        </p:nvSpPr>
        <p:spPr>
          <a:xfrm>
            <a:off x="1446200" y="2123700"/>
            <a:ext cx="6251400" cy="10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00" name="Google Shape;700;p20"/>
          <p:cNvGrpSpPr/>
          <p:nvPr/>
        </p:nvGrpSpPr>
        <p:grpSpPr>
          <a:xfrm rot="251959">
            <a:off x="244175" y="4345009"/>
            <a:ext cx="8930346" cy="1630491"/>
            <a:chOff x="-71125" y="4179039"/>
            <a:chExt cx="9315314" cy="1148136"/>
          </a:xfrm>
        </p:grpSpPr>
        <p:sp>
          <p:nvSpPr>
            <p:cNvPr id="701" name="Google Shape;701;p20"/>
            <p:cNvSpPr/>
            <p:nvPr/>
          </p:nvSpPr>
          <p:spPr>
            <a:xfrm>
              <a:off x="-71125" y="4179039"/>
              <a:ext cx="9315314" cy="1148136"/>
            </a:xfrm>
            <a:custGeom>
              <a:rect b="b" l="l" r="r" t="t"/>
              <a:pathLst>
                <a:path extrusionOk="0" h="18056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18055"/>
                  </a:lnTo>
                  <a:lnTo>
                    <a:pt x="61903" y="18055"/>
                  </a:ln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0"/>
            <p:cNvSpPr/>
            <p:nvPr/>
          </p:nvSpPr>
          <p:spPr>
            <a:xfrm>
              <a:off x="-71125" y="4179039"/>
              <a:ext cx="9315314" cy="1148136"/>
            </a:xfrm>
            <a:custGeom>
              <a:rect b="b" l="l" r="r" t="t"/>
              <a:pathLst>
                <a:path extrusionOk="0" h="18056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18055"/>
                  </a:lnTo>
                  <a:lnTo>
                    <a:pt x="61903" y="18055"/>
                  </a:ln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0"/>
            <p:cNvSpPr/>
            <p:nvPr/>
          </p:nvSpPr>
          <p:spPr>
            <a:xfrm>
              <a:off x="-71125" y="4179039"/>
              <a:ext cx="9315314" cy="804700"/>
            </a:xfrm>
            <a:custGeom>
              <a:rect b="b" l="l" r="r" t="t"/>
              <a:pathLst>
                <a:path extrusionOk="0" h="12655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8105"/>
                  </a:lnTo>
                  <a:cubicBezTo>
                    <a:pt x="707" y="8054"/>
                    <a:pt x="1415" y="8029"/>
                    <a:pt x="2124" y="8029"/>
                  </a:cubicBezTo>
                  <a:cubicBezTo>
                    <a:pt x="3739" y="8029"/>
                    <a:pt x="5356" y="8160"/>
                    <a:pt x="6953" y="8422"/>
                  </a:cubicBezTo>
                  <a:cubicBezTo>
                    <a:pt x="7878" y="8646"/>
                    <a:pt x="5111" y="9650"/>
                    <a:pt x="5494" y="9855"/>
                  </a:cubicBezTo>
                  <a:cubicBezTo>
                    <a:pt x="5929" y="10454"/>
                    <a:pt x="6608" y="10589"/>
                    <a:pt x="7364" y="10589"/>
                  </a:cubicBezTo>
                  <a:cubicBezTo>
                    <a:pt x="7987" y="10589"/>
                    <a:pt x="8663" y="10497"/>
                    <a:pt x="9298" y="10497"/>
                  </a:cubicBezTo>
                  <a:cubicBezTo>
                    <a:pt x="9471" y="10497"/>
                    <a:pt x="9641" y="10504"/>
                    <a:pt x="9806" y="10521"/>
                  </a:cubicBezTo>
                  <a:cubicBezTo>
                    <a:pt x="10030" y="10548"/>
                    <a:pt x="10268" y="10601"/>
                    <a:pt x="10413" y="10772"/>
                  </a:cubicBezTo>
                  <a:cubicBezTo>
                    <a:pt x="10585" y="10990"/>
                    <a:pt x="10552" y="11307"/>
                    <a:pt x="10644" y="11571"/>
                  </a:cubicBezTo>
                  <a:cubicBezTo>
                    <a:pt x="10799" y="11996"/>
                    <a:pt x="11271" y="12193"/>
                    <a:pt x="11743" y="12193"/>
                  </a:cubicBezTo>
                  <a:cubicBezTo>
                    <a:pt x="11895" y="12193"/>
                    <a:pt x="12048" y="12173"/>
                    <a:pt x="12189" y="12133"/>
                  </a:cubicBezTo>
                  <a:cubicBezTo>
                    <a:pt x="12764" y="11961"/>
                    <a:pt x="13252" y="11565"/>
                    <a:pt x="13800" y="11320"/>
                  </a:cubicBezTo>
                  <a:cubicBezTo>
                    <a:pt x="14281" y="11110"/>
                    <a:pt x="14768" y="11025"/>
                    <a:pt x="15261" y="11025"/>
                  </a:cubicBezTo>
                  <a:cubicBezTo>
                    <a:pt x="17414" y="11025"/>
                    <a:pt x="19676" y="12655"/>
                    <a:pt x="21965" y="12655"/>
                  </a:cubicBezTo>
                  <a:cubicBezTo>
                    <a:pt x="21984" y="12655"/>
                    <a:pt x="22003" y="12654"/>
                    <a:pt x="22021" y="12654"/>
                  </a:cubicBezTo>
                  <a:cubicBezTo>
                    <a:pt x="24715" y="12621"/>
                    <a:pt x="26888" y="10323"/>
                    <a:pt x="29542" y="9888"/>
                  </a:cubicBezTo>
                  <a:cubicBezTo>
                    <a:pt x="30215" y="9775"/>
                    <a:pt x="30909" y="9789"/>
                    <a:pt x="31576" y="9643"/>
                  </a:cubicBezTo>
                  <a:cubicBezTo>
                    <a:pt x="33689" y="9174"/>
                    <a:pt x="35095" y="7260"/>
                    <a:pt x="36700" y="5820"/>
                  </a:cubicBezTo>
                  <a:cubicBezTo>
                    <a:pt x="38674" y="4051"/>
                    <a:pt x="41176" y="2888"/>
                    <a:pt x="43798" y="2519"/>
                  </a:cubicBezTo>
                  <a:cubicBezTo>
                    <a:pt x="43820" y="2518"/>
                    <a:pt x="43841" y="2517"/>
                    <a:pt x="43861" y="2517"/>
                  </a:cubicBezTo>
                  <a:cubicBezTo>
                    <a:pt x="45160" y="2517"/>
                    <a:pt x="42240" y="4595"/>
                    <a:pt x="39730" y="6474"/>
                  </a:cubicBezTo>
                  <a:cubicBezTo>
                    <a:pt x="39374" y="6738"/>
                    <a:pt x="39070" y="7161"/>
                    <a:pt x="39129" y="7596"/>
                  </a:cubicBezTo>
                  <a:cubicBezTo>
                    <a:pt x="39197" y="8110"/>
                    <a:pt x="39691" y="8317"/>
                    <a:pt x="40240" y="8317"/>
                  </a:cubicBezTo>
                  <a:cubicBezTo>
                    <a:pt x="40600" y="8317"/>
                    <a:pt x="40985" y="8228"/>
                    <a:pt x="41289" y="8078"/>
                  </a:cubicBezTo>
                  <a:cubicBezTo>
                    <a:pt x="45029" y="6213"/>
                    <a:pt x="48973" y="4218"/>
                    <a:pt x="49875" y="4218"/>
                  </a:cubicBezTo>
                  <a:cubicBezTo>
                    <a:pt x="50155" y="4218"/>
                    <a:pt x="50142" y="4409"/>
                    <a:pt x="49740" y="4856"/>
                  </a:cubicBezTo>
                  <a:cubicBezTo>
                    <a:pt x="49219" y="5444"/>
                    <a:pt x="49582" y="6480"/>
                    <a:pt x="50302" y="6817"/>
                  </a:cubicBezTo>
                  <a:cubicBezTo>
                    <a:pt x="50541" y="6930"/>
                    <a:pt x="50796" y="6980"/>
                    <a:pt x="51056" y="6980"/>
                  </a:cubicBezTo>
                  <a:cubicBezTo>
                    <a:pt x="51571" y="6980"/>
                    <a:pt x="52101" y="6783"/>
                    <a:pt x="52540" y="6494"/>
                  </a:cubicBezTo>
                  <a:cubicBezTo>
                    <a:pt x="53200" y="6058"/>
                    <a:pt x="53709" y="5437"/>
                    <a:pt x="54277" y="4883"/>
                  </a:cubicBezTo>
                  <a:cubicBezTo>
                    <a:pt x="55221" y="3965"/>
                    <a:pt x="56357" y="3225"/>
                    <a:pt x="57631" y="2875"/>
                  </a:cubicBezTo>
                  <a:cubicBezTo>
                    <a:pt x="58274" y="2697"/>
                    <a:pt x="58923" y="2622"/>
                    <a:pt x="59575" y="2622"/>
                  </a:cubicBezTo>
                  <a:cubicBezTo>
                    <a:pt x="60349" y="2622"/>
                    <a:pt x="61126" y="2727"/>
                    <a:pt x="61903" y="2888"/>
                  </a:cubicBez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rgbClr val="FFFFFF">
                <a:alpha val="272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0"/>
            <p:cNvSpPr/>
            <p:nvPr/>
          </p:nvSpPr>
          <p:spPr>
            <a:xfrm>
              <a:off x="-71125" y="4742415"/>
              <a:ext cx="9315314" cy="584751"/>
            </a:xfrm>
            <a:custGeom>
              <a:rect b="b" l="l" r="r" t="t"/>
              <a:pathLst>
                <a:path extrusionOk="0" h="9196" w="61904">
                  <a:moveTo>
                    <a:pt x="58352" y="0"/>
                  </a:moveTo>
                  <a:cubicBezTo>
                    <a:pt x="58153" y="0"/>
                    <a:pt x="57954" y="6"/>
                    <a:pt x="57756" y="17"/>
                  </a:cubicBezTo>
                  <a:cubicBezTo>
                    <a:pt x="55049" y="169"/>
                    <a:pt x="52481" y="1219"/>
                    <a:pt x="50005" y="2335"/>
                  </a:cubicBezTo>
                  <a:cubicBezTo>
                    <a:pt x="47535" y="3457"/>
                    <a:pt x="45072" y="4672"/>
                    <a:pt x="42411" y="5194"/>
                  </a:cubicBezTo>
                  <a:cubicBezTo>
                    <a:pt x="42144" y="5249"/>
                    <a:pt x="41862" y="5293"/>
                    <a:pt x="41586" y="5293"/>
                  </a:cubicBezTo>
                  <a:cubicBezTo>
                    <a:pt x="41267" y="5293"/>
                    <a:pt x="40957" y="5235"/>
                    <a:pt x="40688" y="5069"/>
                  </a:cubicBezTo>
                  <a:cubicBezTo>
                    <a:pt x="40186" y="4765"/>
                    <a:pt x="40523" y="4019"/>
                    <a:pt x="40496" y="3596"/>
                  </a:cubicBezTo>
                  <a:cubicBezTo>
                    <a:pt x="40530" y="3174"/>
                    <a:pt x="40334" y="3004"/>
                    <a:pt x="39984" y="3004"/>
                  </a:cubicBezTo>
                  <a:cubicBezTo>
                    <a:pt x="38737" y="3004"/>
                    <a:pt x="35535" y="5169"/>
                    <a:pt x="33807" y="5788"/>
                  </a:cubicBezTo>
                  <a:cubicBezTo>
                    <a:pt x="29724" y="7249"/>
                    <a:pt x="25384" y="7987"/>
                    <a:pt x="21046" y="7987"/>
                  </a:cubicBezTo>
                  <a:cubicBezTo>
                    <a:pt x="18341" y="7987"/>
                    <a:pt x="15637" y="7700"/>
                    <a:pt x="12995" y="7122"/>
                  </a:cubicBezTo>
                  <a:cubicBezTo>
                    <a:pt x="11450" y="6666"/>
                    <a:pt x="16574" y="5967"/>
                    <a:pt x="15656" y="5425"/>
                  </a:cubicBezTo>
                  <a:cubicBezTo>
                    <a:pt x="14924" y="5091"/>
                    <a:pt x="14158" y="4964"/>
                    <a:pt x="13373" y="4964"/>
                  </a:cubicBezTo>
                  <a:cubicBezTo>
                    <a:pt x="10888" y="4964"/>
                    <a:pt x="8203" y="6235"/>
                    <a:pt x="5727" y="6235"/>
                  </a:cubicBezTo>
                  <a:cubicBezTo>
                    <a:pt x="4920" y="6235"/>
                    <a:pt x="4136" y="6100"/>
                    <a:pt x="3388" y="5742"/>
                  </a:cubicBezTo>
                  <a:cubicBezTo>
                    <a:pt x="3183" y="5643"/>
                    <a:pt x="2978" y="5524"/>
                    <a:pt x="2866" y="5326"/>
                  </a:cubicBezTo>
                  <a:cubicBezTo>
                    <a:pt x="2734" y="5069"/>
                    <a:pt x="2787" y="4765"/>
                    <a:pt x="2767" y="4481"/>
                  </a:cubicBezTo>
                  <a:cubicBezTo>
                    <a:pt x="2688" y="3226"/>
                    <a:pt x="1281" y="2540"/>
                    <a:pt x="0" y="2513"/>
                  </a:cubicBezTo>
                  <a:lnTo>
                    <a:pt x="0" y="9195"/>
                  </a:lnTo>
                  <a:lnTo>
                    <a:pt x="61903" y="9195"/>
                  </a:lnTo>
                  <a:lnTo>
                    <a:pt x="61903" y="638"/>
                  </a:lnTo>
                  <a:cubicBezTo>
                    <a:pt x="60781" y="207"/>
                    <a:pt x="59557" y="0"/>
                    <a:pt x="58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" name="Google Shape;705;p20"/>
          <p:cNvGrpSpPr/>
          <p:nvPr/>
        </p:nvGrpSpPr>
        <p:grpSpPr>
          <a:xfrm>
            <a:off x="8267930" y="3787318"/>
            <a:ext cx="713784" cy="1398943"/>
            <a:chOff x="11376615" y="-183998"/>
            <a:chExt cx="520099" cy="1019340"/>
          </a:xfrm>
        </p:grpSpPr>
        <p:grpSp>
          <p:nvGrpSpPr>
            <p:cNvPr id="706" name="Google Shape;706;p20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707" name="Google Shape;707;p20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20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9" name="Google Shape;709;p20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0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" name="Google Shape;711;p20"/>
          <p:cNvGrpSpPr/>
          <p:nvPr/>
        </p:nvGrpSpPr>
        <p:grpSpPr>
          <a:xfrm>
            <a:off x="6487499" y="4239365"/>
            <a:ext cx="2648055" cy="1311584"/>
            <a:chOff x="7431261" y="3641601"/>
            <a:chExt cx="1523184" cy="754434"/>
          </a:xfrm>
        </p:grpSpPr>
        <p:sp>
          <p:nvSpPr>
            <p:cNvPr id="712" name="Google Shape;712;p20"/>
            <p:cNvSpPr/>
            <p:nvPr/>
          </p:nvSpPr>
          <p:spPr>
            <a:xfrm>
              <a:off x="7431261" y="3973878"/>
              <a:ext cx="142975" cy="351919"/>
            </a:xfrm>
            <a:custGeom>
              <a:rect b="b" l="l" r="r" t="t"/>
              <a:pathLst>
                <a:path extrusionOk="0" h="4049" w="1645">
                  <a:moveTo>
                    <a:pt x="0" y="1"/>
                  </a:moveTo>
                  <a:cubicBezTo>
                    <a:pt x="119" y="661"/>
                    <a:pt x="66" y="1328"/>
                    <a:pt x="304" y="1968"/>
                  </a:cubicBezTo>
                  <a:cubicBezTo>
                    <a:pt x="509" y="2503"/>
                    <a:pt x="958" y="2906"/>
                    <a:pt x="1169" y="3434"/>
                  </a:cubicBezTo>
                  <a:lnTo>
                    <a:pt x="1162" y="3434"/>
                  </a:lnTo>
                  <a:lnTo>
                    <a:pt x="1565" y="3910"/>
                  </a:lnTo>
                  <a:cubicBezTo>
                    <a:pt x="1592" y="3962"/>
                    <a:pt x="1605" y="4009"/>
                    <a:pt x="1644" y="4048"/>
                  </a:cubicBezTo>
                  <a:cubicBezTo>
                    <a:pt x="1552" y="3679"/>
                    <a:pt x="1380" y="3230"/>
                    <a:pt x="1479" y="2853"/>
                  </a:cubicBezTo>
                  <a:cubicBezTo>
                    <a:pt x="1242" y="1935"/>
                    <a:pt x="595" y="71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3" name="Google Shape;713;p20"/>
            <p:cNvGrpSpPr/>
            <p:nvPr/>
          </p:nvGrpSpPr>
          <p:grpSpPr>
            <a:xfrm>
              <a:off x="7615434" y="3698443"/>
              <a:ext cx="160271" cy="548694"/>
              <a:chOff x="15568347" y="1754806"/>
              <a:chExt cx="160271" cy="548694"/>
            </a:xfrm>
          </p:grpSpPr>
          <p:sp>
            <p:nvSpPr>
              <p:cNvPr id="714" name="Google Shape;714;p20"/>
              <p:cNvSpPr/>
              <p:nvPr/>
            </p:nvSpPr>
            <p:spPr>
              <a:xfrm>
                <a:off x="15568347" y="1754806"/>
                <a:ext cx="160271" cy="548694"/>
              </a:xfrm>
              <a:custGeom>
                <a:rect b="b" l="l" r="r" t="t"/>
                <a:pathLst>
                  <a:path extrusionOk="0" h="6313" w="1844">
                    <a:moveTo>
                      <a:pt x="1" y="0"/>
                    </a:moveTo>
                    <a:cubicBezTo>
                      <a:pt x="14" y="53"/>
                      <a:pt x="27" y="106"/>
                      <a:pt x="40" y="165"/>
                    </a:cubicBezTo>
                    <a:cubicBezTo>
                      <a:pt x="239" y="964"/>
                      <a:pt x="800" y="1737"/>
                      <a:pt x="965" y="2582"/>
                    </a:cubicBezTo>
                    <a:cubicBezTo>
                      <a:pt x="1064" y="3110"/>
                      <a:pt x="886" y="3586"/>
                      <a:pt x="846" y="4101"/>
                    </a:cubicBezTo>
                    <a:cubicBezTo>
                      <a:pt x="787" y="4748"/>
                      <a:pt x="1044" y="5302"/>
                      <a:pt x="1374" y="5824"/>
                    </a:cubicBezTo>
                    <a:cubicBezTo>
                      <a:pt x="1480" y="5989"/>
                      <a:pt x="1599" y="6154"/>
                      <a:pt x="1711" y="6313"/>
                    </a:cubicBezTo>
                    <a:cubicBezTo>
                      <a:pt x="1704" y="6260"/>
                      <a:pt x="1671" y="6214"/>
                      <a:pt x="1678" y="6214"/>
                    </a:cubicBezTo>
                    <a:cubicBezTo>
                      <a:pt x="1572" y="6167"/>
                      <a:pt x="1566" y="5197"/>
                      <a:pt x="1559" y="5071"/>
                    </a:cubicBezTo>
                    <a:cubicBezTo>
                      <a:pt x="1553" y="4404"/>
                      <a:pt x="1698" y="3738"/>
                      <a:pt x="1770" y="3077"/>
                    </a:cubicBezTo>
                    <a:cubicBezTo>
                      <a:pt x="1843" y="2476"/>
                      <a:pt x="1843" y="2034"/>
                      <a:pt x="1467" y="1545"/>
                    </a:cubicBezTo>
                    <a:cubicBezTo>
                      <a:pt x="1038" y="991"/>
                      <a:pt x="397" y="529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20"/>
              <p:cNvSpPr/>
              <p:nvPr/>
            </p:nvSpPr>
            <p:spPr>
              <a:xfrm>
                <a:off x="15571823" y="1769147"/>
                <a:ext cx="122289" cy="491939"/>
              </a:xfrm>
              <a:custGeom>
                <a:rect b="b" l="l" r="r" t="t"/>
                <a:pathLst>
                  <a:path extrusionOk="0" h="5660" w="1407">
                    <a:moveTo>
                      <a:pt x="0" y="0"/>
                    </a:moveTo>
                    <a:cubicBezTo>
                      <a:pt x="199" y="799"/>
                      <a:pt x="760" y="1572"/>
                      <a:pt x="925" y="2417"/>
                    </a:cubicBezTo>
                    <a:cubicBezTo>
                      <a:pt x="1024" y="2945"/>
                      <a:pt x="846" y="3421"/>
                      <a:pt x="806" y="3936"/>
                    </a:cubicBezTo>
                    <a:cubicBezTo>
                      <a:pt x="747" y="4583"/>
                      <a:pt x="1004" y="5137"/>
                      <a:pt x="1334" y="5659"/>
                    </a:cubicBezTo>
                    <a:cubicBezTo>
                      <a:pt x="1281" y="5501"/>
                      <a:pt x="1235" y="5336"/>
                      <a:pt x="1202" y="5184"/>
                    </a:cubicBezTo>
                    <a:cubicBezTo>
                      <a:pt x="1097" y="4636"/>
                      <a:pt x="1229" y="4134"/>
                      <a:pt x="1262" y="3592"/>
                    </a:cubicBezTo>
                    <a:cubicBezTo>
                      <a:pt x="1301" y="3018"/>
                      <a:pt x="1407" y="2364"/>
                      <a:pt x="1163" y="1829"/>
                    </a:cubicBezTo>
                    <a:cubicBezTo>
                      <a:pt x="958" y="1387"/>
                      <a:pt x="615" y="846"/>
                      <a:pt x="304" y="469"/>
                    </a:cubicBezTo>
                    <a:cubicBezTo>
                      <a:pt x="172" y="311"/>
                      <a:pt x="73" y="159"/>
                      <a:pt x="0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6" name="Google Shape;716;p20"/>
            <p:cNvGrpSpPr/>
            <p:nvPr/>
          </p:nvGrpSpPr>
          <p:grpSpPr>
            <a:xfrm>
              <a:off x="8721948" y="3641601"/>
              <a:ext cx="232498" cy="659511"/>
              <a:chOff x="16674860" y="1697963"/>
              <a:chExt cx="232498" cy="659511"/>
            </a:xfrm>
          </p:grpSpPr>
          <p:sp>
            <p:nvSpPr>
              <p:cNvPr id="717" name="Google Shape;717;p20"/>
              <p:cNvSpPr/>
              <p:nvPr/>
            </p:nvSpPr>
            <p:spPr>
              <a:xfrm>
                <a:off x="16674860" y="1697963"/>
                <a:ext cx="232498" cy="659511"/>
              </a:xfrm>
              <a:custGeom>
                <a:rect b="b" l="l" r="r" t="t"/>
                <a:pathLst>
                  <a:path extrusionOk="0" h="7588" w="2675">
                    <a:moveTo>
                      <a:pt x="2463" y="1"/>
                    </a:moveTo>
                    <a:cubicBezTo>
                      <a:pt x="1678" y="872"/>
                      <a:pt x="1030" y="1750"/>
                      <a:pt x="925" y="2952"/>
                    </a:cubicBezTo>
                    <a:cubicBezTo>
                      <a:pt x="813" y="4220"/>
                      <a:pt x="733" y="5745"/>
                      <a:pt x="14" y="6854"/>
                    </a:cubicBezTo>
                    <a:cubicBezTo>
                      <a:pt x="7" y="6947"/>
                      <a:pt x="0" y="7046"/>
                      <a:pt x="0" y="7138"/>
                    </a:cubicBezTo>
                    <a:cubicBezTo>
                      <a:pt x="0" y="7290"/>
                      <a:pt x="14" y="7442"/>
                      <a:pt x="20" y="7587"/>
                    </a:cubicBezTo>
                    <a:cubicBezTo>
                      <a:pt x="482" y="7204"/>
                      <a:pt x="865" y="6610"/>
                      <a:pt x="1314" y="6174"/>
                    </a:cubicBezTo>
                    <a:cubicBezTo>
                      <a:pt x="1704" y="5791"/>
                      <a:pt x="2021" y="5455"/>
                      <a:pt x="2212" y="4933"/>
                    </a:cubicBezTo>
                    <a:cubicBezTo>
                      <a:pt x="2529" y="4088"/>
                      <a:pt x="2424" y="3144"/>
                      <a:pt x="2424" y="2259"/>
                    </a:cubicBezTo>
                    <a:cubicBezTo>
                      <a:pt x="2417" y="1612"/>
                      <a:pt x="2675" y="648"/>
                      <a:pt x="2470" y="20"/>
                    </a:cubicBezTo>
                    <a:cubicBezTo>
                      <a:pt x="2463" y="14"/>
                      <a:pt x="2463" y="7"/>
                      <a:pt x="2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20"/>
              <p:cNvSpPr/>
              <p:nvPr/>
            </p:nvSpPr>
            <p:spPr>
              <a:xfrm>
                <a:off x="16674860" y="1697963"/>
                <a:ext cx="214680" cy="620486"/>
              </a:xfrm>
              <a:custGeom>
                <a:rect b="b" l="l" r="r" t="t"/>
                <a:pathLst>
                  <a:path extrusionOk="0" h="7139" w="2470">
                    <a:moveTo>
                      <a:pt x="2463" y="1"/>
                    </a:moveTo>
                    <a:cubicBezTo>
                      <a:pt x="1678" y="872"/>
                      <a:pt x="1030" y="1744"/>
                      <a:pt x="925" y="2952"/>
                    </a:cubicBezTo>
                    <a:cubicBezTo>
                      <a:pt x="813" y="4220"/>
                      <a:pt x="733" y="5745"/>
                      <a:pt x="14" y="6854"/>
                    </a:cubicBezTo>
                    <a:cubicBezTo>
                      <a:pt x="7" y="6947"/>
                      <a:pt x="0" y="7046"/>
                      <a:pt x="0" y="7138"/>
                    </a:cubicBezTo>
                    <a:cubicBezTo>
                      <a:pt x="311" y="6769"/>
                      <a:pt x="687" y="6339"/>
                      <a:pt x="885" y="5890"/>
                    </a:cubicBezTo>
                    <a:cubicBezTo>
                      <a:pt x="1136" y="5316"/>
                      <a:pt x="1169" y="4669"/>
                      <a:pt x="1427" y="4075"/>
                    </a:cubicBezTo>
                    <a:cubicBezTo>
                      <a:pt x="1796" y="3229"/>
                      <a:pt x="1968" y="2523"/>
                      <a:pt x="2087" y="1592"/>
                    </a:cubicBezTo>
                    <a:cubicBezTo>
                      <a:pt x="2140" y="1163"/>
                      <a:pt x="2245" y="509"/>
                      <a:pt x="2470" y="20"/>
                    </a:cubicBezTo>
                    <a:cubicBezTo>
                      <a:pt x="2463" y="14"/>
                      <a:pt x="2463" y="7"/>
                      <a:pt x="2463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9" name="Google Shape;719;p20"/>
            <p:cNvGrpSpPr/>
            <p:nvPr/>
          </p:nvGrpSpPr>
          <p:grpSpPr>
            <a:xfrm>
              <a:off x="7740399" y="3698453"/>
              <a:ext cx="909305" cy="697582"/>
              <a:chOff x="7699124" y="3672803"/>
              <a:chExt cx="909305" cy="697582"/>
            </a:xfrm>
          </p:grpSpPr>
          <p:sp>
            <p:nvSpPr>
              <p:cNvPr id="720" name="Google Shape;720;p20"/>
              <p:cNvSpPr/>
              <p:nvPr/>
            </p:nvSpPr>
            <p:spPr>
              <a:xfrm>
                <a:off x="7699124" y="3672803"/>
                <a:ext cx="909305" cy="519230"/>
              </a:xfrm>
              <a:custGeom>
                <a:rect b="b" l="l" r="r" t="t"/>
                <a:pathLst>
                  <a:path extrusionOk="0" h="5974" w="10462">
                    <a:moveTo>
                      <a:pt x="4107" y="1"/>
                    </a:moveTo>
                    <a:cubicBezTo>
                      <a:pt x="3907" y="1"/>
                      <a:pt x="3741" y="38"/>
                      <a:pt x="3672" y="117"/>
                    </a:cubicBezTo>
                    <a:cubicBezTo>
                      <a:pt x="3441" y="381"/>
                      <a:pt x="2549" y="2831"/>
                      <a:pt x="2549" y="2831"/>
                    </a:cubicBezTo>
                    <a:cubicBezTo>
                      <a:pt x="2549" y="2831"/>
                      <a:pt x="2648" y="2402"/>
                      <a:pt x="2549" y="1543"/>
                    </a:cubicBezTo>
                    <a:cubicBezTo>
                      <a:pt x="2478" y="1490"/>
                      <a:pt x="2376" y="1468"/>
                      <a:pt x="2260" y="1468"/>
                    </a:cubicBezTo>
                    <a:cubicBezTo>
                      <a:pt x="1785" y="1468"/>
                      <a:pt x="1057" y="1833"/>
                      <a:pt x="1057" y="1939"/>
                    </a:cubicBezTo>
                    <a:cubicBezTo>
                      <a:pt x="1057" y="1999"/>
                      <a:pt x="1189" y="2758"/>
                      <a:pt x="1334" y="3584"/>
                    </a:cubicBezTo>
                    <a:cubicBezTo>
                      <a:pt x="483" y="3828"/>
                      <a:pt x="1" y="4554"/>
                      <a:pt x="1" y="4554"/>
                    </a:cubicBezTo>
                    <a:lnTo>
                      <a:pt x="747" y="5974"/>
                    </a:lnTo>
                    <a:lnTo>
                      <a:pt x="8763" y="5776"/>
                    </a:lnTo>
                    <a:cubicBezTo>
                      <a:pt x="8763" y="5776"/>
                      <a:pt x="10354" y="4019"/>
                      <a:pt x="10407" y="3577"/>
                    </a:cubicBezTo>
                    <a:cubicBezTo>
                      <a:pt x="10461" y="3172"/>
                      <a:pt x="9679" y="2883"/>
                      <a:pt x="9344" y="2883"/>
                    </a:cubicBezTo>
                    <a:cubicBezTo>
                      <a:pt x="9314" y="2883"/>
                      <a:pt x="9287" y="2885"/>
                      <a:pt x="9265" y="2890"/>
                    </a:cubicBezTo>
                    <a:cubicBezTo>
                      <a:pt x="9000" y="2943"/>
                      <a:pt x="8195" y="3834"/>
                      <a:pt x="8195" y="3834"/>
                    </a:cubicBezTo>
                    <a:lnTo>
                      <a:pt x="8802" y="1642"/>
                    </a:lnTo>
                    <a:cubicBezTo>
                      <a:pt x="8802" y="1642"/>
                      <a:pt x="8069" y="1081"/>
                      <a:pt x="7640" y="1081"/>
                    </a:cubicBezTo>
                    <a:cubicBezTo>
                      <a:pt x="7211" y="1081"/>
                      <a:pt x="6953" y="1906"/>
                      <a:pt x="6953" y="1906"/>
                    </a:cubicBezTo>
                    <a:cubicBezTo>
                      <a:pt x="6953" y="1906"/>
                      <a:pt x="6578" y="1536"/>
                      <a:pt x="6096" y="1536"/>
                    </a:cubicBezTo>
                    <a:cubicBezTo>
                      <a:pt x="6059" y="1536"/>
                      <a:pt x="6021" y="1539"/>
                      <a:pt x="5983" y="1543"/>
                    </a:cubicBezTo>
                    <a:cubicBezTo>
                      <a:pt x="5455" y="1609"/>
                      <a:pt x="4893" y="1939"/>
                      <a:pt x="4893" y="1939"/>
                    </a:cubicBezTo>
                    <a:cubicBezTo>
                      <a:pt x="4893" y="1939"/>
                      <a:pt x="5296" y="1114"/>
                      <a:pt x="5263" y="579"/>
                    </a:cubicBezTo>
                    <a:cubicBezTo>
                      <a:pt x="5235" y="209"/>
                      <a:pt x="4577" y="1"/>
                      <a:pt x="4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21" name="Google Shape;721;p20"/>
              <p:cNvGrpSpPr/>
              <p:nvPr/>
            </p:nvGrpSpPr>
            <p:grpSpPr>
              <a:xfrm>
                <a:off x="7944934" y="3840725"/>
                <a:ext cx="638216" cy="529660"/>
                <a:chOff x="15891496" y="1744550"/>
                <a:chExt cx="638216" cy="529660"/>
              </a:xfrm>
            </p:grpSpPr>
            <p:sp>
              <p:nvSpPr>
                <p:cNvPr id="722" name="Google Shape;722;p20"/>
                <p:cNvSpPr/>
                <p:nvPr/>
              </p:nvSpPr>
              <p:spPr>
                <a:xfrm>
                  <a:off x="15899492" y="1867883"/>
                  <a:ext cx="97692" cy="29377"/>
                </a:xfrm>
                <a:custGeom>
                  <a:rect b="b" l="l" r="r" t="t"/>
                  <a:pathLst>
                    <a:path extrusionOk="0" h="338" w="1124">
                      <a:moveTo>
                        <a:pt x="958" y="0"/>
                      </a:moveTo>
                      <a:cubicBezTo>
                        <a:pt x="905" y="0"/>
                        <a:pt x="793" y="0"/>
                        <a:pt x="747" y="26"/>
                      </a:cubicBezTo>
                      <a:cubicBezTo>
                        <a:pt x="621" y="46"/>
                        <a:pt x="496" y="73"/>
                        <a:pt x="371" y="126"/>
                      </a:cubicBezTo>
                      <a:cubicBezTo>
                        <a:pt x="285" y="165"/>
                        <a:pt x="186" y="192"/>
                        <a:pt x="100" y="238"/>
                      </a:cubicBezTo>
                      <a:cubicBezTo>
                        <a:pt x="73" y="258"/>
                        <a:pt x="7" y="284"/>
                        <a:pt x="1" y="324"/>
                      </a:cubicBezTo>
                      <a:cubicBezTo>
                        <a:pt x="17" y="335"/>
                        <a:pt x="40" y="338"/>
                        <a:pt x="61" y="338"/>
                      </a:cubicBezTo>
                      <a:cubicBezTo>
                        <a:pt x="75" y="338"/>
                        <a:pt x="89" y="337"/>
                        <a:pt x="100" y="337"/>
                      </a:cubicBezTo>
                      <a:cubicBezTo>
                        <a:pt x="179" y="337"/>
                        <a:pt x="265" y="337"/>
                        <a:pt x="344" y="330"/>
                      </a:cubicBezTo>
                      <a:cubicBezTo>
                        <a:pt x="503" y="330"/>
                        <a:pt x="668" y="304"/>
                        <a:pt x="826" y="258"/>
                      </a:cubicBezTo>
                      <a:cubicBezTo>
                        <a:pt x="905" y="238"/>
                        <a:pt x="965" y="198"/>
                        <a:pt x="1031" y="139"/>
                      </a:cubicBezTo>
                      <a:cubicBezTo>
                        <a:pt x="1051" y="119"/>
                        <a:pt x="1117" y="66"/>
                        <a:pt x="1123" y="26"/>
                      </a:cubicBezTo>
                      <a:cubicBezTo>
                        <a:pt x="1070" y="0"/>
                        <a:pt x="1011" y="0"/>
                        <a:pt x="958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" name="Google Shape;723;p20"/>
                <p:cNvSpPr/>
                <p:nvPr/>
              </p:nvSpPr>
              <p:spPr>
                <a:xfrm>
                  <a:off x="16116432" y="1744550"/>
                  <a:ext cx="119508" cy="53279"/>
                </a:xfrm>
                <a:custGeom>
                  <a:rect b="b" l="l" r="r" t="t"/>
                  <a:pathLst>
                    <a:path extrusionOk="0" h="613" w="1375">
                      <a:moveTo>
                        <a:pt x="339" y="1"/>
                      </a:moveTo>
                      <a:cubicBezTo>
                        <a:pt x="279" y="1"/>
                        <a:pt x="218" y="5"/>
                        <a:pt x="159" y="13"/>
                      </a:cubicBezTo>
                      <a:cubicBezTo>
                        <a:pt x="60" y="32"/>
                        <a:pt x="1" y="39"/>
                        <a:pt x="80" y="131"/>
                      </a:cubicBezTo>
                      <a:cubicBezTo>
                        <a:pt x="179" y="244"/>
                        <a:pt x="318" y="330"/>
                        <a:pt x="443" y="415"/>
                      </a:cubicBezTo>
                      <a:cubicBezTo>
                        <a:pt x="582" y="508"/>
                        <a:pt x="727" y="587"/>
                        <a:pt x="899" y="607"/>
                      </a:cubicBezTo>
                      <a:cubicBezTo>
                        <a:pt x="926" y="610"/>
                        <a:pt x="957" y="612"/>
                        <a:pt x="990" y="612"/>
                      </a:cubicBezTo>
                      <a:cubicBezTo>
                        <a:pt x="1092" y="612"/>
                        <a:pt x="1210" y="593"/>
                        <a:pt x="1275" y="528"/>
                      </a:cubicBezTo>
                      <a:cubicBezTo>
                        <a:pt x="1374" y="435"/>
                        <a:pt x="1156" y="257"/>
                        <a:pt x="1123" y="231"/>
                      </a:cubicBezTo>
                      <a:cubicBezTo>
                        <a:pt x="1097" y="217"/>
                        <a:pt x="1084" y="204"/>
                        <a:pt x="1064" y="191"/>
                      </a:cubicBezTo>
                      <a:cubicBezTo>
                        <a:pt x="971" y="131"/>
                        <a:pt x="866" y="85"/>
                        <a:pt x="753" y="59"/>
                      </a:cubicBezTo>
                      <a:cubicBezTo>
                        <a:pt x="624" y="22"/>
                        <a:pt x="481" y="1"/>
                        <a:pt x="339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" name="Google Shape;724;p20"/>
                <p:cNvSpPr/>
                <p:nvPr/>
              </p:nvSpPr>
              <p:spPr>
                <a:xfrm>
                  <a:off x="16437843" y="1835203"/>
                  <a:ext cx="91869" cy="61275"/>
                </a:xfrm>
                <a:custGeom>
                  <a:rect b="b" l="l" r="r" t="t"/>
                  <a:pathLst>
                    <a:path extrusionOk="0" h="705" w="1057">
                      <a:moveTo>
                        <a:pt x="217" y="1"/>
                      </a:moveTo>
                      <a:cubicBezTo>
                        <a:pt x="158" y="1"/>
                        <a:pt x="99" y="12"/>
                        <a:pt x="47" y="39"/>
                      </a:cubicBezTo>
                      <a:cubicBezTo>
                        <a:pt x="0" y="99"/>
                        <a:pt x="152" y="264"/>
                        <a:pt x="179" y="297"/>
                      </a:cubicBezTo>
                      <a:cubicBezTo>
                        <a:pt x="317" y="462"/>
                        <a:pt x="502" y="601"/>
                        <a:pt x="700" y="673"/>
                      </a:cubicBezTo>
                      <a:cubicBezTo>
                        <a:pt x="758" y="693"/>
                        <a:pt x="813" y="705"/>
                        <a:pt x="871" y="705"/>
                      </a:cubicBezTo>
                      <a:cubicBezTo>
                        <a:pt x="893" y="705"/>
                        <a:pt x="915" y="703"/>
                        <a:pt x="938" y="700"/>
                      </a:cubicBezTo>
                      <a:cubicBezTo>
                        <a:pt x="958" y="693"/>
                        <a:pt x="1037" y="680"/>
                        <a:pt x="1044" y="660"/>
                      </a:cubicBezTo>
                      <a:cubicBezTo>
                        <a:pt x="1057" y="634"/>
                        <a:pt x="1004" y="568"/>
                        <a:pt x="991" y="548"/>
                      </a:cubicBezTo>
                      <a:cubicBezTo>
                        <a:pt x="905" y="369"/>
                        <a:pt x="773" y="198"/>
                        <a:pt x="588" y="105"/>
                      </a:cubicBezTo>
                      <a:cubicBezTo>
                        <a:pt x="480" y="51"/>
                        <a:pt x="345" y="1"/>
                        <a:pt x="217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20"/>
                <p:cNvSpPr/>
                <p:nvPr/>
              </p:nvSpPr>
              <p:spPr>
                <a:xfrm>
                  <a:off x="16028039" y="1786965"/>
                  <a:ext cx="217027" cy="475251"/>
                </a:xfrm>
                <a:custGeom>
                  <a:rect b="b" l="l" r="r" t="t"/>
                  <a:pathLst>
                    <a:path extrusionOk="0" h="5468" w="2497">
                      <a:moveTo>
                        <a:pt x="2497" y="0"/>
                      </a:moveTo>
                      <a:lnTo>
                        <a:pt x="2497" y="0"/>
                      </a:lnTo>
                      <a:cubicBezTo>
                        <a:pt x="2437" y="139"/>
                        <a:pt x="2173" y="258"/>
                        <a:pt x="2061" y="284"/>
                      </a:cubicBezTo>
                      <a:cubicBezTo>
                        <a:pt x="2034" y="289"/>
                        <a:pt x="2006" y="291"/>
                        <a:pt x="1977" y="291"/>
                      </a:cubicBezTo>
                      <a:cubicBezTo>
                        <a:pt x="1918" y="291"/>
                        <a:pt x="1857" y="284"/>
                        <a:pt x="1802" y="284"/>
                      </a:cubicBezTo>
                      <a:cubicBezTo>
                        <a:pt x="1706" y="284"/>
                        <a:pt x="1627" y="305"/>
                        <a:pt x="1605" y="423"/>
                      </a:cubicBezTo>
                      <a:cubicBezTo>
                        <a:pt x="1586" y="568"/>
                        <a:pt x="1605" y="733"/>
                        <a:pt x="1605" y="878"/>
                      </a:cubicBezTo>
                      <a:cubicBezTo>
                        <a:pt x="1605" y="1195"/>
                        <a:pt x="1559" y="1506"/>
                        <a:pt x="1493" y="1809"/>
                      </a:cubicBezTo>
                      <a:cubicBezTo>
                        <a:pt x="1354" y="2410"/>
                        <a:pt x="1077" y="2958"/>
                        <a:pt x="879" y="3539"/>
                      </a:cubicBezTo>
                      <a:cubicBezTo>
                        <a:pt x="760" y="3876"/>
                        <a:pt x="588" y="4180"/>
                        <a:pt x="430" y="4503"/>
                      </a:cubicBezTo>
                      <a:cubicBezTo>
                        <a:pt x="285" y="4794"/>
                        <a:pt x="47" y="5144"/>
                        <a:pt x="1" y="5467"/>
                      </a:cubicBezTo>
                      <a:cubicBezTo>
                        <a:pt x="27" y="5450"/>
                        <a:pt x="54" y="5445"/>
                        <a:pt x="82" y="5445"/>
                      </a:cubicBezTo>
                      <a:cubicBezTo>
                        <a:pt x="109" y="5445"/>
                        <a:pt x="137" y="5450"/>
                        <a:pt x="164" y="5450"/>
                      </a:cubicBezTo>
                      <a:cubicBezTo>
                        <a:pt x="192" y="5450"/>
                        <a:pt x="219" y="5445"/>
                        <a:pt x="245" y="5428"/>
                      </a:cubicBezTo>
                      <a:cubicBezTo>
                        <a:pt x="331" y="5381"/>
                        <a:pt x="430" y="5216"/>
                        <a:pt x="483" y="5144"/>
                      </a:cubicBezTo>
                      <a:cubicBezTo>
                        <a:pt x="655" y="4913"/>
                        <a:pt x="793" y="4655"/>
                        <a:pt x="925" y="4391"/>
                      </a:cubicBezTo>
                      <a:cubicBezTo>
                        <a:pt x="1348" y="3539"/>
                        <a:pt x="1711" y="2654"/>
                        <a:pt x="2041" y="1763"/>
                      </a:cubicBezTo>
                      <a:cubicBezTo>
                        <a:pt x="2259" y="1182"/>
                        <a:pt x="2477" y="627"/>
                        <a:pt x="249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20"/>
                <p:cNvSpPr/>
                <p:nvPr/>
              </p:nvSpPr>
              <p:spPr>
                <a:xfrm>
                  <a:off x="15891496" y="1917164"/>
                  <a:ext cx="122289" cy="347312"/>
                </a:xfrm>
                <a:custGeom>
                  <a:rect b="b" l="l" r="r" t="t"/>
                  <a:pathLst>
                    <a:path extrusionOk="0" h="3996" w="1407">
                      <a:moveTo>
                        <a:pt x="1394" y="1"/>
                      </a:moveTo>
                      <a:cubicBezTo>
                        <a:pt x="1347" y="338"/>
                        <a:pt x="1202" y="820"/>
                        <a:pt x="1116" y="1064"/>
                      </a:cubicBezTo>
                      <a:cubicBezTo>
                        <a:pt x="997" y="1434"/>
                        <a:pt x="925" y="1817"/>
                        <a:pt x="766" y="2180"/>
                      </a:cubicBezTo>
                      <a:cubicBezTo>
                        <a:pt x="581" y="2596"/>
                        <a:pt x="363" y="3005"/>
                        <a:pt x="212" y="3448"/>
                      </a:cubicBezTo>
                      <a:cubicBezTo>
                        <a:pt x="159" y="3600"/>
                        <a:pt x="113" y="3844"/>
                        <a:pt x="0" y="3976"/>
                      </a:cubicBezTo>
                      <a:cubicBezTo>
                        <a:pt x="116" y="3968"/>
                        <a:pt x="229" y="3934"/>
                        <a:pt x="341" y="3934"/>
                      </a:cubicBezTo>
                      <a:cubicBezTo>
                        <a:pt x="415" y="3934"/>
                        <a:pt x="488" y="3948"/>
                        <a:pt x="562" y="3996"/>
                      </a:cubicBezTo>
                      <a:cubicBezTo>
                        <a:pt x="925" y="3408"/>
                        <a:pt x="984" y="2642"/>
                        <a:pt x="1189" y="1988"/>
                      </a:cubicBezTo>
                      <a:cubicBezTo>
                        <a:pt x="1268" y="1744"/>
                        <a:pt x="1347" y="1473"/>
                        <a:pt x="1341" y="1216"/>
                      </a:cubicBezTo>
                      <a:cubicBezTo>
                        <a:pt x="1341" y="1024"/>
                        <a:pt x="1361" y="806"/>
                        <a:pt x="1380" y="615"/>
                      </a:cubicBezTo>
                      <a:cubicBezTo>
                        <a:pt x="1407" y="377"/>
                        <a:pt x="1394" y="239"/>
                        <a:pt x="1394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20"/>
                <p:cNvSpPr/>
                <p:nvPr/>
              </p:nvSpPr>
              <p:spPr>
                <a:xfrm>
                  <a:off x="16262797" y="1894826"/>
                  <a:ext cx="128634" cy="379384"/>
                </a:xfrm>
                <a:custGeom>
                  <a:rect b="b" l="l" r="r" t="t"/>
                  <a:pathLst>
                    <a:path extrusionOk="0" h="4365" w="1480">
                      <a:moveTo>
                        <a:pt x="1479" y="0"/>
                      </a:moveTo>
                      <a:cubicBezTo>
                        <a:pt x="1358" y="320"/>
                        <a:pt x="1099" y="402"/>
                        <a:pt x="865" y="402"/>
                      </a:cubicBezTo>
                      <a:cubicBezTo>
                        <a:pt x="780" y="402"/>
                        <a:pt x="698" y="391"/>
                        <a:pt x="628" y="377"/>
                      </a:cubicBezTo>
                      <a:cubicBezTo>
                        <a:pt x="403" y="931"/>
                        <a:pt x="443" y="2602"/>
                        <a:pt x="0" y="4365"/>
                      </a:cubicBezTo>
                      <a:cubicBezTo>
                        <a:pt x="73" y="4339"/>
                        <a:pt x="258" y="4292"/>
                        <a:pt x="317" y="4239"/>
                      </a:cubicBezTo>
                      <a:cubicBezTo>
                        <a:pt x="463" y="4127"/>
                        <a:pt x="469" y="3929"/>
                        <a:pt x="522" y="3731"/>
                      </a:cubicBezTo>
                      <a:cubicBezTo>
                        <a:pt x="747" y="2826"/>
                        <a:pt x="1229" y="892"/>
                        <a:pt x="1479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" name="Google Shape;728;p20"/>
                <p:cNvSpPr/>
                <p:nvPr/>
              </p:nvSpPr>
              <p:spPr>
                <a:xfrm>
                  <a:off x="16262797" y="1875618"/>
                  <a:ext cx="113163" cy="35548"/>
                </a:xfrm>
                <a:custGeom>
                  <a:rect b="b" l="l" r="r" t="t"/>
                  <a:pathLst>
                    <a:path extrusionOk="0" h="409" w="1302">
                      <a:moveTo>
                        <a:pt x="639" y="0"/>
                      </a:moveTo>
                      <a:cubicBezTo>
                        <a:pt x="557" y="0"/>
                        <a:pt x="479" y="7"/>
                        <a:pt x="423" y="17"/>
                      </a:cubicBezTo>
                      <a:cubicBezTo>
                        <a:pt x="278" y="37"/>
                        <a:pt x="40" y="83"/>
                        <a:pt x="0" y="254"/>
                      </a:cubicBezTo>
                      <a:cubicBezTo>
                        <a:pt x="159" y="334"/>
                        <a:pt x="337" y="334"/>
                        <a:pt x="502" y="367"/>
                      </a:cubicBezTo>
                      <a:cubicBezTo>
                        <a:pt x="653" y="394"/>
                        <a:pt x="772" y="409"/>
                        <a:pt x="905" y="409"/>
                      </a:cubicBezTo>
                      <a:cubicBezTo>
                        <a:pt x="964" y="409"/>
                        <a:pt x="1027" y="406"/>
                        <a:pt x="1097" y="400"/>
                      </a:cubicBezTo>
                      <a:cubicBezTo>
                        <a:pt x="1196" y="386"/>
                        <a:pt x="1301" y="386"/>
                        <a:pt x="1242" y="274"/>
                      </a:cubicBezTo>
                      <a:cubicBezTo>
                        <a:pt x="1209" y="208"/>
                        <a:pt x="1103" y="116"/>
                        <a:pt x="1044" y="89"/>
                      </a:cubicBezTo>
                      <a:lnTo>
                        <a:pt x="1044" y="96"/>
                      </a:lnTo>
                      <a:cubicBezTo>
                        <a:pt x="958" y="23"/>
                        <a:pt x="790" y="0"/>
                        <a:pt x="639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729" name="Google Shape;729;p20"/>
          <p:cNvGrpSpPr/>
          <p:nvPr/>
        </p:nvGrpSpPr>
        <p:grpSpPr>
          <a:xfrm>
            <a:off x="-95258" y="4163175"/>
            <a:ext cx="1753725" cy="1126375"/>
            <a:chOff x="-95258" y="4163175"/>
            <a:chExt cx="1753725" cy="1126375"/>
          </a:xfrm>
        </p:grpSpPr>
        <p:grpSp>
          <p:nvGrpSpPr>
            <p:cNvPr id="730" name="Google Shape;730;p20"/>
            <p:cNvGrpSpPr/>
            <p:nvPr/>
          </p:nvGrpSpPr>
          <p:grpSpPr>
            <a:xfrm>
              <a:off x="-95258" y="4163175"/>
              <a:ext cx="1753725" cy="1126375"/>
              <a:chOff x="-95258" y="4163175"/>
              <a:chExt cx="1753725" cy="1126375"/>
            </a:xfrm>
          </p:grpSpPr>
          <p:sp>
            <p:nvSpPr>
              <p:cNvPr id="731" name="Google Shape;731;p20"/>
              <p:cNvSpPr/>
              <p:nvPr/>
            </p:nvSpPr>
            <p:spPr>
              <a:xfrm flipH="1">
                <a:off x="510449" y="4662925"/>
                <a:ext cx="713800" cy="567301"/>
              </a:xfrm>
              <a:custGeom>
                <a:rect b="b" l="l" r="r" t="t"/>
                <a:pathLst>
                  <a:path extrusionOk="0" h="761" w="1361">
                    <a:moveTo>
                      <a:pt x="852" y="1"/>
                    </a:moveTo>
                    <a:cubicBezTo>
                      <a:pt x="582" y="1"/>
                      <a:pt x="1" y="588"/>
                      <a:pt x="40" y="694"/>
                    </a:cubicBezTo>
                    <a:cubicBezTo>
                      <a:pt x="60" y="741"/>
                      <a:pt x="281" y="760"/>
                      <a:pt x="534" y="760"/>
                    </a:cubicBezTo>
                    <a:cubicBezTo>
                      <a:pt x="883" y="760"/>
                      <a:pt x="1292" y="724"/>
                      <a:pt x="1315" y="674"/>
                    </a:cubicBezTo>
                    <a:cubicBezTo>
                      <a:pt x="1361" y="588"/>
                      <a:pt x="1117" y="1"/>
                      <a:pt x="8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20"/>
              <p:cNvSpPr/>
              <p:nvPr/>
            </p:nvSpPr>
            <p:spPr>
              <a:xfrm flipH="1">
                <a:off x="988278" y="4980260"/>
                <a:ext cx="670189" cy="163252"/>
              </a:xfrm>
              <a:custGeom>
                <a:rect b="b" l="l" r="r" t="t"/>
                <a:pathLst>
                  <a:path extrusionOk="0" h="219" w="899">
                    <a:moveTo>
                      <a:pt x="542" y="1"/>
                    </a:moveTo>
                    <a:cubicBezTo>
                      <a:pt x="357" y="27"/>
                      <a:pt x="172" y="21"/>
                      <a:pt x="1" y="113"/>
                    </a:cubicBezTo>
                    <a:cubicBezTo>
                      <a:pt x="47" y="201"/>
                      <a:pt x="153" y="217"/>
                      <a:pt x="256" y="217"/>
                    </a:cubicBezTo>
                    <a:cubicBezTo>
                      <a:pt x="301" y="217"/>
                      <a:pt x="346" y="214"/>
                      <a:pt x="384" y="212"/>
                    </a:cubicBezTo>
                    <a:cubicBezTo>
                      <a:pt x="430" y="212"/>
                      <a:pt x="504" y="219"/>
                      <a:pt x="576" y="219"/>
                    </a:cubicBezTo>
                    <a:cubicBezTo>
                      <a:pt x="648" y="219"/>
                      <a:pt x="717" y="212"/>
                      <a:pt x="753" y="186"/>
                    </a:cubicBezTo>
                    <a:cubicBezTo>
                      <a:pt x="899" y="80"/>
                      <a:pt x="668" y="21"/>
                      <a:pt x="5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20"/>
              <p:cNvSpPr/>
              <p:nvPr/>
            </p:nvSpPr>
            <p:spPr>
              <a:xfrm flipH="1">
                <a:off x="-95258" y="4163175"/>
                <a:ext cx="846776" cy="1126373"/>
              </a:xfrm>
              <a:custGeom>
                <a:rect b="b" l="l" r="r" t="t"/>
                <a:pathLst>
                  <a:path extrusionOk="0" h="583" w="1374">
                    <a:moveTo>
                      <a:pt x="740" y="1"/>
                    </a:moveTo>
                    <a:cubicBezTo>
                      <a:pt x="522" y="7"/>
                      <a:pt x="271" y="166"/>
                      <a:pt x="100" y="304"/>
                    </a:cubicBezTo>
                    <a:cubicBezTo>
                      <a:pt x="93" y="311"/>
                      <a:pt x="86" y="318"/>
                      <a:pt x="86" y="318"/>
                    </a:cubicBezTo>
                    <a:cubicBezTo>
                      <a:pt x="1" y="476"/>
                      <a:pt x="522" y="562"/>
                      <a:pt x="720" y="575"/>
                    </a:cubicBezTo>
                    <a:cubicBezTo>
                      <a:pt x="767" y="579"/>
                      <a:pt x="819" y="583"/>
                      <a:pt x="872" y="583"/>
                    </a:cubicBezTo>
                    <a:cubicBezTo>
                      <a:pt x="1058" y="583"/>
                      <a:pt x="1262" y="541"/>
                      <a:pt x="1334" y="351"/>
                    </a:cubicBezTo>
                    <a:cubicBezTo>
                      <a:pt x="1374" y="245"/>
                      <a:pt x="1328" y="179"/>
                      <a:pt x="1249" y="133"/>
                    </a:cubicBezTo>
                    <a:cubicBezTo>
                      <a:pt x="1196" y="100"/>
                      <a:pt x="1123" y="73"/>
                      <a:pt x="1064" y="60"/>
                    </a:cubicBezTo>
                    <a:cubicBezTo>
                      <a:pt x="1004" y="40"/>
                      <a:pt x="800" y="7"/>
                      <a:pt x="7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20"/>
              <p:cNvSpPr/>
              <p:nvPr/>
            </p:nvSpPr>
            <p:spPr>
              <a:xfrm flipH="1">
                <a:off x="-95258" y="4418205"/>
                <a:ext cx="846776" cy="871346"/>
              </a:xfrm>
              <a:custGeom>
                <a:rect b="b" l="l" r="r" t="t"/>
                <a:pathLst>
                  <a:path extrusionOk="0" h="451" w="1374">
                    <a:moveTo>
                      <a:pt x="1249" y="1"/>
                    </a:moveTo>
                    <a:cubicBezTo>
                      <a:pt x="1050" y="146"/>
                      <a:pt x="733" y="179"/>
                      <a:pt x="516" y="186"/>
                    </a:cubicBezTo>
                    <a:cubicBezTo>
                      <a:pt x="425" y="191"/>
                      <a:pt x="325" y="201"/>
                      <a:pt x="228" y="201"/>
                    </a:cubicBezTo>
                    <a:cubicBezTo>
                      <a:pt x="205" y="201"/>
                      <a:pt x="182" y="200"/>
                      <a:pt x="159" y="199"/>
                    </a:cubicBezTo>
                    <a:cubicBezTo>
                      <a:pt x="133" y="199"/>
                      <a:pt x="113" y="192"/>
                      <a:pt x="86" y="186"/>
                    </a:cubicBezTo>
                    <a:lnTo>
                      <a:pt x="86" y="186"/>
                    </a:lnTo>
                    <a:cubicBezTo>
                      <a:pt x="1" y="344"/>
                      <a:pt x="522" y="430"/>
                      <a:pt x="720" y="443"/>
                    </a:cubicBezTo>
                    <a:cubicBezTo>
                      <a:pt x="767" y="447"/>
                      <a:pt x="819" y="451"/>
                      <a:pt x="872" y="451"/>
                    </a:cubicBezTo>
                    <a:cubicBezTo>
                      <a:pt x="1058" y="451"/>
                      <a:pt x="1262" y="409"/>
                      <a:pt x="1334" y="219"/>
                    </a:cubicBezTo>
                    <a:cubicBezTo>
                      <a:pt x="1374" y="113"/>
                      <a:pt x="1328" y="47"/>
                      <a:pt x="1249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5" name="Google Shape;735;p20"/>
            <p:cNvGrpSpPr/>
            <p:nvPr/>
          </p:nvGrpSpPr>
          <p:grpSpPr>
            <a:xfrm>
              <a:off x="249375" y="4175842"/>
              <a:ext cx="665995" cy="621883"/>
              <a:chOff x="5628350" y="6127367"/>
              <a:chExt cx="665995" cy="621883"/>
            </a:xfrm>
          </p:grpSpPr>
          <p:sp>
            <p:nvSpPr>
              <p:cNvPr id="736" name="Google Shape;736;p20"/>
              <p:cNvSpPr/>
              <p:nvPr/>
            </p:nvSpPr>
            <p:spPr>
              <a:xfrm>
                <a:off x="5703469" y="6568347"/>
                <a:ext cx="175094" cy="180902"/>
              </a:xfrm>
              <a:custGeom>
                <a:rect b="b" l="l" r="r" t="t"/>
                <a:pathLst>
                  <a:path extrusionOk="0" h="1652" w="1599">
                    <a:moveTo>
                      <a:pt x="839" y="1"/>
                    </a:moveTo>
                    <a:cubicBezTo>
                      <a:pt x="839" y="1"/>
                      <a:pt x="159" y="324"/>
                      <a:pt x="113" y="443"/>
                    </a:cubicBezTo>
                    <a:cubicBezTo>
                      <a:pt x="67" y="555"/>
                      <a:pt x="1" y="945"/>
                      <a:pt x="1" y="945"/>
                    </a:cubicBezTo>
                    <a:lnTo>
                      <a:pt x="272" y="542"/>
                    </a:lnTo>
                    <a:lnTo>
                      <a:pt x="945" y="232"/>
                    </a:lnTo>
                    <a:lnTo>
                      <a:pt x="463" y="912"/>
                    </a:lnTo>
                    <a:lnTo>
                      <a:pt x="523" y="1579"/>
                    </a:lnTo>
                    <a:lnTo>
                      <a:pt x="701" y="919"/>
                    </a:lnTo>
                    <a:lnTo>
                      <a:pt x="1077" y="516"/>
                    </a:lnTo>
                    <a:lnTo>
                      <a:pt x="965" y="1328"/>
                    </a:lnTo>
                    <a:lnTo>
                      <a:pt x="1599" y="1652"/>
                    </a:lnTo>
                    <a:lnTo>
                      <a:pt x="1203" y="1216"/>
                    </a:lnTo>
                    <a:lnTo>
                      <a:pt x="1460" y="734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20"/>
              <p:cNvSpPr/>
              <p:nvPr/>
            </p:nvSpPr>
            <p:spPr>
              <a:xfrm>
                <a:off x="6144546" y="6423361"/>
                <a:ext cx="149799" cy="210250"/>
              </a:xfrm>
              <a:custGeom>
                <a:rect b="b" l="l" r="r" t="t"/>
                <a:pathLst>
                  <a:path extrusionOk="0" h="1920" w="1368">
                    <a:moveTo>
                      <a:pt x="787" y="0"/>
                    </a:moveTo>
                    <a:cubicBezTo>
                      <a:pt x="608" y="0"/>
                      <a:pt x="1" y="235"/>
                      <a:pt x="1" y="235"/>
                    </a:cubicBezTo>
                    <a:lnTo>
                      <a:pt x="106" y="1193"/>
                    </a:lnTo>
                    <a:lnTo>
                      <a:pt x="628" y="1331"/>
                    </a:lnTo>
                    <a:lnTo>
                      <a:pt x="681" y="1919"/>
                    </a:lnTo>
                    <a:lnTo>
                      <a:pt x="879" y="1232"/>
                    </a:lnTo>
                    <a:lnTo>
                      <a:pt x="212" y="757"/>
                    </a:lnTo>
                    <a:lnTo>
                      <a:pt x="760" y="764"/>
                    </a:lnTo>
                    <a:lnTo>
                      <a:pt x="1367" y="1094"/>
                    </a:lnTo>
                    <a:lnTo>
                      <a:pt x="925" y="585"/>
                    </a:lnTo>
                    <a:lnTo>
                      <a:pt x="93" y="466"/>
                    </a:lnTo>
                    <a:lnTo>
                      <a:pt x="780" y="196"/>
                    </a:lnTo>
                    <a:lnTo>
                      <a:pt x="1262" y="275"/>
                    </a:lnTo>
                    <a:cubicBezTo>
                      <a:pt x="1262" y="275"/>
                      <a:pt x="932" y="50"/>
                      <a:pt x="819" y="4"/>
                    </a:cubicBezTo>
                    <a:cubicBezTo>
                      <a:pt x="811" y="2"/>
                      <a:pt x="801" y="0"/>
                      <a:pt x="7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20"/>
              <p:cNvSpPr/>
              <p:nvPr/>
            </p:nvSpPr>
            <p:spPr>
              <a:xfrm>
                <a:off x="5695585" y="6393357"/>
                <a:ext cx="160640" cy="127792"/>
              </a:xfrm>
              <a:custGeom>
                <a:rect b="b" l="l" r="r" t="t"/>
                <a:pathLst>
                  <a:path extrusionOk="0" h="1167" w="1467">
                    <a:moveTo>
                      <a:pt x="326" y="1"/>
                    </a:moveTo>
                    <a:cubicBezTo>
                      <a:pt x="323" y="1"/>
                      <a:pt x="320" y="1"/>
                      <a:pt x="317" y="1"/>
                    </a:cubicBezTo>
                    <a:cubicBezTo>
                      <a:pt x="0" y="8"/>
                      <a:pt x="297" y="707"/>
                      <a:pt x="357" y="806"/>
                    </a:cubicBezTo>
                    <a:cubicBezTo>
                      <a:pt x="456" y="958"/>
                      <a:pt x="581" y="1084"/>
                      <a:pt x="760" y="1130"/>
                    </a:cubicBezTo>
                    <a:cubicBezTo>
                      <a:pt x="816" y="1145"/>
                      <a:pt x="910" y="1166"/>
                      <a:pt x="992" y="1166"/>
                    </a:cubicBezTo>
                    <a:cubicBezTo>
                      <a:pt x="1055" y="1166"/>
                      <a:pt x="1110" y="1154"/>
                      <a:pt x="1136" y="1117"/>
                    </a:cubicBezTo>
                    <a:lnTo>
                      <a:pt x="1466" y="635"/>
                    </a:lnTo>
                    <a:lnTo>
                      <a:pt x="1466" y="635"/>
                    </a:lnTo>
                    <a:cubicBezTo>
                      <a:pt x="1379" y="684"/>
                      <a:pt x="1254" y="708"/>
                      <a:pt x="1123" y="708"/>
                    </a:cubicBezTo>
                    <a:cubicBezTo>
                      <a:pt x="975" y="708"/>
                      <a:pt x="822" y="678"/>
                      <a:pt x="713" y="622"/>
                    </a:cubicBezTo>
                    <a:cubicBezTo>
                      <a:pt x="548" y="536"/>
                      <a:pt x="509" y="331"/>
                      <a:pt x="449" y="166"/>
                    </a:cubicBezTo>
                    <a:cubicBezTo>
                      <a:pt x="424" y="102"/>
                      <a:pt x="423" y="1"/>
                      <a:pt x="3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20"/>
              <p:cNvSpPr/>
              <p:nvPr/>
            </p:nvSpPr>
            <p:spPr>
              <a:xfrm>
                <a:off x="5628350" y="6263921"/>
                <a:ext cx="188782" cy="167871"/>
              </a:xfrm>
              <a:custGeom>
                <a:rect b="b" l="l" r="r" t="t"/>
                <a:pathLst>
                  <a:path extrusionOk="0" h="1533" w="1724">
                    <a:moveTo>
                      <a:pt x="542" y="1"/>
                    </a:moveTo>
                    <a:cubicBezTo>
                      <a:pt x="535" y="1"/>
                      <a:pt x="403" y="120"/>
                      <a:pt x="284" y="298"/>
                    </a:cubicBezTo>
                    <a:cubicBezTo>
                      <a:pt x="119" y="556"/>
                      <a:pt x="0" y="952"/>
                      <a:pt x="370" y="1348"/>
                    </a:cubicBezTo>
                    <a:cubicBezTo>
                      <a:pt x="496" y="1480"/>
                      <a:pt x="661" y="1532"/>
                      <a:pt x="832" y="1532"/>
                    </a:cubicBezTo>
                    <a:cubicBezTo>
                      <a:pt x="1012" y="1532"/>
                      <a:pt x="1198" y="1475"/>
                      <a:pt x="1354" y="1394"/>
                    </a:cubicBezTo>
                    <a:cubicBezTo>
                      <a:pt x="1380" y="1381"/>
                      <a:pt x="1407" y="1368"/>
                      <a:pt x="1426" y="1348"/>
                    </a:cubicBezTo>
                    <a:cubicBezTo>
                      <a:pt x="1618" y="1223"/>
                      <a:pt x="1724" y="1018"/>
                      <a:pt x="1684" y="780"/>
                    </a:cubicBezTo>
                    <a:cubicBezTo>
                      <a:pt x="1644" y="509"/>
                      <a:pt x="1499" y="232"/>
                      <a:pt x="1341" y="206"/>
                    </a:cubicBezTo>
                    <a:cubicBezTo>
                      <a:pt x="1242" y="311"/>
                      <a:pt x="1096" y="668"/>
                      <a:pt x="977" y="859"/>
                    </a:cubicBezTo>
                    <a:cubicBezTo>
                      <a:pt x="832" y="635"/>
                      <a:pt x="542" y="278"/>
                      <a:pt x="5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20"/>
              <p:cNvSpPr/>
              <p:nvPr/>
            </p:nvSpPr>
            <p:spPr>
              <a:xfrm>
                <a:off x="6058477" y="6249904"/>
                <a:ext cx="106436" cy="154840"/>
              </a:xfrm>
              <a:custGeom>
                <a:rect b="b" l="l" r="r" t="t"/>
                <a:pathLst>
                  <a:path extrusionOk="0" h="1414" w="972">
                    <a:moveTo>
                      <a:pt x="541" y="0"/>
                    </a:moveTo>
                    <a:cubicBezTo>
                      <a:pt x="511" y="0"/>
                      <a:pt x="481" y="11"/>
                      <a:pt x="450" y="37"/>
                    </a:cubicBezTo>
                    <a:cubicBezTo>
                      <a:pt x="371" y="96"/>
                      <a:pt x="437" y="175"/>
                      <a:pt x="463" y="248"/>
                    </a:cubicBezTo>
                    <a:cubicBezTo>
                      <a:pt x="529" y="413"/>
                      <a:pt x="628" y="585"/>
                      <a:pt x="562" y="763"/>
                    </a:cubicBezTo>
                    <a:cubicBezTo>
                      <a:pt x="476" y="974"/>
                      <a:pt x="206" y="1225"/>
                      <a:pt x="1" y="1265"/>
                    </a:cubicBezTo>
                    <a:lnTo>
                      <a:pt x="562" y="1410"/>
                    </a:lnTo>
                    <a:cubicBezTo>
                      <a:pt x="570" y="1413"/>
                      <a:pt x="579" y="1414"/>
                      <a:pt x="588" y="1414"/>
                    </a:cubicBezTo>
                    <a:cubicBezTo>
                      <a:pt x="684" y="1414"/>
                      <a:pt x="805" y="1258"/>
                      <a:pt x="859" y="1179"/>
                    </a:cubicBezTo>
                    <a:cubicBezTo>
                      <a:pt x="958" y="1027"/>
                      <a:pt x="972" y="849"/>
                      <a:pt x="945" y="670"/>
                    </a:cubicBezTo>
                    <a:cubicBezTo>
                      <a:pt x="934" y="572"/>
                      <a:pt x="754" y="0"/>
                      <a:pt x="5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20"/>
              <p:cNvSpPr/>
              <p:nvPr/>
            </p:nvSpPr>
            <p:spPr>
              <a:xfrm>
                <a:off x="5992775" y="6127367"/>
                <a:ext cx="176518" cy="176303"/>
              </a:xfrm>
              <a:custGeom>
                <a:rect b="b" l="l" r="r" t="t"/>
                <a:pathLst>
                  <a:path extrusionOk="0" h="1610" w="1612">
                    <a:moveTo>
                      <a:pt x="575" y="0"/>
                    </a:moveTo>
                    <a:cubicBezTo>
                      <a:pt x="759" y="211"/>
                      <a:pt x="773" y="674"/>
                      <a:pt x="806" y="938"/>
                    </a:cubicBezTo>
                    <a:cubicBezTo>
                      <a:pt x="588" y="872"/>
                      <a:pt x="244" y="693"/>
                      <a:pt x="106" y="680"/>
                    </a:cubicBezTo>
                    <a:lnTo>
                      <a:pt x="106" y="680"/>
                    </a:lnTo>
                    <a:cubicBezTo>
                      <a:pt x="0" y="806"/>
                      <a:pt x="73" y="1103"/>
                      <a:pt x="218" y="1340"/>
                    </a:cubicBezTo>
                    <a:cubicBezTo>
                      <a:pt x="329" y="1521"/>
                      <a:pt x="506" y="1609"/>
                      <a:pt x="705" y="1609"/>
                    </a:cubicBezTo>
                    <a:cubicBezTo>
                      <a:pt x="732" y="1609"/>
                      <a:pt x="759" y="1608"/>
                      <a:pt x="786" y="1605"/>
                    </a:cubicBezTo>
                    <a:cubicBezTo>
                      <a:pt x="812" y="1598"/>
                      <a:pt x="839" y="1598"/>
                      <a:pt x="872" y="1591"/>
                    </a:cubicBezTo>
                    <a:cubicBezTo>
                      <a:pt x="1202" y="1505"/>
                      <a:pt x="1572" y="1281"/>
                      <a:pt x="1585" y="911"/>
                    </a:cubicBezTo>
                    <a:cubicBezTo>
                      <a:pt x="1611" y="370"/>
                      <a:pt x="1255" y="152"/>
                      <a:pt x="964" y="59"/>
                    </a:cubicBezTo>
                    <a:cubicBezTo>
                      <a:pt x="759" y="0"/>
                      <a:pt x="581" y="0"/>
                      <a:pt x="5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20"/>
              <p:cNvSpPr/>
              <p:nvPr/>
            </p:nvSpPr>
            <p:spPr>
              <a:xfrm>
                <a:off x="6078735" y="6133828"/>
                <a:ext cx="90559" cy="169295"/>
              </a:xfrm>
              <a:custGeom>
                <a:rect b="b" l="l" r="r" t="t"/>
                <a:pathLst>
                  <a:path extrusionOk="0" h="1546" w="827">
                    <a:moveTo>
                      <a:pt x="179" y="0"/>
                    </a:moveTo>
                    <a:cubicBezTo>
                      <a:pt x="285" y="199"/>
                      <a:pt x="351" y="416"/>
                      <a:pt x="344" y="628"/>
                    </a:cubicBezTo>
                    <a:cubicBezTo>
                      <a:pt x="344" y="793"/>
                      <a:pt x="291" y="984"/>
                      <a:pt x="239" y="1136"/>
                    </a:cubicBezTo>
                    <a:cubicBezTo>
                      <a:pt x="186" y="1275"/>
                      <a:pt x="113" y="1407"/>
                      <a:pt x="21" y="1519"/>
                    </a:cubicBezTo>
                    <a:cubicBezTo>
                      <a:pt x="14" y="1526"/>
                      <a:pt x="7" y="1539"/>
                      <a:pt x="1" y="1546"/>
                    </a:cubicBezTo>
                    <a:cubicBezTo>
                      <a:pt x="27" y="1539"/>
                      <a:pt x="54" y="1539"/>
                      <a:pt x="87" y="1532"/>
                    </a:cubicBezTo>
                    <a:cubicBezTo>
                      <a:pt x="423" y="1446"/>
                      <a:pt x="787" y="1222"/>
                      <a:pt x="800" y="852"/>
                    </a:cubicBezTo>
                    <a:cubicBezTo>
                      <a:pt x="826" y="311"/>
                      <a:pt x="470" y="93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20"/>
              <p:cNvSpPr/>
              <p:nvPr/>
            </p:nvSpPr>
            <p:spPr>
              <a:xfrm>
                <a:off x="5768733" y="6361929"/>
                <a:ext cx="459801" cy="324573"/>
              </a:xfrm>
              <a:custGeom>
                <a:rect b="b" l="l" r="r" t="t"/>
                <a:pathLst>
                  <a:path extrusionOk="0" h="2964" w="4199">
                    <a:moveTo>
                      <a:pt x="2524" y="0"/>
                    </a:moveTo>
                    <a:cubicBezTo>
                      <a:pt x="1518" y="0"/>
                      <a:pt x="149" y="537"/>
                      <a:pt x="144" y="1496"/>
                    </a:cubicBezTo>
                    <a:cubicBezTo>
                      <a:pt x="144" y="1496"/>
                      <a:pt x="1" y="2963"/>
                      <a:pt x="1418" y="2963"/>
                    </a:cubicBezTo>
                    <a:cubicBezTo>
                      <a:pt x="1609" y="2963"/>
                      <a:pt x="1828" y="2937"/>
                      <a:pt x="2079" y="2876"/>
                    </a:cubicBezTo>
                    <a:cubicBezTo>
                      <a:pt x="4199" y="2368"/>
                      <a:pt x="3717" y="671"/>
                      <a:pt x="3505" y="341"/>
                    </a:cubicBezTo>
                    <a:cubicBezTo>
                      <a:pt x="3359" y="110"/>
                      <a:pt x="2979" y="0"/>
                      <a:pt x="25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20"/>
              <p:cNvSpPr/>
              <p:nvPr/>
            </p:nvSpPr>
            <p:spPr>
              <a:xfrm>
                <a:off x="5835091" y="6491693"/>
                <a:ext cx="292262" cy="164038"/>
              </a:xfrm>
              <a:custGeom>
                <a:rect b="b" l="l" r="r" t="t"/>
                <a:pathLst>
                  <a:path extrusionOk="0" h="1498" w="2669">
                    <a:moveTo>
                      <a:pt x="2451" y="1"/>
                    </a:moveTo>
                    <a:cubicBezTo>
                      <a:pt x="2448" y="1"/>
                      <a:pt x="2446" y="1"/>
                      <a:pt x="2444" y="1"/>
                    </a:cubicBezTo>
                    <a:cubicBezTo>
                      <a:pt x="2272" y="1"/>
                      <a:pt x="2100" y="74"/>
                      <a:pt x="1935" y="87"/>
                    </a:cubicBezTo>
                    <a:cubicBezTo>
                      <a:pt x="1625" y="113"/>
                      <a:pt x="1354" y="153"/>
                      <a:pt x="1057" y="258"/>
                    </a:cubicBezTo>
                    <a:cubicBezTo>
                      <a:pt x="819" y="344"/>
                      <a:pt x="562" y="423"/>
                      <a:pt x="337" y="549"/>
                    </a:cubicBezTo>
                    <a:cubicBezTo>
                      <a:pt x="278" y="582"/>
                      <a:pt x="7" y="694"/>
                      <a:pt x="1" y="833"/>
                    </a:cubicBezTo>
                    <a:cubicBezTo>
                      <a:pt x="93" y="1203"/>
                      <a:pt x="370" y="1480"/>
                      <a:pt x="760" y="1493"/>
                    </a:cubicBezTo>
                    <a:cubicBezTo>
                      <a:pt x="835" y="1496"/>
                      <a:pt x="909" y="1497"/>
                      <a:pt x="982" y="1497"/>
                    </a:cubicBezTo>
                    <a:cubicBezTo>
                      <a:pt x="1294" y="1497"/>
                      <a:pt x="1587" y="1465"/>
                      <a:pt x="1876" y="1315"/>
                    </a:cubicBezTo>
                    <a:cubicBezTo>
                      <a:pt x="2226" y="1143"/>
                      <a:pt x="2556" y="846"/>
                      <a:pt x="2635" y="450"/>
                    </a:cubicBezTo>
                    <a:cubicBezTo>
                      <a:pt x="2661" y="300"/>
                      <a:pt x="2668" y="1"/>
                      <a:pt x="2451" y="1"/>
                    </a:cubicBezTo>
                    <a:close/>
                  </a:path>
                </a:pathLst>
              </a:custGeom>
              <a:solidFill>
                <a:srgbClr val="071C3D">
                  <a:alpha val="60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20"/>
              <p:cNvSpPr/>
              <p:nvPr/>
            </p:nvSpPr>
            <p:spPr>
              <a:xfrm>
                <a:off x="5822060" y="6481071"/>
                <a:ext cx="66797" cy="44897"/>
              </a:xfrm>
              <a:custGeom>
                <a:rect b="b" l="l" r="r" t="t"/>
                <a:pathLst>
                  <a:path extrusionOk="0" h="410" w="610">
                    <a:moveTo>
                      <a:pt x="319" y="0"/>
                    </a:moveTo>
                    <a:cubicBezTo>
                      <a:pt x="206" y="0"/>
                      <a:pt x="94" y="46"/>
                      <a:pt x="73" y="151"/>
                    </a:cubicBezTo>
                    <a:cubicBezTo>
                      <a:pt x="40" y="190"/>
                      <a:pt x="1" y="283"/>
                      <a:pt x="14" y="336"/>
                    </a:cubicBezTo>
                    <a:cubicBezTo>
                      <a:pt x="25" y="393"/>
                      <a:pt x="63" y="409"/>
                      <a:pt x="108" y="409"/>
                    </a:cubicBezTo>
                    <a:cubicBezTo>
                      <a:pt x="146" y="409"/>
                      <a:pt x="189" y="398"/>
                      <a:pt x="225" y="388"/>
                    </a:cubicBezTo>
                    <a:cubicBezTo>
                      <a:pt x="338" y="369"/>
                      <a:pt x="529" y="322"/>
                      <a:pt x="569" y="197"/>
                    </a:cubicBezTo>
                    <a:cubicBezTo>
                      <a:pt x="609" y="75"/>
                      <a:pt x="463" y="0"/>
                      <a:pt x="319" y="0"/>
                    </a:cubicBezTo>
                    <a:close/>
                  </a:path>
                </a:pathLst>
              </a:custGeom>
              <a:solidFill>
                <a:srgbClr val="071C3D">
                  <a:alpha val="60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20"/>
              <p:cNvSpPr/>
              <p:nvPr/>
            </p:nvSpPr>
            <p:spPr>
              <a:xfrm>
                <a:off x="5856773" y="6434969"/>
                <a:ext cx="30442" cy="27376"/>
              </a:xfrm>
              <a:custGeom>
                <a:rect b="b" l="l" r="r" t="t"/>
                <a:pathLst>
                  <a:path extrusionOk="0" h="250" w="278">
                    <a:moveTo>
                      <a:pt x="122" y="0"/>
                    </a:moveTo>
                    <a:cubicBezTo>
                      <a:pt x="87" y="0"/>
                      <a:pt x="56" y="16"/>
                      <a:pt x="40" y="57"/>
                    </a:cubicBezTo>
                    <a:cubicBezTo>
                      <a:pt x="14" y="90"/>
                      <a:pt x="1" y="156"/>
                      <a:pt x="21" y="189"/>
                    </a:cubicBezTo>
                    <a:cubicBezTo>
                      <a:pt x="47" y="242"/>
                      <a:pt x="126" y="242"/>
                      <a:pt x="172" y="248"/>
                    </a:cubicBezTo>
                    <a:cubicBezTo>
                      <a:pt x="179" y="249"/>
                      <a:pt x="186" y="250"/>
                      <a:pt x="192" y="250"/>
                    </a:cubicBezTo>
                    <a:cubicBezTo>
                      <a:pt x="261" y="250"/>
                      <a:pt x="277" y="183"/>
                      <a:pt x="271" y="116"/>
                    </a:cubicBezTo>
                    <a:cubicBezTo>
                      <a:pt x="267" y="60"/>
                      <a:pt x="188" y="0"/>
                      <a:pt x="122" y="0"/>
                    </a:cubicBezTo>
                    <a:close/>
                  </a:path>
                </a:pathLst>
              </a:custGeom>
              <a:solidFill>
                <a:srgbClr val="071C3D">
                  <a:alpha val="60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20"/>
              <p:cNvSpPr/>
              <p:nvPr/>
            </p:nvSpPr>
            <p:spPr>
              <a:xfrm>
                <a:off x="5628350" y="6296554"/>
                <a:ext cx="156260" cy="135239"/>
              </a:xfrm>
              <a:custGeom>
                <a:rect b="b" l="l" r="r" t="t"/>
                <a:pathLst>
                  <a:path extrusionOk="0" h="1235" w="1427">
                    <a:moveTo>
                      <a:pt x="284" y="0"/>
                    </a:moveTo>
                    <a:lnTo>
                      <a:pt x="284" y="0"/>
                    </a:lnTo>
                    <a:cubicBezTo>
                      <a:pt x="119" y="258"/>
                      <a:pt x="0" y="654"/>
                      <a:pt x="370" y="1050"/>
                    </a:cubicBezTo>
                    <a:cubicBezTo>
                      <a:pt x="496" y="1182"/>
                      <a:pt x="661" y="1234"/>
                      <a:pt x="832" y="1234"/>
                    </a:cubicBezTo>
                    <a:cubicBezTo>
                      <a:pt x="1012" y="1234"/>
                      <a:pt x="1198" y="1177"/>
                      <a:pt x="1354" y="1096"/>
                    </a:cubicBezTo>
                    <a:cubicBezTo>
                      <a:pt x="1380" y="1083"/>
                      <a:pt x="1407" y="1070"/>
                      <a:pt x="1426" y="1050"/>
                    </a:cubicBezTo>
                    <a:lnTo>
                      <a:pt x="1393" y="1050"/>
                    </a:lnTo>
                    <a:cubicBezTo>
                      <a:pt x="1255" y="1024"/>
                      <a:pt x="1109" y="964"/>
                      <a:pt x="984" y="898"/>
                    </a:cubicBezTo>
                    <a:cubicBezTo>
                      <a:pt x="839" y="819"/>
                      <a:pt x="674" y="707"/>
                      <a:pt x="568" y="588"/>
                    </a:cubicBezTo>
                    <a:cubicBezTo>
                      <a:pt x="429" y="429"/>
                      <a:pt x="330" y="218"/>
                      <a:pt x="2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20"/>
              <p:cNvSpPr/>
              <p:nvPr/>
            </p:nvSpPr>
            <p:spPr>
              <a:xfrm flipH="1" rot="-1454413">
                <a:off x="6016475" y="6434676"/>
                <a:ext cx="66796" cy="44897"/>
              </a:xfrm>
              <a:custGeom>
                <a:rect b="b" l="l" r="r" t="t"/>
                <a:pathLst>
                  <a:path extrusionOk="0" h="410" w="610">
                    <a:moveTo>
                      <a:pt x="319" y="0"/>
                    </a:moveTo>
                    <a:cubicBezTo>
                      <a:pt x="206" y="0"/>
                      <a:pt x="94" y="46"/>
                      <a:pt x="73" y="151"/>
                    </a:cubicBezTo>
                    <a:cubicBezTo>
                      <a:pt x="40" y="190"/>
                      <a:pt x="1" y="283"/>
                      <a:pt x="14" y="336"/>
                    </a:cubicBezTo>
                    <a:cubicBezTo>
                      <a:pt x="25" y="393"/>
                      <a:pt x="63" y="409"/>
                      <a:pt x="108" y="409"/>
                    </a:cubicBezTo>
                    <a:cubicBezTo>
                      <a:pt x="146" y="409"/>
                      <a:pt x="189" y="398"/>
                      <a:pt x="225" y="388"/>
                    </a:cubicBezTo>
                    <a:cubicBezTo>
                      <a:pt x="338" y="369"/>
                      <a:pt x="529" y="322"/>
                      <a:pt x="569" y="197"/>
                    </a:cubicBezTo>
                    <a:cubicBezTo>
                      <a:pt x="609" y="75"/>
                      <a:pt x="463" y="0"/>
                      <a:pt x="319" y="0"/>
                    </a:cubicBezTo>
                    <a:close/>
                  </a:path>
                </a:pathLst>
              </a:custGeom>
              <a:solidFill>
                <a:srgbClr val="071C3D">
                  <a:alpha val="60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20"/>
              <p:cNvSpPr/>
              <p:nvPr/>
            </p:nvSpPr>
            <p:spPr>
              <a:xfrm flipH="1" rot="-1454413">
                <a:off x="5997050" y="6400200"/>
                <a:ext cx="30442" cy="27376"/>
              </a:xfrm>
              <a:custGeom>
                <a:rect b="b" l="l" r="r" t="t"/>
                <a:pathLst>
                  <a:path extrusionOk="0" h="250" w="278">
                    <a:moveTo>
                      <a:pt x="122" y="0"/>
                    </a:moveTo>
                    <a:cubicBezTo>
                      <a:pt x="87" y="0"/>
                      <a:pt x="56" y="16"/>
                      <a:pt x="40" y="57"/>
                    </a:cubicBezTo>
                    <a:cubicBezTo>
                      <a:pt x="14" y="90"/>
                      <a:pt x="1" y="156"/>
                      <a:pt x="21" y="189"/>
                    </a:cubicBezTo>
                    <a:cubicBezTo>
                      <a:pt x="47" y="242"/>
                      <a:pt x="126" y="242"/>
                      <a:pt x="172" y="248"/>
                    </a:cubicBezTo>
                    <a:cubicBezTo>
                      <a:pt x="179" y="249"/>
                      <a:pt x="186" y="250"/>
                      <a:pt x="192" y="250"/>
                    </a:cubicBezTo>
                    <a:cubicBezTo>
                      <a:pt x="261" y="250"/>
                      <a:pt x="277" y="183"/>
                      <a:pt x="271" y="116"/>
                    </a:cubicBezTo>
                    <a:cubicBezTo>
                      <a:pt x="267" y="60"/>
                      <a:pt x="188" y="0"/>
                      <a:pt x="122" y="0"/>
                    </a:cubicBezTo>
                    <a:close/>
                  </a:path>
                </a:pathLst>
              </a:custGeom>
              <a:solidFill>
                <a:srgbClr val="071C3D">
                  <a:alpha val="60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50" name="Google Shape;750;p20"/>
          <p:cNvGrpSpPr/>
          <p:nvPr/>
        </p:nvGrpSpPr>
        <p:grpSpPr>
          <a:xfrm>
            <a:off x="8461575" y="182458"/>
            <a:ext cx="498456" cy="1035373"/>
            <a:chOff x="8461575" y="182458"/>
            <a:chExt cx="498456" cy="1035373"/>
          </a:xfrm>
        </p:grpSpPr>
        <p:sp>
          <p:nvSpPr>
            <p:cNvPr id="751" name="Google Shape;751;p20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0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3" name="Google Shape;753;p20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754" name="Google Shape;754;p20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20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6" name="Google Shape;756;p20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757" name="Google Shape;757;p20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20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59" name="Google Shape;759;p20"/>
          <p:cNvGrpSpPr/>
          <p:nvPr/>
        </p:nvGrpSpPr>
        <p:grpSpPr>
          <a:xfrm>
            <a:off x="237035" y="171233"/>
            <a:ext cx="903834" cy="468843"/>
            <a:chOff x="237035" y="171233"/>
            <a:chExt cx="903834" cy="468843"/>
          </a:xfrm>
        </p:grpSpPr>
        <p:sp>
          <p:nvSpPr>
            <p:cNvPr id="760" name="Google Shape;760;p20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1" name="Google Shape;761;p20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762" name="Google Shape;762;p20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3" name="Google Shape;763;p20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764" name="Google Shape;764;p20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" name="Google Shape;765;p20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" name="Google Shape;766;p20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767" name="Google Shape;767;p20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" name="Google Shape;768;p20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69" name="Google Shape;769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/>
          <p:nvPr>
            <p:ph type="title"/>
          </p:nvPr>
        </p:nvSpPr>
        <p:spPr>
          <a:xfrm>
            <a:off x="1624950" y="2296697"/>
            <a:ext cx="5894100" cy="804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3"/>
          <p:cNvSpPr txBox="1"/>
          <p:nvPr>
            <p:ph hasCustomPrompt="1" idx="2" type="title"/>
          </p:nvPr>
        </p:nvSpPr>
        <p:spPr>
          <a:xfrm>
            <a:off x="3842250" y="961200"/>
            <a:ext cx="1459500" cy="84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624950" y="3097650"/>
            <a:ext cx="5894100" cy="4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772" name="Google Shape;772;p21"/>
          <p:cNvSpPr/>
          <p:nvPr/>
        </p:nvSpPr>
        <p:spPr>
          <a:xfrm>
            <a:off x="1934217" y="4005333"/>
            <a:ext cx="7578625" cy="1442750"/>
          </a:xfrm>
          <a:custGeom>
            <a:rect b="b" l="l" r="r" t="t"/>
            <a:pathLst>
              <a:path extrusionOk="0" h="57710" w="303145">
                <a:moveTo>
                  <a:pt x="87" y="25567"/>
                </a:moveTo>
                <a:cubicBezTo>
                  <a:pt x="-1310" y="20424"/>
                  <a:pt x="28535" y="21186"/>
                  <a:pt x="40854" y="20995"/>
                </a:cubicBezTo>
                <a:cubicBezTo>
                  <a:pt x="53173" y="20805"/>
                  <a:pt x="58952" y="24678"/>
                  <a:pt x="74001" y="24424"/>
                </a:cubicBezTo>
                <a:cubicBezTo>
                  <a:pt x="89051" y="24170"/>
                  <a:pt x="116610" y="20551"/>
                  <a:pt x="131151" y="19471"/>
                </a:cubicBezTo>
                <a:cubicBezTo>
                  <a:pt x="145693" y="18392"/>
                  <a:pt x="148169" y="17249"/>
                  <a:pt x="161250" y="17947"/>
                </a:cubicBezTo>
                <a:cubicBezTo>
                  <a:pt x="174331" y="18646"/>
                  <a:pt x="194842" y="23662"/>
                  <a:pt x="209637" y="23662"/>
                </a:cubicBezTo>
                <a:cubicBezTo>
                  <a:pt x="224433" y="23662"/>
                  <a:pt x="237323" y="21884"/>
                  <a:pt x="250023" y="17947"/>
                </a:cubicBezTo>
                <a:cubicBezTo>
                  <a:pt x="262723" y="14010"/>
                  <a:pt x="278408" y="-277"/>
                  <a:pt x="285837" y="40"/>
                </a:cubicBezTo>
                <a:cubicBezTo>
                  <a:pt x="293267" y="358"/>
                  <a:pt x="293584" y="12613"/>
                  <a:pt x="294600" y="19852"/>
                </a:cubicBezTo>
                <a:cubicBezTo>
                  <a:pt x="295616" y="27091"/>
                  <a:pt x="314857" y="37251"/>
                  <a:pt x="291933" y="43474"/>
                </a:cubicBezTo>
                <a:cubicBezTo>
                  <a:pt x="269010" y="49697"/>
                  <a:pt x="197509" y="55793"/>
                  <a:pt x="157059" y="57190"/>
                </a:cubicBezTo>
                <a:cubicBezTo>
                  <a:pt x="116610" y="58587"/>
                  <a:pt x="75398" y="57127"/>
                  <a:pt x="49236" y="51856"/>
                </a:cubicBezTo>
                <a:cubicBezTo>
                  <a:pt x="23074" y="46586"/>
                  <a:pt x="1484" y="30711"/>
                  <a:pt x="87" y="2556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773" name="Google Shape;773;p21"/>
          <p:cNvSpPr/>
          <p:nvPr/>
        </p:nvSpPr>
        <p:spPr>
          <a:xfrm flipH="1">
            <a:off x="-72664" y="4329700"/>
            <a:ext cx="9315314" cy="810466"/>
          </a:xfrm>
          <a:custGeom>
            <a:rect b="b" l="l" r="r" t="t"/>
            <a:pathLst>
              <a:path extrusionOk="0" h="9196" w="61904">
                <a:moveTo>
                  <a:pt x="58352" y="0"/>
                </a:moveTo>
                <a:cubicBezTo>
                  <a:pt x="58153" y="0"/>
                  <a:pt x="57954" y="6"/>
                  <a:pt x="57756" y="17"/>
                </a:cubicBezTo>
                <a:cubicBezTo>
                  <a:pt x="55049" y="169"/>
                  <a:pt x="52481" y="1219"/>
                  <a:pt x="50005" y="2335"/>
                </a:cubicBezTo>
                <a:cubicBezTo>
                  <a:pt x="47535" y="3457"/>
                  <a:pt x="45072" y="4672"/>
                  <a:pt x="42411" y="5194"/>
                </a:cubicBezTo>
                <a:cubicBezTo>
                  <a:pt x="42144" y="5249"/>
                  <a:pt x="41862" y="5293"/>
                  <a:pt x="41586" y="5293"/>
                </a:cubicBezTo>
                <a:cubicBezTo>
                  <a:pt x="41267" y="5293"/>
                  <a:pt x="40957" y="5235"/>
                  <a:pt x="40688" y="5069"/>
                </a:cubicBezTo>
                <a:cubicBezTo>
                  <a:pt x="40186" y="4765"/>
                  <a:pt x="40523" y="4019"/>
                  <a:pt x="40496" y="3596"/>
                </a:cubicBezTo>
                <a:cubicBezTo>
                  <a:pt x="40530" y="3174"/>
                  <a:pt x="40334" y="3004"/>
                  <a:pt x="39984" y="3004"/>
                </a:cubicBezTo>
                <a:cubicBezTo>
                  <a:pt x="38737" y="3004"/>
                  <a:pt x="35535" y="5169"/>
                  <a:pt x="33807" y="5788"/>
                </a:cubicBezTo>
                <a:cubicBezTo>
                  <a:pt x="29724" y="7249"/>
                  <a:pt x="25384" y="7987"/>
                  <a:pt x="21046" y="7987"/>
                </a:cubicBezTo>
                <a:cubicBezTo>
                  <a:pt x="18341" y="7987"/>
                  <a:pt x="15637" y="7700"/>
                  <a:pt x="12995" y="7122"/>
                </a:cubicBezTo>
                <a:cubicBezTo>
                  <a:pt x="11450" y="6666"/>
                  <a:pt x="16574" y="5967"/>
                  <a:pt x="15656" y="5425"/>
                </a:cubicBezTo>
                <a:cubicBezTo>
                  <a:pt x="14924" y="5091"/>
                  <a:pt x="14158" y="4964"/>
                  <a:pt x="13373" y="4964"/>
                </a:cubicBezTo>
                <a:cubicBezTo>
                  <a:pt x="10888" y="4964"/>
                  <a:pt x="8203" y="6235"/>
                  <a:pt x="5727" y="6235"/>
                </a:cubicBezTo>
                <a:cubicBezTo>
                  <a:pt x="4920" y="6235"/>
                  <a:pt x="4136" y="6100"/>
                  <a:pt x="3388" y="5742"/>
                </a:cubicBezTo>
                <a:cubicBezTo>
                  <a:pt x="3183" y="5643"/>
                  <a:pt x="2978" y="5524"/>
                  <a:pt x="2866" y="5326"/>
                </a:cubicBezTo>
                <a:cubicBezTo>
                  <a:pt x="2734" y="5069"/>
                  <a:pt x="2787" y="4765"/>
                  <a:pt x="2767" y="4481"/>
                </a:cubicBezTo>
                <a:cubicBezTo>
                  <a:pt x="2688" y="3226"/>
                  <a:pt x="1281" y="2540"/>
                  <a:pt x="0" y="2513"/>
                </a:cubicBezTo>
                <a:lnTo>
                  <a:pt x="0" y="9195"/>
                </a:lnTo>
                <a:lnTo>
                  <a:pt x="61903" y="9195"/>
                </a:lnTo>
                <a:lnTo>
                  <a:pt x="61903" y="638"/>
                </a:lnTo>
                <a:cubicBezTo>
                  <a:pt x="60781" y="207"/>
                  <a:pt x="59557" y="0"/>
                  <a:pt x="5835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4" name="Google Shape;774;p21"/>
          <p:cNvGrpSpPr/>
          <p:nvPr/>
        </p:nvGrpSpPr>
        <p:grpSpPr>
          <a:xfrm rot="-1436109">
            <a:off x="-73910" y="3860883"/>
            <a:ext cx="2452380" cy="1973828"/>
            <a:chOff x="9574000" y="2069700"/>
            <a:chExt cx="2452394" cy="1973840"/>
          </a:xfrm>
        </p:grpSpPr>
        <p:sp>
          <p:nvSpPr>
            <p:cNvPr id="775" name="Google Shape;775;p21"/>
            <p:cNvSpPr/>
            <p:nvPr/>
          </p:nvSpPr>
          <p:spPr>
            <a:xfrm>
              <a:off x="9574000" y="2069700"/>
              <a:ext cx="2452394" cy="1973840"/>
            </a:xfrm>
            <a:custGeom>
              <a:rect b="b" l="l" r="r" t="t"/>
              <a:pathLst>
                <a:path extrusionOk="0" h="22710" w="28216">
                  <a:moveTo>
                    <a:pt x="6287" y="1"/>
                  </a:moveTo>
                  <a:cubicBezTo>
                    <a:pt x="6245" y="1"/>
                    <a:pt x="6203" y="1"/>
                    <a:pt x="6161" y="2"/>
                  </a:cubicBezTo>
                  <a:cubicBezTo>
                    <a:pt x="3210" y="35"/>
                    <a:pt x="1" y="2089"/>
                    <a:pt x="1" y="2089"/>
                  </a:cubicBezTo>
                  <a:lnTo>
                    <a:pt x="1" y="17335"/>
                  </a:lnTo>
                  <a:lnTo>
                    <a:pt x="1222" y="18101"/>
                  </a:lnTo>
                  <a:lnTo>
                    <a:pt x="1975" y="18576"/>
                  </a:lnTo>
                  <a:lnTo>
                    <a:pt x="3804" y="19725"/>
                  </a:lnTo>
                  <a:lnTo>
                    <a:pt x="5052" y="20511"/>
                  </a:lnTo>
                  <a:lnTo>
                    <a:pt x="5752" y="20953"/>
                  </a:lnTo>
                  <a:lnTo>
                    <a:pt x="6214" y="21244"/>
                  </a:lnTo>
                  <a:lnTo>
                    <a:pt x="6393" y="21356"/>
                  </a:lnTo>
                  <a:lnTo>
                    <a:pt x="6696" y="21548"/>
                  </a:lnTo>
                  <a:lnTo>
                    <a:pt x="8505" y="22683"/>
                  </a:lnTo>
                  <a:lnTo>
                    <a:pt x="8552" y="22710"/>
                  </a:lnTo>
                  <a:lnTo>
                    <a:pt x="9628" y="22518"/>
                  </a:lnTo>
                  <a:lnTo>
                    <a:pt x="9635" y="22518"/>
                  </a:lnTo>
                  <a:lnTo>
                    <a:pt x="10169" y="22426"/>
                  </a:lnTo>
                  <a:lnTo>
                    <a:pt x="11120" y="22254"/>
                  </a:lnTo>
                  <a:lnTo>
                    <a:pt x="12513" y="22010"/>
                  </a:lnTo>
                  <a:lnTo>
                    <a:pt x="28215" y="19223"/>
                  </a:lnTo>
                  <a:cubicBezTo>
                    <a:pt x="28215" y="19223"/>
                    <a:pt x="27951" y="18728"/>
                    <a:pt x="27555" y="18121"/>
                  </a:cubicBezTo>
                  <a:cubicBezTo>
                    <a:pt x="27218" y="17612"/>
                    <a:pt x="26789" y="17025"/>
                    <a:pt x="26333" y="16576"/>
                  </a:cubicBezTo>
                  <a:cubicBezTo>
                    <a:pt x="25931" y="16180"/>
                    <a:pt x="25508" y="15896"/>
                    <a:pt x="25119" y="15882"/>
                  </a:cubicBezTo>
                  <a:cubicBezTo>
                    <a:pt x="25100" y="15882"/>
                    <a:pt x="25081" y="15881"/>
                    <a:pt x="25062" y="15881"/>
                  </a:cubicBezTo>
                  <a:cubicBezTo>
                    <a:pt x="23733" y="15881"/>
                    <a:pt x="22841" y="17480"/>
                    <a:pt x="22841" y="17480"/>
                  </a:cubicBezTo>
                  <a:lnTo>
                    <a:pt x="21943" y="14700"/>
                  </a:lnTo>
                  <a:lnTo>
                    <a:pt x="21923" y="14628"/>
                  </a:lnTo>
                  <a:lnTo>
                    <a:pt x="21731" y="14040"/>
                  </a:lnTo>
                  <a:lnTo>
                    <a:pt x="21322" y="12772"/>
                  </a:lnTo>
                  <a:lnTo>
                    <a:pt x="21196" y="12396"/>
                  </a:lnTo>
                  <a:lnTo>
                    <a:pt x="21117" y="12145"/>
                  </a:lnTo>
                  <a:lnTo>
                    <a:pt x="20952" y="11637"/>
                  </a:lnTo>
                  <a:lnTo>
                    <a:pt x="20325" y="9689"/>
                  </a:lnTo>
                  <a:lnTo>
                    <a:pt x="19414" y="9814"/>
                  </a:lnTo>
                  <a:lnTo>
                    <a:pt x="19308" y="9834"/>
                  </a:lnTo>
                  <a:lnTo>
                    <a:pt x="18001" y="10996"/>
                  </a:lnTo>
                  <a:cubicBezTo>
                    <a:pt x="18001" y="10996"/>
                    <a:pt x="17987" y="11062"/>
                    <a:pt x="17961" y="11181"/>
                  </a:cubicBezTo>
                  <a:cubicBezTo>
                    <a:pt x="17862" y="11597"/>
                    <a:pt x="17624" y="12640"/>
                    <a:pt x="17353" y="13710"/>
                  </a:cubicBezTo>
                  <a:cubicBezTo>
                    <a:pt x="17155" y="14489"/>
                    <a:pt x="16944" y="15282"/>
                    <a:pt x="16753" y="15856"/>
                  </a:cubicBezTo>
                  <a:cubicBezTo>
                    <a:pt x="16746" y="15869"/>
                    <a:pt x="16746" y="15876"/>
                    <a:pt x="16739" y="15882"/>
                  </a:cubicBezTo>
                  <a:cubicBezTo>
                    <a:pt x="16574" y="15790"/>
                    <a:pt x="16383" y="15691"/>
                    <a:pt x="16165" y="15592"/>
                  </a:cubicBezTo>
                  <a:cubicBezTo>
                    <a:pt x="15907" y="15473"/>
                    <a:pt x="15623" y="15348"/>
                    <a:pt x="15320" y="15222"/>
                  </a:cubicBezTo>
                  <a:cubicBezTo>
                    <a:pt x="15082" y="15123"/>
                    <a:pt x="14831" y="15024"/>
                    <a:pt x="14580" y="14925"/>
                  </a:cubicBezTo>
                  <a:cubicBezTo>
                    <a:pt x="14442" y="14872"/>
                    <a:pt x="14296" y="14813"/>
                    <a:pt x="14158" y="14760"/>
                  </a:cubicBezTo>
                  <a:cubicBezTo>
                    <a:pt x="14078" y="14733"/>
                    <a:pt x="13999" y="14700"/>
                    <a:pt x="13920" y="14674"/>
                  </a:cubicBezTo>
                  <a:cubicBezTo>
                    <a:pt x="13530" y="14529"/>
                    <a:pt x="13141" y="14390"/>
                    <a:pt x="12771" y="14258"/>
                  </a:cubicBezTo>
                  <a:cubicBezTo>
                    <a:pt x="12467" y="14152"/>
                    <a:pt x="12177" y="14053"/>
                    <a:pt x="11906" y="13961"/>
                  </a:cubicBezTo>
                  <a:cubicBezTo>
                    <a:pt x="11028" y="13657"/>
                    <a:pt x="10401" y="13459"/>
                    <a:pt x="10401" y="13459"/>
                  </a:cubicBezTo>
                  <a:lnTo>
                    <a:pt x="10480" y="13360"/>
                  </a:lnTo>
                  <a:lnTo>
                    <a:pt x="11787" y="11769"/>
                  </a:lnTo>
                  <a:lnTo>
                    <a:pt x="12725" y="10620"/>
                  </a:lnTo>
                  <a:lnTo>
                    <a:pt x="12771" y="10560"/>
                  </a:lnTo>
                  <a:cubicBezTo>
                    <a:pt x="12771" y="10560"/>
                    <a:pt x="12764" y="10475"/>
                    <a:pt x="12745" y="10329"/>
                  </a:cubicBezTo>
                  <a:cubicBezTo>
                    <a:pt x="12679" y="9794"/>
                    <a:pt x="12507" y="8381"/>
                    <a:pt x="12236" y="6784"/>
                  </a:cubicBezTo>
                  <a:cubicBezTo>
                    <a:pt x="12223" y="6764"/>
                    <a:pt x="12203" y="6744"/>
                    <a:pt x="12183" y="6724"/>
                  </a:cubicBezTo>
                  <a:cubicBezTo>
                    <a:pt x="12071" y="6605"/>
                    <a:pt x="11952" y="6493"/>
                    <a:pt x="11833" y="6381"/>
                  </a:cubicBezTo>
                  <a:cubicBezTo>
                    <a:pt x="11794" y="6348"/>
                    <a:pt x="11761" y="6315"/>
                    <a:pt x="11721" y="6282"/>
                  </a:cubicBezTo>
                  <a:cubicBezTo>
                    <a:pt x="10044" y="4816"/>
                    <a:pt x="7773" y="4162"/>
                    <a:pt x="7475" y="4076"/>
                  </a:cubicBezTo>
                  <a:cubicBezTo>
                    <a:pt x="7456" y="4076"/>
                    <a:pt x="7449" y="4070"/>
                    <a:pt x="7449" y="4070"/>
                  </a:cubicBezTo>
                  <a:lnTo>
                    <a:pt x="7832" y="2947"/>
                  </a:lnTo>
                  <a:lnTo>
                    <a:pt x="8122" y="2089"/>
                  </a:lnTo>
                  <a:cubicBezTo>
                    <a:pt x="8122" y="2089"/>
                    <a:pt x="7541" y="438"/>
                    <a:pt x="7013" y="55"/>
                  </a:cubicBezTo>
                  <a:cubicBezTo>
                    <a:pt x="6980" y="49"/>
                    <a:pt x="6947" y="42"/>
                    <a:pt x="6921" y="42"/>
                  </a:cubicBezTo>
                  <a:cubicBezTo>
                    <a:pt x="6712" y="14"/>
                    <a:pt x="6498" y="1"/>
                    <a:pt x="6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6" name="Google Shape;776;p21"/>
            <p:cNvGrpSpPr/>
            <p:nvPr/>
          </p:nvGrpSpPr>
          <p:grpSpPr>
            <a:xfrm>
              <a:off x="9574000" y="2069700"/>
              <a:ext cx="2395027" cy="1783325"/>
              <a:chOff x="9574000" y="2069700"/>
              <a:chExt cx="2395027" cy="1783325"/>
            </a:xfrm>
          </p:grpSpPr>
          <p:sp>
            <p:nvSpPr>
              <p:cNvPr id="777" name="Google Shape;777;p21"/>
              <p:cNvSpPr/>
              <p:nvPr/>
            </p:nvSpPr>
            <p:spPr>
              <a:xfrm>
                <a:off x="11163760" y="3125285"/>
                <a:ext cx="252575" cy="658294"/>
              </a:xfrm>
              <a:custGeom>
                <a:rect b="b" l="l" r="r" t="t"/>
                <a:pathLst>
                  <a:path extrusionOk="0" h="7574" w="2906">
                    <a:moveTo>
                      <a:pt x="2826" y="0"/>
                    </a:moveTo>
                    <a:cubicBezTo>
                      <a:pt x="2516" y="792"/>
                      <a:pt x="2146" y="1572"/>
                      <a:pt x="1849" y="2371"/>
                    </a:cubicBezTo>
                    <a:cubicBezTo>
                      <a:pt x="1440" y="3467"/>
                      <a:pt x="1004" y="4556"/>
                      <a:pt x="654" y="5679"/>
                    </a:cubicBezTo>
                    <a:cubicBezTo>
                      <a:pt x="515" y="6114"/>
                      <a:pt x="370" y="6544"/>
                      <a:pt x="218" y="6973"/>
                    </a:cubicBezTo>
                    <a:cubicBezTo>
                      <a:pt x="172" y="7111"/>
                      <a:pt x="0" y="7428"/>
                      <a:pt x="79" y="7574"/>
                    </a:cubicBezTo>
                    <a:cubicBezTo>
                      <a:pt x="350" y="7514"/>
                      <a:pt x="475" y="7045"/>
                      <a:pt x="561" y="6821"/>
                    </a:cubicBezTo>
                    <a:cubicBezTo>
                      <a:pt x="700" y="6438"/>
                      <a:pt x="779" y="6035"/>
                      <a:pt x="905" y="5652"/>
                    </a:cubicBezTo>
                    <a:cubicBezTo>
                      <a:pt x="1208" y="4715"/>
                      <a:pt x="1605" y="3797"/>
                      <a:pt x="1935" y="2866"/>
                    </a:cubicBezTo>
                    <a:cubicBezTo>
                      <a:pt x="2245" y="1994"/>
                      <a:pt x="2582" y="1123"/>
                      <a:pt x="2905" y="251"/>
                    </a:cubicBez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1"/>
              <p:cNvSpPr/>
              <p:nvPr/>
            </p:nvSpPr>
            <p:spPr>
              <a:xfrm>
                <a:off x="11215388" y="3289989"/>
                <a:ext cx="265786" cy="563035"/>
              </a:xfrm>
              <a:custGeom>
                <a:rect b="b" l="l" r="r" t="t"/>
                <a:pathLst>
                  <a:path extrusionOk="0" h="6478" w="3058">
                    <a:moveTo>
                      <a:pt x="2846" y="0"/>
                    </a:moveTo>
                    <a:cubicBezTo>
                      <a:pt x="2800" y="112"/>
                      <a:pt x="2754" y="218"/>
                      <a:pt x="2714" y="324"/>
                    </a:cubicBezTo>
                    <a:cubicBezTo>
                      <a:pt x="2133" y="1730"/>
                      <a:pt x="1552" y="3130"/>
                      <a:pt x="945" y="4523"/>
                    </a:cubicBezTo>
                    <a:cubicBezTo>
                      <a:pt x="859" y="4708"/>
                      <a:pt x="0" y="6042"/>
                      <a:pt x="165" y="6326"/>
                    </a:cubicBezTo>
                    <a:cubicBezTo>
                      <a:pt x="222" y="6281"/>
                      <a:pt x="275" y="6262"/>
                      <a:pt x="325" y="6262"/>
                    </a:cubicBezTo>
                    <a:cubicBezTo>
                      <a:pt x="452" y="6262"/>
                      <a:pt x="561" y="6378"/>
                      <a:pt x="661" y="6478"/>
                    </a:cubicBezTo>
                    <a:cubicBezTo>
                      <a:pt x="647" y="6214"/>
                      <a:pt x="779" y="5976"/>
                      <a:pt x="898" y="5751"/>
                    </a:cubicBezTo>
                    <a:cubicBezTo>
                      <a:pt x="1539" y="4556"/>
                      <a:pt x="2153" y="3387"/>
                      <a:pt x="2562" y="2087"/>
                    </a:cubicBezTo>
                    <a:cubicBezTo>
                      <a:pt x="2708" y="1605"/>
                      <a:pt x="2879" y="1129"/>
                      <a:pt x="3058" y="66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1"/>
              <p:cNvSpPr/>
              <p:nvPr/>
            </p:nvSpPr>
            <p:spPr>
              <a:xfrm>
                <a:off x="11580952" y="3510319"/>
                <a:ext cx="388075" cy="212594"/>
              </a:xfrm>
              <a:custGeom>
                <a:rect b="b" l="l" r="r" t="t"/>
                <a:pathLst>
                  <a:path extrusionOk="0" h="2446" w="4465">
                    <a:moveTo>
                      <a:pt x="3242" y="1"/>
                    </a:moveTo>
                    <a:cubicBezTo>
                      <a:pt x="3025" y="225"/>
                      <a:pt x="2787" y="430"/>
                      <a:pt x="2510" y="588"/>
                    </a:cubicBezTo>
                    <a:cubicBezTo>
                      <a:pt x="1803" y="985"/>
                      <a:pt x="773" y="1077"/>
                      <a:pt x="0" y="1255"/>
                    </a:cubicBezTo>
                    <a:cubicBezTo>
                      <a:pt x="370" y="1519"/>
                      <a:pt x="548" y="2120"/>
                      <a:pt x="918" y="2351"/>
                    </a:cubicBezTo>
                    <a:cubicBezTo>
                      <a:pt x="1027" y="2418"/>
                      <a:pt x="1167" y="2445"/>
                      <a:pt x="1324" y="2445"/>
                    </a:cubicBezTo>
                    <a:cubicBezTo>
                      <a:pt x="1912" y="2445"/>
                      <a:pt x="2749" y="2066"/>
                      <a:pt x="3150" y="1962"/>
                    </a:cubicBezTo>
                    <a:cubicBezTo>
                      <a:pt x="3553" y="1856"/>
                      <a:pt x="4022" y="1731"/>
                      <a:pt x="4464" y="1546"/>
                    </a:cubicBezTo>
                    <a:cubicBezTo>
                      <a:pt x="4127" y="1037"/>
                      <a:pt x="3698" y="450"/>
                      <a:pt x="3242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1"/>
              <p:cNvSpPr/>
              <p:nvPr/>
            </p:nvSpPr>
            <p:spPr>
              <a:xfrm>
                <a:off x="10953687" y="2922686"/>
                <a:ext cx="314024" cy="845944"/>
              </a:xfrm>
              <a:custGeom>
                <a:rect b="b" l="l" r="r" t="t"/>
                <a:pathLst>
                  <a:path extrusionOk="0" h="9733" w="3613">
                    <a:moveTo>
                      <a:pt x="3540" y="0"/>
                    </a:moveTo>
                    <a:lnTo>
                      <a:pt x="3434" y="20"/>
                    </a:lnTo>
                    <a:lnTo>
                      <a:pt x="2127" y="1182"/>
                    </a:lnTo>
                    <a:cubicBezTo>
                      <a:pt x="2127" y="1182"/>
                      <a:pt x="1407" y="4437"/>
                      <a:pt x="879" y="6042"/>
                    </a:cubicBezTo>
                    <a:cubicBezTo>
                      <a:pt x="832" y="6233"/>
                      <a:pt x="766" y="6418"/>
                      <a:pt x="667" y="6623"/>
                    </a:cubicBezTo>
                    <a:cubicBezTo>
                      <a:pt x="542" y="6874"/>
                      <a:pt x="383" y="7039"/>
                      <a:pt x="469" y="7283"/>
                    </a:cubicBezTo>
                    <a:cubicBezTo>
                      <a:pt x="542" y="7475"/>
                      <a:pt x="707" y="7541"/>
                      <a:pt x="713" y="7765"/>
                    </a:cubicBezTo>
                    <a:cubicBezTo>
                      <a:pt x="720" y="8010"/>
                      <a:pt x="522" y="8333"/>
                      <a:pt x="436" y="8551"/>
                    </a:cubicBezTo>
                    <a:cubicBezTo>
                      <a:pt x="298" y="8888"/>
                      <a:pt x="146" y="9218"/>
                      <a:pt x="0" y="9548"/>
                    </a:cubicBezTo>
                    <a:cubicBezTo>
                      <a:pt x="101" y="9535"/>
                      <a:pt x="263" y="9515"/>
                      <a:pt x="430" y="9515"/>
                    </a:cubicBezTo>
                    <a:cubicBezTo>
                      <a:pt x="678" y="9515"/>
                      <a:pt x="935" y="9559"/>
                      <a:pt x="1011" y="9733"/>
                    </a:cubicBezTo>
                    <a:cubicBezTo>
                      <a:pt x="1506" y="8162"/>
                      <a:pt x="2206" y="6676"/>
                      <a:pt x="2760" y="5131"/>
                    </a:cubicBezTo>
                    <a:cubicBezTo>
                      <a:pt x="3018" y="4398"/>
                      <a:pt x="3269" y="3605"/>
                      <a:pt x="3612" y="2912"/>
                    </a:cubicBezTo>
                    <a:lnTo>
                      <a:pt x="3612" y="2912"/>
                    </a:lnTo>
                    <a:cubicBezTo>
                      <a:pt x="3441" y="3064"/>
                      <a:pt x="3275" y="3322"/>
                      <a:pt x="3163" y="3539"/>
                    </a:cubicBezTo>
                    <a:cubicBezTo>
                      <a:pt x="2985" y="3870"/>
                      <a:pt x="2767" y="4154"/>
                      <a:pt x="2556" y="4464"/>
                    </a:cubicBezTo>
                    <a:cubicBezTo>
                      <a:pt x="2985" y="3011"/>
                      <a:pt x="3190" y="1486"/>
                      <a:pt x="3540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1"/>
              <p:cNvSpPr/>
              <p:nvPr/>
            </p:nvSpPr>
            <p:spPr>
              <a:xfrm>
                <a:off x="10161110" y="2423966"/>
                <a:ext cx="471862" cy="365651"/>
              </a:xfrm>
              <a:custGeom>
                <a:rect b="b" l="l" r="r" t="t"/>
                <a:pathLst>
                  <a:path extrusionOk="0" h="4207" w="5429">
                    <a:moveTo>
                      <a:pt x="727" y="0"/>
                    </a:moveTo>
                    <a:cubicBezTo>
                      <a:pt x="661" y="113"/>
                      <a:pt x="602" y="225"/>
                      <a:pt x="575" y="350"/>
                    </a:cubicBezTo>
                    <a:cubicBezTo>
                      <a:pt x="476" y="779"/>
                      <a:pt x="436" y="1228"/>
                      <a:pt x="324" y="1671"/>
                    </a:cubicBezTo>
                    <a:cubicBezTo>
                      <a:pt x="232" y="2034"/>
                      <a:pt x="54" y="2443"/>
                      <a:pt x="100" y="2820"/>
                    </a:cubicBezTo>
                    <a:cubicBezTo>
                      <a:pt x="120" y="2998"/>
                      <a:pt x="166" y="3196"/>
                      <a:pt x="153" y="3414"/>
                    </a:cubicBezTo>
                    <a:cubicBezTo>
                      <a:pt x="133" y="3625"/>
                      <a:pt x="1" y="4068"/>
                      <a:pt x="238" y="4206"/>
                    </a:cubicBezTo>
                    <a:cubicBezTo>
                      <a:pt x="562" y="3724"/>
                      <a:pt x="938" y="3282"/>
                      <a:pt x="1222" y="2767"/>
                    </a:cubicBezTo>
                    <a:cubicBezTo>
                      <a:pt x="1367" y="2516"/>
                      <a:pt x="1420" y="2404"/>
                      <a:pt x="1698" y="2318"/>
                    </a:cubicBezTo>
                    <a:cubicBezTo>
                      <a:pt x="1935" y="2239"/>
                      <a:pt x="2147" y="2087"/>
                      <a:pt x="2378" y="2008"/>
                    </a:cubicBezTo>
                    <a:cubicBezTo>
                      <a:pt x="2432" y="1990"/>
                      <a:pt x="2485" y="1982"/>
                      <a:pt x="2538" y="1982"/>
                    </a:cubicBezTo>
                    <a:cubicBezTo>
                      <a:pt x="2718" y="1982"/>
                      <a:pt x="2895" y="2067"/>
                      <a:pt x="3104" y="2113"/>
                    </a:cubicBezTo>
                    <a:cubicBezTo>
                      <a:pt x="3764" y="2252"/>
                      <a:pt x="4425" y="2358"/>
                      <a:pt x="5078" y="2549"/>
                    </a:cubicBezTo>
                    <a:cubicBezTo>
                      <a:pt x="5191" y="2582"/>
                      <a:pt x="5309" y="2615"/>
                      <a:pt x="5428" y="2648"/>
                    </a:cubicBezTo>
                    <a:cubicBezTo>
                      <a:pt x="3745" y="872"/>
                      <a:pt x="1051" y="93"/>
                      <a:pt x="727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1"/>
              <p:cNvSpPr/>
              <p:nvPr/>
            </p:nvSpPr>
            <p:spPr>
              <a:xfrm>
                <a:off x="10185272" y="2967447"/>
                <a:ext cx="498718" cy="691583"/>
              </a:xfrm>
              <a:custGeom>
                <a:rect b="b" l="l" r="r" t="t"/>
                <a:pathLst>
                  <a:path extrusionOk="0" h="7957" w="5738">
                    <a:moveTo>
                      <a:pt x="5712" y="0"/>
                    </a:moveTo>
                    <a:cubicBezTo>
                      <a:pt x="5348" y="238"/>
                      <a:pt x="4932" y="443"/>
                      <a:pt x="4596" y="628"/>
                    </a:cubicBezTo>
                    <a:cubicBezTo>
                      <a:pt x="3784" y="1070"/>
                      <a:pt x="2952" y="1460"/>
                      <a:pt x="2133" y="1895"/>
                    </a:cubicBezTo>
                    <a:cubicBezTo>
                      <a:pt x="1776" y="2087"/>
                      <a:pt x="1406" y="2278"/>
                      <a:pt x="1030" y="2450"/>
                    </a:cubicBezTo>
                    <a:cubicBezTo>
                      <a:pt x="799" y="2549"/>
                      <a:pt x="522" y="2615"/>
                      <a:pt x="324" y="2760"/>
                    </a:cubicBezTo>
                    <a:cubicBezTo>
                      <a:pt x="548" y="3057"/>
                      <a:pt x="1056" y="3170"/>
                      <a:pt x="1202" y="3539"/>
                    </a:cubicBezTo>
                    <a:cubicBezTo>
                      <a:pt x="1321" y="3856"/>
                      <a:pt x="1162" y="4299"/>
                      <a:pt x="971" y="4543"/>
                    </a:cubicBezTo>
                    <a:cubicBezTo>
                      <a:pt x="773" y="4787"/>
                      <a:pt x="86" y="4992"/>
                      <a:pt x="46" y="5302"/>
                    </a:cubicBezTo>
                    <a:cubicBezTo>
                      <a:pt x="0" y="5619"/>
                      <a:pt x="1076" y="5851"/>
                      <a:pt x="1347" y="5963"/>
                    </a:cubicBezTo>
                    <a:cubicBezTo>
                      <a:pt x="2767" y="6583"/>
                      <a:pt x="4160" y="7211"/>
                      <a:pt x="5527" y="7957"/>
                    </a:cubicBezTo>
                    <a:cubicBezTo>
                      <a:pt x="5243" y="7752"/>
                      <a:pt x="5177" y="7495"/>
                      <a:pt x="5012" y="7191"/>
                    </a:cubicBezTo>
                    <a:cubicBezTo>
                      <a:pt x="4781" y="6749"/>
                      <a:pt x="4371" y="6405"/>
                      <a:pt x="4048" y="6029"/>
                    </a:cubicBezTo>
                    <a:cubicBezTo>
                      <a:pt x="3711" y="5633"/>
                      <a:pt x="3361" y="5302"/>
                      <a:pt x="2998" y="4939"/>
                    </a:cubicBezTo>
                    <a:cubicBezTo>
                      <a:pt x="3321" y="4748"/>
                      <a:pt x="3671" y="4603"/>
                      <a:pt x="4001" y="4437"/>
                    </a:cubicBezTo>
                    <a:cubicBezTo>
                      <a:pt x="4028" y="4002"/>
                      <a:pt x="3117" y="3579"/>
                      <a:pt x="3308" y="3190"/>
                    </a:cubicBezTo>
                    <a:cubicBezTo>
                      <a:pt x="3295" y="3157"/>
                      <a:pt x="3295" y="3137"/>
                      <a:pt x="3288" y="3104"/>
                    </a:cubicBezTo>
                    <a:cubicBezTo>
                      <a:pt x="3341" y="3084"/>
                      <a:pt x="3394" y="3057"/>
                      <a:pt x="3447" y="3031"/>
                    </a:cubicBezTo>
                    <a:lnTo>
                      <a:pt x="5738" y="231"/>
                    </a:lnTo>
                    <a:cubicBezTo>
                      <a:pt x="5738" y="231"/>
                      <a:pt x="5731" y="146"/>
                      <a:pt x="5712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1"/>
              <p:cNvSpPr/>
              <p:nvPr/>
            </p:nvSpPr>
            <p:spPr>
              <a:xfrm>
                <a:off x="9574000" y="2069700"/>
                <a:ext cx="731824" cy="1468255"/>
              </a:xfrm>
              <a:custGeom>
                <a:rect b="b" l="l" r="r" t="t"/>
                <a:pathLst>
                  <a:path extrusionOk="0" h="16893" w="8420">
                    <a:moveTo>
                      <a:pt x="6290" y="1"/>
                    </a:moveTo>
                    <a:cubicBezTo>
                      <a:pt x="6247" y="1"/>
                      <a:pt x="6204" y="1"/>
                      <a:pt x="6161" y="2"/>
                    </a:cubicBezTo>
                    <a:cubicBezTo>
                      <a:pt x="3210" y="35"/>
                      <a:pt x="1" y="2089"/>
                      <a:pt x="1" y="2089"/>
                    </a:cubicBezTo>
                    <a:lnTo>
                      <a:pt x="1" y="15149"/>
                    </a:lnTo>
                    <a:cubicBezTo>
                      <a:pt x="754" y="15381"/>
                      <a:pt x="1520" y="15546"/>
                      <a:pt x="2285" y="15684"/>
                    </a:cubicBezTo>
                    <a:cubicBezTo>
                      <a:pt x="2470" y="15724"/>
                      <a:pt x="2649" y="15750"/>
                      <a:pt x="2827" y="15783"/>
                    </a:cubicBezTo>
                    <a:cubicBezTo>
                      <a:pt x="4101" y="16001"/>
                      <a:pt x="5389" y="16166"/>
                      <a:pt x="6650" y="16437"/>
                    </a:cubicBezTo>
                    <a:cubicBezTo>
                      <a:pt x="6934" y="16490"/>
                      <a:pt x="7211" y="16556"/>
                      <a:pt x="7495" y="16629"/>
                    </a:cubicBezTo>
                    <a:cubicBezTo>
                      <a:pt x="7806" y="16708"/>
                      <a:pt x="8116" y="16794"/>
                      <a:pt x="8420" y="16893"/>
                    </a:cubicBezTo>
                    <a:cubicBezTo>
                      <a:pt x="8103" y="16629"/>
                      <a:pt x="7799" y="16364"/>
                      <a:pt x="7495" y="16087"/>
                    </a:cubicBezTo>
                    <a:cubicBezTo>
                      <a:pt x="7429" y="16021"/>
                      <a:pt x="7363" y="15962"/>
                      <a:pt x="7297" y="15896"/>
                    </a:cubicBezTo>
                    <a:cubicBezTo>
                      <a:pt x="7291" y="15896"/>
                      <a:pt x="7291" y="15896"/>
                      <a:pt x="7291" y="15889"/>
                    </a:cubicBezTo>
                    <a:cubicBezTo>
                      <a:pt x="7218" y="15830"/>
                      <a:pt x="7152" y="15764"/>
                      <a:pt x="7086" y="15697"/>
                    </a:cubicBezTo>
                    <a:cubicBezTo>
                      <a:pt x="6815" y="15433"/>
                      <a:pt x="6551" y="15163"/>
                      <a:pt x="6293" y="14885"/>
                    </a:cubicBezTo>
                    <a:cubicBezTo>
                      <a:pt x="6043" y="14615"/>
                      <a:pt x="5805" y="14344"/>
                      <a:pt x="5567" y="14060"/>
                    </a:cubicBezTo>
                    <a:cubicBezTo>
                      <a:pt x="5356" y="13809"/>
                      <a:pt x="5151" y="13552"/>
                      <a:pt x="4953" y="13294"/>
                    </a:cubicBezTo>
                    <a:cubicBezTo>
                      <a:pt x="4867" y="13175"/>
                      <a:pt x="4775" y="13056"/>
                      <a:pt x="4682" y="12937"/>
                    </a:cubicBezTo>
                    <a:cubicBezTo>
                      <a:pt x="4299" y="12429"/>
                      <a:pt x="3883" y="11934"/>
                      <a:pt x="3329" y="11630"/>
                    </a:cubicBezTo>
                    <a:cubicBezTo>
                      <a:pt x="3705" y="11465"/>
                      <a:pt x="4081" y="11300"/>
                      <a:pt x="4464" y="11135"/>
                    </a:cubicBezTo>
                    <a:cubicBezTo>
                      <a:pt x="4517" y="11108"/>
                      <a:pt x="4570" y="11089"/>
                      <a:pt x="4623" y="11062"/>
                    </a:cubicBezTo>
                    <a:cubicBezTo>
                      <a:pt x="4689" y="11036"/>
                      <a:pt x="4755" y="11003"/>
                      <a:pt x="4821" y="10976"/>
                    </a:cubicBezTo>
                    <a:cubicBezTo>
                      <a:pt x="5158" y="10825"/>
                      <a:pt x="5501" y="10679"/>
                      <a:pt x="5838" y="10527"/>
                    </a:cubicBezTo>
                    <a:cubicBezTo>
                      <a:pt x="6076" y="10422"/>
                      <a:pt x="6313" y="10316"/>
                      <a:pt x="6551" y="10217"/>
                    </a:cubicBezTo>
                    <a:cubicBezTo>
                      <a:pt x="6604" y="10191"/>
                      <a:pt x="6663" y="10164"/>
                      <a:pt x="6690" y="10111"/>
                    </a:cubicBezTo>
                    <a:cubicBezTo>
                      <a:pt x="6723" y="10039"/>
                      <a:pt x="6690" y="9960"/>
                      <a:pt x="6657" y="9894"/>
                    </a:cubicBezTo>
                    <a:cubicBezTo>
                      <a:pt x="6650" y="9867"/>
                      <a:pt x="6637" y="9847"/>
                      <a:pt x="6624" y="9821"/>
                    </a:cubicBezTo>
                    <a:cubicBezTo>
                      <a:pt x="6531" y="9610"/>
                      <a:pt x="6432" y="9392"/>
                      <a:pt x="6333" y="9174"/>
                    </a:cubicBezTo>
                    <a:cubicBezTo>
                      <a:pt x="6260" y="9022"/>
                      <a:pt x="6194" y="8870"/>
                      <a:pt x="6128" y="8718"/>
                    </a:cubicBezTo>
                    <a:cubicBezTo>
                      <a:pt x="5983" y="8408"/>
                      <a:pt x="5844" y="8098"/>
                      <a:pt x="5706" y="7787"/>
                    </a:cubicBezTo>
                    <a:cubicBezTo>
                      <a:pt x="5686" y="7748"/>
                      <a:pt x="5666" y="7708"/>
                      <a:pt x="5646" y="7668"/>
                    </a:cubicBezTo>
                    <a:cubicBezTo>
                      <a:pt x="5579" y="7577"/>
                      <a:pt x="5508" y="7539"/>
                      <a:pt x="5435" y="7539"/>
                    </a:cubicBezTo>
                    <a:cubicBezTo>
                      <a:pt x="5193" y="7539"/>
                      <a:pt x="4920" y="7955"/>
                      <a:pt x="4616" y="8289"/>
                    </a:cubicBezTo>
                    <a:cubicBezTo>
                      <a:pt x="4438" y="8487"/>
                      <a:pt x="4247" y="8659"/>
                      <a:pt x="4042" y="8685"/>
                    </a:cubicBezTo>
                    <a:cubicBezTo>
                      <a:pt x="3765" y="8395"/>
                      <a:pt x="3441" y="8150"/>
                      <a:pt x="3091" y="7959"/>
                    </a:cubicBezTo>
                    <a:cubicBezTo>
                      <a:pt x="3144" y="7695"/>
                      <a:pt x="3230" y="7437"/>
                      <a:pt x="3349" y="7193"/>
                    </a:cubicBezTo>
                    <a:cubicBezTo>
                      <a:pt x="3481" y="6916"/>
                      <a:pt x="3652" y="6645"/>
                      <a:pt x="3837" y="6381"/>
                    </a:cubicBezTo>
                    <a:cubicBezTo>
                      <a:pt x="4108" y="5998"/>
                      <a:pt x="4405" y="5621"/>
                      <a:pt x="4663" y="5238"/>
                    </a:cubicBezTo>
                    <a:cubicBezTo>
                      <a:pt x="4960" y="4789"/>
                      <a:pt x="6360" y="3073"/>
                      <a:pt x="6558" y="2571"/>
                    </a:cubicBezTo>
                    <a:lnTo>
                      <a:pt x="6558" y="2571"/>
                    </a:lnTo>
                    <a:cubicBezTo>
                      <a:pt x="5778" y="3092"/>
                      <a:pt x="3798" y="4763"/>
                      <a:pt x="2933" y="5120"/>
                    </a:cubicBezTo>
                    <a:cubicBezTo>
                      <a:pt x="2840" y="4030"/>
                      <a:pt x="2933" y="2921"/>
                      <a:pt x="3203" y="1864"/>
                    </a:cubicBezTo>
                    <a:cubicBezTo>
                      <a:pt x="3923" y="1277"/>
                      <a:pt x="4854" y="1046"/>
                      <a:pt x="5719" y="702"/>
                    </a:cubicBezTo>
                    <a:cubicBezTo>
                      <a:pt x="5838" y="656"/>
                      <a:pt x="5957" y="603"/>
                      <a:pt x="6069" y="550"/>
                    </a:cubicBezTo>
                    <a:cubicBezTo>
                      <a:pt x="6373" y="412"/>
                      <a:pt x="6663" y="240"/>
                      <a:pt x="6921" y="42"/>
                    </a:cubicBezTo>
                    <a:cubicBezTo>
                      <a:pt x="6712" y="14"/>
                      <a:pt x="6503" y="1"/>
                      <a:pt x="6290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1"/>
              <p:cNvSpPr/>
              <p:nvPr/>
            </p:nvSpPr>
            <p:spPr>
              <a:xfrm>
                <a:off x="9574000" y="2291420"/>
                <a:ext cx="264656" cy="1027335"/>
              </a:xfrm>
              <a:custGeom>
                <a:rect b="b" l="l" r="r" t="t"/>
                <a:pathLst>
                  <a:path extrusionOk="0" h="11820" w="3045">
                    <a:moveTo>
                      <a:pt x="1" y="0"/>
                    </a:moveTo>
                    <a:lnTo>
                      <a:pt x="1" y="11535"/>
                    </a:lnTo>
                    <a:lnTo>
                      <a:pt x="2285" y="11819"/>
                    </a:lnTo>
                    <a:cubicBezTo>
                      <a:pt x="2206" y="10987"/>
                      <a:pt x="1836" y="10175"/>
                      <a:pt x="1473" y="9442"/>
                    </a:cubicBezTo>
                    <a:cubicBezTo>
                      <a:pt x="2041" y="8973"/>
                      <a:pt x="3012" y="8095"/>
                      <a:pt x="3025" y="7501"/>
                    </a:cubicBezTo>
                    <a:cubicBezTo>
                      <a:pt x="3045" y="6834"/>
                      <a:pt x="2418" y="5896"/>
                      <a:pt x="2266" y="5249"/>
                    </a:cubicBezTo>
                    <a:cubicBezTo>
                      <a:pt x="2120" y="4609"/>
                      <a:pt x="2008" y="3942"/>
                      <a:pt x="1916" y="3275"/>
                    </a:cubicBezTo>
                    <a:cubicBezTo>
                      <a:pt x="1869" y="2952"/>
                      <a:pt x="1823" y="2628"/>
                      <a:pt x="1784" y="2304"/>
                    </a:cubicBezTo>
                    <a:cubicBezTo>
                      <a:pt x="1698" y="1618"/>
                      <a:pt x="1612" y="938"/>
                      <a:pt x="1506" y="291"/>
                    </a:cubicBezTo>
                    <a:cubicBezTo>
                      <a:pt x="1163" y="185"/>
                      <a:pt x="582" y="59"/>
                      <a:pt x="34" y="7"/>
                    </a:cubicBezTo>
                    <a:cubicBezTo>
                      <a:pt x="21" y="7"/>
                      <a:pt x="14" y="0"/>
                      <a:pt x="1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5" name="Google Shape;785;p21"/>
          <p:cNvGrpSpPr/>
          <p:nvPr/>
        </p:nvGrpSpPr>
        <p:grpSpPr>
          <a:xfrm>
            <a:off x="921077" y="4415752"/>
            <a:ext cx="520099" cy="1019340"/>
            <a:chOff x="11376615" y="-183998"/>
            <a:chExt cx="520099" cy="1019340"/>
          </a:xfrm>
        </p:grpSpPr>
        <p:grpSp>
          <p:nvGrpSpPr>
            <p:cNvPr id="786" name="Google Shape;786;p21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787" name="Google Shape;787;p21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21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9" name="Google Shape;789;p21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" name="Google Shape;791;p21"/>
          <p:cNvGrpSpPr/>
          <p:nvPr/>
        </p:nvGrpSpPr>
        <p:grpSpPr>
          <a:xfrm rot="1344472">
            <a:off x="2144725" y="4747895"/>
            <a:ext cx="1001528" cy="622576"/>
            <a:chOff x="12284006" y="3810090"/>
            <a:chExt cx="1001522" cy="622572"/>
          </a:xfrm>
        </p:grpSpPr>
        <p:sp>
          <p:nvSpPr>
            <p:cNvPr id="792" name="Google Shape;792;p21"/>
            <p:cNvSpPr/>
            <p:nvPr/>
          </p:nvSpPr>
          <p:spPr>
            <a:xfrm>
              <a:off x="12284006" y="3810090"/>
              <a:ext cx="1001522" cy="622572"/>
            </a:xfrm>
            <a:custGeom>
              <a:rect b="b" l="l" r="r" t="t"/>
              <a:pathLst>
                <a:path extrusionOk="0" h="7163" w="11523">
                  <a:moveTo>
                    <a:pt x="8002" y="0"/>
                  </a:moveTo>
                  <a:cubicBezTo>
                    <a:pt x="7349" y="0"/>
                    <a:pt x="6907" y="646"/>
                    <a:pt x="6907" y="646"/>
                  </a:cubicBezTo>
                  <a:cubicBezTo>
                    <a:pt x="6907" y="646"/>
                    <a:pt x="7349" y="1781"/>
                    <a:pt x="8155" y="2461"/>
                  </a:cubicBezTo>
                  <a:cubicBezTo>
                    <a:pt x="8033" y="2415"/>
                    <a:pt x="7911" y="2395"/>
                    <a:pt x="7793" y="2395"/>
                  </a:cubicBezTo>
                  <a:cubicBezTo>
                    <a:pt x="6992" y="2395"/>
                    <a:pt x="6306" y="3306"/>
                    <a:pt x="6306" y="3306"/>
                  </a:cubicBezTo>
                  <a:lnTo>
                    <a:pt x="6464" y="2224"/>
                  </a:lnTo>
                  <a:cubicBezTo>
                    <a:pt x="6464" y="2224"/>
                    <a:pt x="5835" y="1951"/>
                    <a:pt x="5392" y="1951"/>
                  </a:cubicBezTo>
                  <a:cubicBezTo>
                    <a:pt x="5324" y="1951"/>
                    <a:pt x="5260" y="1958"/>
                    <a:pt x="5203" y="1973"/>
                  </a:cubicBezTo>
                  <a:cubicBezTo>
                    <a:pt x="4781" y="2085"/>
                    <a:pt x="4417" y="3108"/>
                    <a:pt x="4417" y="3108"/>
                  </a:cubicBezTo>
                  <a:cubicBezTo>
                    <a:pt x="4417" y="3108"/>
                    <a:pt x="4378" y="1504"/>
                    <a:pt x="4219" y="903"/>
                  </a:cubicBezTo>
                  <a:cubicBezTo>
                    <a:pt x="4011" y="720"/>
                    <a:pt x="3782" y="644"/>
                    <a:pt x="3552" y="644"/>
                  </a:cubicBezTo>
                  <a:cubicBezTo>
                    <a:pt x="2843" y="644"/>
                    <a:pt x="2127" y="1373"/>
                    <a:pt x="1988" y="1966"/>
                  </a:cubicBezTo>
                  <a:cubicBezTo>
                    <a:pt x="1776" y="1776"/>
                    <a:pt x="1562" y="1699"/>
                    <a:pt x="1358" y="1699"/>
                  </a:cubicBezTo>
                  <a:cubicBezTo>
                    <a:pt x="684" y="1699"/>
                    <a:pt x="115" y="2540"/>
                    <a:pt x="79" y="2910"/>
                  </a:cubicBezTo>
                  <a:cubicBezTo>
                    <a:pt x="40" y="3392"/>
                    <a:pt x="1730" y="4680"/>
                    <a:pt x="1730" y="4680"/>
                  </a:cubicBezTo>
                  <a:cubicBezTo>
                    <a:pt x="1730" y="4680"/>
                    <a:pt x="0" y="4997"/>
                    <a:pt x="0" y="5248"/>
                  </a:cubicBezTo>
                  <a:cubicBezTo>
                    <a:pt x="0" y="5492"/>
                    <a:pt x="1730" y="7163"/>
                    <a:pt x="1730" y="7163"/>
                  </a:cubicBezTo>
                  <a:lnTo>
                    <a:pt x="11522" y="2468"/>
                  </a:lnTo>
                  <a:cubicBezTo>
                    <a:pt x="11522" y="2468"/>
                    <a:pt x="11443" y="263"/>
                    <a:pt x="11166" y="190"/>
                  </a:cubicBezTo>
                  <a:cubicBezTo>
                    <a:pt x="11153" y="187"/>
                    <a:pt x="11139" y="186"/>
                    <a:pt x="11125" y="186"/>
                  </a:cubicBezTo>
                  <a:cubicBezTo>
                    <a:pt x="10808" y="186"/>
                    <a:pt x="10031" y="850"/>
                    <a:pt x="9918" y="1425"/>
                  </a:cubicBezTo>
                  <a:cubicBezTo>
                    <a:pt x="9884" y="1419"/>
                    <a:pt x="9850" y="1416"/>
                    <a:pt x="9816" y="1416"/>
                  </a:cubicBezTo>
                  <a:cubicBezTo>
                    <a:pt x="9405" y="1416"/>
                    <a:pt x="8993" y="1827"/>
                    <a:pt x="8993" y="1827"/>
                  </a:cubicBezTo>
                  <a:cubicBezTo>
                    <a:pt x="8993" y="1827"/>
                    <a:pt x="8716" y="863"/>
                    <a:pt x="8439" y="97"/>
                  </a:cubicBezTo>
                  <a:cubicBezTo>
                    <a:pt x="8285" y="29"/>
                    <a:pt x="8139" y="0"/>
                    <a:pt x="80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>
              <a:off x="12312688" y="3980530"/>
              <a:ext cx="116640" cy="71879"/>
            </a:xfrm>
            <a:custGeom>
              <a:rect b="b" l="l" r="r" t="t"/>
              <a:pathLst>
                <a:path extrusionOk="0" h="827" w="1342">
                  <a:moveTo>
                    <a:pt x="999" y="1"/>
                  </a:moveTo>
                  <a:cubicBezTo>
                    <a:pt x="906" y="1"/>
                    <a:pt x="808" y="24"/>
                    <a:pt x="740" y="71"/>
                  </a:cubicBezTo>
                  <a:cubicBezTo>
                    <a:pt x="535" y="170"/>
                    <a:pt x="0" y="566"/>
                    <a:pt x="13" y="824"/>
                  </a:cubicBezTo>
                  <a:cubicBezTo>
                    <a:pt x="25" y="825"/>
                    <a:pt x="36" y="826"/>
                    <a:pt x="48" y="826"/>
                  </a:cubicBezTo>
                  <a:cubicBezTo>
                    <a:pt x="249" y="826"/>
                    <a:pt x="558" y="628"/>
                    <a:pt x="713" y="547"/>
                  </a:cubicBezTo>
                  <a:cubicBezTo>
                    <a:pt x="859" y="467"/>
                    <a:pt x="1149" y="381"/>
                    <a:pt x="1242" y="236"/>
                  </a:cubicBezTo>
                  <a:cubicBezTo>
                    <a:pt x="1341" y="84"/>
                    <a:pt x="1179" y="1"/>
                    <a:pt x="999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>
              <a:off x="12311472" y="4229977"/>
              <a:ext cx="133241" cy="52757"/>
            </a:xfrm>
            <a:custGeom>
              <a:rect b="b" l="l" r="r" t="t"/>
              <a:pathLst>
                <a:path extrusionOk="0" h="607" w="1533">
                  <a:moveTo>
                    <a:pt x="1401" y="1"/>
                  </a:moveTo>
                  <a:lnTo>
                    <a:pt x="1401" y="7"/>
                  </a:lnTo>
                  <a:cubicBezTo>
                    <a:pt x="1190" y="106"/>
                    <a:pt x="886" y="166"/>
                    <a:pt x="648" y="238"/>
                  </a:cubicBezTo>
                  <a:cubicBezTo>
                    <a:pt x="443" y="305"/>
                    <a:pt x="153" y="318"/>
                    <a:pt x="1" y="483"/>
                  </a:cubicBezTo>
                  <a:cubicBezTo>
                    <a:pt x="144" y="572"/>
                    <a:pt x="323" y="606"/>
                    <a:pt x="508" y="606"/>
                  </a:cubicBezTo>
                  <a:cubicBezTo>
                    <a:pt x="735" y="606"/>
                    <a:pt x="968" y="555"/>
                    <a:pt x="1150" y="489"/>
                  </a:cubicBezTo>
                  <a:cubicBezTo>
                    <a:pt x="1289" y="443"/>
                    <a:pt x="1473" y="344"/>
                    <a:pt x="1513" y="186"/>
                  </a:cubicBezTo>
                  <a:cubicBezTo>
                    <a:pt x="1533" y="113"/>
                    <a:pt x="1533" y="40"/>
                    <a:pt x="140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>
              <a:off x="12482520" y="3885271"/>
              <a:ext cx="130981" cy="96302"/>
            </a:xfrm>
            <a:custGeom>
              <a:rect b="b" l="l" r="r" t="t"/>
              <a:pathLst>
                <a:path extrusionOk="0" h="1108" w="1507">
                  <a:moveTo>
                    <a:pt x="1160" y="0"/>
                  </a:moveTo>
                  <a:cubicBezTo>
                    <a:pt x="1148" y="0"/>
                    <a:pt x="1137" y="2"/>
                    <a:pt x="1130" y="5"/>
                  </a:cubicBezTo>
                  <a:cubicBezTo>
                    <a:pt x="753" y="5"/>
                    <a:pt x="1" y="685"/>
                    <a:pt x="54" y="1108"/>
                  </a:cubicBezTo>
                  <a:cubicBezTo>
                    <a:pt x="126" y="1108"/>
                    <a:pt x="205" y="1035"/>
                    <a:pt x="271" y="1002"/>
                  </a:cubicBezTo>
                  <a:cubicBezTo>
                    <a:pt x="489" y="883"/>
                    <a:pt x="727" y="797"/>
                    <a:pt x="932" y="679"/>
                  </a:cubicBezTo>
                  <a:cubicBezTo>
                    <a:pt x="1097" y="586"/>
                    <a:pt x="1301" y="447"/>
                    <a:pt x="1414" y="296"/>
                  </a:cubicBezTo>
                  <a:cubicBezTo>
                    <a:pt x="1493" y="183"/>
                    <a:pt x="1506" y="137"/>
                    <a:pt x="1374" y="64"/>
                  </a:cubicBezTo>
                  <a:cubicBezTo>
                    <a:pt x="1325" y="37"/>
                    <a:pt x="1220" y="0"/>
                    <a:pt x="116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>
              <a:off x="12693115" y="3998956"/>
              <a:ext cx="118900" cy="65882"/>
            </a:xfrm>
            <a:custGeom>
              <a:rect b="b" l="l" r="r" t="t"/>
              <a:pathLst>
                <a:path extrusionOk="0" h="758" w="1368">
                  <a:moveTo>
                    <a:pt x="783" y="1"/>
                  </a:moveTo>
                  <a:cubicBezTo>
                    <a:pt x="757" y="1"/>
                    <a:pt x="732" y="2"/>
                    <a:pt x="707" y="4"/>
                  </a:cubicBezTo>
                  <a:cubicBezTo>
                    <a:pt x="450" y="31"/>
                    <a:pt x="351" y="176"/>
                    <a:pt x="212" y="387"/>
                  </a:cubicBezTo>
                  <a:cubicBezTo>
                    <a:pt x="166" y="460"/>
                    <a:pt x="1" y="704"/>
                    <a:pt x="41" y="757"/>
                  </a:cubicBezTo>
                  <a:cubicBezTo>
                    <a:pt x="100" y="684"/>
                    <a:pt x="252" y="632"/>
                    <a:pt x="371" y="552"/>
                  </a:cubicBezTo>
                  <a:cubicBezTo>
                    <a:pt x="681" y="341"/>
                    <a:pt x="1031" y="288"/>
                    <a:pt x="1368" y="123"/>
                  </a:cubicBezTo>
                  <a:cubicBezTo>
                    <a:pt x="1206" y="59"/>
                    <a:pt x="972" y="1"/>
                    <a:pt x="783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>
              <a:off x="12907795" y="3825387"/>
              <a:ext cx="100474" cy="39807"/>
            </a:xfrm>
            <a:custGeom>
              <a:rect b="b" l="l" r="r" t="t"/>
              <a:pathLst>
                <a:path extrusionOk="0" h="458" w="1156">
                  <a:moveTo>
                    <a:pt x="835" y="0"/>
                  </a:moveTo>
                  <a:cubicBezTo>
                    <a:pt x="816" y="0"/>
                    <a:pt x="797" y="3"/>
                    <a:pt x="780" y="7"/>
                  </a:cubicBezTo>
                  <a:cubicBezTo>
                    <a:pt x="588" y="7"/>
                    <a:pt x="86" y="219"/>
                    <a:pt x="0" y="397"/>
                  </a:cubicBezTo>
                  <a:cubicBezTo>
                    <a:pt x="41" y="442"/>
                    <a:pt x="104" y="458"/>
                    <a:pt x="175" y="458"/>
                  </a:cubicBezTo>
                  <a:cubicBezTo>
                    <a:pt x="314" y="458"/>
                    <a:pt x="485" y="397"/>
                    <a:pt x="582" y="370"/>
                  </a:cubicBezTo>
                  <a:cubicBezTo>
                    <a:pt x="687" y="337"/>
                    <a:pt x="965" y="298"/>
                    <a:pt x="1057" y="212"/>
                  </a:cubicBezTo>
                  <a:cubicBezTo>
                    <a:pt x="1156" y="119"/>
                    <a:pt x="978" y="0"/>
                    <a:pt x="835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>
              <a:off x="13160891" y="3848506"/>
              <a:ext cx="86915" cy="110121"/>
            </a:xfrm>
            <a:custGeom>
              <a:rect b="b" l="l" r="r" t="t"/>
              <a:pathLst>
                <a:path extrusionOk="0" h="1267" w="1000">
                  <a:moveTo>
                    <a:pt x="890" y="0"/>
                  </a:moveTo>
                  <a:cubicBezTo>
                    <a:pt x="883" y="0"/>
                    <a:pt x="875" y="2"/>
                    <a:pt x="865" y="5"/>
                  </a:cubicBezTo>
                  <a:cubicBezTo>
                    <a:pt x="515" y="270"/>
                    <a:pt x="0" y="771"/>
                    <a:pt x="40" y="1267"/>
                  </a:cubicBezTo>
                  <a:cubicBezTo>
                    <a:pt x="397" y="1181"/>
                    <a:pt x="687" y="778"/>
                    <a:pt x="839" y="461"/>
                  </a:cubicBezTo>
                  <a:cubicBezTo>
                    <a:pt x="864" y="411"/>
                    <a:pt x="999" y="0"/>
                    <a:pt x="89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1"/>
            <p:cNvSpPr/>
            <p:nvPr/>
          </p:nvSpPr>
          <p:spPr>
            <a:xfrm>
              <a:off x="12424548" y="3979227"/>
              <a:ext cx="251445" cy="412672"/>
            </a:xfrm>
            <a:custGeom>
              <a:rect b="b" l="l" r="r" t="t"/>
              <a:pathLst>
                <a:path extrusionOk="0" h="4748" w="2893">
                  <a:moveTo>
                    <a:pt x="364" y="0"/>
                  </a:moveTo>
                  <a:cubicBezTo>
                    <a:pt x="324" y="185"/>
                    <a:pt x="212" y="324"/>
                    <a:pt x="126" y="482"/>
                  </a:cubicBezTo>
                  <a:cubicBezTo>
                    <a:pt x="1" y="713"/>
                    <a:pt x="212" y="918"/>
                    <a:pt x="311" y="1136"/>
                  </a:cubicBezTo>
                  <a:cubicBezTo>
                    <a:pt x="476" y="1499"/>
                    <a:pt x="674" y="1829"/>
                    <a:pt x="892" y="2166"/>
                  </a:cubicBezTo>
                  <a:cubicBezTo>
                    <a:pt x="1143" y="2542"/>
                    <a:pt x="1420" y="2906"/>
                    <a:pt x="1658" y="3289"/>
                  </a:cubicBezTo>
                  <a:cubicBezTo>
                    <a:pt x="1823" y="3553"/>
                    <a:pt x="1975" y="3810"/>
                    <a:pt x="2167" y="4061"/>
                  </a:cubicBezTo>
                  <a:cubicBezTo>
                    <a:pt x="2351" y="4292"/>
                    <a:pt x="2602" y="4629"/>
                    <a:pt x="2873" y="4748"/>
                  </a:cubicBezTo>
                  <a:cubicBezTo>
                    <a:pt x="2893" y="4655"/>
                    <a:pt x="2761" y="4530"/>
                    <a:pt x="2708" y="4451"/>
                  </a:cubicBezTo>
                  <a:cubicBezTo>
                    <a:pt x="2596" y="4292"/>
                    <a:pt x="2490" y="4127"/>
                    <a:pt x="2384" y="3962"/>
                  </a:cubicBezTo>
                  <a:cubicBezTo>
                    <a:pt x="2094" y="3506"/>
                    <a:pt x="1850" y="3038"/>
                    <a:pt x="1605" y="2549"/>
                  </a:cubicBezTo>
                  <a:cubicBezTo>
                    <a:pt x="1328" y="2001"/>
                    <a:pt x="1084" y="1433"/>
                    <a:pt x="793" y="898"/>
                  </a:cubicBezTo>
                  <a:cubicBezTo>
                    <a:pt x="681" y="687"/>
                    <a:pt x="582" y="469"/>
                    <a:pt x="476" y="258"/>
                  </a:cubicBezTo>
                  <a:cubicBezTo>
                    <a:pt x="437" y="179"/>
                    <a:pt x="371" y="93"/>
                    <a:pt x="364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1"/>
            <p:cNvSpPr/>
            <p:nvPr/>
          </p:nvSpPr>
          <p:spPr>
            <a:xfrm>
              <a:off x="12603592" y="3887966"/>
              <a:ext cx="99952" cy="458650"/>
            </a:xfrm>
            <a:custGeom>
              <a:rect b="b" l="l" r="r" t="t"/>
              <a:pathLst>
                <a:path extrusionOk="0" h="5277" w="1150">
                  <a:moveTo>
                    <a:pt x="549" y="0"/>
                  </a:moveTo>
                  <a:cubicBezTo>
                    <a:pt x="628" y="192"/>
                    <a:pt x="133" y="535"/>
                    <a:pt x="21" y="588"/>
                  </a:cubicBezTo>
                  <a:cubicBezTo>
                    <a:pt x="1" y="879"/>
                    <a:pt x="100" y="1077"/>
                    <a:pt x="232" y="1321"/>
                  </a:cubicBezTo>
                  <a:cubicBezTo>
                    <a:pt x="443" y="1717"/>
                    <a:pt x="536" y="2160"/>
                    <a:pt x="608" y="2595"/>
                  </a:cubicBezTo>
                  <a:cubicBezTo>
                    <a:pt x="701" y="3183"/>
                    <a:pt x="760" y="3777"/>
                    <a:pt x="846" y="4365"/>
                  </a:cubicBezTo>
                  <a:cubicBezTo>
                    <a:pt x="879" y="4570"/>
                    <a:pt x="886" y="4893"/>
                    <a:pt x="985" y="5071"/>
                  </a:cubicBezTo>
                  <a:cubicBezTo>
                    <a:pt x="1031" y="5157"/>
                    <a:pt x="1104" y="5197"/>
                    <a:pt x="1150" y="5276"/>
                  </a:cubicBezTo>
                  <a:cubicBezTo>
                    <a:pt x="1110" y="4900"/>
                    <a:pt x="1057" y="4490"/>
                    <a:pt x="991" y="4107"/>
                  </a:cubicBezTo>
                  <a:cubicBezTo>
                    <a:pt x="879" y="3427"/>
                    <a:pt x="846" y="2714"/>
                    <a:pt x="780" y="2034"/>
                  </a:cubicBezTo>
                  <a:cubicBezTo>
                    <a:pt x="767" y="1823"/>
                    <a:pt x="734" y="1618"/>
                    <a:pt x="734" y="1407"/>
                  </a:cubicBezTo>
                  <a:cubicBezTo>
                    <a:pt x="734" y="1202"/>
                    <a:pt x="734" y="971"/>
                    <a:pt x="701" y="773"/>
                  </a:cubicBezTo>
                  <a:cubicBezTo>
                    <a:pt x="661" y="482"/>
                    <a:pt x="582" y="80"/>
                    <a:pt x="549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>
              <a:off x="12465311" y="4263266"/>
              <a:ext cx="118900" cy="155143"/>
            </a:xfrm>
            <a:custGeom>
              <a:rect b="b" l="l" r="r" t="t"/>
              <a:pathLst>
                <a:path extrusionOk="0" h="1785" w="1368">
                  <a:moveTo>
                    <a:pt x="1" y="1"/>
                  </a:moveTo>
                  <a:lnTo>
                    <a:pt x="1" y="1"/>
                  </a:lnTo>
                  <a:cubicBezTo>
                    <a:pt x="212" y="364"/>
                    <a:pt x="430" y="760"/>
                    <a:pt x="582" y="1156"/>
                  </a:cubicBezTo>
                  <a:cubicBezTo>
                    <a:pt x="654" y="1335"/>
                    <a:pt x="727" y="1500"/>
                    <a:pt x="839" y="1665"/>
                  </a:cubicBezTo>
                  <a:cubicBezTo>
                    <a:pt x="905" y="1758"/>
                    <a:pt x="945" y="1785"/>
                    <a:pt x="997" y="1785"/>
                  </a:cubicBezTo>
                  <a:cubicBezTo>
                    <a:pt x="1043" y="1785"/>
                    <a:pt x="1098" y="1763"/>
                    <a:pt x="1189" y="1751"/>
                  </a:cubicBezTo>
                  <a:lnTo>
                    <a:pt x="1367" y="1473"/>
                  </a:lnTo>
                  <a:cubicBezTo>
                    <a:pt x="1163" y="1387"/>
                    <a:pt x="984" y="1090"/>
                    <a:pt x="833" y="932"/>
                  </a:cubicBezTo>
                  <a:cubicBezTo>
                    <a:pt x="681" y="773"/>
                    <a:pt x="535" y="602"/>
                    <a:pt x="403" y="437"/>
                  </a:cubicBezTo>
                  <a:cubicBezTo>
                    <a:pt x="318" y="324"/>
                    <a:pt x="139" y="27"/>
                    <a:pt x="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>
              <a:off x="12759170" y="4120985"/>
              <a:ext cx="64926" cy="195211"/>
            </a:xfrm>
            <a:custGeom>
              <a:rect b="b" l="l" r="r" t="t"/>
              <a:pathLst>
                <a:path extrusionOk="0" h="2246" w="747">
                  <a:moveTo>
                    <a:pt x="733" y="0"/>
                  </a:moveTo>
                  <a:lnTo>
                    <a:pt x="733" y="0"/>
                  </a:lnTo>
                  <a:cubicBezTo>
                    <a:pt x="634" y="93"/>
                    <a:pt x="614" y="271"/>
                    <a:pt x="581" y="396"/>
                  </a:cubicBezTo>
                  <a:cubicBezTo>
                    <a:pt x="509" y="661"/>
                    <a:pt x="423" y="918"/>
                    <a:pt x="357" y="1182"/>
                  </a:cubicBezTo>
                  <a:cubicBezTo>
                    <a:pt x="317" y="1347"/>
                    <a:pt x="0" y="2159"/>
                    <a:pt x="93" y="2245"/>
                  </a:cubicBezTo>
                  <a:lnTo>
                    <a:pt x="496" y="2100"/>
                  </a:lnTo>
                  <a:lnTo>
                    <a:pt x="496" y="2107"/>
                  </a:lnTo>
                  <a:cubicBezTo>
                    <a:pt x="581" y="1862"/>
                    <a:pt x="555" y="1512"/>
                    <a:pt x="581" y="1261"/>
                  </a:cubicBezTo>
                  <a:cubicBezTo>
                    <a:pt x="614" y="1010"/>
                    <a:pt x="647" y="760"/>
                    <a:pt x="694" y="509"/>
                  </a:cubicBezTo>
                  <a:cubicBezTo>
                    <a:pt x="720" y="344"/>
                    <a:pt x="746" y="172"/>
                    <a:pt x="733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>
              <a:off x="12990972" y="3818521"/>
              <a:ext cx="125766" cy="330364"/>
            </a:xfrm>
            <a:custGeom>
              <a:rect b="b" l="l" r="r" t="t"/>
              <a:pathLst>
                <a:path extrusionOk="0" h="3801" w="1447">
                  <a:moveTo>
                    <a:pt x="298" y="0"/>
                  </a:moveTo>
                  <a:lnTo>
                    <a:pt x="298" y="0"/>
                  </a:lnTo>
                  <a:cubicBezTo>
                    <a:pt x="305" y="185"/>
                    <a:pt x="265" y="370"/>
                    <a:pt x="140" y="509"/>
                  </a:cubicBezTo>
                  <a:cubicBezTo>
                    <a:pt x="87" y="568"/>
                    <a:pt x="8" y="595"/>
                    <a:pt x="1" y="674"/>
                  </a:cubicBezTo>
                  <a:cubicBezTo>
                    <a:pt x="1" y="786"/>
                    <a:pt x="206" y="1057"/>
                    <a:pt x="252" y="1156"/>
                  </a:cubicBezTo>
                  <a:cubicBezTo>
                    <a:pt x="549" y="1829"/>
                    <a:pt x="694" y="2543"/>
                    <a:pt x="919" y="3243"/>
                  </a:cubicBezTo>
                  <a:cubicBezTo>
                    <a:pt x="952" y="3335"/>
                    <a:pt x="998" y="3725"/>
                    <a:pt x="1110" y="3791"/>
                  </a:cubicBezTo>
                  <a:cubicBezTo>
                    <a:pt x="1122" y="3798"/>
                    <a:pt x="1137" y="3800"/>
                    <a:pt x="1154" y="3800"/>
                  </a:cubicBezTo>
                  <a:cubicBezTo>
                    <a:pt x="1231" y="3800"/>
                    <a:pt x="1352" y="3744"/>
                    <a:pt x="1425" y="3744"/>
                  </a:cubicBezTo>
                  <a:cubicBezTo>
                    <a:pt x="1428" y="3744"/>
                    <a:pt x="1431" y="3744"/>
                    <a:pt x="1434" y="3744"/>
                  </a:cubicBezTo>
                  <a:cubicBezTo>
                    <a:pt x="1447" y="3639"/>
                    <a:pt x="1394" y="3507"/>
                    <a:pt x="1368" y="3408"/>
                  </a:cubicBezTo>
                  <a:cubicBezTo>
                    <a:pt x="1315" y="3190"/>
                    <a:pt x="1262" y="2972"/>
                    <a:pt x="1222" y="2754"/>
                  </a:cubicBezTo>
                  <a:cubicBezTo>
                    <a:pt x="1156" y="2378"/>
                    <a:pt x="1024" y="2047"/>
                    <a:pt x="886" y="1697"/>
                  </a:cubicBezTo>
                  <a:cubicBezTo>
                    <a:pt x="714" y="1268"/>
                    <a:pt x="615" y="813"/>
                    <a:pt x="463" y="377"/>
                  </a:cubicBezTo>
                  <a:cubicBezTo>
                    <a:pt x="424" y="245"/>
                    <a:pt x="344" y="119"/>
                    <a:pt x="298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" name="Google Shape;804;p21"/>
          <p:cNvGrpSpPr/>
          <p:nvPr/>
        </p:nvGrpSpPr>
        <p:grpSpPr>
          <a:xfrm>
            <a:off x="7850176" y="3187249"/>
            <a:ext cx="2725691" cy="2260832"/>
            <a:chOff x="7687251" y="3111324"/>
            <a:chExt cx="2725691" cy="2260832"/>
          </a:xfrm>
        </p:grpSpPr>
        <p:grpSp>
          <p:nvGrpSpPr>
            <p:cNvPr id="805" name="Google Shape;805;p21"/>
            <p:cNvGrpSpPr/>
            <p:nvPr/>
          </p:nvGrpSpPr>
          <p:grpSpPr>
            <a:xfrm>
              <a:off x="8320062" y="3111324"/>
              <a:ext cx="922580" cy="1552802"/>
              <a:chOff x="8266462" y="2961949"/>
              <a:chExt cx="922580" cy="1552802"/>
            </a:xfrm>
          </p:grpSpPr>
          <p:sp>
            <p:nvSpPr>
              <p:cNvPr id="806" name="Google Shape;806;p21"/>
              <p:cNvSpPr/>
              <p:nvPr/>
            </p:nvSpPr>
            <p:spPr>
              <a:xfrm rot="-228003">
                <a:off x="8466676" y="2983478"/>
                <a:ext cx="686424" cy="1107421"/>
              </a:xfrm>
              <a:custGeom>
                <a:rect b="b" l="l" r="r" t="t"/>
                <a:pathLst>
                  <a:path extrusionOk="0" h="12742" w="7898">
                    <a:moveTo>
                      <a:pt x="4730" y="0"/>
                    </a:moveTo>
                    <a:cubicBezTo>
                      <a:pt x="4500" y="0"/>
                      <a:pt x="4247" y="203"/>
                      <a:pt x="4108" y="387"/>
                    </a:cubicBezTo>
                    <a:cubicBezTo>
                      <a:pt x="3593" y="1054"/>
                      <a:pt x="3758" y="1965"/>
                      <a:pt x="3996" y="2698"/>
                    </a:cubicBezTo>
                    <a:cubicBezTo>
                      <a:pt x="4246" y="3484"/>
                      <a:pt x="4603" y="4217"/>
                      <a:pt x="5059" y="4897"/>
                    </a:cubicBezTo>
                    <a:cubicBezTo>
                      <a:pt x="5534" y="5610"/>
                      <a:pt x="5574" y="6422"/>
                      <a:pt x="5963" y="7149"/>
                    </a:cubicBezTo>
                    <a:cubicBezTo>
                      <a:pt x="6214" y="7618"/>
                      <a:pt x="6597" y="7915"/>
                      <a:pt x="6690" y="8469"/>
                    </a:cubicBezTo>
                    <a:cubicBezTo>
                      <a:pt x="6769" y="8905"/>
                      <a:pt x="6709" y="9341"/>
                      <a:pt x="6782" y="9783"/>
                    </a:cubicBezTo>
                    <a:cubicBezTo>
                      <a:pt x="6830" y="10058"/>
                      <a:pt x="7265" y="11884"/>
                      <a:pt x="6634" y="11884"/>
                    </a:cubicBezTo>
                    <a:cubicBezTo>
                      <a:pt x="6566" y="11884"/>
                      <a:pt x="6486" y="11863"/>
                      <a:pt x="6392" y="11817"/>
                    </a:cubicBezTo>
                    <a:cubicBezTo>
                      <a:pt x="5765" y="11513"/>
                      <a:pt x="5937" y="10259"/>
                      <a:pt x="5930" y="9717"/>
                    </a:cubicBezTo>
                    <a:cubicBezTo>
                      <a:pt x="5924" y="8892"/>
                      <a:pt x="5481" y="8265"/>
                      <a:pt x="5144" y="7538"/>
                    </a:cubicBezTo>
                    <a:cubicBezTo>
                      <a:pt x="4814" y="6832"/>
                      <a:pt x="4880" y="5894"/>
                      <a:pt x="4451" y="5260"/>
                    </a:cubicBezTo>
                    <a:cubicBezTo>
                      <a:pt x="4296" y="5029"/>
                      <a:pt x="4084" y="4881"/>
                      <a:pt x="3881" y="4881"/>
                    </a:cubicBezTo>
                    <a:cubicBezTo>
                      <a:pt x="3730" y="4881"/>
                      <a:pt x="3583" y="4963"/>
                      <a:pt x="3467" y="5155"/>
                    </a:cubicBezTo>
                    <a:cubicBezTo>
                      <a:pt x="3170" y="5643"/>
                      <a:pt x="3309" y="6416"/>
                      <a:pt x="3646" y="6832"/>
                    </a:cubicBezTo>
                    <a:cubicBezTo>
                      <a:pt x="4002" y="7261"/>
                      <a:pt x="4715" y="7611"/>
                      <a:pt x="4841" y="8179"/>
                    </a:cubicBezTo>
                    <a:cubicBezTo>
                      <a:pt x="4927" y="8562"/>
                      <a:pt x="4795" y="8984"/>
                      <a:pt x="4887" y="9381"/>
                    </a:cubicBezTo>
                    <a:cubicBezTo>
                      <a:pt x="4973" y="9790"/>
                      <a:pt x="5144" y="10173"/>
                      <a:pt x="5336" y="10543"/>
                    </a:cubicBezTo>
                    <a:cubicBezTo>
                      <a:pt x="5660" y="11190"/>
                      <a:pt x="6029" y="11876"/>
                      <a:pt x="5686" y="12590"/>
                    </a:cubicBezTo>
                    <a:cubicBezTo>
                      <a:pt x="5402" y="12418"/>
                      <a:pt x="5184" y="11982"/>
                      <a:pt x="4887" y="11764"/>
                    </a:cubicBezTo>
                    <a:cubicBezTo>
                      <a:pt x="4511" y="11474"/>
                      <a:pt x="4227" y="11295"/>
                      <a:pt x="3969" y="10879"/>
                    </a:cubicBezTo>
                    <a:cubicBezTo>
                      <a:pt x="3580" y="10219"/>
                      <a:pt x="3632" y="9433"/>
                      <a:pt x="3223" y="8786"/>
                    </a:cubicBezTo>
                    <a:cubicBezTo>
                      <a:pt x="2999" y="8423"/>
                      <a:pt x="2741" y="8047"/>
                      <a:pt x="2497" y="7697"/>
                    </a:cubicBezTo>
                    <a:cubicBezTo>
                      <a:pt x="2226" y="7307"/>
                      <a:pt x="1810" y="7083"/>
                      <a:pt x="1625" y="6627"/>
                    </a:cubicBezTo>
                    <a:cubicBezTo>
                      <a:pt x="1123" y="5406"/>
                      <a:pt x="1579" y="3973"/>
                      <a:pt x="1401" y="2705"/>
                    </a:cubicBezTo>
                    <a:cubicBezTo>
                      <a:pt x="1327" y="2199"/>
                      <a:pt x="964" y="1867"/>
                      <a:pt x="633" y="1867"/>
                    </a:cubicBezTo>
                    <a:cubicBezTo>
                      <a:pt x="372" y="1867"/>
                      <a:pt x="131" y="2074"/>
                      <a:pt x="67" y="2566"/>
                    </a:cubicBezTo>
                    <a:cubicBezTo>
                      <a:pt x="1" y="3062"/>
                      <a:pt x="272" y="3438"/>
                      <a:pt x="456" y="3874"/>
                    </a:cubicBezTo>
                    <a:cubicBezTo>
                      <a:pt x="615" y="4237"/>
                      <a:pt x="654" y="4620"/>
                      <a:pt x="654" y="5016"/>
                    </a:cubicBezTo>
                    <a:cubicBezTo>
                      <a:pt x="654" y="5815"/>
                      <a:pt x="549" y="6667"/>
                      <a:pt x="1130" y="7307"/>
                    </a:cubicBezTo>
                    <a:cubicBezTo>
                      <a:pt x="1599" y="7816"/>
                      <a:pt x="2200" y="8179"/>
                      <a:pt x="2649" y="8700"/>
                    </a:cubicBezTo>
                    <a:cubicBezTo>
                      <a:pt x="3170" y="9321"/>
                      <a:pt x="2952" y="10120"/>
                      <a:pt x="3197" y="10853"/>
                    </a:cubicBezTo>
                    <a:cubicBezTo>
                      <a:pt x="3507" y="11764"/>
                      <a:pt x="4689" y="12358"/>
                      <a:pt x="5527" y="12741"/>
                    </a:cubicBezTo>
                    <a:lnTo>
                      <a:pt x="7819" y="11923"/>
                    </a:lnTo>
                    <a:cubicBezTo>
                      <a:pt x="7819" y="11962"/>
                      <a:pt x="7825" y="12002"/>
                      <a:pt x="7825" y="12042"/>
                    </a:cubicBezTo>
                    <a:cubicBezTo>
                      <a:pt x="7898" y="11876"/>
                      <a:pt x="7865" y="11309"/>
                      <a:pt x="7872" y="11058"/>
                    </a:cubicBezTo>
                    <a:cubicBezTo>
                      <a:pt x="7878" y="10298"/>
                      <a:pt x="7647" y="9539"/>
                      <a:pt x="7350" y="8859"/>
                    </a:cubicBezTo>
                    <a:cubicBezTo>
                      <a:pt x="6736" y="7452"/>
                      <a:pt x="5990" y="5980"/>
                      <a:pt x="5679" y="4475"/>
                    </a:cubicBezTo>
                    <a:cubicBezTo>
                      <a:pt x="5508" y="3662"/>
                      <a:pt x="5382" y="2863"/>
                      <a:pt x="5290" y="2045"/>
                    </a:cubicBezTo>
                    <a:cubicBezTo>
                      <a:pt x="5250" y="1675"/>
                      <a:pt x="5171" y="1318"/>
                      <a:pt x="5125" y="955"/>
                    </a:cubicBezTo>
                    <a:cubicBezTo>
                      <a:pt x="5092" y="744"/>
                      <a:pt x="5164" y="335"/>
                      <a:pt x="5026" y="156"/>
                    </a:cubicBezTo>
                    <a:cubicBezTo>
                      <a:pt x="4941" y="45"/>
                      <a:pt x="4838" y="0"/>
                      <a:pt x="4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21"/>
              <p:cNvSpPr/>
              <p:nvPr/>
            </p:nvSpPr>
            <p:spPr>
              <a:xfrm rot="-2862002">
                <a:off x="8465963" y="3536253"/>
                <a:ext cx="168869" cy="614117"/>
              </a:xfrm>
              <a:custGeom>
                <a:rect b="b" l="l" r="r" t="t"/>
                <a:pathLst>
                  <a:path extrusionOk="0" h="7066" w="1943">
                    <a:moveTo>
                      <a:pt x="1375" y="0"/>
                    </a:moveTo>
                    <a:cubicBezTo>
                      <a:pt x="1372" y="0"/>
                      <a:pt x="1370" y="0"/>
                      <a:pt x="1368" y="0"/>
                    </a:cubicBezTo>
                    <a:cubicBezTo>
                      <a:pt x="925" y="40"/>
                      <a:pt x="1143" y="1585"/>
                      <a:pt x="1143" y="1869"/>
                    </a:cubicBezTo>
                    <a:cubicBezTo>
                      <a:pt x="1143" y="2476"/>
                      <a:pt x="1104" y="3196"/>
                      <a:pt x="839" y="3757"/>
                    </a:cubicBezTo>
                    <a:cubicBezTo>
                      <a:pt x="529" y="4431"/>
                      <a:pt x="1" y="5032"/>
                      <a:pt x="54" y="5831"/>
                    </a:cubicBezTo>
                    <a:cubicBezTo>
                      <a:pt x="67" y="6029"/>
                      <a:pt x="199" y="6729"/>
                      <a:pt x="232" y="7066"/>
                    </a:cubicBezTo>
                    <a:cubicBezTo>
                      <a:pt x="489" y="6689"/>
                      <a:pt x="655" y="6194"/>
                      <a:pt x="767" y="5752"/>
                    </a:cubicBezTo>
                    <a:cubicBezTo>
                      <a:pt x="925" y="5164"/>
                      <a:pt x="1117" y="4649"/>
                      <a:pt x="1321" y="4074"/>
                    </a:cubicBezTo>
                    <a:cubicBezTo>
                      <a:pt x="1447" y="3731"/>
                      <a:pt x="1493" y="3381"/>
                      <a:pt x="1652" y="3038"/>
                    </a:cubicBezTo>
                    <a:cubicBezTo>
                      <a:pt x="1790" y="2734"/>
                      <a:pt x="1902" y="2496"/>
                      <a:pt x="1916" y="2153"/>
                    </a:cubicBezTo>
                    <a:cubicBezTo>
                      <a:pt x="1942" y="1605"/>
                      <a:pt x="1632" y="1215"/>
                      <a:pt x="1553" y="700"/>
                    </a:cubicBezTo>
                    <a:cubicBezTo>
                      <a:pt x="1526" y="563"/>
                      <a:pt x="1571" y="0"/>
                      <a:pt x="1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21"/>
              <p:cNvSpPr/>
              <p:nvPr/>
            </p:nvSpPr>
            <p:spPr>
              <a:xfrm rot="-752683">
                <a:off x="8400142" y="3844703"/>
                <a:ext cx="206069" cy="655493"/>
              </a:xfrm>
              <a:custGeom>
                <a:rect b="b" l="l" r="r" t="t"/>
                <a:pathLst>
                  <a:path extrusionOk="0" h="7542" w="2371">
                    <a:moveTo>
                      <a:pt x="635" y="1"/>
                    </a:moveTo>
                    <a:cubicBezTo>
                      <a:pt x="392" y="1"/>
                      <a:pt x="233" y="814"/>
                      <a:pt x="198" y="1051"/>
                    </a:cubicBezTo>
                    <a:cubicBezTo>
                      <a:pt x="0" y="2411"/>
                      <a:pt x="462" y="3296"/>
                      <a:pt x="1189" y="4412"/>
                    </a:cubicBezTo>
                    <a:cubicBezTo>
                      <a:pt x="1789" y="5336"/>
                      <a:pt x="1908" y="6512"/>
                      <a:pt x="2166" y="7542"/>
                    </a:cubicBezTo>
                    <a:cubicBezTo>
                      <a:pt x="2245" y="7357"/>
                      <a:pt x="2192" y="6380"/>
                      <a:pt x="2225" y="5699"/>
                    </a:cubicBezTo>
                    <a:cubicBezTo>
                      <a:pt x="2252" y="5250"/>
                      <a:pt x="2371" y="4650"/>
                      <a:pt x="2258" y="4207"/>
                    </a:cubicBezTo>
                    <a:cubicBezTo>
                      <a:pt x="2153" y="3778"/>
                      <a:pt x="1756" y="3408"/>
                      <a:pt x="1486" y="3078"/>
                    </a:cubicBezTo>
                    <a:cubicBezTo>
                      <a:pt x="1057" y="2550"/>
                      <a:pt x="825" y="2187"/>
                      <a:pt x="858" y="1493"/>
                    </a:cubicBezTo>
                    <a:cubicBezTo>
                      <a:pt x="872" y="1163"/>
                      <a:pt x="1030" y="602"/>
                      <a:pt x="885" y="278"/>
                    </a:cubicBezTo>
                    <a:cubicBezTo>
                      <a:pt x="794" y="80"/>
                      <a:pt x="710" y="1"/>
                      <a:pt x="6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9" name="Google Shape;809;p21"/>
            <p:cNvGrpSpPr/>
            <p:nvPr/>
          </p:nvGrpSpPr>
          <p:grpSpPr>
            <a:xfrm>
              <a:off x="7687251" y="3372791"/>
              <a:ext cx="2725691" cy="1999364"/>
              <a:chOff x="7687251" y="3372791"/>
              <a:chExt cx="2725691" cy="1999364"/>
            </a:xfrm>
          </p:grpSpPr>
          <p:sp>
            <p:nvSpPr>
              <p:cNvPr id="810" name="Google Shape;810;p21"/>
              <p:cNvSpPr/>
              <p:nvPr/>
            </p:nvSpPr>
            <p:spPr>
              <a:xfrm rot="-752681">
                <a:off x="7820942" y="3621846"/>
                <a:ext cx="2458310" cy="1501255"/>
              </a:xfrm>
              <a:custGeom>
                <a:rect b="b" l="l" r="r" t="t"/>
                <a:pathLst>
                  <a:path extrusionOk="0" h="11041" w="18080">
                    <a:moveTo>
                      <a:pt x="14752" y="0"/>
                    </a:moveTo>
                    <a:cubicBezTo>
                      <a:pt x="14487" y="0"/>
                      <a:pt x="14222" y="17"/>
                      <a:pt x="13966" y="47"/>
                    </a:cubicBezTo>
                    <a:lnTo>
                      <a:pt x="12071" y="2840"/>
                    </a:lnTo>
                    <a:lnTo>
                      <a:pt x="11365" y="3883"/>
                    </a:lnTo>
                    <a:cubicBezTo>
                      <a:pt x="11365" y="3883"/>
                      <a:pt x="10572" y="3731"/>
                      <a:pt x="9542" y="3546"/>
                    </a:cubicBezTo>
                    <a:cubicBezTo>
                      <a:pt x="9298" y="3500"/>
                      <a:pt x="9047" y="3461"/>
                      <a:pt x="8789" y="3414"/>
                    </a:cubicBezTo>
                    <a:cubicBezTo>
                      <a:pt x="8420" y="3348"/>
                      <a:pt x="8037" y="3289"/>
                      <a:pt x="7654" y="3229"/>
                    </a:cubicBezTo>
                    <a:cubicBezTo>
                      <a:pt x="7456" y="3196"/>
                      <a:pt x="7258" y="3170"/>
                      <a:pt x="7066" y="3144"/>
                    </a:cubicBezTo>
                    <a:cubicBezTo>
                      <a:pt x="6875" y="3117"/>
                      <a:pt x="6683" y="3091"/>
                      <a:pt x="6505" y="3064"/>
                    </a:cubicBezTo>
                    <a:cubicBezTo>
                      <a:pt x="6320" y="3045"/>
                      <a:pt x="6142" y="3025"/>
                      <a:pt x="5970" y="3005"/>
                    </a:cubicBezTo>
                    <a:cubicBezTo>
                      <a:pt x="5640" y="2972"/>
                      <a:pt x="5356" y="2952"/>
                      <a:pt x="5145" y="2952"/>
                    </a:cubicBezTo>
                    <a:cubicBezTo>
                      <a:pt x="4947" y="2952"/>
                      <a:pt x="4808" y="2979"/>
                      <a:pt x="4768" y="3025"/>
                    </a:cubicBezTo>
                    <a:cubicBezTo>
                      <a:pt x="4636" y="3183"/>
                      <a:pt x="4603" y="4068"/>
                      <a:pt x="4610" y="5019"/>
                    </a:cubicBezTo>
                    <a:cubicBezTo>
                      <a:pt x="4616" y="5851"/>
                      <a:pt x="4649" y="6742"/>
                      <a:pt x="4669" y="7251"/>
                    </a:cubicBezTo>
                    <a:cubicBezTo>
                      <a:pt x="4682" y="7521"/>
                      <a:pt x="4696" y="7686"/>
                      <a:pt x="4696" y="7686"/>
                    </a:cubicBezTo>
                    <a:lnTo>
                      <a:pt x="3930" y="8089"/>
                    </a:lnTo>
                    <a:lnTo>
                      <a:pt x="3342" y="8406"/>
                    </a:lnTo>
                    <a:lnTo>
                      <a:pt x="2979" y="8690"/>
                    </a:lnTo>
                    <a:lnTo>
                      <a:pt x="2807" y="8822"/>
                    </a:lnTo>
                    <a:lnTo>
                      <a:pt x="2715" y="8895"/>
                    </a:lnTo>
                    <a:lnTo>
                      <a:pt x="2041" y="9430"/>
                    </a:lnTo>
                    <a:lnTo>
                      <a:pt x="1579" y="9793"/>
                    </a:lnTo>
                    <a:lnTo>
                      <a:pt x="1" y="11041"/>
                    </a:lnTo>
                    <a:lnTo>
                      <a:pt x="18080" y="11041"/>
                    </a:lnTo>
                    <a:lnTo>
                      <a:pt x="18080" y="529"/>
                    </a:lnTo>
                    <a:cubicBezTo>
                      <a:pt x="18080" y="529"/>
                      <a:pt x="17136" y="238"/>
                      <a:pt x="15993" y="86"/>
                    </a:cubicBezTo>
                    <a:cubicBezTo>
                      <a:pt x="15723" y="53"/>
                      <a:pt x="15445" y="27"/>
                      <a:pt x="15168" y="14"/>
                    </a:cubicBezTo>
                    <a:cubicBezTo>
                      <a:pt x="15030" y="5"/>
                      <a:pt x="14891" y="0"/>
                      <a:pt x="147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1" name="Google Shape;811;p21"/>
              <p:cNvGrpSpPr/>
              <p:nvPr/>
            </p:nvGrpSpPr>
            <p:grpSpPr>
              <a:xfrm rot="-752944">
                <a:off x="7821285" y="3626259"/>
                <a:ext cx="2458291" cy="1494964"/>
                <a:chOff x="13999880" y="4132980"/>
                <a:chExt cx="1571423" cy="955632"/>
              </a:xfrm>
            </p:grpSpPr>
            <p:sp>
              <p:nvSpPr>
                <p:cNvPr id="812" name="Google Shape;812;p21"/>
                <p:cNvSpPr/>
                <p:nvPr/>
              </p:nvSpPr>
              <p:spPr>
                <a:xfrm>
                  <a:off x="13999880" y="4769199"/>
                  <a:ext cx="1571423" cy="319413"/>
                </a:xfrm>
                <a:custGeom>
                  <a:rect b="b" l="l" r="r" t="t"/>
                  <a:pathLst>
                    <a:path extrusionOk="0" h="3675" w="18080">
                      <a:moveTo>
                        <a:pt x="13528" y="1"/>
                      </a:moveTo>
                      <a:cubicBezTo>
                        <a:pt x="12758" y="1"/>
                        <a:pt x="12058" y="609"/>
                        <a:pt x="12157" y="1271"/>
                      </a:cubicBezTo>
                      <a:cubicBezTo>
                        <a:pt x="11962" y="1222"/>
                        <a:pt x="11731" y="1201"/>
                        <a:pt x="11474" y="1201"/>
                      </a:cubicBezTo>
                      <a:cubicBezTo>
                        <a:pt x="9699" y="1201"/>
                        <a:pt x="6654" y="2218"/>
                        <a:pt x="5112" y="2218"/>
                      </a:cubicBezTo>
                      <a:cubicBezTo>
                        <a:pt x="5067" y="2218"/>
                        <a:pt x="5022" y="2217"/>
                        <a:pt x="4980" y="2216"/>
                      </a:cubicBezTo>
                      <a:cubicBezTo>
                        <a:pt x="4260" y="2189"/>
                        <a:pt x="3474" y="1846"/>
                        <a:pt x="2807" y="1456"/>
                      </a:cubicBezTo>
                      <a:lnTo>
                        <a:pt x="1" y="3675"/>
                      </a:lnTo>
                      <a:lnTo>
                        <a:pt x="18080" y="3675"/>
                      </a:lnTo>
                      <a:lnTo>
                        <a:pt x="18080" y="2222"/>
                      </a:lnTo>
                      <a:cubicBezTo>
                        <a:pt x="18080" y="2222"/>
                        <a:pt x="15412" y="1106"/>
                        <a:pt x="14428" y="320"/>
                      </a:cubicBezTo>
                      <a:cubicBezTo>
                        <a:pt x="14148" y="96"/>
                        <a:pt x="13832" y="1"/>
                        <a:pt x="13528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" name="Google Shape;813;p21"/>
                <p:cNvSpPr/>
                <p:nvPr/>
              </p:nvSpPr>
              <p:spPr>
                <a:xfrm>
                  <a:off x="14399950" y="4385555"/>
                  <a:ext cx="533224" cy="303681"/>
                </a:xfrm>
                <a:custGeom>
                  <a:rect b="b" l="l" r="r" t="t"/>
                  <a:pathLst>
                    <a:path extrusionOk="0" h="3494" w="6135">
                      <a:moveTo>
                        <a:pt x="542" y="0"/>
                      </a:moveTo>
                      <a:cubicBezTo>
                        <a:pt x="344" y="7"/>
                        <a:pt x="205" y="27"/>
                        <a:pt x="165" y="73"/>
                      </a:cubicBezTo>
                      <a:cubicBezTo>
                        <a:pt x="33" y="231"/>
                        <a:pt x="0" y="1116"/>
                        <a:pt x="7" y="2074"/>
                      </a:cubicBezTo>
                      <a:lnTo>
                        <a:pt x="5507" y="3493"/>
                      </a:lnTo>
                      <a:cubicBezTo>
                        <a:pt x="5507" y="3493"/>
                        <a:pt x="5751" y="3308"/>
                        <a:pt x="6134" y="2536"/>
                      </a:cubicBezTo>
                      <a:cubicBezTo>
                        <a:pt x="4926" y="2173"/>
                        <a:pt x="1981" y="726"/>
                        <a:pt x="54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" name="Google Shape;814;p21"/>
                <p:cNvSpPr/>
                <p:nvPr/>
              </p:nvSpPr>
              <p:spPr>
                <a:xfrm>
                  <a:off x="15049030" y="4132980"/>
                  <a:ext cx="455695" cy="278997"/>
                </a:xfrm>
                <a:custGeom>
                  <a:rect b="b" l="l" r="r" t="t"/>
                  <a:pathLst>
                    <a:path extrusionOk="0" h="3210" w="5243">
                      <a:moveTo>
                        <a:pt x="1895" y="1"/>
                      </a:moveTo>
                      <a:lnTo>
                        <a:pt x="0" y="2794"/>
                      </a:lnTo>
                      <a:lnTo>
                        <a:pt x="4054" y="3210"/>
                      </a:lnTo>
                      <a:lnTo>
                        <a:pt x="5243" y="2490"/>
                      </a:lnTo>
                      <a:lnTo>
                        <a:pt x="1895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" name="Google Shape;815;p21"/>
                <p:cNvSpPr/>
                <p:nvPr/>
              </p:nvSpPr>
              <p:spPr>
                <a:xfrm>
                  <a:off x="15105785" y="4466473"/>
                  <a:ext cx="295685" cy="55191"/>
                </a:xfrm>
                <a:custGeom>
                  <a:rect b="b" l="l" r="r" t="t"/>
                  <a:pathLst>
                    <a:path extrusionOk="0" h="635" w="3402">
                      <a:moveTo>
                        <a:pt x="1" y="0"/>
                      </a:moveTo>
                      <a:lnTo>
                        <a:pt x="3401" y="634"/>
                      </a:lnTo>
                      <a:lnTo>
                        <a:pt x="3177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" name="Google Shape;816;p21"/>
                <p:cNvSpPr/>
                <p:nvPr/>
              </p:nvSpPr>
              <p:spPr>
                <a:xfrm>
                  <a:off x="14933086" y="4619096"/>
                  <a:ext cx="74138" cy="81005"/>
                </a:xfrm>
                <a:custGeom>
                  <a:rect b="b" l="l" r="r" t="t"/>
                  <a:pathLst>
                    <a:path extrusionOk="0" h="932" w="853">
                      <a:moveTo>
                        <a:pt x="456" y="1"/>
                      </a:moveTo>
                      <a:lnTo>
                        <a:pt x="0" y="932"/>
                      </a:lnTo>
                      <a:lnTo>
                        <a:pt x="456" y="932"/>
                      </a:lnTo>
                      <a:lnTo>
                        <a:pt x="852" y="166"/>
                      </a:lnTo>
                      <a:lnTo>
                        <a:pt x="456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" name="Google Shape;817;p21"/>
                <p:cNvSpPr/>
                <p:nvPr/>
              </p:nvSpPr>
              <p:spPr>
                <a:xfrm>
                  <a:off x="15067978" y="4521578"/>
                  <a:ext cx="503325" cy="223893"/>
                </a:xfrm>
                <a:custGeom>
                  <a:rect b="b" l="l" r="r" t="t"/>
                  <a:pathLst>
                    <a:path extrusionOk="0" h="2576" w="5791">
                      <a:moveTo>
                        <a:pt x="0" y="0"/>
                      </a:moveTo>
                      <a:cubicBezTo>
                        <a:pt x="0" y="0"/>
                        <a:pt x="3427" y="1823"/>
                        <a:pt x="5764" y="2575"/>
                      </a:cubicBezTo>
                      <a:cubicBezTo>
                        <a:pt x="5791" y="1988"/>
                        <a:pt x="5791" y="1373"/>
                        <a:pt x="5791" y="1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" name="Google Shape;818;p21"/>
                <p:cNvSpPr/>
                <p:nvPr/>
              </p:nvSpPr>
              <p:spPr>
                <a:xfrm>
                  <a:off x="15125341" y="4838036"/>
                  <a:ext cx="239972" cy="250576"/>
                </a:xfrm>
                <a:custGeom>
                  <a:rect b="b" l="l" r="r" t="t"/>
                  <a:pathLst>
                    <a:path extrusionOk="0" h="2883" w="2761">
                      <a:moveTo>
                        <a:pt x="857" y="0"/>
                      </a:moveTo>
                      <a:cubicBezTo>
                        <a:pt x="553" y="0"/>
                        <a:pt x="219" y="133"/>
                        <a:pt x="0" y="294"/>
                      </a:cubicBezTo>
                      <a:cubicBezTo>
                        <a:pt x="304" y="1027"/>
                        <a:pt x="713" y="1569"/>
                        <a:pt x="865" y="2348"/>
                      </a:cubicBezTo>
                      <a:cubicBezTo>
                        <a:pt x="898" y="2520"/>
                        <a:pt x="925" y="2698"/>
                        <a:pt x="945" y="2883"/>
                      </a:cubicBezTo>
                      <a:lnTo>
                        <a:pt x="2760" y="2883"/>
                      </a:lnTo>
                      <a:cubicBezTo>
                        <a:pt x="2344" y="2256"/>
                        <a:pt x="1935" y="1628"/>
                        <a:pt x="1539" y="988"/>
                      </a:cubicBezTo>
                      <a:cubicBezTo>
                        <a:pt x="1453" y="849"/>
                        <a:pt x="1083" y="222"/>
                        <a:pt x="1090" y="30"/>
                      </a:cubicBezTo>
                      <a:cubicBezTo>
                        <a:pt x="1016" y="9"/>
                        <a:pt x="938" y="0"/>
                        <a:pt x="85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19" name="Google Shape;819;p21"/>
          <p:cNvGrpSpPr/>
          <p:nvPr/>
        </p:nvGrpSpPr>
        <p:grpSpPr>
          <a:xfrm>
            <a:off x="8547300" y="2096358"/>
            <a:ext cx="498456" cy="1035373"/>
            <a:chOff x="8461575" y="182458"/>
            <a:chExt cx="498456" cy="1035373"/>
          </a:xfrm>
        </p:grpSpPr>
        <p:sp>
          <p:nvSpPr>
            <p:cNvPr id="820" name="Google Shape;820;p21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2" name="Google Shape;822;p21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823" name="Google Shape;823;p21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21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5" name="Google Shape;825;p21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826" name="Google Shape;826;p21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21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8" name="Google Shape;828;p21"/>
          <p:cNvGrpSpPr/>
          <p:nvPr/>
        </p:nvGrpSpPr>
        <p:grpSpPr>
          <a:xfrm rot="-4479447">
            <a:off x="-28555" y="3395163"/>
            <a:ext cx="903870" cy="468862"/>
            <a:chOff x="237035" y="171233"/>
            <a:chExt cx="903834" cy="468843"/>
          </a:xfrm>
        </p:grpSpPr>
        <p:sp>
          <p:nvSpPr>
            <p:cNvPr id="829" name="Google Shape;829;p21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0" name="Google Shape;830;p21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831" name="Google Shape;831;p21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2" name="Google Shape;832;p21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833" name="Google Shape;833;p21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" name="Google Shape;834;p21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" name="Google Shape;835;p21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836" name="Google Shape;836;p21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" name="Google Shape;837;p21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38" name="Google Shape;838;p21"/>
          <p:cNvGrpSpPr/>
          <p:nvPr/>
        </p:nvGrpSpPr>
        <p:grpSpPr>
          <a:xfrm flipH="1">
            <a:off x="4954725" y="4415754"/>
            <a:ext cx="665995" cy="621883"/>
            <a:chOff x="5628350" y="6127367"/>
            <a:chExt cx="665995" cy="621883"/>
          </a:xfrm>
        </p:grpSpPr>
        <p:sp>
          <p:nvSpPr>
            <p:cNvPr id="839" name="Google Shape;839;p21"/>
            <p:cNvSpPr/>
            <p:nvPr/>
          </p:nvSpPr>
          <p:spPr>
            <a:xfrm>
              <a:off x="5703469" y="6568347"/>
              <a:ext cx="175094" cy="180902"/>
            </a:xfrm>
            <a:custGeom>
              <a:rect b="b" l="l" r="r" t="t"/>
              <a:pathLst>
                <a:path extrusionOk="0" h="1652" w="1599">
                  <a:moveTo>
                    <a:pt x="839" y="1"/>
                  </a:moveTo>
                  <a:cubicBezTo>
                    <a:pt x="839" y="1"/>
                    <a:pt x="159" y="324"/>
                    <a:pt x="113" y="443"/>
                  </a:cubicBezTo>
                  <a:cubicBezTo>
                    <a:pt x="67" y="555"/>
                    <a:pt x="1" y="945"/>
                    <a:pt x="1" y="945"/>
                  </a:cubicBezTo>
                  <a:lnTo>
                    <a:pt x="272" y="542"/>
                  </a:lnTo>
                  <a:lnTo>
                    <a:pt x="945" y="232"/>
                  </a:lnTo>
                  <a:lnTo>
                    <a:pt x="463" y="912"/>
                  </a:lnTo>
                  <a:lnTo>
                    <a:pt x="523" y="1579"/>
                  </a:lnTo>
                  <a:lnTo>
                    <a:pt x="701" y="919"/>
                  </a:lnTo>
                  <a:lnTo>
                    <a:pt x="1077" y="516"/>
                  </a:lnTo>
                  <a:lnTo>
                    <a:pt x="965" y="1328"/>
                  </a:lnTo>
                  <a:lnTo>
                    <a:pt x="1599" y="1652"/>
                  </a:lnTo>
                  <a:lnTo>
                    <a:pt x="1203" y="1216"/>
                  </a:lnTo>
                  <a:lnTo>
                    <a:pt x="1460" y="734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6144546" y="6423361"/>
              <a:ext cx="149799" cy="210250"/>
            </a:xfrm>
            <a:custGeom>
              <a:rect b="b" l="l" r="r" t="t"/>
              <a:pathLst>
                <a:path extrusionOk="0" h="1920" w="1368">
                  <a:moveTo>
                    <a:pt x="787" y="0"/>
                  </a:moveTo>
                  <a:cubicBezTo>
                    <a:pt x="608" y="0"/>
                    <a:pt x="1" y="235"/>
                    <a:pt x="1" y="235"/>
                  </a:cubicBezTo>
                  <a:lnTo>
                    <a:pt x="106" y="1193"/>
                  </a:lnTo>
                  <a:lnTo>
                    <a:pt x="628" y="1331"/>
                  </a:lnTo>
                  <a:lnTo>
                    <a:pt x="681" y="1919"/>
                  </a:lnTo>
                  <a:lnTo>
                    <a:pt x="879" y="1232"/>
                  </a:lnTo>
                  <a:lnTo>
                    <a:pt x="212" y="757"/>
                  </a:lnTo>
                  <a:lnTo>
                    <a:pt x="760" y="764"/>
                  </a:lnTo>
                  <a:lnTo>
                    <a:pt x="1367" y="1094"/>
                  </a:lnTo>
                  <a:lnTo>
                    <a:pt x="925" y="585"/>
                  </a:lnTo>
                  <a:lnTo>
                    <a:pt x="93" y="466"/>
                  </a:lnTo>
                  <a:lnTo>
                    <a:pt x="780" y="196"/>
                  </a:lnTo>
                  <a:lnTo>
                    <a:pt x="1262" y="275"/>
                  </a:lnTo>
                  <a:cubicBezTo>
                    <a:pt x="1262" y="275"/>
                    <a:pt x="932" y="50"/>
                    <a:pt x="819" y="4"/>
                  </a:cubicBezTo>
                  <a:cubicBezTo>
                    <a:pt x="811" y="2"/>
                    <a:pt x="801" y="0"/>
                    <a:pt x="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5695585" y="6393357"/>
              <a:ext cx="160640" cy="127792"/>
            </a:xfrm>
            <a:custGeom>
              <a:rect b="b" l="l" r="r" t="t"/>
              <a:pathLst>
                <a:path extrusionOk="0" h="1167" w="1467">
                  <a:moveTo>
                    <a:pt x="326" y="1"/>
                  </a:moveTo>
                  <a:cubicBezTo>
                    <a:pt x="323" y="1"/>
                    <a:pt x="320" y="1"/>
                    <a:pt x="317" y="1"/>
                  </a:cubicBezTo>
                  <a:cubicBezTo>
                    <a:pt x="0" y="8"/>
                    <a:pt x="297" y="707"/>
                    <a:pt x="357" y="806"/>
                  </a:cubicBezTo>
                  <a:cubicBezTo>
                    <a:pt x="456" y="958"/>
                    <a:pt x="581" y="1084"/>
                    <a:pt x="760" y="1130"/>
                  </a:cubicBezTo>
                  <a:cubicBezTo>
                    <a:pt x="816" y="1145"/>
                    <a:pt x="910" y="1166"/>
                    <a:pt x="992" y="1166"/>
                  </a:cubicBezTo>
                  <a:cubicBezTo>
                    <a:pt x="1055" y="1166"/>
                    <a:pt x="1110" y="1154"/>
                    <a:pt x="1136" y="1117"/>
                  </a:cubicBezTo>
                  <a:lnTo>
                    <a:pt x="1466" y="635"/>
                  </a:lnTo>
                  <a:lnTo>
                    <a:pt x="1466" y="635"/>
                  </a:lnTo>
                  <a:cubicBezTo>
                    <a:pt x="1379" y="684"/>
                    <a:pt x="1254" y="708"/>
                    <a:pt x="1123" y="708"/>
                  </a:cubicBezTo>
                  <a:cubicBezTo>
                    <a:pt x="975" y="708"/>
                    <a:pt x="822" y="678"/>
                    <a:pt x="713" y="622"/>
                  </a:cubicBezTo>
                  <a:cubicBezTo>
                    <a:pt x="548" y="536"/>
                    <a:pt x="509" y="331"/>
                    <a:pt x="449" y="166"/>
                  </a:cubicBezTo>
                  <a:cubicBezTo>
                    <a:pt x="424" y="102"/>
                    <a:pt x="423" y="1"/>
                    <a:pt x="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1"/>
            <p:cNvSpPr/>
            <p:nvPr/>
          </p:nvSpPr>
          <p:spPr>
            <a:xfrm>
              <a:off x="5628350" y="6263921"/>
              <a:ext cx="188782" cy="167871"/>
            </a:xfrm>
            <a:custGeom>
              <a:rect b="b" l="l" r="r" t="t"/>
              <a:pathLst>
                <a:path extrusionOk="0" h="1533" w="1724">
                  <a:moveTo>
                    <a:pt x="542" y="1"/>
                  </a:moveTo>
                  <a:cubicBezTo>
                    <a:pt x="535" y="1"/>
                    <a:pt x="403" y="120"/>
                    <a:pt x="284" y="298"/>
                  </a:cubicBezTo>
                  <a:cubicBezTo>
                    <a:pt x="119" y="556"/>
                    <a:pt x="0" y="952"/>
                    <a:pt x="370" y="1348"/>
                  </a:cubicBezTo>
                  <a:cubicBezTo>
                    <a:pt x="496" y="1480"/>
                    <a:pt x="661" y="1532"/>
                    <a:pt x="832" y="1532"/>
                  </a:cubicBezTo>
                  <a:cubicBezTo>
                    <a:pt x="1012" y="1532"/>
                    <a:pt x="1198" y="1475"/>
                    <a:pt x="1354" y="1394"/>
                  </a:cubicBezTo>
                  <a:cubicBezTo>
                    <a:pt x="1380" y="1381"/>
                    <a:pt x="1407" y="1368"/>
                    <a:pt x="1426" y="1348"/>
                  </a:cubicBezTo>
                  <a:cubicBezTo>
                    <a:pt x="1618" y="1223"/>
                    <a:pt x="1724" y="1018"/>
                    <a:pt x="1684" y="780"/>
                  </a:cubicBezTo>
                  <a:cubicBezTo>
                    <a:pt x="1644" y="509"/>
                    <a:pt x="1499" y="232"/>
                    <a:pt x="1341" y="206"/>
                  </a:cubicBezTo>
                  <a:cubicBezTo>
                    <a:pt x="1242" y="311"/>
                    <a:pt x="1096" y="668"/>
                    <a:pt x="977" y="859"/>
                  </a:cubicBezTo>
                  <a:cubicBezTo>
                    <a:pt x="832" y="635"/>
                    <a:pt x="542" y="278"/>
                    <a:pt x="5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1"/>
            <p:cNvSpPr/>
            <p:nvPr/>
          </p:nvSpPr>
          <p:spPr>
            <a:xfrm>
              <a:off x="6058477" y="6249904"/>
              <a:ext cx="106436" cy="154840"/>
            </a:xfrm>
            <a:custGeom>
              <a:rect b="b" l="l" r="r" t="t"/>
              <a:pathLst>
                <a:path extrusionOk="0" h="1414" w="972">
                  <a:moveTo>
                    <a:pt x="541" y="0"/>
                  </a:moveTo>
                  <a:cubicBezTo>
                    <a:pt x="511" y="0"/>
                    <a:pt x="481" y="11"/>
                    <a:pt x="450" y="37"/>
                  </a:cubicBezTo>
                  <a:cubicBezTo>
                    <a:pt x="371" y="96"/>
                    <a:pt x="437" y="175"/>
                    <a:pt x="463" y="248"/>
                  </a:cubicBezTo>
                  <a:cubicBezTo>
                    <a:pt x="529" y="413"/>
                    <a:pt x="628" y="585"/>
                    <a:pt x="562" y="763"/>
                  </a:cubicBezTo>
                  <a:cubicBezTo>
                    <a:pt x="476" y="974"/>
                    <a:pt x="206" y="1225"/>
                    <a:pt x="1" y="1265"/>
                  </a:cubicBezTo>
                  <a:lnTo>
                    <a:pt x="562" y="1410"/>
                  </a:lnTo>
                  <a:cubicBezTo>
                    <a:pt x="570" y="1413"/>
                    <a:pt x="579" y="1414"/>
                    <a:pt x="588" y="1414"/>
                  </a:cubicBezTo>
                  <a:cubicBezTo>
                    <a:pt x="684" y="1414"/>
                    <a:pt x="805" y="1258"/>
                    <a:pt x="859" y="1179"/>
                  </a:cubicBezTo>
                  <a:cubicBezTo>
                    <a:pt x="958" y="1027"/>
                    <a:pt x="972" y="849"/>
                    <a:pt x="945" y="670"/>
                  </a:cubicBezTo>
                  <a:cubicBezTo>
                    <a:pt x="934" y="572"/>
                    <a:pt x="754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1"/>
            <p:cNvSpPr/>
            <p:nvPr/>
          </p:nvSpPr>
          <p:spPr>
            <a:xfrm>
              <a:off x="5992775" y="6127367"/>
              <a:ext cx="176518" cy="176303"/>
            </a:xfrm>
            <a:custGeom>
              <a:rect b="b" l="l" r="r" t="t"/>
              <a:pathLst>
                <a:path extrusionOk="0" h="1610" w="1612">
                  <a:moveTo>
                    <a:pt x="575" y="0"/>
                  </a:moveTo>
                  <a:cubicBezTo>
                    <a:pt x="759" y="211"/>
                    <a:pt x="773" y="674"/>
                    <a:pt x="806" y="938"/>
                  </a:cubicBezTo>
                  <a:cubicBezTo>
                    <a:pt x="588" y="872"/>
                    <a:pt x="244" y="693"/>
                    <a:pt x="106" y="680"/>
                  </a:cubicBezTo>
                  <a:lnTo>
                    <a:pt x="106" y="680"/>
                  </a:lnTo>
                  <a:cubicBezTo>
                    <a:pt x="0" y="806"/>
                    <a:pt x="73" y="1103"/>
                    <a:pt x="218" y="1340"/>
                  </a:cubicBezTo>
                  <a:cubicBezTo>
                    <a:pt x="329" y="1521"/>
                    <a:pt x="506" y="1609"/>
                    <a:pt x="705" y="1609"/>
                  </a:cubicBezTo>
                  <a:cubicBezTo>
                    <a:pt x="732" y="1609"/>
                    <a:pt x="759" y="1608"/>
                    <a:pt x="786" y="1605"/>
                  </a:cubicBezTo>
                  <a:cubicBezTo>
                    <a:pt x="812" y="1598"/>
                    <a:pt x="839" y="1598"/>
                    <a:pt x="872" y="1591"/>
                  </a:cubicBezTo>
                  <a:cubicBezTo>
                    <a:pt x="1202" y="1505"/>
                    <a:pt x="1572" y="1281"/>
                    <a:pt x="1585" y="911"/>
                  </a:cubicBezTo>
                  <a:cubicBezTo>
                    <a:pt x="1611" y="370"/>
                    <a:pt x="1255" y="152"/>
                    <a:pt x="964" y="59"/>
                  </a:cubicBezTo>
                  <a:cubicBezTo>
                    <a:pt x="759" y="0"/>
                    <a:pt x="581" y="0"/>
                    <a:pt x="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6078735" y="6133828"/>
              <a:ext cx="90559" cy="169295"/>
            </a:xfrm>
            <a:custGeom>
              <a:rect b="b" l="l" r="r" t="t"/>
              <a:pathLst>
                <a:path extrusionOk="0" h="1546" w="827">
                  <a:moveTo>
                    <a:pt x="179" y="0"/>
                  </a:moveTo>
                  <a:cubicBezTo>
                    <a:pt x="285" y="199"/>
                    <a:pt x="351" y="416"/>
                    <a:pt x="344" y="628"/>
                  </a:cubicBezTo>
                  <a:cubicBezTo>
                    <a:pt x="344" y="793"/>
                    <a:pt x="291" y="984"/>
                    <a:pt x="239" y="1136"/>
                  </a:cubicBezTo>
                  <a:cubicBezTo>
                    <a:pt x="186" y="1275"/>
                    <a:pt x="113" y="1407"/>
                    <a:pt x="21" y="1519"/>
                  </a:cubicBezTo>
                  <a:cubicBezTo>
                    <a:pt x="14" y="1526"/>
                    <a:pt x="7" y="1539"/>
                    <a:pt x="1" y="1546"/>
                  </a:cubicBezTo>
                  <a:cubicBezTo>
                    <a:pt x="27" y="1539"/>
                    <a:pt x="54" y="1539"/>
                    <a:pt x="87" y="1532"/>
                  </a:cubicBezTo>
                  <a:cubicBezTo>
                    <a:pt x="423" y="1446"/>
                    <a:pt x="787" y="1222"/>
                    <a:pt x="800" y="852"/>
                  </a:cubicBezTo>
                  <a:cubicBezTo>
                    <a:pt x="826" y="311"/>
                    <a:pt x="470" y="93"/>
                    <a:pt x="1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5768733" y="6361929"/>
              <a:ext cx="459801" cy="324573"/>
            </a:xfrm>
            <a:custGeom>
              <a:rect b="b" l="l" r="r" t="t"/>
              <a:pathLst>
                <a:path extrusionOk="0" h="2964" w="4199">
                  <a:moveTo>
                    <a:pt x="2524" y="0"/>
                  </a:moveTo>
                  <a:cubicBezTo>
                    <a:pt x="1518" y="0"/>
                    <a:pt x="149" y="537"/>
                    <a:pt x="144" y="1496"/>
                  </a:cubicBezTo>
                  <a:cubicBezTo>
                    <a:pt x="144" y="1496"/>
                    <a:pt x="1" y="2963"/>
                    <a:pt x="1418" y="2963"/>
                  </a:cubicBezTo>
                  <a:cubicBezTo>
                    <a:pt x="1609" y="2963"/>
                    <a:pt x="1828" y="2937"/>
                    <a:pt x="2079" y="2876"/>
                  </a:cubicBezTo>
                  <a:cubicBezTo>
                    <a:pt x="4199" y="2368"/>
                    <a:pt x="3717" y="671"/>
                    <a:pt x="3505" y="341"/>
                  </a:cubicBezTo>
                  <a:cubicBezTo>
                    <a:pt x="3359" y="110"/>
                    <a:pt x="2979" y="0"/>
                    <a:pt x="2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5835091" y="6491693"/>
              <a:ext cx="292262" cy="164038"/>
            </a:xfrm>
            <a:custGeom>
              <a:rect b="b" l="l" r="r" t="t"/>
              <a:pathLst>
                <a:path extrusionOk="0" h="1498" w="2669">
                  <a:moveTo>
                    <a:pt x="2451" y="1"/>
                  </a:moveTo>
                  <a:cubicBezTo>
                    <a:pt x="2448" y="1"/>
                    <a:pt x="2446" y="1"/>
                    <a:pt x="2444" y="1"/>
                  </a:cubicBezTo>
                  <a:cubicBezTo>
                    <a:pt x="2272" y="1"/>
                    <a:pt x="2100" y="74"/>
                    <a:pt x="1935" y="87"/>
                  </a:cubicBezTo>
                  <a:cubicBezTo>
                    <a:pt x="1625" y="113"/>
                    <a:pt x="1354" y="153"/>
                    <a:pt x="1057" y="258"/>
                  </a:cubicBezTo>
                  <a:cubicBezTo>
                    <a:pt x="819" y="344"/>
                    <a:pt x="562" y="423"/>
                    <a:pt x="337" y="549"/>
                  </a:cubicBezTo>
                  <a:cubicBezTo>
                    <a:pt x="278" y="582"/>
                    <a:pt x="7" y="694"/>
                    <a:pt x="1" y="833"/>
                  </a:cubicBezTo>
                  <a:cubicBezTo>
                    <a:pt x="93" y="1203"/>
                    <a:pt x="370" y="1480"/>
                    <a:pt x="760" y="1493"/>
                  </a:cubicBezTo>
                  <a:cubicBezTo>
                    <a:pt x="835" y="1496"/>
                    <a:pt x="909" y="1497"/>
                    <a:pt x="982" y="1497"/>
                  </a:cubicBezTo>
                  <a:cubicBezTo>
                    <a:pt x="1294" y="1497"/>
                    <a:pt x="1587" y="1465"/>
                    <a:pt x="1876" y="1315"/>
                  </a:cubicBezTo>
                  <a:cubicBezTo>
                    <a:pt x="2226" y="1143"/>
                    <a:pt x="2556" y="846"/>
                    <a:pt x="2635" y="450"/>
                  </a:cubicBezTo>
                  <a:cubicBezTo>
                    <a:pt x="2661" y="300"/>
                    <a:pt x="2668" y="1"/>
                    <a:pt x="2451" y="1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>
              <a:off x="5822060" y="6481071"/>
              <a:ext cx="66797" cy="44897"/>
            </a:xfrm>
            <a:custGeom>
              <a:rect b="b" l="l" r="r" t="t"/>
              <a:pathLst>
                <a:path extrusionOk="0" h="410" w="610">
                  <a:moveTo>
                    <a:pt x="319" y="0"/>
                  </a:moveTo>
                  <a:cubicBezTo>
                    <a:pt x="206" y="0"/>
                    <a:pt x="94" y="46"/>
                    <a:pt x="73" y="151"/>
                  </a:cubicBezTo>
                  <a:cubicBezTo>
                    <a:pt x="40" y="190"/>
                    <a:pt x="1" y="283"/>
                    <a:pt x="14" y="336"/>
                  </a:cubicBezTo>
                  <a:cubicBezTo>
                    <a:pt x="25" y="393"/>
                    <a:pt x="63" y="409"/>
                    <a:pt x="108" y="409"/>
                  </a:cubicBezTo>
                  <a:cubicBezTo>
                    <a:pt x="146" y="409"/>
                    <a:pt x="189" y="398"/>
                    <a:pt x="225" y="388"/>
                  </a:cubicBezTo>
                  <a:cubicBezTo>
                    <a:pt x="338" y="369"/>
                    <a:pt x="529" y="322"/>
                    <a:pt x="569" y="197"/>
                  </a:cubicBezTo>
                  <a:cubicBezTo>
                    <a:pt x="609" y="75"/>
                    <a:pt x="463" y="0"/>
                    <a:pt x="319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1"/>
            <p:cNvSpPr/>
            <p:nvPr/>
          </p:nvSpPr>
          <p:spPr>
            <a:xfrm>
              <a:off x="5856773" y="6434969"/>
              <a:ext cx="30442" cy="27376"/>
            </a:xfrm>
            <a:custGeom>
              <a:rect b="b" l="l" r="r" t="t"/>
              <a:pathLst>
                <a:path extrusionOk="0" h="250" w="278">
                  <a:moveTo>
                    <a:pt x="122" y="0"/>
                  </a:moveTo>
                  <a:cubicBezTo>
                    <a:pt x="87" y="0"/>
                    <a:pt x="56" y="16"/>
                    <a:pt x="40" y="57"/>
                  </a:cubicBezTo>
                  <a:cubicBezTo>
                    <a:pt x="14" y="90"/>
                    <a:pt x="1" y="156"/>
                    <a:pt x="21" y="189"/>
                  </a:cubicBezTo>
                  <a:cubicBezTo>
                    <a:pt x="47" y="242"/>
                    <a:pt x="126" y="242"/>
                    <a:pt x="172" y="248"/>
                  </a:cubicBezTo>
                  <a:cubicBezTo>
                    <a:pt x="179" y="249"/>
                    <a:pt x="186" y="250"/>
                    <a:pt x="192" y="250"/>
                  </a:cubicBezTo>
                  <a:cubicBezTo>
                    <a:pt x="261" y="250"/>
                    <a:pt x="277" y="183"/>
                    <a:pt x="271" y="116"/>
                  </a:cubicBezTo>
                  <a:cubicBezTo>
                    <a:pt x="267" y="60"/>
                    <a:pt x="188" y="0"/>
                    <a:pt x="122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5628350" y="6296554"/>
              <a:ext cx="156260" cy="135239"/>
            </a:xfrm>
            <a:custGeom>
              <a:rect b="b" l="l" r="r" t="t"/>
              <a:pathLst>
                <a:path extrusionOk="0" h="1235" w="1427">
                  <a:moveTo>
                    <a:pt x="284" y="0"/>
                  </a:moveTo>
                  <a:lnTo>
                    <a:pt x="284" y="0"/>
                  </a:lnTo>
                  <a:cubicBezTo>
                    <a:pt x="119" y="258"/>
                    <a:pt x="0" y="654"/>
                    <a:pt x="370" y="1050"/>
                  </a:cubicBezTo>
                  <a:cubicBezTo>
                    <a:pt x="496" y="1182"/>
                    <a:pt x="661" y="1234"/>
                    <a:pt x="832" y="1234"/>
                  </a:cubicBezTo>
                  <a:cubicBezTo>
                    <a:pt x="1012" y="1234"/>
                    <a:pt x="1198" y="1177"/>
                    <a:pt x="1354" y="1096"/>
                  </a:cubicBezTo>
                  <a:cubicBezTo>
                    <a:pt x="1380" y="1083"/>
                    <a:pt x="1407" y="1070"/>
                    <a:pt x="1426" y="1050"/>
                  </a:cubicBezTo>
                  <a:lnTo>
                    <a:pt x="1393" y="1050"/>
                  </a:lnTo>
                  <a:cubicBezTo>
                    <a:pt x="1255" y="1024"/>
                    <a:pt x="1109" y="964"/>
                    <a:pt x="984" y="898"/>
                  </a:cubicBezTo>
                  <a:cubicBezTo>
                    <a:pt x="839" y="819"/>
                    <a:pt x="674" y="707"/>
                    <a:pt x="568" y="588"/>
                  </a:cubicBezTo>
                  <a:cubicBezTo>
                    <a:pt x="429" y="429"/>
                    <a:pt x="330" y="218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 flipH="1" rot="-1454413">
              <a:off x="6016475" y="6434676"/>
              <a:ext cx="66796" cy="44897"/>
            </a:xfrm>
            <a:custGeom>
              <a:rect b="b" l="l" r="r" t="t"/>
              <a:pathLst>
                <a:path extrusionOk="0" h="410" w="610">
                  <a:moveTo>
                    <a:pt x="319" y="0"/>
                  </a:moveTo>
                  <a:cubicBezTo>
                    <a:pt x="206" y="0"/>
                    <a:pt x="94" y="46"/>
                    <a:pt x="73" y="151"/>
                  </a:cubicBezTo>
                  <a:cubicBezTo>
                    <a:pt x="40" y="190"/>
                    <a:pt x="1" y="283"/>
                    <a:pt x="14" y="336"/>
                  </a:cubicBezTo>
                  <a:cubicBezTo>
                    <a:pt x="25" y="393"/>
                    <a:pt x="63" y="409"/>
                    <a:pt x="108" y="409"/>
                  </a:cubicBezTo>
                  <a:cubicBezTo>
                    <a:pt x="146" y="409"/>
                    <a:pt x="189" y="398"/>
                    <a:pt x="225" y="388"/>
                  </a:cubicBezTo>
                  <a:cubicBezTo>
                    <a:pt x="338" y="369"/>
                    <a:pt x="529" y="322"/>
                    <a:pt x="569" y="197"/>
                  </a:cubicBezTo>
                  <a:cubicBezTo>
                    <a:pt x="609" y="75"/>
                    <a:pt x="463" y="0"/>
                    <a:pt x="319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1"/>
            <p:cNvSpPr/>
            <p:nvPr/>
          </p:nvSpPr>
          <p:spPr>
            <a:xfrm flipH="1" rot="-1454413">
              <a:off x="5997050" y="6400200"/>
              <a:ext cx="30442" cy="27376"/>
            </a:xfrm>
            <a:custGeom>
              <a:rect b="b" l="l" r="r" t="t"/>
              <a:pathLst>
                <a:path extrusionOk="0" h="250" w="278">
                  <a:moveTo>
                    <a:pt x="122" y="0"/>
                  </a:moveTo>
                  <a:cubicBezTo>
                    <a:pt x="87" y="0"/>
                    <a:pt x="56" y="16"/>
                    <a:pt x="40" y="57"/>
                  </a:cubicBezTo>
                  <a:cubicBezTo>
                    <a:pt x="14" y="90"/>
                    <a:pt x="1" y="156"/>
                    <a:pt x="21" y="189"/>
                  </a:cubicBezTo>
                  <a:cubicBezTo>
                    <a:pt x="47" y="242"/>
                    <a:pt x="126" y="242"/>
                    <a:pt x="172" y="248"/>
                  </a:cubicBezTo>
                  <a:cubicBezTo>
                    <a:pt x="179" y="249"/>
                    <a:pt x="186" y="250"/>
                    <a:pt x="192" y="250"/>
                  </a:cubicBezTo>
                  <a:cubicBezTo>
                    <a:pt x="261" y="250"/>
                    <a:pt x="277" y="183"/>
                    <a:pt x="271" y="116"/>
                  </a:cubicBezTo>
                  <a:cubicBezTo>
                    <a:pt x="267" y="60"/>
                    <a:pt x="188" y="0"/>
                    <a:pt x="122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3" name="Google Shape;853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grpSp>
        <p:nvGrpSpPr>
          <p:cNvPr id="856" name="Google Shape;856;p22"/>
          <p:cNvGrpSpPr/>
          <p:nvPr/>
        </p:nvGrpSpPr>
        <p:grpSpPr>
          <a:xfrm rot="251959">
            <a:off x="244175" y="4345009"/>
            <a:ext cx="8930346" cy="1630491"/>
            <a:chOff x="-71125" y="4179039"/>
            <a:chExt cx="9315314" cy="1148136"/>
          </a:xfrm>
        </p:grpSpPr>
        <p:sp>
          <p:nvSpPr>
            <p:cNvPr id="857" name="Google Shape;857;p22"/>
            <p:cNvSpPr/>
            <p:nvPr/>
          </p:nvSpPr>
          <p:spPr>
            <a:xfrm>
              <a:off x="-71125" y="4179039"/>
              <a:ext cx="9315314" cy="1148136"/>
            </a:xfrm>
            <a:custGeom>
              <a:rect b="b" l="l" r="r" t="t"/>
              <a:pathLst>
                <a:path extrusionOk="0" h="18056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18055"/>
                  </a:lnTo>
                  <a:lnTo>
                    <a:pt x="61903" y="18055"/>
                  </a:ln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>
              <a:off x="-71125" y="4179039"/>
              <a:ext cx="9315314" cy="1148136"/>
            </a:xfrm>
            <a:custGeom>
              <a:rect b="b" l="l" r="r" t="t"/>
              <a:pathLst>
                <a:path extrusionOk="0" h="18056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18055"/>
                  </a:lnTo>
                  <a:lnTo>
                    <a:pt x="61903" y="18055"/>
                  </a:ln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2"/>
            <p:cNvSpPr/>
            <p:nvPr/>
          </p:nvSpPr>
          <p:spPr>
            <a:xfrm>
              <a:off x="-71125" y="4179039"/>
              <a:ext cx="9315314" cy="804700"/>
            </a:xfrm>
            <a:custGeom>
              <a:rect b="b" l="l" r="r" t="t"/>
              <a:pathLst>
                <a:path extrusionOk="0" h="12655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8105"/>
                  </a:lnTo>
                  <a:cubicBezTo>
                    <a:pt x="707" y="8054"/>
                    <a:pt x="1415" y="8029"/>
                    <a:pt x="2124" y="8029"/>
                  </a:cubicBezTo>
                  <a:cubicBezTo>
                    <a:pt x="3739" y="8029"/>
                    <a:pt x="5356" y="8160"/>
                    <a:pt x="6953" y="8422"/>
                  </a:cubicBezTo>
                  <a:cubicBezTo>
                    <a:pt x="7878" y="8646"/>
                    <a:pt x="5111" y="9650"/>
                    <a:pt x="5494" y="9855"/>
                  </a:cubicBezTo>
                  <a:cubicBezTo>
                    <a:pt x="5929" y="10454"/>
                    <a:pt x="6608" y="10589"/>
                    <a:pt x="7364" y="10589"/>
                  </a:cubicBezTo>
                  <a:cubicBezTo>
                    <a:pt x="7987" y="10589"/>
                    <a:pt x="8663" y="10497"/>
                    <a:pt x="9298" y="10497"/>
                  </a:cubicBezTo>
                  <a:cubicBezTo>
                    <a:pt x="9471" y="10497"/>
                    <a:pt x="9641" y="10504"/>
                    <a:pt x="9806" y="10521"/>
                  </a:cubicBezTo>
                  <a:cubicBezTo>
                    <a:pt x="10030" y="10548"/>
                    <a:pt x="10268" y="10601"/>
                    <a:pt x="10413" y="10772"/>
                  </a:cubicBezTo>
                  <a:cubicBezTo>
                    <a:pt x="10585" y="10990"/>
                    <a:pt x="10552" y="11307"/>
                    <a:pt x="10644" y="11571"/>
                  </a:cubicBezTo>
                  <a:cubicBezTo>
                    <a:pt x="10799" y="11996"/>
                    <a:pt x="11271" y="12193"/>
                    <a:pt x="11743" y="12193"/>
                  </a:cubicBezTo>
                  <a:cubicBezTo>
                    <a:pt x="11895" y="12193"/>
                    <a:pt x="12048" y="12173"/>
                    <a:pt x="12189" y="12133"/>
                  </a:cubicBezTo>
                  <a:cubicBezTo>
                    <a:pt x="12764" y="11961"/>
                    <a:pt x="13252" y="11565"/>
                    <a:pt x="13800" y="11320"/>
                  </a:cubicBezTo>
                  <a:cubicBezTo>
                    <a:pt x="14281" y="11110"/>
                    <a:pt x="14768" y="11025"/>
                    <a:pt x="15261" y="11025"/>
                  </a:cubicBezTo>
                  <a:cubicBezTo>
                    <a:pt x="17414" y="11025"/>
                    <a:pt x="19676" y="12655"/>
                    <a:pt x="21965" y="12655"/>
                  </a:cubicBezTo>
                  <a:cubicBezTo>
                    <a:pt x="21984" y="12655"/>
                    <a:pt x="22003" y="12654"/>
                    <a:pt x="22021" y="12654"/>
                  </a:cubicBezTo>
                  <a:cubicBezTo>
                    <a:pt x="24715" y="12621"/>
                    <a:pt x="26888" y="10323"/>
                    <a:pt x="29542" y="9888"/>
                  </a:cubicBezTo>
                  <a:cubicBezTo>
                    <a:pt x="30215" y="9775"/>
                    <a:pt x="30909" y="9789"/>
                    <a:pt x="31576" y="9643"/>
                  </a:cubicBezTo>
                  <a:cubicBezTo>
                    <a:pt x="33689" y="9174"/>
                    <a:pt x="35095" y="7260"/>
                    <a:pt x="36700" y="5820"/>
                  </a:cubicBezTo>
                  <a:cubicBezTo>
                    <a:pt x="38674" y="4051"/>
                    <a:pt x="41176" y="2888"/>
                    <a:pt x="43798" y="2519"/>
                  </a:cubicBezTo>
                  <a:cubicBezTo>
                    <a:pt x="43820" y="2518"/>
                    <a:pt x="43841" y="2517"/>
                    <a:pt x="43861" y="2517"/>
                  </a:cubicBezTo>
                  <a:cubicBezTo>
                    <a:pt x="45160" y="2517"/>
                    <a:pt x="42240" y="4595"/>
                    <a:pt x="39730" y="6474"/>
                  </a:cubicBezTo>
                  <a:cubicBezTo>
                    <a:pt x="39374" y="6738"/>
                    <a:pt x="39070" y="7161"/>
                    <a:pt x="39129" y="7596"/>
                  </a:cubicBezTo>
                  <a:cubicBezTo>
                    <a:pt x="39197" y="8110"/>
                    <a:pt x="39691" y="8317"/>
                    <a:pt x="40240" y="8317"/>
                  </a:cubicBezTo>
                  <a:cubicBezTo>
                    <a:pt x="40600" y="8317"/>
                    <a:pt x="40985" y="8228"/>
                    <a:pt x="41289" y="8078"/>
                  </a:cubicBezTo>
                  <a:cubicBezTo>
                    <a:pt x="45029" y="6213"/>
                    <a:pt x="48973" y="4218"/>
                    <a:pt x="49875" y="4218"/>
                  </a:cubicBezTo>
                  <a:cubicBezTo>
                    <a:pt x="50155" y="4218"/>
                    <a:pt x="50142" y="4409"/>
                    <a:pt x="49740" y="4856"/>
                  </a:cubicBezTo>
                  <a:cubicBezTo>
                    <a:pt x="49219" y="5444"/>
                    <a:pt x="49582" y="6480"/>
                    <a:pt x="50302" y="6817"/>
                  </a:cubicBezTo>
                  <a:cubicBezTo>
                    <a:pt x="50541" y="6930"/>
                    <a:pt x="50796" y="6980"/>
                    <a:pt x="51056" y="6980"/>
                  </a:cubicBezTo>
                  <a:cubicBezTo>
                    <a:pt x="51571" y="6980"/>
                    <a:pt x="52101" y="6783"/>
                    <a:pt x="52540" y="6494"/>
                  </a:cubicBezTo>
                  <a:cubicBezTo>
                    <a:pt x="53200" y="6058"/>
                    <a:pt x="53709" y="5437"/>
                    <a:pt x="54277" y="4883"/>
                  </a:cubicBezTo>
                  <a:cubicBezTo>
                    <a:pt x="55221" y="3965"/>
                    <a:pt x="56357" y="3225"/>
                    <a:pt x="57631" y="2875"/>
                  </a:cubicBezTo>
                  <a:cubicBezTo>
                    <a:pt x="58274" y="2697"/>
                    <a:pt x="58923" y="2622"/>
                    <a:pt x="59575" y="2622"/>
                  </a:cubicBezTo>
                  <a:cubicBezTo>
                    <a:pt x="60349" y="2622"/>
                    <a:pt x="61126" y="2727"/>
                    <a:pt x="61903" y="2888"/>
                  </a:cubicBez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rgbClr val="FFFFFF">
                <a:alpha val="272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2"/>
            <p:cNvSpPr/>
            <p:nvPr/>
          </p:nvSpPr>
          <p:spPr>
            <a:xfrm>
              <a:off x="-71125" y="4742415"/>
              <a:ext cx="9315314" cy="584751"/>
            </a:xfrm>
            <a:custGeom>
              <a:rect b="b" l="l" r="r" t="t"/>
              <a:pathLst>
                <a:path extrusionOk="0" h="9196" w="61904">
                  <a:moveTo>
                    <a:pt x="58352" y="0"/>
                  </a:moveTo>
                  <a:cubicBezTo>
                    <a:pt x="58153" y="0"/>
                    <a:pt x="57954" y="6"/>
                    <a:pt x="57756" y="17"/>
                  </a:cubicBezTo>
                  <a:cubicBezTo>
                    <a:pt x="55049" y="169"/>
                    <a:pt x="52481" y="1219"/>
                    <a:pt x="50005" y="2335"/>
                  </a:cubicBezTo>
                  <a:cubicBezTo>
                    <a:pt x="47535" y="3457"/>
                    <a:pt x="45072" y="4672"/>
                    <a:pt x="42411" y="5194"/>
                  </a:cubicBezTo>
                  <a:cubicBezTo>
                    <a:pt x="42144" y="5249"/>
                    <a:pt x="41862" y="5293"/>
                    <a:pt x="41586" y="5293"/>
                  </a:cubicBezTo>
                  <a:cubicBezTo>
                    <a:pt x="41267" y="5293"/>
                    <a:pt x="40957" y="5235"/>
                    <a:pt x="40688" y="5069"/>
                  </a:cubicBezTo>
                  <a:cubicBezTo>
                    <a:pt x="40186" y="4765"/>
                    <a:pt x="40523" y="4019"/>
                    <a:pt x="40496" y="3596"/>
                  </a:cubicBezTo>
                  <a:cubicBezTo>
                    <a:pt x="40530" y="3174"/>
                    <a:pt x="40334" y="3004"/>
                    <a:pt x="39984" y="3004"/>
                  </a:cubicBezTo>
                  <a:cubicBezTo>
                    <a:pt x="38737" y="3004"/>
                    <a:pt x="35535" y="5169"/>
                    <a:pt x="33807" y="5788"/>
                  </a:cubicBezTo>
                  <a:cubicBezTo>
                    <a:pt x="29724" y="7249"/>
                    <a:pt x="25384" y="7987"/>
                    <a:pt x="21046" y="7987"/>
                  </a:cubicBezTo>
                  <a:cubicBezTo>
                    <a:pt x="18341" y="7987"/>
                    <a:pt x="15637" y="7700"/>
                    <a:pt x="12995" y="7122"/>
                  </a:cubicBezTo>
                  <a:cubicBezTo>
                    <a:pt x="11450" y="6666"/>
                    <a:pt x="16574" y="5967"/>
                    <a:pt x="15656" y="5425"/>
                  </a:cubicBezTo>
                  <a:cubicBezTo>
                    <a:pt x="14924" y="5091"/>
                    <a:pt x="14158" y="4964"/>
                    <a:pt x="13373" y="4964"/>
                  </a:cubicBezTo>
                  <a:cubicBezTo>
                    <a:pt x="10888" y="4964"/>
                    <a:pt x="8203" y="6235"/>
                    <a:pt x="5727" y="6235"/>
                  </a:cubicBezTo>
                  <a:cubicBezTo>
                    <a:pt x="4920" y="6235"/>
                    <a:pt x="4136" y="6100"/>
                    <a:pt x="3388" y="5742"/>
                  </a:cubicBezTo>
                  <a:cubicBezTo>
                    <a:pt x="3183" y="5643"/>
                    <a:pt x="2978" y="5524"/>
                    <a:pt x="2866" y="5326"/>
                  </a:cubicBezTo>
                  <a:cubicBezTo>
                    <a:pt x="2734" y="5069"/>
                    <a:pt x="2787" y="4765"/>
                    <a:pt x="2767" y="4481"/>
                  </a:cubicBezTo>
                  <a:cubicBezTo>
                    <a:pt x="2688" y="3226"/>
                    <a:pt x="1281" y="2540"/>
                    <a:pt x="0" y="2513"/>
                  </a:cubicBezTo>
                  <a:lnTo>
                    <a:pt x="0" y="9195"/>
                  </a:lnTo>
                  <a:lnTo>
                    <a:pt x="61903" y="9195"/>
                  </a:lnTo>
                  <a:lnTo>
                    <a:pt x="61903" y="638"/>
                  </a:lnTo>
                  <a:cubicBezTo>
                    <a:pt x="60781" y="207"/>
                    <a:pt x="59557" y="0"/>
                    <a:pt x="58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22"/>
          <p:cNvGrpSpPr/>
          <p:nvPr/>
        </p:nvGrpSpPr>
        <p:grpSpPr>
          <a:xfrm>
            <a:off x="8267930" y="3939718"/>
            <a:ext cx="713784" cy="1398943"/>
            <a:chOff x="11376615" y="-183998"/>
            <a:chExt cx="520099" cy="1019340"/>
          </a:xfrm>
        </p:grpSpPr>
        <p:grpSp>
          <p:nvGrpSpPr>
            <p:cNvPr id="862" name="Google Shape;862;p22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863" name="Google Shape;863;p22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22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5" name="Google Shape;865;p22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" name="Google Shape;867;p22"/>
          <p:cNvGrpSpPr/>
          <p:nvPr/>
        </p:nvGrpSpPr>
        <p:grpSpPr>
          <a:xfrm>
            <a:off x="6511235" y="4366827"/>
            <a:ext cx="2624598" cy="1299966"/>
            <a:chOff x="7431261" y="3641601"/>
            <a:chExt cx="1523184" cy="754434"/>
          </a:xfrm>
        </p:grpSpPr>
        <p:sp>
          <p:nvSpPr>
            <p:cNvPr id="868" name="Google Shape;868;p22"/>
            <p:cNvSpPr/>
            <p:nvPr/>
          </p:nvSpPr>
          <p:spPr>
            <a:xfrm>
              <a:off x="7431261" y="3973878"/>
              <a:ext cx="142975" cy="351919"/>
            </a:xfrm>
            <a:custGeom>
              <a:rect b="b" l="l" r="r" t="t"/>
              <a:pathLst>
                <a:path extrusionOk="0" h="4049" w="1645">
                  <a:moveTo>
                    <a:pt x="0" y="1"/>
                  </a:moveTo>
                  <a:cubicBezTo>
                    <a:pt x="119" y="661"/>
                    <a:pt x="66" y="1328"/>
                    <a:pt x="304" y="1968"/>
                  </a:cubicBezTo>
                  <a:cubicBezTo>
                    <a:pt x="509" y="2503"/>
                    <a:pt x="958" y="2906"/>
                    <a:pt x="1169" y="3434"/>
                  </a:cubicBezTo>
                  <a:lnTo>
                    <a:pt x="1162" y="3434"/>
                  </a:lnTo>
                  <a:lnTo>
                    <a:pt x="1565" y="3910"/>
                  </a:lnTo>
                  <a:cubicBezTo>
                    <a:pt x="1592" y="3962"/>
                    <a:pt x="1605" y="4009"/>
                    <a:pt x="1644" y="4048"/>
                  </a:cubicBezTo>
                  <a:cubicBezTo>
                    <a:pt x="1552" y="3679"/>
                    <a:pt x="1380" y="3230"/>
                    <a:pt x="1479" y="2853"/>
                  </a:cubicBezTo>
                  <a:cubicBezTo>
                    <a:pt x="1242" y="1935"/>
                    <a:pt x="595" y="71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9" name="Google Shape;869;p22"/>
            <p:cNvGrpSpPr/>
            <p:nvPr/>
          </p:nvGrpSpPr>
          <p:grpSpPr>
            <a:xfrm>
              <a:off x="7615434" y="3698443"/>
              <a:ext cx="160271" cy="548694"/>
              <a:chOff x="15568347" y="1754806"/>
              <a:chExt cx="160271" cy="548694"/>
            </a:xfrm>
          </p:grpSpPr>
          <p:sp>
            <p:nvSpPr>
              <p:cNvPr id="870" name="Google Shape;870;p22"/>
              <p:cNvSpPr/>
              <p:nvPr/>
            </p:nvSpPr>
            <p:spPr>
              <a:xfrm>
                <a:off x="15568347" y="1754806"/>
                <a:ext cx="160271" cy="548694"/>
              </a:xfrm>
              <a:custGeom>
                <a:rect b="b" l="l" r="r" t="t"/>
                <a:pathLst>
                  <a:path extrusionOk="0" h="6313" w="1844">
                    <a:moveTo>
                      <a:pt x="1" y="0"/>
                    </a:moveTo>
                    <a:cubicBezTo>
                      <a:pt x="14" y="53"/>
                      <a:pt x="27" y="106"/>
                      <a:pt x="40" y="165"/>
                    </a:cubicBezTo>
                    <a:cubicBezTo>
                      <a:pt x="239" y="964"/>
                      <a:pt x="800" y="1737"/>
                      <a:pt x="965" y="2582"/>
                    </a:cubicBezTo>
                    <a:cubicBezTo>
                      <a:pt x="1064" y="3110"/>
                      <a:pt x="886" y="3586"/>
                      <a:pt x="846" y="4101"/>
                    </a:cubicBezTo>
                    <a:cubicBezTo>
                      <a:pt x="787" y="4748"/>
                      <a:pt x="1044" y="5302"/>
                      <a:pt x="1374" y="5824"/>
                    </a:cubicBezTo>
                    <a:cubicBezTo>
                      <a:pt x="1480" y="5989"/>
                      <a:pt x="1599" y="6154"/>
                      <a:pt x="1711" y="6313"/>
                    </a:cubicBezTo>
                    <a:cubicBezTo>
                      <a:pt x="1704" y="6260"/>
                      <a:pt x="1671" y="6214"/>
                      <a:pt x="1678" y="6214"/>
                    </a:cubicBezTo>
                    <a:cubicBezTo>
                      <a:pt x="1572" y="6167"/>
                      <a:pt x="1566" y="5197"/>
                      <a:pt x="1559" y="5071"/>
                    </a:cubicBezTo>
                    <a:cubicBezTo>
                      <a:pt x="1553" y="4404"/>
                      <a:pt x="1698" y="3738"/>
                      <a:pt x="1770" y="3077"/>
                    </a:cubicBezTo>
                    <a:cubicBezTo>
                      <a:pt x="1843" y="2476"/>
                      <a:pt x="1843" y="2034"/>
                      <a:pt x="1467" y="1545"/>
                    </a:cubicBezTo>
                    <a:cubicBezTo>
                      <a:pt x="1038" y="991"/>
                      <a:pt x="397" y="529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22"/>
              <p:cNvSpPr/>
              <p:nvPr/>
            </p:nvSpPr>
            <p:spPr>
              <a:xfrm>
                <a:off x="15571823" y="1769147"/>
                <a:ext cx="122289" cy="491939"/>
              </a:xfrm>
              <a:custGeom>
                <a:rect b="b" l="l" r="r" t="t"/>
                <a:pathLst>
                  <a:path extrusionOk="0" h="5660" w="1407">
                    <a:moveTo>
                      <a:pt x="0" y="0"/>
                    </a:moveTo>
                    <a:cubicBezTo>
                      <a:pt x="199" y="799"/>
                      <a:pt x="760" y="1572"/>
                      <a:pt x="925" y="2417"/>
                    </a:cubicBezTo>
                    <a:cubicBezTo>
                      <a:pt x="1024" y="2945"/>
                      <a:pt x="846" y="3421"/>
                      <a:pt x="806" y="3936"/>
                    </a:cubicBezTo>
                    <a:cubicBezTo>
                      <a:pt x="747" y="4583"/>
                      <a:pt x="1004" y="5137"/>
                      <a:pt x="1334" y="5659"/>
                    </a:cubicBezTo>
                    <a:cubicBezTo>
                      <a:pt x="1281" y="5501"/>
                      <a:pt x="1235" y="5336"/>
                      <a:pt x="1202" y="5184"/>
                    </a:cubicBezTo>
                    <a:cubicBezTo>
                      <a:pt x="1097" y="4636"/>
                      <a:pt x="1229" y="4134"/>
                      <a:pt x="1262" y="3592"/>
                    </a:cubicBezTo>
                    <a:cubicBezTo>
                      <a:pt x="1301" y="3018"/>
                      <a:pt x="1407" y="2364"/>
                      <a:pt x="1163" y="1829"/>
                    </a:cubicBezTo>
                    <a:cubicBezTo>
                      <a:pt x="958" y="1387"/>
                      <a:pt x="615" y="846"/>
                      <a:pt x="304" y="469"/>
                    </a:cubicBezTo>
                    <a:cubicBezTo>
                      <a:pt x="172" y="311"/>
                      <a:pt x="73" y="159"/>
                      <a:pt x="0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2" name="Google Shape;872;p22"/>
            <p:cNvGrpSpPr/>
            <p:nvPr/>
          </p:nvGrpSpPr>
          <p:grpSpPr>
            <a:xfrm>
              <a:off x="8721948" y="3641601"/>
              <a:ext cx="232498" cy="659511"/>
              <a:chOff x="16674860" y="1697963"/>
              <a:chExt cx="232498" cy="659511"/>
            </a:xfrm>
          </p:grpSpPr>
          <p:sp>
            <p:nvSpPr>
              <p:cNvPr id="873" name="Google Shape;873;p22"/>
              <p:cNvSpPr/>
              <p:nvPr/>
            </p:nvSpPr>
            <p:spPr>
              <a:xfrm>
                <a:off x="16674860" y="1697963"/>
                <a:ext cx="232498" cy="659511"/>
              </a:xfrm>
              <a:custGeom>
                <a:rect b="b" l="l" r="r" t="t"/>
                <a:pathLst>
                  <a:path extrusionOk="0" h="7588" w="2675">
                    <a:moveTo>
                      <a:pt x="2463" y="1"/>
                    </a:moveTo>
                    <a:cubicBezTo>
                      <a:pt x="1678" y="872"/>
                      <a:pt x="1030" y="1750"/>
                      <a:pt x="925" y="2952"/>
                    </a:cubicBezTo>
                    <a:cubicBezTo>
                      <a:pt x="813" y="4220"/>
                      <a:pt x="733" y="5745"/>
                      <a:pt x="14" y="6854"/>
                    </a:cubicBezTo>
                    <a:cubicBezTo>
                      <a:pt x="7" y="6947"/>
                      <a:pt x="0" y="7046"/>
                      <a:pt x="0" y="7138"/>
                    </a:cubicBezTo>
                    <a:cubicBezTo>
                      <a:pt x="0" y="7290"/>
                      <a:pt x="14" y="7442"/>
                      <a:pt x="20" y="7587"/>
                    </a:cubicBezTo>
                    <a:cubicBezTo>
                      <a:pt x="482" y="7204"/>
                      <a:pt x="865" y="6610"/>
                      <a:pt x="1314" y="6174"/>
                    </a:cubicBezTo>
                    <a:cubicBezTo>
                      <a:pt x="1704" y="5791"/>
                      <a:pt x="2021" y="5455"/>
                      <a:pt x="2212" y="4933"/>
                    </a:cubicBezTo>
                    <a:cubicBezTo>
                      <a:pt x="2529" y="4088"/>
                      <a:pt x="2424" y="3144"/>
                      <a:pt x="2424" y="2259"/>
                    </a:cubicBezTo>
                    <a:cubicBezTo>
                      <a:pt x="2417" y="1612"/>
                      <a:pt x="2675" y="648"/>
                      <a:pt x="2470" y="20"/>
                    </a:cubicBezTo>
                    <a:cubicBezTo>
                      <a:pt x="2463" y="14"/>
                      <a:pt x="2463" y="7"/>
                      <a:pt x="2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22"/>
              <p:cNvSpPr/>
              <p:nvPr/>
            </p:nvSpPr>
            <p:spPr>
              <a:xfrm>
                <a:off x="16674860" y="1697963"/>
                <a:ext cx="214680" cy="620486"/>
              </a:xfrm>
              <a:custGeom>
                <a:rect b="b" l="l" r="r" t="t"/>
                <a:pathLst>
                  <a:path extrusionOk="0" h="7139" w="2470">
                    <a:moveTo>
                      <a:pt x="2463" y="1"/>
                    </a:moveTo>
                    <a:cubicBezTo>
                      <a:pt x="1678" y="872"/>
                      <a:pt x="1030" y="1744"/>
                      <a:pt x="925" y="2952"/>
                    </a:cubicBezTo>
                    <a:cubicBezTo>
                      <a:pt x="813" y="4220"/>
                      <a:pt x="733" y="5745"/>
                      <a:pt x="14" y="6854"/>
                    </a:cubicBezTo>
                    <a:cubicBezTo>
                      <a:pt x="7" y="6947"/>
                      <a:pt x="0" y="7046"/>
                      <a:pt x="0" y="7138"/>
                    </a:cubicBezTo>
                    <a:cubicBezTo>
                      <a:pt x="311" y="6769"/>
                      <a:pt x="687" y="6339"/>
                      <a:pt x="885" y="5890"/>
                    </a:cubicBezTo>
                    <a:cubicBezTo>
                      <a:pt x="1136" y="5316"/>
                      <a:pt x="1169" y="4669"/>
                      <a:pt x="1427" y="4075"/>
                    </a:cubicBezTo>
                    <a:cubicBezTo>
                      <a:pt x="1796" y="3229"/>
                      <a:pt x="1968" y="2523"/>
                      <a:pt x="2087" y="1592"/>
                    </a:cubicBezTo>
                    <a:cubicBezTo>
                      <a:pt x="2140" y="1163"/>
                      <a:pt x="2245" y="509"/>
                      <a:pt x="2470" y="20"/>
                    </a:cubicBezTo>
                    <a:cubicBezTo>
                      <a:pt x="2463" y="14"/>
                      <a:pt x="2463" y="7"/>
                      <a:pt x="2463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5" name="Google Shape;875;p22"/>
            <p:cNvGrpSpPr/>
            <p:nvPr/>
          </p:nvGrpSpPr>
          <p:grpSpPr>
            <a:xfrm>
              <a:off x="7740399" y="3698453"/>
              <a:ext cx="909305" cy="697582"/>
              <a:chOff x="7699124" y="3672803"/>
              <a:chExt cx="909305" cy="697582"/>
            </a:xfrm>
          </p:grpSpPr>
          <p:sp>
            <p:nvSpPr>
              <p:cNvPr id="876" name="Google Shape;876;p22"/>
              <p:cNvSpPr/>
              <p:nvPr/>
            </p:nvSpPr>
            <p:spPr>
              <a:xfrm>
                <a:off x="7699124" y="3672803"/>
                <a:ext cx="909305" cy="519230"/>
              </a:xfrm>
              <a:custGeom>
                <a:rect b="b" l="l" r="r" t="t"/>
                <a:pathLst>
                  <a:path extrusionOk="0" h="5974" w="10462">
                    <a:moveTo>
                      <a:pt x="4107" y="1"/>
                    </a:moveTo>
                    <a:cubicBezTo>
                      <a:pt x="3907" y="1"/>
                      <a:pt x="3741" y="38"/>
                      <a:pt x="3672" y="117"/>
                    </a:cubicBezTo>
                    <a:cubicBezTo>
                      <a:pt x="3441" y="381"/>
                      <a:pt x="2549" y="2831"/>
                      <a:pt x="2549" y="2831"/>
                    </a:cubicBezTo>
                    <a:cubicBezTo>
                      <a:pt x="2549" y="2831"/>
                      <a:pt x="2648" y="2402"/>
                      <a:pt x="2549" y="1543"/>
                    </a:cubicBezTo>
                    <a:cubicBezTo>
                      <a:pt x="2478" y="1490"/>
                      <a:pt x="2376" y="1468"/>
                      <a:pt x="2260" y="1468"/>
                    </a:cubicBezTo>
                    <a:cubicBezTo>
                      <a:pt x="1785" y="1468"/>
                      <a:pt x="1057" y="1833"/>
                      <a:pt x="1057" y="1939"/>
                    </a:cubicBezTo>
                    <a:cubicBezTo>
                      <a:pt x="1057" y="1999"/>
                      <a:pt x="1189" y="2758"/>
                      <a:pt x="1334" y="3584"/>
                    </a:cubicBezTo>
                    <a:cubicBezTo>
                      <a:pt x="483" y="3828"/>
                      <a:pt x="1" y="4554"/>
                      <a:pt x="1" y="4554"/>
                    </a:cubicBezTo>
                    <a:lnTo>
                      <a:pt x="747" y="5974"/>
                    </a:lnTo>
                    <a:lnTo>
                      <a:pt x="8763" y="5776"/>
                    </a:lnTo>
                    <a:cubicBezTo>
                      <a:pt x="8763" y="5776"/>
                      <a:pt x="10354" y="4019"/>
                      <a:pt x="10407" y="3577"/>
                    </a:cubicBezTo>
                    <a:cubicBezTo>
                      <a:pt x="10461" y="3172"/>
                      <a:pt x="9679" y="2883"/>
                      <a:pt x="9344" y="2883"/>
                    </a:cubicBezTo>
                    <a:cubicBezTo>
                      <a:pt x="9314" y="2883"/>
                      <a:pt x="9287" y="2885"/>
                      <a:pt x="9265" y="2890"/>
                    </a:cubicBezTo>
                    <a:cubicBezTo>
                      <a:pt x="9000" y="2943"/>
                      <a:pt x="8195" y="3834"/>
                      <a:pt x="8195" y="3834"/>
                    </a:cubicBezTo>
                    <a:lnTo>
                      <a:pt x="8802" y="1642"/>
                    </a:lnTo>
                    <a:cubicBezTo>
                      <a:pt x="8802" y="1642"/>
                      <a:pt x="8069" y="1081"/>
                      <a:pt x="7640" y="1081"/>
                    </a:cubicBezTo>
                    <a:cubicBezTo>
                      <a:pt x="7211" y="1081"/>
                      <a:pt x="6953" y="1906"/>
                      <a:pt x="6953" y="1906"/>
                    </a:cubicBezTo>
                    <a:cubicBezTo>
                      <a:pt x="6953" y="1906"/>
                      <a:pt x="6578" y="1536"/>
                      <a:pt x="6096" y="1536"/>
                    </a:cubicBezTo>
                    <a:cubicBezTo>
                      <a:pt x="6059" y="1536"/>
                      <a:pt x="6021" y="1539"/>
                      <a:pt x="5983" y="1543"/>
                    </a:cubicBezTo>
                    <a:cubicBezTo>
                      <a:pt x="5455" y="1609"/>
                      <a:pt x="4893" y="1939"/>
                      <a:pt x="4893" y="1939"/>
                    </a:cubicBezTo>
                    <a:cubicBezTo>
                      <a:pt x="4893" y="1939"/>
                      <a:pt x="5296" y="1114"/>
                      <a:pt x="5263" y="579"/>
                    </a:cubicBezTo>
                    <a:cubicBezTo>
                      <a:pt x="5235" y="209"/>
                      <a:pt x="4577" y="1"/>
                      <a:pt x="4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7" name="Google Shape;877;p22"/>
              <p:cNvGrpSpPr/>
              <p:nvPr/>
            </p:nvGrpSpPr>
            <p:grpSpPr>
              <a:xfrm>
                <a:off x="7944934" y="3840725"/>
                <a:ext cx="638216" cy="529660"/>
                <a:chOff x="15891496" y="1744550"/>
                <a:chExt cx="638216" cy="529660"/>
              </a:xfrm>
            </p:grpSpPr>
            <p:sp>
              <p:nvSpPr>
                <p:cNvPr id="878" name="Google Shape;878;p22"/>
                <p:cNvSpPr/>
                <p:nvPr/>
              </p:nvSpPr>
              <p:spPr>
                <a:xfrm>
                  <a:off x="15899492" y="1867883"/>
                  <a:ext cx="97692" cy="29377"/>
                </a:xfrm>
                <a:custGeom>
                  <a:rect b="b" l="l" r="r" t="t"/>
                  <a:pathLst>
                    <a:path extrusionOk="0" h="338" w="1124">
                      <a:moveTo>
                        <a:pt x="958" y="0"/>
                      </a:moveTo>
                      <a:cubicBezTo>
                        <a:pt x="905" y="0"/>
                        <a:pt x="793" y="0"/>
                        <a:pt x="747" y="26"/>
                      </a:cubicBezTo>
                      <a:cubicBezTo>
                        <a:pt x="621" y="46"/>
                        <a:pt x="496" y="73"/>
                        <a:pt x="371" y="126"/>
                      </a:cubicBezTo>
                      <a:cubicBezTo>
                        <a:pt x="285" y="165"/>
                        <a:pt x="186" y="192"/>
                        <a:pt x="100" y="238"/>
                      </a:cubicBezTo>
                      <a:cubicBezTo>
                        <a:pt x="73" y="258"/>
                        <a:pt x="7" y="284"/>
                        <a:pt x="1" y="324"/>
                      </a:cubicBezTo>
                      <a:cubicBezTo>
                        <a:pt x="17" y="335"/>
                        <a:pt x="40" y="338"/>
                        <a:pt x="61" y="338"/>
                      </a:cubicBezTo>
                      <a:cubicBezTo>
                        <a:pt x="75" y="338"/>
                        <a:pt x="89" y="337"/>
                        <a:pt x="100" y="337"/>
                      </a:cubicBezTo>
                      <a:cubicBezTo>
                        <a:pt x="179" y="337"/>
                        <a:pt x="265" y="337"/>
                        <a:pt x="344" y="330"/>
                      </a:cubicBezTo>
                      <a:cubicBezTo>
                        <a:pt x="503" y="330"/>
                        <a:pt x="668" y="304"/>
                        <a:pt x="826" y="258"/>
                      </a:cubicBezTo>
                      <a:cubicBezTo>
                        <a:pt x="905" y="238"/>
                        <a:pt x="965" y="198"/>
                        <a:pt x="1031" y="139"/>
                      </a:cubicBezTo>
                      <a:cubicBezTo>
                        <a:pt x="1051" y="119"/>
                        <a:pt x="1117" y="66"/>
                        <a:pt x="1123" y="26"/>
                      </a:cubicBezTo>
                      <a:cubicBezTo>
                        <a:pt x="1070" y="0"/>
                        <a:pt x="1011" y="0"/>
                        <a:pt x="958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" name="Google Shape;879;p22"/>
                <p:cNvSpPr/>
                <p:nvPr/>
              </p:nvSpPr>
              <p:spPr>
                <a:xfrm>
                  <a:off x="16116432" y="1744550"/>
                  <a:ext cx="119508" cy="53279"/>
                </a:xfrm>
                <a:custGeom>
                  <a:rect b="b" l="l" r="r" t="t"/>
                  <a:pathLst>
                    <a:path extrusionOk="0" h="613" w="1375">
                      <a:moveTo>
                        <a:pt x="339" y="1"/>
                      </a:moveTo>
                      <a:cubicBezTo>
                        <a:pt x="279" y="1"/>
                        <a:pt x="218" y="5"/>
                        <a:pt x="159" y="13"/>
                      </a:cubicBezTo>
                      <a:cubicBezTo>
                        <a:pt x="60" y="32"/>
                        <a:pt x="1" y="39"/>
                        <a:pt x="80" y="131"/>
                      </a:cubicBezTo>
                      <a:cubicBezTo>
                        <a:pt x="179" y="244"/>
                        <a:pt x="318" y="330"/>
                        <a:pt x="443" y="415"/>
                      </a:cubicBezTo>
                      <a:cubicBezTo>
                        <a:pt x="582" y="508"/>
                        <a:pt x="727" y="587"/>
                        <a:pt x="899" y="607"/>
                      </a:cubicBezTo>
                      <a:cubicBezTo>
                        <a:pt x="926" y="610"/>
                        <a:pt x="957" y="612"/>
                        <a:pt x="990" y="612"/>
                      </a:cubicBezTo>
                      <a:cubicBezTo>
                        <a:pt x="1092" y="612"/>
                        <a:pt x="1210" y="593"/>
                        <a:pt x="1275" y="528"/>
                      </a:cubicBezTo>
                      <a:cubicBezTo>
                        <a:pt x="1374" y="435"/>
                        <a:pt x="1156" y="257"/>
                        <a:pt x="1123" y="231"/>
                      </a:cubicBezTo>
                      <a:cubicBezTo>
                        <a:pt x="1097" y="217"/>
                        <a:pt x="1084" y="204"/>
                        <a:pt x="1064" y="191"/>
                      </a:cubicBezTo>
                      <a:cubicBezTo>
                        <a:pt x="971" y="131"/>
                        <a:pt x="866" y="85"/>
                        <a:pt x="753" y="59"/>
                      </a:cubicBezTo>
                      <a:cubicBezTo>
                        <a:pt x="624" y="22"/>
                        <a:pt x="481" y="1"/>
                        <a:pt x="339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" name="Google Shape;880;p22"/>
                <p:cNvSpPr/>
                <p:nvPr/>
              </p:nvSpPr>
              <p:spPr>
                <a:xfrm>
                  <a:off x="16437843" y="1835203"/>
                  <a:ext cx="91869" cy="61275"/>
                </a:xfrm>
                <a:custGeom>
                  <a:rect b="b" l="l" r="r" t="t"/>
                  <a:pathLst>
                    <a:path extrusionOk="0" h="705" w="1057">
                      <a:moveTo>
                        <a:pt x="217" y="1"/>
                      </a:moveTo>
                      <a:cubicBezTo>
                        <a:pt x="158" y="1"/>
                        <a:pt x="99" y="12"/>
                        <a:pt x="47" y="39"/>
                      </a:cubicBezTo>
                      <a:cubicBezTo>
                        <a:pt x="0" y="99"/>
                        <a:pt x="152" y="264"/>
                        <a:pt x="179" y="297"/>
                      </a:cubicBezTo>
                      <a:cubicBezTo>
                        <a:pt x="317" y="462"/>
                        <a:pt x="502" y="601"/>
                        <a:pt x="700" y="673"/>
                      </a:cubicBezTo>
                      <a:cubicBezTo>
                        <a:pt x="758" y="693"/>
                        <a:pt x="813" y="705"/>
                        <a:pt x="871" y="705"/>
                      </a:cubicBezTo>
                      <a:cubicBezTo>
                        <a:pt x="893" y="705"/>
                        <a:pt x="915" y="703"/>
                        <a:pt x="938" y="700"/>
                      </a:cubicBezTo>
                      <a:cubicBezTo>
                        <a:pt x="958" y="693"/>
                        <a:pt x="1037" y="680"/>
                        <a:pt x="1044" y="660"/>
                      </a:cubicBezTo>
                      <a:cubicBezTo>
                        <a:pt x="1057" y="634"/>
                        <a:pt x="1004" y="568"/>
                        <a:pt x="991" y="548"/>
                      </a:cubicBezTo>
                      <a:cubicBezTo>
                        <a:pt x="905" y="369"/>
                        <a:pt x="773" y="198"/>
                        <a:pt x="588" y="105"/>
                      </a:cubicBezTo>
                      <a:cubicBezTo>
                        <a:pt x="480" y="51"/>
                        <a:pt x="345" y="1"/>
                        <a:pt x="217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" name="Google Shape;881;p22"/>
                <p:cNvSpPr/>
                <p:nvPr/>
              </p:nvSpPr>
              <p:spPr>
                <a:xfrm>
                  <a:off x="16028039" y="1786965"/>
                  <a:ext cx="217027" cy="475251"/>
                </a:xfrm>
                <a:custGeom>
                  <a:rect b="b" l="l" r="r" t="t"/>
                  <a:pathLst>
                    <a:path extrusionOk="0" h="5468" w="2497">
                      <a:moveTo>
                        <a:pt x="2497" y="0"/>
                      </a:moveTo>
                      <a:lnTo>
                        <a:pt x="2497" y="0"/>
                      </a:lnTo>
                      <a:cubicBezTo>
                        <a:pt x="2437" y="139"/>
                        <a:pt x="2173" y="258"/>
                        <a:pt x="2061" y="284"/>
                      </a:cubicBezTo>
                      <a:cubicBezTo>
                        <a:pt x="2034" y="289"/>
                        <a:pt x="2006" y="291"/>
                        <a:pt x="1977" y="291"/>
                      </a:cubicBezTo>
                      <a:cubicBezTo>
                        <a:pt x="1918" y="291"/>
                        <a:pt x="1857" y="284"/>
                        <a:pt x="1802" y="284"/>
                      </a:cubicBezTo>
                      <a:cubicBezTo>
                        <a:pt x="1706" y="284"/>
                        <a:pt x="1627" y="305"/>
                        <a:pt x="1605" y="423"/>
                      </a:cubicBezTo>
                      <a:cubicBezTo>
                        <a:pt x="1586" y="568"/>
                        <a:pt x="1605" y="733"/>
                        <a:pt x="1605" y="878"/>
                      </a:cubicBezTo>
                      <a:cubicBezTo>
                        <a:pt x="1605" y="1195"/>
                        <a:pt x="1559" y="1506"/>
                        <a:pt x="1493" y="1809"/>
                      </a:cubicBezTo>
                      <a:cubicBezTo>
                        <a:pt x="1354" y="2410"/>
                        <a:pt x="1077" y="2958"/>
                        <a:pt x="879" y="3539"/>
                      </a:cubicBezTo>
                      <a:cubicBezTo>
                        <a:pt x="760" y="3876"/>
                        <a:pt x="588" y="4180"/>
                        <a:pt x="430" y="4503"/>
                      </a:cubicBezTo>
                      <a:cubicBezTo>
                        <a:pt x="285" y="4794"/>
                        <a:pt x="47" y="5144"/>
                        <a:pt x="1" y="5467"/>
                      </a:cubicBezTo>
                      <a:cubicBezTo>
                        <a:pt x="27" y="5450"/>
                        <a:pt x="54" y="5445"/>
                        <a:pt x="82" y="5445"/>
                      </a:cubicBezTo>
                      <a:cubicBezTo>
                        <a:pt x="109" y="5445"/>
                        <a:pt x="137" y="5450"/>
                        <a:pt x="164" y="5450"/>
                      </a:cubicBezTo>
                      <a:cubicBezTo>
                        <a:pt x="192" y="5450"/>
                        <a:pt x="219" y="5445"/>
                        <a:pt x="245" y="5428"/>
                      </a:cubicBezTo>
                      <a:cubicBezTo>
                        <a:pt x="331" y="5381"/>
                        <a:pt x="430" y="5216"/>
                        <a:pt x="483" y="5144"/>
                      </a:cubicBezTo>
                      <a:cubicBezTo>
                        <a:pt x="655" y="4913"/>
                        <a:pt x="793" y="4655"/>
                        <a:pt x="925" y="4391"/>
                      </a:cubicBezTo>
                      <a:cubicBezTo>
                        <a:pt x="1348" y="3539"/>
                        <a:pt x="1711" y="2654"/>
                        <a:pt x="2041" y="1763"/>
                      </a:cubicBezTo>
                      <a:cubicBezTo>
                        <a:pt x="2259" y="1182"/>
                        <a:pt x="2477" y="627"/>
                        <a:pt x="249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" name="Google Shape;882;p22"/>
                <p:cNvSpPr/>
                <p:nvPr/>
              </p:nvSpPr>
              <p:spPr>
                <a:xfrm>
                  <a:off x="15891496" y="1917164"/>
                  <a:ext cx="122289" cy="347312"/>
                </a:xfrm>
                <a:custGeom>
                  <a:rect b="b" l="l" r="r" t="t"/>
                  <a:pathLst>
                    <a:path extrusionOk="0" h="3996" w="1407">
                      <a:moveTo>
                        <a:pt x="1394" y="1"/>
                      </a:moveTo>
                      <a:cubicBezTo>
                        <a:pt x="1347" y="338"/>
                        <a:pt x="1202" y="820"/>
                        <a:pt x="1116" y="1064"/>
                      </a:cubicBezTo>
                      <a:cubicBezTo>
                        <a:pt x="997" y="1434"/>
                        <a:pt x="925" y="1817"/>
                        <a:pt x="766" y="2180"/>
                      </a:cubicBezTo>
                      <a:cubicBezTo>
                        <a:pt x="581" y="2596"/>
                        <a:pt x="363" y="3005"/>
                        <a:pt x="212" y="3448"/>
                      </a:cubicBezTo>
                      <a:cubicBezTo>
                        <a:pt x="159" y="3600"/>
                        <a:pt x="113" y="3844"/>
                        <a:pt x="0" y="3976"/>
                      </a:cubicBezTo>
                      <a:cubicBezTo>
                        <a:pt x="116" y="3968"/>
                        <a:pt x="229" y="3934"/>
                        <a:pt x="341" y="3934"/>
                      </a:cubicBezTo>
                      <a:cubicBezTo>
                        <a:pt x="415" y="3934"/>
                        <a:pt x="488" y="3948"/>
                        <a:pt x="562" y="3996"/>
                      </a:cubicBezTo>
                      <a:cubicBezTo>
                        <a:pt x="925" y="3408"/>
                        <a:pt x="984" y="2642"/>
                        <a:pt x="1189" y="1988"/>
                      </a:cubicBezTo>
                      <a:cubicBezTo>
                        <a:pt x="1268" y="1744"/>
                        <a:pt x="1347" y="1473"/>
                        <a:pt x="1341" y="1216"/>
                      </a:cubicBezTo>
                      <a:cubicBezTo>
                        <a:pt x="1341" y="1024"/>
                        <a:pt x="1361" y="806"/>
                        <a:pt x="1380" y="615"/>
                      </a:cubicBezTo>
                      <a:cubicBezTo>
                        <a:pt x="1407" y="377"/>
                        <a:pt x="1394" y="239"/>
                        <a:pt x="1394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" name="Google Shape;883;p22"/>
                <p:cNvSpPr/>
                <p:nvPr/>
              </p:nvSpPr>
              <p:spPr>
                <a:xfrm>
                  <a:off x="16262797" y="1894826"/>
                  <a:ext cx="128634" cy="379384"/>
                </a:xfrm>
                <a:custGeom>
                  <a:rect b="b" l="l" r="r" t="t"/>
                  <a:pathLst>
                    <a:path extrusionOk="0" h="4365" w="1480">
                      <a:moveTo>
                        <a:pt x="1479" y="0"/>
                      </a:moveTo>
                      <a:cubicBezTo>
                        <a:pt x="1358" y="320"/>
                        <a:pt x="1099" y="402"/>
                        <a:pt x="865" y="402"/>
                      </a:cubicBezTo>
                      <a:cubicBezTo>
                        <a:pt x="780" y="402"/>
                        <a:pt x="698" y="391"/>
                        <a:pt x="628" y="377"/>
                      </a:cubicBezTo>
                      <a:cubicBezTo>
                        <a:pt x="403" y="931"/>
                        <a:pt x="443" y="2602"/>
                        <a:pt x="0" y="4365"/>
                      </a:cubicBezTo>
                      <a:cubicBezTo>
                        <a:pt x="73" y="4339"/>
                        <a:pt x="258" y="4292"/>
                        <a:pt x="317" y="4239"/>
                      </a:cubicBezTo>
                      <a:cubicBezTo>
                        <a:pt x="463" y="4127"/>
                        <a:pt x="469" y="3929"/>
                        <a:pt x="522" y="3731"/>
                      </a:cubicBezTo>
                      <a:cubicBezTo>
                        <a:pt x="747" y="2826"/>
                        <a:pt x="1229" y="892"/>
                        <a:pt x="1479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" name="Google Shape;884;p22"/>
                <p:cNvSpPr/>
                <p:nvPr/>
              </p:nvSpPr>
              <p:spPr>
                <a:xfrm>
                  <a:off x="16262797" y="1875618"/>
                  <a:ext cx="113163" cy="35548"/>
                </a:xfrm>
                <a:custGeom>
                  <a:rect b="b" l="l" r="r" t="t"/>
                  <a:pathLst>
                    <a:path extrusionOk="0" h="409" w="1302">
                      <a:moveTo>
                        <a:pt x="639" y="0"/>
                      </a:moveTo>
                      <a:cubicBezTo>
                        <a:pt x="557" y="0"/>
                        <a:pt x="479" y="7"/>
                        <a:pt x="423" y="17"/>
                      </a:cubicBezTo>
                      <a:cubicBezTo>
                        <a:pt x="278" y="37"/>
                        <a:pt x="40" y="83"/>
                        <a:pt x="0" y="254"/>
                      </a:cubicBezTo>
                      <a:cubicBezTo>
                        <a:pt x="159" y="334"/>
                        <a:pt x="337" y="334"/>
                        <a:pt x="502" y="367"/>
                      </a:cubicBezTo>
                      <a:cubicBezTo>
                        <a:pt x="653" y="394"/>
                        <a:pt x="772" y="409"/>
                        <a:pt x="905" y="409"/>
                      </a:cubicBezTo>
                      <a:cubicBezTo>
                        <a:pt x="964" y="409"/>
                        <a:pt x="1027" y="406"/>
                        <a:pt x="1097" y="400"/>
                      </a:cubicBezTo>
                      <a:cubicBezTo>
                        <a:pt x="1196" y="386"/>
                        <a:pt x="1301" y="386"/>
                        <a:pt x="1242" y="274"/>
                      </a:cubicBezTo>
                      <a:cubicBezTo>
                        <a:pt x="1209" y="208"/>
                        <a:pt x="1103" y="116"/>
                        <a:pt x="1044" y="89"/>
                      </a:cubicBezTo>
                      <a:lnTo>
                        <a:pt x="1044" y="96"/>
                      </a:lnTo>
                      <a:cubicBezTo>
                        <a:pt x="958" y="23"/>
                        <a:pt x="790" y="0"/>
                        <a:pt x="639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5" name="Google Shape;885;p22"/>
          <p:cNvGrpSpPr/>
          <p:nvPr/>
        </p:nvGrpSpPr>
        <p:grpSpPr>
          <a:xfrm>
            <a:off x="-95258" y="4163175"/>
            <a:ext cx="1753725" cy="1126375"/>
            <a:chOff x="-95258" y="4163175"/>
            <a:chExt cx="1753725" cy="1126375"/>
          </a:xfrm>
        </p:grpSpPr>
        <p:sp>
          <p:nvSpPr>
            <p:cNvPr id="886" name="Google Shape;886;p22"/>
            <p:cNvSpPr/>
            <p:nvPr/>
          </p:nvSpPr>
          <p:spPr>
            <a:xfrm flipH="1">
              <a:off x="510449" y="4662925"/>
              <a:ext cx="713800" cy="567301"/>
            </a:xfrm>
            <a:custGeom>
              <a:rect b="b" l="l" r="r" t="t"/>
              <a:pathLst>
                <a:path extrusionOk="0" h="761" w="1361">
                  <a:moveTo>
                    <a:pt x="852" y="1"/>
                  </a:moveTo>
                  <a:cubicBezTo>
                    <a:pt x="582" y="1"/>
                    <a:pt x="1" y="588"/>
                    <a:pt x="40" y="694"/>
                  </a:cubicBezTo>
                  <a:cubicBezTo>
                    <a:pt x="60" y="741"/>
                    <a:pt x="281" y="760"/>
                    <a:pt x="534" y="760"/>
                  </a:cubicBezTo>
                  <a:cubicBezTo>
                    <a:pt x="883" y="760"/>
                    <a:pt x="1292" y="724"/>
                    <a:pt x="1315" y="674"/>
                  </a:cubicBezTo>
                  <a:cubicBezTo>
                    <a:pt x="1361" y="588"/>
                    <a:pt x="1117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2"/>
            <p:cNvSpPr/>
            <p:nvPr/>
          </p:nvSpPr>
          <p:spPr>
            <a:xfrm flipH="1">
              <a:off x="988278" y="4980260"/>
              <a:ext cx="670189" cy="163252"/>
            </a:xfrm>
            <a:custGeom>
              <a:rect b="b" l="l" r="r" t="t"/>
              <a:pathLst>
                <a:path extrusionOk="0" h="219" w="899">
                  <a:moveTo>
                    <a:pt x="542" y="1"/>
                  </a:moveTo>
                  <a:cubicBezTo>
                    <a:pt x="357" y="27"/>
                    <a:pt x="172" y="21"/>
                    <a:pt x="1" y="113"/>
                  </a:cubicBezTo>
                  <a:cubicBezTo>
                    <a:pt x="47" y="201"/>
                    <a:pt x="153" y="217"/>
                    <a:pt x="256" y="217"/>
                  </a:cubicBezTo>
                  <a:cubicBezTo>
                    <a:pt x="301" y="217"/>
                    <a:pt x="346" y="214"/>
                    <a:pt x="384" y="212"/>
                  </a:cubicBezTo>
                  <a:cubicBezTo>
                    <a:pt x="430" y="212"/>
                    <a:pt x="504" y="219"/>
                    <a:pt x="576" y="219"/>
                  </a:cubicBezTo>
                  <a:cubicBezTo>
                    <a:pt x="648" y="219"/>
                    <a:pt x="717" y="212"/>
                    <a:pt x="753" y="186"/>
                  </a:cubicBezTo>
                  <a:cubicBezTo>
                    <a:pt x="899" y="80"/>
                    <a:pt x="668" y="21"/>
                    <a:pt x="5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2"/>
            <p:cNvSpPr/>
            <p:nvPr/>
          </p:nvSpPr>
          <p:spPr>
            <a:xfrm flipH="1">
              <a:off x="-95258" y="4163175"/>
              <a:ext cx="846776" cy="1126373"/>
            </a:xfrm>
            <a:custGeom>
              <a:rect b="b" l="l" r="r" t="t"/>
              <a:pathLst>
                <a:path extrusionOk="0" h="583" w="1374">
                  <a:moveTo>
                    <a:pt x="740" y="1"/>
                  </a:moveTo>
                  <a:cubicBezTo>
                    <a:pt x="522" y="7"/>
                    <a:pt x="271" y="166"/>
                    <a:pt x="100" y="304"/>
                  </a:cubicBezTo>
                  <a:cubicBezTo>
                    <a:pt x="93" y="311"/>
                    <a:pt x="86" y="318"/>
                    <a:pt x="86" y="318"/>
                  </a:cubicBezTo>
                  <a:cubicBezTo>
                    <a:pt x="1" y="476"/>
                    <a:pt x="522" y="562"/>
                    <a:pt x="720" y="575"/>
                  </a:cubicBezTo>
                  <a:cubicBezTo>
                    <a:pt x="767" y="579"/>
                    <a:pt x="819" y="583"/>
                    <a:pt x="872" y="583"/>
                  </a:cubicBezTo>
                  <a:cubicBezTo>
                    <a:pt x="1058" y="583"/>
                    <a:pt x="1262" y="541"/>
                    <a:pt x="1334" y="351"/>
                  </a:cubicBezTo>
                  <a:cubicBezTo>
                    <a:pt x="1374" y="245"/>
                    <a:pt x="1328" y="179"/>
                    <a:pt x="1249" y="133"/>
                  </a:cubicBezTo>
                  <a:cubicBezTo>
                    <a:pt x="1196" y="100"/>
                    <a:pt x="1123" y="73"/>
                    <a:pt x="1064" y="60"/>
                  </a:cubicBezTo>
                  <a:cubicBezTo>
                    <a:pt x="1004" y="40"/>
                    <a:pt x="800" y="7"/>
                    <a:pt x="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2"/>
            <p:cNvSpPr/>
            <p:nvPr/>
          </p:nvSpPr>
          <p:spPr>
            <a:xfrm flipH="1">
              <a:off x="-95258" y="4418205"/>
              <a:ext cx="846776" cy="871346"/>
            </a:xfrm>
            <a:custGeom>
              <a:rect b="b" l="l" r="r" t="t"/>
              <a:pathLst>
                <a:path extrusionOk="0" h="451" w="1374">
                  <a:moveTo>
                    <a:pt x="1249" y="1"/>
                  </a:moveTo>
                  <a:cubicBezTo>
                    <a:pt x="1050" y="146"/>
                    <a:pt x="733" y="179"/>
                    <a:pt x="516" y="186"/>
                  </a:cubicBezTo>
                  <a:cubicBezTo>
                    <a:pt x="425" y="191"/>
                    <a:pt x="325" y="201"/>
                    <a:pt x="228" y="201"/>
                  </a:cubicBezTo>
                  <a:cubicBezTo>
                    <a:pt x="205" y="201"/>
                    <a:pt x="182" y="200"/>
                    <a:pt x="159" y="199"/>
                  </a:cubicBezTo>
                  <a:cubicBezTo>
                    <a:pt x="133" y="199"/>
                    <a:pt x="113" y="192"/>
                    <a:pt x="86" y="186"/>
                  </a:cubicBezTo>
                  <a:lnTo>
                    <a:pt x="86" y="186"/>
                  </a:lnTo>
                  <a:cubicBezTo>
                    <a:pt x="1" y="344"/>
                    <a:pt x="522" y="430"/>
                    <a:pt x="720" y="443"/>
                  </a:cubicBezTo>
                  <a:cubicBezTo>
                    <a:pt x="767" y="447"/>
                    <a:pt x="819" y="451"/>
                    <a:pt x="872" y="451"/>
                  </a:cubicBezTo>
                  <a:cubicBezTo>
                    <a:pt x="1058" y="451"/>
                    <a:pt x="1262" y="409"/>
                    <a:pt x="1334" y="219"/>
                  </a:cubicBezTo>
                  <a:cubicBezTo>
                    <a:pt x="1374" y="113"/>
                    <a:pt x="1328" y="47"/>
                    <a:pt x="1249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" name="Google Shape;890;p22"/>
          <p:cNvGrpSpPr/>
          <p:nvPr/>
        </p:nvGrpSpPr>
        <p:grpSpPr>
          <a:xfrm>
            <a:off x="8461575" y="182458"/>
            <a:ext cx="498456" cy="1035373"/>
            <a:chOff x="8461575" y="182458"/>
            <a:chExt cx="498456" cy="1035373"/>
          </a:xfrm>
        </p:grpSpPr>
        <p:sp>
          <p:nvSpPr>
            <p:cNvPr id="891" name="Google Shape;891;p22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2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3" name="Google Shape;893;p22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894" name="Google Shape;894;p22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22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" name="Google Shape;896;p22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897" name="Google Shape;897;p22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22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9" name="Google Shape;899;p22"/>
          <p:cNvGrpSpPr/>
          <p:nvPr/>
        </p:nvGrpSpPr>
        <p:grpSpPr>
          <a:xfrm>
            <a:off x="237035" y="171233"/>
            <a:ext cx="903834" cy="468843"/>
            <a:chOff x="237035" y="171233"/>
            <a:chExt cx="903834" cy="468843"/>
          </a:xfrm>
        </p:grpSpPr>
        <p:sp>
          <p:nvSpPr>
            <p:cNvPr id="900" name="Google Shape;900;p22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1" name="Google Shape;901;p22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902" name="Google Shape;902;p22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03" name="Google Shape;903;p22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904" name="Google Shape;904;p22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" name="Google Shape;905;p22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6" name="Google Shape;906;p22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907" name="Google Shape;907;p22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" name="Google Shape;908;p22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909" name="Google Shape;909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23"/>
          <p:cNvSpPr txBox="1"/>
          <p:nvPr>
            <p:ph type="title"/>
          </p:nvPr>
        </p:nvSpPr>
        <p:spPr>
          <a:xfrm>
            <a:off x="713225" y="1040850"/>
            <a:ext cx="2762400" cy="23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12" name="Google Shape;912;p23"/>
          <p:cNvSpPr txBox="1"/>
          <p:nvPr>
            <p:ph idx="1" type="subTitle"/>
          </p:nvPr>
        </p:nvSpPr>
        <p:spPr>
          <a:xfrm>
            <a:off x="4572000" y="2777475"/>
            <a:ext cx="3858600" cy="77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3" name="Google Shape;913;p23"/>
          <p:cNvSpPr txBox="1"/>
          <p:nvPr>
            <p:ph idx="2" type="subTitle"/>
          </p:nvPr>
        </p:nvSpPr>
        <p:spPr>
          <a:xfrm>
            <a:off x="4572000" y="1392649"/>
            <a:ext cx="3858600" cy="77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4" name="Google Shape;914;p23"/>
          <p:cNvSpPr txBox="1"/>
          <p:nvPr>
            <p:ph idx="3" type="subTitle"/>
          </p:nvPr>
        </p:nvSpPr>
        <p:spPr>
          <a:xfrm>
            <a:off x="4572000" y="905025"/>
            <a:ext cx="3858600" cy="558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9pPr>
          </a:lstStyle>
          <a:p/>
        </p:txBody>
      </p:sp>
      <p:sp>
        <p:nvSpPr>
          <p:cNvPr id="915" name="Google Shape;915;p23"/>
          <p:cNvSpPr txBox="1"/>
          <p:nvPr>
            <p:ph idx="4" type="subTitle"/>
          </p:nvPr>
        </p:nvSpPr>
        <p:spPr>
          <a:xfrm>
            <a:off x="4572000" y="2289855"/>
            <a:ext cx="3858600" cy="558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 SemiBold"/>
              <a:buNone/>
              <a:defRPr sz="24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9pPr>
          </a:lstStyle>
          <a:p/>
        </p:txBody>
      </p:sp>
      <p:grpSp>
        <p:nvGrpSpPr>
          <p:cNvPr id="916" name="Google Shape;916;p23"/>
          <p:cNvGrpSpPr/>
          <p:nvPr/>
        </p:nvGrpSpPr>
        <p:grpSpPr>
          <a:xfrm>
            <a:off x="-267036" y="3393794"/>
            <a:ext cx="9746431" cy="3045068"/>
            <a:chOff x="-267036" y="3393794"/>
            <a:chExt cx="9746431" cy="3045068"/>
          </a:xfrm>
        </p:grpSpPr>
        <p:grpSp>
          <p:nvGrpSpPr>
            <p:cNvPr id="917" name="Google Shape;917;p23"/>
            <p:cNvGrpSpPr/>
            <p:nvPr/>
          </p:nvGrpSpPr>
          <p:grpSpPr>
            <a:xfrm flipH="1" rot="152152">
              <a:off x="-227060" y="3447095"/>
              <a:ext cx="2450413" cy="1855345"/>
              <a:chOff x="13739918" y="3701967"/>
              <a:chExt cx="1831386" cy="1386645"/>
            </a:xfrm>
          </p:grpSpPr>
          <p:sp>
            <p:nvSpPr>
              <p:cNvPr id="918" name="Google Shape;918;p23"/>
              <p:cNvSpPr/>
              <p:nvPr/>
            </p:nvSpPr>
            <p:spPr>
              <a:xfrm>
                <a:off x="13739918" y="3915170"/>
                <a:ext cx="686455" cy="1107471"/>
              </a:xfrm>
              <a:custGeom>
                <a:rect b="b" l="l" r="r" t="t"/>
                <a:pathLst>
                  <a:path extrusionOk="0" h="12742" w="7898">
                    <a:moveTo>
                      <a:pt x="4730" y="0"/>
                    </a:moveTo>
                    <a:cubicBezTo>
                      <a:pt x="4500" y="0"/>
                      <a:pt x="4247" y="203"/>
                      <a:pt x="4108" y="387"/>
                    </a:cubicBezTo>
                    <a:cubicBezTo>
                      <a:pt x="3593" y="1054"/>
                      <a:pt x="3758" y="1965"/>
                      <a:pt x="3996" y="2698"/>
                    </a:cubicBezTo>
                    <a:cubicBezTo>
                      <a:pt x="4246" y="3484"/>
                      <a:pt x="4603" y="4217"/>
                      <a:pt x="5059" y="4897"/>
                    </a:cubicBezTo>
                    <a:cubicBezTo>
                      <a:pt x="5534" y="5610"/>
                      <a:pt x="5574" y="6422"/>
                      <a:pt x="5963" y="7149"/>
                    </a:cubicBezTo>
                    <a:cubicBezTo>
                      <a:pt x="6214" y="7618"/>
                      <a:pt x="6597" y="7915"/>
                      <a:pt x="6690" y="8469"/>
                    </a:cubicBezTo>
                    <a:cubicBezTo>
                      <a:pt x="6769" y="8905"/>
                      <a:pt x="6709" y="9341"/>
                      <a:pt x="6782" y="9783"/>
                    </a:cubicBezTo>
                    <a:cubicBezTo>
                      <a:pt x="6830" y="10058"/>
                      <a:pt x="7265" y="11884"/>
                      <a:pt x="6634" y="11884"/>
                    </a:cubicBezTo>
                    <a:cubicBezTo>
                      <a:pt x="6566" y="11884"/>
                      <a:pt x="6486" y="11863"/>
                      <a:pt x="6392" y="11817"/>
                    </a:cubicBezTo>
                    <a:cubicBezTo>
                      <a:pt x="5765" y="11513"/>
                      <a:pt x="5937" y="10259"/>
                      <a:pt x="5930" y="9717"/>
                    </a:cubicBezTo>
                    <a:cubicBezTo>
                      <a:pt x="5924" y="8892"/>
                      <a:pt x="5481" y="8265"/>
                      <a:pt x="5144" y="7538"/>
                    </a:cubicBezTo>
                    <a:cubicBezTo>
                      <a:pt x="4814" y="6832"/>
                      <a:pt x="4880" y="5894"/>
                      <a:pt x="4451" y="5260"/>
                    </a:cubicBezTo>
                    <a:cubicBezTo>
                      <a:pt x="4296" y="5029"/>
                      <a:pt x="4084" y="4881"/>
                      <a:pt x="3881" y="4881"/>
                    </a:cubicBezTo>
                    <a:cubicBezTo>
                      <a:pt x="3730" y="4881"/>
                      <a:pt x="3583" y="4963"/>
                      <a:pt x="3467" y="5155"/>
                    </a:cubicBezTo>
                    <a:cubicBezTo>
                      <a:pt x="3170" y="5643"/>
                      <a:pt x="3309" y="6416"/>
                      <a:pt x="3646" y="6832"/>
                    </a:cubicBezTo>
                    <a:cubicBezTo>
                      <a:pt x="4002" y="7261"/>
                      <a:pt x="4715" y="7611"/>
                      <a:pt x="4841" y="8179"/>
                    </a:cubicBezTo>
                    <a:cubicBezTo>
                      <a:pt x="4927" y="8562"/>
                      <a:pt x="4795" y="8984"/>
                      <a:pt x="4887" y="9381"/>
                    </a:cubicBezTo>
                    <a:cubicBezTo>
                      <a:pt x="4973" y="9790"/>
                      <a:pt x="5144" y="10173"/>
                      <a:pt x="5336" y="10543"/>
                    </a:cubicBezTo>
                    <a:cubicBezTo>
                      <a:pt x="5660" y="11190"/>
                      <a:pt x="6029" y="11876"/>
                      <a:pt x="5686" y="12590"/>
                    </a:cubicBezTo>
                    <a:cubicBezTo>
                      <a:pt x="5402" y="12418"/>
                      <a:pt x="5184" y="11982"/>
                      <a:pt x="4887" y="11764"/>
                    </a:cubicBezTo>
                    <a:cubicBezTo>
                      <a:pt x="4511" y="11474"/>
                      <a:pt x="4227" y="11295"/>
                      <a:pt x="3969" y="10879"/>
                    </a:cubicBezTo>
                    <a:cubicBezTo>
                      <a:pt x="3580" y="10219"/>
                      <a:pt x="3632" y="9433"/>
                      <a:pt x="3223" y="8786"/>
                    </a:cubicBezTo>
                    <a:cubicBezTo>
                      <a:pt x="2999" y="8423"/>
                      <a:pt x="2741" y="8047"/>
                      <a:pt x="2497" y="7697"/>
                    </a:cubicBezTo>
                    <a:cubicBezTo>
                      <a:pt x="2226" y="7307"/>
                      <a:pt x="1810" y="7083"/>
                      <a:pt x="1625" y="6627"/>
                    </a:cubicBezTo>
                    <a:cubicBezTo>
                      <a:pt x="1123" y="5406"/>
                      <a:pt x="1579" y="3973"/>
                      <a:pt x="1401" y="2705"/>
                    </a:cubicBezTo>
                    <a:cubicBezTo>
                      <a:pt x="1327" y="2199"/>
                      <a:pt x="964" y="1867"/>
                      <a:pt x="633" y="1867"/>
                    </a:cubicBezTo>
                    <a:cubicBezTo>
                      <a:pt x="372" y="1867"/>
                      <a:pt x="131" y="2074"/>
                      <a:pt x="67" y="2566"/>
                    </a:cubicBezTo>
                    <a:cubicBezTo>
                      <a:pt x="1" y="3062"/>
                      <a:pt x="272" y="3438"/>
                      <a:pt x="456" y="3874"/>
                    </a:cubicBezTo>
                    <a:cubicBezTo>
                      <a:pt x="615" y="4237"/>
                      <a:pt x="654" y="4620"/>
                      <a:pt x="654" y="5016"/>
                    </a:cubicBezTo>
                    <a:cubicBezTo>
                      <a:pt x="654" y="5815"/>
                      <a:pt x="549" y="6667"/>
                      <a:pt x="1130" y="7307"/>
                    </a:cubicBezTo>
                    <a:cubicBezTo>
                      <a:pt x="1599" y="7816"/>
                      <a:pt x="2200" y="8179"/>
                      <a:pt x="2649" y="8700"/>
                    </a:cubicBezTo>
                    <a:cubicBezTo>
                      <a:pt x="3170" y="9321"/>
                      <a:pt x="2952" y="10120"/>
                      <a:pt x="3197" y="10853"/>
                    </a:cubicBezTo>
                    <a:cubicBezTo>
                      <a:pt x="3507" y="11764"/>
                      <a:pt x="4689" y="12358"/>
                      <a:pt x="5527" y="12741"/>
                    </a:cubicBezTo>
                    <a:lnTo>
                      <a:pt x="7819" y="11923"/>
                    </a:lnTo>
                    <a:cubicBezTo>
                      <a:pt x="7819" y="11962"/>
                      <a:pt x="7825" y="12002"/>
                      <a:pt x="7825" y="12042"/>
                    </a:cubicBezTo>
                    <a:cubicBezTo>
                      <a:pt x="7898" y="11876"/>
                      <a:pt x="7865" y="11309"/>
                      <a:pt x="7872" y="11058"/>
                    </a:cubicBezTo>
                    <a:cubicBezTo>
                      <a:pt x="7878" y="10298"/>
                      <a:pt x="7647" y="9539"/>
                      <a:pt x="7350" y="8859"/>
                    </a:cubicBezTo>
                    <a:cubicBezTo>
                      <a:pt x="6736" y="7452"/>
                      <a:pt x="5990" y="5980"/>
                      <a:pt x="5679" y="4475"/>
                    </a:cubicBezTo>
                    <a:cubicBezTo>
                      <a:pt x="5508" y="3662"/>
                      <a:pt x="5382" y="2863"/>
                      <a:pt x="5290" y="2045"/>
                    </a:cubicBezTo>
                    <a:cubicBezTo>
                      <a:pt x="5250" y="1675"/>
                      <a:pt x="5171" y="1318"/>
                      <a:pt x="5125" y="955"/>
                    </a:cubicBezTo>
                    <a:cubicBezTo>
                      <a:pt x="5092" y="744"/>
                      <a:pt x="5164" y="335"/>
                      <a:pt x="5026" y="156"/>
                    </a:cubicBezTo>
                    <a:cubicBezTo>
                      <a:pt x="4941" y="45"/>
                      <a:pt x="4838" y="0"/>
                      <a:pt x="4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23"/>
              <p:cNvSpPr/>
              <p:nvPr/>
            </p:nvSpPr>
            <p:spPr>
              <a:xfrm>
                <a:off x="14410292" y="3988787"/>
                <a:ext cx="308288" cy="622833"/>
              </a:xfrm>
              <a:custGeom>
                <a:rect b="b" l="l" r="r" t="t"/>
                <a:pathLst>
                  <a:path extrusionOk="0" h="7166" w="3547">
                    <a:moveTo>
                      <a:pt x="344" y="2327"/>
                    </a:moveTo>
                    <a:cubicBezTo>
                      <a:pt x="111" y="2327"/>
                      <a:pt x="50" y="2621"/>
                      <a:pt x="33" y="2842"/>
                    </a:cubicBezTo>
                    <a:cubicBezTo>
                      <a:pt x="0" y="3251"/>
                      <a:pt x="152" y="3581"/>
                      <a:pt x="429" y="3885"/>
                    </a:cubicBezTo>
                    <a:cubicBezTo>
                      <a:pt x="720" y="4215"/>
                      <a:pt x="1189" y="4393"/>
                      <a:pt x="1367" y="4816"/>
                    </a:cubicBezTo>
                    <a:cubicBezTo>
                      <a:pt x="1591" y="5351"/>
                      <a:pt x="1387" y="6011"/>
                      <a:pt x="1605" y="6579"/>
                    </a:cubicBezTo>
                    <a:cubicBezTo>
                      <a:pt x="1646" y="6685"/>
                      <a:pt x="1719" y="6826"/>
                      <a:pt x="1814" y="6942"/>
                    </a:cubicBezTo>
                    <a:lnTo>
                      <a:pt x="1814" y="6942"/>
                    </a:lnTo>
                    <a:cubicBezTo>
                      <a:pt x="1850" y="6057"/>
                      <a:pt x="2082" y="5048"/>
                      <a:pt x="1605" y="4301"/>
                    </a:cubicBezTo>
                    <a:cubicBezTo>
                      <a:pt x="1380" y="3938"/>
                      <a:pt x="1070" y="3588"/>
                      <a:pt x="885" y="3205"/>
                    </a:cubicBezTo>
                    <a:cubicBezTo>
                      <a:pt x="759" y="2961"/>
                      <a:pt x="779" y="2465"/>
                      <a:pt x="475" y="2353"/>
                    </a:cubicBezTo>
                    <a:cubicBezTo>
                      <a:pt x="427" y="2335"/>
                      <a:pt x="383" y="2327"/>
                      <a:pt x="344" y="2327"/>
                    </a:cubicBezTo>
                    <a:close/>
                    <a:moveTo>
                      <a:pt x="3206" y="1"/>
                    </a:moveTo>
                    <a:cubicBezTo>
                      <a:pt x="3073" y="1"/>
                      <a:pt x="2900" y="105"/>
                      <a:pt x="2714" y="346"/>
                    </a:cubicBezTo>
                    <a:cubicBezTo>
                      <a:pt x="2126" y="1118"/>
                      <a:pt x="2093" y="2439"/>
                      <a:pt x="2014" y="3383"/>
                    </a:cubicBezTo>
                    <a:cubicBezTo>
                      <a:pt x="1961" y="4017"/>
                      <a:pt x="2298" y="4347"/>
                      <a:pt x="2377" y="4942"/>
                    </a:cubicBezTo>
                    <a:cubicBezTo>
                      <a:pt x="2443" y="5457"/>
                      <a:pt x="2291" y="5958"/>
                      <a:pt x="2179" y="6454"/>
                    </a:cubicBezTo>
                    <a:lnTo>
                      <a:pt x="2172" y="6454"/>
                    </a:ln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856" y="6992"/>
                      <a:pt x="1834" y="6968"/>
                      <a:pt x="1814" y="6942"/>
                    </a:cubicBezTo>
                    <a:lnTo>
                      <a:pt x="1814" y="6942"/>
                    </a:lnTo>
                    <a:cubicBezTo>
                      <a:pt x="1811" y="7011"/>
                      <a:pt x="1809" y="7080"/>
                      <a:pt x="1809" y="7147"/>
                    </a:cubicBez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966" y="7104"/>
                      <a:pt x="2068" y="7166"/>
                      <a:pt x="2176" y="7166"/>
                    </a:cubicBezTo>
                    <a:cubicBezTo>
                      <a:pt x="2260" y="7166"/>
                      <a:pt x="2348" y="7128"/>
                      <a:pt x="2437" y="7035"/>
                    </a:cubicBezTo>
                    <a:cubicBezTo>
                      <a:pt x="2582" y="6883"/>
                      <a:pt x="2470" y="6249"/>
                      <a:pt x="2509" y="6031"/>
                    </a:cubicBezTo>
                    <a:cubicBezTo>
                      <a:pt x="2681" y="5153"/>
                      <a:pt x="3255" y="4572"/>
                      <a:pt x="3110" y="3641"/>
                    </a:cubicBezTo>
                    <a:cubicBezTo>
                      <a:pt x="3024" y="3066"/>
                      <a:pt x="2866" y="2558"/>
                      <a:pt x="2978" y="1964"/>
                    </a:cubicBezTo>
                    <a:cubicBezTo>
                      <a:pt x="3057" y="1554"/>
                      <a:pt x="3229" y="1178"/>
                      <a:pt x="3374" y="788"/>
                    </a:cubicBezTo>
                    <a:cubicBezTo>
                      <a:pt x="3547" y="325"/>
                      <a:pt x="3440" y="1"/>
                      <a:pt x="3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23"/>
              <p:cNvSpPr/>
              <p:nvPr/>
            </p:nvSpPr>
            <p:spPr>
              <a:xfrm>
                <a:off x="14757431" y="3954543"/>
                <a:ext cx="168876" cy="614141"/>
              </a:xfrm>
              <a:custGeom>
                <a:rect b="b" l="l" r="r" t="t"/>
                <a:pathLst>
                  <a:path extrusionOk="0" h="7066" w="1943">
                    <a:moveTo>
                      <a:pt x="1375" y="0"/>
                    </a:moveTo>
                    <a:cubicBezTo>
                      <a:pt x="1372" y="0"/>
                      <a:pt x="1370" y="0"/>
                      <a:pt x="1368" y="0"/>
                    </a:cubicBezTo>
                    <a:cubicBezTo>
                      <a:pt x="925" y="40"/>
                      <a:pt x="1143" y="1585"/>
                      <a:pt x="1143" y="1869"/>
                    </a:cubicBezTo>
                    <a:cubicBezTo>
                      <a:pt x="1143" y="2476"/>
                      <a:pt x="1104" y="3196"/>
                      <a:pt x="839" y="3757"/>
                    </a:cubicBezTo>
                    <a:cubicBezTo>
                      <a:pt x="529" y="4431"/>
                      <a:pt x="1" y="5032"/>
                      <a:pt x="54" y="5831"/>
                    </a:cubicBezTo>
                    <a:cubicBezTo>
                      <a:pt x="67" y="6029"/>
                      <a:pt x="199" y="6729"/>
                      <a:pt x="232" y="7066"/>
                    </a:cubicBezTo>
                    <a:cubicBezTo>
                      <a:pt x="489" y="6689"/>
                      <a:pt x="655" y="6194"/>
                      <a:pt x="767" y="5752"/>
                    </a:cubicBezTo>
                    <a:cubicBezTo>
                      <a:pt x="925" y="5164"/>
                      <a:pt x="1117" y="4649"/>
                      <a:pt x="1321" y="4074"/>
                    </a:cubicBezTo>
                    <a:cubicBezTo>
                      <a:pt x="1447" y="3731"/>
                      <a:pt x="1493" y="3381"/>
                      <a:pt x="1652" y="3038"/>
                    </a:cubicBezTo>
                    <a:cubicBezTo>
                      <a:pt x="1790" y="2734"/>
                      <a:pt x="1902" y="2496"/>
                      <a:pt x="1916" y="2153"/>
                    </a:cubicBezTo>
                    <a:cubicBezTo>
                      <a:pt x="1942" y="1605"/>
                      <a:pt x="1632" y="1215"/>
                      <a:pt x="1553" y="700"/>
                    </a:cubicBezTo>
                    <a:cubicBezTo>
                      <a:pt x="1526" y="563"/>
                      <a:pt x="1571" y="0"/>
                      <a:pt x="1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23"/>
              <p:cNvSpPr/>
              <p:nvPr/>
            </p:nvSpPr>
            <p:spPr>
              <a:xfrm>
                <a:off x="15190788" y="3701967"/>
                <a:ext cx="206075" cy="655513"/>
              </a:xfrm>
              <a:custGeom>
                <a:rect b="b" l="l" r="r" t="t"/>
                <a:pathLst>
                  <a:path extrusionOk="0" h="7542" w="2371">
                    <a:moveTo>
                      <a:pt x="635" y="1"/>
                    </a:moveTo>
                    <a:cubicBezTo>
                      <a:pt x="392" y="1"/>
                      <a:pt x="233" y="814"/>
                      <a:pt x="198" y="1051"/>
                    </a:cubicBezTo>
                    <a:cubicBezTo>
                      <a:pt x="0" y="2411"/>
                      <a:pt x="462" y="3296"/>
                      <a:pt x="1189" y="4412"/>
                    </a:cubicBezTo>
                    <a:cubicBezTo>
                      <a:pt x="1789" y="5336"/>
                      <a:pt x="1908" y="6512"/>
                      <a:pt x="2166" y="7542"/>
                    </a:cubicBezTo>
                    <a:cubicBezTo>
                      <a:pt x="2245" y="7357"/>
                      <a:pt x="2192" y="6380"/>
                      <a:pt x="2225" y="5699"/>
                    </a:cubicBezTo>
                    <a:cubicBezTo>
                      <a:pt x="2252" y="5250"/>
                      <a:pt x="2371" y="4650"/>
                      <a:pt x="2258" y="4207"/>
                    </a:cubicBezTo>
                    <a:cubicBezTo>
                      <a:pt x="2153" y="3778"/>
                      <a:pt x="1756" y="3408"/>
                      <a:pt x="1486" y="3078"/>
                    </a:cubicBezTo>
                    <a:cubicBezTo>
                      <a:pt x="1057" y="2550"/>
                      <a:pt x="825" y="2187"/>
                      <a:pt x="858" y="1493"/>
                    </a:cubicBezTo>
                    <a:cubicBezTo>
                      <a:pt x="872" y="1163"/>
                      <a:pt x="1030" y="602"/>
                      <a:pt x="885" y="278"/>
                    </a:cubicBezTo>
                    <a:cubicBezTo>
                      <a:pt x="794" y="80"/>
                      <a:pt x="710" y="1"/>
                      <a:pt x="6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23"/>
              <p:cNvSpPr/>
              <p:nvPr/>
            </p:nvSpPr>
            <p:spPr>
              <a:xfrm>
                <a:off x="13999880" y="4128982"/>
                <a:ext cx="1571423" cy="959629"/>
              </a:xfrm>
              <a:custGeom>
                <a:rect b="b" l="l" r="r" t="t"/>
                <a:pathLst>
                  <a:path extrusionOk="0" h="11041" w="18080">
                    <a:moveTo>
                      <a:pt x="14752" y="0"/>
                    </a:moveTo>
                    <a:cubicBezTo>
                      <a:pt x="14487" y="0"/>
                      <a:pt x="14222" y="17"/>
                      <a:pt x="13966" y="47"/>
                    </a:cubicBezTo>
                    <a:lnTo>
                      <a:pt x="12071" y="2840"/>
                    </a:lnTo>
                    <a:lnTo>
                      <a:pt x="11365" y="3883"/>
                    </a:lnTo>
                    <a:cubicBezTo>
                      <a:pt x="11365" y="3883"/>
                      <a:pt x="10572" y="3731"/>
                      <a:pt x="9542" y="3546"/>
                    </a:cubicBezTo>
                    <a:cubicBezTo>
                      <a:pt x="9298" y="3500"/>
                      <a:pt x="9047" y="3461"/>
                      <a:pt x="8789" y="3414"/>
                    </a:cubicBezTo>
                    <a:cubicBezTo>
                      <a:pt x="8420" y="3348"/>
                      <a:pt x="8037" y="3289"/>
                      <a:pt x="7654" y="3229"/>
                    </a:cubicBezTo>
                    <a:cubicBezTo>
                      <a:pt x="7456" y="3196"/>
                      <a:pt x="7258" y="3170"/>
                      <a:pt x="7066" y="3144"/>
                    </a:cubicBezTo>
                    <a:cubicBezTo>
                      <a:pt x="6875" y="3117"/>
                      <a:pt x="6683" y="3091"/>
                      <a:pt x="6505" y="3064"/>
                    </a:cubicBezTo>
                    <a:cubicBezTo>
                      <a:pt x="6320" y="3045"/>
                      <a:pt x="6142" y="3025"/>
                      <a:pt x="5970" y="3005"/>
                    </a:cubicBezTo>
                    <a:cubicBezTo>
                      <a:pt x="5640" y="2972"/>
                      <a:pt x="5356" y="2952"/>
                      <a:pt x="5145" y="2952"/>
                    </a:cubicBezTo>
                    <a:cubicBezTo>
                      <a:pt x="4947" y="2952"/>
                      <a:pt x="4808" y="2979"/>
                      <a:pt x="4768" y="3025"/>
                    </a:cubicBezTo>
                    <a:cubicBezTo>
                      <a:pt x="4636" y="3183"/>
                      <a:pt x="4603" y="4068"/>
                      <a:pt x="4610" y="5019"/>
                    </a:cubicBezTo>
                    <a:cubicBezTo>
                      <a:pt x="4616" y="5851"/>
                      <a:pt x="4649" y="6742"/>
                      <a:pt x="4669" y="7251"/>
                    </a:cubicBezTo>
                    <a:cubicBezTo>
                      <a:pt x="4682" y="7521"/>
                      <a:pt x="4696" y="7686"/>
                      <a:pt x="4696" y="7686"/>
                    </a:cubicBezTo>
                    <a:lnTo>
                      <a:pt x="3930" y="8089"/>
                    </a:lnTo>
                    <a:lnTo>
                      <a:pt x="3342" y="8406"/>
                    </a:lnTo>
                    <a:lnTo>
                      <a:pt x="2979" y="8690"/>
                    </a:lnTo>
                    <a:lnTo>
                      <a:pt x="2807" y="8822"/>
                    </a:lnTo>
                    <a:lnTo>
                      <a:pt x="2715" y="8895"/>
                    </a:lnTo>
                    <a:lnTo>
                      <a:pt x="2041" y="9430"/>
                    </a:lnTo>
                    <a:lnTo>
                      <a:pt x="1579" y="9793"/>
                    </a:lnTo>
                    <a:lnTo>
                      <a:pt x="1" y="11041"/>
                    </a:lnTo>
                    <a:lnTo>
                      <a:pt x="18080" y="11041"/>
                    </a:lnTo>
                    <a:lnTo>
                      <a:pt x="18080" y="529"/>
                    </a:lnTo>
                    <a:cubicBezTo>
                      <a:pt x="18080" y="529"/>
                      <a:pt x="17136" y="238"/>
                      <a:pt x="15993" y="86"/>
                    </a:cubicBezTo>
                    <a:cubicBezTo>
                      <a:pt x="15723" y="53"/>
                      <a:pt x="15445" y="27"/>
                      <a:pt x="15168" y="14"/>
                    </a:cubicBezTo>
                    <a:cubicBezTo>
                      <a:pt x="15030" y="5"/>
                      <a:pt x="14891" y="0"/>
                      <a:pt x="147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3" name="Google Shape;923;p23"/>
              <p:cNvGrpSpPr/>
              <p:nvPr/>
            </p:nvGrpSpPr>
            <p:grpSpPr>
              <a:xfrm>
                <a:off x="13999880" y="4132980"/>
                <a:ext cx="1571423" cy="955632"/>
                <a:chOff x="13999880" y="4132980"/>
                <a:chExt cx="1571423" cy="955632"/>
              </a:xfrm>
            </p:grpSpPr>
            <p:sp>
              <p:nvSpPr>
                <p:cNvPr id="924" name="Google Shape;924;p23"/>
                <p:cNvSpPr/>
                <p:nvPr/>
              </p:nvSpPr>
              <p:spPr>
                <a:xfrm>
                  <a:off x="13999880" y="4769199"/>
                  <a:ext cx="1571423" cy="319413"/>
                </a:xfrm>
                <a:custGeom>
                  <a:rect b="b" l="l" r="r" t="t"/>
                  <a:pathLst>
                    <a:path extrusionOk="0" h="3675" w="18080">
                      <a:moveTo>
                        <a:pt x="13528" y="1"/>
                      </a:moveTo>
                      <a:cubicBezTo>
                        <a:pt x="12758" y="1"/>
                        <a:pt x="12058" y="609"/>
                        <a:pt x="12157" y="1271"/>
                      </a:cubicBezTo>
                      <a:cubicBezTo>
                        <a:pt x="11962" y="1222"/>
                        <a:pt x="11731" y="1201"/>
                        <a:pt x="11474" y="1201"/>
                      </a:cubicBezTo>
                      <a:cubicBezTo>
                        <a:pt x="9699" y="1201"/>
                        <a:pt x="6654" y="2218"/>
                        <a:pt x="5112" y="2218"/>
                      </a:cubicBezTo>
                      <a:cubicBezTo>
                        <a:pt x="5067" y="2218"/>
                        <a:pt x="5022" y="2217"/>
                        <a:pt x="4980" y="2216"/>
                      </a:cubicBezTo>
                      <a:cubicBezTo>
                        <a:pt x="4260" y="2189"/>
                        <a:pt x="3474" y="1846"/>
                        <a:pt x="2807" y="1456"/>
                      </a:cubicBezTo>
                      <a:lnTo>
                        <a:pt x="1" y="3675"/>
                      </a:lnTo>
                      <a:lnTo>
                        <a:pt x="18080" y="3675"/>
                      </a:lnTo>
                      <a:lnTo>
                        <a:pt x="18080" y="2222"/>
                      </a:lnTo>
                      <a:cubicBezTo>
                        <a:pt x="18080" y="2222"/>
                        <a:pt x="15412" y="1106"/>
                        <a:pt x="14428" y="320"/>
                      </a:cubicBezTo>
                      <a:cubicBezTo>
                        <a:pt x="14148" y="96"/>
                        <a:pt x="13832" y="1"/>
                        <a:pt x="13528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" name="Google Shape;925;p23"/>
                <p:cNvSpPr/>
                <p:nvPr/>
              </p:nvSpPr>
              <p:spPr>
                <a:xfrm>
                  <a:off x="14399950" y="4385555"/>
                  <a:ext cx="533224" cy="303681"/>
                </a:xfrm>
                <a:custGeom>
                  <a:rect b="b" l="l" r="r" t="t"/>
                  <a:pathLst>
                    <a:path extrusionOk="0" h="3494" w="6135">
                      <a:moveTo>
                        <a:pt x="542" y="0"/>
                      </a:moveTo>
                      <a:cubicBezTo>
                        <a:pt x="344" y="7"/>
                        <a:pt x="205" y="27"/>
                        <a:pt x="165" y="73"/>
                      </a:cubicBezTo>
                      <a:cubicBezTo>
                        <a:pt x="33" y="231"/>
                        <a:pt x="0" y="1116"/>
                        <a:pt x="7" y="2074"/>
                      </a:cubicBezTo>
                      <a:lnTo>
                        <a:pt x="5507" y="3493"/>
                      </a:lnTo>
                      <a:cubicBezTo>
                        <a:pt x="5507" y="3493"/>
                        <a:pt x="5751" y="3308"/>
                        <a:pt x="6134" y="2536"/>
                      </a:cubicBezTo>
                      <a:cubicBezTo>
                        <a:pt x="4926" y="2173"/>
                        <a:pt x="1981" y="726"/>
                        <a:pt x="54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" name="Google Shape;926;p23"/>
                <p:cNvSpPr/>
                <p:nvPr/>
              </p:nvSpPr>
              <p:spPr>
                <a:xfrm>
                  <a:off x="15049030" y="4132980"/>
                  <a:ext cx="455695" cy="278997"/>
                </a:xfrm>
                <a:custGeom>
                  <a:rect b="b" l="l" r="r" t="t"/>
                  <a:pathLst>
                    <a:path extrusionOk="0" h="3210" w="5243">
                      <a:moveTo>
                        <a:pt x="1895" y="1"/>
                      </a:moveTo>
                      <a:lnTo>
                        <a:pt x="0" y="2794"/>
                      </a:lnTo>
                      <a:lnTo>
                        <a:pt x="4054" y="3210"/>
                      </a:lnTo>
                      <a:lnTo>
                        <a:pt x="5243" y="2490"/>
                      </a:lnTo>
                      <a:lnTo>
                        <a:pt x="1895" y="1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" name="Google Shape;927;p23"/>
                <p:cNvSpPr/>
                <p:nvPr/>
              </p:nvSpPr>
              <p:spPr>
                <a:xfrm>
                  <a:off x="15105785" y="4466473"/>
                  <a:ext cx="295685" cy="55191"/>
                </a:xfrm>
                <a:custGeom>
                  <a:rect b="b" l="l" r="r" t="t"/>
                  <a:pathLst>
                    <a:path extrusionOk="0" h="635" w="3402">
                      <a:moveTo>
                        <a:pt x="1" y="0"/>
                      </a:moveTo>
                      <a:lnTo>
                        <a:pt x="3401" y="634"/>
                      </a:lnTo>
                      <a:lnTo>
                        <a:pt x="3177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" name="Google Shape;928;p23"/>
                <p:cNvSpPr/>
                <p:nvPr/>
              </p:nvSpPr>
              <p:spPr>
                <a:xfrm>
                  <a:off x="14933086" y="4619096"/>
                  <a:ext cx="74138" cy="81005"/>
                </a:xfrm>
                <a:custGeom>
                  <a:rect b="b" l="l" r="r" t="t"/>
                  <a:pathLst>
                    <a:path extrusionOk="0" h="932" w="853">
                      <a:moveTo>
                        <a:pt x="456" y="1"/>
                      </a:moveTo>
                      <a:lnTo>
                        <a:pt x="0" y="932"/>
                      </a:lnTo>
                      <a:lnTo>
                        <a:pt x="456" y="932"/>
                      </a:lnTo>
                      <a:lnTo>
                        <a:pt x="852" y="166"/>
                      </a:lnTo>
                      <a:lnTo>
                        <a:pt x="456" y="1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" name="Google Shape;929;p23"/>
                <p:cNvSpPr/>
                <p:nvPr/>
              </p:nvSpPr>
              <p:spPr>
                <a:xfrm>
                  <a:off x="15067978" y="4521578"/>
                  <a:ext cx="503325" cy="223893"/>
                </a:xfrm>
                <a:custGeom>
                  <a:rect b="b" l="l" r="r" t="t"/>
                  <a:pathLst>
                    <a:path extrusionOk="0" h="2576" w="5791">
                      <a:moveTo>
                        <a:pt x="0" y="0"/>
                      </a:moveTo>
                      <a:cubicBezTo>
                        <a:pt x="0" y="0"/>
                        <a:pt x="3427" y="1823"/>
                        <a:pt x="5764" y="2575"/>
                      </a:cubicBezTo>
                      <a:cubicBezTo>
                        <a:pt x="5791" y="1988"/>
                        <a:pt x="5791" y="1373"/>
                        <a:pt x="5791" y="1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" name="Google Shape;930;p23"/>
                <p:cNvSpPr/>
                <p:nvPr/>
              </p:nvSpPr>
              <p:spPr>
                <a:xfrm>
                  <a:off x="15125341" y="4838036"/>
                  <a:ext cx="239972" cy="250576"/>
                </a:xfrm>
                <a:custGeom>
                  <a:rect b="b" l="l" r="r" t="t"/>
                  <a:pathLst>
                    <a:path extrusionOk="0" h="2883" w="2761">
                      <a:moveTo>
                        <a:pt x="857" y="0"/>
                      </a:moveTo>
                      <a:cubicBezTo>
                        <a:pt x="553" y="0"/>
                        <a:pt x="219" y="133"/>
                        <a:pt x="0" y="294"/>
                      </a:cubicBezTo>
                      <a:cubicBezTo>
                        <a:pt x="304" y="1027"/>
                        <a:pt x="713" y="1569"/>
                        <a:pt x="865" y="2348"/>
                      </a:cubicBezTo>
                      <a:cubicBezTo>
                        <a:pt x="898" y="2520"/>
                        <a:pt x="925" y="2698"/>
                        <a:pt x="945" y="2883"/>
                      </a:cubicBezTo>
                      <a:lnTo>
                        <a:pt x="2760" y="2883"/>
                      </a:lnTo>
                      <a:cubicBezTo>
                        <a:pt x="2344" y="2256"/>
                        <a:pt x="1935" y="1628"/>
                        <a:pt x="1539" y="988"/>
                      </a:cubicBezTo>
                      <a:cubicBezTo>
                        <a:pt x="1453" y="849"/>
                        <a:pt x="1083" y="222"/>
                        <a:pt x="1090" y="30"/>
                      </a:cubicBezTo>
                      <a:cubicBezTo>
                        <a:pt x="1016" y="9"/>
                        <a:pt x="938" y="0"/>
                        <a:pt x="85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31" name="Google Shape;931;p23"/>
            <p:cNvGrpSpPr/>
            <p:nvPr/>
          </p:nvGrpSpPr>
          <p:grpSpPr>
            <a:xfrm flipH="1" rot="-474696">
              <a:off x="-195458" y="4082298"/>
              <a:ext cx="9603275" cy="1703754"/>
              <a:chOff x="-71125" y="4179039"/>
              <a:chExt cx="9315314" cy="1148136"/>
            </a:xfrm>
          </p:grpSpPr>
          <p:sp>
            <p:nvSpPr>
              <p:cNvPr id="932" name="Google Shape;932;p23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23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23"/>
              <p:cNvSpPr/>
              <p:nvPr/>
            </p:nvSpPr>
            <p:spPr>
              <a:xfrm>
                <a:off x="-71125" y="4179039"/>
                <a:ext cx="9315314" cy="804700"/>
              </a:xfrm>
              <a:custGeom>
                <a:rect b="b" l="l" r="r" t="t"/>
                <a:pathLst>
                  <a:path extrusionOk="0" h="12655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8105"/>
                    </a:lnTo>
                    <a:cubicBezTo>
                      <a:pt x="707" y="8054"/>
                      <a:pt x="1415" y="8029"/>
                      <a:pt x="2124" y="8029"/>
                    </a:cubicBezTo>
                    <a:cubicBezTo>
                      <a:pt x="3739" y="8029"/>
                      <a:pt x="5356" y="8160"/>
                      <a:pt x="6953" y="8422"/>
                    </a:cubicBezTo>
                    <a:cubicBezTo>
                      <a:pt x="7878" y="8646"/>
                      <a:pt x="5111" y="9650"/>
                      <a:pt x="5494" y="9855"/>
                    </a:cubicBezTo>
                    <a:cubicBezTo>
                      <a:pt x="5929" y="10454"/>
                      <a:pt x="6608" y="10589"/>
                      <a:pt x="7364" y="10589"/>
                    </a:cubicBezTo>
                    <a:cubicBezTo>
                      <a:pt x="7987" y="10589"/>
                      <a:pt x="8663" y="10497"/>
                      <a:pt x="9298" y="10497"/>
                    </a:cubicBezTo>
                    <a:cubicBezTo>
                      <a:pt x="9471" y="10497"/>
                      <a:pt x="9641" y="10504"/>
                      <a:pt x="9806" y="10521"/>
                    </a:cubicBezTo>
                    <a:cubicBezTo>
                      <a:pt x="10030" y="10548"/>
                      <a:pt x="10268" y="10601"/>
                      <a:pt x="10413" y="10772"/>
                    </a:cubicBezTo>
                    <a:cubicBezTo>
                      <a:pt x="10585" y="10990"/>
                      <a:pt x="10552" y="11307"/>
                      <a:pt x="10644" y="11571"/>
                    </a:cubicBezTo>
                    <a:cubicBezTo>
                      <a:pt x="10799" y="11996"/>
                      <a:pt x="11271" y="12193"/>
                      <a:pt x="11743" y="12193"/>
                    </a:cubicBezTo>
                    <a:cubicBezTo>
                      <a:pt x="11895" y="12193"/>
                      <a:pt x="12048" y="12173"/>
                      <a:pt x="12189" y="12133"/>
                    </a:cubicBezTo>
                    <a:cubicBezTo>
                      <a:pt x="12764" y="11961"/>
                      <a:pt x="13252" y="11565"/>
                      <a:pt x="13800" y="11320"/>
                    </a:cubicBezTo>
                    <a:cubicBezTo>
                      <a:pt x="14281" y="11110"/>
                      <a:pt x="14768" y="11025"/>
                      <a:pt x="15261" y="11025"/>
                    </a:cubicBezTo>
                    <a:cubicBezTo>
                      <a:pt x="17414" y="11025"/>
                      <a:pt x="19676" y="12655"/>
                      <a:pt x="21965" y="12655"/>
                    </a:cubicBezTo>
                    <a:cubicBezTo>
                      <a:pt x="21984" y="12655"/>
                      <a:pt x="22003" y="12654"/>
                      <a:pt x="22021" y="12654"/>
                    </a:cubicBezTo>
                    <a:cubicBezTo>
                      <a:pt x="24715" y="12621"/>
                      <a:pt x="26888" y="10323"/>
                      <a:pt x="29542" y="9888"/>
                    </a:cubicBezTo>
                    <a:cubicBezTo>
                      <a:pt x="30215" y="9775"/>
                      <a:pt x="30909" y="9789"/>
                      <a:pt x="31576" y="9643"/>
                    </a:cubicBezTo>
                    <a:cubicBezTo>
                      <a:pt x="33689" y="9174"/>
                      <a:pt x="35095" y="7260"/>
                      <a:pt x="36700" y="5820"/>
                    </a:cubicBezTo>
                    <a:cubicBezTo>
                      <a:pt x="38674" y="4051"/>
                      <a:pt x="41176" y="2888"/>
                      <a:pt x="43798" y="2519"/>
                    </a:cubicBezTo>
                    <a:cubicBezTo>
                      <a:pt x="43820" y="2518"/>
                      <a:pt x="43841" y="2517"/>
                      <a:pt x="43861" y="2517"/>
                    </a:cubicBezTo>
                    <a:cubicBezTo>
                      <a:pt x="45160" y="2517"/>
                      <a:pt x="42240" y="4595"/>
                      <a:pt x="39730" y="6474"/>
                    </a:cubicBezTo>
                    <a:cubicBezTo>
                      <a:pt x="39374" y="6738"/>
                      <a:pt x="39070" y="7161"/>
                      <a:pt x="39129" y="7596"/>
                    </a:cubicBezTo>
                    <a:cubicBezTo>
                      <a:pt x="39197" y="8110"/>
                      <a:pt x="39691" y="8317"/>
                      <a:pt x="40240" y="8317"/>
                    </a:cubicBezTo>
                    <a:cubicBezTo>
                      <a:pt x="40600" y="8317"/>
                      <a:pt x="40985" y="8228"/>
                      <a:pt x="41289" y="8078"/>
                    </a:cubicBezTo>
                    <a:cubicBezTo>
                      <a:pt x="45029" y="6213"/>
                      <a:pt x="48973" y="4218"/>
                      <a:pt x="49875" y="4218"/>
                    </a:cubicBezTo>
                    <a:cubicBezTo>
                      <a:pt x="50155" y="4218"/>
                      <a:pt x="50142" y="4409"/>
                      <a:pt x="49740" y="4856"/>
                    </a:cubicBezTo>
                    <a:cubicBezTo>
                      <a:pt x="49219" y="5444"/>
                      <a:pt x="49582" y="6480"/>
                      <a:pt x="50302" y="6817"/>
                    </a:cubicBezTo>
                    <a:cubicBezTo>
                      <a:pt x="50541" y="6930"/>
                      <a:pt x="50796" y="6980"/>
                      <a:pt x="51056" y="6980"/>
                    </a:cubicBezTo>
                    <a:cubicBezTo>
                      <a:pt x="51571" y="6980"/>
                      <a:pt x="52101" y="6783"/>
                      <a:pt x="52540" y="6494"/>
                    </a:cubicBezTo>
                    <a:cubicBezTo>
                      <a:pt x="53200" y="6058"/>
                      <a:pt x="53709" y="5437"/>
                      <a:pt x="54277" y="4883"/>
                    </a:cubicBezTo>
                    <a:cubicBezTo>
                      <a:pt x="55221" y="3965"/>
                      <a:pt x="56357" y="3225"/>
                      <a:pt x="57631" y="2875"/>
                    </a:cubicBezTo>
                    <a:cubicBezTo>
                      <a:pt x="58274" y="2697"/>
                      <a:pt x="58923" y="2622"/>
                      <a:pt x="59575" y="2622"/>
                    </a:cubicBezTo>
                    <a:cubicBezTo>
                      <a:pt x="60349" y="2622"/>
                      <a:pt x="61126" y="2727"/>
                      <a:pt x="61903" y="2888"/>
                    </a:cubicBez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rgbClr val="FFFFFF">
                  <a:alpha val="27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23"/>
              <p:cNvSpPr/>
              <p:nvPr/>
            </p:nvSpPr>
            <p:spPr>
              <a:xfrm>
                <a:off x="-71125" y="4742415"/>
                <a:ext cx="9315314" cy="584751"/>
              </a:xfrm>
              <a:custGeom>
                <a:rect b="b" l="l" r="r" t="t"/>
                <a:pathLst>
                  <a:path extrusionOk="0" h="9196" w="61904">
                    <a:moveTo>
                      <a:pt x="58352" y="0"/>
                    </a:moveTo>
                    <a:cubicBezTo>
                      <a:pt x="58153" y="0"/>
                      <a:pt x="57954" y="6"/>
                      <a:pt x="57756" y="17"/>
                    </a:cubicBezTo>
                    <a:cubicBezTo>
                      <a:pt x="55049" y="169"/>
                      <a:pt x="52481" y="1219"/>
                      <a:pt x="50005" y="2335"/>
                    </a:cubicBezTo>
                    <a:cubicBezTo>
                      <a:pt x="47535" y="3457"/>
                      <a:pt x="45072" y="4672"/>
                      <a:pt x="42411" y="5194"/>
                    </a:cubicBezTo>
                    <a:cubicBezTo>
                      <a:pt x="42144" y="5249"/>
                      <a:pt x="41862" y="5293"/>
                      <a:pt x="41586" y="5293"/>
                    </a:cubicBezTo>
                    <a:cubicBezTo>
                      <a:pt x="41267" y="5293"/>
                      <a:pt x="40957" y="5235"/>
                      <a:pt x="40688" y="5069"/>
                    </a:cubicBezTo>
                    <a:cubicBezTo>
                      <a:pt x="40186" y="4765"/>
                      <a:pt x="40523" y="4019"/>
                      <a:pt x="40496" y="3596"/>
                    </a:cubicBezTo>
                    <a:cubicBezTo>
                      <a:pt x="40530" y="3174"/>
                      <a:pt x="40334" y="3004"/>
                      <a:pt x="39984" y="3004"/>
                    </a:cubicBezTo>
                    <a:cubicBezTo>
                      <a:pt x="38737" y="3004"/>
                      <a:pt x="35535" y="5169"/>
                      <a:pt x="33807" y="5788"/>
                    </a:cubicBezTo>
                    <a:cubicBezTo>
                      <a:pt x="29724" y="7249"/>
                      <a:pt x="25384" y="7987"/>
                      <a:pt x="21046" y="7987"/>
                    </a:cubicBezTo>
                    <a:cubicBezTo>
                      <a:pt x="18341" y="7987"/>
                      <a:pt x="15637" y="7700"/>
                      <a:pt x="12995" y="7122"/>
                    </a:cubicBezTo>
                    <a:cubicBezTo>
                      <a:pt x="11450" y="6666"/>
                      <a:pt x="16574" y="5967"/>
                      <a:pt x="15656" y="5425"/>
                    </a:cubicBezTo>
                    <a:cubicBezTo>
                      <a:pt x="14924" y="5091"/>
                      <a:pt x="14158" y="4964"/>
                      <a:pt x="13373" y="4964"/>
                    </a:cubicBezTo>
                    <a:cubicBezTo>
                      <a:pt x="10888" y="4964"/>
                      <a:pt x="8203" y="6235"/>
                      <a:pt x="5727" y="6235"/>
                    </a:cubicBezTo>
                    <a:cubicBezTo>
                      <a:pt x="4920" y="6235"/>
                      <a:pt x="4136" y="6100"/>
                      <a:pt x="3388" y="5742"/>
                    </a:cubicBezTo>
                    <a:cubicBezTo>
                      <a:pt x="3183" y="5643"/>
                      <a:pt x="2978" y="5524"/>
                      <a:pt x="2866" y="5326"/>
                    </a:cubicBezTo>
                    <a:cubicBezTo>
                      <a:pt x="2734" y="5069"/>
                      <a:pt x="2787" y="4765"/>
                      <a:pt x="2767" y="4481"/>
                    </a:cubicBezTo>
                    <a:cubicBezTo>
                      <a:pt x="2688" y="3226"/>
                      <a:pt x="1281" y="2540"/>
                      <a:pt x="0" y="2513"/>
                    </a:cubicBezTo>
                    <a:lnTo>
                      <a:pt x="0" y="9195"/>
                    </a:lnTo>
                    <a:lnTo>
                      <a:pt x="61903" y="9195"/>
                    </a:lnTo>
                    <a:lnTo>
                      <a:pt x="61903" y="638"/>
                    </a:lnTo>
                    <a:cubicBezTo>
                      <a:pt x="60781" y="207"/>
                      <a:pt x="59557" y="0"/>
                      <a:pt x="583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6" name="Google Shape;936;p23"/>
            <p:cNvGrpSpPr/>
            <p:nvPr/>
          </p:nvGrpSpPr>
          <p:grpSpPr>
            <a:xfrm flipH="1">
              <a:off x="4037998" y="4274905"/>
              <a:ext cx="1138288" cy="953674"/>
              <a:chOff x="1860286" y="4288203"/>
              <a:chExt cx="1089375" cy="912694"/>
            </a:xfrm>
          </p:grpSpPr>
          <p:grpSp>
            <p:nvGrpSpPr>
              <p:cNvPr id="937" name="Google Shape;937;p23"/>
              <p:cNvGrpSpPr/>
              <p:nvPr/>
            </p:nvGrpSpPr>
            <p:grpSpPr>
              <a:xfrm flipH="1">
                <a:off x="1860286" y="4288203"/>
                <a:ext cx="544696" cy="912694"/>
                <a:chOff x="12024565" y="193041"/>
                <a:chExt cx="544696" cy="912694"/>
              </a:xfrm>
            </p:grpSpPr>
            <p:grpSp>
              <p:nvGrpSpPr>
                <p:cNvPr id="938" name="Google Shape;938;p23"/>
                <p:cNvGrpSpPr/>
                <p:nvPr/>
              </p:nvGrpSpPr>
              <p:grpSpPr>
                <a:xfrm>
                  <a:off x="12024565" y="193041"/>
                  <a:ext cx="544696" cy="872453"/>
                  <a:chOff x="12024565" y="193041"/>
                  <a:chExt cx="544696" cy="872453"/>
                </a:xfrm>
              </p:grpSpPr>
              <p:sp>
                <p:nvSpPr>
                  <p:cNvPr id="939" name="Google Shape;939;p23"/>
                  <p:cNvSpPr/>
                  <p:nvPr/>
                </p:nvSpPr>
                <p:spPr>
                  <a:xfrm>
                    <a:off x="12146768" y="193041"/>
                    <a:ext cx="422494" cy="872453"/>
                  </a:xfrm>
                  <a:custGeom>
                    <a:rect b="b" l="l" r="r" t="t"/>
                    <a:pathLst>
                      <a:path extrusionOk="0" h="10038" w="4861">
                        <a:moveTo>
                          <a:pt x="4517" y="1"/>
                        </a:moveTo>
                        <a:cubicBezTo>
                          <a:pt x="4167" y="232"/>
                          <a:pt x="3857" y="945"/>
                          <a:pt x="3606" y="1302"/>
                        </a:cubicBezTo>
                        <a:cubicBezTo>
                          <a:pt x="3401" y="1592"/>
                          <a:pt x="3170" y="1955"/>
                          <a:pt x="3045" y="2285"/>
                        </a:cubicBezTo>
                        <a:cubicBezTo>
                          <a:pt x="2642" y="3329"/>
                          <a:pt x="2642" y="4471"/>
                          <a:pt x="2517" y="5554"/>
                        </a:cubicBezTo>
                        <a:cubicBezTo>
                          <a:pt x="2457" y="6036"/>
                          <a:pt x="2272" y="6432"/>
                          <a:pt x="2114" y="6888"/>
                        </a:cubicBezTo>
                        <a:cubicBezTo>
                          <a:pt x="1969" y="7297"/>
                          <a:pt x="1942" y="7819"/>
                          <a:pt x="1705" y="8195"/>
                        </a:cubicBezTo>
                        <a:cubicBezTo>
                          <a:pt x="1315" y="8803"/>
                          <a:pt x="773" y="9331"/>
                          <a:pt x="496" y="10024"/>
                        </a:cubicBezTo>
                        <a:cubicBezTo>
                          <a:pt x="404" y="9430"/>
                          <a:pt x="582" y="8631"/>
                          <a:pt x="793" y="8056"/>
                        </a:cubicBezTo>
                        <a:cubicBezTo>
                          <a:pt x="998" y="7515"/>
                          <a:pt x="1348" y="6947"/>
                          <a:pt x="1434" y="6373"/>
                        </a:cubicBezTo>
                        <a:cubicBezTo>
                          <a:pt x="1480" y="6056"/>
                          <a:pt x="1361" y="5811"/>
                          <a:pt x="1282" y="5494"/>
                        </a:cubicBezTo>
                        <a:cubicBezTo>
                          <a:pt x="1170" y="5019"/>
                          <a:pt x="1104" y="4616"/>
                          <a:pt x="1150" y="4147"/>
                        </a:cubicBezTo>
                        <a:cubicBezTo>
                          <a:pt x="1222" y="3421"/>
                          <a:pt x="1487" y="2728"/>
                          <a:pt x="1546" y="2015"/>
                        </a:cubicBezTo>
                        <a:cubicBezTo>
                          <a:pt x="1546" y="1975"/>
                          <a:pt x="1553" y="1942"/>
                          <a:pt x="1553" y="1902"/>
                        </a:cubicBezTo>
                        <a:lnTo>
                          <a:pt x="1553" y="1902"/>
                        </a:lnTo>
                        <a:cubicBezTo>
                          <a:pt x="879" y="3038"/>
                          <a:pt x="906" y="4458"/>
                          <a:pt x="826" y="5719"/>
                        </a:cubicBezTo>
                        <a:cubicBezTo>
                          <a:pt x="793" y="6346"/>
                          <a:pt x="529" y="6908"/>
                          <a:pt x="318" y="7495"/>
                        </a:cubicBezTo>
                        <a:cubicBezTo>
                          <a:pt x="1" y="8360"/>
                          <a:pt x="285" y="9139"/>
                          <a:pt x="225" y="10037"/>
                        </a:cubicBezTo>
                        <a:lnTo>
                          <a:pt x="991" y="10037"/>
                        </a:lnTo>
                        <a:cubicBezTo>
                          <a:pt x="1328" y="9615"/>
                          <a:pt x="1843" y="9403"/>
                          <a:pt x="2253" y="9047"/>
                        </a:cubicBezTo>
                        <a:cubicBezTo>
                          <a:pt x="2860" y="8512"/>
                          <a:pt x="3309" y="8050"/>
                          <a:pt x="3718" y="7337"/>
                        </a:cubicBezTo>
                        <a:cubicBezTo>
                          <a:pt x="4253" y="6412"/>
                          <a:pt x="4682" y="5508"/>
                          <a:pt x="4781" y="4425"/>
                        </a:cubicBezTo>
                        <a:cubicBezTo>
                          <a:pt x="4861" y="3580"/>
                          <a:pt x="4748" y="2715"/>
                          <a:pt x="4768" y="1863"/>
                        </a:cubicBezTo>
                        <a:cubicBezTo>
                          <a:pt x="4781" y="1216"/>
                          <a:pt x="4570" y="641"/>
                          <a:pt x="4517" y="14"/>
                        </a:cubicBezTo>
                        <a:cubicBezTo>
                          <a:pt x="4517" y="7"/>
                          <a:pt x="4517" y="7"/>
                          <a:pt x="451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" name="Google Shape;940;p23"/>
                  <p:cNvSpPr/>
                  <p:nvPr/>
                </p:nvSpPr>
                <p:spPr>
                  <a:xfrm>
                    <a:off x="12024565" y="555738"/>
                    <a:ext cx="115423" cy="432837"/>
                  </a:xfrm>
                  <a:custGeom>
                    <a:rect b="b" l="l" r="r" t="t"/>
                    <a:pathLst>
                      <a:path extrusionOk="0" h="4980" w="1328">
                        <a:moveTo>
                          <a:pt x="436" y="1"/>
                        </a:moveTo>
                        <a:cubicBezTo>
                          <a:pt x="251" y="760"/>
                          <a:pt x="1" y="1724"/>
                          <a:pt x="86" y="2503"/>
                        </a:cubicBezTo>
                        <a:cubicBezTo>
                          <a:pt x="179" y="3415"/>
                          <a:pt x="832" y="4141"/>
                          <a:pt x="1110" y="4980"/>
                        </a:cubicBezTo>
                        <a:cubicBezTo>
                          <a:pt x="1328" y="4834"/>
                          <a:pt x="1169" y="3639"/>
                          <a:pt x="1143" y="3197"/>
                        </a:cubicBezTo>
                        <a:cubicBezTo>
                          <a:pt x="1090" y="2259"/>
                          <a:pt x="991" y="767"/>
                          <a:pt x="43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41" name="Google Shape;941;p23"/>
                <p:cNvSpPr/>
                <p:nvPr/>
              </p:nvSpPr>
              <p:spPr>
                <a:xfrm>
                  <a:off x="12176667" y="193041"/>
                  <a:ext cx="362783" cy="912694"/>
                </a:xfrm>
                <a:custGeom>
                  <a:rect b="b" l="l" r="r" t="t"/>
                  <a:pathLst>
                    <a:path extrusionOk="0" h="10501" w="4174">
                      <a:moveTo>
                        <a:pt x="4173" y="1"/>
                      </a:moveTo>
                      <a:cubicBezTo>
                        <a:pt x="3823" y="232"/>
                        <a:pt x="3513" y="945"/>
                        <a:pt x="3262" y="1302"/>
                      </a:cubicBezTo>
                      <a:cubicBezTo>
                        <a:pt x="3057" y="1592"/>
                        <a:pt x="2826" y="1955"/>
                        <a:pt x="2701" y="2285"/>
                      </a:cubicBezTo>
                      <a:cubicBezTo>
                        <a:pt x="2298" y="3322"/>
                        <a:pt x="2298" y="4471"/>
                        <a:pt x="2173" y="5554"/>
                      </a:cubicBezTo>
                      <a:cubicBezTo>
                        <a:pt x="2113" y="6036"/>
                        <a:pt x="1928" y="6432"/>
                        <a:pt x="1770" y="6888"/>
                      </a:cubicBezTo>
                      <a:cubicBezTo>
                        <a:pt x="1625" y="7297"/>
                        <a:pt x="1598" y="7819"/>
                        <a:pt x="1361" y="8195"/>
                      </a:cubicBezTo>
                      <a:cubicBezTo>
                        <a:pt x="971" y="8803"/>
                        <a:pt x="429" y="9331"/>
                        <a:pt x="152" y="10024"/>
                      </a:cubicBezTo>
                      <a:cubicBezTo>
                        <a:pt x="60" y="9430"/>
                        <a:pt x="238" y="8631"/>
                        <a:pt x="449" y="8050"/>
                      </a:cubicBezTo>
                      <a:cubicBezTo>
                        <a:pt x="654" y="7515"/>
                        <a:pt x="1004" y="6947"/>
                        <a:pt x="1090" y="6373"/>
                      </a:cubicBezTo>
                      <a:cubicBezTo>
                        <a:pt x="1136" y="6056"/>
                        <a:pt x="1017" y="5811"/>
                        <a:pt x="938" y="5494"/>
                      </a:cubicBezTo>
                      <a:cubicBezTo>
                        <a:pt x="826" y="5019"/>
                        <a:pt x="760" y="4616"/>
                        <a:pt x="806" y="4147"/>
                      </a:cubicBezTo>
                      <a:cubicBezTo>
                        <a:pt x="878" y="3421"/>
                        <a:pt x="1143" y="2728"/>
                        <a:pt x="1202" y="2015"/>
                      </a:cubicBezTo>
                      <a:lnTo>
                        <a:pt x="1202" y="2015"/>
                      </a:lnTo>
                      <a:cubicBezTo>
                        <a:pt x="1110" y="2114"/>
                        <a:pt x="1037" y="2279"/>
                        <a:pt x="958" y="2530"/>
                      </a:cubicBezTo>
                      <a:cubicBezTo>
                        <a:pt x="469" y="3989"/>
                        <a:pt x="1011" y="5653"/>
                        <a:pt x="429" y="7073"/>
                      </a:cubicBezTo>
                      <a:cubicBezTo>
                        <a:pt x="192" y="7667"/>
                        <a:pt x="7" y="8155"/>
                        <a:pt x="0" y="8809"/>
                      </a:cubicBezTo>
                      <a:cubicBezTo>
                        <a:pt x="0" y="9020"/>
                        <a:pt x="14" y="9615"/>
                        <a:pt x="73" y="10037"/>
                      </a:cubicBezTo>
                      <a:cubicBezTo>
                        <a:pt x="118" y="10300"/>
                        <a:pt x="176" y="10501"/>
                        <a:pt x="269" y="10501"/>
                      </a:cubicBezTo>
                      <a:cubicBezTo>
                        <a:pt x="286" y="10501"/>
                        <a:pt x="304" y="10494"/>
                        <a:pt x="324" y="10480"/>
                      </a:cubicBezTo>
                      <a:cubicBezTo>
                        <a:pt x="350" y="10321"/>
                        <a:pt x="396" y="10176"/>
                        <a:pt x="456" y="10037"/>
                      </a:cubicBezTo>
                      <a:cubicBezTo>
                        <a:pt x="918" y="8941"/>
                        <a:pt x="2192" y="8228"/>
                        <a:pt x="2655" y="7158"/>
                      </a:cubicBezTo>
                      <a:cubicBezTo>
                        <a:pt x="2840" y="6729"/>
                        <a:pt x="2708" y="6353"/>
                        <a:pt x="2701" y="5924"/>
                      </a:cubicBezTo>
                      <a:cubicBezTo>
                        <a:pt x="2694" y="5448"/>
                        <a:pt x="2906" y="4900"/>
                        <a:pt x="3051" y="4451"/>
                      </a:cubicBezTo>
                      <a:cubicBezTo>
                        <a:pt x="3361" y="3454"/>
                        <a:pt x="3559" y="2523"/>
                        <a:pt x="3744" y="1493"/>
                      </a:cubicBezTo>
                      <a:cubicBezTo>
                        <a:pt x="3804" y="1130"/>
                        <a:pt x="4055" y="542"/>
                        <a:pt x="4173" y="14"/>
                      </a:cubicBezTo>
                      <a:cubicBezTo>
                        <a:pt x="4173" y="7"/>
                        <a:pt x="4173" y="7"/>
                        <a:pt x="4173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42" name="Google Shape;942;p23"/>
              <p:cNvGrpSpPr/>
              <p:nvPr/>
            </p:nvGrpSpPr>
            <p:grpSpPr>
              <a:xfrm>
                <a:off x="2404965" y="4288205"/>
                <a:ext cx="544696" cy="642628"/>
                <a:chOff x="12024565" y="193041"/>
                <a:chExt cx="544696" cy="912694"/>
              </a:xfrm>
            </p:grpSpPr>
            <p:grpSp>
              <p:nvGrpSpPr>
                <p:cNvPr id="943" name="Google Shape;943;p23"/>
                <p:cNvGrpSpPr/>
                <p:nvPr/>
              </p:nvGrpSpPr>
              <p:grpSpPr>
                <a:xfrm>
                  <a:off x="12024565" y="193041"/>
                  <a:ext cx="544696" cy="872453"/>
                  <a:chOff x="12024565" y="193041"/>
                  <a:chExt cx="544696" cy="872453"/>
                </a:xfrm>
              </p:grpSpPr>
              <p:sp>
                <p:nvSpPr>
                  <p:cNvPr id="944" name="Google Shape;944;p23"/>
                  <p:cNvSpPr/>
                  <p:nvPr/>
                </p:nvSpPr>
                <p:spPr>
                  <a:xfrm>
                    <a:off x="12146768" y="193041"/>
                    <a:ext cx="422494" cy="872453"/>
                  </a:xfrm>
                  <a:custGeom>
                    <a:rect b="b" l="l" r="r" t="t"/>
                    <a:pathLst>
                      <a:path extrusionOk="0" h="10038" w="4861">
                        <a:moveTo>
                          <a:pt x="4517" y="1"/>
                        </a:moveTo>
                        <a:cubicBezTo>
                          <a:pt x="4167" y="232"/>
                          <a:pt x="3857" y="945"/>
                          <a:pt x="3606" y="1302"/>
                        </a:cubicBezTo>
                        <a:cubicBezTo>
                          <a:pt x="3401" y="1592"/>
                          <a:pt x="3170" y="1955"/>
                          <a:pt x="3045" y="2285"/>
                        </a:cubicBezTo>
                        <a:cubicBezTo>
                          <a:pt x="2642" y="3329"/>
                          <a:pt x="2642" y="4471"/>
                          <a:pt x="2517" y="5554"/>
                        </a:cubicBezTo>
                        <a:cubicBezTo>
                          <a:pt x="2457" y="6036"/>
                          <a:pt x="2272" y="6432"/>
                          <a:pt x="2114" y="6888"/>
                        </a:cubicBezTo>
                        <a:cubicBezTo>
                          <a:pt x="1969" y="7297"/>
                          <a:pt x="1942" y="7819"/>
                          <a:pt x="1705" y="8195"/>
                        </a:cubicBezTo>
                        <a:cubicBezTo>
                          <a:pt x="1315" y="8803"/>
                          <a:pt x="773" y="9331"/>
                          <a:pt x="496" y="10024"/>
                        </a:cubicBezTo>
                        <a:cubicBezTo>
                          <a:pt x="404" y="9430"/>
                          <a:pt x="582" y="8631"/>
                          <a:pt x="793" y="8056"/>
                        </a:cubicBezTo>
                        <a:cubicBezTo>
                          <a:pt x="998" y="7515"/>
                          <a:pt x="1348" y="6947"/>
                          <a:pt x="1434" y="6373"/>
                        </a:cubicBezTo>
                        <a:cubicBezTo>
                          <a:pt x="1480" y="6056"/>
                          <a:pt x="1361" y="5811"/>
                          <a:pt x="1282" y="5494"/>
                        </a:cubicBezTo>
                        <a:cubicBezTo>
                          <a:pt x="1170" y="5019"/>
                          <a:pt x="1104" y="4616"/>
                          <a:pt x="1150" y="4147"/>
                        </a:cubicBezTo>
                        <a:cubicBezTo>
                          <a:pt x="1222" y="3421"/>
                          <a:pt x="1487" y="2728"/>
                          <a:pt x="1546" y="2015"/>
                        </a:cubicBezTo>
                        <a:cubicBezTo>
                          <a:pt x="1546" y="1975"/>
                          <a:pt x="1553" y="1942"/>
                          <a:pt x="1553" y="1902"/>
                        </a:cubicBezTo>
                        <a:lnTo>
                          <a:pt x="1553" y="1902"/>
                        </a:lnTo>
                        <a:cubicBezTo>
                          <a:pt x="879" y="3038"/>
                          <a:pt x="906" y="4458"/>
                          <a:pt x="826" y="5719"/>
                        </a:cubicBezTo>
                        <a:cubicBezTo>
                          <a:pt x="793" y="6346"/>
                          <a:pt x="529" y="6908"/>
                          <a:pt x="318" y="7495"/>
                        </a:cubicBezTo>
                        <a:cubicBezTo>
                          <a:pt x="1" y="8360"/>
                          <a:pt x="285" y="9139"/>
                          <a:pt x="225" y="10037"/>
                        </a:cubicBezTo>
                        <a:lnTo>
                          <a:pt x="991" y="10037"/>
                        </a:lnTo>
                        <a:cubicBezTo>
                          <a:pt x="1328" y="9615"/>
                          <a:pt x="1843" y="9403"/>
                          <a:pt x="2253" y="9047"/>
                        </a:cubicBezTo>
                        <a:cubicBezTo>
                          <a:pt x="2860" y="8512"/>
                          <a:pt x="3309" y="8050"/>
                          <a:pt x="3718" y="7337"/>
                        </a:cubicBezTo>
                        <a:cubicBezTo>
                          <a:pt x="4253" y="6412"/>
                          <a:pt x="4682" y="5508"/>
                          <a:pt x="4781" y="4425"/>
                        </a:cubicBezTo>
                        <a:cubicBezTo>
                          <a:pt x="4861" y="3580"/>
                          <a:pt x="4748" y="2715"/>
                          <a:pt x="4768" y="1863"/>
                        </a:cubicBezTo>
                        <a:cubicBezTo>
                          <a:pt x="4781" y="1216"/>
                          <a:pt x="4570" y="641"/>
                          <a:pt x="4517" y="14"/>
                        </a:cubicBezTo>
                        <a:cubicBezTo>
                          <a:pt x="4517" y="7"/>
                          <a:pt x="4517" y="7"/>
                          <a:pt x="451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5" name="Google Shape;945;p23"/>
                  <p:cNvSpPr/>
                  <p:nvPr/>
                </p:nvSpPr>
                <p:spPr>
                  <a:xfrm>
                    <a:off x="12024565" y="555738"/>
                    <a:ext cx="115423" cy="432837"/>
                  </a:xfrm>
                  <a:custGeom>
                    <a:rect b="b" l="l" r="r" t="t"/>
                    <a:pathLst>
                      <a:path extrusionOk="0" h="4980" w="1328">
                        <a:moveTo>
                          <a:pt x="436" y="1"/>
                        </a:moveTo>
                        <a:cubicBezTo>
                          <a:pt x="251" y="760"/>
                          <a:pt x="1" y="1724"/>
                          <a:pt x="86" y="2503"/>
                        </a:cubicBezTo>
                        <a:cubicBezTo>
                          <a:pt x="179" y="3415"/>
                          <a:pt x="832" y="4141"/>
                          <a:pt x="1110" y="4980"/>
                        </a:cubicBezTo>
                        <a:cubicBezTo>
                          <a:pt x="1328" y="4834"/>
                          <a:pt x="1169" y="3639"/>
                          <a:pt x="1143" y="3197"/>
                        </a:cubicBezTo>
                        <a:cubicBezTo>
                          <a:pt x="1090" y="2259"/>
                          <a:pt x="991" y="767"/>
                          <a:pt x="43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46" name="Google Shape;946;p23"/>
                <p:cNvSpPr/>
                <p:nvPr/>
              </p:nvSpPr>
              <p:spPr>
                <a:xfrm>
                  <a:off x="12176667" y="193041"/>
                  <a:ext cx="362783" cy="912694"/>
                </a:xfrm>
                <a:custGeom>
                  <a:rect b="b" l="l" r="r" t="t"/>
                  <a:pathLst>
                    <a:path extrusionOk="0" h="10501" w="4174">
                      <a:moveTo>
                        <a:pt x="4173" y="1"/>
                      </a:moveTo>
                      <a:cubicBezTo>
                        <a:pt x="3823" y="232"/>
                        <a:pt x="3513" y="945"/>
                        <a:pt x="3262" y="1302"/>
                      </a:cubicBezTo>
                      <a:cubicBezTo>
                        <a:pt x="3057" y="1592"/>
                        <a:pt x="2826" y="1955"/>
                        <a:pt x="2701" y="2285"/>
                      </a:cubicBezTo>
                      <a:cubicBezTo>
                        <a:pt x="2298" y="3322"/>
                        <a:pt x="2298" y="4471"/>
                        <a:pt x="2173" y="5554"/>
                      </a:cubicBezTo>
                      <a:cubicBezTo>
                        <a:pt x="2113" y="6036"/>
                        <a:pt x="1928" y="6432"/>
                        <a:pt x="1770" y="6888"/>
                      </a:cubicBezTo>
                      <a:cubicBezTo>
                        <a:pt x="1625" y="7297"/>
                        <a:pt x="1598" y="7819"/>
                        <a:pt x="1361" y="8195"/>
                      </a:cubicBezTo>
                      <a:cubicBezTo>
                        <a:pt x="971" y="8803"/>
                        <a:pt x="429" y="9331"/>
                        <a:pt x="152" y="10024"/>
                      </a:cubicBezTo>
                      <a:cubicBezTo>
                        <a:pt x="60" y="9430"/>
                        <a:pt x="238" y="8631"/>
                        <a:pt x="449" y="8050"/>
                      </a:cubicBezTo>
                      <a:cubicBezTo>
                        <a:pt x="654" y="7515"/>
                        <a:pt x="1004" y="6947"/>
                        <a:pt x="1090" y="6373"/>
                      </a:cubicBezTo>
                      <a:cubicBezTo>
                        <a:pt x="1136" y="6056"/>
                        <a:pt x="1017" y="5811"/>
                        <a:pt x="938" y="5494"/>
                      </a:cubicBezTo>
                      <a:cubicBezTo>
                        <a:pt x="826" y="5019"/>
                        <a:pt x="760" y="4616"/>
                        <a:pt x="806" y="4147"/>
                      </a:cubicBezTo>
                      <a:cubicBezTo>
                        <a:pt x="878" y="3421"/>
                        <a:pt x="1143" y="2728"/>
                        <a:pt x="1202" y="2015"/>
                      </a:cubicBezTo>
                      <a:lnTo>
                        <a:pt x="1202" y="2015"/>
                      </a:lnTo>
                      <a:cubicBezTo>
                        <a:pt x="1110" y="2114"/>
                        <a:pt x="1037" y="2279"/>
                        <a:pt x="958" y="2530"/>
                      </a:cubicBezTo>
                      <a:cubicBezTo>
                        <a:pt x="469" y="3989"/>
                        <a:pt x="1011" y="5653"/>
                        <a:pt x="429" y="7073"/>
                      </a:cubicBezTo>
                      <a:cubicBezTo>
                        <a:pt x="192" y="7667"/>
                        <a:pt x="7" y="8155"/>
                        <a:pt x="0" y="8809"/>
                      </a:cubicBezTo>
                      <a:cubicBezTo>
                        <a:pt x="0" y="9020"/>
                        <a:pt x="14" y="9615"/>
                        <a:pt x="73" y="10037"/>
                      </a:cubicBezTo>
                      <a:cubicBezTo>
                        <a:pt x="118" y="10300"/>
                        <a:pt x="176" y="10501"/>
                        <a:pt x="269" y="10501"/>
                      </a:cubicBezTo>
                      <a:cubicBezTo>
                        <a:pt x="286" y="10501"/>
                        <a:pt x="304" y="10494"/>
                        <a:pt x="324" y="10480"/>
                      </a:cubicBezTo>
                      <a:cubicBezTo>
                        <a:pt x="350" y="10321"/>
                        <a:pt x="396" y="10176"/>
                        <a:pt x="456" y="10037"/>
                      </a:cubicBezTo>
                      <a:cubicBezTo>
                        <a:pt x="918" y="8941"/>
                        <a:pt x="2192" y="8228"/>
                        <a:pt x="2655" y="7158"/>
                      </a:cubicBezTo>
                      <a:cubicBezTo>
                        <a:pt x="2840" y="6729"/>
                        <a:pt x="2708" y="6353"/>
                        <a:pt x="2701" y="5924"/>
                      </a:cubicBezTo>
                      <a:cubicBezTo>
                        <a:pt x="2694" y="5448"/>
                        <a:pt x="2906" y="4900"/>
                        <a:pt x="3051" y="4451"/>
                      </a:cubicBezTo>
                      <a:cubicBezTo>
                        <a:pt x="3361" y="3454"/>
                        <a:pt x="3559" y="2523"/>
                        <a:pt x="3744" y="1493"/>
                      </a:cubicBezTo>
                      <a:cubicBezTo>
                        <a:pt x="3804" y="1130"/>
                        <a:pt x="4055" y="542"/>
                        <a:pt x="4173" y="14"/>
                      </a:cubicBezTo>
                      <a:cubicBezTo>
                        <a:pt x="4173" y="7"/>
                        <a:pt x="4173" y="7"/>
                        <a:pt x="4173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47" name="Google Shape;947;p23"/>
          <p:cNvGrpSpPr/>
          <p:nvPr/>
        </p:nvGrpSpPr>
        <p:grpSpPr>
          <a:xfrm>
            <a:off x="158953" y="421338"/>
            <a:ext cx="989640" cy="1015680"/>
            <a:chOff x="1290926" y="1797913"/>
            <a:chExt cx="391859" cy="402154"/>
          </a:xfrm>
        </p:grpSpPr>
        <p:sp>
          <p:nvSpPr>
            <p:cNvPr id="948" name="Google Shape;948;p23"/>
            <p:cNvSpPr/>
            <p:nvPr/>
          </p:nvSpPr>
          <p:spPr>
            <a:xfrm>
              <a:off x="1391884" y="1998567"/>
              <a:ext cx="96610" cy="72474"/>
            </a:xfrm>
            <a:custGeom>
              <a:rect b="b" l="l" r="r" t="t"/>
              <a:pathLst>
                <a:path extrusionOk="0" h="2096" w="2794">
                  <a:moveTo>
                    <a:pt x="1468" y="238"/>
                  </a:moveTo>
                  <a:cubicBezTo>
                    <a:pt x="1533" y="238"/>
                    <a:pt x="1596" y="244"/>
                    <a:pt x="1658" y="252"/>
                  </a:cubicBezTo>
                  <a:cubicBezTo>
                    <a:pt x="1862" y="285"/>
                    <a:pt x="2060" y="364"/>
                    <a:pt x="2219" y="490"/>
                  </a:cubicBezTo>
                  <a:cubicBezTo>
                    <a:pt x="2377" y="622"/>
                    <a:pt x="2509" y="800"/>
                    <a:pt x="2542" y="1005"/>
                  </a:cubicBezTo>
                  <a:cubicBezTo>
                    <a:pt x="2582" y="1229"/>
                    <a:pt x="2476" y="1414"/>
                    <a:pt x="2298" y="1540"/>
                  </a:cubicBezTo>
                  <a:cubicBezTo>
                    <a:pt x="2033" y="1733"/>
                    <a:pt x="1686" y="1830"/>
                    <a:pt x="1349" y="1830"/>
                  </a:cubicBezTo>
                  <a:cubicBezTo>
                    <a:pt x="1224" y="1830"/>
                    <a:pt x="1101" y="1817"/>
                    <a:pt x="984" y="1791"/>
                  </a:cubicBezTo>
                  <a:cubicBezTo>
                    <a:pt x="779" y="1744"/>
                    <a:pt x="588" y="1645"/>
                    <a:pt x="482" y="1460"/>
                  </a:cubicBezTo>
                  <a:cubicBezTo>
                    <a:pt x="397" y="1315"/>
                    <a:pt x="363" y="1130"/>
                    <a:pt x="390" y="965"/>
                  </a:cubicBezTo>
                  <a:cubicBezTo>
                    <a:pt x="436" y="648"/>
                    <a:pt x="661" y="450"/>
                    <a:pt x="925" y="325"/>
                  </a:cubicBezTo>
                  <a:cubicBezTo>
                    <a:pt x="945" y="342"/>
                    <a:pt x="972" y="352"/>
                    <a:pt x="998" y="352"/>
                  </a:cubicBezTo>
                  <a:cubicBezTo>
                    <a:pt x="1023" y="352"/>
                    <a:pt x="1048" y="344"/>
                    <a:pt x="1070" y="325"/>
                  </a:cubicBezTo>
                  <a:cubicBezTo>
                    <a:pt x="1129" y="272"/>
                    <a:pt x="1268" y="259"/>
                    <a:pt x="1347" y="245"/>
                  </a:cubicBezTo>
                  <a:cubicBezTo>
                    <a:pt x="1388" y="240"/>
                    <a:pt x="1428" y="238"/>
                    <a:pt x="1468" y="238"/>
                  </a:cubicBezTo>
                  <a:close/>
                  <a:moveTo>
                    <a:pt x="1432" y="1"/>
                  </a:moveTo>
                  <a:cubicBezTo>
                    <a:pt x="1321" y="1"/>
                    <a:pt x="1208" y="15"/>
                    <a:pt x="1110" y="54"/>
                  </a:cubicBezTo>
                  <a:cubicBezTo>
                    <a:pt x="694" y="67"/>
                    <a:pt x="297" y="371"/>
                    <a:pt x="159" y="774"/>
                  </a:cubicBezTo>
                  <a:cubicBezTo>
                    <a:pt x="0" y="1249"/>
                    <a:pt x="245" y="1791"/>
                    <a:pt x="707" y="1982"/>
                  </a:cubicBezTo>
                  <a:cubicBezTo>
                    <a:pt x="900" y="2059"/>
                    <a:pt x="1117" y="2095"/>
                    <a:pt x="1336" y="2095"/>
                  </a:cubicBezTo>
                  <a:cubicBezTo>
                    <a:pt x="1722" y="2095"/>
                    <a:pt x="2118" y="1981"/>
                    <a:pt x="2417" y="1771"/>
                  </a:cubicBezTo>
                  <a:cubicBezTo>
                    <a:pt x="2635" y="1612"/>
                    <a:pt x="2793" y="1388"/>
                    <a:pt x="2793" y="1117"/>
                  </a:cubicBezTo>
                  <a:cubicBezTo>
                    <a:pt x="2793" y="853"/>
                    <a:pt x="2661" y="595"/>
                    <a:pt x="2476" y="411"/>
                  </a:cubicBezTo>
                  <a:cubicBezTo>
                    <a:pt x="2272" y="206"/>
                    <a:pt x="1994" y="67"/>
                    <a:pt x="1704" y="28"/>
                  </a:cubicBezTo>
                  <a:cubicBezTo>
                    <a:pt x="1624" y="12"/>
                    <a:pt x="1529" y="1"/>
                    <a:pt x="1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1412423" y="2015510"/>
              <a:ext cx="34508" cy="19882"/>
            </a:xfrm>
            <a:custGeom>
              <a:rect b="b" l="l" r="r" t="t"/>
              <a:pathLst>
                <a:path extrusionOk="0" h="575" w="998">
                  <a:moveTo>
                    <a:pt x="696" y="1"/>
                  </a:moveTo>
                  <a:cubicBezTo>
                    <a:pt x="575" y="1"/>
                    <a:pt x="452" y="34"/>
                    <a:pt x="344" y="86"/>
                  </a:cubicBezTo>
                  <a:cubicBezTo>
                    <a:pt x="258" y="125"/>
                    <a:pt x="185" y="178"/>
                    <a:pt x="119" y="244"/>
                  </a:cubicBezTo>
                  <a:cubicBezTo>
                    <a:pt x="86" y="277"/>
                    <a:pt x="60" y="317"/>
                    <a:pt x="34" y="363"/>
                  </a:cubicBezTo>
                  <a:cubicBezTo>
                    <a:pt x="27" y="383"/>
                    <a:pt x="14" y="409"/>
                    <a:pt x="7" y="429"/>
                  </a:cubicBezTo>
                  <a:cubicBezTo>
                    <a:pt x="1" y="462"/>
                    <a:pt x="1" y="488"/>
                    <a:pt x="1" y="508"/>
                  </a:cubicBezTo>
                  <a:cubicBezTo>
                    <a:pt x="5" y="551"/>
                    <a:pt x="35" y="575"/>
                    <a:pt x="68" y="575"/>
                  </a:cubicBezTo>
                  <a:cubicBezTo>
                    <a:pt x="85" y="575"/>
                    <a:pt x="103" y="568"/>
                    <a:pt x="119" y="554"/>
                  </a:cubicBezTo>
                  <a:cubicBezTo>
                    <a:pt x="133" y="548"/>
                    <a:pt x="146" y="541"/>
                    <a:pt x="159" y="528"/>
                  </a:cubicBezTo>
                  <a:cubicBezTo>
                    <a:pt x="172" y="508"/>
                    <a:pt x="185" y="495"/>
                    <a:pt x="199" y="482"/>
                  </a:cubicBezTo>
                  <a:cubicBezTo>
                    <a:pt x="225" y="455"/>
                    <a:pt x="258" y="436"/>
                    <a:pt x="285" y="409"/>
                  </a:cubicBezTo>
                  <a:lnTo>
                    <a:pt x="324" y="376"/>
                  </a:lnTo>
                  <a:lnTo>
                    <a:pt x="331" y="370"/>
                  </a:lnTo>
                  <a:lnTo>
                    <a:pt x="351" y="356"/>
                  </a:lnTo>
                  <a:cubicBezTo>
                    <a:pt x="370" y="343"/>
                    <a:pt x="384" y="336"/>
                    <a:pt x="403" y="323"/>
                  </a:cubicBezTo>
                  <a:cubicBezTo>
                    <a:pt x="410" y="323"/>
                    <a:pt x="417" y="317"/>
                    <a:pt x="430" y="310"/>
                  </a:cubicBezTo>
                  <a:lnTo>
                    <a:pt x="443" y="303"/>
                  </a:lnTo>
                  <a:lnTo>
                    <a:pt x="463" y="297"/>
                  </a:lnTo>
                  <a:cubicBezTo>
                    <a:pt x="469" y="297"/>
                    <a:pt x="476" y="290"/>
                    <a:pt x="483" y="290"/>
                  </a:cubicBezTo>
                  <a:cubicBezTo>
                    <a:pt x="502" y="284"/>
                    <a:pt x="522" y="277"/>
                    <a:pt x="535" y="277"/>
                  </a:cubicBezTo>
                  <a:cubicBezTo>
                    <a:pt x="555" y="270"/>
                    <a:pt x="575" y="264"/>
                    <a:pt x="595" y="264"/>
                  </a:cubicBezTo>
                  <a:lnTo>
                    <a:pt x="601" y="264"/>
                  </a:lnTo>
                  <a:cubicBezTo>
                    <a:pt x="608" y="264"/>
                    <a:pt x="621" y="257"/>
                    <a:pt x="628" y="257"/>
                  </a:cubicBezTo>
                  <a:lnTo>
                    <a:pt x="734" y="257"/>
                  </a:lnTo>
                  <a:cubicBezTo>
                    <a:pt x="736" y="257"/>
                    <a:pt x="743" y="258"/>
                    <a:pt x="749" y="259"/>
                  </a:cubicBezTo>
                  <a:lnTo>
                    <a:pt x="749" y="259"/>
                  </a:lnTo>
                  <a:cubicBezTo>
                    <a:pt x="755" y="264"/>
                    <a:pt x="761" y="264"/>
                    <a:pt x="773" y="264"/>
                  </a:cubicBezTo>
                  <a:cubicBezTo>
                    <a:pt x="793" y="270"/>
                    <a:pt x="813" y="270"/>
                    <a:pt x="833" y="277"/>
                  </a:cubicBezTo>
                  <a:cubicBezTo>
                    <a:pt x="840" y="278"/>
                    <a:pt x="847" y="278"/>
                    <a:pt x="854" y="278"/>
                  </a:cubicBezTo>
                  <a:cubicBezTo>
                    <a:pt x="906" y="278"/>
                    <a:pt x="955" y="257"/>
                    <a:pt x="978" y="204"/>
                  </a:cubicBezTo>
                  <a:cubicBezTo>
                    <a:pt x="998" y="152"/>
                    <a:pt x="984" y="72"/>
                    <a:pt x="925" y="46"/>
                  </a:cubicBezTo>
                  <a:cubicBezTo>
                    <a:pt x="852" y="15"/>
                    <a:pt x="77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1290926" y="2158436"/>
              <a:ext cx="51624" cy="41631"/>
            </a:xfrm>
            <a:custGeom>
              <a:rect b="b" l="l" r="r" t="t"/>
              <a:pathLst>
                <a:path extrusionOk="0" h="1204" w="1493">
                  <a:moveTo>
                    <a:pt x="806" y="192"/>
                  </a:moveTo>
                  <a:cubicBezTo>
                    <a:pt x="905" y="192"/>
                    <a:pt x="997" y="225"/>
                    <a:pt x="1083" y="285"/>
                  </a:cubicBezTo>
                  <a:cubicBezTo>
                    <a:pt x="1235" y="390"/>
                    <a:pt x="1281" y="602"/>
                    <a:pt x="1208" y="773"/>
                  </a:cubicBezTo>
                  <a:cubicBezTo>
                    <a:pt x="1131" y="964"/>
                    <a:pt x="918" y="999"/>
                    <a:pt x="727" y="999"/>
                  </a:cubicBezTo>
                  <a:cubicBezTo>
                    <a:pt x="707" y="999"/>
                    <a:pt x="687" y="999"/>
                    <a:pt x="667" y="998"/>
                  </a:cubicBezTo>
                  <a:cubicBezTo>
                    <a:pt x="469" y="991"/>
                    <a:pt x="211" y="925"/>
                    <a:pt x="192" y="688"/>
                  </a:cubicBezTo>
                  <a:cubicBezTo>
                    <a:pt x="178" y="496"/>
                    <a:pt x="304" y="351"/>
                    <a:pt x="456" y="252"/>
                  </a:cubicBezTo>
                  <a:lnTo>
                    <a:pt x="482" y="252"/>
                  </a:lnTo>
                  <a:cubicBezTo>
                    <a:pt x="594" y="232"/>
                    <a:pt x="693" y="192"/>
                    <a:pt x="806" y="192"/>
                  </a:cubicBezTo>
                  <a:close/>
                  <a:moveTo>
                    <a:pt x="762" y="0"/>
                  </a:moveTo>
                  <a:cubicBezTo>
                    <a:pt x="653" y="0"/>
                    <a:pt x="537" y="27"/>
                    <a:pt x="456" y="93"/>
                  </a:cubicBezTo>
                  <a:cubicBezTo>
                    <a:pt x="383" y="120"/>
                    <a:pt x="317" y="153"/>
                    <a:pt x="258" y="199"/>
                  </a:cubicBezTo>
                  <a:cubicBezTo>
                    <a:pt x="139" y="298"/>
                    <a:pt x="46" y="430"/>
                    <a:pt x="27" y="589"/>
                  </a:cubicBezTo>
                  <a:cubicBezTo>
                    <a:pt x="0" y="740"/>
                    <a:pt x="40" y="892"/>
                    <a:pt x="145" y="1005"/>
                  </a:cubicBezTo>
                  <a:cubicBezTo>
                    <a:pt x="244" y="1104"/>
                    <a:pt x="390" y="1156"/>
                    <a:pt x="528" y="1183"/>
                  </a:cubicBezTo>
                  <a:cubicBezTo>
                    <a:pt x="606" y="1195"/>
                    <a:pt x="688" y="1203"/>
                    <a:pt x="771" y="1203"/>
                  </a:cubicBezTo>
                  <a:cubicBezTo>
                    <a:pt x="999" y="1203"/>
                    <a:pt x="1228" y="1142"/>
                    <a:pt x="1354" y="938"/>
                  </a:cubicBezTo>
                  <a:cubicBezTo>
                    <a:pt x="1492" y="714"/>
                    <a:pt x="1466" y="397"/>
                    <a:pt x="1288" y="206"/>
                  </a:cubicBezTo>
                  <a:cubicBezTo>
                    <a:pt x="1175" y="87"/>
                    <a:pt x="1017" y="21"/>
                    <a:pt x="859" y="7"/>
                  </a:cubicBezTo>
                  <a:cubicBezTo>
                    <a:pt x="828" y="3"/>
                    <a:pt x="795" y="0"/>
                    <a:pt x="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1448972" y="1880104"/>
              <a:ext cx="35857" cy="34059"/>
            </a:xfrm>
            <a:custGeom>
              <a:rect b="b" l="l" r="r" t="t"/>
              <a:pathLst>
                <a:path extrusionOk="0" h="985" w="1037">
                  <a:moveTo>
                    <a:pt x="514" y="186"/>
                  </a:moveTo>
                  <a:cubicBezTo>
                    <a:pt x="557" y="186"/>
                    <a:pt x="601" y="196"/>
                    <a:pt x="641" y="218"/>
                  </a:cubicBezTo>
                  <a:cubicBezTo>
                    <a:pt x="720" y="258"/>
                    <a:pt x="786" y="324"/>
                    <a:pt x="806" y="403"/>
                  </a:cubicBezTo>
                  <a:cubicBezTo>
                    <a:pt x="839" y="482"/>
                    <a:pt x="825" y="568"/>
                    <a:pt x="779" y="641"/>
                  </a:cubicBezTo>
                  <a:cubicBezTo>
                    <a:pt x="733" y="720"/>
                    <a:pt x="654" y="773"/>
                    <a:pt x="568" y="793"/>
                  </a:cubicBezTo>
                  <a:cubicBezTo>
                    <a:pt x="550" y="797"/>
                    <a:pt x="531" y="799"/>
                    <a:pt x="513" y="799"/>
                  </a:cubicBezTo>
                  <a:cubicBezTo>
                    <a:pt x="382" y="799"/>
                    <a:pt x="244" y="702"/>
                    <a:pt x="192" y="575"/>
                  </a:cubicBezTo>
                  <a:lnTo>
                    <a:pt x="198" y="568"/>
                  </a:lnTo>
                  <a:cubicBezTo>
                    <a:pt x="205" y="548"/>
                    <a:pt x="205" y="522"/>
                    <a:pt x="205" y="502"/>
                  </a:cubicBezTo>
                  <a:cubicBezTo>
                    <a:pt x="218" y="462"/>
                    <a:pt x="225" y="410"/>
                    <a:pt x="244" y="377"/>
                  </a:cubicBezTo>
                  <a:cubicBezTo>
                    <a:pt x="284" y="304"/>
                    <a:pt x="337" y="238"/>
                    <a:pt x="416" y="205"/>
                  </a:cubicBezTo>
                  <a:cubicBezTo>
                    <a:pt x="446" y="193"/>
                    <a:pt x="479" y="186"/>
                    <a:pt x="514" y="186"/>
                  </a:cubicBezTo>
                  <a:close/>
                  <a:moveTo>
                    <a:pt x="506" y="0"/>
                  </a:moveTo>
                  <a:cubicBezTo>
                    <a:pt x="481" y="0"/>
                    <a:pt x="455" y="3"/>
                    <a:pt x="429" y="7"/>
                  </a:cubicBezTo>
                  <a:cubicBezTo>
                    <a:pt x="390" y="13"/>
                    <a:pt x="357" y="27"/>
                    <a:pt x="317" y="40"/>
                  </a:cubicBezTo>
                  <a:cubicBezTo>
                    <a:pt x="145" y="112"/>
                    <a:pt x="26" y="284"/>
                    <a:pt x="20" y="476"/>
                  </a:cubicBezTo>
                  <a:cubicBezTo>
                    <a:pt x="0" y="746"/>
                    <a:pt x="251" y="984"/>
                    <a:pt x="515" y="984"/>
                  </a:cubicBezTo>
                  <a:cubicBezTo>
                    <a:pt x="792" y="984"/>
                    <a:pt x="1037" y="720"/>
                    <a:pt x="1010" y="449"/>
                  </a:cubicBezTo>
                  <a:cubicBezTo>
                    <a:pt x="980" y="198"/>
                    <a:pt x="755" y="0"/>
                    <a:pt x="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1555816" y="1797913"/>
              <a:ext cx="14626" cy="14211"/>
            </a:xfrm>
            <a:custGeom>
              <a:rect b="b" l="l" r="r" t="t"/>
              <a:pathLst>
                <a:path extrusionOk="0" h="411" w="423">
                  <a:moveTo>
                    <a:pt x="218" y="185"/>
                  </a:moveTo>
                  <a:lnTo>
                    <a:pt x="231" y="192"/>
                  </a:lnTo>
                  <a:lnTo>
                    <a:pt x="238" y="192"/>
                  </a:lnTo>
                  <a:lnTo>
                    <a:pt x="238" y="198"/>
                  </a:lnTo>
                  <a:lnTo>
                    <a:pt x="238" y="205"/>
                  </a:lnTo>
                  <a:lnTo>
                    <a:pt x="231" y="218"/>
                  </a:lnTo>
                  <a:lnTo>
                    <a:pt x="218" y="225"/>
                  </a:lnTo>
                  <a:lnTo>
                    <a:pt x="212" y="231"/>
                  </a:lnTo>
                  <a:lnTo>
                    <a:pt x="198" y="238"/>
                  </a:lnTo>
                  <a:lnTo>
                    <a:pt x="192" y="238"/>
                  </a:lnTo>
                  <a:lnTo>
                    <a:pt x="185" y="231"/>
                  </a:lnTo>
                  <a:lnTo>
                    <a:pt x="179" y="218"/>
                  </a:lnTo>
                  <a:cubicBezTo>
                    <a:pt x="179" y="211"/>
                    <a:pt x="172" y="205"/>
                    <a:pt x="172" y="198"/>
                  </a:cubicBezTo>
                  <a:lnTo>
                    <a:pt x="185" y="192"/>
                  </a:lnTo>
                  <a:lnTo>
                    <a:pt x="205" y="185"/>
                  </a:lnTo>
                  <a:close/>
                  <a:moveTo>
                    <a:pt x="205" y="0"/>
                  </a:moveTo>
                  <a:cubicBezTo>
                    <a:pt x="170" y="0"/>
                    <a:pt x="137" y="9"/>
                    <a:pt x="106" y="27"/>
                  </a:cubicBezTo>
                  <a:cubicBezTo>
                    <a:pt x="79" y="40"/>
                    <a:pt x="66" y="60"/>
                    <a:pt x="53" y="86"/>
                  </a:cubicBezTo>
                  <a:cubicBezTo>
                    <a:pt x="46" y="93"/>
                    <a:pt x="40" y="106"/>
                    <a:pt x="33" y="119"/>
                  </a:cubicBezTo>
                  <a:cubicBezTo>
                    <a:pt x="20" y="132"/>
                    <a:pt x="13" y="152"/>
                    <a:pt x="7" y="172"/>
                  </a:cubicBezTo>
                  <a:cubicBezTo>
                    <a:pt x="0" y="198"/>
                    <a:pt x="7" y="225"/>
                    <a:pt x="7" y="258"/>
                  </a:cubicBezTo>
                  <a:cubicBezTo>
                    <a:pt x="20" y="291"/>
                    <a:pt x="40" y="337"/>
                    <a:pt x="73" y="363"/>
                  </a:cubicBezTo>
                  <a:cubicBezTo>
                    <a:pt x="107" y="392"/>
                    <a:pt x="147" y="411"/>
                    <a:pt x="191" y="411"/>
                  </a:cubicBezTo>
                  <a:cubicBezTo>
                    <a:pt x="198" y="411"/>
                    <a:pt x="205" y="410"/>
                    <a:pt x="212" y="410"/>
                  </a:cubicBezTo>
                  <a:cubicBezTo>
                    <a:pt x="264" y="403"/>
                    <a:pt x="317" y="383"/>
                    <a:pt x="357" y="343"/>
                  </a:cubicBezTo>
                  <a:cubicBezTo>
                    <a:pt x="390" y="304"/>
                    <a:pt x="416" y="258"/>
                    <a:pt x="416" y="205"/>
                  </a:cubicBezTo>
                  <a:cubicBezTo>
                    <a:pt x="423" y="152"/>
                    <a:pt x="403" y="106"/>
                    <a:pt x="370" y="66"/>
                  </a:cubicBezTo>
                  <a:cubicBezTo>
                    <a:pt x="344" y="33"/>
                    <a:pt x="297" y="13"/>
                    <a:pt x="258" y="7"/>
                  </a:cubicBezTo>
                  <a:cubicBezTo>
                    <a:pt x="240" y="2"/>
                    <a:pt x="223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1338013" y="1820735"/>
              <a:ext cx="26279" cy="21749"/>
            </a:xfrm>
            <a:custGeom>
              <a:rect b="b" l="l" r="r" t="t"/>
              <a:pathLst>
                <a:path extrusionOk="0" h="629" w="760">
                  <a:moveTo>
                    <a:pt x="396" y="218"/>
                  </a:moveTo>
                  <a:cubicBezTo>
                    <a:pt x="409" y="225"/>
                    <a:pt x="416" y="225"/>
                    <a:pt x="409" y="225"/>
                  </a:cubicBezTo>
                  <a:lnTo>
                    <a:pt x="429" y="225"/>
                  </a:lnTo>
                  <a:lnTo>
                    <a:pt x="442" y="232"/>
                  </a:lnTo>
                  <a:cubicBezTo>
                    <a:pt x="456" y="232"/>
                    <a:pt x="475" y="245"/>
                    <a:pt x="482" y="251"/>
                  </a:cubicBezTo>
                  <a:cubicBezTo>
                    <a:pt x="487" y="256"/>
                    <a:pt x="500" y="267"/>
                    <a:pt x="502" y="267"/>
                  </a:cubicBezTo>
                  <a:cubicBezTo>
                    <a:pt x="503" y="267"/>
                    <a:pt x="502" y="264"/>
                    <a:pt x="495" y="258"/>
                  </a:cubicBezTo>
                  <a:lnTo>
                    <a:pt x="495" y="258"/>
                  </a:lnTo>
                  <a:lnTo>
                    <a:pt x="508" y="271"/>
                  </a:lnTo>
                  <a:cubicBezTo>
                    <a:pt x="522" y="278"/>
                    <a:pt x="528" y="291"/>
                    <a:pt x="535" y="298"/>
                  </a:cubicBezTo>
                  <a:lnTo>
                    <a:pt x="548" y="311"/>
                  </a:lnTo>
                  <a:lnTo>
                    <a:pt x="555" y="331"/>
                  </a:lnTo>
                  <a:lnTo>
                    <a:pt x="561" y="344"/>
                  </a:lnTo>
                  <a:lnTo>
                    <a:pt x="568" y="357"/>
                  </a:lnTo>
                  <a:lnTo>
                    <a:pt x="568" y="364"/>
                  </a:lnTo>
                  <a:lnTo>
                    <a:pt x="568" y="370"/>
                  </a:lnTo>
                  <a:lnTo>
                    <a:pt x="561" y="370"/>
                  </a:lnTo>
                  <a:lnTo>
                    <a:pt x="541" y="377"/>
                  </a:lnTo>
                  <a:cubicBezTo>
                    <a:pt x="535" y="377"/>
                    <a:pt x="522" y="383"/>
                    <a:pt x="508" y="383"/>
                  </a:cubicBezTo>
                  <a:lnTo>
                    <a:pt x="449" y="383"/>
                  </a:lnTo>
                  <a:lnTo>
                    <a:pt x="436" y="377"/>
                  </a:lnTo>
                  <a:cubicBezTo>
                    <a:pt x="416" y="377"/>
                    <a:pt x="403" y="370"/>
                    <a:pt x="390" y="370"/>
                  </a:cubicBezTo>
                  <a:cubicBezTo>
                    <a:pt x="370" y="364"/>
                    <a:pt x="357" y="357"/>
                    <a:pt x="337" y="350"/>
                  </a:cubicBezTo>
                  <a:lnTo>
                    <a:pt x="317" y="344"/>
                  </a:lnTo>
                  <a:cubicBezTo>
                    <a:pt x="310" y="337"/>
                    <a:pt x="297" y="337"/>
                    <a:pt x="291" y="331"/>
                  </a:cubicBezTo>
                  <a:lnTo>
                    <a:pt x="277" y="317"/>
                  </a:lnTo>
                  <a:lnTo>
                    <a:pt x="258" y="304"/>
                  </a:lnTo>
                  <a:lnTo>
                    <a:pt x="251" y="298"/>
                  </a:lnTo>
                  <a:lnTo>
                    <a:pt x="251" y="284"/>
                  </a:lnTo>
                  <a:lnTo>
                    <a:pt x="244" y="284"/>
                  </a:lnTo>
                  <a:lnTo>
                    <a:pt x="244" y="278"/>
                  </a:lnTo>
                  <a:lnTo>
                    <a:pt x="251" y="278"/>
                  </a:lnTo>
                  <a:lnTo>
                    <a:pt x="251" y="271"/>
                  </a:lnTo>
                  <a:lnTo>
                    <a:pt x="251" y="265"/>
                  </a:lnTo>
                  <a:lnTo>
                    <a:pt x="258" y="258"/>
                  </a:lnTo>
                  <a:lnTo>
                    <a:pt x="264" y="251"/>
                  </a:lnTo>
                  <a:lnTo>
                    <a:pt x="277" y="245"/>
                  </a:lnTo>
                  <a:lnTo>
                    <a:pt x="284" y="238"/>
                  </a:lnTo>
                  <a:lnTo>
                    <a:pt x="297" y="238"/>
                  </a:lnTo>
                  <a:cubicBezTo>
                    <a:pt x="304" y="232"/>
                    <a:pt x="317" y="232"/>
                    <a:pt x="324" y="225"/>
                  </a:cubicBezTo>
                  <a:lnTo>
                    <a:pt x="350" y="225"/>
                  </a:lnTo>
                  <a:cubicBezTo>
                    <a:pt x="357" y="225"/>
                    <a:pt x="370" y="218"/>
                    <a:pt x="376" y="218"/>
                  </a:cubicBezTo>
                  <a:close/>
                  <a:moveTo>
                    <a:pt x="351" y="0"/>
                  </a:moveTo>
                  <a:cubicBezTo>
                    <a:pt x="346" y="0"/>
                    <a:pt x="341" y="0"/>
                    <a:pt x="337" y="0"/>
                  </a:cubicBezTo>
                  <a:cubicBezTo>
                    <a:pt x="251" y="7"/>
                    <a:pt x="172" y="33"/>
                    <a:pt x="106" y="86"/>
                  </a:cubicBezTo>
                  <a:cubicBezTo>
                    <a:pt x="40" y="139"/>
                    <a:pt x="0" y="218"/>
                    <a:pt x="7" y="304"/>
                  </a:cubicBezTo>
                  <a:cubicBezTo>
                    <a:pt x="26" y="496"/>
                    <a:pt x="225" y="595"/>
                    <a:pt x="396" y="621"/>
                  </a:cubicBezTo>
                  <a:cubicBezTo>
                    <a:pt x="426" y="626"/>
                    <a:pt x="458" y="629"/>
                    <a:pt x="491" y="629"/>
                  </a:cubicBezTo>
                  <a:cubicBezTo>
                    <a:pt x="552" y="629"/>
                    <a:pt x="613" y="618"/>
                    <a:pt x="660" y="588"/>
                  </a:cubicBezTo>
                  <a:cubicBezTo>
                    <a:pt x="713" y="555"/>
                    <a:pt x="753" y="509"/>
                    <a:pt x="753" y="449"/>
                  </a:cubicBezTo>
                  <a:cubicBezTo>
                    <a:pt x="753" y="436"/>
                    <a:pt x="753" y="430"/>
                    <a:pt x="746" y="416"/>
                  </a:cubicBezTo>
                  <a:cubicBezTo>
                    <a:pt x="759" y="377"/>
                    <a:pt x="759" y="331"/>
                    <a:pt x="746" y="291"/>
                  </a:cubicBezTo>
                  <a:cubicBezTo>
                    <a:pt x="701" y="117"/>
                    <a:pt x="525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1656714" y="1813197"/>
              <a:ext cx="26071" cy="21646"/>
            </a:xfrm>
            <a:custGeom>
              <a:rect b="b" l="l" r="r" t="t"/>
              <a:pathLst>
                <a:path extrusionOk="0" h="626" w="754">
                  <a:moveTo>
                    <a:pt x="397" y="218"/>
                  </a:moveTo>
                  <a:cubicBezTo>
                    <a:pt x="410" y="225"/>
                    <a:pt x="410" y="225"/>
                    <a:pt x="404" y="225"/>
                  </a:cubicBezTo>
                  <a:lnTo>
                    <a:pt x="423" y="225"/>
                  </a:lnTo>
                  <a:lnTo>
                    <a:pt x="443" y="232"/>
                  </a:lnTo>
                  <a:cubicBezTo>
                    <a:pt x="450" y="232"/>
                    <a:pt x="470" y="245"/>
                    <a:pt x="483" y="251"/>
                  </a:cubicBezTo>
                  <a:cubicBezTo>
                    <a:pt x="483" y="251"/>
                    <a:pt x="500" y="265"/>
                    <a:pt x="502" y="265"/>
                  </a:cubicBezTo>
                  <a:cubicBezTo>
                    <a:pt x="503" y="265"/>
                    <a:pt x="501" y="263"/>
                    <a:pt x="496" y="258"/>
                  </a:cubicBezTo>
                  <a:lnTo>
                    <a:pt x="496" y="258"/>
                  </a:lnTo>
                  <a:lnTo>
                    <a:pt x="509" y="271"/>
                  </a:lnTo>
                  <a:cubicBezTo>
                    <a:pt x="516" y="278"/>
                    <a:pt x="529" y="291"/>
                    <a:pt x="536" y="298"/>
                  </a:cubicBezTo>
                  <a:lnTo>
                    <a:pt x="542" y="304"/>
                  </a:lnTo>
                  <a:lnTo>
                    <a:pt x="555" y="324"/>
                  </a:lnTo>
                  <a:lnTo>
                    <a:pt x="562" y="337"/>
                  </a:lnTo>
                  <a:lnTo>
                    <a:pt x="562" y="350"/>
                  </a:lnTo>
                  <a:lnTo>
                    <a:pt x="569" y="364"/>
                  </a:lnTo>
                  <a:lnTo>
                    <a:pt x="562" y="370"/>
                  </a:lnTo>
                  <a:lnTo>
                    <a:pt x="555" y="370"/>
                  </a:lnTo>
                  <a:lnTo>
                    <a:pt x="542" y="377"/>
                  </a:lnTo>
                  <a:cubicBezTo>
                    <a:pt x="529" y="377"/>
                    <a:pt x="516" y="377"/>
                    <a:pt x="503" y="384"/>
                  </a:cubicBezTo>
                  <a:lnTo>
                    <a:pt x="443" y="384"/>
                  </a:lnTo>
                  <a:lnTo>
                    <a:pt x="430" y="377"/>
                  </a:lnTo>
                  <a:cubicBezTo>
                    <a:pt x="417" y="377"/>
                    <a:pt x="397" y="370"/>
                    <a:pt x="384" y="364"/>
                  </a:cubicBezTo>
                  <a:cubicBezTo>
                    <a:pt x="371" y="364"/>
                    <a:pt x="351" y="357"/>
                    <a:pt x="338" y="350"/>
                  </a:cubicBezTo>
                  <a:lnTo>
                    <a:pt x="318" y="344"/>
                  </a:lnTo>
                  <a:cubicBezTo>
                    <a:pt x="305" y="337"/>
                    <a:pt x="298" y="331"/>
                    <a:pt x="285" y="324"/>
                  </a:cubicBezTo>
                  <a:lnTo>
                    <a:pt x="271" y="317"/>
                  </a:lnTo>
                  <a:lnTo>
                    <a:pt x="258" y="304"/>
                  </a:lnTo>
                  <a:lnTo>
                    <a:pt x="252" y="291"/>
                  </a:lnTo>
                  <a:lnTo>
                    <a:pt x="245" y="284"/>
                  </a:lnTo>
                  <a:lnTo>
                    <a:pt x="245" y="278"/>
                  </a:lnTo>
                  <a:lnTo>
                    <a:pt x="245" y="271"/>
                  </a:lnTo>
                  <a:lnTo>
                    <a:pt x="245" y="265"/>
                  </a:lnTo>
                  <a:lnTo>
                    <a:pt x="252" y="265"/>
                  </a:lnTo>
                  <a:lnTo>
                    <a:pt x="252" y="258"/>
                  </a:lnTo>
                  <a:lnTo>
                    <a:pt x="258" y="258"/>
                  </a:lnTo>
                  <a:lnTo>
                    <a:pt x="258" y="251"/>
                  </a:lnTo>
                  <a:lnTo>
                    <a:pt x="265" y="251"/>
                  </a:lnTo>
                  <a:lnTo>
                    <a:pt x="278" y="245"/>
                  </a:lnTo>
                  <a:lnTo>
                    <a:pt x="285" y="238"/>
                  </a:lnTo>
                  <a:lnTo>
                    <a:pt x="291" y="232"/>
                  </a:lnTo>
                  <a:cubicBezTo>
                    <a:pt x="305" y="232"/>
                    <a:pt x="311" y="225"/>
                    <a:pt x="324" y="225"/>
                  </a:cubicBezTo>
                  <a:lnTo>
                    <a:pt x="338" y="218"/>
                  </a:lnTo>
                  <a:close/>
                  <a:moveTo>
                    <a:pt x="351" y="0"/>
                  </a:moveTo>
                  <a:cubicBezTo>
                    <a:pt x="347" y="0"/>
                    <a:pt x="342" y="0"/>
                    <a:pt x="338" y="1"/>
                  </a:cubicBezTo>
                  <a:cubicBezTo>
                    <a:pt x="252" y="7"/>
                    <a:pt x="172" y="34"/>
                    <a:pt x="100" y="86"/>
                  </a:cubicBezTo>
                  <a:cubicBezTo>
                    <a:pt x="40" y="139"/>
                    <a:pt x="1" y="218"/>
                    <a:pt x="7" y="298"/>
                  </a:cubicBezTo>
                  <a:cubicBezTo>
                    <a:pt x="21" y="496"/>
                    <a:pt x="225" y="595"/>
                    <a:pt x="397" y="615"/>
                  </a:cubicBezTo>
                  <a:lnTo>
                    <a:pt x="397" y="621"/>
                  </a:lnTo>
                  <a:cubicBezTo>
                    <a:pt x="426" y="623"/>
                    <a:pt x="456" y="626"/>
                    <a:pt x="486" y="626"/>
                  </a:cubicBezTo>
                  <a:cubicBezTo>
                    <a:pt x="547" y="626"/>
                    <a:pt x="608" y="617"/>
                    <a:pt x="661" y="582"/>
                  </a:cubicBezTo>
                  <a:cubicBezTo>
                    <a:pt x="707" y="555"/>
                    <a:pt x="754" y="509"/>
                    <a:pt x="747" y="443"/>
                  </a:cubicBezTo>
                  <a:cubicBezTo>
                    <a:pt x="747" y="436"/>
                    <a:pt x="747" y="423"/>
                    <a:pt x="747" y="417"/>
                  </a:cubicBezTo>
                  <a:cubicBezTo>
                    <a:pt x="754" y="377"/>
                    <a:pt x="754" y="331"/>
                    <a:pt x="740" y="291"/>
                  </a:cubicBezTo>
                  <a:cubicBezTo>
                    <a:pt x="702" y="118"/>
                    <a:pt x="519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5" name="Google Shape;955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7" name="Google Shape;957;p24"/>
          <p:cNvGrpSpPr/>
          <p:nvPr/>
        </p:nvGrpSpPr>
        <p:grpSpPr>
          <a:xfrm flipH="1" rot="1206438">
            <a:off x="-388071" y="3009883"/>
            <a:ext cx="729817" cy="1430365"/>
            <a:chOff x="11376615" y="-183998"/>
            <a:chExt cx="520099" cy="1019340"/>
          </a:xfrm>
        </p:grpSpPr>
        <p:grpSp>
          <p:nvGrpSpPr>
            <p:cNvPr id="958" name="Google Shape;958;p24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959" name="Google Shape;959;p24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24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1" name="Google Shape;961;p24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4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3" name="Google Shape;963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964" name="Google Shape;964;p24"/>
          <p:cNvSpPr txBox="1"/>
          <p:nvPr>
            <p:ph idx="1" type="subTitle"/>
          </p:nvPr>
        </p:nvSpPr>
        <p:spPr>
          <a:xfrm>
            <a:off x="4716313" y="2261338"/>
            <a:ext cx="3609600" cy="17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5" name="Google Shape;965;p24"/>
          <p:cNvSpPr txBox="1"/>
          <p:nvPr>
            <p:ph idx="2" type="subTitle"/>
          </p:nvPr>
        </p:nvSpPr>
        <p:spPr>
          <a:xfrm>
            <a:off x="816788" y="2261338"/>
            <a:ext cx="3609600" cy="17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6" name="Google Shape;966;p24"/>
          <p:cNvSpPr/>
          <p:nvPr/>
        </p:nvSpPr>
        <p:spPr>
          <a:xfrm>
            <a:off x="-650" y="4566425"/>
            <a:ext cx="9144000" cy="57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24"/>
          <p:cNvSpPr/>
          <p:nvPr/>
        </p:nvSpPr>
        <p:spPr>
          <a:xfrm>
            <a:off x="-71125" y="4412589"/>
            <a:ext cx="9315314" cy="804700"/>
          </a:xfrm>
          <a:custGeom>
            <a:rect b="b" l="l" r="r" t="t"/>
            <a:pathLst>
              <a:path extrusionOk="0" h="12655" w="61904">
                <a:moveTo>
                  <a:pt x="53704" y="0"/>
                </a:moveTo>
                <a:cubicBezTo>
                  <a:pt x="48246" y="0"/>
                  <a:pt x="43528" y="1587"/>
                  <a:pt x="39162" y="3403"/>
                </a:cubicBezTo>
                <a:cubicBezTo>
                  <a:pt x="34267" y="5440"/>
                  <a:pt x="27689" y="10736"/>
                  <a:pt x="20670" y="10736"/>
                </a:cubicBezTo>
                <a:cubicBezTo>
                  <a:pt x="18951" y="10736"/>
                  <a:pt x="17205" y="10418"/>
                  <a:pt x="15451" y="9656"/>
                </a:cubicBezTo>
                <a:cubicBezTo>
                  <a:pt x="6755" y="5886"/>
                  <a:pt x="0" y="4935"/>
                  <a:pt x="0" y="4935"/>
                </a:cubicBezTo>
                <a:lnTo>
                  <a:pt x="0" y="8105"/>
                </a:lnTo>
                <a:cubicBezTo>
                  <a:pt x="707" y="8054"/>
                  <a:pt x="1415" y="8029"/>
                  <a:pt x="2124" y="8029"/>
                </a:cubicBezTo>
                <a:cubicBezTo>
                  <a:pt x="3739" y="8029"/>
                  <a:pt x="5356" y="8160"/>
                  <a:pt x="6953" y="8422"/>
                </a:cubicBezTo>
                <a:cubicBezTo>
                  <a:pt x="7878" y="8646"/>
                  <a:pt x="5111" y="9650"/>
                  <a:pt x="5494" y="9855"/>
                </a:cubicBezTo>
                <a:cubicBezTo>
                  <a:pt x="5929" y="10454"/>
                  <a:pt x="6608" y="10589"/>
                  <a:pt x="7364" y="10589"/>
                </a:cubicBezTo>
                <a:cubicBezTo>
                  <a:pt x="7987" y="10589"/>
                  <a:pt x="8663" y="10497"/>
                  <a:pt x="9298" y="10497"/>
                </a:cubicBezTo>
                <a:cubicBezTo>
                  <a:pt x="9471" y="10497"/>
                  <a:pt x="9641" y="10504"/>
                  <a:pt x="9806" y="10521"/>
                </a:cubicBezTo>
                <a:cubicBezTo>
                  <a:pt x="10030" y="10548"/>
                  <a:pt x="10268" y="10601"/>
                  <a:pt x="10413" y="10772"/>
                </a:cubicBezTo>
                <a:cubicBezTo>
                  <a:pt x="10585" y="10990"/>
                  <a:pt x="10552" y="11307"/>
                  <a:pt x="10644" y="11571"/>
                </a:cubicBezTo>
                <a:cubicBezTo>
                  <a:pt x="10799" y="11996"/>
                  <a:pt x="11271" y="12193"/>
                  <a:pt x="11743" y="12193"/>
                </a:cubicBezTo>
                <a:cubicBezTo>
                  <a:pt x="11895" y="12193"/>
                  <a:pt x="12048" y="12173"/>
                  <a:pt x="12189" y="12133"/>
                </a:cubicBezTo>
                <a:cubicBezTo>
                  <a:pt x="12764" y="11961"/>
                  <a:pt x="13252" y="11565"/>
                  <a:pt x="13800" y="11320"/>
                </a:cubicBezTo>
                <a:cubicBezTo>
                  <a:pt x="14281" y="11110"/>
                  <a:pt x="14768" y="11025"/>
                  <a:pt x="15261" y="11025"/>
                </a:cubicBezTo>
                <a:cubicBezTo>
                  <a:pt x="17414" y="11025"/>
                  <a:pt x="19676" y="12655"/>
                  <a:pt x="21965" y="12655"/>
                </a:cubicBezTo>
                <a:cubicBezTo>
                  <a:pt x="21984" y="12655"/>
                  <a:pt x="22003" y="12654"/>
                  <a:pt x="22021" y="12654"/>
                </a:cubicBezTo>
                <a:cubicBezTo>
                  <a:pt x="24715" y="12621"/>
                  <a:pt x="26888" y="10323"/>
                  <a:pt x="29542" y="9888"/>
                </a:cubicBezTo>
                <a:cubicBezTo>
                  <a:pt x="30215" y="9775"/>
                  <a:pt x="30909" y="9789"/>
                  <a:pt x="31576" y="9643"/>
                </a:cubicBezTo>
                <a:cubicBezTo>
                  <a:pt x="33689" y="9174"/>
                  <a:pt x="35095" y="7260"/>
                  <a:pt x="36700" y="5820"/>
                </a:cubicBezTo>
                <a:cubicBezTo>
                  <a:pt x="38674" y="4051"/>
                  <a:pt x="41176" y="2888"/>
                  <a:pt x="43798" y="2519"/>
                </a:cubicBezTo>
                <a:cubicBezTo>
                  <a:pt x="43820" y="2518"/>
                  <a:pt x="43841" y="2517"/>
                  <a:pt x="43861" y="2517"/>
                </a:cubicBezTo>
                <a:cubicBezTo>
                  <a:pt x="45160" y="2517"/>
                  <a:pt x="42240" y="4595"/>
                  <a:pt x="39730" y="6474"/>
                </a:cubicBezTo>
                <a:cubicBezTo>
                  <a:pt x="39374" y="6738"/>
                  <a:pt x="39070" y="7161"/>
                  <a:pt x="39129" y="7596"/>
                </a:cubicBezTo>
                <a:cubicBezTo>
                  <a:pt x="39197" y="8110"/>
                  <a:pt x="39691" y="8317"/>
                  <a:pt x="40240" y="8317"/>
                </a:cubicBezTo>
                <a:cubicBezTo>
                  <a:pt x="40600" y="8317"/>
                  <a:pt x="40985" y="8228"/>
                  <a:pt x="41289" y="8078"/>
                </a:cubicBezTo>
                <a:cubicBezTo>
                  <a:pt x="45029" y="6213"/>
                  <a:pt x="48973" y="4218"/>
                  <a:pt x="49875" y="4218"/>
                </a:cubicBezTo>
                <a:cubicBezTo>
                  <a:pt x="50155" y="4218"/>
                  <a:pt x="50142" y="4409"/>
                  <a:pt x="49740" y="4856"/>
                </a:cubicBezTo>
                <a:cubicBezTo>
                  <a:pt x="49219" y="5444"/>
                  <a:pt x="49582" y="6480"/>
                  <a:pt x="50302" y="6817"/>
                </a:cubicBezTo>
                <a:cubicBezTo>
                  <a:pt x="50541" y="6930"/>
                  <a:pt x="50796" y="6980"/>
                  <a:pt x="51056" y="6980"/>
                </a:cubicBezTo>
                <a:cubicBezTo>
                  <a:pt x="51571" y="6980"/>
                  <a:pt x="52101" y="6783"/>
                  <a:pt x="52540" y="6494"/>
                </a:cubicBezTo>
                <a:cubicBezTo>
                  <a:pt x="53200" y="6058"/>
                  <a:pt x="53709" y="5437"/>
                  <a:pt x="54277" y="4883"/>
                </a:cubicBezTo>
                <a:cubicBezTo>
                  <a:pt x="55221" y="3965"/>
                  <a:pt x="56357" y="3225"/>
                  <a:pt x="57631" y="2875"/>
                </a:cubicBezTo>
                <a:cubicBezTo>
                  <a:pt x="58274" y="2697"/>
                  <a:pt x="58923" y="2622"/>
                  <a:pt x="59575" y="2622"/>
                </a:cubicBezTo>
                <a:cubicBezTo>
                  <a:pt x="60349" y="2622"/>
                  <a:pt x="61126" y="2727"/>
                  <a:pt x="61903" y="2888"/>
                </a:cubicBezTo>
                <a:lnTo>
                  <a:pt x="61903" y="1185"/>
                </a:lnTo>
                <a:cubicBezTo>
                  <a:pt x="58981" y="349"/>
                  <a:pt x="56261" y="0"/>
                  <a:pt x="537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24"/>
          <p:cNvSpPr/>
          <p:nvPr/>
        </p:nvSpPr>
        <p:spPr>
          <a:xfrm>
            <a:off x="-650" y="4566425"/>
            <a:ext cx="91440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9" name="Google Shape;969;p24"/>
          <p:cNvGrpSpPr/>
          <p:nvPr/>
        </p:nvGrpSpPr>
        <p:grpSpPr>
          <a:xfrm>
            <a:off x="-70296" y="3704445"/>
            <a:ext cx="855339" cy="1139150"/>
            <a:chOff x="-38534" y="3660370"/>
            <a:chExt cx="855339" cy="1139150"/>
          </a:xfrm>
        </p:grpSpPr>
        <p:sp>
          <p:nvSpPr>
            <p:cNvPr id="970" name="Google Shape;970;p24"/>
            <p:cNvSpPr/>
            <p:nvPr/>
          </p:nvSpPr>
          <p:spPr>
            <a:xfrm flipH="1">
              <a:off x="130350" y="3660370"/>
              <a:ext cx="686455" cy="1107471"/>
            </a:xfrm>
            <a:custGeom>
              <a:rect b="b" l="l" r="r" t="t"/>
              <a:pathLst>
                <a:path extrusionOk="0" h="12742" w="7898">
                  <a:moveTo>
                    <a:pt x="4730" y="0"/>
                  </a:moveTo>
                  <a:cubicBezTo>
                    <a:pt x="4500" y="0"/>
                    <a:pt x="4247" y="203"/>
                    <a:pt x="4108" y="387"/>
                  </a:cubicBezTo>
                  <a:cubicBezTo>
                    <a:pt x="3593" y="1054"/>
                    <a:pt x="3758" y="1965"/>
                    <a:pt x="3996" y="2698"/>
                  </a:cubicBezTo>
                  <a:cubicBezTo>
                    <a:pt x="4246" y="3484"/>
                    <a:pt x="4603" y="4217"/>
                    <a:pt x="5059" y="4897"/>
                  </a:cubicBezTo>
                  <a:cubicBezTo>
                    <a:pt x="5534" y="5610"/>
                    <a:pt x="5574" y="6422"/>
                    <a:pt x="5963" y="7149"/>
                  </a:cubicBezTo>
                  <a:cubicBezTo>
                    <a:pt x="6214" y="7618"/>
                    <a:pt x="6597" y="7915"/>
                    <a:pt x="6690" y="8469"/>
                  </a:cubicBezTo>
                  <a:cubicBezTo>
                    <a:pt x="6769" y="8905"/>
                    <a:pt x="6709" y="9341"/>
                    <a:pt x="6782" y="9783"/>
                  </a:cubicBezTo>
                  <a:cubicBezTo>
                    <a:pt x="6830" y="10058"/>
                    <a:pt x="7265" y="11884"/>
                    <a:pt x="6634" y="11884"/>
                  </a:cubicBezTo>
                  <a:cubicBezTo>
                    <a:pt x="6566" y="11884"/>
                    <a:pt x="6486" y="11863"/>
                    <a:pt x="6392" y="11817"/>
                  </a:cubicBezTo>
                  <a:cubicBezTo>
                    <a:pt x="5765" y="11513"/>
                    <a:pt x="5937" y="10259"/>
                    <a:pt x="5930" y="9717"/>
                  </a:cubicBezTo>
                  <a:cubicBezTo>
                    <a:pt x="5924" y="8892"/>
                    <a:pt x="5481" y="8265"/>
                    <a:pt x="5144" y="7538"/>
                  </a:cubicBezTo>
                  <a:cubicBezTo>
                    <a:pt x="4814" y="6832"/>
                    <a:pt x="4880" y="5894"/>
                    <a:pt x="4451" y="5260"/>
                  </a:cubicBezTo>
                  <a:cubicBezTo>
                    <a:pt x="4296" y="5029"/>
                    <a:pt x="4084" y="4881"/>
                    <a:pt x="3881" y="4881"/>
                  </a:cubicBezTo>
                  <a:cubicBezTo>
                    <a:pt x="3730" y="4881"/>
                    <a:pt x="3583" y="4963"/>
                    <a:pt x="3467" y="5155"/>
                  </a:cubicBezTo>
                  <a:cubicBezTo>
                    <a:pt x="3170" y="5643"/>
                    <a:pt x="3309" y="6416"/>
                    <a:pt x="3646" y="6832"/>
                  </a:cubicBezTo>
                  <a:cubicBezTo>
                    <a:pt x="4002" y="7261"/>
                    <a:pt x="4715" y="7611"/>
                    <a:pt x="4841" y="8179"/>
                  </a:cubicBezTo>
                  <a:cubicBezTo>
                    <a:pt x="4927" y="8562"/>
                    <a:pt x="4795" y="8984"/>
                    <a:pt x="4887" y="9381"/>
                  </a:cubicBezTo>
                  <a:cubicBezTo>
                    <a:pt x="4973" y="9790"/>
                    <a:pt x="5144" y="10173"/>
                    <a:pt x="5336" y="10543"/>
                  </a:cubicBezTo>
                  <a:cubicBezTo>
                    <a:pt x="5660" y="11190"/>
                    <a:pt x="6029" y="11876"/>
                    <a:pt x="5686" y="12590"/>
                  </a:cubicBezTo>
                  <a:cubicBezTo>
                    <a:pt x="5402" y="12418"/>
                    <a:pt x="5184" y="11982"/>
                    <a:pt x="4887" y="11764"/>
                  </a:cubicBezTo>
                  <a:cubicBezTo>
                    <a:pt x="4511" y="11474"/>
                    <a:pt x="4227" y="11295"/>
                    <a:pt x="3969" y="10879"/>
                  </a:cubicBezTo>
                  <a:cubicBezTo>
                    <a:pt x="3580" y="10219"/>
                    <a:pt x="3632" y="9433"/>
                    <a:pt x="3223" y="8786"/>
                  </a:cubicBezTo>
                  <a:cubicBezTo>
                    <a:pt x="2999" y="8423"/>
                    <a:pt x="2741" y="8047"/>
                    <a:pt x="2497" y="7697"/>
                  </a:cubicBezTo>
                  <a:cubicBezTo>
                    <a:pt x="2226" y="7307"/>
                    <a:pt x="1810" y="7083"/>
                    <a:pt x="1625" y="6627"/>
                  </a:cubicBezTo>
                  <a:cubicBezTo>
                    <a:pt x="1123" y="5406"/>
                    <a:pt x="1579" y="3973"/>
                    <a:pt x="1401" y="2705"/>
                  </a:cubicBezTo>
                  <a:cubicBezTo>
                    <a:pt x="1327" y="2199"/>
                    <a:pt x="964" y="1867"/>
                    <a:pt x="633" y="1867"/>
                  </a:cubicBezTo>
                  <a:cubicBezTo>
                    <a:pt x="372" y="1867"/>
                    <a:pt x="131" y="2074"/>
                    <a:pt x="67" y="2566"/>
                  </a:cubicBezTo>
                  <a:cubicBezTo>
                    <a:pt x="1" y="3062"/>
                    <a:pt x="272" y="3438"/>
                    <a:pt x="456" y="3874"/>
                  </a:cubicBezTo>
                  <a:cubicBezTo>
                    <a:pt x="615" y="4237"/>
                    <a:pt x="654" y="4620"/>
                    <a:pt x="654" y="5016"/>
                  </a:cubicBezTo>
                  <a:cubicBezTo>
                    <a:pt x="654" y="5815"/>
                    <a:pt x="549" y="6667"/>
                    <a:pt x="1130" y="7307"/>
                  </a:cubicBezTo>
                  <a:cubicBezTo>
                    <a:pt x="1599" y="7816"/>
                    <a:pt x="2200" y="8179"/>
                    <a:pt x="2649" y="8700"/>
                  </a:cubicBezTo>
                  <a:cubicBezTo>
                    <a:pt x="3170" y="9321"/>
                    <a:pt x="2952" y="10120"/>
                    <a:pt x="3197" y="10853"/>
                  </a:cubicBezTo>
                  <a:cubicBezTo>
                    <a:pt x="3507" y="11764"/>
                    <a:pt x="4689" y="12358"/>
                    <a:pt x="5527" y="12741"/>
                  </a:cubicBezTo>
                  <a:lnTo>
                    <a:pt x="7819" y="11923"/>
                  </a:lnTo>
                  <a:cubicBezTo>
                    <a:pt x="7819" y="11962"/>
                    <a:pt x="7825" y="12002"/>
                    <a:pt x="7825" y="12042"/>
                  </a:cubicBezTo>
                  <a:cubicBezTo>
                    <a:pt x="7898" y="11876"/>
                    <a:pt x="7865" y="11309"/>
                    <a:pt x="7872" y="11058"/>
                  </a:cubicBezTo>
                  <a:cubicBezTo>
                    <a:pt x="7878" y="10298"/>
                    <a:pt x="7647" y="9539"/>
                    <a:pt x="7350" y="8859"/>
                  </a:cubicBezTo>
                  <a:cubicBezTo>
                    <a:pt x="6736" y="7452"/>
                    <a:pt x="5990" y="5980"/>
                    <a:pt x="5679" y="4475"/>
                  </a:cubicBezTo>
                  <a:cubicBezTo>
                    <a:pt x="5508" y="3662"/>
                    <a:pt x="5382" y="2863"/>
                    <a:pt x="5290" y="2045"/>
                  </a:cubicBezTo>
                  <a:cubicBezTo>
                    <a:pt x="5250" y="1675"/>
                    <a:pt x="5171" y="1318"/>
                    <a:pt x="5125" y="955"/>
                  </a:cubicBezTo>
                  <a:cubicBezTo>
                    <a:pt x="5092" y="744"/>
                    <a:pt x="5164" y="335"/>
                    <a:pt x="5026" y="156"/>
                  </a:cubicBezTo>
                  <a:cubicBezTo>
                    <a:pt x="4941" y="45"/>
                    <a:pt x="4838" y="0"/>
                    <a:pt x="4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4"/>
            <p:cNvSpPr/>
            <p:nvPr/>
          </p:nvSpPr>
          <p:spPr>
            <a:xfrm flipH="1">
              <a:off x="457418" y="4176687"/>
              <a:ext cx="308288" cy="622833"/>
            </a:xfrm>
            <a:custGeom>
              <a:rect b="b" l="l" r="r" t="t"/>
              <a:pathLst>
                <a:path extrusionOk="0" h="7166" w="3547">
                  <a:moveTo>
                    <a:pt x="344" y="2327"/>
                  </a:moveTo>
                  <a:cubicBezTo>
                    <a:pt x="111" y="2327"/>
                    <a:pt x="50" y="2621"/>
                    <a:pt x="33" y="2842"/>
                  </a:cubicBezTo>
                  <a:cubicBezTo>
                    <a:pt x="0" y="3251"/>
                    <a:pt x="152" y="3581"/>
                    <a:pt x="429" y="3885"/>
                  </a:cubicBezTo>
                  <a:cubicBezTo>
                    <a:pt x="720" y="4215"/>
                    <a:pt x="1189" y="4393"/>
                    <a:pt x="1367" y="4816"/>
                  </a:cubicBezTo>
                  <a:cubicBezTo>
                    <a:pt x="1591" y="5351"/>
                    <a:pt x="1387" y="6011"/>
                    <a:pt x="1605" y="6579"/>
                  </a:cubicBezTo>
                  <a:cubicBezTo>
                    <a:pt x="1646" y="6685"/>
                    <a:pt x="1719" y="6826"/>
                    <a:pt x="1814" y="6942"/>
                  </a:cubicBezTo>
                  <a:lnTo>
                    <a:pt x="1814" y="6942"/>
                  </a:lnTo>
                  <a:cubicBezTo>
                    <a:pt x="1850" y="6057"/>
                    <a:pt x="2082" y="5048"/>
                    <a:pt x="1605" y="4301"/>
                  </a:cubicBezTo>
                  <a:cubicBezTo>
                    <a:pt x="1380" y="3938"/>
                    <a:pt x="1070" y="3588"/>
                    <a:pt x="885" y="3205"/>
                  </a:cubicBezTo>
                  <a:cubicBezTo>
                    <a:pt x="759" y="2961"/>
                    <a:pt x="779" y="2465"/>
                    <a:pt x="475" y="2353"/>
                  </a:cubicBezTo>
                  <a:cubicBezTo>
                    <a:pt x="427" y="2335"/>
                    <a:pt x="383" y="2327"/>
                    <a:pt x="344" y="2327"/>
                  </a:cubicBezTo>
                  <a:close/>
                  <a:moveTo>
                    <a:pt x="3206" y="1"/>
                  </a:moveTo>
                  <a:cubicBezTo>
                    <a:pt x="3073" y="1"/>
                    <a:pt x="2900" y="105"/>
                    <a:pt x="2714" y="346"/>
                  </a:cubicBezTo>
                  <a:cubicBezTo>
                    <a:pt x="2126" y="1118"/>
                    <a:pt x="2093" y="2439"/>
                    <a:pt x="2014" y="3383"/>
                  </a:cubicBezTo>
                  <a:cubicBezTo>
                    <a:pt x="1961" y="4017"/>
                    <a:pt x="2298" y="4347"/>
                    <a:pt x="2377" y="4942"/>
                  </a:cubicBezTo>
                  <a:cubicBezTo>
                    <a:pt x="2443" y="5457"/>
                    <a:pt x="2291" y="5958"/>
                    <a:pt x="2179" y="6454"/>
                  </a:cubicBezTo>
                  <a:lnTo>
                    <a:pt x="2172" y="6454"/>
                  </a:lnTo>
                  <a:lnTo>
                    <a:pt x="1878" y="7015"/>
                  </a:lnTo>
                  <a:lnTo>
                    <a:pt x="1878" y="7015"/>
                  </a:lnTo>
                  <a:cubicBezTo>
                    <a:pt x="1856" y="6992"/>
                    <a:pt x="1834" y="6968"/>
                    <a:pt x="1814" y="6942"/>
                  </a:cubicBezTo>
                  <a:lnTo>
                    <a:pt x="1814" y="6942"/>
                  </a:lnTo>
                  <a:cubicBezTo>
                    <a:pt x="1811" y="7011"/>
                    <a:pt x="1809" y="7080"/>
                    <a:pt x="1809" y="7147"/>
                  </a:cubicBezTo>
                  <a:lnTo>
                    <a:pt x="1878" y="7015"/>
                  </a:lnTo>
                  <a:lnTo>
                    <a:pt x="1878" y="7015"/>
                  </a:lnTo>
                  <a:cubicBezTo>
                    <a:pt x="1966" y="7104"/>
                    <a:pt x="2068" y="7166"/>
                    <a:pt x="2176" y="7166"/>
                  </a:cubicBezTo>
                  <a:cubicBezTo>
                    <a:pt x="2260" y="7166"/>
                    <a:pt x="2348" y="7128"/>
                    <a:pt x="2437" y="7035"/>
                  </a:cubicBezTo>
                  <a:cubicBezTo>
                    <a:pt x="2582" y="6883"/>
                    <a:pt x="2470" y="6249"/>
                    <a:pt x="2509" y="6031"/>
                  </a:cubicBezTo>
                  <a:cubicBezTo>
                    <a:pt x="2681" y="5153"/>
                    <a:pt x="3255" y="4572"/>
                    <a:pt x="3110" y="3641"/>
                  </a:cubicBezTo>
                  <a:cubicBezTo>
                    <a:pt x="3024" y="3066"/>
                    <a:pt x="2866" y="2558"/>
                    <a:pt x="2978" y="1964"/>
                  </a:cubicBezTo>
                  <a:cubicBezTo>
                    <a:pt x="3057" y="1554"/>
                    <a:pt x="3229" y="1178"/>
                    <a:pt x="3374" y="788"/>
                  </a:cubicBezTo>
                  <a:cubicBezTo>
                    <a:pt x="3547" y="325"/>
                    <a:pt x="3440" y="1"/>
                    <a:pt x="3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4"/>
            <p:cNvSpPr/>
            <p:nvPr/>
          </p:nvSpPr>
          <p:spPr>
            <a:xfrm flipH="1">
              <a:off x="-38534" y="4056143"/>
              <a:ext cx="168876" cy="614141"/>
            </a:xfrm>
            <a:custGeom>
              <a:rect b="b" l="l" r="r" t="t"/>
              <a:pathLst>
                <a:path extrusionOk="0" h="7066" w="1943">
                  <a:moveTo>
                    <a:pt x="1375" y="0"/>
                  </a:moveTo>
                  <a:cubicBezTo>
                    <a:pt x="1372" y="0"/>
                    <a:pt x="1370" y="0"/>
                    <a:pt x="1368" y="0"/>
                  </a:cubicBezTo>
                  <a:cubicBezTo>
                    <a:pt x="925" y="40"/>
                    <a:pt x="1143" y="1585"/>
                    <a:pt x="1143" y="1869"/>
                  </a:cubicBezTo>
                  <a:cubicBezTo>
                    <a:pt x="1143" y="2476"/>
                    <a:pt x="1104" y="3196"/>
                    <a:pt x="839" y="3757"/>
                  </a:cubicBezTo>
                  <a:cubicBezTo>
                    <a:pt x="529" y="4431"/>
                    <a:pt x="1" y="5032"/>
                    <a:pt x="54" y="5831"/>
                  </a:cubicBezTo>
                  <a:cubicBezTo>
                    <a:pt x="67" y="6029"/>
                    <a:pt x="199" y="6729"/>
                    <a:pt x="232" y="7066"/>
                  </a:cubicBezTo>
                  <a:cubicBezTo>
                    <a:pt x="489" y="6689"/>
                    <a:pt x="655" y="6194"/>
                    <a:pt x="767" y="5752"/>
                  </a:cubicBezTo>
                  <a:cubicBezTo>
                    <a:pt x="925" y="5164"/>
                    <a:pt x="1117" y="4649"/>
                    <a:pt x="1321" y="4074"/>
                  </a:cubicBezTo>
                  <a:cubicBezTo>
                    <a:pt x="1447" y="3731"/>
                    <a:pt x="1493" y="3381"/>
                    <a:pt x="1652" y="3038"/>
                  </a:cubicBezTo>
                  <a:cubicBezTo>
                    <a:pt x="1790" y="2734"/>
                    <a:pt x="1902" y="2496"/>
                    <a:pt x="1916" y="2153"/>
                  </a:cubicBezTo>
                  <a:cubicBezTo>
                    <a:pt x="1942" y="1605"/>
                    <a:pt x="1632" y="1215"/>
                    <a:pt x="1553" y="700"/>
                  </a:cubicBezTo>
                  <a:cubicBezTo>
                    <a:pt x="1526" y="563"/>
                    <a:pt x="1571" y="0"/>
                    <a:pt x="1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3" name="Google Shape;973;p24"/>
          <p:cNvSpPr/>
          <p:nvPr/>
        </p:nvSpPr>
        <p:spPr>
          <a:xfrm>
            <a:off x="-71125" y="4412589"/>
            <a:ext cx="9315314" cy="804700"/>
          </a:xfrm>
          <a:custGeom>
            <a:rect b="b" l="l" r="r" t="t"/>
            <a:pathLst>
              <a:path extrusionOk="0" h="12655" w="61904">
                <a:moveTo>
                  <a:pt x="53704" y="0"/>
                </a:moveTo>
                <a:cubicBezTo>
                  <a:pt x="48246" y="0"/>
                  <a:pt x="43528" y="1587"/>
                  <a:pt x="39162" y="3403"/>
                </a:cubicBezTo>
                <a:cubicBezTo>
                  <a:pt x="34267" y="5440"/>
                  <a:pt x="27689" y="10736"/>
                  <a:pt x="20670" y="10736"/>
                </a:cubicBezTo>
                <a:cubicBezTo>
                  <a:pt x="18951" y="10736"/>
                  <a:pt x="17205" y="10418"/>
                  <a:pt x="15451" y="9656"/>
                </a:cubicBezTo>
                <a:cubicBezTo>
                  <a:pt x="6755" y="5886"/>
                  <a:pt x="0" y="4935"/>
                  <a:pt x="0" y="4935"/>
                </a:cubicBezTo>
                <a:lnTo>
                  <a:pt x="0" y="8105"/>
                </a:lnTo>
                <a:cubicBezTo>
                  <a:pt x="707" y="8054"/>
                  <a:pt x="1415" y="8029"/>
                  <a:pt x="2124" y="8029"/>
                </a:cubicBezTo>
                <a:cubicBezTo>
                  <a:pt x="3739" y="8029"/>
                  <a:pt x="5356" y="8160"/>
                  <a:pt x="6953" y="8422"/>
                </a:cubicBezTo>
                <a:cubicBezTo>
                  <a:pt x="7878" y="8646"/>
                  <a:pt x="5111" y="9650"/>
                  <a:pt x="5494" y="9855"/>
                </a:cubicBezTo>
                <a:cubicBezTo>
                  <a:pt x="5929" y="10454"/>
                  <a:pt x="6608" y="10589"/>
                  <a:pt x="7364" y="10589"/>
                </a:cubicBezTo>
                <a:cubicBezTo>
                  <a:pt x="7987" y="10589"/>
                  <a:pt x="8663" y="10497"/>
                  <a:pt x="9298" y="10497"/>
                </a:cubicBezTo>
                <a:cubicBezTo>
                  <a:pt x="9471" y="10497"/>
                  <a:pt x="9641" y="10504"/>
                  <a:pt x="9806" y="10521"/>
                </a:cubicBezTo>
                <a:cubicBezTo>
                  <a:pt x="10030" y="10548"/>
                  <a:pt x="10268" y="10601"/>
                  <a:pt x="10413" y="10772"/>
                </a:cubicBezTo>
                <a:cubicBezTo>
                  <a:pt x="10585" y="10990"/>
                  <a:pt x="10552" y="11307"/>
                  <a:pt x="10644" y="11571"/>
                </a:cubicBezTo>
                <a:cubicBezTo>
                  <a:pt x="10799" y="11996"/>
                  <a:pt x="11271" y="12193"/>
                  <a:pt x="11743" y="12193"/>
                </a:cubicBezTo>
                <a:cubicBezTo>
                  <a:pt x="11895" y="12193"/>
                  <a:pt x="12048" y="12173"/>
                  <a:pt x="12189" y="12133"/>
                </a:cubicBezTo>
                <a:cubicBezTo>
                  <a:pt x="12764" y="11961"/>
                  <a:pt x="13252" y="11565"/>
                  <a:pt x="13800" y="11320"/>
                </a:cubicBezTo>
                <a:cubicBezTo>
                  <a:pt x="14281" y="11110"/>
                  <a:pt x="14768" y="11025"/>
                  <a:pt x="15261" y="11025"/>
                </a:cubicBezTo>
                <a:cubicBezTo>
                  <a:pt x="17414" y="11025"/>
                  <a:pt x="19676" y="12655"/>
                  <a:pt x="21965" y="12655"/>
                </a:cubicBezTo>
                <a:cubicBezTo>
                  <a:pt x="21984" y="12655"/>
                  <a:pt x="22003" y="12654"/>
                  <a:pt x="22021" y="12654"/>
                </a:cubicBezTo>
                <a:cubicBezTo>
                  <a:pt x="24715" y="12621"/>
                  <a:pt x="26888" y="10323"/>
                  <a:pt x="29542" y="9888"/>
                </a:cubicBezTo>
                <a:cubicBezTo>
                  <a:pt x="30215" y="9775"/>
                  <a:pt x="30909" y="9789"/>
                  <a:pt x="31576" y="9643"/>
                </a:cubicBezTo>
                <a:cubicBezTo>
                  <a:pt x="33689" y="9174"/>
                  <a:pt x="35095" y="7260"/>
                  <a:pt x="36700" y="5820"/>
                </a:cubicBezTo>
                <a:cubicBezTo>
                  <a:pt x="38674" y="4051"/>
                  <a:pt x="41176" y="2888"/>
                  <a:pt x="43798" y="2519"/>
                </a:cubicBezTo>
                <a:cubicBezTo>
                  <a:pt x="43820" y="2518"/>
                  <a:pt x="43841" y="2517"/>
                  <a:pt x="43861" y="2517"/>
                </a:cubicBezTo>
                <a:cubicBezTo>
                  <a:pt x="45160" y="2517"/>
                  <a:pt x="42240" y="4595"/>
                  <a:pt x="39730" y="6474"/>
                </a:cubicBezTo>
                <a:cubicBezTo>
                  <a:pt x="39374" y="6738"/>
                  <a:pt x="39070" y="7161"/>
                  <a:pt x="39129" y="7596"/>
                </a:cubicBezTo>
                <a:cubicBezTo>
                  <a:pt x="39197" y="8110"/>
                  <a:pt x="39691" y="8317"/>
                  <a:pt x="40240" y="8317"/>
                </a:cubicBezTo>
                <a:cubicBezTo>
                  <a:pt x="40600" y="8317"/>
                  <a:pt x="40985" y="8228"/>
                  <a:pt x="41289" y="8078"/>
                </a:cubicBezTo>
                <a:cubicBezTo>
                  <a:pt x="45029" y="6213"/>
                  <a:pt x="48973" y="4218"/>
                  <a:pt x="49875" y="4218"/>
                </a:cubicBezTo>
                <a:cubicBezTo>
                  <a:pt x="50155" y="4218"/>
                  <a:pt x="50142" y="4409"/>
                  <a:pt x="49740" y="4856"/>
                </a:cubicBezTo>
                <a:cubicBezTo>
                  <a:pt x="49219" y="5444"/>
                  <a:pt x="49582" y="6480"/>
                  <a:pt x="50302" y="6817"/>
                </a:cubicBezTo>
                <a:cubicBezTo>
                  <a:pt x="50541" y="6930"/>
                  <a:pt x="50796" y="6980"/>
                  <a:pt x="51056" y="6980"/>
                </a:cubicBezTo>
                <a:cubicBezTo>
                  <a:pt x="51571" y="6980"/>
                  <a:pt x="52101" y="6783"/>
                  <a:pt x="52540" y="6494"/>
                </a:cubicBezTo>
                <a:cubicBezTo>
                  <a:pt x="53200" y="6058"/>
                  <a:pt x="53709" y="5437"/>
                  <a:pt x="54277" y="4883"/>
                </a:cubicBezTo>
                <a:cubicBezTo>
                  <a:pt x="55221" y="3965"/>
                  <a:pt x="56357" y="3225"/>
                  <a:pt x="57631" y="2875"/>
                </a:cubicBezTo>
                <a:cubicBezTo>
                  <a:pt x="58274" y="2697"/>
                  <a:pt x="58923" y="2622"/>
                  <a:pt x="59575" y="2622"/>
                </a:cubicBezTo>
                <a:cubicBezTo>
                  <a:pt x="60349" y="2622"/>
                  <a:pt x="61126" y="2727"/>
                  <a:pt x="61903" y="2888"/>
                </a:cubicBezTo>
                <a:lnTo>
                  <a:pt x="61903" y="1185"/>
                </a:lnTo>
                <a:cubicBezTo>
                  <a:pt x="58981" y="349"/>
                  <a:pt x="56261" y="0"/>
                  <a:pt x="53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4" name="Google Shape;974;p24"/>
          <p:cNvGrpSpPr/>
          <p:nvPr/>
        </p:nvGrpSpPr>
        <p:grpSpPr>
          <a:xfrm flipH="1">
            <a:off x="8424002" y="3206054"/>
            <a:ext cx="729803" cy="1430338"/>
            <a:chOff x="11376615" y="-183998"/>
            <a:chExt cx="520099" cy="1019340"/>
          </a:xfrm>
        </p:grpSpPr>
        <p:grpSp>
          <p:nvGrpSpPr>
            <p:cNvPr id="975" name="Google Shape;975;p24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976" name="Google Shape;976;p24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24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8" name="Google Shape;978;p24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4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" name="Google Shape;980;p24"/>
          <p:cNvGrpSpPr/>
          <p:nvPr/>
        </p:nvGrpSpPr>
        <p:grpSpPr>
          <a:xfrm flipH="1">
            <a:off x="911915" y="4883894"/>
            <a:ext cx="454874" cy="123084"/>
            <a:chOff x="4490946" y="6419419"/>
            <a:chExt cx="454874" cy="123084"/>
          </a:xfrm>
        </p:grpSpPr>
        <p:sp>
          <p:nvSpPr>
            <p:cNvPr id="981" name="Google Shape;981;p24"/>
            <p:cNvSpPr/>
            <p:nvPr/>
          </p:nvSpPr>
          <p:spPr>
            <a:xfrm>
              <a:off x="4642060" y="6459170"/>
              <a:ext cx="149033" cy="83333"/>
            </a:xfrm>
            <a:custGeom>
              <a:rect b="b" l="l" r="r" t="t"/>
              <a:pathLst>
                <a:path extrusionOk="0" h="761" w="1361">
                  <a:moveTo>
                    <a:pt x="852" y="1"/>
                  </a:moveTo>
                  <a:cubicBezTo>
                    <a:pt x="582" y="1"/>
                    <a:pt x="1" y="588"/>
                    <a:pt x="40" y="694"/>
                  </a:cubicBezTo>
                  <a:cubicBezTo>
                    <a:pt x="60" y="741"/>
                    <a:pt x="281" y="760"/>
                    <a:pt x="534" y="760"/>
                  </a:cubicBezTo>
                  <a:cubicBezTo>
                    <a:pt x="883" y="760"/>
                    <a:pt x="1292" y="724"/>
                    <a:pt x="1315" y="674"/>
                  </a:cubicBezTo>
                  <a:cubicBezTo>
                    <a:pt x="1361" y="588"/>
                    <a:pt x="1117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4"/>
            <p:cNvSpPr/>
            <p:nvPr/>
          </p:nvSpPr>
          <p:spPr>
            <a:xfrm>
              <a:off x="4490946" y="6495307"/>
              <a:ext cx="98443" cy="23982"/>
            </a:xfrm>
            <a:custGeom>
              <a:rect b="b" l="l" r="r" t="t"/>
              <a:pathLst>
                <a:path extrusionOk="0" h="219" w="899">
                  <a:moveTo>
                    <a:pt x="542" y="1"/>
                  </a:moveTo>
                  <a:cubicBezTo>
                    <a:pt x="357" y="27"/>
                    <a:pt x="172" y="21"/>
                    <a:pt x="1" y="113"/>
                  </a:cubicBezTo>
                  <a:cubicBezTo>
                    <a:pt x="47" y="201"/>
                    <a:pt x="153" y="217"/>
                    <a:pt x="256" y="217"/>
                  </a:cubicBezTo>
                  <a:cubicBezTo>
                    <a:pt x="301" y="217"/>
                    <a:pt x="346" y="214"/>
                    <a:pt x="384" y="212"/>
                  </a:cubicBezTo>
                  <a:cubicBezTo>
                    <a:pt x="430" y="212"/>
                    <a:pt x="504" y="219"/>
                    <a:pt x="576" y="219"/>
                  </a:cubicBezTo>
                  <a:cubicBezTo>
                    <a:pt x="648" y="219"/>
                    <a:pt x="717" y="212"/>
                    <a:pt x="753" y="186"/>
                  </a:cubicBezTo>
                  <a:cubicBezTo>
                    <a:pt x="899" y="80"/>
                    <a:pt x="668" y="21"/>
                    <a:pt x="5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4"/>
            <p:cNvSpPr/>
            <p:nvPr/>
          </p:nvSpPr>
          <p:spPr>
            <a:xfrm>
              <a:off x="4795363" y="6419419"/>
              <a:ext cx="150456" cy="63841"/>
            </a:xfrm>
            <a:custGeom>
              <a:rect b="b" l="l" r="r" t="t"/>
              <a:pathLst>
                <a:path extrusionOk="0" h="583" w="1374">
                  <a:moveTo>
                    <a:pt x="740" y="1"/>
                  </a:moveTo>
                  <a:cubicBezTo>
                    <a:pt x="522" y="7"/>
                    <a:pt x="271" y="166"/>
                    <a:pt x="100" y="304"/>
                  </a:cubicBezTo>
                  <a:cubicBezTo>
                    <a:pt x="93" y="311"/>
                    <a:pt x="86" y="318"/>
                    <a:pt x="86" y="318"/>
                  </a:cubicBezTo>
                  <a:cubicBezTo>
                    <a:pt x="1" y="476"/>
                    <a:pt x="522" y="562"/>
                    <a:pt x="720" y="575"/>
                  </a:cubicBezTo>
                  <a:cubicBezTo>
                    <a:pt x="767" y="579"/>
                    <a:pt x="819" y="583"/>
                    <a:pt x="872" y="583"/>
                  </a:cubicBezTo>
                  <a:cubicBezTo>
                    <a:pt x="1058" y="583"/>
                    <a:pt x="1262" y="541"/>
                    <a:pt x="1334" y="351"/>
                  </a:cubicBezTo>
                  <a:cubicBezTo>
                    <a:pt x="1374" y="245"/>
                    <a:pt x="1328" y="179"/>
                    <a:pt x="1249" y="133"/>
                  </a:cubicBezTo>
                  <a:cubicBezTo>
                    <a:pt x="1196" y="100"/>
                    <a:pt x="1123" y="73"/>
                    <a:pt x="1064" y="60"/>
                  </a:cubicBezTo>
                  <a:cubicBezTo>
                    <a:pt x="1004" y="40"/>
                    <a:pt x="800" y="7"/>
                    <a:pt x="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4795363" y="6433874"/>
              <a:ext cx="150456" cy="49387"/>
            </a:xfrm>
            <a:custGeom>
              <a:rect b="b" l="l" r="r" t="t"/>
              <a:pathLst>
                <a:path extrusionOk="0" h="451" w="1374">
                  <a:moveTo>
                    <a:pt x="1249" y="1"/>
                  </a:moveTo>
                  <a:cubicBezTo>
                    <a:pt x="1050" y="146"/>
                    <a:pt x="733" y="179"/>
                    <a:pt x="516" y="186"/>
                  </a:cubicBezTo>
                  <a:cubicBezTo>
                    <a:pt x="425" y="191"/>
                    <a:pt x="325" y="201"/>
                    <a:pt x="228" y="201"/>
                  </a:cubicBezTo>
                  <a:cubicBezTo>
                    <a:pt x="205" y="201"/>
                    <a:pt x="182" y="200"/>
                    <a:pt x="159" y="199"/>
                  </a:cubicBezTo>
                  <a:cubicBezTo>
                    <a:pt x="133" y="199"/>
                    <a:pt x="113" y="192"/>
                    <a:pt x="86" y="186"/>
                  </a:cubicBezTo>
                  <a:lnTo>
                    <a:pt x="86" y="186"/>
                  </a:lnTo>
                  <a:cubicBezTo>
                    <a:pt x="1" y="344"/>
                    <a:pt x="522" y="430"/>
                    <a:pt x="720" y="443"/>
                  </a:cubicBezTo>
                  <a:cubicBezTo>
                    <a:pt x="767" y="447"/>
                    <a:pt x="819" y="451"/>
                    <a:pt x="872" y="451"/>
                  </a:cubicBezTo>
                  <a:cubicBezTo>
                    <a:pt x="1058" y="451"/>
                    <a:pt x="1262" y="409"/>
                    <a:pt x="1334" y="219"/>
                  </a:cubicBezTo>
                  <a:cubicBezTo>
                    <a:pt x="1374" y="113"/>
                    <a:pt x="1328" y="47"/>
                    <a:pt x="1249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" name="Google Shape;985;p24"/>
          <p:cNvGrpSpPr/>
          <p:nvPr/>
        </p:nvGrpSpPr>
        <p:grpSpPr>
          <a:xfrm flipH="1">
            <a:off x="8090425" y="4507146"/>
            <a:ext cx="826526" cy="292380"/>
            <a:chOff x="1768709" y="6182996"/>
            <a:chExt cx="826526" cy="292380"/>
          </a:xfrm>
        </p:grpSpPr>
        <p:sp>
          <p:nvSpPr>
            <p:cNvPr id="986" name="Google Shape;986;p24"/>
            <p:cNvSpPr/>
            <p:nvPr/>
          </p:nvSpPr>
          <p:spPr>
            <a:xfrm>
              <a:off x="1768709" y="6391933"/>
              <a:ext cx="149033" cy="83443"/>
            </a:xfrm>
            <a:custGeom>
              <a:rect b="b" l="l" r="r" t="t"/>
              <a:pathLst>
                <a:path extrusionOk="0" h="762" w="1361">
                  <a:moveTo>
                    <a:pt x="852" y="1"/>
                  </a:moveTo>
                  <a:cubicBezTo>
                    <a:pt x="582" y="1"/>
                    <a:pt x="1" y="588"/>
                    <a:pt x="47" y="701"/>
                  </a:cubicBezTo>
                  <a:cubicBezTo>
                    <a:pt x="63" y="744"/>
                    <a:pt x="272" y="762"/>
                    <a:pt x="516" y="762"/>
                  </a:cubicBezTo>
                  <a:cubicBezTo>
                    <a:pt x="868" y="762"/>
                    <a:pt x="1291" y="725"/>
                    <a:pt x="1315" y="674"/>
                  </a:cubicBezTo>
                  <a:cubicBezTo>
                    <a:pt x="1361" y="588"/>
                    <a:pt x="1116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2496136" y="6182996"/>
              <a:ext cx="99100" cy="23982"/>
            </a:xfrm>
            <a:custGeom>
              <a:rect b="b" l="l" r="r" t="t"/>
              <a:pathLst>
                <a:path extrusionOk="0" h="219" w="905">
                  <a:moveTo>
                    <a:pt x="542" y="0"/>
                  </a:moveTo>
                  <a:cubicBezTo>
                    <a:pt x="357" y="27"/>
                    <a:pt x="172" y="20"/>
                    <a:pt x="0" y="113"/>
                  </a:cubicBezTo>
                  <a:cubicBezTo>
                    <a:pt x="51" y="200"/>
                    <a:pt x="156" y="217"/>
                    <a:pt x="257" y="217"/>
                  </a:cubicBezTo>
                  <a:cubicBezTo>
                    <a:pt x="301" y="217"/>
                    <a:pt x="345" y="214"/>
                    <a:pt x="383" y="212"/>
                  </a:cubicBezTo>
                  <a:cubicBezTo>
                    <a:pt x="433" y="212"/>
                    <a:pt x="507" y="218"/>
                    <a:pt x="579" y="218"/>
                  </a:cubicBezTo>
                  <a:cubicBezTo>
                    <a:pt x="650" y="218"/>
                    <a:pt x="720" y="212"/>
                    <a:pt x="759" y="185"/>
                  </a:cubicBezTo>
                  <a:cubicBezTo>
                    <a:pt x="905" y="80"/>
                    <a:pt x="674" y="20"/>
                    <a:pt x="5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1968990" y="6296554"/>
              <a:ext cx="227875" cy="154731"/>
            </a:xfrm>
            <a:custGeom>
              <a:rect b="b" l="l" r="r" t="t"/>
              <a:pathLst>
                <a:path extrusionOk="0" h="1413" w="2081">
                  <a:moveTo>
                    <a:pt x="958" y="0"/>
                  </a:moveTo>
                  <a:cubicBezTo>
                    <a:pt x="872" y="20"/>
                    <a:pt x="562" y="99"/>
                    <a:pt x="476" y="139"/>
                  </a:cubicBezTo>
                  <a:cubicBezTo>
                    <a:pt x="384" y="178"/>
                    <a:pt x="278" y="238"/>
                    <a:pt x="192" y="324"/>
                  </a:cubicBezTo>
                  <a:cubicBezTo>
                    <a:pt x="80" y="429"/>
                    <a:pt x="1" y="594"/>
                    <a:pt x="60" y="852"/>
                  </a:cubicBezTo>
                  <a:lnTo>
                    <a:pt x="67" y="852"/>
                  </a:lnTo>
                  <a:cubicBezTo>
                    <a:pt x="177" y="1324"/>
                    <a:pt x="495" y="1413"/>
                    <a:pt x="780" y="1413"/>
                  </a:cubicBezTo>
                  <a:cubicBezTo>
                    <a:pt x="854" y="1413"/>
                    <a:pt x="926" y="1407"/>
                    <a:pt x="991" y="1400"/>
                  </a:cubicBezTo>
                  <a:cubicBezTo>
                    <a:pt x="1288" y="1360"/>
                    <a:pt x="2080" y="1162"/>
                    <a:pt x="1955" y="779"/>
                  </a:cubicBezTo>
                  <a:cubicBezTo>
                    <a:pt x="1948" y="766"/>
                    <a:pt x="1942" y="753"/>
                    <a:pt x="1935" y="740"/>
                  </a:cubicBezTo>
                  <a:cubicBezTo>
                    <a:pt x="1671" y="409"/>
                    <a:pt x="1295" y="13"/>
                    <a:pt x="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1968990" y="6331267"/>
              <a:ext cx="227875" cy="120017"/>
            </a:xfrm>
            <a:custGeom>
              <a:rect b="b" l="l" r="r" t="t"/>
              <a:pathLst>
                <a:path extrusionOk="0" h="1096" w="2081">
                  <a:moveTo>
                    <a:pt x="192" y="0"/>
                  </a:moveTo>
                  <a:cubicBezTo>
                    <a:pt x="80" y="112"/>
                    <a:pt x="1" y="277"/>
                    <a:pt x="67" y="535"/>
                  </a:cubicBezTo>
                  <a:cubicBezTo>
                    <a:pt x="177" y="1007"/>
                    <a:pt x="495" y="1096"/>
                    <a:pt x="780" y="1096"/>
                  </a:cubicBezTo>
                  <a:cubicBezTo>
                    <a:pt x="854" y="1096"/>
                    <a:pt x="926" y="1090"/>
                    <a:pt x="991" y="1083"/>
                  </a:cubicBezTo>
                  <a:cubicBezTo>
                    <a:pt x="1288" y="1043"/>
                    <a:pt x="2080" y="845"/>
                    <a:pt x="1955" y="462"/>
                  </a:cubicBezTo>
                  <a:lnTo>
                    <a:pt x="1955" y="462"/>
                  </a:lnTo>
                  <a:cubicBezTo>
                    <a:pt x="1915" y="475"/>
                    <a:pt x="1882" y="482"/>
                    <a:pt x="1843" y="489"/>
                  </a:cubicBezTo>
                  <a:cubicBezTo>
                    <a:pt x="1814" y="491"/>
                    <a:pt x="1784" y="492"/>
                    <a:pt x="1755" y="492"/>
                  </a:cubicBezTo>
                  <a:cubicBezTo>
                    <a:pt x="1604" y="492"/>
                    <a:pt x="1450" y="468"/>
                    <a:pt x="1301" y="462"/>
                  </a:cubicBezTo>
                  <a:cubicBezTo>
                    <a:pt x="971" y="442"/>
                    <a:pt x="489" y="363"/>
                    <a:pt x="192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24"/>
          <p:cNvGrpSpPr/>
          <p:nvPr/>
        </p:nvGrpSpPr>
        <p:grpSpPr>
          <a:xfrm rot="-5400000">
            <a:off x="8213235" y="753158"/>
            <a:ext cx="903834" cy="468843"/>
            <a:chOff x="237035" y="171233"/>
            <a:chExt cx="903834" cy="468843"/>
          </a:xfrm>
        </p:grpSpPr>
        <p:sp>
          <p:nvSpPr>
            <p:cNvPr id="991" name="Google Shape;991;p24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2" name="Google Shape;992;p24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993" name="Google Shape;993;p24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4" name="Google Shape;994;p24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995" name="Google Shape;995;p24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" name="Google Shape;996;p24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97" name="Google Shape;997;p24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998" name="Google Shape;998;p24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" name="Google Shape;999;p24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000" name="Google Shape;1000;p24"/>
          <p:cNvGrpSpPr/>
          <p:nvPr/>
        </p:nvGrpSpPr>
        <p:grpSpPr>
          <a:xfrm>
            <a:off x="108150" y="1439508"/>
            <a:ext cx="498456" cy="1035373"/>
            <a:chOff x="8461575" y="182458"/>
            <a:chExt cx="498456" cy="1035373"/>
          </a:xfrm>
        </p:grpSpPr>
        <p:sp>
          <p:nvSpPr>
            <p:cNvPr id="1001" name="Google Shape;1001;p24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4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3" name="Google Shape;1003;p24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1004" name="Google Shape;1004;p24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24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6" name="Google Shape;1006;p24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1007" name="Google Shape;1007;p24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24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9" name="Google Shape;1009;p24"/>
          <p:cNvGrpSpPr/>
          <p:nvPr/>
        </p:nvGrpSpPr>
        <p:grpSpPr>
          <a:xfrm>
            <a:off x="2555148" y="4568884"/>
            <a:ext cx="206063" cy="403863"/>
            <a:chOff x="11376615" y="-183998"/>
            <a:chExt cx="520099" cy="1019340"/>
          </a:xfrm>
        </p:grpSpPr>
        <p:grpSp>
          <p:nvGrpSpPr>
            <p:cNvPr id="1010" name="Google Shape;1010;p24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1011" name="Google Shape;1011;p24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24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3" name="Google Shape;1013;p24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4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" name="Google Shape;1015;p24"/>
          <p:cNvGrpSpPr/>
          <p:nvPr/>
        </p:nvGrpSpPr>
        <p:grpSpPr>
          <a:xfrm>
            <a:off x="2761198" y="4650846"/>
            <a:ext cx="206063" cy="403863"/>
            <a:chOff x="11376615" y="-183998"/>
            <a:chExt cx="520099" cy="1019340"/>
          </a:xfrm>
        </p:grpSpPr>
        <p:grpSp>
          <p:nvGrpSpPr>
            <p:cNvPr id="1016" name="Google Shape;1016;p24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1017" name="Google Shape;1017;p24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24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9" name="Google Shape;1019;p24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4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" name="Google Shape;1021;p24"/>
          <p:cNvGrpSpPr/>
          <p:nvPr/>
        </p:nvGrpSpPr>
        <p:grpSpPr>
          <a:xfrm>
            <a:off x="2967248" y="4507146"/>
            <a:ext cx="206063" cy="403863"/>
            <a:chOff x="11376615" y="-183998"/>
            <a:chExt cx="520099" cy="1019340"/>
          </a:xfrm>
        </p:grpSpPr>
        <p:grpSp>
          <p:nvGrpSpPr>
            <p:cNvPr id="1022" name="Google Shape;1022;p24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1023" name="Google Shape;1023;p24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24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5" name="Google Shape;1025;p24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4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" name="Google Shape;1027;p24"/>
          <p:cNvGrpSpPr/>
          <p:nvPr/>
        </p:nvGrpSpPr>
        <p:grpSpPr>
          <a:xfrm rot="-1096343">
            <a:off x="3148763" y="4380359"/>
            <a:ext cx="533879" cy="710918"/>
            <a:chOff x="-38534" y="3660370"/>
            <a:chExt cx="855339" cy="1139150"/>
          </a:xfrm>
        </p:grpSpPr>
        <p:sp>
          <p:nvSpPr>
            <p:cNvPr id="1028" name="Google Shape;1028;p24"/>
            <p:cNvSpPr/>
            <p:nvPr/>
          </p:nvSpPr>
          <p:spPr>
            <a:xfrm flipH="1">
              <a:off x="130350" y="3660370"/>
              <a:ext cx="686455" cy="1107471"/>
            </a:xfrm>
            <a:custGeom>
              <a:rect b="b" l="l" r="r" t="t"/>
              <a:pathLst>
                <a:path extrusionOk="0" h="12742" w="7898">
                  <a:moveTo>
                    <a:pt x="4730" y="0"/>
                  </a:moveTo>
                  <a:cubicBezTo>
                    <a:pt x="4500" y="0"/>
                    <a:pt x="4247" y="203"/>
                    <a:pt x="4108" y="387"/>
                  </a:cubicBezTo>
                  <a:cubicBezTo>
                    <a:pt x="3593" y="1054"/>
                    <a:pt x="3758" y="1965"/>
                    <a:pt x="3996" y="2698"/>
                  </a:cubicBezTo>
                  <a:cubicBezTo>
                    <a:pt x="4246" y="3484"/>
                    <a:pt x="4603" y="4217"/>
                    <a:pt x="5059" y="4897"/>
                  </a:cubicBezTo>
                  <a:cubicBezTo>
                    <a:pt x="5534" y="5610"/>
                    <a:pt x="5574" y="6422"/>
                    <a:pt x="5963" y="7149"/>
                  </a:cubicBezTo>
                  <a:cubicBezTo>
                    <a:pt x="6214" y="7618"/>
                    <a:pt x="6597" y="7915"/>
                    <a:pt x="6690" y="8469"/>
                  </a:cubicBezTo>
                  <a:cubicBezTo>
                    <a:pt x="6769" y="8905"/>
                    <a:pt x="6709" y="9341"/>
                    <a:pt x="6782" y="9783"/>
                  </a:cubicBezTo>
                  <a:cubicBezTo>
                    <a:pt x="6830" y="10058"/>
                    <a:pt x="7265" y="11884"/>
                    <a:pt x="6634" y="11884"/>
                  </a:cubicBezTo>
                  <a:cubicBezTo>
                    <a:pt x="6566" y="11884"/>
                    <a:pt x="6486" y="11863"/>
                    <a:pt x="6392" y="11817"/>
                  </a:cubicBezTo>
                  <a:cubicBezTo>
                    <a:pt x="5765" y="11513"/>
                    <a:pt x="5937" y="10259"/>
                    <a:pt x="5930" y="9717"/>
                  </a:cubicBezTo>
                  <a:cubicBezTo>
                    <a:pt x="5924" y="8892"/>
                    <a:pt x="5481" y="8265"/>
                    <a:pt x="5144" y="7538"/>
                  </a:cubicBezTo>
                  <a:cubicBezTo>
                    <a:pt x="4814" y="6832"/>
                    <a:pt x="4880" y="5894"/>
                    <a:pt x="4451" y="5260"/>
                  </a:cubicBezTo>
                  <a:cubicBezTo>
                    <a:pt x="4296" y="5029"/>
                    <a:pt x="4084" y="4881"/>
                    <a:pt x="3881" y="4881"/>
                  </a:cubicBezTo>
                  <a:cubicBezTo>
                    <a:pt x="3730" y="4881"/>
                    <a:pt x="3583" y="4963"/>
                    <a:pt x="3467" y="5155"/>
                  </a:cubicBezTo>
                  <a:cubicBezTo>
                    <a:pt x="3170" y="5643"/>
                    <a:pt x="3309" y="6416"/>
                    <a:pt x="3646" y="6832"/>
                  </a:cubicBezTo>
                  <a:cubicBezTo>
                    <a:pt x="4002" y="7261"/>
                    <a:pt x="4715" y="7611"/>
                    <a:pt x="4841" y="8179"/>
                  </a:cubicBezTo>
                  <a:cubicBezTo>
                    <a:pt x="4927" y="8562"/>
                    <a:pt x="4795" y="8984"/>
                    <a:pt x="4887" y="9381"/>
                  </a:cubicBezTo>
                  <a:cubicBezTo>
                    <a:pt x="4973" y="9790"/>
                    <a:pt x="5144" y="10173"/>
                    <a:pt x="5336" y="10543"/>
                  </a:cubicBezTo>
                  <a:cubicBezTo>
                    <a:pt x="5660" y="11190"/>
                    <a:pt x="6029" y="11876"/>
                    <a:pt x="5686" y="12590"/>
                  </a:cubicBezTo>
                  <a:cubicBezTo>
                    <a:pt x="5402" y="12418"/>
                    <a:pt x="5184" y="11982"/>
                    <a:pt x="4887" y="11764"/>
                  </a:cubicBezTo>
                  <a:cubicBezTo>
                    <a:pt x="4511" y="11474"/>
                    <a:pt x="4227" y="11295"/>
                    <a:pt x="3969" y="10879"/>
                  </a:cubicBezTo>
                  <a:cubicBezTo>
                    <a:pt x="3580" y="10219"/>
                    <a:pt x="3632" y="9433"/>
                    <a:pt x="3223" y="8786"/>
                  </a:cubicBezTo>
                  <a:cubicBezTo>
                    <a:pt x="2999" y="8423"/>
                    <a:pt x="2741" y="8047"/>
                    <a:pt x="2497" y="7697"/>
                  </a:cubicBezTo>
                  <a:cubicBezTo>
                    <a:pt x="2226" y="7307"/>
                    <a:pt x="1810" y="7083"/>
                    <a:pt x="1625" y="6627"/>
                  </a:cubicBezTo>
                  <a:cubicBezTo>
                    <a:pt x="1123" y="5406"/>
                    <a:pt x="1579" y="3973"/>
                    <a:pt x="1401" y="2705"/>
                  </a:cubicBezTo>
                  <a:cubicBezTo>
                    <a:pt x="1327" y="2199"/>
                    <a:pt x="964" y="1867"/>
                    <a:pt x="633" y="1867"/>
                  </a:cubicBezTo>
                  <a:cubicBezTo>
                    <a:pt x="372" y="1867"/>
                    <a:pt x="131" y="2074"/>
                    <a:pt x="67" y="2566"/>
                  </a:cubicBezTo>
                  <a:cubicBezTo>
                    <a:pt x="1" y="3062"/>
                    <a:pt x="272" y="3438"/>
                    <a:pt x="456" y="3874"/>
                  </a:cubicBezTo>
                  <a:cubicBezTo>
                    <a:pt x="615" y="4237"/>
                    <a:pt x="654" y="4620"/>
                    <a:pt x="654" y="5016"/>
                  </a:cubicBezTo>
                  <a:cubicBezTo>
                    <a:pt x="654" y="5815"/>
                    <a:pt x="549" y="6667"/>
                    <a:pt x="1130" y="7307"/>
                  </a:cubicBezTo>
                  <a:cubicBezTo>
                    <a:pt x="1599" y="7816"/>
                    <a:pt x="2200" y="8179"/>
                    <a:pt x="2649" y="8700"/>
                  </a:cubicBezTo>
                  <a:cubicBezTo>
                    <a:pt x="3170" y="9321"/>
                    <a:pt x="2952" y="10120"/>
                    <a:pt x="3197" y="10853"/>
                  </a:cubicBezTo>
                  <a:cubicBezTo>
                    <a:pt x="3507" y="11764"/>
                    <a:pt x="4689" y="12358"/>
                    <a:pt x="5527" y="12741"/>
                  </a:cubicBezTo>
                  <a:lnTo>
                    <a:pt x="7819" y="11923"/>
                  </a:lnTo>
                  <a:cubicBezTo>
                    <a:pt x="7819" y="11962"/>
                    <a:pt x="7825" y="12002"/>
                    <a:pt x="7825" y="12042"/>
                  </a:cubicBezTo>
                  <a:cubicBezTo>
                    <a:pt x="7898" y="11876"/>
                    <a:pt x="7865" y="11309"/>
                    <a:pt x="7872" y="11058"/>
                  </a:cubicBezTo>
                  <a:cubicBezTo>
                    <a:pt x="7878" y="10298"/>
                    <a:pt x="7647" y="9539"/>
                    <a:pt x="7350" y="8859"/>
                  </a:cubicBezTo>
                  <a:cubicBezTo>
                    <a:pt x="6736" y="7452"/>
                    <a:pt x="5990" y="5980"/>
                    <a:pt x="5679" y="4475"/>
                  </a:cubicBezTo>
                  <a:cubicBezTo>
                    <a:pt x="5508" y="3662"/>
                    <a:pt x="5382" y="2863"/>
                    <a:pt x="5290" y="2045"/>
                  </a:cubicBezTo>
                  <a:cubicBezTo>
                    <a:pt x="5250" y="1675"/>
                    <a:pt x="5171" y="1318"/>
                    <a:pt x="5125" y="955"/>
                  </a:cubicBezTo>
                  <a:cubicBezTo>
                    <a:pt x="5092" y="744"/>
                    <a:pt x="5164" y="335"/>
                    <a:pt x="5026" y="156"/>
                  </a:cubicBezTo>
                  <a:cubicBezTo>
                    <a:pt x="4941" y="45"/>
                    <a:pt x="4838" y="0"/>
                    <a:pt x="47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4"/>
            <p:cNvSpPr/>
            <p:nvPr/>
          </p:nvSpPr>
          <p:spPr>
            <a:xfrm flipH="1">
              <a:off x="457418" y="4176687"/>
              <a:ext cx="308288" cy="622833"/>
            </a:xfrm>
            <a:custGeom>
              <a:rect b="b" l="l" r="r" t="t"/>
              <a:pathLst>
                <a:path extrusionOk="0" h="7166" w="3547">
                  <a:moveTo>
                    <a:pt x="344" y="2327"/>
                  </a:moveTo>
                  <a:cubicBezTo>
                    <a:pt x="111" y="2327"/>
                    <a:pt x="50" y="2621"/>
                    <a:pt x="33" y="2842"/>
                  </a:cubicBezTo>
                  <a:cubicBezTo>
                    <a:pt x="0" y="3251"/>
                    <a:pt x="152" y="3581"/>
                    <a:pt x="429" y="3885"/>
                  </a:cubicBezTo>
                  <a:cubicBezTo>
                    <a:pt x="720" y="4215"/>
                    <a:pt x="1189" y="4393"/>
                    <a:pt x="1367" y="4816"/>
                  </a:cubicBezTo>
                  <a:cubicBezTo>
                    <a:pt x="1591" y="5351"/>
                    <a:pt x="1387" y="6011"/>
                    <a:pt x="1605" y="6579"/>
                  </a:cubicBezTo>
                  <a:cubicBezTo>
                    <a:pt x="1646" y="6685"/>
                    <a:pt x="1719" y="6826"/>
                    <a:pt x="1814" y="6942"/>
                  </a:cubicBezTo>
                  <a:lnTo>
                    <a:pt x="1814" y="6942"/>
                  </a:lnTo>
                  <a:cubicBezTo>
                    <a:pt x="1850" y="6057"/>
                    <a:pt x="2082" y="5048"/>
                    <a:pt x="1605" y="4301"/>
                  </a:cubicBezTo>
                  <a:cubicBezTo>
                    <a:pt x="1380" y="3938"/>
                    <a:pt x="1070" y="3588"/>
                    <a:pt x="885" y="3205"/>
                  </a:cubicBezTo>
                  <a:cubicBezTo>
                    <a:pt x="759" y="2961"/>
                    <a:pt x="779" y="2465"/>
                    <a:pt x="475" y="2353"/>
                  </a:cubicBezTo>
                  <a:cubicBezTo>
                    <a:pt x="427" y="2335"/>
                    <a:pt x="383" y="2327"/>
                    <a:pt x="344" y="2327"/>
                  </a:cubicBezTo>
                  <a:close/>
                  <a:moveTo>
                    <a:pt x="3206" y="1"/>
                  </a:moveTo>
                  <a:cubicBezTo>
                    <a:pt x="3073" y="1"/>
                    <a:pt x="2900" y="105"/>
                    <a:pt x="2714" y="346"/>
                  </a:cubicBezTo>
                  <a:cubicBezTo>
                    <a:pt x="2126" y="1118"/>
                    <a:pt x="2093" y="2439"/>
                    <a:pt x="2014" y="3383"/>
                  </a:cubicBezTo>
                  <a:cubicBezTo>
                    <a:pt x="1961" y="4017"/>
                    <a:pt x="2298" y="4347"/>
                    <a:pt x="2377" y="4942"/>
                  </a:cubicBezTo>
                  <a:cubicBezTo>
                    <a:pt x="2443" y="5457"/>
                    <a:pt x="2291" y="5958"/>
                    <a:pt x="2179" y="6454"/>
                  </a:cubicBezTo>
                  <a:lnTo>
                    <a:pt x="2172" y="6454"/>
                  </a:lnTo>
                  <a:lnTo>
                    <a:pt x="1878" y="7015"/>
                  </a:lnTo>
                  <a:lnTo>
                    <a:pt x="1878" y="7015"/>
                  </a:lnTo>
                  <a:cubicBezTo>
                    <a:pt x="1856" y="6992"/>
                    <a:pt x="1834" y="6968"/>
                    <a:pt x="1814" y="6942"/>
                  </a:cubicBezTo>
                  <a:lnTo>
                    <a:pt x="1814" y="6942"/>
                  </a:lnTo>
                  <a:cubicBezTo>
                    <a:pt x="1811" y="7011"/>
                    <a:pt x="1809" y="7080"/>
                    <a:pt x="1809" y="7147"/>
                  </a:cubicBezTo>
                  <a:lnTo>
                    <a:pt x="1878" y="7015"/>
                  </a:lnTo>
                  <a:lnTo>
                    <a:pt x="1878" y="7015"/>
                  </a:lnTo>
                  <a:cubicBezTo>
                    <a:pt x="1966" y="7104"/>
                    <a:pt x="2068" y="7166"/>
                    <a:pt x="2176" y="7166"/>
                  </a:cubicBezTo>
                  <a:cubicBezTo>
                    <a:pt x="2260" y="7166"/>
                    <a:pt x="2348" y="7128"/>
                    <a:pt x="2437" y="7035"/>
                  </a:cubicBezTo>
                  <a:cubicBezTo>
                    <a:pt x="2582" y="6883"/>
                    <a:pt x="2470" y="6249"/>
                    <a:pt x="2509" y="6031"/>
                  </a:cubicBezTo>
                  <a:cubicBezTo>
                    <a:pt x="2681" y="5153"/>
                    <a:pt x="3255" y="4572"/>
                    <a:pt x="3110" y="3641"/>
                  </a:cubicBezTo>
                  <a:cubicBezTo>
                    <a:pt x="3024" y="3066"/>
                    <a:pt x="2866" y="2558"/>
                    <a:pt x="2978" y="1964"/>
                  </a:cubicBezTo>
                  <a:cubicBezTo>
                    <a:pt x="3057" y="1554"/>
                    <a:pt x="3229" y="1178"/>
                    <a:pt x="3374" y="788"/>
                  </a:cubicBezTo>
                  <a:cubicBezTo>
                    <a:pt x="3547" y="325"/>
                    <a:pt x="3440" y="1"/>
                    <a:pt x="32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4"/>
            <p:cNvSpPr/>
            <p:nvPr/>
          </p:nvSpPr>
          <p:spPr>
            <a:xfrm flipH="1">
              <a:off x="-38534" y="4056143"/>
              <a:ext cx="168876" cy="614141"/>
            </a:xfrm>
            <a:custGeom>
              <a:rect b="b" l="l" r="r" t="t"/>
              <a:pathLst>
                <a:path extrusionOk="0" h="7066" w="1943">
                  <a:moveTo>
                    <a:pt x="1375" y="0"/>
                  </a:moveTo>
                  <a:cubicBezTo>
                    <a:pt x="1372" y="0"/>
                    <a:pt x="1370" y="0"/>
                    <a:pt x="1368" y="0"/>
                  </a:cubicBezTo>
                  <a:cubicBezTo>
                    <a:pt x="925" y="40"/>
                    <a:pt x="1143" y="1585"/>
                    <a:pt x="1143" y="1869"/>
                  </a:cubicBezTo>
                  <a:cubicBezTo>
                    <a:pt x="1143" y="2476"/>
                    <a:pt x="1104" y="3196"/>
                    <a:pt x="839" y="3757"/>
                  </a:cubicBezTo>
                  <a:cubicBezTo>
                    <a:pt x="529" y="4431"/>
                    <a:pt x="1" y="5032"/>
                    <a:pt x="54" y="5831"/>
                  </a:cubicBezTo>
                  <a:cubicBezTo>
                    <a:pt x="67" y="6029"/>
                    <a:pt x="199" y="6729"/>
                    <a:pt x="232" y="7066"/>
                  </a:cubicBezTo>
                  <a:cubicBezTo>
                    <a:pt x="489" y="6689"/>
                    <a:pt x="655" y="6194"/>
                    <a:pt x="767" y="5752"/>
                  </a:cubicBezTo>
                  <a:cubicBezTo>
                    <a:pt x="925" y="5164"/>
                    <a:pt x="1117" y="4649"/>
                    <a:pt x="1321" y="4074"/>
                  </a:cubicBezTo>
                  <a:cubicBezTo>
                    <a:pt x="1447" y="3731"/>
                    <a:pt x="1493" y="3381"/>
                    <a:pt x="1652" y="3038"/>
                  </a:cubicBezTo>
                  <a:cubicBezTo>
                    <a:pt x="1790" y="2734"/>
                    <a:pt x="1902" y="2496"/>
                    <a:pt x="1916" y="2153"/>
                  </a:cubicBezTo>
                  <a:cubicBezTo>
                    <a:pt x="1942" y="1605"/>
                    <a:pt x="1632" y="1215"/>
                    <a:pt x="1553" y="700"/>
                  </a:cubicBezTo>
                  <a:cubicBezTo>
                    <a:pt x="1526" y="563"/>
                    <a:pt x="1571" y="0"/>
                    <a:pt x="1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" name="Google Shape;1031;p24"/>
          <p:cNvGrpSpPr/>
          <p:nvPr/>
        </p:nvGrpSpPr>
        <p:grpSpPr>
          <a:xfrm rot="-1096472">
            <a:off x="2063450" y="4411137"/>
            <a:ext cx="415435" cy="553173"/>
            <a:chOff x="-38534" y="3660370"/>
            <a:chExt cx="855339" cy="1139150"/>
          </a:xfrm>
        </p:grpSpPr>
        <p:sp>
          <p:nvSpPr>
            <p:cNvPr id="1032" name="Google Shape;1032;p24"/>
            <p:cNvSpPr/>
            <p:nvPr/>
          </p:nvSpPr>
          <p:spPr>
            <a:xfrm flipH="1">
              <a:off x="130350" y="3660370"/>
              <a:ext cx="686455" cy="1107471"/>
            </a:xfrm>
            <a:custGeom>
              <a:rect b="b" l="l" r="r" t="t"/>
              <a:pathLst>
                <a:path extrusionOk="0" h="12742" w="7898">
                  <a:moveTo>
                    <a:pt x="4730" y="0"/>
                  </a:moveTo>
                  <a:cubicBezTo>
                    <a:pt x="4500" y="0"/>
                    <a:pt x="4247" y="203"/>
                    <a:pt x="4108" y="387"/>
                  </a:cubicBezTo>
                  <a:cubicBezTo>
                    <a:pt x="3593" y="1054"/>
                    <a:pt x="3758" y="1965"/>
                    <a:pt x="3996" y="2698"/>
                  </a:cubicBezTo>
                  <a:cubicBezTo>
                    <a:pt x="4246" y="3484"/>
                    <a:pt x="4603" y="4217"/>
                    <a:pt x="5059" y="4897"/>
                  </a:cubicBezTo>
                  <a:cubicBezTo>
                    <a:pt x="5534" y="5610"/>
                    <a:pt x="5574" y="6422"/>
                    <a:pt x="5963" y="7149"/>
                  </a:cubicBezTo>
                  <a:cubicBezTo>
                    <a:pt x="6214" y="7618"/>
                    <a:pt x="6597" y="7915"/>
                    <a:pt x="6690" y="8469"/>
                  </a:cubicBezTo>
                  <a:cubicBezTo>
                    <a:pt x="6769" y="8905"/>
                    <a:pt x="6709" y="9341"/>
                    <a:pt x="6782" y="9783"/>
                  </a:cubicBezTo>
                  <a:cubicBezTo>
                    <a:pt x="6830" y="10058"/>
                    <a:pt x="7265" y="11884"/>
                    <a:pt x="6634" y="11884"/>
                  </a:cubicBezTo>
                  <a:cubicBezTo>
                    <a:pt x="6566" y="11884"/>
                    <a:pt x="6486" y="11863"/>
                    <a:pt x="6392" y="11817"/>
                  </a:cubicBezTo>
                  <a:cubicBezTo>
                    <a:pt x="5765" y="11513"/>
                    <a:pt x="5937" y="10259"/>
                    <a:pt x="5930" y="9717"/>
                  </a:cubicBezTo>
                  <a:cubicBezTo>
                    <a:pt x="5924" y="8892"/>
                    <a:pt x="5481" y="8265"/>
                    <a:pt x="5144" y="7538"/>
                  </a:cubicBezTo>
                  <a:cubicBezTo>
                    <a:pt x="4814" y="6832"/>
                    <a:pt x="4880" y="5894"/>
                    <a:pt x="4451" y="5260"/>
                  </a:cubicBezTo>
                  <a:cubicBezTo>
                    <a:pt x="4296" y="5029"/>
                    <a:pt x="4084" y="4881"/>
                    <a:pt x="3881" y="4881"/>
                  </a:cubicBezTo>
                  <a:cubicBezTo>
                    <a:pt x="3730" y="4881"/>
                    <a:pt x="3583" y="4963"/>
                    <a:pt x="3467" y="5155"/>
                  </a:cubicBezTo>
                  <a:cubicBezTo>
                    <a:pt x="3170" y="5643"/>
                    <a:pt x="3309" y="6416"/>
                    <a:pt x="3646" y="6832"/>
                  </a:cubicBezTo>
                  <a:cubicBezTo>
                    <a:pt x="4002" y="7261"/>
                    <a:pt x="4715" y="7611"/>
                    <a:pt x="4841" y="8179"/>
                  </a:cubicBezTo>
                  <a:cubicBezTo>
                    <a:pt x="4927" y="8562"/>
                    <a:pt x="4795" y="8984"/>
                    <a:pt x="4887" y="9381"/>
                  </a:cubicBezTo>
                  <a:cubicBezTo>
                    <a:pt x="4973" y="9790"/>
                    <a:pt x="5144" y="10173"/>
                    <a:pt x="5336" y="10543"/>
                  </a:cubicBezTo>
                  <a:cubicBezTo>
                    <a:pt x="5660" y="11190"/>
                    <a:pt x="6029" y="11876"/>
                    <a:pt x="5686" y="12590"/>
                  </a:cubicBezTo>
                  <a:cubicBezTo>
                    <a:pt x="5402" y="12418"/>
                    <a:pt x="5184" y="11982"/>
                    <a:pt x="4887" y="11764"/>
                  </a:cubicBezTo>
                  <a:cubicBezTo>
                    <a:pt x="4511" y="11474"/>
                    <a:pt x="4227" y="11295"/>
                    <a:pt x="3969" y="10879"/>
                  </a:cubicBezTo>
                  <a:cubicBezTo>
                    <a:pt x="3580" y="10219"/>
                    <a:pt x="3632" y="9433"/>
                    <a:pt x="3223" y="8786"/>
                  </a:cubicBezTo>
                  <a:cubicBezTo>
                    <a:pt x="2999" y="8423"/>
                    <a:pt x="2741" y="8047"/>
                    <a:pt x="2497" y="7697"/>
                  </a:cubicBezTo>
                  <a:cubicBezTo>
                    <a:pt x="2226" y="7307"/>
                    <a:pt x="1810" y="7083"/>
                    <a:pt x="1625" y="6627"/>
                  </a:cubicBezTo>
                  <a:cubicBezTo>
                    <a:pt x="1123" y="5406"/>
                    <a:pt x="1579" y="3973"/>
                    <a:pt x="1401" y="2705"/>
                  </a:cubicBezTo>
                  <a:cubicBezTo>
                    <a:pt x="1327" y="2199"/>
                    <a:pt x="964" y="1867"/>
                    <a:pt x="633" y="1867"/>
                  </a:cubicBezTo>
                  <a:cubicBezTo>
                    <a:pt x="372" y="1867"/>
                    <a:pt x="131" y="2074"/>
                    <a:pt x="67" y="2566"/>
                  </a:cubicBezTo>
                  <a:cubicBezTo>
                    <a:pt x="1" y="3062"/>
                    <a:pt x="272" y="3438"/>
                    <a:pt x="456" y="3874"/>
                  </a:cubicBezTo>
                  <a:cubicBezTo>
                    <a:pt x="615" y="4237"/>
                    <a:pt x="654" y="4620"/>
                    <a:pt x="654" y="5016"/>
                  </a:cubicBezTo>
                  <a:cubicBezTo>
                    <a:pt x="654" y="5815"/>
                    <a:pt x="549" y="6667"/>
                    <a:pt x="1130" y="7307"/>
                  </a:cubicBezTo>
                  <a:cubicBezTo>
                    <a:pt x="1599" y="7816"/>
                    <a:pt x="2200" y="8179"/>
                    <a:pt x="2649" y="8700"/>
                  </a:cubicBezTo>
                  <a:cubicBezTo>
                    <a:pt x="3170" y="9321"/>
                    <a:pt x="2952" y="10120"/>
                    <a:pt x="3197" y="10853"/>
                  </a:cubicBezTo>
                  <a:cubicBezTo>
                    <a:pt x="3507" y="11764"/>
                    <a:pt x="4689" y="12358"/>
                    <a:pt x="5527" y="12741"/>
                  </a:cubicBezTo>
                  <a:lnTo>
                    <a:pt x="7819" y="11923"/>
                  </a:lnTo>
                  <a:cubicBezTo>
                    <a:pt x="7819" y="11962"/>
                    <a:pt x="7825" y="12002"/>
                    <a:pt x="7825" y="12042"/>
                  </a:cubicBezTo>
                  <a:cubicBezTo>
                    <a:pt x="7898" y="11876"/>
                    <a:pt x="7865" y="11309"/>
                    <a:pt x="7872" y="11058"/>
                  </a:cubicBezTo>
                  <a:cubicBezTo>
                    <a:pt x="7878" y="10298"/>
                    <a:pt x="7647" y="9539"/>
                    <a:pt x="7350" y="8859"/>
                  </a:cubicBezTo>
                  <a:cubicBezTo>
                    <a:pt x="6736" y="7452"/>
                    <a:pt x="5990" y="5980"/>
                    <a:pt x="5679" y="4475"/>
                  </a:cubicBezTo>
                  <a:cubicBezTo>
                    <a:pt x="5508" y="3662"/>
                    <a:pt x="5382" y="2863"/>
                    <a:pt x="5290" y="2045"/>
                  </a:cubicBezTo>
                  <a:cubicBezTo>
                    <a:pt x="5250" y="1675"/>
                    <a:pt x="5171" y="1318"/>
                    <a:pt x="5125" y="955"/>
                  </a:cubicBezTo>
                  <a:cubicBezTo>
                    <a:pt x="5092" y="744"/>
                    <a:pt x="5164" y="335"/>
                    <a:pt x="5026" y="156"/>
                  </a:cubicBezTo>
                  <a:cubicBezTo>
                    <a:pt x="4941" y="45"/>
                    <a:pt x="4838" y="0"/>
                    <a:pt x="47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4"/>
            <p:cNvSpPr/>
            <p:nvPr/>
          </p:nvSpPr>
          <p:spPr>
            <a:xfrm flipH="1">
              <a:off x="457418" y="4176687"/>
              <a:ext cx="308288" cy="622833"/>
            </a:xfrm>
            <a:custGeom>
              <a:rect b="b" l="l" r="r" t="t"/>
              <a:pathLst>
                <a:path extrusionOk="0" h="7166" w="3547">
                  <a:moveTo>
                    <a:pt x="344" y="2327"/>
                  </a:moveTo>
                  <a:cubicBezTo>
                    <a:pt x="111" y="2327"/>
                    <a:pt x="50" y="2621"/>
                    <a:pt x="33" y="2842"/>
                  </a:cubicBezTo>
                  <a:cubicBezTo>
                    <a:pt x="0" y="3251"/>
                    <a:pt x="152" y="3581"/>
                    <a:pt x="429" y="3885"/>
                  </a:cubicBezTo>
                  <a:cubicBezTo>
                    <a:pt x="720" y="4215"/>
                    <a:pt x="1189" y="4393"/>
                    <a:pt x="1367" y="4816"/>
                  </a:cubicBezTo>
                  <a:cubicBezTo>
                    <a:pt x="1591" y="5351"/>
                    <a:pt x="1387" y="6011"/>
                    <a:pt x="1605" y="6579"/>
                  </a:cubicBezTo>
                  <a:cubicBezTo>
                    <a:pt x="1646" y="6685"/>
                    <a:pt x="1719" y="6826"/>
                    <a:pt x="1814" y="6942"/>
                  </a:cubicBezTo>
                  <a:lnTo>
                    <a:pt x="1814" y="6942"/>
                  </a:lnTo>
                  <a:cubicBezTo>
                    <a:pt x="1850" y="6057"/>
                    <a:pt x="2082" y="5048"/>
                    <a:pt x="1605" y="4301"/>
                  </a:cubicBezTo>
                  <a:cubicBezTo>
                    <a:pt x="1380" y="3938"/>
                    <a:pt x="1070" y="3588"/>
                    <a:pt x="885" y="3205"/>
                  </a:cubicBezTo>
                  <a:cubicBezTo>
                    <a:pt x="759" y="2961"/>
                    <a:pt x="779" y="2465"/>
                    <a:pt x="475" y="2353"/>
                  </a:cubicBezTo>
                  <a:cubicBezTo>
                    <a:pt x="427" y="2335"/>
                    <a:pt x="383" y="2327"/>
                    <a:pt x="344" y="2327"/>
                  </a:cubicBezTo>
                  <a:close/>
                  <a:moveTo>
                    <a:pt x="3206" y="1"/>
                  </a:moveTo>
                  <a:cubicBezTo>
                    <a:pt x="3073" y="1"/>
                    <a:pt x="2900" y="105"/>
                    <a:pt x="2714" y="346"/>
                  </a:cubicBezTo>
                  <a:cubicBezTo>
                    <a:pt x="2126" y="1118"/>
                    <a:pt x="2093" y="2439"/>
                    <a:pt x="2014" y="3383"/>
                  </a:cubicBezTo>
                  <a:cubicBezTo>
                    <a:pt x="1961" y="4017"/>
                    <a:pt x="2298" y="4347"/>
                    <a:pt x="2377" y="4942"/>
                  </a:cubicBezTo>
                  <a:cubicBezTo>
                    <a:pt x="2443" y="5457"/>
                    <a:pt x="2291" y="5958"/>
                    <a:pt x="2179" y="6454"/>
                  </a:cubicBezTo>
                  <a:lnTo>
                    <a:pt x="2172" y="6454"/>
                  </a:lnTo>
                  <a:lnTo>
                    <a:pt x="1878" y="7015"/>
                  </a:lnTo>
                  <a:lnTo>
                    <a:pt x="1878" y="7015"/>
                  </a:lnTo>
                  <a:cubicBezTo>
                    <a:pt x="1856" y="6992"/>
                    <a:pt x="1834" y="6968"/>
                    <a:pt x="1814" y="6942"/>
                  </a:cubicBezTo>
                  <a:lnTo>
                    <a:pt x="1814" y="6942"/>
                  </a:lnTo>
                  <a:cubicBezTo>
                    <a:pt x="1811" y="7011"/>
                    <a:pt x="1809" y="7080"/>
                    <a:pt x="1809" y="7147"/>
                  </a:cubicBezTo>
                  <a:lnTo>
                    <a:pt x="1878" y="7015"/>
                  </a:lnTo>
                  <a:lnTo>
                    <a:pt x="1878" y="7015"/>
                  </a:lnTo>
                  <a:cubicBezTo>
                    <a:pt x="1966" y="7104"/>
                    <a:pt x="2068" y="7166"/>
                    <a:pt x="2176" y="7166"/>
                  </a:cubicBezTo>
                  <a:cubicBezTo>
                    <a:pt x="2260" y="7166"/>
                    <a:pt x="2348" y="7128"/>
                    <a:pt x="2437" y="7035"/>
                  </a:cubicBezTo>
                  <a:cubicBezTo>
                    <a:pt x="2582" y="6883"/>
                    <a:pt x="2470" y="6249"/>
                    <a:pt x="2509" y="6031"/>
                  </a:cubicBezTo>
                  <a:cubicBezTo>
                    <a:pt x="2681" y="5153"/>
                    <a:pt x="3255" y="4572"/>
                    <a:pt x="3110" y="3641"/>
                  </a:cubicBezTo>
                  <a:cubicBezTo>
                    <a:pt x="3024" y="3066"/>
                    <a:pt x="2866" y="2558"/>
                    <a:pt x="2978" y="1964"/>
                  </a:cubicBezTo>
                  <a:cubicBezTo>
                    <a:pt x="3057" y="1554"/>
                    <a:pt x="3229" y="1178"/>
                    <a:pt x="3374" y="788"/>
                  </a:cubicBezTo>
                  <a:cubicBezTo>
                    <a:pt x="3547" y="325"/>
                    <a:pt x="3440" y="1"/>
                    <a:pt x="32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4"/>
            <p:cNvSpPr/>
            <p:nvPr/>
          </p:nvSpPr>
          <p:spPr>
            <a:xfrm flipH="1">
              <a:off x="-38534" y="4056143"/>
              <a:ext cx="168876" cy="614141"/>
            </a:xfrm>
            <a:custGeom>
              <a:rect b="b" l="l" r="r" t="t"/>
              <a:pathLst>
                <a:path extrusionOk="0" h="7066" w="1943">
                  <a:moveTo>
                    <a:pt x="1375" y="0"/>
                  </a:moveTo>
                  <a:cubicBezTo>
                    <a:pt x="1372" y="0"/>
                    <a:pt x="1370" y="0"/>
                    <a:pt x="1368" y="0"/>
                  </a:cubicBezTo>
                  <a:cubicBezTo>
                    <a:pt x="925" y="40"/>
                    <a:pt x="1143" y="1585"/>
                    <a:pt x="1143" y="1869"/>
                  </a:cubicBezTo>
                  <a:cubicBezTo>
                    <a:pt x="1143" y="2476"/>
                    <a:pt x="1104" y="3196"/>
                    <a:pt x="839" y="3757"/>
                  </a:cubicBezTo>
                  <a:cubicBezTo>
                    <a:pt x="529" y="4431"/>
                    <a:pt x="1" y="5032"/>
                    <a:pt x="54" y="5831"/>
                  </a:cubicBezTo>
                  <a:cubicBezTo>
                    <a:pt x="67" y="6029"/>
                    <a:pt x="199" y="6729"/>
                    <a:pt x="232" y="7066"/>
                  </a:cubicBezTo>
                  <a:cubicBezTo>
                    <a:pt x="489" y="6689"/>
                    <a:pt x="655" y="6194"/>
                    <a:pt x="767" y="5752"/>
                  </a:cubicBezTo>
                  <a:cubicBezTo>
                    <a:pt x="925" y="5164"/>
                    <a:pt x="1117" y="4649"/>
                    <a:pt x="1321" y="4074"/>
                  </a:cubicBezTo>
                  <a:cubicBezTo>
                    <a:pt x="1447" y="3731"/>
                    <a:pt x="1493" y="3381"/>
                    <a:pt x="1652" y="3038"/>
                  </a:cubicBezTo>
                  <a:cubicBezTo>
                    <a:pt x="1790" y="2734"/>
                    <a:pt x="1902" y="2496"/>
                    <a:pt x="1916" y="2153"/>
                  </a:cubicBezTo>
                  <a:cubicBezTo>
                    <a:pt x="1942" y="1605"/>
                    <a:pt x="1632" y="1215"/>
                    <a:pt x="1553" y="700"/>
                  </a:cubicBezTo>
                  <a:cubicBezTo>
                    <a:pt x="1526" y="563"/>
                    <a:pt x="1571" y="0"/>
                    <a:pt x="1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5" name="Google Shape;1035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25"/>
          <p:cNvSpPr txBox="1"/>
          <p:nvPr>
            <p:ph type="title"/>
          </p:nvPr>
        </p:nvSpPr>
        <p:spPr>
          <a:xfrm>
            <a:off x="1334800" y="445025"/>
            <a:ext cx="6474600" cy="12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038" name="Google Shape;1038;p25"/>
          <p:cNvSpPr txBox="1"/>
          <p:nvPr>
            <p:ph idx="1" type="subTitle"/>
          </p:nvPr>
        </p:nvSpPr>
        <p:spPr>
          <a:xfrm flipH="1">
            <a:off x="6031075" y="2942888"/>
            <a:ext cx="21753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9" name="Google Shape;1039;p25"/>
          <p:cNvSpPr txBox="1"/>
          <p:nvPr>
            <p:ph idx="2" type="subTitle"/>
          </p:nvPr>
        </p:nvSpPr>
        <p:spPr>
          <a:xfrm flipH="1">
            <a:off x="3484350" y="2942888"/>
            <a:ext cx="21753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40" name="Google Shape;1040;p25"/>
          <p:cNvGrpSpPr/>
          <p:nvPr/>
        </p:nvGrpSpPr>
        <p:grpSpPr>
          <a:xfrm rot="2128584">
            <a:off x="-1003" y="3966711"/>
            <a:ext cx="1001577" cy="622607"/>
            <a:chOff x="12284006" y="3810090"/>
            <a:chExt cx="1001522" cy="622572"/>
          </a:xfrm>
        </p:grpSpPr>
        <p:sp>
          <p:nvSpPr>
            <p:cNvPr id="1041" name="Google Shape;1041;p25"/>
            <p:cNvSpPr/>
            <p:nvPr/>
          </p:nvSpPr>
          <p:spPr>
            <a:xfrm>
              <a:off x="12284006" y="3810090"/>
              <a:ext cx="1001522" cy="622572"/>
            </a:xfrm>
            <a:custGeom>
              <a:rect b="b" l="l" r="r" t="t"/>
              <a:pathLst>
                <a:path extrusionOk="0" h="7163" w="11523">
                  <a:moveTo>
                    <a:pt x="8002" y="0"/>
                  </a:moveTo>
                  <a:cubicBezTo>
                    <a:pt x="7349" y="0"/>
                    <a:pt x="6907" y="646"/>
                    <a:pt x="6907" y="646"/>
                  </a:cubicBezTo>
                  <a:cubicBezTo>
                    <a:pt x="6907" y="646"/>
                    <a:pt x="7349" y="1781"/>
                    <a:pt x="8155" y="2461"/>
                  </a:cubicBezTo>
                  <a:cubicBezTo>
                    <a:pt x="8033" y="2415"/>
                    <a:pt x="7911" y="2395"/>
                    <a:pt x="7793" y="2395"/>
                  </a:cubicBezTo>
                  <a:cubicBezTo>
                    <a:pt x="6992" y="2395"/>
                    <a:pt x="6306" y="3306"/>
                    <a:pt x="6306" y="3306"/>
                  </a:cubicBezTo>
                  <a:lnTo>
                    <a:pt x="6464" y="2224"/>
                  </a:lnTo>
                  <a:cubicBezTo>
                    <a:pt x="6464" y="2224"/>
                    <a:pt x="5835" y="1951"/>
                    <a:pt x="5392" y="1951"/>
                  </a:cubicBezTo>
                  <a:cubicBezTo>
                    <a:pt x="5324" y="1951"/>
                    <a:pt x="5260" y="1958"/>
                    <a:pt x="5203" y="1973"/>
                  </a:cubicBezTo>
                  <a:cubicBezTo>
                    <a:pt x="4781" y="2085"/>
                    <a:pt x="4417" y="3108"/>
                    <a:pt x="4417" y="3108"/>
                  </a:cubicBezTo>
                  <a:cubicBezTo>
                    <a:pt x="4417" y="3108"/>
                    <a:pt x="4378" y="1504"/>
                    <a:pt x="4219" y="903"/>
                  </a:cubicBezTo>
                  <a:cubicBezTo>
                    <a:pt x="4011" y="720"/>
                    <a:pt x="3782" y="644"/>
                    <a:pt x="3552" y="644"/>
                  </a:cubicBezTo>
                  <a:cubicBezTo>
                    <a:pt x="2843" y="644"/>
                    <a:pt x="2127" y="1373"/>
                    <a:pt x="1988" y="1966"/>
                  </a:cubicBezTo>
                  <a:cubicBezTo>
                    <a:pt x="1776" y="1776"/>
                    <a:pt x="1562" y="1699"/>
                    <a:pt x="1358" y="1699"/>
                  </a:cubicBezTo>
                  <a:cubicBezTo>
                    <a:pt x="684" y="1699"/>
                    <a:pt x="115" y="2540"/>
                    <a:pt x="79" y="2910"/>
                  </a:cubicBezTo>
                  <a:cubicBezTo>
                    <a:pt x="40" y="3392"/>
                    <a:pt x="1730" y="4680"/>
                    <a:pt x="1730" y="4680"/>
                  </a:cubicBezTo>
                  <a:cubicBezTo>
                    <a:pt x="1730" y="4680"/>
                    <a:pt x="0" y="4997"/>
                    <a:pt x="0" y="5248"/>
                  </a:cubicBezTo>
                  <a:cubicBezTo>
                    <a:pt x="0" y="5492"/>
                    <a:pt x="1730" y="7163"/>
                    <a:pt x="1730" y="7163"/>
                  </a:cubicBezTo>
                  <a:lnTo>
                    <a:pt x="11522" y="2468"/>
                  </a:lnTo>
                  <a:cubicBezTo>
                    <a:pt x="11522" y="2468"/>
                    <a:pt x="11443" y="263"/>
                    <a:pt x="11166" y="190"/>
                  </a:cubicBezTo>
                  <a:cubicBezTo>
                    <a:pt x="11153" y="187"/>
                    <a:pt x="11139" y="186"/>
                    <a:pt x="11125" y="186"/>
                  </a:cubicBezTo>
                  <a:cubicBezTo>
                    <a:pt x="10808" y="186"/>
                    <a:pt x="10031" y="850"/>
                    <a:pt x="9918" y="1425"/>
                  </a:cubicBezTo>
                  <a:cubicBezTo>
                    <a:pt x="9884" y="1419"/>
                    <a:pt x="9850" y="1416"/>
                    <a:pt x="9816" y="1416"/>
                  </a:cubicBezTo>
                  <a:cubicBezTo>
                    <a:pt x="9405" y="1416"/>
                    <a:pt x="8993" y="1827"/>
                    <a:pt x="8993" y="1827"/>
                  </a:cubicBezTo>
                  <a:cubicBezTo>
                    <a:pt x="8993" y="1827"/>
                    <a:pt x="8716" y="863"/>
                    <a:pt x="8439" y="97"/>
                  </a:cubicBezTo>
                  <a:cubicBezTo>
                    <a:pt x="8285" y="29"/>
                    <a:pt x="8139" y="0"/>
                    <a:pt x="80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5"/>
            <p:cNvSpPr/>
            <p:nvPr/>
          </p:nvSpPr>
          <p:spPr>
            <a:xfrm>
              <a:off x="12312688" y="3980530"/>
              <a:ext cx="116640" cy="71879"/>
            </a:xfrm>
            <a:custGeom>
              <a:rect b="b" l="l" r="r" t="t"/>
              <a:pathLst>
                <a:path extrusionOk="0" h="827" w="1342">
                  <a:moveTo>
                    <a:pt x="999" y="1"/>
                  </a:moveTo>
                  <a:cubicBezTo>
                    <a:pt x="906" y="1"/>
                    <a:pt x="808" y="24"/>
                    <a:pt x="740" y="71"/>
                  </a:cubicBezTo>
                  <a:cubicBezTo>
                    <a:pt x="535" y="170"/>
                    <a:pt x="0" y="566"/>
                    <a:pt x="13" y="824"/>
                  </a:cubicBezTo>
                  <a:cubicBezTo>
                    <a:pt x="25" y="825"/>
                    <a:pt x="36" y="826"/>
                    <a:pt x="48" y="826"/>
                  </a:cubicBezTo>
                  <a:cubicBezTo>
                    <a:pt x="249" y="826"/>
                    <a:pt x="558" y="628"/>
                    <a:pt x="713" y="547"/>
                  </a:cubicBezTo>
                  <a:cubicBezTo>
                    <a:pt x="859" y="467"/>
                    <a:pt x="1149" y="381"/>
                    <a:pt x="1242" y="236"/>
                  </a:cubicBezTo>
                  <a:cubicBezTo>
                    <a:pt x="1341" y="84"/>
                    <a:pt x="1179" y="1"/>
                    <a:pt x="999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5"/>
            <p:cNvSpPr/>
            <p:nvPr/>
          </p:nvSpPr>
          <p:spPr>
            <a:xfrm>
              <a:off x="12311472" y="4229977"/>
              <a:ext cx="133241" cy="52757"/>
            </a:xfrm>
            <a:custGeom>
              <a:rect b="b" l="l" r="r" t="t"/>
              <a:pathLst>
                <a:path extrusionOk="0" h="607" w="1533">
                  <a:moveTo>
                    <a:pt x="1401" y="1"/>
                  </a:moveTo>
                  <a:lnTo>
                    <a:pt x="1401" y="7"/>
                  </a:lnTo>
                  <a:cubicBezTo>
                    <a:pt x="1190" y="106"/>
                    <a:pt x="886" y="166"/>
                    <a:pt x="648" y="238"/>
                  </a:cubicBezTo>
                  <a:cubicBezTo>
                    <a:pt x="443" y="305"/>
                    <a:pt x="153" y="318"/>
                    <a:pt x="1" y="483"/>
                  </a:cubicBezTo>
                  <a:cubicBezTo>
                    <a:pt x="144" y="572"/>
                    <a:pt x="323" y="606"/>
                    <a:pt x="508" y="606"/>
                  </a:cubicBezTo>
                  <a:cubicBezTo>
                    <a:pt x="735" y="606"/>
                    <a:pt x="968" y="555"/>
                    <a:pt x="1150" y="489"/>
                  </a:cubicBezTo>
                  <a:cubicBezTo>
                    <a:pt x="1289" y="443"/>
                    <a:pt x="1473" y="344"/>
                    <a:pt x="1513" y="186"/>
                  </a:cubicBezTo>
                  <a:cubicBezTo>
                    <a:pt x="1533" y="113"/>
                    <a:pt x="1533" y="40"/>
                    <a:pt x="140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5"/>
            <p:cNvSpPr/>
            <p:nvPr/>
          </p:nvSpPr>
          <p:spPr>
            <a:xfrm>
              <a:off x="12482520" y="3885271"/>
              <a:ext cx="130981" cy="96302"/>
            </a:xfrm>
            <a:custGeom>
              <a:rect b="b" l="l" r="r" t="t"/>
              <a:pathLst>
                <a:path extrusionOk="0" h="1108" w="1507">
                  <a:moveTo>
                    <a:pt x="1160" y="0"/>
                  </a:moveTo>
                  <a:cubicBezTo>
                    <a:pt x="1148" y="0"/>
                    <a:pt x="1137" y="2"/>
                    <a:pt x="1130" y="5"/>
                  </a:cubicBezTo>
                  <a:cubicBezTo>
                    <a:pt x="753" y="5"/>
                    <a:pt x="1" y="685"/>
                    <a:pt x="54" y="1108"/>
                  </a:cubicBezTo>
                  <a:cubicBezTo>
                    <a:pt x="126" y="1108"/>
                    <a:pt x="205" y="1035"/>
                    <a:pt x="271" y="1002"/>
                  </a:cubicBezTo>
                  <a:cubicBezTo>
                    <a:pt x="489" y="883"/>
                    <a:pt x="727" y="797"/>
                    <a:pt x="932" y="679"/>
                  </a:cubicBezTo>
                  <a:cubicBezTo>
                    <a:pt x="1097" y="586"/>
                    <a:pt x="1301" y="447"/>
                    <a:pt x="1414" y="296"/>
                  </a:cubicBezTo>
                  <a:cubicBezTo>
                    <a:pt x="1493" y="183"/>
                    <a:pt x="1506" y="137"/>
                    <a:pt x="1374" y="64"/>
                  </a:cubicBezTo>
                  <a:cubicBezTo>
                    <a:pt x="1325" y="37"/>
                    <a:pt x="1220" y="0"/>
                    <a:pt x="116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5"/>
            <p:cNvSpPr/>
            <p:nvPr/>
          </p:nvSpPr>
          <p:spPr>
            <a:xfrm>
              <a:off x="12693115" y="3998956"/>
              <a:ext cx="118900" cy="65882"/>
            </a:xfrm>
            <a:custGeom>
              <a:rect b="b" l="l" r="r" t="t"/>
              <a:pathLst>
                <a:path extrusionOk="0" h="758" w="1368">
                  <a:moveTo>
                    <a:pt x="783" y="1"/>
                  </a:moveTo>
                  <a:cubicBezTo>
                    <a:pt x="757" y="1"/>
                    <a:pt x="732" y="2"/>
                    <a:pt x="707" y="4"/>
                  </a:cubicBezTo>
                  <a:cubicBezTo>
                    <a:pt x="450" y="31"/>
                    <a:pt x="351" y="176"/>
                    <a:pt x="212" y="387"/>
                  </a:cubicBezTo>
                  <a:cubicBezTo>
                    <a:pt x="166" y="460"/>
                    <a:pt x="1" y="704"/>
                    <a:pt x="41" y="757"/>
                  </a:cubicBezTo>
                  <a:cubicBezTo>
                    <a:pt x="100" y="684"/>
                    <a:pt x="252" y="632"/>
                    <a:pt x="371" y="552"/>
                  </a:cubicBezTo>
                  <a:cubicBezTo>
                    <a:pt x="681" y="341"/>
                    <a:pt x="1031" y="288"/>
                    <a:pt x="1368" y="123"/>
                  </a:cubicBezTo>
                  <a:cubicBezTo>
                    <a:pt x="1206" y="59"/>
                    <a:pt x="972" y="1"/>
                    <a:pt x="783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5"/>
            <p:cNvSpPr/>
            <p:nvPr/>
          </p:nvSpPr>
          <p:spPr>
            <a:xfrm>
              <a:off x="12907795" y="3825387"/>
              <a:ext cx="100474" cy="39807"/>
            </a:xfrm>
            <a:custGeom>
              <a:rect b="b" l="l" r="r" t="t"/>
              <a:pathLst>
                <a:path extrusionOk="0" h="458" w="1156">
                  <a:moveTo>
                    <a:pt x="835" y="0"/>
                  </a:moveTo>
                  <a:cubicBezTo>
                    <a:pt x="816" y="0"/>
                    <a:pt x="797" y="3"/>
                    <a:pt x="780" y="7"/>
                  </a:cubicBezTo>
                  <a:cubicBezTo>
                    <a:pt x="588" y="7"/>
                    <a:pt x="86" y="219"/>
                    <a:pt x="0" y="397"/>
                  </a:cubicBezTo>
                  <a:cubicBezTo>
                    <a:pt x="41" y="442"/>
                    <a:pt x="104" y="458"/>
                    <a:pt x="175" y="458"/>
                  </a:cubicBezTo>
                  <a:cubicBezTo>
                    <a:pt x="314" y="458"/>
                    <a:pt x="485" y="397"/>
                    <a:pt x="582" y="370"/>
                  </a:cubicBezTo>
                  <a:cubicBezTo>
                    <a:pt x="687" y="337"/>
                    <a:pt x="965" y="298"/>
                    <a:pt x="1057" y="212"/>
                  </a:cubicBezTo>
                  <a:cubicBezTo>
                    <a:pt x="1156" y="119"/>
                    <a:pt x="978" y="0"/>
                    <a:pt x="835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5"/>
            <p:cNvSpPr/>
            <p:nvPr/>
          </p:nvSpPr>
          <p:spPr>
            <a:xfrm>
              <a:off x="13160891" y="3848506"/>
              <a:ext cx="86915" cy="110121"/>
            </a:xfrm>
            <a:custGeom>
              <a:rect b="b" l="l" r="r" t="t"/>
              <a:pathLst>
                <a:path extrusionOk="0" h="1267" w="1000">
                  <a:moveTo>
                    <a:pt x="890" y="0"/>
                  </a:moveTo>
                  <a:cubicBezTo>
                    <a:pt x="883" y="0"/>
                    <a:pt x="875" y="2"/>
                    <a:pt x="865" y="5"/>
                  </a:cubicBezTo>
                  <a:cubicBezTo>
                    <a:pt x="515" y="270"/>
                    <a:pt x="0" y="771"/>
                    <a:pt x="40" y="1267"/>
                  </a:cubicBezTo>
                  <a:cubicBezTo>
                    <a:pt x="397" y="1181"/>
                    <a:pt x="687" y="778"/>
                    <a:pt x="839" y="461"/>
                  </a:cubicBezTo>
                  <a:cubicBezTo>
                    <a:pt x="864" y="411"/>
                    <a:pt x="999" y="0"/>
                    <a:pt x="89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5"/>
            <p:cNvSpPr/>
            <p:nvPr/>
          </p:nvSpPr>
          <p:spPr>
            <a:xfrm>
              <a:off x="12424548" y="3979227"/>
              <a:ext cx="251445" cy="412672"/>
            </a:xfrm>
            <a:custGeom>
              <a:rect b="b" l="l" r="r" t="t"/>
              <a:pathLst>
                <a:path extrusionOk="0" h="4748" w="2893">
                  <a:moveTo>
                    <a:pt x="364" y="0"/>
                  </a:moveTo>
                  <a:cubicBezTo>
                    <a:pt x="324" y="185"/>
                    <a:pt x="212" y="324"/>
                    <a:pt x="126" y="482"/>
                  </a:cubicBezTo>
                  <a:cubicBezTo>
                    <a:pt x="1" y="713"/>
                    <a:pt x="212" y="918"/>
                    <a:pt x="311" y="1136"/>
                  </a:cubicBezTo>
                  <a:cubicBezTo>
                    <a:pt x="476" y="1499"/>
                    <a:pt x="674" y="1829"/>
                    <a:pt x="892" y="2166"/>
                  </a:cubicBezTo>
                  <a:cubicBezTo>
                    <a:pt x="1143" y="2542"/>
                    <a:pt x="1420" y="2906"/>
                    <a:pt x="1658" y="3289"/>
                  </a:cubicBezTo>
                  <a:cubicBezTo>
                    <a:pt x="1823" y="3553"/>
                    <a:pt x="1975" y="3810"/>
                    <a:pt x="2167" y="4061"/>
                  </a:cubicBezTo>
                  <a:cubicBezTo>
                    <a:pt x="2351" y="4292"/>
                    <a:pt x="2602" y="4629"/>
                    <a:pt x="2873" y="4748"/>
                  </a:cubicBezTo>
                  <a:cubicBezTo>
                    <a:pt x="2893" y="4655"/>
                    <a:pt x="2761" y="4530"/>
                    <a:pt x="2708" y="4451"/>
                  </a:cubicBezTo>
                  <a:cubicBezTo>
                    <a:pt x="2596" y="4292"/>
                    <a:pt x="2490" y="4127"/>
                    <a:pt x="2384" y="3962"/>
                  </a:cubicBezTo>
                  <a:cubicBezTo>
                    <a:pt x="2094" y="3506"/>
                    <a:pt x="1850" y="3038"/>
                    <a:pt x="1605" y="2549"/>
                  </a:cubicBezTo>
                  <a:cubicBezTo>
                    <a:pt x="1328" y="2001"/>
                    <a:pt x="1084" y="1433"/>
                    <a:pt x="793" y="898"/>
                  </a:cubicBezTo>
                  <a:cubicBezTo>
                    <a:pt x="681" y="687"/>
                    <a:pt x="582" y="469"/>
                    <a:pt x="476" y="258"/>
                  </a:cubicBezTo>
                  <a:cubicBezTo>
                    <a:pt x="437" y="179"/>
                    <a:pt x="371" y="93"/>
                    <a:pt x="364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5"/>
            <p:cNvSpPr/>
            <p:nvPr/>
          </p:nvSpPr>
          <p:spPr>
            <a:xfrm>
              <a:off x="12603592" y="3887966"/>
              <a:ext cx="99952" cy="458650"/>
            </a:xfrm>
            <a:custGeom>
              <a:rect b="b" l="l" r="r" t="t"/>
              <a:pathLst>
                <a:path extrusionOk="0" h="5277" w="1150">
                  <a:moveTo>
                    <a:pt x="549" y="0"/>
                  </a:moveTo>
                  <a:cubicBezTo>
                    <a:pt x="628" y="192"/>
                    <a:pt x="133" y="535"/>
                    <a:pt x="21" y="588"/>
                  </a:cubicBezTo>
                  <a:cubicBezTo>
                    <a:pt x="1" y="879"/>
                    <a:pt x="100" y="1077"/>
                    <a:pt x="232" y="1321"/>
                  </a:cubicBezTo>
                  <a:cubicBezTo>
                    <a:pt x="443" y="1717"/>
                    <a:pt x="536" y="2160"/>
                    <a:pt x="608" y="2595"/>
                  </a:cubicBezTo>
                  <a:cubicBezTo>
                    <a:pt x="701" y="3183"/>
                    <a:pt x="760" y="3777"/>
                    <a:pt x="846" y="4365"/>
                  </a:cubicBezTo>
                  <a:cubicBezTo>
                    <a:pt x="879" y="4570"/>
                    <a:pt x="886" y="4893"/>
                    <a:pt x="985" y="5071"/>
                  </a:cubicBezTo>
                  <a:cubicBezTo>
                    <a:pt x="1031" y="5157"/>
                    <a:pt x="1104" y="5197"/>
                    <a:pt x="1150" y="5276"/>
                  </a:cubicBezTo>
                  <a:cubicBezTo>
                    <a:pt x="1110" y="4900"/>
                    <a:pt x="1057" y="4490"/>
                    <a:pt x="991" y="4107"/>
                  </a:cubicBezTo>
                  <a:cubicBezTo>
                    <a:pt x="879" y="3427"/>
                    <a:pt x="846" y="2714"/>
                    <a:pt x="780" y="2034"/>
                  </a:cubicBezTo>
                  <a:cubicBezTo>
                    <a:pt x="767" y="1823"/>
                    <a:pt x="734" y="1618"/>
                    <a:pt x="734" y="1407"/>
                  </a:cubicBezTo>
                  <a:cubicBezTo>
                    <a:pt x="734" y="1202"/>
                    <a:pt x="734" y="971"/>
                    <a:pt x="701" y="773"/>
                  </a:cubicBezTo>
                  <a:cubicBezTo>
                    <a:pt x="661" y="482"/>
                    <a:pt x="582" y="80"/>
                    <a:pt x="549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5"/>
            <p:cNvSpPr/>
            <p:nvPr/>
          </p:nvSpPr>
          <p:spPr>
            <a:xfrm>
              <a:off x="12465311" y="4263266"/>
              <a:ext cx="118900" cy="155143"/>
            </a:xfrm>
            <a:custGeom>
              <a:rect b="b" l="l" r="r" t="t"/>
              <a:pathLst>
                <a:path extrusionOk="0" h="1785" w="1368">
                  <a:moveTo>
                    <a:pt x="1" y="1"/>
                  </a:moveTo>
                  <a:lnTo>
                    <a:pt x="1" y="1"/>
                  </a:lnTo>
                  <a:cubicBezTo>
                    <a:pt x="212" y="364"/>
                    <a:pt x="430" y="760"/>
                    <a:pt x="582" y="1156"/>
                  </a:cubicBezTo>
                  <a:cubicBezTo>
                    <a:pt x="654" y="1335"/>
                    <a:pt x="727" y="1500"/>
                    <a:pt x="839" y="1665"/>
                  </a:cubicBezTo>
                  <a:cubicBezTo>
                    <a:pt x="905" y="1758"/>
                    <a:pt x="945" y="1785"/>
                    <a:pt x="997" y="1785"/>
                  </a:cubicBezTo>
                  <a:cubicBezTo>
                    <a:pt x="1043" y="1785"/>
                    <a:pt x="1098" y="1763"/>
                    <a:pt x="1189" y="1751"/>
                  </a:cubicBezTo>
                  <a:lnTo>
                    <a:pt x="1367" y="1473"/>
                  </a:lnTo>
                  <a:cubicBezTo>
                    <a:pt x="1163" y="1387"/>
                    <a:pt x="984" y="1090"/>
                    <a:pt x="833" y="932"/>
                  </a:cubicBezTo>
                  <a:cubicBezTo>
                    <a:pt x="681" y="773"/>
                    <a:pt x="535" y="602"/>
                    <a:pt x="403" y="437"/>
                  </a:cubicBezTo>
                  <a:cubicBezTo>
                    <a:pt x="318" y="324"/>
                    <a:pt x="139" y="27"/>
                    <a:pt x="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5"/>
            <p:cNvSpPr/>
            <p:nvPr/>
          </p:nvSpPr>
          <p:spPr>
            <a:xfrm>
              <a:off x="12759170" y="4120985"/>
              <a:ext cx="64926" cy="195211"/>
            </a:xfrm>
            <a:custGeom>
              <a:rect b="b" l="l" r="r" t="t"/>
              <a:pathLst>
                <a:path extrusionOk="0" h="2246" w="747">
                  <a:moveTo>
                    <a:pt x="733" y="0"/>
                  </a:moveTo>
                  <a:lnTo>
                    <a:pt x="733" y="0"/>
                  </a:lnTo>
                  <a:cubicBezTo>
                    <a:pt x="634" y="93"/>
                    <a:pt x="614" y="271"/>
                    <a:pt x="581" y="396"/>
                  </a:cubicBezTo>
                  <a:cubicBezTo>
                    <a:pt x="509" y="661"/>
                    <a:pt x="423" y="918"/>
                    <a:pt x="357" y="1182"/>
                  </a:cubicBezTo>
                  <a:cubicBezTo>
                    <a:pt x="317" y="1347"/>
                    <a:pt x="0" y="2159"/>
                    <a:pt x="93" y="2245"/>
                  </a:cubicBezTo>
                  <a:lnTo>
                    <a:pt x="496" y="2100"/>
                  </a:lnTo>
                  <a:lnTo>
                    <a:pt x="496" y="2107"/>
                  </a:lnTo>
                  <a:cubicBezTo>
                    <a:pt x="581" y="1862"/>
                    <a:pt x="555" y="1512"/>
                    <a:pt x="581" y="1261"/>
                  </a:cubicBezTo>
                  <a:cubicBezTo>
                    <a:pt x="614" y="1010"/>
                    <a:pt x="647" y="760"/>
                    <a:pt x="694" y="509"/>
                  </a:cubicBezTo>
                  <a:cubicBezTo>
                    <a:pt x="720" y="344"/>
                    <a:pt x="746" y="172"/>
                    <a:pt x="733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5"/>
            <p:cNvSpPr/>
            <p:nvPr/>
          </p:nvSpPr>
          <p:spPr>
            <a:xfrm>
              <a:off x="12990972" y="3818521"/>
              <a:ext cx="125766" cy="330364"/>
            </a:xfrm>
            <a:custGeom>
              <a:rect b="b" l="l" r="r" t="t"/>
              <a:pathLst>
                <a:path extrusionOk="0" h="3801" w="1447">
                  <a:moveTo>
                    <a:pt x="298" y="0"/>
                  </a:moveTo>
                  <a:lnTo>
                    <a:pt x="298" y="0"/>
                  </a:lnTo>
                  <a:cubicBezTo>
                    <a:pt x="305" y="185"/>
                    <a:pt x="265" y="370"/>
                    <a:pt x="140" y="509"/>
                  </a:cubicBezTo>
                  <a:cubicBezTo>
                    <a:pt x="87" y="568"/>
                    <a:pt x="8" y="595"/>
                    <a:pt x="1" y="674"/>
                  </a:cubicBezTo>
                  <a:cubicBezTo>
                    <a:pt x="1" y="786"/>
                    <a:pt x="206" y="1057"/>
                    <a:pt x="252" y="1156"/>
                  </a:cubicBezTo>
                  <a:cubicBezTo>
                    <a:pt x="549" y="1829"/>
                    <a:pt x="694" y="2543"/>
                    <a:pt x="919" y="3243"/>
                  </a:cubicBezTo>
                  <a:cubicBezTo>
                    <a:pt x="952" y="3335"/>
                    <a:pt x="998" y="3725"/>
                    <a:pt x="1110" y="3791"/>
                  </a:cubicBezTo>
                  <a:cubicBezTo>
                    <a:pt x="1122" y="3798"/>
                    <a:pt x="1137" y="3800"/>
                    <a:pt x="1154" y="3800"/>
                  </a:cubicBezTo>
                  <a:cubicBezTo>
                    <a:pt x="1231" y="3800"/>
                    <a:pt x="1352" y="3744"/>
                    <a:pt x="1425" y="3744"/>
                  </a:cubicBezTo>
                  <a:cubicBezTo>
                    <a:pt x="1428" y="3744"/>
                    <a:pt x="1431" y="3744"/>
                    <a:pt x="1434" y="3744"/>
                  </a:cubicBezTo>
                  <a:cubicBezTo>
                    <a:pt x="1447" y="3639"/>
                    <a:pt x="1394" y="3507"/>
                    <a:pt x="1368" y="3408"/>
                  </a:cubicBezTo>
                  <a:cubicBezTo>
                    <a:pt x="1315" y="3190"/>
                    <a:pt x="1262" y="2972"/>
                    <a:pt x="1222" y="2754"/>
                  </a:cubicBezTo>
                  <a:cubicBezTo>
                    <a:pt x="1156" y="2378"/>
                    <a:pt x="1024" y="2047"/>
                    <a:pt x="886" y="1697"/>
                  </a:cubicBezTo>
                  <a:cubicBezTo>
                    <a:pt x="714" y="1268"/>
                    <a:pt x="615" y="813"/>
                    <a:pt x="463" y="377"/>
                  </a:cubicBezTo>
                  <a:cubicBezTo>
                    <a:pt x="424" y="245"/>
                    <a:pt x="344" y="119"/>
                    <a:pt x="298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3" name="Google Shape;1053;p25"/>
          <p:cNvSpPr txBox="1"/>
          <p:nvPr>
            <p:ph idx="3" type="subTitle"/>
          </p:nvPr>
        </p:nvSpPr>
        <p:spPr>
          <a:xfrm flipH="1">
            <a:off x="937625" y="2942888"/>
            <a:ext cx="21753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4" name="Google Shape;1054;p25"/>
          <p:cNvSpPr txBox="1"/>
          <p:nvPr>
            <p:ph idx="4" type="subTitle"/>
          </p:nvPr>
        </p:nvSpPr>
        <p:spPr>
          <a:xfrm flipH="1">
            <a:off x="6031075" y="2448750"/>
            <a:ext cx="2175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5" name="Google Shape;1055;p25"/>
          <p:cNvSpPr txBox="1"/>
          <p:nvPr>
            <p:ph idx="5" type="subTitle"/>
          </p:nvPr>
        </p:nvSpPr>
        <p:spPr>
          <a:xfrm flipH="1">
            <a:off x="3484350" y="2448750"/>
            <a:ext cx="2175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6" name="Google Shape;1056;p25"/>
          <p:cNvSpPr txBox="1"/>
          <p:nvPr>
            <p:ph idx="6" type="subTitle"/>
          </p:nvPr>
        </p:nvSpPr>
        <p:spPr>
          <a:xfrm flipH="1">
            <a:off x="937625" y="2448750"/>
            <a:ext cx="2175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7" name="Google Shape;1057;p25"/>
          <p:cNvSpPr/>
          <p:nvPr/>
        </p:nvSpPr>
        <p:spPr>
          <a:xfrm>
            <a:off x="1934217" y="4005333"/>
            <a:ext cx="7578625" cy="1442750"/>
          </a:xfrm>
          <a:custGeom>
            <a:rect b="b" l="l" r="r" t="t"/>
            <a:pathLst>
              <a:path extrusionOk="0" h="57710" w="303145">
                <a:moveTo>
                  <a:pt x="87" y="25567"/>
                </a:moveTo>
                <a:cubicBezTo>
                  <a:pt x="-1310" y="20424"/>
                  <a:pt x="28535" y="21186"/>
                  <a:pt x="40854" y="20995"/>
                </a:cubicBezTo>
                <a:cubicBezTo>
                  <a:pt x="53173" y="20805"/>
                  <a:pt x="58952" y="24678"/>
                  <a:pt x="74001" y="24424"/>
                </a:cubicBezTo>
                <a:cubicBezTo>
                  <a:pt x="89051" y="24170"/>
                  <a:pt x="116610" y="20551"/>
                  <a:pt x="131151" y="19471"/>
                </a:cubicBezTo>
                <a:cubicBezTo>
                  <a:pt x="145693" y="18392"/>
                  <a:pt x="148169" y="17249"/>
                  <a:pt x="161250" y="17947"/>
                </a:cubicBezTo>
                <a:cubicBezTo>
                  <a:pt x="174331" y="18646"/>
                  <a:pt x="194842" y="23662"/>
                  <a:pt x="209637" y="23662"/>
                </a:cubicBezTo>
                <a:cubicBezTo>
                  <a:pt x="224433" y="23662"/>
                  <a:pt x="237323" y="21884"/>
                  <a:pt x="250023" y="17947"/>
                </a:cubicBezTo>
                <a:cubicBezTo>
                  <a:pt x="262723" y="14010"/>
                  <a:pt x="278408" y="-277"/>
                  <a:pt x="285837" y="40"/>
                </a:cubicBezTo>
                <a:cubicBezTo>
                  <a:pt x="293267" y="358"/>
                  <a:pt x="293584" y="12613"/>
                  <a:pt x="294600" y="19852"/>
                </a:cubicBezTo>
                <a:cubicBezTo>
                  <a:pt x="295616" y="27091"/>
                  <a:pt x="314857" y="37251"/>
                  <a:pt x="291933" y="43474"/>
                </a:cubicBezTo>
                <a:cubicBezTo>
                  <a:pt x="269010" y="49697"/>
                  <a:pt x="197509" y="55793"/>
                  <a:pt x="157059" y="57190"/>
                </a:cubicBezTo>
                <a:cubicBezTo>
                  <a:pt x="116610" y="58587"/>
                  <a:pt x="75398" y="57127"/>
                  <a:pt x="49236" y="51856"/>
                </a:cubicBezTo>
                <a:cubicBezTo>
                  <a:pt x="23074" y="46586"/>
                  <a:pt x="1484" y="30711"/>
                  <a:pt x="87" y="2556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058" name="Google Shape;1058;p25"/>
          <p:cNvSpPr/>
          <p:nvPr/>
        </p:nvSpPr>
        <p:spPr>
          <a:xfrm flipH="1">
            <a:off x="-72664" y="4329700"/>
            <a:ext cx="9315314" cy="810466"/>
          </a:xfrm>
          <a:custGeom>
            <a:rect b="b" l="l" r="r" t="t"/>
            <a:pathLst>
              <a:path extrusionOk="0" h="9196" w="61904">
                <a:moveTo>
                  <a:pt x="58352" y="0"/>
                </a:moveTo>
                <a:cubicBezTo>
                  <a:pt x="58153" y="0"/>
                  <a:pt x="57954" y="6"/>
                  <a:pt x="57756" y="17"/>
                </a:cubicBezTo>
                <a:cubicBezTo>
                  <a:pt x="55049" y="169"/>
                  <a:pt x="52481" y="1219"/>
                  <a:pt x="50005" y="2335"/>
                </a:cubicBezTo>
                <a:cubicBezTo>
                  <a:pt x="47535" y="3457"/>
                  <a:pt x="45072" y="4672"/>
                  <a:pt x="42411" y="5194"/>
                </a:cubicBezTo>
                <a:cubicBezTo>
                  <a:pt x="42144" y="5249"/>
                  <a:pt x="41862" y="5293"/>
                  <a:pt x="41586" y="5293"/>
                </a:cubicBezTo>
                <a:cubicBezTo>
                  <a:pt x="41267" y="5293"/>
                  <a:pt x="40957" y="5235"/>
                  <a:pt x="40688" y="5069"/>
                </a:cubicBezTo>
                <a:cubicBezTo>
                  <a:pt x="40186" y="4765"/>
                  <a:pt x="40523" y="4019"/>
                  <a:pt x="40496" y="3596"/>
                </a:cubicBezTo>
                <a:cubicBezTo>
                  <a:pt x="40530" y="3174"/>
                  <a:pt x="40334" y="3004"/>
                  <a:pt x="39984" y="3004"/>
                </a:cubicBezTo>
                <a:cubicBezTo>
                  <a:pt x="38737" y="3004"/>
                  <a:pt x="35535" y="5169"/>
                  <a:pt x="33807" y="5788"/>
                </a:cubicBezTo>
                <a:cubicBezTo>
                  <a:pt x="29724" y="7249"/>
                  <a:pt x="25384" y="7987"/>
                  <a:pt x="21046" y="7987"/>
                </a:cubicBezTo>
                <a:cubicBezTo>
                  <a:pt x="18341" y="7987"/>
                  <a:pt x="15637" y="7700"/>
                  <a:pt x="12995" y="7122"/>
                </a:cubicBezTo>
                <a:cubicBezTo>
                  <a:pt x="11450" y="6666"/>
                  <a:pt x="16574" y="5967"/>
                  <a:pt x="15656" y="5425"/>
                </a:cubicBezTo>
                <a:cubicBezTo>
                  <a:pt x="14924" y="5091"/>
                  <a:pt x="14158" y="4964"/>
                  <a:pt x="13373" y="4964"/>
                </a:cubicBezTo>
                <a:cubicBezTo>
                  <a:pt x="10888" y="4964"/>
                  <a:pt x="8203" y="6235"/>
                  <a:pt x="5727" y="6235"/>
                </a:cubicBezTo>
                <a:cubicBezTo>
                  <a:pt x="4920" y="6235"/>
                  <a:pt x="4136" y="6100"/>
                  <a:pt x="3388" y="5742"/>
                </a:cubicBezTo>
                <a:cubicBezTo>
                  <a:pt x="3183" y="5643"/>
                  <a:pt x="2978" y="5524"/>
                  <a:pt x="2866" y="5326"/>
                </a:cubicBezTo>
                <a:cubicBezTo>
                  <a:pt x="2734" y="5069"/>
                  <a:pt x="2787" y="4765"/>
                  <a:pt x="2767" y="4481"/>
                </a:cubicBezTo>
                <a:cubicBezTo>
                  <a:pt x="2688" y="3226"/>
                  <a:pt x="1281" y="2540"/>
                  <a:pt x="0" y="2513"/>
                </a:cubicBezTo>
                <a:lnTo>
                  <a:pt x="0" y="9195"/>
                </a:lnTo>
                <a:lnTo>
                  <a:pt x="61903" y="9195"/>
                </a:lnTo>
                <a:lnTo>
                  <a:pt x="61903" y="638"/>
                </a:lnTo>
                <a:cubicBezTo>
                  <a:pt x="60781" y="207"/>
                  <a:pt x="59557" y="0"/>
                  <a:pt x="5835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9" name="Google Shape;1059;p25"/>
          <p:cNvGrpSpPr/>
          <p:nvPr/>
        </p:nvGrpSpPr>
        <p:grpSpPr>
          <a:xfrm rot="-1436109">
            <a:off x="-73910" y="3860883"/>
            <a:ext cx="2452380" cy="1973828"/>
            <a:chOff x="9574000" y="2069700"/>
            <a:chExt cx="2452394" cy="1973840"/>
          </a:xfrm>
        </p:grpSpPr>
        <p:sp>
          <p:nvSpPr>
            <p:cNvPr id="1060" name="Google Shape;1060;p25"/>
            <p:cNvSpPr/>
            <p:nvPr/>
          </p:nvSpPr>
          <p:spPr>
            <a:xfrm>
              <a:off x="9574000" y="2069700"/>
              <a:ext cx="2452394" cy="1973840"/>
            </a:xfrm>
            <a:custGeom>
              <a:rect b="b" l="l" r="r" t="t"/>
              <a:pathLst>
                <a:path extrusionOk="0" h="22710" w="28216">
                  <a:moveTo>
                    <a:pt x="6287" y="1"/>
                  </a:moveTo>
                  <a:cubicBezTo>
                    <a:pt x="6245" y="1"/>
                    <a:pt x="6203" y="1"/>
                    <a:pt x="6161" y="2"/>
                  </a:cubicBezTo>
                  <a:cubicBezTo>
                    <a:pt x="3210" y="35"/>
                    <a:pt x="1" y="2089"/>
                    <a:pt x="1" y="2089"/>
                  </a:cubicBezTo>
                  <a:lnTo>
                    <a:pt x="1" y="17335"/>
                  </a:lnTo>
                  <a:lnTo>
                    <a:pt x="1222" y="18101"/>
                  </a:lnTo>
                  <a:lnTo>
                    <a:pt x="1975" y="18576"/>
                  </a:lnTo>
                  <a:lnTo>
                    <a:pt x="3804" y="19725"/>
                  </a:lnTo>
                  <a:lnTo>
                    <a:pt x="5052" y="20511"/>
                  </a:lnTo>
                  <a:lnTo>
                    <a:pt x="5752" y="20953"/>
                  </a:lnTo>
                  <a:lnTo>
                    <a:pt x="6214" y="21244"/>
                  </a:lnTo>
                  <a:lnTo>
                    <a:pt x="6393" y="21356"/>
                  </a:lnTo>
                  <a:lnTo>
                    <a:pt x="6696" y="21548"/>
                  </a:lnTo>
                  <a:lnTo>
                    <a:pt x="8505" y="22683"/>
                  </a:lnTo>
                  <a:lnTo>
                    <a:pt x="8552" y="22710"/>
                  </a:lnTo>
                  <a:lnTo>
                    <a:pt x="9628" y="22518"/>
                  </a:lnTo>
                  <a:lnTo>
                    <a:pt x="9635" y="22518"/>
                  </a:lnTo>
                  <a:lnTo>
                    <a:pt x="10169" y="22426"/>
                  </a:lnTo>
                  <a:lnTo>
                    <a:pt x="11120" y="22254"/>
                  </a:lnTo>
                  <a:lnTo>
                    <a:pt x="12513" y="22010"/>
                  </a:lnTo>
                  <a:lnTo>
                    <a:pt x="28215" y="19223"/>
                  </a:lnTo>
                  <a:cubicBezTo>
                    <a:pt x="28215" y="19223"/>
                    <a:pt x="27951" y="18728"/>
                    <a:pt x="27555" y="18121"/>
                  </a:cubicBezTo>
                  <a:cubicBezTo>
                    <a:pt x="27218" y="17612"/>
                    <a:pt x="26789" y="17025"/>
                    <a:pt x="26333" y="16576"/>
                  </a:cubicBezTo>
                  <a:cubicBezTo>
                    <a:pt x="25931" y="16180"/>
                    <a:pt x="25508" y="15896"/>
                    <a:pt x="25119" y="15882"/>
                  </a:cubicBezTo>
                  <a:cubicBezTo>
                    <a:pt x="25100" y="15882"/>
                    <a:pt x="25081" y="15881"/>
                    <a:pt x="25062" y="15881"/>
                  </a:cubicBezTo>
                  <a:cubicBezTo>
                    <a:pt x="23733" y="15881"/>
                    <a:pt x="22841" y="17480"/>
                    <a:pt x="22841" y="17480"/>
                  </a:cubicBezTo>
                  <a:lnTo>
                    <a:pt x="21943" y="14700"/>
                  </a:lnTo>
                  <a:lnTo>
                    <a:pt x="21923" y="14628"/>
                  </a:lnTo>
                  <a:lnTo>
                    <a:pt x="21731" y="14040"/>
                  </a:lnTo>
                  <a:lnTo>
                    <a:pt x="21322" y="12772"/>
                  </a:lnTo>
                  <a:lnTo>
                    <a:pt x="21196" y="12396"/>
                  </a:lnTo>
                  <a:lnTo>
                    <a:pt x="21117" y="12145"/>
                  </a:lnTo>
                  <a:lnTo>
                    <a:pt x="20952" y="11637"/>
                  </a:lnTo>
                  <a:lnTo>
                    <a:pt x="20325" y="9689"/>
                  </a:lnTo>
                  <a:lnTo>
                    <a:pt x="19414" y="9814"/>
                  </a:lnTo>
                  <a:lnTo>
                    <a:pt x="19308" y="9834"/>
                  </a:lnTo>
                  <a:lnTo>
                    <a:pt x="18001" y="10996"/>
                  </a:lnTo>
                  <a:cubicBezTo>
                    <a:pt x="18001" y="10996"/>
                    <a:pt x="17987" y="11062"/>
                    <a:pt x="17961" y="11181"/>
                  </a:cubicBezTo>
                  <a:cubicBezTo>
                    <a:pt x="17862" y="11597"/>
                    <a:pt x="17624" y="12640"/>
                    <a:pt x="17353" y="13710"/>
                  </a:cubicBezTo>
                  <a:cubicBezTo>
                    <a:pt x="17155" y="14489"/>
                    <a:pt x="16944" y="15282"/>
                    <a:pt x="16753" y="15856"/>
                  </a:cubicBezTo>
                  <a:cubicBezTo>
                    <a:pt x="16746" y="15869"/>
                    <a:pt x="16746" y="15876"/>
                    <a:pt x="16739" y="15882"/>
                  </a:cubicBezTo>
                  <a:cubicBezTo>
                    <a:pt x="16574" y="15790"/>
                    <a:pt x="16383" y="15691"/>
                    <a:pt x="16165" y="15592"/>
                  </a:cubicBezTo>
                  <a:cubicBezTo>
                    <a:pt x="15907" y="15473"/>
                    <a:pt x="15623" y="15348"/>
                    <a:pt x="15320" y="15222"/>
                  </a:cubicBezTo>
                  <a:cubicBezTo>
                    <a:pt x="15082" y="15123"/>
                    <a:pt x="14831" y="15024"/>
                    <a:pt x="14580" y="14925"/>
                  </a:cubicBezTo>
                  <a:cubicBezTo>
                    <a:pt x="14442" y="14872"/>
                    <a:pt x="14296" y="14813"/>
                    <a:pt x="14158" y="14760"/>
                  </a:cubicBezTo>
                  <a:cubicBezTo>
                    <a:pt x="14078" y="14733"/>
                    <a:pt x="13999" y="14700"/>
                    <a:pt x="13920" y="14674"/>
                  </a:cubicBezTo>
                  <a:cubicBezTo>
                    <a:pt x="13530" y="14529"/>
                    <a:pt x="13141" y="14390"/>
                    <a:pt x="12771" y="14258"/>
                  </a:cubicBezTo>
                  <a:cubicBezTo>
                    <a:pt x="12467" y="14152"/>
                    <a:pt x="12177" y="14053"/>
                    <a:pt x="11906" y="13961"/>
                  </a:cubicBezTo>
                  <a:cubicBezTo>
                    <a:pt x="11028" y="13657"/>
                    <a:pt x="10401" y="13459"/>
                    <a:pt x="10401" y="13459"/>
                  </a:cubicBezTo>
                  <a:lnTo>
                    <a:pt x="10480" y="13360"/>
                  </a:lnTo>
                  <a:lnTo>
                    <a:pt x="11787" y="11769"/>
                  </a:lnTo>
                  <a:lnTo>
                    <a:pt x="12725" y="10620"/>
                  </a:lnTo>
                  <a:lnTo>
                    <a:pt x="12771" y="10560"/>
                  </a:lnTo>
                  <a:cubicBezTo>
                    <a:pt x="12771" y="10560"/>
                    <a:pt x="12764" y="10475"/>
                    <a:pt x="12745" y="10329"/>
                  </a:cubicBezTo>
                  <a:cubicBezTo>
                    <a:pt x="12679" y="9794"/>
                    <a:pt x="12507" y="8381"/>
                    <a:pt x="12236" y="6784"/>
                  </a:cubicBezTo>
                  <a:cubicBezTo>
                    <a:pt x="12223" y="6764"/>
                    <a:pt x="12203" y="6744"/>
                    <a:pt x="12183" y="6724"/>
                  </a:cubicBezTo>
                  <a:cubicBezTo>
                    <a:pt x="12071" y="6605"/>
                    <a:pt x="11952" y="6493"/>
                    <a:pt x="11833" y="6381"/>
                  </a:cubicBezTo>
                  <a:cubicBezTo>
                    <a:pt x="11794" y="6348"/>
                    <a:pt x="11761" y="6315"/>
                    <a:pt x="11721" y="6282"/>
                  </a:cubicBezTo>
                  <a:cubicBezTo>
                    <a:pt x="10044" y="4816"/>
                    <a:pt x="7773" y="4162"/>
                    <a:pt x="7475" y="4076"/>
                  </a:cubicBezTo>
                  <a:cubicBezTo>
                    <a:pt x="7456" y="4076"/>
                    <a:pt x="7449" y="4070"/>
                    <a:pt x="7449" y="4070"/>
                  </a:cubicBezTo>
                  <a:lnTo>
                    <a:pt x="7832" y="2947"/>
                  </a:lnTo>
                  <a:lnTo>
                    <a:pt x="8122" y="2089"/>
                  </a:lnTo>
                  <a:cubicBezTo>
                    <a:pt x="8122" y="2089"/>
                    <a:pt x="7541" y="438"/>
                    <a:pt x="7013" y="55"/>
                  </a:cubicBezTo>
                  <a:cubicBezTo>
                    <a:pt x="6980" y="49"/>
                    <a:pt x="6947" y="42"/>
                    <a:pt x="6921" y="42"/>
                  </a:cubicBezTo>
                  <a:cubicBezTo>
                    <a:pt x="6712" y="14"/>
                    <a:pt x="6498" y="1"/>
                    <a:pt x="6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1" name="Google Shape;1061;p25"/>
            <p:cNvGrpSpPr/>
            <p:nvPr/>
          </p:nvGrpSpPr>
          <p:grpSpPr>
            <a:xfrm>
              <a:off x="9574000" y="2069700"/>
              <a:ext cx="2395027" cy="1783325"/>
              <a:chOff x="9574000" y="2069700"/>
              <a:chExt cx="2395027" cy="1783325"/>
            </a:xfrm>
          </p:grpSpPr>
          <p:sp>
            <p:nvSpPr>
              <p:cNvPr id="1062" name="Google Shape;1062;p25"/>
              <p:cNvSpPr/>
              <p:nvPr/>
            </p:nvSpPr>
            <p:spPr>
              <a:xfrm>
                <a:off x="11163760" y="3125285"/>
                <a:ext cx="252575" cy="658294"/>
              </a:xfrm>
              <a:custGeom>
                <a:rect b="b" l="l" r="r" t="t"/>
                <a:pathLst>
                  <a:path extrusionOk="0" h="7574" w="2906">
                    <a:moveTo>
                      <a:pt x="2826" y="0"/>
                    </a:moveTo>
                    <a:cubicBezTo>
                      <a:pt x="2516" y="792"/>
                      <a:pt x="2146" y="1572"/>
                      <a:pt x="1849" y="2371"/>
                    </a:cubicBezTo>
                    <a:cubicBezTo>
                      <a:pt x="1440" y="3467"/>
                      <a:pt x="1004" y="4556"/>
                      <a:pt x="654" y="5679"/>
                    </a:cubicBezTo>
                    <a:cubicBezTo>
                      <a:pt x="515" y="6114"/>
                      <a:pt x="370" y="6544"/>
                      <a:pt x="218" y="6973"/>
                    </a:cubicBezTo>
                    <a:cubicBezTo>
                      <a:pt x="172" y="7111"/>
                      <a:pt x="0" y="7428"/>
                      <a:pt x="79" y="7574"/>
                    </a:cubicBezTo>
                    <a:cubicBezTo>
                      <a:pt x="350" y="7514"/>
                      <a:pt x="475" y="7045"/>
                      <a:pt x="561" y="6821"/>
                    </a:cubicBezTo>
                    <a:cubicBezTo>
                      <a:pt x="700" y="6438"/>
                      <a:pt x="779" y="6035"/>
                      <a:pt x="905" y="5652"/>
                    </a:cubicBezTo>
                    <a:cubicBezTo>
                      <a:pt x="1208" y="4715"/>
                      <a:pt x="1605" y="3797"/>
                      <a:pt x="1935" y="2866"/>
                    </a:cubicBezTo>
                    <a:cubicBezTo>
                      <a:pt x="2245" y="1994"/>
                      <a:pt x="2582" y="1123"/>
                      <a:pt x="2905" y="251"/>
                    </a:cubicBez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25"/>
              <p:cNvSpPr/>
              <p:nvPr/>
            </p:nvSpPr>
            <p:spPr>
              <a:xfrm>
                <a:off x="11215388" y="3289989"/>
                <a:ext cx="265786" cy="563035"/>
              </a:xfrm>
              <a:custGeom>
                <a:rect b="b" l="l" r="r" t="t"/>
                <a:pathLst>
                  <a:path extrusionOk="0" h="6478" w="3058">
                    <a:moveTo>
                      <a:pt x="2846" y="0"/>
                    </a:moveTo>
                    <a:cubicBezTo>
                      <a:pt x="2800" y="112"/>
                      <a:pt x="2754" y="218"/>
                      <a:pt x="2714" y="324"/>
                    </a:cubicBezTo>
                    <a:cubicBezTo>
                      <a:pt x="2133" y="1730"/>
                      <a:pt x="1552" y="3130"/>
                      <a:pt x="945" y="4523"/>
                    </a:cubicBezTo>
                    <a:cubicBezTo>
                      <a:pt x="859" y="4708"/>
                      <a:pt x="0" y="6042"/>
                      <a:pt x="165" y="6326"/>
                    </a:cubicBezTo>
                    <a:cubicBezTo>
                      <a:pt x="222" y="6281"/>
                      <a:pt x="275" y="6262"/>
                      <a:pt x="325" y="6262"/>
                    </a:cubicBezTo>
                    <a:cubicBezTo>
                      <a:pt x="452" y="6262"/>
                      <a:pt x="561" y="6378"/>
                      <a:pt x="661" y="6478"/>
                    </a:cubicBezTo>
                    <a:cubicBezTo>
                      <a:pt x="647" y="6214"/>
                      <a:pt x="779" y="5976"/>
                      <a:pt x="898" y="5751"/>
                    </a:cubicBezTo>
                    <a:cubicBezTo>
                      <a:pt x="1539" y="4556"/>
                      <a:pt x="2153" y="3387"/>
                      <a:pt x="2562" y="2087"/>
                    </a:cubicBezTo>
                    <a:cubicBezTo>
                      <a:pt x="2708" y="1605"/>
                      <a:pt x="2879" y="1129"/>
                      <a:pt x="3058" y="66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25"/>
              <p:cNvSpPr/>
              <p:nvPr/>
            </p:nvSpPr>
            <p:spPr>
              <a:xfrm>
                <a:off x="11580952" y="3510319"/>
                <a:ext cx="388075" cy="212594"/>
              </a:xfrm>
              <a:custGeom>
                <a:rect b="b" l="l" r="r" t="t"/>
                <a:pathLst>
                  <a:path extrusionOk="0" h="2446" w="4465">
                    <a:moveTo>
                      <a:pt x="3242" y="1"/>
                    </a:moveTo>
                    <a:cubicBezTo>
                      <a:pt x="3025" y="225"/>
                      <a:pt x="2787" y="430"/>
                      <a:pt x="2510" y="588"/>
                    </a:cubicBezTo>
                    <a:cubicBezTo>
                      <a:pt x="1803" y="985"/>
                      <a:pt x="773" y="1077"/>
                      <a:pt x="0" y="1255"/>
                    </a:cubicBezTo>
                    <a:cubicBezTo>
                      <a:pt x="370" y="1519"/>
                      <a:pt x="548" y="2120"/>
                      <a:pt x="918" y="2351"/>
                    </a:cubicBezTo>
                    <a:cubicBezTo>
                      <a:pt x="1027" y="2418"/>
                      <a:pt x="1167" y="2445"/>
                      <a:pt x="1324" y="2445"/>
                    </a:cubicBezTo>
                    <a:cubicBezTo>
                      <a:pt x="1912" y="2445"/>
                      <a:pt x="2749" y="2066"/>
                      <a:pt x="3150" y="1962"/>
                    </a:cubicBezTo>
                    <a:cubicBezTo>
                      <a:pt x="3553" y="1856"/>
                      <a:pt x="4022" y="1731"/>
                      <a:pt x="4464" y="1546"/>
                    </a:cubicBezTo>
                    <a:cubicBezTo>
                      <a:pt x="4127" y="1037"/>
                      <a:pt x="3698" y="450"/>
                      <a:pt x="3242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25"/>
              <p:cNvSpPr/>
              <p:nvPr/>
            </p:nvSpPr>
            <p:spPr>
              <a:xfrm>
                <a:off x="10953687" y="2922686"/>
                <a:ext cx="314024" cy="845944"/>
              </a:xfrm>
              <a:custGeom>
                <a:rect b="b" l="l" r="r" t="t"/>
                <a:pathLst>
                  <a:path extrusionOk="0" h="9733" w="3613">
                    <a:moveTo>
                      <a:pt x="3540" y="0"/>
                    </a:moveTo>
                    <a:lnTo>
                      <a:pt x="3434" y="20"/>
                    </a:lnTo>
                    <a:lnTo>
                      <a:pt x="2127" y="1182"/>
                    </a:lnTo>
                    <a:cubicBezTo>
                      <a:pt x="2127" y="1182"/>
                      <a:pt x="1407" y="4437"/>
                      <a:pt x="879" y="6042"/>
                    </a:cubicBezTo>
                    <a:cubicBezTo>
                      <a:pt x="832" y="6233"/>
                      <a:pt x="766" y="6418"/>
                      <a:pt x="667" y="6623"/>
                    </a:cubicBezTo>
                    <a:cubicBezTo>
                      <a:pt x="542" y="6874"/>
                      <a:pt x="383" y="7039"/>
                      <a:pt x="469" y="7283"/>
                    </a:cubicBezTo>
                    <a:cubicBezTo>
                      <a:pt x="542" y="7475"/>
                      <a:pt x="707" y="7541"/>
                      <a:pt x="713" y="7765"/>
                    </a:cubicBezTo>
                    <a:cubicBezTo>
                      <a:pt x="720" y="8010"/>
                      <a:pt x="522" y="8333"/>
                      <a:pt x="436" y="8551"/>
                    </a:cubicBezTo>
                    <a:cubicBezTo>
                      <a:pt x="298" y="8888"/>
                      <a:pt x="146" y="9218"/>
                      <a:pt x="0" y="9548"/>
                    </a:cubicBezTo>
                    <a:cubicBezTo>
                      <a:pt x="101" y="9535"/>
                      <a:pt x="263" y="9515"/>
                      <a:pt x="430" y="9515"/>
                    </a:cubicBezTo>
                    <a:cubicBezTo>
                      <a:pt x="678" y="9515"/>
                      <a:pt x="935" y="9559"/>
                      <a:pt x="1011" y="9733"/>
                    </a:cubicBezTo>
                    <a:cubicBezTo>
                      <a:pt x="1506" y="8162"/>
                      <a:pt x="2206" y="6676"/>
                      <a:pt x="2760" y="5131"/>
                    </a:cubicBezTo>
                    <a:cubicBezTo>
                      <a:pt x="3018" y="4398"/>
                      <a:pt x="3269" y="3605"/>
                      <a:pt x="3612" y="2912"/>
                    </a:cubicBezTo>
                    <a:lnTo>
                      <a:pt x="3612" y="2912"/>
                    </a:lnTo>
                    <a:cubicBezTo>
                      <a:pt x="3441" y="3064"/>
                      <a:pt x="3275" y="3322"/>
                      <a:pt x="3163" y="3539"/>
                    </a:cubicBezTo>
                    <a:cubicBezTo>
                      <a:pt x="2985" y="3870"/>
                      <a:pt x="2767" y="4154"/>
                      <a:pt x="2556" y="4464"/>
                    </a:cubicBezTo>
                    <a:cubicBezTo>
                      <a:pt x="2985" y="3011"/>
                      <a:pt x="3190" y="1486"/>
                      <a:pt x="3540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25"/>
              <p:cNvSpPr/>
              <p:nvPr/>
            </p:nvSpPr>
            <p:spPr>
              <a:xfrm>
                <a:off x="10161110" y="2423966"/>
                <a:ext cx="471862" cy="365651"/>
              </a:xfrm>
              <a:custGeom>
                <a:rect b="b" l="l" r="r" t="t"/>
                <a:pathLst>
                  <a:path extrusionOk="0" h="4207" w="5429">
                    <a:moveTo>
                      <a:pt x="727" y="0"/>
                    </a:moveTo>
                    <a:cubicBezTo>
                      <a:pt x="661" y="113"/>
                      <a:pt x="602" y="225"/>
                      <a:pt x="575" y="350"/>
                    </a:cubicBezTo>
                    <a:cubicBezTo>
                      <a:pt x="476" y="779"/>
                      <a:pt x="436" y="1228"/>
                      <a:pt x="324" y="1671"/>
                    </a:cubicBezTo>
                    <a:cubicBezTo>
                      <a:pt x="232" y="2034"/>
                      <a:pt x="54" y="2443"/>
                      <a:pt x="100" y="2820"/>
                    </a:cubicBezTo>
                    <a:cubicBezTo>
                      <a:pt x="120" y="2998"/>
                      <a:pt x="166" y="3196"/>
                      <a:pt x="153" y="3414"/>
                    </a:cubicBezTo>
                    <a:cubicBezTo>
                      <a:pt x="133" y="3625"/>
                      <a:pt x="1" y="4068"/>
                      <a:pt x="238" y="4206"/>
                    </a:cubicBezTo>
                    <a:cubicBezTo>
                      <a:pt x="562" y="3724"/>
                      <a:pt x="938" y="3282"/>
                      <a:pt x="1222" y="2767"/>
                    </a:cubicBezTo>
                    <a:cubicBezTo>
                      <a:pt x="1367" y="2516"/>
                      <a:pt x="1420" y="2404"/>
                      <a:pt x="1698" y="2318"/>
                    </a:cubicBezTo>
                    <a:cubicBezTo>
                      <a:pt x="1935" y="2239"/>
                      <a:pt x="2147" y="2087"/>
                      <a:pt x="2378" y="2008"/>
                    </a:cubicBezTo>
                    <a:cubicBezTo>
                      <a:pt x="2432" y="1990"/>
                      <a:pt x="2485" y="1982"/>
                      <a:pt x="2538" y="1982"/>
                    </a:cubicBezTo>
                    <a:cubicBezTo>
                      <a:pt x="2718" y="1982"/>
                      <a:pt x="2895" y="2067"/>
                      <a:pt x="3104" y="2113"/>
                    </a:cubicBezTo>
                    <a:cubicBezTo>
                      <a:pt x="3764" y="2252"/>
                      <a:pt x="4425" y="2358"/>
                      <a:pt x="5078" y="2549"/>
                    </a:cubicBezTo>
                    <a:cubicBezTo>
                      <a:pt x="5191" y="2582"/>
                      <a:pt x="5309" y="2615"/>
                      <a:pt x="5428" y="2648"/>
                    </a:cubicBezTo>
                    <a:cubicBezTo>
                      <a:pt x="3745" y="872"/>
                      <a:pt x="1051" y="93"/>
                      <a:pt x="727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25"/>
              <p:cNvSpPr/>
              <p:nvPr/>
            </p:nvSpPr>
            <p:spPr>
              <a:xfrm>
                <a:off x="10185272" y="2967447"/>
                <a:ext cx="498718" cy="691583"/>
              </a:xfrm>
              <a:custGeom>
                <a:rect b="b" l="l" r="r" t="t"/>
                <a:pathLst>
                  <a:path extrusionOk="0" h="7957" w="5738">
                    <a:moveTo>
                      <a:pt x="5712" y="0"/>
                    </a:moveTo>
                    <a:cubicBezTo>
                      <a:pt x="5348" y="238"/>
                      <a:pt x="4932" y="443"/>
                      <a:pt x="4596" y="628"/>
                    </a:cubicBezTo>
                    <a:cubicBezTo>
                      <a:pt x="3784" y="1070"/>
                      <a:pt x="2952" y="1460"/>
                      <a:pt x="2133" y="1895"/>
                    </a:cubicBezTo>
                    <a:cubicBezTo>
                      <a:pt x="1776" y="2087"/>
                      <a:pt x="1406" y="2278"/>
                      <a:pt x="1030" y="2450"/>
                    </a:cubicBezTo>
                    <a:cubicBezTo>
                      <a:pt x="799" y="2549"/>
                      <a:pt x="522" y="2615"/>
                      <a:pt x="324" y="2760"/>
                    </a:cubicBezTo>
                    <a:cubicBezTo>
                      <a:pt x="548" y="3057"/>
                      <a:pt x="1056" y="3170"/>
                      <a:pt x="1202" y="3539"/>
                    </a:cubicBezTo>
                    <a:cubicBezTo>
                      <a:pt x="1321" y="3856"/>
                      <a:pt x="1162" y="4299"/>
                      <a:pt x="971" y="4543"/>
                    </a:cubicBezTo>
                    <a:cubicBezTo>
                      <a:pt x="773" y="4787"/>
                      <a:pt x="86" y="4992"/>
                      <a:pt x="46" y="5302"/>
                    </a:cubicBezTo>
                    <a:cubicBezTo>
                      <a:pt x="0" y="5619"/>
                      <a:pt x="1076" y="5851"/>
                      <a:pt x="1347" y="5963"/>
                    </a:cubicBezTo>
                    <a:cubicBezTo>
                      <a:pt x="2767" y="6583"/>
                      <a:pt x="4160" y="7211"/>
                      <a:pt x="5527" y="7957"/>
                    </a:cubicBezTo>
                    <a:cubicBezTo>
                      <a:pt x="5243" y="7752"/>
                      <a:pt x="5177" y="7495"/>
                      <a:pt x="5012" y="7191"/>
                    </a:cubicBezTo>
                    <a:cubicBezTo>
                      <a:pt x="4781" y="6749"/>
                      <a:pt x="4371" y="6405"/>
                      <a:pt x="4048" y="6029"/>
                    </a:cubicBezTo>
                    <a:cubicBezTo>
                      <a:pt x="3711" y="5633"/>
                      <a:pt x="3361" y="5302"/>
                      <a:pt x="2998" y="4939"/>
                    </a:cubicBezTo>
                    <a:cubicBezTo>
                      <a:pt x="3321" y="4748"/>
                      <a:pt x="3671" y="4603"/>
                      <a:pt x="4001" y="4437"/>
                    </a:cubicBezTo>
                    <a:cubicBezTo>
                      <a:pt x="4028" y="4002"/>
                      <a:pt x="3117" y="3579"/>
                      <a:pt x="3308" y="3190"/>
                    </a:cubicBezTo>
                    <a:cubicBezTo>
                      <a:pt x="3295" y="3157"/>
                      <a:pt x="3295" y="3137"/>
                      <a:pt x="3288" y="3104"/>
                    </a:cubicBezTo>
                    <a:cubicBezTo>
                      <a:pt x="3341" y="3084"/>
                      <a:pt x="3394" y="3057"/>
                      <a:pt x="3447" y="3031"/>
                    </a:cubicBezTo>
                    <a:lnTo>
                      <a:pt x="5738" y="231"/>
                    </a:lnTo>
                    <a:cubicBezTo>
                      <a:pt x="5738" y="231"/>
                      <a:pt x="5731" y="146"/>
                      <a:pt x="5712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25"/>
              <p:cNvSpPr/>
              <p:nvPr/>
            </p:nvSpPr>
            <p:spPr>
              <a:xfrm>
                <a:off x="9574000" y="2069700"/>
                <a:ext cx="731824" cy="1468255"/>
              </a:xfrm>
              <a:custGeom>
                <a:rect b="b" l="l" r="r" t="t"/>
                <a:pathLst>
                  <a:path extrusionOk="0" h="16893" w="8420">
                    <a:moveTo>
                      <a:pt x="6290" y="1"/>
                    </a:moveTo>
                    <a:cubicBezTo>
                      <a:pt x="6247" y="1"/>
                      <a:pt x="6204" y="1"/>
                      <a:pt x="6161" y="2"/>
                    </a:cubicBezTo>
                    <a:cubicBezTo>
                      <a:pt x="3210" y="35"/>
                      <a:pt x="1" y="2089"/>
                      <a:pt x="1" y="2089"/>
                    </a:cubicBezTo>
                    <a:lnTo>
                      <a:pt x="1" y="15149"/>
                    </a:lnTo>
                    <a:cubicBezTo>
                      <a:pt x="754" y="15381"/>
                      <a:pt x="1520" y="15546"/>
                      <a:pt x="2285" y="15684"/>
                    </a:cubicBezTo>
                    <a:cubicBezTo>
                      <a:pt x="2470" y="15724"/>
                      <a:pt x="2649" y="15750"/>
                      <a:pt x="2827" y="15783"/>
                    </a:cubicBezTo>
                    <a:cubicBezTo>
                      <a:pt x="4101" y="16001"/>
                      <a:pt x="5389" y="16166"/>
                      <a:pt x="6650" y="16437"/>
                    </a:cubicBezTo>
                    <a:cubicBezTo>
                      <a:pt x="6934" y="16490"/>
                      <a:pt x="7211" y="16556"/>
                      <a:pt x="7495" y="16629"/>
                    </a:cubicBezTo>
                    <a:cubicBezTo>
                      <a:pt x="7806" y="16708"/>
                      <a:pt x="8116" y="16794"/>
                      <a:pt x="8420" y="16893"/>
                    </a:cubicBezTo>
                    <a:cubicBezTo>
                      <a:pt x="8103" y="16629"/>
                      <a:pt x="7799" y="16364"/>
                      <a:pt x="7495" y="16087"/>
                    </a:cubicBezTo>
                    <a:cubicBezTo>
                      <a:pt x="7429" y="16021"/>
                      <a:pt x="7363" y="15962"/>
                      <a:pt x="7297" y="15896"/>
                    </a:cubicBezTo>
                    <a:cubicBezTo>
                      <a:pt x="7291" y="15896"/>
                      <a:pt x="7291" y="15896"/>
                      <a:pt x="7291" y="15889"/>
                    </a:cubicBezTo>
                    <a:cubicBezTo>
                      <a:pt x="7218" y="15830"/>
                      <a:pt x="7152" y="15764"/>
                      <a:pt x="7086" y="15697"/>
                    </a:cubicBezTo>
                    <a:cubicBezTo>
                      <a:pt x="6815" y="15433"/>
                      <a:pt x="6551" y="15163"/>
                      <a:pt x="6293" y="14885"/>
                    </a:cubicBezTo>
                    <a:cubicBezTo>
                      <a:pt x="6043" y="14615"/>
                      <a:pt x="5805" y="14344"/>
                      <a:pt x="5567" y="14060"/>
                    </a:cubicBezTo>
                    <a:cubicBezTo>
                      <a:pt x="5356" y="13809"/>
                      <a:pt x="5151" y="13552"/>
                      <a:pt x="4953" y="13294"/>
                    </a:cubicBezTo>
                    <a:cubicBezTo>
                      <a:pt x="4867" y="13175"/>
                      <a:pt x="4775" y="13056"/>
                      <a:pt x="4682" y="12937"/>
                    </a:cubicBezTo>
                    <a:cubicBezTo>
                      <a:pt x="4299" y="12429"/>
                      <a:pt x="3883" y="11934"/>
                      <a:pt x="3329" y="11630"/>
                    </a:cubicBezTo>
                    <a:cubicBezTo>
                      <a:pt x="3705" y="11465"/>
                      <a:pt x="4081" y="11300"/>
                      <a:pt x="4464" y="11135"/>
                    </a:cubicBezTo>
                    <a:cubicBezTo>
                      <a:pt x="4517" y="11108"/>
                      <a:pt x="4570" y="11089"/>
                      <a:pt x="4623" y="11062"/>
                    </a:cubicBezTo>
                    <a:cubicBezTo>
                      <a:pt x="4689" y="11036"/>
                      <a:pt x="4755" y="11003"/>
                      <a:pt x="4821" y="10976"/>
                    </a:cubicBezTo>
                    <a:cubicBezTo>
                      <a:pt x="5158" y="10825"/>
                      <a:pt x="5501" y="10679"/>
                      <a:pt x="5838" y="10527"/>
                    </a:cubicBezTo>
                    <a:cubicBezTo>
                      <a:pt x="6076" y="10422"/>
                      <a:pt x="6313" y="10316"/>
                      <a:pt x="6551" y="10217"/>
                    </a:cubicBezTo>
                    <a:cubicBezTo>
                      <a:pt x="6604" y="10191"/>
                      <a:pt x="6663" y="10164"/>
                      <a:pt x="6690" y="10111"/>
                    </a:cubicBezTo>
                    <a:cubicBezTo>
                      <a:pt x="6723" y="10039"/>
                      <a:pt x="6690" y="9960"/>
                      <a:pt x="6657" y="9894"/>
                    </a:cubicBezTo>
                    <a:cubicBezTo>
                      <a:pt x="6650" y="9867"/>
                      <a:pt x="6637" y="9847"/>
                      <a:pt x="6624" y="9821"/>
                    </a:cubicBezTo>
                    <a:cubicBezTo>
                      <a:pt x="6531" y="9610"/>
                      <a:pt x="6432" y="9392"/>
                      <a:pt x="6333" y="9174"/>
                    </a:cubicBezTo>
                    <a:cubicBezTo>
                      <a:pt x="6260" y="9022"/>
                      <a:pt x="6194" y="8870"/>
                      <a:pt x="6128" y="8718"/>
                    </a:cubicBezTo>
                    <a:cubicBezTo>
                      <a:pt x="5983" y="8408"/>
                      <a:pt x="5844" y="8098"/>
                      <a:pt x="5706" y="7787"/>
                    </a:cubicBezTo>
                    <a:cubicBezTo>
                      <a:pt x="5686" y="7748"/>
                      <a:pt x="5666" y="7708"/>
                      <a:pt x="5646" y="7668"/>
                    </a:cubicBezTo>
                    <a:cubicBezTo>
                      <a:pt x="5579" y="7577"/>
                      <a:pt x="5508" y="7539"/>
                      <a:pt x="5435" y="7539"/>
                    </a:cubicBezTo>
                    <a:cubicBezTo>
                      <a:pt x="5193" y="7539"/>
                      <a:pt x="4920" y="7955"/>
                      <a:pt x="4616" y="8289"/>
                    </a:cubicBezTo>
                    <a:cubicBezTo>
                      <a:pt x="4438" y="8487"/>
                      <a:pt x="4247" y="8659"/>
                      <a:pt x="4042" y="8685"/>
                    </a:cubicBezTo>
                    <a:cubicBezTo>
                      <a:pt x="3765" y="8395"/>
                      <a:pt x="3441" y="8150"/>
                      <a:pt x="3091" y="7959"/>
                    </a:cubicBezTo>
                    <a:cubicBezTo>
                      <a:pt x="3144" y="7695"/>
                      <a:pt x="3230" y="7437"/>
                      <a:pt x="3349" y="7193"/>
                    </a:cubicBezTo>
                    <a:cubicBezTo>
                      <a:pt x="3481" y="6916"/>
                      <a:pt x="3652" y="6645"/>
                      <a:pt x="3837" y="6381"/>
                    </a:cubicBezTo>
                    <a:cubicBezTo>
                      <a:pt x="4108" y="5998"/>
                      <a:pt x="4405" y="5621"/>
                      <a:pt x="4663" y="5238"/>
                    </a:cubicBezTo>
                    <a:cubicBezTo>
                      <a:pt x="4960" y="4789"/>
                      <a:pt x="6360" y="3073"/>
                      <a:pt x="6558" y="2571"/>
                    </a:cubicBezTo>
                    <a:lnTo>
                      <a:pt x="6558" y="2571"/>
                    </a:lnTo>
                    <a:cubicBezTo>
                      <a:pt x="5778" y="3092"/>
                      <a:pt x="3798" y="4763"/>
                      <a:pt x="2933" y="5120"/>
                    </a:cubicBezTo>
                    <a:cubicBezTo>
                      <a:pt x="2840" y="4030"/>
                      <a:pt x="2933" y="2921"/>
                      <a:pt x="3203" y="1864"/>
                    </a:cubicBezTo>
                    <a:cubicBezTo>
                      <a:pt x="3923" y="1277"/>
                      <a:pt x="4854" y="1046"/>
                      <a:pt x="5719" y="702"/>
                    </a:cubicBezTo>
                    <a:cubicBezTo>
                      <a:pt x="5838" y="656"/>
                      <a:pt x="5957" y="603"/>
                      <a:pt x="6069" y="550"/>
                    </a:cubicBezTo>
                    <a:cubicBezTo>
                      <a:pt x="6373" y="412"/>
                      <a:pt x="6663" y="240"/>
                      <a:pt x="6921" y="42"/>
                    </a:cubicBezTo>
                    <a:cubicBezTo>
                      <a:pt x="6712" y="14"/>
                      <a:pt x="6503" y="1"/>
                      <a:pt x="6290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25"/>
              <p:cNvSpPr/>
              <p:nvPr/>
            </p:nvSpPr>
            <p:spPr>
              <a:xfrm>
                <a:off x="9574000" y="2291420"/>
                <a:ext cx="264656" cy="1027335"/>
              </a:xfrm>
              <a:custGeom>
                <a:rect b="b" l="l" r="r" t="t"/>
                <a:pathLst>
                  <a:path extrusionOk="0" h="11820" w="3045">
                    <a:moveTo>
                      <a:pt x="1" y="0"/>
                    </a:moveTo>
                    <a:lnTo>
                      <a:pt x="1" y="11535"/>
                    </a:lnTo>
                    <a:lnTo>
                      <a:pt x="2285" y="11819"/>
                    </a:lnTo>
                    <a:cubicBezTo>
                      <a:pt x="2206" y="10987"/>
                      <a:pt x="1836" y="10175"/>
                      <a:pt x="1473" y="9442"/>
                    </a:cubicBezTo>
                    <a:cubicBezTo>
                      <a:pt x="2041" y="8973"/>
                      <a:pt x="3012" y="8095"/>
                      <a:pt x="3025" y="7501"/>
                    </a:cubicBezTo>
                    <a:cubicBezTo>
                      <a:pt x="3045" y="6834"/>
                      <a:pt x="2418" y="5896"/>
                      <a:pt x="2266" y="5249"/>
                    </a:cubicBezTo>
                    <a:cubicBezTo>
                      <a:pt x="2120" y="4609"/>
                      <a:pt x="2008" y="3942"/>
                      <a:pt x="1916" y="3275"/>
                    </a:cubicBezTo>
                    <a:cubicBezTo>
                      <a:pt x="1869" y="2952"/>
                      <a:pt x="1823" y="2628"/>
                      <a:pt x="1784" y="2304"/>
                    </a:cubicBezTo>
                    <a:cubicBezTo>
                      <a:pt x="1698" y="1618"/>
                      <a:pt x="1612" y="938"/>
                      <a:pt x="1506" y="291"/>
                    </a:cubicBezTo>
                    <a:cubicBezTo>
                      <a:pt x="1163" y="185"/>
                      <a:pt x="582" y="59"/>
                      <a:pt x="34" y="7"/>
                    </a:cubicBezTo>
                    <a:cubicBezTo>
                      <a:pt x="21" y="7"/>
                      <a:pt x="14" y="0"/>
                      <a:pt x="1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70" name="Google Shape;1070;p25"/>
          <p:cNvGrpSpPr/>
          <p:nvPr/>
        </p:nvGrpSpPr>
        <p:grpSpPr>
          <a:xfrm>
            <a:off x="921077" y="4223927"/>
            <a:ext cx="520099" cy="1019340"/>
            <a:chOff x="11376615" y="-183998"/>
            <a:chExt cx="520099" cy="1019340"/>
          </a:xfrm>
        </p:grpSpPr>
        <p:grpSp>
          <p:nvGrpSpPr>
            <p:cNvPr id="1071" name="Google Shape;1071;p25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1072" name="Google Shape;1072;p25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25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74" name="Google Shape;1074;p25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5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" name="Google Shape;1076;p25"/>
          <p:cNvGrpSpPr/>
          <p:nvPr/>
        </p:nvGrpSpPr>
        <p:grpSpPr>
          <a:xfrm>
            <a:off x="7658676" y="3187249"/>
            <a:ext cx="2725691" cy="2260832"/>
            <a:chOff x="7687251" y="3111324"/>
            <a:chExt cx="2725691" cy="2260832"/>
          </a:xfrm>
        </p:grpSpPr>
        <p:grpSp>
          <p:nvGrpSpPr>
            <p:cNvPr id="1077" name="Google Shape;1077;p25"/>
            <p:cNvGrpSpPr/>
            <p:nvPr/>
          </p:nvGrpSpPr>
          <p:grpSpPr>
            <a:xfrm>
              <a:off x="8320062" y="3111324"/>
              <a:ext cx="922580" cy="1552802"/>
              <a:chOff x="8266462" y="2961949"/>
              <a:chExt cx="922580" cy="1552802"/>
            </a:xfrm>
          </p:grpSpPr>
          <p:sp>
            <p:nvSpPr>
              <p:cNvPr id="1078" name="Google Shape;1078;p25"/>
              <p:cNvSpPr/>
              <p:nvPr/>
            </p:nvSpPr>
            <p:spPr>
              <a:xfrm rot="-228003">
                <a:off x="8466676" y="2983478"/>
                <a:ext cx="686424" cy="1107421"/>
              </a:xfrm>
              <a:custGeom>
                <a:rect b="b" l="l" r="r" t="t"/>
                <a:pathLst>
                  <a:path extrusionOk="0" h="12742" w="7898">
                    <a:moveTo>
                      <a:pt x="4730" y="0"/>
                    </a:moveTo>
                    <a:cubicBezTo>
                      <a:pt x="4500" y="0"/>
                      <a:pt x="4247" y="203"/>
                      <a:pt x="4108" y="387"/>
                    </a:cubicBezTo>
                    <a:cubicBezTo>
                      <a:pt x="3593" y="1054"/>
                      <a:pt x="3758" y="1965"/>
                      <a:pt x="3996" y="2698"/>
                    </a:cubicBezTo>
                    <a:cubicBezTo>
                      <a:pt x="4246" y="3484"/>
                      <a:pt x="4603" y="4217"/>
                      <a:pt x="5059" y="4897"/>
                    </a:cubicBezTo>
                    <a:cubicBezTo>
                      <a:pt x="5534" y="5610"/>
                      <a:pt x="5574" y="6422"/>
                      <a:pt x="5963" y="7149"/>
                    </a:cubicBezTo>
                    <a:cubicBezTo>
                      <a:pt x="6214" y="7618"/>
                      <a:pt x="6597" y="7915"/>
                      <a:pt x="6690" y="8469"/>
                    </a:cubicBezTo>
                    <a:cubicBezTo>
                      <a:pt x="6769" y="8905"/>
                      <a:pt x="6709" y="9341"/>
                      <a:pt x="6782" y="9783"/>
                    </a:cubicBezTo>
                    <a:cubicBezTo>
                      <a:pt x="6830" y="10058"/>
                      <a:pt x="7265" y="11884"/>
                      <a:pt x="6634" y="11884"/>
                    </a:cubicBezTo>
                    <a:cubicBezTo>
                      <a:pt x="6566" y="11884"/>
                      <a:pt x="6486" y="11863"/>
                      <a:pt x="6392" y="11817"/>
                    </a:cubicBezTo>
                    <a:cubicBezTo>
                      <a:pt x="5765" y="11513"/>
                      <a:pt x="5937" y="10259"/>
                      <a:pt x="5930" y="9717"/>
                    </a:cubicBezTo>
                    <a:cubicBezTo>
                      <a:pt x="5924" y="8892"/>
                      <a:pt x="5481" y="8265"/>
                      <a:pt x="5144" y="7538"/>
                    </a:cubicBezTo>
                    <a:cubicBezTo>
                      <a:pt x="4814" y="6832"/>
                      <a:pt x="4880" y="5894"/>
                      <a:pt x="4451" y="5260"/>
                    </a:cubicBezTo>
                    <a:cubicBezTo>
                      <a:pt x="4296" y="5029"/>
                      <a:pt x="4084" y="4881"/>
                      <a:pt x="3881" y="4881"/>
                    </a:cubicBezTo>
                    <a:cubicBezTo>
                      <a:pt x="3730" y="4881"/>
                      <a:pt x="3583" y="4963"/>
                      <a:pt x="3467" y="5155"/>
                    </a:cubicBezTo>
                    <a:cubicBezTo>
                      <a:pt x="3170" y="5643"/>
                      <a:pt x="3309" y="6416"/>
                      <a:pt x="3646" y="6832"/>
                    </a:cubicBezTo>
                    <a:cubicBezTo>
                      <a:pt x="4002" y="7261"/>
                      <a:pt x="4715" y="7611"/>
                      <a:pt x="4841" y="8179"/>
                    </a:cubicBezTo>
                    <a:cubicBezTo>
                      <a:pt x="4927" y="8562"/>
                      <a:pt x="4795" y="8984"/>
                      <a:pt x="4887" y="9381"/>
                    </a:cubicBezTo>
                    <a:cubicBezTo>
                      <a:pt x="4973" y="9790"/>
                      <a:pt x="5144" y="10173"/>
                      <a:pt x="5336" y="10543"/>
                    </a:cubicBezTo>
                    <a:cubicBezTo>
                      <a:pt x="5660" y="11190"/>
                      <a:pt x="6029" y="11876"/>
                      <a:pt x="5686" y="12590"/>
                    </a:cubicBezTo>
                    <a:cubicBezTo>
                      <a:pt x="5402" y="12418"/>
                      <a:pt x="5184" y="11982"/>
                      <a:pt x="4887" y="11764"/>
                    </a:cubicBezTo>
                    <a:cubicBezTo>
                      <a:pt x="4511" y="11474"/>
                      <a:pt x="4227" y="11295"/>
                      <a:pt x="3969" y="10879"/>
                    </a:cubicBezTo>
                    <a:cubicBezTo>
                      <a:pt x="3580" y="10219"/>
                      <a:pt x="3632" y="9433"/>
                      <a:pt x="3223" y="8786"/>
                    </a:cubicBezTo>
                    <a:cubicBezTo>
                      <a:pt x="2999" y="8423"/>
                      <a:pt x="2741" y="8047"/>
                      <a:pt x="2497" y="7697"/>
                    </a:cubicBezTo>
                    <a:cubicBezTo>
                      <a:pt x="2226" y="7307"/>
                      <a:pt x="1810" y="7083"/>
                      <a:pt x="1625" y="6627"/>
                    </a:cubicBezTo>
                    <a:cubicBezTo>
                      <a:pt x="1123" y="5406"/>
                      <a:pt x="1579" y="3973"/>
                      <a:pt x="1401" y="2705"/>
                    </a:cubicBezTo>
                    <a:cubicBezTo>
                      <a:pt x="1327" y="2199"/>
                      <a:pt x="964" y="1867"/>
                      <a:pt x="633" y="1867"/>
                    </a:cubicBezTo>
                    <a:cubicBezTo>
                      <a:pt x="372" y="1867"/>
                      <a:pt x="131" y="2074"/>
                      <a:pt x="67" y="2566"/>
                    </a:cubicBezTo>
                    <a:cubicBezTo>
                      <a:pt x="1" y="3062"/>
                      <a:pt x="272" y="3438"/>
                      <a:pt x="456" y="3874"/>
                    </a:cubicBezTo>
                    <a:cubicBezTo>
                      <a:pt x="615" y="4237"/>
                      <a:pt x="654" y="4620"/>
                      <a:pt x="654" y="5016"/>
                    </a:cubicBezTo>
                    <a:cubicBezTo>
                      <a:pt x="654" y="5815"/>
                      <a:pt x="549" y="6667"/>
                      <a:pt x="1130" y="7307"/>
                    </a:cubicBezTo>
                    <a:cubicBezTo>
                      <a:pt x="1599" y="7816"/>
                      <a:pt x="2200" y="8179"/>
                      <a:pt x="2649" y="8700"/>
                    </a:cubicBezTo>
                    <a:cubicBezTo>
                      <a:pt x="3170" y="9321"/>
                      <a:pt x="2952" y="10120"/>
                      <a:pt x="3197" y="10853"/>
                    </a:cubicBezTo>
                    <a:cubicBezTo>
                      <a:pt x="3507" y="11764"/>
                      <a:pt x="4689" y="12358"/>
                      <a:pt x="5527" y="12741"/>
                    </a:cubicBezTo>
                    <a:lnTo>
                      <a:pt x="7819" y="11923"/>
                    </a:lnTo>
                    <a:cubicBezTo>
                      <a:pt x="7819" y="11962"/>
                      <a:pt x="7825" y="12002"/>
                      <a:pt x="7825" y="12042"/>
                    </a:cubicBezTo>
                    <a:cubicBezTo>
                      <a:pt x="7898" y="11876"/>
                      <a:pt x="7865" y="11309"/>
                      <a:pt x="7872" y="11058"/>
                    </a:cubicBezTo>
                    <a:cubicBezTo>
                      <a:pt x="7878" y="10298"/>
                      <a:pt x="7647" y="9539"/>
                      <a:pt x="7350" y="8859"/>
                    </a:cubicBezTo>
                    <a:cubicBezTo>
                      <a:pt x="6736" y="7452"/>
                      <a:pt x="5990" y="5980"/>
                      <a:pt x="5679" y="4475"/>
                    </a:cubicBezTo>
                    <a:cubicBezTo>
                      <a:pt x="5508" y="3662"/>
                      <a:pt x="5382" y="2863"/>
                      <a:pt x="5290" y="2045"/>
                    </a:cubicBezTo>
                    <a:cubicBezTo>
                      <a:pt x="5250" y="1675"/>
                      <a:pt x="5171" y="1318"/>
                      <a:pt x="5125" y="955"/>
                    </a:cubicBezTo>
                    <a:cubicBezTo>
                      <a:pt x="5092" y="744"/>
                      <a:pt x="5164" y="335"/>
                      <a:pt x="5026" y="156"/>
                    </a:cubicBezTo>
                    <a:cubicBezTo>
                      <a:pt x="4941" y="45"/>
                      <a:pt x="4838" y="0"/>
                      <a:pt x="47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25"/>
              <p:cNvSpPr/>
              <p:nvPr/>
            </p:nvSpPr>
            <p:spPr>
              <a:xfrm rot="-2862002">
                <a:off x="8465963" y="3536253"/>
                <a:ext cx="168869" cy="614117"/>
              </a:xfrm>
              <a:custGeom>
                <a:rect b="b" l="l" r="r" t="t"/>
                <a:pathLst>
                  <a:path extrusionOk="0" h="7066" w="1943">
                    <a:moveTo>
                      <a:pt x="1375" y="0"/>
                    </a:moveTo>
                    <a:cubicBezTo>
                      <a:pt x="1372" y="0"/>
                      <a:pt x="1370" y="0"/>
                      <a:pt x="1368" y="0"/>
                    </a:cubicBezTo>
                    <a:cubicBezTo>
                      <a:pt x="925" y="40"/>
                      <a:pt x="1143" y="1585"/>
                      <a:pt x="1143" y="1869"/>
                    </a:cubicBezTo>
                    <a:cubicBezTo>
                      <a:pt x="1143" y="2476"/>
                      <a:pt x="1104" y="3196"/>
                      <a:pt x="839" y="3757"/>
                    </a:cubicBezTo>
                    <a:cubicBezTo>
                      <a:pt x="529" y="4431"/>
                      <a:pt x="1" y="5032"/>
                      <a:pt x="54" y="5831"/>
                    </a:cubicBezTo>
                    <a:cubicBezTo>
                      <a:pt x="67" y="6029"/>
                      <a:pt x="199" y="6729"/>
                      <a:pt x="232" y="7066"/>
                    </a:cubicBezTo>
                    <a:cubicBezTo>
                      <a:pt x="489" y="6689"/>
                      <a:pt x="655" y="6194"/>
                      <a:pt x="767" y="5752"/>
                    </a:cubicBezTo>
                    <a:cubicBezTo>
                      <a:pt x="925" y="5164"/>
                      <a:pt x="1117" y="4649"/>
                      <a:pt x="1321" y="4074"/>
                    </a:cubicBezTo>
                    <a:cubicBezTo>
                      <a:pt x="1447" y="3731"/>
                      <a:pt x="1493" y="3381"/>
                      <a:pt x="1652" y="3038"/>
                    </a:cubicBezTo>
                    <a:cubicBezTo>
                      <a:pt x="1790" y="2734"/>
                      <a:pt x="1902" y="2496"/>
                      <a:pt x="1916" y="2153"/>
                    </a:cubicBezTo>
                    <a:cubicBezTo>
                      <a:pt x="1942" y="1605"/>
                      <a:pt x="1632" y="1215"/>
                      <a:pt x="1553" y="700"/>
                    </a:cubicBezTo>
                    <a:cubicBezTo>
                      <a:pt x="1526" y="563"/>
                      <a:pt x="1571" y="0"/>
                      <a:pt x="13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25"/>
              <p:cNvSpPr/>
              <p:nvPr/>
            </p:nvSpPr>
            <p:spPr>
              <a:xfrm rot="-752683">
                <a:off x="8400142" y="3844703"/>
                <a:ext cx="206069" cy="655493"/>
              </a:xfrm>
              <a:custGeom>
                <a:rect b="b" l="l" r="r" t="t"/>
                <a:pathLst>
                  <a:path extrusionOk="0" h="7542" w="2371">
                    <a:moveTo>
                      <a:pt x="635" y="1"/>
                    </a:moveTo>
                    <a:cubicBezTo>
                      <a:pt x="392" y="1"/>
                      <a:pt x="233" y="814"/>
                      <a:pt x="198" y="1051"/>
                    </a:cubicBezTo>
                    <a:cubicBezTo>
                      <a:pt x="0" y="2411"/>
                      <a:pt x="462" y="3296"/>
                      <a:pt x="1189" y="4412"/>
                    </a:cubicBezTo>
                    <a:cubicBezTo>
                      <a:pt x="1789" y="5336"/>
                      <a:pt x="1908" y="6512"/>
                      <a:pt x="2166" y="7542"/>
                    </a:cubicBezTo>
                    <a:cubicBezTo>
                      <a:pt x="2245" y="7357"/>
                      <a:pt x="2192" y="6380"/>
                      <a:pt x="2225" y="5699"/>
                    </a:cubicBezTo>
                    <a:cubicBezTo>
                      <a:pt x="2252" y="5250"/>
                      <a:pt x="2371" y="4650"/>
                      <a:pt x="2258" y="4207"/>
                    </a:cubicBezTo>
                    <a:cubicBezTo>
                      <a:pt x="2153" y="3778"/>
                      <a:pt x="1756" y="3408"/>
                      <a:pt x="1486" y="3078"/>
                    </a:cubicBezTo>
                    <a:cubicBezTo>
                      <a:pt x="1057" y="2550"/>
                      <a:pt x="825" y="2187"/>
                      <a:pt x="858" y="1493"/>
                    </a:cubicBezTo>
                    <a:cubicBezTo>
                      <a:pt x="872" y="1163"/>
                      <a:pt x="1030" y="602"/>
                      <a:pt x="885" y="278"/>
                    </a:cubicBezTo>
                    <a:cubicBezTo>
                      <a:pt x="794" y="80"/>
                      <a:pt x="710" y="1"/>
                      <a:pt x="6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1" name="Google Shape;1081;p25"/>
            <p:cNvGrpSpPr/>
            <p:nvPr/>
          </p:nvGrpSpPr>
          <p:grpSpPr>
            <a:xfrm>
              <a:off x="7687251" y="3372791"/>
              <a:ext cx="2725691" cy="1999364"/>
              <a:chOff x="7687251" y="3372791"/>
              <a:chExt cx="2725691" cy="1999364"/>
            </a:xfrm>
          </p:grpSpPr>
          <p:sp>
            <p:nvSpPr>
              <p:cNvPr id="1082" name="Google Shape;1082;p25"/>
              <p:cNvSpPr/>
              <p:nvPr/>
            </p:nvSpPr>
            <p:spPr>
              <a:xfrm rot="-752681">
                <a:off x="7820942" y="3621846"/>
                <a:ext cx="2458310" cy="1501255"/>
              </a:xfrm>
              <a:custGeom>
                <a:rect b="b" l="l" r="r" t="t"/>
                <a:pathLst>
                  <a:path extrusionOk="0" h="11041" w="18080">
                    <a:moveTo>
                      <a:pt x="14752" y="0"/>
                    </a:moveTo>
                    <a:cubicBezTo>
                      <a:pt x="14487" y="0"/>
                      <a:pt x="14222" y="17"/>
                      <a:pt x="13966" y="47"/>
                    </a:cubicBezTo>
                    <a:lnTo>
                      <a:pt x="12071" y="2840"/>
                    </a:lnTo>
                    <a:lnTo>
                      <a:pt x="11365" y="3883"/>
                    </a:lnTo>
                    <a:cubicBezTo>
                      <a:pt x="11365" y="3883"/>
                      <a:pt x="10572" y="3731"/>
                      <a:pt x="9542" y="3546"/>
                    </a:cubicBezTo>
                    <a:cubicBezTo>
                      <a:pt x="9298" y="3500"/>
                      <a:pt x="9047" y="3461"/>
                      <a:pt x="8789" y="3414"/>
                    </a:cubicBezTo>
                    <a:cubicBezTo>
                      <a:pt x="8420" y="3348"/>
                      <a:pt x="8037" y="3289"/>
                      <a:pt x="7654" y="3229"/>
                    </a:cubicBezTo>
                    <a:cubicBezTo>
                      <a:pt x="7456" y="3196"/>
                      <a:pt x="7258" y="3170"/>
                      <a:pt x="7066" y="3144"/>
                    </a:cubicBezTo>
                    <a:cubicBezTo>
                      <a:pt x="6875" y="3117"/>
                      <a:pt x="6683" y="3091"/>
                      <a:pt x="6505" y="3064"/>
                    </a:cubicBezTo>
                    <a:cubicBezTo>
                      <a:pt x="6320" y="3045"/>
                      <a:pt x="6142" y="3025"/>
                      <a:pt x="5970" y="3005"/>
                    </a:cubicBezTo>
                    <a:cubicBezTo>
                      <a:pt x="5640" y="2972"/>
                      <a:pt x="5356" y="2952"/>
                      <a:pt x="5145" y="2952"/>
                    </a:cubicBezTo>
                    <a:cubicBezTo>
                      <a:pt x="4947" y="2952"/>
                      <a:pt x="4808" y="2979"/>
                      <a:pt x="4768" y="3025"/>
                    </a:cubicBezTo>
                    <a:cubicBezTo>
                      <a:pt x="4636" y="3183"/>
                      <a:pt x="4603" y="4068"/>
                      <a:pt x="4610" y="5019"/>
                    </a:cubicBezTo>
                    <a:cubicBezTo>
                      <a:pt x="4616" y="5851"/>
                      <a:pt x="4649" y="6742"/>
                      <a:pt x="4669" y="7251"/>
                    </a:cubicBezTo>
                    <a:cubicBezTo>
                      <a:pt x="4682" y="7521"/>
                      <a:pt x="4696" y="7686"/>
                      <a:pt x="4696" y="7686"/>
                    </a:cubicBezTo>
                    <a:lnTo>
                      <a:pt x="3930" y="8089"/>
                    </a:lnTo>
                    <a:lnTo>
                      <a:pt x="3342" y="8406"/>
                    </a:lnTo>
                    <a:lnTo>
                      <a:pt x="2979" y="8690"/>
                    </a:lnTo>
                    <a:lnTo>
                      <a:pt x="2807" y="8822"/>
                    </a:lnTo>
                    <a:lnTo>
                      <a:pt x="2715" y="8895"/>
                    </a:lnTo>
                    <a:lnTo>
                      <a:pt x="2041" y="9430"/>
                    </a:lnTo>
                    <a:lnTo>
                      <a:pt x="1579" y="9793"/>
                    </a:lnTo>
                    <a:lnTo>
                      <a:pt x="1" y="11041"/>
                    </a:lnTo>
                    <a:lnTo>
                      <a:pt x="18080" y="11041"/>
                    </a:lnTo>
                    <a:lnTo>
                      <a:pt x="18080" y="529"/>
                    </a:lnTo>
                    <a:cubicBezTo>
                      <a:pt x="18080" y="529"/>
                      <a:pt x="17136" y="238"/>
                      <a:pt x="15993" y="86"/>
                    </a:cubicBezTo>
                    <a:cubicBezTo>
                      <a:pt x="15723" y="53"/>
                      <a:pt x="15445" y="27"/>
                      <a:pt x="15168" y="14"/>
                    </a:cubicBezTo>
                    <a:cubicBezTo>
                      <a:pt x="15030" y="5"/>
                      <a:pt x="14891" y="0"/>
                      <a:pt x="147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83" name="Google Shape;1083;p25"/>
              <p:cNvGrpSpPr/>
              <p:nvPr/>
            </p:nvGrpSpPr>
            <p:grpSpPr>
              <a:xfrm rot="-752944">
                <a:off x="7821285" y="3626259"/>
                <a:ext cx="2458291" cy="1494964"/>
                <a:chOff x="13999880" y="4132980"/>
                <a:chExt cx="1571423" cy="955632"/>
              </a:xfrm>
            </p:grpSpPr>
            <p:sp>
              <p:nvSpPr>
                <p:cNvPr id="1084" name="Google Shape;1084;p25"/>
                <p:cNvSpPr/>
                <p:nvPr/>
              </p:nvSpPr>
              <p:spPr>
                <a:xfrm>
                  <a:off x="13999880" y="4769199"/>
                  <a:ext cx="1571423" cy="319413"/>
                </a:xfrm>
                <a:custGeom>
                  <a:rect b="b" l="l" r="r" t="t"/>
                  <a:pathLst>
                    <a:path extrusionOk="0" h="3675" w="18080">
                      <a:moveTo>
                        <a:pt x="13528" y="1"/>
                      </a:moveTo>
                      <a:cubicBezTo>
                        <a:pt x="12758" y="1"/>
                        <a:pt x="12058" y="609"/>
                        <a:pt x="12157" y="1271"/>
                      </a:cubicBezTo>
                      <a:cubicBezTo>
                        <a:pt x="11962" y="1222"/>
                        <a:pt x="11731" y="1201"/>
                        <a:pt x="11474" y="1201"/>
                      </a:cubicBezTo>
                      <a:cubicBezTo>
                        <a:pt x="9699" y="1201"/>
                        <a:pt x="6654" y="2218"/>
                        <a:pt x="5112" y="2218"/>
                      </a:cubicBezTo>
                      <a:cubicBezTo>
                        <a:pt x="5067" y="2218"/>
                        <a:pt x="5022" y="2217"/>
                        <a:pt x="4980" y="2216"/>
                      </a:cubicBezTo>
                      <a:cubicBezTo>
                        <a:pt x="4260" y="2189"/>
                        <a:pt x="3474" y="1846"/>
                        <a:pt x="2807" y="1456"/>
                      </a:cubicBezTo>
                      <a:lnTo>
                        <a:pt x="1" y="3675"/>
                      </a:lnTo>
                      <a:lnTo>
                        <a:pt x="18080" y="3675"/>
                      </a:lnTo>
                      <a:lnTo>
                        <a:pt x="18080" y="2222"/>
                      </a:lnTo>
                      <a:cubicBezTo>
                        <a:pt x="18080" y="2222"/>
                        <a:pt x="15412" y="1106"/>
                        <a:pt x="14428" y="320"/>
                      </a:cubicBezTo>
                      <a:cubicBezTo>
                        <a:pt x="14148" y="96"/>
                        <a:pt x="13832" y="1"/>
                        <a:pt x="13528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25"/>
                <p:cNvSpPr/>
                <p:nvPr/>
              </p:nvSpPr>
              <p:spPr>
                <a:xfrm>
                  <a:off x="14399950" y="4385555"/>
                  <a:ext cx="533224" cy="303681"/>
                </a:xfrm>
                <a:custGeom>
                  <a:rect b="b" l="l" r="r" t="t"/>
                  <a:pathLst>
                    <a:path extrusionOk="0" h="3494" w="6135">
                      <a:moveTo>
                        <a:pt x="542" y="0"/>
                      </a:moveTo>
                      <a:cubicBezTo>
                        <a:pt x="344" y="7"/>
                        <a:pt x="205" y="27"/>
                        <a:pt x="165" y="73"/>
                      </a:cubicBezTo>
                      <a:cubicBezTo>
                        <a:pt x="33" y="231"/>
                        <a:pt x="0" y="1116"/>
                        <a:pt x="7" y="2074"/>
                      </a:cubicBezTo>
                      <a:lnTo>
                        <a:pt x="5507" y="3493"/>
                      </a:lnTo>
                      <a:cubicBezTo>
                        <a:pt x="5507" y="3493"/>
                        <a:pt x="5751" y="3308"/>
                        <a:pt x="6134" y="2536"/>
                      </a:cubicBezTo>
                      <a:cubicBezTo>
                        <a:pt x="4926" y="2173"/>
                        <a:pt x="1981" y="726"/>
                        <a:pt x="54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25"/>
                <p:cNvSpPr/>
                <p:nvPr/>
              </p:nvSpPr>
              <p:spPr>
                <a:xfrm>
                  <a:off x="15049030" y="4132980"/>
                  <a:ext cx="455695" cy="278997"/>
                </a:xfrm>
                <a:custGeom>
                  <a:rect b="b" l="l" r="r" t="t"/>
                  <a:pathLst>
                    <a:path extrusionOk="0" h="3210" w="5243">
                      <a:moveTo>
                        <a:pt x="1895" y="1"/>
                      </a:moveTo>
                      <a:lnTo>
                        <a:pt x="0" y="2794"/>
                      </a:lnTo>
                      <a:lnTo>
                        <a:pt x="4054" y="3210"/>
                      </a:lnTo>
                      <a:lnTo>
                        <a:pt x="5243" y="2490"/>
                      </a:lnTo>
                      <a:lnTo>
                        <a:pt x="1895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25"/>
                <p:cNvSpPr/>
                <p:nvPr/>
              </p:nvSpPr>
              <p:spPr>
                <a:xfrm>
                  <a:off x="15105785" y="4466473"/>
                  <a:ext cx="295685" cy="55191"/>
                </a:xfrm>
                <a:custGeom>
                  <a:rect b="b" l="l" r="r" t="t"/>
                  <a:pathLst>
                    <a:path extrusionOk="0" h="635" w="3402">
                      <a:moveTo>
                        <a:pt x="1" y="0"/>
                      </a:moveTo>
                      <a:lnTo>
                        <a:pt x="3401" y="634"/>
                      </a:lnTo>
                      <a:lnTo>
                        <a:pt x="3177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25"/>
                <p:cNvSpPr/>
                <p:nvPr/>
              </p:nvSpPr>
              <p:spPr>
                <a:xfrm>
                  <a:off x="14933086" y="4619096"/>
                  <a:ext cx="74138" cy="81005"/>
                </a:xfrm>
                <a:custGeom>
                  <a:rect b="b" l="l" r="r" t="t"/>
                  <a:pathLst>
                    <a:path extrusionOk="0" h="932" w="853">
                      <a:moveTo>
                        <a:pt x="456" y="1"/>
                      </a:moveTo>
                      <a:lnTo>
                        <a:pt x="0" y="932"/>
                      </a:lnTo>
                      <a:lnTo>
                        <a:pt x="456" y="932"/>
                      </a:lnTo>
                      <a:lnTo>
                        <a:pt x="852" y="166"/>
                      </a:lnTo>
                      <a:lnTo>
                        <a:pt x="456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" name="Google Shape;1089;p25"/>
                <p:cNvSpPr/>
                <p:nvPr/>
              </p:nvSpPr>
              <p:spPr>
                <a:xfrm>
                  <a:off x="15067978" y="4521578"/>
                  <a:ext cx="503325" cy="223893"/>
                </a:xfrm>
                <a:custGeom>
                  <a:rect b="b" l="l" r="r" t="t"/>
                  <a:pathLst>
                    <a:path extrusionOk="0" h="2576" w="5791">
                      <a:moveTo>
                        <a:pt x="0" y="0"/>
                      </a:moveTo>
                      <a:cubicBezTo>
                        <a:pt x="0" y="0"/>
                        <a:pt x="3427" y="1823"/>
                        <a:pt x="5764" y="2575"/>
                      </a:cubicBezTo>
                      <a:cubicBezTo>
                        <a:pt x="5791" y="1988"/>
                        <a:pt x="5791" y="1373"/>
                        <a:pt x="5791" y="1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" name="Google Shape;1090;p25"/>
                <p:cNvSpPr/>
                <p:nvPr/>
              </p:nvSpPr>
              <p:spPr>
                <a:xfrm>
                  <a:off x="15125341" y="4838036"/>
                  <a:ext cx="239972" cy="250576"/>
                </a:xfrm>
                <a:custGeom>
                  <a:rect b="b" l="l" r="r" t="t"/>
                  <a:pathLst>
                    <a:path extrusionOk="0" h="2883" w="2761">
                      <a:moveTo>
                        <a:pt x="857" y="0"/>
                      </a:moveTo>
                      <a:cubicBezTo>
                        <a:pt x="553" y="0"/>
                        <a:pt x="219" y="133"/>
                        <a:pt x="0" y="294"/>
                      </a:cubicBezTo>
                      <a:cubicBezTo>
                        <a:pt x="304" y="1027"/>
                        <a:pt x="713" y="1569"/>
                        <a:pt x="865" y="2348"/>
                      </a:cubicBezTo>
                      <a:cubicBezTo>
                        <a:pt x="898" y="2520"/>
                        <a:pt x="925" y="2698"/>
                        <a:pt x="945" y="2883"/>
                      </a:cubicBezTo>
                      <a:lnTo>
                        <a:pt x="2760" y="2883"/>
                      </a:lnTo>
                      <a:cubicBezTo>
                        <a:pt x="2344" y="2256"/>
                        <a:pt x="1935" y="1628"/>
                        <a:pt x="1539" y="988"/>
                      </a:cubicBezTo>
                      <a:cubicBezTo>
                        <a:pt x="1453" y="849"/>
                        <a:pt x="1083" y="222"/>
                        <a:pt x="1090" y="30"/>
                      </a:cubicBezTo>
                      <a:cubicBezTo>
                        <a:pt x="1016" y="9"/>
                        <a:pt x="938" y="0"/>
                        <a:pt x="85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091" name="Google Shape;1091;p25"/>
          <p:cNvGrpSpPr/>
          <p:nvPr/>
        </p:nvGrpSpPr>
        <p:grpSpPr>
          <a:xfrm>
            <a:off x="8547300" y="2096358"/>
            <a:ext cx="498456" cy="1035373"/>
            <a:chOff x="8461575" y="182458"/>
            <a:chExt cx="498456" cy="1035373"/>
          </a:xfrm>
        </p:grpSpPr>
        <p:sp>
          <p:nvSpPr>
            <p:cNvPr id="1092" name="Google Shape;1092;p25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5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4" name="Google Shape;1094;p25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1095" name="Google Shape;1095;p25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25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7" name="Google Shape;1097;p25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1098" name="Google Shape;1098;p25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25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00" name="Google Shape;1100;p25"/>
          <p:cNvGrpSpPr/>
          <p:nvPr/>
        </p:nvGrpSpPr>
        <p:grpSpPr>
          <a:xfrm rot="-4479447">
            <a:off x="-43555" y="2977713"/>
            <a:ext cx="903870" cy="468862"/>
            <a:chOff x="237035" y="171233"/>
            <a:chExt cx="903834" cy="468843"/>
          </a:xfrm>
        </p:grpSpPr>
        <p:sp>
          <p:nvSpPr>
            <p:cNvPr id="1101" name="Google Shape;1101;p25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2" name="Google Shape;1102;p25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1103" name="Google Shape;1103;p25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04" name="Google Shape;1104;p25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1105" name="Google Shape;1105;p25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" name="Google Shape;1106;p25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07" name="Google Shape;1107;p25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1108" name="Google Shape;1108;p25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" name="Google Shape;1109;p25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110" name="Google Shape;1110;p25"/>
          <p:cNvGrpSpPr/>
          <p:nvPr/>
        </p:nvGrpSpPr>
        <p:grpSpPr>
          <a:xfrm flipH="1">
            <a:off x="4954725" y="4415754"/>
            <a:ext cx="665995" cy="621883"/>
            <a:chOff x="5628350" y="6127367"/>
            <a:chExt cx="665995" cy="621883"/>
          </a:xfrm>
        </p:grpSpPr>
        <p:sp>
          <p:nvSpPr>
            <p:cNvPr id="1111" name="Google Shape;1111;p25"/>
            <p:cNvSpPr/>
            <p:nvPr/>
          </p:nvSpPr>
          <p:spPr>
            <a:xfrm>
              <a:off x="5703469" y="6568347"/>
              <a:ext cx="175094" cy="180902"/>
            </a:xfrm>
            <a:custGeom>
              <a:rect b="b" l="l" r="r" t="t"/>
              <a:pathLst>
                <a:path extrusionOk="0" h="1652" w="1599">
                  <a:moveTo>
                    <a:pt x="839" y="1"/>
                  </a:moveTo>
                  <a:cubicBezTo>
                    <a:pt x="839" y="1"/>
                    <a:pt x="159" y="324"/>
                    <a:pt x="113" y="443"/>
                  </a:cubicBezTo>
                  <a:cubicBezTo>
                    <a:pt x="67" y="555"/>
                    <a:pt x="1" y="945"/>
                    <a:pt x="1" y="945"/>
                  </a:cubicBezTo>
                  <a:lnTo>
                    <a:pt x="272" y="542"/>
                  </a:lnTo>
                  <a:lnTo>
                    <a:pt x="945" y="232"/>
                  </a:lnTo>
                  <a:lnTo>
                    <a:pt x="463" y="912"/>
                  </a:lnTo>
                  <a:lnTo>
                    <a:pt x="523" y="1579"/>
                  </a:lnTo>
                  <a:lnTo>
                    <a:pt x="701" y="919"/>
                  </a:lnTo>
                  <a:lnTo>
                    <a:pt x="1077" y="516"/>
                  </a:lnTo>
                  <a:lnTo>
                    <a:pt x="965" y="1328"/>
                  </a:lnTo>
                  <a:lnTo>
                    <a:pt x="1599" y="1652"/>
                  </a:lnTo>
                  <a:lnTo>
                    <a:pt x="1203" y="1216"/>
                  </a:lnTo>
                  <a:lnTo>
                    <a:pt x="1460" y="734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5"/>
            <p:cNvSpPr/>
            <p:nvPr/>
          </p:nvSpPr>
          <p:spPr>
            <a:xfrm>
              <a:off x="6144546" y="6423361"/>
              <a:ext cx="149799" cy="210250"/>
            </a:xfrm>
            <a:custGeom>
              <a:rect b="b" l="l" r="r" t="t"/>
              <a:pathLst>
                <a:path extrusionOk="0" h="1920" w="1368">
                  <a:moveTo>
                    <a:pt x="787" y="0"/>
                  </a:moveTo>
                  <a:cubicBezTo>
                    <a:pt x="608" y="0"/>
                    <a:pt x="1" y="235"/>
                    <a:pt x="1" y="235"/>
                  </a:cubicBezTo>
                  <a:lnTo>
                    <a:pt x="106" y="1193"/>
                  </a:lnTo>
                  <a:lnTo>
                    <a:pt x="628" y="1331"/>
                  </a:lnTo>
                  <a:lnTo>
                    <a:pt x="681" y="1919"/>
                  </a:lnTo>
                  <a:lnTo>
                    <a:pt x="879" y="1232"/>
                  </a:lnTo>
                  <a:lnTo>
                    <a:pt x="212" y="757"/>
                  </a:lnTo>
                  <a:lnTo>
                    <a:pt x="760" y="764"/>
                  </a:lnTo>
                  <a:lnTo>
                    <a:pt x="1367" y="1094"/>
                  </a:lnTo>
                  <a:lnTo>
                    <a:pt x="925" y="585"/>
                  </a:lnTo>
                  <a:lnTo>
                    <a:pt x="93" y="466"/>
                  </a:lnTo>
                  <a:lnTo>
                    <a:pt x="780" y="196"/>
                  </a:lnTo>
                  <a:lnTo>
                    <a:pt x="1262" y="275"/>
                  </a:lnTo>
                  <a:cubicBezTo>
                    <a:pt x="1262" y="275"/>
                    <a:pt x="932" y="50"/>
                    <a:pt x="819" y="4"/>
                  </a:cubicBezTo>
                  <a:cubicBezTo>
                    <a:pt x="811" y="2"/>
                    <a:pt x="801" y="0"/>
                    <a:pt x="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5"/>
            <p:cNvSpPr/>
            <p:nvPr/>
          </p:nvSpPr>
          <p:spPr>
            <a:xfrm>
              <a:off x="5695585" y="6393357"/>
              <a:ext cx="160640" cy="127792"/>
            </a:xfrm>
            <a:custGeom>
              <a:rect b="b" l="l" r="r" t="t"/>
              <a:pathLst>
                <a:path extrusionOk="0" h="1167" w="1467">
                  <a:moveTo>
                    <a:pt x="326" y="1"/>
                  </a:moveTo>
                  <a:cubicBezTo>
                    <a:pt x="323" y="1"/>
                    <a:pt x="320" y="1"/>
                    <a:pt x="317" y="1"/>
                  </a:cubicBezTo>
                  <a:cubicBezTo>
                    <a:pt x="0" y="8"/>
                    <a:pt x="297" y="707"/>
                    <a:pt x="357" y="806"/>
                  </a:cubicBezTo>
                  <a:cubicBezTo>
                    <a:pt x="456" y="958"/>
                    <a:pt x="581" y="1084"/>
                    <a:pt x="760" y="1130"/>
                  </a:cubicBezTo>
                  <a:cubicBezTo>
                    <a:pt x="816" y="1145"/>
                    <a:pt x="910" y="1166"/>
                    <a:pt x="992" y="1166"/>
                  </a:cubicBezTo>
                  <a:cubicBezTo>
                    <a:pt x="1055" y="1166"/>
                    <a:pt x="1110" y="1154"/>
                    <a:pt x="1136" y="1117"/>
                  </a:cubicBezTo>
                  <a:lnTo>
                    <a:pt x="1466" y="635"/>
                  </a:lnTo>
                  <a:lnTo>
                    <a:pt x="1466" y="635"/>
                  </a:lnTo>
                  <a:cubicBezTo>
                    <a:pt x="1379" y="684"/>
                    <a:pt x="1254" y="708"/>
                    <a:pt x="1123" y="708"/>
                  </a:cubicBezTo>
                  <a:cubicBezTo>
                    <a:pt x="975" y="708"/>
                    <a:pt x="822" y="678"/>
                    <a:pt x="713" y="622"/>
                  </a:cubicBezTo>
                  <a:cubicBezTo>
                    <a:pt x="548" y="536"/>
                    <a:pt x="509" y="331"/>
                    <a:pt x="449" y="166"/>
                  </a:cubicBezTo>
                  <a:cubicBezTo>
                    <a:pt x="424" y="102"/>
                    <a:pt x="423" y="1"/>
                    <a:pt x="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5"/>
            <p:cNvSpPr/>
            <p:nvPr/>
          </p:nvSpPr>
          <p:spPr>
            <a:xfrm>
              <a:off x="5628350" y="6263921"/>
              <a:ext cx="188782" cy="167871"/>
            </a:xfrm>
            <a:custGeom>
              <a:rect b="b" l="l" r="r" t="t"/>
              <a:pathLst>
                <a:path extrusionOk="0" h="1533" w="1724">
                  <a:moveTo>
                    <a:pt x="542" y="1"/>
                  </a:moveTo>
                  <a:cubicBezTo>
                    <a:pt x="535" y="1"/>
                    <a:pt x="403" y="120"/>
                    <a:pt x="284" y="298"/>
                  </a:cubicBezTo>
                  <a:cubicBezTo>
                    <a:pt x="119" y="556"/>
                    <a:pt x="0" y="952"/>
                    <a:pt x="370" y="1348"/>
                  </a:cubicBezTo>
                  <a:cubicBezTo>
                    <a:pt x="496" y="1480"/>
                    <a:pt x="661" y="1532"/>
                    <a:pt x="832" y="1532"/>
                  </a:cubicBezTo>
                  <a:cubicBezTo>
                    <a:pt x="1012" y="1532"/>
                    <a:pt x="1198" y="1475"/>
                    <a:pt x="1354" y="1394"/>
                  </a:cubicBezTo>
                  <a:cubicBezTo>
                    <a:pt x="1380" y="1381"/>
                    <a:pt x="1407" y="1368"/>
                    <a:pt x="1426" y="1348"/>
                  </a:cubicBezTo>
                  <a:cubicBezTo>
                    <a:pt x="1618" y="1223"/>
                    <a:pt x="1724" y="1018"/>
                    <a:pt x="1684" y="780"/>
                  </a:cubicBezTo>
                  <a:cubicBezTo>
                    <a:pt x="1644" y="509"/>
                    <a:pt x="1499" y="232"/>
                    <a:pt x="1341" y="206"/>
                  </a:cubicBezTo>
                  <a:cubicBezTo>
                    <a:pt x="1242" y="311"/>
                    <a:pt x="1096" y="668"/>
                    <a:pt x="977" y="859"/>
                  </a:cubicBezTo>
                  <a:cubicBezTo>
                    <a:pt x="832" y="635"/>
                    <a:pt x="542" y="278"/>
                    <a:pt x="5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5"/>
            <p:cNvSpPr/>
            <p:nvPr/>
          </p:nvSpPr>
          <p:spPr>
            <a:xfrm>
              <a:off x="6058477" y="6249904"/>
              <a:ext cx="106436" cy="154840"/>
            </a:xfrm>
            <a:custGeom>
              <a:rect b="b" l="l" r="r" t="t"/>
              <a:pathLst>
                <a:path extrusionOk="0" h="1414" w="972">
                  <a:moveTo>
                    <a:pt x="541" y="0"/>
                  </a:moveTo>
                  <a:cubicBezTo>
                    <a:pt x="511" y="0"/>
                    <a:pt x="481" y="11"/>
                    <a:pt x="450" y="37"/>
                  </a:cubicBezTo>
                  <a:cubicBezTo>
                    <a:pt x="371" y="96"/>
                    <a:pt x="437" y="175"/>
                    <a:pt x="463" y="248"/>
                  </a:cubicBezTo>
                  <a:cubicBezTo>
                    <a:pt x="529" y="413"/>
                    <a:pt x="628" y="585"/>
                    <a:pt x="562" y="763"/>
                  </a:cubicBezTo>
                  <a:cubicBezTo>
                    <a:pt x="476" y="974"/>
                    <a:pt x="206" y="1225"/>
                    <a:pt x="1" y="1265"/>
                  </a:cubicBezTo>
                  <a:lnTo>
                    <a:pt x="562" y="1410"/>
                  </a:lnTo>
                  <a:cubicBezTo>
                    <a:pt x="570" y="1413"/>
                    <a:pt x="579" y="1414"/>
                    <a:pt x="588" y="1414"/>
                  </a:cubicBezTo>
                  <a:cubicBezTo>
                    <a:pt x="684" y="1414"/>
                    <a:pt x="805" y="1258"/>
                    <a:pt x="859" y="1179"/>
                  </a:cubicBezTo>
                  <a:cubicBezTo>
                    <a:pt x="958" y="1027"/>
                    <a:pt x="972" y="849"/>
                    <a:pt x="945" y="670"/>
                  </a:cubicBezTo>
                  <a:cubicBezTo>
                    <a:pt x="934" y="572"/>
                    <a:pt x="754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5"/>
            <p:cNvSpPr/>
            <p:nvPr/>
          </p:nvSpPr>
          <p:spPr>
            <a:xfrm>
              <a:off x="5992775" y="6127367"/>
              <a:ext cx="176518" cy="176303"/>
            </a:xfrm>
            <a:custGeom>
              <a:rect b="b" l="l" r="r" t="t"/>
              <a:pathLst>
                <a:path extrusionOk="0" h="1610" w="1612">
                  <a:moveTo>
                    <a:pt x="575" y="0"/>
                  </a:moveTo>
                  <a:cubicBezTo>
                    <a:pt x="759" y="211"/>
                    <a:pt x="773" y="674"/>
                    <a:pt x="806" y="938"/>
                  </a:cubicBezTo>
                  <a:cubicBezTo>
                    <a:pt x="588" y="872"/>
                    <a:pt x="244" y="693"/>
                    <a:pt x="106" y="680"/>
                  </a:cubicBezTo>
                  <a:lnTo>
                    <a:pt x="106" y="680"/>
                  </a:lnTo>
                  <a:cubicBezTo>
                    <a:pt x="0" y="806"/>
                    <a:pt x="73" y="1103"/>
                    <a:pt x="218" y="1340"/>
                  </a:cubicBezTo>
                  <a:cubicBezTo>
                    <a:pt x="329" y="1521"/>
                    <a:pt x="506" y="1609"/>
                    <a:pt x="705" y="1609"/>
                  </a:cubicBezTo>
                  <a:cubicBezTo>
                    <a:pt x="732" y="1609"/>
                    <a:pt x="759" y="1608"/>
                    <a:pt x="786" y="1605"/>
                  </a:cubicBezTo>
                  <a:cubicBezTo>
                    <a:pt x="812" y="1598"/>
                    <a:pt x="839" y="1598"/>
                    <a:pt x="872" y="1591"/>
                  </a:cubicBezTo>
                  <a:cubicBezTo>
                    <a:pt x="1202" y="1505"/>
                    <a:pt x="1572" y="1281"/>
                    <a:pt x="1585" y="911"/>
                  </a:cubicBezTo>
                  <a:cubicBezTo>
                    <a:pt x="1611" y="370"/>
                    <a:pt x="1255" y="152"/>
                    <a:pt x="964" y="59"/>
                  </a:cubicBezTo>
                  <a:cubicBezTo>
                    <a:pt x="759" y="0"/>
                    <a:pt x="581" y="0"/>
                    <a:pt x="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5"/>
            <p:cNvSpPr/>
            <p:nvPr/>
          </p:nvSpPr>
          <p:spPr>
            <a:xfrm>
              <a:off x="6078735" y="6133828"/>
              <a:ext cx="90559" cy="169295"/>
            </a:xfrm>
            <a:custGeom>
              <a:rect b="b" l="l" r="r" t="t"/>
              <a:pathLst>
                <a:path extrusionOk="0" h="1546" w="827">
                  <a:moveTo>
                    <a:pt x="179" y="0"/>
                  </a:moveTo>
                  <a:cubicBezTo>
                    <a:pt x="285" y="199"/>
                    <a:pt x="351" y="416"/>
                    <a:pt x="344" y="628"/>
                  </a:cubicBezTo>
                  <a:cubicBezTo>
                    <a:pt x="344" y="793"/>
                    <a:pt x="291" y="984"/>
                    <a:pt x="239" y="1136"/>
                  </a:cubicBezTo>
                  <a:cubicBezTo>
                    <a:pt x="186" y="1275"/>
                    <a:pt x="113" y="1407"/>
                    <a:pt x="21" y="1519"/>
                  </a:cubicBezTo>
                  <a:cubicBezTo>
                    <a:pt x="14" y="1526"/>
                    <a:pt x="7" y="1539"/>
                    <a:pt x="1" y="1546"/>
                  </a:cubicBezTo>
                  <a:cubicBezTo>
                    <a:pt x="27" y="1539"/>
                    <a:pt x="54" y="1539"/>
                    <a:pt x="87" y="1532"/>
                  </a:cubicBezTo>
                  <a:cubicBezTo>
                    <a:pt x="423" y="1446"/>
                    <a:pt x="787" y="1222"/>
                    <a:pt x="800" y="852"/>
                  </a:cubicBezTo>
                  <a:cubicBezTo>
                    <a:pt x="826" y="311"/>
                    <a:pt x="470" y="93"/>
                    <a:pt x="1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5"/>
            <p:cNvSpPr/>
            <p:nvPr/>
          </p:nvSpPr>
          <p:spPr>
            <a:xfrm>
              <a:off x="5768733" y="6361929"/>
              <a:ext cx="459801" cy="324573"/>
            </a:xfrm>
            <a:custGeom>
              <a:rect b="b" l="l" r="r" t="t"/>
              <a:pathLst>
                <a:path extrusionOk="0" h="2964" w="4199">
                  <a:moveTo>
                    <a:pt x="2524" y="0"/>
                  </a:moveTo>
                  <a:cubicBezTo>
                    <a:pt x="1518" y="0"/>
                    <a:pt x="149" y="537"/>
                    <a:pt x="144" y="1496"/>
                  </a:cubicBezTo>
                  <a:cubicBezTo>
                    <a:pt x="144" y="1496"/>
                    <a:pt x="1" y="2963"/>
                    <a:pt x="1418" y="2963"/>
                  </a:cubicBezTo>
                  <a:cubicBezTo>
                    <a:pt x="1609" y="2963"/>
                    <a:pt x="1828" y="2937"/>
                    <a:pt x="2079" y="2876"/>
                  </a:cubicBezTo>
                  <a:cubicBezTo>
                    <a:pt x="4199" y="2368"/>
                    <a:pt x="3717" y="671"/>
                    <a:pt x="3505" y="341"/>
                  </a:cubicBezTo>
                  <a:cubicBezTo>
                    <a:pt x="3359" y="110"/>
                    <a:pt x="2979" y="0"/>
                    <a:pt x="2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5"/>
            <p:cNvSpPr/>
            <p:nvPr/>
          </p:nvSpPr>
          <p:spPr>
            <a:xfrm>
              <a:off x="5835091" y="6491693"/>
              <a:ext cx="292262" cy="164038"/>
            </a:xfrm>
            <a:custGeom>
              <a:rect b="b" l="l" r="r" t="t"/>
              <a:pathLst>
                <a:path extrusionOk="0" h="1498" w="2669">
                  <a:moveTo>
                    <a:pt x="2451" y="1"/>
                  </a:moveTo>
                  <a:cubicBezTo>
                    <a:pt x="2448" y="1"/>
                    <a:pt x="2446" y="1"/>
                    <a:pt x="2444" y="1"/>
                  </a:cubicBezTo>
                  <a:cubicBezTo>
                    <a:pt x="2272" y="1"/>
                    <a:pt x="2100" y="74"/>
                    <a:pt x="1935" y="87"/>
                  </a:cubicBezTo>
                  <a:cubicBezTo>
                    <a:pt x="1625" y="113"/>
                    <a:pt x="1354" y="153"/>
                    <a:pt x="1057" y="258"/>
                  </a:cubicBezTo>
                  <a:cubicBezTo>
                    <a:pt x="819" y="344"/>
                    <a:pt x="562" y="423"/>
                    <a:pt x="337" y="549"/>
                  </a:cubicBezTo>
                  <a:cubicBezTo>
                    <a:pt x="278" y="582"/>
                    <a:pt x="7" y="694"/>
                    <a:pt x="1" y="833"/>
                  </a:cubicBezTo>
                  <a:cubicBezTo>
                    <a:pt x="93" y="1203"/>
                    <a:pt x="370" y="1480"/>
                    <a:pt x="760" y="1493"/>
                  </a:cubicBezTo>
                  <a:cubicBezTo>
                    <a:pt x="835" y="1496"/>
                    <a:pt x="909" y="1497"/>
                    <a:pt x="982" y="1497"/>
                  </a:cubicBezTo>
                  <a:cubicBezTo>
                    <a:pt x="1294" y="1497"/>
                    <a:pt x="1587" y="1465"/>
                    <a:pt x="1876" y="1315"/>
                  </a:cubicBezTo>
                  <a:cubicBezTo>
                    <a:pt x="2226" y="1143"/>
                    <a:pt x="2556" y="846"/>
                    <a:pt x="2635" y="450"/>
                  </a:cubicBezTo>
                  <a:cubicBezTo>
                    <a:pt x="2661" y="300"/>
                    <a:pt x="2668" y="1"/>
                    <a:pt x="2451" y="1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5"/>
            <p:cNvSpPr/>
            <p:nvPr/>
          </p:nvSpPr>
          <p:spPr>
            <a:xfrm>
              <a:off x="5822060" y="6481071"/>
              <a:ext cx="66797" cy="44897"/>
            </a:xfrm>
            <a:custGeom>
              <a:rect b="b" l="l" r="r" t="t"/>
              <a:pathLst>
                <a:path extrusionOk="0" h="410" w="610">
                  <a:moveTo>
                    <a:pt x="319" y="0"/>
                  </a:moveTo>
                  <a:cubicBezTo>
                    <a:pt x="206" y="0"/>
                    <a:pt x="94" y="46"/>
                    <a:pt x="73" y="151"/>
                  </a:cubicBezTo>
                  <a:cubicBezTo>
                    <a:pt x="40" y="190"/>
                    <a:pt x="1" y="283"/>
                    <a:pt x="14" y="336"/>
                  </a:cubicBezTo>
                  <a:cubicBezTo>
                    <a:pt x="25" y="393"/>
                    <a:pt x="63" y="409"/>
                    <a:pt x="108" y="409"/>
                  </a:cubicBezTo>
                  <a:cubicBezTo>
                    <a:pt x="146" y="409"/>
                    <a:pt x="189" y="398"/>
                    <a:pt x="225" y="388"/>
                  </a:cubicBezTo>
                  <a:cubicBezTo>
                    <a:pt x="338" y="369"/>
                    <a:pt x="529" y="322"/>
                    <a:pt x="569" y="197"/>
                  </a:cubicBezTo>
                  <a:cubicBezTo>
                    <a:pt x="609" y="75"/>
                    <a:pt x="463" y="0"/>
                    <a:pt x="319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5"/>
            <p:cNvSpPr/>
            <p:nvPr/>
          </p:nvSpPr>
          <p:spPr>
            <a:xfrm>
              <a:off x="5856773" y="6434969"/>
              <a:ext cx="30442" cy="27376"/>
            </a:xfrm>
            <a:custGeom>
              <a:rect b="b" l="l" r="r" t="t"/>
              <a:pathLst>
                <a:path extrusionOk="0" h="250" w="278">
                  <a:moveTo>
                    <a:pt x="122" y="0"/>
                  </a:moveTo>
                  <a:cubicBezTo>
                    <a:pt x="87" y="0"/>
                    <a:pt x="56" y="16"/>
                    <a:pt x="40" y="57"/>
                  </a:cubicBezTo>
                  <a:cubicBezTo>
                    <a:pt x="14" y="90"/>
                    <a:pt x="1" y="156"/>
                    <a:pt x="21" y="189"/>
                  </a:cubicBezTo>
                  <a:cubicBezTo>
                    <a:pt x="47" y="242"/>
                    <a:pt x="126" y="242"/>
                    <a:pt x="172" y="248"/>
                  </a:cubicBezTo>
                  <a:cubicBezTo>
                    <a:pt x="179" y="249"/>
                    <a:pt x="186" y="250"/>
                    <a:pt x="192" y="250"/>
                  </a:cubicBezTo>
                  <a:cubicBezTo>
                    <a:pt x="261" y="250"/>
                    <a:pt x="277" y="183"/>
                    <a:pt x="271" y="116"/>
                  </a:cubicBezTo>
                  <a:cubicBezTo>
                    <a:pt x="267" y="60"/>
                    <a:pt x="188" y="0"/>
                    <a:pt x="122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5"/>
            <p:cNvSpPr/>
            <p:nvPr/>
          </p:nvSpPr>
          <p:spPr>
            <a:xfrm>
              <a:off x="5628350" y="6296554"/>
              <a:ext cx="156260" cy="135239"/>
            </a:xfrm>
            <a:custGeom>
              <a:rect b="b" l="l" r="r" t="t"/>
              <a:pathLst>
                <a:path extrusionOk="0" h="1235" w="1427">
                  <a:moveTo>
                    <a:pt x="284" y="0"/>
                  </a:moveTo>
                  <a:lnTo>
                    <a:pt x="284" y="0"/>
                  </a:lnTo>
                  <a:cubicBezTo>
                    <a:pt x="119" y="258"/>
                    <a:pt x="0" y="654"/>
                    <a:pt x="370" y="1050"/>
                  </a:cubicBezTo>
                  <a:cubicBezTo>
                    <a:pt x="496" y="1182"/>
                    <a:pt x="661" y="1234"/>
                    <a:pt x="832" y="1234"/>
                  </a:cubicBezTo>
                  <a:cubicBezTo>
                    <a:pt x="1012" y="1234"/>
                    <a:pt x="1198" y="1177"/>
                    <a:pt x="1354" y="1096"/>
                  </a:cubicBezTo>
                  <a:cubicBezTo>
                    <a:pt x="1380" y="1083"/>
                    <a:pt x="1407" y="1070"/>
                    <a:pt x="1426" y="1050"/>
                  </a:cubicBezTo>
                  <a:lnTo>
                    <a:pt x="1393" y="1050"/>
                  </a:lnTo>
                  <a:cubicBezTo>
                    <a:pt x="1255" y="1024"/>
                    <a:pt x="1109" y="964"/>
                    <a:pt x="984" y="898"/>
                  </a:cubicBezTo>
                  <a:cubicBezTo>
                    <a:pt x="839" y="819"/>
                    <a:pt x="674" y="707"/>
                    <a:pt x="568" y="588"/>
                  </a:cubicBezTo>
                  <a:cubicBezTo>
                    <a:pt x="429" y="429"/>
                    <a:pt x="330" y="218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5"/>
            <p:cNvSpPr/>
            <p:nvPr/>
          </p:nvSpPr>
          <p:spPr>
            <a:xfrm flipH="1" rot="-1454413">
              <a:off x="6016475" y="6434676"/>
              <a:ext cx="66796" cy="44897"/>
            </a:xfrm>
            <a:custGeom>
              <a:rect b="b" l="l" r="r" t="t"/>
              <a:pathLst>
                <a:path extrusionOk="0" h="410" w="610">
                  <a:moveTo>
                    <a:pt x="319" y="0"/>
                  </a:moveTo>
                  <a:cubicBezTo>
                    <a:pt x="206" y="0"/>
                    <a:pt x="94" y="46"/>
                    <a:pt x="73" y="151"/>
                  </a:cubicBezTo>
                  <a:cubicBezTo>
                    <a:pt x="40" y="190"/>
                    <a:pt x="1" y="283"/>
                    <a:pt x="14" y="336"/>
                  </a:cubicBezTo>
                  <a:cubicBezTo>
                    <a:pt x="25" y="393"/>
                    <a:pt x="63" y="409"/>
                    <a:pt x="108" y="409"/>
                  </a:cubicBezTo>
                  <a:cubicBezTo>
                    <a:pt x="146" y="409"/>
                    <a:pt x="189" y="398"/>
                    <a:pt x="225" y="388"/>
                  </a:cubicBezTo>
                  <a:cubicBezTo>
                    <a:pt x="338" y="369"/>
                    <a:pt x="529" y="322"/>
                    <a:pt x="569" y="197"/>
                  </a:cubicBezTo>
                  <a:cubicBezTo>
                    <a:pt x="609" y="75"/>
                    <a:pt x="463" y="0"/>
                    <a:pt x="319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5"/>
            <p:cNvSpPr/>
            <p:nvPr/>
          </p:nvSpPr>
          <p:spPr>
            <a:xfrm flipH="1" rot="-1454413">
              <a:off x="5997050" y="6400200"/>
              <a:ext cx="30442" cy="27376"/>
            </a:xfrm>
            <a:custGeom>
              <a:rect b="b" l="l" r="r" t="t"/>
              <a:pathLst>
                <a:path extrusionOk="0" h="250" w="278">
                  <a:moveTo>
                    <a:pt x="122" y="0"/>
                  </a:moveTo>
                  <a:cubicBezTo>
                    <a:pt x="87" y="0"/>
                    <a:pt x="56" y="16"/>
                    <a:pt x="40" y="57"/>
                  </a:cubicBezTo>
                  <a:cubicBezTo>
                    <a:pt x="14" y="90"/>
                    <a:pt x="1" y="156"/>
                    <a:pt x="21" y="189"/>
                  </a:cubicBezTo>
                  <a:cubicBezTo>
                    <a:pt x="47" y="242"/>
                    <a:pt x="126" y="242"/>
                    <a:pt x="172" y="248"/>
                  </a:cubicBezTo>
                  <a:cubicBezTo>
                    <a:pt x="179" y="249"/>
                    <a:pt x="186" y="250"/>
                    <a:pt x="192" y="250"/>
                  </a:cubicBezTo>
                  <a:cubicBezTo>
                    <a:pt x="261" y="250"/>
                    <a:pt x="277" y="183"/>
                    <a:pt x="271" y="116"/>
                  </a:cubicBezTo>
                  <a:cubicBezTo>
                    <a:pt x="267" y="60"/>
                    <a:pt x="188" y="0"/>
                    <a:pt x="122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5" name="Google Shape;1125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26"/>
          <p:cNvGrpSpPr/>
          <p:nvPr/>
        </p:nvGrpSpPr>
        <p:grpSpPr>
          <a:xfrm rot="1377156">
            <a:off x="8313064" y="3950005"/>
            <a:ext cx="1338548" cy="832077"/>
            <a:chOff x="12284006" y="3810090"/>
            <a:chExt cx="1001522" cy="622572"/>
          </a:xfrm>
        </p:grpSpPr>
        <p:sp>
          <p:nvSpPr>
            <p:cNvPr id="1128" name="Google Shape;1128;p26"/>
            <p:cNvSpPr/>
            <p:nvPr/>
          </p:nvSpPr>
          <p:spPr>
            <a:xfrm>
              <a:off x="12284006" y="3810090"/>
              <a:ext cx="1001522" cy="622572"/>
            </a:xfrm>
            <a:custGeom>
              <a:rect b="b" l="l" r="r" t="t"/>
              <a:pathLst>
                <a:path extrusionOk="0" h="7163" w="11523">
                  <a:moveTo>
                    <a:pt x="8002" y="0"/>
                  </a:moveTo>
                  <a:cubicBezTo>
                    <a:pt x="7349" y="0"/>
                    <a:pt x="6907" y="646"/>
                    <a:pt x="6907" y="646"/>
                  </a:cubicBezTo>
                  <a:cubicBezTo>
                    <a:pt x="6907" y="646"/>
                    <a:pt x="7349" y="1781"/>
                    <a:pt x="8155" y="2461"/>
                  </a:cubicBezTo>
                  <a:cubicBezTo>
                    <a:pt x="8033" y="2415"/>
                    <a:pt x="7911" y="2395"/>
                    <a:pt x="7793" y="2395"/>
                  </a:cubicBezTo>
                  <a:cubicBezTo>
                    <a:pt x="6992" y="2395"/>
                    <a:pt x="6306" y="3306"/>
                    <a:pt x="6306" y="3306"/>
                  </a:cubicBezTo>
                  <a:lnTo>
                    <a:pt x="6464" y="2224"/>
                  </a:lnTo>
                  <a:cubicBezTo>
                    <a:pt x="6464" y="2224"/>
                    <a:pt x="5835" y="1951"/>
                    <a:pt x="5392" y="1951"/>
                  </a:cubicBezTo>
                  <a:cubicBezTo>
                    <a:pt x="5324" y="1951"/>
                    <a:pt x="5260" y="1958"/>
                    <a:pt x="5203" y="1973"/>
                  </a:cubicBezTo>
                  <a:cubicBezTo>
                    <a:pt x="4781" y="2085"/>
                    <a:pt x="4417" y="3108"/>
                    <a:pt x="4417" y="3108"/>
                  </a:cubicBezTo>
                  <a:cubicBezTo>
                    <a:pt x="4417" y="3108"/>
                    <a:pt x="4378" y="1504"/>
                    <a:pt x="4219" y="903"/>
                  </a:cubicBezTo>
                  <a:cubicBezTo>
                    <a:pt x="4011" y="720"/>
                    <a:pt x="3782" y="644"/>
                    <a:pt x="3552" y="644"/>
                  </a:cubicBezTo>
                  <a:cubicBezTo>
                    <a:pt x="2843" y="644"/>
                    <a:pt x="2127" y="1373"/>
                    <a:pt x="1988" y="1966"/>
                  </a:cubicBezTo>
                  <a:cubicBezTo>
                    <a:pt x="1776" y="1776"/>
                    <a:pt x="1562" y="1699"/>
                    <a:pt x="1358" y="1699"/>
                  </a:cubicBezTo>
                  <a:cubicBezTo>
                    <a:pt x="684" y="1699"/>
                    <a:pt x="115" y="2540"/>
                    <a:pt x="79" y="2910"/>
                  </a:cubicBezTo>
                  <a:cubicBezTo>
                    <a:pt x="40" y="3392"/>
                    <a:pt x="1730" y="4680"/>
                    <a:pt x="1730" y="4680"/>
                  </a:cubicBezTo>
                  <a:cubicBezTo>
                    <a:pt x="1730" y="4680"/>
                    <a:pt x="0" y="4997"/>
                    <a:pt x="0" y="5248"/>
                  </a:cubicBezTo>
                  <a:cubicBezTo>
                    <a:pt x="0" y="5492"/>
                    <a:pt x="1730" y="7163"/>
                    <a:pt x="1730" y="7163"/>
                  </a:cubicBezTo>
                  <a:lnTo>
                    <a:pt x="11522" y="2468"/>
                  </a:lnTo>
                  <a:cubicBezTo>
                    <a:pt x="11522" y="2468"/>
                    <a:pt x="11443" y="263"/>
                    <a:pt x="11166" y="190"/>
                  </a:cubicBezTo>
                  <a:cubicBezTo>
                    <a:pt x="11153" y="187"/>
                    <a:pt x="11139" y="186"/>
                    <a:pt x="11125" y="186"/>
                  </a:cubicBezTo>
                  <a:cubicBezTo>
                    <a:pt x="10808" y="186"/>
                    <a:pt x="10031" y="850"/>
                    <a:pt x="9918" y="1425"/>
                  </a:cubicBezTo>
                  <a:cubicBezTo>
                    <a:pt x="9884" y="1419"/>
                    <a:pt x="9850" y="1416"/>
                    <a:pt x="9816" y="1416"/>
                  </a:cubicBezTo>
                  <a:cubicBezTo>
                    <a:pt x="9405" y="1416"/>
                    <a:pt x="8993" y="1827"/>
                    <a:pt x="8993" y="1827"/>
                  </a:cubicBezTo>
                  <a:cubicBezTo>
                    <a:pt x="8993" y="1827"/>
                    <a:pt x="8716" y="863"/>
                    <a:pt x="8439" y="97"/>
                  </a:cubicBezTo>
                  <a:cubicBezTo>
                    <a:pt x="8285" y="29"/>
                    <a:pt x="8139" y="0"/>
                    <a:pt x="80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6"/>
            <p:cNvSpPr/>
            <p:nvPr/>
          </p:nvSpPr>
          <p:spPr>
            <a:xfrm>
              <a:off x="12312688" y="3980530"/>
              <a:ext cx="116640" cy="71879"/>
            </a:xfrm>
            <a:custGeom>
              <a:rect b="b" l="l" r="r" t="t"/>
              <a:pathLst>
                <a:path extrusionOk="0" h="827" w="1342">
                  <a:moveTo>
                    <a:pt x="999" y="1"/>
                  </a:moveTo>
                  <a:cubicBezTo>
                    <a:pt x="906" y="1"/>
                    <a:pt x="808" y="24"/>
                    <a:pt x="740" y="71"/>
                  </a:cubicBezTo>
                  <a:cubicBezTo>
                    <a:pt x="535" y="170"/>
                    <a:pt x="0" y="566"/>
                    <a:pt x="13" y="824"/>
                  </a:cubicBezTo>
                  <a:cubicBezTo>
                    <a:pt x="25" y="825"/>
                    <a:pt x="36" y="826"/>
                    <a:pt x="48" y="826"/>
                  </a:cubicBezTo>
                  <a:cubicBezTo>
                    <a:pt x="249" y="826"/>
                    <a:pt x="558" y="628"/>
                    <a:pt x="713" y="547"/>
                  </a:cubicBezTo>
                  <a:cubicBezTo>
                    <a:pt x="859" y="467"/>
                    <a:pt x="1149" y="381"/>
                    <a:pt x="1242" y="236"/>
                  </a:cubicBezTo>
                  <a:cubicBezTo>
                    <a:pt x="1341" y="84"/>
                    <a:pt x="1179" y="1"/>
                    <a:pt x="999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6"/>
            <p:cNvSpPr/>
            <p:nvPr/>
          </p:nvSpPr>
          <p:spPr>
            <a:xfrm>
              <a:off x="12311472" y="4229977"/>
              <a:ext cx="133241" cy="52757"/>
            </a:xfrm>
            <a:custGeom>
              <a:rect b="b" l="l" r="r" t="t"/>
              <a:pathLst>
                <a:path extrusionOk="0" h="607" w="1533">
                  <a:moveTo>
                    <a:pt x="1401" y="1"/>
                  </a:moveTo>
                  <a:lnTo>
                    <a:pt x="1401" y="7"/>
                  </a:lnTo>
                  <a:cubicBezTo>
                    <a:pt x="1190" y="106"/>
                    <a:pt x="886" y="166"/>
                    <a:pt x="648" y="238"/>
                  </a:cubicBezTo>
                  <a:cubicBezTo>
                    <a:pt x="443" y="305"/>
                    <a:pt x="153" y="318"/>
                    <a:pt x="1" y="483"/>
                  </a:cubicBezTo>
                  <a:cubicBezTo>
                    <a:pt x="144" y="572"/>
                    <a:pt x="323" y="606"/>
                    <a:pt x="508" y="606"/>
                  </a:cubicBezTo>
                  <a:cubicBezTo>
                    <a:pt x="735" y="606"/>
                    <a:pt x="968" y="555"/>
                    <a:pt x="1150" y="489"/>
                  </a:cubicBezTo>
                  <a:cubicBezTo>
                    <a:pt x="1289" y="443"/>
                    <a:pt x="1473" y="344"/>
                    <a:pt x="1513" y="186"/>
                  </a:cubicBezTo>
                  <a:cubicBezTo>
                    <a:pt x="1533" y="113"/>
                    <a:pt x="1533" y="40"/>
                    <a:pt x="140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6"/>
            <p:cNvSpPr/>
            <p:nvPr/>
          </p:nvSpPr>
          <p:spPr>
            <a:xfrm>
              <a:off x="12482520" y="3885271"/>
              <a:ext cx="130981" cy="96302"/>
            </a:xfrm>
            <a:custGeom>
              <a:rect b="b" l="l" r="r" t="t"/>
              <a:pathLst>
                <a:path extrusionOk="0" h="1108" w="1507">
                  <a:moveTo>
                    <a:pt x="1160" y="0"/>
                  </a:moveTo>
                  <a:cubicBezTo>
                    <a:pt x="1148" y="0"/>
                    <a:pt x="1137" y="2"/>
                    <a:pt x="1130" y="5"/>
                  </a:cubicBezTo>
                  <a:cubicBezTo>
                    <a:pt x="753" y="5"/>
                    <a:pt x="1" y="685"/>
                    <a:pt x="54" y="1108"/>
                  </a:cubicBezTo>
                  <a:cubicBezTo>
                    <a:pt x="126" y="1108"/>
                    <a:pt x="205" y="1035"/>
                    <a:pt x="271" y="1002"/>
                  </a:cubicBezTo>
                  <a:cubicBezTo>
                    <a:pt x="489" y="883"/>
                    <a:pt x="727" y="797"/>
                    <a:pt x="932" y="679"/>
                  </a:cubicBezTo>
                  <a:cubicBezTo>
                    <a:pt x="1097" y="586"/>
                    <a:pt x="1301" y="447"/>
                    <a:pt x="1414" y="296"/>
                  </a:cubicBezTo>
                  <a:cubicBezTo>
                    <a:pt x="1493" y="183"/>
                    <a:pt x="1506" y="137"/>
                    <a:pt x="1374" y="64"/>
                  </a:cubicBezTo>
                  <a:cubicBezTo>
                    <a:pt x="1325" y="37"/>
                    <a:pt x="1220" y="0"/>
                    <a:pt x="116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6"/>
            <p:cNvSpPr/>
            <p:nvPr/>
          </p:nvSpPr>
          <p:spPr>
            <a:xfrm>
              <a:off x="12693115" y="3998956"/>
              <a:ext cx="118900" cy="65882"/>
            </a:xfrm>
            <a:custGeom>
              <a:rect b="b" l="l" r="r" t="t"/>
              <a:pathLst>
                <a:path extrusionOk="0" h="758" w="1368">
                  <a:moveTo>
                    <a:pt x="783" y="1"/>
                  </a:moveTo>
                  <a:cubicBezTo>
                    <a:pt x="757" y="1"/>
                    <a:pt x="732" y="2"/>
                    <a:pt x="707" y="4"/>
                  </a:cubicBezTo>
                  <a:cubicBezTo>
                    <a:pt x="450" y="31"/>
                    <a:pt x="351" y="176"/>
                    <a:pt x="212" y="387"/>
                  </a:cubicBezTo>
                  <a:cubicBezTo>
                    <a:pt x="166" y="460"/>
                    <a:pt x="1" y="704"/>
                    <a:pt x="41" y="757"/>
                  </a:cubicBezTo>
                  <a:cubicBezTo>
                    <a:pt x="100" y="684"/>
                    <a:pt x="252" y="632"/>
                    <a:pt x="371" y="552"/>
                  </a:cubicBezTo>
                  <a:cubicBezTo>
                    <a:pt x="681" y="341"/>
                    <a:pt x="1031" y="288"/>
                    <a:pt x="1368" y="123"/>
                  </a:cubicBezTo>
                  <a:cubicBezTo>
                    <a:pt x="1206" y="59"/>
                    <a:pt x="972" y="1"/>
                    <a:pt x="783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6"/>
            <p:cNvSpPr/>
            <p:nvPr/>
          </p:nvSpPr>
          <p:spPr>
            <a:xfrm>
              <a:off x="12907795" y="3825387"/>
              <a:ext cx="100474" cy="39807"/>
            </a:xfrm>
            <a:custGeom>
              <a:rect b="b" l="l" r="r" t="t"/>
              <a:pathLst>
                <a:path extrusionOk="0" h="458" w="1156">
                  <a:moveTo>
                    <a:pt x="835" y="0"/>
                  </a:moveTo>
                  <a:cubicBezTo>
                    <a:pt x="816" y="0"/>
                    <a:pt x="797" y="3"/>
                    <a:pt x="780" y="7"/>
                  </a:cubicBezTo>
                  <a:cubicBezTo>
                    <a:pt x="588" y="7"/>
                    <a:pt x="86" y="219"/>
                    <a:pt x="0" y="397"/>
                  </a:cubicBezTo>
                  <a:cubicBezTo>
                    <a:pt x="41" y="442"/>
                    <a:pt x="104" y="458"/>
                    <a:pt x="175" y="458"/>
                  </a:cubicBezTo>
                  <a:cubicBezTo>
                    <a:pt x="314" y="458"/>
                    <a:pt x="485" y="397"/>
                    <a:pt x="582" y="370"/>
                  </a:cubicBezTo>
                  <a:cubicBezTo>
                    <a:pt x="687" y="337"/>
                    <a:pt x="965" y="298"/>
                    <a:pt x="1057" y="212"/>
                  </a:cubicBezTo>
                  <a:cubicBezTo>
                    <a:pt x="1156" y="119"/>
                    <a:pt x="978" y="0"/>
                    <a:pt x="835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6"/>
            <p:cNvSpPr/>
            <p:nvPr/>
          </p:nvSpPr>
          <p:spPr>
            <a:xfrm>
              <a:off x="13160891" y="3848506"/>
              <a:ext cx="86915" cy="110121"/>
            </a:xfrm>
            <a:custGeom>
              <a:rect b="b" l="l" r="r" t="t"/>
              <a:pathLst>
                <a:path extrusionOk="0" h="1267" w="1000">
                  <a:moveTo>
                    <a:pt x="890" y="0"/>
                  </a:moveTo>
                  <a:cubicBezTo>
                    <a:pt x="883" y="0"/>
                    <a:pt x="875" y="2"/>
                    <a:pt x="865" y="5"/>
                  </a:cubicBezTo>
                  <a:cubicBezTo>
                    <a:pt x="515" y="270"/>
                    <a:pt x="0" y="771"/>
                    <a:pt x="40" y="1267"/>
                  </a:cubicBezTo>
                  <a:cubicBezTo>
                    <a:pt x="397" y="1181"/>
                    <a:pt x="687" y="778"/>
                    <a:pt x="839" y="461"/>
                  </a:cubicBezTo>
                  <a:cubicBezTo>
                    <a:pt x="864" y="411"/>
                    <a:pt x="999" y="0"/>
                    <a:pt x="89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6"/>
            <p:cNvSpPr/>
            <p:nvPr/>
          </p:nvSpPr>
          <p:spPr>
            <a:xfrm>
              <a:off x="12424548" y="3979227"/>
              <a:ext cx="251445" cy="412672"/>
            </a:xfrm>
            <a:custGeom>
              <a:rect b="b" l="l" r="r" t="t"/>
              <a:pathLst>
                <a:path extrusionOk="0" h="4748" w="2893">
                  <a:moveTo>
                    <a:pt x="364" y="0"/>
                  </a:moveTo>
                  <a:cubicBezTo>
                    <a:pt x="324" y="185"/>
                    <a:pt x="212" y="324"/>
                    <a:pt x="126" y="482"/>
                  </a:cubicBezTo>
                  <a:cubicBezTo>
                    <a:pt x="1" y="713"/>
                    <a:pt x="212" y="918"/>
                    <a:pt x="311" y="1136"/>
                  </a:cubicBezTo>
                  <a:cubicBezTo>
                    <a:pt x="476" y="1499"/>
                    <a:pt x="674" y="1829"/>
                    <a:pt x="892" y="2166"/>
                  </a:cubicBezTo>
                  <a:cubicBezTo>
                    <a:pt x="1143" y="2542"/>
                    <a:pt x="1420" y="2906"/>
                    <a:pt x="1658" y="3289"/>
                  </a:cubicBezTo>
                  <a:cubicBezTo>
                    <a:pt x="1823" y="3553"/>
                    <a:pt x="1975" y="3810"/>
                    <a:pt x="2167" y="4061"/>
                  </a:cubicBezTo>
                  <a:cubicBezTo>
                    <a:pt x="2351" y="4292"/>
                    <a:pt x="2602" y="4629"/>
                    <a:pt x="2873" y="4748"/>
                  </a:cubicBezTo>
                  <a:cubicBezTo>
                    <a:pt x="2893" y="4655"/>
                    <a:pt x="2761" y="4530"/>
                    <a:pt x="2708" y="4451"/>
                  </a:cubicBezTo>
                  <a:cubicBezTo>
                    <a:pt x="2596" y="4292"/>
                    <a:pt x="2490" y="4127"/>
                    <a:pt x="2384" y="3962"/>
                  </a:cubicBezTo>
                  <a:cubicBezTo>
                    <a:pt x="2094" y="3506"/>
                    <a:pt x="1850" y="3038"/>
                    <a:pt x="1605" y="2549"/>
                  </a:cubicBezTo>
                  <a:cubicBezTo>
                    <a:pt x="1328" y="2001"/>
                    <a:pt x="1084" y="1433"/>
                    <a:pt x="793" y="898"/>
                  </a:cubicBezTo>
                  <a:cubicBezTo>
                    <a:pt x="681" y="687"/>
                    <a:pt x="582" y="469"/>
                    <a:pt x="476" y="258"/>
                  </a:cubicBezTo>
                  <a:cubicBezTo>
                    <a:pt x="437" y="179"/>
                    <a:pt x="371" y="93"/>
                    <a:pt x="364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6"/>
            <p:cNvSpPr/>
            <p:nvPr/>
          </p:nvSpPr>
          <p:spPr>
            <a:xfrm>
              <a:off x="12603592" y="3887966"/>
              <a:ext cx="99952" cy="458650"/>
            </a:xfrm>
            <a:custGeom>
              <a:rect b="b" l="l" r="r" t="t"/>
              <a:pathLst>
                <a:path extrusionOk="0" h="5277" w="1150">
                  <a:moveTo>
                    <a:pt x="549" y="0"/>
                  </a:moveTo>
                  <a:cubicBezTo>
                    <a:pt x="628" y="192"/>
                    <a:pt x="133" y="535"/>
                    <a:pt x="21" y="588"/>
                  </a:cubicBezTo>
                  <a:cubicBezTo>
                    <a:pt x="1" y="879"/>
                    <a:pt x="100" y="1077"/>
                    <a:pt x="232" y="1321"/>
                  </a:cubicBezTo>
                  <a:cubicBezTo>
                    <a:pt x="443" y="1717"/>
                    <a:pt x="536" y="2160"/>
                    <a:pt x="608" y="2595"/>
                  </a:cubicBezTo>
                  <a:cubicBezTo>
                    <a:pt x="701" y="3183"/>
                    <a:pt x="760" y="3777"/>
                    <a:pt x="846" y="4365"/>
                  </a:cubicBezTo>
                  <a:cubicBezTo>
                    <a:pt x="879" y="4570"/>
                    <a:pt x="886" y="4893"/>
                    <a:pt x="985" y="5071"/>
                  </a:cubicBezTo>
                  <a:cubicBezTo>
                    <a:pt x="1031" y="5157"/>
                    <a:pt x="1104" y="5197"/>
                    <a:pt x="1150" y="5276"/>
                  </a:cubicBezTo>
                  <a:cubicBezTo>
                    <a:pt x="1110" y="4900"/>
                    <a:pt x="1057" y="4490"/>
                    <a:pt x="991" y="4107"/>
                  </a:cubicBezTo>
                  <a:cubicBezTo>
                    <a:pt x="879" y="3427"/>
                    <a:pt x="846" y="2714"/>
                    <a:pt x="780" y="2034"/>
                  </a:cubicBezTo>
                  <a:cubicBezTo>
                    <a:pt x="767" y="1823"/>
                    <a:pt x="734" y="1618"/>
                    <a:pt x="734" y="1407"/>
                  </a:cubicBezTo>
                  <a:cubicBezTo>
                    <a:pt x="734" y="1202"/>
                    <a:pt x="734" y="971"/>
                    <a:pt x="701" y="773"/>
                  </a:cubicBezTo>
                  <a:cubicBezTo>
                    <a:pt x="661" y="482"/>
                    <a:pt x="582" y="80"/>
                    <a:pt x="549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6"/>
            <p:cNvSpPr/>
            <p:nvPr/>
          </p:nvSpPr>
          <p:spPr>
            <a:xfrm>
              <a:off x="12465311" y="4263266"/>
              <a:ext cx="118900" cy="155143"/>
            </a:xfrm>
            <a:custGeom>
              <a:rect b="b" l="l" r="r" t="t"/>
              <a:pathLst>
                <a:path extrusionOk="0" h="1785" w="1368">
                  <a:moveTo>
                    <a:pt x="1" y="1"/>
                  </a:moveTo>
                  <a:lnTo>
                    <a:pt x="1" y="1"/>
                  </a:lnTo>
                  <a:cubicBezTo>
                    <a:pt x="212" y="364"/>
                    <a:pt x="430" y="760"/>
                    <a:pt x="582" y="1156"/>
                  </a:cubicBezTo>
                  <a:cubicBezTo>
                    <a:pt x="654" y="1335"/>
                    <a:pt x="727" y="1500"/>
                    <a:pt x="839" y="1665"/>
                  </a:cubicBezTo>
                  <a:cubicBezTo>
                    <a:pt x="905" y="1758"/>
                    <a:pt x="945" y="1785"/>
                    <a:pt x="997" y="1785"/>
                  </a:cubicBezTo>
                  <a:cubicBezTo>
                    <a:pt x="1043" y="1785"/>
                    <a:pt x="1098" y="1763"/>
                    <a:pt x="1189" y="1751"/>
                  </a:cubicBezTo>
                  <a:lnTo>
                    <a:pt x="1367" y="1473"/>
                  </a:lnTo>
                  <a:cubicBezTo>
                    <a:pt x="1163" y="1387"/>
                    <a:pt x="984" y="1090"/>
                    <a:pt x="833" y="932"/>
                  </a:cubicBezTo>
                  <a:cubicBezTo>
                    <a:pt x="681" y="773"/>
                    <a:pt x="535" y="602"/>
                    <a:pt x="403" y="437"/>
                  </a:cubicBezTo>
                  <a:cubicBezTo>
                    <a:pt x="318" y="324"/>
                    <a:pt x="139" y="27"/>
                    <a:pt x="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6"/>
            <p:cNvSpPr/>
            <p:nvPr/>
          </p:nvSpPr>
          <p:spPr>
            <a:xfrm>
              <a:off x="12759170" y="4120985"/>
              <a:ext cx="64926" cy="195211"/>
            </a:xfrm>
            <a:custGeom>
              <a:rect b="b" l="l" r="r" t="t"/>
              <a:pathLst>
                <a:path extrusionOk="0" h="2246" w="747">
                  <a:moveTo>
                    <a:pt x="733" y="0"/>
                  </a:moveTo>
                  <a:lnTo>
                    <a:pt x="733" y="0"/>
                  </a:lnTo>
                  <a:cubicBezTo>
                    <a:pt x="634" y="93"/>
                    <a:pt x="614" y="271"/>
                    <a:pt x="581" y="396"/>
                  </a:cubicBezTo>
                  <a:cubicBezTo>
                    <a:pt x="509" y="661"/>
                    <a:pt x="423" y="918"/>
                    <a:pt x="357" y="1182"/>
                  </a:cubicBezTo>
                  <a:cubicBezTo>
                    <a:pt x="317" y="1347"/>
                    <a:pt x="0" y="2159"/>
                    <a:pt x="93" y="2245"/>
                  </a:cubicBezTo>
                  <a:lnTo>
                    <a:pt x="496" y="2100"/>
                  </a:lnTo>
                  <a:lnTo>
                    <a:pt x="496" y="2107"/>
                  </a:lnTo>
                  <a:cubicBezTo>
                    <a:pt x="581" y="1862"/>
                    <a:pt x="555" y="1512"/>
                    <a:pt x="581" y="1261"/>
                  </a:cubicBezTo>
                  <a:cubicBezTo>
                    <a:pt x="614" y="1010"/>
                    <a:pt x="647" y="760"/>
                    <a:pt x="694" y="509"/>
                  </a:cubicBezTo>
                  <a:cubicBezTo>
                    <a:pt x="720" y="344"/>
                    <a:pt x="746" y="172"/>
                    <a:pt x="733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6"/>
            <p:cNvSpPr/>
            <p:nvPr/>
          </p:nvSpPr>
          <p:spPr>
            <a:xfrm>
              <a:off x="12990972" y="3818521"/>
              <a:ext cx="125766" cy="330364"/>
            </a:xfrm>
            <a:custGeom>
              <a:rect b="b" l="l" r="r" t="t"/>
              <a:pathLst>
                <a:path extrusionOk="0" h="3801" w="1447">
                  <a:moveTo>
                    <a:pt x="298" y="0"/>
                  </a:moveTo>
                  <a:lnTo>
                    <a:pt x="298" y="0"/>
                  </a:lnTo>
                  <a:cubicBezTo>
                    <a:pt x="305" y="185"/>
                    <a:pt x="265" y="370"/>
                    <a:pt x="140" y="509"/>
                  </a:cubicBezTo>
                  <a:cubicBezTo>
                    <a:pt x="87" y="568"/>
                    <a:pt x="8" y="595"/>
                    <a:pt x="1" y="674"/>
                  </a:cubicBezTo>
                  <a:cubicBezTo>
                    <a:pt x="1" y="786"/>
                    <a:pt x="206" y="1057"/>
                    <a:pt x="252" y="1156"/>
                  </a:cubicBezTo>
                  <a:cubicBezTo>
                    <a:pt x="549" y="1829"/>
                    <a:pt x="694" y="2543"/>
                    <a:pt x="919" y="3243"/>
                  </a:cubicBezTo>
                  <a:cubicBezTo>
                    <a:pt x="952" y="3335"/>
                    <a:pt x="998" y="3725"/>
                    <a:pt x="1110" y="3791"/>
                  </a:cubicBezTo>
                  <a:cubicBezTo>
                    <a:pt x="1122" y="3798"/>
                    <a:pt x="1137" y="3800"/>
                    <a:pt x="1154" y="3800"/>
                  </a:cubicBezTo>
                  <a:cubicBezTo>
                    <a:pt x="1231" y="3800"/>
                    <a:pt x="1352" y="3744"/>
                    <a:pt x="1425" y="3744"/>
                  </a:cubicBezTo>
                  <a:cubicBezTo>
                    <a:pt x="1428" y="3744"/>
                    <a:pt x="1431" y="3744"/>
                    <a:pt x="1434" y="3744"/>
                  </a:cubicBezTo>
                  <a:cubicBezTo>
                    <a:pt x="1447" y="3639"/>
                    <a:pt x="1394" y="3507"/>
                    <a:pt x="1368" y="3408"/>
                  </a:cubicBezTo>
                  <a:cubicBezTo>
                    <a:pt x="1315" y="3190"/>
                    <a:pt x="1262" y="2972"/>
                    <a:pt x="1222" y="2754"/>
                  </a:cubicBezTo>
                  <a:cubicBezTo>
                    <a:pt x="1156" y="2378"/>
                    <a:pt x="1024" y="2047"/>
                    <a:pt x="886" y="1697"/>
                  </a:cubicBezTo>
                  <a:cubicBezTo>
                    <a:pt x="714" y="1268"/>
                    <a:pt x="615" y="813"/>
                    <a:pt x="463" y="377"/>
                  </a:cubicBezTo>
                  <a:cubicBezTo>
                    <a:pt x="424" y="245"/>
                    <a:pt x="344" y="119"/>
                    <a:pt x="298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0" name="Google Shape;1140;p26"/>
          <p:cNvSpPr txBox="1"/>
          <p:nvPr>
            <p:ph type="title"/>
          </p:nvPr>
        </p:nvSpPr>
        <p:spPr>
          <a:xfrm>
            <a:off x="2134650" y="445025"/>
            <a:ext cx="4874700" cy="11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141" name="Google Shape;1141;p26"/>
          <p:cNvSpPr txBox="1"/>
          <p:nvPr>
            <p:ph idx="1" type="subTitle"/>
          </p:nvPr>
        </p:nvSpPr>
        <p:spPr>
          <a:xfrm>
            <a:off x="2390688" y="2211635"/>
            <a:ext cx="1962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2" name="Google Shape;1142;p26"/>
          <p:cNvSpPr txBox="1"/>
          <p:nvPr>
            <p:ph idx="2" type="subTitle"/>
          </p:nvPr>
        </p:nvSpPr>
        <p:spPr>
          <a:xfrm>
            <a:off x="2390688" y="3359338"/>
            <a:ext cx="1962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3" name="Google Shape;1143;p26"/>
          <p:cNvSpPr txBox="1"/>
          <p:nvPr>
            <p:ph idx="3" type="subTitle"/>
          </p:nvPr>
        </p:nvSpPr>
        <p:spPr>
          <a:xfrm>
            <a:off x="5269638" y="2211621"/>
            <a:ext cx="1962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4" name="Google Shape;1144;p26"/>
          <p:cNvSpPr txBox="1"/>
          <p:nvPr>
            <p:ph idx="4" type="subTitle"/>
          </p:nvPr>
        </p:nvSpPr>
        <p:spPr>
          <a:xfrm>
            <a:off x="5269638" y="3359325"/>
            <a:ext cx="1962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45" name="Google Shape;1145;p26"/>
          <p:cNvGrpSpPr/>
          <p:nvPr/>
        </p:nvGrpSpPr>
        <p:grpSpPr>
          <a:xfrm>
            <a:off x="4019" y="3706692"/>
            <a:ext cx="1571423" cy="1386645"/>
            <a:chOff x="-300781" y="3401892"/>
            <a:chExt cx="1571423" cy="1386645"/>
          </a:xfrm>
        </p:grpSpPr>
        <p:sp>
          <p:nvSpPr>
            <p:cNvPr id="1146" name="Google Shape;1146;p26"/>
            <p:cNvSpPr/>
            <p:nvPr/>
          </p:nvSpPr>
          <p:spPr>
            <a:xfrm flipH="1">
              <a:off x="551943" y="3688712"/>
              <a:ext cx="308288" cy="622833"/>
            </a:xfrm>
            <a:custGeom>
              <a:rect b="b" l="l" r="r" t="t"/>
              <a:pathLst>
                <a:path extrusionOk="0" h="7166" w="3547">
                  <a:moveTo>
                    <a:pt x="344" y="2327"/>
                  </a:moveTo>
                  <a:cubicBezTo>
                    <a:pt x="111" y="2327"/>
                    <a:pt x="50" y="2621"/>
                    <a:pt x="33" y="2842"/>
                  </a:cubicBezTo>
                  <a:cubicBezTo>
                    <a:pt x="0" y="3251"/>
                    <a:pt x="152" y="3581"/>
                    <a:pt x="429" y="3885"/>
                  </a:cubicBezTo>
                  <a:cubicBezTo>
                    <a:pt x="720" y="4215"/>
                    <a:pt x="1189" y="4393"/>
                    <a:pt x="1367" y="4816"/>
                  </a:cubicBezTo>
                  <a:cubicBezTo>
                    <a:pt x="1591" y="5351"/>
                    <a:pt x="1387" y="6011"/>
                    <a:pt x="1605" y="6579"/>
                  </a:cubicBezTo>
                  <a:cubicBezTo>
                    <a:pt x="1646" y="6685"/>
                    <a:pt x="1719" y="6826"/>
                    <a:pt x="1814" y="6942"/>
                  </a:cubicBezTo>
                  <a:lnTo>
                    <a:pt x="1814" y="6942"/>
                  </a:lnTo>
                  <a:cubicBezTo>
                    <a:pt x="1850" y="6057"/>
                    <a:pt x="2082" y="5048"/>
                    <a:pt x="1605" y="4301"/>
                  </a:cubicBezTo>
                  <a:cubicBezTo>
                    <a:pt x="1380" y="3938"/>
                    <a:pt x="1070" y="3588"/>
                    <a:pt x="885" y="3205"/>
                  </a:cubicBezTo>
                  <a:cubicBezTo>
                    <a:pt x="759" y="2961"/>
                    <a:pt x="779" y="2465"/>
                    <a:pt x="475" y="2353"/>
                  </a:cubicBezTo>
                  <a:cubicBezTo>
                    <a:pt x="427" y="2335"/>
                    <a:pt x="383" y="2327"/>
                    <a:pt x="344" y="2327"/>
                  </a:cubicBezTo>
                  <a:close/>
                  <a:moveTo>
                    <a:pt x="3206" y="1"/>
                  </a:moveTo>
                  <a:cubicBezTo>
                    <a:pt x="3073" y="1"/>
                    <a:pt x="2900" y="105"/>
                    <a:pt x="2714" y="346"/>
                  </a:cubicBezTo>
                  <a:cubicBezTo>
                    <a:pt x="2126" y="1118"/>
                    <a:pt x="2093" y="2439"/>
                    <a:pt x="2014" y="3383"/>
                  </a:cubicBezTo>
                  <a:cubicBezTo>
                    <a:pt x="1961" y="4017"/>
                    <a:pt x="2298" y="4347"/>
                    <a:pt x="2377" y="4942"/>
                  </a:cubicBezTo>
                  <a:cubicBezTo>
                    <a:pt x="2443" y="5457"/>
                    <a:pt x="2291" y="5958"/>
                    <a:pt x="2179" y="6454"/>
                  </a:cubicBezTo>
                  <a:lnTo>
                    <a:pt x="2172" y="6454"/>
                  </a:lnTo>
                  <a:lnTo>
                    <a:pt x="1878" y="7015"/>
                  </a:lnTo>
                  <a:lnTo>
                    <a:pt x="1878" y="7015"/>
                  </a:lnTo>
                  <a:cubicBezTo>
                    <a:pt x="1856" y="6992"/>
                    <a:pt x="1834" y="6968"/>
                    <a:pt x="1814" y="6942"/>
                  </a:cubicBezTo>
                  <a:lnTo>
                    <a:pt x="1814" y="6942"/>
                  </a:lnTo>
                  <a:cubicBezTo>
                    <a:pt x="1811" y="7011"/>
                    <a:pt x="1809" y="7080"/>
                    <a:pt x="1809" y="7147"/>
                  </a:cubicBezTo>
                  <a:lnTo>
                    <a:pt x="1878" y="7015"/>
                  </a:lnTo>
                  <a:lnTo>
                    <a:pt x="1878" y="7015"/>
                  </a:lnTo>
                  <a:cubicBezTo>
                    <a:pt x="1966" y="7104"/>
                    <a:pt x="2068" y="7166"/>
                    <a:pt x="2176" y="7166"/>
                  </a:cubicBezTo>
                  <a:cubicBezTo>
                    <a:pt x="2260" y="7166"/>
                    <a:pt x="2348" y="7128"/>
                    <a:pt x="2437" y="7035"/>
                  </a:cubicBezTo>
                  <a:cubicBezTo>
                    <a:pt x="2582" y="6883"/>
                    <a:pt x="2470" y="6249"/>
                    <a:pt x="2509" y="6031"/>
                  </a:cubicBezTo>
                  <a:cubicBezTo>
                    <a:pt x="2681" y="5153"/>
                    <a:pt x="3255" y="4572"/>
                    <a:pt x="3110" y="3641"/>
                  </a:cubicBezTo>
                  <a:cubicBezTo>
                    <a:pt x="3024" y="3066"/>
                    <a:pt x="2866" y="2558"/>
                    <a:pt x="2978" y="1964"/>
                  </a:cubicBezTo>
                  <a:cubicBezTo>
                    <a:pt x="3057" y="1554"/>
                    <a:pt x="3229" y="1178"/>
                    <a:pt x="3374" y="788"/>
                  </a:cubicBezTo>
                  <a:cubicBezTo>
                    <a:pt x="3547" y="325"/>
                    <a:pt x="3440" y="1"/>
                    <a:pt x="32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6"/>
            <p:cNvSpPr/>
            <p:nvPr/>
          </p:nvSpPr>
          <p:spPr>
            <a:xfrm flipH="1">
              <a:off x="344216" y="3654468"/>
              <a:ext cx="168876" cy="614141"/>
            </a:xfrm>
            <a:custGeom>
              <a:rect b="b" l="l" r="r" t="t"/>
              <a:pathLst>
                <a:path extrusionOk="0" h="7066" w="1943">
                  <a:moveTo>
                    <a:pt x="1375" y="0"/>
                  </a:moveTo>
                  <a:cubicBezTo>
                    <a:pt x="1372" y="0"/>
                    <a:pt x="1370" y="0"/>
                    <a:pt x="1368" y="0"/>
                  </a:cubicBezTo>
                  <a:cubicBezTo>
                    <a:pt x="925" y="40"/>
                    <a:pt x="1143" y="1585"/>
                    <a:pt x="1143" y="1869"/>
                  </a:cubicBezTo>
                  <a:cubicBezTo>
                    <a:pt x="1143" y="2476"/>
                    <a:pt x="1104" y="3196"/>
                    <a:pt x="839" y="3757"/>
                  </a:cubicBezTo>
                  <a:cubicBezTo>
                    <a:pt x="529" y="4431"/>
                    <a:pt x="1" y="5032"/>
                    <a:pt x="54" y="5831"/>
                  </a:cubicBezTo>
                  <a:cubicBezTo>
                    <a:pt x="67" y="6029"/>
                    <a:pt x="199" y="6729"/>
                    <a:pt x="232" y="7066"/>
                  </a:cubicBezTo>
                  <a:cubicBezTo>
                    <a:pt x="489" y="6689"/>
                    <a:pt x="655" y="6194"/>
                    <a:pt x="767" y="5752"/>
                  </a:cubicBezTo>
                  <a:cubicBezTo>
                    <a:pt x="925" y="5164"/>
                    <a:pt x="1117" y="4649"/>
                    <a:pt x="1321" y="4074"/>
                  </a:cubicBezTo>
                  <a:cubicBezTo>
                    <a:pt x="1447" y="3731"/>
                    <a:pt x="1493" y="3381"/>
                    <a:pt x="1652" y="3038"/>
                  </a:cubicBezTo>
                  <a:cubicBezTo>
                    <a:pt x="1790" y="2734"/>
                    <a:pt x="1902" y="2496"/>
                    <a:pt x="1916" y="2153"/>
                  </a:cubicBezTo>
                  <a:cubicBezTo>
                    <a:pt x="1942" y="1605"/>
                    <a:pt x="1632" y="1215"/>
                    <a:pt x="1553" y="700"/>
                  </a:cubicBezTo>
                  <a:cubicBezTo>
                    <a:pt x="1526" y="563"/>
                    <a:pt x="1571" y="0"/>
                    <a:pt x="1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6"/>
            <p:cNvSpPr/>
            <p:nvPr/>
          </p:nvSpPr>
          <p:spPr>
            <a:xfrm flipH="1">
              <a:off x="-126341" y="3401892"/>
              <a:ext cx="206075" cy="655513"/>
            </a:xfrm>
            <a:custGeom>
              <a:rect b="b" l="l" r="r" t="t"/>
              <a:pathLst>
                <a:path extrusionOk="0" h="7542" w="2371">
                  <a:moveTo>
                    <a:pt x="635" y="1"/>
                  </a:moveTo>
                  <a:cubicBezTo>
                    <a:pt x="392" y="1"/>
                    <a:pt x="233" y="814"/>
                    <a:pt x="198" y="1051"/>
                  </a:cubicBezTo>
                  <a:cubicBezTo>
                    <a:pt x="0" y="2411"/>
                    <a:pt x="462" y="3296"/>
                    <a:pt x="1189" y="4412"/>
                  </a:cubicBezTo>
                  <a:cubicBezTo>
                    <a:pt x="1789" y="5336"/>
                    <a:pt x="1908" y="6512"/>
                    <a:pt x="2166" y="7542"/>
                  </a:cubicBezTo>
                  <a:cubicBezTo>
                    <a:pt x="2245" y="7357"/>
                    <a:pt x="2192" y="6380"/>
                    <a:pt x="2225" y="5699"/>
                  </a:cubicBezTo>
                  <a:cubicBezTo>
                    <a:pt x="2252" y="5250"/>
                    <a:pt x="2371" y="4650"/>
                    <a:pt x="2258" y="4207"/>
                  </a:cubicBezTo>
                  <a:cubicBezTo>
                    <a:pt x="2153" y="3778"/>
                    <a:pt x="1756" y="3408"/>
                    <a:pt x="1486" y="3078"/>
                  </a:cubicBezTo>
                  <a:cubicBezTo>
                    <a:pt x="1057" y="2550"/>
                    <a:pt x="825" y="2187"/>
                    <a:pt x="858" y="1493"/>
                  </a:cubicBezTo>
                  <a:cubicBezTo>
                    <a:pt x="872" y="1163"/>
                    <a:pt x="1030" y="602"/>
                    <a:pt x="885" y="278"/>
                  </a:cubicBezTo>
                  <a:cubicBezTo>
                    <a:pt x="794" y="80"/>
                    <a:pt x="710" y="1"/>
                    <a:pt x="6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6"/>
            <p:cNvSpPr/>
            <p:nvPr/>
          </p:nvSpPr>
          <p:spPr>
            <a:xfrm flipH="1">
              <a:off x="-300781" y="3828907"/>
              <a:ext cx="1571423" cy="959629"/>
            </a:xfrm>
            <a:custGeom>
              <a:rect b="b" l="l" r="r" t="t"/>
              <a:pathLst>
                <a:path extrusionOk="0" h="11041" w="18080">
                  <a:moveTo>
                    <a:pt x="14752" y="0"/>
                  </a:moveTo>
                  <a:cubicBezTo>
                    <a:pt x="14487" y="0"/>
                    <a:pt x="14222" y="17"/>
                    <a:pt x="13966" y="47"/>
                  </a:cubicBezTo>
                  <a:lnTo>
                    <a:pt x="12071" y="2840"/>
                  </a:lnTo>
                  <a:lnTo>
                    <a:pt x="11365" y="3883"/>
                  </a:lnTo>
                  <a:cubicBezTo>
                    <a:pt x="11365" y="3883"/>
                    <a:pt x="10572" y="3731"/>
                    <a:pt x="9542" y="3546"/>
                  </a:cubicBezTo>
                  <a:cubicBezTo>
                    <a:pt x="9298" y="3500"/>
                    <a:pt x="9047" y="3461"/>
                    <a:pt x="8789" y="3414"/>
                  </a:cubicBezTo>
                  <a:cubicBezTo>
                    <a:pt x="8420" y="3348"/>
                    <a:pt x="8037" y="3289"/>
                    <a:pt x="7654" y="3229"/>
                  </a:cubicBezTo>
                  <a:cubicBezTo>
                    <a:pt x="7456" y="3196"/>
                    <a:pt x="7258" y="3170"/>
                    <a:pt x="7066" y="3144"/>
                  </a:cubicBezTo>
                  <a:cubicBezTo>
                    <a:pt x="6875" y="3117"/>
                    <a:pt x="6683" y="3091"/>
                    <a:pt x="6505" y="3064"/>
                  </a:cubicBezTo>
                  <a:cubicBezTo>
                    <a:pt x="6320" y="3045"/>
                    <a:pt x="6142" y="3025"/>
                    <a:pt x="5970" y="3005"/>
                  </a:cubicBezTo>
                  <a:cubicBezTo>
                    <a:pt x="5640" y="2972"/>
                    <a:pt x="5356" y="2952"/>
                    <a:pt x="5145" y="2952"/>
                  </a:cubicBezTo>
                  <a:cubicBezTo>
                    <a:pt x="4947" y="2952"/>
                    <a:pt x="4808" y="2979"/>
                    <a:pt x="4768" y="3025"/>
                  </a:cubicBezTo>
                  <a:cubicBezTo>
                    <a:pt x="4636" y="3183"/>
                    <a:pt x="4603" y="4068"/>
                    <a:pt x="4610" y="5019"/>
                  </a:cubicBezTo>
                  <a:cubicBezTo>
                    <a:pt x="4616" y="5851"/>
                    <a:pt x="4649" y="6742"/>
                    <a:pt x="4669" y="7251"/>
                  </a:cubicBezTo>
                  <a:cubicBezTo>
                    <a:pt x="4682" y="7521"/>
                    <a:pt x="4696" y="7686"/>
                    <a:pt x="4696" y="7686"/>
                  </a:cubicBezTo>
                  <a:lnTo>
                    <a:pt x="3930" y="8089"/>
                  </a:lnTo>
                  <a:lnTo>
                    <a:pt x="3342" y="8406"/>
                  </a:lnTo>
                  <a:lnTo>
                    <a:pt x="2979" y="8690"/>
                  </a:lnTo>
                  <a:lnTo>
                    <a:pt x="2807" y="8822"/>
                  </a:lnTo>
                  <a:lnTo>
                    <a:pt x="2715" y="8895"/>
                  </a:lnTo>
                  <a:lnTo>
                    <a:pt x="2041" y="9430"/>
                  </a:lnTo>
                  <a:lnTo>
                    <a:pt x="1579" y="9793"/>
                  </a:lnTo>
                  <a:lnTo>
                    <a:pt x="1" y="11041"/>
                  </a:lnTo>
                  <a:lnTo>
                    <a:pt x="18080" y="11041"/>
                  </a:lnTo>
                  <a:lnTo>
                    <a:pt x="18080" y="529"/>
                  </a:lnTo>
                  <a:cubicBezTo>
                    <a:pt x="18080" y="529"/>
                    <a:pt x="17136" y="238"/>
                    <a:pt x="15993" y="86"/>
                  </a:cubicBezTo>
                  <a:cubicBezTo>
                    <a:pt x="15723" y="53"/>
                    <a:pt x="15445" y="27"/>
                    <a:pt x="15168" y="14"/>
                  </a:cubicBezTo>
                  <a:cubicBezTo>
                    <a:pt x="15030" y="5"/>
                    <a:pt x="14891" y="0"/>
                    <a:pt x="14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0" name="Google Shape;1150;p26"/>
            <p:cNvGrpSpPr/>
            <p:nvPr/>
          </p:nvGrpSpPr>
          <p:grpSpPr>
            <a:xfrm flipH="1">
              <a:off x="-300781" y="3832905"/>
              <a:ext cx="1571423" cy="955632"/>
              <a:chOff x="13999880" y="4132980"/>
              <a:chExt cx="1571423" cy="955632"/>
            </a:xfrm>
          </p:grpSpPr>
          <p:sp>
            <p:nvSpPr>
              <p:cNvPr id="1151" name="Google Shape;1151;p26"/>
              <p:cNvSpPr/>
              <p:nvPr/>
            </p:nvSpPr>
            <p:spPr>
              <a:xfrm>
                <a:off x="13999880" y="4769199"/>
                <a:ext cx="1571423" cy="319413"/>
              </a:xfrm>
              <a:custGeom>
                <a:rect b="b" l="l" r="r" t="t"/>
                <a:pathLst>
                  <a:path extrusionOk="0" h="3675" w="18080">
                    <a:moveTo>
                      <a:pt x="13528" y="1"/>
                    </a:moveTo>
                    <a:cubicBezTo>
                      <a:pt x="12758" y="1"/>
                      <a:pt x="12058" y="609"/>
                      <a:pt x="12157" y="1271"/>
                    </a:cubicBezTo>
                    <a:cubicBezTo>
                      <a:pt x="11962" y="1222"/>
                      <a:pt x="11731" y="1201"/>
                      <a:pt x="11474" y="1201"/>
                    </a:cubicBezTo>
                    <a:cubicBezTo>
                      <a:pt x="9699" y="1201"/>
                      <a:pt x="6654" y="2218"/>
                      <a:pt x="5112" y="2218"/>
                    </a:cubicBezTo>
                    <a:cubicBezTo>
                      <a:pt x="5067" y="2218"/>
                      <a:pt x="5022" y="2217"/>
                      <a:pt x="4980" y="2216"/>
                    </a:cubicBezTo>
                    <a:cubicBezTo>
                      <a:pt x="4260" y="2189"/>
                      <a:pt x="3474" y="1846"/>
                      <a:pt x="2807" y="1456"/>
                    </a:cubicBezTo>
                    <a:lnTo>
                      <a:pt x="1" y="3675"/>
                    </a:lnTo>
                    <a:lnTo>
                      <a:pt x="18080" y="3675"/>
                    </a:lnTo>
                    <a:lnTo>
                      <a:pt x="18080" y="2222"/>
                    </a:lnTo>
                    <a:cubicBezTo>
                      <a:pt x="18080" y="2222"/>
                      <a:pt x="15412" y="1106"/>
                      <a:pt x="14428" y="320"/>
                    </a:cubicBezTo>
                    <a:cubicBezTo>
                      <a:pt x="14148" y="96"/>
                      <a:pt x="13832" y="1"/>
                      <a:pt x="13528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26"/>
              <p:cNvSpPr/>
              <p:nvPr/>
            </p:nvSpPr>
            <p:spPr>
              <a:xfrm>
                <a:off x="14399950" y="4385555"/>
                <a:ext cx="533224" cy="303681"/>
              </a:xfrm>
              <a:custGeom>
                <a:rect b="b" l="l" r="r" t="t"/>
                <a:pathLst>
                  <a:path extrusionOk="0" h="3494" w="6135">
                    <a:moveTo>
                      <a:pt x="542" y="0"/>
                    </a:moveTo>
                    <a:cubicBezTo>
                      <a:pt x="344" y="7"/>
                      <a:pt x="205" y="27"/>
                      <a:pt x="165" y="73"/>
                    </a:cubicBezTo>
                    <a:cubicBezTo>
                      <a:pt x="33" y="231"/>
                      <a:pt x="0" y="1116"/>
                      <a:pt x="7" y="2074"/>
                    </a:cubicBezTo>
                    <a:lnTo>
                      <a:pt x="5507" y="3493"/>
                    </a:lnTo>
                    <a:cubicBezTo>
                      <a:pt x="5507" y="3493"/>
                      <a:pt x="5751" y="3308"/>
                      <a:pt x="6134" y="2536"/>
                    </a:cubicBezTo>
                    <a:cubicBezTo>
                      <a:pt x="4926" y="2173"/>
                      <a:pt x="1981" y="726"/>
                      <a:pt x="542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26"/>
              <p:cNvSpPr/>
              <p:nvPr/>
            </p:nvSpPr>
            <p:spPr>
              <a:xfrm>
                <a:off x="15049030" y="4132980"/>
                <a:ext cx="455695" cy="278997"/>
              </a:xfrm>
              <a:custGeom>
                <a:rect b="b" l="l" r="r" t="t"/>
                <a:pathLst>
                  <a:path extrusionOk="0" h="3210" w="5243">
                    <a:moveTo>
                      <a:pt x="1895" y="1"/>
                    </a:moveTo>
                    <a:lnTo>
                      <a:pt x="0" y="2794"/>
                    </a:lnTo>
                    <a:lnTo>
                      <a:pt x="4054" y="3210"/>
                    </a:lnTo>
                    <a:lnTo>
                      <a:pt x="5243" y="2490"/>
                    </a:lnTo>
                    <a:lnTo>
                      <a:pt x="1895" y="1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26"/>
              <p:cNvSpPr/>
              <p:nvPr/>
            </p:nvSpPr>
            <p:spPr>
              <a:xfrm>
                <a:off x="15105785" y="4466473"/>
                <a:ext cx="295685" cy="55191"/>
              </a:xfrm>
              <a:custGeom>
                <a:rect b="b" l="l" r="r" t="t"/>
                <a:pathLst>
                  <a:path extrusionOk="0" h="635" w="3402">
                    <a:moveTo>
                      <a:pt x="1" y="0"/>
                    </a:moveTo>
                    <a:lnTo>
                      <a:pt x="3401" y="634"/>
                    </a:lnTo>
                    <a:lnTo>
                      <a:pt x="3177" y="0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26"/>
              <p:cNvSpPr/>
              <p:nvPr/>
            </p:nvSpPr>
            <p:spPr>
              <a:xfrm>
                <a:off x="14933086" y="4619096"/>
                <a:ext cx="74138" cy="81005"/>
              </a:xfrm>
              <a:custGeom>
                <a:rect b="b" l="l" r="r" t="t"/>
                <a:pathLst>
                  <a:path extrusionOk="0" h="932" w="853">
                    <a:moveTo>
                      <a:pt x="456" y="1"/>
                    </a:moveTo>
                    <a:lnTo>
                      <a:pt x="0" y="932"/>
                    </a:lnTo>
                    <a:lnTo>
                      <a:pt x="456" y="932"/>
                    </a:lnTo>
                    <a:lnTo>
                      <a:pt x="852" y="166"/>
                    </a:lnTo>
                    <a:lnTo>
                      <a:pt x="456" y="1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26"/>
              <p:cNvSpPr/>
              <p:nvPr/>
            </p:nvSpPr>
            <p:spPr>
              <a:xfrm>
                <a:off x="15067978" y="4521578"/>
                <a:ext cx="503325" cy="223893"/>
              </a:xfrm>
              <a:custGeom>
                <a:rect b="b" l="l" r="r" t="t"/>
                <a:pathLst>
                  <a:path extrusionOk="0" h="2576" w="5791">
                    <a:moveTo>
                      <a:pt x="0" y="0"/>
                    </a:moveTo>
                    <a:cubicBezTo>
                      <a:pt x="0" y="0"/>
                      <a:pt x="3427" y="1823"/>
                      <a:pt x="5764" y="2575"/>
                    </a:cubicBezTo>
                    <a:cubicBezTo>
                      <a:pt x="5791" y="1988"/>
                      <a:pt x="5791" y="1373"/>
                      <a:pt x="5791" y="137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26"/>
              <p:cNvSpPr/>
              <p:nvPr/>
            </p:nvSpPr>
            <p:spPr>
              <a:xfrm>
                <a:off x="15125341" y="4838036"/>
                <a:ext cx="239972" cy="250576"/>
              </a:xfrm>
              <a:custGeom>
                <a:rect b="b" l="l" r="r" t="t"/>
                <a:pathLst>
                  <a:path extrusionOk="0" h="2883" w="2761">
                    <a:moveTo>
                      <a:pt x="857" y="0"/>
                    </a:moveTo>
                    <a:cubicBezTo>
                      <a:pt x="553" y="0"/>
                      <a:pt x="219" y="133"/>
                      <a:pt x="0" y="294"/>
                    </a:cubicBezTo>
                    <a:cubicBezTo>
                      <a:pt x="304" y="1027"/>
                      <a:pt x="713" y="1569"/>
                      <a:pt x="865" y="2348"/>
                    </a:cubicBezTo>
                    <a:cubicBezTo>
                      <a:pt x="898" y="2520"/>
                      <a:pt x="925" y="2698"/>
                      <a:pt x="945" y="2883"/>
                    </a:cubicBezTo>
                    <a:lnTo>
                      <a:pt x="2760" y="2883"/>
                    </a:lnTo>
                    <a:cubicBezTo>
                      <a:pt x="2344" y="2256"/>
                      <a:pt x="1935" y="1628"/>
                      <a:pt x="1539" y="988"/>
                    </a:cubicBezTo>
                    <a:cubicBezTo>
                      <a:pt x="1453" y="849"/>
                      <a:pt x="1083" y="222"/>
                      <a:pt x="1090" y="30"/>
                    </a:cubicBezTo>
                    <a:cubicBezTo>
                      <a:pt x="1016" y="9"/>
                      <a:pt x="938" y="0"/>
                      <a:pt x="857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58" name="Google Shape;1158;p26"/>
          <p:cNvSpPr txBox="1"/>
          <p:nvPr>
            <p:ph idx="5" type="subTitle"/>
          </p:nvPr>
        </p:nvSpPr>
        <p:spPr>
          <a:xfrm>
            <a:off x="2390688" y="1920725"/>
            <a:ext cx="1962300" cy="377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59" name="Google Shape;1159;p26"/>
          <p:cNvSpPr txBox="1"/>
          <p:nvPr>
            <p:ph idx="6" type="subTitle"/>
          </p:nvPr>
        </p:nvSpPr>
        <p:spPr>
          <a:xfrm>
            <a:off x="5269638" y="1920718"/>
            <a:ext cx="1962300" cy="377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60" name="Google Shape;1160;p26"/>
          <p:cNvSpPr txBox="1"/>
          <p:nvPr>
            <p:ph idx="7" type="subTitle"/>
          </p:nvPr>
        </p:nvSpPr>
        <p:spPr>
          <a:xfrm>
            <a:off x="2390688" y="3068421"/>
            <a:ext cx="1962300" cy="377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61" name="Google Shape;1161;p26"/>
          <p:cNvSpPr txBox="1"/>
          <p:nvPr>
            <p:ph idx="8" type="subTitle"/>
          </p:nvPr>
        </p:nvSpPr>
        <p:spPr>
          <a:xfrm>
            <a:off x="5269638" y="3068414"/>
            <a:ext cx="1962300" cy="377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62" name="Google Shape;1162;p26"/>
          <p:cNvSpPr/>
          <p:nvPr/>
        </p:nvSpPr>
        <p:spPr>
          <a:xfrm>
            <a:off x="-650" y="4566425"/>
            <a:ext cx="9144000" cy="57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26"/>
          <p:cNvSpPr/>
          <p:nvPr/>
        </p:nvSpPr>
        <p:spPr>
          <a:xfrm>
            <a:off x="4025" y="4412600"/>
            <a:ext cx="9143995" cy="804700"/>
          </a:xfrm>
          <a:custGeom>
            <a:rect b="b" l="l" r="r" t="t"/>
            <a:pathLst>
              <a:path extrusionOk="0" h="12655" w="61904">
                <a:moveTo>
                  <a:pt x="53704" y="0"/>
                </a:moveTo>
                <a:cubicBezTo>
                  <a:pt x="48246" y="0"/>
                  <a:pt x="43528" y="1587"/>
                  <a:pt x="39162" y="3403"/>
                </a:cubicBezTo>
                <a:cubicBezTo>
                  <a:pt x="34267" y="5440"/>
                  <a:pt x="27689" y="10736"/>
                  <a:pt x="20670" y="10736"/>
                </a:cubicBezTo>
                <a:cubicBezTo>
                  <a:pt x="18951" y="10736"/>
                  <a:pt x="17205" y="10418"/>
                  <a:pt x="15451" y="9656"/>
                </a:cubicBezTo>
                <a:cubicBezTo>
                  <a:pt x="6755" y="5886"/>
                  <a:pt x="0" y="4935"/>
                  <a:pt x="0" y="4935"/>
                </a:cubicBezTo>
                <a:lnTo>
                  <a:pt x="0" y="8105"/>
                </a:lnTo>
                <a:cubicBezTo>
                  <a:pt x="707" y="8054"/>
                  <a:pt x="1415" y="8029"/>
                  <a:pt x="2124" y="8029"/>
                </a:cubicBezTo>
                <a:cubicBezTo>
                  <a:pt x="3739" y="8029"/>
                  <a:pt x="5356" y="8160"/>
                  <a:pt x="6953" y="8422"/>
                </a:cubicBezTo>
                <a:cubicBezTo>
                  <a:pt x="7878" y="8646"/>
                  <a:pt x="5111" y="9650"/>
                  <a:pt x="5494" y="9855"/>
                </a:cubicBezTo>
                <a:cubicBezTo>
                  <a:pt x="5929" y="10454"/>
                  <a:pt x="6608" y="10589"/>
                  <a:pt x="7364" y="10589"/>
                </a:cubicBezTo>
                <a:cubicBezTo>
                  <a:pt x="7987" y="10589"/>
                  <a:pt x="8663" y="10497"/>
                  <a:pt x="9298" y="10497"/>
                </a:cubicBezTo>
                <a:cubicBezTo>
                  <a:pt x="9471" y="10497"/>
                  <a:pt x="9641" y="10504"/>
                  <a:pt x="9806" y="10521"/>
                </a:cubicBezTo>
                <a:cubicBezTo>
                  <a:pt x="10030" y="10548"/>
                  <a:pt x="10268" y="10601"/>
                  <a:pt x="10413" y="10772"/>
                </a:cubicBezTo>
                <a:cubicBezTo>
                  <a:pt x="10585" y="10990"/>
                  <a:pt x="10552" y="11307"/>
                  <a:pt x="10644" y="11571"/>
                </a:cubicBezTo>
                <a:cubicBezTo>
                  <a:pt x="10799" y="11996"/>
                  <a:pt x="11271" y="12193"/>
                  <a:pt x="11743" y="12193"/>
                </a:cubicBezTo>
                <a:cubicBezTo>
                  <a:pt x="11895" y="12193"/>
                  <a:pt x="12048" y="12173"/>
                  <a:pt x="12189" y="12133"/>
                </a:cubicBezTo>
                <a:cubicBezTo>
                  <a:pt x="12764" y="11961"/>
                  <a:pt x="13252" y="11565"/>
                  <a:pt x="13800" y="11320"/>
                </a:cubicBezTo>
                <a:cubicBezTo>
                  <a:pt x="14281" y="11110"/>
                  <a:pt x="14768" y="11025"/>
                  <a:pt x="15261" y="11025"/>
                </a:cubicBezTo>
                <a:cubicBezTo>
                  <a:pt x="17414" y="11025"/>
                  <a:pt x="19676" y="12655"/>
                  <a:pt x="21965" y="12655"/>
                </a:cubicBezTo>
                <a:cubicBezTo>
                  <a:pt x="21984" y="12655"/>
                  <a:pt x="22003" y="12654"/>
                  <a:pt x="22021" y="12654"/>
                </a:cubicBezTo>
                <a:cubicBezTo>
                  <a:pt x="24715" y="12621"/>
                  <a:pt x="26888" y="10323"/>
                  <a:pt x="29542" y="9888"/>
                </a:cubicBezTo>
                <a:cubicBezTo>
                  <a:pt x="30215" y="9775"/>
                  <a:pt x="30909" y="9789"/>
                  <a:pt x="31576" y="9643"/>
                </a:cubicBezTo>
                <a:cubicBezTo>
                  <a:pt x="33689" y="9174"/>
                  <a:pt x="35095" y="7260"/>
                  <a:pt x="36700" y="5820"/>
                </a:cubicBezTo>
                <a:cubicBezTo>
                  <a:pt x="38674" y="4051"/>
                  <a:pt x="41176" y="2888"/>
                  <a:pt x="43798" y="2519"/>
                </a:cubicBezTo>
                <a:cubicBezTo>
                  <a:pt x="43820" y="2518"/>
                  <a:pt x="43841" y="2517"/>
                  <a:pt x="43861" y="2517"/>
                </a:cubicBezTo>
                <a:cubicBezTo>
                  <a:pt x="45160" y="2517"/>
                  <a:pt x="42240" y="4595"/>
                  <a:pt x="39730" y="6474"/>
                </a:cubicBezTo>
                <a:cubicBezTo>
                  <a:pt x="39374" y="6738"/>
                  <a:pt x="39070" y="7161"/>
                  <a:pt x="39129" y="7596"/>
                </a:cubicBezTo>
                <a:cubicBezTo>
                  <a:pt x="39197" y="8110"/>
                  <a:pt x="39691" y="8317"/>
                  <a:pt x="40240" y="8317"/>
                </a:cubicBezTo>
                <a:cubicBezTo>
                  <a:pt x="40600" y="8317"/>
                  <a:pt x="40985" y="8228"/>
                  <a:pt x="41289" y="8078"/>
                </a:cubicBezTo>
                <a:cubicBezTo>
                  <a:pt x="45029" y="6213"/>
                  <a:pt x="48973" y="4218"/>
                  <a:pt x="49875" y="4218"/>
                </a:cubicBezTo>
                <a:cubicBezTo>
                  <a:pt x="50155" y="4218"/>
                  <a:pt x="50142" y="4409"/>
                  <a:pt x="49740" y="4856"/>
                </a:cubicBezTo>
                <a:cubicBezTo>
                  <a:pt x="49219" y="5444"/>
                  <a:pt x="49582" y="6480"/>
                  <a:pt x="50302" y="6817"/>
                </a:cubicBezTo>
                <a:cubicBezTo>
                  <a:pt x="50541" y="6930"/>
                  <a:pt x="50796" y="6980"/>
                  <a:pt x="51056" y="6980"/>
                </a:cubicBezTo>
                <a:cubicBezTo>
                  <a:pt x="51571" y="6980"/>
                  <a:pt x="52101" y="6783"/>
                  <a:pt x="52540" y="6494"/>
                </a:cubicBezTo>
                <a:cubicBezTo>
                  <a:pt x="53200" y="6058"/>
                  <a:pt x="53709" y="5437"/>
                  <a:pt x="54277" y="4883"/>
                </a:cubicBezTo>
                <a:cubicBezTo>
                  <a:pt x="55221" y="3965"/>
                  <a:pt x="56357" y="3225"/>
                  <a:pt x="57631" y="2875"/>
                </a:cubicBezTo>
                <a:cubicBezTo>
                  <a:pt x="58274" y="2697"/>
                  <a:pt x="58923" y="2622"/>
                  <a:pt x="59575" y="2622"/>
                </a:cubicBezTo>
                <a:cubicBezTo>
                  <a:pt x="60349" y="2622"/>
                  <a:pt x="61126" y="2727"/>
                  <a:pt x="61903" y="2888"/>
                </a:cubicBezTo>
                <a:lnTo>
                  <a:pt x="61903" y="1185"/>
                </a:lnTo>
                <a:cubicBezTo>
                  <a:pt x="58981" y="349"/>
                  <a:pt x="56261" y="0"/>
                  <a:pt x="537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26"/>
          <p:cNvSpPr/>
          <p:nvPr/>
        </p:nvSpPr>
        <p:spPr>
          <a:xfrm>
            <a:off x="-650" y="4566425"/>
            <a:ext cx="91440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p26"/>
          <p:cNvSpPr/>
          <p:nvPr/>
        </p:nvSpPr>
        <p:spPr>
          <a:xfrm>
            <a:off x="50" y="4412600"/>
            <a:ext cx="9143995" cy="804700"/>
          </a:xfrm>
          <a:custGeom>
            <a:rect b="b" l="l" r="r" t="t"/>
            <a:pathLst>
              <a:path extrusionOk="0" h="12655" w="61904">
                <a:moveTo>
                  <a:pt x="53704" y="0"/>
                </a:moveTo>
                <a:cubicBezTo>
                  <a:pt x="48246" y="0"/>
                  <a:pt x="43528" y="1587"/>
                  <a:pt x="39162" y="3403"/>
                </a:cubicBezTo>
                <a:cubicBezTo>
                  <a:pt x="34267" y="5440"/>
                  <a:pt x="27689" y="10736"/>
                  <a:pt x="20670" y="10736"/>
                </a:cubicBezTo>
                <a:cubicBezTo>
                  <a:pt x="18951" y="10736"/>
                  <a:pt x="17205" y="10418"/>
                  <a:pt x="15451" y="9656"/>
                </a:cubicBezTo>
                <a:cubicBezTo>
                  <a:pt x="6755" y="5886"/>
                  <a:pt x="0" y="4935"/>
                  <a:pt x="0" y="4935"/>
                </a:cubicBezTo>
                <a:lnTo>
                  <a:pt x="0" y="8105"/>
                </a:lnTo>
                <a:cubicBezTo>
                  <a:pt x="707" y="8054"/>
                  <a:pt x="1415" y="8029"/>
                  <a:pt x="2124" y="8029"/>
                </a:cubicBezTo>
                <a:cubicBezTo>
                  <a:pt x="3739" y="8029"/>
                  <a:pt x="5356" y="8160"/>
                  <a:pt x="6953" y="8422"/>
                </a:cubicBezTo>
                <a:cubicBezTo>
                  <a:pt x="7878" y="8646"/>
                  <a:pt x="5111" y="9650"/>
                  <a:pt x="5494" y="9855"/>
                </a:cubicBezTo>
                <a:cubicBezTo>
                  <a:pt x="5929" y="10454"/>
                  <a:pt x="6608" y="10589"/>
                  <a:pt x="7364" y="10589"/>
                </a:cubicBezTo>
                <a:cubicBezTo>
                  <a:pt x="7987" y="10589"/>
                  <a:pt x="8663" y="10497"/>
                  <a:pt x="9298" y="10497"/>
                </a:cubicBezTo>
                <a:cubicBezTo>
                  <a:pt x="9471" y="10497"/>
                  <a:pt x="9641" y="10504"/>
                  <a:pt x="9806" y="10521"/>
                </a:cubicBezTo>
                <a:cubicBezTo>
                  <a:pt x="10030" y="10548"/>
                  <a:pt x="10268" y="10601"/>
                  <a:pt x="10413" y="10772"/>
                </a:cubicBezTo>
                <a:cubicBezTo>
                  <a:pt x="10585" y="10990"/>
                  <a:pt x="10552" y="11307"/>
                  <a:pt x="10644" y="11571"/>
                </a:cubicBezTo>
                <a:cubicBezTo>
                  <a:pt x="10799" y="11996"/>
                  <a:pt x="11271" y="12193"/>
                  <a:pt x="11743" y="12193"/>
                </a:cubicBezTo>
                <a:cubicBezTo>
                  <a:pt x="11895" y="12193"/>
                  <a:pt x="12048" y="12173"/>
                  <a:pt x="12189" y="12133"/>
                </a:cubicBezTo>
                <a:cubicBezTo>
                  <a:pt x="12764" y="11961"/>
                  <a:pt x="13252" y="11565"/>
                  <a:pt x="13800" y="11320"/>
                </a:cubicBezTo>
                <a:cubicBezTo>
                  <a:pt x="14281" y="11110"/>
                  <a:pt x="14768" y="11025"/>
                  <a:pt x="15261" y="11025"/>
                </a:cubicBezTo>
                <a:cubicBezTo>
                  <a:pt x="17414" y="11025"/>
                  <a:pt x="19676" y="12655"/>
                  <a:pt x="21965" y="12655"/>
                </a:cubicBezTo>
                <a:cubicBezTo>
                  <a:pt x="21984" y="12655"/>
                  <a:pt x="22003" y="12654"/>
                  <a:pt x="22021" y="12654"/>
                </a:cubicBezTo>
                <a:cubicBezTo>
                  <a:pt x="24715" y="12621"/>
                  <a:pt x="26888" y="10323"/>
                  <a:pt x="29542" y="9888"/>
                </a:cubicBezTo>
                <a:cubicBezTo>
                  <a:pt x="30215" y="9775"/>
                  <a:pt x="30909" y="9789"/>
                  <a:pt x="31576" y="9643"/>
                </a:cubicBezTo>
                <a:cubicBezTo>
                  <a:pt x="33689" y="9174"/>
                  <a:pt x="35095" y="7260"/>
                  <a:pt x="36700" y="5820"/>
                </a:cubicBezTo>
                <a:cubicBezTo>
                  <a:pt x="38674" y="4051"/>
                  <a:pt x="41176" y="2888"/>
                  <a:pt x="43798" y="2519"/>
                </a:cubicBezTo>
                <a:cubicBezTo>
                  <a:pt x="43820" y="2518"/>
                  <a:pt x="43841" y="2517"/>
                  <a:pt x="43861" y="2517"/>
                </a:cubicBezTo>
                <a:cubicBezTo>
                  <a:pt x="45160" y="2517"/>
                  <a:pt x="42240" y="4595"/>
                  <a:pt x="39730" y="6474"/>
                </a:cubicBezTo>
                <a:cubicBezTo>
                  <a:pt x="39374" y="6738"/>
                  <a:pt x="39070" y="7161"/>
                  <a:pt x="39129" y="7596"/>
                </a:cubicBezTo>
                <a:cubicBezTo>
                  <a:pt x="39197" y="8110"/>
                  <a:pt x="39691" y="8317"/>
                  <a:pt x="40240" y="8317"/>
                </a:cubicBezTo>
                <a:cubicBezTo>
                  <a:pt x="40600" y="8317"/>
                  <a:pt x="40985" y="8228"/>
                  <a:pt x="41289" y="8078"/>
                </a:cubicBezTo>
                <a:cubicBezTo>
                  <a:pt x="45029" y="6213"/>
                  <a:pt x="48973" y="4218"/>
                  <a:pt x="49875" y="4218"/>
                </a:cubicBezTo>
                <a:cubicBezTo>
                  <a:pt x="50155" y="4218"/>
                  <a:pt x="50142" y="4409"/>
                  <a:pt x="49740" y="4856"/>
                </a:cubicBezTo>
                <a:cubicBezTo>
                  <a:pt x="49219" y="5444"/>
                  <a:pt x="49582" y="6480"/>
                  <a:pt x="50302" y="6817"/>
                </a:cubicBezTo>
                <a:cubicBezTo>
                  <a:pt x="50541" y="6930"/>
                  <a:pt x="50796" y="6980"/>
                  <a:pt x="51056" y="6980"/>
                </a:cubicBezTo>
                <a:cubicBezTo>
                  <a:pt x="51571" y="6980"/>
                  <a:pt x="52101" y="6783"/>
                  <a:pt x="52540" y="6494"/>
                </a:cubicBezTo>
                <a:cubicBezTo>
                  <a:pt x="53200" y="6058"/>
                  <a:pt x="53709" y="5437"/>
                  <a:pt x="54277" y="4883"/>
                </a:cubicBezTo>
                <a:cubicBezTo>
                  <a:pt x="55221" y="3965"/>
                  <a:pt x="56357" y="3225"/>
                  <a:pt x="57631" y="2875"/>
                </a:cubicBezTo>
                <a:cubicBezTo>
                  <a:pt x="58274" y="2697"/>
                  <a:pt x="58923" y="2622"/>
                  <a:pt x="59575" y="2622"/>
                </a:cubicBezTo>
                <a:cubicBezTo>
                  <a:pt x="60349" y="2622"/>
                  <a:pt x="61126" y="2727"/>
                  <a:pt x="61903" y="2888"/>
                </a:cubicBezTo>
                <a:lnTo>
                  <a:pt x="61903" y="1185"/>
                </a:lnTo>
                <a:cubicBezTo>
                  <a:pt x="58981" y="349"/>
                  <a:pt x="56261" y="0"/>
                  <a:pt x="53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6" name="Google Shape;1166;p26"/>
          <p:cNvGrpSpPr/>
          <p:nvPr/>
        </p:nvGrpSpPr>
        <p:grpSpPr>
          <a:xfrm flipH="1">
            <a:off x="64156" y="3932057"/>
            <a:ext cx="468869" cy="918833"/>
            <a:chOff x="11376615" y="-183998"/>
            <a:chExt cx="520099" cy="1019340"/>
          </a:xfrm>
        </p:grpSpPr>
        <p:grpSp>
          <p:nvGrpSpPr>
            <p:cNvPr id="1167" name="Google Shape;1167;p26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1168" name="Google Shape;1168;p26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26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70" name="Google Shape;1170;p26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6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" name="Google Shape;1172;p26"/>
          <p:cNvGrpSpPr/>
          <p:nvPr/>
        </p:nvGrpSpPr>
        <p:grpSpPr>
          <a:xfrm flipH="1">
            <a:off x="2084065" y="4621469"/>
            <a:ext cx="454874" cy="123084"/>
            <a:chOff x="4490946" y="6419419"/>
            <a:chExt cx="454874" cy="123084"/>
          </a:xfrm>
        </p:grpSpPr>
        <p:sp>
          <p:nvSpPr>
            <p:cNvPr id="1173" name="Google Shape;1173;p26"/>
            <p:cNvSpPr/>
            <p:nvPr/>
          </p:nvSpPr>
          <p:spPr>
            <a:xfrm>
              <a:off x="4642060" y="6459170"/>
              <a:ext cx="149033" cy="83333"/>
            </a:xfrm>
            <a:custGeom>
              <a:rect b="b" l="l" r="r" t="t"/>
              <a:pathLst>
                <a:path extrusionOk="0" h="761" w="1361">
                  <a:moveTo>
                    <a:pt x="852" y="1"/>
                  </a:moveTo>
                  <a:cubicBezTo>
                    <a:pt x="582" y="1"/>
                    <a:pt x="1" y="588"/>
                    <a:pt x="40" y="694"/>
                  </a:cubicBezTo>
                  <a:cubicBezTo>
                    <a:pt x="60" y="741"/>
                    <a:pt x="281" y="760"/>
                    <a:pt x="534" y="760"/>
                  </a:cubicBezTo>
                  <a:cubicBezTo>
                    <a:pt x="883" y="760"/>
                    <a:pt x="1292" y="724"/>
                    <a:pt x="1315" y="674"/>
                  </a:cubicBezTo>
                  <a:cubicBezTo>
                    <a:pt x="1361" y="588"/>
                    <a:pt x="1117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6"/>
            <p:cNvSpPr/>
            <p:nvPr/>
          </p:nvSpPr>
          <p:spPr>
            <a:xfrm>
              <a:off x="4490946" y="6495307"/>
              <a:ext cx="98443" cy="23982"/>
            </a:xfrm>
            <a:custGeom>
              <a:rect b="b" l="l" r="r" t="t"/>
              <a:pathLst>
                <a:path extrusionOk="0" h="219" w="899">
                  <a:moveTo>
                    <a:pt x="542" y="1"/>
                  </a:moveTo>
                  <a:cubicBezTo>
                    <a:pt x="357" y="27"/>
                    <a:pt x="172" y="21"/>
                    <a:pt x="1" y="113"/>
                  </a:cubicBezTo>
                  <a:cubicBezTo>
                    <a:pt x="47" y="201"/>
                    <a:pt x="153" y="217"/>
                    <a:pt x="256" y="217"/>
                  </a:cubicBezTo>
                  <a:cubicBezTo>
                    <a:pt x="301" y="217"/>
                    <a:pt x="346" y="214"/>
                    <a:pt x="384" y="212"/>
                  </a:cubicBezTo>
                  <a:cubicBezTo>
                    <a:pt x="430" y="212"/>
                    <a:pt x="504" y="219"/>
                    <a:pt x="576" y="219"/>
                  </a:cubicBezTo>
                  <a:cubicBezTo>
                    <a:pt x="648" y="219"/>
                    <a:pt x="717" y="212"/>
                    <a:pt x="753" y="186"/>
                  </a:cubicBezTo>
                  <a:cubicBezTo>
                    <a:pt x="899" y="80"/>
                    <a:pt x="668" y="21"/>
                    <a:pt x="5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6"/>
            <p:cNvSpPr/>
            <p:nvPr/>
          </p:nvSpPr>
          <p:spPr>
            <a:xfrm>
              <a:off x="4795363" y="6419419"/>
              <a:ext cx="150456" cy="63841"/>
            </a:xfrm>
            <a:custGeom>
              <a:rect b="b" l="l" r="r" t="t"/>
              <a:pathLst>
                <a:path extrusionOk="0" h="583" w="1374">
                  <a:moveTo>
                    <a:pt x="740" y="1"/>
                  </a:moveTo>
                  <a:cubicBezTo>
                    <a:pt x="522" y="7"/>
                    <a:pt x="271" y="166"/>
                    <a:pt x="100" y="304"/>
                  </a:cubicBezTo>
                  <a:cubicBezTo>
                    <a:pt x="93" y="311"/>
                    <a:pt x="86" y="318"/>
                    <a:pt x="86" y="318"/>
                  </a:cubicBezTo>
                  <a:cubicBezTo>
                    <a:pt x="1" y="476"/>
                    <a:pt x="522" y="562"/>
                    <a:pt x="720" y="575"/>
                  </a:cubicBezTo>
                  <a:cubicBezTo>
                    <a:pt x="767" y="579"/>
                    <a:pt x="819" y="583"/>
                    <a:pt x="872" y="583"/>
                  </a:cubicBezTo>
                  <a:cubicBezTo>
                    <a:pt x="1058" y="583"/>
                    <a:pt x="1262" y="541"/>
                    <a:pt x="1334" y="351"/>
                  </a:cubicBezTo>
                  <a:cubicBezTo>
                    <a:pt x="1374" y="245"/>
                    <a:pt x="1328" y="179"/>
                    <a:pt x="1249" y="133"/>
                  </a:cubicBezTo>
                  <a:cubicBezTo>
                    <a:pt x="1196" y="100"/>
                    <a:pt x="1123" y="73"/>
                    <a:pt x="1064" y="60"/>
                  </a:cubicBezTo>
                  <a:cubicBezTo>
                    <a:pt x="1004" y="40"/>
                    <a:pt x="800" y="7"/>
                    <a:pt x="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6"/>
            <p:cNvSpPr/>
            <p:nvPr/>
          </p:nvSpPr>
          <p:spPr>
            <a:xfrm>
              <a:off x="4795363" y="6433874"/>
              <a:ext cx="150456" cy="49387"/>
            </a:xfrm>
            <a:custGeom>
              <a:rect b="b" l="l" r="r" t="t"/>
              <a:pathLst>
                <a:path extrusionOk="0" h="451" w="1374">
                  <a:moveTo>
                    <a:pt x="1249" y="1"/>
                  </a:moveTo>
                  <a:cubicBezTo>
                    <a:pt x="1050" y="146"/>
                    <a:pt x="733" y="179"/>
                    <a:pt x="516" y="186"/>
                  </a:cubicBezTo>
                  <a:cubicBezTo>
                    <a:pt x="425" y="191"/>
                    <a:pt x="325" y="201"/>
                    <a:pt x="228" y="201"/>
                  </a:cubicBezTo>
                  <a:cubicBezTo>
                    <a:pt x="205" y="201"/>
                    <a:pt x="182" y="200"/>
                    <a:pt x="159" y="199"/>
                  </a:cubicBezTo>
                  <a:cubicBezTo>
                    <a:pt x="133" y="199"/>
                    <a:pt x="113" y="192"/>
                    <a:pt x="86" y="186"/>
                  </a:cubicBezTo>
                  <a:lnTo>
                    <a:pt x="86" y="186"/>
                  </a:lnTo>
                  <a:cubicBezTo>
                    <a:pt x="1" y="344"/>
                    <a:pt x="522" y="430"/>
                    <a:pt x="720" y="443"/>
                  </a:cubicBezTo>
                  <a:cubicBezTo>
                    <a:pt x="767" y="447"/>
                    <a:pt x="819" y="451"/>
                    <a:pt x="872" y="451"/>
                  </a:cubicBezTo>
                  <a:cubicBezTo>
                    <a:pt x="1058" y="451"/>
                    <a:pt x="1262" y="409"/>
                    <a:pt x="1334" y="219"/>
                  </a:cubicBezTo>
                  <a:cubicBezTo>
                    <a:pt x="1374" y="113"/>
                    <a:pt x="1328" y="47"/>
                    <a:pt x="1249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" name="Google Shape;1177;p26"/>
          <p:cNvGrpSpPr/>
          <p:nvPr/>
        </p:nvGrpSpPr>
        <p:grpSpPr>
          <a:xfrm flipH="1" rot="-1045651">
            <a:off x="6748887" y="4448724"/>
            <a:ext cx="826529" cy="292381"/>
            <a:chOff x="1768709" y="6182996"/>
            <a:chExt cx="826526" cy="292380"/>
          </a:xfrm>
        </p:grpSpPr>
        <p:sp>
          <p:nvSpPr>
            <p:cNvPr id="1178" name="Google Shape;1178;p26"/>
            <p:cNvSpPr/>
            <p:nvPr/>
          </p:nvSpPr>
          <p:spPr>
            <a:xfrm>
              <a:off x="1768709" y="6391933"/>
              <a:ext cx="149033" cy="83443"/>
            </a:xfrm>
            <a:custGeom>
              <a:rect b="b" l="l" r="r" t="t"/>
              <a:pathLst>
                <a:path extrusionOk="0" h="762" w="1361">
                  <a:moveTo>
                    <a:pt x="852" y="1"/>
                  </a:moveTo>
                  <a:cubicBezTo>
                    <a:pt x="582" y="1"/>
                    <a:pt x="1" y="588"/>
                    <a:pt x="47" y="701"/>
                  </a:cubicBezTo>
                  <a:cubicBezTo>
                    <a:pt x="63" y="744"/>
                    <a:pt x="272" y="762"/>
                    <a:pt x="516" y="762"/>
                  </a:cubicBezTo>
                  <a:cubicBezTo>
                    <a:pt x="868" y="762"/>
                    <a:pt x="1291" y="725"/>
                    <a:pt x="1315" y="674"/>
                  </a:cubicBezTo>
                  <a:cubicBezTo>
                    <a:pt x="1361" y="588"/>
                    <a:pt x="1116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6"/>
            <p:cNvSpPr/>
            <p:nvPr/>
          </p:nvSpPr>
          <p:spPr>
            <a:xfrm>
              <a:off x="2496136" y="6182996"/>
              <a:ext cx="99100" cy="23982"/>
            </a:xfrm>
            <a:custGeom>
              <a:rect b="b" l="l" r="r" t="t"/>
              <a:pathLst>
                <a:path extrusionOk="0" h="219" w="905">
                  <a:moveTo>
                    <a:pt x="542" y="0"/>
                  </a:moveTo>
                  <a:cubicBezTo>
                    <a:pt x="357" y="27"/>
                    <a:pt x="172" y="20"/>
                    <a:pt x="0" y="113"/>
                  </a:cubicBezTo>
                  <a:cubicBezTo>
                    <a:pt x="51" y="200"/>
                    <a:pt x="156" y="217"/>
                    <a:pt x="257" y="217"/>
                  </a:cubicBezTo>
                  <a:cubicBezTo>
                    <a:pt x="301" y="217"/>
                    <a:pt x="345" y="214"/>
                    <a:pt x="383" y="212"/>
                  </a:cubicBezTo>
                  <a:cubicBezTo>
                    <a:pt x="433" y="212"/>
                    <a:pt x="507" y="218"/>
                    <a:pt x="579" y="218"/>
                  </a:cubicBezTo>
                  <a:cubicBezTo>
                    <a:pt x="650" y="218"/>
                    <a:pt x="720" y="212"/>
                    <a:pt x="759" y="185"/>
                  </a:cubicBezTo>
                  <a:cubicBezTo>
                    <a:pt x="905" y="80"/>
                    <a:pt x="674" y="20"/>
                    <a:pt x="5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6"/>
            <p:cNvSpPr/>
            <p:nvPr/>
          </p:nvSpPr>
          <p:spPr>
            <a:xfrm>
              <a:off x="1968990" y="6296554"/>
              <a:ext cx="227875" cy="154731"/>
            </a:xfrm>
            <a:custGeom>
              <a:rect b="b" l="l" r="r" t="t"/>
              <a:pathLst>
                <a:path extrusionOk="0" h="1413" w="2081">
                  <a:moveTo>
                    <a:pt x="958" y="0"/>
                  </a:moveTo>
                  <a:cubicBezTo>
                    <a:pt x="872" y="20"/>
                    <a:pt x="562" y="99"/>
                    <a:pt x="476" y="139"/>
                  </a:cubicBezTo>
                  <a:cubicBezTo>
                    <a:pt x="384" y="178"/>
                    <a:pt x="278" y="238"/>
                    <a:pt x="192" y="324"/>
                  </a:cubicBezTo>
                  <a:cubicBezTo>
                    <a:pt x="80" y="429"/>
                    <a:pt x="1" y="594"/>
                    <a:pt x="60" y="852"/>
                  </a:cubicBezTo>
                  <a:lnTo>
                    <a:pt x="67" y="852"/>
                  </a:lnTo>
                  <a:cubicBezTo>
                    <a:pt x="177" y="1324"/>
                    <a:pt x="495" y="1413"/>
                    <a:pt x="780" y="1413"/>
                  </a:cubicBezTo>
                  <a:cubicBezTo>
                    <a:pt x="854" y="1413"/>
                    <a:pt x="926" y="1407"/>
                    <a:pt x="991" y="1400"/>
                  </a:cubicBezTo>
                  <a:cubicBezTo>
                    <a:pt x="1288" y="1360"/>
                    <a:pt x="2080" y="1162"/>
                    <a:pt x="1955" y="779"/>
                  </a:cubicBezTo>
                  <a:cubicBezTo>
                    <a:pt x="1948" y="766"/>
                    <a:pt x="1942" y="753"/>
                    <a:pt x="1935" y="740"/>
                  </a:cubicBezTo>
                  <a:cubicBezTo>
                    <a:pt x="1671" y="409"/>
                    <a:pt x="1295" y="13"/>
                    <a:pt x="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6"/>
            <p:cNvSpPr/>
            <p:nvPr/>
          </p:nvSpPr>
          <p:spPr>
            <a:xfrm>
              <a:off x="1968990" y="6331267"/>
              <a:ext cx="227875" cy="120017"/>
            </a:xfrm>
            <a:custGeom>
              <a:rect b="b" l="l" r="r" t="t"/>
              <a:pathLst>
                <a:path extrusionOk="0" h="1096" w="2081">
                  <a:moveTo>
                    <a:pt x="192" y="0"/>
                  </a:moveTo>
                  <a:cubicBezTo>
                    <a:pt x="80" y="112"/>
                    <a:pt x="1" y="277"/>
                    <a:pt x="67" y="535"/>
                  </a:cubicBezTo>
                  <a:cubicBezTo>
                    <a:pt x="177" y="1007"/>
                    <a:pt x="495" y="1096"/>
                    <a:pt x="780" y="1096"/>
                  </a:cubicBezTo>
                  <a:cubicBezTo>
                    <a:pt x="854" y="1096"/>
                    <a:pt x="926" y="1090"/>
                    <a:pt x="991" y="1083"/>
                  </a:cubicBezTo>
                  <a:cubicBezTo>
                    <a:pt x="1288" y="1043"/>
                    <a:pt x="2080" y="845"/>
                    <a:pt x="1955" y="462"/>
                  </a:cubicBezTo>
                  <a:lnTo>
                    <a:pt x="1955" y="462"/>
                  </a:lnTo>
                  <a:cubicBezTo>
                    <a:pt x="1915" y="475"/>
                    <a:pt x="1882" y="482"/>
                    <a:pt x="1843" y="489"/>
                  </a:cubicBezTo>
                  <a:cubicBezTo>
                    <a:pt x="1814" y="491"/>
                    <a:pt x="1784" y="492"/>
                    <a:pt x="1755" y="492"/>
                  </a:cubicBezTo>
                  <a:cubicBezTo>
                    <a:pt x="1604" y="492"/>
                    <a:pt x="1450" y="468"/>
                    <a:pt x="1301" y="462"/>
                  </a:cubicBezTo>
                  <a:cubicBezTo>
                    <a:pt x="971" y="442"/>
                    <a:pt x="489" y="363"/>
                    <a:pt x="192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" name="Google Shape;1182;p26"/>
          <p:cNvGrpSpPr/>
          <p:nvPr/>
        </p:nvGrpSpPr>
        <p:grpSpPr>
          <a:xfrm rot="-5400000">
            <a:off x="8329885" y="3001833"/>
            <a:ext cx="903834" cy="468843"/>
            <a:chOff x="237035" y="171233"/>
            <a:chExt cx="903834" cy="468843"/>
          </a:xfrm>
        </p:grpSpPr>
        <p:sp>
          <p:nvSpPr>
            <p:cNvPr id="1183" name="Google Shape;1183;p26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4" name="Google Shape;1184;p26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1185" name="Google Shape;1185;p26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86" name="Google Shape;1186;p26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1187" name="Google Shape;1187;p26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" name="Google Shape;1188;p26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9" name="Google Shape;1189;p26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1190" name="Google Shape;1190;p26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" name="Google Shape;1191;p26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192" name="Google Shape;1192;p26"/>
          <p:cNvGrpSpPr/>
          <p:nvPr/>
        </p:nvGrpSpPr>
        <p:grpSpPr>
          <a:xfrm>
            <a:off x="104325" y="2146883"/>
            <a:ext cx="498456" cy="1035373"/>
            <a:chOff x="8461575" y="182458"/>
            <a:chExt cx="498456" cy="1035373"/>
          </a:xfrm>
        </p:grpSpPr>
        <p:sp>
          <p:nvSpPr>
            <p:cNvPr id="1193" name="Google Shape;1193;p26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6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5" name="Google Shape;1195;p26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1196" name="Google Shape;1196;p26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26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8" name="Google Shape;1198;p26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1199" name="Google Shape;1199;p26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26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01" name="Google Shape;1201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204" name="Google Shape;1204;p27"/>
          <p:cNvSpPr txBox="1"/>
          <p:nvPr>
            <p:ph idx="1" type="subTitle"/>
          </p:nvPr>
        </p:nvSpPr>
        <p:spPr>
          <a:xfrm>
            <a:off x="4958900" y="1741011"/>
            <a:ext cx="2129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5" name="Google Shape;1205;p27"/>
          <p:cNvSpPr txBox="1"/>
          <p:nvPr>
            <p:ph idx="2" type="subTitle"/>
          </p:nvPr>
        </p:nvSpPr>
        <p:spPr>
          <a:xfrm>
            <a:off x="4958900" y="3895150"/>
            <a:ext cx="2129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6" name="Google Shape;1206;p27"/>
          <p:cNvSpPr txBox="1"/>
          <p:nvPr>
            <p:ph idx="3" type="subTitle"/>
          </p:nvPr>
        </p:nvSpPr>
        <p:spPr>
          <a:xfrm>
            <a:off x="4958900" y="1440100"/>
            <a:ext cx="2129700" cy="377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07" name="Google Shape;1207;p27"/>
          <p:cNvSpPr txBox="1"/>
          <p:nvPr>
            <p:ph idx="4" type="subTitle"/>
          </p:nvPr>
        </p:nvSpPr>
        <p:spPr>
          <a:xfrm>
            <a:off x="4958900" y="3594248"/>
            <a:ext cx="2129700" cy="377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08" name="Google Shape;1208;p27"/>
          <p:cNvSpPr txBox="1"/>
          <p:nvPr>
            <p:ph idx="5" type="subTitle"/>
          </p:nvPr>
        </p:nvSpPr>
        <p:spPr>
          <a:xfrm>
            <a:off x="2055400" y="2818098"/>
            <a:ext cx="2129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9" name="Google Shape;1209;p27"/>
          <p:cNvSpPr txBox="1"/>
          <p:nvPr>
            <p:ph idx="6" type="subTitle"/>
          </p:nvPr>
        </p:nvSpPr>
        <p:spPr>
          <a:xfrm>
            <a:off x="4958900" y="2818081"/>
            <a:ext cx="2129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0" name="Google Shape;1210;p27"/>
          <p:cNvSpPr txBox="1"/>
          <p:nvPr>
            <p:ph idx="7" type="subTitle"/>
          </p:nvPr>
        </p:nvSpPr>
        <p:spPr>
          <a:xfrm>
            <a:off x="2055400" y="2517174"/>
            <a:ext cx="2129700" cy="377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1" name="Google Shape;1211;p27"/>
          <p:cNvSpPr txBox="1"/>
          <p:nvPr>
            <p:ph idx="8" type="subTitle"/>
          </p:nvPr>
        </p:nvSpPr>
        <p:spPr>
          <a:xfrm>
            <a:off x="4958900" y="2517174"/>
            <a:ext cx="2129700" cy="377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2" name="Google Shape;1212;p27"/>
          <p:cNvSpPr txBox="1"/>
          <p:nvPr>
            <p:ph idx="9" type="subTitle"/>
          </p:nvPr>
        </p:nvSpPr>
        <p:spPr>
          <a:xfrm>
            <a:off x="2055400" y="1741011"/>
            <a:ext cx="2129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3" name="Google Shape;1213;p27"/>
          <p:cNvSpPr txBox="1"/>
          <p:nvPr>
            <p:ph idx="13" type="subTitle"/>
          </p:nvPr>
        </p:nvSpPr>
        <p:spPr>
          <a:xfrm>
            <a:off x="2055400" y="3895150"/>
            <a:ext cx="2129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4" name="Google Shape;1214;p27"/>
          <p:cNvSpPr txBox="1"/>
          <p:nvPr>
            <p:ph idx="14" type="subTitle"/>
          </p:nvPr>
        </p:nvSpPr>
        <p:spPr>
          <a:xfrm>
            <a:off x="2055400" y="1440100"/>
            <a:ext cx="2129700" cy="377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5" name="Google Shape;1215;p27"/>
          <p:cNvSpPr txBox="1"/>
          <p:nvPr>
            <p:ph idx="15" type="subTitle"/>
          </p:nvPr>
        </p:nvSpPr>
        <p:spPr>
          <a:xfrm>
            <a:off x="2055400" y="3594248"/>
            <a:ext cx="2129700" cy="377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216" name="Google Shape;1216;p27"/>
          <p:cNvGrpSpPr/>
          <p:nvPr/>
        </p:nvGrpSpPr>
        <p:grpSpPr>
          <a:xfrm>
            <a:off x="-214009" y="3704316"/>
            <a:ext cx="1130155" cy="924169"/>
            <a:chOff x="9588341" y="4207466"/>
            <a:chExt cx="1130155" cy="924169"/>
          </a:xfrm>
        </p:grpSpPr>
        <p:grpSp>
          <p:nvGrpSpPr>
            <p:cNvPr id="1217" name="Google Shape;1217;p27"/>
            <p:cNvGrpSpPr/>
            <p:nvPr/>
          </p:nvGrpSpPr>
          <p:grpSpPr>
            <a:xfrm>
              <a:off x="9776077" y="4207466"/>
              <a:ext cx="468906" cy="587372"/>
              <a:chOff x="9776077" y="4207466"/>
              <a:chExt cx="468906" cy="587372"/>
            </a:xfrm>
          </p:grpSpPr>
          <p:sp>
            <p:nvSpPr>
              <p:cNvPr id="1218" name="Google Shape;1218;p27"/>
              <p:cNvSpPr/>
              <p:nvPr/>
            </p:nvSpPr>
            <p:spPr>
              <a:xfrm>
                <a:off x="9776077" y="4207466"/>
                <a:ext cx="292730" cy="578767"/>
              </a:xfrm>
              <a:custGeom>
                <a:rect b="b" l="l" r="r" t="t"/>
                <a:pathLst>
                  <a:path extrusionOk="0" h="6659" w="3368">
                    <a:moveTo>
                      <a:pt x="399" y="1"/>
                    </a:moveTo>
                    <a:cubicBezTo>
                      <a:pt x="391" y="1"/>
                      <a:pt x="384" y="1"/>
                      <a:pt x="376" y="2"/>
                    </a:cubicBezTo>
                    <a:cubicBezTo>
                      <a:pt x="0" y="55"/>
                      <a:pt x="66" y="808"/>
                      <a:pt x="119" y="1026"/>
                    </a:cubicBezTo>
                    <a:cubicBezTo>
                      <a:pt x="317" y="1917"/>
                      <a:pt x="449" y="2881"/>
                      <a:pt x="997" y="3601"/>
                    </a:cubicBezTo>
                    <a:cubicBezTo>
                      <a:pt x="1327" y="4043"/>
                      <a:pt x="1763" y="4360"/>
                      <a:pt x="2106" y="4763"/>
                    </a:cubicBezTo>
                    <a:cubicBezTo>
                      <a:pt x="2575" y="5304"/>
                      <a:pt x="2602" y="6084"/>
                      <a:pt x="2978" y="6658"/>
                    </a:cubicBezTo>
                    <a:cubicBezTo>
                      <a:pt x="3368" y="5436"/>
                      <a:pt x="2740" y="4776"/>
                      <a:pt x="2126" y="3971"/>
                    </a:cubicBezTo>
                    <a:cubicBezTo>
                      <a:pt x="1374" y="3000"/>
                      <a:pt x="964" y="2241"/>
                      <a:pt x="786" y="1026"/>
                    </a:cubicBezTo>
                    <a:cubicBezTo>
                      <a:pt x="747" y="794"/>
                      <a:pt x="702" y="1"/>
                      <a:pt x="3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27"/>
              <p:cNvSpPr/>
              <p:nvPr/>
            </p:nvSpPr>
            <p:spPr>
              <a:xfrm>
                <a:off x="10079671" y="4247447"/>
                <a:ext cx="165312" cy="547391"/>
              </a:xfrm>
              <a:custGeom>
                <a:rect b="b" l="l" r="r" t="t"/>
                <a:pathLst>
                  <a:path extrusionOk="0" h="6298" w="1902">
                    <a:moveTo>
                      <a:pt x="1669" y="1"/>
                    </a:moveTo>
                    <a:cubicBezTo>
                      <a:pt x="1567" y="1"/>
                      <a:pt x="1433" y="89"/>
                      <a:pt x="1274" y="222"/>
                    </a:cubicBezTo>
                    <a:cubicBezTo>
                      <a:pt x="825" y="599"/>
                      <a:pt x="700" y="1266"/>
                      <a:pt x="482" y="1787"/>
                    </a:cubicBezTo>
                    <a:cubicBezTo>
                      <a:pt x="350" y="2084"/>
                      <a:pt x="139" y="2401"/>
                      <a:pt x="99" y="2725"/>
                    </a:cubicBezTo>
                    <a:cubicBezTo>
                      <a:pt x="53" y="3167"/>
                      <a:pt x="225" y="3643"/>
                      <a:pt x="192" y="4092"/>
                    </a:cubicBezTo>
                    <a:cubicBezTo>
                      <a:pt x="145" y="4785"/>
                      <a:pt x="0" y="5716"/>
                      <a:pt x="0" y="6297"/>
                    </a:cubicBezTo>
                    <a:cubicBezTo>
                      <a:pt x="753" y="6026"/>
                      <a:pt x="964" y="4798"/>
                      <a:pt x="1050" y="4211"/>
                    </a:cubicBezTo>
                    <a:cubicBezTo>
                      <a:pt x="1149" y="3544"/>
                      <a:pt x="1129" y="2831"/>
                      <a:pt x="1288" y="2170"/>
                    </a:cubicBezTo>
                    <a:cubicBezTo>
                      <a:pt x="1426" y="1609"/>
                      <a:pt x="1902" y="1002"/>
                      <a:pt x="1869" y="401"/>
                    </a:cubicBezTo>
                    <a:cubicBezTo>
                      <a:pt x="1855" y="113"/>
                      <a:pt x="1783" y="1"/>
                      <a:pt x="16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0" name="Google Shape;1220;p27"/>
            <p:cNvGrpSpPr/>
            <p:nvPr/>
          </p:nvGrpSpPr>
          <p:grpSpPr>
            <a:xfrm>
              <a:off x="9676212" y="4399201"/>
              <a:ext cx="1042284" cy="707836"/>
              <a:chOff x="9676212" y="4399201"/>
              <a:chExt cx="1042284" cy="707836"/>
            </a:xfrm>
          </p:grpSpPr>
          <p:sp>
            <p:nvSpPr>
              <p:cNvPr id="1221" name="Google Shape;1221;p27"/>
              <p:cNvSpPr/>
              <p:nvPr/>
            </p:nvSpPr>
            <p:spPr>
              <a:xfrm>
                <a:off x="9676212" y="4399201"/>
                <a:ext cx="129156" cy="391031"/>
              </a:xfrm>
              <a:custGeom>
                <a:rect b="b" l="l" r="r" t="t"/>
                <a:pathLst>
                  <a:path extrusionOk="0" h="4499" w="1486">
                    <a:moveTo>
                      <a:pt x="489" y="0"/>
                    </a:moveTo>
                    <a:cubicBezTo>
                      <a:pt x="411" y="0"/>
                      <a:pt x="330" y="90"/>
                      <a:pt x="251" y="319"/>
                    </a:cubicBezTo>
                    <a:cubicBezTo>
                      <a:pt x="0" y="1038"/>
                      <a:pt x="502" y="2181"/>
                      <a:pt x="535" y="2947"/>
                    </a:cubicBezTo>
                    <a:cubicBezTo>
                      <a:pt x="555" y="3541"/>
                      <a:pt x="588" y="4023"/>
                      <a:pt x="951" y="4498"/>
                    </a:cubicBezTo>
                    <a:lnTo>
                      <a:pt x="1466" y="3752"/>
                    </a:lnTo>
                    <a:cubicBezTo>
                      <a:pt x="1486" y="2834"/>
                      <a:pt x="1222" y="1923"/>
                      <a:pt x="997" y="1045"/>
                    </a:cubicBezTo>
                    <a:cubicBezTo>
                      <a:pt x="923" y="764"/>
                      <a:pt x="718" y="0"/>
                      <a:pt x="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27"/>
              <p:cNvSpPr/>
              <p:nvPr/>
            </p:nvSpPr>
            <p:spPr>
              <a:xfrm>
                <a:off x="10347629" y="4451263"/>
                <a:ext cx="370866" cy="655774"/>
              </a:xfrm>
              <a:custGeom>
                <a:rect b="b" l="l" r="r" t="t"/>
                <a:pathLst>
                  <a:path extrusionOk="0" h="7545" w="4267">
                    <a:moveTo>
                      <a:pt x="2718" y="0"/>
                    </a:moveTo>
                    <a:cubicBezTo>
                      <a:pt x="2360" y="0"/>
                      <a:pt x="2075" y="1089"/>
                      <a:pt x="1988" y="1311"/>
                    </a:cubicBezTo>
                    <a:cubicBezTo>
                      <a:pt x="1599" y="2295"/>
                      <a:pt x="1097" y="2995"/>
                      <a:pt x="938" y="4078"/>
                    </a:cubicBezTo>
                    <a:cubicBezTo>
                      <a:pt x="813" y="4890"/>
                      <a:pt x="199" y="5418"/>
                      <a:pt x="1" y="6190"/>
                    </a:cubicBezTo>
                    <a:lnTo>
                      <a:pt x="278" y="7544"/>
                    </a:lnTo>
                    <a:cubicBezTo>
                      <a:pt x="674" y="6970"/>
                      <a:pt x="1308" y="6692"/>
                      <a:pt x="1882" y="6323"/>
                    </a:cubicBezTo>
                    <a:cubicBezTo>
                      <a:pt x="2681" y="5808"/>
                      <a:pt x="3203" y="4639"/>
                      <a:pt x="3718" y="3846"/>
                    </a:cubicBezTo>
                    <a:cubicBezTo>
                      <a:pt x="3890" y="3596"/>
                      <a:pt x="4266" y="3180"/>
                      <a:pt x="3903" y="2975"/>
                    </a:cubicBezTo>
                    <a:cubicBezTo>
                      <a:pt x="3855" y="2947"/>
                      <a:pt x="3800" y="2935"/>
                      <a:pt x="3742" y="2935"/>
                    </a:cubicBezTo>
                    <a:cubicBezTo>
                      <a:pt x="3466" y="2935"/>
                      <a:pt x="3112" y="3202"/>
                      <a:pt x="2965" y="3338"/>
                    </a:cubicBezTo>
                    <a:cubicBezTo>
                      <a:pt x="2298" y="3959"/>
                      <a:pt x="1889" y="4863"/>
                      <a:pt x="1381" y="5603"/>
                    </a:cubicBezTo>
                    <a:cubicBezTo>
                      <a:pt x="1272" y="5763"/>
                      <a:pt x="998" y="6218"/>
                      <a:pt x="760" y="6218"/>
                    </a:cubicBezTo>
                    <a:cubicBezTo>
                      <a:pt x="724" y="6218"/>
                      <a:pt x="688" y="6207"/>
                      <a:pt x="654" y="6184"/>
                    </a:cubicBezTo>
                    <a:cubicBezTo>
                      <a:pt x="443" y="6039"/>
                      <a:pt x="767" y="5464"/>
                      <a:pt x="852" y="5306"/>
                    </a:cubicBezTo>
                    <a:cubicBezTo>
                      <a:pt x="1262" y="4527"/>
                      <a:pt x="1651" y="3827"/>
                      <a:pt x="1962" y="2995"/>
                    </a:cubicBezTo>
                    <a:cubicBezTo>
                      <a:pt x="2160" y="2473"/>
                      <a:pt x="3289" y="670"/>
                      <a:pt x="2965" y="182"/>
                    </a:cubicBezTo>
                    <a:cubicBezTo>
                      <a:pt x="2880" y="54"/>
                      <a:pt x="2798" y="0"/>
                      <a:pt x="27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23" name="Google Shape;1223;p27"/>
            <p:cNvSpPr/>
            <p:nvPr/>
          </p:nvSpPr>
          <p:spPr>
            <a:xfrm>
              <a:off x="9588341" y="4564601"/>
              <a:ext cx="889662" cy="567033"/>
            </a:xfrm>
            <a:custGeom>
              <a:rect b="b" l="l" r="r" t="t"/>
              <a:pathLst>
                <a:path extrusionOk="0" h="6524" w="10236">
                  <a:moveTo>
                    <a:pt x="7568" y="0"/>
                  </a:moveTo>
                  <a:cubicBezTo>
                    <a:pt x="7568" y="0"/>
                    <a:pt x="7145" y="733"/>
                    <a:pt x="6624" y="1862"/>
                  </a:cubicBezTo>
                  <a:cubicBezTo>
                    <a:pt x="4578" y="1010"/>
                    <a:pt x="2850" y="808"/>
                    <a:pt x="1672" y="808"/>
                  </a:cubicBezTo>
                  <a:cubicBezTo>
                    <a:pt x="614" y="808"/>
                    <a:pt x="1" y="971"/>
                    <a:pt x="1" y="971"/>
                  </a:cubicBezTo>
                  <a:lnTo>
                    <a:pt x="1" y="6524"/>
                  </a:lnTo>
                  <a:lnTo>
                    <a:pt x="10236" y="6524"/>
                  </a:lnTo>
                  <a:lnTo>
                    <a:pt x="9159" y="179"/>
                  </a:lnTo>
                  <a:lnTo>
                    <a:pt x="75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4" name="Google Shape;1224;p27"/>
            <p:cNvGrpSpPr/>
            <p:nvPr/>
          </p:nvGrpSpPr>
          <p:grpSpPr>
            <a:xfrm>
              <a:off x="9588341" y="4564601"/>
              <a:ext cx="827082" cy="567034"/>
              <a:chOff x="9588341" y="4564601"/>
              <a:chExt cx="827082" cy="567034"/>
            </a:xfrm>
          </p:grpSpPr>
          <p:sp>
            <p:nvSpPr>
              <p:cNvPr id="1225" name="Google Shape;1225;p27"/>
              <p:cNvSpPr/>
              <p:nvPr/>
            </p:nvSpPr>
            <p:spPr>
              <a:xfrm>
                <a:off x="9588341" y="4810744"/>
                <a:ext cx="413368" cy="320890"/>
              </a:xfrm>
              <a:custGeom>
                <a:rect b="b" l="l" r="r" t="t"/>
                <a:pathLst>
                  <a:path extrusionOk="0" h="3692" w="4756">
                    <a:moveTo>
                      <a:pt x="1" y="1"/>
                    </a:moveTo>
                    <a:lnTo>
                      <a:pt x="1" y="3692"/>
                    </a:lnTo>
                    <a:lnTo>
                      <a:pt x="4755" y="3692"/>
                    </a:lnTo>
                    <a:cubicBezTo>
                      <a:pt x="4729" y="3639"/>
                      <a:pt x="4689" y="3586"/>
                      <a:pt x="4656" y="3534"/>
                    </a:cubicBezTo>
                    <a:cubicBezTo>
                      <a:pt x="4227" y="2952"/>
                      <a:pt x="3699" y="2365"/>
                      <a:pt x="3144" y="1909"/>
                    </a:cubicBezTo>
                    <a:cubicBezTo>
                      <a:pt x="2860" y="1678"/>
                      <a:pt x="2523" y="1539"/>
                      <a:pt x="2239" y="1302"/>
                    </a:cubicBezTo>
                    <a:cubicBezTo>
                      <a:pt x="1605" y="774"/>
                      <a:pt x="1071" y="430"/>
                      <a:pt x="298" y="107"/>
                    </a:cubicBezTo>
                    <a:cubicBezTo>
                      <a:pt x="206" y="67"/>
                      <a:pt x="107" y="34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27"/>
              <p:cNvSpPr/>
              <p:nvPr/>
            </p:nvSpPr>
            <p:spPr>
              <a:xfrm>
                <a:off x="9588341" y="4690628"/>
                <a:ext cx="596411" cy="441007"/>
              </a:xfrm>
              <a:custGeom>
                <a:rect b="b" l="l" r="r" t="t"/>
                <a:pathLst>
                  <a:path extrusionOk="0" h="5074" w="6862">
                    <a:moveTo>
                      <a:pt x="535" y="1"/>
                    </a:moveTo>
                    <a:cubicBezTo>
                      <a:pt x="362" y="1"/>
                      <a:pt x="185" y="13"/>
                      <a:pt x="1" y="36"/>
                    </a:cubicBezTo>
                    <a:lnTo>
                      <a:pt x="1" y="1000"/>
                    </a:lnTo>
                    <a:cubicBezTo>
                      <a:pt x="919" y="1040"/>
                      <a:pt x="1823" y="1231"/>
                      <a:pt x="2688" y="1555"/>
                    </a:cubicBezTo>
                    <a:cubicBezTo>
                      <a:pt x="3639" y="1911"/>
                      <a:pt x="4372" y="2578"/>
                      <a:pt x="5164" y="3205"/>
                    </a:cubicBezTo>
                    <a:cubicBezTo>
                      <a:pt x="5759" y="3681"/>
                      <a:pt x="6076" y="4367"/>
                      <a:pt x="6300" y="5074"/>
                    </a:cubicBezTo>
                    <a:lnTo>
                      <a:pt x="6861" y="5074"/>
                    </a:lnTo>
                    <a:cubicBezTo>
                      <a:pt x="6749" y="4486"/>
                      <a:pt x="6650" y="4070"/>
                      <a:pt x="6280" y="3496"/>
                    </a:cubicBezTo>
                    <a:cubicBezTo>
                      <a:pt x="5950" y="2981"/>
                      <a:pt x="5567" y="2538"/>
                      <a:pt x="5138" y="2083"/>
                    </a:cubicBezTo>
                    <a:cubicBezTo>
                      <a:pt x="4392" y="1291"/>
                      <a:pt x="3487" y="941"/>
                      <a:pt x="2517" y="498"/>
                    </a:cubicBezTo>
                    <a:cubicBezTo>
                      <a:pt x="1790" y="169"/>
                      <a:pt x="1192" y="1"/>
                      <a:pt x="535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27"/>
              <p:cNvSpPr/>
              <p:nvPr/>
            </p:nvSpPr>
            <p:spPr>
              <a:xfrm>
                <a:off x="10163978" y="4564601"/>
                <a:ext cx="251445" cy="567033"/>
              </a:xfrm>
              <a:custGeom>
                <a:rect b="b" l="l" r="r" t="t"/>
                <a:pathLst>
                  <a:path extrusionOk="0" h="6524" w="2893">
                    <a:moveTo>
                      <a:pt x="945" y="0"/>
                    </a:moveTo>
                    <a:lnTo>
                      <a:pt x="1" y="1862"/>
                    </a:lnTo>
                    <a:lnTo>
                      <a:pt x="2345" y="6524"/>
                    </a:lnTo>
                    <a:lnTo>
                      <a:pt x="2893" y="6524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28" name="Google Shape;1228;p27"/>
          <p:cNvGrpSpPr/>
          <p:nvPr/>
        </p:nvGrpSpPr>
        <p:grpSpPr>
          <a:xfrm>
            <a:off x="-345554" y="3428977"/>
            <a:ext cx="10272228" cy="2279780"/>
            <a:chOff x="-345554" y="3428977"/>
            <a:chExt cx="10272228" cy="2279780"/>
          </a:xfrm>
        </p:grpSpPr>
        <p:sp>
          <p:nvSpPr>
            <p:cNvPr id="1229" name="Google Shape;1229;p27"/>
            <p:cNvSpPr/>
            <p:nvPr/>
          </p:nvSpPr>
          <p:spPr>
            <a:xfrm>
              <a:off x="1898590" y="4461138"/>
              <a:ext cx="7570875" cy="1152450"/>
            </a:xfrm>
            <a:custGeom>
              <a:rect b="b" l="l" r="r" t="t"/>
              <a:pathLst>
                <a:path extrusionOk="0" h="46098" w="302835">
                  <a:moveTo>
                    <a:pt x="47" y="13975"/>
                  </a:moveTo>
                  <a:cubicBezTo>
                    <a:pt x="-1350" y="8832"/>
                    <a:pt x="28495" y="9594"/>
                    <a:pt x="40814" y="9403"/>
                  </a:cubicBezTo>
                  <a:cubicBezTo>
                    <a:pt x="53133" y="9213"/>
                    <a:pt x="58912" y="13086"/>
                    <a:pt x="73961" y="12832"/>
                  </a:cubicBezTo>
                  <a:cubicBezTo>
                    <a:pt x="89011" y="12578"/>
                    <a:pt x="116570" y="8959"/>
                    <a:pt x="131111" y="7879"/>
                  </a:cubicBezTo>
                  <a:cubicBezTo>
                    <a:pt x="145653" y="6800"/>
                    <a:pt x="148129" y="5657"/>
                    <a:pt x="161210" y="6355"/>
                  </a:cubicBezTo>
                  <a:cubicBezTo>
                    <a:pt x="174291" y="7054"/>
                    <a:pt x="194802" y="12070"/>
                    <a:pt x="209597" y="12070"/>
                  </a:cubicBezTo>
                  <a:cubicBezTo>
                    <a:pt x="224393" y="12070"/>
                    <a:pt x="236316" y="8364"/>
                    <a:pt x="249983" y="6355"/>
                  </a:cubicBezTo>
                  <a:cubicBezTo>
                    <a:pt x="263650" y="4346"/>
                    <a:pt x="284169" y="-302"/>
                    <a:pt x="291598" y="15"/>
                  </a:cubicBezTo>
                  <a:cubicBezTo>
                    <a:pt x="299028" y="333"/>
                    <a:pt x="294511" y="2949"/>
                    <a:pt x="294560" y="8260"/>
                  </a:cubicBezTo>
                  <a:cubicBezTo>
                    <a:pt x="294609" y="13571"/>
                    <a:pt x="314817" y="25659"/>
                    <a:pt x="291893" y="31882"/>
                  </a:cubicBezTo>
                  <a:cubicBezTo>
                    <a:pt x="268970" y="38105"/>
                    <a:pt x="197469" y="44201"/>
                    <a:pt x="157019" y="45598"/>
                  </a:cubicBezTo>
                  <a:cubicBezTo>
                    <a:pt x="116570" y="46995"/>
                    <a:pt x="75358" y="45535"/>
                    <a:pt x="49196" y="40264"/>
                  </a:cubicBezTo>
                  <a:cubicBezTo>
                    <a:pt x="23034" y="34994"/>
                    <a:pt x="1444" y="19119"/>
                    <a:pt x="47" y="139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1230" name="Google Shape;1230;p27"/>
            <p:cNvSpPr/>
            <p:nvPr/>
          </p:nvSpPr>
          <p:spPr>
            <a:xfrm flipH="1">
              <a:off x="-72664" y="4329700"/>
              <a:ext cx="9315314" cy="810466"/>
            </a:xfrm>
            <a:custGeom>
              <a:rect b="b" l="l" r="r" t="t"/>
              <a:pathLst>
                <a:path extrusionOk="0" h="9196" w="61904">
                  <a:moveTo>
                    <a:pt x="58352" y="0"/>
                  </a:moveTo>
                  <a:cubicBezTo>
                    <a:pt x="58153" y="0"/>
                    <a:pt x="57954" y="6"/>
                    <a:pt x="57756" y="17"/>
                  </a:cubicBezTo>
                  <a:cubicBezTo>
                    <a:pt x="55049" y="169"/>
                    <a:pt x="52481" y="1219"/>
                    <a:pt x="50005" y="2335"/>
                  </a:cubicBezTo>
                  <a:cubicBezTo>
                    <a:pt x="47535" y="3457"/>
                    <a:pt x="45072" y="4672"/>
                    <a:pt x="42411" y="5194"/>
                  </a:cubicBezTo>
                  <a:cubicBezTo>
                    <a:pt x="42144" y="5249"/>
                    <a:pt x="41862" y="5293"/>
                    <a:pt x="41586" y="5293"/>
                  </a:cubicBezTo>
                  <a:cubicBezTo>
                    <a:pt x="41267" y="5293"/>
                    <a:pt x="40957" y="5235"/>
                    <a:pt x="40688" y="5069"/>
                  </a:cubicBezTo>
                  <a:cubicBezTo>
                    <a:pt x="40186" y="4765"/>
                    <a:pt x="40523" y="4019"/>
                    <a:pt x="40496" y="3596"/>
                  </a:cubicBezTo>
                  <a:cubicBezTo>
                    <a:pt x="40530" y="3174"/>
                    <a:pt x="40334" y="3004"/>
                    <a:pt x="39984" y="3004"/>
                  </a:cubicBezTo>
                  <a:cubicBezTo>
                    <a:pt x="38737" y="3004"/>
                    <a:pt x="35535" y="5169"/>
                    <a:pt x="33807" y="5788"/>
                  </a:cubicBezTo>
                  <a:cubicBezTo>
                    <a:pt x="29724" y="7249"/>
                    <a:pt x="25384" y="7987"/>
                    <a:pt x="21046" y="7987"/>
                  </a:cubicBezTo>
                  <a:cubicBezTo>
                    <a:pt x="18341" y="7987"/>
                    <a:pt x="15637" y="7700"/>
                    <a:pt x="12995" y="7122"/>
                  </a:cubicBezTo>
                  <a:cubicBezTo>
                    <a:pt x="11450" y="6666"/>
                    <a:pt x="16574" y="5967"/>
                    <a:pt x="15656" y="5425"/>
                  </a:cubicBezTo>
                  <a:cubicBezTo>
                    <a:pt x="14924" y="5091"/>
                    <a:pt x="14158" y="4964"/>
                    <a:pt x="13373" y="4964"/>
                  </a:cubicBezTo>
                  <a:cubicBezTo>
                    <a:pt x="10888" y="4964"/>
                    <a:pt x="8203" y="6235"/>
                    <a:pt x="5727" y="6235"/>
                  </a:cubicBezTo>
                  <a:cubicBezTo>
                    <a:pt x="4920" y="6235"/>
                    <a:pt x="4136" y="6100"/>
                    <a:pt x="3388" y="5742"/>
                  </a:cubicBezTo>
                  <a:cubicBezTo>
                    <a:pt x="3183" y="5643"/>
                    <a:pt x="2978" y="5524"/>
                    <a:pt x="2866" y="5326"/>
                  </a:cubicBezTo>
                  <a:cubicBezTo>
                    <a:pt x="2734" y="5069"/>
                    <a:pt x="2787" y="4765"/>
                    <a:pt x="2767" y="4481"/>
                  </a:cubicBezTo>
                  <a:cubicBezTo>
                    <a:pt x="2688" y="3226"/>
                    <a:pt x="1281" y="2540"/>
                    <a:pt x="0" y="2513"/>
                  </a:cubicBezTo>
                  <a:lnTo>
                    <a:pt x="0" y="9195"/>
                  </a:lnTo>
                  <a:lnTo>
                    <a:pt x="61903" y="9195"/>
                  </a:lnTo>
                  <a:lnTo>
                    <a:pt x="61903" y="638"/>
                  </a:lnTo>
                  <a:cubicBezTo>
                    <a:pt x="60781" y="207"/>
                    <a:pt x="59557" y="0"/>
                    <a:pt x="58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1" name="Google Shape;1231;p27"/>
            <p:cNvGrpSpPr/>
            <p:nvPr/>
          </p:nvGrpSpPr>
          <p:grpSpPr>
            <a:xfrm flipH="1">
              <a:off x="-345554" y="4134015"/>
              <a:ext cx="2320732" cy="1517445"/>
              <a:chOff x="4711471" y="4138878"/>
              <a:chExt cx="2320732" cy="1517445"/>
            </a:xfrm>
          </p:grpSpPr>
          <p:grpSp>
            <p:nvGrpSpPr>
              <p:cNvPr id="1232" name="Google Shape;1232;p27"/>
              <p:cNvGrpSpPr/>
              <p:nvPr/>
            </p:nvGrpSpPr>
            <p:grpSpPr>
              <a:xfrm flipH="1" rot="-1968291">
                <a:off x="5693362" y="4362216"/>
                <a:ext cx="1139656" cy="1070768"/>
                <a:chOff x="13065024" y="1586625"/>
                <a:chExt cx="1889358" cy="1775153"/>
              </a:xfrm>
            </p:grpSpPr>
            <p:sp>
              <p:nvSpPr>
                <p:cNvPr id="1233" name="Google Shape;1233;p27"/>
                <p:cNvSpPr/>
                <p:nvPr/>
              </p:nvSpPr>
              <p:spPr>
                <a:xfrm>
                  <a:off x="13065024" y="1586625"/>
                  <a:ext cx="1889358" cy="1538743"/>
                </a:xfrm>
                <a:custGeom>
                  <a:rect b="b" l="l" r="r" t="t"/>
                  <a:pathLst>
                    <a:path extrusionOk="0" h="17704" w="21738">
                      <a:moveTo>
                        <a:pt x="10783" y="1"/>
                      </a:moveTo>
                      <a:lnTo>
                        <a:pt x="9799" y="826"/>
                      </a:lnTo>
                      <a:lnTo>
                        <a:pt x="10869" y="2714"/>
                      </a:lnTo>
                      <a:lnTo>
                        <a:pt x="8882" y="4431"/>
                      </a:lnTo>
                      <a:lnTo>
                        <a:pt x="8347" y="4887"/>
                      </a:lnTo>
                      <a:lnTo>
                        <a:pt x="7574" y="5560"/>
                      </a:lnTo>
                      <a:lnTo>
                        <a:pt x="7086" y="6676"/>
                      </a:lnTo>
                      <a:lnTo>
                        <a:pt x="6597" y="7805"/>
                      </a:lnTo>
                      <a:lnTo>
                        <a:pt x="6584" y="7825"/>
                      </a:lnTo>
                      <a:lnTo>
                        <a:pt x="6135" y="7119"/>
                      </a:lnTo>
                      <a:lnTo>
                        <a:pt x="5210" y="5699"/>
                      </a:lnTo>
                      <a:lnTo>
                        <a:pt x="3289" y="2714"/>
                      </a:lnTo>
                      <a:lnTo>
                        <a:pt x="1783" y="2305"/>
                      </a:lnTo>
                      <a:lnTo>
                        <a:pt x="1480" y="2226"/>
                      </a:lnTo>
                      <a:lnTo>
                        <a:pt x="410" y="3375"/>
                      </a:lnTo>
                      <a:lnTo>
                        <a:pt x="978" y="8056"/>
                      </a:lnTo>
                      <a:lnTo>
                        <a:pt x="1064" y="8736"/>
                      </a:lnTo>
                      <a:lnTo>
                        <a:pt x="1268" y="10433"/>
                      </a:lnTo>
                      <a:lnTo>
                        <a:pt x="1480" y="12190"/>
                      </a:lnTo>
                      <a:lnTo>
                        <a:pt x="410" y="12190"/>
                      </a:lnTo>
                      <a:lnTo>
                        <a:pt x="1" y="12764"/>
                      </a:lnTo>
                      <a:lnTo>
                        <a:pt x="153" y="13708"/>
                      </a:lnTo>
                      <a:lnTo>
                        <a:pt x="364" y="14943"/>
                      </a:lnTo>
                      <a:lnTo>
                        <a:pt x="819" y="17703"/>
                      </a:lnTo>
                      <a:lnTo>
                        <a:pt x="21738" y="17703"/>
                      </a:lnTo>
                      <a:lnTo>
                        <a:pt x="21738" y="8234"/>
                      </a:lnTo>
                      <a:lnTo>
                        <a:pt x="19697" y="5171"/>
                      </a:lnTo>
                      <a:lnTo>
                        <a:pt x="18694" y="3672"/>
                      </a:lnTo>
                      <a:lnTo>
                        <a:pt x="18278" y="3045"/>
                      </a:lnTo>
                      <a:lnTo>
                        <a:pt x="17149" y="2048"/>
                      </a:lnTo>
                      <a:lnTo>
                        <a:pt x="16878" y="1810"/>
                      </a:lnTo>
                      <a:lnTo>
                        <a:pt x="14270" y="1037"/>
                      </a:lnTo>
                      <a:lnTo>
                        <a:pt x="1078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" name="Google Shape;1234;p27"/>
                <p:cNvSpPr/>
                <p:nvPr/>
              </p:nvSpPr>
              <p:spPr>
                <a:xfrm>
                  <a:off x="13916703" y="1658330"/>
                  <a:ext cx="915997" cy="708270"/>
                </a:xfrm>
                <a:custGeom>
                  <a:rect b="b" l="l" r="r" t="t"/>
                  <a:pathLst>
                    <a:path extrusionOk="0" h="8149" w="10539">
                      <a:moveTo>
                        <a:pt x="0" y="1"/>
                      </a:moveTo>
                      <a:lnTo>
                        <a:pt x="1070" y="1889"/>
                      </a:lnTo>
                      <a:lnTo>
                        <a:pt x="7409" y="8149"/>
                      </a:lnTo>
                      <a:lnTo>
                        <a:pt x="7904" y="3705"/>
                      </a:lnTo>
                      <a:lnTo>
                        <a:pt x="8809" y="5680"/>
                      </a:lnTo>
                      <a:lnTo>
                        <a:pt x="10539" y="7409"/>
                      </a:lnTo>
                      <a:lnTo>
                        <a:pt x="8479" y="222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" name="Google Shape;1235;p27"/>
                <p:cNvSpPr/>
                <p:nvPr/>
              </p:nvSpPr>
              <p:spPr>
                <a:xfrm>
                  <a:off x="13138293" y="1786965"/>
                  <a:ext cx="773978" cy="1562732"/>
                </a:xfrm>
                <a:custGeom>
                  <a:rect b="b" l="l" r="r" t="t"/>
                  <a:pathLst>
                    <a:path extrusionOk="0" h="17980" w="8905">
                      <a:moveTo>
                        <a:pt x="940" y="0"/>
                      </a:moveTo>
                      <a:lnTo>
                        <a:pt x="940" y="0"/>
                      </a:lnTo>
                      <a:cubicBezTo>
                        <a:pt x="1132" y="515"/>
                        <a:pt x="1271" y="1050"/>
                        <a:pt x="1284" y="1472"/>
                      </a:cubicBezTo>
                      <a:cubicBezTo>
                        <a:pt x="1258" y="1470"/>
                        <a:pt x="1234" y="1468"/>
                        <a:pt x="1211" y="1468"/>
                      </a:cubicBezTo>
                      <a:cubicBezTo>
                        <a:pt x="1" y="1468"/>
                        <a:pt x="2169" y="5300"/>
                        <a:pt x="2538" y="5850"/>
                      </a:cubicBezTo>
                      <a:cubicBezTo>
                        <a:pt x="2400" y="6293"/>
                        <a:pt x="2116" y="6676"/>
                        <a:pt x="2274" y="7151"/>
                      </a:cubicBezTo>
                      <a:cubicBezTo>
                        <a:pt x="2235" y="7164"/>
                        <a:pt x="2197" y="7164"/>
                        <a:pt x="2160" y="7164"/>
                      </a:cubicBezTo>
                      <a:cubicBezTo>
                        <a:pt x="2122" y="7164"/>
                        <a:pt x="2086" y="7164"/>
                        <a:pt x="2050" y="7177"/>
                      </a:cubicBezTo>
                      <a:cubicBezTo>
                        <a:pt x="2129" y="7877"/>
                        <a:pt x="1905" y="8287"/>
                        <a:pt x="1911" y="8894"/>
                      </a:cubicBezTo>
                      <a:cubicBezTo>
                        <a:pt x="1924" y="9805"/>
                        <a:pt x="2406" y="11086"/>
                        <a:pt x="2618" y="12024"/>
                      </a:cubicBezTo>
                      <a:cubicBezTo>
                        <a:pt x="2855" y="13127"/>
                        <a:pt x="3106" y="14282"/>
                        <a:pt x="3430" y="15398"/>
                      </a:cubicBezTo>
                      <a:cubicBezTo>
                        <a:pt x="3582" y="15933"/>
                        <a:pt x="3753" y="16461"/>
                        <a:pt x="3951" y="16963"/>
                      </a:cubicBezTo>
                      <a:cubicBezTo>
                        <a:pt x="4198" y="16803"/>
                        <a:pt x="4468" y="16739"/>
                        <a:pt x="4752" y="16739"/>
                      </a:cubicBezTo>
                      <a:cubicBezTo>
                        <a:pt x="5743" y="16739"/>
                        <a:pt x="6890" y="17529"/>
                        <a:pt x="7702" y="17775"/>
                      </a:cubicBezTo>
                      <a:cubicBezTo>
                        <a:pt x="8081" y="17893"/>
                        <a:pt x="8364" y="17980"/>
                        <a:pt x="8552" y="17980"/>
                      </a:cubicBezTo>
                      <a:cubicBezTo>
                        <a:pt x="8831" y="17980"/>
                        <a:pt x="8904" y="17790"/>
                        <a:pt x="8778" y="17227"/>
                      </a:cubicBezTo>
                      <a:cubicBezTo>
                        <a:pt x="8640" y="16606"/>
                        <a:pt x="8309" y="15992"/>
                        <a:pt x="7933" y="15398"/>
                      </a:cubicBezTo>
                      <a:cubicBezTo>
                        <a:pt x="7557" y="14804"/>
                        <a:pt x="7134" y="14236"/>
                        <a:pt x="6811" y="13714"/>
                      </a:cubicBezTo>
                      <a:cubicBezTo>
                        <a:pt x="6573" y="13318"/>
                        <a:pt x="6408" y="13014"/>
                        <a:pt x="6078" y="12698"/>
                      </a:cubicBezTo>
                      <a:cubicBezTo>
                        <a:pt x="6175" y="12685"/>
                        <a:pt x="6272" y="12679"/>
                        <a:pt x="6368" y="12679"/>
                      </a:cubicBezTo>
                      <a:cubicBezTo>
                        <a:pt x="7065" y="12679"/>
                        <a:pt x="7724" y="12982"/>
                        <a:pt x="8362" y="13080"/>
                      </a:cubicBezTo>
                      <a:cubicBezTo>
                        <a:pt x="8395" y="11813"/>
                        <a:pt x="6447" y="11311"/>
                        <a:pt x="5754" y="10459"/>
                      </a:cubicBezTo>
                      <a:cubicBezTo>
                        <a:pt x="5193" y="9779"/>
                        <a:pt x="4823" y="9046"/>
                        <a:pt x="4367" y="8313"/>
                      </a:cubicBezTo>
                      <a:lnTo>
                        <a:pt x="4367" y="8313"/>
                      </a:lnTo>
                      <a:cubicBezTo>
                        <a:pt x="4810" y="8333"/>
                        <a:pt x="5239" y="8544"/>
                        <a:pt x="5642" y="8637"/>
                      </a:cubicBezTo>
                      <a:cubicBezTo>
                        <a:pt x="6051" y="7811"/>
                        <a:pt x="5813" y="6550"/>
                        <a:pt x="5754" y="5500"/>
                      </a:cubicBezTo>
                      <a:lnTo>
                        <a:pt x="5754" y="5500"/>
                      </a:lnTo>
                      <a:lnTo>
                        <a:pt x="5741" y="5520"/>
                      </a:lnTo>
                      <a:lnTo>
                        <a:pt x="2446" y="409"/>
                      </a:lnTo>
                      <a:lnTo>
                        <a:pt x="940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" name="Google Shape;1236;p27"/>
                <p:cNvSpPr/>
                <p:nvPr/>
              </p:nvSpPr>
              <p:spPr>
                <a:xfrm>
                  <a:off x="13065024" y="2646034"/>
                  <a:ext cx="172266" cy="479336"/>
                </a:xfrm>
                <a:custGeom>
                  <a:rect b="b" l="l" r="r" t="t"/>
                  <a:pathLst>
                    <a:path extrusionOk="0" h="5515" w="1982">
                      <a:moveTo>
                        <a:pt x="410" y="1"/>
                      </a:moveTo>
                      <a:lnTo>
                        <a:pt x="1" y="575"/>
                      </a:lnTo>
                      <a:lnTo>
                        <a:pt x="819" y="5514"/>
                      </a:lnTo>
                      <a:lnTo>
                        <a:pt x="1982" y="5514"/>
                      </a:lnTo>
                      <a:cubicBezTo>
                        <a:pt x="1460" y="3698"/>
                        <a:pt x="707" y="1876"/>
                        <a:pt x="476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" name="Google Shape;1237;p27"/>
                <p:cNvSpPr/>
                <p:nvPr/>
              </p:nvSpPr>
              <p:spPr>
                <a:xfrm>
                  <a:off x="13791024" y="1971746"/>
                  <a:ext cx="1163357" cy="1390032"/>
                </a:xfrm>
                <a:custGeom>
                  <a:rect b="b" l="l" r="r" t="t"/>
                  <a:pathLst>
                    <a:path extrusionOk="0" h="15993" w="13385">
                      <a:moveTo>
                        <a:pt x="529" y="0"/>
                      </a:moveTo>
                      <a:lnTo>
                        <a:pt x="0" y="456"/>
                      </a:lnTo>
                      <a:cubicBezTo>
                        <a:pt x="185" y="826"/>
                        <a:pt x="430" y="1176"/>
                        <a:pt x="694" y="1519"/>
                      </a:cubicBezTo>
                      <a:cubicBezTo>
                        <a:pt x="1037" y="1974"/>
                        <a:pt x="1413" y="2417"/>
                        <a:pt x="1717" y="2859"/>
                      </a:cubicBezTo>
                      <a:cubicBezTo>
                        <a:pt x="1909" y="3130"/>
                        <a:pt x="2067" y="3401"/>
                        <a:pt x="2186" y="3671"/>
                      </a:cubicBezTo>
                      <a:cubicBezTo>
                        <a:pt x="2556" y="4543"/>
                        <a:pt x="2450" y="5646"/>
                        <a:pt x="2648" y="6623"/>
                      </a:cubicBezTo>
                      <a:cubicBezTo>
                        <a:pt x="2734" y="7065"/>
                        <a:pt x="2886" y="7481"/>
                        <a:pt x="3170" y="7838"/>
                      </a:cubicBezTo>
                      <a:cubicBezTo>
                        <a:pt x="3302" y="8003"/>
                        <a:pt x="3467" y="8142"/>
                        <a:pt x="3645" y="8274"/>
                      </a:cubicBezTo>
                      <a:cubicBezTo>
                        <a:pt x="3758" y="8360"/>
                        <a:pt x="3876" y="8439"/>
                        <a:pt x="3995" y="8518"/>
                      </a:cubicBezTo>
                      <a:cubicBezTo>
                        <a:pt x="4154" y="8630"/>
                        <a:pt x="4306" y="8742"/>
                        <a:pt x="4444" y="8875"/>
                      </a:cubicBezTo>
                      <a:cubicBezTo>
                        <a:pt x="4477" y="8901"/>
                        <a:pt x="4510" y="8941"/>
                        <a:pt x="4543" y="8974"/>
                      </a:cubicBezTo>
                      <a:cubicBezTo>
                        <a:pt x="4576" y="9007"/>
                        <a:pt x="4603" y="9046"/>
                        <a:pt x="4636" y="9086"/>
                      </a:cubicBezTo>
                      <a:cubicBezTo>
                        <a:pt x="4887" y="9383"/>
                        <a:pt x="5098" y="9740"/>
                        <a:pt x="5316" y="10083"/>
                      </a:cubicBezTo>
                      <a:cubicBezTo>
                        <a:pt x="5362" y="10156"/>
                        <a:pt x="5415" y="10228"/>
                        <a:pt x="5461" y="10301"/>
                      </a:cubicBezTo>
                      <a:cubicBezTo>
                        <a:pt x="5494" y="10354"/>
                        <a:pt x="5527" y="10400"/>
                        <a:pt x="5560" y="10453"/>
                      </a:cubicBezTo>
                      <a:cubicBezTo>
                        <a:pt x="5844" y="10862"/>
                        <a:pt x="6174" y="11238"/>
                        <a:pt x="6630" y="11463"/>
                      </a:cubicBezTo>
                      <a:lnTo>
                        <a:pt x="7356" y="13272"/>
                      </a:lnTo>
                      <a:lnTo>
                        <a:pt x="8439" y="15993"/>
                      </a:lnTo>
                      <a:cubicBezTo>
                        <a:pt x="8690" y="15748"/>
                        <a:pt x="9324" y="15279"/>
                        <a:pt x="9779" y="14982"/>
                      </a:cubicBezTo>
                      <a:cubicBezTo>
                        <a:pt x="9819" y="14956"/>
                        <a:pt x="9852" y="14929"/>
                        <a:pt x="9892" y="14903"/>
                      </a:cubicBezTo>
                      <a:cubicBezTo>
                        <a:pt x="10129" y="14751"/>
                        <a:pt x="10367" y="14606"/>
                        <a:pt x="10611" y="14461"/>
                      </a:cubicBezTo>
                      <a:cubicBezTo>
                        <a:pt x="11311" y="14038"/>
                        <a:pt x="12031" y="13648"/>
                        <a:pt x="12751" y="13272"/>
                      </a:cubicBezTo>
                      <a:cubicBezTo>
                        <a:pt x="12962" y="13160"/>
                        <a:pt x="13173" y="13054"/>
                        <a:pt x="13385" y="12949"/>
                      </a:cubicBezTo>
                      <a:lnTo>
                        <a:pt x="13385" y="6814"/>
                      </a:lnTo>
                      <a:cubicBezTo>
                        <a:pt x="13127" y="6927"/>
                        <a:pt x="12863" y="7026"/>
                        <a:pt x="12592" y="7118"/>
                      </a:cubicBezTo>
                      <a:cubicBezTo>
                        <a:pt x="12335" y="7204"/>
                        <a:pt x="12077" y="7277"/>
                        <a:pt x="11813" y="7336"/>
                      </a:cubicBezTo>
                      <a:cubicBezTo>
                        <a:pt x="11556" y="7395"/>
                        <a:pt x="11292" y="7435"/>
                        <a:pt x="11021" y="7462"/>
                      </a:cubicBezTo>
                      <a:cubicBezTo>
                        <a:pt x="10961" y="7468"/>
                        <a:pt x="10902" y="7468"/>
                        <a:pt x="10843" y="7475"/>
                      </a:cubicBezTo>
                      <a:cubicBezTo>
                        <a:pt x="10737" y="7481"/>
                        <a:pt x="10631" y="7485"/>
                        <a:pt x="10525" y="7485"/>
                      </a:cubicBezTo>
                      <a:cubicBezTo>
                        <a:pt x="10418" y="7485"/>
                        <a:pt x="10311" y="7481"/>
                        <a:pt x="10202" y="7475"/>
                      </a:cubicBezTo>
                      <a:cubicBezTo>
                        <a:pt x="10083" y="7468"/>
                        <a:pt x="9964" y="7462"/>
                        <a:pt x="9845" y="7448"/>
                      </a:cubicBezTo>
                      <a:cubicBezTo>
                        <a:pt x="9687" y="7428"/>
                        <a:pt x="9529" y="7409"/>
                        <a:pt x="9363" y="7382"/>
                      </a:cubicBezTo>
                      <a:cubicBezTo>
                        <a:pt x="9212" y="7356"/>
                        <a:pt x="9060" y="7329"/>
                        <a:pt x="8901" y="7296"/>
                      </a:cubicBezTo>
                      <a:cubicBezTo>
                        <a:pt x="8730" y="7263"/>
                        <a:pt x="8551" y="7224"/>
                        <a:pt x="8373" y="7178"/>
                      </a:cubicBezTo>
                      <a:cubicBezTo>
                        <a:pt x="7812" y="7046"/>
                        <a:pt x="7257" y="6880"/>
                        <a:pt x="6729" y="6729"/>
                      </a:cubicBezTo>
                      <a:cubicBezTo>
                        <a:pt x="6584" y="6689"/>
                        <a:pt x="6445" y="6649"/>
                        <a:pt x="6306" y="6616"/>
                      </a:cubicBezTo>
                      <a:lnTo>
                        <a:pt x="6306" y="6616"/>
                      </a:lnTo>
                      <a:cubicBezTo>
                        <a:pt x="6419" y="6748"/>
                        <a:pt x="6537" y="6880"/>
                        <a:pt x="6650" y="7019"/>
                      </a:cubicBezTo>
                      <a:cubicBezTo>
                        <a:pt x="7085" y="7528"/>
                        <a:pt x="7534" y="8082"/>
                        <a:pt x="7964" y="8643"/>
                      </a:cubicBezTo>
                      <a:cubicBezTo>
                        <a:pt x="7977" y="8657"/>
                        <a:pt x="7983" y="8670"/>
                        <a:pt x="7997" y="8690"/>
                      </a:cubicBezTo>
                      <a:cubicBezTo>
                        <a:pt x="8287" y="9066"/>
                        <a:pt x="8578" y="9456"/>
                        <a:pt x="8848" y="9839"/>
                      </a:cubicBezTo>
                      <a:cubicBezTo>
                        <a:pt x="9080" y="10169"/>
                        <a:pt x="9304" y="10499"/>
                        <a:pt x="9509" y="10822"/>
                      </a:cubicBezTo>
                      <a:cubicBezTo>
                        <a:pt x="8756" y="11463"/>
                        <a:pt x="8300" y="11463"/>
                        <a:pt x="8030" y="12506"/>
                      </a:cubicBezTo>
                      <a:cubicBezTo>
                        <a:pt x="7964" y="11905"/>
                        <a:pt x="7330" y="11199"/>
                        <a:pt x="6709" y="10572"/>
                      </a:cubicBezTo>
                      <a:cubicBezTo>
                        <a:pt x="6531" y="10393"/>
                        <a:pt x="6359" y="10222"/>
                        <a:pt x="6201" y="10063"/>
                      </a:cubicBezTo>
                      <a:cubicBezTo>
                        <a:pt x="6108" y="9971"/>
                        <a:pt x="6022" y="9885"/>
                        <a:pt x="5943" y="9799"/>
                      </a:cubicBezTo>
                      <a:cubicBezTo>
                        <a:pt x="5864" y="9713"/>
                        <a:pt x="5791" y="9634"/>
                        <a:pt x="5725" y="9555"/>
                      </a:cubicBezTo>
                      <a:cubicBezTo>
                        <a:pt x="5699" y="9522"/>
                        <a:pt x="5666" y="9482"/>
                        <a:pt x="5626" y="9442"/>
                      </a:cubicBezTo>
                      <a:cubicBezTo>
                        <a:pt x="5296" y="9059"/>
                        <a:pt x="4715" y="8511"/>
                        <a:pt x="4233" y="7970"/>
                      </a:cubicBezTo>
                      <a:cubicBezTo>
                        <a:pt x="4121" y="7838"/>
                        <a:pt x="4008" y="7712"/>
                        <a:pt x="3909" y="7587"/>
                      </a:cubicBezTo>
                      <a:cubicBezTo>
                        <a:pt x="3665" y="7270"/>
                        <a:pt x="3474" y="6966"/>
                        <a:pt x="3421" y="6722"/>
                      </a:cubicBezTo>
                      <a:cubicBezTo>
                        <a:pt x="3276" y="6009"/>
                        <a:pt x="3764" y="5421"/>
                        <a:pt x="4134" y="4794"/>
                      </a:cubicBezTo>
                      <a:cubicBezTo>
                        <a:pt x="4207" y="4675"/>
                        <a:pt x="4279" y="4550"/>
                        <a:pt x="4332" y="4424"/>
                      </a:cubicBezTo>
                      <a:cubicBezTo>
                        <a:pt x="4358" y="4371"/>
                        <a:pt x="4385" y="4319"/>
                        <a:pt x="4405" y="4259"/>
                      </a:cubicBezTo>
                      <a:cubicBezTo>
                        <a:pt x="4543" y="3896"/>
                        <a:pt x="4576" y="3500"/>
                        <a:pt x="4365" y="3051"/>
                      </a:cubicBezTo>
                      <a:cubicBezTo>
                        <a:pt x="4226" y="2760"/>
                        <a:pt x="4002" y="2542"/>
                        <a:pt x="3731" y="2364"/>
                      </a:cubicBezTo>
                      <a:cubicBezTo>
                        <a:pt x="3071" y="1935"/>
                        <a:pt x="2140" y="1743"/>
                        <a:pt x="1486" y="1294"/>
                      </a:cubicBezTo>
                      <a:cubicBezTo>
                        <a:pt x="1433" y="1261"/>
                        <a:pt x="1387" y="1228"/>
                        <a:pt x="1334" y="1189"/>
                      </a:cubicBezTo>
                      <a:cubicBezTo>
                        <a:pt x="964" y="885"/>
                        <a:pt x="720" y="462"/>
                        <a:pt x="529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" name="Google Shape;1238;p27"/>
                <p:cNvSpPr/>
                <p:nvPr/>
              </p:nvSpPr>
              <p:spPr>
                <a:xfrm>
                  <a:off x="13430588" y="2551905"/>
                  <a:ext cx="242319" cy="480466"/>
                </a:xfrm>
                <a:custGeom>
                  <a:rect b="b" l="l" r="r" t="t"/>
                  <a:pathLst>
                    <a:path extrusionOk="0" h="5528" w="2788">
                      <a:moveTo>
                        <a:pt x="238" y="1"/>
                      </a:moveTo>
                      <a:cubicBezTo>
                        <a:pt x="153" y="54"/>
                        <a:pt x="80" y="120"/>
                        <a:pt x="1" y="192"/>
                      </a:cubicBezTo>
                      <a:cubicBezTo>
                        <a:pt x="516" y="1770"/>
                        <a:pt x="1117" y="3368"/>
                        <a:pt x="1638" y="4953"/>
                      </a:cubicBezTo>
                      <a:lnTo>
                        <a:pt x="2787" y="5527"/>
                      </a:lnTo>
                      <a:cubicBezTo>
                        <a:pt x="1777" y="4662"/>
                        <a:pt x="1361" y="1295"/>
                        <a:pt x="238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" name="Google Shape;1239;p27"/>
                <p:cNvSpPr/>
                <p:nvPr/>
              </p:nvSpPr>
              <p:spPr>
                <a:xfrm>
                  <a:off x="14574996" y="2616223"/>
                  <a:ext cx="379384" cy="381731"/>
                </a:xfrm>
                <a:custGeom>
                  <a:rect b="b" l="l" r="r" t="t"/>
                  <a:pathLst>
                    <a:path extrusionOk="0" h="4392" w="4365">
                      <a:moveTo>
                        <a:pt x="4365" y="0"/>
                      </a:moveTo>
                      <a:cubicBezTo>
                        <a:pt x="4081" y="113"/>
                        <a:pt x="3803" y="218"/>
                        <a:pt x="3559" y="317"/>
                      </a:cubicBezTo>
                      <a:cubicBezTo>
                        <a:pt x="3506" y="337"/>
                        <a:pt x="3453" y="357"/>
                        <a:pt x="3407" y="383"/>
                      </a:cubicBezTo>
                      <a:cubicBezTo>
                        <a:pt x="3117" y="502"/>
                        <a:pt x="2813" y="588"/>
                        <a:pt x="2509" y="647"/>
                      </a:cubicBezTo>
                      <a:cubicBezTo>
                        <a:pt x="2318" y="687"/>
                        <a:pt x="2120" y="720"/>
                        <a:pt x="1928" y="753"/>
                      </a:cubicBezTo>
                      <a:cubicBezTo>
                        <a:pt x="1644" y="793"/>
                        <a:pt x="1360" y="826"/>
                        <a:pt x="1083" y="865"/>
                      </a:cubicBezTo>
                      <a:cubicBezTo>
                        <a:pt x="713" y="925"/>
                        <a:pt x="357" y="991"/>
                        <a:pt x="0" y="1103"/>
                      </a:cubicBezTo>
                      <a:cubicBezTo>
                        <a:pt x="53" y="1433"/>
                        <a:pt x="225" y="1519"/>
                        <a:pt x="443" y="1704"/>
                      </a:cubicBezTo>
                      <a:cubicBezTo>
                        <a:pt x="482" y="1737"/>
                        <a:pt x="522" y="1770"/>
                        <a:pt x="561" y="1810"/>
                      </a:cubicBezTo>
                      <a:cubicBezTo>
                        <a:pt x="865" y="2107"/>
                        <a:pt x="1149" y="2443"/>
                        <a:pt x="1433" y="2767"/>
                      </a:cubicBezTo>
                      <a:cubicBezTo>
                        <a:pt x="1499" y="2840"/>
                        <a:pt x="1558" y="2912"/>
                        <a:pt x="1624" y="2985"/>
                      </a:cubicBezTo>
                      <a:cubicBezTo>
                        <a:pt x="1704" y="3084"/>
                        <a:pt x="1790" y="3176"/>
                        <a:pt x="1869" y="3269"/>
                      </a:cubicBezTo>
                      <a:cubicBezTo>
                        <a:pt x="1961" y="3368"/>
                        <a:pt x="2047" y="3460"/>
                        <a:pt x="2139" y="3553"/>
                      </a:cubicBezTo>
                      <a:lnTo>
                        <a:pt x="4365" y="4391"/>
                      </a:lnTo>
                      <a:lnTo>
                        <a:pt x="4365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0" name="Google Shape;1240;p27"/>
              <p:cNvGrpSpPr/>
              <p:nvPr/>
            </p:nvGrpSpPr>
            <p:grpSpPr>
              <a:xfrm rot="1503340">
                <a:off x="4796177" y="4709163"/>
                <a:ext cx="1001525" cy="622574"/>
                <a:chOff x="12284006" y="3810090"/>
                <a:chExt cx="1001522" cy="622572"/>
              </a:xfrm>
            </p:grpSpPr>
            <p:sp>
              <p:nvSpPr>
                <p:cNvPr id="1241" name="Google Shape;1241;p27"/>
                <p:cNvSpPr/>
                <p:nvPr/>
              </p:nvSpPr>
              <p:spPr>
                <a:xfrm>
                  <a:off x="12284006" y="3810090"/>
                  <a:ext cx="1001522" cy="622572"/>
                </a:xfrm>
                <a:custGeom>
                  <a:rect b="b" l="l" r="r" t="t"/>
                  <a:pathLst>
                    <a:path extrusionOk="0" h="7163" w="11523">
                      <a:moveTo>
                        <a:pt x="8002" y="0"/>
                      </a:moveTo>
                      <a:cubicBezTo>
                        <a:pt x="7349" y="0"/>
                        <a:pt x="6907" y="646"/>
                        <a:pt x="6907" y="646"/>
                      </a:cubicBezTo>
                      <a:cubicBezTo>
                        <a:pt x="6907" y="646"/>
                        <a:pt x="7349" y="1781"/>
                        <a:pt x="8155" y="2461"/>
                      </a:cubicBezTo>
                      <a:cubicBezTo>
                        <a:pt x="8033" y="2415"/>
                        <a:pt x="7911" y="2395"/>
                        <a:pt x="7793" y="2395"/>
                      </a:cubicBezTo>
                      <a:cubicBezTo>
                        <a:pt x="6992" y="2395"/>
                        <a:pt x="6306" y="3306"/>
                        <a:pt x="6306" y="3306"/>
                      </a:cubicBezTo>
                      <a:lnTo>
                        <a:pt x="6464" y="2224"/>
                      </a:lnTo>
                      <a:cubicBezTo>
                        <a:pt x="6464" y="2224"/>
                        <a:pt x="5835" y="1951"/>
                        <a:pt x="5392" y="1951"/>
                      </a:cubicBezTo>
                      <a:cubicBezTo>
                        <a:pt x="5324" y="1951"/>
                        <a:pt x="5260" y="1958"/>
                        <a:pt x="5203" y="1973"/>
                      </a:cubicBezTo>
                      <a:cubicBezTo>
                        <a:pt x="4781" y="2085"/>
                        <a:pt x="4417" y="3108"/>
                        <a:pt x="4417" y="3108"/>
                      </a:cubicBezTo>
                      <a:cubicBezTo>
                        <a:pt x="4417" y="3108"/>
                        <a:pt x="4378" y="1504"/>
                        <a:pt x="4219" y="903"/>
                      </a:cubicBezTo>
                      <a:cubicBezTo>
                        <a:pt x="4011" y="720"/>
                        <a:pt x="3782" y="644"/>
                        <a:pt x="3552" y="644"/>
                      </a:cubicBezTo>
                      <a:cubicBezTo>
                        <a:pt x="2843" y="644"/>
                        <a:pt x="2127" y="1373"/>
                        <a:pt x="1988" y="1966"/>
                      </a:cubicBezTo>
                      <a:cubicBezTo>
                        <a:pt x="1776" y="1776"/>
                        <a:pt x="1562" y="1699"/>
                        <a:pt x="1358" y="1699"/>
                      </a:cubicBezTo>
                      <a:cubicBezTo>
                        <a:pt x="684" y="1699"/>
                        <a:pt x="115" y="2540"/>
                        <a:pt x="79" y="2910"/>
                      </a:cubicBezTo>
                      <a:cubicBezTo>
                        <a:pt x="40" y="3392"/>
                        <a:pt x="1730" y="4680"/>
                        <a:pt x="1730" y="4680"/>
                      </a:cubicBezTo>
                      <a:cubicBezTo>
                        <a:pt x="1730" y="4680"/>
                        <a:pt x="0" y="4997"/>
                        <a:pt x="0" y="5248"/>
                      </a:cubicBezTo>
                      <a:cubicBezTo>
                        <a:pt x="0" y="5492"/>
                        <a:pt x="1730" y="7163"/>
                        <a:pt x="1730" y="7163"/>
                      </a:cubicBezTo>
                      <a:lnTo>
                        <a:pt x="11522" y="2468"/>
                      </a:lnTo>
                      <a:cubicBezTo>
                        <a:pt x="11522" y="2468"/>
                        <a:pt x="11443" y="263"/>
                        <a:pt x="11166" y="190"/>
                      </a:cubicBezTo>
                      <a:cubicBezTo>
                        <a:pt x="11153" y="187"/>
                        <a:pt x="11139" y="186"/>
                        <a:pt x="11125" y="186"/>
                      </a:cubicBezTo>
                      <a:cubicBezTo>
                        <a:pt x="10808" y="186"/>
                        <a:pt x="10031" y="850"/>
                        <a:pt x="9918" y="1425"/>
                      </a:cubicBezTo>
                      <a:cubicBezTo>
                        <a:pt x="9884" y="1419"/>
                        <a:pt x="9850" y="1416"/>
                        <a:pt x="9816" y="1416"/>
                      </a:cubicBezTo>
                      <a:cubicBezTo>
                        <a:pt x="9405" y="1416"/>
                        <a:pt x="8993" y="1827"/>
                        <a:pt x="8993" y="1827"/>
                      </a:cubicBezTo>
                      <a:cubicBezTo>
                        <a:pt x="8993" y="1827"/>
                        <a:pt x="8716" y="863"/>
                        <a:pt x="8439" y="97"/>
                      </a:cubicBezTo>
                      <a:cubicBezTo>
                        <a:pt x="8285" y="29"/>
                        <a:pt x="8139" y="0"/>
                        <a:pt x="800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2" name="Google Shape;1242;p27"/>
                <p:cNvSpPr/>
                <p:nvPr/>
              </p:nvSpPr>
              <p:spPr>
                <a:xfrm>
                  <a:off x="12312688" y="3980530"/>
                  <a:ext cx="116640" cy="71879"/>
                </a:xfrm>
                <a:custGeom>
                  <a:rect b="b" l="l" r="r" t="t"/>
                  <a:pathLst>
                    <a:path extrusionOk="0" h="827" w="1342">
                      <a:moveTo>
                        <a:pt x="999" y="1"/>
                      </a:moveTo>
                      <a:cubicBezTo>
                        <a:pt x="906" y="1"/>
                        <a:pt x="808" y="24"/>
                        <a:pt x="740" y="71"/>
                      </a:cubicBezTo>
                      <a:cubicBezTo>
                        <a:pt x="535" y="170"/>
                        <a:pt x="0" y="566"/>
                        <a:pt x="13" y="824"/>
                      </a:cubicBezTo>
                      <a:cubicBezTo>
                        <a:pt x="25" y="825"/>
                        <a:pt x="36" y="826"/>
                        <a:pt x="48" y="826"/>
                      </a:cubicBezTo>
                      <a:cubicBezTo>
                        <a:pt x="249" y="826"/>
                        <a:pt x="558" y="628"/>
                        <a:pt x="713" y="547"/>
                      </a:cubicBezTo>
                      <a:cubicBezTo>
                        <a:pt x="859" y="467"/>
                        <a:pt x="1149" y="381"/>
                        <a:pt x="1242" y="236"/>
                      </a:cubicBezTo>
                      <a:cubicBezTo>
                        <a:pt x="1341" y="84"/>
                        <a:pt x="1179" y="1"/>
                        <a:pt x="999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3" name="Google Shape;1243;p27"/>
                <p:cNvSpPr/>
                <p:nvPr/>
              </p:nvSpPr>
              <p:spPr>
                <a:xfrm>
                  <a:off x="12311472" y="4229977"/>
                  <a:ext cx="133241" cy="52757"/>
                </a:xfrm>
                <a:custGeom>
                  <a:rect b="b" l="l" r="r" t="t"/>
                  <a:pathLst>
                    <a:path extrusionOk="0" h="607" w="1533">
                      <a:moveTo>
                        <a:pt x="1401" y="1"/>
                      </a:moveTo>
                      <a:lnTo>
                        <a:pt x="1401" y="7"/>
                      </a:lnTo>
                      <a:cubicBezTo>
                        <a:pt x="1190" y="106"/>
                        <a:pt x="886" y="166"/>
                        <a:pt x="648" y="238"/>
                      </a:cubicBezTo>
                      <a:cubicBezTo>
                        <a:pt x="443" y="305"/>
                        <a:pt x="153" y="318"/>
                        <a:pt x="1" y="483"/>
                      </a:cubicBezTo>
                      <a:cubicBezTo>
                        <a:pt x="144" y="572"/>
                        <a:pt x="323" y="606"/>
                        <a:pt x="508" y="606"/>
                      </a:cubicBezTo>
                      <a:cubicBezTo>
                        <a:pt x="735" y="606"/>
                        <a:pt x="968" y="555"/>
                        <a:pt x="1150" y="489"/>
                      </a:cubicBezTo>
                      <a:cubicBezTo>
                        <a:pt x="1289" y="443"/>
                        <a:pt x="1473" y="344"/>
                        <a:pt x="1513" y="186"/>
                      </a:cubicBezTo>
                      <a:cubicBezTo>
                        <a:pt x="1533" y="113"/>
                        <a:pt x="1533" y="40"/>
                        <a:pt x="1401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4" name="Google Shape;1244;p27"/>
                <p:cNvSpPr/>
                <p:nvPr/>
              </p:nvSpPr>
              <p:spPr>
                <a:xfrm>
                  <a:off x="12482520" y="3885271"/>
                  <a:ext cx="130981" cy="96302"/>
                </a:xfrm>
                <a:custGeom>
                  <a:rect b="b" l="l" r="r" t="t"/>
                  <a:pathLst>
                    <a:path extrusionOk="0" h="1108" w="1507">
                      <a:moveTo>
                        <a:pt x="1160" y="0"/>
                      </a:moveTo>
                      <a:cubicBezTo>
                        <a:pt x="1148" y="0"/>
                        <a:pt x="1137" y="2"/>
                        <a:pt x="1130" y="5"/>
                      </a:cubicBezTo>
                      <a:cubicBezTo>
                        <a:pt x="753" y="5"/>
                        <a:pt x="1" y="685"/>
                        <a:pt x="54" y="1108"/>
                      </a:cubicBezTo>
                      <a:cubicBezTo>
                        <a:pt x="126" y="1108"/>
                        <a:pt x="205" y="1035"/>
                        <a:pt x="271" y="1002"/>
                      </a:cubicBezTo>
                      <a:cubicBezTo>
                        <a:pt x="489" y="883"/>
                        <a:pt x="727" y="797"/>
                        <a:pt x="932" y="679"/>
                      </a:cubicBezTo>
                      <a:cubicBezTo>
                        <a:pt x="1097" y="586"/>
                        <a:pt x="1301" y="447"/>
                        <a:pt x="1414" y="296"/>
                      </a:cubicBezTo>
                      <a:cubicBezTo>
                        <a:pt x="1493" y="183"/>
                        <a:pt x="1506" y="137"/>
                        <a:pt x="1374" y="64"/>
                      </a:cubicBezTo>
                      <a:cubicBezTo>
                        <a:pt x="1325" y="37"/>
                        <a:pt x="1220" y="0"/>
                        <a:pt x="1160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5" name="Google Shape;1245;p27"/>
                <p:cNvSpPr/>
                <p:nvPr/>
              </p:nvSpPr>
              <p:spPr>
                <a:xfrm>
                  <a:off x="12693115" y="3998956"/>
                  <a:ext cx="118900" cy="65882"/>
                </a:xfrm>
                <a:custGeom>
                  <a:rect b="b" l="l" r="r" t="t"/>
                  <a:pathLst>
                    <a:path extrusionOk="0" h="758" w="1368">
                      <a:moveTo>
                        <a:pt x="783" y="1"/>
                      </a:moveTo>
                      <a:cubicBezTo>
                        <a:pt x="757" y="1"/>
                        <a:pt x="732" y="2"/>
                        <a:pt x="707" y="4"/>
                      </a:cubicBezTo>
                      <a:cubicBezTo>
                        <a:pt x="450" y="31"/>
                        <a:pt x="351" y="176"/>
                        <a:pt x="212" y="387"/>
                      </a:cubicBezTo>
                      <a:cubicBezTo>
                        <a:pt x="166" y="460"/>
                        <a:pt x="1" y="704"/>
                        <a:pt x="41" y="757"/>
                      </a:cubicBezTo>
                      <a:cubicBezTo>
                        <a:pt x="100" y="684"/>
                        <a:pt x="252" y="632"/>
                        <a:pt x="371" y="552"/>
                      </a:cubicBezTo>
                      <a:cubicBezTo>
                        <a:pt x="681" y="341"/>
                        <a:pt x="1031" y="288"/>
                        <a:pt x="1368" y="123"/>
                      </a:cubicBezTo>
                      <a:cubicBezTo>
                        <a:pt x="1206" y="59"/>
                        <a:pt x="972" y="1"/>
                        <a:pt x="783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6" name="Google Shape;1246;p27"/>
                <p:cNvSpPr/>
                <p:nvPr/>
              </p:nvSpPr>
              <p:spPr>
                <a:xfrm>
                  <a:off x="12907795" y="3825387"/>
                  <a:ext cx="100474" cy="39807"/>
                </a:xfrm>
                <a:custGeom>
                  <a:rect b="b" l="l" r="r" t="t"/>
                  <a:pathLst>
                    <a:path extrusionOk="0" h="458" w="1156">
                      <a:moveTo>
                        <a:pt x="835" y="0"/>
                      </a:moveTo>
                      <a:cubicBezTo>
                        <a:pt x="816" y="0"/>
                        <a:pt x="797" y="3"/>
                        <a:pt x="780" y="7"/>
                      </a:cubicBezTo>
                      <a:cubicBezTo>
                        <a:pt x="588" y="7"/>
                        <a:pt x="86" y="219"/>
                        <a:pt x="0" y="397"/>
                      </a:cubicBezTo>
                      <a:cubicBezTo>
                        <a:pt x="41" y="442"/>
                        <a:pt x="104" y="458"/>
                        <a:pt x="175" y="458"/>
                      </a:cubicBezTo>
                      <a:cubicBezTo>
                        <a:pt x="314" y="458"/>
                        <a:pt x="485" y="397"/>
                        <a:pt x="582" y="370"/>
                      </a:cubicBezTo>
                      <a:cubicBezTo>
                        <a:pt x="687" y="337"/>
                        <a:pt x="965" y="298"/>
                        <a:pt x="1057" y="212"/>
                      </a:cubicBezTo>
                      <a:cubicBezTo>
                        <a:pt x="1156" y="119"/>
                        <a:pt x="978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7" name="Google Shape;1247;p27"/>
                <p:cNvSpPr/>
                <p:nvPr/>
              </p:nvSpPr>
              <p:spPr>
                <a:xfrm>
                  <a:off x="13160891" y="3848506"/>
                  <a:ext cx="86915" cy="110121"/>
                </a:xfrm>
                <a:custGeom>
                  <a:rect b="b" l="l" r="r" t="t"/>
                  <a:pathLst>
                    <a:path extrusionOk="0" h="1267" w="1000">
                      <a:moveTo>
                        <a:pt x="890" y="0"/>
                      </a:moveTo>
                      <a:cubicBezTo>
                        <a:pt x="883" y="0"/>
                        <a:pt x="875" y="2"/>
                        <a:pt x="865" y="5"/>
                      </a:cubicBezTo>
                      <a:cubicBezTo>
                        <a:pt x="515" y="270"/>
                        <a:pt x="0" y="771"/>
                        <a:pt x="40" y="1267"/>
                      </a:cubicBezTo>
                      <a:cubicBezTo>
                        <a:pt x="397" y="1181"/>
                        <a:pt x="687" y="778"/>
                        <a:pt x="839" y="461"/>
                      </a:cubicBezTo>
                      <a:cubicBezTo>
                        <a:pt x="864" y="411"/>
                        <a:pt x="999" y="0"/>
                        <a:pt x="890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8" name="Google Shape;1248;p27"/>
                <p:cNvSpPr/>
                <p:nvPr/>
              </p:nvSpPr>
              <p:spPr>
                <a:xfrm>
                  <a:off x="12424548" y="3979227"/>
                  <a:ext cx="251445" cy="412672"/>
                </a:xfrm>
                <a:custGeom>
                  <a:rect b="b" l="l" r="r" t="t"/>
                  <a:pathLst>
                    <a:path extrusionOk="0" h="4748" w="2893">
                      <a:moveTo>
                        <a:pt x="364" y="0"/>
                      </a:moveTo>
                      <a:cubicBezTo>
                        <a:pt x="324" y="185"/>
                        <a:pt x="212" y="324"/>
                        <a:pt x="126" y="482"/>
                      </a:cubicBezTo>
                      <a:cubicBezTo>
                        <a:pt x="1" y="713"/>
                        <a:pt x="212" y="918"/>
                        <a:pt x="311" y="1136"/>
                      </a:cubicBezTo>
                      <a:cubicBezTo>
                        <a:pt x="476" y="1499"/>
                        <a:pt x="674" y="1829"/>
                        <a:pt x="892" y="2166"/>
                      </a:cubicBezTo>
                      <a:cubicBezTo>
                        <a:pt x="1143" y="2542"/>
                        <a:pt x="1420" y="2906"/>
                        <a:pt x="1658" y="3289"/>
                      </a:cubicBezTo>
                      <a:cubicBezTo>
                        <a:pt x="1823" y="3553"/>
                        <a:pt x="1975" y="3810"/>
                        <a:pt x="2167" y="4061"/>
                      </a:cubicBezTo>
                      <a:cubicBezTo>
                        <a:pt x="2351" y="4292"/>
                        <a:pt x="2602" y="4629"/>
                        <a:pt x="2873" y="4748"/>
                      </a:cubicBezTo>
                      <a:cubicBezTo>
                        <a:pt x="2893" y="4655"/>
                        <a:pt x="2761" y="4530"/>
                        <a:pt x="2708" y="4451"/>
                      </a:cubicBezTo>
                      <a:cubicBezTo>
                        <a:pt x="2596" y="4292"/>
                        <a:pt x="2490" y="4127"/>
                        <a:pt x="2384" y="3962"/>
                      </a:cubicBezTo>
                      <a:cubicBezTo>
                        <a:pt x="2094" y="3506"/>
                        <a:pt x="1850" y="3038"/>
                        <a:pt x="1605" y="2549"/>
                      </a:cubicBezTo>
                      <a:cubicBezTo>
                        <a:pt x="1328" y="2001"/>
                        <a:pt x="1084" y="1433"/>
                        <a:pt x="793" y="898"/>
                      </a:cubicBezTo>
                      <a:cubicBezTo>
                        <a:pt x="681" y="687"/>
                        <a:pt x="582" y="469"/>
                        <a:pt x="476" y="258"/>
                      </a:cubicBezTo>
                      <a:cubicBezTo>
                        <a:pt x="437" y="179"/>
                        <a:pt x="371" y="93"/>
                        <a:pt x="364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9" name="Google Shape;1249;p27"/>
                <p:cNvSpPr/>
                <p:nvPr/>
              </p:nvSpPr>
              <p:spPr>
                <a:xfrm>
                  <a:off x="12603592" y="3887966"/>
                  <a:ext cx="99952" cy="458650"/>
                </a:xfrm>
                <a:custGeom>
                  <a:rect b="b" l="l" r="r" t="t"/>
                  <a:pathLst>
                    <a:path extrusionOk="0" h="5277" w="1150">
                      <a:moveTo>
                        <a:pt x="549" y="0"/>
                      </a:moveTo>
                      <a:cubicBezTo>
                        <a:pt x="628" y="192"/>
                        <a:pt x="133" y="535"/>
                        <a:pt x="21" y="588"/>
                      </a:cubicBezTo>
                      <a:cubicBezTo>
                        <a:pt x="1" y="879"/>
                        <a:pt x="100" y="1077"/>
                        <a:pt x="232" y="1321"/>
                      </a:cubicBezTo>
                      <a:cubicBezTo>
                        <a:pt x="443" y="1717"/>
                        <a:pt x="536" y="2160"/>
                        <a:pt x="608" y="2595"/>
                      </a:cubicBezTo>
                      <a:cubicBezTo>
                        <a:pt x="701" y="3183"/>
                        <a:pt x="760" y="3777"/>
                        <a:pt x="846" y="4365"/>
                      </a:cubicBezTo>
                      <a:cubicBezTo>
                        <a:pt x="879" y="4570"/>
                        <a:pt x="886" y="4893"/>
                        <a:pt x="985" y="5071"/>
                      </a:cubicBezTo>
                      <a:cubicBezTo>
                        <a:pt x="1031" y="5157"/>
                        <a:pt x="1104" y="5197"/>
                        <a:pt x="1150" y="5276"/>
                      </a:cubicBezTo>
                      <a:cubicBezTo>
                        <a:pt x="1110" y="4900"/>
                        <a:pt x="1057" y="4490"/>
                        <a:pt x="991" y="4107"/>
                      </a:cubicBezTo>
                      <a:cubicBezTo>
                        <a:pt x="879" y="3427"/>
                        <a:pt x="846" y="2714"/>
                        <a:pt x="780" y="2034"/>
                      </a:cubicBezTo>
                      <a:cubicBezTo>
                        <a:pt x="767" y="1823"/>
                        <a:pt x="734" y="1618"/>
                        <a:pt x="734" y="1407"/>
                      </a:cubicBezTo>
                      <a:cubicBezTo>
                        <a:pt x="734" y="1202"/>
                        <a:pt x="734" y="971"/>
                        <a:pt x="701" y="773"/>
                      </a:cubicBezTo>
                      <a:cubicBezTo>
                        <a:pt x="661" y="482"/>
                        <a:pt x="582" y="80"/>
                        <a:pt x="549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0" name="Google Shape;1250;p27"/>
                <p:cNvSpPr/>
                <p:nvPr/>
              </p:nvSpPr>
              <p:spPr>
                <a:xfrm>
                  <a:off x="12465311" y="4263266"/>
                  <a:ext cx="118900" cy="155143"/>
                </a:xfrm>
                <a:custGeom>
                  <a:rect b="b" l="l" r="r" t="t"/>
                  <a:pathLst>
                    <a:path extrusionOk="0" h="1785" w="136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212" y="364"/>
                        <a:pt x="430" y="760"/>
                        <a:pt x="582" y="1156"/>
                      </a:cubicBezTo>
                      <a:cubicBezTo>
                        <a:pt x="654" y="1335"/>
                        <a:pt x="727" y="1500"/>
                        <a:pt x="839" y="1665"/>
                      </a:cubicBezTo>
                      <a:cubicBezTo>
                        <a:pt x="905" y="1758"/>
                        <a:pt x="945" y="1785"/>
                        <a:pt x="997" y="1785"/>
                      </a:cubicBezTo>
                      <a:cubicBezTo>
                        <a:pt x="1043" y="1785"/>
                        <a:pt x="1098" y="1763"/>
                        <a:pt x="1189" y="1751"/>
                      </a:cubicBezTo>
                      <a:lnTo>
                        <a:pt x="1367" y="1473"/>
                      </a:lnTo>
                      <a:cubicBezTo>
                        <a:pt x="1163" y="1387"/>
                        <a:pt x="984" y="1090"/>
                        <a:pt x="833" y="932"/>
                      </a:cubicBezTo>
                      <a:cubicBezTo>
                        <a:pt x="681" y="773"/>
                        <a:pt x="535" y="602"/>
                        <a:pt x="403" y="437"/>
                      </a:cubicBezTo>
                      <a:cubicBezTo>
                        <a:pt x="318" y="324"/>
                        <a:pt x="139" y="27"/>
                        <a:pt x="1" y="1"/>
                      </a:cubicBezTo>
                      <a:close/>
                    </a:path>
                  </a:pathLst>
                </a:custGeom>
                <a:solidFill>
                  <a:srgbClr val="003669">
                    <a:alpha val="268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1" name="Google Shape;1251;p27"/>
                <p:cNvSpPr/>
                <p:nvPr/>
              </p:nvSpPr>
              <p:spPr>
                <a:xfrm>
                  <a:off x="12759170" y="4120985"/>
                  <a:ext cx="64926" cy="195211"/>
                </a:xfrm>
                <a:custGeom>
                  <a:rect b="b" l="l" r="r" t="t"/>
                  <a:pathLst>
                    <a:path extrusionOk="0" h="2246" w="747">
                      <a:moveTo>
                        <a:pt x="733" y="0"/>
                      </a:moveTo>
                      <a:lnTo>
                        <a:pt x="733" y="0"/>
                      </a:lnTo>
                      <a:cubicBezTo>
                        <a:pt x="634" y="93"/>
                        <a:pt x="614" y="271"/>
                        <a:pt x="581" y="396"/>
                      </a:cubicBezTo>
                      <a:cubicBezTo>
                        <a:pt x="509" y="661"/>
                        <a:pt x="423" y="918"/>
                        <a:pt x="357" y="1182"/>
                      </a:cubicBezTo>
                      <a:cubicBezTo>
                        <a:pt x="317" y="1347"/>
                        <a:pt x="0" y="2159"/>
                        <a:pt x="93" y="2245"/>
                      </a:cubicBezTo>
                      <a:lnTo>
                        <a:pt x="496" y="2100"/>
                      </a:lnTo>
                      <a:lnTo>
                        <a:pt x="496" y="2107"/>
                      </a:lnTo>
                      <a:cubicBezTo>
                        <a:pt x="581" y="1862"/>
                        <a:pt x="555" y="1512"/>
                        <a:pt x="581" y="1261"/>
                      </a:cubicBezTo>
                      <a:cubicBezTo>
                        <a:pt x="614" y="1010"/>
                        <a:pt x="647" y="760"/>
                        <a:pt x="694" y="509"/>
                      </a:cubicBezTo>
                      <a:cubicBezTo>
                        <a:pt x="720" y="344"/>
                        <a:pt x="746" y="172"/>
                        <a:pt x="733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2" name="Google Shape;1252;p27"/>
                <p:cNvSpPr/>
                <p:nvPr/>
              </p:nvSpPr>
              <p:spPr>
                <a:xfrm>
                  <a:off x="12990972" y="3818521"/>
                  <a:ext cx="125766" cy="330364"/>
                </a:xfrm>
                <a:custGeom>
                  <a:rect b="b" l="l" r="r" t="t"/>
                  <a:pathLst>
                    <a:path extrusionOk="0" h="3801" w="1447">
                      <a:moveTo>
                        <a:pt x="298" y="0"/>
                      </a:moveTo>
                      <a:lnTo>
                        <a:pt x="298" y="0"/>
                      </a:lnTo>
                      <a:cubicBezTo>
                        <a:pt x="305" y="185"/>
                        <a:pt x="265" y="370"/>
                        <a:pt x="140" y="509"/>
                      </a:cubicBezTo>
                      <a:cubicBezTo>
                        <a:pt x="87" y="568"/>
                        <a:pt x="8" y="595"/>
                        <a:pt x="1" y="674"/>
                      </a:cubicBezTo>
                      <a:cubicBezTo>
                        <a:pt x="1" y="786"/>
                        <a:pt x="206" y="1057"/>
                        <a:pt x="252" y="1156"/>
                      </a:cubicBezTo>
                      <a:cubicBezTo>
                        <a:pt x="549" y="1829"/>
                        <a:pt x="694" y="2543"/>
                        <a:pt x="919" y="3243"/>
                      </a:cubicBezTo>
                      <a:cubicBezTo>
                        <a:pt x="952" y="3335"/>
                        <a:pt x="998" y="3725"/>
                        <a:pt x="1110" y="3791"/>
                      </a:cubicBezTo>
                      <a:cubicBezTo>
                        <a:pt x="1122" y="3798"/>
                        <a:pt x="1137" y="3800"/>
                        <a:pt x="1154" y="3800"/>
                      </a:cubicBezTo>
                      <a:cubicBezTo>
                        <a:pt x="1231" y="3800"/>
                        <a:pt x="1352" y="3744"/>
                        <a:pt x="1425" y="3744"/>
                      </a:cubicBezTo>
                      <a:cubicBezTo>
                        <a:pt x="1428" y="3744"/>
                        <a:pt x="1431" y="3744"/>
                        <a:pt x="1434" y="3744"/>
                      </a:cubicBezTo>
                      <a:cubicBezTo>
                        <a:pt x="1447" y="3639"/>
                        <a:pt x="1394" y="3507"/>
                        <a:pt x="1368" y="3408"/>
                      </a:cubicBezTo>
                      <a:cubicBezTo>
                        <a:pt x="1315" y="3190"/>
                        <a:pt x="1262" y="2972"/>
                        <a:pt x="1222" y="2754"/>
                      </a:cubicBezTo>
                      <a:cubicBezTo>
                        <a:pt x="1156" y="2378"/>
                        <a:pt x="1024" y="2047"/>
                        <a:pt x="886" y="1697"/>
                      </a:cubicBezTo>
                      <a:cubicBezTo>
                        <a:pt x="714" y="1268"/>
                        <a:pt x="615" y="813"/>
                        <a:pt x="463" y="377"/>
                      </a:cubicBezTo>
                      <a:cubicBezTo>
                        <a:pt x="424" y="245"/>
                        <a:pt x="344" y="119"/>
                        <a:pt x="298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53" name="Google Shape;1253;p27"/>
            <p:cNvGrpSpPr/>
            <p:nvPr/>
          </p:nvGrpSpPr>
          <p:grpSpPr>
            <a:xfrm flipH="1">
              <a:off x="7873711" y="3428977"/>
              <a:ext cx="2052963" cy="2279780"/>
              <a:chOff x="-729739" y="3433740"/>
              <a:chExt cx="2052963" cy="2279780"/>
            </a:xfrm>
          </p:grpSpPr>
          <p:grpSp>
            <p:nvGrpSpPr>
              <p:cNvPr id="1254" name="Google Shape;1254;p27"/>
              <p:cNvGrpSpPr/>
              <p:nvPr/>
            </p:nvGrpSpPr>
            <p:grpSpPr>
              <a:xfrm>
                <a:off x="193127" y="3433740"/>
                <a:ext cx="520099" cy="1019340"/>
                <a:chOff x="11376615" y="-183998"/>
                <a:chExt cx="520099" cy="1019340"/>
              </a:xfrm>
            </p:grpSpPr>
            <p:grpSp>
              <p:nvGrpSpPr>
                <p:cNvPr id="1255" name="Google Shape;1255;p27"/>
                <p:cNvGrpSpPr/>
                <p:nvPr/>
              </p:nvGrpSpPr>
              <p:grpSpPr>
                <a:xfrm>
                  <a:off x="11376615" y="-183998"/>
                  <a:ext cx="520099" cy="1019340"/>
                  <a:chOff x="11376615" y="-183998"/>
                  <a:chExt cx="520099" cy="1019340"/>
                </a:xfrm>
              </p:grpSpPr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11477610" y="-183998"/>
                    <a:ext cx="419104" cy="1019339"/>
                  </a:xfrm>
                  <a:custGeom>
                    <a:rect b="b" l="l" r="r" t="t"/>
                    <a:pathLst>
                      <a:path extrusionOk="0" h="11728" w="4822">
                        <a:moveTo>
                          <a:pt x="1421" y="1"/>
                        </a:moveTo>
                        <a:cubicBezTo>
                          <a:pt x="1176" y="146"/>
                          <a:pt x="1090" y="859"/>
                          <a:pt x="998" y="1130"/>
                        </a:cubicBezTo>
                        <a:cubicBezTo>
                          <a:pt x="820" y="1632"/>
                          <a:pt x="589" y="2140"/>
                          <a:pt x="463" y="2662"/>
                        </a:cubicBezTo>
                        <a:cubicBezTo>
                          <a:pt x="311" y="3335"/>
                          <a:pt x="133" y="4062"/>
                          <a:pt x="47" y="4742"/>
                        </a:cubicBezTo>
                        <a:cubicBezTo>
                          <a:pt x="1" y="5105"/>
                          <a:pt x="1" y="5574"/>
                          <a:pt x="100" y="5924"/>
                        </a:cubicBezTo>
                        <a:cubicBezTo>
                          <a:pt x="219" y="6320"/>
                          <a:pt x="529" y="6656"/>
                          <a:pt x="694" y="7039"/>
                        </a:cubicBezTo>
                        <a:cubicBezTo>
                          <a:pt x="853" y="7416"/>
                          <a:pt x="985" y="7812"/>
                          <a:pt x="1071" y="8208"/>
                        </a:cubicBezTo>
                        <a:cubicBezTo>
                          <a:pt x="1222" y="8954"/>
                          <a:pt x="1440" y="9826"/>
                          <a:pt x="1493" y="10625"/>
                        </a:cubicBezTo>
                        <a:cubicBezTo>
                          <a:pt x="1500" y="10658"/>
                          <a:pt x="1500" y="10691"/>
                          <a:pt x="1500" y="10724"/>
                        </a:cubicBezTo>
                        <a:cubicBezTo>
                          <a:pt x="1506" y="10889"/>
                          <a:pt x="1513" y="11047"/>
                          <a:pt x="1500" y="11206"/>
                        </a:cubicBezTo>
                        <a:lnTo>
                          <a:pt x="2021" y="11728"/>
                        </a:lnTo>
                        <a:cubicBezTo>
                          <a:pt x="1909" y="11397"/>
                          <a:pt x="2668" y="10664"/>
                          <a:pt x="2873" y="10387"/>
                        </a:cubicBezTo>
                        <a:cubicBezTo>
                          <a:pt x="3329" y="9780"/>
                          <a:pt x="3831" y="9034"/>
                          <a:pt x="4068" y="8307"/>
                        </a:cubicBezTo>
                        <a:cubicBezTo>
                          <a:pt x="4319" y="7548"/>
                          <a:pt x="4273" y="6683"/>
                          <a:pt x="4431" y="5904"/>
                        </a:cubicBezTo>
                        <a:cubicBezTo>
                          <a:pt x="4590" y="5151"/>
                          <a:pt x="4821" y="4246"/>
                          <a:pt x="4748" y="3467"/>
                        </a:cubicBezTo>
                        <a:lnTo>
                          <a:pt x="4748" y="3467"/>
                        </a:lnTo>
                        <a:cubicBezTo>
                          <a:pt x="4266" y="3976"/>
                          <a:pt x="3699" y="4524"/>
                          <a:pt x="3355" y="5151"/>
                        </a:cubicBezTo>
                        <a:cubicBezTo>
                          <a:pt x="2939" y="5904"/>
                          <a:pt x="3058" y="6914"/>
                          <a:pt x="3117" y="7733"/>
                        </a:cubicBezTo>
                        <a:cubicBezTo>
                          <a:pt x="3217" y="9034"/>
                          <a:pt x="2213" y="10110"/>
                          <a:pt x="1936" y="11364"/>
                        </a:cubicBezTo>
                        <a:cubicBezTo>
                          <a:pt x="1321" y="9932"/>
                          <a:pt x="2695" y="8221"/>
                          <a:pt x="2781" y="6808"/>
                        </a:cubicBezTo>
                        <a:cubicBezTo>
                          <a:pt x="2860" y="5633"/>
                          <a:pt x="2266" y="4484"/>
                          <a:pt x="1942" y="3388"/>
                        </a:cubicBezTo>
                        <a:cubicBezTo>
                          <a:pt x="1737" y="2682"/>
                          <a:pt x="1605" y="1975"/>
                          <a:pt x="1625" y="1229"/>
                        </a:cubicBezTo>
                        <a:cubicBezTo>
                          <a:pt x="1638" y="886"/>
                          <a:pt x="1698" y="483"/>
                          <a:pt x="1533" y="166"/>
                        </a:cubicBezTo>
                        <a:cubicBezTo>
                          <a:pt x="1506" y="106"/>
                          <a:pt x="1467" y="54"/>
                          <a:pt x="14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11376615" y="353747"/>
                    <a:ext cx="188345" cy="481596"/>
                  </a:xfrm>
                  <a:custGeom>
                    <a:rect b="b" l="l" r="r" t="t"/>
                    <a:pathLst>
                      <a:path extrusionOk="0" h="5541" w="2167">
                        <a:moveTo>
                          <a:pt x="245" y="1"/>
                        </a:moveTo>
                        <a:cubicBezTo>
                          <a:pt x="238" y="20"/>
                          <a:pt x="232" y="34"/>
                          <a:pt x="225" y="53"/>
                        </a:cubicBezTo>
                        <a:cubicBezTo>
                          <a:pt x="1" y="707"/>
                          <a:pt x="291" y="1949"/>
                          <a:pt x="364" y="2629"/>
                        </a:cubicBezTo>
                        <a:cubicBezTo>
                          <a:pt x="456" y="3494"/>
                          <a:pt x="793" y="4220"/>
                          <a:pt x="1500" y="4775"/>
                        </a:cubicBezTo>
                        <a:cubicBezTo>
                          <a:pt x="1711" y="5098"/>
                          <a:pt x="1876" y="5243"/>
                          <a:pt x="2008" y="5369"/>
                        </a:cubicBezTo>
                        <a:lnTo>
                          <a:pt x="2015" y="5369"/>
                        </a:lnTo>
                        <a:cubicBezTo>
                          <a:pt x="2074" y="5428"/>
                          <a:pt x="2120" y="5481"/>
                          <a:pt x="2167" y="5541"/>
                        </a:cubicBezTo>
                        <a:cubicBezTo>
                          <a:pt x="1909" y="4794"/>
                          <a:pt x="2015" y="4015"/>
                          <a:pt x="1691" y="3309"/>
                        </a:cubicBezTo>
                        <a:cubicBezTo>
                          <a:pt x="1203" y="2239"/>
                          <a:pt x="602" y="1123"/>
                          <a:pt x="24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58" name="Google Shape;1258;p27"/>
                <p:cNvSpPr/>
                <p:nvPr/>
              </p:nvSpPr>
              <p:spPr>
                <a:xfrm>
                  <a:off x="11376615" y="358353"/>
                  <a:ext cx="175134" cy="462040"/>
                </a:xfrm>
                <a:custGeom>
                  <a:rect b="b" l="l" r="r" t="t"/>
                  <a:pathLst>
                    <a:path extrusionOk="0" h="5316" w="2015">
                      <a:moveTo>
                        <a:pt x="225" y="0"/>
                      </a:moveTo>
                      <a:cubicBezTo>
                        <a:pt x="1" y="654"/>
                        <a:pt x="291" y="1896"/>
                        <a:pt x="364" y="2576"/>
                      </a:cubicBezTo>
                      <a:cubicBezTo>
                        <a:pt x="456" y="3441"/>
                        <a:pt x="793" y="4167"/>
                        <a:pt x="1500" y="4722"/>
                      </a:cubicBezTo>
                      <a:cubicBezTo>
                        <a:pt x="1711" y="5045"/>
                        <a:pt x="1883" y="5190"/>
                        <a:pt x="2015" y="5316"/>
                      </a:cubicBezTo>
                      <a:cubicBezTo>
                        <a:pt x="1770" y="4926"/>
                        <a:pt x="1552" y="4332"/>
                        <a:pt x="1460" y="4174"/>
                      </a:cubicBezTo>
                      <a:cubicBezTo>
                        <a:pt x="978" y="3315"/>
                        <a:pt x="833" y="2239"/>
                        <a:pt x="463" y="1321"/>
                      </a:cubicBezTo>
                      <a:cubicBezTo>
                        <a:pt x="298" y="905"/>
                        <a:pt x="252" y="449"/>
                        <a:pt x="225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9" name="Google Shape;1259;p27"/>
                <p:cNvSpPr/>
                <p:nvPr/>
              </p:nvSpPr>
              <p:spPr>
                <a:xfrm>
                  <a:off x="11477610" y="-183998"/>
                  <a:ext cx="159054" cy="923472"/>
                </a:xfrm>
                <a:custGeom>
                  <a:rect b="b" l="l" r="r" t="t"/>
                  <a:pathLst>
                    <a:path extrusionOk="0" h="10625" w="1830">
                      <a:moveTo>
                        <a:pt x="1421" y="1"/>
                      </a:moveTo>
                      <a:cubicBezTo>
                        <a:pt x="1176" y="146"/>
                        <a:pt x="1090" y="859"/>
                        <a:pt x="998" y="1130"/>
                      </a:cubicBezTo>
                      <a:cubicBezTo>
                        <a:pt x="820" y="1632"/>
                        <a:pt x="589" y="2140"/>
                        <a:pt x="470" y="2668"/>
                      </a:cubicBezTo>
                      <a:cubicBezTo>
                        <a:pt x="311" y="3335"/>
                        <a:pt x="133" y="4062"/>
                        <a:pt x="47" y="4742"/>
                      </a:cubicBezTo>
                      <a:cubicBezTo>
                        <a:pt x="1" y="5105"/>
                        <a:pt x="1" y="5574"/>
                        <a:pt x="107" y="5924"/>
                      </a:cubicBezTo>
                      <a:cubicBezTo>
                        <a:pt x="219" y="6320"/>
                        <a:pt x="529" y="6656"/>
                        <a:pt x="694" y="7039"/>
                      </a:cubicBezTo>
                      <a:cubicBezTo>
                        <a:pt x="853" y="7416"/>
                        <a:pt x="991" y="7812"/>
                        <a:pt x="1071" y="8208"/>
                      </a:cubicBezTo>
                      <a:cubicBezTo>
                        <a:pt x="1222" y="8954"/>
                        <a:pt x="1440" y="9826"/>
                        <a:pt x="1500" y="10625"/>
                      </a:cubicBezTo>
                      <a:cubicBezTo>
                        <a:pt x="1473" y="9984"/>
                        <a:pt x="1605" y="9304"/>
                        <a:pt x="1698" y="8756"/>
                      </a:cubicBezTo>
                      <a:cubicBezTo>
                        <a:pt x="1830" y="8003"/>
                        <a:pt x="1718" y="7158"/>
                        <a:pt x="1513" y="6439"/>
                      </a:cubicBezTo>
                      <a:cubicBezTo>
                        <a:pt x="1407" y="6075"/>
                        <a:pt x="1315" y="5699"/>
                        <a:pt x="1090" y="5382"/>
                      </a:cubicBezTo>
                      <a:cubicBezTo>
                        <a:pt x="919" y="5138"/>
                        <a:pt x="707" y="5026"/>
                        <a:pt x="655" y="4709"/>
                      </a:cubicBezTo>
                      <a:cubicBezTo>
                        <a:pt x="536" y="3962"/>
                        <a:pt x="1084" y="3071"/>
                        <a:pt x="1302" y="2391"/>
                      </a:cubicBezTo>
                      <a:cubicBezTo>
                        <a:pt x="1520" y="1691"/>
                        <a:pt x="1605" y="905"/>
                        <a:pt x="1533" y="166"/>
                      </a:cubicBezTo>
                      <a:cubicBezTo>
                        <a:pt x="1506" y="113"/>
                        <a:pt x="1467" y="54"/>
                        <a:pt x="1421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60" name="Google Shape;1260;p27"/>
              <p:cNvSpPr/>
              <p:nvPr/>
            </p:nvSpPr>
            <p:spPr>
              <a:xfrm>
                <a:off x="-511840" y="4316284"/>
                <a:ext cx="1807575" cy="1086650"/>
              </a:xfrm>
              <a:custGeom>
                <a:rect b="b" l="l" r="r" t="t"/>
                <a:pathLst>
                  <a:path extrusionOk="0" h="43466" w="72303">
                    <a:moveTo>
                      <a:pt x="17769" y="1699"/>
                    </a:moveTo>
                    <a:cubicBezTo>
                      <a:pt x="25389" y="-2619"/>
                      <a:pt x="40439" y="2588"/>
                      <a:pt x="47106" y="5890"/>
                    </a:cubicBezTo>
                    <a:cubicBezTo>
                      <a:pt x="53774" y="9192"/>
                      <a:pt x="53837" y="17828"/>
                      <a:pt x="57774" y="21511"/>
                    </a:cubicBezTo>
                    <a:cubicBezTo>
                      <a:pt x="61711" y="25194"/>
                      <a:pt x="68696" y="25321"/>
                      <a:pt x="70728" y="27988"/>
                    </a:cubicBezTo>
                    <a:cubicBezTo>
                      <a:pt x="72760" y="30655"/>
                      <a:pt x="73078" y="34973"/>
                      <a:pt x="69966" y="37513"/>
                    </a:cubicBezTo>
                    <a:cubicBezTo>
                      <a:pt x="66855" y="40053"/>
                      <a:pt x="63489" y="44181"/>
                      <a:pt x="52059" y="43228"/>
                    </a:cubicBezTo>
                    <a:cubicBezTo>
                      <a:pt x="40629" y="42276"/>
                      <a:pt x="7101" y="38720"/>
                      <a:pt x="1386" y="31798"/>
                    </a:cubicBezTo>
                    <a:cubicBezTo>
                      <a:pt x="-4329" y="24877"/>
                      <a:pt x="10149" y="6017"/>
                      <a:pt x="17769" y="169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1261" name="Google Shape;1261;p27"/>
              <p:cNvSpPr/>
              <p:nvPr/>
            </p:nvSpPr>
            <p:spPr>
              <a:xfrm rot="-1065440">
                <a:off x="-607086" y="4377052"/>
                <a:ext cx="1807657" cy="1086699"/>
              </a:xfrm>
              <a:custGeom>
                <a:rect b="b" l="l" r="r" t="t"/>
                <a:pathLst>
                  <a:path extrusionOk="0" h="43466" w="72303">
                    <a:moveTo>
                      <a:pt x="17769" y="1699"/>
                    </a:moveTo>
                    <a:cubicBezTo>
                      <a:pt x="25389" y="-2619"/>
                      <a:pt x="40439" y="2588"/>
                      <a:pt x="47106" y="5890"/>
                    </a:cubicBezTo>
                    <a:cubicBezTo>
                      <a:pt x="53774" y="9192"/>
                      <a:pt x="53837" y="17828"/>
                      <a:pt x="57774" y="21511"/>
                    </a:cubicBezTo>
                    <a:cubicBezTo>
                      <a:pt x="61711" y="25194"/>
                      <a:pt x="68696" y="25321"/>
                      <a:pt x="70728" y="27988"/>
                    </a:cubicBezTo>
                    <a:cubicBezTo>
                      <a:pt x="72760" y="30655"/>
                      <a:pt x="73078" y="34973"/>
                      <a:pt x="69966" y="37513"/>
                    </a:cubicBezTo>
                    <a:cubicBezTo>
                      <a:pt x="66855" y="40053"/>
                      <a:pt x="63489" y="44181"/>
                      <a:pt x="52059" y="43228"/>
                    </a:cubicBezTo>
                    <a:cubicBezTo>
                      <a:pt x="40629" y="42276"/>
                      <a:pt x="7101" y="38720"/>
                      <a:pt x="1386" y="31798"/>
                    </a:cubicBezTo>
                    <a:cubicBezTo>
                      <a:pt x="-4329" y="24877"/>
                      <a:pt x="10149" y="6017"/>
                      <a:pt x="17769" y="169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</p:grpSp>
      </p:grpSp>
      <p:grpSp>
        <p:nvGrpSpPr>
          <p:cNvPr id="1262" name="Google Shape;1262;p27"/>
          <p:cNvGrpSpPr/>
          <p:nvPr/>
        </p:nvGrpSpPr>
        <p:grpSpPr>
          <a:xfrm>
            <a:off x="8099278" y="4575503"/>
            <a:ext cx="1056308" cy="285826"/>
            <a:chOff x="4490946" y="6419419"/>
            <a:chExt cx="454874" cy="123084"/>
          </a:xfrm>
        </p:grpSpPr>
        <p:sp>
          <p:nvSpPr>
            <p:cNvPr id="1263" name="Google Shape;1263;p27"/>
            <p:cNvSpPr/>
            <p:nvPr/>
          </p:nvSpPr>
          <p:spPr>
            <a:xfrm>
              <a:off x="4642060" y="6459170"/>
              <a:ext cx="149033" cy="83333"/>
            </a:xfrm>
            <a:custGeom>
              <a:rect b="b" l="l" r="r" t="t"/>
              <a:pathLst>
                <a:path extrusionOk="0" h="761" w="1361">
                  <a:moveTo>
                    <a:pt x="852" y="1"/>
                  </a:moveTo>
                  <a:cubicBezTo>
                    <a:pt x="582" y="1"/>
                    <a:pt x="1" y="588"/>
                    <a:pt x="40" y="694"/>
                  </a:cubicBezTo>
                  <a:cubicBezTo>
                    <a:pt x="60" y="741"/>
                    <a:pt x="281" y="760"/>
                    <a:pt x="534" y="760"/>
                  </a:cubicBezTo>
                  <a:cubicBezTo>
                    <a:pt x="883" y="760"/>
                    <a:pt x="1292" y="724"/>
                    <a:pt x="1315" y="674"/>
                  </a:cubicBezTo>
                  <a:cubicBezTo>
                    <a:pt x="1361" y="588"/>
                    <a:pt x="1117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7"/>
            <p:cNvSpPr/>
            <p:nvPr/>
          </p:nvSpPr>
          <p:spPr>
            <a:xfrm>
              <a:off x="4490946" y="6495307"/>
              <a:ext cx="98443" cy="23982"/>
            </a:xfrm>
            <a:custGeom>
              <a:rect b="b" l="l" r="r" t="t"/>
              <a:pathLst>
                <a:path extrusionOk="0" h="219" w="899">
                  <a:moveTo>
                    <a:pt x="542" y="1"/>
                  </a:moveTo>
                  <a:cubicBezTo>
                    <a:pt x="357" y="27"/>
                    <a:pt x="172" y="21"/>
                    <a:pt x="1" y="113"/>
                  </a:cubicBezTo>
                  <a:cubicBezTo>
                    <a:pt x="47" y="201"/>
                    <a:pt x="153" y="217"/>
                    <a:pt x="256" y="217"/>
                  </a:cubicBezTo>
                  <a:cubicBezTo>
                    <a:pt x="301" y="217"/>
                    <a:pt x="346" y="214"/>
                    <a:pt x="384" y="212"/>
                  </a:cubicBezTo>
                  <a:cubicBezTo>
                    <a:pt x="430" y="212"/>
                    <a:pt x="504" y="219"/>
                    <a:pt x="576" y="219"/>
                  </a:cubicBezTo>
                  <a:cubicBezTo>
                    <a:pt x="648" y="219"/>
                    <a:pt x="717" y="212"/>
                    <a:pt x="753" y="186"/>
                  </a:cubicBezTo>
                  <a:cubicBezTo>
                    <a:pt x="899" y="80"/>
                    <a:pt x="668" y="21"/>
                    <a:pt x="5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7"/>
            <p:cNvSpPr/>
            <p:nvPr/>
          </p:nvSpPr>
          <p:spPr>
            <a:xfrm>
              <a:off x="4795363" y="6419419"/>
              <a:ext cx="150456" cy="63841"/>
            </a:xfrm>
            <a:custGeom>
              <a:rect b="b" l="l" r="r" t="t"/>
              <a:pathLst>
                <a:path extrusionOk="0" h="583" w="1374">
                  <a:moveTo>
                    <a:pt x="740" y="1"/>
                  </a:moveTo>
                  <a:cubicBezTo>
                    <a:pt x="522" y="7"/>
                    <a:pt x="271" y="166"/>
                    <a:pt x="100" y="304"/>
                  </a:cubicBezTo>
                  <a:cubicBezTo>
                    <a:pt x="93" y="311"/>
                    <a:pt x="86" y="318"/>
                    <a:pt x="86" y="318"/>
                  </a:cubicBezTo>
                  <a:cubicBezTo>
                    <a:pt x="1" y="476"/>
                    <a:pt x="522" y="562"/>
                    <a:pt x="720" y="575"/>
                  </a:cubicBezTo>
                  <a:cubicBezTo>
                    <a:pt x="767" y="579"/>
                    <a:pt x="819" y="583"/>
                    <a:pt x="872" y="583"/>
                  </a:cubicBezTo>
                  <a:cubicBezTo>
                    <a:pt x="1058" y="583"/>
                    <a:pt x="1262" y="541"/>
                    <a:pt x="1334" y="351"/>
                  </a:cubicBezTo>
                  <a:cubicBezTo>
                    <a:pt x="1374" y="245"/>
                    <a:pt x="1328" y="179"/>
                    <a:pt x="1249" y="133"/>
                  </a:cubicBezTo>
                  <a:cubicBezTo>
                    <a:pt x="1196" y="100"/>
                    <a:pt x="1123" y="73"/>
                    <a:pt x="1064" y="60"/>
                  </a:cubicBezTo>
                  <a:cubicBezTo>
                    <a:pt x="1004" y="40"/>
                    <a:pt x="800" y="7"/>
                    <a:pt x="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7"/>
            <p:cNvSpPr/>
            <p:nvPr/>
          </p:nvSpPr>
          <p:spPr>
            <a:xfrm>
              <a:off x="4795363" y="6433874"/>
              <a:ext cx="150456" cy="49387"/>
            </a:xfrm>
            <a:custGeom>
              <a:rect b="b" l="l" r="r" t="t"/>
              <a:pathLst>
                <a:path extrusionOk="0" h="451" w="1374">
                  <a:moveTo>
                    <a:pt x="1249" y="1"/>
                  </a:moveTo>
                  <a:cubicBezTo>
                    <a:pt x="1050" y="146"/>
                    <a:pt x="733" y="179"/>
                    <a:pt x="516" y="186"/>
                  </a:cubicBezTo>
                  <a:cubicBezTo>
                    <a:pt x="425" y="191"/>
                    <a:pt x="325" y="201"/>
                    <a:pt x="228" y="201"/>
                  </a:cubicBezTo>
                  <a:cubicBezTo>
                    <a:pt x="205" y="201"/>
                    <a:pt x="182" y="200"/>
                    <a:pt x="159" y="199"/>
                  </a:cubicBezTo>
                  <a:cubicBezTo>
                    <a:pt x="133" y="199"/>
                    <a:pt x="113" y="192"/>
                    <a:pt x="86" y="186"/>
                  </a:cubicBezTo>
                  <a:lnTo>
                    <a:pt x="86" y="186"/>
                  </a:lnTo>
                  <a:cubicBezTo>
                    <a:pt x="1" y="344"/>
                    <a:pt x="522" y="430"/>
                    <a:pt x="720" y="443"/>
                  </a:cubicBezTo>
                  <a:cubicBezTo>
                    <a:pt x="767" y="447"/>
                    <a:pt x="819" y="451"/>
                    <a:pt x="872" y="451"/>
                  </a:cubicBezTo>
                  <a:cubicBezTo>
                    <a:pt x="1058" y="451"/>
                    <a:pt x="1262" y="409"/>
                    <a:pt x="1334" y="219"/>
                  </a:cubicBezTo>
                  <a:cubicBezTo>
                    <a:pt x="1374" y="113"/>
                    <a:pt x="1328" y="47"/>
                    <a:pt x="1249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7" name="Google Shape;1267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even columns ">
  <p:cSld name="CUSTOM_7_1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270" name="Google Shape;1270;p28"/>
          <p:cNvSpPr txBox="1"/>
          <p:nvPr>
            <p:ph idx="1" type="subTitle"/>
          </p:nvPr>
        </p:nvSpPr>
        <p:spPr>
          <a:xfrm>
            <a:off x="1688512" y="3903601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1" name="Google Shape;1271;p28"/>
          <p:cNvSpPr txBox="1"/>
          <p:nvPr>
            <p:ph idx="2" type="subTitle"/>
          </p:nvPr>
        </p:nvSpPr>
        <p:spPr>
          <a:xfrm>
            <a:off x="3625537" y="3903601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2" name="Google Shape;1272;p28"/>
          <p:cNvSpPr txBox="1"/>
          <p:nvPr>
            <p:ph idx="3" type="subTitle"/>
          </p:nvPr>
        </p:nvSpPr>
        <p:spPr>
          <a:xfrm>
            <a:off x="1688512" y="3456900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9pPr>
          </a:lstStyle>
          <a:p/>
        </p:txBody>
      </p:sp>
      <p:sp>
        <p:nvSpPr>
          <p:cNvPr id="1273" name="Google Shape;1273;p28"/>
          <p:cNvSpPr txBox="1"/>
          <p:nvPr>
            <p:ph idx="4" type="subTitle"/>
          </p:nvPr>
        </p:nvSpPr>
        <p:spPr>
          <a:xfrm>
            <a:off x="3625537" y="3456900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9pPr>
          </a:lstStyle>
          <a:p/>
        </p:txBody>
      </p:sp>
      <p:sp>
        <p:nvSpPr>
          <p:cNvPr id="1274" name="Google Shape;1274;p28"/>
          <p:cNvSpPr txBox="1"/>
          <p:nvPr>
            <p:ph idx="5" type="subTitle"/>
          </p:nvPr>
        </p:nvSpPr>
        <p:spPr>
          <a:xfrm>
            <a:off x="5562562" y="3903601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5" name="Google Shape;1275;p28"/>
          <p:cNvSpPr txBox="1"/>
          <p:nvPr>
            <p:ph idx="6" type="subTitle"/>
          </p:nvPr>
        </p:nvSpPr>
        <p:spPr>
          <a:xfrm>
            <a:off x="5562562" y="3456900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9pPr>
          </a:lstStyle>
          <a:p/>
        </p:txBody>
      </p:sp>
      <p:sp>
        <p:nvSpPr>
          <p:cNvPr id="1276" name="Google Shape;1276;p28"/>
          <p:cNvSpPr txBox="1"/>
          <p:nvPr>
            <p:ph idx="7" type="subTitle"/>
          </p:nvPr>
        </p:nvSpPr>
        <p:spPr>
          <a:xfrm>
            <a:off x="720000" y="2178726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7" name="Google Shape;1277;p28"/>
          <p:cNvSpPr txBox="1"/>
          <p:nvPr>
            <p:ph idx="8" type="subTitle"/>
          </p:nvPr>
        </p:nvSpPr>
        <p:spPr>
          <a:xfrm>
            <a:off x="2657025" y="2178726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78" name="Google Shape;1278;p28"/>
          <p:cNvGrpSpPr/>
          <p:nvPr/>
        </p:nvGrpSpPr>
        <p:grpSpPr>
          <a:xfrm flipH="1">
            <a:off x="8430716" y="3464241"/>
            <a:ext cx="1130155" cy="924169"/>
            <a:chOff x="9588341" y="4207466"/>
            <a:chExt cx="1130155" cy="924169"/>
          </a:xfrm>
        </p:grpSpPr>
        <p:grpSp>
          <p:nvGrpSpPr>
            <p:cNvPr id="1279" name="Google Shape;1279;p28"/>
            <p:cNvGrpSpPr/>
            <p:nvPr/>
          </p:nvGrpSpPr>
          <p:grpSpPr>
            <a:xfrm>
              <a:off x="9776077" y="4207466"/>
              <a:ext cx="468906" cy="587372"/>
              <a:chOff x="9776077" y="4207466"/>
              <a:chExt cx="468906" cy="587372"/>
            </a:xfrm>
          </p:grpSpPr>
          <p:sp>
            <p:nvSpPr>
              <p:cNvPr id="1280" name="Google Shape;1280;p28"/>
              <p:cNvSpPr/>
              <p:nvPr/>
            </p:nvSpPr>
            <p:spPr>
              <a:xfrm>
                <a:off x="9776077" y="4207466"/>
                <a:ext cx="292730" cy="578767"/>
              </a:xfrm>
              <a:custGeom>
                <a:rect b="b" l="l" r="r" t="t"/>
                <a:pathLst>
                  <a:path extrusionOk="0" h="6659" w="3368">
                    <a:moveTo>
                      <a:pt x="399" y="1"/>
                    </a:moveTo>
                    <a:cubicBezTo>
                      <a:pt x="391" y="1"/>
                      <a:pt x="384" y="1"/>
                      <a:pt x="376" y="2"/>
                    </a:cubicBezTo>
                    <a:cubicBezTo>
                      <a:pt x="0" y="55"/>
                      <a:pt x="66" y="808"/>
                      <a:pt x="119" y="1026"/>
                    </a:cubicBezTo>
                    <a:cubicBezTo>
                      <a:pt x="317" y="1917"/>
                      <a:pt x="449" y="2881"/>
                      <a:pt x="997" y="3601"/>
                    </a:cubicBezTo>
                    <a:cubicBezTo>
                      <a:pt x="1327" y="4043"/>
                      <a:pt x="1763" y="4360"/>
                      <a:pt x="2106" y="4763"/>
                    </a:cubicBezTo>
                    <a:cubicBezTo>
                      <a:pt x="2575" y="5304"/>
                      <a:pt x="2602" y="6084"/>
                      <a:pt x="2978" y="6658"/>
                    </a:cubicBezTo>
                    <a:cubicBezTo>
                      <a:pt x="3368" y="5436"/>
                      <a:pt x="2740" y="4776"/>
                      <a:pt x="2126" y="3971"/>
                    </a:cubicBezTo>
                    <a:cubicBezTo>
                      <a:pt x="1374" y="3000"/>
                      <a:pt x="964" y="2241"/>
                      <a:pt x="786" y="1026"/>
                    </a:cubicBezTo>
                    <a:cubicBezTo>
                      <a:pt x="747" y="794"/>
                      <a:pt x="702" y="1"/>
                      <a:pt x="3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28"/>
              <p:cNvSpPr/>
              <p:nvPr/>
            </p:nvSpPr>
            <p:spPr>
              <a:xfrm>
                <a:off x="10079671" y="4247447"/>
                <a:ext cx="165312" cy="547391"/>
              </a:xfrm>
              <a:custGeom>
                <a:rect b="b" l="l" r="r" t="t"/>
                <a:pathLst>
                  <a:path extrusionOk="0" h="6298" w="1902">
                    <a:moveTo>
                      <a:pt x="1669" y="1"/>
                    </a:moveTo>
                    <a:cubicBezTo>
                      <a:pt x="1567" y="1"/>
                      <a:pt x="1433" y="89"/>
                      <a:pt x="1274" y="222"/>
                    </a:cubicBezTo>
                    <a:cubicBezTo>
                      <a:pt x="825" y="599"/>
                      <a:pt x="700" y="1266"/>
                      <a:pt x="482" y="1787"/>
                    </a:cubicBezTo>
                    <a:cubicBezTo>
                      <a:pt x="350" y="2084"/>
                      <a:pt x="139" y="2401"/>
                      <a:pt x="99" y="2725"/>
                    </a:cubicBezTo>
                    <a:cubicBezTo>
                      <a:pt x="53" y="3167"/>
                      <a:pt x="225" y="3643"/>
                      <a:pt x="192" y="4092"/>
                    </a:cubicBezTo>
                    <a:cubicBezTo>
                      <a:pt x="145" y="4785"/>
                      <a:pt x="0" y="5716"/>
                      <a:pt x="0" y="6297"/>
                    </a:cubicBezTo>
                    <a:cubicBezTo>
                      <a:pt x="753" y="6026"/>
                      <a:pt x="964" y="4798"/>
                      <a:pt x="1050" y="4211"/>
                    </a:cubicBezTo>
                    <a:cubicBezTo>
                      <a:pt x="1149" y="3544"/>
                      <a:pt x="1129" y="2831"/>
                      <a:pt x="1288" y="2170"/>
                    </a:cubicBezTo>
                    <a:cubicBezTo>
                      <a:pt x="1426" y="1609"/>
                      <a:pt x="1902" y="1002"/>
                      <a:pt x="1869" y="401"/>
                    </a:cubicBezTo>
                    <a:cubicBezTo>
                      <a:pt x="1855" y="113"/>
                      <a:pt x="1783" y="1"/>
                      <a:pt x="16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2" name="Google Shape;1282;p28"/>
            <p:cNvGrpSpPr/>
            <p:nvPr/>
          </p:nvGrpSpPr>
          <p:grpSpPr>
            <a:xfrm>
              <a:off x="9676212" y="4399201"/>
              <a:ext cx="1042284" cy="707836"/>
              <a:chOff x="9676212" y="4399201"/>
              <a:chExt cx="1042284" cy="707836"/>
            </a:xfrm>
          </p:grpSpPr>
          <p:sp>
            <p:nvSpPr>
              <p:cNvPr id="1283" name="Google Shape;1283;p28"/>
              <p:cNvSpPr/>
              <p:nvPr/>
            </p:nvSpPr>
            <p:spPr>
              <a:xfrm>
                <a:off x="9676212" y="4399201"/>
                <a:ext cx="129156" cy="391031"/>
              </a:xfrm>
              <a:custGeom>
                <a:rect b="b" l="l" r="r" t="t"/>
                <a:pathLst>
                  <a:path extrusionOk="0" h="4499" w="1486">
                    <a:moveTo>
                      <a:pt x="489" y="0"/>
                    </a:moveTo>
                    <a:cubicBezTo>
                      <a:pt x="411" y="0"/>
                      <a:pt x="330" y="90"/>
                      <a:pt x="251" y="319"/>
                    </a:cubicBezTo>
                    <a:cubicBezTo>
                      <a:pt x="0" y="1038"/>
                      <a:pt x="502" y="2181"/>
                      <a:pt x="535" y="2947"/>
                    </a:cubicBezTo>
                    <a:cubicBezTo>
                      <a:pt x="555" y="3541"/>
                      <a:pt x="588" y="4023"/>
                      <a:pt x="951" y="4498"/>
                    </a:cubicBezTo>
                    <a:lnTo>
                      <a:pt x="1466" y="3752"/>
                    </a:lnTo>
                    <a:cubicBezTo>
                      <a:pt x="1486" y="2834"/>
                      <a:pt x="1222" y="1923"/>
                      <a:pt x="997" y="1045"/>
                    </a:cubicBezTo>
                    <a:cubicBezTo>
                      <a:pt x="923" y="764"/>
                      <a:pt x="718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28"/>
              <p:cNvSpPr/>
              <p:nvPr/>
            </p:nvSpPr>
            <p:spPr>
              <a:xfrm>
                <a:off x="10347629" y="4451263"/>
                <a:ext cx="370866" cy="655774"/>
              </a:xfrm>
              <a:custGeom>
                <a:rect b="b" l="l" r="r" t="t"/>
                <a:pathLst>
                  <a:path extrusionOk="0" h="7545" w="4267">
                    <a:moveTo>
                      <a:pt x="2718" y="0"/>
                    </a:moveTo>
                    <a:cubicBezTo>
                      <a:pt x="2360" y="0"/>
                      <a:pt x="2075" y="1089"/>
                      <a:pt x="1988" y="1311"/>
                    </a:cubicBezTo>
                    <a:cubicBezTo>
                      <a:pt x="1599" y="2295"/>
                      <a:pt x="1097" y="2995"/>
                      <a:pt x="938" y="4078"/>
                    </a:cubicBezTo>
                    <a:cubicBezTo>
                      <a:pt x="813" y="4890"/>
                      <a:pt x="199" y="5418"/>
                      <a:pt x="1" y="6190"/>
                    </a:cubicBezTo>
                    <a:lnTo>
                      <a:pt x="278" y="7544"/>
                    </a:lnTo>
                    <a:cubicBezTo>
                      <a:pt x="674" y="6970"/>
                      <a:pt x="1308" y="6692"/>
                      <a:pt x="1882" y="6323"/>
                    </a:cubicBezTo>
                    <a:cubicBezTo>
                      <a:pt x="2681" y="5808"/>
                      <a:pt x="3203" y="4639"/>
                      <a:pt x="3718" y="3846"/>
                    </a:cubicBezTo>
                    <a:cubicBezTo>
                      <a:pt x="3890" y="3596"/>
                      <a:pt x="4266" y="3180"/>
                      <a:pt x="3903" y="2975"/>
                    </a:cubicBezTo>
                    <a:cubicBezTo>
                      <a:pt x="3855" y="2947"/>
                      <a:pt x="3800" y="2935"/>
                      <a:pt x="3742" y="2935"/>
                    </a:cubicBezTo>
                    <a:cubicBezTo>
                      <a:pt x="3466" y="2935"/>
                      <a:pt x="3112" y="3202"/>
                      <a:pt x="2965" y="3338"/>
                    </a:cubicBezTo>
                    <a:cubicBezTo>
                      <a:pt x="2298" y="3959"/>
                      <a:pt x="1889" y="4863"/>
                      <a:pt x="1381" y="5603"/>
                    </a:cubicBezTo>
                    <a:cubicBezTo>
                      <a:pt x="1272" y="5763"/>
                      <a:pt x="998" y="6218"/>
                      <a:pt x="760" y="6218"/>
                    </a:cubicBezTo>
                    <a:cubicBezTo>
                      <a:pt x="724" y="6218"/>
                      <a:pt x="688" y="6207"/>
                      <a:pt x="654" y="6184"/>
                    </a:cubicBezTo>
                    <a:cubicBezTo>
                      <a:pt x="443" y="6039"/>
                      <a:pt x="767" y="5464"/>
                      <a:pt x="852" y="5306"/>
                    </a:cubicBezTo>
                    <a:cubicBezTo>
                      <a:pt x="1262" y="4527"/>
                      <a:pt x="1651" y="3827"/>
                      <a:pt x="1962" y="2995"/>
                    </a:cubicBezTo>
                    <a:cubicBezTo>
                      <a:pt x="2160" y="2473"/>
                      <a:pt x="3289" y="670"/>
                      <a:pt x="2965" y="182"/>
                    </a:cubicBezTo>
                    <a:cubicBezTo>
                      <a:pt x="2880" y="54"/>
                      <a:pt x="2798" y="0"/>
                      <a:pt x="27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85" name="Google Shape;1285;p28"/>
            <p:cNvSpPr/>
            <p:nvPr/>
          </p:nvSpPr>
          <p:spPr>
            <a:xfrm>
              <a:off x="9588341" y="4564601"/>
              <a:ext cx="889662" cy="567033"/>
            </a:xfrm>
            <a:custGeom>
              <a:rect b="b" l="l" r="r" t="t"/>
              <a:pathLst>
                <a:path extrusionOk="0" h="6524" w="10236">
                  <a:moveTo>
                    <a:pt x="7568" y="0"/>
                  </a:moveTo>
                  <a:cubicBezTo>
                    <a:pt x="7568" y="0"/>
                    <a:pt x="7145" y="733"/>
                    <a:pt x="6624" y="1862"/>
                  </a:cubicBezTo>
                  <a:cubicBezTo>
                    <a:pt x="4578" y="1010"/>
                    <a:pt x="2850" y="808"/>
                    <a:pt x="1672" y="808"/>
                  </a:cubicBezTo>
                  <a:cubicBezTo>
                    <a:pt x="614" y="808"/>
                    <a:pt x="1" y="971"/>
                    <a:pt x="1" y="971"/>
                  </a:cubicBezTo>
                  <a:lnTo>
                    <a:pt x="1" y="6524"/>
                  </a:lnTo>
                  <a:lnTo>
                    <a:pt x="10236" y="6524"/>
                  </a:lnTo>
                  <a:lnTo>
                    <a:pt x="9159" y="179"/>
                  </a:lnTo>
                  <a:lnTo>
                    <a:pt x="75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6" name="Google Shape;1286;p28"/>
            <p:cNvGrpSpPr/>
            <p:nvPr/>
          </p:nvGrpSpPr>
          <p:grpSpPr>
            <a:xfrm>
              <a:off x="9588341" y="4564601"/>
              <a:ext cx="827082" cy="567034"/>
              <a:chOff x="9588341" y="4564601"/>
              <a:chExt cx="827082" cy="567034"/>
            </a:xfrm>
          </p:grpSpPr>
          <p:sp>
            <p:nvSpPr>
              <p:cNvPr id="1287" name="Google Shape;1287;p28"/>
              <p:cNvSpPr/>
              <p:nvPr/>
            </p:nvSpPr>
            <p:spPr>
              <a:xfrm>
                <a:off x="9588341" y="4810744"/>
                <a:ext cx="413368" cy="320890"/>
              </a:xfrm>
              <a:custGeom>
                <a:rect b="b" l="l" r="r" t="t"/>
                <a:pathLst>
                  <a:path extrusionOk="0" h="3692" w="4756">
                    <a:moveTo>
                      <a:pt x="1" y="1"/>
                    </a:moveTo>
                    <a:lnTo>
                      <a:pt x="1" y="3692"/>
                    </a:lnTo>
                    <a:lnTo>
                      <a:pt x="4755" y="3692"/>
                    </a:lnTo>
                    <a:cubicBezTo>
                      <a:pt x="4729" y="3639"/>
                      <a:pt x="4689" y="3586"/>
                      <a:pt x="4656" y="3534"/>
                    </a:cubicBezTo>
                    <a:cubicBezTo>
                      <a:pt x="4227" y="2952"/>
                      <a:pt x="3699" y="2365"/>
                      <a:pt x="3144" y="1909"/>
                    </a:cubicBezTo>
                    <a:cubicBezTo>
                      <a:pt x="2860" y="1678"/>
                      <a:pt x="2523" y="1539"/>
                      <a:pt x="2239" y="1302"/>
                    </a:cubicBezTo>
                    <a:cubicBezTo>
                      <a:pt x="1605" y="774"/>
                      <a:pt x="1071" y="430"/>
                      <a:pt x="298" y="107"/>
                    </a:cubicBezTo>
                    <a:cubicBezTo>
                      <a:pt x="206" y="67"/>
                      <a:pt x="107" y="34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28"/>
              <p:cNvSpPr/>
              <p:nvPr/>
            </p:nvSpPr>
            <p:spPr>
              <a:xfrm>
                <a:off x="9588341" y="4690628"/>
                <a:ext cx="596411" cy="441007"/>
              </a:xfrm>
              <a:custGeom>
                <a:rect b="b" l="l" r="r" t="t"/>
                <a:pathLst>
                  <a:path extrusionOk="0" h="5074" w="6862">
                    <a:moveTo>
                      <a:pt x="535" y="1"/>
                    </a:moveTo>
                    <a:cubicBezTo>
                      <a:pt x="362" y="1"/>
                      <a:pt x="185" y="13"/>
                      <a:pt x="1" y="36"/>
                    </a:cubicBezTo>
                    <a:lnTo>
                      <a:pt x="1" y="1000"/>
                    </a:lnTo>
                    <a:cubicBezTo>
                      <a:pt x="919" y="1040"/>
                      <a:pt x="1823" y="1231"/>
                      <a:pt x="2688" y="1555"/>
                    </a:cubicBezTo>
                    <a:cubicBezTo>
                      <a:pt x="3639" y="1911"/>
                      <a:pt x="4372" y="2578"/>
                      <a:pt x="5164" y="3205"/>
                    </a:cubicBezTo>
                    <a:cubicBezTo>
                      <a:pt x="5759" y="3681"/>
                      <a:pt x="6076" y="4367"/>
                      <a:pt x="6300" y="5074"/>
                    </a:cubicBezTo>
                    <a:lnTo>
                      <a:pt x="6861" y="5074"/>
                    </a:lnTo>
                    <a:cubicBezTo>
                      <a:pt x="6749" y="4486"/>
                      <a:pt x="6650" y="4070"/>
                      <a:pt x="6280" y="3496"/>
                    </a:cubicBezTo>
                    <a:cubicBezTo>
                      <a:pt x="5950" y="2981"/>
                      <a:pt x="5567" y="2538"/>
                      <a:pt x="5138" y="2083"/>
                    </a:cubicBezTo>
                    <a:cubicBezTo>
                      <a:pt x="4392" y="1291"/>
                      <a:pt x="3487" y="941"/>
                      <a:pt x="2517" y="498"/>
                    </a:cubicBezTo>
                    <a:cubicBezTo>
                      <a:pt x="1790" y="169"/>
                      <a:pt x="1192" y="1"/>
                      <a:pt x="535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28"/>
              <p:cNvSpPr/>
              <p:nvPr/>
            </p:nvSpPr>
            <p:spPr>
              <a:xfrm>
                <a:off x="10163978" y="4564601"/>
                <a:ext cx="251445" cy="567033"/>
              </a:xfrm>
              <a:custGeom>
                <a:rect b="b" l="l" r="r" t="t"/>
                <a:pathLst>
                  <a:path extrusionOk="0" h="6524" w="2893">
                    <a:moveTo>
                      <a:pt x="945" y="0"/>
                    </a:moveTo>
                    <a:lnTo>
                      <a:pt x="1" y="1862"/>
                    </a:lnTo>
                    <a:lnTo>
                      <a:pt x="2345" y="6524"/>
                    </a:lnTo>
                    <a:lnTo>
                      <a:pt x="2893" y="6524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90" name="Google Shape;1290;p28"/>
          <p:cNvSpPr txBox="1"/>
          <p:nvPr>
            <p:ph idx="9" type="subTitle"/>
          </p:nvPr>
        </p:nvSpPr>
        <p:spPr>
          <a:xfrm>
            <a:off x="720000" y="1732025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9pPr>
          </a:lstStyle>
          <a:p/>
        </p:txBody>
      </p:sp>
      <p:sp>
        <p:nvSpPr>
          <p:cNvPr id="1291" name="Google Shape;1291;p28"/>
          <p:cNvSpPr txBox="1"/>
          <p:nvPr>
            <p:ph idx="13" type="subTitle"/>
          </p:nvPr>
        </p:nvSpPr>
        <p:spPr>
          <a:xfrm>
            <a:off x="2657025" y="1732025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9pPr>
          </a:lstStyle>
          <a:p/>
        </p:txBody>
      </p:sp>
      <p:sp>
        <p:nvSpPr>
          <p:cNvPr id="1292" name="Google Shape;1292;p28"/>
          <p:cNvSpPr txBox="1"/>
          <p:nvPr>
            <p:ph idx="14" type="subTitle"/>
          </p:nvPr>
        </p:nvSpPr>
        <p:spPr>
          <a:xfrm>
            <a:off x="6531075" y="2178726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3" name="Google Shape;1293;p28"/>
          <p:cNvSpPr txBox="1"/>
          <p:nvPr>
            <p:ph idx="15" type="subTitle"/>
          </p:nvPr>
        </p:nvSpPr>
        <p:spPr>
          <a:xfrm>
            <a:off x="6531075" y="1732025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9pPr>
          </a:lstStyle>
          <a:p/>
        </p:txBody>
      </p:sp>
      <p:sp>
        <p:nvSpPr>
          <p:cNvPr id="1294" name="Google Shape;1294;p28"/>
          <p:cNvSpPr txBox="1"/>
          <p:nvPr>
            <p:ph idx="16" type="subTitle"/>
          </p:nvPr>
        </p:nvSpPr>
        <p:spPr>
          <a:xfrm>
            <a:off x="4594050" y="2178726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5" name="Google Shape;1295;p28"/>
          <p:cNvSpPr txBox="1"/>
          <p:nvPr>
            <p:ph idx="17" type="subTitle"/>
          </p:nvPr>
        </p:nvSpPr>
        <p:spPr>
          <a:xfrm>
            <a:off x="4594050" y="1732025"/>
            <a:ext cx="18930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apey"/>
              <a:buNone/>
              <a:defRPr sz="2400">
                <a:latin typeface="Arapey"/>
                <a:ea typeface="Arapey"/>
                <a:cs typeface="Arapey"/>
                <a:sym typeface="Arapey"/>
              </a:defRPr>
            </a:lvl9pPr>
          </a:lstStyle>
          <a:p/>
        </p:txBody>
      </p:sp>
      <p:grpSp>
        <p:nvGrpSpPr>
          <p:cNvPr id="1296" name="Google Shape;1296;p28"/>
          <p:cNvGrpSpPr/>
          <p:nvPr/>
        </p:nvGrpSpPr>
        <p:grpSpPr>
          <a:xfrm rot="322608">
            <a:off x="3859149" y="3543313"/>
            <a:ext cx="7056437" cy="2708565"/>
            <a:chOff x="1599627" y="3173395"/>
            <a:chExt cx="9326149" cy="3579778"/>
          </a:xfrm>
        </p:grpSpPr>
        <p:grpSp>
          <p:nvGrpSpPr>
            <p:cNvPr id="1297" name="Google Shape;1297;p28"/>
            <p:cNvGrpSpPr/>
            <p:nvPr/>
          </p:nvGrpSpPr>
          <p:grpSpPr>
            <a:xfrm rot="-749461">
              <a:off x="1667205" y="4148037"/>
              <a:ext cx="9190993" cy="1630496"/>
              <a:chOff x="-71125" y="4179039"/>
              <a:chExt cx="9315314" cy="1148136"/>
            </a:xfrm>
          </p:grpSpPr>
          <p:sp>
            <p:nvSpPr>
              <p:cNvPr id="1298" name="Google Shape;1298;p28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28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28"/>
              <p:cNvSpPr/>
              <p:nvPr/>
            </p:nvSpPr>
            <p:spPr>
              <a:xfrm>
                <a:off x="-71125" y="4179039"/>
                <a:ext cx="9315314" cy="804700"/>
              </a:xfrm>
              <a:custGeom>
                <a:rect b="b" l="l" r="r" t="t"/>
                <a:pathLst>
                  <a:path extrusionOk="0" h="12655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8105"/>
                    </a:lnTo>
                    <a:cubicBezTo>
                      <a:pt x="707" y="8054"/>
                      <a:pt x="1415" y="8029"/>
                      <a:pt x="2124" y="8029"/>
                    </a:cubicBezTo>
                    <a:cubicBezTo>
                      <a:pt x="3739" y="8029"/>
                      <a:pt x="5356" y="8160"/>
                      <a:pt x="6953" y="8422"/>
                    </a:cubicBezTo>
                    <a:cubicBezTo>
                      <a:pt x="7878" y="8646"/>
                      <a:pt x="5111" y="9650"/>
                      <a:pt x="5494" y="9855"/>
                    </a:cubicBezTo>
                    <a:cubicBezTo>
                      <a:pt x="5929" y="10454"/>
                      <a:pt x="6608" y="10589"/>
                      <a:pt x="7364" y="10589"/>
                    </a:cubicBezTo>
                    <a:cubicBezTo>
                      <a:pt x="7987" y="10589"/>
                      <a:pt x="8663" y="10497"/>
                      <a:pt x="9298" y="10497"/>
                    </a:cubicBezTo>
                    <a:cubicBezTo>
                      <a:pt x="9471" y="10497"/>
                      <a:pt x="9641" y="10504"/>
                      <a:pt x="9806" y="10521"/>
                    </a:cubicBezTo>
                    <a:cubicBezTo>
                      <a:pt x="10030" y="10548"/>
                      <a:pt x="10268" y="10601"/>
                      <a:pt x="10413" y="10772"/>
                    </a:cubicBezTo>
                    <a:cubicBezTo>
                      <a:pt x="10585" y="10990"/>
                      <a:pt x="10552" y="11307"/>
                      <a:pt x="10644" y="11571"/>
                    </a:cubicBezTo>
                    <a:cubicBezTo>
                      <a:pt x="10799" y="11996"/>
                      <a:pt x="11271" y="12193"/>
                      <a:pt x="11743" y="12193"/>
                    </a:cubicBezTo>
                    <a:cubicBezTo>
                      <a:pt x="11895" y="12193"/>
                      <a:pt x="12048" y="12173"/>
                      <a:pt x="12189" y="12133"/>
                    </a:cubicBezTo>
                    <a:cubicBezTo>
                      <a:pt x="12764" y="11961"/>
                      <a:pt x="13252" y="11565"/>
                      <a:pt x="13800" y="11320"/>
                    </a:cubicBezTo>
                    <a:cubicBezTo>
                      <a:pt x="14281" y="11110"/>
                      <a:pt x="14768" y="11025"/>
                      <a:pt x="15261" y="11025"/>
                    </a:cubicBezTo>
                    <a:cubicBezTo>
                      <a:pt x="17414" y="11025"/>
                      <a:pt x="19676" y="12655"/>
                      <a:pt x="21965" y="12655"/>
                    </a:cubicBezTo>
                    <a:cubicBezTo>
                      <a:pt x="21984" y="12655"/>
                      <a:pt x="22003" y="12654"/>
                      <a:pt x="22021" y="12654"/>
                    </a:cubicBezTo>
                    <a:cubicBezTo>
                      <a:pt x="24715" y="12621"/>
                      <a:pt x="26888" y="10323"/>
                      <a:pt x="29542" y="9888"/>
                    </a:cubicBezTo>
                    <a:cubicBezTo>
                      <a:pt x="30215" y="9775"/>
                      <a:pt x="30909" y="9789"/>
                      <a:pt x="31576" y="9643"/>
                    </a:cubicBezTo>
                    <a:cubicBezTo>
                      <a:pt x="33689" y="9174"/>
                      <a:pt x="35095" y="7260"/>
                      <a:pt x="36700" y="5820"/>
                    </a:cubicBezTo>
                    <a:cubicBezTo>
                      <a:pt x="38674" y="4051"/>
                      <a:pt x="41176" y="2888"/>
                      <a:pt x="43798" y="2519"/>
                    </a:cubicBezTo>
                    <a:cubicBezTo>
                      <a:pt x="43820" y="2518"/>
                      <a:pt x="43841" y="2517"/>
                      <a:pt x="43861" y="2517"/>
                    </a:cubicBezTo>
                    <a:cubicBezTo>
                      <a:pt x="45160" y="2517"/>
                      <a:pt x="42240" y="4595"/>
                      <a:pt x="39730" y="6474"/>
                    </a:cubicBezTo>
                    <a:cubicBezTo>
                      <a:pt x="39374" y="6738"/>
                      <a:pt x="39070" y="7161"/>
                      <a:pt x="39129" y="7596"/>
                    </a:cubicBezTo>
                    <a:cubicBezTo>
                      <a:pt x="39197" y="8110"/>
                      <a:pt x="39691" y="8317"/>
                      <a:pt x="40240" y="8317"/>
                    </a:cubicBezTo>
                    <a:cubicBezTo>
                      <a:pt x="40600" y="8317"/>
                      <a:pt x="40985" y="8228"/>
                      <a:pt x="41289" y="8078"/>
                    </a:cubicBezTo>
                    <a:cubicBezTo>
                      <a:pt x="45029" y="6213"/>
                      <a:pt x="48973" y="4218"/>
                      <a:pt x="49875" y="4218"/>
                    </a:cubicBezTo>
                    <a:cubicBezTo>
                      <a:pt x="50155" y="4218"/>
                      <a:pt x="50142" y="4409"/>
                      <a:pt x="49740" y="4856"/>
                    </a:cubicBezTo>
                    <a:cubicBezTo>
                      <a:pt x="49219" y="5444"/>
                      <a:pt x="49582" y="6480"/>
                      <a:pt x="50302" y="6817"/>
                    </a:cubicBezTo>
                    <a:cubicBezTo>
                      <a:pt x="50541" y="6930"/>
                      <a:pt x="50796" y="6980"/>
                      <a:pt x="51056" y="6980"/>
                    </a:cubicBezTo>
                    <a:cubicBezTo>
                      <a:pt x="51571" y="6980"/>
                      <a:pt x="52101" y="6783"/>
                      <a:pt x="52540" y="6494"/>
                    </a:cubicBezTo>
                    <a:cubicBezTo>
                      <a:pt x="53200" y="6058"/>
                      <a:pt x="53709" y="5437"/>
                      <a:pt x="54277" y="4883"/>
                    </a:cubicBezTo>
                    <a:cubicBezTo>
                      <a:pt x="55221" y="3965"/>
                      <a:pt x="56357" y="3225"/>
                      <a:pt x="57631" y="2875"/>
                    </a:cubicBezTo>
                    <a:cubicBezTo>
                      <a:pt x="58274" y="2697"/>
                      <a:pt x="58923" y="2622"/>
                      <a:pt x="59575" y="2622"/>
                    </a:cubicBezTo>
                    <a:cubicBezTo>
                      <a:pt x="60349" y="2622"/>
                      <a:pt x="61126" y="2727"/>
                      <a:pt x="61903" y="2888"/>
                    </a:cubicBez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rgbClr val="FFFFFF">
                  <a:alpha val="27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28"/>
              <p:cNvSpPr/>
              <p:nvPr/>
            </p:nvSpPr>
            <p:spPr>
              <a:xfrm>
                <a:off x="-71125" y="4742415"/>
                <a:ext cx="9315314" cy="584751"/>
              </a:xfrm>
              <a:custGeom>
                <a:rect b="b" l="l" r="r" t="t"/>
                <a:pathLst>
                  <a:path extrusionOk="0" h="9196" w="61904">
                    <a:moveTo>
                      <a:pt x="58352" y="0"/>
                    </a:moveTo>
                    <a:cubicBezTo>
                      <a:pt x="58153" y="0"/>
                      <a:pt x="57954" y="6"/>
                      <a:pt x="57756" y="17"/>
                    </a:cubicBezTo>
                    <a:cubicBezTo>
                      <a:pt x="55049" y="169"/>
                      <a:pt x="52481" y="1219"/>
                      <a:pt x="50005" y="2335"/>
                    </a:cubicBezTo>
                    <a:cubicBezTo>
                      <a:pt x="47535" y="3457"/>
                      <a:pt x="45072" y="4672"/>
                      <a:pt x="42411" y="5194"/>
                    </a:cubicBezTo>
                    <a:cubicBezTo>
                      <a:pt x="42144" y="5249"/>
                      <a:pt x="41862" y="5293"/>
                      <a:pt x="41586" y="5293"/>
                    </a:cubicBezTo>
                    <a:cubicBezTo>
                      <a:pt x="41267" y="5293"/>
                      <a:pt x="40957" y="5235"/>
                      <a:pt x="40688" y="5069"/>
                    </a:cubicBezTo>
                    <a:cubicBezTo>
                      <a:pt x="40186" y="4765"/>
                      <a:pt x="40523" y="4019"/>
                      <a:pt x="40496" y="3596"/>
                    </a:cubicBezTo>
                    <a:cubicBezTo>
                      <a:pt x="40530" y="3174"/>
                      <a:pt x="40334" y="3004"/>
                      <a:pt x="39984" y="3004"/>
                    </a:cubicBezTo>
                    <a:cubicBezTo>
                      <a:pt x="38737" y="3004"/>
                      <a:pt x="35535" y="5169"/>
                      <a:pt x="33807" y="5788"/>
                    </a:cubicBezTo>
                    <a:cubicBezTo>
                      <a:pt x="29724" y="7249"/>
                      <a:pt x="25384" y="7987"/>
                      <a:pt x="21046" y="7987"/>
                    </a:cubicBezTo>
                    <a:cubicBezTo>
                      <a:pt x="18341" y="7987"/>
                      <a:pt x="15637" y="7700"/>
                      <a:pt x="12995" y="7122"/>
                    </a:cubicBezTo>
                    <a:cubicBezTo>
                      <a:pt x="11450" y="6666"/>
                      <a:pt x="16574" y="5967"/>
                      <a:pt x="15656" y="5425"/>
                    </a:cubicBezTo>
                    <a:cubicBezTo>
                      <a:pt x="14924" y="5091"/>
                      <a:pt x="14158" y="4964"/>
                      <a:pt x="13373" y="4964"/>
                    </a:cubicBezTo>
                    <a:cubicBezTo>
                      <a:pt x="10888" y="4964"/>
                      <a:pt x="8203" y="6235"/>
                      <a:pt x="5727" y="6235"/>
                    </a:cubicBezTo>
                    <a:cubicBezTo>
                      <a:pt x="4920" y="6235"/>
                      <a:pt x="4136" y="6100"/>
                      <a:pt x="3388" y="5742"/>
                    </a:cubicBezTo>
                    <a:cubicBezTo>
                      <a:pt x="3183" y="5643"/>
                      <a:pt x="2978" y="5524"/>
                      <a:pt x="2866" y="5326"/>
                    </a:cubicBezTo>
                    <a:cubicBezTo>
                      <a:pt x="2734" y="5069"/>
                      <a:pt x="2787" y="4765"/>
                      <a:pt x="2767" y="4481"/>
                    </a:cubicBezTo>
                    <a:cubicBezTo>
                      <a:pt x="2688" y="3226"/>
                      <a:pt x="1281" y="2540"/>
                      <a:pt x="0" y="2513"/>
                    </a:cubicBezTo>
                    <a:lnTo>
                      <a:pt x="0" y="9195"/>
                    </a:lnTo>
                    <a:lnTo>
                      <a:pt x="61903" y="9195"/>
                    </a:lnTo>
                    <a:lnTo>
                      <a:pt x="61903" y="638"/>
                    </a:lnTo>
                    <a:cubicBezTo>
                      <a:pt x="60781" y="207"/>
                      <a:pt x="59557" y="0"/>
                      <a:pt x="583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2" name="Google Shape;1302;p28"/>
            <p:cNvGrpSpPr/>
            <p:nvPr/>
          </p:nvGrpSpPr>
          <p:grpSpPr>
            <a:xfrm flipH="1">
              <a:off x="6951290" y="4507332"/>
              <a:ext cx="454874" cy="123084"/>
              <a:chOff x="4490946" y="6419419"/>
              <a:chExt cx="454874" cy="123084"/>
            </a:xfrm>
          </p:grpSpPr>
          <p:sp>
            <p:nvSpPr>
              <p:cNvPr id="1303" name="Google Shape;1303;p28"/>
              <p:cNvSpPr/>
              <p:nvPr/>
            </p:nvSpPr>
            <p:spPr>
              <a:xfrm>
                <a:off x="4642060" y="6459170"/>
                <a:ext cx="149033" cy="83333"/>
              </a:xfrm>
              <a:custGeom>
                <a:rect b="b" l="l" r="r" t="t"/>
                <a:pathLst>
                  <a:path extrusionOk="0" h="761" w="1361">
                    <a:moveTo>
                      <a:pt x="852" y="1"/>
                    </a:moveTo>
                    <a:cubicBezTo>
                      <a:pt x="582" y="1"/>
                      <a:pt x="1" y="588"/>
                      <a:pt x="40" y="694"/>
                    </a:cubicBezTo>
                    <a:cubicBezTo>
                      <a:pt x="60" y="741"/>
                      <a:pt x="281" y="760"/>
                      <a:pt x="534" y="760"/>
                    </a:cubicBezTo>
                    <a:cubicBezTo>
                      <a:pt x="883" y="760"/>
                      <a:pt x="1292" y="724"/>
                      <a:pt x="1315" y="674"/>
                    </a:cubicBezTo>
                    <a:cubicBezTo>
                      <a:pt x="1361" y="588"/>
                      <a:pt x="1117" y="1"/>
                      <a:pt x="8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28"/>
              <p:cNvSpPr/>
              <p:nvPr/>
            </p:nvSpPr>
            <p:spPr>
              <a:xfrm>
                <a:off x="4490946" y="6495307"/>
                <a:ext cx="98443" cy="23982"/>
              </a:xfrm>
              <a:custGeom>
                <a:rect b="b" l="l" r="r" t="t"/>
                <a:pathLst>
                  <a:path extrusionOk="0" h="219" w="899">
                    <a:moveTo>
                      <a:pt x="542" y="1"/>
                    </a:moveTo>
                    <a:cubicBezTo>
                      <a:pt x="357" y="27"/>
                      <a:pt x="172" y="21"/>
                      <a:pt x="1" y="113"/>
                    </a:cubicBezTo>
                    <a:cubicBezTo>
                      <a:pt x="47" y="201"/>
                      <a:pt x="153" y="217"/>
                      <a:pt x="256" y="217"/>
                    </a:cubicBezTo>
                    <a:cubicBezTo>
                      <a:pt x="301" y="217"/>
                      <a:pt x="346" y="214"/>
                      <a:pt x="384" y="212"/>
                    </a:cubicBezTo>
                    <a:cubicBezTo>
                      <a:pt x="430" y="212"/>
                      <a:pt x="504" y="219"/>
                      <a:pt x="576" y="219"/>
                    </a:cubicBezTo>
                    <a:cubicBezTo>
                      <a:pt x="648" y="219"/>
                      <a:pt x="717" y="212"/>
                      <a:pt x="753" y="186"/>
                    </a:cubicBezTo>
                    <a:cubicBezTo>
                      <a:pt x="899" y="80"/>
                      <a:pt x="668" y="21"/>
                      <a:pt x="5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28"/>
              <p:cNvSpPr/>
              <p:nvPr/>
            </p:nvSpPr>
            <p:spPr>
              <a:xfrm>
                <a:off x="4795363" y="6419419"/>
                <a:ext cx="150456" cy="63841"/>
              </a:xfrm>
              <a:custGeom>
                <a:rect b="b" l="l" r="r" t="t"/>
                <a:pathLst>
                  <a:path extrusionOk="0" h="583" w="1374">
                    <a:moveTo>
                      <a:pt x="740" y="1"/>
                    </a:moveTo>
                    <a:cubicBezTo>
                      <a:pt x="522" y="7"/>
                      <a:pt x="271" y="166"/>
                      <a:pt x="100" y="304"/>
                    </a:cubicBezTo>
                    <a:cubicBezTo>
                      <a:pt x="93" y="311"/>
                      <a:pt x="86" y="318"/>
                      <a:pt x="86" y="318"/>
                    </a:cubicBezTo>
                    <a:cubicBezTo>
                      <a:pt x="1" y="476"/>
                      <a:pt x="522" y="562"/>
                      <a:pt x="720" y="575"/>
                    </a:cubicBezTo>
                    <a:cubicBezTo>
                      <a:pt x="767" y="579"/>
                      <a:pt x="819" y="583"/>
                      <a:pt x="872" y="583"/>
                    </a:cubicBezTo>
                    <a:cubicBezTo>
                      <a:pt x="1058" y="583"/>
                      <a:pt x="1262" y="541"/>
                      <a:pt x="1334" y="351"/>
                    </a:cubicBezTo>
                    <a:cubicBezTo>
                      <a:pt x="1374" y="245"/>
                      <a:pt x="1328" y="179"/>
                      <a:pt x="1249" y="133"/>
                    </a:cubicBezTo>
                    <a:cubicBezTo>
                      <a:pt x="1196" y="100"/>
                      <a:pt x="1123" y="73"/>
                      <a:pt x="1064" y="60"/>
                    </a:cubicBezTo>
                    <a:cubicBezTo>
                      <a:pt x="1004" y="40"/>
                      <a:pt x="800" y="7"/>
                      <a:pt x="7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28"/>
              <p:cNvSpPr/>
              <p:nvPr/>
            </p:nvSpPr>
            <p:spPr>
              <a:xfrm>
                <a:off x="4795363" y="6433874"/>
                <a:ext cx="150456" cy="49387"/>
              </a:xfrm>
              <a:custGeom>
                <a:rect b="b" l="l" r="r" t="t"/>
                <a:pathLst>
                  <a:path extrusionOk="0" h="451" w="1374">
                    <a:moveTo>
                      <a:pt x="1249" y="1"/>
                    </a:moveTo>
                    <a:cubicBezTo>
                      <a:pt x="1050" y="146"/>
                      <a:pt x="733" y="179"/>
                      <a:pt x="516" y="186"/>
                    </a:cubicBezTo>
                    <a:cubicBezTo>
                      <a:pt x="425" y="191"/>
                      <a:pt x="325" y="201"/>
                      <a:pt x="228" y="201"/>
                    </a:cubicBezTo>
                    <a:cubicBezTo>
                      <a:pt x="205" y="201"/>
                      <a:pt x="182" y="200"/>
                      <a:pt x="159" y="199"/>
                    </a:cubicBezTo>
                    <a:cubicBezTo>
                      <a:pt x="133" y="199"/>
                      <a:pt x="113" y="192"/>
                      <a:pt x="86" y="186"/>
                    </a:cubicBezTo>
                    <a:lnTo>
                      <a:pt x="86" y="186"/>
                    </a:lnTo>
                    <a:cubicBezTo>
                      <a:pt x="1" y="344"/>
                      <a:pt x="522" y="430"/>
                      <a:pt x="720" y="443"/>
                    </a:cubicBezTo>
                    <a:cubicBezTo>
                      <a:pt x="767" y="447"/>
                      <a:pt x="819" y="451"/>
                      <a:pt x="872" y="451"/>
                    </a:cubicBezTo>
                    <a:cubicBezTo>
                      <a:pt x="1058" y="451"/>
                      <a:pt x="1262" y="409"/>
                      <a:pt x="1334" y="219"/>
                    </a:cubicBezTo>
                    <a:cubicBezTo>
                      <a:pt x="1374" y="113"/>
                      <a:pt x="1328" y="47"/>
                      <a:pt x="1249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7" name="Google Shape;1307;p28"/>
            <p:cNvGrpSpPr/>
            <p:nvPr/>
          </p:nvGrpSpPr>
          <p:grpSpPr>
            <a:xfrm>
              <a:off x="7890078" y="4194458"/>
              <a:ext cx="333170" cy="276505"/>
              <a:chOff x="3710849" y="7145334"/>
              <a:chExt cx="404283" cy="335523"/>
            </a:xfrm>
          </p:grpSpPr>
          <p:sp>
            <p:nvSpPr>
              <p:cNvPr id="1308" name="Google Shape;1308;p28"/>
              <p:cNvSpPr/>
              <p:nvPr/>
            </p:nvSpPr>
            <p:spPr>
              <a:xfrm>
                <a:off x="3710849" y="7145334"/>
                <a:ext cx="404283" cy="335523"/>
              </a:xfrm>
              <a:custGeom>
                <a:rect b="b" l="l" r="r" t="t"/>
                <a:pathLst>
                  <a:path extrusionOk="0" h="3064" w="3692">
                    <a:moveTo>
                      <a:pt x="2037" y="1"/>
                    </a:moveTo>
                    <a:cubicBezTo>
                      <a:pt x="2036" y="1"/>
                      <a:pt x="2035" y="1"/>
                      <a:pt x="2034" y="1"/>
                    </a:cubicBezTo>
                    <a:cubicBezTo>
                      <a:pt x="1869" y="14"/>
                      <a:pt x="1605" y="1223"/>
                      <a:pt x="1605" y="1223"/>
                    </a:cubicBezTo>
                    <a:cubicBezTo>
                      <a:pt x="1605" y="1223"/>
                      <a:pt x="723" y="968"/>
                      <a:pt x="328" y="968"/>
                    </a:cubicBezTo>
                    <a:cubicBezTo>
                      <a:pt x="247" y="968"/>
                      <a:pt x="187" y="979"/>
                      <a:pt x="159" y="1005"/>
                    </a:cubicBezTo>
                    <a:cubicBezTo>
                      <a:pt x="0" y="1163"/>
                      <a:pt x="1347" y="1777"/>
                      <a:pt x="1347" y="1777"/>
                    </a:cubicBezTo>
                    <a:cubicBezTo>
                      <a:pt x="1347" y="1777"/>
                      <a:pt x="515" y="2589"/>
                      <a:pt x="621" y="2741"/>
                    </a:cubicBezTo>
                    <a:cubicBezTo>
                      <a:pt x="646" y="2775"/>
                      <a:pt x="689" y="2790"/>
                      <a:pt x="745" y="2790"/>
                    </a:cubicBezTo>
                    <a:cubicBezTo>
                      <a:pt x="1095" y="2790"/>
                      <a:pt x="1941" y="2200"/>
                      <a:pt x="1941" y="2200"/>
                    </a:cubicBezTo>
                    <a:cubicBezTo>
                      <a:pt x="1941" y="2200"/>
                      <a:pt x="2684" y="3064"/>
                      <a:pt x="2994" y="3064"/>
                    </a:cubicBezTo>
                    <a:cubicBezTo>
                      <a:pt x="3015" y="3064"/>
                      <a:pt x="3034" y="3060"/>
                      <a:pt x="3051" y="3052"/>
                    </a:cubicBezTo>
                    <a:cubicBezTo>
                      <a:pt x="3315" y="2919"/>
                      <a:pt x="2595" y="1896"/>
                      <a:pt x="2595" y="1896"/>
                    </a:cubicBezTo>
                    <a:cubicBezTo>
                      <a:pt x="2595" y="1896"/>
                      <a:pt x="3691" y="1579"/>
                      <a:pt x="3678" y="1434"/>
                    </a:cubicBezTo>
                    <a:cubicBezTo>
                      <a:pt x="3666" y="1290"/>
                      <a:pt x="3195" y="1261"/>
                      <a:pt x="2807" y="1261"/>
                    </a:cubicBezTo>
                    <a:cubicBezTo>
                      <a:pt x="2535" y="1261"/>
                      <a:pt x="2305" y="1275"/>
                      <a:pt x="2305" y="1275"/>
                    </a:cubicBezTo>
                    <a:cubicBezTo>
                      <a:pt x="2305" y="1275"/>
                      <a:pt x="2259" y="1"/>
                      <a:pt x="20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09" name="Google Shape;1309;p28"/>
              <p:cNvGrpSpPr/>
              <p:nvPr/>
            </p:nvGrpSpPr>
            <p:grpSpPr>
              <a:xfrm>
                <a:off x="3792538" y="7180704"/>
                <a:ext cx="264668" cy="261390"/>
                <a:chOff x="3792538" y="7180704"/>
                <a:chExt cx="264668" cy="261390"/>
              </a:xfrm>
            </p:grpSpPr>
            <p:sp>
              <p:nvSpPr>
                <p:cNvPr id="1310" name="Google Shape;1310;p28"/>
                <p:cNvSpPr/>
                <p:nvPr/>
              </p:nvSpPr>
              <p:spPr>
                <a:xfrm>
                  <a:off x="3918028" y="7180704"/>
                  <a:ext cx="30004" cy="27814"/>
                </a:xfrm>
                <a:custGeom>
                  <a:rect b="b" l="l" r="r" t="t"/>
                  <a:pathLst>
                    <a:path extrusionOk="0" h="254" w="274">
                      <a:moveTo>
                        <a:pt x="147" y="1"/>
                      </a:moveTo>
                      <a:cubicBezTo>
                        <a:pt x="72" y="1"/>
                        <a:pt x="1" y="80"/>
                        <a:pt x="56" y="186"/>
                      </a:cubicBezTo>
                      <a:cubicBezTo>
                        <a:pt x="69" y="213"/>
                        <a:pt x="89" y="239"/>
                        <a:pt x="115" y="246"/>
                      </a:cubicBezTo>
                      <a:cubicBezTo>
                        <a:pt x="125" y="251"/>
                        <a:pt x="136" y="253"/>
                        <a:pt x="146" y="253"/>
                      </a:cubicBezTo>
                      <a:cubicBezTo>
                        <a:pt x="162" y="253"/>
                        <a:pt x="178" y="247"/>
                        <a:pt x="195" y="239"/>
                      </a:cubicBezTo>
                      <a:cubicBezTo>
                        <a:pt x="247" y="213"/>
                        <a:pt x="274" y="140"/>
                        <a:pt x="254" y="81"/>
                      </a:cubicBezTo>
                      <a:cubicBezTo>
                        <a:pt x="231" y="25"/>
                        <a:pt x="188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1" name="Google Shape;1311;p28"/>
                <p:cNvSpPr/>
                <p:nvPr/>
              </p:nvSpPr>
              <p:spPr>
                <a:xfrm>
                  <a:off x="3911129" y="7225492"/>
                  <a:ext cx="35588" cy="28909"/>
                </a:xfrm>
                <a:custGeom>
                  <a:rect b="b" l="l" r="r" t="t"/>
                  <a:pathLst>
                    <a:path extrusionOk="0" h="264" w="325">
                      <a:moveTo>
                        <a:pt x="155" y="1"/>
                      </a:moveTo>
                      <a:cubicBezTo>
                        <a:pt x="141" y="1"/>
                        <a:pt x="127" y="3"/>
                        <a:pt x="112" y="9"/>
                      </a:cubicBezTo>
                      <a:cubicBezTo>
                        <a:pt x="0" y="48"/>
                        <a:pt x="13" y="213"/>
                        <a:pt x="119" y="253"/>
                      </a:cubicBezTo>
                      <a:cubicBezTo>
                        <a:pt x="136" y="260"/>
                        <a:pt x="155" y="264"/>
                        <a:pt x="175" y="264"/>
                      </a:cubicBezTo>
                      <a:cubicBezTo>
                        <a:pt x="207" y="264"/>
                        <a:pt x="239" y="254"/>
                        <a:pt x="264" y="233"/>
                      </a:cubicBezTo>
                      <a:cubicBezTo>
                        <a:pt x="277" y="220"/>
                        <a:pt x="284" y="207"/>
                        <a:pt x="291" y="193"/>
                      </a:cubicBezTo>
                      <a:cubicBezTo>
                        <a:pt x="325" y="102"/>
                        <a:pt x="246" y="1"/>
                        <a:pt x="1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2" name="Google Shape;1312;p28"/>
                <p:cNvSpPr/>
                <p:nvPr/>
              </p:nvSpPr>
              <p:spPr>
                <a:xfrm>
                  <a:off x="3841705" y="7292729"/>
                  <a:ext cx="30223" cy="22668"/>
                </a:xfrm>
                <a:custGeom>
                  <a:rect b="b" l="l" r="r" t="t"/>
                  <a:pathLst>
                    <a:path extrusionOk="0" h="207" w="276">
                      <a:moveTo>
                        <a:pt x="178" y="0"/>
                      </a:moveTo>
                      <a:cubicBezTo>
                        <a:pt x="161" y="0"/>
                        <a:pt x="144" y="5"/>
                        <a:pt x="126" y="15"/>
                      </a:cubicBezTo>
                      <a:cubicBezTo>
                        <a:pt x="73" y="42"/>
                        <a:pt x="0" y="134"/>
                        <a:pt x="66" y="187"/>
                      </a:cubicBezTo>
                      <a:cubicBezTo>
                        <a:pt x="73" y="193"/>
                        <a:pt x="79" y="200"/>
                        <a:pt x="93" y="200"/>
                      </a:cubicBezTo>
                      <a:cubicBezTo>
                        <a:pt x="106" y="204"/>
                        <a:pt x="120" y="207"/>
                        <a:pt x="134" y="207"/>
                      </a:cubicBezTo>
                      <a:cubicBezTo>
                        <a:pt x="161" y="207"/>
                        <a:pt x="187" y="198"/>
                        <a:pt x="205" y="180"/>
                      </a:cubicBezTo>
                      <a:cubicBezTo>
                        <a:pt x="225" y="167"/>
                        <a:pt x="238" y="147"/>
                        <a:pt x="245" y="127"/>
                      </a:cubicBezTo>
                      <a:cubicBezTo>
                        <a:pt x="275" y="56"/>
                        <a:pt x="235" y="0"/>
                        <a:pt x="1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3" name="Google Shape;1313;p28"/>
                <p:cNvSpPr/>
                <p:nvPr/>
              </p:nvSpPr>
              <p:spPr>
                <a:xfrm>
                  <a:off x="3792538" y="7268966"/>
                  <a:ext cx="34055" cy="25515"/>
                </a:xfrm>
                <a:custGeom>
                  <a:rect b="b" l="l" r="r" t="t"/>
                  <a:pathLst>
                    <a:path extrusionOk="0" h="233" w="311">
                      <a:moveTo>
                        <a:pt x="139" y="0"/>
                      </a:moveTo>
                      <a:cubicBezTo>
                        <a:pt x="122" y="0"/>
                        <a:pt x="106" y="3"/>
                        <a:pt x="93" y="8"/>
                      </a:cubicBezTo>
                      <a:cubicBezTo>
                        <a:pt x="0" y="47"/>
                        <a:pt x="0" y="166"/>
                        <a:pt x="86" y="206"/>
                      </a:cubicBezTo>
                      <a:cubicBezTo>
                        <a:pt x="117" y="223"/>
                        <a:pt x="151" y="232"/>
                        <a:pt x="183" y="232"/>
                      </a:cubicBezTo>
                      <a:cubicBezTo>
                        <a:pt x="200" y="232"/>
                        <a:pt x="216" y="230"/>
                        <a:pt x="231" y="226"/>
                      </a:cubicBezTo>
                      <a:cubicBezTo>
                        <a:pt x="278" y="206"/>
                        <a:pt x="311" y="160"/>
                        <a:pt x="304" y="113"/>
                      </a:cubicBezTo>
                      <a:cubicBezTo>
                        <a:pt x="293" y="44"/>
                        <a:pt x="209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4" name="Google Shape;1314;p28"/>
                <p:cNvSpPr/>
                <p:nvPr/>
              </p:nvSpPr>
              <p:spPr>
                <a:xfrm>
                  <a:off x="3851450" y="7367631"/>
                  <a:ext cx="34384" cy="28362"/>
                </a:xfrm>
                <a:custGeom>
                  <a:rect b="b" l="l" r="r" t="t"/>
                  <a:pathLst>
                    <a:path extrusionOk="0" h="259" w="314">
                      <a:moveTo>
                        <a:pt x="164" y="0"/>
                      </a:moveTo>
                      <a:cubicBezTo>
                        <a:pt x="80" y="0"/>
                        <a:pt x="0" y="66"/>
                        <a:pt x="43" y="163"/>
                      </a:cubicBezTo>
                      <a:cubicBezTo>
                        <a:pt x="63" y="203"/>
                        <a:pt x="96" y="223"/>
                        <a:pt x="136" y="242"/>
                      </a:cubicBezTo>
                      <a:cubicBezTo>
                        <a:pt x="155" y="252"/>
                        <a:pt x="178" y="258"/>
                        <a:pt x="202" y="258"/>
                      </a:cubicBezTo>
                      <a:cubicBezTo>
                        <a:pt x="210" y="258"/>
                        <a:pt x="219" y="257"/>
                        <a:pt x="228" y="256"/>
                      </a:cubicBezTo>
                      <a:cubicBezTo>
                        <a:pt x="281" y="242"/>
                        <a:pt x="314" y="190"/>
                        <a:pt x="314" y="137"/>
                      </a:cubicBezTo>
                      <a:cubicBezTo>
                        <a:pt x="307" y="84"/>
                        <a:pt x="268" y="38"/>
                        <a:pt x="222" y="11"/>
                      </a:cubicBezTo>
                      <a:cubicBezTo>
                        <a:pt x="203" y="4"/>
                        <a:pt x="183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5" name="Google Shape;1315;p28"/>
                <p:cNvSpPr/>
                <p:nvPr/>
              </p:nvSpPr>
              <p:spPr>
                <a:xfrm>
                  <a:off x="3820680" y="7395555"/>
                  <a:ext cx="24748" cy="22449"/>
                </a:xfrm>
                <a:custGeom>
                  <a:rect b="b" l="l" r="r" t="t"/>
                  <a:pathLst>
                    <a:path extrusionOk="0" h="205" w="226">
                      <a:moveTo>
                        <a:pt x="120" y="1"/>
                      </a:moveTo>
                      <a:cubicBezTo>
                        <a:pt x="80" y="1"/>
                        <a:pt x="47" y="27"/>
                        <a:pt x="27" y="60"/>
                      </a:cubicBezTo>
                      <a:lnTo>
                        <a:pt x="34" y="60"/>
                      </a:lnTo>
                      <a:cubicBezTo>
                        <a:pt x="21" y="80"/>
                        <a:pt x="7" y="100"/>
                        <a:pt x="1" y="119"/>
                      </a:cubicBezTo>
                      <a:cubicBezTo>
                        <a:pt x="1" y="146"/>
                        <a:pt x="21" y="166"/>
                        <a:pt x="40" y="179"/>
                      </a:cubicBezTo>
                      <a:cubicBezTo>
                        <a:pt x="58" y="196"/>
                        <a:pt x="83" y="205"/>
                        <a:pt x="107" y="205"/>
                      </a:cubicBezTo>
                      <a:cubicBezTo>
                        <a:pt x="129" y="205"/>
                        <a:pt x="150" y="198"/>
                        <a:pt x="166" y="185"/>
                      </a:cubicBezTo>
                      <a:cubicBezTo>
                        <a:pt x="205" y="159"/>
                        <a:pt x="225" y="106"/>
                        <a:pt x="205" y="60"/>
                      </a:cubicBezTo>
                      <a:cubicBezTo>
                        <a:pt x="192" y="27"/>
                        <a:pt x="153" y="1"/>
                        <a:pt x="1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6" name="Google Shape;1316;p28"/>
                <p:cNvSpPr/>
                <p:nvPr/>
              </p:nvSpPr>
              <p:spPr>
                <a:xfrm>
                  <a:off x="3961719" y="7375077"/>
                  <a:ext cx="30442" cy="30114"/>
                </a:xfrm>
                <a:custGeom>
                  <a:rect b="b" l="l" r="r" t="t"/>
                  <a:pathLst>
                    <a:path extrusionOk="0" h="275" w="278">
                      <a:moveTo>
                        <a:pt x="120" y="1"/>
                      </a:moveTo>
                      <a:cubicBezTo>
                        <a:pt x="70" y="1"/>
                        <a:pt x="23" y="28"/>
                        <a:pt x="7" y="89"/>
                      </a:cubicBezTo>
                      <a:cubicBezTo>
                        <a:pt x="0" y="135"/>
                        <a:pt x="20" y="181"/>
                        <a:pt x="53" y="214"/>
                      </a:cubicBezTo>
                      <a:cubicBezTo>
                        <a:pt x="83" y="250"/>
                        <a:pt x="123" y="274"/>
                        <a:pt x="164" y="274"/>
                      </a:cubicBezTo>
                      <a:cubicBezTo>
                        <a:pt x="169" y="274"/>
                        <a:pt x="174" y="274"/>
                        <a:pt x="179" y="273"/>
                      </a:cubicBezTo>
                      <a:cubicBezTo>
                        <a:pt x="218" y="267"/>
                        <a:pt x="251" y="234"/>
                        <a:pt x="264" y="201"/>
                      </a:cubicBezTo>
                      <a:cubicBezTo>
                        <a:pt x="278" y="161"/>
                        <a:pt x="271" y="115"/>
                        <a:pt x="251" y="82"/>
                      </a:cubicBezTo>
                      <a:cubicBezTo>
                        <a:pt x="227" y="31"/>
                        <a:pt x="172" y="1"/>
                        <a:pt x="1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7" name="Google Shape;1317;p28"/>
                <p:cNvSpPr/>
                <p:nvPr/>
              </p:nvSpPr>
              <p:spPr>
                <a:xfrm>
                  <a:off x="3997089" y="7419865"/>
                  <a:ext cx="23653" cy="22230"/>
                </a:xfrm>
                <a:custGeom>
                  <a:rect b="b" l="l" r="r" t="t"/>
                  <a:pathLst>
                    <a:path extrusionOk="0" h="203" w="216">
                      <a:moveTo>
                        <a:pt x="100" y="0"/>
                      </a:moveTo>
                      <a:cubicBezTo>
                        <a:pt x="49" y="0"/>
                        <a:pt x="1" y="34"/>
                        <a:pt x="1" y="102"/>
                      </a:cubicBezTo>
                      <a:cubicBezTo>
                        <a:pt x="1" y="129"/>
                        <a:pt x="7" y="148"/>
                        <a:pt x="27" y="162"/>
                      </a:cubicBezTo>
                      <a:cubicBezTo>
                        <a:pt x="49" y="189"/>
                        <a:pt x="85" y="203"/>
                        <a:pt x="115" y="203"/>
                      </a:cubicBezTo>
                      <a:cubicBezTo>
                        <a:pt x="122" y="203"/>
                        <a:pt x="127" y="202"/>
                        <a:pt x="133" y="201"/>
                      </a:cubicBezTo>
                      <a:cubicBezTo>
                        <a:pt x="173" y="195"/>
                        <a:pt x="212" y="162"/>
                        <a:pt x="212" y="122"/>
                      </a:cubicBezTo>
                      <a:cubicBezTo>
                        <a:pt x="216" y="42"/>
                        <a:pt x="157" y="0"/>
                        <a:pt x="1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8" name="Google Shape;1318;p28"/>
                <p:cNvSpPr/>
                <p:nvPr/>
              </p:nvSpPr>
              <p:spPr>
                <a:xfrm>
                  <a:off x="3970808" y="7302584"/>
                  <a:ext cx="43034" cy="32413"/>
                </a:xfrm>
                <a:custGeom>
                  <a:rect b="b" l="l" r="r" t="t"/>
                  <a:pathLst>
                    <a:path extrusionOk="0" h="296" w="393">
                      <a:moveTo>
                        <a:pt x="230" y="0"/>
                      </a:moveTo>
                      <a:cubicBezTo>
                        <a:pt x="117" y="0"/>
                        <a:pt x="1" y="106"/>
                        <a:pt x="96" y="216"/>
                      </a:cubicBezTo>
                      <a:cubicBezTo>
                        <a:pt x="129" y="255"/>
                        <a:pt x="168" y="288"/>
                        <a:pt x="214" y="295"/>
                      </a:cubicBezTo>
                      <a:cubicBezTo>
                        <a:pt x="219" y="296"/>
                        <a:pt x="225" y="296"/>
                        <a:pt x="230" y="296"/>
                      </a:cubicBezTo>
                      <a:cubicBezTo>
                        <a:pt x="286" y="296"/>
                        <a:pt x="348" y="264"/>
                        <a:pt x="366" y="209"/>
                      </a:cubicBezTo>
                      <a:cubicBezTo>
                        <a:pt x="393" y="150"/>
                        <a:pt x="380" y="77"/>
                        <a:pt x="333" y="37"/>
                      </a:cubicBezTo>
                      <a:cubicBezTo>
                        <a:pt x="304" y="11"/>
                        <a:pt x="267" y="0"/>
                        <a:pt x="23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9" name="Google Shape;1319;p28"/>
                <p:cNvSpPr/>
                <p:nvPr/>
              </p:nvSpPr>
              <p:spPr>
                <a:xfrm>
                  <a:off x="3880578" y="7294481"/>
                  <a:ext cx="76214" cy="59461"/>
                </a:xfrm>
                <a:custGeom>
                  <a:rect b="b" l="l" r="r" t="t"/>
                  <a:pathLst>
                    <a:path extrusionOk="0" h="543" w="696">
                      <a:moveTo>
                        <a:pt x="412" y="1"/>
                      </a:moveTo>
                      <a:cubicBezTo>
                        <a:pt x="212" y="1"/>
                        <a:pt x="0" y="205"/>
                        <a:pt x="167" y="402"/>
                      </a:cubicBezTo>
                      <a:cubicBezTo>
                        <a:pt x="220" y="468"/>
                        <a:pt x="292" y="527"/>
                        <a:pt x="372" y="541"/>
                      </a:cubicBezTo>
                      <a:cubicBezTo>
                        <a:pt x="381" y="542"/>
                        <a:pt x="391" y="542"/>
                        <a:pt x="400" y="542"/>
                      </a:cubicBezTo>
                      <a:cubicBezTo>
                        <a:pt x="504" y="542"/>
                        <a:pt x="607" y="479"/>
                        <a:pt x="649" y="382"/>
                      </a:cubicBezTo>
                      <a:cubicBezTo>
                        <a:pt x="695" y="277"/>
                        <a:pt x="662" y="138"/>
                        <a:pt x="583" y="65"/>
                      </a:cubicBezTo>
                      <a:cubicBezTo>
                        <a:pt x="535" y="20"/>
                        <a:pt x="474" y="1"/>
                        <a:pt x="4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0" name="Google Shape;1320;p28"/>
                <p:cNvSpPr/>
                <p:nvPr/>
              </p:nvSpPr>
              <p:spPr>
                <a:xfrm>
                  <a:off x="4033334" y="7298423"/>
                  <a:ext cx="23872" cy="21682"/>
                </a:xfrm>
                <a:custGeom>
                  <a:rect b="b" l="l" r="r" t="t"/>
                  <a:pathLst>
                    <a:path extrusionOk="0" h="198" w="218">
                      <a:moveTo>
                        <a:pt x="111" y="0"/>
                      </a:moveTo>
                      <a:cubicBezTo>
                        <a:pt x="59" y="0"/>
                        <a:pt x="5" y="36"/>
                        <a:pt x="0" y="89"/>
                      </a:cubicBezTo>
                      <a:cubicBezTo>
                        <a:pt x="0" y="135"/>
                        <a:pt x="33" y="181"/>
                        <a:pt x="79" y="194"/>
                      </a:cubicBezTo>
                      <a:cubicBezTo>
                        <a:pt x="87" y="197"/>
                        <a:pt x="96" y="198"/>
                        <a:pt x="104" y="198"/>
                      </a:cubicBezTo>
                      <a:cubicBezTo>
                        <a:pt x="143" y="198"/>
                        <a:pt x="182" y="174"/>
                        <a:pt x="198" y="141"/>
                      </a:cubicBezTo>
                      <a:cubicBezTo>
                        <a:pt x="218" y="95"/>
                        <a:pt x="198" y="42"/>
                        <a:pt x="165" y="16"/>
                      </a:cubicBezTo>
                      <a:cubicBezTo>
                        <a:pt x="149" y="5"/>
                        <a:pt x="130" y="0"/>
                        <a:pt x="11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21" name="Google Shape;1321;p28"/>
            <p:cNvGrpSpPr/>
            <p:nvPr/>
          </p:nvGrpSpPr>
          <p:grpSpPr>
            <a:xfrm>
              <a:off x="8332256" y="3770825"/>
              <a:ext cx="359962" cy="345188"/>
              <a:chOff x="3069601" y="6646644"/>
              <a:chExt cx="410634" cy="393780"/>
            </a:xfrm>
          </p:grpSpPr>
          <p:sp>
            <p:nvSpPr>
              <p:cNvPr id="1322" name="Google Shape;1322;p28"/>
              <p:cNvSpPr/>
              <p:nvPr/>
            </p:nvSpPr>
            <p:spPr>
              <a:xfrm>
                <a:off x="3069601" y="6646644"/>
                <a:ext cx="410634" cy="393780"/>
              </a:xfrm>
              <a:custGeom>
                <a:rect b="b" l="l" r="r" t="t"/>
                <a:pathLst>
                  <a:path extrusionOk="0" h="3596" w="3750">
                    <a:moveTo>
                      <a:pt x="1063" y="1"/>
                    </a:moveTo>
                    <a:cubicBezTo>
                      <a:pt x="1050" y="1"/>
                      <a:pt x="1039" y="4"/>
                      <a:pt x="1029" y="12"/>
                    </a:cubicBezTo>
                    <a:cubicBezTo>
                      <a:pt x="897" y="111"/>
                      <a:pt x="1359" y="1485"/>
                      <a:pt x="1359" y="1485"/>
                    </a:cubicBezTo>
                    <a:cubicBezTo>
                      <a:pt x="1359" y="1485"/>
                      <a:pt x="72" y="1841"/>
                      <a:pt x="26" y="2085"/>
                    </a:cubicBezTo>
                    <a:cubicBezTo>
                      <a:pt x="1" y="2205"/>
                      <a:pt x="321" y="2236"/>
                      <a:pt x="665" y="2236"/>
                    </a:cubicBezTo>
                    <a:cubicBezTo>
                      <a:pt x="1044" y="2236"/>
                      <a:pt x="1452" y="2198"/>
                      <a:pt x="1452" y="2198"/>
                    </a:cubicBezTo>
                    <a:lnTo>
                      <a:pt x="1452" y="2198"/>
                    </a:lnTo>
                    <a:cubicBezTo>
                      <a:pt x="1452" y="2198"/>
                      <a:pt x="1214" y="3492"/>
                      <a:pt x="1386" y="3584"/>
                    </a:cubicBezTo>
                    <a:cubicBezTo>
                      <a:pt x="1401" y="3592"/>
                      <a:pt x="1416" y="3596"/>
                      <a:pt x="1432" y="3596"/>
                    </a:cubicBezTo>
                    <a:cubicBezTo>
                      <a:pt x="1732" y="3596"/>
                      <a:pt x="2191" y="2290"/>
                      <a:pt x="2191" y="2290"/>
                    </a:cubicBezTo>
                    <a:cubicBezTo>
                      <a:pt x="2191" y="2290"/>
                      <a:pt x="2971" y="2607"/>
                      <a:pt x="3377" y="2607"/>
                    </a:cubicBezTo>
                    <a:cubicBezTo>
                      <a:pt x="3489" y="2607"/>
                      <a:pt x="3573" y="2583"/>
                      <a:pt x="3604" y="2521"/>
                    </a:cubicBezTo>
                    <a:cubicBezTo>
                      <a:pt x="3750" y="2237"/>
                      <a:pt x="2568" y="1610"/>
                      <a:pt x="2568" y="1610"/>
                    </a:cubicBezTo>
                    <a:cubicBezTo>
                      <a:pt x="2568" y="1610"/>
                      <a:pt x="3314" y="672"/>
                      <a:pt x="3222" y="527"/>
                    </a:cubicBezTo>
                    <a:cubicBezTo>
                      <a:pt x="3203" y="498"/>
                      <a:pt x="3170" y="485"/>
                      <a:pt x="3127" y="485"/>
                    </a:cubicBezTo>
                    <a:cubicBezTo>
                      <a:pt x="2819" y="485"/>
                      <a:pt x="1980" y="1141"/>
                      <a:pt x="1980" y="1141"/>
                    </a:cubicBezTo>
                    <a:cubicBezTo>
                      <a:pt x="1980" y="1141"/>
                      <a:pt x="1289" y="1"/>
                      <a:pt x="10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23" name="Google Shape;1323;p28"/>
              <p:cNvGrpSpPr/>
              <p:nvPr/>
            </p:nvGrpSpPr>
            <p:grpSpPr>
              <a:xfrm>
                <a:off x="3136836" y="6681467"/>
                <a:ext cx="283393" cy="301470"/>
                <a:chOff x="3136836" y="6681467"/>
                <a:chExt cx="283393" cy="301470"/>
              </a:xfrm>
            </p:grpSpPr>
            <p:sp>
              <p:nvSpPr>
                <p:cNvPr id="1324" name="Google Shape;1324;p28"/>
                <p:cNvSpPr/>
                <p:nvPr/>
              </p:nvSpPr>
              <p:spPr>
                <a:xfrm>
                  <a:off x="3191259" y="6681467"/>
                  <a:ext cx="33727" cy="31099"/>
                </a:xfrm>
                <a:custGeom>
                  <a:rect b="b" l="l" r="r" t="t"/>
                  <a:pathLst>
                    <a:path extrusionOk="0" h="284" w="308">
                      <a:moveTo>
                        <a:pt x="156" y="1"/>
                      </a:moveTo>
                      <a:cubicBezTo>
                        <a:pt x="55" y="1"/>
                        <a:pt x="0" y="161"/>
                        <a:pt x="136" y="255"/>
                      </a:cubicBezTo>
                      <a:cubicBezTo>
                        <a:pt x="158" y="272"/>
                        <a:pt x="180" y="284"/>
                        <a:pt x="205" y="284"/>
                      </a:cubicBezTo>
                      <a:cubicBezTo>
                        <a:pt x="211" y="284"/>
                        <a:pt x="216" y="283"/>
                        <a:pt x="222" y="282"/>
                      </a:cubicBezTo>
                      <a:cubicBezTo>
                        <a:pt x="248" y="282"/>
                        <a:pt x="268" y="262"/>
                        <a:pt x="281" y="236"/>
                      </a:cubicBezTo>
                      <a:cubicBezTo>
                        <a:pt x="308" y="176"/>
                        <a:pt x="295" y="84"/>
                        <a:pt x="242" y="37"/>
                      </a:cubicBezTo>
                      <a:cubicBezTo>
                        <a:pt x="212" y="12"/>
                        <a:pt x="182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" name="Google Shape;1325;p28"/>
                <p:cNvSpPr/>
                <p:nvPr/>
              </p:nvSpPr>
              <p:spPr>
                <a:xfrm>
                  <a:off x="3212174" y="6729430"/>
                  <a:ext cx="36026" cy="32961"/>
                </a:xfrm>
                <a:custGeom>
                  <a:rect b="b" l="l" r="r" t="t"/>
                  <a:pathLst>
                    <a:path extrusionOk="0" h="301" w="329">
                      <a:moveTo>
                        <a:pt x="160" y="1"/>
                      </a:moveTo>
                      <a:cubicBezTo>
                        <a:pt x="126" y="1"/>
                        <a:pt x="93" y="15"/>
                        <a:pt x="71" y="48"/>
                      </a:cubicBezTo>
                      <a:cubicBezTo>
                        <a:pt x="1" y="150"/>
                        <a:pt x="90" y="300"/>
                        <a:pt x="202" y="300"/>
                      </a:cubicBezTo>
                      <a:cubicBezTo>
                        <a:pt x="207" y="300"/>
                        <a:pt x="211" y="300"/>
                        <a:pt x="216" y="299"/>
                      </a:cubicBezTo>
                      <a:cubicBezTo>
                        <a:pt x="262" y="293"/>
                        <a:pt x="308" y="247"/>
                        <a:pt x="322" y="194"/>
                      </a:cubicBezTo>
                      <a:cubicBezTo>
                        <a:pt x="328" y="174"/>
                        <a:pt x="328" y="154"/>
                        <a:pt x="322" y="141"/>
                      </a:cubicBezTo>
                      <a:cubicBezTo>
                        <a:pt x="304" y="58"/>
                        <a:pt x="228" y="1"/>
                        <a:pt x="1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" name="Google Shape;1326;p28"/>
                <p:cNvSpPr/>
                <p:nvPr/>
              </p:nvSpPr>
              <p:spPr>
                <a:xfrm>
                  <a:off x="3196734" y="6836527"/>
                  <a:ext cx="22558" cy="29128"/>
                </a:xfrm>
                <a:custGeom>
                  <a:rect b="b" l="l" r="r" t="t"/>
                  <a:pathLst>
                    <a:path extrusionOk="0" h="266" w="206">
                      <a:moveTo>
                        <a:pt x="110" y="0"/>
                      </a:moveTo>
                      <a:cubicBezTo>
                        <a:pt x="81" y="0"/>
                        <a:pt x="53" y="20"/>
                        <a:pt x="33" y="61"/>
                      </a:cubicBezTo>
                      <a:cubicBezTo>
                        <a:pt x="7" y="120"/>
                        <a:pt x="0" y="246"/>
                        <a:pt x="80" y="266"/>
                      </a:cubicBezTo>
                      <a:lnTo>
                        <a:pt x="113" y="266"/>
                      </a:lnTo>
                      <a:cubicBezTo>
                        <a:pt x="152" y="252"/>
                        <a:pt x="185" y="219"/>
                        <a:pt x="198" y="173"/>
                      </a:cubicBezTo>
                      <a:cubicBezTo>
                        <a:pt x="205" y="153"/>
                        <a:pt x="205" y="127"/>
                        <a:pt x="205" y="107"/>
                      </a:cubicBezTo>
                      <a:cubicBezTo>
                        <a:pt x="190" y="38"/>
                        <a:pt x="150" y="0"/>
                        <a:pt x="11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" name="Google Shape;1327;p28"/>
                <p:cNvSpPr/>
                <p:nvPr/>
              </p:nvSpPr>
              <p:spPr>
                <a:xfrm>
                  <a:off x="3136836" y="6840798"/>
                  <a:ext cx="35369" cy="29238"/>
                </a:xfrm>
                <a:custGeom>
                  <a:rect b="b" l="l" r="r" t="t"/>
                  <a:pathLst>
                    <a:path extrusionOk="0" h="267" w="323">
                      <a:moveTo>
                        <a:pt x="187" y="0"/>
                      </a:moveTo>
                      <a:cubicBezTo>
                        <a:pt x="133" y="0"/>
                        <a:pt x="79" y="26"/>
                        <a:pt x="52" y="68"/>
                      </a:cubicBezTo>
                      <a:cubicBezTo>
                        <a:pt x="1" y="152"/>
                        <a:pt x="62" y="267"/>
                        <a:pt x="157" y="267"/>
                      </a:cubicBezTo>
                      <a:cubicBezTo>
                        <a:pt x="159" y="267"/>
                        <a:pt x="162" y="266"/>
                        <a:pt x="164" y="266"/>
                      </a:cubicBezTo>
                      <a:cubicBezTo>
                        <a:pt x="211" y="266"/>
                        <a:pt x="257" y="246"/>
                        <a:pt x="290" y="207"/>
                      </a:cubicBezTo>
                      <a:cubicBezTo>
                        <a:pt x="316" y="161"/>
                        <a:pt x="323" y="95"/>
                        <a:pt x="290" y="48"/>
                      </a:cubicBezTo>
                      <a:cubicBezTo>
                        <a:pt x="265" y="15"/>
                        <a:pt x="226" y="0"/>
                        <a:pt x="1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" name="Google Shape;1328;p28"/>
                <p:cNvSpPr/>
                <p:nvPr/>
              </p:nvSpPr>
              <p:spPr>
                <a:xfrm>
                  <a:off x="3240097" y="6906721"/>
                  <a:ext cx="39202" cy="31209"/>
                </a:xfrm>
                <a:custGeom>
                  <a:rect b="b" l="l" r="r" t="t"/>
                  <a:pathLst>
                    <a:path extrusionOk="0" h="285" w="358">
                      <a:moveTo>
                        <a:pt x="195" y="0"/>
                      </a:moveTo>
                      <a:cubicBezTo>
                        <a:pt x="190" y="0"/>
                        <a:pt x="184" y="0"/>
                        <a:pt x="179" y="1"/>
                      </a:cubicBezTo>
                      <a:cubicBezTo>
                        <a:pt x="73" y="14"/>
                        <a:pt x="1" y="166"/>
                        <a:pt x="119" y="252"/>
                      </a:cubicBezTo>
                      <a:cubicBezTo>
                        <a:pt x="152" y="278"/>
                        <a:pt x="199" y="285"/>
                        <a:pt x="238" y="285"/>
                      </a:cubicBezTo>
                      <a:cubicBezTo>
                        <a:pt x="265" y="278"/>
                        <a:pt x="298" y="265"/>
                        <a:pt x="324" y="245"/>
                      </a:cubicBezTo>
                      <a:cubicBezTo>
                        <a:pt x="357" y="199"/>
                        <a:pt x="357" y="126"/>
                        <a:pt x="324" y="74"/>
                      </a:cubicBezTo>
                      <a:cubicBezTo>
                        <a:pt x="294" y="26"/>
                        <a:pt x="24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" name="Google Shape;1329;p28"/>
                <p:cNvSpPr/>
                <p:nvPr/>
              </p:nvSpPr>
              <p:spPr>
                <a:xfrm>
                  <a:off x="3234293" y="6956217"/>
                  <a:ext cx="23324" cy="26719"/>
                </a:xfrm>
                <a:custGeom>
                  <a:rect b="b" l="l" r="r" t="t"/>
                  <a:pathLst>
                    <a:path extrusionOk="0" h="244" w="213">
                      <a:moveTo>
                        <a:pt x="95" y="1"/>
                      </a:moveTo>
                      <a:cubicBezTo>
                        <a:pt x="78" y="1"/>
                        <a:pt x="61" y="6"/>
                        <a:pt x="47" y="18"/>
                      </a:cubicBezTo>
                      <a:cubicBezTo>
                        <a:pt x="21" y="38"/>
                        <a:pt x="1" y="84"/>
                        <a:pt x="7" y="123"/>
                      </a:cubicBezTo>
                      <a:lnTo>
                        <a:pt x="14" y="123"/>
                      </a:lnTo>
                      <a:cubicBezTo>
                        <a:pt x="7" y="150"/>
                        <a:pt x="7" y="176"/>
                        <a:pt x="21" y="196"/>
                      </a:cubicBezTo>
                      <a:cubicBezTo>
                        <a:pt x="34" y="222"/>
                        <a:pt x="60" y="236"/>
                        <a:pt x="80" y="242"/>
                      </a:cubicBezTo>
                      <a:cubicBezTo>
                        <a:pt x="84" y="243"/>
                        <a:pt x="88" y="243"/>
                        <a:pt x="92" y="243"/>
                      </a:cubicBezTo>
                      <a:cubicBezTo>
                        <a:pt x="135" y="243"/>
                        <a:pt x="180" y="212"/>
                        <a:pt x="192" y="170"/>
                      </a:cubicBezTo>
                      <a:cubicBezTo>
                        <a:pt x="212" y="123"/>
                        <a:pt x="192" y="57"/>
                        <a:pt x="153" y="24"/>
                      </a:cubicBezTo>
                      <a:cubicBezTo>
                        <a:pt x="138" y="10"/>
                        <a:pt x="117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" name="Google Shape;1330;p28"/>
                <p:cNvSpPr/>
                <p:nvPr/>
              </p:nvSpPr>
              <p:spPr>
                <a:xfrm>
                  <a:off x="3338321" y="6854596"/>
                  <a:ext cx="35698" cy="31647"/>
                </a:xfrm>
                <a:custGeom>
                  <a:rect b="b" l="l" r="r" t="t"/>
                  <a:pathLst>
                    <a:path extrusionOk="0" h="289" w="326">
                      <a:moveTo>
                        <a:pt x="153" y="1"/>
                      </a:moveTo>
                      <a:cubicBezTo>
                        <a:pt x="75" y="1"/>
                        <a:pt x="0" y="71"/>
                        <a:pt x="35" y="173"/>
                      </a:cubicBezTo>
                      <a:cubicBezTo>
                        <a:pt x="54" y="226"/>
                        <a:pt x="94" y="259"/>
                        <a:pt x="140" y="272"/>
                      </a:cubicBezTo>
                      <a:cubicBezTo>
                        <a:pt x="163" y="282"/>
                        <a:pt x="190" y="289"/>
                        <a:pt x="215" y="289"/>
                      </a:cubicBezTo>
                      <a:cubicBezTo>
                        <a:pt x="241" y="289"/>
                        <a:pt x="266" y="282"/>
                        <a:pt x="285" y="266"/>
                      </a:cubicBezTo>
                      <a:cubicBezTo>
                        <a:pt x="312" y="233"/>
                        <a:pt x="325" y="186"/>
                        <a:pt x="312" y="140"/>
                      </a:cubicBezTo>
                      <a:cubicBezTo>
                        <a:pt x="299" y="94"/>
                        <a:pt x="266" y="54"/>
                        <a:pt x="233" y="28"/>
                      </a:cubicBezTo>
                      <a:cubicBezTo>
                        <a:pt x="209" y="9"/>
                        <a:pt x="181" y="1"/>
                        <a:pt x="1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" name="Google Shape;1331;p28"/>
                <p:cNvSpPr/>
                <p:nvPr/>
              </p:nvSpPr>
              <p:spPr>
                <a:xfrm>
                  <a:off x="3391210" y="6881206"/>
                  <a:ext cx="29018" cy="25624"/>
                </a:xfrm>
                <a:custGeom>
                  <a:rect b="b" l="l" r="r" t="t"/>
                  <a:pathLst>
                    <a:path extrusionOk="0" h="234" w="265">
                      <a:moveTo>
                        <a:pt x="136" y="0"/>
                      </a:moveTo>
                      <a:cubicBezTo>
                        <a:pt x="64" y="0"/>
                        <a:pt x="1" y="85"/>
                        <a:pt x="53" y="181"/>
                      </a:cubicBezTo>
                      <a:cubicBezTo>
                        <a:pt x="67" y="208"/>
                        <a:pt x="86" y="221"/>
                        <a:pt x="113" y="227"/>
                      </a:cubicBezTo>
                      <a:cubicBezTo>
                        <a:pt x="125" y="232"/>
                        <a:pt x="139" y="234"/>
                        <a:pt x="152" y="234"/>
                      </a:cubicBezTo>
                      <a:cubicBezTo>
                        <a:pt x="180" y="234"/>
                        <a:pt x="207" y="224"/>
                        <a:pt x="225" y="201"/>
                      </a:cubicBezTo>
                      <a:cubicBezTo>
                        <a:pt x="251" y="175"/>
                        <a:pt x="265" y="122"/>
                        <a:pt x="238" y="76"/>
                      </a:cubicBezTo>
                      <a:cubicBezTo>
                        <a:pt x="212" y="22"/>
                        <a:pt x="173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" name="Google Shape;1332;p28"/>
                <p:cNvSpPr/>
                <p:nvPr/>
              </p:nvSpPr>
              <p:spPr>
                <a:xfrm>
                  <a:off x="3305798" y="6768305"/>
                  <a:ext cx="45006" cy="37889"/>
                </a:xfrm>
                <a:custGeom>
                  <a:rect b="b" l="l" r="r" t="t"/>
                  <a:pathLst>
                    <a:path extrusionOk="0" h="346" w="411">
                      <a:moveTo>
                        <a:pt x="241" y="0"/>
                      </a:moveTo>
                      <a:cubicBezTo>
                        <a:pt x="93" y="0"/>
                        <a:pt x="0" y="253"/>
                        <a:pt x="173" y="327"/>
                      </a:cubicBezTo>
                      <a:cubicBezTo>
                        <a:pt x="200" y="339"/>
                        <a:pt x="229" y="346"/>
                        <a:pt x="258" y="346"/>
                      </a:cubicBezTo>
                      <a:cubicBezTo>
                        <a:pt x="278" y="346"/>
                        <a:pt x="299" y="342"/>
                        <a:pt x="318" y="334"/>
                      </a:cubicBezTo>
                      <a:cubicBezTo>
                        <a:pt x="378" y="308"/>
                        <a:pt x="411" y="235"/>
                        <a:pt x="398" y="162"/>
                      </a:cubicBezTo>
                      <a:cubicBezTo>
                        <a:pt x="384" y="90"/>
                        <a:pt x="332" y="24"/>
                        <a:pt x="272" y="4"/>
                      </a:cubicBezTo>
                      <a:cubicBezTo>
                        <a:pt x="261" y="1"/>
                        <a:pt x="251" y="0"/>
                        <a:pt x="2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" name="Google Shape;1333;p28"/>
                <p:cNvSpPr/>
                <p:nvPr/>
              </p:nvSpPr>
              <p:spPr>
                <a:xfrm>
                  <a:off x="3228818" y="6798200"/>
                  <a:ext cx="78623" cy="69098"/>
                </a:xfrm>
                <a:custGeom>
                  <a:rect b="b" l="l" r="r" t="t"/>
                  <a:pathLst>
                    <a:path extrusionOk="0" h="631" w="718">
                      <a:moveTo>
                        <a:pt x="410" y="0"/>
                      </a:moveTo>
                      <a:cubicBezTo>
                        <a:pt x="162" y="0"/>
                        <a:pt x="1" y="460"/>
                        <a:pt x="302" y="589"/>
                      </a:cubicBezTo>
                      <a:cubicBezTo>
                        <a:pt x="355" y="614"/>
                        <a:pt x="410" y="631"/>
                        <a:pt x="464" y="631"/>
                      </a:cubicBezTo>
                      <a:cubicBezTo>
                        <a:pt x="497" y="631"/>
                        <a:pt x="529" y="624"/>
                        <a:pt x="559" y="609"/>
                      </a:cubicBezTo>
                      <a:cubicBezTo>
                        <a:pt x="658" y="569"/>
                        <a:pt x="718" y="431"/>
                        <a:pt x="698" y="299"/>
                      </a:cubicBezTo>
                      <a:cubicBezTo>
                        <a:pt x="678" y="160"/>
                        <a:pt x="579" y="41"/>
                        <a:pt x="467" y="8"/>
                      </a:cubicBezTo>
                      <a:cubicBezTo>
                        <a:pt x="447" y="3"/>
                        <a:pt x="428" y="0"/>
                        <a:pt x="41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" name="Google Shape;1334;p28"/>
                <p:cNvSpPr/>
                <p:nvPr/>
              </p:nvSpPr>
              <p:spPr>
                <a:xfrm>
                  <a:off x="3354527" y="6737534"/>
                  <a:ext cx="25952" cy="25734"/>
                </a:xfrm>
                <a:custGeom>
                  <a:rect b="b" l="l" r="r" t="t"/>
                  <a:pathLst>
                    <a:path extrusionOk="0" h="235" w="237">
                      <a:moveTo>
                        <a:pt x="124" y="1"/>
                      </a:moveTo>
                      <a:cubicBezTo>
                        <a:pt x="55" y="1"/>
                        <a:pt x="0" y="96"/>
                        <a:pt x="38" y="166"/>
                      </a:cubicBezTo>
                      <a:cubicBezTo>
                        <a:pt x="55" y="205"/>
                        <a:pt x="101" y="235"/>
                        <a:pt x="138" y="235"/>
                      </a:cubicBezTo>
                      <a:cubicBezTo>
                        <a:pt x="145" y="235"/>
                        <a:pt x="151" y="234"/>
                        <a:pt x="157" y="232"/>
                      </a:cubicBezTo>
                      <a:cubicBezTo>
                        <a:pt x="204" y="219"/>
                        <a:pt x="237" y="159"/>
                        <a:pt x="230" y="107"/>
                      </a:cubicBezTo>
                      <a:cubicBezTo>
                        <a:pt x="223" y="54"/>
                        <a:pt x="177" y="8"/>
                        <a:pt x="131" y="1"/>
                      </a:cubicBezTo>
                      <a:cubicBezTo>
                        <a:pt x="129" y="1"/>
                        <a:pt x="126" y="1"/>
                        <a:pt x="12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335" name="Google Shape;1335;p28"/>
          <p:cNvGrpSpPr/>
          <p:nvPr/>
        </p:nvGrpSpPr>
        <p:grpSpPr>
          <a:xfrm flipH="1" rot="-219596">
            <a:off x="-2585797" y="3441118"/>
            <a:ext cx="7056567" cy="2708615"/>
            <a:chOff x="1599627" y="3173395"/>
            <a:chExt cx="9326149" cy="3579778"/>
          </a:xfrm>
        </p:grpSpPr>
        <p:grpSp>
          <p:nvGrpSpPr>
            <p:cNvPr id="1336" name="Google Shape;1336;p28"/>
            <p:cNvGrpSpPr/>
            <p:nvPr/>
          </p:nvGrpSpPr>
          <p:grpSpPr>
            <a:xfrm rot="-749461">
              <a:off x="1667205" y="4148037"/>
              <a:ext cx="9190993" cy="1630496"/>
              <a:chOff x="-71125" y="4179039"/>
              <a:chExt cx="9315314" cy="1148136"/>
            </a:xfrm>
          </p:grpSpPr>
          <p:sp>
            <p:nvSpPr>
              <p:cNvPr id="1337" name="Google Shape;1337;p28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28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28"/>
              <p:cNvSpPr/>
              <p:nvPr/>
            </p:nvSpPr>
            <p:spPr>
              <a:xfrm>
                <a:off x="-71125" y="4179039"/>
                <a:ext cx="9315314" cy="804700"/>
              </a:xfrm>
              <a:custGeom>
                <a:rect b="b" l="l" r="r" t="t"/>
                <a:pathLst>
                  <a:path extrusionOk="0" h="12655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8105"/>
                    </a:lnTo>
                    <a:cubicBezTo>
                      <a:pt x="707" y="8054"/>
                      <a:pt x="1415" y="8029"/>
                      <a:pt x="2124" y="8029"/>
                    </a:cubicBezTo>
                    <a:cubicBezTo>
                      <a:pt x="3739" y="8029"/>
                      <a:pt x="5356" y="8160"/>
                      <a:pt x="6953" y="8422"/>
                    </a:cubicBezTo>
                    <a:cubicBezTo>
                      <a:pt x="7878" y="8646"/>
                      <a:pt x="5111" y="9650"/>
                      <a:pt x="5494" y="9855"/>
                    </a:cubicBezTo>
                    <a:cubicBezTo>
                      <a:pt x="5929" y="10454"/>
                      <a:pt x="6608" y="10589"/>
                      <a:pt x="7364" y="10589"/>
                    </a:cubicBezTo>
                    <a:cubicBezTo>
                      <a:pt x="7987" y="10589"/>
                      <a:pt x="8663" y="10497"/>
                      <a:pt x="9298" y="10497"/>
                    </a:cubicBezTo>
                    <a:cubicBezTo>
                      <a:pt x="9471" y="10497"/>
                      <a:pt x="9641" y="10504"/>
                      <a:pt x="9806" y="10521"/>
                    </a:cubicBezTo>
                    <a:cubicBezTo>
                      <a:pt x="10030" y="10548"/>
                      <a:pt x="10268" y="10601"/>
                      <a:pt x="10413" y="10772"/>
                    </a:cubicBezTo>
                    <a:cubicBezTo>
                      <a:pt x="10585" y="10990"/>
                      <a:pt x="10552" y="11307"/>
                      <a:pt x="10644" y="11571"/>
                    </a:cubicBezTo>
                    <a:cubicBezTo>
                      <a:pt x="10799" y="11996"/>
                      <a:pt x="11271" y="12193"/>
                      <a:pt x="11743" y="12193"/>
                    </a:cubicBezTo>
                    <a:cubicBezTo>
                      <a:pt x="11895" y="12193"/>
                      <a:pt x="12048" y="12173"/>
                      <a:pt x="12189" y="12133"/>
                    </a:cubicBezTo>
                    <a:cubicBezTo>
                      <a:pt x="12764" y="11961"/>
                      <a:pt x="13252" y="11565"/>
                      <a:pt x="13800" y="11320"/>
                    </a:cubicBezTo>
                    <a:cubicBezTo>
                      <a:pt x="14281" y="11110"/>
                      <a:pt x="14768" y="11025"/>
                      <a:pt x="15261" y="11025"/>
                    </a:cubicBezTo>
                    <a:cubicBezTo>
                      <a:pt x="17414" y="11025"/>
                      <a:pt x="19676" y="12655"/>
                      <a:pt x="21965" y="12655"/>
                    </a:cubicBezTo>
                    <a:cubicBezTo>
                      <a:pt x="21984" y="12655"/>
                      <a:pt x="22003" y="12654"/>
                      <a:pt x="22021" y="12654"/>
                    </a:cubicBezTo>
                    <a:cubicBezTo>
                      <a:pt x="24715" y="12621"/>
                      <a:pt x="26888" y="10323"/>
                      <a:pt x="29542" y="9888"/>
                    </a:cubicBezTo>
                    <a:cubicBezTo>
                      <a:pt x="30215" y="9775"/>
                      <a:pt x="30909" y="9789"/>
                      <a:pt x="31576" y="9643"/>
                    </a:cubicBezTo>
                    <a:cubicBezTo>
                      <a:pt x="33689" y="9174"/>
                      <a:pt x="35095" y="7260"/>
                      <a:pt x="36700" y="5820"/>
                    </a:cubicBezTo>
                    <a:cubicBezTo>
                      <a:pt x="38674" y="4051"/>
                      <a:pt x="41176" y="2888"/>
                      <a:pt x="43798" y="2519"/>
                    </a:cubicBezTo>
                    <a:cubicBezTo>
                      <a:pt x="43820" y="2518"/>
                      <a:pt x="43841" y="2517"/>
                      <a:pt x="43861" y="2517"/>
                    </a:cubicBezTo>
                    <a:cubicBezTo>
                      <a:pt x="45160" y="2517"/>
                      <a:pt x="42240" y="4595"/>
                      <a:pt x="39730" y="6474"/>
                    </a:cubicBezTo>
                    <a:cubicBezTo>
                      <a:pt x="39374" y="6738"/>
                      <a:pt x="39070" y="7161"/>
                      <a:pt x="39129" y="7596"/>
                    </a:cubicBezTo>
                    <a:cubicBezTo>
                      <a:pt x="39197" y="8110"/>
                      <a:pt x="39691" y="8317"/>
                      <a:pt x="40240" y="8317"/>
                    </a:cubicBezTo>
                    <a:cubicBezTo>
                      <a:pt x="40600" y="8317"/>
                      <a:pt x="40985" y="8228"/>
                      <a:pt x="41289" y="8078"/>
                    </a:cubicBezTo>
                    <a:cubicBezTo>
                      <a:pt x="45029" y="6213"/>
                      <a:pt x="48973" y="4218"/>
                      <a:pt x="49875" y="4218"/>
                    </a:cubicBezTo>
                    <a:cubicBezTo>
                      <a:pt x="50155" y="4218"/>
                      <a:pt x="50142" y="4409"/>
                      <a:pt x="49740" y="4856"/>
                    </a:cubicBezTo>
                    <a:cubicBezTo>
                      <a:pt x="49219" y="5444"/>
                      <a:pt x="49582" y="6480"/>
                      <a:pt x="50302" y="6817"/>
                    </a:cubicBezTo>
                    <a:cubicBezTo>
                      <a:pt x="50541" y="6930"/>
                      <a:pt x="50796" y="6980"/>
                      <a:pt x="51056" y="6980"/>
                    </a:cubicBezTo>
                    <a:cubicBezTo>
                      <a:pt x="51571" y="6980"/>
                      <a:pt x="52101" y="6783"/>
                      <a:pt x="52540" y="6494"/>
                    </a:cubicBezTo>
                    <a:cubicBezTo>
                      <a:pt x="53200" y="6058"/>
                      <a:pt x="53709" y="5437"/>
                      <a:pt x="54277" y="4883"/>
                    </a:cubicBezTo>
                    <a:cubicBezTo>
                      <a:pt x="55221" y="3965"/>
                      <a:pt x="56357" y="3225"/>
                      <a:pt x="57631" y="2875"/>
                    </a:cubicBezTo>
                    <a:cubicBezTo>
                      <a:pt x="58274" y="2697"/>
                      <a:pt x="58923" y="2622"/>
                      <a:pt x="59575" y="2622"/>
                    </a:cubicBezTo>
                    <a:cubicBezTo>
                      <a:pt x="60349" y="2622"/>
                      <a:pt x="61126" y="2727"/>
                      <a:pt x="61903" y="2888"/>
                    </a:cubicBez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rgbClr val="FFFFFF">
                  <a:alpha val="27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28"/>
              <p:cNvSpPr/>
              <p:nvPr/>
            </p:nvSpPr>
            <p:spPr>
              <a:xfrm>
                <a:off x="-71125" y="4742415"/>
                <a:ext cx="9315314" cy="584751"/>
              </a:xfrm>
              <a:custGeom>
                <a:rect b="b" l="l" r="r" t="t"/>
                <a:pathLst>
                  <a:path extrusionOk="0" h="9196" w="61904">
                    <a:moveTo>
                      <a:pt x="58352" y="0"/>
                    </a:moveTo>
                    <a:cubicBezTo>
                      <a:pt x="58153" y="0"/>
                      <a:pt x="57954" y="6"/>
                      <a:pt x="57756" y="17"/>
                    </a:cubicBezTo>
                    <a:cubicBezTo>
                      <a:pt x="55049" y="169"/>
                      <a:pt x="52481" y="1219"/>
                      <a:pt x="50005" y="2335"/>
                    </a:cubicBezTo>
                    <a:cubicBezTo>
                      <a:pt x="47535" y="3457"/>
                      <a:pt x="45072" y="4672"/>
                      <a:pt x="42411" y="5194"/>
                    </a:cubicBezTo>
                    <a:cubicBezTo>
                      <a:pt x="42144" y="5249"/>
                      <a:pt x="41862" y="5293"/>
                      <a:pt x="41586" y="5293"/>
                    </a:cubicBezTo>
                    <a:cubicBezTo>
                      <a:pt x="41267" y="5293"/>
                      <a:pt x="40957" y="5235"/>
                      <a:pt x="40688" y="5069"/>
                    </a:cubicBezTo>
                    <a:cubicBezTo>
                      <a:pt x="40186" y="4765"/>
                      <a:pt x="40523" y="4019"/>
                      <a:pt x="40496" y="3596"/>
                    </a:cubicBezTo>
                    <a:cubicBezTo>
                      <a:pt x="40530" y="3174"/>
                      <a:pt x="40334" y="3004"/>
                      <a:pt x="39984" y="3004"/>
                    </a:cubicBezTo>
                    <a:cubicBezTo>
                      <a:pt x="38737" y="3004"/>
                      <a:pt x="35535" y="5169"/>
                      <a:pt x="33807" y="5788"/>
                    </a:cubicBezTo>
                    <a:cubicBezTo>
                      <a:pt x="29724" y="7249"/>
                      <a:pt x="25384" y="7987"/>
                      <a:pt x="21046" y="7987"/>
                    </a:cubicBezTo>
                    <a:cubicBezTo>
                      <a:pt x="18341" y="7987"/>
                      <a:pt x="15637" y="7700"/>
                      <a:pt x="12995" y="7122"/>
                    </a:cubicBezTo>
                    <a:cubicBezTo>
                      <a:pt x="11450" y="6666"/>
                      <a:pt x="16574" y="5967"/>
                      <a:pt x="15656" y="5425"/>
                    </a:cubicBezTo>
                    <a:cubicBezTo>
                      <a:pt x="14924" y="5091"/>
                      <a:pt x="14158" y="4964"/>
                      <a:pt x="13373" y="4964"/>
                    </a:cubicBezTo>
                    <a:cubicBezTo>
                      <a:pt x="10888" y="4964"/>
                      <a:pt x="8203" y="6235"/>
                      <a:pt x="5727" y="6235"/>
                    </a:cubicBezTo>
                    <a:cubicBezTo>
                      <a:pt x="4920" y="6235"/>
                      <a:pt x="4136" y="6100"/>
                      <a:pt x="3388" y="5742"/>
                    </a:cubicBezTo>
                    <a:cubicBezTo>
                      <a:pt x="3183" y="5643"/>
                      <a:pt x="2978" y="5524"/>
                      <a:pt x="2866" y="5326"/>
                    </a:cubicBezTo>
                    <a:cubicBezTo>
                      <a:pt x="2734" y="5069"/>
                      <a:pt x="2787" y="4765"/>
                      <a:pt x="2767" y="4481"/>
                    </a:cubicBezTo>
                    <a:cubicBezTo>
                      <a:pt x="2688" y="3226"/>
                      <a:pt x="1281" y="2540"/>
                      <a:pt x="0" y="2513"/>
                    </a:cubicBezTo>
                    <a:lnTo>
                      <a:pt x="0" y="9195"/>
                    </a:lnTo>
                    <a:lnTo>
                      <a:pt x="61903" y="9195"/>
                    </a:lnTo>
                    <a:lnTo>
                      <a:pt x="61903" y="638"/>
                    </a:lnTo>
                    <a:cubicBezTo>
                      <a:pt x="60781" y="207"/>
                      <a:pt x="59557" y="0"/>
                      <a:pt x="583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1" name="Google Shape;1341;p28"/>
            <p:cNvGrpSpPr/>
            <p:nvPr/>
          </p:nvGrpSpPr>
          <p:grpSpPr>
            <a:xfrm flipH="1">
              <a:off x="6951290" y="4507332"/>
              <a:ext cx="454874" cy="123084"/>
              <a:chOff x="4490946" y="6419419"/>
              <a:chExt cx="454874" cy="123084"/>
            </a:xfrm>
          </p:grpSpPr>
          <p:sp>
            <p:nvSpPr>
              <p:cNvPr id="1342" name="Google Shape;1342;p28"/>
              <p:cNvSpPr/>
              <p:nvPr/>
            </p:nvSpPr>
            <p:spPr>
              <a:xfrm>
                <a:off x="4642060" y="6459170"/>
                <a:ext cx="149033" cy="83333"/>
              </a:xfrm>
              <a:custGeom>
                <a:rect b="b" l="l" r="r" t="t"/>
                <a:pathLst>
                  <a:path extrusionOk="0" h="761" w="1361">
                    <a:moveTo>
                      <a:pt x="852" y="1"/>
                    </a:moveTo>
                    <a:cubicBezTo>
                      <a:pt x="582" y="1"/>
                      <a:pt x="1" y="588"/>
                      <a:pt x="40" y="694"/>
                    </a:cubicBezTo>
                    <a:cubicBezTo>
                      <a:pt x="60" y="741"/>
                      <a:pt x="281" y="760"/>
                      <a:pt x="534" y="760"/>
                    </a:cubicBezTo>
                    <a:cubicBezTo>
                      <a:pt x="883" y="760"/>
                      <a:pt x="1292" y="724"/>
                      <a:pt x="1315" y="674"/>
                    </a:cubicBezTo>
                    <a:cubicBezTo>
                      <a:pt x="1361" y="588"/>
                      <a:pt x="1117" y="1"/>
                      <a:pt x="8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28"/>
              <p:cNvSpPr/>
              <p:nvPr/>
            </p:nvSpPr>
            <p:spPr>
              <a:xfrm>
                <a:off x="4490946" y="6495307"/>
                <a:ext cx="98443" cy="23982"/>
              </a:xfrm>
              <a:custGeom>
                <a:rect b="b" l="l" r="r" t="t"/>
                <a:pathLst>
                  <a:path extrusionOk="0" h="219" w="899">
                    <a:moveTo>
                      <a:pt x="542" y="1"/>
                    </a:moveTo>
                    <a:cubicBezTo>
                      <a:pt x="357" y="27"/>
                      <a:pt x="172" y="21"/>
                      <a:pt x="1" y="113"/>
                    </a:cubicBezTo>
                    <a:cubicBezTo>
                      <a:pt x="47" y="201"/>
                      <a:pt x="153" y="217"/>
                      <a:pt x="256" y="217"/>
                    </a:cubicBezTo>
                    <a:cubicBezTo>
                      <a:pt x="301" y="217"/>
                      <a:pt x="346" y="214"/>
                      <a:pt x="384" y="212"/>
                    </a:cubicBezTo>
                    <a:cubicBezTo>
                      <a:pt x="430" y="212"/>
                      <a:pt x="504" y="219"/>
                      <a:pt x="576" y="219"/>
                    </a:cubicBezTo>
                    <a:cubicBezTo>
                      <a:pt x="648" y="219"/>
                      <a:pt x="717" y="212"/>
                      <a:pt x="753" y="186"/>
                    </a:cubicBezTo>
                    <a:cubicBezTo>
                      <a:pt x="899" y="80"/>
                      <a:pt x="668" y="21"/>
                      <a:pt x="5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28"/>
              <p:cNvSpPr/>
              <p:nvPr/>
            </p:nvSpPr>
            <p:spPr>
              <a:xfrm>
                <a:off x="4795363" y="6419419"/>
                <a:ext cx="150456" cy="63841"/>
              </a:xfrm>
              <a:custGeom>
                <a:rect b="b" l="l" r="r" t="t"/>
                <a:pathLst>
                  <a:path extrusionOk="0" h="583" w="1374">
                    <a:moveTo>
                      <a:pt x="740" y="1"/>
                    </a:moveTo>
                    <a:cubicBezTo>
                      <a:pt x="522" y="7"/>
                      <a:pt x="271" y="166"/>
                      <a:pt x="100" y="304"/>
                    </a:cubicBezTo>
                    <a:cubicBezTo>
                      <a:pt x="93" y="311"/>
                      <a:pt x="86" y="318"/>
                      <a:pt x="86" y="318"/>
                    </a:cubicBezTo>
                    <a:cubicBezTo>
                      <a:pt x="1" y="476"/>
                      <a:pt x="522" y="562"/>
                      <a:pt x="720" y="575"/>
                    </a:cubicBezTo>
                    <a:cubicBezTo>
                      <a:pt x="767" y="579"/>
                      <a:pt x="819" y="583"/>
                      <a:pt x="872" y="583"/>
                    </a:cubicBezTo>
                    <a:cubicBezTo>
                      <a:pt x="1058" y="583"/>
                      <a:pt x="1262" y="541"/>
                      <a:pt x="1334" y="351"/>
                    </a:cubicBezTo>
                    <a:cubicBezTo>
                      <a:pt x="1374" y="245"/>
                      <a:pt x="1328" y="179"/>
                      <a:pt x="1249" y="133"/>
                    </a:cubicBezTo>
                    <a:cubicBezTo>
                      <a:pt x="1196" y="100"/>
                      <a:pt x="1123" y="73"/>
                      <a:pt x="1064" y="60"/>
                    </a:cubicBezTo>
                    <a:cubicBezTo>
                      <a:pt x="1004" y="40"/>
                      <a:pt x="800" y="7"/>
                      <a:pt x="7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28"/>
              <p:cNvSpPr/>
              <p:nvPr/>
            </p:nvSpPr>
            <p:spPr>
              <a:xfrm>
                <a:off x="4795363" y="6433874"/>
                <a:ext cx="150456" cy="49387"/>
              </a:xfrm>
              <a:custGeom>
                <a:rect b="b" l="l" r="r" t="t"/>
                <a:pathLst>
                  <a:path extrusionOk="0" h="451" w="1374">
                    <a:moveTo>
                      <a:pt x="1249" y="1"/>
                    </a:moveTo>
                    <a:cubicBezTo>
                      <a:pt x="1050" y="146"/>
                      <a:pt x="733" y="179"/>
                      <a:pt x="516" y="186"/>
                    </a:cubicBezTo>
                    <a:cubicBezTo>
                      <a:pt x="425" y="191"/>
                      <a:pt x="325" y="201"/>
                      <a:pt x="228" y="201"/>
                    </a:cubicBezTo>
                    <a:cubicBezTo>
                      <a:pt x="205" y="201"/>
                      <a:pt x="182" y="200"/>
                      <a:pt x="159" y="199"/>
                    </a:cubicBezTo>
                    <a:cubicBezTo>
                      <a:pt x="133" y="199"/>
                      <a:pt x="113" y="192"/>
                      <a:pt x="86" y="186"/>
                    </a:cubicBezTo>
                    <a:lnTo>
                      <a:pt x="86" y="186"/>
                    </a:lnTo>
                    <a:cubicBezTo>
                      <a:pt x="1" y="344"/>
                      <a:pt x="522" y="430"/>
                      <a:pt x="720" y="443"/>
                    </a:cubicBezTo>
                    <a:cubicBezTo>
                      <a:pt x="767" y="447"/>
                      <a:pt x="819" y="451"/>
                      <a:pt x="872" y="451"/>
                    </a:cubicBezTo>
                    <a:cubicBezTo>
                      <a:pt x="1058" y="451"/>
                      <a:pt x="1262" y="409"/>
                      <a:pt x="1334" y="219"/>
                    </a:cubicBezTo>
                    <a:cubicBezTo>
                      <a:pt x="1374" y="113"/>
                      <a:pt x="1328" y="47"/>
                      <a:pt x="1249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6" name="Google Shape;1346;p28"/>
            <p:cNvGrpSpPr/>
            <p:nvPr/>
          </p:nvGrpSpPr>
          <p:grpSpPr>
            <a:xfrm>
              <a:off x="7890078" y="4194458"/>
              <a:ext cx="333170" cy="276505"/>
              <a:chOff x="3710849" y="7145334"/>
              <a:chExt cx="404283" cy="335523"/>
            </a:xfrm>
          </p:grpSpPr>
          <p:sp>
            <p:nvSpPr>
              <p:cNvPr id="1347" name="Google Shape;1347;p28"/>
              <p:cNvSpPr/>
              <p:nvPr/>
            </p:nvSpPr>
            <p:spPr>
              <a:xfrm>
                <a:off x="3710849" y="7145334"/>
                <a:ext cx="404283" cy="335523"/>
              </a:xfrm>
              <a:custGeom>
                <a:rect b="b" l="l" r="r" t="t"/>
                <a:pathLst>
                  <a:path extrusionOk="0" h="3064" w="3692">
                    <a:moveTo>
                      <a:pt x="2037" y="1"/>
                    </a:moveTo>
                    <a:cubicBezTo>
                      <a:pt x="2036" y="1"/>
                      <a:pt x="2035" y="1"/>
                      <a:pt x="2034" y="1"/>
                    </a:cubicBezTo>
                    <a:cubicBezTo>
                      <a:pt x="1869" y="14"/>
                      <a:pt x="1605" y="1223"/>
                      <a:pt x="1605" y="1223"/>
                    </a:cubicBezTo>
                    <a:cubicBezTo>
                      <a:pt x="1605" y="1223"/>
                      <a:pt x="723" y="968"/>
                      <a:pt x="328" y="968"/>
                    </a:cubicBezTo>
                    <a:cubicBezTo>
                      <a:pt x="247" y="968"/>
                      <a:pt x="187" y="979"/>
                      <a:pt x="159" y="1005"/>
                    </a:cubicBezTo>
                    <a:cubicBezTo>
                      <a:pt x="0" y="1163"/>
                      <a:pt x="1347" y="1777"/>
                      <a:pt x="1347" y="1777"/>
                    </a:cubicBezTo>
                    <a:cubicBezTo>
                      <a:pt x="1347" y="1777"/>
                      <a:pt x="515" y="2589"/>
                      <a:pt x="621" y="2741"/>
                    </a:cubicBezTo>
                    <a:cubicBezTo>
                      <a:pt x="646" y="2775"/>
                      <a:pt x="689" y="2790"/>
                      <a:pt x="745" y="2790"/>
                    </a:cubicBezTo>
                    <a:cubicBezTo>
                      <a:pt x="1095" y="2790"/>
                      <a:pt x="1941" y="2200"/>
                      <a:pt x="1941" y="2200"/>
                    </a:cubicBezTo>
                    <a:cubicBezTo>
                      <a:pt x="1941" y="2200"/>
                      <a:pt x="2684" y="3064"/>
                      <a:pt x="2994" y="3064"/>
                    </a:cubicBezTo>
                    <a:cubicBezTo>
                      <a:pt x="3015" y="3064"/>
                      <a:pt x="3034" y="3060"/>
                      <a:pt x="3051" y="3052"/>
                    </a:cubicBezTo>
                    <a:cubicBezTo>
                      <a:pt x="3315" y="2919"/>
                      <a:pt x="2595" y="1896"/>
                      <a:pt x="2595" y="1896"/>
                    </a:cubicBezTo>
                    <a:cubicBezTo>
                      <a:pt x="2595" y="1896"/>
                      <a:pt x="3691" y="1579"/>
                      <a:pt x="3678" y="1434"/>
                    </a:cubicBezTo>
                    <a:cubicBezTo>
                      <a:pt x="3666" y="1290"/>
                      <a:pt x="3195" y="1261"/>
                      <a:pt x="2807" y="1261"/>
                    </a:cubicBezTo>
                    <a:cubicBezTo>
                      <a:pt x="2535" y="1261"/>
                      <a:pt x="2305" y="1275"/>
                      <a:pt x="2305" y="1275"/>
                    </a:cubicBezTo>
                    <a:cubicBezTo>
                      <a:pt x="2305" y="1275"/>
                      <a:pt x="2259" y="1"/>
                      <a:pt x="20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48" name="Google Shape;1348;p28"/>
              <p:cNvGrpSpPr/>
              <p:nvPr/>
            </p:nvGrpSpPr>
            <p:grpSpPr>
              <a:xfrm>
                <a:off x="3792538" y="7180704"/>
                <a:ext cx="264668" cy="261390"/>
                <a:chOff x="3792538" y="7180704"/>
                <a:chExt cx="264668" cy="261390"/>
              </a:xfrm>
            </p:grpSpPr>
            <p:sp>
              <p:nvSpPr>
                <p:cNvPr id="1349" name="Google Shape;1349;p28"/>
                <p:cNvSpPr/>
                <p:nvPr/>
              </p:nvSpPr>
              <p:spPr>
                <a:xfrm>
                  <a:off x="3918028" y="7180704"/>
                  <a:ext cx="30004" cy="27814"/>
                </a:xfrm>
                <a:custGeom>
                  <a:rect b="b" l="l" r="r" t="t"/>
                  <a:pathLst>
                    <a:path extrusionOk="0" h="254" w="274">
                      <a:moveTo>
                        <a:pt x="147" y="1"/>
                      </a:moveTo>
                      <a:cubicBezTo>
                        <a:pt x="72" y="1"/>
                        <a:pt x="1" y="80"/>
                        <a:pt x="56" y="186"/>
                      </a:cubicBezTo>
                      <a:cubicBezTo>
                        <a:pt x="69" y="213"/>
                        <a:pt x="89" y="239"/>
                        <a:pt x="115" y="246"/>
                      </a:cubicBezTo>
                      <a:cubicBezTo>
                        <a:pt x="125" y="251"/>
                        <a:pt x="136" y="253"/>
                        <a:pt x="146" y="253"/>
                      </a:cubicBezTo>
                      <a:cubicBezTo>
                        <a:pt x="162" y="253"/>
                        <a:pt x="178" y="247"/>
                        <a:pt x="195" y="239"/>
                      </a:cubicBezTo>
                      <a:cubicBezTo>
                        <a:pt x="247" y="213"/>
                        <a:pt x="274" y="140"/>
                        <a:pt x="254" y="81"/>
                      </a:cubicBezTo>
                      <a:cubicBezTo>
                        <a:pt x="231" y="25"/>
                        <a:pt x="188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" name="Google Shape;1350;p28"/>
                <p:cNvSpPr/>
                <p:nvPr/>
              </p:nvSpPr>
              <p:spPr>
                <a:xfrm>
                  <a:off x="3911129" y="7225492"/>
                  <a:ext cx="35588" cy="28909"/>
                </a:xfrm>
                <a:custGeom>
                  <a:rect b="b" l="l" r="r" t="t"/>
                  <a:pathLst>
                    <a:path extrusionOk="0" h="264" w="325">
                      <a:moveTo>
                        <a:pt x="155" y="1"/>
                      </a:moveTo>
                      <a:cubicBezTo>
                        <a:pt x="141" y="1"/>
                        <a:pt x="127" y="3"/>
                        <a:pt x="112" y="9"/>
                      </a:cubicBezTo>
                      <a:cubicBezTo>
                        <a:pt x="0" y="48"/>
                        <a:pt x="13" y="213"/>
                        <a:pt x="119" y="253"/>
                      </a:cubicBezTo>
                      <a:cubicBezTo>
                        <a:pt x="136" y="260"/>
                        <a:pt x="155" y="264"/>
                        <a:pt x="175" y="264"/>
                      </a:cubicBezTo>
                      <a:cubicBezTo>
                        <a:pt x="207" y="264"/>
                        <a:pt x="239" y="254"/>
                        <a:pt x="264" y="233"/>
                      </a:cubicBezTo>
                      <a:cubicBezTo>
                        <a:pt x="277" y="220"/>
                        <a:pt x="284" y="207"/>
                        <a:pt x="291" y="193"/>
                      </a:cubicBezTo>
                      <a:cubicBezTo>
                        <a:pt x="325" y="102"/>
                        <a:pt x="246" y="1"/>
                        <a:pt x="1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" name="Google Shape;1351;p28"/>
                <p:cNvSpPr/>
                <p:nvPr/>
              </p:nvSpPr>
              <p:spPr>
                <a:xfrm>
                  <a:off x="3841705" y="7292729"/>
                  <a:ext cx="30223" cy="22668"/>
                </a:xfrm>
                <a:custGeom>
                  <a:rect b="b" l="l" r="r" t="t"/>
                  <a:pathLst>
                    <a:path extrusionOk="0" h="207" w="276">
                      <a:moveTo>
                        <a:pt x="178" y="0"/>
                      </a:moveTo>
                      <a:cubicBezTo>
                        <a:pt x="161" y="0"/>
                        <a:pt x="144" y="5"/>
                        <a:pt x="126" y="15"/>
                      </a:cubicBezTo>
                      <a:cubicBezTo>
                        <a:pt x="73" y="42"/>
                        <a:pt x="0" y="134"/>
                        <a:pt x="66" y="187"/>
                      </a:cubicBezTo>
                      <a:cubicBezTo>
                        <a:pt x="73" y="193"/>
                        <a:pt x="79" y="200"/>
                        <a:pt x="93" y="200"/>
                      </a:cubicBezTo>
                      <a:cubicBezTo>
                        <a:pt x="106" y="204"/>
                        <a:pt x="120" y="207"/>
                        <a:pt x="134" y="207"/>
                      </a:cubicBezTo>
                      <a:cubicBezTo>
                        <a:pt x="161" y="207"/>
                        <a:pt x="187" y="198"/>
                        <a:pt x="205" y="180"/>
                      </a:cubicBezTo>
                      <a:cubicBezTo>
                        <a:pt x="225" y="167"/>
                        <a:pt x="238" y="147"/>
                        <a:pt x="245" y="127"/>
                      </a:cubicBezTo>
                      <a:cubicBezTo>
                        <a:pt x="275" y="56"/>
                        <a:pt x="235" y="0"/>
                        <a:pt x="1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" name="Google Shape;1352;p28"/>
                <p:cNvSpPr/>
                <p:nvPr/>
              </p:nvSpPr>
              <p:spPr>
                <a:xfrm>
                  <a:off x="3792538" y="7268966"/>
                  <a:ext cx="34055" cy="25515"/>
                </a:xfrm>
                <a:custGeom>
                  <a:rect b="b" l="l" r="r" t="t"/>
                  <a:pathLst>
                    <a:path extrusionOk="0" h="233" w="311">
                      <a:moveTo>
                        <a:pt x="139" y="0"/>
                      </a:moveTo>
                      <a:cubicBezTo>
                        <a:pt x="122" y="0"/>
                        <a:pt x="106" y="3"/>
                        <a:pt x="93" y="8"/>
                      </a:cubicBezTo>
                      <a:cubicBezTo>
                        <a:pt x="0" y="47"/>
                        <a:pt x="0" y="166"/>
                        <a:pt x="86" y="206"/>
                      </a:cubicBezTo>
                      <a:cubicBezTo>
                        <a:pt x="117" y="223"/>
                        <a:pt x="151" y="232"/>
                        <a:pt x="183" y="232"/>
                      </a:cubicBezTo>
                      <a:cubicBezTo>
                        <a:pt x="200" y="232"/>
                        <a:pt x="216" y="230"/>
                        <a:pt x="231" y="226"/>
                      </a:cubicBezTo>
                      <a:cubicBezTo>
                        <a:pt x="278" y="206"/>
                        <a:pt x="311" y="160"/>
                        <a:pt x="304" y="113"/>
                      </a:cubicBezTo>
                      <a:cubicBezTo>
                        <a:pt x="293" y="44"/>
                        <a:pt x="209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" name="Google Shape;1353;p28"/>
                <p:cNvSpPr/>
                <p:nvPr/>
              </p:nvSpPr>
              <p:spPr>
                <a:xfrm>
                  <a:off x="3851450" y="7367631"/>
                  <a:ext cx="34384" cy="28362"/>
                </a:xfrm>
                <a:custGeom>
                  <a:rect b="b" l="l" r="r" t="t"/>
                  <a:pathLst>
                    <a:path extrusionOk="0" h="259" w="314">
                      <a:moveTo>
                        <a:pt x="164" y="0"/>
                      </a:moveTo>
                      <a:cubicBezTo>
                        <a:pt x="80" y="0"/>
                        <a:pt x="0" y="66"/>
                        <a:pt x="43" y="163"/>
                      </a:cubicBezTo>
                      <a:cubicBezTo>
                        <a:pt x="63" y="203"/>
                        <a:pt x="96" y="223"/>
                        <a:pt x="136" y="242"/>
                      </a:cubicBezTo>
                      <a:cubicBezTo>
                        <a:pt x="155" y="252"/>
                        <a:pt x="178" y="258"/>
                        <a:pt x="202" y="258"/>
                      </a:cubicBezTo>
                      <a:cubicBezTo>
                        <a:pt x="210" y="258"/>
                        <a:pt x="219" y="257"/>
                        <a:pt x="228" y="256"/>
                      </a:cubicBezTo>
                      <a:cubicBezTo>
                        <a:pt x="281" y="242"/>
                        <a:pt x="314" y="190"/>
                        <a:pt x="314" y="137"/>
                      </a:cubicBezTo>
                      <a:cubicBezTo>
                        <a:pt x="307" y="84"/>
                        <a:pt x="268" y="38"/>
                        <a:pt x="222" y="11"/>
                      </a:cubicBezTo>
                      <a:cubicBezTo>
                        <a:pt x="203" y="4"/>
                        <a:pt x="183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" name="Google Shape;1354;p28"/>
                <p:cNvSpPr/>
                <p:nvPr/>
              </p:nvSpPr>
              <p:spPr>
                <a:xfrm>
                  <a:off x="3820680" y="7395555"/>
                  <a:ext cx="24748" cy="22449"/>
                </a:xfrm>
                <a:custGeom>
                  <a:rect b="b" l="l" r="r" t="t"/>
                  <a:pathLst>
                    <a:path extrusionOk="0" h="205" w="226">
                      <a:moveTo>
                        <a:pt x="120" y="1"/>
                      </a:moveTo>
                      <a:cubicBezTo>
                        <a:pt x="80" y="1"/>
                        <a:pt x="47" y="27"/>
                        <a:pt x="27" y="60"/>
                      </a:cubicBezTo>
                      <a:lnTo>
                        <a:pt x="34" y="60"/>
                      </a:lnTo>
                      <a:cubicBezTo>
                        <a:pt x="21" y="80"/>
                        <a:pt x="7" y="100"/>
                        <a:pt x="1" y="119"/>
                      </a:cubicBezTo>
                      <a:cubicBezTo>
                        <a:pt x="1" y="146"/>
                        <a:pt x="21" y="166"/>
                        <a:pt x="40" y="179"/>
                      </a:cubicBezTo>
                      <a:cubicBezTo>
                        <a:pt x="58" y="196"/>
                        <a:pt x="83" y="205"/>
                        <a:pt x="107" y="205"/>
                      </a:cubicBezTo>
                      <a:cubicBezTo>
                        <a:pt x="129" y="205"/>
                        <a:pt x="150" y="198"/>
                        <a:pt x="166" y="185"/>
                      </a:cubicBezTo>
                      <a:cubicBezTo>
                        <a:pt x="205" y="159"/>
                        <a:pt x="225" y="106"/>
                        <a:pt x="205" y="60"/>
                      </a:cubicBezTo>
                      <a:cubicBezTo>
                        <a:pt x="192" y="27"/>
                        <a:pt x="153" y="1"/>
                        <a:pt x="1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" name="Google Shape;1355;p28"/>
                <p:cNvSpPr/>
                <p:nvPr/>
              </p:nvSpPr>
              <p:spPr>
                <a:xfrm>
                  <a:off x="3961719" y="7375077"/>
                  <a:ext cx="30442" cy="30114"/>
                </a:xfrm>
                <a:custGeom>
                  <a:rect b="b" l="l" r="r" t="t"/>
                  <a:pathLst>
                    <a:path extrusionOk="0" h="275" w="278">
                      <a:moveTo>
                        <a:pt x="120" y="1"/>
                      </a:moveTo>
                      <a:cubicBezTo>
                        <a:pt x="70" y="1"/>
                        <a:pt x="23" y="28"/>
                        <a:pt x="7" y="89"/>
                      </a:cubicBezTo>
                      <a:cubicBezTo>
                        <a:pt x="0" y="135"/>
                        <a:pt x="20" y="181"/>
                        <a:pt x="53" y="214"/>
                      </a:cubicBezTo>
                      <a:cubicBezTo>
                        <a:pt x="83" y="250"/>
                        <a:pt x="123" y="274"/>
                        <a:pt x="164" y="274"/>
                      </a:cubicBezTo>
                      <a:cubicBezTo>
                        <a:pt x="169" y="274"/>
                        <a:pt x="174" y="274"/>
                        <a:pt x="179" y="273"/>
                      </a:cubicBezTo>
                      <a:cubicBezTo>
                        <a:pt x="218" y="267"/>
                        <a:pt x="251" y="234"/>
                        <a:pt x="264" y="201"/>
                      </a:cubicBezTo>
                      <a:cubicBezTo>
                        <a:pt x="278" y="161"/>
                        <a:pt x="271" y="115"/>
                        <a:pt x="251" y="82"/>
                      </a:cubicBezTo>
                      <a:cubicBezTo>
                        <a:pt x="227" y="31"/>
                        <a:pt x="172" y="1"/>
                        <a:pt x="1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" name="Google Shape;1356;p28"/>
                <p:cNvSpPr/>
                <p:nvPr/>
              </p:nvSpPr>
              <p:spPr>
                <a:xfrm>
                  <a:off x="3997089" y="7419865"/>
                  <a:ext cx="23653" cy="22230"/>
                </a:xfrm>
                <a:custGeom>
                  <a:rect b="b" l="l" r="r" t="t"/>
                  <a:pathLst>
                    <a:path extrusionOk="0" h="203" w="216">
                      <a:moveTo>
                        <a:pt x="100" y="0"/>
                      </a:moveTo>
                      <a:cubicBezTo>
                        <a:pt x="49" y="0"/>
                        <a:pt x="1" y="34"/>
                        <a:pt x="1" y="102"/>
                      </a:cubicBezTo>
                      <a:cubicBezTo>
                        <a:pt x="1" y="129"/>
                        <a:pt x="7" y="148"/>
                        <a:pt x="27" y="162"/>
                      </a:cubicBezTo>
                      <a:cubicBezTo>
                        <a:pt x="49" y="189"/>
                        <a:pt x="85" y="203"/>
                        <a:pt x="115" y="203"/>
                      </a:cubicBezTo>
                      <a:cubicBezTo>
                        <a:pt x="122" y="203"/>
                        <a:pt x="127" y="202"/>
                        <a:pt x="133" y="201"/>
                      </a:cubicBezTo>
                      <a:cubicBezTo>
                        <a:pt x="173" y="195"/>
                        <a:pt x="212" y="162"/>
                        <a:pt x="212" y="122"/>
                      </a:cubicBezTo>
                      <a:cubicBezTo>
                        <a:pt x="216" y="42"/>
                        <a:pt x="157" y="0"/>
                        <a:pt x="1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" name="Google Shape;1357;p28"/>
                <p:cNvSpPr/>
                <p:nvPr/>
              </p:nvSpPr>
              <p:spPr>
                <a:xfrm>
                  <a:off x="3970808" y="7302584"/>
                  <a:ext cx="43034" cy="32413"/>
                </a:xfrm>
                <a:custGeom>
                  <a:rect b="b" l="l" r="r" t="t"/>
                  <a:pathLst>
                    <a:path extrusionOk="0" h="296" w="393">
                      <a:moveTo>
                        <a:pt x="230" y="0"/>
                      </a:moveTo>
                      <a:cubicBezTo>
                        <a:pt x="117" y="0"/>
                        <a:pt x="1" y="106"/>
                        <a:pt x="96" y="216"/>
                      </a:cubicBezTo>
                      <a:cubicBezTo>
                        <a:pt x="129" y="255"/>
                        <a:pt x="168" y="288"/>
                        <a:pt x="214" y="295"/>
                      </a:cubicBezTo>
                      <a:cubicBezTo>
                        <a:pt x="219" y="296"/>
                        <a:pt x="225" y="296"/>
                        <a:pt x="230" y="296"/>
                      </a:cubicBezTo>
                      <a:cubicBezTo>
                        <a:pt x="286" y="296"/>
                        <a:pt x="348" y="264"/>
                        <a:pt x="366" y="209"/>
                      </a:cubicBezTo>
                      <a:cubicBezTo>
                        <a:pt x="393" y="150"/>
                        <a:pt x="380" y="77"/>
                        <a:pt x="333" y="37"/>
                      </a:cubicBezTo>
                      <a:cubicBezTo>
                        <a:pt x="304" y="11"/>
                        <a:pt x="267" y="0"/>
                        <a:pt x="23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" name="Google Shape;1358;p28"/>
                <p:cNvSpPr/>
                <p:nvPr/>
              </p:nvSpPr>
              <p:spPr>
                <a:xfrm>
                  <a:off x="3880578" y="7294481"/>
                  <a:ext cx="76214" cy="59461"/>
                </a:xfrm>
                <a:custGeom>
                  <a:rect b="b" l="l" r="r" t="t"/>
                  <a:pathLst>
                    <a:path extrusionOk="0" h="543" w="696">
                      <a:moveTo>
                        <a:pt x="412" y="1"/>
                      </a:moveTo>
                      <a:cubicBezTo>
                        <a:pt x="212" y="1"/>
                        <a:pt x="0" y="205"/>
                        <a:pt x="167" y="402"/>
                      </a:cubicBezTo>
                      <a:cubicBezTo>
                        <a:pt x="220" y="468"/>
                        <a:pt x="292" y="527"/>
                        <a:pt x="372" y="541"/>
                      </a:cubicBezTo>
                      <a:cubicBezTo>
                        <a:pt x="381" y="542"/>
                        <a:pt x="391" y="542"/>
                        <a:pt x="400" y="542"/>
                      </a:cubicBezTo>
                      <a:cubicBezTo>
                        <a:pt x="504" y="542"/>
                        <a:pt x="607" y="479"/>
                        <a:pt x="649" y="382"/>
                      </a:cubicBezTo>
                      <a:cubicBezTo>
                        <a:pt x="695" y="277"/>
                        <a:pt x="662" y="138"/>
                        <a:pt x="583" y="65"/>
                      </a:cubicBezTo>
                      <a:cubicBezTo>
                        <a:pt x="535" y="20"/>
                        <a:pt x="474" y="1"/>
                        <a:pt x="4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" name="Google Shape;1359;p28"/>
                <p:cNvSpPr/>
                <p:nvPr/>
              </p:nvSpPr>
              <p:spPr>
                <a:xfrm>
                  <a:off x="4033334" y="7298423"/>
                  <a:ext cx="23872" cy="21682"/>
                </a:xfrm>
                <a:custGeom>
                  <a:rect b="b" l="l" r="r" t="t"/>
                  <a:pathLst>
                    <a:path extrusionOk="0" h="198" w="218">
                      <a:moveTo>
                        <a:pt x="111" y="0"/>
                      </a:moveTo>
                      <a:cubicBezTo>
                        <a:pt x="59" y="0"/>
                        <a:pt x="5" y="36"/>
                        <a:pt x="0" y="89"/>
                      </a:cubicBezTo>
                      <a:cubicBezTo>
                        <a:pt x="0" y="135"/>
                        <a:pt x="33" y="181"/>
                        <a:pt x="79" y="194"/>
                      </a:cubicBezTo>
                      <a:cubicBezTo>
                        <a:pt x="87" y="197"/>
                        <a:pt x="96" y="198"/>
                        <a:pt x="104" y="198"/>
                      </a:cubicBezTo>
                      <a:cubicBezTo>
                        <a:pt x="143" y="198"/>
                        <a:pt x="182" y="174"/>
                        <a:pt x="198" y="141"/>
                      </a:cubicBezTo>
                      <a:cubicBezTo>
                        <a:pt x="218" y="95"/>
                        <a:pt x="198" y="42"/>
                        <a:pt x="165" y="16"/>
                      </a:cubicBezTo>
                      <a:cubicBezTo>
                        <a:pt x="149" y="5"/>
                        <a:pt x="130" y="0"/>
                        <a:pt x="11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60" name="Google Shape;1360;p28"/>
            <p:cNvGrpSpPr/>
            <p:nvPr/>
          </p:nvGrpSpPr>
          <p:grpSpPr>
            <a:xfrm>
              <a:off x="8332256" y="3770825"/>
              <a:ext cx="359962" cy="345188"/>
              <a:chOff x="3069601" y="6646644"/>
              <a:chExt cx="410634" cy="393780"/>
            </a:xfrm>
          </p:grpSpPr>
          <p:sp>
            <p:nvSpPr>
              <p:cNvPr id="1361" name="Google Shape;1361;p28"/>
              <p:cNvSpPr/>
              <p:nvPr/>
            </p:nvSpPr>
            <p:spPr>
              <a:xfrm>
                <a:off x="3069601" y="6646644"/>
                <a:ext cx="410634" cy="393780"/>
              </a:xfrm>
              <a:custGeom>
                <a:rect b="b" l="l" r="r" t="t"/>
                <a:pathLst>
                  <a:path extrusionOk="0" h="3596" w="3750">
                    <a:moveTo>
                      <a:pt x="1063" y="1"/>
                    </a:moveTo>
                    <a:cubicBezTo>
                      <a:pt x="1050" y="1"/>
                      <a:pt x="1039" y="4"/>
                      <a:pt x="1029" y="12"/>
                    </a:cubicBezTo>
                    <a:cubicBezTo>
                      <a:pt x="897" y="111"/>
                      <a:pt x="1359" y="1485"/>
                      <a:pt x="1359" y="1485"/>
                    </a:cubicBezTo>
                    <a:cubicBezTo>
                      <a:pt x="1359" y="1485"/>
                      <a:pt x="72" y="1841"/>
                      <a:pt x="26" y="2085"/>
                    </a:cubicBezTo>
                    <a:cubicBezTo>
                      <a:pt x="1" y="2205"/>
                      <a:pt x="321" y="2236"/>
                      <a:pt x="665" y="2236"/>
                    </a:cubicBezTo>
                    <a:cubicBezTo>
                      <a:pt x="1044" y="2236"/>
                      <a:pt x="1452" y="2198"/>
                      <a:pt x="1452" y="2198"/>
                    </a:cubicBezTo>
                    <a:lnTo>
                      <a:pt x="1452" y="2198"/>
                    </a:lnTo>
                    <a:cubicBezTo>
                      <a:pt x="1452" y="2198"/>
                      <a:pt x="1214" y="3492"/>
                      <a:pt x="1386" y="3584"/>
                    </a:cubicBezTo>
                    <a:cubicBezTo>
                      <a:pt x="1401" y="3592"/>
                      <a:pt x="1416" y="3596"/>
                      <a:pt x="1432" y="3596"/>
                    </a:cubicBezTo>
                    <a:cubicBezTo>
                      <a:pt x="1732" y="3596"/>
                      <a:pt x="2191" y="2290"/>
                      <a:pt x="2191" y="2290"/>
                    </a:cubicBezTo>
                    <a:cubicBezTo>
                      <a:pt x="2191" y="2290"/>
                      <a:pt x="2971" y="2607"/>
                      <a:pt x="3377" y="2607"/>
                    </a:cubicBezTo>
                    <a:cubicBezTo>
                      <a:pt x="3489" y="2607"/>
                      <a:pt x="3573" y="2583"/>
                      <a:pt x="3604" y="2521"/>
                    </a:cubicBezTo>
                    <a:cubicBezTo>
                      <a:pt x="3750" y="2237"/>
                      <a:pt x="2568" y="1610"/>
                      <a:pt x="2568" y="1610"/>
                    </a:cubicBezTo>
                    <a:cubicBezTo>
                      <a:pt x="2568" y="1610"/>
                      <a:pt x="3314" y="672"/>
                      <a:pt x="3222" y="527"/>
                    </a:cubicBezTo>
                    <a:cubicBezTo>
                      <a:pt x="3203" y="498"/>
                      <a:pt x="3170" y="485"/>
                      <a:pt x="3127" y="485"/>
                    </a:cubicBezTo>
                    <a:cubicBezTo>
                      <a:pt x="2819" y="485"/>
                      <a:pt x="1980" y="1141"/>
                      <a:pt x="1980" y="1141"/>
                    </a:cubicBezTo>
                    <a:cubicBezTo>
                      <a:pt x="1980" y="1141"/>
                      <a:pt x="1289" y="1"/>
                      <a:pt x="10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62" name="Google Shape;1362;p28"/>
              <p:cNvGrpSpPr/>
              <p:nvPr/>
            </p:nvGrpSpPr>
            <p:grpSpPr>
              <a:xfrm>
                <a:off x="3136836" y="6681467"/>
                <a:ext cx="283393" cy="301470"/>
                <a:chOff x="3136836" y="6681467"/>
                <a:chExt cx="283393" cy="301470"/>
              </a:xfrm>
            </p:grpSpPr>
            <p:sp>
              <p:nvSpPr>
                <p:cNvPr id="1363" name="Google Shape;1363;p28"/>
                <p:cNvSpPr/>
                <p:nvPr/>
              </p:nvSpPr>
              <p:spPr>
                <a:xfrm>
                  <a:off x="3191259" y="6681467"/>
                  <a:ext cx="33727" cy="31099"/>
                </a:xfrm>
                <a:custGeom>
                  <a:rect b="b" l="l" r="r" t="t"/>
                  <a:pathLst>
                    <a:path extrusionOk="0" h="284" w="308">
                      <a:moveTo>
                        <a:pt x="156" y="1"/>
                      </a:moveTo>
                      <a:cubicBezTo>
                        <a:pt x="55" y="1"/>
                        <a:pt x="0" y="161"/>
                        <a:pt x="136" y="255"/>
                      </a:cubicBezTo>
                      <a:cubicBezTo>
                        <a:pt x="158" y="272"/>
                        <a:pt x="180" y="284"/>
                        <a:pt x="205" y="284"/>
                      </a:cubicBezTo>
                      <a:cubicBezTo>
                        <a:pt x="211" y="284"/>
                        <a:pt x="216" y="283"/>
                        <a:pt x="222" y="282"/>
                      </a:cubicBezTo>
                      <a:cubicBezTo>
                        <a:pt x="248" y="282"/>
                        <a:pt x="268" y="262"/>
                        <a:pt x="281" y="236"/>
                      </a:cubicBezTo>
                      <a:cubicBezTo>
                        <a:pt x="308" y="176"/>
                        <a:pt x="295" y="84"/>
                        <a:pt x="242" y="37"/>
                      </a:cubicBezTo>
                      <a:cubicBezTo>
                        <a:pt x="212" y="12"/>
                        <a:pt x="182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" name="Google Shape;1364;p28"/>
                <p:cNvSpPr/>
                <p:nvPr/>
              </p:nvSpPr>
              <p:spPr>
                <a:xfrm>
                  <a:off x="3212174" y="6729430"/>
                  <a:ext cx="36026" cy="32961"/>
                </a:xfrm>
                <a:custGeom>
                  <a:rect b="b" l="l" r="r" t="t"/>
                  <a:pathLst>
                    <a:path extrusionOk="0" h="301" w="329">
                      <a:moveTo>
                        <a:pt x="160" y="1"/>
                      </a:moveTo>
                      <a:cubicBezTo>
                        <a:pt x="126" y="1"/>
                        <a:pt x="93" y="15"/>
                        <a:pt x="71" y="48"/>
                      </a:cubicBezTo>
                      <a:cubicBezTo>
                        <a:pt x="1" y="150"/>
                        <a:pt x="90" y="300"/>
                        <a:pt x="202" y="300"/>
                      </a:cubicBezTo>
                      <a:cubicBezTo>
                        <a:pt x="207" y="300"/>
                        <a:pt x="211" y="300"/>
                        <a:pt x="216" y="299"/>
                      </a:cubicBezTo>
                      <a:cubicBezTo>
                        <a:pt x="262" y="293"/>
                        <a:pt x="308" y="247"/>
                        <a:pt x="322" y="194"/>
                      </a:cubicBezTo>
                      <a:cubicBezTo>
                        <a:pt x="328" y="174"/>
                        <a:pt x="328" y="154"/>
                        <a:pt x="322" y="141"/>
                      </a:cubicBezTo>
                      <a:cubicBezTo>
                        <a:pt x="304" y="58"/>
                        <a:pt x="228" y="1"/>
                        <a:pt x="1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" name="Google Shape;1365;p28"/>
                <p:cNvSpPr/>
                <p:nvPr/>
              </p:nvSpPr>
              <p:spPr>
                <a:xfrm>
                  <a:off x="3196734" y="6836527"/>
                  <a:ext cx="22558" cy="29128"/>
                </a:xfrm>
                <a:custGeom>
                  <a:rect b="b" l="l" r="r" t="t"/>
                  <a:pathLst>
                    <a:path extrusionOk="0" h="266" w="206">
                      <a:moveTo>
                        <a:pt x="110" y="0"/>
                      </a:moveTo>
                      <a:cubicBezTo>
                        <a:pt x="81" y="0"/>
                        <a:pt x="53" y="20"/>
                        <a:pt x="33" y="61"/>
                      </a:cubicBezTo>
                      <a:cubicBezTo>
                        <a:pt x="7" y="120"/>
                        <a:pt x="0" y="246"/>
                        <a:pt x="80" y="266"/>
                      </a:cubicBezTo>
                      <a:lnTo>
                        <a:pt x="113" y="266"/>
                      </a:lnTo>
                      <a:cubicBezTo>
                        <a:pt x="152" y="252"/>
                        <a:pt x="185" y="219"/>
                        <a:pt x="198" y="173"/>
                      </a:cubicBezTo>
                      <a:cubicBezTo>
                        <a:pt x="205" y="153"/>
                        <a:pt x="205" y="127"/>
                        <a:pt x="205" y="107"/>
                      </a:cubicBezTo>
                      <a:cubicBezTo>
                        <a:pt x="190" y="38"/>
                        <a:pt x="150" y="0"/>
                        <a:pt x="11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" name="Google Shape;1366;p28"/>
                <p:cNvSpPr/>
                <p:nvPr/>
              </p:nvSpPr>
              <p:spPr>
                <a:xfrm>
                  <a:off x="3136836" y="6840798"/>
                  <a:ext cx="35369" cy="29238"/>
                </a:xfrm>
                <a:custGeom>
                  <a:rect b="b" l="l" r="r" t="t"/>
                  <a:pathLst>
                    <a:path extrusionOk="0" h="267" w="323">
                      <a:moveTo>
                        <a:pt x="187" y="0"/>
                      </a:moveTo>
                      <a:cubicBezTo>
                        <a:pt x="133" y="0"/>
                        <a:pt x="79" y="26"/>
                        <a:pt x="52" y="68"/>
                      </a:cubicBezTo>
                      <a:cubicBezTo>
                        <a:pt x="1" y="152"/>
                        <a:pt x="62" y="267"/>
                        <a:pt x="157" y="267"/>
                      </a:cubicBezTo>
                      <a:cubicBezTo>
                        <a:pt x="159" y="267"/>
                        <a:pt x="162" y="266"/>
                        <a:pt x="164" y="266"/>
                      </a:cubicBezTo>
                      <a:cubicBezTo>
                        <a:pt x="211" y="266"/>
                        <a:pt x="257" y="246"/>
                        <a:pt x="290" y="207"/>
                      </a:cubicBezTo>
                      <a:cubicBezTo>
                        <a:pt x="316" y="161"/>
                        <a:pt x="323" y="95"/>
                        <a:pt x="290" y="48"/>
                      </a:cubicBezTo>
                      <a:cubicBezTo>
                        <a:pt x="265" y="15"/>
                        <a:pt x="226" y="0"/>
                        <a:pt x="1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" name="Google Shape;1367;p28"/>
                <p:cNvSpPr/>
                <p:nvPr/>
              </p:nvSpPr>
              <p:spPr>
                <a:xfrm>
                  <a:off x="3240097" y="6906721"/>
                  <a:ext cx="39202" cy="31209"/>
                </a:xfrm>
                <a:custGeom>
                  <a:rect b="b" l="l" r="r" t="t"/>
                  <a:pathLst>
                    <a:path extrusionOk="0" h="285" w="358">
                      <a:moveTo>
                        <a:pt x="195" y="0"/>
                      </a:moveTo>
                      <a:cubicBezTo>
                        <a:pt x="190" y="0"/>
                        <a:pt x="184" y="0"/>
                        <a:pt x="179" y="1"/>
                      </a:cubicBezTo>
                      <a:cubicBezTo>
                        <a:pt x="73" y="14"/>
                        <a:pt x="1" y="166"/>
                        <a:pt x="119" y="252"/>
                      </a:cubicBezTo>
                      <a:cubicBezTo>
                        <a:pt x="152" y="278"/>
                        <a:pt x="199" y="285"/>
                        <a:pt x="238" y="285"/>
                      </a:cubicBezTo>
                      <a:cubicBezTo>
                        <a:pt x="265" y="278"/>
                        <a:pt x="298" y="265"/>
                        <a:pt x="324" y="245"/>
                      </a:cubicBezTo>
                      <a:cubicBezTo>
                        <a:pt x="357" y="199"/>
                        <a:pt x="357" y="126"/>
                        <a:pt x="324" y="74"/>
                      </a:cubicBezTo>
                      <a:cubicBezTo>
                        <a:pt x="294" y="26"/>
                        <a:pt x="24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" name="Google Shape;1368;p28"/>
                <p:cNvSpPr/>
                <p:nvPr/>
              </p:nvSpPr>
              <p:spPr>
                <a:xfrm>
                  <a:off x="3234293" y="6956217"/>
                  <a:ext cx="23324" cy="26719"/>
                </a:xfrm>
                <a:custGeom>
                  <a:rect b="b" l="l" r="r" t="t"/>
                  <a:pathLst>
                    <a:path extrusionOk="0" h="244" w="213">
                      <a:moveTo>
                        <a:pt x="95" y="1"/>
                      </a:moveTo>
                      <a:cubicBezTo>
                        <a:pt x="78" y="1"/>
                        <a:pt x="61" y="6"/>
                        <a:pt x="47" y="18"/>
                      </a:cubicBezTo>
                      <a:cubicBezTo>
                        <a:pt x="21" y="38"/>
                        <a:pt x="1" y="84"/>
                        <a:pt x="7" y="123"/>
                      </a:cubicBezTo>
                      <a:lnTo>
                        <a:pt x="14" y="123"/>
                      </a:lnTo>
                      <a:cubicBezTo>
                        <a:pt x="7" y="150"/>
                        <a:pt x="7" y="176"/>
                        <a:pt x="21" y="196"/>
                      </a:cubicBezTo>
                      <a:cubicBezTo>
                        <a:pt x="34" y="222"/>
                        <a:pt x="60" y="236"/>
                        <a:pt x="80" y="242"/>
                      </a:cubicBezTo>
                      <a:cubicBezTo>
                        <a:pt x="84" y="243"/>
                        <a:pt x="88" y="243"/>
                        <a:pt x="92" y="243"/>
                      </a:cubicBezTo>
                      <a:cubicBezTo>
                        <a:pt x="135" y="243"/>
                        <a:pt x="180" y="212"/>
                        <a:pt x="192" y="170"/>
                      </a:cubicBezTo>
                      <a:cubicBezTo>
                        <a:pt x="212" y="123"/>
                        <a:pt x="192" y="57"/>
                        <a:pt x="153" y="24"/>
                      </a:cubicBezTo>
                      <a:cubicBezTo>
                        <a:pt x="138" y="10"/>
                        <a:pt x="117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" name="Google Shape;1369;p28"/>
                <p:cNvSpPr/>
                <p:nvPr/>
              </p:nvSpPr>
              <p:spPr>
                <a:xfrm>
                  <a:off x="3338321" y="6854596"/>
                  <a:ext cx="35698" cy="31647"/>
                </a:xfrm>
                <a:custGeom>
                  <a:rect b="b" l="l" r="r" t="t"/>
                  <a:pathLst>
                    <a:path extrusionOk="0" h="289" w="326">
                      <a:moveTo>
                        <a:pt x="153" y="1"/>
                      </a:moveTo>
                      <a:cubicBezTo>
                        <a:pt x="75" y="1"/>
                        <a:pt x="0" y="71"/>
                        <a:pt x="35" y="173"/>
                      </a:cubicBezTo>
                      <a:cubicBezTo>
                        <a:pt x="54" y="226"/>
                        <a:pt x="94" y="259"/>
                        <a:pt x="140" y="272"/>
                      </a:cubicBezTo>
                      <a:cubicBezTo>
                        <a:pt x="163" y="282"/>
                        <a:pt x="190" y="289"/>
                        <a:pt x="215" y="289"/>
                      </a:cubicBezTo>
                      <a:cubicBezTo>
                        <a:pt x="241" y="289"/>
                        <a:pt x="266" y="282"/>
                        <a:pt x="285" y="266"/>
                      </a:cubicBezTo>
                      <a:cubicBezTo>
                        <a:pt x="312" y="233"/>
                        <a:pt x="325" y="186"/>
                        <a:pt x="312" y="140"/>
                      </a:cubicBezTo>
                      <a:cubicBezTo>
                        <a:pt x="299" y="94"/>
                        <a:pt x="266" y="54"/>
                        <a:pt x="233" y="28"/>
                      </a:cubicBezTo>
                      <a:cubicBezTo>
                        <a:pt x="209" y="9"/>
                        <a:pt x="181" y="1"/>
                        <a:pt x="1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" name="Google Shape;1370;p28"/>
                <p:cNvSpPr/>
                <p:nvPr/>
              </p:nvSpPr>
              <p:spPr>
                <a:xfrm>
                  <a:off x="3391210" y="6881206"/>
                  <a:ext cx="29018" cy="25624"/>
                </a:xfrm>
                <a:custGeom>
                  <a:rect b="b" l="l" r="r" t="t"/>
                  <a:pathLst>
                    <a:path extrusionOk="0" h="234" w="265">
                      <a:moveTo>
                        <a:pt x="136" y="0"/>
                      </a:moveTo>
                      <a:cubicBezTo>
                        <a:pt x="64" y="0"/>
                        <a:pt x="1" y="85"/>
                        <a:pt x="53" y="181"/>
                      </a:cubicBezTo>
                      <a:cubicBezTo>
                        <a:pt x="67" y="208"/>
                        <a:pt x="86" y="221"/>
                        <a:pt x="113" y="227"/>
                      </a:cubicBezTo>
                      <a:cubicBezTo>
                        <a:pt x="125" y="232"/>
                        <a:pt x="139" y="234"/>
                        <a:pt x="152" y="234"/>
                      </a:cubicBezTo>
                      <a:cubicBezTo>
                        <a:pt x="180" y="234"/>
                        <a:pt x="207" y="224"/>
                        <a:pt x="225" y="201"/>
                      </a:cubicBezTo>
                      <a:cubicBezTo>
                        <a:pt x="251" y="175"/>
                        <a:pt x="265" y="122"/>
                        <a:pt x="238" y="76"/>
                      </a:cubicBezTo>
                      <a:cubicBezTo>
                        <a:pt x="212" y="22"/>
                        <a:pt x="173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" name="Google Shape;1371;p28"/>
                <p:cNvSpPr/>
                <p:nvPr/>
              </p:nvSpPr>
              <p:spPr>
                <a:xfrm>
                  <a:off x="3305798" y="6768305"/>
                  <a:ext cx="45006" cy="37889"/>
                </a:xfrm>
                <a:custGeom>
                  <a:rect b="b" l="l" r="r" t="t"/>
                  <a:pathLst>
                    <a:path extrusionOk="0" h="346" w="411">
                      <a:moveTo>
                        <a:pt x="241" y="0"/>
                      </a:moveTo>
                      <a:cubicBezTo>
                        <a:pt x="93" y="0"/>
                        <a:pt x="0" y="253"/>
                        <a:pt x="173" y="327"/>
                      </a:cubicBezTo>
                      <a:cubicBezTo>
                        <a:pt x="200" y="339"/>
                        <a:pt x="229" y="346"/>
                        <a:pt x="258" y="346"/>
                      </a:cubicBezTo>
                      <a:cubicBezTo>
                        <a:pt x="278" y="346"/>
                        <a:pt x="299" y="342"/>
                        <a:pt x="318" y="334"/>
                      </a:cubicBezTo>
                      <a:cubicBezTo>
                        <a:pt x="378" y="308"/>
                        <a:pt x="411" y="235"/>
                        <a:pt x="398" y="162"/>
                      </a:cubicBezTo>
                      <a:cubicBezTo>
                        <a:pt x="384" y="90"/>
                        <a:pt x="332" y="24"/>
                        <a:pt x="272" y="4"/>
                      </a:cubicBezTo>
                      <a:cubicBezTo>
                        <a:pt x="261" y="1"/>
                        <a:pt x="251" y="0"/>
                        <a:pt x="2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" name="Google Shape;1372;p28"/>
                <p:cNvSpPr/>
                <p:nvPr/>
              </p:nvSpPr>
              <p:spPr>
                <a:xfrm>
                  <a:off x="3228818" y="6798200"/>
                  <a:ext cx="78623" cy="69098"/>
                </a:xfrm>
                <a:custGeom>
                  <a:rect b="b" l="l" r="r" t="t"/>
                  <a:pathLst>
                    <a:path extrusionOk="0" h="631" w="718">
                      <a:moveTo>
                        <a:pt x="410" y="0"/>
                      </a:moveTo>
                      <a:cubicBezTo>
                        <a:pt x="162" y="0"/>
                        <a:pt x="1" y="460"/>
                        <a:pt x="302" y="589"/>
                      </a:cubicBezTo>
                      <a:cubicBezTo>
                        <a:pt x="355" y="614"/>
                        <a:pt x="410" y="631"/>
                        <a:pt x="464" y="631"/>
                      </a:cubicBezTo>
                      <a:cubicBezTo>
                        <a:pt x="497" y="631"/>
                        <a:pt x="529" y="624"/>
                        <a:pt x="559" y="609"/>
                      </a:cubicBezTo>
                      <a:cubicBezTo>
                        <a:pt x="658" y="569"/>
                        <a:pt x="718" y="431"/>
                        <a:pt x="698" y="299"/>
                      </a:cubicBezTo>
                      <a:cubicBezTo>
                        <a:pt x="678" y="160"/>
                        <a:pt x="579" y="41"/>
                        <a:pt x="467" y="8"/>
                      </a:cubicBezTo>
                      <a:cubicBezTo>
                        <a:pt x="447" y="3"/>
                        <a:pt x="428" y="0"/>
                        <a:pt x="41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" name="Google Shape;1373;p28"/>
                <p:cNvSpPr/>
                <p:nvPr/>
              </p:nvSpPr>
              <p:spPr>
                <a:xfrm>
                  <a:off x="3354527" y="6737534"/>
                  <a:ext cx="25952" cy="25734"/>
                </a:xfrm>
                <a:custGeom>
                  <a:rect b="b" l="l" r="r" t="t"/>
                  <a:pathLst>
                    <a:path extrusionOk="0" h="235" w="237">
                      <a:moveTo>
                        <a:pt x="124" y="1"/>
                      </a:moveTo>
                      <a:cubicBezTo>
                        <a:pt x="55" y="1"/>
                        <a:pt x="0" y="96"/>
                        <a:pt x="38" y="166"/>
                      </a:cubicBezTo>
                      <a:cubicBezTo>
                        <a:pt x="55" y="205"/>
                        <a:pt x="101" y="235"/>
                        <a:pt x="138" y="235"/>
                      </a:cubicBezTo>
                      <a:cubicBezTo>
                        <a:pt x="145" y="235"/>
                        <a:pt x="151" y="234"/>
                        <a:pt x="157" y="232"/>
                      </a:cubicBezTo>
                      <a:cubicBezTo>
                        <a:pt x="204" y="219"/>
                        <a:pt x="237" y="159"/>
                        <a:pt x="230" y="107"/>
                      </a:cubicBezTo>
                      <a:cubicBezTo>
                        <a:pt x="223" y="54"/>
                        <a:pt x="177" y="8"/>
                        <a:pt x="131" y="1"/>
                      </a:cubicBezTo>
                      <a:cubicBezTo>
                        <a:pt x="129" y="1"/>
                        <a:pt x="126" y="1"/>
                        <a:pt x="12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374" name="Google Shape;1374;p28"/>
          <p:cNvGrpSpPr/>
          <p:nvPr/>
        </p:nvGrpSpPr>
        <p:grpSpPr>
          <a:xfrm rot="1876044">
            <a:off x="8292429" y="2852232"/>
            <a:ext cx="498425" cy="1035308"/>
            <a:chOff x="8461575" y="182458"/>
            <a:chExt cx="498456" cy="1035373"/>
          </a:xfrm>
        </p:grpSpPr>
        <p:sp>
          <p:nvSpPr>
            <p:cNvPr id="1375" name="Google Shape;1375;p28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7" name="Google Shape;1377;p28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1378" name="Google Shape;1378;p28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28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0" name="Google Shape;1380;p28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1381" name="Google Shape;1381;p28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28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83" name="Google Shape;1383;p28"/>
          <p:cNvGrpSpPr/>
          <p:nvPr/>
        </p:nvGrpSpPr>
        <p:grpSpPr>
          <a:xfrm rot="-7145847">
            <a:off x="133210" y="3609444"/>
            <a:ext cx="585395" cy="401818"/>
            <a:chOff x="237035" y="238260"/>
            <a:chExt cx="585391" cy="401815"/>
          </a:xfrm>
        </p:grpSpPr>
        <p:sp>
          <p:nvSpPr>
            <p:cNvPr id="1384" name="Google Shape;1384;p28"/>
            <p:cNvSpPr/>
            <p:nvPr/>
          </p:nvSpPr>
          <p:spPr>
            <a:xfrm>
              <a:off x="772498" y="430035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5" name="Google Shape;1385;p28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1386" name="Google Shape;1386;p28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87" name="Google Shape;1387;p28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1388" name="Google Shape;1388;p28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9" name="Google Shape;1389;p28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90" name="Google Shape;1390;p28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1391" name="Google Shape;1391;p28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2" name="Google Shape;1392;p28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393" name="Google Shape;1393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9"/>
          <p:cNvSpPr txBox="1"/>
          <p:nvPr>
            <p:ph hasCustomPrompt="1" type="title"/>
          </p:nvPr>
        </p:nvSpPr>
        <p:spPr>
          <a:xfrm>
            <a:off x="1336350" y="680900"/>
            <a:ext cx="38871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6" name="Google Shape;1396;p29"/>
          <p:cNvSpPr txBox="1"/>
          <p:nvPr>
            <p:ph idx="1" type="subTitle"/>
          </p:nvPr>
        </p:nvSpPr>
        <p:spPr>
          <a:xfrm>
            <a:off x="1336350" y="1259400"/>
            <a:ext cx="3887100" cy="460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397" name="Google Shape;1397;p29"/>
          <p:cNvSpPr txBox="1"/>
          <p:nvPr>
            <p:ph hasCustomPrompt="1" idx="2" type="title"/>
          </p:nvPr>
        </p:nvSpPr>
        <p:spPr>
          <a:xfrm>
            <a:off x="1336350" y="2052101"/>
            <a:ext cx="38871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8" name="Google Shape;1398;p29"/>
          <p:cNvSpPr txBox="1"/>
          <p:nvPr>
            <p:ph idx="3" type="subTitle"/>
          </p:nvPr>
        </p:nvSpPr>
        <p:spPr>
          <a:xfrm>
            <a:off x="1336350" y="2630600"/>
            <a:ext cx="3887100" cy="460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399" name="Google Shape;1399;p29"/>
          <p:cNvSpPr txBox="1"/>
          <p:nvPr>
            <p:ph hasCustomPrompt="1" idx="4" type="title"/>
          </p:nvPr>
        </p:nvSpPr>
        <p:spPr>
          <a:xfrm>
            <a:off x="1336350" y="3423302"/>
            <a:ext cx="38871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0" name="Google Shape;1400;p29"/>
          <p:cNvSpPr txBox="1"/>
          <p:nvPr>
            <p:ph idx="5" type="subTitle"/>
          </p:nvPr>
        </p:nvSpPr>
        <p:spPr>
          <a:xfrm>
            <a:off x="1336350" y="4001800"/>
            <a:ext cx="3887100" cy="460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1401" name="Google Shape;1401;p29"/>
          <p:cNvGrpSpPr/>
          <p:nvPr/>
        </p:nvGrpSpPr>
        <p:grpSpPr>
          <a:xfrm flipH="1">
            <a:off x="7752636" y="3428977"/>
            <a:ext cx="2052963" cy="2279780"/>
            <a:chOff x="-729739" y="3433740"/>
            <a:chExt cx="2052963" cy="2279780"/>
          </a:xfrm>
        </p:grpSpPr>
        <p:grpSp>
          <p:nvGrpSpPr>
            <p:cNvPr id="1402" name="Google Shape;1402;p29"/>
            <p:cNvGrpSpPr/>
            <p:nvPr/>
          </p:nvGrpSpPr>
          <p:grpSpPr>
            <a:xfrm>
              <a:off x="193127" y="3433740"/>
              <a:ext cx="520099" cy="1019340"/>
              <a:chOff x="11376615" y="-183998"/>
              <a:chExt cx="520099" cy="1019340"/>
            </a:xfrm>
          </p:grpSpPr>
          <p:grpSp>
            <p:nvGrpSpPr>
              <p:cNvPr id="1403" name="Google Shape;1403;p29"/>
              <p:cNvGrpSpPr/>
              <p:nvPr/>
            </p:nvGrpSpPr>
            <p:grpSpPr>
              <a:xfrm>
                <a:off x="11376615" y="-183998"/>
                <a:ext cx="520099" cy="1019340"/>
                <a:chOff x="11376615" y="-183998"/>
                <a:chExt cx="520099" cy="1019340"/>
              </a:xfrm>
            </p:grpSpPr>
            <p:sp>
              <p:nvSpPr>
                <p:cNvPr id="1404" name="Google Shape;1404;p29"/>
                <p:cNvSpPr/>
                <p:nvPr/>
              </p:nvSpPr>
              <p:spPr>
                <a:xfrm>
                  <a:off x="11477610" y="-183998"/>
                  <a:ext cx="419104" cy="1019339"/>
                </a:xfrm>
                <a:custGeom>
                  <a:rect b="b" l="l" r="r" t="t"/>
                  <a:pathLst>
                    <a:path extrusionOk="0" h="11728" w="4822">
                      <a:moveTo>
                        <a:pt x="1421" y="1"/>
                      </a:moveTo>
                      <a:cubicBezTo>
                        <a:pt x="1176" y="146"/>
                        <a:pt x="1090" y="859"/>
                        <a:pt x="998" y="1130"/>
                      </a:cubicBezTo>
                      <a:cubicBezTo>
                        <a:pt x="820" y="1632"/>
                        <a:pt x="589" y="2140"/>
                        <a:pt x="463" y="2662"/>
                      </a:cubicBezTo>
                      <a:cubicBezTo>
                        <a:pt x="311" y="3335"/>
                        <a:pt x="133" y="4062"/>
                        <a:pt x="47" y="4742"/>
                      </a:cubicBezTo>
                      <a:cubicBezTo>
                        <a:pt x="1" y="5105"/>
                        <a:pt x="1" y="5574"/>
                        <a:pt x="100" y="5924"/>
                      </a:cubicBezTo>
                      <a:cubicBezTo>
                        <a:pt x="219" y="6320"/>
                        <a:pt x="529" y="6656"/>
                        <a:pt x="694" y="7039"/>
                      </a:cubicBezTo>
                      <a:cubicBezTo>
                        <a:pt x="853" y="7416"/>
                        <a:pt x="985" y="7812"/>
                        <a:pt x="1071" y="8208"/>
                      </a:cubicBezTo>
                      <a:cubicBezTo>
                        <a:pt x="1222" y="8954"/>
                        <a:pt x="1440" y="9826"/>
                        <a:pt x="1493" y="10625"/>
                      </a:cubicBezTo>
                      <a:cubicBezTo>
                        <a:pt x="1500" y="10658"/>
                        <a:pt x="1500" y="10691"/>
                        <a:pt x="1500" y="10724"/>
                      </a:cubicBezTo>
                      <a:cubicBezTo>
                        <a:pt x="1506" y="10889"/>
                        <a:pt x="1513" y="11047"/>
                        <a:pt x="1500" y="11206"/>
                      </a:cubicBezTo>
                      <a:lnTo>
                        <a:pt x="2021" y="11728"/>
                      </a:lnTo>
                      <a:cubicBezTo>
                        <a:pt x="1909" y="11397"/>
                        <a:pt x="2668" y="10664"/>
                        <a:pt x="2873" y="10387"/>
                      </a:cubicBezTo>
                      <a:cubicBezTo>
                        <a:pt x="3329" y="9780"/>
                        <a:pt x="3831" y="9034"/>
                        <a:pt x="4068" y="8307"/>
                      </a:cubicBezTo>
                      <a:cubicBezTo>
                        <a:pt x="4319" y="7548"/>
                        <a:pt x="4273" y="6683"/>
                        <a:pt x="4431" y="5904"/>
                      </a:cubicBezTo>
                      <a:cubicBezTo>
                        <a:pt x="4590" y="5151"/>
                        <a:pt x="4821" y="4246"/>
                        <a:pt x="4748" y="3467"/>
                      </a:cubicBezTo>
                      <a:lnTo>
                        <a:pt x="4748" y="3467"/>
                      </a:lnTo>
                      <a:cubicBezTo>
                        <a:pt x="4266" y="3976"/>
                        <a:pt x="3699" y="4524"/>
                        <a:pt x="3355" y="5151"/>
                      </a:cubicBezTo>
                      <a:cubicBezTo>
                        <a:pt x="2939" y="5904"/>
                        <a:pt x="3058" y="6914"/>
                        <a:pt x="3117" y="7733"/>
                      </a:cubicBezTo>
                      <a:cubicBezTo>
                        <a:pt x="3217" y="9034"/>
                        <a:pt x="2213" y="10110"/>
                        <a:pt x="1936" y="11364"/>
                      </a:cubicBezTo>
                      <a:cubicBezTo>
                        <a:pt x="1321" y="9932"/>
                        <a:pt x="2695" y="8221"/>
                        <a:pt x="2781" y="6808"/>
                      </a:cubicBezTo>
                      <a:cubicBezTo>
                        <a:pt x="2860" y="5633"/>
                        <a:pt x="2266" y="4484"/>
                        <a:pt x="1942" y="3388"/>
                      </a:cubicBezTo>
                      <a:cubicBezTo>
                        <a:pt x="1737" y="2682"/>
                        <a:pt x="1605" y="1975"/>
                        <a:pt x="1625" y="1229"/>
                      </a:cubicBezTo>
                      <a:cubicBezTo>
                        <a:pt x="1638" y="886"/>
                        <a:pt x="1698" y="483"/>
                        <a:pt x="1533" y="166"/>
                      </a:cubicBezTo>
                      <a:cubicBezTo>
                        <a:pt x="1506" y="106"/>
                        <a:pt x="1467" y="54"/>
                        <a:pt x="1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" name="Google Shape;1405;p29"/>
                <p:cNvSpPr/>
                <p:nvPr/>
              </p:nvSpPr>
              <p:spPr>
                <a:xfrm>
                  <a:off x="11376615" y="353747"/>
                  <a:ext cx="188345" cy="481596"/>
                </a:xfrm>
                <a:custGeom>
                  <a:rect b="b" l="l" r="r" t="t"/>
                  <a:pathLst>
                    <a:path extrusionOk="0" h="5541" w="2167">
                      <a:moveTo>
                        <a:pt x="245" y="1"/>
                      </a:moveTo>
                      <a:cubicBezTo>
                        <a:pt x="238" y="20"/>
                        <a:pt x="232" y="34"/>
                        <a:pt x="225" y="53"/>
                      </a:cubicBezTo>
                      <a:cubicBezTo>
                        <a:pt x="1" y="707"/>
                        <a:pt x="291" y="1949"/>
                        <a:pt x="364" y="2629"/>
                      </a:cubicBezTo>
                      <a:cubicBezTo>
                        <a:pt x="456" y="3494"/>
                        <a:pt x="793" y="4220"/>
                        <a:pt x="1500" y="4775"/>
                      </a:cubicBezTo>
                      <a:cubicBezTo>
                        <a:pt x="1711" y="5098"/>
                        <a:pt x="1876" y="5243"/>
                        <a:pt x="2008" y="5369"/>
                      </a:cubicBezTo>
                      <a:lnTo>
                        <a:pt x="2015" y="5369"/>
                      </a:lnTo>
                      <a:cubicBezTo>
                        <a:pt x="2074" y="5428"/>
                        <a:pt x="2120" y="5481"/>
                        <a:pt x="2167" y="5541"/>
                      </a:cubicBezTo>
                      <a:cubicBezTo>
                        <a:pt x="1909" y="4794"/>
                        <a:pt x="2015" y="4015"/>
                        <a:pt x="1691" y="3309"/>
                      </a:cubicBezTo>
                      <a:cubicBezTo>
                        <a:pt x="1203" y="2239"/>
                        <a:pt x="602" y="1123"/>
                        <a:pt x="24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06" name="Google Shape;1406;p29"/>
              <p:cNvSpPr/>
              <p:nvPr/>
            </p:nvSpPr>
            <p:spPr>
              <a:xfrm>
                <a:off x="11376615" y="358353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29"/>
              <p:cNvSpPr/>
              <p:nvPr/>
            </p:nvSpPr>
            <p:spPr>
              <a:xfrm>
                <a:off x="11477610" y="-183998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8" name="Google Shape;1408;p29"/>
            <p:cNvSpPr/>
            <p:nvPr/>
          </p:nvSpPr>
          <p:spPr>
            <a:xfrm>
              <a:off x="-511840" y="4316284"/>
              <a:ext cx="1807575" cy="1086650"/>
            </a:xfrm>
            <a:custGeom>
              <a:rect b="b" l="l" r="r" t="t"/>
              <a:pathLst>
                <a:path extrusionOk="0" h="43466" w="72303">
                  <a:moveTo>
                    <a:pt x="17769" y="1699"/>
                  </a:moveTo>
                  <a:cubicBezTo>
                    <a:pt x="25389" y="-2619"/>
                    <a:pt x="40439" y="2588"/>
                    <a:pt x="47106" y="5890"/>
                  </a:cubicBezTo>
                  <a:cubicBezTo>
                    <a:pt x="53774" y="9192"/>
                    <a:pt x="53837" y="17828"/>
                    <a:pt x="57774" y="21511"/>
                  </a:cubicBezTo>
                  <a:cubicBezTo>
                    <a:pt x="61711" y="25194"/>
                    <a:pt x="68696" y="25321"/>
                    <a:pt x="70728" y="27988"/>
                  </a:cubicBezTo>
                  <a:cubicBezTo>
                    <a:pt x="72760" y="30655"/>
                    <a:pt x="73078" y="34973"/>
                    <a:pt x="69966" y="37513"/>
                  </a:cubicBezTo>
                  <a:cubicBezTo>
                    <a:pt x="66855" y="40053"/>
                    <a:pt x="63489" y="44181"/>
                    <a:pt x="52059" y="43228"/>
                  </a:cubicBezTo>
                  <a:cubicBezTo>
                    <a:pt x="40629" y="42276"/>
                    <a:pt x="7101" y="38720"/>
                    <a:pt x="1386" y="31798"/>
                  </a:cubicBezTo>
                  <a:cubicBezTo>
                    <a:pt x="-4329" y="24877"/>
                    <a:pt x="10149" y="6017"/>
                    <a:pt x="17769" y="16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1409" name="Google Shape;1409;p29"/>
            <p:cNvSpPr/>
            <p:nvPr/>
          </p:nvSpPr>
          <p:spPr>
            <a:xfrm rot="-1065440">
              <a:off x="-607086" y="4377052"/>
              <a:ext cx="1807657" cy="1086699"/>
            </a:xfrm>
            <a:custGeom>
              <a:rect b="b" l="l" r="r" t="t"/>
              <a:pathLst>
                <a:path extrusionOk="0" h="43466" w="72303">
                  <a:moveTo>
                    <a:pt x="17769" y="1699"/>
                  </a:moveTo>
                  <a:cubicBezTo>
                    <a:pt x="25389" y="-2619"/>
                    <a:pt x="40439" y="2588"/>
                    <a:pt x="47106" y="5890"/>
                  </a:cubicBezTo>
                  <a:cubicBezTo>
                    <a:pt x="53774" y="9192"/>
                    <a:pt x="53837" y="17828"/>
                    <a:pt x="57774" y="21511"/>
                  </a:cubicBezTo>
                  <a:cubicBezTo>
                    <a:pt x="61711" y="25194"/>
                    <a:pt x="68696" y="25321"/>
                    <a:pt x="70728" y="27988"/>
                  </a:cubicBezTo>
                  <a:cubicBezTo>
                    <a:pt x="72760" y="30655"/>
                    <a:pt x="73078" y="34973"/>
                    <a:pt x="69966" y="37513"/>
                  </a:cubicBezTo>
                  <a:cubicBezTo>
                    <a:pt x="66855" y="40053"/>
                    <a:pt x="63489" y="44181"/>
                    <a:pt x="52059" y="43228"/>
                  </a:cubicBezTo>
                  <a:cubicBezTo>
                    <a:pt x="40629" y="42276"/>
                    <a:pt x="7101" y="38720"/>
                    <a:pt x="1386" y="31798"/>
                  </a:cubicBezTo>
                  <a:cubicBezTo>
                    <a:pt x="-4329" y="24877"/>
                    <a:pt x="10149" y="6017"/>
                    <a:pt x="17769" y="169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1410" name="Google Shape;1410;p29"/>
          <p:cNvGrpSpPr/>
          <p:nvPr/>
        </p:nvGrpSpPr>
        <p:grpSpPr>
          <a:xfrm>
            <a:off x="7868386" y="4545799"/>
            <a:ext cx="1275603" cy="345177"/>
            <a:chOff x="4490946" y="6419419"/>
            <a:chExt cx="454874" cy="123084"/>
          </a:xfrm>
        </p:grpSpPr>
        <p:sp>
          <p:nvSpPr>
            <p:cNvPr id="1411" name="Google Shape;1411;p29"/>
            <p:cNvSpPr/>
            <p:nvPr/>
          </p:nvSpPr>
          <p:spPr>
            <a:xfrm>
              <a:off x="4642060" y="6459170"/>
              <a:ext cx="149033" cy="83333"/>
            </a:xfrm>
            <a:custGeom>
              <a:rect b="b" l="l" r="r" t="t"/>
              <a:pathLst>
                <a:path extrusionOk="0" h="761" w="1361">
                  <a:moveTo>
                    <a:pt x="852" y="1"/>
                  </a:moveTo>
                  <a:cubicBezTo>
                    <a:pt x="582" y="1"/>
                    <a:pt x="1" y="588"/>
                    <a:pt x="40" y="694"/>
                  </a:cubicBezTo>
                  <a:cubicBezTo>
                    <a:pt x="60" y="741"/>
                    <a:pt x="281" y="760"/>
                    <a:pt x="534" y="760"/>
                  </a:cubicBezTo>
                  <a:cubicBezTo>
                    <a:pt x="883" y="760"/>
                    <a:pt x="1292" y="724"/>
                    <a:pt x="1315" y="674"/>
                  </a:cubicBezTo>
                  <a:cubicBezTo>
                    <a:pt x="1361" y="588"/>
                    <a:pt x="1117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9"/>
            <p:cNvSpPr/>
            <p:nvPr/>
          </p:nvSpPr>
          <p:spPr>
            <a:xfrm>
              <a:off x="4490946" y="6495307"/>
              <a:ext cx="98443" cy="23982"/>
            </a:xfrm>
            <a:custGeom>
              <a:rect b="b" l="l" r="r" t="t"/>
              <a:pathLst>
                <a:path extrusionOk="0" h="219" w="899">
                  <a:moveTo>
                    <a:pt x="542" y="1"/>
                  </a:moveTo>
                  <a:cubicBezTo>
                    <a:pt x="357" y="27"/>
                    <a:pt x="172" y="21"/>
                    <a:pt x="1" y="113"/>
                  </a:cubicBezTo>
                  <a:cubicBezTo>
                    <a:pt x="47" y="201"/>
                    <a:pt x="153" y="217"/>
                    <a:pt x="256" y="217"/>
                  </a:cubicBezTo>
                  <a:cubicBezTo>
                    <a:pt x="301" y="217"/>
                    <a:pt x="346" y="214"/>
                    <a:pt x="384" y="212"/>
                  </a:cubicBezTo>
                  <a:cubicBezTo>
                    <a:pt x="430" y="212"/>
                    <a:pt x="504" y="219"/>
                    <a:pt x="576" y="219"/>
                  </a:cubicBezTo>
                  <a:cubicBezTo>
                    <a:pt x="648" y="219"/>
                    <a:pt x="717" y="212"/>
                    <a:pt x="753" y="186"/>
                  </a:cubicBezTo>
                  <a:cubicBezTo>
                    <a:pt x="899" y="80"/>
                    <a:pt x="668" y="21"/>
                    <a:pt x="5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9"/>
            <p:cNvSpPr/>
            <p:nvPr/>
          </p:nvSpPr>
          <p:spPr>
            <a:xfrm>
              <a:off x="4795363" y="6419419"/>
              <a:ext cx="150456" cy="63841"/>
            </a:xfrm>
            <a:custGeom>
              <a:rect b="b" l="l" r="r" t="t"/>
              <a:pathLst>
                <a:path extrusionOk="0" h="583" w="1374">
                  <a:moveTo>
                    <a:pt x="740" y="1"/>
                  </a:moveTo>
                  <a:cubicBezTo>
                    <a:pt x="522" y="7"/>
                    <a:pt x="271" y="166"/>
                    <a:pt x="100" y="304"/>
                  </a:cubicBezTo>
                  <a:cubicBezTo>
                    <a:pt x="93" y="311"/>
                    <a:pt x="86" y="318"/>
                    <a:pt x="86" y="318"/>
                  </a:cubicBezTo>
                  <a:cubicBezTo>
                    <a:pt x="1" y="476"/>
                    <a:pt x="522" y="562"/>
                    <a:pt x="720" y="575"/>
                  </a:cubicBezTo>
                  <a:cubicBezTo>
                    <a:pt x="767" y="579"/>
                    <a:pt x="819" y="583"/>
                    <a:pt x="872" y="583"/>
                  </a:cubicBezTo>
                  <a:cubicBezTo>
                    <a:pt x="1058" y="583"/>
                    <a:pt x="1262" y="541"/>
                    <a:pt x="1334" y="351"/>
                  </a:cubicBezTo>
                  <a:cubicBezTo>
                    <a:pt x="1374" y="245"/>
                    <a:pt x="1328" y="179"/>
                    <a:pt x="1249" y="133"/>
                  </a:cubicBezTo>
                  <a:cubicBezTo>
                    <a:pt x="1196" y="100"/>
                    <a:pt x="1123" y="73"/>
                    <a:pt x="1064" y="60"/>
                  </a:cubicBezTo>
                  <a:cubicBezTo>
                    <a:pt x="1004" y="40"/>
                    <a:pt x="800" y="7"/>
                    <a:pt x="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9"/>
            <p:cNvSpPr/>
            <p:nvPr/>
          </p:nvSpPr>
          <p:spPr>
            <a:xfrm>
              <a:off x="4795363" y="6433874"/>
              <a:ext cx="150456" cy="49387"/>
            </a:xfrm>
            <a:custGeom>
              <a:rect b="b" l="l" r="r" t="t"/>
              <a:pathLst>
                <a:path extrusionOk="0" h="451" w="1374">
                  <a:moveTo>
                    <a:pt x="1249" y="1"/>
                  </a:moveTo>
                  <a:cubicBezTo>
                    <a:pt x="1050" y="146"/>
                    <a:pt x="733" y="179"/>
                    <a:pt x="516" y="186"/>
                  </a:cubicBezTo>
                  <a:cubicBezTo>
                    <a:pt x="425" y="191"/>
                    <a:pt x="325" y="201"/>
                    <a:pt x="228" y="201"/>
                  </a:cubicBezTo>
                  <a:cubicBezTo>
                    <a:pt x="205" y="201"/>
                    <a:pt x="182" y="200"/>
                    <a:pt x="159" y="199"/>
                  </a:cubicBezTo>
                  <a:cubicBezTo>
                    <a:pt x="133" y="199"/>
                    <a:pt x="113" y="192"/>
                    <a:pt x="86" y="186"/>
                  </a:cubicBezTo>
                  <a:lnTo>
                    <a:pt x="86" y="186"/>
                  </a:lnTo>
                  <a:cubicBezTo>
                    <a:pt x="1" y="344"/>
                    <a:pt x="522" y="430"/>
                    <a:pt x="720" y="443"/>
                  </a:cubicBezTo>
                  <a:cubicBezTo>
                    <a:pt x="767" y="447"/>
                    <a:pt x="819" y="451"/>
                    <a:pt x="872" y="451"/>
                  </a:cubicBezTo>
                  <a:cubicBezTo>
                    <a:pt x="1058" y="451"/>
                    <a:pt x="1262" y="409"/>
                    <a:pt x="1334" y="219"/>
                  </a:cubicBezTo>
                  <a:cubicBezTo>
                    <a:pt x="1374" y="113"/>
                    <a:pt x="1328" y="47"/>
                    <a:pt x="1249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5" name="Google Shape;1415;p29"/>
          <p:cNvGrpSpPr/>
          <p:nvPr/>
        </p:nvGrpSpPr>
        <p:grpSpPr>
          <a:xfrm rot="979958">
            <a:off x="-288929" y="2970178"/>
            <a:ext cx="1130102" cy="924125"/>
            <a:chOff x="9588341" y="4207466"/>
            <a:chExt cx="1130155" cy="924169"/>
          </a:xfrm>
        </p:grpSpPr>
        <p:grpSp>
          <p:nvGrpSpPr>
            <p:cNvPr id="1416" name="Google Shape;1416;p29"/>
            <p:cNvGrpSpPr/>
            <p:nvPr/>
          </p:nvGrpSpPr>
          <p:grpSpPr>
            <a:xfrm>
              <a:off x="9776077" y="4207466"/>
              <a:ext cx="468906" cy="587372"/>
              <a:chOff x="9776077" y="4207466"/>
              <a:chExt cx="468906" cy="587372"/>
            </a:xfrm>
          </p:grpSpPr>
          <p:sp>
            <p:nvSpPr>
              <p:cNvPr id="1417" name="Google Shape;1417;p29"/>
              <p:cNvSpPr/>
              <p:nvPr/>
            </p:nvSpPr>
            <p:spPr>
              <a:xfrm>
                <a:off x="9776077" y="4207466"/>
                <a:ext cx="292730" cy="578767"/>
              </a:xfrm>
              <a:custGeom>
                <a:rect b="b" l="l" r="r" t="t"/>
                <a:pathLst>
                  <a:path extrusionOk="0" h="6659" w="3368">
                    <a:moveTo>
                      <a:pt x="399" y="1"/>
                    </a:moveTo>
                    <a:cubicBezTo>
                      <a:pt x="391" y="1"/>
                      <a:pt x="384" y="1"/>
                      <a:pt x="376" y="2"/>
                    </a:cubicBezTo>
                    <a:cubicBezTo>
                      <a:pt x="0" y="55"/>
                      <a:pt x="66" y="808"/>
                      <a:pt x="119" y="1026"/>
                    </a:cubicBezTo>
                    <a:cubicBezTo>
                      <a:pt x="317" y="1917"/>
                      <a:pt x="449" y="2881"/>
                      <a:pt x="997" y="3601"/>
                    </a:cubicBezTo>
                    <a:cubicBezTo>
                      <a:pt x="1327" y="4043"/>
                      <a:pt x="1763" y="4360"/>
                      <a:pt x="2106" y="4763"/>
                    </a:cubicBezTo>
                    <a:cubicBezTo>
                      <a:pt x="2575" y="5304"/>
                      <a:pt x="2602" y="6084"/>
                      <a:pt x="2978" y="6658"/>
                    </a:cubicBezTo>
                    <a:cubicBezTo>
                      <a:pt x="3368" y="5436"/>
                      <a:pt x="2740" y="4776"/>
                      <a:pt x="2126" y="3971"/>
                    </a:cubicBezTo>
                    <a:cubicBezTo>
                      <a:pt x="1374" y="3000"/>
                      <a:pt x="964" y="2241"/>
                      <a:pt x="786" y="1026"/>
                    </a:cubicBezTo>
                    <a:cubicBezTo>
                      <a:pt x="747" y="794"/>
                      <a:pt x="702" y="1"/>
                      <a:pt x="3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29"/>
              <p:cNvSpPr/>
              <p:nvPr/>
            </p:nvSpPr>
            <p:spPr>
              <a:xfrm>
                <a:off x="10079671" y="4247447"/>
                <a:ext cx="165312" cy="547391"/>
              </a:xfrm>
              <a:custGeom>
                <a:rect b="b" l="l" r="r" t="t"/>
                <a:pathLst>
                  <a:path extrusionOk="0" h="6298" w="1902">
                    <a:moveTo>
                      <a:pt x="1669" y="1"/>
                    </a:moveTo>
                    <a:cubicBezTo>
                      <a:pt x="1567" y="1"/>
                      <a:pt x="1433" y="89"/>
                      <a:pt x="1274" y="222"/>
                    </a:cubicBezTo>
                    <a:cubicBezTo>
                      <a:pt x="825" y="599"/>
                      <a:pt x="700" y="1266"/>
                      <a:pt x="482" y="1787"/>
                    </a:cubicBezTo>
                    <a:cubicBezTo>
                      <a:pt x="350" y="2084"/>
                      <a:pt x="139" y="2401"/>
                      <a:pt x="99" y="2725"/>
                    </a:cubicBezTo>
                    <a:cubicBezTo>
                      <a:pt x="53" y="3167"/>
                      <a:pt x="225" y="3643"/>
                      <a:pt x="192" y="4092"/>
                    </a:cubicBezTo>
                    <a:cubicBezTo>
                      <a:pt x="145" y="4785"/>
                      <a:pt x="0" y="5716"/>
                      <a:pt x="0" y="6297"/>
                    </a:cubicBezTo>
                    <a:cubicBezTo>
                      <a:pt x="753" y="6026"/>
                      <a:pt x="964" y="4798"/>
                      <a:pt x="1050" y="4211"/>
                    </a:cubicBezTo>
                    <a:cubicBezTo>
                      <a:pt x="1149" y="3544"/>
                      <a:pt x="1129" y="2831"/>
                      <a:pt x="1288" y="2170"/>
                    </a:cubicBezTo>
                    <a:cubicBezTo>
                      <a:pt x="1426" y="1609"/>
                      <a:pt x="1902" y="1002"/>
                      <a:pt x="1869" y="401"/>
                    </a:cubicBezTo>
                    <a:cubicBezTo>
                      <a:pt x="1855" y="113"/>
                      <a:pt x="1783" y="1"/>
                      <a:pt x="16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9" name="Google Shape;1419;p29"/>
            <p:cNvGrpSpPr/>
            <p:nvPr/>
          </p:nvGrpSpPr>
          <p:grpSpPr>
            <a:xfrm>
              <a:off x="9676212" y="4399201"/>
              <a:ext cx="1042284" cy="707836"/>
              <a:chOff x="9676212" y="4399201"/>
              <a:chExt cx="1042284" cy="707836"/>
            </a:xfrm>
          </p:grpSpPr>
          <p:sp>
            <p:nvSpPr>
              <p:cNvPr id="1420" name="Google Shape;1420;p29"/>
              <p:cNvSpPr/>
              <p:nvPr/>
            </p:nvSpPr>
            <p:spPr>
              <a:xfrm>
                <a:off x="9676212" y="4399201"/>
                <a:ext cx="129156" cy="391031"/>
              </a:xfrm>
              <a:custGeom>
                <a:rect b="b" l="l" r="r" t="t"/>
                <a:pathLst>
                  <a:path extrusionOk="0" h="4499" w="1486">
                    <a:moveTo>
                      <a:pt x="489" y="0"/>
                    </a:moveTo>
                    <a:cubicBezTo>
                      <a:pt x="411" y="0"/>
                      <a:pt x="330" y="90"/>
                      <a:pt x="251" y="319"/>
                    </a:cubicBezTo>
                    <a:cubicBezTo>
                      <a:pt x="0" y="1038"/>
                      <a:pt x="502" y="2181"/>
                      <a:pt x="535" y="2947"/>
                    </a:cubicBezTo>
                    <a:cubicBezTo>
                      <a:pt x="555" y="3541"/>
                      <a:pt x="588" y="4023"/>
                      <a:pt x="951" y="4498"/>
                    </a:cubicBezTo>
                    <a:lnTo>
                      <a:pt x="1466" y="3752"/>
                    </a:lnTo>
                    <a:cubicBezTo>
                      <a:pt x="1486" y="2834"/>
                      <a:pt x="1222" y="1923"/>
                      <a:pt x="997" y="1045"/>
                    </a:cubicBezTo>
                    <a:cubicBezTo>
                      <a:pt x="923" y="764"/>
                      <a:pt x="718" y="0"/>
                      <a:pt x="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29"/>
              <p:cNvSpPr/>
              <p:nvPr/>
            </p:nvSpPr>
            <p:spPr>
              <a:xfrm>
                <a:off x="10347629" y="4451263"/>
                <a:ext cx="370866" cy="655774"/>
              </a:xfrm>
              <a:custGeom>
                <a:rect b="b" l="l" r="r" t="t"/>
                <a:pathLst>
                  <a:path extrusionOk="0" h="7545" w="4267">
                    <a:moveTo>
                      <a:pt x="2718" y="0"/>
                    </a:moveTo>
                    <a:cubicBezTo>
                      <a:pt x="2360" y="0"/>
                      <a:pt x="2075" y="1089"/>
                      <a:pt x="1988" y="1311"/>
                    </a:cubicBezTo>
                    <a:cubicBezTo>
                      <a:pt x="1599" y="2295"/>
                      <a:pt x="1097" y="2995"/>
                      <a:pt x="938" y="4078"/>
                    </a:cubicBezTo>
                    <a:cubicBezTo>
                      <a:pt x="813" y="4890"/>
                      <a:pt x="199" y="5418"/>
                      <a:pt x="1" y="6190"/>
                    </a:cubicBezTo>
                    <a:lnTo>
                      <a:pt x="278" y="7544"/>
                    </a:lnTo>
                    <a:cubicBezTo>
                      <a:pt x="674" y="6970"/>
                      <a:pt x="1308" y="6692"/>
                      <a:pt x="1882" y="6323"/>
                    </a:cubicBezTo>
                    <a:cubicBezTo>
                      <a:pt x="2681" y="5808"/>
                      <a:pt x="3203" y="4639"/>
                      <a:pt x="3718" y="3846"/>
                    </a:cubicBezTo>
                    <a:cubicBezTo>
                      <a:pt x="3890" y="3596"/>
                      <a:pt x="4266" y="3180"/>
                      <a:pt x="3903" y="2975"/>
                    </a:cubicBezTo>
                    <a:cubicBezTo>
                      <a:pt x="3855" y="2947"/>
                      <a:pt x="3800" y="2935"/>
                      <a:pt x="3742" y="2935"/>
                    </a:cubicBezTo>
                    <a:cubicBezTo>
                      <a:pt x="3466" y="2935"/>
                      <a:pt x="3112" y="3202"/>
                      <a:pt x="2965" y="3338"/>
                    </a:cubicBezTo>
                    <a:cubicBezTo>
                      <a:pt x="2298" y="3959"/>
                      <a:pt x="1889" y="4863"/>
                      <a:pt x="1381" y="5603"/>
                    </a:cubicBezTo>
                    <a:cubicBezTo>
                      <a:pt x="1272" y="5763"/>
                      <a:pt x="998" y="6218"/>
                      <a:pt x="760" y="6218"/>
                    </a:cubicBezTo>
                    <a:cubicBezTo>
                      <a:pt x="724" y="6218"/>
                      <a:pt x="688" y="6207"/>
                      <a:pt x="654" y="6184"/>
                    </a:cubicBezTo>
                    <a:cubicBezTo>
                      <a:pt x="443" y="6039"/>
                      <a:pt x="767" y="5464"/>
                      <a:pt x="852" y="5306"/>
                    </a:cubicBezTo>
                    <a:cubicBezTo>
                      <a:pt x="1262" y="4527"/>
                      <a:pt x="1651" y="3827"/>
                      <a:pt x="1962" y="2995"/>
                    </a:cubicBezTo>
                    <a:cubicBezTo>
                      <a:pt x="2160" y="2473"/>
                      <a:pt x="3289" y="670"/>
                      <a:pt x="2965" y="182"/>
                    </a:cubicBezTo>
                    <a:cubicBezTo>
                      <a:pt x="2880" y="54"/>
                      <a:pt x="2798" y="0"/>
                      <a:pt x="27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22" name="Google Shape;1422;p29"/>
            <p:cNvSpPr/>
            <p:nvPr/>
          </p:nvSpPr>
          <p:spPr>
            <a:xfrm>
              <a:off x="9588341" y="4564601"/>
              <a:ext cx="889662" cy="567033"/>
            </a:xfrm>
            <a:custGeom>
              <a:rect b="b" l="l" r="r" t="t"/>
              <a:pathLst>
                <a:path extrusionOk="0" h="6524" w="10236">
                  <a:moveTo>
                    <a:pt x="7568" y="0"/>
                  </a:moveTo>
                  <a:cubicBezTo>
                    <a:pt x="7568" y="0"/>
                    <a:pt x="7145" y="733"/>
                    <a:pt x="6624" y="1862"/>
                  </a:cubicBezTo>
                  <a:cubicBezTo>
                    <a:pt x="4578" y="1010"/>
                    <a:pt x="2850" y="808"/>
                    <a:pt x="1672" y="808"/>
                  </a:cubicBezTo>
                  <a:cubicBezTo>
                    <a:pt x="614" y="808"/>
                    <a:pt x="1" y="971"/>
                    <a:pt x="1" y="971"/>
                  </a:cubicBezTo>
                  <a:lnTo>
                    <a:pt x="1" y="6524"/>
                  </a:lnTo>
                  <a:lnTo>
                    <a:pt x="10236" y="6524"/>
                  </a:lnTo>
                  <a:lnTo>
                    <a:pt x="9159" y="179"/>
                  </a:lnTo>
                  <a:lnTo>
                    <a:pt x="75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3" name="Google Shape;1423;p29"/>
            <p:cNvGrpSpPr/>
            <p:nvPr/>
          </p:nvGrpSpPr>
          <p:grpSpPr>
            <a:xfrm>
              <a:off x="9588341" y="4564601"/>
              <a:ext cx="827082" cy="567034"/>
              <a:chOff x="9588341" y="4564601"/>
              <a:chExt cx="827082" cy="567034"/>
            </a:xfrm>
          </p:grpSpPr>
          <p:sp>
            <p:nvSpPr>
              <p:cNvPr id="1424" name="Google Shape;1424;p29"/>
              <p:cNvSpPr/>
              <p:nvPr/>
            </p:nvSpPr>
            <p:spPr>
              <a:xfrm>
                <a:off x="9588341" y="4810744"/>
                <a:ext cx="413368" cy="320890"/>
              </a:xfrm>
              <a:custGeom>
                <a:rect b="b" l="l" r="r" t="t"/>
                <a:pathLst>
                  <a:path extrusionOk="0" h="3692" w="4756">
                    <a:moveTo>
                      <a:pt x="1" y="1"/>
                    </a:moveTo>
                    <a:lnTo>
                      <a:pt x="1" y="3692"/>
                    </a:lnTo>
                    <a:lnTo>
                      <a:pt x="4755" y="3692"/>
                    </a:lnTo>
                    <a:cubicBezTo>
                      <a:pt x="4729" y="3639"/>
                      <a:pt x="4689" y="3586"/>
                      <a:pt x="4656" y="3534"/>
                    </a:cubicBezTo>
                    <a:cubicBezTo>
                      <a:pt x="4227" y="2952"/>
                      <a:pt x="3699" y="2365"/>
                      <a:pt x="3144" y="1909"/>
                    </a:cubicBezTo>
                    <a:cubicBezTo>
                      <a:pt x="2860" y="1678"/>
                      <a:pt x="2523" y="1539"/>
                      <a:pt x="2239" y="1302"/>
                    </a:cubicBezTo>
                    <a:cubicBezTo>
                      <a:pt x="1605" y="774"/>
                      <a:pt x="1071" y="430"/>
                      <a:pt x="298" y="107"/>
                    </a:cubicBezTo>
                    <a:cubicBezTo>
                      <a:pt x="206" y="67"/>
                      <a:pt x="107" y="34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9588341" y="4690628"/>
                <a:ext cx="596411" cy="441007"/>
              </a:xfrm>
              <a:custGeom>
                <a:rect b="b" l="l" r="r" t="t"/>
                <a:pathLst>
                  <a:path extrusionOk="0" h="5074" w="6862">
                    <a:moveTo>
                      <a:pt x="535" y="1"/>
                    </a:moveTo>
                    <a:cubicBezTo>
                      <a:pt x="362" y="1"/>
                      <a:pt x="185" y="13"/>
                      <a:pt x="1" y="36"/>
                    </a:cubicBezTo>
                    <a:lnTo>
                      <a:pt x="1" y="1000"/>
                    </a:lnTo>
                    <a:cubicBezTo>
                      <a:pt x="919" y="1040"/>
                      <a:pt x="1823" y="1231"/>
                      <a:pt x="2688" y="1555"/>
                    </a:cubicBezTo>
                    <a:cubicBezTo>
                      <a:pt x="3639" y="1911"/>
                      <a:pt x="4372" y="2578"/>
                      <a:pt x="5164" y="3205"/>
                    </a:cubicBezTo>
                    <a:cubicBezTo>
                      <a:pt x="5759" y="3681"/>
                      <a:pt x="6076" y="4367"/>
                      <a:pt x="6300" y="5074"/>
                    </a:cubicBezTo>
                    <a:lnTo>
                      <a:pt x="6861" y="5074"/>
                    </a:lnTo>
                    <a:cubicBezTo>
                      <a:pt x="6749" y="4486"/>
                      <a:pt x="6650" y="4070"/>
                      <a:pt x="6280" y="3496"/>
                    </a:cubicBezTo>
                    <a:cubicBezTo>
                      <a:pt x="5950" y="2981"/>
                      <a:pt x="5567" y="2538"/>
                      <a:pt x="5138" y="2083"/>
                    </a:cubicBezTo>
                    <a:cubicBezTo>
                      <a:pt x="4392" y="1291"/>
                      <a:pt x="3487" y="941"/>
                      <a:pt x="2517" y="498"/>
                    </a:cubicBezTo>
                    <a:cubicBezTo>
                      <a:pt x="1790" y="169"/>
                      <a:pt x="1192" y="1"/>
                      <a:pt x="535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10163978" y="4564601"/>
                <a:ext cx="251445" cy="567033"/>
              </a:xfrm>
              <a:custGeom>
                <a:rect b="b" l="l" r="r" t="t"/>
                <a:pathLst>
                  <a:path extrusionOk="0" h="6524" w="2893">
                    <a:moveTo>
                      <a:pt x="945" y="0"/>
                    </a:moveTo>
                    <a:lnTo>
                      <a:pt x="1" y="1862"/>
                    </a:lnTo>
                    <a:lnTo>
                      <a:pt x="2345" y="6524"/>
                    </a:lnTo>
                    <a:lnTo>
                      <a:pt x="2893" y="6524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27" name="Google Shape;1427;p29"/>
          <p:cNvGrpSpPr/>
          <p:nvPr/>
        </p:nvGrpSpPr>
        <p:grpSpPr>
          <a:xfrm flipH="1" rot="986204">
            <a:off x="-2248974" y="4463210"/>
            <a:ext cx="9191657" cy="2908745"/>
            <a:chOff x="-71125" y="4179039"/>
            <a:chExt cx="9315321" cy="1379267"/>
          </a:xfrm>
        </p:grpSpPr>
        <p:sp>
          <p:nvSpPr>
            <p:cNvPr id="1428" name="Google Shape;1428;p29"/>
            <p:cNvSpPr/>
            <p:nvPr/>
          </p:nvSpPr>
          <p:spPr>
            <a:xfrm>
              <a:off x="-71125" y="4179039"/>
              <a:ext cx="9315314" cy="1148136"/>
            </a:xfrm>
            <a:custGeom>
              <a:rect b="b" l="l" r="r" t="t"/>
              <a:pathLst>
                <a:path extrusionOk="0" h="18056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18055"/>
                  </a:lnTo>
                  <a:lnTo>
                    <a:pt x="61903" y="18055"/>
                  </a:ln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9"/>
            <p:cNvSpPr/>
            <p:nvPr/>
          </p:nvSpPr>
          <p:spPr>
            <a:xfrm>
              <a:off x="-71125" y="4179039"/>
              <a:ext cx="9315314" cy="1148136"/>
            </a:xfrm>
            <a:custGeom>
              <a:rect b="b" l="l" r="r" t="t"/>
              <a:pathLst>
                <a:path extrusionOk="0" h="18056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18055"/>
                  </a:lnTo>
                  <a:lnTo>
                    <a:pt x="61903" y="18055"/>
                  </a:ln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9"/>
            <p:cNvSpPr/>
            <p:nvPr/>
          </p:nvSpPr>
          <p:spPr>
            <a:xfrm>
              <a:off x="-71125" y="4179039"/>
              <a:ext cx="9315314" cy="804700"/>
            </a:xfrm>
            <a:custGeom>
              <a:rect b="b" l="l" r="r" t="t"/>
              <a:pathLst>
                <a:path extrusionOk="0" h="12655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8105"/>
                  </a:lnTo>
                  <a:cubicBezTo>
                    <a:pt x="707" y="8054"/>
                    <a:pt x="1415" y="8029"/>
                    <a:pt x="2124" y="8029"/>
                  </a:cubicBezTo>
                  <a:cubicBezTo>
                    <a:pt x="3739" y="8029"/>
                    <a:pt x="5356" y="8160"/>
                    <a:pt x="6953" y="8422"/>
                  </a:cubicBezTo>
                  <a:cubicBezTo>
                    <a:pt x="7878" y="8646"/>
                    <a:pt x="5111" y="9650"/>
                    <a:pt x="5494" y="9855"/>
                  </a:cubicBezTo>
                  <a:cubicBezTo>
                    <a:pt x="5929" y="10454"/>
                    <a:pt x="6608" y="10589"/>
                    <a:pt x="7364" y="10589"/>
                  </a:cubicBezTo>
                  <a:cubicBezTo>
                    <a:pt x="7987" y="10589"/>
                    <a:pt x="8663" y="10497"/>
                    <a:pt x="9298" y="10497"/>
                  </a:cubicBezTo>
                  <a:cubicBezTo>
                    <a:pt x="9471" y="10497"/>
                    <a:pt x="9641" y="10504"/>
                    <a:pt x="9806" y="10521"/>
                  </a:cubicBezTo>
                  <a:cubicBezTo>
                    <a:pt x="10030" y="10548"/>
                    <a:pt x="10268" y="10601"/>
                    <a:pt x="10413" y="10772"/>
                  </a:cubicBezTo>
                  <a:cubicBezTo>
                    <a:pt x="10585" y="10990"/>
                    <a:pt x="10552" y="11307"/>
                    <a:pt x="10644" y="11571"/>
                  </a:cubicBezTo>
                  <a:cubicBezTo>
                    <a:pt x="10799" y="11996"/>
                    <a:pt x="11271" y="12193"/>
                    <a:pt x="11743" y="12193"/>
                  </a:cubicBezTo>
                  <a:cubicBezTo>
                    <a:pt x="11895" y="12193"/>
                    <a:pt x="12048" y="12173"/>
                    <a:pt x="12189" y="12133"/>
                  </a:cubicBezTo>
                  <a:cubicBezTo>
                    <a:pt x="12764" y="11961"/>
                    <a:pt x="13252" y="11565"/>
                    <a:pt x="13800" y="11320"/>
                  </a:cubicBezTo>
                  <a:cubicBezTo>
                    <a:pt x="14281" y="11110"/>
                    <a:pt x="14768" y="11025"/>
                    <a:pt x="15261" y="11025"/>
                  </a:cubicBezTo>
                  <a:cubicBezTo>
                    <a:pt x="17414" y="11025"/>
                    <a:pt x="19676" y="12655"/>
                    <a:pt x="21965" y="12655"/>
                  </a:cubicBezTo>
                  <a:cubicBezTo>
                    <a:pt x="21984" y="12655"/>
                    <a:pt x="22003" y="12654"/>
                    <a:pt x="22021" y="12654"/>
                  </a:cubicBezTo>
                  <a:cubicBezTo>
                    <a:pt x="24715" y="12621"/>
                    <a:pt x="26888" y="10323"/>
                    <a:pt x="29542" y="9888"/>
                  </a:cubicBezTo>
                  <a:cubicBezTo>
                    <a:pt x="30215" y="9775"/>
                    <a:pt x="30909" y="9789"/>
                    <a:pt x="31576" y="9643"/>
                  </a:cubicBezTo>
                  <a:cubicBezTo>
                    <a:pt x="33689" y="9174"/>
                    <a:pt x="35095" y="7260"/>
                    <a:pt x="36700" y="5820"/>
                  </a:cubicBezTo>
                  <a:cubicBezTo>
                    <a:pt x="38674" y="4051"/>
                    <a:pt x="41176" y="2888"/>
                    <a:pt x="43798" y="2519"/>
                  </a:cubicBezTo>
                  <a:cubicBezTo>
                    <a:pt x="43820" y="2518"/>
                    <a:pt x="43841" y="2517"/>
                    <a:pt x="43861" y="2517"/>
                  </a:cubicBezTo>
                  <a:cubicBezTo>
                    <a:pt x="45160" y="2517"/>
                    <a:pt x="42240" y="4595"/>
                    <a:pt x="39730" y="6474"/>
                  </a:cubicBezTo>
                  <a:cubicBezTo>
                    <a:pt x="39374" y="6738"/>
                    <a:pt x="39070" y="7161"/>
                    <a:pt x="39129" y="7596"/>
                  </a:cubicBezTo>
                  <a:cubicBezTo>
                    <a:pt x="39197" y="8110"/>
                    <a:pt x="39691" y="8317"/>
                    <a:pt x="40240" y="8317"/>
                  </a:cubicBezTo>
                  <a:cubicBezTo>
                    <a:pt x="40600" y="8317"/>
                    <a:pt x="40985" y="8228"/>
                    <a:pt x="41289" y="8078"/>
                  </a:cubicBezTo>
                  <a:cubicBezTo>
                    <a:pt x="45029" y="6213"/>
                    <a:pt x="48973" y="4218"/>
                    <a:pt x="49875" y="4218"/>
                  </a:cubicBezTo>
                  <a:cubicBezTo>
                    <a:pt x="50155" y="4218"/>
                    <a:pt x="50142" y="4409"/>
                    <a:pt x="49740" y="4856"/>
                  </a:cubicBezTo>
                  <a:cubicBezTo>
                    <a:pt x="49219" y="5444"/>
                    <a:pt x="49582" y="6480"/>
                    <a:pt x="50302" y="6817"/>
                  </a:cubicBezTo>
                  <a:cubicBezTo>
                    <a:pt x="50541" y="6930"/>
                    <a:pt x="50796" y="6980"/>
                    <a:pt x="51056" y="6980"/>
                  </a:cubicBezTo>
                  <a:cubicBezTo>
                    <a:pt x="51571" y="6980"/>
                    <a:pt x="52101" y="6783"/>
                    <a:pt x="52540" y="6494"/>
                  </a:cubicBezTo>
                  <a:cubicBezTo>
                    <a:pt x="53200" y="6058"/>
                    <a:pt x="53709" y="5437"/>
                    <a:pt x="54277" y="4883"/>
                  </a:cubicBezTo>
                  <a:cubicBezTo>
                    <a:pt x="55221" y="3965"/>
                    <a:pt x="56357" y="3225"/>
                    <a:pt x="57631" y="2875"/>
                  </a:cubicBezTo>
                  <a:cubicBezTo>
                    <a:pt x="58274" y="2697"/>
                    <a:pt x="58923" y="2622"/>
                    <a:pt x="59575" y="2622"/>
                  </a:cubicBezTo>
                  <a:cubicBezTo>
                    <a:pt x="60349" y="2622"/>
                    <a:pt x="61126" y="2727"/>
                    <a:pt x="61903" y="2888"/>
                  </a:cubicBez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rgbClr val="FFFFFF">
                <a:alpha val="272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9"/>
            <p:cNvSpPr/>
            <p:nvPr/>
          </p:nvSpPr>
          <p:spPr>
            <a:xfrm>
              <a:off x="-71118" y="4742414"/>
              <a:ext cx="9315314" cy="815892"/>
            </a:xfrm>
            <a:custGeom>
              <a:rect b="b" l="l" r="r" t="t"/>
              <a:pathLst>
                <a:path extrusionOk="0" h="9196" w="61904">
                  <a:moveTo>
                    <a:pt x="58352" y="0"/>
                  </a:moveTo>
                  <a:cubicBezTo>
                    <a:pt x="58153" y="0"/>
                    <a:pt x="57954" y="6"/>
                    <a:pt x="57756" y="17"/>
                  </a:cubicBezTo>
                  <a:cubicBezTo>
                    <a:pt x="55049" y="169"/>
                    <a:pt x="52481" y="1219"/>
                    <a:pt x="50005" y="2335"/>
                  </a:cubicBezTo>
                  <a:cubicBezTo>
                    <a:pt x="47535" y="3457"/>
                    <a:pt x="45072" y="4672"/>
                    <a:pt x="42411" y="5194"/>
                  </a:cubicBezTo>
                  <a:cubicBezTo>
                    <a:pt x="42144" y="5249"/>
                    <a:pt x="41862" y="5293"/>
                    <a:pt x="41586" y="5293"/>
                  </a:cubicBezTo>
                  <a:cubicBezTo>
                    <a:pt x="41267" y="5293"/>
                    <a:pt x="40957" y="5235"/>
                    <a:pt x="40688" y="5069"/>
                  </a:cubicBezTo>
                  <a:cubicBezTo>
                    <a:pt x="40186" y="4765"/>
                    <a:pt x="40523" y="4019"/>
                    <a:pt x="40496" y="3596"/>
                  </a:cubicBezTo>
                  <a:cubicBezTo>
                    <a:pt x="40530" y="3174"/>
                    <a:pt x="40334" y="3004"/>
                    <a:pt x="39984" y="3004"/>
                  </a:cubicBezTo>
                  <a:cubicBezTo>
                    <a:pt x="38737" y="3004"/>
                    <a:pt x="35535" y="5169"/>
                    <a:pt x="33807" y="5788"/>
                  </a:cubicBezTo>
                  <a:cubicBezTo>
                    <a:pt x="29724" y="7249"/>
                    <a:pt x="25384" y="7987"/>
                    <a:pt x="21046" y="7987"/>
                  </a:cubicBezTo>
                  <a:cubicBezTo>
                    <a:pt x="18341" y="7987"/>
                    <a:pt x="15637" y="7700"/>
                    <a:pt x="12995" y="7122"/>
                  </a:cubicBezTo>
                  <a:cubicBezTo>
                    <a:pt x="11450" y="6666"/>
                    <a:pt x="16574" y="5967"/>
                    <a:pt x="15656" y="5425"/>
                  </a:cubicBezTo>
                  <a:cubicBezTo>
                    <a:pt x="14924" y="5091"/>
                    <a:pt x="14158" y="4964"/>
                    <a:pt x="13373" y="4964"/>
                  </a:cubicBezTo>
                  <a:cubicBezTo>
                    <a:pt x="10888" y="4964"/>
                    <a:pt x="8203" y="6235"/>
                    <a:pt x="5727" y="6235"/>
                  </a:cubicBezTo>
                  <a:cubicBezTo>
                    <a:pt x="4920" y="6235"/>
                    <a:pt x="4136" y="6100"/>
                    <a:pt x="3388" y="5742"/>
                  </a:cubicBezTo>
                  <a:cubicBezTo>
                    <a:pt x="3183" y="5643"/>
                    <a:pt x="2978" y="5524"/>
                    <a:pt x="2866" y="5326"/>
                  </a:cubicBezTo>
                  <a:cubicBezTo>
                    <a:pt x="2734" y="5069"/>
                    <a:pt x="2787" y="4765"/>
                    <a:pt x="2767" y="4481"/>
                  </a:cubicBezTo>
                  <a:cubicBezTo>
                    <a:pt x="2688" y="3226"/>
                    <a:pt x="1281" y="2540"/>
                    <a:pt x="0" y="2513"/>
                  </a:cubicBezTo>
                  <a:lnTo>
                    <a:pt x="0" y="9195"/>
                  </a:lnTo>
                  <a:lnTo>
                    <a:pt x="61903" y="9195"/>
                  </a:lnTo>
                  <a:lnTo>
                    <a:pt x="61903" y="638"/>
                  </a:lnTo>
                  <a:cubicBezTo>
                    <a:pt x="60781" y="207"/>
                    <a:pt x="59557" y="0"/>
                    <a:pt x="58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" name="Google Shape;1432;p29"/>
          <p:cNvGrpSpPr/>
          <p:nvPr/>
        </p:nvGrpSpPr>
        <p:grpSpPr>
          <a:xfrm>
            <a:off x="5755171" y="4222765"/>
            <a:ext cx="2320732" cy="1517445"/>
            <a:chOff x="4711471" y="4138878"/>
            <a:chExt cx="2320732" cy="1517445"/>
          </a:xfrm>
        </p:grpSpPr>
        <p:grpSp>
          <p:nvGrpSpPr>
            <p:cNvPr id="1433" name="Google Shape;1433;p29"/>
            <p:cNvGrpSpPr/>
            <p:nvPr/>
          </p:nvGrpSpPr>
          <p:grpSpPr>
            <a:xfrm flipH="1" rot="-1968291">
              <a:off x="5693362" y="4362216"/>
              <a:ext cx="1139656" cy="1070768"/>
              <a:chOff x="13065024" y="1586625"/>
              <a:chExt cx="1889358" cy="1775153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13065024" y="1586625"/>
                <a:ext cx="1889358" cy="1538743"/>
              </a:xfrm>
              <a:custGeom>
                <a:rect b="b" l="l" r="r" t="t"/>
                <a:pathLst>
                  <a:path extrusionOk="0" h="17704" w="21738">
                    <a:moveTo>
                      <a:pt x="10783" y="1"/>
                    </a:moveTo>
                    <a:lnTo>
                      <a:pt x="9799" y="826"/>
                    </a:lnTo>
                    <a:lnTo>
                      <a:pt x="10869" y="2714"/>
                    </a:lnTo>
                    <a:lnTo>
                      <a:pt x="8882" y="4431"/>
                    </a:lnTo>
                    <a:lnTo>
                      <a:pt x="8347" y="4887"/>
                    </a:lnTo>
                    <a:lnTo>
                      <a:pt x="7574" y="5560"/>
                    </a:lnTo>
                    <a:lnTo>
                      <a:pt x="7086" y="6676"/>
                    </a:lnTo>
                    <a:lnTo>
                      <a:pt x="6597" y="7805"/>
                    </a:lnTo>
                    <a:lnTo>
                      <a:pt x="6584" y="7825"/>
                    </a:lnTo>
                    <a:lnTo>
                      <a:pt x="6135" y="7119"/>
                    </a:lnTo>
                    <a:lnTo>
                      <a:pt x="5210" y="5699"/>
                    </a:lnTo>
                    <a:lnTo>
                      <a:pt x="3289" y="2714"/>
                    </a:lnTo>
                    <a:lnTo>
                      <a:pt x="1783" y="2305"/>
                    </a:lnTo>
                    <a:lnTo>
                      <a:pt x="1480" y="2226"/>
                    </a:lnTo>
                    <a:lnTo>
                      <a:pt x="410" y="3375"/>
                    </a:lnTo>
                    <a:lnTo>
                      <a:pt x="978" y="8056"/>
                    </a:lnTo>
                    <a:lnTo>
                      <a:pt x="1064" y="8736"/>
                    </a:lnTo>
                    <a:lnTo>
                      <a:pt x="1268" y="10433"/>
                    </a:lnTo>
                    <a:lnTo>
                      <a:pt x="1480" y="12190"/>
                    </a:lnTo>
                    <a:lnTo>
                      <a:pt x="410" y="12190"/>
                    </a:lnTo>
                    <a:lnTo>
                      <a:pt x="1" y="12764"/>
                    </a:lnTo>
                    <a:lnTo>
                      <a:pt x="153" y="13708"/>
                    </a:lnTo>
                    <a:lnTo>
                      <a:pt x="364" y="14943"/>
                    </a:lnTo>
                    <a:lnTo>
                      <a:pt x="819" y="17703"/>
                    </a:lnTo>
                    <a:lnTo>
                      <a:pt x="21738" y="17703"/>
                    </a:lnTo>
                    <a:lnTo>
                      <a:pt x="21738" y="8234"/>
                    </a:lnTo>
                    <a:lnTo>
                      <a:pt x="19697" y="5171"/>
                    </a:lnTo>
                    <a:lnTo>
                      <a:pt x="18694" y="3672"/>
                    </a:lnTo>
                    <a:lnTo>
                      <a:pt x="18278" y="3045"/>
                    </a:lnTo>
                    <a:lnTo>
                      <a:pt x="17149" y="2048"/>
                    </a:lnTo>
                    <a:lnTo>
                      <a:pt x="16878" y="1810"/>
                    </a:lnTo>
                    <a:lnTo>
                      <a:pt x="14270" y="1037"/>
                    </a:lnTo>
                    <a:lnTo>
                      <a:pt x="107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13916703" y="1658330"/>
                <a:ext cx="915997" cy="708270"/>
              </a:xfrm>
              <a:custGeom>
                <a:rect b="b" l="l" r="r" t="t"/>
                <a:pathLst>
                  <a:path extrusionOk="0" h="8149" w="10539">
                    <a:moveTo>
                      <a:pt x="0" y="1"/>
                    </a:moveTo>
                    <a:lnTo>
                      <a:pt x="1070" y="1889"/>
                    </a:lnTo>
                    <a:lnTo>
                      <a:pt x="7409" y="8149"/>
                    </a:lnTo>
                    <a:lnTo>
                      <a:pt x="7904" y="3705"/>
                    </a:lnTo>
                    <a:lnTo>
                      <a:pt x="8809" y="5680"/>
                    </a:lnTo>
                    <a:lnTo>
                      <a:pt x="10539" y="7409"/>
                    </a:lnTo>
                    <a:lnTo>
                      <a:pt x="8479" y="22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13138293" y="1786965"/>
                <a:ext cx="773978" cy="1562732"/>
              </a:xfrm>
              <a:custGeom>
                <a:rect b="b" l="l" r="r" t="t"/>
                <a:pathLst>
                  <a:path extrusionOk="0" h="17980" w="8905">
                    <a:moveTo>
                      <a:pt x="940" y="0"/>
                    </a:moveTo>
                    <a:lnTo>
                      <a:pt x="940" y="0"/>
                    </a:lnTo>
                    <a:cubicBezTo>
                      <a:pt x="1132" y="515"/>
                      <a:pt x="1271" y="1050"/>
                      <a:pt x="1284" y="1472"/>
                    </a:cubicBezTo>
                    <a:cubicBezTo>
                      <a:pt x="1258" y="1470"/>
                      <a:pt x="1234" y="1468"/>
                      <a:pt x="1211" y="1468"/>
                    </a:cubicBezTo>
                    <a:cubicBezTo>
                      <a:pt x="1" y="1468"/>
                      <a:pt x="2169" y="5300"/>
                      <a:pt x="2538" y="5850"/>
                    </a:cubicBezTo>
                    <a:cubicBezTo>
                      <a:pt x="2400" y="6293"/>
                      <a:pt x="2116" y="6676"/>
                      <a:pt x="2274" y="7151"/>
                    </a:cubicBezTo>
                    <a:cubicBezTo>
                      <a:pt x="2235" y="7164"/>
                      <a:pt x="2197" y="7164"/>
                      <a:pt x="2160" y="7164"/>
                    </a:cubicBezTo>
                    <a:cubicBezTo>
                      <a:pt x="2122" y="7164"/>
                      <a:pt x="2086" y="7164"/>
                      <a:pt x="2050" y="7177"/>
                    </a:cubicBezTo>
                    <a:cubicBezTo>
                      <a:pt x="2129" y="7877"/>
                      <a:pt x="1905" y="8287"/>
                      <a:pt x="1911" y="8894"/>
                    </a:cubicBezTo>
                    <a:cubicBezTo>
                      <a:pt x="1924" y="9805"/>
                      <a:pt x="2406" y="11086"/>
                      <a:pt x="2618" y="12024"/>
                    </a:cubicBezTo>
                    <a:cubicBezTo>
                      <a:pt x="2855" y="13127"/>
                      <a:pt x="3106" y="14282"/>
                      <a:pt x="3430" y="15398"/>
                    </a:cubicBezTo>
                    <a:cubicBezTo>
                      <a:pt x="3582" y="15933"/>
                      <a:pt x="3753" y="16461"/>
                      <a:pt x="3951" y="16963"/>
                    </a:cubicBezTo>
                    <a:cubicBezTo>
                      <a:pt x="4198" y="16803"/>
                      <a:pt x="4468" y="16739"/>
                      <a:pt x="4752" y="16739"/>
                    </a:cubicBezTo>
                    <a:cubicBezTo>
                      <a:pt x="5743" y="16739"/>
                      <a:pt x="6890" y="17529"/>
                      <a:pt x="7702" y="17775"/>
                    </a:cubicBezTo>
                    <a:cubicBezTo>
                      <a:pt x="8081" y="17893"/>
                      <a:pt x="8364" y="17980"/>
                      <a:pt x="8552" y="17980"/>
                    </a:cubicBezTo>
                    <a:cubicBezTo>
                      <a:pt x="8831" y="17980"/>
                      <a:pt x="8904" y="17790"/>
                      <a:pt x="8778" y="17227"/>
                    </a:cubicBezTo>
                    <a:cubicBezTo>
                      <a:pt x="8640" y="16606"/>
                      <a:pt x="8309" y="15992"/>
                      <a:pt x="7933" y="15398"/>
                    </a:cubicBezTo>
                    <a:cubicBezTo>
                      <a:pt x="7557" y="14804"/>
                      <a:pt x="7134" y="14236"/>
                      <a:pt x="6811" y="13714"/>
                    </a:cubicBezTo>
                    <a:cubicBezTo>
                      <a:pt x="6573" y="13318"/>
                      <a:pt x="6408" y="13014"/>
                      <a:pt x="6078" y="12698"/>
                    </a:cubicBezTo>
                    <a:cubicBezTo>
                      <a:pt x="6175" y="12685"/>
                      <a:pt x="6272" y="12679"/>
                      <a:pt x="6368" y="12679"/>
                    </a:cubicBezTo>
                    <a:cubicBezTo>
                      <a:pt x="7065" y="12679"/>
                      <a:pt x="7724" y="12982"/>
                      <a:pt x="8362" y="13080"/>
                    </a:cubicBezTo>
                    <a:cubicBezTo>
                      <a:pt x="8395" y="11813"/>
                      <a:pt x="6447" y="11311"/>
                      <a:pt x="5754" y="10459"/>
                    </a:cubicBezTo>
                    <a:cubicBezTo>
                      <a:pt x="5193" y="9779"/>
                      <a:pt x="4823" y="9046"/>
                      <a:pt x="4367" y="8313"/>
                    </a:cubicBezTo>
                    <a:lnTo>
                      <a:pt x="4367" y="8313"/>
                    </a:lnTo>
                    <a:cubicBezTo>
                      <a:pt x="4810" y="8333"/>
                      <a:pt x="5239" y="8544"/>
                      <a:pt x="5642" y="8637"/>
                    </a:cubicBezTo>
                    <a:cubicBezTo>
                      <a:pt x="6051" y="7811"/>
                      <a:pt x="5813" y="6550"/>
                      <a:pt x="5754" y="5500"/>
                    </a:cubicBezTo>
                    <a:lnTo>
                      <a:pt x="5754" y="5500"/>
                    </a:lnTo>
                    <a:lnTo>
                      <a:pt x="5741" y="5520"/>
                    </a:lnTo>
                    <a:lnTo>
                      <a:pt x="2446" y="409"/>
                    </a:lnTo>
                    <a:lnTo>
                      <a:pt x="940" y="0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13065024" y="2646034"/>
                <a:ext cx="172266" cy="479336"/>
              </a:xfrm>
              <a:custGeom>
                <a:rect b="b" l="l" r="r" t="t"/>
                <a:pathLst>
                  <a:path extrusionOk="0" h="5515" w="1982">
                    <a:moveTo>
                      <a:pt x="410" y="1"/>
                    </a:moveTo>
                    <a:lnTo>
                      <a:pt x="1" y="575"/>
                    </a:lnTo>
                    <a:lnTo>
                      <a:pt x="819" y="5514"/>
                    </a:lnTo>
                    <a:lnTo>
                      <a:pt x="1982" y="5514"/>
                    </a:lnTo>
                    <a:cubicBezTo>
                      <a:pt x="1460" y="3698"/>
                      <a:pt x="707" y="1876"/>
                      <a:pt x="476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29"/>
              <p:cNvSpPr/>
              <p:nvPr/>
            </p:nvSpPr>
            <p:spPr>
              <a:xfrm>
                <a:off x="13791024" y="1971746"/>
                <a:ext cx="1163357" cy="1390032"/>
              </a:xfrm>
              <a:custGeom>
                <a:rect b="b" l="l" r="r" t="t"/>
                <a:pathLst>
                  <a:path extrusionOk="0" h="15993" w="13385">
                    <a:moveTo>
                      <a:pt x="529" y="0"/>
                    </a:moveTo>
                    <a:lnTo>
                      <a:pt x="0" y="456"/>
                    </a:lnTo>
                    <a:cubicBezTo>
                      <a:pt x="185" y="826"/>
                      <a:pt x="430" y="1176"/>
                      <a:pt x="694" y="1519"/>
                    </a:cubicBezTo>
                    <a:cubicBezTo>
                      <a:pt x="1037" y="1974"/>
                      <a:pt x="1413" y="2417"/>
                      <a:pt x="1717" y="2859"/>
                    </a:cubicBezTo>
                    <a:cubicBezTo>
                      <a:pt x="1909" y="3130"/>
                      <a:pt x="2067" y="3401"/>
                      <a:pt x="2186" y="3671"/>
                    </a:cubicBezTo>
                    <a:cubicBezTo>
                      <a:pt x="2556" y="4543"/>
                      <a:pt x="2450" y="5646"/>
                      <a:pt x="2648" y="6623"/>
                    </a:cubicBezTo>
                    <a:cubicBezTo>
                      <a:pt x="2734" y="7065"/>
                      <a:pt x="2886" y="7481"/>
                      <a:pt x="3170" y="7838"/>
                    </a:cubicBezTo>
                    <a:cubicBezTo>
                      <a:pt x="3302" y="8003"/>
                      <a:pt x="3467" y="8142"/>
                      <a:pt x="3645" y="8274"/>
                    </a:cubicBezTo>
                    <a:cubicBezTo>
                      <a:pt x="3758" y="8360"/>
                      <a:pt x="3876" y="8439"/>
                      <a:pt x="3995" y="8518"/>
                    </a:cubicBezTo>
                    <a:cubicBezTo>
                      <a:pt x="4154" y="8630"/>
                      <a:pt x="4306" y="8742"/>
                      <a:pt x="4444" y="8875"/>
                    </a:cubicBezTo>
                    <a:cubicBezTo>
                      <a:pt x="4477" y="8901"/>
                      <a:pt x="4510" y="8941"/>
                      <a:pt x="4543" y="8974"/>
                    </a:cubicBezTo>
                    <a:cubicBezTo>
                      <a:pt x="4576" y="9007"/>
                      <a:pt x="4603" y="9046"/>
                      <a:pt x="4636" y="9086"/>
                    </a:cubicBezTo>
                    <a:cubicBezTo>
                      <a:pt x="4887" y="9383"/>
                      <a:pt x="5098" y="9740"/>
                      <a:pt x="5316" y="10083"/>
                    </a:cubicBezTo>
                    <a:cubicBezTo>
                      <a:pt x="5362" y="10156"/>
                      <a:pt x="5415" y="10228"/>
                      <a:pt x="5461" y="10301"/>
                    </a:cubicBezTo>
                    <a:cubicBezTo>
                      <a:pt x="5494" y="10354"/>
                      <a:pt x="5527" y="10400"/>
                      <a:pt x="5560" y="10453"/>
                    </a:cubicBezTo>
                    <a:cubicBezTo>
                      <a:pt x="5844" y="10862"/>
                      <a:pt x="6174" y="11238"/>
                      <a:pt x="6630" y="11463"/>
                    </a:cubicBezTo>
                    <a:lnTo>
                      <a:pt x="7356" y="13272"/>
                    </a:lnTo>
                    <a:lnTo>
                      <a:pt x="8439" y="15993"/>
                    </a:lnTo>
                    <a:cubicBezTo>
                      <a:pt x="8690" y="15748"/>
                      <a:pt x="9324" y="15279"/>
                      <a:pt x="9779" y="14982"/>
                    </a:cubicBezTo>
                    <a:cubicBezTo>
                      <a:pt x="9819" y="14956"/>
                      <a:pt x="9852" y="14929"/>
                      <a:pt x="9892" y="14903"/>
                    </a:cubicBezTo>
                    <a:cubicBezTo>
                      <a:pt x="10129" y="14751"/>
                      <a:pt x="10367" y="14606"/>
                      <a:pt x="10611" y="14461"/>
                    </a:cubicBezTo>
                    <a:cubicBezTo>
                      <a:pt x="11311" y="14038"/>
                      <a:pt x="12031" y="13648"/>
                      <a:pt x="12751" y="13272"/>
                    </a:cubicBezTo>
                    <a:cubicBezTo>
                      <a:pt x="12962" y="13160"/>
                      <a:pt x="13173" y="13054"/>
                      <a:pt x="13385" y="12949"/>
                    </a:cubicBezTo>
                    <a:lnTo>
                      <a:pt x="13385" y="6814"/>
                    </a:lnTo>
                    <a:cubicBezTo>
                      <a:pt x="13127" y="6927"/>
                      <a:pt x="12863" y="7026"/>
                      <a:pt x="12592" y="7118"/>
                    </a:cubicBezTo>
                    <a:cubicBezTo>
                      <a:pt x="12335" y="7204"/>
                      <a:pt x="12077" y="7277"/>
                      <a:pt x="11813" y="7336"/>
                    </a:cubicBezTo>
                    <a:cubicBezTo>
                      <a:pt x="11556" y="7395"/>
                      <a:pt x="11292" y="7435"/>
                      <a:pt x="11021" y="7462"/>
                    </a:cubicBezTo>
                    <a:cubicBezTo>
                      <a:pt x="10961" y="7468"/>
                      <a:pt x="10902" y="7468"/>
                      <a:pt x="10843" y="7475"/>
                    </a:cubicBezTo>
                    <a:cubicBezTo>
                      <a:pt x="10737" y="7481"/>
                      <a:pt x="10631" y="7485"/>
                      <a:pt x="10525" y="7485"/>
                    </a:cubicBezTo>
                    <a:cubicBezTo>
                      <a:pt x="10418" y="7485"/>
                      <a:pt x="10311" y="7481"/>
                      <a:pt x="10202" y="7475"/>
                    </a:cubicBezTo>
                    <a:cubicBezTo>
                      <a:pt x="10083" y="7468"/>
                      <a:pt x="9964" y="7462"/>
                      <a:pt x="9845" y="7448"/>
                    </a:cubicBezTo>
                    <a:cubicBezTo>
                      <a:pt x="9687" y="7428"/>
                      <a:pt x="9529" y="7409"/>
                      <a:pt x="9363" y="7382"/>
                    </a:cubicBezTo>
                    <a:cubicBezTo>
                      <a:pt x="9212" y="7356"/>
                      <a:pt x="9060" y="7329"/>
                      <a:pt x="8901" y="7296"/>
                    </a:cubicBezTo>
                    <a:cubicBezTo>
                      <a:pt x="8730" y="7263"/>
                      <a:pt x="8551" y="7224"/>
                      <a:pt x="8373" y="7178"/>
                    </a:cubicBezTo>
                    <a:cubicBezTo>
                      <a:pt x="7812" y="7046"/>
                      <a:pt x="7257" y="6880"/>
                      <a:pt x="6729" y="6729"/>
                    </a:cubicBezTo>
                    <a:cubicBezTo>
                      <a:pt x="6584" y="6689"/>
                      <a:pt x="6445" y="6649"/>
                      <a:pt x="6306" y="6616"/>
                    </a:cubicBezTo>
                    <a:lnTo>
                      <a:pt x="6306" y="6616"/>
                    </a:lnTo>
                    <a:cubicBezTo>
                      <a:pt x="6419" y="6748"/>
                      <a:pt x="6537" y="6880"/>
                      <a:pt x="6650" y="7019"/>
                    </a:cubicBezTo>
                    <a:cubicBezTo>
                      <a:pt x="7085" y="7528"/>
                      <a:pt x="7534" y="8082"/>
                      <a:pt x="7964" y="8643"/>
                    </a:cubicBezTo>
                    <a:cubicBezTo>
                      <a:pt x="7977" y="8657"/>
                      <a:pt x="7983" y="8670"/>
                      <a:pt x="7997" y="8690"/>
                    </a:cubicBezTo>
                    <a:cubicBezTo>
                      <a:pt x="8287" y="9066"/>
                      <a:pt x="8578" y="9456"/>
                      <a:pt x="8848" y="9839"/>
                    </a:cubicBezTo>
                    <a:cubicBezTo>
                      <a:pt x="9080" y="10169"/>
                      <a:pt x="9304" y="10499"/>
                      <a:pt x="9509" y="10822"/>
                    </a:cubicBezTo>
                    <a:cubicBezTo>
                      <a:pt x="8756" y="11463"/>
                      <a:pt x="8300" y="11463"/>
                      <a:pt x="8030" y="12506"/>
                    </a:cubicBezTo>
                    <a:cubicBezTo>
                      <a:pt x="7964" y="11905"/>
                      <a:pt x="7330" y="11199"/>
                      <a:pt x="6709" y="10572"/>
                    </a:cubicBezTo>
                    <a:cubicBezTo>
                      <a:pt x="6531" y="10393"/>
                      <a:pt x="6359" y="10222"/>
                      <a:pt x="6201" y="10063"/>
                    </a:cubicBezTo>
                    <a:cubicBezTo>
                      <a:pt x="6108" y="9971"/>
                      <a:pt x="6022" y="9885"/>
                      <a:pt x="5943" y="9799"/>
                    </a:cubicBezTo>
                    <a:cubicBezTo>
                      <a:pt x="5864" y="9713"/>
                      <a:pt x="5791" y="9634"/>
                      <a:pt x="5725" y="9555"/>
                    </a:cubicBezTo>
                    <a:cubicBezTo>
                      <a:pt x="5699" y="9522"/>
                      <a:pt x="5666" y="9482"/>
                      <a:pt x="5626" y="9442"/>
                    </a:cubicBezTo>
                    <a:cubicBezTo>
                      <a:pt x="5296" y="9059"/>
                      <a:pt x="4715" y="8511"/>
                      <a:pt x="4233" y="7970"/>
                    </a:cubicBezTo>
                    <a:cubicBezTo>
                      <a:pt x="4121" y="7838"/>
                      <a:pt x="4008" y="7712"/>
                      <a:pt x="3909" y="7587"/>
                    </a:cubicBezTo>
                    <a:cubicBezTo>
                      <a:pt x="3665" y="7270"/>
                      <a:pt x="3474" y="6966"/>
                      <a:pt x="3421" y="6722"/>
                    </a:cubicBezTo>
                    <a:cubicBezTo>
                      <a:pt x="3276" y="6009"/>
                      <a:pt x="3764" y="5421"/>
                      <a:pt x="4134" y="4794"/>
                    </a:cubicBezTo>
                    <a:cubicBezTo>
                      <a:pt x="4207" y="4675"/>
                      <a:pt x="4279" y="4550"/>
                      <a:pt x="4332" y="4424"/>
                    </a:cubicBezTo>
                    <a:cubicBezTo>
                      <a:pt x="4358" y="4371"/>
                      <a:pt x="4385" y="4319"/>
                      <a:pt x="4405" y="4259"/>
                    </a:cubicBezTo>
                    <a:cubicBezTo>
                      <a:pt x="4543" y="3896"/>
                      <a:pt x="4576" y="3500"/>
                      <a:pt x="4365" y="3051"/>
                    </a:cubicBezTo>
                    <a:cubicBezTo>
                      <a:pt x="4226" y="2760"/>
                      <a:pt x="4002" y="2542"/>
                      <a:pt x="3731" y="2364"/>
                    </a:cubicBezTo>
                    <a:cubicBezTo>
                      <a:pt x="3071" y="1935"/>
                      <a:pt x="2140" y="1743"/>
                      <a:pt x="1486" y="1294"/>
                    </a:cubicBezTo>
                    <a:cubicBezTo>
                      <a:pt x="1433" y="1261"/>
                      <a:pt x="1387" y="1228"/>
                      <a:pt x="1334" y="1189"/>
                    </a:cubicBezTo>
                    <a:cubicBezTo>
                      <a:pt x="964" y="885"/>
                      <a:pt x="720" y="462"/>
                      <a:pt x="529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29"/>
              <p:cNvSpPr/>
              <p:nvPr/>
            </p:nvSpPr>
            <p:spPr>
              <a:xfrm>
                <a:off x="13430588" y="2551905"/>
                <a:ext cx="242319" cy="480466"/>
              </a:xfrm>
              <a:custGeom>
                <a:rect b="b" l="l" r="r" t="t"/>
                <a:pathLst>
                  <a:path extrusionOk="0" h="5528" w="2788">
                    <a:moveTo>
                      <a:pt x="238" y="1"/>
                    </a:moveTo>
                    <a:cubicBezTo>
                      <a:pt x="153" y="54"/>
                      <a:pt x="80" y="120"/>
                      <a:pt x="1" y="192"/>
                    </a:cubicBezTo>
                    <a:cubicBezTo>
                      <a:pt x="516" y="1770"/>
                      <a:pt x="1117" y="3368"/>
                      <a:pt x="1638" y="4953"/>
                    </a:cubicBezTo>
                    <a:lnTo>
                      <a:pt x="2787" y="5527"/>
                    </a:lnTo>
                    <a:cubicBezTo>
                      <a:pt x="1777" y="4662"/>
                      <a:pt x="1361" y="1295"/>
                      <a:pt x="238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29"/>
              <p:cNvSpPr/>
              <p:nvPr/>
            </p:nvSpPr>
            <p:spPr>
              <a:xfrm>
                <a:off x="14574996" y="2616223"/>
                <a:ext cx="379384" cy="381731"/>
              </a:xfrm>
              <a:custGeom>
                <a:rect b="b" l="l" r="r" t="t"/>
                <a:pathLst>
                  <a:path extrusionOk="0" h="4392" w="4365">
                    <a:moveTo>
                      <a:pt x="4365" y="0"/>
                    </a:moveTo>
                    <a:cubicBezTo>
                      <a:pt x="4081" y="113"/>
                      <a:pt x="3803" y="218"/>
                      <a:pt x="3559" y="317"/>
                    </a:cubicBezTo>
                    <a:cubicBezTo>
                      <a:pt x="3506" y="337"/>
                      <a:pt x="3453" y="357"/>
                      <a:pt x="3407" y="383"/>
                    </a:cubicBezTo>
                    <a:cubicBezTo>
                      <a:pt x="3117" y="502"/>
                      <a:pt x="2813" y="588"/>
                      <a:pt x="2509" y="647"/>
                    </a:cubicBezTo>
                    <a:cubicBezTo>
                      <a:pt x="2318" y="687"/>
                      <a:pt x="2120" y="720"/>
                      <a:pt x="1928" y="753"/>
                    </a:cubicBezTo>
                    <a:cubicBezTo>
                      <a:pt x="1644" y="793"/>
                      <a:pt x="1360" y="826"/>
                      <a:pt x="1083" y="865"/>
                    </a:cubicBezTo>
                    <a:cubicBezTo>
                      <a:pt x="713" y="925"/>
                      <a:pt x="357" y="991"/>
                      <a:pt x="0" y="1103"/>
                    </a:cubicBezTo>
                    <a:cubicBezTo>
                      <a:pt x="53" y="1433"/>
                      <a:pt x="225" y="1519"/>
                      <a:pt x="443" y="1704"/>
                    </a:cubicBezTo>
                    <a:cubicBezTo>
                      <a:pt x="482" y="1737"/>
                      <a:pt x="522" y="1770"/>
                      <a:pt x="561" y="1810"/>
                    </a:cubicBezTo>
                    <a:cubicBezTo>
                      <a:pt x="865" y="2107"/>
                      <a:pt x="1149" y="2443"/>
                      <a:pt x="1433" y="2767"/>
                    </a:cubicBezTo>
                    <a:cubicBezTo>
                      <a:pt x="1499" y="2840"/>
                      <a:pt x="1558" y="2912"/>
                      <a:pt x="1624" y="2985"/>
                    </a:cubicBezTo>
                    <a:cubicBezTo>
                      <a:pt x="1704" y="3084"/>
                      <a:pt x="1790" y="3176"/>
                      <a:pt x="1869" y="3269"/>
                    </a:cubicBezTo>
                    <a:cubicBezTo>
                      <a:pt x="1961" y="3368"/>
                      <a:pt x="2047" y="3460"/>
                      <a:pt x="2139" y="3553"/>
                    </a:cubicBezTo>
                    <a:lnTo>
                      <a:pt x="4365" y="4391"/>
                    </a:lnTo>
                    <a:lnTo>
                      <a:pt x="4365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1" name="Google Shape;1441;p29"/>
            <p:cNvGrpSpPr/>
            <p:nvPr/>
          </p:nvGrpSpPr>
          <p:grpSpPr>
            <a:xfrm rot="1503340">
              <a:off x="4796177" y="4709163"/>
              <a:ext cx="1001525" cy="622574"/>
              <a:chOff x="12284006" y="3810090"/>
              <a:chExt cx="1001522" cy="622572"/>
            </a:xfrm>
          </p:grpSpPr>
          <p:sp>
            <p:nvSpPr>
              <p:cNvPr id="1442" name="Google Shape;1442;p29"/>
              <p:cNvSpPr/>
              <p:nvPr/>
            </p:nvSpPr>
            <p:spPr>
              <a:xfrm>
                <a:off x="12284006" y="3810090"/>
                <a:ext cx="1001522" cy="622572"/>
              </a:xfrm>
              <a:custGeom>
                <a:rect b="b" l="l" r="r" t="t"/>
                <a:pathLst>
                  <a:path extrusionOk="0" h="7163" w="11523">
                    <a:moveTo>
                      <a:pt x="8002" y="0"/>
                    </a:moveTo>
                    <a:cubicBezTo>
                      <a:pt x="7349" y="0"/>
                      <a:pt x="6907" y="646"/>
                      <a:pt x="6907" y="646"/>
                    </a:cubicBezTo>
                    <a:cubicBezTo>
                      <a:pt x="6907" y="646"/>
                      <a:pt x="7349" y="1781"/>
                      <a:pt x="8155" y="2461"/>
                    </a:cubicBezTo>
                    <a:cubicBezTo>
                      <a:pt x="8033" y="2415"/>
                      <a:pt x="7911" y="2395"/>
                      <a:pt x="7793" y="2395"/>
                    </a:cubicBezTo>
                    <a:cubicBezTo>
                      <a:pt x="6992" y="2395"/>
                      <a:pt x="6306" y="3306"/>
                      <a:pt x="6306" y="3306"/>
                    </a:cubicBezTo>
                    <a:lnTo>
                      <a:pt x="6464" y="2224"/>
                    </a:lnTo>
                    <a:cubicBezTo>
                      <a:pt x="6464" y="2224"/>
                      <a:pt x="5835" y="1951"/>
                      <a:pt x="5392" y="1951"/>
                    </a:cubicBezTo>
                    <a:cubicBezTo>
                      <a:pt x="5324" y="1951"/>
                      <a:pt x="5260" y="1958"/>
                      <a:pt x="5203" y="1973"/>
                    </a:cubicBezTo>
                    <a:cubicBezTo>
                      <a:pt x="4781" y="2085"/>
                      <a:pt x="4417" y="3108"/>
                      <a:pt x="4417" y="3108"/>
                    </a:cubicBezTo>
                    <a:cubicBezTo>
                      <a:pt x="4417" y="3108"/>
                      <a:pt x="4378" y="1504"/>
                      <a:pt x="4219" y="903"/>
                    </a:cubicBezTo>
                    <a:cubicBezTo>
                      <a:pt x="4011" y="720"/>
                      <a:pt x="3782" y="644"/>
                      <a:pt x="3552" y="644"/>
                    </a:cubicBezTo>
                    <a:cubicBezTo>
                      <a:pt x="2843" y="644"/>
                      <a:pt x="2127" y="1373"/>
                      <a:pt x="1988" y="1966"/>
                    </a:cubicBezTo>
                    <a:cubicBezTo>
                      <a:pt x="1776" y="1776"/>
                      <a:pt x="1562" y="1699"/>
                      <a:pt x="1358" y="1699"/>
                    </a:cubicBezTo>
                    <a:cubicBezTo>
                      <a:pt x="684" y="1699"/>
                      <a:pt x="115" y="2540"/>
                      <a:pt x="79" y="2910"/>
                    </a:cubicBezTo>
                    <a:cubicBezTo>
                      <a:pt x="40" y="3392"/>
                      <a:pt x="1730" y="4680"/>
                      <a:pt x="1730" y="4680"/>
                    </a:cubicBezTo>
                    <a:cubicBezTo>
                      <a:pt x="1730" y="4680"/>
                      <a:pt x="0" y="4997"/>
                      <a:pt x="0" y="5248"/>
                    </a:cubicBezTo>
                    <a:cubicBezTo>
                      <a:pt x="0" y="5492"/>
                      <a:pt x="1730" y="7163"/>
                      <a:pt x="1730" y="7163"/>
                    </a:cubicBezTo>
                    <a:lnTo>
                      <a:pt x="11522" y="2468"/>
                    </a:lnTo>
                    <a:cubicBezTo>
                      <a:pt x="11522" y="2468"/>
                      <a:pt x="11443" y="263"/>
                      <a:pt x="11166" y="190"/>
                    </a:cubicBezTo>
                    <a:cubicBezTo>
                      <a:pt x="11153" y="187"/>
                      <a:pt x="11139" y="186"/>
                      <a:pt x="11125" y="186"/>
                    </a:cubicBezTo>
                    <a:cubicBezTo>
                      <a:pt x="10808" y="186"/>
                      <a:pt x="10031" y="850"/>
                      <a:pt x="9918" y="1425"/>
                    </a:cubicBezTo>
                    <a:cubicBezTo>
                      <a:pt x="9884" y="1419"/>
                      <a:pt x="9850" y="1416"/>
                      <a:pt x="9816" y="1416"/>
                    </a:cubicBezTo>
                    <a:cubicBezTo>
                      <a:pt x="9405" y="1416"/>
                      <a:pt x="8993" y="1827"/>
                      <a:pt x="8993" y="1827"/>
                    </a:cubicBezTo>
                    <a:cubicBezTo>
                      <a:pt x="8993" y="1827"/>
                      <a:pt x="8716" y="863"/>
                      <a:pt x="8439" y="97"/>
                    </a:cubicBezTo>
                    <a:cubicBezTo>
                      <a:pt x="8285" y="29"/>
                      <a:pt x="8139" y="0"/>
                      <a:pt x="80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12312688" y="3980530"/>
                <a:ext cx="116640" cy="71879"/>
              </a:xfrm>
              <a:custGeom>
                <a:rect b="b" l="l" r="r" t="t"/>
                <a:pathLst>
                  <a:path extrusionOk="0" h="827" w="1342">
                    <a:moveTo>
                      <a:pt x="999" y="1"/>
                    </a:moveTo>
                    <a:cubicBezTo>
                      <a:pt x="906" y="1"/>
                      <a:pt x="808" y="24"/>
                      <a:pt x="740" y="71"/>
                    </a:cubicBezTo>
                    <a:cubicBezTo>
                      <a:pt x="535" y="170"/>
                      <a:pt x="0" y="566"/>
                      <a:pt x="13" y="824"/>
                    </a:cubicBezTo>
                    <a:cubicBezTo>
                      <a:pt x="25" y="825"/>
                      <a:pt x="36" y="826"/>
                      <a:pt x="48" y="826"/>
                    </a:cubicBezTo>
                    <a:cubicBezTo>
                      <a:pt x="249" y="826"/>
                      <a:pt x="558" y="628"/>
                      <a:pt x="713" y="547"/>
                    </a:cubicBezTo>
                    <a:cubicBezTo>
                      <a:pt x="859" y="467"/>
                      <a:pt x="1149" y="381"/>
                      <a:pt x="1242" y="236"/>
                    </a:cubicBezTo>
                    <a:cubicBezTo>
                      <a:pt x="1341" y="84"/>
                      <a:pt x="1179" y="1"/>
                      <a:pt x="999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12311472" y="4229977"/>
                <a:ext cx="133241" cy="52757"/>
              </a:xfrm>
              <a:custGeom>
                <a:rect b="b" l="l" r="r" t="t"/>
                <a:pathLst>
                  <a:path extrusionOk="0" h="607" w="1533">
                    <a:moveTo>
                      <a:pt x="1401" y="1"/>
                    </a:moveTo>
                    <a:lnTo>
                      <a:pt x="1401" y="7"/>
                    </a:lnTo>
                    <a:cubicBezTo>
                      <a:pt x="1190" y="106"/>
                      <a:pt x="886" y="166"/>
                      <a:pt x="648" y="238"/>
                    </a:cubicBezTo>
                    <a:cubicBezTo>
                      <a:pt x="443" y="305"/>
                      <a:pt x="153" y="318"/>
                      <a:pt x="1" y="483"/>
                    </a:cubicBezTo>
                    <a:cubicBezTo>
                      <a:pt x="144" y="572"/>
                      <a:pt x="323" y="606"/>
                      <a:pt x="508" y="606"/>
                    </a:cubicBezTo>
                    <a:cubicBezTo>
                      <a:pt x="735" y="606"/>
                      <a:pt x="968" y="555"/>
                      <a:pt x="1150" y="489"/>
                    </a:cubicBezTo>
                    <a:cubicBezTo>
                      <a:pt x="1289" y="443"/>
                      <a:pt x="1473" y="344"/>
                      <a:pt x="1513" y="186"/>
                    </a:cubicBezTo>
                    <a:cubicBezTo>
                      <a:pt x="1533" y="113"/>
                      <a:pt x="1533" y="40"/>
                      <a:pt x="140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12482520" y="3885271"/>
                <a:ext cx="130981" cy="96302"/>
              </a:xfrm>
              <a:custGeom>
                <a:rect b="b" l="l" r="r" t="t"/>
                <a:pathLst>
                  <a:path extrusionOk="0" h="1108" w="1507">
                    <a:moveTo>
                      <a:pt x="1160" y="0"/>
                    </a:moveTo>
                    <a:cubicBezTo>
                      <a:pt x="1148" y="0"/>
                      <a:pt x="1137" y="2"/>
                      <a:pt x="1130" y="5"/>
                    </a:cubicBezTo>
                    <a:cubicBezTo>
                      <a:pt x="753" y="5"/>
                      <a:pt x="1" y="685"/>
                      <a:pt x="54" y="1108"/>
                    </a:cubicBezTo>
                    <a:cubicBezTo>
                      <a:pt x="126" y="1108"/>
                      <a:pt x="205" y="1035"/>
                      <a:pt x="271" y="1002"/>
                    </a:cubicBezTo>
                    <a:cubicBezTo>
                      <a:pt x="489" y="883"/>
                      <a:pt x="727" y="797"/>
                      <a:pt x="932" y="679"/>
                    </a:cubicBezTo>
                    <a:cubicBezTo>
                      <a:pt x="1097" y="586"/>
                      <a:pt x="1301" y="447"/>
                      <a:pt x="1414" y="296"/>
                    </a:cubicBezTo>
                    <a:cubicBezTo>
                      <a:pt x="1493" y="183"/>
                      <a:pt x="1506" y="137"/>
                      <a:pt x="1374" y="64"/>
                    </a:cubicBezTo>
                    <a:cubicBezTo>
                      <a:pt x="1325" y="37"/>
                      <a:pt x="1220" y="0"/>
                      <a:pt x="1160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29"/>
              <p:cNvSpPr/>
              <p:nvPr/>
            </p:nvSpPr>
            <p:spPr>
              <a:xfrm>
                <a:off x="12693115" y="3998956"/>
                <a:ext cx="118900" cy="65882"/>
              </a:xfrm>
              <a:custGeom>
                <a:rect b="b" l="l" r="r" t="t"/>
                <a:pathLst>
                  <a:path extrusionOk="0" h="758" w="1368">
                    <a:moveTo>
                      <a:pt x="783" y="1"/>
                    </a:moveTo>
                    <a:cubicBezTo>
                      <a:pt x="757" y="1"/>
                      <a:pt x="732" y="2"/>
                      <a:pt x="707" y="4"/>
                    </a:cubicBezTo>
                    <a:cubicBezTo>
                      <a:pt x="450" y="31"/>
                      <a:pt x="351" y="176"/>
                      <a:pt x="212" y="387"/>
                    </a:cubicBezTo>
                    <a:cubicBezTo>
                      <a:pt x="166" y="460"/>
                      <a:pt x="1" y="704"/>
                      <a:pt x="41" y="757"/>
                    </a:cubicBezTo>
                    <a:cubicBezTo>
                      <a:pt x="100" y="684"/>
                      <a:pt x="252" y="632"/>
                      <a:pt x="371" y="552"/>
                    </a:cubicBezTo>
                    <a:cubicBezTo>
                      <a:pt x="681" y="341"/>
                      <a:pt x="1031" y="288"/>
                      <a:pt x="1368" y="123"/>
                    </a:cubicBezTo>
                    <a:cubicBezTo>
                      <a:pt x="1206" y="59"/>
                      <a:pt x="972" y="1"/>
                      <a:pt x="783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29"/>
              <p:cNvSpPr/>
              <p:nvPr/>
            </p:nvSpPr>
            <p:spPr>
              <a:xfrm>
                <a:off x="12907795" y="3825387"/>
                <a:ext cx="100474" cy="39807"/>
              </a:xfrm>
              <a:custGeom>
                <a:rect b="b" l="l" r="r" t="t"/>
                <a:pathLst>
                  <a:path extrusionOk="0" h="458" w="1156">
                    <a:moveTo>
                      <a:pt x="835" y="0"/>
                    </a:moveTo>
                    <a:cubicBezTo>
                      <a:pt x="816" y="0"/>
                      <a:pt x="797" y="3"/>
                      <a:pt x="780" y="7"/>
                    </a:cubicBezTo>
                    <a:cubicBezTo>
                      <a:pt x="588" y="7"/>
                      <a:pt x="86" y="219"/>
                      <a:pt x="0" y="397"/>
                    </a:cubicBezTo>
                    <a:cubicBezTo>
                      <a:pt x="41" y="442"/>
                      <a:pt x="104" y="458"/>
                      <a:pt x="175" y="458"/>
                    </a:cubicBezTo>
                    <a:cubicBezTo>
                      <a:pt x="314" y="458"/>
                      <a:pt x="485" y="397"/>
                      <a:pt x="582" y="370"/>
                    </a:cubicBezTo>
                    <a:cubicBezTo>
                      <a:pt x="687" y="337"/>
                      <a:pt x="965" y="298"/>
                      <a:pt x="1057" y="212"/>
                    </a:cubicBezTo>
                    <a:cubicBezTo>
                      <a:pt x="1156" y="119"/>
                      <a:pt x="978" y="0"/>
                      <a:pt x="83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13160891" y="3848506"/>
                <a:ext cx="86915" cy="110121"/>
              </a:xfrm>
              <a:custGeom>
                <a:rect b="b" l="l" r="r" t="t"/>
                <a:pathLst>
                  <a:path extrusionOk="0" h="1267" w="1000">
                    <a:moveTo>
                      <a:pt x="890" y="0"/>
                    </a:moveTo>
                    <a:cubicBezTo>
                      <a:pt x="883" y="0"/>
                      <a:pt x="875" y="2"/>
                      <a:pt x="865" y="5"/>
                    </a:cubicBezTo>
                    <a:cubicBezTo>
                      <a:pt x="515" y="270"/>
                      <a:pt x="0" y="771"/>
                      <a:pt x="40" y="1267"/>
                    </a:cubicBezTo>
                    <a:cubicBezTo>
                      <a:pt x="397" y="1181"/>
                      <a:pt x="687" y="778"/>
                      <a:pt x="839" y="461"/>
                    </a:cubicBezTo>
                    <a:cubicBezTo>
                      <a:pt x="864" y="411"/>
                      <a:pt x="999" y="0"/>
                      <a:pt x="890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12424548" y="3979227"/>
                <a:ext cx="251445" cy="412672"/>
              </a:xfrm>
              <a:custGeom>
                <a:rect b="b" l="l" r="r" t="t"/>
                <a:pathLst>
                  <a:path extrusionOk="0" h="4748" w="2893">
                    <a:moveTo>
                      <a:pt x="364" y="0"/>
                    </a:moveTo>
                    <a:cubicBezTo>
                      <a:pt x="324" y="185"/>
                      <a:pt x="212" y="324"/>
                      <a:pt x="126" y="482"/>
                    </a:cubicBezTo>
                    <a:cubicBezTo>
                      <a:pt x="1" y="713"/>
                      <a:pt x="212" y="918"/>
                      <a:pt x="311" y="1136"/>
                    </a:cubicBezTo>
                    <a:cubicBezTo>
                      <a:pt x="476" y="1499"/>
                      <a:pt x="674" y="1829"/>
                      <a:pt x="892" y="2166"/>
                    </a:cubicBezTo>
                    <a:cubicBezTo>
                      <a:pt x="1143" y="2542"/>
                      <a:pt x="1420" y="2906"/>
                      <a:pt x="1658" y="3289"/>
                    </a:cubicBezTo>
                    <a:cubicBezTo>
                      <a:pt x="1823" y="3553"/>
                      <a:pt x="1975" y="3810"/>
                      <a:pt x="2167" y="4061"/>
                    </a:cubicBezTo>
                    <a:cubicBezTo>
                      <a:pt x="2351" y="4292"/>
                      <a:pt x="2602" y="4629"/>
                      <a:pt x="2873" y="4748"/>
                    </a:cubicBezTo>
                    <a:cubicBezTo>
                      <a:pt x="2893" y="4655"/>
                      <a:pt x="2761" y="4530"/>
                      <a:pt x="2708" y="4451"/>
                    </a:cubicBezTo>
                    <a:cubicBezTo>
                      <a:pt x="2596" y="4292"/>
                      <a:pt x="2490" y="4127"/>
                      <a:pt x="2384" y="3962"/>
                    </a:cubicBezTo>
                    <a:cubicBezTo>
                      <a:pt x="2094" y="3506"/>
                      <a:pt x="1850" y="3038"/>
                      <a:pt x="1605" y="2549"/>
                    </a:cubicBezTo>
                    <a:cubicBezTo>
                      <a:pt x="1328" y="2001"/>
                      <a:pt x="1084" y="1433"/>
                      <a:pt x="793" y="898"/>
                    </a:cubicBezTo>
                    <a:cubicBezTo>
                      <a:pt x="681" y="687"/>
                      <a:pt x="582" y="469"/>
                      <a:pt x="476" y="258"/>
                    </a:cubicBezTo>
                    <a:cubicBezTo>
                      <a:pt x="437" y="179"/>
                      <a:pt x="371" y="93"/>
                      <a:pt x="364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12603592" y="3887966"/>
                <a:ext cx="99952" cy="458650"/>
              </a:xfrm>
              <a:custGeom>
                <a:rect b="b" l="l" r="r" t="t"/>
                <a:pathLst>
                  <a:path extrusionOk="0" h="5277" w="1150">
                    <a:moveTo>
                      <a:pt x="549" y="0"/>
                    </a:moveTo>
                    <a:cubicBezTo>
                      <a:pt x="628" y="192"/>
                      <a:pt x="133" y="535"/>
                      <a:pt x="21" y="588"/>
                    </a:cubicBezTo>
                    <a:cubicBezTo>
                      <a:pt x="1" y="879"/>
                      <a:pt x="100" y="1077"/>
                      <a:pt x="232" y="1321"/>
                    </a:cubicBezTo>
                    <a:cubicBezTo>
                      <a:pt x="443" y="1717"/>
                      <a:pt x="536" y="2160"/>
                      <a:pt x="608" y="2595"/>
                    </a:cubicBezTo>
                    <a:cubicBezTo>
                      <a:pt x="701" y="3183"/>
                      <a:pt x="760" y="3777"/>
                      <a:pt x="846" y="4365"/>
                    </a:cubicBezTo>
                    <a:cubicBezTo>
                      <a:pt x="879" y="4570"/>
                      <a:pt x="886" y="4893"/>
                      <a:pt x="985" y="5071"/>
                    </a:cubicBezTo>
                    <a:cubicBezTo>
                      <a:pt x="1031" y="5157"/>
                      <a:pt x="1104" y="5197"/>
                      <a:pt x="1150" y="5276"/>
                    </a:cubicBezTo>
                    <a:cubicBezTo>
                      <a:pt x="1110" y="4900"/>
                      <a:pt x="1057" y="4490"/>
                      <a:pt x="991" y="4107"/>
                    </a:cubicBezTo>
                    <a:cubicBezTo>
                      <a:pt x="879" y="3427"/>
                      <a:pt x="846" y="2714"/>
                      <a:pt x="780" y="2034"/>
                    </a:cubicBezTo>
                    <a:cubicBezTo>
                      <a:pt x="767" y="1823"/>
                      <a:pt x="734" y="1618"/>
                      <a:pt x="734" y="1407"/>
                    </a:cubicBezTo>
                    <a:cubicBezTo>
                      <a:pt x="734" y="1202"/>
                      <a:pt x="734" y="971"/>
                      <a:pt x="701" y="773"/>
                    </a:cubicBezTo>
                    <a:cubicBezTo>
                      <a:pt x="661" y="482"/>
                      <a:pt x="582" y="80"/>
                      <a:pt x="549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29"/>
              <p:cNvSpPr/>
              <p:nvPr/>
            </p:nvSpPr>
            <p:spPr>
              <a:xfrm>
                <a:off x="12465311" y="4263266"/>
                <a:ext cx="118900" cy="155143"/>
              </a:xfrm>
              <a:custGeom>
                <a:rect b="b" l="l" r="r" t="t"/>
                <a:pathLst>
                  <a:path extrusionOk="0" h="1785" w="1368">
                    <a:moveTo>
                      <a:pt x="1" y="1"/>
                    </a:moveTo>
                    <a:lnTo>
                      <a:pt x="1" y="1"/>
                    </a:lnTo>
                    <a:cubicBezTo>
                      <a:pt x="212" y="364"/>
                      <a:pt x="430" y="760"/>
                      <a:pt x="582" y="1156"/>
                    </a:cubicBezTo>
                    <a:cubicBezTo>
                      <a:pt x="654" y="1335"/>
                      <a:pt x="727" y="1500"/>
                      <a:pt x="839" y="1665"/>
                    </a:cubicBezTo>
                    <a:cubicBezTo>
                      <a:pt x="905" y="1758"/>
                      <a:pt x="945" y="1785"/>
                      <a:pt x="997" y="1785"/>
                    </a:cubicBezTo>
                    <a:cubicBezTo>
                      <a:pt x="1043" y="1785"/>
                      <a:pt x="1098" y="1763"/>
                      <a:pt x="1189" y="1751"/>
                    </a:cubicBezTo>
                    <a:lnTo>
                      <a:pt x="1367" y="1473"/>
                    </a:lnTo>
                    <a:cubicBezTo>
                      <a:pt x="1163" y="1387"/>
                      <a:pt x="984" y="1090"/>
                      <a:pt x="833" y="932"/>
                    </a:cubicBezTo>
                    <a:cubicBezTo>
                      <a:pt x="681" y="773"/>
                      <a:pt x="535" y="602"/>
                      <a:pt x="403" y="437"/>
                    </a:cubicBezTo>
                    <a:cubicBezTo>
                      <a:pt x="318" y="324"/>
                      <a:pt x="139" y="27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29"/>
              <p:cNvSpPr/>
              <p:nvPr/>
            </p:nvSpPr>
            <p:spPr>
              <a:xfrm>
                <a:off x="12759170" y="4120985"/>
                <a:ext cx="64926" cy="195211"/>
              </a:xfrm>
              <a:custGeom>
                <a:rect b="b" l="l" r="r" t="t"/>
                <a:pathLst>
                  <a:path extrusionOk="0" h="2246" w="747">
                    <a:moveTo>
                      <a:pt x="733" y="0"/>
                    </a:moveTo>
                    <a:lnTo>
                      <a:pt x="733" y="0"/>
                    </a:lnTo>
                    <a:cubicBezTo>
                      <a:pt x="634" y="93"/>
                      <a:pt x="614" y="271"/>
                      <a:pt x="581" y="396"/>
                    </a:cubicBezTo>
                    <a:cubicBezTo>
                      <a:pt x="509" y="661"/>
                      <a:pt x="423" y="918"/>
                      <a:pt x="357" y="1182"/>
                    </a:cubicBezTo>
                    <a:cubicBezTo>
                      <a:pt x="317" y="1347"/>
                      <a:pt x="0" y="2159"/>
                      <a:pt x="93" y="2245"/>
                    </a:cubicBezTo>
                    <a:lnTo>
                      <a:pt x="496" y="2100"/>
                    </a:lnTo>
                    <a:lnTo>
                      <a:pt x="496" y="2107"/>
                    </a:lnTo>
                    <a:cubicBezTo>
                      <a:pt x="581" y="1862"/>
                      <a:pt x="555" y="1512"/>
                      <a:pt x="581" y="1261"/>
                    </a:cubicBezTo>
                    <a:cubicBezTo>
                      <a:pt x="614" y="1010"/>
                      <a:pt x="647" y="760"/>
                      <a:pt x="694" y="509"/>
                    </a:cubicBezTo>
                    <a:cubicBezTo>
                      <a:pt x="720" y="344"/>
                      <a:pt x="746" y="172"/>
                      <a:pt x="733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12990972" y="3818521"/>
                <a:ext cx="125766" cy="330364"/>
              </a:xfrm>
              <a:custGeom>
                <a:rect b="b" l="l" r="r" t="t"/>
                <a:pathLst>
                  <a:path extrusionOk="0" h="3801" w="1447">
                    <a:moveTo>
                      <a:pt x="298" y="0"/>
                    </a:moveTo>
                    <a:lnTo>
                      <a:pt x="298" y="0"/>
                    </a:lnTo>
                    <a:cubicBezTo>
                      <a:pt x="305" y="185"/>
                      <a:pt x="265" y="370"/>
                      <a:pt x="140" y="509"/>
                    </a:cubicBezTo>
                    <a:cubicBezTo>
                      <a:pt x="87" y="568"/>
                      <a:pt x="8" y="595"/>
                      <a:pt x="1" y="674"/>
                    </a:cubicBezTo>
                    <a:cubicBezTo>
                      <a:pt x="1" y="786"/>
                      <a:pt x="206" y="1057"/>
                      <a:pt x="252" y="1156"/>
                    </a:cubicBezTo>
                    <a:cubicBezTo>
                      <a:pt x="549" y="1829"/>
                      <a:pt x="694" y="2543"/>
                      <a:pt x="919" y="3243"/>
                    </a:cubicBezTo>
                    <a:cubicBezTo>
                      <a:pt x="952" y="3335"/>
                      <a:pt x="998" y="3725"/>
                      <a:pt x="1110" y="3791"/>
                    </a:cubicBezTo>
                    <a:cubicBezTo>
                      <a:pt x="1122" y="3798"/>
                      <a:pt x="1137" y="3800"/>
                      <a:pt x="1154" y="3800"/>
                    </a:cubicBezTo>
                    <a:cubicBezTo>
                      <a:pt x="1231" y="3800"/>
                      <a:pt x="1352" y="3744"/>
                      <a:pt x="1425" y="3744"/>
                    </a:cubicBezTo>
                    <a:cubicBezTo>
                      <a:pt x="1428" y="3744"/>
                      <a:pt x="1431" y="3744"/>
                      <a:pt x="1434" y="3744"/>
                    </a:cubicBezTo>
                    <a:cubicBezTo>
                      <a:pt x="1447" y="3639"/>
                      <a:pt x="1394" y="3507"/>
                      <a:pt x="1368" y="3408"/>
                    </a:cubicBezTo>
                    <a:cubicBezTo>
                      <a:pt x="1315" y="3190"/>
                      <a:pt x="1262" y="2972"/>
                      <a:pt x="1222" y="2754"/>
                    </a:cubicBezTo>
                    <a:cubicBezTo>
                      <a:pt x="1156" y="2378"/>
                      <a:pt x="1024" y="2047"/>
                      <a:pt x="886" y="1697"/>
                    </a:cubicBezTo>
                    <a:cubicBezTo>
                      <a:pt x="714" y="1268"/>
                      <a:pt x="615" y="813"/>
                      <a:pt x="463" y="377"/>
                    </a:cubicBezTo>
                    <a:cubicBezTo>
                      <a:pt x="424" y="245"/>
                      <a:pt x="344" y="119"/>
                      <a:pt x="298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54" name="Google Shape;1454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30"/>
          <p:cNvSpPr txBox="1"/>
          <p:nvPr>
            <p:ph hasCustomPrompt="1" type="title"/>
          </p:nvPr>
        </p:nvSpPr>
        <p:spPr>
          <a:xfrm>
            <a:off x="938500" y="1400125"/>
            <a:ext cx="2173200" cy="68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57" name="Google Shape;1457;p30"/>
          <p:cNvSpPr txBox="1"/>
          <p:nvPr>
            <p:ph idx="1" type="subTitle"/>
          </p:nvPr>
        </p:nvSpPr>
        <p:spPr>
          <a:xfrm>
            <a:off x="938500" y="3247288"/>
            <a:ext cx="2173200" cy="75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58" name="Google Shape;1458;p30"/>
          <p:cNvSpPr txBox="1"/>
          <p:nvPr>
            <p:ph idx="2" type="subTitle"/>
          </p:nvPr>
        </p:nvSpPr>
        <p:spPr>
          <a:xfrm>
            <a:off x="938500" y="2806888"/>
            <a:ext cx="2173200" cy="440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9" name="Google Shape;1459;p30"/>
          <p:cNvSpPr txBox="1"/>
          <p:nvPr>
            <p:ph hasCustomPrompt="1" idx="3" type="title"/>
          </p:nvPr>
        </p:nvSpPr>
        <p:spPr>
          <a:xfrm>
            <a:off x="3485400" y="1400125"/>
            <a:ext cx="2173200" cy="68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60" name="Google Shape;1460;p30"/>
          <p:cNvSpPr txBox="1"/>
          <p:nvPr>
            <p:ph idx="4" type="subTitle"/>
          </p:nvPr>
        </p:nvSpPr>
        <p:spPr>
          <a:xfrm>
            <a:off x="3485400" y="3247288"/>
            <a:ext cx="2173200" cy="75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61" name="Google Shape;1461;p30"/>
          <p:cNvSpPr txBox="1"/>
          <p:nvPr>
            <p:ph idx="5" type="subTitle"/>
          </p:nvPr>
        </p:nvSpPr>
        <p:spPr>
          <a:xfrm>
            <a:off x="3485400" y="2806888"/>
            <a:ext cx="2173200" cy="440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2" name="Google Shape;1462;p30"/>
          <p:cNvSpPr/>
          <p:nvPr/>
        </p:nvSpPr>
        <p:spPr>
          <a:xfrm flipH="1" rot="9857893">
            <a:off x="-261648" y="4410286"/>
            <a:ext cx="3427641" cy="1442761"/>
          </a:xfrm>
          <a:custGeom>
            <a:rect b="b" l="l" r="r" t="t"/>
            <a:pathLst>
              <a:path extrusionOk="0" h="57710" w="303145">
                <a:moveTo>
                  <a:pt x="87" y="25567"/>
                </a:moveTo>
                <a:cubicBezTo>
                  <a:pt x="-1310" y="20424"/>
                  <a:pt x="28535" y="21186"/>
                  <a:pt x="40854" y="20995"/>
                </a:cubicBezTo>
                <a:cubicBezTo>
                  <a:pt x="53173" y="20805"/>
                  <a:pt x="58952" y="24678"/>
                  <a:pt x="74001" y="24424"/>
                </a:cubicBezTo>
                <a:cubicBezTo>
                  <a:pt x="89051" y="24170"/>
                  <a:pt x="116610" y="20551"/>
                  <a:pt x="131151" y="19471"/>
                </a:cubicBezTo>
                <a:cubicBezTo>
                  <a:pt x="145693" y="18392"/>
                  <a:pt x="148169" y="17249"/>
                  <a:pt x="161250" y="17947"/>
                </a:cubicBezTo>
                <a:cubicBezTo>
                  <a:pt x="174331" y="18646"/>
                  <a:pt x="194842" y="23662"/>
                  <a:pt x="209637" y="23662"/>
                </a:cubicBezTo>
                <a:cubicBezTo>
                  <a:pt x="224433" y="23662"/>
                  <a:pt x="237323" y="21884"/>
                  <a:pt x="250023" y="17947"/>
                </a:cubicBezTo>
                <a:cubicBezTo>
                  <a:pt x="262723" y="14010"/>
                  <a:pt x="278408" y="-277"/>
                  <a:pt x="285837" y="40"/>
                </a:cubicBezTo>
                <a:cubicBezTo>
                  <a:pt x="293267" y="358"/>
                  <a:pt x="293584" y="12613"/>
                  <a:pt x="294600" y="19852"/>
                </a:cubicBezTo>
                <a:cubicBezTo>
                  <a:pt x="295616" y="27091"/>
                  <a:pt x="314857" y="37251"/>
                  <a:pt x="291933" y="43474"/>
                </a:cubicBezTo>
                <a:cubicBezTo>
                  <a:pt x="269010" y="49697"/>
                  <a:pt x="197509" y="55793"/>
                  <a:pt x="157059" y="57190"/>
                </a:cubicBezTo>
                <a:cubicBezTo>
                  <a:pt x="116610" y="58587"/>
                  <a:pt x="75398" y="57127"/>
                  <a:pt x="49236" y="51856"/>
                </a:cubicBezTo>
                <a:cubicBezTo>
                  <a:pt x="23074" y="46586"/>
                  <a:pt x="1484" y="30711"/>
                  <a:pt x="87" y="2556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463" name="Google Shape;1463;p30"/>
          <p:cNvSpPr txBox="1"/>
          <p:nvPr>
            <p:ph hasCustomPrompt="1" idx="6" type="title"/>
          </p:nvPr>
        </p:nvSpPr>
        <p:spPr>
          <a:xfrm>
            <a:off x="6032300" y="1400125"/>
            <a:ext cx="2173200" cy="68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64" name="Google Shape;1464;p30"/>
          <p:cNvSpPr txBox="1"/>
          <p:nvPr>
            <p:ph idx="7" type="subTitle"/>
          </p:nvPr>
        </p:nvSpPr>
        <p:spPr>
          <a:xfrm>
            <a:off x="6032300" y="3247288"/>
            <a:ext cx="2173200" cy="75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65" name="Google Shape;1465;p30"/>
          <p:cNvSpPr txBox="1"/>
          <p:nvPr>
            <p:ph idx="8" type="subTitle"/>
          </p:nvPr>
        </p:nvSpPr>
        <p:spPr>
          <a:xfrm>
            <a:off x="6032300" y="2806888"/>
            <a:ext cx="2173200" cy="440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6" name="Google Shape;1466;p30"/>
          <p:cNvSpPr txBox="1"/>
          <p:nvPr>
            <p:ph idx="9" type="title"/>
          </p:nvPr>
        </p:nvSpPr>
        <p:spPr>
          <a:xfrm>
            <a:off x="720000" y="450475"/>
            <a:ext cx="7704000" cy="5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467" name="Google Shape;1467;p30"/>
          <p:cNvSpPr/>
          <p:nvPr/>
        </p:nvSpPr>
        <p:spPr>
          <a:xfrm>
            <a:off x="3794530" y="4005325"/>
            <a:ext cx="5718073" cy="1442750"/>
          </a:xfrm>
          <a:custGeom>
            <a:rect b="b" l="l" r="r" t="t"/>
            <a:pathLst>
              <a:path extrusionOk="0" h="57710" w="303145">
                <a:moveTo>
                  <a:pt x="87" y="25567"/>
                </a:moveTo>
                <a:cubicBezTo>
                  <a:pt x="-1310" y="20424"/>
                  <a:pt x="28535" y="21186"/>
                  <a:pt x="40854" y="20995"/>
                </a:cubicBezTo>
                <a:cubicBezTo>
                  <a:pt x="53173" y="20805"/>
                  <a:pt x="58952" y="24678"/>
                  <a:pt x="74001" y="24424"/>
                </a:cubicBezTo>
                <a:cubicBezTo>
                  <a:pt x="89051" y="24170"/>
                  <a:pt x="116610" y="20551"/>
                  <a:pt x="131151" y="19471"/>
                </a:cubicBezTo>
                <a:cubicBezTo>
                  <a:pt x="145693" y="18392"/>
                  <a:pt x="148169" y="17249"/>
                  <a:pt x="161250" y="17947"/>
                </a:cubicBezTo>
                <a:cubicBezTo>
                  <a:pt x="174331" y="18646"/>
                  <a:pt x="194842" y="23662"/>
                  <a:pt x="209637" y="23662"/>
                </a:cubicBezTo>
                <a:cubicBezTo>
                  <a:pt x="224433" y="23662"/>
                  <a:pt x="237323" y="21884"/>
                  <a:pt x="250023" y="17947"/>
                </a:cubicBezTo>
                <a:cubicBezTo>
                  <a:pt x="262723" y="14010"/>
                  <a:pt x="278408" y="-277"/>
                  <a:pt x="285837" y="40"/>
                </a:cubicBezTo>
                <a:cubicBezTo>
                  <a:pt x="293267" y="358"/>
                  <a:pt x="293584" y="12613"/>
                  <a:pt x="294600" y="19852"/>
                </a:cubicBezTo>
                <a:cubicBezTo>
                  <a:pt x="295616" y="27091"/>
                  <a:pt x="314857" y="37251"/>
                  <a:pt x="291933" y="43474"/>
                </a:cubicBezTo>
                <a:cubicBezTo>
                  <a:pt x="269010" y="49697"/>
                  <a:pt x="197509" y="55793"/>
                  <a:pt x="157059" y="57190"/>
                </a:cubicBezTo>
                <a:cubicBezTo>
                  <a:pt x="116610" y="58587"/>
                  <a:pt x="75398" y="57127"/>
                  <a:pt x="49236" y="51856"/>
                </a:cubicBezTo>
                <a:cubicBezTo>
                  <a:pt x="23074" y="46586"/>
                  <a:pt x="1484" y="30711"/>
                  <a:pt x="87" y="2556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468" name="Google Shape;1468;p30"/>
          <p:cNvSpPr/>
          <p:nvPr/>
        </p:nvSpPr>
        <p:spPr>
          <a:xfrm flipH="1">
            <a:off x="2280244" y="4329692"/>
            <a:ext cx="7028735" cy="810466"/>
          </a:xfrm>
          <a:custGeom>
            <a:rect b="b" l="l" r="r" t="t"/>
            <a:pathLst>
              <a:path extrusionOk="0" h="9196" w="61904">
                <a:moveTo>
                  <a:pt x="58352" y="0"/>
                </a:moveTo>
                <a:cubicBezTo>
                  <a:pt x="58153" y="0"/>
                  <a:pt x="57954" y="6"/>
                  <a:pt x="57756" y="17"/>
                </a:cubicBezTo>
                <a:cubicBezTo>
                  <a:pt x="55049" y="169"/>
                  <a:pt x="52481" y="1219"/>
                  <a:pt x="50005" y="2335"/>
                </a:cubicBezTo>
                <a:cubicBezTo>
                  <a:pt x="47535" y="3457"/>
                  <a:pt x="45072" y="4672"/>
                  <a:pt x="42411" y="5194"/>
                </a:cubicBezTo>
                <a:cubicBezTo>
                  <a:pt x="42144" y="5249"/>
                  <a:pt x="41862" y="5293"/>
                  <a:pt x="41586" y="5293"/>
                </a:cubicBezTo>
                <a:cubicBezTo>
                  <a:pt x="41267" y="5293"/>
                  <a:pt x="40957" y="5235"/>
                  <a:pt x="40688" y="5069"/>
                </a:cubicBezTo>
                <a:cubicBezTo>
                  <a:pt x="40186" y="4765"/>
                  <a:pt x="40523" y="4019"/>
                  <a:pt x="40496" y="3596"/>
                </a:cubicBezTo>
                <a:cubicBezTo>
                  <a:pt x="40530" y="3174"/>
                  <a:pt x="40334" y="3004"/>
                  <a:pt x="39984" y="3004"/>
                </a:cubicBezTo>
                <a:cubicBezTo>
                  <a:pt x="38737" y="3004"/>
                  <a:pt x="35535" y="5169"/>
                  <a:pt x="33807" y="5788"/>
                </a:cubicBezTo>
                <a:cubicBezTo>
                  <a:pt x="29724" y="7249"/>
                  <a:pt x="25384" y="7987"/>
                  <a:pt x="21046" y="7987"/>
                </a:cubicBezTo>
                <a:cubicBezTo>
                  <a:pt x="18341" y="7987"/>
                  <a:pt x="15637" y="7700"/>
                  <a:pt x="12995" y="7122"/>
                </a:cubicBezTo>
                <a:cubicBezTo>
                  <a:pt x="11450" y="6666"/>
                  <a:pt x="16574" y="5967"/>
                  <a:pt x="15656" y="5425"/>
                </a:cubicBezTo>
                <a:cubicBezTo>
                  <a:pt x="14924" y="5091"/>
                  <a:pt x="14158" y="4964"/>
                  <a:pt x="13373" y="4964"/>
                </a:cubicBezTo>
                <a:cubicBezTo>
                  <a:pt x="10888" y="4964"/>
                  <a:pt x="8203" y="6235"/>
                  <a:pt x="5727" y="6235"/>
                </a:cubicBezTo>
                <a:cubicBezTo>
                  <a:pt x="4920" y="6235"/>
                  <a:pt x="4136" y="6100"/>
                  <a:pt x="3388" y="5742"/>
                </a:cubicBezTo>
                <a:cubicBezTo>
                  <a:pt x="3183" y="5643"/>
                  <a:pt x="2978" y="5524"/>
                  <a:pt x="2866" y="5326"/>
                </a:cubicBezTo>
                <a:cubicBezTo>
                  <a:pt x="2734" y="5069"/>
                  <a:pt x="2787" y="4765"/>
                  <a:pt x="2767" y="4481"/>
                </a:cubicBezTo>
                <a:cubicBezTo>
                  <a:pt x="2688" y="3226"/>
                  <a:pt x="1281" y="2540"/>
                  <a:pt x="0" y="2513"/>
                </a:cubicBezTo>
                <a:lnTo>
                  <a:pt x="0" y="9195"/>
                </a:lnTo>
                <a:lnTo>
                  <a:pt x="61903" y="9195"/>
                </a:lnTo>
                <a:lnTo>
                  <a:pt x="61903" y="638"/>
                </a:lnTo>
                <a:cubicBezTo>
                  <a:pt x="60781" y="207"/>
                  <a:pt x="59557" y="0"/>
                  <a:pt x="5835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69" name="Google Shape;1469;p30"/>
          <p:cNvGrpSpPr/>
          <p:nvPr/>
        </p:nvGrpSpPr>
        <p:grpSpPr>
          <a:xfrm rot="-1436109">
            <a:off x="-73910" y="3860883"/>
            <a:ext cx="2452380" cy="1973828"/>
            <a:chOff x="9574000" y="2069700"/>
            <a:chExt cx="2452394" cy="1973840"/>
          </a:xfrm>
        </p:grpSpPr>
        <p:sp>
          <p:nvSpPr>
            <p:cNvPr id="1470" name="Google Shape;1470;p30"/>
            <p:cNvSpPr/>
            <p:nvPr/>
          </p:nvSpPr>
          <p:spPr>
            <a:xfrm>
              <a:off x="9574000" y="2069700"/>
              <a:ext cx="2452394" cy="1973840"/>
            </a:xfrm>
            <a:custGeom>
              <a:rect b="b" l="l" r="r" t="t"/>
              <a:pathLst>
                <a:path extrusionOk="0" h="22710" w="28216">
                  <a:moveTo>
                    <a:pt x="6287" y="1"/>
                  </a:moveTo>
                  <a:cubicBezTo>
                    <a:pt x="6245" y="1"/>
                    <a:pt x="6203" y="1"/>
                    <a:pt x="6161" y="2"/>
                  </a:cubicBezTo>
                  <a:cubicBezTo>
                    <a:pt x="3210" y="35"/>
                    <a:pt x="1" y="2089"/>
                    <a:pt x="1" y="2089"/>
                  </a:cubicBezTo>
                  <a:lnTo>
                    <a:pt x="1" y="17335"/>
                  </a:lnTo>
                  <a:lnTo>
                    <a:pt x="1222" y="18101"/>
                  </a:lnTo>
                  <a:lnTo>
                    <a:pt x="1975" y="18576"/>
                  </a:lnTo>
                  <a:lnTo>
                    <a:pt x="3804" y="19725"/>
                  </a:lnTo>
                  <a:lnTo>
                    <a:pt x="5052" y="20511"/>
                  </a:lnTo>
                  <a:lnTo>
                    <a:pt x="5752" y="20953"/>
                  </a:lnTo>
                  <a:lnTo>
                    <a:pt x="6214" y="21244"/>
                  </a:lnTo>
                  <a:lnTo>
                    <a:pt x="6393" y="21356"/>
                  </a:lnTo>
                  <a:lnTo>
                    <a:pt x="6696" y="21548"/>
                  </a:lnTo>
                  <a:lnTo>
                    <a:pt x="8505" y="22683"/>
                  </a:lnTo>
                  <a:lnTo>
                    <a:pt x="8552" y="22710"/>
                  </a:lnTo>
                  <a:lnTo>
                    <a:pt x="9628" y="22518"/>
                  </a:lnTo>
                  <a:lnTo>
                    <a:pt x="9635" y="22518"/>
                  </a:lnTo>
                  <a:lnTo>
                    <a:pt x="10169" y="22426"/>
                  </a:lnTo>
                  <a:lnTo>
                    <a:pt x="11120" y="22254"/>
                  </a:lnTo>
                  <a:lnTo>
                    <a:pt x="12513" y="22010"/>
                  </a:lnTo>
                  <a:lnTo>
                    <a:pt x="28215" y="19223"/>
                  </a:lnTo>
                  <a:cubicBezTo>
                    <a:pt x="28215" y="19223"/>
                    <a:pt x="27951" y="18728"/>
                    <a:pt x="27555" y="18121"/>
                  </a:cubicBezTo>
                  <a:cubicBezTo>
                    <a:pt x="27218" y="17612"/>
                    <a:pt x="26789" y="17025"/>
                    <a:pt x="26333" y="16576"/>
                  </a:cubicBezTo>
                  <a:cubicBezTo>
                    <a:pt x="25931" y="16180"/>
                    <a:pt x="25508" y="15896"/>
                    <a:pt x="25119" y="15882"/>
                  </a:cubicBezTo>
                  <a:cubicBezTo>
                    <a:pt x="25100" y="15882"/>
                    <a:pt x="25081" y="15881"/>
                    <a:pt x="25062" y="15881"/>
                  </a:cubicBezTo>
                  <a:cubicBezTo>
                    <a:pt x="23733" y="15881"/>
                    <a:pt x="22841" y="17480"/>
                    <a:pt x="22841" y="17480"/>
                  </a:cubicBezTo>
                  <a:lnTo>
                    <a:pt x="21943" y="14700"/>
                  </a:lnTo>
                  <a:lnTo>
                    <a:pt x="21923" y="14628"/>
                  </a:lnTo>
                  <a:lnTo>
                    <a:pt x="21731" y="14040"/>
                  </a:lnTo>
                  <a:lnTo>
                    <a:pt x="21322" y="12772"/>
                  </a:lnTo>
                  <a:lnTo>
                    <a:pt x="21196" y="12396"/>
                  </a:lnTo>
                  <a:lnTo>
                    <a:pt x="21117" y="12145"/>
                  </a:lnTo>
                  <a:lnTo>
                    <a:pt x="20952" y="11637"/>
                  </a:lnTo>
                  <a:lnTo>
                    <a:pt x="20325" y="9689"/>
                  </a:lnTo>
                  <a:lnTo>
                    <a:pt x="19414" y="9814"/>
                  </a:lnTo>
                  <a:lnTo>
                    <a:pt x="19308" y="9834"/>
                  </a:lnTo>
                  <a:lnTo>
                    <a:pt x="18001" y="10996"/>
                  </a:lnTo>
                  <a:cubicBezTo>
                    <a:pt x="18001" y="10996"/>
                    <a:pt x="17987" y="11062"/>
                    <a:pt x="17961" y="11181"/>
                  </a:cubicBezTo>
                  <a:cubicBezTo>
                    <a:pt x="17862" y="11597"/>
                    <a:pt x="17624" y="12640"/>
                    <a:pt x="17353" y="13710"/>
                  </a:cubicBezTo>
                  <a:cubicBezTo>
                    <a:pt x="17155" y="14489"/>
                    <a:pt x="16944" y="15282"/>
                    <a:pt x="16753" y="15856"/>
                  </a:cubicBezTo>
                  <a:cubicBezTo>
                    <a:pt x="16746" y="15869"/>
                    <a:pt x="16746" y="15876"/>
                    <a:pt x="16739" y="15882"/>
                  </a:cubicBezTo>
                  <a:cubicBezTo>
                    <a:pt x="16574" y="15790"/>
                    <a:pt x="16383" y="15691"/>
                    <a:pt x="16165" y="15592"/>
                  </a:cubicBezTo>
                  <a:cubicBezTo>
                    <a:pt x="15907" y="15473"/>
                    <a:pt x="15623" y="15348"/>
                    <a:pt x="15320" y="15222"/>
                  </a:cubicBezTo>
                  <a:cubicBezTo>
                    <a:pt x="15082" y="15123"/>
                    <a:pt x="14831" y="15024"/>
                    <a:pt x="14580" y="14925"/>
                  </a:cubicBezTo>
                  <a:cubicBezTo>
                    <a:pt x="14442" y="14872"/>
                    <a:pt x="14296" y="14813"/>
                    <a:pt x="14158" y="14760"/>
                  </a:cubicBezTo>
                  <a:cubicBezTo>
                    <a:pt x="14078" y="14733"/>
                    <a:pt x="13999" y="14700"/>
                    <a:pt x="13920" y="14674"/>
                  </a:cubicBezTo>
                  <a:cubicBezTo>
                    <a:pt x="13530" y="14529"/>
                    <a:pt x="13141" y="14390"/>
                    <a:pt x="12771" y="14258"/>
                  </a:cubicBezTo>
                  <a:cubicBezTo>
                    <a:pt x="12467" y="14152"/>
                    <a:pt x="12177" y="14053"/>
                    <a:pt x="11906" y="13961"/>
                  </a:cubicBezTo>
                  <a:cubicBezTo>
                    <a:pt x="11028" y="13657"/>
                    <a:pt x="10401" y="13459"/>
                    <a:pt x="10401" y="13459"/>
                  </a:cubicBezTo>
                  <a:lnTo>
                    <a:pt x="10480" y="13360"/>
                  </a:lnTo>
                  <a:lnTo>
                    <a:pt x="11787" y="11769"/>
                  </a:lnTo>
                  <a:lnTo>
                    <a:pt x="12725" y="10620"/>
                  </a:lnTo>
                  <a:lnTo>
                    <a:pt x="12771" y="10560"/>
                  </a:lnTo>
                  <a:cubicBezTo>
                    <a:pt x="12771" y="10560"/>
                    <a:pt x="12764" y="10475"/>
                    <a:pt x="12745" y="10329"/>
                  </a:cubicBezTo>
                  <a:cubicBezTo>
                    <a:pt x="12679" y="9794"/>
                    <a:pt x="12507" y="8381"/>
                    <a:pt x="12236" y="6784"/>
                  </a:cubicBezTo>
                  <a:cubicBezTo>
                    <a:pt x="12223" y="6764"/>
                    <a:pt x="12203" y="6744"/>
                    <a:pt x="12183" y="6724"/>
                  </a:cubicBezTo>
                  <a:cubicBezTo>
                    <a:pt x="12071" y="6605"/>
                    <a:pt x="11952" y="6493"/>
                    <a:pt x="11833" y="6381"/>
                  </a:cubicBezTo>
                  <a:cubicBezTo>
                    <a:pt x="11794" y="6348"/>
                    <a:pt x="11761" y="6315"/>
                    <a:pt x="11721" y="6282"/>
                  </a:cubicBezTo>
                  <a:cubicBezTo>
                    <a:pt x="10044" y="4816"/>
                    <a:pt x="7773" y="4162"/>
                    <a:pt x="7475" y="4076"/>
                  </a:cubicBezTo>
                  <a:cubicBezTo>
                    <a:pt x="7456" y="4076"/>
                    <a:pt x="7449" y="4070"/>
                    <a:pt x="7449" y="4070"/>
                  </a:cubicBezTo>
                  <a:lnTo>
                    <a:pt x="7832" y="2947"/>
                  </a:lnTo>
                  <a:lnTo>
                    <a:pt x="8122" y="2089"/>
                  </a:lnTo>
                  <a:cubicBezTo>
                    <a:pt x="8122" y="2089"/>
                    <a:pt x="7541" y="438"/>
                    <a:pt x="7013" y="55"/>
                  </a:cubicBezTo>
                  <a:cubicBezTo>
                    <a:pt x="6980" y="49"/>
                    <a:pt x="6947" y="42"/>
                    <a:pt x="6921" y="42"/>
                  </a:cubicBezTo>
                  <a:cubicBezTo>
                    <a:pt x="6712" y="14"/>
                    <a:pt x="6498" y="1"/>
                    <a:pt x="6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71" name="Google Shape;1471;p30"/>
            <p:cNvGrpSpPr/>
            <p:nvPr/>
          </p:nvGrpSpPr>
          <p:grpSpPr>
            <a:xfrm>
              <a:off x="9574000" y="2069700"/>
              <a:ext cx="2395027" cy="1783325"/>
              <a:chOff x="9574000" y="2069700"/>
              <a:chExt cx="2395027" cy="1783325"/>
            </a:xfrm>
          </p:grpSpPr>
          <p:sp>
            <p:nvSpPr>
              <p:cNvPr id="1472" name="Google Shape;1472;p30"/>
              <p:cNvSpPr/>
              <p:nvPr/>
            </p:nvSpPr>
            <p:spPr>
              <a:xfrm>
                <a:off x="11163760" y="3125285"/>
                <a:ext cx="252575" cy="658294"/>
              </a:xfrm>
              <a:custGeom>
                <a:rect b="b" l="l" r="r" t="t"/>
                <a:pathLst>
                  <a:path extrusionOk="0" h="7574" w="2906">
                    <a:moveTo>
                      <a:pt x="2826" y="0"/>
                    </a:moveTo>
                    <a:cubicBezTo>
                      <a:pt x="2516" y="792"/>
                      <a:pt x="2146" y="1572"/>
                      <a:pt x="1849" y="2371"/>
                    </a:cubicBezTo>
                    <a:cubicBezTo>
                      <a:pt x="1440" y="3467"/>
                      <a:pt x="1004" y="4556"/>
                      <a:pt x="654" y="5679"/>
                    </a:cubicBezTo>
                    <a:cubicBezTo>
                      <a:pt x="515" y="6114"/>
                      <a:pt x="370" y="6544"/>
                      <a:pt x="218" y="6973"/>
                    </a:cubicBezTo>
                    <a:cubicBezTo>
                      <a:pt x="172" y="7111"/>
                      <a:pt x="0" y="7428"/>
                      <a:pt x="79" y="7574"/>
                    </a:cubicBezTo>
                    <a:cubicBezTo>
                      <a:pt x="350" y="7514"/>
                      <a:pt x="475" y="7045"/>
                      <a:pt x="561" y="6821"/>
                    </a:cubicBezTo>
                    <a:cubicBezTo>
                      <a:pt x="700" y="6438"/>
                      <a:pt x="779" y="6035"/>
                      <a:pt x="905" y="5652"/>
                    </a:cubicBezTo>
                    <a:cubicBezTo>
                      <a:pt x="1208" y="4715"/>
                      <a:pt x="1605" y="3797"/>
                      <a:pt x="1935" y="2866"/>
                    </a:cubicBezTo>
                    <a:cubicBezTo>
                      <a:pt x="2245" y="1994"/>
                      <a:pt x="2582" y="1123"/>
                      <a:pt x="2905" y="251"/>
                    </a:cubicBez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30"/>
              <p:cNvSpPr/>
              <p:nvPr/>
            </p:nvSpPr>
            <p:spPr>
              <a:xfrm>
                <a:off x="11215388" y="3289989"/>
                <a:ext cx="265786" cy="563035"/>
              </a:xfrm>
              <a:custGeom>
                <a:rect b="b" l="l" r="r" t="t"/>
                <a:pathLst>
                  <a:path extrusionOk="0" h="6478" w="3058">
                    <a:moveTo>
                      <a:pt x="2846" y="0"/>
                    </a:moveTo>
                    <a:cubicBezTo>
                      <a:pt x="2800" y="112"/>
                      <a:pt x="2754" y="218"/>
                      <a:pt x="2714" y="324"/>
                    </a:cubicBezTo>
                    <a:cubicBezTo>
                      <a:pt x="2133" y="1730"/>
                      <a:pt x="1552" y="3130"/>
                      <a:pt x="945" y="4523"/>
                    </a:cubicBezTo>
                    <a:cubicBezTo>
                      <a:pt x="859" y="4708"/>
                      <a:pt x="0" y="6042"/>
                      <a:pt x="165" y="6326"/>
                    </a:cubicBezTo>
                    <a:cubicBezTo>
                      <a:pt x="222" y="6281"/>
                      <a:pt x="275" y="6262"/>
                      <a:pt x="325" y="6262"/>
                    </a:cubicBezTo>
                    <a:cubicBezTo>
                      <a:pt x="452" y="6262"/>
                      <a:pt x="561" y="6378"/>
                      <a:pt x="661" y="6478"/>
                    </a:cubicBezTo>
                    <a:cubicBezTo>
                      <a:pt x="647" y="6214"/>
                      <a:pt x="779" y="5976"/>
                      <a:pt x="898" y="5751"/>
                    </a:cubicBezTo>
                    <a:cubicBezTo>
                      <a:pt x="1539" y="4556"/>
                      <a:pt x="2153" y="3387"/>
                      <a:pt x="2562" y="2087"/>
                    </a:cubicBezTo>
                    <a:cubicBezTo>
                      <a:pt x="2708" y="1605"/>
                      <a:pt x="2879" y="1129"/>
                      <a:pt x="3058" y="66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30"/>
              <p:cNvSpPr/>
              <p:nvPr/>
            </p:nvSpPr>
            <p:spPr>
              <a:xfrm>
                <a:off x="11580952" y="3510319"/>
                <a:ext cx="388075" cy="212594"/>
              </a:xfrm>
              <a:custGeom>
                <a:rect b="b" l="l" r="r" t="t"/>
                <a:pathLst>
                  <a:path extrusionOk="0" h="2446" w="4465">
                    <a:moveTo>
                      <a:pt x="3242" y="1"/>
                    </a:moveTo>
                    <a:cubicBezTo>
                      <a:pt x="3025" y="225"/>
                      <a:pt x="2787" y="430"/>
                      <a:pt x="2510" y="588"/>
                    </a:cubicBezTo>
                    <a:cubicBezTo>
                      <a:pt x="1803" y="985"/>
                      <a:pt x="773" y="1077"/>
                      <a:pt x="0" y="1255"/>
                    </a:cubicBezTo>
                    <a:cubicBezTo>
                      <a:pt x="370" y="1519"/>
                      <a:pt x="548" y="2120"/>
                      <a:pt x="918" y="2351"/>
                    </a:cubicBezTo>
                    <a:cubicBezTo>
                      <a:pt x="1027" y="2418"/>
                      <a:pt x="1167" y="2445"/>
                      <a:pt x="1324" y="2445"/>
                    </a:cubicBezTo>
                    <a:cubicBezTo>
                      <a:pt x="1912" y="2445"/>
                      <a:pt x="2749" y="2066"/>
                      <a:pt x="3150" y="1962"/>
                    </a:cubicBezTo>
                    <a:cubicBezTo>
                      <a:pt x="3553" y="1856"/>
                      <a:pt x="4022" y="1731"/>
                      <a:pt x="4464" y="1546"/>
                    </a:cubicBezTo>
                    <a:cubicBezTo>
                      <a:pt x="4127" y="1037"/>
                      <a:pt x="3698" y="450"/>
                      <a:pt x="3242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30"/>
              <p:cNvSpPr/>
              <p:nvPr/>
            </p:nvSpPr>
            <p:spPr>
              <a:xfrm>
                <a:off x="10953687" y="2922686"/>
                <a:ext cx="314024" cy="845944"/>
              </a:xfrm>
              <a:custGeom>
                <a:rect b="b" l="l" r="r" t="t"/>
                <a:pathLst>
                  <a:path extrusionOk="0" h="9733" w="3613">
                    <a:moveTo>
                      <a:pt x="3540" y="0"/>
                    </a:moveTo>
                    <a:lnTo>
                      <a:pt x="3434" y="20"/>
                    </a:lnTo>
                    <a:lnTo>
                      <a:pt x="2127" y="1182"/>
                    </a:lnTo>
                    <a:cubicBezTo>
                      <a:pt x="2127" y="1182"/>
                      <a:pt x="1407" y="4437"/>
                      <a:pt x="879" y="6042"/>
                    </a:cubicBezTo>
                    <a:cubicBezTo>
                      <a:pt x="832" y="6233"/>
                      <a:pt x="766" y="6418"/>
                      <a:pt x="667" y="6623"/>
                    </a:cubicBezTo>
                    <a:cubicBezTo>
                      <a:pt x="542" y="6874"/>
                      <a:pt x="383" y="7039"/>
                      <a:pt x="469" y="7283"/>
                    </a:cubicBezTo>
                    <a:cubicBezTo>
                      <a:pt x="542" y="7475"/>
                      <a:pt x="707" y="7541"/>
                      <a:pt x="713" y="7765"/>
                    </a:cubicBezTo>
                    <a:cubicBezTo>
                      <a:pt x="720" y="8010"/>
                      <a:pt x="522" y="8333"/>
                      <a:pt x="436" y="8551"/>
                    </a:cubicBezTo>
                    <a:cubicBezTo>
                      <a:pt x="298" y="8888"/>
                      <a:pt x="146" y="9218"/>
                      <a:pt x="0" y="9548"/>
                    </a:cubicBezTo>
                    <a:cubicBezTo>
                      <a:pt x="101" y="9535"/>
                      <a:pt x="263" y="9515"/>
                      <a:pt x="430" y="9515"/>
                    </a:cubicBezTo>
                    <a:cubicBezTo>
                      <a:pt x="678" y="9515"/>
                      <a:pt x="935" y="9559"/>
                      <a:pt x="1011" y="9733"/>
                    </a:cubicBezTo>
                    <a:cubicBezTo>
                      <a:pt x="1506" y="8162"/>
                      <a:pt x="2206" y="6676"/>
                      <a:pt x="2760" y="5131"/>
                    </a:cubicBezTo>
                    <a:cubicBezTo>
                      <a:pt x="3018" y="4398"/>
                      <a:pt x="3269" y="3605"/>
                      <a:pt x="3612" y="2912"/>
                    </a:cubicBezTo>
                    <a:lnTo>
                      <a:pt x="3612" y="2912"/>
                    </a:lnTo>
                    <a:cubicBezTo>
                      <a:pt x="3441" y="3064"/>
                      <a:pt x="3275" y="3322"/>
                      <a:pt x="3163" y="3539"/>
                    </a:cubicBezTo>
                    <a:cubicBezTo>
                      <a:pt x="2985" y="3870"/>
                      <a:pt x="2767" y="4154"/>
                      <a:pt x="2556" y="4464"/>
                    </a:cubicBezTo>
                    <a:cubicBezTo>
                      <a:pt x="2985" y="3011"/>
                      <a:pt x="3190" y="1486"/>
                      <a:pt x="3540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30"/>
              <p:cNvSpPr/>
              <p:nvPr/>
            </p:nvSpPr>
            <p:spPr>
              <a:xfrm>
                <a:off x="10161110" y="2423966"/>
                <a:ext cx="471862" cy="365651"/>
              </a:xfrm>
              <a:custGeom>
                <a:rect b="b" l="l" r="r" t="t"/>
                <a:pathLst>
                  <a:path extrusionOk="0" h="4207" w="5429">
                    <a:moveTo>
                      <a:pt x="727" y="0"/>
                    </a:moveTo>
                    <a:cubicBezTo>
                      <a:pt x="661" y="113"/>
                      <a:pt x="602" y="225"/>
                      <a:pt x="575" y="350"/>
                    </a:cubicBezTo>
                    <a:cubicBezTo>
                      <a:pt x="476" y="779"/>
                      <a:pt x="436" y="1228"/>
                      <a:pt x="324" y="1671"/>
                    </a:cubicBezTo>
                    <a:cubicBezTo>
                      <a:pt x="232" y="2034"/>
                      <a:pt x="54" y="2443"/>
                      <a:pt x="100" y="2820"/>
                    </a:cubicBezTo>
                    <a:cubicBezTo>
                      <a:pt x="120" y="2998"/>
                      <a:pt x="166" y="3196"/>
                      <a:pt x="153" y="3414"/>
                    </a:cubicBezTo>
                    <a:cubicBezTo>
                      <a:pt x="133" y="3625"/>
                      <a:pt x="1" y="4068"/>
                      <a:pt x="238" y="4206"/>
                    </a:cubicBezTo>
                    <a:cubicBezTo>
                      <a:pt x="562" y="3724"/>
                      <a:pt x="938" y="3282"/>
                      <a:pt x="1222" y="2767"/>
                    </a:cubicBezTo>
                    <a:cubicBezTo>
                      <a:pt x="1367" y="2516"/>
                      <a:pt x="1420" y="2404"/>
                      <a:pt x="1698" y="2318"/>
                    </a:cubicBezTo>
                    <a:cubicBezTo>
                      <a:pt x="1935" y="2239"/>
                      <a:pt x="2147" y="2087"/>
                      <a:pt x="2378" y="2008"/>
                    </a:cubicBezTo>
                    <a:cubicBezTo>
                      <a:pt x="2432" y="1990"/>
                      <a:pt x="2485" y="1982"/>
                      <a:pt x="2538" y="1982"/>
                    </a:cubicBezTo>
                    <a:cubicBezTo>
                      <a:pt x="2718" y="1982"/>
                      <a:pt x="2895" y="2067"/>
                      <a:pt x="3104" y="2113"/>
                    </a:cubicBezTo>
                    <a:cubicBezTo>
                      <a:pt x="3764" y="2252"/>
                      <a:pt x="4425" y="2358"/>
                      <a:pt x="5078" y="2549"/>
                    </a:cubicBezTo>
                    <a:cubicBezTo>
                      <a:pt x="5191" y="2582"/>
                      <a:pt x="5309" y="2615"/>
                      <a:pt x="5428" y="2648"/>
                    </a:cubicBezTo>
                    <a:cubicBezTo>
                      <a:pt x="3745" y="872"/>
                      <a:pt x="1051" y="93"/>
                      <a:pt x="727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30"/>
              <p:cNvSpPr/>
              <p:nvPr/>
            </p:nvSpPr>
            <p:spPr>
              <a:xfrm>
                <a:off x="10185272" y="2967447"/>
                <a:ext cx="498718" cy="691583"/>
              </a:xfrm>
              <a:custGeom>
                <a:rect b="b" l="l" r="r" t="t"/>
                <a:pathLst>
                  <a:path extrusionOk="0" h="7957" w="5738">
                    <a:moveTo>
                      <a:pt x="5712" y="0"/>
                    </a:moveTo>
                    <a:cubicBezTo>
                      <a:pt x="5348" y="238"/>
                      <a:pt x="4932" y="443"/>
                      <a:pt x="4596" y="628"/>
                    </a:cubicBezTo>
                    <a:cubicBezTo>
                      <a:pt x="3784" y="1070"/>
                      <a:pt x="2952" y="1460"/>
                      <a:pt x="2133" y="1895"/>
                    </a:cubicBezTo>
                    <a:cubicBezTo>
                      <a:pt x="1776" y="2087"/>
                      <a:pt x="1406" y="2278"/>
                      <a:pt x="1030" y="2450"/>
                    </a:cubicBezTo>
                    <a:cubicBezTo>
                      <a:pt x="799" y="2549"/>
                      <a:pt x="522" y="2615"/>
                      <a:pt x="324" y="2760"/>
                    </a:cubicBezTo>
                    <a:cubicBezTo>
                      <a:pt x="548" y="3057"/>
                      <a:pt x="1056" y="3170"/>
                      <a:pt x="1202" y="3539"/>
                    </a:cubicBezTo>
                    <a:cubicBezTo>
                      <a:pt x="1321" y="3856"/>
                      <a:pt x="1162" y="4299"/>
                      <a:pt x="971" y="4543"/>
                    </a:cubicBezTo>
                    <a:cubicBezTo>
                      <a:pt x="773" y="4787"/>
                      <a:pt x="86" y="4992"/>
                      <a:pt x="46" y="5302"/>
                    </a:cubicBezTo>
                    <a:cubicBezTo>
                      <a:pt x="0" y="5619"/>
                      <a:pt x="1076" y="5851"/>
                      <a:pt x="1347" y="5963"/>
                    </a:cubicBezTo>
                    <a:cubicBezTo>
                      <a:pt x="2767" y="6583"/>
                      <a:pt x="4160" y="7211"/>
                      <a:pt x="5527" y="7957"/>
                    </a:cubicBezTo>
                    <a:cubicBezTo>
                      <a:pt x="5243" y="7752"/>
                      <a:pt x="5177" y="7495"/>
                      <a:pt x="5012" y="7191"/>
                    </a:cubicBezTo>
                    <a:cubicBezTo>
                      <a:pt x="4781" y="6749"/>
                      <a:pt x="4371" y="6405"/>
                      <a:pt x="4048" y="6029"/>
                    </a:cubicBezTo>
                    <a:cubicBezTo>
                      <a:pt x="3711" y="5633"/>
                      <a:pt x="3361" y="5302"/>
                      <a:pt x="2998" y="4939"/>
                    </a:cubicBezTo>
                    <a:cubicBezTo>
                      <a:pt x="3321" y="4748"/>
                      <a:pt x="3671" y="4603"/>
                      <a:pt x="4001" y="4437"/>
                    </a:cubicBezTo>
                    <a:cubicBezTo>
                      <a:pt x="4028" y="4002"/>
                      <a:pt x="3117" y="3579"/>
                      <a:pt x="3308" y="3190"/>
                    </a:cubicBezTo>
                    <a:cubicBezTo>
                      <a:pt x="3295" y="3157"/>
                      <a:pt x="3295" y="3137"/>
                      <a:pt x="3288" y="3104"/>
                    </a:cubicBezTo>
                    <a:cubicBezTo>
                      <a:pt x="3341" y="3084"/>
                      <a:pt x="3394" y="3057"/>
                      <a:pt x="3447" y="3031"/>
                    </a:cubicBezTo>
                    <a:lnTo>
                      <a:pt x="5738" y="231"/>
                    </a:lnTo>
                    <a:cubicBezTo>
                      <a:pt x="5738" y="231"/>
                      <a:pt x="5731" y="146"/>
                      <a:pt x="5712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30"/>
              <p:cNvSpPr/>
              <p:nvPr/>
            </p:nvSpPr>
            <p:spPr>
              <a:xfrm>
                <a:off x="9574000" y="2069700"/>
                <a:ext cx="731824" cy="1468255"/>
              </a:xfrm>
              <a:custGeom>
                <a:rect b="b" l="l" r="r" t="t"/>
                <a:pathLst>
                  <a:path extrusionOk="0" h="16893" w="8420">
                    <a:moveTo>
                      <a:pt x="6290" y="1"/>
                    </a:moveTo>
                    <a:cubicBezTo>
                      <a:pt x="6247" y="1"/>
                      <a:pt x="6204" y="1"/>
                      <a:pt x="6161" y="2"/>
                    </a:cubicBezTo>
                    <a:cubicBezTo>
                      <a:pt x="3210" y="35"/>
                      <a:pt x="1" y="2089"/>
                      <a:pt x="1" y="2089"/>
                    </a:cubicBezTo>
                    <a:lnTo>
                      <a:pt x="1" y="15149"/>
                    </a:lnTo>
                    <a:cubicBezTo>
                      <a:pt x="754" y="15381"/>
                      <a:pt x="1520" y="15546"/>
                      <a:pt x="2285" y="15684"/>
                    </a:cubicBezTo>
                    <a:cubicBezTo>
                      <a:pt x="2470" y="15724"/>
                      <a:pt x="2649" y="15750"/>
                      <a:pt x="2827" y="15783"/>
                    </a:cubicBezTo>
                    <a:cubicBezTo>
                      <a:pt x="4101" y="16001"/>
                      <a:pt x="5389" y="16166"/>
                      <a:pt x="6650" y="16437"/>
                    </a:cubicBezTo>
                    <a:cubicBezTo>
                      <a:pt x="6934" y="16490"/>
                      <a:pt x="7211" y="16556"/>
                      <a:pt x="7495" y="16629"/>
                    </a:cubicBezTo>
                    <a:cubicBezTo>
                      <a:pt x="7806" y="16708"/>
                      <a:pt x="8116" y="16794"/>
                      <a:pt x="8420" y="16893"/>
                    </a:cubicBezTo>
                    <a:cubicBezTo>
                      <a:pt x="8103" y="16629"/>
                      <a:pt x="7799" y="16364"/>
                      <a:pt x="7495" y="16087"/>
                    </a:cubicBezTo>
                    <a:cubicBezTo>
                      <a:pt x="7429" y="16021"/>
                      <a:pt x="7363" y="15962"/>
                      <a:pt x="7297" y="15896"/>
                    </a:cubicBezTo>
                    <a:cubicBezTo>
                      <a:pt x="7291" y="15896"/>
                      <a:pt x="7291" y="15896"/>
                      <a:pt x="7291" y="15889"/>
                    </a:cubicBezTo>
                    <a:cubicBezTo>
                      <a:pt x="7218" y="15830"/>
                      <a:pt x="7152" y="15764"/>
                      <a:pt x="7086" y="15697"/>
                    </a:cubicBezTo>
                    <a:cubicBezTo>
                      <a:pt x="6815" y="15433"/>
                      <a:pt x="6551" y="15163"/>
                      <a:pt x="6293" y="14885"/>
                    </a:cubicBezTo>
                    <a:cubicBezTo>
                      <a:pt x="6043" y="14615"/>
                      <a:pt x="5805" y="14344"/>
                      <a:pt x="5567" y="14060"/>
                    </a:cubicBezTo>
                    <a:cubicBezTo>
                      <a:pt x="5356" y="13809"/>
                      <a:pt x="5151" y="13552"/>
                      <a:pt x="4953" y="13294"/>
                    </a:cubicBezTo>
                    <a:cubicBezTo>
                      <a:pt x="4867" y="13175"/>
                      <a:pt x="4775" y="13056"/>
                      <a:pt x="4682" y="12937"/>
                    </a:cubicBezTo>
                    <a:cubicBezTo>
                      <a:pt x="4299" y="12429"/>
                      <a:pt x="3883" y="11934"/>
                      <a:pt x="3329" y="11630"/>
                    </a:cubicBezTo>
                    <a:cubicBezTo>
                      <a:pt x="3705" y="11465"/>
                      <a:pt x="4081" y="11300"/>
                      <a:pt x="4464" y="11135"/>
                    </a:cubicBezTo>
                    <a:cubicBezTo>
                      <a:pt x="4517" y="11108"/>
                      <a:pt x="4570" y="11089"/>
                      <a:pt x="4623" y="11062"/>
                    </a:cubicBezTo>
                    <a:cubicBezTo>
                      <a:pt x="4689" y="11036"/>
                      <a:pt x="4755" y="11003"/>
                      <a:pt x="4821" y="10976"/>
                    </a:cubicBezTo>
                    <a:cubicBezTo>
                      <a:pt x="5158" y="10825"/>
                      <a:pt x="5501" y="10679"/>
                      <a:pt x="5838" y="10527"/>
                    </a:cubicBezTo>
                    <a:cubicBezTo>
                      <a:pt x="6076" y="10422"/>
                      <a:pt x="6313" y="10316"/>
                      <a:pt x="6551" y="10217"/>
                    </a:cubicBezTo>
                    <a:cubicBezTo>
                      <a:pt x="6604" y="10191"/>
                      <a:pt x="6663" y="10164"/>
                      <a:pt x="6690" y="10111"/>
                    </a:cubicBezTo>
                    <a:cubicBezTo>
                      <a:pt x="6723" y="10039"/>
                      <a:pt x="6690" y="9960"/>
                      <a:pt x="6657" y="9894"/>
                    </a:cubicBezTo>
                    <a:cubicBezTo>
                      <a:pt x="6650" y="9867"/>
                      <a:pt x="6637" y="9847"/>
                      <a:pt x="6624" y="9821"/>
                    </a:cubicBezTo>
                    <a:cubicBezTo>
                      <a:pt x="6531" y="9610"/>
                      <a:pt x="6432" y="9392"/>
                      <a:pt x="6333" y="9174"/>
                    </a:cubicBezTo>
                    <a:cubicBezTo>
                      <a:pt x="6260" y="9022"/>
                      <a:pt x="6194" y="8870"/>
                      <a:pt x="6128" y="8718"/>
                    </a:cubicBezTo>
                    <a:cubicBezTo>
                      <a:pt x="5983" y="8408"/>
                      <a:pt x="5844" y="8098"/>
                      <a:pt x="5706" y="7787"/>
                    </a:cubicBezTo>
                    <a:cubicBezTo>
                      <a:pt x="5686" y="7748"/>
                      <a:pt x="5666" y="7708"/>
                      <a:pt x="5646" y="7668"/>
                    </a:cubicBezTo>
                    <a:cubicBezTo>
                      <a:pt x="5579" y="7577"/>
                      <a:pt x="5508" y="7539"/>
                      <a:pt x="5435" y="7539"/>
                    </a:cubicBezTo>
                    <a:cubicBezTo>
                      <a:pt x="5193" y="7539"/>
                      <a:pt x="4920" y="7955"/>
                      <a:pt x="4616" y="8289"/>
                    </a:cubicBezTo>
                    <a:cubicBezTo>
                      <a:pt x="4438" y="8487"/>
                      <a:pt x="4247" y="8659"/>
                      <a:pt x="4042" y="8685"/>
                    </a:cubicBezTo>
                    <a:cubicBezTo>
                      <a:pt x="3765" y="8395"/>
                      <a:pt x="3441" y="8150"/>
                      <a:pt x="3091" y="7959"/>
                    </a:cubicBezTo>
                    <a:cubicBezTo>
                      <a:pt x="3144" y="7695"/>
                      <a:pt x="3230" y="7437"/>
                      <a:pt x="3349" y="7193"/>
                    </a:cubicBezTo>
                    <a:cubicBezTo>
                      <a:pt x="3481" y="6916"/>
                      <a:pt x="3652" y="6645"/>
                      <a:pt x="3837" y="6381"/>
                    </a:cubicBezTo>
                    <a:cubicBezTo>
                      <a:pt x="4108" y="5998"/>
                      <a:pt x="4405" y="5621"/>
                      <a:pt x="4663" y="5238"/>
                    </a:cubicBezTo>
                    <a:cubicBezTo>
                      <a:pt x="4960" y="4789"/>
                      <a:pt x="6360" y="3073"/>
                      <a:pt x="6558" y="2571"/>
                    </a:cubicBezTo>
                    <a:lnTo>
                      <a:pt x="6558" y="2571"/>
                    </a:lnTo>
                    <a:cubicBezTo>
                      <a:pt x="5778" y="3092"/>
                      <a:pt x="3798" y="4763"/>
                      <a:pt x="2933" y="5120"/>
                    </a:cubicBezTo>
                    <a:cubicBezTo>
                      <a:pt x="2840" y="4030"/>
                      <a:pt x="2933" y="2921"/>
                      <a:pt x="3203" y="1864"/>
                    </a:cubicBezTo>
                    <a:cubicBezTo>
                      <a:pt x="3923" y="1277"/>
                      <a:pt x="4854" y="1046"/>
                      <a:pt x="5719" y="702"/>
                    </a:cubicBezTo>
                    <a:cubicBezTo>
                      <a:pt x="5838" y="656"/>
                      <a:pt x="5957" y="603"/>
                      <a:pt x="6069" y="550"/>
                    </a:cubicBezTo>
                    <a:cubicBezTo>
                      <a:pt x="6373" y="412"/>
                      <a:pt x="6663" y="240"/>
                      <a:pt x="6921" y="42"/>
                    </a:cubicBezTo>
                    <a:cubicBezTo>
                      <a:pt x="6712" y="14"/>
                      <a:pt x="6503" y="1"/>
                      <a:pt x="6290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30"/>
              <p:cNvSpPr/>
              <p:nvPr/>
            </p:nvSpPr>
            <p:spPr>
              <a:xfrm>
                <a:off x="9574000" y="2291420"/>
                <a:ext cx="264656" cy="1027335"/>
              </a:xfrm>
              <a:custGeom>
                <a:rect b="b" l="l" r="r" t="t"/>
                <a:pathLst>
                  <a:path extrusionOk="0" h="11820" w="3045">
                    <a:moveTo>
                      <a:pt x="1" y="0"/>
                    </a:moveTo>
                    <a:lnTo>
                      <a:pt x="1" y="11535"/>
                    </a:lnTo>
                    <a:lnTo>
                      <a:pt x="2285" y="11819"/>
                    </a:lnTo>
                    <a:cubicBezTo>
                      <a:pt x="2206" y="10987"/>
                      <a:pt x="1836" y="10175"/>
                      <a:pt x="1473" y="9442"/>
                    </a:cubicBezTo>
                    <a:cubicBezTo>
                      <a:pt x="2041" y="8973"/>
                      <a:pt x="3012" y="8095"/>
                      <a:pt x="3025" y="7501"/>
                    </a:cubicBezTo>
                    <a:cubicBezTo>
                      <a:pt x="3045" y="6834"/>
                      <a:pt x="2418" y="5896"/>
                      <a:pt x="2266" y="5249"/>
                    </a:cubicBezTo>
                    <a:cubicBezTo>
                      <a:pt x="2120" y="4609"/>
                      <a:pt x="2008" y="3942"/>
                      <a:pt x="1916" y="3275"/>
                    </a:cubicBezTo>
                    <a:cubicBezTo>
                      <a:pt x="1869" y="2952"/>
                      <a:pt x="1823" y="2628"/>
                      <a:pt x="1784" y="2304"/>
                    </a:cubicBezTo>
                    <a:cubicBezTo>
                      <a:pt x="1698" y="1618"/>
                      <a:pt x="1612" y="938"/>
                      <a:pt x="1506" y="291"/>
                    </a:cubicBezTo>
                    <a:cubicBezTo>
                      <a:pt x="1163" y="185"/>
                      <a:pt x="582" y="59"/>
                      <a:pt x="34" y="7"/>
                    </a:cubicBezTo>
                    <a:cubicBezTo>
                      <a:pt x="21" y="7"/>
                      <a:pt x="14" y="0"/>
                      <a:pt x="1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80" name="Google Shape;1480;p30"/>
          <p:cNvGrpSpPr/>
          <p:nvPr/>
        </p:nvGrpSpPr>
        <p:grpSpPr>
          <a:xfrm>
            <a:off x="921077" y="4223927"/>
            <a:ext cx="520099" cy="1019340"/>
            <a:chOff x="11376615" y="-183998"/>
            <a:chExt cx="520099" cy="1019340"/>
          </a:xfrm>
        </p:grpSpPr>
        <p:grpSp>
          <p:nvGrpSpPr>
            <p:cNvPr id="1481" name="Google Shape;1481;p30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1482" name="Google Shape;1482;p30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30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84" name="Google Shape;1484;p30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0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6" name="Google Shape;1486;p30"/>
          <p:cNvGrpSpPr/>
          <p:nvPr/>
        </p:nvGrpSpPr>
        <p:grpSpPr>
          <a:xfrm rot="1344472">
            <a:off x="2144725" y="4747895"/>
            <a:ext cx="1001528" cy="622576"/>
            <a:chOff x="12284006" y="3810090"/>
            <a:chExt cx="1001522" cy="622572"/>
          </a:xfrm>
        </p:grpSpPr>
        <p:sp>
          <p:nvSpPr>
            <p:cNvPr id="1487" name="Google Shape;1487;p30"/>
            <p:cNvSpPr/>
            <p:nvPr/>
          </p:nvSpPr>
          <p:spPr>
            <a:xfrm>
              <a:off x="12284006" y="3810090"/>
              <a:ext cx="1001522" cy="622572"/>
            </a:xfrm>
            <a:custGeom>
              <a:rect b="b" l="l" r="r" t="t"/>
              <a:pathLst>
                <a:path extrusionOk="0" h="7163" w="11523">
                  <a:moveTo>
                    <a:pt x="8002" y="0"/>
                  </a:moveTo>
                  <a:cubicBezTo>
                    <a:pt x="7349" y="0"/>
                    <a:pt x="6907" y="646"/>
                    <a:pt x="6907" y="646"/>
                  </a:cubicBezTo>
                  <a:cubicBezTo>
                    <a:pt x="6907" y="646"/>
                    <a:pt x="7349" y="1781"/>
                    <a:pt x="8155" y="2461"/>
                  </a:cubicBezTo>
                  <a:cubicBezTo>
                    <a:pt x="8033" y="2415"/>
                    <a:pt x="7911" y="2395"/>
                    <a:pt x="7793" y="2395"/>
                  </a:cubicBezTo>
                  <a:cubicBezTo>
                    <a:pt x="6992" y="2395"/>
                    <a:pt x="6306" y="3306"/>
                    <a:pt x="6306" y="3306"/>
                  </a:cubicBezTo>
                  <a:lnTo>
                    <a:pt x="6464" y="2224"/>
                  </a:lnTo>
                  <a:cubicBezTo>
                    <a:pt x="6464" y="2224"/>
                    <a:pt x="5835" y="1951"/>
                    <a:pt x="5392" y="1951"/>
                  </a:cubicBezTo>
                  <a:cubicBezTo>
                    <a:pt x="5324" y="1951"/>
                    <a:pt x="5260" y="1958"/>
                    <a:pt x="5203" y="1973"/>
                  </a:cubicBezTo>
                  <a:cubicBezTo>
                    <a:pt x="4781" y="2085"/>
                    <a:pt x="4417" y="3108"/>
                    <a:pt x="4417" y="3108"/>
                  </a:cubicBezTo>
                  <a:cubicBezTo>
                    <a:pt x="4417" y="3108"/>
                    <a:pt x="4378" y="1504"/>
                    <a:pt x="4219" y="903"/>
                  </a:cubicBezTo>
                  <a:cubicBezTo>
                    <a:pt x="4011" y="720"/>
                    <a:pt x="3782" y="644"/>
                    <a:pt x="3552" y="644"/>
                  </a:cubicBezTo>
                  <a:cubicBezTo>
                    <a:pt x="2843" y="644"/>
                    <a:pt x="2127" y="1373"/>
                    <a:pt x="1988" y="1966"/>
                  </a:cubicBezTo>
                  <a:cubicBezTo>
                    <a:pt x="1776" y="1776"/>
                    <a:pt x="1562" y="1699"/>
                    <a:pt x="1358" y="1699"/>
                  </a:cubicBezTo>
                  <a:cubicBezTo>
                    <a:pt x="684" y="1699"/>
                    <a:pt x="115" y="2540"/>
                    <a:pt x="79" y="2910"/>
                  </a:cubicBezTo>
                  <a:cubicBezTo>
                    <a:pt x="40" y="3392"/>
                    <a:pt x="1730" y="4680"/>
                    <a:pt x="1730" y="4680"/>
                  </a:cubicBezTo>
                  <a:cubicBezTo>
                    <a:pt x="1730" y="4680"/>
                    <a:pt x="0" y="4997"/>
                    <a:pt x="0" y="5248"/>
                  </a:cubicBezTo>
                  <a:cubicBezTo>
                    <a:pt x="0" y="5492"/>
                    <a:pt x="1730" y="7163"/>
                    <a:pt x="1730" y="7163"/>
                  </a:cubicBezTo>
                  <a:lnTo>
                    <a:pt x="11522" y="2468"/>
                  </a:lnTo>
                  <a:cubicBezTo>
                    <a:pt x="11522" y="2468"/>
                    <a:pt x="11443" y="263"/>
                    <a:pt x="11166" y="190"/>
                  </a:cubicBezTo>
                  <a:cubicBezTo>
                    <a:pt x="11153" y="187"/>
                    <a:pt x="11139" y="186"/>
                    <a:pt x="11125" y="186"/>
                  </a:cubicBezTo>
                  <a:cubicBezTo>
                    <a:pt x="10808" y="186"/>
                    <a:pt x="10031" y="850"/>
                    <a:pt x="9918" y="1425"/>
                  </a:cubicBezTo>
                  <a:cubicBezTo>
                    <a:pt x="9884" y="1419"/>
                    <a:pt x="9850" y="1416"/>
                    <a:pt x="9816" y="1416"/>
                  </a:cubicBezTo>
                  <a:cubicBezTo>
                    <a:pt x="9405" y="1416"/>
                    <a:pt x="8993" y="1827"/>
                    <a:pt x="8993" y="1827"/>
                  </a:cubicBezTo>
                  <a:cubicBezTo>
                    <a:pt x="8993" y="1827"/>
                    <a:pt x="8716" y="863"/>
                    <a:pt x="8439" y="97"/>
                  </a:cubicBezTo>
                  <a:cubicBezTo>
                    <a:pt x="8285" y="29"/>
                    <a:pt x="8139" y="0"/>
                    <a:pt x="80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0"/>
            <p:cNvSpPr/>
            <p:nvPr/>
          </p:nvSpPr>
          <p:spPr>
            <a:xfrm>
              <a:off x="12312688" y="3980530"/>
              <a:ext cx="116640" cy="71879"/>
            </a:xfrm>
            <a:custGeom>
              <a:rect b="b" l="l" r="r" t="t"/>
              <a:pathLst>
                <a:path extrusionOk="0" h="827" w="1342">
                  <a:moveTo>
                    <a:pt x="999" y="1"/>
                  </a:moveTo>
                  <a:cubicBezTo>
                    <a:pt x="906" y="1"/>
                    <a:pt x="808" y="24"/>
                    <a:pt x="740" y="71"/>
                  </a:cubicBezTo>
                  <a:cubicBezTo>
                    <a:pt x="535" y="170"/>
                    <a:pt x="0" y="566"/>
                    <a:pt x="13" y="824"/>
                  </a:cubicBezTo>
                  <a:cubicBezTo>
                    <a:pt x="25" y="825"/>
                    <a:pt x="36" y="826"/>
                    <a:pt x="48" y="826"/>
                  </a:cubicBezTo>
                  <a:cubicBezTo>
                    <a:pt x="249" y="826"/>
                    <a:pt x="558" y="628"/>
                    <a:pt x="713" y="547"/>
                  </a:cubicBezTo>
                  <a:cubicBezTo>
                    <a:pt x="859" y="467"/>
                    <a:pt x="1149" y="381"/>
                    <a:pt x="1242" y="236"/>
                  </a:cubicBezTo>
                  <a:cubicBezTo>
                    <a:pt x="1341" y="84"/>
                    <a:pt x="1179" y="1"/>
                    <a:pt x="999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0"/>
            <p:cNvSpPr/>
            <p:nvPr/>
          </p:nvSpPr>
          <p:spPr>
            <a:xfrm>
              <a:off x="12311472" y="4229977"/>
              <a:ext cx="133241" cy="52757"/>
            </a:xfrm>
            <a:custGeom>
              <a:rect b="b" l="l" r="r" t="t"/>
              <a:pathLst>
                <a:path extrusionOk="0" h="607" w="1533">
                  <a:moveTo>
                    <a:pt x="1401" y="1"/>
                  </a:moveTo>
                  <a:lnTo>
                    <a:pt x="1401" y="7"/>
                  </a:lnTo>
                  <a:cubicBezTo>
                    <a:pt x="1190" y="106"/>
                    <a:pt x="886" y="166"/>
                    <a:pt x="648" y="238"/>
                  </a:cubicBezTo>
                  <a:cubicBezTo>
                    <a:pt x="443" y="305"/>
                    <a:pt x="153" y="318"/>
                    <a:pt x="1" y="483"/>
                  </a:cubicBezTo>
                  <a:cubicBezTo>
                    <a:pt x="144" y="572"/>
                    <a:pt x="323" y="606"/>
                    <a:pt x="508" y="606"/>
                  </a:cubicBezTo>
                  <a:cubicBezTo>
                    <a:pt x="735" y="606"/>
                    <a:pt x="968" y="555"/>
                    <a:pt x="1150" y="489"/>
                  </a:cubicBezTo>
                  <a:cubicBezTo>
                    <a:pt x="1289" y="443"/>
                    <a:pt x="1473" y="344"/>
                    <a:pt x="1513" y="186"/>
                  </a:cubicBezTo>
                  <a:cubicBezTo>
                    <a:pt x="1533" y="113"/>
                    <a:pt x="1533" y="40"/>
                    <a:pt x="140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0"/>
            <p:cNvSpPr/>
            <p:nvPr/>
          </p:nvSpPr>
          <p:spPr>
            <a:xfrm>
              <a:off x="12482520" y="3885271"/>
              <a:ext cx="130981" cy="96302"/>
            </a:xfrm>
            <a:custGeom>
              <a:rect b="b" l="l" r="r" t="t"/>
              <a:pathLst>
                <a:path extrusionOk="0" h="1108" w="1507">
                  <a:moveTo>
                    <a:pt x="1160" y="0"/>
                  </a:moveTo>
                  <a:cubicBezTo>
                    <a:pt x="1148" y="0"/>
                    <a:pt x="1137" y="2"/>
                    <a:pt x="1130" y="5"/>
                  </a:cubicBezTo>
                  <a:cubicBezTo>
                    <a:pt x="753" y="5"/>
                    <a:pt x="1" y="685"/>
                    <a:pt x="54" y="1108"/>
                  </a:cubicBezTo>
                  <a:cubicBezTo>
                    <a:pt x="126" y="1108"/>
                    <a:pt x="205" y="1035"/>
                    <a:pt x="271" y="1002"/>
                  </a:cubicBezTo>
                  <a:cubicBezTo>
                    <a:pt x="489" y="883"/>
                    <a:pt x="727" y="797"/>
                    <a:pt x="932" y="679"/>
                  </a:cubicBezTo>
                  <a:cubicBezTo>
                    <a:pt x="1097" y="586"/>
                    <a:pt x="1301" y="447"/>
                    <a:pt x="1414" y="296"/>
                  </a:cubicBezTo>
                  <a:cubicBezTo>
                    <a:pt x="1493" y="183"/>
                    <a:pt x="1506" y="137"/>
                    <a:pt x="1374" y="64"/>
                  </a:cubicBezTo>
                  <a:cubicBezTo>
                    <a:pt x="1325" y="37"/>
                    <a:pt x="1220" y="0"/>
                    <a:pt x="116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0"/>
            <p:cNvSpPr/>
            <p:nvPr/>
          </p:nvSpPr>
          <p:spPr>
            <a:xfrm>
              <a:off x="12693115" y="3998956"/>
              <a:ext cx="118900" cy="65882"/>
            </a:xfrm>
            <a:custGeom>
              <a:rect b="b" l="l" r="r" t="t"/>
              <a:pathLst>
                <a:path extrusionOk="0" h="758" w="1368">
                  <a:moveTo>
                    <a:pt x="783" y="1"/>
                  </a:moveTo>
                  <a:cubicBezTo>
                    <a:pt x="757" y="1"/>
                    <a:pt x="732" y="2"/>
                    <a:pt x="707" y="4"/>
                  </a:cubicBezTo>
                  <a:cubicBezTo>
                    <a:pt x="450" y="31"/>
                    <a:pt x="351" y="176"/>
                    <a:pt x="212" y="387"/>
                  </a:cubicBezTo>
                  <a:cubicBezTo>
                    <a:pt x="166" y="460"/>
                    <a:pt x="1" y="704"/>
                    <a:pt x="41" y="757"/>
                  </a:cubicBezTo>
                  <a:cubicBezTo>
                    <a:pt x="100" y="684"/>
                    <a:pt x="252" y="632"/>
                    <a:pt x="371" y="552"/>
                  </a:cubicBezTo>
                  <a:cubicBezTo>
                    <a:pt x="681" y="341"/>
                    <a:pt x="1031" y="288"/>
                    <a:pt x="1368" y="123"/>
                  </a:cubicBezTo>
                  <a:cubicBezTo>
                    <a:pt x="1206" y="59"/>
                    <a:pt x="972" y="1"/>
                    <a:pt x="783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0"/>
            <p:cNvSpPr/>
            <p:nvPr/>
          </p:nvSpPr>
          <p:spPr>
            <a:xfrm>
              <a:off x="12907795" y="3825387"/>
              <a:ext cx="100474" cy="39807"/>
            </a:xfrm>
            <a:custGeom>
              <a:rect b="b" l="l" r="r" t="t"/>
              <a:pathLst>
                <a:path extrusionOk="0" h="458" w="1156">
                  <a:moveTo>
                    <a:pt x="835" y="0"/>
                  </a:moveTo>
                  <a:cubicBezTo>
                    <a:pt x="816" y="0"/>
                    <a:pt x="797" y="3"/>
                    <a:pt x="780" y="7"/>
                  </a:cubicBezTo>
                  <a:cubicBezTo>
                    <a:pt x="588" y="7"/>
                    <a:pt x="86" y="219"/>
                    <a:pt x="0" y="397"/>
                  </a:cubicBezTo>
                  <a:cubicBezTo>
                    <a:pt x="41" y="442"/>
                    <a:pt x="104" y="458"/>
                    <a:pt x="175" y="458"/>
                  </a:cubicBezTo>
                  <a:cubicBezTo>
                    <a:pt x="314" y="458"/>
                    <a:pt x="485" y="397"/>
                    <a:pt x="582" y="370"/>
                  </a:cubicBezTo>
                  <a:cubicBezTo>
                    <a:pt x="687" y="337"/>
                    <a:pt x="965" y="298"/>
                    <a:pt x="1057" y="212"/>
                  </a:cubicBezTo>
                  <a:cubicBezTo>
                    <a:pt x="1156" y="119"/>
                    <a:pt x="978" y="0"/>
                    <a:pt x="835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0"/>
            <p:cNvSpPr/>
            <p:nvPr/>
          </p:nvSpPr>
          <p:spPr>
            <a:xfrm>
              <a:off x="13160891" y="3848506"/>
              <a:ext cx="86915" cy="110121"/>
            </a:xfrm>
            <a:custGeom>
              <a:rect b="b" l="l" r="r" t="t"/>
              <a:pathLst>
                <a:path extrusionOk="0" h="1267" w="1000">
                  <a:moveTo>
                    <a:pt x="890" y="0"/>
                  </a:moveTo>
                  <a:cubicBezTo>
                    <a:pt x="883" y="0"/>
                    <a:pt x="875" y="2"/>
                    <a:pt x="865" y="5"/>
                  </a:cubicBezTo>
                  <a:cubicBezTo>
                    <a:pt x="515" y="270"/>
                    <a:pt x="0" y="771"/>
                    <a:pt x="40" y="1267"/>
                  </a:cubicBezTo>
                  <a:cubicBezTo>
                    <a:pt x="397" y="1181"/>
                    <a:pt x="687" y="778"/>
                    <a:pt x="839" y="461"/>
                  </a:cubicBezTo>
                  <a:cubicBezTo>
                    <a:pt x="864" y="411"/>
                    <a:pt x="999" y="0"/>
                    <a:pt x="89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0"/>
            <p:cNvSpPr/>
            <p:nvPr/>
          </p:nvSpPr>
          <p:spPr>
            <a:xfrm>
              <a:off x="12424548" y="3979227"/>
              <a:ext cx="251445" cy="412672"/>
            </a:xfrm>
            <a:custGeom>
              <a:rect b="b" l="l" r="r" t="t"/>
              <a:pathLst>
                <a:path extrusionOk="0" h="4748" w="2893">
                  <a:moveTo>
                    <a:pt x="364" y="0"/>
                  </a:moveTo>
                  <a:cubicBezTo>
                    <a:pt x="324" y="185"/>
                    <a:pt x="212" y="324"/>
                    <a:pt x="126" y="482"/>
                  </a:cubicBezTo>
                  <a:cubicBezTo>
                    <a:pt x="1" y="713"/>
                    <a:pt x="212" y="918"/>
                    <a:pt x="311" y="1136"/>
                  </a:cubicBezTo>
                  <a:cubicBezTo>
                    <a:pt x="476" y="1499"/>
                    <a:pt x="674" y="1829"/>
                    <a:pt x="892" y="2166"/>
                  </a:cubicBezTo>
                  <a:cubicBezTo>
                    <a:pt x="1143" y="2542"/>
                    <a:pt x="1420" y="2906"/>
                    <a:pt x="1658" y="3289"/>
                  </a:cubicBezTo>
                  <a:cubicBezTo>
                    <a:pt x="1823" y="3553"/>
                    <a:pt x="1975" y="3810"/>
                    <a:pt x="2167" y="4061"/>
                  </a:cubicBezTo>
                  <a:cubicBezTo>
                    <a:pt x="2351" y="4292"/>
                    <a:pt x="2602" y="4629"/>
                    <a:pt x="2873" y="4748"/>
                  </a:cubicBezTo>
                  <a:cubicBezTo>
                    <a:pt x="2893" y="4655"/>
                    <a:pt x="2761" y="4530"/>
                    <a:pt x="2708" y="4451"/>
                  </a:cubicBezTo>
                  <a:cubicBezTo>
                    <a:pt x="2596" y="4292"/>
                    <a:pt x="2490" y="4127"/>
                    <a:pt x="2384" y="3962"/>
                  </a:cubicBezTo>
                  <a:cubicBezTo>
                    <a:pt x="2094" y="3506"/>
                    <a:pt x="1850" y="3038"/>
                    <a:pt x="1605" y="2549"/>
                  </a:cubicBezTo>
                  <a:cubicBezTo>
                    <a:pt x="1328" y="2001"/>
                    <a:pt x="1084" y="1433"/>
                    <a:pt x="793" y="898"/>
                  </a:cubicBezTo>
                  <a:cubicBezTo>
                    <a:pt x="681" y="687"/>
                    <a:pt x="582" y="469"/>
                    <a:pt x="476" y="258"/>
                  </a:cubicBezTo>
                  <a:cubicBezTo>
                    <a:pt x="437" y="179"/>
                    <a:pt x="371" y="93"/>
                    <a:pt x="364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0"/>
            <p:cNvSpPr/>
            <p:nvPr/>
          </p:nvSpPr>
          <p:spPr>
            <a:xfrm>
              <a:off x="12603592" y="3887966"/>
              <a:ext cx="99952" cy="458650"/>
            </a:xfrm>
            <a:custGeom>
              <a:rect b="b" l="l" r="r" t="t"/>
              <a:pathLst>
                <a:path extrusionOk="0" h="5277" w="1150">
                  <a:moveTo>
                    <a:pt x="549" y="0"/>
                  </a:moveTo>
                  <a:cubicBezTo>
                    <a:pt x="628" y="192"/>
                    <a:pt x="133" y="535"/>
                    <a:pt x="21" y="588"/>
                  </a:cubicBezTo>
                  <a:cubicBezTo>
                    <a:pt x="1" y="879"/>
                    <a:pt x="100" y="1077"/>
                    <a:pt x="232" y="1321"/>
                  </a:cubicBezTo>
                  <a:cubicBezTo>
                    <a:pt x="443" y="1717"/>
                    <a:pt x="536" y="2160"/>
                    <a:pt x="608" y="2595"/>
                  </a:cubicBezTo>
                  <a:cubicBezTo>
                    <a:pt x="701" y="3183"/>
                    <a:pt x="760" y="3777"/>
                    <a:pt x="846" y="4365"/>
                  </a:cubicBezTo>
                  <a:cubicBezTo>
                    <a:pt x="879" y="4570"/>
                    <a:pt x="886" y="4893"/>
                    <a:pt x="985" y="5071"/>
                  </a:cubicBezTo>
                  <a:cubicBezTo>
                    <a:pt x="1031" y="5157"/>
                    <a:pt x="1104" y="5197"/>
                    <a:pt x="1150" y="5276"/>
                  </a:cubicBezTo>
                  <a:cubicBezTo>
                    <a:pt x="1110" y="4900"/>
                    <a:pt x="1057" y="4490"/>
                    <a:pt x="991" y="4107"/>
                  </a:cubicBezTo>
                  <a:cubicBezTo>
                    <a:pt x="879" y="3427"/>
                    <a:pt x="846" y="2714"/>
                    <a:pt x="780" y="2034"/>
                  </a:cubicBezTo>
                  <a:cubicBezTo>
                    <a:pt x="767" y="1823"/>
                    <a:pt x="734" y="1618"/>
                    <a:pt x="734" y="1407"/>
                  </a:cubicBezTo>
                  <a:cubicBezTo>
                    <a:pt x="734" y="1202"/>
                    <a:pt x="734" y="971"/>
                    <a:pt x="701" y="773"/>
                  </a:cubicBezTo>
                  <a:cubicBezTo>
                    <a:pt x="661" y="482"/>
                    <a:pt x="582" y="80"/>
                    <a:pt x="549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0"/>
            <p:cNvSpPr/>
            <p:nvPr/>
          </p:nvSpPr>
          <p:spPr>
            <a:xfrm>
              <a:off x="12465311" y="4263266"/>
              <a:ext cx="118900" cy="155143"/>
            </a:xfrm>
            <a:custGeom>
              <a:rect b="b" l="l" r="r" t="t"/>
              <a:pathLst>
                <a:path extrusionOk="0" h="1785" w="1368">
                  <a:moveTo>
                    <a:pt x="1" y="1"/>
                  </a:moveTo>
                  <a:lnTo>
                    <a:pt x="1" y="1"/>
                  </a:lnTo>
                  <a:cubicBezTo>
                    <a:pt x="212" y="364"/>
                    <a:pt x="430" y="760"/>
                    <a:pt x="582" y="1156"/>
                  </a:cubicBezTo>
                  <a:cubicBezTo>
                    <a:pt x="654" y="1335"/>
                    <a:pt x="727" y="1500"/>
                    <a:pt x="839" y="1665"/>
                  </a:cubicBezTo>
                  <a:cubicBezTo>
                    <a:pt x="905" y="1758"/>
                    <a:pt x="945" y="1785"/>
                    <a:pt x="997" y="1785"/>
                  </a:cubicBezTo>
                  <a:cubicBezTo>
                    <a:pt x="1043" y="1785"/>
                    <a:pt x="1098" y="1763"/>
                    <a:pt x="1189" y="1751"/>
                  </a:cubicBezTo>
                  <a:lnTo>
                    <a:pt x="1367" y="1473"/>
                  </a:lnTo>
                  <a:cubicBezTo>
                    <a:pt x="1163" y="1387"/>
                    <a:pt x="984" y="1090"/>
                    <a:pt x="833" y="932"/>
                  </a:cubicBezTo>
                  <a:cubicBezTo>
                    <a:pt x="681" y="773"/>
                    <a:pt x="535" y="602"/>
                    <a:pt x="403" y="437"/>
                  </a:cubicBezTo>
                  <a:cubicBezTo>
                    <a:pt x="318" y="324"/>
                    <a:pt x="139" y="27"/>
                    <a:pt x="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0"/>
            <p:cNvSpPr/>
            <p:nvPr/>
          </p:nvSpPr>
          <p:spPr>
            <a:xfrm>
              <a:off x="12759170" y="4120985"/>
              <a:ext cx="64926" cy="195211"/>
            </a:xfrm>
            <a:custGeom>
              <a:rect b="b" l="l" r="r" t="t"/>
              <a:pathLst>
                <a:path extrusionOk="0" h="2246" w="747">
                  <a:moveTo>
                    <a:pt x="733" y="0"/>
                  </a:moveTo>
                  <a:lnTo>
                    <a:pt x="733" y="0"/>
                  </a:lnTo>
                  <a:cubicBezTo>
                    <a:pt x="634" y="93"/>
                    <a:pt x="614" y="271"/>
                    <a:pt x="581" y="396"/>
                  </a:cubicBezTo>
                  <a:cubicBezTo>
                    <a:pt x="509" y="661"/>
                    <a:pt x="423" y="918"/>
                    <a:pt x="357" y="1182"/>
                  </a:cubicBezTo>
                  <a:cubicBezTo>
                    <a:pt x="317" y="1347"/>
                    <a:pt x="0" y="2159"/>
                    <a:pt x="93" y="2245"/>
                  </a:cubicBezTo>
                  <a:lnTo>
                    <a:pt x="496" y="2100"/>
                  </a:lnTo>
                  <a:lnTo>
                    <a:pt x="496" y="2107"/>
                  </a:lnTo>
                  <a:cubicBezTo>
                    <a:pt x="581" y="1862"/>
                    <a:pt x="555" y="1512"/>
                    <a:pt x="581" y="1261"/>
                  </a:cubicBezTo>
                  <a:cubicBezTo>
                    <a:pt x="614" y="1010"/>
                    <a:pt x="647" y="760"/>
                    <a:pt x="694" y="509"/>
                  </a:cubicBezTo>
                  <a:cubicBezTo>
                    <a:pt x="720" y="344"/>
                    <a:pt x="746" y="172"/>
                    <a:pt x="733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0"/>
            <p:cNvSpPr/>
            <p:nvPr/>
          </p:nvSpPr>
          <p:spPr>
            <a:xfrm>
              <a:off x="12990972" y="3818521"/>
              <a:ext cx="125766" cy="330364"/>
            </a:xfrm>
            <a:custGeom>
              <a:rect b="b" l="l" r="r" t="t"/>
              <a:pathLst>
                <a:path extrusionOk="0" h="3801" w="1447">
                  <a:moveTo>
                    <a:pt x="298" y="0"/>
                  </a:moveTo>
                  <a:lnTo>
                    <a:pt x="298" y="0"/>
                  </a:lnTo>
                  <a:cubicBezTo>
                    <a:pt x="305" y="185"/>
                    <a:pt x="265" y="370"/>
                    <a:pt x="140" y="509"/>
                  </a:cubicBezTo>
                  <a:cubicBezTo>
                    <a:pt x="87" y="568"/>
                    <a:pt x="8" y="595"/>
                    <a:pt x="1" y="674"/>
                  </a:cubicBezTo>
                  <a:cubicBezTo>
                    <a:pt x="1" y="786"/>
                    <a:pt x="206" y="1057"/>
                    <a:pt x="252" y="1156"/>
                  </a:cubicBezTo>
                  <a:cubicBezTo>
                    <a:pt x="549" y="1829"/>
                    <a:pt x="694" y="2543"/>
                    <a:pt x="919" y="3243"/>
                  </a:cubicBezTo>
                  <a:cubicBezTo>
                    <a:pt x="952" y="3335"/>
                    <a:pt x="998" y="3725"/>
                    <a:pt x="1110" y="3791"/>
                  </a:cubicBezTo>
                  <a:cubicBezTo>
                    <a:pt x="1122" y="3798"/>
                    <a:pt x="1137" y="3800"/>
                    <a:pt x="1154" y="3800"/>
                  </a:cubicBezTo>
                  <a:cubicBezTo>
                    <a:pt x="1231" y="3800"/>
                    <a:pt x="1352" y="3744"/>
                    <a:pt x="1425" y="3744"/>
                  </a:cubicBezTo>
                  <a:cubicBezTo>
                    <a:pt x="1428" y="3744"/>
                    <a:pt x="1431" y="3744"/>
                    <a:pt x="1434" y="3744"/>
                  </a:cubicBezTo>
                  <a:cubicBezTo>
                    <a:pt x="1447" y="3639"/>
                    <a:pt x="1394" y="3507"/>
                    <a:pt x="1368" y="3408"/>
                  </a:cubicBezTo>
                  <a:cubicBezTo>
                    <a:pt x="1315" y="3190"/>
                    <a:pt x="1262" y="2972"/>
                    <a:pt x="1222" y="2754"/>
                  </a:cubicBezTo>
                  <a:cubicBezTo>
                    <a:pt x="1156" y="2378"/>
                    <a:pt x="1024" y="2047"/>
                    <a:pt x="886" y="1697"/>
                  </a:cubicBezTo>
                  <a:cubicBezTo>
                    <a:pt x="714" y="1268"/>
                    <a:pt x="615" y="813"/>
                    <a:pt x="463" y="377"/>
                  </a:cubicBezTo>
                  <a:cubicBezTo>
                    <a:pt x="424" y="245"/>
                    <a:pt x="344" y="119"/>
                    <a:pt x="298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9" name="Google Shape;1499;p30"/>
          <p:cNvGrpSpPr/>
          <p:nvPr/>
        </p:nvGrpSpPr>
        <p:grpSpPr>
          <a:xfrm>
            <a:off x="7658676" y="3448716"/>
            <a:ext cx="2725691" cy="1999364"/>
            <a:chOff x="7687251" y="3372791"/>
            <a:chExt cx="2725691" cy="1999364"/>
          </a:xfrm>
        </p:grpSpPr>
        <p:grpSp>
          <p:nvGrpSpPr>
            <p:cNvPr id="1500" name="Google Shape;1500;p30"/>
            <p:cNvGrpSpPr/>
            <p:nvPr/>
          </p:nvGrpSpPr>
          <p:grpSpPr>
            <a:xfrm>
              <a:off x="7777712" y="4155530"/>
              <a:ext cx="950843" cy="1153671"/>
              <a:chOff x="7724112" y="4006155"/>
              <a:chExt cx="950843" cy="1153671"/>
            </a:xfrm>
          </p:grpSpPr>
          <p:sp>
            <p:nvSpPr>
              <p:cNvPr id="1501" name="Google Shape;1501;p30"/>
              <p:cNvSpPr/>
              <p:nvPr/>
            </p:nvSpPr>
            <p:spPr>
              <a:xfrm rot="-1086353">
                <a:off x="8016572" y="4068161"/>
                <a:ext cx="537061" cy="866471"/>
              </a:xfrm>
              <a:custGeom>
                <a:rect b="b" l="l" r="r" t="t"/>
                <a:pathLst>
                  <a:path extrusionOk="0" h="12742" w="7898">
                    <a:moveTo>
                      <a:pt x="4730" y="0"/>
                    </a:moveTo>
                    <a:cubicBezTo>
                      <a:pt x="4500" y="0"/>
                      <a:pt x="4247" y="203"/>
                      <a:pt x="4108" y="387"/>
                    </a:cubicBezTo>
                    <a:cubicBezTo>
                      <a:pt x="3593" y="1054"/>
                      <a:pt x="3758" y="1965"/>
                      <a:pt x="3996" y="2698"/>
                    </a:cubicBezTo>
                    <a:cubicBezTo>
                      <a:pt x="4246" y="3484"/>
                      <a:pt x="4603" y="4217"/>
                      <a:pt x="5059" y="4897"/>
                    </a:cubicBezTo>
                    <a:cubicBezTo>
                      <a:pt x="5534" y="5610"/>
                      <a:pt x="5574" y="6422"/>
                      <a:pt x="5963" y="7149"/>
                    </a:cubicBezTo>
                    <a:cubicBezTo>
                      <a:pt x="6214" y="7618"/>
                      <a:pt x="6597" y="7915"/>
                      <a:pt x="6690" y="8469"/>
                    </a:cubicBezTo>
                    <a:cubicBezTo>
                      <a:pt x="6769" y="8905"/>
                      <a:pt x="6709" y="9341"/>
                      <a:pt x="6782" y="9783"/>
                    </a:cubicBezTo>
                    <a:cubicBezTo>
                      <a:pt x="6830" y="10058"/>
                      <a:pt x="7265" y="11884"/>
                      <a:pt x="6634" y="11884"/>
                    </a:cubicBezTo>
                    <a:cubicBezTo>
                      <a:pt x="6566" y="11884"/>
                      <a:pt x="6486" y="11863"/>
                      <a:pt x="6392" y="11817"/>
                    </a:cubicBezTo>
                    <a:cubicBezTo>
                      <a:pt x="5765" y="11513"/>
                      <a:pt x="5937" y="10259"/>
                      <a:pt x="5930" y="9717"/>
                    </a:cubicBezTo>
                    <a:cubicBezTo>
                      <a:pt x="5924" y="8892"/>
                      <a:pt x="5481" y="8265"/>
                      <a:pt x="5144" y="7538"/>
                    </a:cubicBezTo>
                    <a:cubicBezTo>
                      <a:pt x="4814" y="6832"/>
                      <a:pt x="4880" y="5894"/>
                      <a:pt x="4451" y="5260"/>
                    </a:cubicBezTo>
                    <a:cubicBezTo>
                      <a:pt x="4296" y="5029"/>
                      <a:pt x="4084" y="4881"/>
                      <a:pt x="3881" y="4881"/>
                    </a:cubicBezTo>
                    <a:cubicBezTo>
                      <a:pt x="3730" y="4881"/>
                      <a:pt x="3583" y="4963"/>
                      <a:pt x="3467" y="5155"/>
                    </a:cubicBezTo>
                    <a:cubicBezTo>
                      <a:pt x="3170" y="5643"/>
                      <a:pt x="3309" y="6416"/>
                      <a:pt x="3646" y="6832"/>
                    </a:cubicBezTo>
                    <a:cubicBezTo>
                      <a:pt x="4002" y="7261"/>
                      <a:pt x="4715" y="7611"/>
                      <a:pt x="4841" y="8179"/>
                    </a:cubicBezTo>
                    <a:cubicBezTo>
                      <a:pt x="4927" y="8562"/>
                      <a:pt x="4795" y="8984"/>
                      <a:pt x="4887" y="9381"/>
                    </a:cubicBezTo>
                    <a:cubicBezTo>
                      <a:pt x="4973" y="9790"/>
                      <a:pt x="5144" y="10173"/>
                      <a:pt x="5336" y="10543"/>
                    </a:cubicBezTo>
                    <a:cubicBezTo>
                      <a:pt x="5660" y="11190"/>
                      <a:pt x="6029" y="11876"/>
                      <a:pt x="5686" y="12590"/>
                    </a:cubicBezTo>
                    <a:cubicBezTo>
                      <a:pt x="5402" y="12418"/>
                      <a:pt x="5184" y="11982"/>
                      <a:pt x="4887" y="11764"/>
                    </a:cubicBezTo>
                    <a:cubicBezTo>
                      <a:pt x="4511" y="11474"/>
                      <a:pt x="4227" y="11295"/>
                      <a:pt x="3969" y="10879"/>
                    </a:cubicBezTo>
                    <a:cubicBezTo>
                      <a:pt x="3580" y="10219"/>
                      <a:pt x="3632" y="9433"/>
                      <a:pt x="3223" y="8786"/>
                    </a:cubicBezTo>
                    <a:cubicBezTo>
                      <a:pt x="2999" y="8423"/>
                      <a:pt x="2741" y="8047"/>
                      <a:pt x="2497" y="7697"/>
                    </a:cubicBezTo>
                    <a:cubicBezTo>
                      <a:pt x="2226" y="7307"/>
                      <a:pt x="1810" y="7083"/>
                      <a:pt x="1625" y="6627"/>
                    </a:cubicBezTo>
                    <a:cubicBezTo>
                      <a:pt x="1123" y="5406"/>
                      <a:pt x="1579" y="3973"/>
                      <a:pt x="1401" y="2705"/>
                    </a:cubicBezTo>
                    <a:cubicBezTo>
                      <a:pt x="1327" y="2199"/>
                      <a:pt x="964" y="1867"/>
                      <a:pt x="633" y="1867"/>
                    </a:cubicBezTo>
                    <a:cubicBezTo>
                      <a:pt x="372" y="1867"/>
                      <a:pt x="131" y="2074"/>
                      <a:pt x="67" y="2566"/>
                    </a:cubicBezTo>
                    <a:cubicBezTo>
                      <a:pt x="1" y="3062"/>
                      <a:pt x="272" y="3438"/>
                      <a:pt x="456" y="3874"/>
                    </a:cubicBezTo>
                    <a:cubicBezTo>
                      <a:pt x="615" y="4237"/>
                      <a:pt x="654" y="4620"/>
                      <a:pt x="654" y="5016"/>
                    </a:cubicBezTo>
                    <a:cubicBezTo>
                      <a:pt x="654" y="5815"/>
                      <a:pt x="549" y="6667"/>
                      <a:pt x="1130" y="7307"/>
                    </a:cubicBezTo>
                    <a:cubicBezTo>
                      <a:pt x="1599" y="7816"/>
                      <a:pt x="2200" y="8179"/>
                      <a:pt x="2649" y="8700"/>
                    </a:cubicBezTo>
                    <a:cubicBezTo>
                      <a:pt x="3170" y="9321"/>
                      <a:pt x="2952" y="10120"/>
                      <a:pt x="3197" y="10853"/>
                    </a:cubicBezTo>
                    <a:cubicBezTo>
                      <a:pt x="3507" y="11764"/>
                      <a:pt x="4689" y="12358"/>
                      <a:pt x="5527" y="12741"/>
                    </a:cubicBezTo>
                    <a:lnTo>
                      <a:pt x="7819" y="11923"/>
                    </a:lnTo>
                    <a:cubicBezTo>
                      <a:pt x="7819" y="11962"/>
                      <a:pt x="7825" y="12002"/>
                      <a:pt x="7825" y="12042"/>
                    </a:cubicBezTo>
                    <a:cubicBezTo>
                      <a:pt x="7898" y="11876"/>
                      <a:pt x="7865" y="11309"/>
                      <a:pt x="7872" y="11058"/>
                    </a:cubicBezTo>
                    <a:cubicBezTo>
                      <a:pt x="7878" y="10298"/>
                      <a:pt x="7647" y="9539"/>
                      <a:pt x="7350" y="8859"/>
                    </a:cubicBezTo>
                    <a:cubicBezTo>
                      <a:pt x="6736" y="7452"/>
                      <a:pt x="5990" y="5980"/>
                      <a:pt x="5679" y="4475"/>
                    </a:cubicBezTo>
                    <a:cubicBezTo>
                      <a:pt x="5508" y="3662"/>
                      <a:pt x="5382" y="2863"/>
                      <a:pt x="5290" y="2045"/>
                    </a:cubicBezTo>
                    <a:cubicBezTo>
                      <a:pt x="5250" y="1675"/>
                      <a:pt x="5171" y="1318"/>
                      <a:pt x="5125" y="955"/>
                    </a:cubicBezTo>
                    <a:cubicBezTo>
                      <a:pt x="5092" y="744"/>
                      <a:pt x="5164" y="335"/>
                      <a:pt x="5026" y="156"/>
                    </a:cubicBezTo>
                    <a:cubicBezTo>
                      <a:pt x="4941" y="45"/>
                      <a:pt x="4838" y="0"/>
                      <a:pt x="4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30"/>
              <p:cNvSpPr/>
              <p:nvPr/>
            </p:nvSpPr>
            <p:spPr>
              <a:xfrm rot="-2862002">
                <a:off x="7923613" y="4336378"/>
                <a:ext cx="168869" cy="614117"/>
              </a:xfrm>
              <a:custGeom>
                <a:rect b="b" l="l" r="r" t="t"/>
                <a:pathLst>
                  <a:path extrusionOk="0" h="7066" w="1943">
                    <a:moveTo>
                      <a:pt x="1375" y="0"/>
                    </a:moveTo>
                    <a:cubicBezTo>
                      <a:pt x="1372" y="0"/>
                      <a:pt x="1370" y="0"/>
                      <a:pt x="1368" y="0"/>
                    </a:cubicBezTo>
                    <a:cubicBezTo>
                      <a:pt x="925" y="40"/>
                      <a:pt x="1143" y="1585"/>
                      <a:pt x="1143" y="1869"/>
                    </a:cubicBezTo>
                    <a:cubicBezTo>
                      <a:pt x="1143" y="2476"/>
                      <a:pt x="1104" y="3196"/>
                      <a:pt x="839" y="3757"/>
                    </a:cubicBezTo>
                    <a:cubicBezTo>
                      <a:pt x="529" y="4431"/>
                      <a:pt x="1" y="5032"/>
                      <a:pt x="54" y="5831"/>
                    </a:cubicBezTo>
                    <a:cubicBezTo>
                      <a:pt x="67" y="6029"/>
                      <a:pt x="199" y="6729"/>
                      <a:pt x="232" y="7066"/>
                    </a:cubicBezTo>
                    <a:cubicBezTo>
                      <a:pt x="489" y="6689"/>
                      <a:pt x="655" y="6194"/>
                      <a:pt x="767" y="5752"/>
                    </a:cubicBezTo>
                    <a:cubicBezTo>
                      <a:pt x="925" y="5164"/>
                      <a:pt x="1117" y="4649"/>
                      <a:pt x="1321" y="4074"/>
                    </a:cubicBezTo>
                    <a:cubicBezTo>
                      <a:pt x="1447" y="3731"/>
                      <a:pt x="1493" y="3381"/>
                      <a:pt x="1652" y="3038"/>
                    </a:cubicBezTo>
                    <a:cubicBezTo>
                      <a:pt x="1790" y="2734"/>
                      <a:pt x="1902" y="2496"/>
                      <a:pt x="1916" y="2153"/>
                    </a:cubicBezTo>
                    <a:cubicBezTo>
                      <a:pt x="1942" y="1605"/>
                      <a:pt x="1632" y="1215"/>
                      <a:pt x="1553" y="700"/>
                    </a:cubicBezTo>
                    <a:cubicBezTo>
                      <a:pt x="1526" y="563"/>
                      <a:pt x="1571" y="0"/>
                      <a:pt x="1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rot="-752683">
                <a:off x="7834492" y="4489778"/>
                <a:ext cx="206069" cy="655493"/>
              </a:xfrm>
              <a:custGeom>
                <a:rect b="b" l="l" r="r" t="t"/>
                <a:pathLst>
                  <a:path extrusionOk="0" h="7542" w="2371">
                    <a:moveTo>
                      <a:pt x="635" y="1"/>
                    </a:moveTo>
                    <a:cubicBezTo>
                      <a:pt x="392" y="1"/>
                      <a:pt x="233" y="814"/>
                      <a:pt x="198" y="1051"/>
                    </a:cubicBezTo>
                    <a:cubicBezTo>
                      <a:pt x="0" y="2411"/>
                      <a:pt x="462" y="3296"/>
                      <a:pt x="1189" y="4412"/>
                    </a:cubicBezTo>
                    <a:cubicBezTo>
                      <a:pt x="1789" y="5336"/>
                      <a:pt x="1908" y="6512"/>
                      <a:pt x="2166" y="7542"/>
                    </a:cubicBezTo>
                    <a:cubicBezTo>
                      <a:pt x="2245" y="7357"/>
                      <a:pt x="2192" y="6380"/>
                      <a:pt x="2225" y="5699"/>
                    </a:cubicBezTo>
                    <a:cubicBezTo>
                      <a:pt x="2252" y="5250"/>
                      <a:pt x="2371" y="4650"/>
                      <a:pt x="2258" y="4207"/>
                    </a:cubicBezTo>
                    <a:cubicBezTo>
                      <a:pt x="2153" y="3778"/>
                      <a:pt x="1756" y="3408"/>
                      <a:pt x="1486" y="3078"/>
                    </a:cubicBezTo>
                    <a:cubicBezTo>
                      <a:pt x="1057" y="2550"/>
                      <a:pt x="825" y="2187"/>
                      <a:pt x="858" y="1493"/>
                    </a:cubicBezTo>
                    <a:cubicBezTo>
                      <a:pt x="872" y="1163"/>
                      <a:pt x="1030" y="602"/>
                      <a:pt x="885" y="278"/>
                    </a:cubicBezTo>
                    <a:cubicBezTo>
                      <a:pt x="794" y="80"/>
                      <a:pt x="710" y="1"/>
                      <a:pt x="6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4" name="Google Shape;1504;p30"/>
            <p:cNvGrpSpPr/>
            <p:nvPr/>
          </p:nvGrpSpPr>
          <p:grpSpPr>
            <a:xfrm>
              <a:off x="7687251" y="3372791"/>
              <a:ext cx="2725691" cy="1999364"/>
              <a:chOff x="7687251" y="3372791"/>
              <a:chExt cx="2725691" cy="1999364"/>
            </a:xfrm>
          </p:grpSpPr>
          <p:sp>
            <p:nvSpPr>
              <p:cNvPr id="1505" name="Google Shape;1505;p30"/>
              <p:cNvSpPr/>
              <p:nvPr/>
            </p:nvSpPr>
            <p:spPr>
              <a:xfrm rot="-752681">
                <a:off x="7820942" y="3621846"/>
                <a:ext cx="2458310" cy="1501255"/>
              </a:xfrm>
              <a:custGeom>
                <a:rect b="b" l="l" r="r" t="t"/>
                <a:pathLst>
                  <a:path extrusionOk="0" h="11041" w="18080">
                    <a:moveTo>
                      <a:pt x="14752" y="0"/>
                    </a:moveTo>
                    <a:cubicBezTo>
                      <a:pt x="14487" y="0"/>
                      <a:pt x="14222" y="17"/>
                      <a:pt x="13966" y="47"/>
                    </a:cubicBezTo>
                    <a:lnTo>
                      <a:pt x="12071" y="2840"/>
                    </a:lnTo>
                    <a:lnTo>
                      <a:pt x="11365" y="3883"/>
                    </a:lnTo>
                    <a:cubicBezTo>
                      <a:pt x="11365" y="3883"/>
                      <a:pt x="10572" y="3731"/>
                      <a:pt x="9542" y="3546"/>
                    </a:cubicBezTo>
                    <a:cubicBezTo>
                      <a:pt x="9298" y="3500"/>
                      <a:pt x="9047" y="3461"/>
                      <a:pt x="8789" y="3414"/>
                    </a:cubicBezTo>
                    <a:cubicBezTo>
                      <a:pt x="8420" y="3348"/>
                      <a:pt x="8037" y="3289"/>
                      <a:pt x="7654" y="3229"/>
                    </a:cubicBezTo>
                    <a:cubicBezTo>
                      <a:pt x="7456" y="3196"/>
                      <a:pt x="7258" y="3170"/>
                      <a:pt x="7066" y="3144"/>
                    </a:cubicBezTo>
                    <a:cubicBezTo>
                      <a:pt x="6875" y="3117"/>
                      <a:pt x="6683" y="3091"/>
                      <a:pt x="6505" y="3064"/>
                    </a:cubicBezTo>
                    <a:cubicBezTo>
                      <a:pt x="6320" y="3045"/>
                      <a:pt x="6142" y="3025"/>
                      <a:pt x="5970" y="3005"/>
                    </a:cubicBezTo>
                    <a:cubicBezTo>
                      <a:pt x="5640" y="2972"/>
                      <a:pt x="5356" y="2952"/>
                      <a:pt x="5145" y="2952"/>
                    </a:cubicBezTo>
                    <a:cubicBezTo>
                      <a:pt x="4947" y="2952"/>
                      <a:pt x="4808" y="2979"/>
                      <a:pt x="4768" y="3025"/>
                    </a:cubicBezTo>
                    <a:cubicBezTo>
                      <a:pt x="4636" y="3183"/>
                      <a:pt x="4603" y="4068"/>
                      <a:pt x="4610" y="5019"/>
                    </a:cubicBezTo>
                    <a:cubicBezTo>
                      <a:pt x="4616" y="5851"/>
                      <a:pt x="4649" y="6742"/>
                      <a:pt x="4669" y="7251"/>
                    </a:cubicBezTo>
                    <a:cubicBezTo>
                      <a:pt x="4682" y="7521"/>
                      <a:pt x="4696" y="7686"/>
                      <a:pt x="4696" y="7686"/>
                    </a:cubicBezTo>
                    <a:lnTo>
                      <a:pt x="3930" y="8089"/>
                    </a:lnTo>
                    <a:lnTo>
                      <a:pt x="3342" y="8406"/>
                    </a:lnTo>
                    <a:lnTo>
                      <a:pt x="2979" y="8690"/>
                    </a:lnTo>
                    <a:lnTo>
                      <a:pt x="2807" y="8822"/>
                    </a:lnTo>
                    <a:lnTo>
                      <a:pt x="2715" y="8895"/>
                    </a:lnTo>
                    <a:lnTo>
                      <a:pt x="2041" y="9430"/>
                    </a:lnTo>
                    <a:lnTo>
                      <a:pt x="1579" y="9793"/>
                    </a:lnTo>
                    <a:lnTo>
                      <a:pt x="1" y="11041"/>
                    </a:lnTo>
                    <a:lnTo>
                      <a:pt x="18080" y="11041"/>
                    </a:lnTo>
                    <a:lnTo>
                      <a:pt x="18080" y="529"/>
                    </a:lnTo>
                    <a:cubicBezTo>
                      <a:pt x="18080" y="529"/>
                      <a:pt x="17136" y="238"/>
                      <a:pt x="15993" y="86"/>
                    </a:cubicBezTo>
                    <a:cubicBezTo>
                      <a:pt x="15723" y="53"/>
                      <a:pt x="15445" y="27"/>
                      <a:pt x="15168" y="14"/>
                    </a:cubicBezTo>
                    <a:cubicBezTo>
                      <a:pt x="15030" y="5"/>
                      <a:pt x="14891" y="0"/>
                      <a:pt x="147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6" name="Google Shape;1506;p30"/>
              <p:cNvGrpSpPr/>
              <p:nvPr/>
            </p:nvGrpSpPr>
            <p:grpSpPr>
              <a:xfrm rot="-752944">
                <a:off x="7821285" y="3626259"/>
                <a:ext cx="2458291" cy="1494964"/>
                <a:chOff x="13999880" y="4132980"/>
                <a:chExt cx="1571423" cy="955632"/>
              </a:xfrm>
            </p:grpSpPr>
            <p:sp>
              <p:nvSpPr>
                <p:cNvPr id="1507" name="Google Shape;1507;p30"/>
                <p:cNvSpPr/>
                <p:nvPr/>
              </p:nvSpPr>
              <p:spPr>
                <a:xfrm>
                  <a:off x="13999880" y="4769199"/>
                  <a:ext cx="1571423" cy="319413"/>
                </a:xfrm>
                <a:custGeom>
                  <a:rect b="b" l="l" r="r" t="t"/>
                  <a:pathLst>
                    <a:path extrusionOk="0" h="3675" w="18080">
                      <a:moveTo>
                        <a:pt x="13528" y="1"/>
                      </a:moveTo>
                      <a:cubicBezTo>
                        <a:pt x="12758" y="1"/>
                        <a:pt x="12058" y="609"/>
                        <a:pt x="12157" y="1271"/>
                      </a:cubicBezTo>
                      <a:cubicBezTo>
                        <a:pt x="11962" y="1222"/>
                        <a:pt x="11731" y="1201"/>
                        <a:pt x="11474" y="1201"/>
                      </a:cubicBezTo>
                      <a:cubicBezTo>
                        <a:pt x="9699" y="1201"/>
                        <a:pt x="6654" y="2218"/>
                        <a:pt x="5112" y="2218"/>
                      </a:cubicBezTo>
                      <a:cubicBezTo>
                        <a:pt x="5067" y="2218"/>
                        <a:pt x="5022" y="2217"/>
                        <a:pt x="4980" y="2216"/>
                      </a:cubicBezTo>
                      <a:cubicBezTo>
                        <a:pt x="4260" y="2189"/>
                        <a:pt x="3474" y="1846"/>
                        <a:pt x="2807" y="1456"/>
                      </a:cubicBezTo>
                      <a:lnTo>
                        <a:pt x="1" y="3675"/>
                      </a:lnTo>
                      <a:lnTo>
                        <a:pt x="18080" y="3675"/>
                      </a:lnTo>
                      <a:lnTo>
                        <a:pt x="18080" y="2222"/>
                      </a:lnTo>
                      <a:cubicBezTo>
                        <a:pt x="18080" y="2222"/>
                        <a:pt x="15412" y="1106"/>
                        <a:pt x="14428" y="320"/>
                      </a:cubicBezTo>
                      <a:cubicBezTo>
                        <a:pt x="14148" y="96"/>
                        <a:pt x="13832" y="1"/>
                        <a:pt x="13528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8" name="Google Shape;1508;p30"/>
                <p:cNvSpPr/>
                <p:nvPr/>
              </p:nvSpPr>
              <p:spPr>
                <a:xfrm>
                  <a:off x="14399950" y="4385555"/>
                  <a:ext cx="533224" cy="303681"/>
                </a:xfrm>
                <a:custGeom>
                  <a:rect b="b" l="l" r="r" t="t"/>
                  <a:pathLst>
                    <a:path extrusionOk="0" h="3494" w="6135">
                      <a:moveTo>
                        <a:pt x="542" y="0"/>
                      </a:moveTo>
                      <a:cubicBezTo>
                        <a:pt x="344" y="7"/>
                        <a:pt x="205" y="27"/>
                        <a:pt x="165" y="73"/>
                      </a:cubicBezTo>
                      <a:cubicBezTo>
                        <a:pt x="33" y="231"/>
                        <a:pt x="0" y="1116"/>
                        <a:pt x="7" y="2074"/>
                      </a:cubicBezTo>
                      <a:lnTo>
                        <a:pt x="5507" y="3493"/>
                      </a:lnTo>
                      <a:cubicBezTo>
                        <a:pt x="5507" y="3493"/>
                        <a:pt x="5751" y="3308"/>
                        <a:pt x="6134" y="2536"/>
                      </a:cubicBezTo>
                      <a:cubicBezTo>
                        <a:pt x="4926" y="2173"/>
                        <a:pt x="1981" y="726"/>
                        <a:pt x="54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9" name="Google Shape;1509;p30"/>
                <p:cNvSpPr/>
                <p:nvPr/>
              </p:nvSpPr>
              <p:spPr>
                <a:xfrm>
                  <a:off x="15049030" y="4132980"/>
                  <a:ext cx="455695" cy="278997"/>
                </a:xfrm>
                <a:custGeom>
                  <a:rect b="b" l="l" r="r" t="t"/>
                  <a:pathLst>
                    <a:path extrusionOk="0" h="3210" w="5243">
                      <a:moveTo>
                        <a:pt x="1895" y="1"/>
                      </a:moveTo>
                      <a:lnTo>
                        <a:pt x="0" y="2794"/>
                      </a:lnTo>
                      <a:lnTo>
                        <a:pt x="4054" y="3210"/>
                      </a:lnTo>
                      <a:lnTo>
                        <a:pt x="5243" y="2490"/>
                      </a:lnTo>
                      <a:lnTo>
                        <a:pt x="1895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30"/>
                <p:cNvSpPr/>
                <p:nvPr/>
              </p:nvSpPr>
              <p:spPr>
                <a:xfrm>
                  <a:off x="15105785" y="4466473"/>
                  <a:ext cx="295685" cy="55191"/>
                </a:xfrm>
                <a:custGeom>
                  <a:rect b="b" l="l" r="r" t="t"/>
                  <a:pathLst>
                    <a:path extrusionOk="0" h="635" w="3402">
                      <a:moveTo>
                        <a:pt x="1" y="0"/>
                      </a:moveTo>
                      <a:lnTo>
                        <a:pt x="3401" y="634"/>
                      </a:lnTo>
                      <a:lnTo>
                        <a:pt x="3177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1" name="Google Shape;1511;p30"/>
                <p:cNvSpPr/>
                <p:nvPr/>
              </p:nvSpPr>
              <p:spPr>
                <a:xfrm>
                  <a:off x="14933086" y="4619096"/>
                  <a:ext cx="74138" cy="81005"/>
                </a:xfrm>
                <a:custGeom>
                  <a:rect b="b" l="l" r="r" t="t"/>
                  <a:pathLst>
                    <a:path extrusionOk="0" h="932" w="853">
                      <a:moveTo>
                        <a:pt x="456" y="1"/>
                      </a:moveTo>
                      <a:lnTo>
                        <a:pt x="0" y="932"/>
                      </a:lnTo>
                      <a:lnTo>
                        <a:pt x="456" y="932"/>
                      </a:lnTo>
                      <a:lnTo>
                        <a:pt x="852" y="166"/>
                      </a:lnTo>
                      <a:lnTo>
                        <a:pt x="456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2" name="Google Shape;1512;p30"/>
                <p:cNvSpPr/>
                <p:nvPr/>
              </p:nvSpPr>
              <p:spPr>
                <a:xfrm>
                  <a:off x="15067978" y="4521578"/>
                  <a:ext cx="503325" cy="223893"/>
                </a:xfrm>
                <a:custGeom>
                  <a:rect b="b" l="l" r="r" t="t"/>
                  <a:pathLst>
                    <a:path extrusionOk="0" h="2576" w="5791">
                      <a:moveTo>
                        <a:pt x="0" y="0"/>
                      </a:moveTo>
                      <a:cubicBezTo>
                        <a:pt x="0" y="0"/>
                        <a:pt x="3427" y="1823"/>
                        <a:pt x="5764" y="2575"/>
                      </a:cubicBezTo>
                      <a:cubicBezTo>
                        <a:pt x="5791" y="1988"/>
                        <a:pt x="5791" y="1373"/>
                        <a:pt x="5791" y="1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3" name="Google Shape;1513;p30"/>
                <p:cNvSpPr/>
                <p:nvPr/>
              </p:nvSpPr>
              <p:spPr>
                <a:xfrm>
                  <a:off x="15125341" y="4838036"/>
                  <a:ext cx="239972" cy="250576"/>
                </a:xfrm>
                <a:custGeom>
                  <a:rect b="b" l="l" r="r" t="t"/>
                  <a:pathLst>
                    <a:path extrusionOk="0" h="2883" w="2761">
                      <a:moveTo>
                        <a:pt x="857" y="0"/>
                      </a:moveTo>
                      <a:cubicBezTo>
                        <a:pt x="553" y="0"/>
                        <a:pt x="219" y="133"/>
                        <a:pt x="0" y="294"/>
                      </a:cubicBezTo>
                      <a:cubicBezTo>
                        <a:pt x="304" y="1027"/>
                        <a:pt x="713" y="1569"/>
                        <a:pt x="865" y="2348"/>
                      </a:cubicBezTo>
                      <a:cubicBezTo>
                        <a:pt x="898" y="2520"/>
                        <a:pt x="925" y="2698"/>
                        <a:pt x="945" y="2883"/>
                      </a:cubicBezTo>
                      <a:lnTo>
                        <a:pt x="2760" y="2883"/>
                      </a:lnTo>
                      <a:cubicBezTo>
                        <a:pt x="2344" y="2256"/>
                        <a:pt x="1935" y="1628"/>
                        <a:pt x="1539" y="988"/>
                      </a:cubicBezTo>
                      <a:cubicBezTo>
                        <a:pt x="1453" y="849"/>
                        <a:pt x="1083" y="222"/>
                        <a:pt x="1090" y="30"/>
                      </a:cubicBezTo>
                      <a:cubicBezTo>
                        <a:pt x="1016" y="9"/>
                        <a:pt x="938" y="0"/>
                        <a:pt x="85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514" name="Google Shape;1514;p30"/>
          <p:cNvGrpSpPr/>
          <p:nvPr/>
        </p:nvGrpSpPr>
        <p:grpSpPr>
          <a:xfrm>
            <a:off x="8547300" y="2096358"/>
            <a:ext cx="498456" cy="1035373"/>
            <a:chOff x="8461575" y="182458"/>
            <a:chExt cx="498456" cy="1035373"/>
          </a:xfrm>
        </p:grpSpPr>
        <p:sp>
          <p:nvSpPr>
            <p:cNvPr id="1515" name="Google Shape;1515;p30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0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17" name="Google Shape;1517;p30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1518" name="Google Shape;1518;p30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0" name="Google Shape;1520;p30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1521" name="Google Shape;1521;p30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30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23" name="Google Shape;1523;p30"/>
          <p:cNvGrpSpPr/>
          <p:nvPr/>
        </p:nvGrpSpPr>
        <p:grpSpPr>
          <a:xfrm rot="-4479447">
            <a:off x="-28555" y="3395163"/>
            <a:ext cx="903870" cy="468862"/>
            <a:chOff x="237035" y="171233"/>
            <a:chExt cx="903834" cy="468843"/>
          </a:xfrm>
        </p:grpSpPr>
        <p:sp>
          <p:nvSpPr>
            <p:cNvPr id="1524" name="Google Shape;1524;p30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25" name="Google Shape;1525;p30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1526" name="Google Shape;1526;p30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27" name="Google Shape;1527;p30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1528" name="Google Shape;1528;p30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9" name="Google Shape;1529;p30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30" name="Google Shape;1530;p30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1531" name="Google Shape;1531;p30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2" name="Google Shape;1532;p30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533" name="Google Shape;1533;p30"/>
          <p:cNvGrpSpPr/>
          <p:nvPr/>
        </p:nvGrpSpPr>
        <p:grpSpPr>
          <a:xfrm flipH="1" rot="-2240659">
            <a:off x="8413647" y="3672590"/>
            <a:ext cx="665991" cy="621879"/>
            <a:chOff x="5628350" y="6127367"/>
            <a:chExt cx="665995" cy="621883"/>
          </a:xfrm>
        </p:grpSpPr>
        <p:sp>
          <p:nvSpPr>
            <p:cNvPr id="1534" name="Google Shape;1534;p30"/>
            <p:cNvSpPr/>
            <p:nvPr/>
          </p:nvSpPr>
          <p:spPr>
            <a:xfrm>
              <a:off x="5703469" y="6568347"/>
              <a:ext cx="175094" cy="180902"/>
            </a:xfrm>
            <a:custGeom>
              <a:rect b="b" l="l" r="r" t="t"/>
              <a:pathLst>
                <a:path extrusionOk="0" h="1652" w="1599">
                  <a:moveTo>
                    <a:pt x="839" y="1"/>
                  </a:moveTo>
                  <a:cubicBezTo>
                    <a:pt x="839" y="1"/>
                    <a:pt x="159" y="324"/>
                    <a:pt x="113" y="443"/>
                  </a:cubicBezTo>
                  <a:cubicBezTo>
                    <a:pt x="67" y="555"/>
                    <a:pt x="1" y="945"/>
                    <a:pt x="1" y="945"/>
                  </a:cubicBezTo>
                  <a:lnTo>
                    <a:pt x="272" y="542"/>
                  </a:lnTo>
                  <a:lnTo>
                    <a:pt x="945" y="232"/>
                  </a:lnTo>
                  <a:lnTo>
                    <a:pt x="463" y="912"/>
                  </a:lnTo>
                  <a:lnTo>
                    <a:pt x="523" y="1579"/>
                  </a:lnTo>
                  <a:lnTo>
                    <a:pt x="701" y="919"/>
                  </a:lnTo>
                  <a:lnTo>
                    <a:pt x="1077" y="516"/>
                  </a:lnTo>
                  <a:lnTo>
                    <a:pt x="965" y="1328"/>
                  </a:lnTo>
                  <a:lnTo>
                    <a:pt x="1599" y="1652"/>
                  </a:lnTo>
                  <a:lnTo>
                    <a:pt x="1203" y="1216"/>
                  </a:lnTo>
                  <a:lnTo>
                    <a:pt x="1460" y="734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6144546" y="6423361"/>
              <a:ext cx="149799" cy="210250"/>
            </a:xfrm>
            <a:custGeom>
              <a:rect b="b" l="l" r="r" t="t"/>
              <a:pathLst>
                <a:path extrusionOk="0" h="1920" w="1368">
                  <a:moveTo>
                    <a:pt x="787" y="0"/>
                  </a:moveTo>
                  <a:cubicBezTo>
                    <a:pt x="608" y="0"/>
                    <a:pt x="1" y="235"/>
                    <a:pt x="1" y="235"/>
                  </a:cubicBezTo>
                  <a:lnTo>
                    <a:pt x="106" y="1193"/>
                  </a:lnTo>
                  <a:lnTo>
                    <a:pt x="628" y="1331"/>
                  </a:lnTo>
                  <a:lnTo>
                    <a:pt x="681" y="1919"/>
                  </a:lnTo>
                  <a:lnTo>
                    <a:pt x="879" y="1232"/>
                  </a:lnTo>
                  <a:lnTo>
                    <a:pt x="212" y="757"/>
                  </a:lnTo>
                  <a:lnTo>
                    <a:pt x="760" y="764"/>
                  </a:lnTo>
                  <a:lnTo>
                    <a:pt x="1367" y="1094"/>
                  </a:lnTo>
                  <a:lnTo>
                    <a:pt x="925" y="585"/>
                  </a:lnTo>
                  <a:lnTo>
                    <a:pt x="93" y="466"/>
                  </a:lnTo>
                  <a:lnTo>
                    <a:pt x="780" y="196"/>
                  </a:lnTo>
                  <a:lnTo>
                    <a:pt x="1262" y="275"/>
                  </a:lnTo>
                  <a:cubicBezTo>
                    <a:pt x="1262" y="275"/>
                    <a:pt x="932" y="50"/>
                    <a:pt x="819" y="4"/>
                  </a:cubicBezTo>
                  <a:cubicBezTo>
                    <a:pt x="811" y="2"/>
                    <a:pt x="801" y="0"/>
                    <a:pt x="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695585" y="6393357"/>
              <a:ext cx="160640" cy="127792"/>
            </a:xfrm>
            <a:custGeom>
              <a:rect b="b" l="l" r="r" t="t"/>
              <a:pathLst>
                <a:path extrusionOk="0" h="1167" w="1467">
                  <a:moveTo>
                    <a:pt x="326" y="1"/>
                  </a:moveTo>
                  <a:cubicBezTo>
                    <a:pt x="323" y="1"/>
                    <a:pt x="320" y="1"/>
                    <a:pt x="317" y="1"/>
                  </a:cubicBezTo>
                  <a:cubicBezTo>
                    <a:pt x="0" y="8"/>
                    <a:pt x="297" y="707"/>
                    <a:pt x="357" y="806"/>
                  </a:cubicBezTo>
                  <a:cubicBezTo>
                    <a:pt x="456" y="958"/>
                    <a:pt x="581" y="1084"/>
                    <a:pt x="760" y="1130"/>
                  </a:cubicBezTo>
                  <a:cubicBezTo>
                    <a:pt x="816" y="1145"/>
                    <a:pt x="910" y="1166"/>
                    <a:pt x="992" y="1166"/>
                  </a:cubicBezTo>
                  <a:cubicBezTo>
                    <a:pt x="1055" y="1166"/>
                    <a:pt x="1110" y="1154"/>
                    <a:pt x="1136" y="1117"/>
                  </a:cubicBezTo>
                  <a:lnTo>
                    <a:pt x="1466" y="635"/>
                  </a:lnTo>
                  <a:lnTo>
                    <a:pt x="1466" y="635"/>
                  </a:lnTo>
                  <a:cubicBezTo>
                    <a:pt x="1379" y="684"/>
                    <a:pt x="1254" y="708"/>
                    <a:pt x="1123" y="708"/>
                  </a:cubicBezTo>
                  <a:cubicBezTo>
                    <a:pt x="975" y="708"/>
                    <a:pt x="822" y="678"/>
                    <a:pt x="713" y="622"/>
                  </a:cubicBezTo>
                  <a:cubicBezTo>
                    <a:pt x="548" y="536"/>
                    <a:pt x="509" y="331"/>
                    <a:pt x="449" y="166"/>
                  </a:cubicBezTo>
                  <a:cubicBezTo>
                    <a:pt x="424" y="102"/>
                    <a:pt x="423" y="1"/>
                    <a:pt x="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628350" y="6263921"/>
              <a:ext cx="188782" cy="167871"/>
            </a:xfrm>
            <a:custGeom>
              <a:rect b="b" l="l" r="r" t="t"/>
              <a:pathLst>
                <a:path extrusionOk="0" h="1533" w="1724">
                  <a:moveTo>
                    <a:pt x="542" y="1"/>
                  </a:moveTo>
                  <a:cubicBezTo>
                    <a:pt x="535" y="1"/>
                    <a:pt x="403" y="120"/>
                    <a:pt x="284" y="298"/>
                  </a:cubicBezTo>
                  <a:cubicBezTo>
                    <a:pt x="119" y="556"/>
                    <a:pt x="0" y="952"/>
                    <a:pt x="370" y="1348"/>
                  </a:cubicBezTo>
                  <a:cubicBezTo>
                    <a:pt x="496" y="1480"/>
                    <a:pt x="661" y="1532"/>
                    <a:pt x="832" y="1532"/>
                  </a:cubicBezTo>
                  <a:cubicBezTo>
                    <a:pt x="1012" y="1532"/>
                    <a:pt x="1198" y="1475"/>
                    <a:pt x="1354" y="1394"/>
                  </a:cubicBezTo>
                  <a:cubicBezTo>
                    <a:pt x="1380" y="1381"/>
                    <a:pt x="1407" y="1368"/>
                    <a:pt x="1426" y="1348"/>
                  </a:cubicBezTo>
                  <a:cubicBezTo>
                    <a:pt x="1618" y="1223"/>
                    <a:pt x="1724" y="1018"/>
                    <a:pt x="1684" y="780"/>
                  </a:cubicBezTo>
                  <a:cubicBezTo>
                    <a:pt x="1644" y="509"/>
                    <a:pt x="1499" y="232"/>
                    <a:pt x="1341" y="206"/>
                  </a:cubicBezTo>
                  <a:cubicBezTo>
                    <a:pt x="1242" y="311"/>
                    <a:pt x="1096" y="668"/>
                    <a:pt x="977" y="859"/>
                  </a:cubicBezTo>
                  <a:cubicBezTo>
                    <a:pt x="832" y="635"/>
                    <a:pt x="542" y="278"/>
                    <a:pt x="5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0"/>
            <p:cNvSpPr/>
            <p:nvPr/>
          </p:nvSpPr>
          <p:spPr>
            <a:xfrm>
              <a:off x="6058477" y="6249904"/>
              <a:ext cx="106436" cy="154840"/>
            </a:xfrm>
            <a:custGeom>
              <a:rect b="b" l="l" r="r" t="t"/>
              <a:pathLst>
                <a:path extrusionOk="0" h="1414" w="972">
                  <a:moveTo>
                    <a:pt x="541" y="0"/>
                  </a:moveTo>
                  <a:cubicBezTo>
                    <a:pt x="511" y="0"/>
                    <a:pt x="481" y="11"/>
                    <a:pt x="450" y="37"/>
                  </a:cubicBezTo>
                  <a:cubicBezTo>
                    <a:pt x="371" y="96"/>
                    <a:pt x="437" y="175"/>
                    <a:pt x="463" y="248"/>
                  </a:cubicBezTo>
                  <a:cubicBezTo>
                    <a:pt x="529" y="413"/>
                    <a:pt x="628" y="585"/>
                    <a:pt x="562" y="763"/>
                  </a:cubicBezTo>
                  <a:cubicBezTo>
                    <a:pt x="476" y="974"/>
                    <a:pt x="206" y="1225"/>
                    <a:pt x="1" y="1265"/>
                  </a:cubicBezTo>
                  <a:lnTo>
                    <a:pt x="562" y="1410"/>
                  </a:lnTo>
                  <a:cubicBezTo>
                    <a:pt x="570" y="1413"/>
                    <a:pt x="579" y="1414"/>
                    <a:pt x="588" y="1414"/>
                  </a:cubicBezTo>
                  <a:cubicBezTo>
                    <a:pt x="684" y="1414"/>
                    <a:pt x="805" y="1258"/>
                    <a:pt x="859" y="1179"/>
                  </a:cubicBezTo>
                  <a:cubicBezTo>
                    <a:pt x="958" y="1027"/>
                    <a:pt x="972" y="849"/>
                    <a:pt x="945" y="670"/>
                  </a:cubicBezTo>
                  <a:cubicBezTo>
                    <a:pt x="934" y="572"/>
                    <a:pt x="754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0"/>
            <p:cNvSpPr/>
            <p:nvPr/>
          </p:nvSpPr>
          <p:spPr>
            <a:xfrm>
              <a:off x="5992775" y="6127367"/>
              <a:ext cx="176518" cy="176303"/>
            </a:xfrm>
            <a:custGeom>
              <a:rect b="b" l="l" r="r" t="t"/>
              <a:pathLst>
                <a:path extrusionOk="0" h="1610" w="1612">
                  <a:moveTo>
                    <a:pt x="575" y="0"/>
                  </a:moveTo>
                  <a:cubicBezTo>
                    <a:pt x="759" y="211"/>
                    <a:pt x="773" y="674"/>
                    <a:pt x="806" y="938"/>
                  </a:cubicBezTo>
                  <a:cubicBezTo>
                    <a:pt x="588" y="872"/>
                    <a:pt x="244" y="693"/>
                    <a:pt x="106" y="680"/>
                  </a:cubicBezTo>
                  <a:lnTo>
                    <a:pt x="106" y="680"/>
                  </a:lnTo>
                  <a:cubicBezTo>
                    <a:pt x="0" y="806"/>
                    <a:pt x="73" y="1103"/>
                    <a:pt x="218" y="1340"/>
                  </a:cubicBezTo>
                  <a:cubicBezTo>
                    <a:pt x="329" y="1521"/>
                    <a:pt x="506" y="1609"/>
                    <a:pt x="705" y="1609"/>
                  </a:cubicBezTo>
                  <a:cubicBezTo>
                    <a:pt x="732" y="1609"/>
                    <a:pt x="759" y="1608"/>
                    <a:pt x="786" y="1605"/>
                  </a:cubicBezTo>
                  <a:cubicBezTo>
                    <a:pt x="812" y="1598"/>
                    <a:pt x="839" y="1598"/>
                    <a:pt x="872" y="1591"/>
                  </a:cubicBezTo>
                  <a:cubicBezTo>
                    <a:pt x="1202" y="1505"/>
                    <a:pt x="1572" y="1281"/>
                    <a:pt x="1585" y="911"/>
                  </a:cubicBezTo>
                  <a:cubicBezTo>
                    <a:pt x="1611" y="370"/>
                    <a:pt x="1255" y="152"/>
                    <a:pt x="964" y="59"/>
                  </a:cubicBezTo>
                  <a:cubicBezTo>
                    <a:pt x="759" y="0"/>
                    <a:pt x="581" y="0"/>
                    <a:pt x="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0"/>
            <p:cNvSpPr/>
            <p:nvPr/>
          </p:nvSpPr>
          <p:spPr>
            <a:xfrm>
              <a:off x="6078735" y="6133828"/>
              <a:ext cx="90559" cy="169295"/>
            </a:xfrm>
            <a:custGeom>
              <a:rect b="b" l="l" r="r" t="t"/>
              <a:pathLst>
                <a:path extrusionOk="0" h="1546" w="827">
                  <a:moveTo>
                    <a:pt x="179" y="0"/>
                  </a:moveTo>
                  <a:cubicBezTo>
                    <a:pt x="285" y="199"/>
                    <a:pt x="351" y="416"/>
                    <a:pt x="344" y="628"/>
                  </a:cubicBezTo>
                  <a:cubicBezTo>
                    <a:pt x="344" y="793"/>
                    <a:pt x="291" y="984"/>
                    <a:pt x="239" y="1136"/>
                  </a:cubicBezTo>
                  <a:cubicBezTo>
                    <a:pt x="186" y="1275"/>
                    <a:pt x="113" y="1407"/>
                    <a:pt x="21" y="1519"/>
                  </a:cubicBezTo>
                  <a:cubicBezTo>
                    <a:pt x="14" y="1526"/>
                    <a:pt x="7" y="1539"/>
                    <a:pt x="1" y="1546"/>
                  </a:cubicBezTo>
                  <a:cubicBezTo>
                    <a:pt x="27" y="1539"/>
                    <a:pt x="54" y="1539"/>
                    <a:pt x="87" y="1532"/>
                  </a:cubicBezTo>
                  <a:cubicBezTo>
                    <a:pt x="423" y="1446"/>
                    <a:pt x="787" y="1222"/>
                    <a:pt x="800" y="852"/>
                  </a:cubicBezTo>
                  <a:cubicBezTo>
                    <a:pt x="826" y="311"/>
                    <a:pt x="470" y="93"/>
                    <a:pt x="1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0"/>
            <p:cNvSpPr/>
            <p:nvPr/>
          </p:nvSpPr>
          <p:spPr>
            <a:xfrm>
              <a:off x="5768733" y="6361929"/>
              <a:ext cx="459801" cy="324573"/>
            </a:xfrm>
            <a:custGeom>
              <a:rect b="b" l="l" r="r" t="t"/>
              <a:pathLst>
                <a:path extrusionOk="0" h="2964" w="4199">
                  <a:moveTo>
                    <a:pt x="2524" y="0"/>
                  </a:moveTo>
                  <a:cubicBezTo>
                    <a:pt x="1518" y="0"/>
                    <a:pt x="149" y="537"/>
                    <a:pt x="144" y="1496"/>
                  </a:cubicBezTo>
                  <a:cubicBezTo>
                    <a:pt x="144" y="1496"/>
                    <a:pt x="1" y="2963"/>
                    <a:pt x="1418" y="2963"/>
                  </a:cubicBezTo>
                  <a:cubicBezTo>
                    <a:pt x="1609" y="2963"/>
                    <a:pt x="1828" y="2937"/>
                    <a:pt x="2079" y="2876"/>
                  </a:cubicBezTo>
                  <a:cubicBezTo>
                    <a:pt x="4199" y="2368"/>
                    <a:pt x="3717" y="671"/>
                    <a:pt x="3505" y="341"/>
                  </a:cubicBezTo>
                  <a:cubicBezTo>
                    <a:pt x="3359" y="110"/>
                    <a:pt x="2979" y="0"/>
                    <a:pt x="2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0"/>
            <p:cNvSpPr/>
            <p:nvPr/>
          </p:nvSpPr>
          <p:spPr>
            <a:xfrm>
              <a:off x="5835091" y="6491693"/>
              <a:ext cx="292262" cy="164038"/>
            </a:xfrm>
            <a:custGeom>
              <a:rect b="b" l="l" r="r" t="t"/>
              <a:pathLst>
                <a:path extrusionOk="0" h="1498" w="2669">
                  <a:moveTo>
                    <a:pt x="2451" y="1"/>
                  </a:moveTo>
                  <a:cubicBezTo>
                    <a:pt x="2448" y="1"/>
                    <a:pt x="2446" y="1"/>
                    <a:pt x="2444" y="1"/>
                  </a:cubicBezTo>
                  <a:cubicBezTo>
                    <a:pt x="2272" y="1"/>
                    <a:pt x="2100" y="74"/>
                    <a:pt x="1935" y="87"/>
                  </a:cubicBezTo>
                  <a:cubicBezTo>
                    <a:pt x="1625" y="113"/>
                    <a:pt x="1354" y="153"/>
                    <a:pt x="1057" y="258"/>
                  </a:cubicBezTo>
                  <a:cubicBezTo>
                    <a:pt x="819" y="344"/>
                    <a:pt x="562" y="423"/>
                    <a:pt x="337" y="549"/>
                  </a:cubicBezTo>
                  <a:cubicBezTo>
                    <a:pt x="278" y="582"/>
                    <a:pt x="7" y="694"/>
                    <a:pt x="1" y="833"/>
                  </a:cubicBezTo>
                  <a:cubicBezTo>
                    <a:pt x="93" y="1203"/>
                    <a:pt x="370" y="1480"/>
                    <a:pt x="760" y="1493"/>
                  </a:cubicBezTo>
                  <a:cubicBezTo>
                    <a:pt x="835" y="1496"/>
                    <a:pt x="909" y="1497"/>
                    <a:pt x="982" y="1497"/>
                  </a:cubicBezTo>
                  <a:cubicBezTo>
                    <a:pt x="1294" y="1497"/>
                    <a:pt x="1587" y="1465"/>
                    <a:pt x="1876" y="1315"/>
                  </a:cubicBezTo>
                  <a:cubicBezTo>
                    <a:pt x="2226" y="1143"/>
                    <a:pt x="2556" y="846"/>
                    <a:pt x="2635" y="450"/>
                  </a:cubicBezTo>
                  <a:cubicBezTo>
                    <a:pt x="2661" y="300"/>
                    <a:pt x="2668" y="1"/>
                    <a:pt x="2451" y="1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0"/>
            <p:cNvSpPr/>
            <p:nvPr/>
          </p:nvSpPr>
          <p:spPr>
            <a:xfrm>
              <a:off x="5822060" y="6481071"/>
              <a:ext cx="66797" cy="44897"/>
            </a:xfrm>
            <a:custGeom>
              <a:rect b="b" l="l" r="r" t="t"/>
              <a:pathLst>
                <a:path extrusionOk="0" h="410" w="610">
                  <a:moveTo>
                    <a:pt x="319" y="0"/>
                  </a:moveTo>
                  <a:cubicBezTo>
                    <a:pt x="206" y="0"/>
                    <a:pt x="94" y="46"/>
                    <a:pt x="73" y="151"/>
                  </a:cubicBezTo>
                  <a:cubicBezTo>
                    <a:pt x="40" y="190"/>
                    <a:pt x="1" y="283"/>
                    <a:pt x="14" y="336"/>
                  </a:cubicBezTo>
                  <a:cubicBezTo>
                    <a:pt x="25" y="393"/>
                    <a:pt x="63" y="409"/>
                    <a:pt x="108" y="409"/>
                  </a:cubicBezTo>
                  <a:cubicBezTo>
                    <a:pt x="146" y="409"/>
                    <a:pt x="189" y="398"/>
                    <a:pt x="225" y="388"/>
                  </a:cubicBezTo>
                  <a:cubicBezTo>
                    <a:pt x="338" y="369"/>
                    <a:pt x="529" y="322"/>
                    <a:pt x="569" y="197"/>
                  </a:cubicBezTo>
                  <a:cubicBezTo>
                    <a:pt x="609" y="75"/>
                    <a:pt x="463" y="0"/>
                    <a:pt x="319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0"/>
            <p:cNvSpPr/>
            <p:nvPr/>
          </p:nvSpPr>
          <p:spPr>
            <a:xfrm>
              <a:off x="5856773" y="6434969"/>
              <a:ext cx="30442" cy="27376"/>
            </a:xfrm>
            <a:custGeom>
              <a:rect b="b" l="l" r="r" t="t"/>
              <a:pathLst>
                <a:path extrusionOk="0" h="250" w="278">
                  <a:moveTo>
                    <a:pt x="122" y="0"/>
                  </a:moveTo>
                  <a:cubicBezTo>
                    <a:pt x="87" y="0"/>
                    <a:pt x="56" y="16"/>
                    <a:pt x="40" y="57"/>
                  </a:cubicBezTo>
                  <a:cubicBezTo>
                    <a:pt x="14" y="90"/>
                    <a:pt x="1" y="156"/>
                    <a:pt x="21" y="189"/>
                  </a:cubicBezTo>
                  <a:cubicBezTo>
                    <a:pt x="47" y="242"/>
                    <a:pt x="126" y="242"/>
                    <a:pt x="172" y="248"/>
                  </a:cubicBezTo>
                  <a:cubicBezTo>
                    <a:pt x="179" y="249"/>
                    <a:pt x="186" y="250"/>
                    <a:pt x="192" y="250"/>
                  </a:cubicBezTo>
                  <a:cubicBezTo>
                    <a:pt x="261" y="250"/>
                    <a:pt x="277" y="183"/>
                    <a:pt x="271" y="116"/>
                  </a:cubicBezTo>
                  <a:cubicBezTo>
                    <a:pt x="267" y="60"/>
                    <a:pt x="188" y="0"/>
                    <a:pt x="122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0"/>
            <p:cNvSpPr/>
            <p:nvPr/>
          </p:nvSpPr>
          <p:spPr>
            <a:xfrm>
              <a:off x="5628350" y="6296554"/>
              <a:ext cx="156260" cy="135239"/>
            </a:xfrm>
            <a:custGeom>
              <a:rect b="b" l="l" r="r" t="t"/>
              <a:pathLst>
                <a:path extrusionOk="0" h="1235" w="1427">
                  <a:moveTo>
                    <a:pt x="284" y="0"/>
                  </a:moveTo>
                  <a:lnTo>
                    <a:pt x="284" y="0"/>
                  </a:lnTo>
                  <a:cubicBezTo>
                    <a:pt x="119" y="258"/>
                    <a:pt x="0" y="654"/>
                    <a:pt x="370" y="1050"/>
                  </a:cubicBezTo>
                  <a:cubicBezTo>
                    <a:pt x="496" y="1182"/>
                    <a:pt x="661" y="1234"/>
                    <a:pt x="832" y="1234"/>
                  </a:cubicBezTo>
                  <a:cubicBezTo>
                    <a:pt x="1012" y="1234"/>
                    <a:pt x="1198" y="1177"/>
                    <a:pt x="1354" y="1096"/>
                  </a:cubicBezTo>
                  <a:cubicBezTo>
                    <a:pt x="1380" y="1083"/>
                    <a:pt x="1407" y="1070"/>
                    <a:pt x="1426" y="1050"/>
                  </a:cubicBezTo>
                  <a:lnTo>
                    <a:pt x="1393" y="1050"/>
                  </a:lnTo>
                  <a:cubicBezTo>
                    <a:pt x="1255" y="1024"/>
                    <a:pt x="1109" y="964"/>
                    <a:pt x="984" y="898"/>
                  </a:cubicBezTo>
                  <a:cubicBezTo>
                    <a:pt x="839" y="819"/>
                    <a:pt x="674" y="707"/>
                    <a:pt x="568" y="588"/>
                  </a:cubicBezTo>
                  <a:cubicBezTo>
                    <a:pt x="429" y="429"/>
                    <a:pt x="330" y="218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0"/>
            <p:cNvSpPr/>
            <p:nvPr/>
          </p:nvSpPr>
          <p:spPr>
            <a:xfrm flipH="1" rot="-1454413">
              <a:off x="6016475" y="6434676"/>
              <a:ext cx="66796" cy="44897"/>
            </a:xfrm>
            <a:custGeom>
              <a:rect b="b" l="l" r="r" t="t"/>
              <a:pathLst>
                <a:path extrusionOk="0" h="410" w="610">
                  <a:moveTo>
                    <a:pt x="319" y="0"/>
                  </a:moveTo>
                  <a:cubicBezTo>
                    <a:pt x="206" y="0"/>
                    <a:pt x="94" y="46"/>
                    <a:pt x="73" y="151"/>
                  </a:cubicBezTo>
                  <a:cubicBezTo>
                    <a:pt x="40" y="190"/>
                    <a:pt x="1" y="283"/>
                    <a:pt x="14" y="336"/>
                  </a:cubicBezTo>
                  <a:cubicBezTo>
                    <a:pt x="25" y="393"/>
                    <a:pt x="63" y="409"/>
                    <a:pt x="108" y="409"/>
                  </a:cubicBezTo>
                  <a:cubicBezTo>
                    <a:pt x="146" y="409"/>
                    <a:pt x="189" y="398"/>
                    <a:pt x="225" y="388"/>
                  </a:cubicBezTo>
                  <a:cubicBezTo>
                    <a:pt x="338" y="369"/>
                    <a:pt x="529" y="322"/>
                    <a:pt x="569" y="197"/>
                  </a:cubicBezTo>
                  <a:cubicBezTo>
                    <a:pt x="609" y="75"/>
                    <a:pt x="463" y="0"/>
                    <a:pt x="319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0"/>
            <p:cNvSpPr/>
            <p:nvPr/>
          </p:nvSpPr>
          <p:spPr>
            <a:xfrm flipH="1" rot="-1454413">
              <a:off x="5997050" y="6400200"/>
              <a:ext cx="30442" cy="27376"/>
            </a:xfrm>
            <a:custGeom>
              <a:rect b="b" l="l" r="r" t="t"/>
              <a:pathLst>
                <a:path extrusionOk="0" h="250" w="278">
                  <a:moveTo>
                    <a:pt x="122" y="0"/>
                  </a:moveTo>
                  <a:cubicBezTo>
                    <a:pt x="87" y="0"/>
                    <a:pt x="56" y="16"/>
                    <a:pt x="40" y="57"/>
                  </a:cubicBezTo>
                  <a:cubicBezTo>
                    <a:pt x="14" y="90"/>
                    <a:pt x="1" y="156"/>
                    <a:pt x="21" y="189"/>
                  </a:cubicBezTo>
                  <a:cubicBezTo>
                    <a:pt x="47" y="242"/>
                    <a:pt x="126" y="242"/>
                    <a:pt x="172" y="248"/>
                  </a:cubicBezTo>
                  <a:cubicBezTo>
                    <a:pt x="179" y="249"/>
                    <a:pt x="186" y="250"/>
                    <a:pt x="192" y="250"/>
                  </a:cubicBezTo>
                  <a:cubicBezTo>
                    <a:pt x="261" y="250"/>
                    <a:pt x="277" y="183"/>
                    <a:pt x="271" y="116"/>
                  </a:cubicBezTo>
                  <a:cubicBezTo>
                    <a:pt x="267" y="60"/>
                    <a:pt x="188" y="0"/>
                    <a:pt x="122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8" name="Google Shape;1548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720000" y="1017725"/>
            <a:ext cx="77040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3" name="Google Shape;33;p4"/>
          <p:cNvGrpSpPr/>
          <p:nvPr/>
        </p:nvGrpSpPr>
        <p:grpSpPr>
          <a:xfrm>
            <a:off x="-1111381" y="3704440"/>
            <a:ext cx="10355570" cy="1940045"/>
            <a:chOff x="-1111381" y="3704440"/>
            <a:chExt cx="10355570" cy="1940045"/>
          </a:xfrm>
        </p:grpSpPr>
        <p:sp>
          <p:nvSpPr>
            <p:cNvPr id="34" name="Google Shape;34;p4"/>
            <p:cNvSpPr/>
            <p:nvPr/>
          </p:nvSpPr>
          <p:spPr>
            <a:xfrm>
              <a:off x="-650" y="4566425"/>
              <a:ext cx="9144000" cy="572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-71125" y="4412589"/>
              <a:ext cx="9315314" cy="804700"/>
            </a:xfrm>
            <a:custGeom>
              <a:rect b="b" l="l" r="r" t="t"/>
              <a:pathLst>
                <a:path extrusionOk="0" h="12655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8105"/>
                  </a:lnTo>
                  <a:cubicBezTo>
                    <a:pt x="707" y="8054"/>
                    <a:pt x="1415" y="8029"/>
                    <a:pt x="2124" y="8029"/>
                  </a:cubicBezTo>
                  <a:cubicBezTo>
                    <a:pt x="3739" y="8029"/>
                    <a:pt x="5356" y="8160"/>
                    <a:pt x="6953" y="8422"/>
                  </a:cubicBezTo>
                  <a:cubicBezTo>
                    <a:pt x="7878" y="8646"/>
                    <a:pt x="5111" y="9650"/>
                    <a:pt x="5494" y="9855"/>
                  </a:cubicBezTo>
                  <a:cubicBezTo>
                    <a:pt x="5929" y="10454"/>
                    <a:pt x="6608" y="10589"/>
                    <a:pt x="7364" y="10589"/>
                  </a:cubicBezTo>
                  <a:cubicBezTo>
                    <a:pt x="7987" y="10589"/>
                    <a:pt x="8663" y="10497"/>
                    <a:pt x="9298" y="10497"/>
                  </a:cubicBezTo>
                  <a:cubicBezTo>
                    <a:pt x="9471" y="10497"/>
                    <a:pt x="9641" y="10504"/>
                    <a:pt x="9806" y="10521"/>
                  </a:cubicBezTo>
                  <a:cubicBezTo>
                    <a:pt x="10030" y="10548"/>
                    <a:pt x="10268" y="10601"/>
                    <a:pt x="10413" y="10772"/>
                  </a:cubicBezTo>
                  <a:cubicBezTo>
                    <a:pt x="10585" y="10990"/>
                    <a:pt x="10552" y="11307"/>
                    <a:pt x="10644" y="11571"/>
                  </a:cubicBezTo>
                  <a:cubicBezTo>
                    <a:pt x="10799" y="11996"/>
                    <a:pt x="11271" y="12193"/>
                    <a:pt x="11743" y="12193"/>
                  </a:cubicBezTo>
                  <a:cubicBezTo>
                    <a:pt x="11895" y="12193"/>
                    <a:pt x="12048" y="12173"/>
                    <a:pt x="12189" y="12133"/>
                  </a:cubicBezTo>
                  <a:cubicBezTo>
                    <a:pt x="12764" y="11961"/>
                    <a:pt x="13252" y="11565"/>
                    <a:pt x="13800" y="11320"/>
                  </a:cubicBezTo>
                  <a:cubicBezTo>
                    <a:pt x="14281" y="11110"/>
                    <a:pt x="14768" y="11025"/>
                    <a:pt x="15261" y="11025"/>
                  </a:cubicBezTo>
                  <a:cubicBezTo>
                    <a:pt x="17414" y="11025"/>
                    <a:pt x="19676" y="12655"/>
                    <a:pt x="21965" y="12655"/>
                  </a:cubicBezTo>
                  <a:cubicBezTo>
                    <a:pt x="21984" y="12655"/>
                    <a:pt x="22003" y="12654"/>
                    <a:pt x="22021" y="12654"/>
                  </a:cubicBezTo>
                  <a:cubicBezTo>
                    <a:pt x="24715" y="12621"/>
                    <a:pt x="26888" y="10323"/>
                    <a:pt x="29542" y="9888"/>
                  </a:cubicBezTo>
                  <a:cubicBezTo>
                    <a:pt x="30215" y="9775"/>
                    <a:pt x="30909" y="9789"/>
                    <a:pt x="31576" y="9643"/>
                  </a:cubicBezTo>
                  <a:cubicBezTo>
                    <a:pt x="33689" y="9174"/>
                    <a:pt x="35095" y="7260"/>
                    <a:pt x="36700" y="5820"/>
                  </a:cubicBezTo>
                  <a:cubicBezTo>
                    <a:pt x="38674" y="4051"/>
                    <a:pt x="41176" y="2888"/>
                    <a:pt x="43798" y="2519"/>
                  </a:cubicBezTo>
                  <a:cubicBezTo>
                    <a:pt x="43820" y="2518"/>
                    <a:pt x="43841" y="2517"/>
                    <a:pt x="43861" y="2517"/>
                  </a:cubicBezTo>
                  <a:cubicBezTo>
                    <a:pt x="45160" y="2517"/>
                    <a:pt x="42240" y="4595"/>
                    <a:pt x="39730" y="6474"/>
                  </a:cubicBezTo>
                  <a:cubicBezTo>
                    <a:pt x="39374" y="6738"/>
                    <a:pt x="39070" y="7161"/>
                    <a:pt x="39129" y="7596"/>
                  </a:cubicBezTo>
                  <a:cubicBezTo>
                    <a:pt x="39197" y="8110"/>
                    <a:pt x="39691" y="8317"/>
                    <a:pt x="40240" y="8317"/>
                  </a:cubicBezTo>
                  <a:cubicBezTo>
                    <a:pt x="40600" y="8317"/>
                    <a:pt x="40985" y="8228"/>
                    <a:pt x="41289" y="8078"/>
                  </a:cubicBezTo>
                  <a:cubicBezTo>
                    <a:pt x="45029" y="6213"/>
                    <a:pt x="48973" y="4218"/>
                    <a:pt x="49875" y="4218"/>
                  </a:cubicBezTo>
                  <a:cubicBezTo>
                    <a:pt x="50155" y="4218"/>
                    <a:pt x="50142" y="4409"/>
                    <a:pt x="49740" y="4856"/>
                  </a:cubicBezTo>
                  <a:cubicBezTo>
                    <a:pt x="49219" y="5444"/>
                    <a:pt x="49582" y="6480"/>
                    <a:pt x="50302" y="6817"/>
                  </a:cubicBezTo>
                  <a:cubicBezTo>
                    <a:pt x="50541" y="6930"/>
                    <a:pt x="50796" y="6980"/>
                    <a:pt x="51056" y="6980"/>
                  </a:cubicBezTo>
                  <a:cubicBezTo>
                    <a:pt x="51571" y="6980"/>
                    <a:pt x="52101" y="6783"/>
                    <a:pt x="52540" y="6494"/>
                  </a:cubicBezTo>
                  <a:cubicBezTo>
                    <a:pt x="53200" y="6058"/>
                    <a:pt x="53709" y="5437"/>
                    <a:pt x="54277" y="4883"/>
                  </a:cubicBezTo>
                  <a:cubicBezTo>
                    <a:pt x="55221" y="3965"/>
                    <a:pt x="56357" y="3225"/>
                    <a:pt x="57631" y="2875"/>
                  </a:cubicBezTo>
                  <a:cubicBezTo>
                    <a:pt x="58274" y="2697"/>
                    <a:pt x="58923" y="2622"/>
                    <a:pt x="59575" y="2622"/>
                  </a:cubicBezTo>
                  <a:cubicBezTo>
                    <a:pt x="60349" y="2622"/>
                    <a:pt x="61126" y="2727"/>
                    <a:pt x="61903" y="2888"/>
                  </a:cubicBez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-650" y="4566425"/>
              <a:ext cx="9144000" cy="572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4"/>
            <p:cNvGrpSpPr/>
            <p:nvPr/>
          </p:nvGrpSpPr>
          <p:grpSpPr>
            <a:xfrm rot="1835901">
              <a:off x="2316322" y="4529681"/>
              <a:ext cx="1338532" cy="832067"/>
              <a:chOff x="12284006" y="3810090"/>
              <a:chExt cx="1001522" cy="622572"/>
            </a:xfrm>
          </p:grpSpPr>
          <p:sp>
            <p:nvSpPr>
              <p:cNvPr id="38" name="Google Shape;38;p4"/>
              <p:cNvSpPr/>
              <p:nvPr/>
            </p:nvSpPr>
            <p:spPr>
              <a:xfrm>
                <a:off x="12284006" y="3810090"/>
                <a:ext cx="1001522" cy="622572"/>
              </a:xfrm>
              <a:custGeom>
                <a:rect b="b" l="l" r="r" t="t"/>
                <a:pathLst>
                  <a:path extrusionOk="0" h="7163" w="11523">
                    <a:moveTo>
                      <a:pt x="8002" y="0"/>
                    </a:moveTo>
                    <a:cubicBezTo>
                      <a:pt x="7349" y="0"/>
                      <a:pt x="6907" y="646"/>
                      <a:pt x="6907" y="646"/>
                    </a:cubicBezTo>
                    <a:cubicBezTo>
                      <a:pt x="6907" y="646"/>
                      <a:pt x="7349" y="1781"/>
                      <a:pt x="8155" y="2461"/>
                    </a:cubicBezTo>
                    <a:cubicBezTo>
                      <a:pt x="8033" y="2415"/>
                      <a:pt x="7911" y="2395"/>
                      <a:pt x="7793" y="2395"/>
                    </a:cubicBezTo>
                    <a:cubicBezTo>
                      <a:pt x="6992" y="2395"/>
                      <a:pt x="6306" y="3306"/>
                      <a:pt x="6306" y="3306"/>
                    </a:cubicBezTo>
                    <a:lnTo>
                      <a:pt x="6464" y="2224"/>
                    </a:lnTo>
                    <a:cubicBezTo>
                      <a:pt x="6464" y="2224"/>
                      <a:pt x="5835" y="1951"/>
                      <a:pt x="5392" y="1951"/>
                    </a:cubicBezTo>
                    <a:cubicBezTo>
                      <a:pt x="5324" y="1951"/>
                      <a:pt x="5260" y="1958"/>
                      <a:pt x="5203" y="1973"/>
                    </a:cubicBezTo>
                    <a:cubicBezTo>
                      <a:pt x="4781" y="2085"/>
                      <a:pt x="4417" y="3108"/>
                      <a:pt x="4417" y="3108"/>
                    </a:cubicBezTo>
                    <a:cubicBezTo>
                      <a:pt x="4417" y="3108"/>
                      <a:pt x="4378" y="1504"/>
                      <a:pt x="4219" y="903"/>
                    </a:cubicBezTo>
                    <a:cubicBezTo>
                      <a:pt x="4011" y="720"/>
                      <a:pt x="3782" y="644"/>
                      <a:pt x="3552" y="644"/>
                    </a:cubicBezTo>
                    <a:cubicBezTo>
                      <a:pt x="2843" y="644"/>
                      <a:pt x="2127" y="1373"/>
                      <a:pt x="1988" y="1966"/>
                    </a:cubicBezTo>
                    <a:cubicBezTo>
                      <a:pt x="1776" y="1776"/>
                      <a:pt x="1562" y="1699"/>
                      <a:pt x="1358" y="1699"/>
                    </a:cubicBezTo>
                    <a:cubicBezTo>
                      <a:pt x="684" y="1699"/>
                      <a:pt x="115" y="2540"/>
                      <a:pt x="79" y="2910"/>
                    </a:cubicBezTo>
                    <a:cubicBezTo>
                      <a:pt x="40" y="3392"/>
                      <a:pt x="1730" y="4680"/>
                      <a:pt x="1730" y="4680"/>
                    </a:cubicBezTo>
                    <a:cubicBezTo>
                      <a:pt x="1730" y="4680"/>
                      <a:pt x="0" y="4997"/>
                      <a:pt x="0" y="5248"/>
                    </a:cubicBezTo>
                    <a:cubicBezTo>
                      <a:pt x="0" y="5492"/>
                      <a:pt x="1730" y="7163"/>
                      <a:pt x="1730" y="7163"/>
                    </a:cubicBezTo>
                    <a:lnTo>
                      <a:pt x="11522" y="2468"/>
                    </a:lnTo>
                    <a:cubicBezTo>
                      <a:pt x="11522" y="2468"/>
                      <a:pt x="11443" y="263"/>
                      <a:pt x="11166" y="190"/>
                    </a:cubicBezTo>
                    <a:cubicBezTo>
                      <a:pt x="11153" y="187"/>
                      <a:pt x="11139" y="186"/>
                      <a:pt x="11125" y="186"/>
                    </a:cubicBezTo>
                    <a:cubicBezTo>
                      <a:pt x="10808" y="186"/>
                      <a:pt x="10031" y="850"/>
                      <a:pt x="9918" y="1425"/>
                    </a:cubicBezTo>
                    <a:cubicBezTo>
                      <a:pt x="9884" y="1419"/>
                      <a:pt x="9850" y="1416"/>
                      <a:pt x="9816" y="1416"/>
                    </a:cubicBezTo>
                    <a:cubicBezTo>
                      <a:pt x="9405" y="1416"/>
                      <a:pt x="8993" y="1827"/>
                      <a:pt x="8993" y="1827"/>
                    </a:cubicBezTo>
                    <a:cubicBezTo>
                      <a:pt x="8993" y="1827"/>
                      <a:pt x="8716" y="863"/>
                      <a:pt x="8439" y="97"/>
                    </a:cubicBezTo>
                    <a:cubicBezTo>
                      <a:pt x="8285" y="29"/>
                      <a:pt x="8139" y="0"/>
                      <a:pt x="80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4"/>
              <p:cNvSpPr/>
              <p:nvPr/>
            </p:nvSpPr>
            <p:spPr>
              <a:xfrm>
                <a:off x="12312688" y="3980530"/>
                <a:ext cx="116640" cy="71879"/>
              </a:xfrm>
              <a:custGeom>
                <a:rect b="b" l="l" r="r" t="t"/>
                <a:pathLst>
                  <a:path extrusionOk="0" h="827" w="1342">
                    <a:moveTo>
                      <a:pt x="999" y="1"/>
                    </a:moveTo>
                    <a:cubicBezTo>
                      <a:pt x="906" y="1"/>
                      <a:pt x="808" y="24"/>
                      <a:pt x="740" y="71"/>
                    </a:cubicBezTo>
                    <a:cubicBezTo>
                      <a:pt x="535" y="170"/>
                      <a:pt x="0" y="566"/>
                      <a:pt x="13" y="824"/>
                    </a:cubicBezTo>
                    <a:cubicBezTo>
                      <a:pt x="25" y="825"/>
                      <a:pt x="36" y="826"/>
                      <a:pt x="48" y="826"/>
                    </a:cubicBezTo>
                    <a:cubicBezTo>
                      <a:pt x="249" y="826"/>
                      <a:pt x="558" y="628"/>
                      <a:pt x="713" y="547"/>
                    </a:cubicBezTo>
                    <a:cubicBezTo>
                      <a:pt x="859" y="467"/>
                      <a:pt x="1149" y="381"/>
                      <a:pt x="1242" y="236"/>
                    </a:cubicBezTo>
                    <a:cubicBezTo>
                      <a:pt x="1341" y="84"/>
                      <a:pt x="1179" y="1"/>
                      <a:pt x="999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4"/>
              <p:cNvSpPr/>
              <p:nvPr/>
            </p:nvSpPr>
            <p:spPr>
              <a:xfrm>
                <a:off x="12311472" y="4229977"/>
                <a:ext cx="133241" cy="52757"/>
              </a:xfrm>
              <a:custGeom>
                <a:rect b="b" l="l" r="r" t="t"/>
                <a:pathLst>
                  <a:path extrusionOk="0" h="607" w="1533">
                    <a:moveTo>
                      <a:pt x="1401" y="1"/>
                    </a:moveTo>
                    <a:lnTo>
                      <a:pt x="1401" y="7"/>
                    </a:lnTo>
                    <a:cubicBezTo>
                      <a:pt x="1190" y="106"/>
                      <a:pt x="886" y="166"/>
                      <a:pt x="648" y="238"/>
                    </a:cubicBezTo>
                    <a:cubicBezTo>
                      <a:pt x="443" y="305"/>
                      <a:pt x="153" y="318"/>
                      <a:pt x="1" y="483"/>
                    </a:cubicBezTo>
                    <a:cubicBezTo>
                      <a:pt x="144" y="572"/>
                      <a:pt x="323" y="606"/>
                      <a:pt x="508" y="606"/>
                    </a:cubicBezTo>
                    <a:cubicBezTo>
                      <a:pt x="735" y="606"/>
                      <a:pt x="968" y="555"/>
                      <a:pt x="1150" y="489"/>
                    </a:cubicBezTo>
                    <a:cubicBezTo>
                      <a:pt x="1289" y="443"/>
                      <a:pt x="1473" y="344"/>
                      <a:pt x="1513" y="186"/>
                    </a:cubicBezTo>
                    <a:cubicBezTo>
                      <a:pt x="1533" y="113"/>
                      <a:pt x="1533" y="40"/>
                      <a:pt x="140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4"/>
              <p:cNvSpPr/>
              <p:nvPr/>
            </p:nvSpPr>
            <p:spPr>
              <a:xfrm>
                <a:off x="12482520" y="3885271"/>
                <a:ext cx="130981" cy="96302"/>
              </a:xfrm>
              <a:custGeom>
                <a:rect b="b" l="l" r="r" t="t"/>
                <a:pathLst>
                  <a:path extrusionOk="0" h="1108" w="1507">
                    <a:moveTo>
                      <a:pt x="1160" y="0"/>
                    </a:moveTo>
                    <a:cubicBezTo>
                      <a:pt x="1148" y="0"/>
                      <a:pt x="1137" y="2"/>
                      <a:pt x="1130" y="5"/>
                    </a:cubicBezTo>
                    <a:cubicBezTo>
                      <a:pt x="753" y="5"/>
                      <a:pt x="1" y="685"/>
                      <a:pt x="54" y="1108"/>
                    </a:cubicBezTo>
                    <a:cubicBezTo>
                      <a:pt x="126" y="1108"/>
                      <a:pt x="205" y="1035"/>
                      <a:pt x="271" y="1002"/>
                    </a:cubicBezTo>
                    <a:cubicBezTo>
                      <a:pt x="489" y="883"/>
                      <a:pt x="727" y="797"/>
                      <a:pt x="932" y="679"/>
                    </a:cubicBezTo>
                    <a:cubicBezTo>
                      <a:pt x="1097" y="586"/>
                      <a:pt x="1301" y="447"/>
                      <a:pt x="1414" y="296"/>
                    </a:cubicBezTo>
                    <a:cubicBezTo>
                      <a:pt x="1493" y="183"/>
                      <a:pt x="1506" y="137"/>
                      <a:pt x="1374" y="64"/>
                    </a:cubicBezTo>
                    <a:cubicBezTo>
                      <a:pt x="1325" y="37"/>
                      <a:pt x="1220" y="0"/>
                      <a:pt x="1160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4"/>
              <p:cNvSpPr/>
              <p:nvPr/>
            </p:nvSpPr>
            <p:spPr>
              <a:xfrm>
                <a:off x="12693115" y="3998956"/>
                <a:ext cx="118900" cy="65882"/>
              </a:xfrm>
              <a:custGeom>
                <a:rect b="b" l="l" r="r" t="t"/>
                <a:pathLst>
                  <a:path extrusionOk="0" h="758" w="1368">
                    <a:moveTo>
                      <a:pt x="783" y="1"/>
                    </a:moveTo>
                    <a:cubicBezTo>
                      <a:pt x="757" y="1"/>
                      <a:pt x="732" y="2"/>
                      <a:pt x="707" y="4"/>
                    </a:cubicBezTo>
                    <a:cubicBezTo>
                      <a:pt x="450" y="31"/>
                      <a:pt x="351" y="176"/>
                      <a:pt x="212" y="387"/>
                    </a:cubicBezTo>
                    <a:cubicBezTo>
                      <a:pt x="166" y="460"/>
                      <a:pt x="1" y="704"/>
                      <a:pt x="41" y="757"/>
                    </a:cubicBezTo>
                    <a:cubicBezTo>
                      <a:pt x="100" y="684"/>
                      <a:pt x="252" y="632"/>
                      <a:pt x="371" y="552"/>
                    </a:cubicBezTo>
                    <a:cubicBezTo>
                      <a:pt x="681" y="341"/>
                      <a:pt x="1031" y="288"/>
                      <a:pt x="1368" y="123"/>
                    </a:cubicBezTo>
                    <a:cubicBezTo>
                      <a:pt x="1206" y="59"/>
                      <a:pt x="972" y="1"/>
                      <a:pt x="783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4"/>
              <p:cNvSpPr/>
              <p:nvPr/>
            </p:nvSpPr>
            <p:spPr>
              <a:xfrm>
                <a:off x="12907795" y="3825387"/>
                <a:ext cx="100474" cy="39807"/>
              </a:xfrm>
              <a:custGeom>
                <a:rect b="b" l="l" r="r" t="t"/>
                <a:pathLst>
                  <a:path extrusionOk="0" h="458" w="1156">
                    <a:moveTo>
                      <a:pt x="835" y="0"/>
                    </a:moveTo>
                    <a:cubicBezTo>
                      <a:pt x="816" y="0"/>
                      <a:pt x="797" y="3"/>
                      <a:pt x="780" y="7"/>
                    </a:cubicBezTo>
                    <a:cubicBezTo>
                      <a:pt x="588" y="7"/>
                      <a:pt x="86" y="219"/>
                      <a:pt x="0" y="397"/>
                    </a:cubicBezTo>
                    <a:cubicBezTo>
                      <a:pt x="41" y="442"/>
                      <a:pt x="104" y="458"/>
                      <a:pt x="175" y="458"/>
                    </a:cubicBezTo>
                    <a:cubicBezTo>
                      <a:pt x="314" y="458"/>
                      <a:pt x="485" y="397"/>
                      <a:pt x="582" y="370"/>
                    </a:cubicBezTo>
                    <a:cubicBezTo>
                      <a:pt x="687" y="337"/>
                      <a:pt x="965" y="298"/>
                      <a:pt x="1057" y="212"/>
                    </a:cubicBezTo>
                    <a:cubicBezTo>
                      <a:pt x="1156" y="119"/>
                      <a:pt x="978" y="0"/>
                      <a:pt x="835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4"/>
              <p:cNvSpPr/>
              <p:nvPr/>
            </p:nvSpPr>
            <p:spPr>
              <a:xfrm>
                <a:off x="13160891" y="3848506"/>
                <a:ext cx="86915" cy="110121"/>
              </a:xfrm>
              <a:custGeom>
                <a:rect b="b" l="l" r="r" t="t"/>
                <a:pathLst>
                  <a:path extrusionOk="0" h="1267" w="1000">
                    <a:moveTo>
                      <a:pt x="890" y="0"/>
                    </a:moveTo>
                    <a:cubicBezTo>
                      <a:pt x="883" y="0"/>
                      <a:pt x="875" y="2"/>
                      <a:pt x="865" y="5"/>
                    </a:cubicBezTo>
                    <a:cubicBezTo>
                      <a:pt x="515" y="270"/>
                      <a:pt x="0" y="771"/>
                      <a:pt x="40" y="1267"/>
                    </a:cubicBezTo>
                    <a:cubicBezTo>
                      <a:pt x="397" y="1181"/>
                      <a:pt x="687" y="778"/>
                      <a:pt x="839" y="461"/>
                    </a:cubicBezTo>
                    <a:cubicBezTo>
                      <a:pt x="864" y="411"/>
                      <a:pt x="999" y="0"/>
                      <a:pt x="890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4"/>
              <p:cNvSpPr/>
              <p:nvPr/>
            </p:nvSpPr>
            <p:spPr>
              <a:xfrm>
                <a:off x="12424548" y="3979227"/>
                <a:ext cx="251445" cy="412672"/>
              </a:xfrm>
              <a:custGeom>
                <a:rect b="b" l="l" r="r" t="t"/>
                <a:pathLst>
                  <a:path extrusionOk="0" h="4748" w="2893">
                    <a:moveTo>
                      <a:pt x="364" y="0"/>
                    </a:moveTo>
                    <a:cubicBezTo>
                      <a:pt x="324" y="185"/>
                      <a:pt x="212" y="324"/>
                      <a:pt x="126" y="482"/>
                    </a:cubicBezTo>
                    <a:cubicBezTo>
                      <a:pt x="1" y="713"/>
                      <a:pt x="212" y="918"/>
                      <a:pt x="311" y="1136"/>
                    </a:cubicBezTo>
                    <a:cubicBezTo>
                      <a:pt x="476" y="1499"/>
                      <a:pt x="674" y="1829"/>
                      <a:pt x="892" y="2166"/>
                    </a:cubicBezTo>
                    <a:cubicBezTo>
                      <a:pt x="1143" y="2542"/>
                      <a:pt x="1420" y="2906"/>
                      <a:pt x="1658" y="3289"/>
                    </a:cubicBezTo>
                    <a:cubicBezTo>
                      <a:pt x="1823" y="3553"/>
                      <a:pt x="1975" y="3810"/>
                      <a:pt x="2167" y="4061"/>
                    </a:cubicBezTo>
                    <a:cubicBezTo>
                      <a:pt x="2351" y="4292"/>
                      <a:pt x="2602" y="4629"/>
                      <a:pt x="2873" y="4748"/>
                    </a:cubicBezTo>
                    <a:cubicBezTo>
                      <a:pt x="2893" y="4655"/>
                      <a:pt x="2761" y="4530"/>
                      <a:pt x="2708" y="4451"/>
                    </a:cubicBezTo>
                    <a:cubicBezTo>
                      <a:pt x="2596" y="4292"/>
                      <a:pt x="2490" y="4127"/>
                      <a:pt x="2384" y="3962"/>
                    </a:cubicBezTo>
                    <a:cubicBezTo>
                      <a:pt x="2094" y="3506"/>
                      <a:pt x="1850" y="3038"/>
                      <a:pt x="1605" y="2549"/>
                    </a:cubicBezTo>
                    <a:cubicBezTo>
                      <a:pt x="1328" y="2001"/>
                      <a:pt x="1084" y="1433"/>
                      <a:pt x="793" y="898"/>
                    </a:cubicBezTo>
                    <a:cubicBezTo>
                      <a:pt x="681" y="687"/>
                      <a:pt x="582" y="469"/>
                      <a:pt x="476" y="258"/>
                    </a:cubicBezTo>
                    <a:cubicBezTo>
                      <a:pt x="437" y="179"/>
                      <a:pt x="371" y="93"/>
                      <a:pt x="364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4"/>
              <p:cNvSpPr/>
              <p:nvPr/>
            </p:nvSpPr>
            <p:spPr>
              <a:xfrm>
                <a:off x="12603592" y="3887966"/>
                <a:ext cx="99952" cy="458650"/>
              </a:xfrm>
              <a:custGeom>
                <a:rect b="b" l="l" r="r" t="t"/>
                <a:pathLst>
                  <a:path extrusionOk="0" h="5277" w="1150">
                    <a:moveTo>
                      <a:pt x="549" y="0"/>
                    </a:moveTo>
                    <a:cubicBezTo>
                      <a:pt x="628" y="192"/>
                      <a:pt x="133" y="535"/>
                      <a:pt x="21" y="588"/>
                    </a:cubicBezTo>
                    <a:cubicBezTo>
                      <a:pt x="1" y="879"/>
                      <a:pt x="100" y="1077"/>
                      <a:pt x="232" y="1321"/>
                    </a:cubicBezTo>
                    <a:cubicBezTo>
                      <a:pt x="443" y="1717"/>
                      <a:pt x="536" y="2160"/>
                      <a:pt x="608" y="2595"/>
                    </a:cubicBezTo>
                    <a:cubicBezTo>
                      <a:pt x="701" y="3183"/>
                      <a:pt x="760" y="3777"/>
                      <a:pt x="846" y="4365"/>
                    </a:cubicBezTo>
                    <a:cubicBezTo>
                      <a:pt x="879" y="4570"/>
                      <a:pt x="886" y="4893"/>
                      <a:pt x="985" y="5071"/>
                    </a:cubicBezTo>
                    <a:cubicBezTo>
                      <a:pt x="1031" y="5157"/>
                      <a:pt x="1104" y="5197"/>
                      <a:pt x="1150" y="5276"/>
                    </a:cubicBezTo>
                    <a:cubicBezTo>
                      <a:pt x="1110" y="4900"/>
                      <a:pt x="1057" y="4490"/>
                      <a:pt x="991" y="4107"/>
                    </a:cubicBezTo>
                    <a:cubicBezTo>
                      <a:pt x="879" y="3427"/>
                      <a:pt x="846" y="2714"/>
                      <a:pt x="780" y="2034"/>
                    </a:cubicBezTo>
                    <a:cubicBezTo>
                      <a:pt x="767" y="1823"/>
                      <a:pt x="734" y="1618"/>
                      <a:pt x="734" y="1407"/>
                    </a:cubicBezTo>
                    <a:cubicBezTo>
                      <a:pt x="734" y="1202"/>
                      <a:pt x="734" y="971"/>
                      <a:pt x="701" y="773"/>
                    </a:cubicBezTo>
                    <a:cubicBezTo>
                      <a:pt x="661" y="482"/>
                      <a:pt x="582" y="80"/>
                      <a:pt x="549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>
                <a:off x="12465311" y="4263266"/>
                <a:ext cx="118900" cy="155143"/>
              </a:xfrm>
              <a:custGeom>
                <a:rect b="b" l="l" r="r" t="t"/>
                <a:pathLst>
                  <a:path extrusionOk="0" h="1785" w="1368">
                    <a:moveTo>
                      <a:pt x="1" y="1"/>
                    </a:moveTo>
                    <a:lnTo>
                      <a:pt x="1" y="1"/>
                    </a:lnTo>
                    <a:cubicBezTo>
                      <a:pt x="212" y="364"/>
                      <a:pt x="430" y="760"/>
                      <a:pt x="582" y="1156"/>
                    </a:cubicBezTo>
                    <a:cubicBezTo>
                      <a:pt x="654" y="1335"/>
                      <a:pt x="727" y="1500"/>
                      <a:pt x="839" y="1665"/>
                    </a:cubicBezTo>
                    <a:cubicBezTo>
                      <a:pt x="905" y="1758"/>
                      <a:pt x="945" y="1785"/>
                      <a:pt x="997" y="1785"/>
                    </a:cubicBezTo>
                    <a:cubicBezTo>
                      <a:pt x="1043" y="1785"/>
                      <a:pt x="1098" y="1763"/>
                      <a:pt x="1189" y="1751"/>
                    </a:cubicBezTo>
                    <a:lnTo>
                      <a:pt x="1367" y="1473"/>
                    </a:lnTo>
                    <a:cubicBezTo>
                      <a:pt x="1163" y="1387"/>
                      <a:pt x="984" y="1090"/>
                      <a:pt x="833" y="932"/>
                    </a:cubicBezTo>
                    <a:cubicBezTo>
                      <a:pt x="681" y="773"/>
                      <a:pt x="535" y="602"/>
                      <a:pt x="403" y="437"/>
                    </a:cubicBezTo>
                    <a:cubicBezTo>
                      <a:pt x="318" y="324"/>
                      <a:pt x="139" y="27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4"/>
              <p:cNvSpPr/>
              <p:nvPr/>
            </p:nvSpPr>
            <p:spPr>
              <a:xfrm>
                <a:off x="12759170" y="4120985"/>
                <a:ext cx="64926" cy="195211"/>
              </a:xfrm>
              <a:custGeom>
                <a:rect b="b" l="l" r="r" t="t"/>
                <a:pathLst>
                  <a:path extrusionOk="0" h="2246" w="747">
                    <a:moveTo>
                      <a:pt x="733" y="0"/>
                    </a:moveTo>
                    <a:lnTo>
                      <a:pt x="733" y="0"/>
                    </a:lnTo>
                    <a:cubicBezTo>
                      <a:pt x="634" y="93"/>
                      <a:pt x="614" y="271"/>
                      <a:pt x="581" y="396"/>
                    </a:cubicBezTo>
                    <a:cubicBezTo>
                      <a:pt x="509" y="661"/>
                      <a:pt x="423" y="918"/>
                      <a:pt x="357" y="1182"/>
                    </a:cubicBezTo>
                    <a:cubicBezTo>
                      <a:pt x="317" y="1347"/>
                      <a:pt x="0" y="2159"/>
                      <a:pt x="93" y="2245"/>
                    </a:cubicBezTo>
                    <a:lnTo>
                      <a:pt x="496" y="2100"/>
                    </a:lnTo>
                    <a:lnTo>
                      <a:pt x="496" y="2107"/>
                    </a:lnTo>
                    <a:cubicBezTo>
                      <a:pt x="581" y="1862"/>
                      <a:pt x="555" y="1512"/>
                      <a:pt x="581" y="1261"/>
                    </a:cubicBezTo>
                    <a:cubicBezTo>
                      <a:pt x="614" y="1010"/>
                      <a:pt x="647" y="760"/>
                      <a:pt x="694" y="509"/>
                    </a:cubicBezTo>
                    <a:cubicBezTo>
                      <a:pt x="720" y="344"/>
                      <a:pt x="746" y="172"/>
                      <a:pt x="733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12990972" y="3818521"/>
                <a:ext cx="125766" cy="330364"/>
              </a:xfrm>
              <a:custGeom>
                <a:rect b="b" l="l" r="r" t="t"/>
                <a:pathLst>
                  <a:path extrusionOk="0" h="3801" w="1447">
                    <a:moveTo>
                      <a:pt x="298" y="0"/>
                    </a:moveTo>
                    <a:lnTo>
                      <a:pt x="298" y="0"/>
                    </a:lnTo>
                    <a:cubicBezTo>
                      <a:pt x="305" y="185"/>
                      <a:pt x="265" y="370"/>
                      <a:pt x="140" y="509"/>
                    </a:cubicBezTo>
                    <a:cubicBezTo>
                      <a:pt x="87" y="568"/>
                      <a:pt x="8" y="595"/>
                      <a:pt x="1" y="674"/>
                    </a:cubicBezTo>
                    <a:cubicBezTo>
                      <a:pt x="1" y="786"/>
                      <a:pt x="206" y="1057"/>
                      <a:pt x="252" y="1156"/>
                    </a:cubicBezTo>
                    <a:cubicBezTo>
                      <a:pt x="549" y="1829"/>
                      <a:pt x="694" y="2543"/>
                      <a:pt x="919" y="3243"/>
                    </a:cubicBezTo>
                    <a:cubicBezTo>
                      <a:pt x="952" y="3335"/>
                      <a:pt x="998" y="3725"/>
                      <a:pt x="1110" y="3791"/>
                    </a:cubicBezTo>
                    <a:cubicBezTo>
                      <a:pt x="1122" y="3798"/>
                      <a:pt x="1137" y="3800"/>
                      <a:pt x="1154" y="3800"/>
                    </a:cubicBezTo>
                    <a:cubicBezTo>
                      <a:pt x="1231" y="3800"/>
                      <a:pt x="1352" y="3744"/>
                      <a:pt x="1425" y="3744"/>
                    </a:cubicBezTo>
                    <a:cubicBezTo>
                      <a:pt x="1428" y="3744"/>
                      <a:pt x="1431" y="3744"/>
                      <a:pt x="1434" y="3744"/>
                    </a:cubicBezTo>
                    <a:cubicBezTo>
                      <a:pt x="1447" y="3639"/>
                      <a:pt x="1394" y="3507"/>
                      <a:pt x="1368" y="3408"/>
                    </a:cubicBezTo>
                    <a:cubicBezTo>
                      <a:pt x="1315" y="3190"/>
                      <a:pt x="1262" y="2972"/>
                      <a:pt x="1222" y="2754"/>
                    </a:cubicBezTo>
                    <a:cubicBezTo>
                      <a:pt x="1156" y="2378"/>
                      <a:pt x="1024" y="2047"/>
                      <a:pt x="886" y="1697"/>
                    </a:cubicBezTo>
                    <a:cubicBezTo>
                      <a:pt x="714" y="1268"/>
                      <a:pt x="615" y="813"/>
                      <a:pt x="463" y="377"/>
                    </a:cubicBezTo>
                    <a:cubicBezTo>
                      <a:pt x="424" y="245"/>
                      <a:pt x="344" y="119"/>
                      <a:pt x="298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" name="Google Shape;50;p4"/>
            <p:cNvSpPr/>
            <p:nvPr/>
          </p:nvSpPr>
          <p:spPr>
            <a:xfrm>
              <a:off x="-71125" y="4412589"/>
              <a:ext cx="9315314" cy="804700"/>
            </a:xfrm>
            <a:custGeom>
              <a:rect b="b" l="l" r="r" t="t"/>
              <a:pathLst>
                <a:path extrusionOk="0" h="12655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8105"/>
                  </a:lnTo>
                  <a:cubicBezTo>
                    <a:pt x="707" y="8054"/>
                    <a:pt x="1415" y="8029"/>
                    <a:pt x="2124" y="8029"/>
                  </a:cubicBezTo>
                  <a:cubicBezTo>
                    <a:pt x="3739" y="8029"/>
                    <a:pt x="5356" y="8160"/>
                    <a:pt x="6953" y="8422"/>
                  </a:cubicBezTo>
                  <a:cubicBezTo>
                    <a:pt x="7878" y="8646"/>
                    <a:pt x="5111" y="9650"/>
                    <a:pt x="5494" y="9855"/>
                  </a:cubicBezTo>
                  <a:cubicBezTo>
                    <a:pt x="5929" y="10454"/>
                    <a:pt x="6608" y="10589"/>
                    <a:pt x="7364" y="10589"/>
                  </a:cubicBezTo>
                  <a:cubicBezTo>
                    <a:pt x="7987" y="10589"/>
                    <a:pt x="8663" y="10497"/>
                    <a:pt x="9298" y="10497"/>
                  </a:cubicBezTo>
                  <a:cubicBezTo>
                    <a:pt x="9471" y="10497"/>
                    <a:pt x="9641" y="10504"/>
                    <a:pt x="9806" y="10521"/>
                  </a:cubicBezTo>
                  <a:cubicBezTo>
                    <a:pt x="10030" y="10548"/>
                    <a:pt x="10268" y="10601"/>
                    <a:pt x="10413" y="10772"/>
                  </a:cubicBezTo>
                  <a:cubicBezTo>
                    <a:pt x="10585" y="10990"/>
                    <a:pt x="10552" y="11307"/>
                    <a:pt x="10644" y="11571"/>
                  </a:cubicBezTo>
                  <a:cubicBezTo>
                    <a:pt x="10799" y="11996"/>
                    <a:pt x="11271" y="12193"/>
                    <a:pt x="11743" y="12193"/>
                  </a:cubicBezTo>
                  <a:cubicBezTo>
                    <a:pt x="11895" y="12193"/>
                    <a:pt x="12048" y="12173"/>
                    <a:pt x="12189" y="12133"/>
                  </a:cubicBezTo>
                  <a:cubicBezTo>
                    <a:pt x="12764" y="11961"/>
                    <a:pt x="13252" y="11565"/>
                    <a:pt x="13800" y="11320"/>
                  </a:cubicBezTo>
                  <a:cubicBezTo>
                    <a:pt x="14281" y="11110"/>
                    <a:pt x="14768" y="11025"/>
                    <a:pt x="15261" y="11025"/>
                  </a:cubicBezTo>
                  <a:cubicBezTo>
                    <a:pt x="17414" y="11025"/>
                    <a:pt x="19676" y="12655"/>
                    <a:pt x="21965" y="12655"/>
                  </a:cubicBezTo>
                  <a:cubicBezTo>
                    <a:pt x="21984" y="12655"/>
                    <a:pt x="22003" y="12654"/>
                    <a:pt x="22021" y="12654"/>
                  </a:cubicBezTo>
                  <a:cubicBezTo>
                    <a:pt x="24715" y="12621"/>
                    <a:pt x="26888" y="10323"/>
                    <a:pt x="29542" y="9888"/>
                  </a:cubicBezTo>
                  <a:cubicBezTo>
                    <a:pt x="30215" y="9775"/>
                    <a:pt x="30909" y="9789"/>
                    <a:pt x="31576" y="9643"/>
                  </a:cubicBezTo>
                  <a:cubicBezTo>
                    <a:pt x="33689" y="9174"/>
                    <a:pt x="35095" y="7260"/>
                    <a:pt x="36700" y="5820"/>
                  </a:cubicBezTo>
                  <a:cubicBezTo>
                    <a:pt x="38674" y="4051"/>
                    <a:pt x="41176" y="2888"/>
                    <a:pt x="43798" y="2519"/>
                  </a:cubicBezTo>
                  <a:cubicBezTo>
                    <a:pt x="43820" y="2518"/>
                    <a:pt x="43841" y="2517"/>
                    <a:pt x="43861" y="2517"/>
                  </a:cubicBezTo>
                  <a:cubicBezTo>
                    <a:pt x="45160" y="2517"/>
                    <a:pt x="42240" y="4595"/>
                    <a:pt x="39730" y="6474"/>
                  </a:cubicBezTo>
                  <a:cubicBezTo>
                    <a:pt x="39374" y="6738"/>
                    <a:pt x="39070" y="7161"/>
                    <a:pt x="39129" y="7596"/>
                  </a:cubicBezTo>
                  <a:cubicBezTo>
                    <a:pt x="39197" y="8110"/>
                    <a:pt x="39691" y="8317"/>
                    <a:pt x="40240" y="8317"/>
                  </a:cubicBezTo>
                  <a:cubicBezTo>
                    <a:pt x="40600" y="8317"/>
                    <a:pt x="40985" y="8228"/>
                    <a:pt x="41289" y="8078"/>
                  </a:cubicBezTo>
                  <a:cubicBezTo>
                    <a:pt x="45029" y="6213"/>
                    <a:pt x="48973" y="4218"/>
                    <a:pt x="49875" y="4218"/>
                  </a:cubicBezTo>
                  <a:cubicBezTo>
                    <a:pt x="50155" y="4218"/>
                    <a:pt x="50142" y="4409"/>
                    <a:pt x="49740" y="4856"/>
                  </a:cubicBezTo>
                  <a:cubicBezTo>
                    <a:pt x="49219" y="5444"/>
                    <a:pt x="49582" y="6480"/>
                    <a:pt x="50302" y="6817"/>
                  </a:cubicBezTo>
                  <a:cubicBezTo>
                    <a:pt x="50541" y="6930"/>
                    <a:pt x="50796" y="6980"/>
                    <a:pt x="51056" y="6980"/>
                  </a:cubicBezTo>
                  <a:cubicBezTo>
                    <a:pt x="51571" y="6980"/>
                    <a:pt x="52101" y="6783"/>
                    <a:pt x="52540" y="6494"/>
                  </a:cubicBezTo>
                  <a:cubicBezTo>
                    <a:pt x="53200" y="6058"/>
                    <a:pt x="53709" y="5437"/>
                    <a:pt x="54277" y="4883"/>
                  </a:cubicBezTo>
                  <a:cubicBezTo>
                    <a:pt x="55221" y="3965"/>
                    <a:pt x="56357" y="3225"/>
                    <a:pt x="57631" y="2875"/>
                  </a:cubicBezTo>
                  <a:cubicBezTo>
                    <a:pt x="58274" y="2697"/>
                    <a:pt x="58923" y="2622"/>
                    <a:pt x="59575" y="2622"/>
                  </a:cubicBezTo>
                  <a:cubicBezTo>
                    <a:pt x="60349" y="2622"/>
                    <a:pt x="61126" y="2727"/>
                    <a:pt x="61903" y="2888"/>
                  </a:cubicBez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" name="Google Shape;51;p4"/>
            <p:cNvGrpSpPr/>
            <p:nvPr/>
          </p:nvGrpSpPr>
          <p:grpSpPr>
            <a:xfrm flipH="1">
              <a:off x="8519046" y="3704440"/>
              <a:ext cx="520099" cy="1019340"/>
              <a:chOff x="11376615" y="-183998"/>
              <a:chExt cx="520099" cy="1019340"/>
            </a:xfrm>
          </p:grpSpPr>
          <p:grpSp>
            <p:nvGrpSpPr>
              <p:cNvPr id="52" name="Google Shape;52;p4"/>
              <p:cNvGrpSpPr/>
              <p:nvPr/>
            </p:nvGrpSpPr>
            <p:grpSpPr>
              <a:xfrm>
                <a:off x="11376615" y="-183998"/>
                <a:ext cx="520099" cy="1019340"/>
                <a:chOff x="11376615" y="-183998"/>
                <a:chExt cx="520099" cy="1019340"/>
              </a:xfrm>
            </p:grpSpPr>
            <p:sp>
              <p:nvSpPr>
                <p:cNvPr id="53" name="Google Shape;53;p4"/>
                <p:cNvSpPr/>
                <p:nvPr/>
              </p:nvSpPr>
              <p:spPr>
                <a:xfrm>
                  <a:off x="11477610" y="-183998"/>
                  <a:ext cx="419104" cy="1019339"/>
                </a:xfrm>
                <a:custGeom>
                  <a:rect b="b" l="l" r="r" t="t"/>
                  <a:pathLst>
                    <a:path extrusionOk="0" h="11728" w="4822">
                      <a:moveTo>
                        <a:pt x="1421" y="1"/>
                      </a:moveTo>
                      <a:cubicBezTo>
                        <a:pt x="1176" y="146"/>
                        <a:pt x="1090" y="859"/>
                        <a:pt x="998" y="1130"/>
                      </a:cubicBezTo>
                      <a:cubicBezTo>
                        <a:pt x="820" y="1632"/>
                        <a:pt x="589" y="2140"/>
                        <a:pt x="463" y="2662"/>
                      </a:cubicBezTo>
                      <a:cubicBezTo>
                        <a:pt x="311" y="3335"/>
                        <a:pt x="133" y="4062"/>
                        <a:pt x="47" y="4742"/>
                      </a:cubicBezTo>
                      <a:cubicBezTo>
                        <a:pt x="1" y="5105"/>
                        <a:pt x="1" y="5574"/>
                        <a:pt x="100" y="5924"/>
                      </a:cubicBezTo>
                      <a:cubicBezTo>
                        <a:pt x="219" y="6320"/>
                        <a:pt x="529" y="6656"/>
                        <a:pt x="694" y="7039"/>
                      </a:cubicBezTo>
                      <a:cubicBezTo>
                        <a:pt x="853" y="7416"/>
                        <a:pt x="985" y="7812"/>
                        <a:pt x="1071" y="8208"/>
                      </a:cubicBezTo>
                      <a:cubicBezTo>
                        <a:pt x="1222" y="8954"/>
                        <a:pt x="1440" y="9826"/>
                        <a:pt x="1493" y="10625"/>
                      </a:cubicBezTo>
                      <a:cubicBezTo>
                        <a:pt x="1500" y="10658"/>
                        <a:pt x="1500" y="10691"/>
                        <a:pt x="1500" y="10724"/>
                      </a:cubicBezTo>
                      <a:cubicBezTo>
                        <a:pt x="1506" y="10889"/>
                        <a:pt x="1513" y="11047"/>
                        <a:pt x="1500" y="11206"/>
                      </a:cubicBezTo>
                      <a:lnTo>
                        <a:pt x="2021" y="11728"/>
                      </a:lnTo>
                      <a:cubicBezTo>
                        <a:pt x="1909" y="11397"/>
                        <a:pt x="2668" y="10664"/>
                        <a:pt x="2873" y="10387"/>
                      </a:cubicBezTo>
                      <a:cubicBezTo>
                        <a:pt x="3329" y="9780"/>
                        <a:pt x="3831" y="9034"/>
                        <a:pt x="4068" y="8307"/>
                      </a:cubicBezTo>
                      <a:cubicBezTo>
                        <a:pt x="4319" y="7548"/>
                        <a:pt x="4273" y="6683"/>
                        <a:pt x="4431" y="5904"/>
                      </a:cubicBezTo>
                      <a:cubicBezTo>
                        <a:pt x="4590" y="5151"/>
                        <a:pt x="4821" y="4246"/>
                        <a:pt x="4748" y="3467"/>
                      </a:cubicBezTo>
                      <a:lnTo>
                        <a:pt x="4748" y="3467"/>
                      </a:lnTo>
                      <a:cubicBezTo>
                        <a:pt x="4266" y="3976"/>
                        <a:pt x="3699" y="4524"/>
                        <a:pt x="3355" y="5151"/>
                      </a:cubicBezTo>
                      <a:cubicBezTo>
                        <a:pt x="2939" y="5904"/>
                        <a:pt x="3058" y="6914"/>
                        <a:pt x="3117" y="7733"/>
                      </a:cubicBezTo>
                      <a:cubicBezTo>
                        <a:pt x="3217" y="9034"/>
                        <a:pt x="2213" y="10110"/>
                        <a:pt x="1936" y="11364"/>
                      </a:cubicBezTo>
                      <a:cubicBezTo>
                        <a:pt x="1321" y="9932"/>
                        <a:pt x="2695" y="8221"/>
                        <a:pt x="2781" y="6808"/>
                      </a:cubicBezTo>
                      <a:cubicBezTo>
                        <a:pt x="2860" y="5633"/>
                        <a:pt x="2266" y="4484"/>
                        <a:pt x="1942" y="3388"/>
                      </a:cubicBezTo>
                      <a:cubicBezTo>
                        <a:pt x="1737" y="2682"/>
                        <a:pt x="1605" y="1975"/>
                        <a:pt x="1625" y="1229"/>
                      </a:cubicBezTo>
                      <a:cubicBezTo>
                        <a:pt x="1638" y="886"/>
                        <a:pt x="1698" y="483"/>
                        <a:pt x="1533" y="166"/>
                      </a:cubicBezTo>
                      <a:cubicBezTo>
                        <a:pt x="1506" y="106"/>
                        <a:pt x="1467" y="54"/>
                        <a:pt x="1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4"/>
                <p:cNvSpPr/>
                <p:nvPr/>
              </p:nvSpPr>
              <p:spPr>
                <a:xfrm>
                  <a:off x="11376615" y="353747"/>
                  <a:ext cx="188345" cy="481596"/>
                </a:xfrm>
                <a:custGeom>
                  <a:rect b="b" l="l" r="r" t="t"/>
                  <a:pathLst>
                    <a:path extrusionOk="0" h="5541" w="2167">
                      <a:moveTo>
                        <a:pt x="245" y="1"/>
                      </a:moveTo>
                      <a:cubicBezTo>
                        <a:pt x="238" y="20"/>
                        <a:pt x="232" y="34"/>
                        <a:pt x="225" y="53"/>
                      </a:cubicBezTo>
                      <a:cubicBezTo>
                        <a:pt x="1" y="707"/>
                        <a:pt x="291" y="1949"/>
                        <a:pt x="364" y="2629"/>
                      </a:cubicBezTo>
                      <a:cubicBezTo>
                        <a:pt x="456" y="3494"/>
                        <a:pt x="793" y="4220"/>
                        <a:pt x="1500" y="4775"/>
                      </a:cubicBezTo>
                      <a:cubicBezTo>
                        <a:pt x="1711" y="5098"/>
                        <a:pt x="1876" y="5243"/>
                        <a:pt x="2008" y="5369"/>
                      </a:cubicBezTo>
                      <a:lnTo>
                        <a:pt x="2015" y="5369"/>
                      </a:lnTo>
                      <a:cubicBezTo>
                        <a:pt x="2074" y="5428"/>
                        <a:pt x="2120" y="5481"/>
                        <a:pt x="2167" y="5541"/>
                      </a:cubicBezTo>
                      <a:cubicBezTo>
                        <a:pt x="1909" y="4794"/>
                        <a:pt x="2015" y="4015"/>
                        <a:pt x="1691" y="3309"/>
                      </a:cubicBezTo>
                      <a:cubicBezTo>
                        <a:pt x="1203" y="2239"/>
                        <a:pt x="602" y="1123"/>
                        <a:pt x="24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5" name="Google Shape;55;p4"/>
              <p:cNvSpPr/>
              <p:nvPr/>
            </p:nvSpPr>
            <p:spPr>
              <a:xfrm>
                <a:off x="11376615" y="358353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11477610" y="-183998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-1111381" y="3704442"/>
              <a:ext cx="1831386" cy="1386645"/>
              <a:chOff x="13739918" y="3701967"/>
              <a:chExt cx="1831386" cy="1386645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13739918" y="3915170"/>
                <a:ext cx="686455" cy="1107471"/>
              </a:xfrm>
              <a:custGeom>
                <a:rect b="b" l="l" r="r" t="t"/>
                <a:pathLst>
                  <a:path extrusionOk="0" h="12742" w="7898">
                    <a:moveTo>
                      <a:pt x="4730" y="0"/>
                    </a:moveTo>
                    <a:cubicBezTo>
                      <a:pt x="4500" y="0"/>
                      <a:pt x="4247" y="203"/>
                      <a:pt x="4108" y="387"/>
                    </a:cubicBezTo>
                    <a:cubicBezTo>
                      <a:pt x="3593" y="1054"/>
                      <a:pt x="3758" y="1965"/>
                      <a:pt x="3996" y="2698"/>
                    </a:cubicBezTo>
                    <a:cubicBezTo>
                      <a:pt x="4246" y="3484"/>
                      <a:pt x="4603" y="4217"/>
                      <a:pt x="5059" y="4897"/>
                    </a:cubicBezTo>
                    <a:cubicBezTo>
                      <a:pt x="5534" y="5610"/>
                      <a:pt x="5574" y="6422"/>
                      <a:pt x="5963" y="7149"/>
                    </a:cubicBezTo>
                    <a:cubicBezTo>
                      <a:pt x="6214" y="7618"/>
                      <a:pt x="6597" y="7915"/>
                      <a:pt x="6690" y="8469"/>
                    </a:cubicBezTo>
                    <a:cubicBezTo>
                      <a:pt x="6769" y="8905"/>
                      <a:pt x="6709" y="9341"/>
                      <a:pt x="6782" y="9783"/>
                    </a:cubicBezTo>
                    <a:cubicBezTo>
                      <a:pt x="6830" y="10058"/>
                      <a:pt x="7265" y="11884"/>
                      <a:pt x="6634" y="11884"/>
                    </a:cubicBezTo>
                    <a:cubicBezTo>
                      <a:pt x="6566" y="11884"/>
                      <a:pt x="6486" y="11863"/>
                      <a:pt x="6392" y="11817"/>
                    </a:cubicBezTo>
                    <a:cubicBezTo>
                      <a:pt x="5765" y="11513"/>
                      <a:pt x="5937" y="10259"/>
                      <a:pt x="5930" y="9717"/>
                    </a:cubicBezTo>
                    <a:cubicBezTo>
                      <a:pt x="5924" y="8892"/>
                      <a:pt x="5481" y="8265"/>
                      <a:pt x="5144" y="7538"/>
                    </a:cubicBezTo>
                    <a:cubicBezTo>
                      <a:pt x="4814" y="6832"/>
                      <a:pt x="4880" y="5894"/>
                      <a:pt x="4451" y="5260"/>
                    </a:cubicBezTo>
                    <a:cubicBezTo>
                      <a:pt x="4296" y="5029"/>
                      <a:pt x="4084" y="4881"/>
                      <a:pt x="3881" y="4881"/>
                    </a:cubicBezTo>
                    <a:cubicBezTo>
                      <a:pt x="3730" y="4881"/>
                      <a:pt x="3583" y="4963"/>
                      <a:pt x="3467" y="5155"/>
                    </a:cubicBezTo>
                    <a:cubicBezTo>
                      <a:pt x="3170" y="5643"/>
                      <a:pt x="3309" y="6416"/>
                      <a:pt x="3646" y="6832"/>
                    </a:cubicBezTo>
                    <a:cubicBezTo>
                      <a:pt x="4002" y="7261"/>
                      <a:pt x="4715" y="7611"/>
                      <a:pt x="4841" y="8179"/>
                    </a:cubicBezTo>
                    <a:cubicBezTo>
                      <a:pt x="4927" y="8562"/>
                      <a:pt x="4795" y="8984"/>
                      <a:pt x="4887" y="9381"/>
                    </a:cubicBezTo>
                    <a:cubicBezTo>
                      <a:pt x="4973" y="9790"/>
                      <a:pt x="5144" y="10173"/>
                      <a:pt x="5336" y="10543"/>
                    </a:cubicBezTo>
                    <a:cubicBezTo>
                      <a:pt x="5660" y="11190"/>
                      <a:pt x="6029" y="11876"/>
                      <a:pt x="5686" y="12590"/>
                    </a:cubicBezTo>
                    <a:cubicBezTo>
                      <a:pt x="5402" y="12418"/>
                      <a:pt x="5184" y="11982"/>
                      <a:pt x="4887" y="11764"/>
                    </a:cubicBezTo>
                    <a:cubicBezTo>
                      <a:pt x="4511" y="11474"/>
                      <a:pt x="4227" y="11295"/>
                      <a:pt x="3969" y="10879"/>
                    </a:cubicBezTo>
                    <a:cubicBezTo>
                      <a:pt x="3580" y="10219"/>
                      <a:pt x="3632" y="9433"/>
                      <a:pt x="3223" y="8786"/>
                    </a:cubicBezTo>
                    <a:cubicBezTo>
                      <a:pt x="2999" y="8423"/>
                      <a:pt x="2741" y="8047"/>
                      <a:pt x="2497" y="7697"/>
                    </a:cubicBezTo>
                    <a:cubicBezTo>
                      <a:pt x="2226" y="7307"/>
                      <a:pt x="1810" y="7083"/>
                      <a:pt x="1625" y="6627"/>
                    </a:cubicBezTo>
                    <a:cubicBezTo>
                      <a:pt x="1123" y="5406"/>
                      <a:pt x="1579" y="3973"/>
                      <a:pt x="1401" y="2705"/>
                    </a:cubicBezTo>
                    <a:cubicBezTo>
                      <a:pt x="1327" y="2199"/>
                      <a:pt x="964" y="1867"/>
                      <a:pt x="633" y="1867"/>
                    </a:cubicBezTo>
                    <a:cubicBezTo>
                      <a:pt x="372" y="1867"/>
                      <a:pt x="131" y="2074"/>
                      <a:pt x="67" y="2566"/>
                    </a:cubicBezTo>
                    <a:cubicBezTo>
                      <a:pt x="1" y="3062"/>
                      <a:pt x="272" y="3438"/>
                      <a:pt x="456" y="3874"/>
                    </a:cubicBezTo>
                    <a:cubicBezTo>
                      <a:pt x="615" y="4237"/>
                      <a:pt x="654" y="4620"/>
                      <a:pt x="654" y="5016"/>
                    </a:cubicBezTo>
                    <a:cubicBezTo>
                      <a:pt x="654" y="5815"/>
                      <a:pt x="549" y="6667"/>
                      <a:pt x="1130" y="7307"/>
                    </a:cubicBezTo>
                    <a:cubicBezTo>
                      <a:pt x="1599" y="7816"/>
                      <a:pt x="2200" y="8179"/>
                      <a:pt x="2649" y="8700"/>
                    </a:cubicBezTo>
                    <a:cubicBezTo>
                      <a:pt x="3170" y="9321"/>
                      <a:pt x="2952" y="10120"/>
                      <a:pt x="3197" y="10853"/>
                    </a:cubicBezTo>
                    <a:cubicBezTo>
                      <a:pt x="3507" y="11764"/>
                      <a:pt x="4689" y="12358"/>
                      <a:pt x="5527" y="12741"/>
                    </a:cubicBezTo>
                    <a:lnTo>
                      <a:pt x="7819" y="11923"/>
                    </a:lnTo>
                    <a:cubicBezTo>
                      <a:pt x="7819" y="11962"/>
                      <a:pt x="7825" y="12002"/>
                      <a:pt x="7825" y="12042"/>
                    </a:cubicBezTo>
                    <a:cubicBezTo>
                      <a:pt x="7898" y="11876"/>
                      <a:pt x="7865" y="11309"/>
                      <a:pt x="7872" y="11058"/>
                    </a:cubicBezTo>
                    <a:cubicBezTo>
                      <a:pt x="7878" y="10298"/>
                      <a:pt x="7647" y="9539"/>
                      <a:pt x="7350" y="8859"/>
                    </a:cubicBezTo>
                    <a:cubicBezTo>
                      <a:pt x="6736" y="7452"/>
                      <a:pt x="5990" y="5980"/>
                      <a:pt x="5679" y="4475"/>
                    </a:cubicBezTo>
                    <a:cubicBezTo>
                      <a:pt x="5508" y="3662"/>
                      <a:pt x="5382" y="2863"/>
                      <a:pt x="5290" y="2045"/>
                    </a:cubicBezTo>
                    <a:cubicBezTo>
                      <a:pt x="5250" y="1675"/>
                      <a:pt x="5171" y="1318"/>
                      <a:pt x="5125" y="955"/>
                    </a:cubicBezTo>
                    <a:cubicBezTo>
                      <a:pt x="5092" y="744"/>
                      <a:pt x="5164" y="335"/>
                      <a:pt x="5026" y="156"/>
                    </a:cubicBezTo>
                    <a:cubicBezTo>
                      <a:pt x="4941" y="45"/>
                      <a:pt x="4838" y="0"/>
                      <a:pt x="4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14410292" y="3988787"/>
                <a:ext cx="308288" cy="622833"/>
              </a:xfrm>
              <a:custGeom>
                <a:rect b="b" l="l" r="r" t="t"/>
                <a:pathLst>
                  <a:path extrusionOk="0" h="7166" w="3547">
                    <a:moveTo>
                      <a:pt x="344" y="2327"/>
                    </a:moveTo>
                    <a:cubicBezTo>
                      <a:pt x="111" y="2327"/>
                      <a:pt x="50" y="2621"/>
                      <a:pt x="33" y="2842"/>
                    </a:cubicBezTo>
                    <a:cubicBezTo>
                      <a:pt x="0" y="3251"/>
                      <a:pt x="152" y="3581"/>
                      <a:pt x="429" y="3885"/>
                    </a:cubicBezTo>
                    <a:cubicBezTo>
                      <a:pt x="720" y="4215"/>
                      <a:pt x="1189" y="4393"/>
                      <a:pt x="1367" y="4816"/>
                    </a:cubicBezTo>
                    <a:cubicBezTo>
                      <a:pt x="1591" y="5351"/>
                      <a:pt x="1387" y="6011"/>
                      <a:pt x="1605" y="6579"/>
                    </a:cubicBezTo>
                    <a:cubicBezTo>
                      <a:pt x="1646" y="6685"/>
                      <a:pt x="1719" y="6826"/>
                      <a:pt x="1814" y="6942"/>
                    </a:cubicBezTo>
                    <a:lnTo>
                      <a:pt x="1814" y="6942"/>
                    </a:lnTo>
                    <a:cubicBezTo>
                      <a:pt x="1850" y="6057"/>
                      <a:pt x="2082" y="5048"/>
                      <a:pt x="1605" y="4301"/>
                    </a:cubicBezTo>
                    <a:cubicBezTo>
                      <a:pt x="1380" y="3938"/>
                      <a:pt x="1070" y="3588"/>
                      <a:pt x="885" y="3205"/>
                    </a:cubicBezTo>
                    <a:cubicBezTo>
                      <a:pt x="759" y="2961"/>
                      <a:pt x="779" y="2465"/>
                      <a:pt x="475" y="2353"/>
                    </a:cubicBezTo>
                    <a:cubicBezTo>
                      <a:pt x="427" y="2335"/>
                      <a:pt x="383" y="2327"/>
                      <a:pt x="344" y="2327"/>
                    </a:cubicBezTo>
                    <a:close/>
                    <a:moveTo>
                      <a:pt x="3206" y="1"/>
                    </a:moveTo>
                    <a:cubicBezTo>
                      <a:pt x="3073" y="1"/>
                      <a:pt x="2900" y="105"/>
                      <a:pt x="2714" y="346"/>
                    </a:cubicBezTo>
                    <a:cubicBezTo>
                      <a:pt x="2126" y="1118"/>
                      <a:pt x="2093" y="2439"/>
                      <a:pt x="2014" y="3383"/>
                    </a:cubicBezTo>
                    <a:cubicBezTo>
                      <a:pt x="1961" y="4017"/>
                      <a:pt x="2298" y="4347"/>
                      <a:pt x="2377" y="4942"/>
                    </a:cubicBezTo>
                    <a:cubicBezTo>
                      <a:pt x="2443" y="5457"/>
                      <a:pt x="2291" y="5958"/>
                      <a:pt x="2179" y="6454"/>
                    </a:cubicBezTo>
                    <a:lnTo>
                      <a:pt x="2172" y="6454"/>
                    </a:ln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856" y="6992"/>
                      <a:pt x="1834" y="6968"/>
                      <a:pt x="1814" y="6942"/>
                    </a:cubicBezTo>
                    <a:lnTo>
                      <a:pt x="1814" y="6942"/>
                    </a:lnTo>
                    <a:cubicBezTo>
                      <a:pt x="1811" y="7011"/>
                      <a:pt x="1809" y="7080"/>
                      <a:pt x="1809" y="7147"/>
                    </a:cubicBez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966" y="7104"/>
                      <a:pt x="2068" y="7166"/>
                      <a:pt x="2176" y="7166"/>
                    </a:cubicBezTo>
                    <a:cubicBezTo>
                      <a:pt x="2260" y="7166"/>
                      <a:pt x="2348" y="7128"/>
                      <a:pt x="2437" y="7035"/>
                    </a:cubicBezTo>
                    <a:cubicBezTo>
                      <a:pt x="2582" y="6883"/>
                      <a:pt x="2470" y="6249"/>
                      <a:pt x="2509" y="6031"/>
                    </a:cubicBezTo>
                    <a:cubicBezTo>
                      <a:pt x="2681" y="5153"/>
                      <a:pt x="3255" y="4572"/>
                      <a:pt x="3110" y="3641"/>
                    </a:cubicBezTo>
                    <a:cubicBezTo>
                      <a:pt x="3024" y="3066"/>
                      <a:pt x="2866" y="2558"/>
                      <a:pt x="2978" y="1964"/>
                    </a:cubicBezTo>
                    <a:cubicBezTo>
                      <a:pt x="3057" y="1554"/>
                      <a:pt x="3229" y="1178"/>
                      <a:pt x="3374" y="788"/>
                    </a:cubicBezTo>
                    <a:cubicBezTo>
                      <a:pt x="3547" y="325"/>
                      <a:pt x="3440" y="1"/>
                      <a:pt x="3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>
                <a:off x="14757431" y="3954543"/>
                <a:ext cx="168876" cy="614141"/>
              </a:xfrm>
              <a:custGeom>
                <a:rect b="b" l="l" r="r" t="t"/>
                <a:pathLst>
                  <a:path extrusionOk="0" h="7066" w="1943">
                    <a:moveTo>
                      <a:pt x="1375" y="0"/>
                    </a:moveTo>
                    <a:cubicBezTo>
                      <a:pt x="1372" y="0"/>
                      <a:pt x="1370" y="0"/>
                      <a:pt x="1368" y="0"/>
                    </a:cubicBezTo>
                    <a:cubicBezTo>
                      <a:pt x="925" y="40"/>
                      <a:pt x="1143" y="1585"/>
                      <a:pt x="1143" y="1869"/>
                    </a:cubicBezTo>
                    <a:cubicBezTo>
                      <a:pt x="1143" y="2476"/>
                      <a:pt x="1104" y="3196"/>
                      <a:pt x="839" y="3757"/>
                    </a:cubicBezTo>
                    <a:cubicBezTo>
                      <a:pt x="529" y="4431"/>
                      <a:pt x="1" y="5032"/>
                      <a:pt x="54" y="5831"/>
                    </a:cubicBezTo>
                    <a:cubicBezTo>
                      <a:pt x="67" y="6029"/>
                      <a:pt x="199" y="6729"/>
                      <a:pt x="232" y="7066"/>
                    </a:cubicBezTo>
                    <a:cubicBezTo>
                      <a:pt x="489" y="6689"/>
                      <a:pt x="655" y="6194"/>
                      <a:pt x="767" y="5752"/>
                    </a:cubicBezTo>
                    <a:cubicBezTo>
                      <a:pt x="925" y="5164"/>
                      <a:pt x="1117" y="4649"/>
                      <a:pt x="1321" y="4074"/>
                    </a:cubicBezTo>
                    <a:cubicBezTo>
                      <a:pt x="1447" y="3731"/>
                      <a:pt x="1493" y="3381"/>
                      <a:pt x="1652" y="3038"/>
                    </a:cubicBezTo>
                    <a:cubicBezTo>
                      <a:pt x="1790" y="2734"/>
                      <a:pt x="1902" y="2496"/>
                      <a:pt x="1916" y="2153"/>
                    </a:cubicBezTo>
                    <a:cubicBezTo>
                      <a:pt x="1942" y="1605"/>
                      <a:pt x="1632" y="1215"/>
                      <a:pt x="1553" y="700"/>
                    </a:cubicBezTo>
                    <a:cubicBezTo>
                      <a:pt x="1526" y="563"/>
                      <a:pt x="1571" y="0"/>
                      <a:pt x="1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4"/>
              <p:cNvSpPr/>
              <p:nvPr/>
            </p:nvSpPr>
            <p:spPr>
              <a:xfrm>
                <a:off x="15190788" y="3701967"/>
                <a:ext cx="206075" cy="655513"/>
              </a:xfrm>
              <a:custGeom>
                <a:rect b="b" l="l" r="r" t="t"/>
                <a:pathLst>
                  <a:path extrusionOk="0" h="7542" w="2371">
                    <a:moveTo>
                      <a:pt x="635" y="1"/>
                    </a:moveTo>
                    <a:cubicBezTo>
                      <a:pt x="392" y="1"/>
                      <a:pt x="233" y="814"/>
                      <a:pt x="198" y="1051"/>
                    </a:cubicBezTo>
                    <a:cubicBezTo>
                      <a:pt x="0" y="2411"/>
                      <a:pt x="462" y="3296"/>
                      <a:pt x="1189" y="4412"/>
                    </a:cubicBezTo>
                    <a:cubicBezTo>
                      <a:pt x="1789" y="5336"/>
                      <a:pt x="1908" y="6512"/>
                      <a:pt x="2166" y="7542"/>
                    </a:cubicBezTo>
                    <a:cubicBezTo>
                      <a:pt x="2245" y="7357"/>
                      <a:pt x="2192" y="6380"/>
                      <a:pt x="2225" y="5699"/>
                    </a:cubicBezTo>
                    <a:cubicBezTo>
                      <a:pt x="2252" y="5250"/>
                      <a:pt x="2371" y="4650"/>
                      <a:pt x="2258" y="4207"/>
                    </a:cubicBezTo>
                    <a:cubicBezTo>
                      <a:pt x="2153" y="3778"/>
                      <a:pt x="1756" y="3408"/>
                      <a:pt x="1486" y="3078"/>
                    </a:cubicBezTo>
                    <a:cubicBezTo>
                      <a:pt x="1057" y="2550"/>
                      <a:pt x="825" y="2187"/>
                      <a:pt x="858" y="1493"/>
                    </a:cubicBezTo>
                    <a:cubicBezTo>
                      <a:pt x="872" y="1163"/>
                      <a:pt x="1030" y="602"/>
                      <a:pt x="885" y="278"/>
                    </a:cubicBezTo>
                    <a:cubicBezTo>
                      <a:pt x="794" y="80"/>
                      <a:pt x="710" y="1"/>
                      <a:pt x="6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>
                <a:off x="13999880" y="4128982"/>
                <a:ext cx="1571423" cy="959629"/>
              </a:xfrm>
              <a:custGeom>
                <a:rect b="b" l="l" r="r" t="t"/>
                <a:pathLst>
                  <a:path extrusionOk="0" h="11041" w="18080">
                    <a:moveTo>
                      <a:pt x="14752" y="0"/>
                    </a:moveTo>
                    <a:cubicBezTo>
                      <a:pt x="14487" y="0"/>
                      <a:pt x="14222" y="17"/>
                      <a:pt x="13966" y="47"/>
                    </a:cubicBezTo>
                    <a:lnTo>
                      <a:pt x="12071" y="2840"/>
                    </a:lnTo>
                    <a:lnTo>
                      <a:pt x="11365" y="3883"/>
                    </a:lnTo>
                    <a:cubicBezTo>
                      <a:pt x="11365" y="3883"/>
                      <a:pt x="10572" y="3731"/>
                      <a:pt x="9542" y="3546"/>
                    </a:cubicBezTo>
                    <a:cubicBezTo>
                      <a:pt x="9298" y="3500"/>
                      <a:pt x="9047" y="3461"/>
                      <a:pt x="8789" y="3414"/>
                    </a:cubicBezTo>
                    <a:cubicBezTo>
                      <a:pt x="8420" y="3348"/>
                      <a:pt x="8037" y="3289"/>
                      <a:pt x="7654" y="3229"/>
                    </a:cubicBezTo>
                    <a:cubicBezTo>
                      <a:pt x="7456" y="3196"/>
                      <a:pt x="7258" y="3170"/>
                      <a:pt x="7066" y="3144"/>
                    </a:cubicBezTo>
                    <a:cubicBezTo>
                      <a:pt x="6875" y="3117"/>
                      <a:pt x="6683" y="3091"/>
                      <a:pt x="6505" y="3064"/>
                    </a:cubicBezTo>
                    <a:cubicBezTo>
                      <a:pt x="6320" y="3045"/>
                      <a:pt x="6142" y="3025"/>
                      <a:pt x="5970" y="3005"/>
                    </a:cubicBezTo>
                    <a:cubicBezTo>
                      <a:pt x="5640" y="2972"/>
                      <a:pt x="5356" y="2952"/>
                      <a:pt x="5145" y="2952"/>
                    </a:cubicBezTo>
                    <a:cubicBezTo>
                      <a:pt x="4947" y="2952"/>
                      <a:pt x="4808" y="2979"/>
                      <a:pt x="4768" y="3025"/>
                    </a:cubicBezTo>
                    <a:cubicBezTo>
                      <a:pt x="4636" y="3183"/>
                      <a:pt x="4603" y="4068"/>
                      <a:pt x="4610" y="5019"/>
                    </a:cubicBezTo>
                    <a:cubicBezTo>
                      <a:pt x="4616" y="5851"/>
                      <a:pt x="4649" y="6742"/>
                      <a:pt x="4669" y="7251"/>
                    </a:cubicBezTo>
                    <a:cubicBezTo>
                      <a:pt x="4682" y="7521"/>
                      <a:pt x="4696" y="7686"/>
                      <a:pt x="4696" y="7686"/>
                    </a:cubicBezTo>
                    <a:lnTo>
                      <a:pt x="3930" y="8089"/>
                    </a:lnTo>
                    <a:lnTo>
                      <a:pt x="3342" y="8406"/>
                    </a:lnTo>
                    <a:lnTo>
                      <a:pt x="2979" y="8690"/>
                    </a:lnTo>
                    <a:lnTo>
                      <a:pt x="2807" y="8822"/>
                    </a:lnTo>
                    <a:lnTo>
                      <a:pt x="2715" y="8895"/>
                    </a:lnTo>
                    <a:lnTo>
                      <a:pt x="2041" y="9430"/>
                    </a:lnTo>
                    <a:lnTo>
                      <a:pt x="1579" y="9793"/>
                    </a:lnTo>
                    <a:lnTo>
                      <a:pt x="1" y="11041"/>
                    </a:lnTo>
                    <a:lnTo>
                      <a:pt x="18080" y="11041"/>
                    </a:lnTo>
                    <a:lnTo>
                      <a:pt x="18080" y="529"/>
                    </a:lnTo>
                    <a:cubicBezTo>
                      <a:pt x="18080" y="529"/>
                      <a:pt x="17136" y="238"/>
                      <a:pt x="15993" y="86"/>
                    </a:cubicBezTo>
                    <a:cubicBezTo>
                      <a:pt x="15723" y="53"/>
                      <a:pt x="15445" y="27"/>
                      <a:pt x="15168" y="14"/>
                    </a:cubicBezTo>
                    <a:cubicBezTo>
                      <a:pt x="15030" y="5"/>
                      <a:pt x="14891" y="0"/>
                      <a:pt x="147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3" name="Google Shape;63;p4"/>
              <p:cNvGrpSpPr/>
              <p:nvPr/>
            </p:nvGrpSpPr>
            <p:grpSpPr>
              <a:xfrm>
                <a:off x="13999880" y="4132980"/>
                <a:ext cx="1571423" cy="955632"/>
                <a:chOff x="13999880" y="4132980"/>
                <a:chExt cx="1571423" cy="955632"/>
              </a:xfrm>
            </p:grpSpPr>
            <p:sp>
              <p:nvSpPr>
                <p:cNvPr id="64" name="Google Shape;64;p4"/>
                <p:cNvSpPr/>
                <p:nvPr/>
              </p:nvSpPr>
              <p:spPr>
                <a:xfrm>
                  <a:off x="13999880" y="4769199"/>
                  <a:ext cx="1571423" cy="319413"/>
                </a:xfrm>
                <a:custGeom>
                  <a:rect b="b" l="l" r="r" t="t"/>
                  <a:pathLst>
                    <a:path extrusionOk="0" h="3675" w="18080">
                      <a:moveTo>
                        <a:pt x="13528" y="1"/>
                      </a:moveTo>
                      <a:cubicBezTo>
                        <a:pt x="12758" y="1"/>
                        <a:pt x="12058" y="609"/>
                        <a:pt x="12157" y="1271"/>
                      </a:cubicBezTo>
                      <a:cubicBezTo>
                        <a:pt x="11962" y="1222"/>
                        <a:pt x="11731" y="1201"/>
                        <a:pt x="11474" y="1201"/>
                      </a:cubicBezTo>
                      <a:cubicBezTo>
                        <a:pt x="9699" y="1201"/>
                        <a:pt x="6654" y="2218"/>
                        <a:pt x="5112" y="2218"/>
                      </a:cubicBezTo>
                      <a:cubicBezTo>
                        <a:pt x="5067" y="2218"/>
                        <a:pt x="5022" y="2217"/>
                        <a:pt x="4980" y="2216"/>
                      </a:cubicBezTo>
                      <a:cubicBezTo>
                        <a:pt x="4260" y="2189"/>
                        <a:pt x="3474" y="1846"/>
                        <a:pt x="2807" y="1456"/>
                      </a:cubicBezTo>
                      <a:lnTo>
                        <a:pt x="1" y="3675"/>
                      </a:lnTo>
                      <a:lnTo>
                        <a:pt x="18080" y="3675"/>
                      </a:lnTo>
                      <a:lnTo>
                        <a:pt x="18080" y="2222"/>
                      </a:lnTo>
                      <a:cubicBezTo>
                        <a:pt x="18080" y="2222"/>
                        <a:pt x="15412" y="1106"/>
                        <a:pt x="14428" y="320"/>
                      </a:cubicBezTo>
                      <a:cubicBezTo>
                        <a:pt x="14148" y="96"/>
                        <a:pt x="13832" y="1"/>
                        <a:pt x="13528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4"/>
                <p:cNvSpPr/>
                <p:nvPr/>
              </p:nvSpPr>
              <p:spPr>
                <a:xfrm>
                  <a:off x="14399950" y="4385555"/>
                  <a:ext cx="533224" cy="303681"/>
                </a:xfrm>
                <a:custGeom>
                  <a:rect b="b" l="l" r="r" t="t"/>
                  <a:pathLst>
                    <a:path extrusionOk="0" h="3494" w="6135">
                      <a:moveTo>
                        <a:pt x="542" y="0"/>
                      </a:moveTo>
                      <a:cubicBezTo>
                        <a:pt x="344" y="7"/>
                        <a:pt x="205" y="27"/>
                        <a:pt x="165" y="73"/>
                      </a:cubicBezTo>
                      <a:cubicBezTo>
                        <a:pt x="33" y="231"/>
                        <a:pt x="0" y="1116"/>
                        <a:pt x="7" y="2074"/>
                      </a:cubicBezTo>
                      <a:lnTo>
                        <a:pt x="5507" y="3493"/>
                      </a:lnTo>
                      <a:cubicBezTo>
                        <a:pt x="5507" y="3493"/>
                        <a:pt x="5751" y="3308"/>
                        <a:pt x="6134" y="2536"/>
                      </a:cubicBezTo>
                      <a:cubicBezTo>
                        <a:pt x="4926" y="2173"/>
                        <a:pt x="1981" y="726"/>
                        <a:pt x="54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4"/>
                <p:cNvSpPr/>
                <p:nvPr/>
              </p:nvSpPr>
              <p:spPr>
                <a:xfrm>
                  <a:off x="15049030" y="4132980"/>
                  <a:ext cx="455695" cy="278997"/>
                </a:xfrm>
                <a:custGeom>
                  <a:rect b="b" l="l" r="r" t="t"/>
                  <a:pathLst>
                    <a:path extrusionOk="0" h="3210" w="5243">
                      <a:moveTo>
                        <a:pt x="1895" y="1"/>
                      </a:moveTo>
                      <a:lnTo>
                        <a:pt x="0" y="2794"/>
                      </a:lnTo>
                      <a:lnTo>
                        <a:pt x="4054" y="3210"/>
                      </a:lnTo>
                      <a:lnTo>
                        <a:pt x="5243" y="2490"/>
                      </a:lnTo>
                      <a:lnTo>
                        <a:pt x="1895" y="1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4"/>
                <p:cNvSpPr/>
                <p:nvPr/>
              </p:nvSpPr>
              <p:spPr>
                <a:xfrm>
                  <a:off x="15105785" y="4466473"/>
                  <a:ext cx="295685" cy="55191"/>
                </a:xfrm>
                <a:custGeom>
                  <a:rect b="b" l="l" r="r" t="t"/>
                  <a:pathLst>
                    <a:path extrusionOk="0" h="635" w="3402">
                      <a:moveTo>
                        <a:pt x="1" y="0"/>
                      </a:moveTo>
                      <a:lnTo>
                        <a:pt x="3401" y="634"/>
                      </a:lnTo>
                      <a:lnTo>
                        <a:pt x="3177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4"/>
                <p:cNvSpPr/>
                <p:nvPr/>
              </p:nvSpPr>
              <p:spPr>
                <a:xfrm>
                  <a:off x="14933086" y="4619096"/>
                  <a:ext cx="74138" cy="81005"/>
                </a:xfrm>
                <a:custGeom>
                  <a:rect b="b" l="l" r="r" t="t"/>
                  <a:pathLst>
                    <a:path extrusionOk="0" h="932" w="853">
                      <a:moveTo>
                        <a:pt x="456" y="1"/>
                      </a:moveTo>
                      <a:lnTo>
                        <a:pt x="0" y="932"/>
                      </a:lnTo>
                      <a:lnTo>
                        <a:pt x="456" y="932"/>
                      </a:lnTo>
                      <a:lnTo>
                        <a:pt x="852" y="166"/>
                      </a:lnTo>
                      <a:lnTo>
                        <a:pt x="456" y="1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4"/>
                <p:cNvSpPr/>
                <p:nvPr/>
              </p:nvSpPr>
              <p:spPr>
                <a:xfrm>
                  <a:off x="15067978" y="4521578"/>
                  <a:ext cx="503325" cy="223893"/>
                </a:xfrm>
                <a:custGeom>
                  <a:rect b="b" l="l" r="r" t="t"/>
                  <a:pathLst>
                    <a:path extrusionOk="0" h="2576" w="5791">
                      <a:moveTo>
                        <a:pt x="0" y="0"/>
                      </a:moveTo>
                      <a:cubicBezTo>
                        <a:pt x="0" y="0"/>
                        <a:pt x="3427" y="1823"/>
                        <a:pt x="5764" y="2575"/>
                      </a:cubicBezTo>
                      <a:cubicBezTo>
                        <a:pt x="5791" y="1988"/>
                        <a:pt x="5791" y="1373"/>
                        <a:pt x="5791" y="1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" name="Google Shape;70;p4"/>
                <p:cNvSpPr/>
                <p:nvPr/>
              </p:nvSpPr>
              <p:spPr>
                <a:xfrm>
                  <a:off x="15125341" y="4838036"/>
                  <a:ext cx="239972" cy="250576"/>
                </a:xfrm>
                <a:custGeom>
                  <a:rect b="b" l="l" r="r" t="t"/>
                  <a:pathLst>
                    <a:path extrusionOk="0" h="2883" w="2761">
                      <a:moveTo>
                        <a:pt x="857" y="0"/>
                      </a:moveTo>
                      <a:cubicBezTo>
                        <a:pt x="553" y="0"/>
                        <a:pt x="219" y="133"/>
                        <a:pt x="0" y="294"/>
                      </a:cubicBezTo>
                      <a:cubicBezTo>
                        <a:pt x="304" y="1027"/>
                        <a:pt x="713" y="1569"/>
                        <a:pt x="865" y="2348"/>
                      </a:cubicBezTo>
                      <a:cubicBezTo>
                        <a:pt x="898" y="2520"/>
                        <a:pt x="925" y="2698"/>
                        <a:pt x="945" y="2883"/>
                      </a:cubicBezTo>
                      <a:lnTo>
                        <a:pt x="2760" y="2883"/>
                      </a:lnTo>
                      <a:cubicBezTo>
                        <a:pt x="2344" y="2256"/>
                        <a:pt x="1935" y="1628"/>
                        <a:pt x="1539" y="988"/>
                      </a:cubicBezTo>
                      <a:cubicBezTo>
                        <a:pt x="1453" y="849"/>
                        <a:pt x="1083" y="222"/>
                        <a:pt x="1090" y="30"/>
                      </a:cubicBezTo>
                      <a:cubicBezTo>
                        <a:pt x="1016" y="9"/>
                        <a:pt x="938" y="0"/>
                        <a:pt x="85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1" name="Google Shape;71;p4"/>
            <p:cNvGrpSpPr/>
            <p:nvPr/>
          </p:nvGrpSpPr>
          <p:grpSpPr>
            <a:xfrm flipH="1">
              <a:off x="911915" y="4883894"/>
              <a:ext cx="454874" cy="123084"/>
              <a:chOff x="4490946" y="6419419"/>
              <a:chExt cx="454874" cy="123084"/>
            </a:xfrm>
          </p:grpSpPr>
          <p:sp>
            <p:nvSpPr>
              <p:cNvPr id="72" name="Google Shape;72;p4"/>
              <p:cNvSpPr/>
              <p:nvPr/>
            </p:nvSpPr>
            <p:spPr>
              <a:xfrm>
                <a:off x="4642060" y="6459170"/>
                <a:ext cx="149033" cy="83333"/>
              </a:xfrm>
              <a:custGeom>
                <a:rect b="b" l="l" r="r" t="t"/>
                <a:pathLst>
                  <a:path extrusionOk="0" h="761" w="1361">
                    <a:moveTo>
                      <a:pt x="852" y="1"/>
                    </a:moveTo>
                    <a:cubicBezTo>
                      <a:pt x="582" y="1"/>
                      <a:pt x="1" y="588"/>
                      <a:pt x="40" y="694"/>
                    </a:cubicBezTo>
                    <a:cubicBezTo>
                      <a:pt x="60" y="741"/>
                      <a:pt x="281" y="760"/>
                      <a:pt x="534" y="760"/>
                    </a:cubicBezTo>
                    <a:cubicBezTo>
                      <a:pt x="883" y="760"/>
                      <a:pt x="1292" y="724"/>
                      <a:pt x="1315" y="674"/>
                    </a:cubicBezTo>
                    <a:cubicBezTo>
                      <a:pt x="1361" y="588"/>
                      <a:pt x="1117" y="1"/>
                      <a:pt x="8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4490946" y="6495307"/>
                <a:ext cx="98443" cy="23982"/>
              </a:xfrm>
              <a:custGeom>
                <a:rect b="b" l="l" r="r" t="t"/>
                <a:pathLst>
                  <a:path extrusionOk="0" h="219" w="899">
                    <a:moveTo>
                      <a:pt x="542" y="1"/>
                    </a:moveTo>
                    <a:cubicBezTo>
                      <a:pt x="357" y="27"/>
                      <a:pt x="172" y="21"/>
                      <a:pt x="1" y="113"/>
                    </a:cubicBezTo>
                    <a:cubicBezTo>
                      <a:pt x="47" y="201"/>
                      <a:pt x="153" y="217"/>
                      <a:pt x="256" y="217"/>
                    </a:cubicBezTo>
                    <a:cubicBezTo>
                      <a:pt x="301" y="217"/>
                      <a:pt x="346" y="214"/>
                      <a:pt x="384" y="212"/>
                    </a:cubicBezTo>
                    <a:cubicBezTo>
                      <a:pt x="430" y="212"/>
                      <a:pt x="504" y="219"/>
                      <a:pt x="576" y="219"/>
                    </a:cubicBezTo>
                    <a:cubicBezTo>
                      <a:pt x="648" y="219"/>
                      <a:pt x="717" y="212"/>
                      <a:pt x="753" y="186"/>
                    </a:cubicBezTo>
                    <a:cubicBezTo>
                      <a:pt x="899" y="80"/>
                      <a:pt x="668" y="21"/>
                      <a:pt x="5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4795363" y="6419419"/>
                <a:ext cx="150456" cy="63841"/>
              </a:xfrm>
              <a:custGeom>
                <a:rect b="b" l="l" r="r" t="t"/>
                <a:pathLst>
                  <a:path extrusionOk="0" h="583" w="1374">
                    <a:moveTo>
                      <a:pt x="740" y="1"/>
                    </a:moveTo>
                    <a:cubicBezTo>
                      <a:pt x="522" y="7"/>
                      <a:pt x="271" y="166"/>
                      <a:pt x="100" y="304"/>
                    </a:cubicBezTo>
                    <a:cubicBezTo>
                      <a:pt x="93" y="311"/>
                      <a:pt x="86" y="318"/>
                      <a:pt x="86" y="318"/>
                    </a:cubicBezTo>
                    <a:cubicBezTo>
                      <a:pt x="1" y="476"/>
                      <a:pt x="522" y="562"/>
                      <a:pt x="720" y="575"/>
                    </a:cubicBezTo>
                    <a:cubicBezTo>
                      <a:pt x="767" y="579"/>
                      <a:pt x="819" y="583"/>
                      <a:pt x="872" y="583"/>
                    </a:cubicBezTo>
                    <a:cubicBezTo>
                      <a:pt x="1058" y="583"/>
                      <a:pt x="1262" y="541"/>
                      <a:pt x="1334" y="351"/>
                    </a:cubicBezTo>
                    <a:cubicBezTo>
                      <a:pt x="1374" y="245"/>
                      <a:pt x="1328" y="179"/>
                      <a:pt x="1249" y="133"/>
                    </a:cubicBezTo>
                    <a:cubicBezTo>
                      <a:pt x="1196" y="100"/>
                      <a:pt x="1123" y="73"/>
                      <a:pt x="1064" y="60"/>
                    </a:cubicBezTo>
                    <a:cubicBezTo>
                      <a:pt x="1004" y="40"/>
                      <a:pt x="800" y="7"/>
                      <a:pt x="7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4795363" y="6433874"/>
                <a:ext cx="150456" cy="49387"/>
              </a:xfrm>
              <a:custGeom>
                <a:rect b="b" l="l" r="r" t="t"/>
                <a:pathLst>
                  <a:path extrusionOk="0" h="451" w="1374">
                    <a:moveTo>
                      <a:pt x="1249" y="1"/>
                    </a:moveTo>
                    <a:cubicBezTo>
                      <a:pt x="1050" y="146"/>
                      <a:pt x="733" y="179"/>
                      <a:pt x="516" y="186"/>
                    </a:cubicBezTo>
                    <a:cubicBezTo>
                      <a:pt x="425" y="191"/>
                      <a:pt x="325" y="201"/>
                      <a:pt x="228" y="201"/>
                    </a:cubicBezTo>
                    <a:cubicBezTo>
                      <a:pt x="205" y="201"/>
                      <a:pt x="182" y="200"/>
                      <a:pt x="159" y="199"/>
                    </a:cubicBezTo>
                    <a:cubicBezTo>
                      <a:pt x="133" y="199"/>
                      <a:pt x="113" y="192"/>
                      <a:pt x="86" y="186"/>
                    </a:cubicBezTo>
                    <a:lnTo>
                      <a:pt x="86" y="186"/>
                    </a:lnTo>
                    <a:cubicBezTo>
                      <a:pt x="1" y="344"/>
                      <a:pt x="522" y="430"/>
                      <a:pt x="720" y="443"/>
                    </a:cubicBezTo>
                    <a:cubicBezTo>
                      <a:pt x="767" y="447"/>
                      <a:pt x="819" y="451"/>
                      <a:pt x="872" y="451"/>
                    </a:cubicBezTo>
                    <a:cubicBezTo>
                      <a:pt x="1058" y="451"/>
                      <a:pt x="1262" y="409"/>
                      <a:pt x="1334" y="219"/>
                    </a:cubicBezTo>
                    <a:cubicBezTo>
                      <a:pt x="1374" y="113"/>
                      <a:pt x="1328" y="47"/>
                      <a:pt x="1249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4"/>
            <p:cNvGrpSpPr/>
            <p:nvPr/>
          </p:nvGrpSpPr>
          <p:grpSpPr>
            <a:xfrm flipH="1">
              <a:off x="8090425" y="4507146"/>
              <a:ext cx="826526" cy="292380"/>
              <a:chOff x="1768709" y="6182996"/>
              <a:chExt cx="826526" cy="292380"/>
            </a:xfrm>
          </p:grpSpPr>
          <p:sp>
            <p:nvSpPr>
              <p:cNvPr id="77" name="Google Shape;77;p4"/>
              <p:cNvSpPr/>
              <p:nvPr/>
            </p:nvSpPr>
            <p:spPr>
              <a:xfrm>
                <a:off x="1768709" y="6391933"/>
                <a:ext cx="149033" cy="83443"/>
              </a:xfrm>
              <a:custGeom>
                <a:rect b="b" l="l" r="r" t="t"/>
                <a:pathLst>
                  <a:path extrusionOk="0" h="762" w="1361">
                    <a:moveTo>
                      <a:pt x="852" y="1"/>
                    </a:moveTo>
                    <a:cubicBezTo>
                      <a:pt x="582" y="1"/>
                      <a:pt x="1" y="588"/>
                      <a:pt x="47" y="701"/>
                    </a:cubicBezTo>
                    <a:cubicBezTo>
                      <a:pt x="63" y="744"/>
                      <a:pt x="272" y="762"/>
                      <a:pt x="516" y="762"/>
                    </a:cubicBezTo>
                    <a:cubicBezTo>
                      <a:pt x="868" y="762"/>
                      <a:pt x="1291" y="725"/>
                      <a:pt x="1315" y="674"/>
                    </a:cubicBezTo>
                    <a:cubicBezTo>
                      <a:pt x="1361" y="588"/>
                      <a:pt x="1116" y="1"/>
                      <a:pt x="8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2496136" y="6182996"/>
                <a:ext cx="99100" cy="23982"/>
              </a:xfrm>
              <a:custGeom>
                <a:rect b="b" l="l" r="r" t="t"/>
                <a:pathLst>
                  <a:path extrusionOk="0" h="219" w="905">
                    <a:moveTo>
                      <a:pt x="542" y="0"/>
                    </a:moveTo>
                    <a:cubicBezTo>
                      <a:pt x="357" y="27"/>
                      <a:pt x="172" y="20"/>
                      <a:pt x="0" y="113"/>
                    </a:cubicBezTo>
                    <a:cubicBezTo>
                      <a:pt x="51" y="200"/>
                      <a:pt x="156" y="217"/>
                      <a:pt x="257" y="217"/>
                    </a:cubicBezTo>
                    <a:cubicBezTo>
                      <a:pt x="301" y="217"/>
                      <a:pt x="345" y="214"/>
                      <a:pt x="383" y="212"/>
                    </a:cubicBezTo>
                    <a:cubicBezTo>
                      <a:pt x="433" y="212"/>
                      <a:pt x="507" y="218"/>
                      <a:pt x="579" y="218"/>
                    </a:cubicBezTo>
                    <a:cubicBezTo>
                      <a:pt x="650" y="218"/>
                      <a:pt x="720" y="212"/>
                      <a:pt x="759" y="185"/>
                    </a:cubicBezTo>
                    <a:cubicBezTo>
                      <a:pt x="905" y="80"/>
                      <a:pt x="674" y="20"/>
                      <a:pt x="5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>
                <a:off x="1968990" y="6296554"/>
                <a:ext cx="227875" cy="154731"/>
              </a:xfrm>
              <a:custGeom>
                <a:rect b="b" l="l" r="r" t="t"/>
                <a:pathLst>
                  <a:path extrusionOk="0" h="1413" w="2081">
                    <a:moveTo>
                      <a:pt x="958" y="0"/>
                    </a:moveTo>
                    <a:cubicBezTo>
                      <a:pt x="872" y="20"/>
                      <a:pt x="562" y="99"/>
                      <a:pt x="476" y="139"/>
                    </a:cubicBezTo>
                    <a:cubicBezTo>
                      <a:pt x="384" y="178"/>
                      <a:pt x="278" y="238"/>
                      <a:pt x="192" y="324"/>
                    </a:cubicBezTo>
                    <a:cubicBezTo>
                      <a:pt x="80" y="429"/>
                      <a:pt x="1" y="594"/>
                      <a:pt x="60" y="852"/>
                    </a:cubicBezTo>
                    <a:lnTo>
                      <a:pt x="67" y="852"/>
                    </a:lnTo>
                    <a:cubicBezTo>
                      <a:pt x="177" y="1324"/>
                      <a:pt x="495" y="1413"/>
                      <a:pt x="780" y="1413"/>
                    </a:cubicBezTo>
                    <a:cubicBezTo>
                      <a:pt x="854" y="1413"/>
                      <a:pt x="926" y="1407"/>
                      <a:pt x="991" y="1400"/>
                    </a:cubicBezTo>
                    <a:cubicBezTo>
                      <a:pt x="1288" y="1360"/>
                      <a:pt x="2080" y="1162"/>
                      <a:pt x="1955" y="779"/>
                    </a:cubicBezTo>
                    <a:cubicBezTo>
                      <a:pt x="1948" y="766"/>
                      <a:pt x="1942" y="753"/>
                      <a:pt x="1935" y="740"/>
                    </a:cubicBezTo>
                    <a:cubicBezTo>
                      <a:pt x="1671" y="409"/>
                      <a:pt x="1295" y="13"/>
                      <a:pt x="9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1968990" y="6331267"/>
                <a:ext cx="227875" cy="120017"/>
              </a:xfrm>
              <a:custGeom>
                <a:rect b="b" l="l" r="r" t="t"/>
                <a:pathLst>
                  <a:path extrusionOk="0" h="1096" w="2081">
                    <a:moveTo>
                      <a:pt x="192" y="0"/>
                    </a:moveTo>
                    <a:cubicBezTo>
                      <a:pt x="80" y="112"/>
                      <a:pt x="1" y="277"/>
                      <a:pt x="67" y="535"/>
                    </a:cubicBezTo>
                    <a:cubicBezTo>
                      <a:pt x="177" y="1007"/>
                      <a:pt x="495" y="1096"/>
                      <a:pt x="780" y="1096"/>
                    </a:cubicBezTo>
                    <a:cubicBezTo>
                      <a:pt x="854" y="1096"/>
                      <a:pt x="926" y="1090"/>
                      <a:pt x="991" y="1083"/>
                    </a:cubicBezTo>
                    <a:cubicBezTo>
                      <a:pt x="1288" y="1043"/>
                      <a:pt x="2080" y="845"/>
                      <a:pt x="1955" y="462"/>
                    </a:cubicBezTo>
                    <a:lnTo>
                      <a:pt x="1955" y="462"/>
                    </a:lnTo>
                    <a:cubicBezTo>
                      <a:pt x="1915" y="475"/>
                      <a:pt x="1882" y="482"/>
                      <a:pt x="1843" y="489"/>
                    </a:cubicBezTo>
                    <a:cubicBezTo>
                      <a:pt x="1814" y="491"/>
                      <a:pt x="1784" y="492"/>
                      <a:pt x="1755" y="492"/>
                    </a:cubicBezTo>
                    <a:cubicBezTo>
                      <a:pt x="1604" y="492"/>
                      <a:pt x="1450" y="468"/>
                      <a:pt x="1301" y="462"/>
                    </a:cubicBezTo>
                    <a:cubicBezTo>
                      <a:pt x="971" y="442"/>
                      <a:pt x="489" y="363"/>
                      <a:pt x="192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" name="Google Shape;81;p4"/>
          <p:cNvGrpSpPr/>
          <p:nvPr/>
        </p:nvGrpSpPr>
        <p:grpSpPr>
          <a:xfrm rot="-5400000">
            <a:off x="8213235" y="753158"/>
            <a:ext cx="903834" cy="468843"/>
            <a:chOff x="237035" y="171233"/>
            <a:chExt cx="903834" cy="468843"/>
          </a:xfrm>
        </p:grpSpPr>
        <p:sp>
          <p:nvSpPr>
            <p:cNvPr id="82" name="Google Shape;82;p4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" name="Google Shape;83;p4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84" name="Google Shape;84;p4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" name="Google Shape;85;p4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86" name="Google Shape;86;p4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4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" name="Google Shape;88;p4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89" name="Google Shape;89;p4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4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" name="Google Shape;91;p4"/>
          <p:cNvGrpSpPr/>
          <p:nvPr/>
        </p:nvGrpSpPr>
        <p:grpSpPr>
          <a:xfrm>
            <a:off x="108150" y="1439508"/>
            <a:ext cx="498456" cy="1035373"/>
            <a:chOff x="8461575" y="182458"/>
            <a:chExt cx="498456" cy="1035373"/>
          </a:xfrm>
        </p:grpSpPr>
        <p:sp>
          <p:nvSpPr>
            <p:cNvPr id="92" name="Google Shape;92;p4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" name="Google Shape;94;p4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95" name="Google Shape;95;p4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" name="Google Shape;97;p4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98" name="Google Shape;98;p4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0" name="Google Shape;100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31"/>
          <p:cNvSpPr txBox="1"/>
          <p:nvPr>
            <p:ph type="title"/>
          </p:nvPr>
        </p:nvSpPr>
        <p:spPr>
          <a:xfrm>
            <a:off x="4572148" y="535650"/>
            <a:ext cx="3858600" cy="91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551" name="Google Shape;1551;p31"/>
          <p:cNvSpPr txBox="1"/>
          <p:nvPr>
            <p:ph idx="1" type="subTitle"/>
          </p:nvPr>
        </p:nvSpPr>
        <p:spPr>
          <a:xfrm>
            <a:off x="4572100" y="1448250"/>
            <a:ext cx="3858600" cy="87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2" name="Google Shape;1552;p31"/>
          <p:cNvSpPr txBox="1"/>
          <p:nvPr/>
        </p:nvSpPr>
        <p:spPr>
          <a:xfrm>
            <a:off x="4572000" y="3080513"/>
            <a:ext cx="38586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endParaRPr b="1" sz="1200" u="sng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553" name="Google Shape;1553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32"/>
          <p:cNvGrpSpPr/>
          <p:nvPr/>
        </p:nvGrpSpPr>
        <p:grpSpPr>
          <a:xfrm flipH="1">
            <a:off x="7752636" y="3428977"/>
            <a:ext cx="2052963" cy="2279780"/>
            <a:chOff x="-729739" y="3433740"/>
            <a:chExt cx="2052963" cy="2279780"/>
          </a:xfrm>
        </p:grpSpPr>
        <p:grpSp>
          <p:nvGrpSpPr>
            <p:cNvPr id="1556" name="Google Shape;1556;p32"/>
            <p:cNvGrpSpPr/>
            <p:nvPr/>
          </p:nvGrpSpPr>
          <p:grpSpPr>
            <a:xfrm>
              <a:off x="193127" y="3433740"/>
              <a:ext cx="520099" cy="1019340"/>
              <a:chOff x="11376615" y="-183998"/>
              <a:chExt cx="520099" cy="1019340"/>
            </a:xfrm>
          </p:grpSpPr>
          <p:grpSp>
            <p:nvGrpSpPr>
              <p:cNvPr id="1557" name="Google Shape;1557;p32"/>
              <p:cNvGrpSpPr/>
              <p:nvPr/>
            </p:nvGrpSpPr>
            <p:grpSpPr>
              <a:xfrm>
                <a:off x="11376615" y="-183998"/>
                <a:ext cx="520099" cy="1019340"/>
                <a:chOff x="11376615" y="-183998"/>
                <a:chExt cx="520099" cy="1019340"/>
              </a:xfrm>
            </p:grpSpPr>
            <p:sp>
              <p:nvSpPr>
                <p:cNvPr id="1558" name="Google Shape;1558;p32"/>
                <p:cNvSpPr/>
                <p:nvPr/>
              </p:nvSpPr>
              <p:spPr>
                <a:xfrm>
                  <a:off x="11477610" y="-183998"/>
                  <a:ext cx="419104" cy="1019339"/>
                </a:xfrm>
                <a:custGeom>
                  <a:rect b="b" l="l" r="r" t="t"/>
                  <a:pathLst>
                    <a:path extrusionOk="0" h="11728" w="4822">
                      <a:moveTo>
                        <a:pt x="1421" y="1"/>
                      </a:moveTo>
                      <a:cubicBezTo>
                        <a:pt x="1176" y="146"/>
                        <a:pt x="1090" y="859"/>
                        <a:pt x="998" y="1130"/>
                      </a:cubicBezTo>
                      <a:cubicBezTo>
                        <a:pt x="820" y="1632"/>
                        <a:pt x="589" y="2140"/>
                        <a:pt x="463" y="2662"/>
                      </a:cubicBezTo>
                      <a:cubicBezTo>
                        <a:pt x="311" y="3335"/>
                        <a:pt x="133" y="4062"/>
                        <a:pt x="47" y="4742"/>
                      </a:cubicBezTo>
                      <a:cubicBezTo>
                        <a:pt x="1" y="5105"/>
                        <a:pt x="1" y="5574"/>
                        <a:pt x="100" y="5924"/>
                      </a:cubicBezTo>
                      <a:cubicBezTo>
                        <a:pt x="219" y="6320"/>
                        <a:pt x="529" y="6656"/>
                        <a:pt x="694" y="7039"/>
                      </a:cubicBezTo>
                      <a:cubicBezTo>
                        <a:pt x="853" y="7416"/>
                        <a:pt x="985" y="7812"/>
                        <a:pt x="1071" y="8208"/>
                      </a:cubicBezTo>
                      <a:cubicBezTo>
                        <a:pt x="1222" y="8954"/>
                        <a:pt x="1440" y="9826"/>
                        <a:pt x="1493" y="10625"/>
                      </a:cubicBezTo>
                      <a:cubicBezTo>
                        <a:pt x="1500" y="10658"/>
                        <a:pt x="1500" y="10691"/>
                        <a:pt x="1500" y="10724"/>
                      </a:cubicBezTo>
                      <a:cubicBezTo>
                        <a:pt x="1506" y="10889"/>
                        <a:pt x="1513" y="11047"/>
                        <a:pt x="1500" y="11206"/>
                      </a:cubicBezTo>
                      <a:lnTo>
                        <a:pt x="2021" y="11728"/>
                      </a:lnTo>
                      <a:cubicBezTo>
                        <a:pt x="1909" y="11397"/>
                        <a:pt x="2668" y="10664"/>
                        <a:pt x="2873" y="10387"/>
                      </a:cubicBezTo>
                      <a:cubicBezTo>
                        <a:pt x="3329" y="9780"/>
                        <a:pt x="3831" y="9034"/>
                        <a:pt x="4068" y="8307"/>
                      </a:cubicBezTo>
                      <a:cubicBezTo>
                        <a:pt x="4319" y="7548"/>
                        <a:pt x="4273" y="6683"/>
                        <a:pt x="4431" y="5904"/>
                      </a:cubicBezTo>
                      <a:cubicBezTo>
                        <a:pt x="4590" y="5151"/>
                        <a:pt x="4821" y="4246"/>
                        <a:pt x="4748" y="3467"/>
                      </a:cubicBezTo>
                      <a:lnTo>
                        <a:pt x="4748" y="3467"/>
                      </a:lnTo>
                      <a:cubicBezTo>
                        <a:pt x="4266" y="3976"/>
                        <a:pt x="3699" y="4524"/>
                        <a:pt x="3355" y="5151"/>
                      </a:cubicBezTo>
                      <a:cubicBezTo>
                        <a:pt x="2939" y="5904"/>
                        <a:pt x="3058" y="6914"/>
                        <a:pt x="3117" y="7733"/>
                      </a:cubicBezTo>
                      <a:cubicBezTo>
                        <a:pt x="3217" y="9034"/>
                        <a:pt x="2213" y="10110"/>
                        <a:pt x="1936" y="11364"/>
                      </a:cubicBezTo>
                      <a:cubicBezTo>
                        <a:pt x="1321" y="9932"/>
                        <a:pt x="2695" y="8221"/>
                        <a:pt x="2781" y="6808"/>
                      </a:cubicBezTo>
                      <a:cubicBezTo>
                        <a:pt x="2860" y="5633"/>
                        <a:pt x="2266" y="4484"/>
                        <a:pt x="1942" y="3388"/>
                      </a:cubicBezTo>
                      <a:cubicBezTo>
                        <a:pt x="1737" y="2682"/>
                        <a:pt x="1605" y="1975"/>
                        <a:pt x="1625" y="1229"/>
                      </a:cubicBezTo>
                      <a:cubicBezTo>
                        <a:pt x="1638" y="886"/>
                        <a:pt x="1698" y="483"/>
                        <a:pt x="1533" y="166"/>
                      </a:cubicBezTo>
                      <a:cubicBezTo>
                        <a:pt x="1506" y="106"/>
                        <a:pt x="1467" y="54"/>
                        <a:pt x="1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" name="Google Shape;1559;p32"/>
                <p:cNvSpPr/>
                <p:nvPr/>
              </p:nvSpPr>
              <p:spPr>
                <a:xfrm>
                  <a:off x="11376615" y="353747"/>
                  <a:ext cx="188345" cy="481596"/>
                </a:xfrm>
                <a:custGeom>
                  <a:rect b="b" l="l" r="r" t="t"/>
                  <a:pathLst>
                    <a:path extrusionOk="0" h="5541" w="2167">
                      <a:moveTo>
                        <a:pt x="245" y="1"/>
                      </a:moveTo>
                      <a:cubicBezTo>
                        <a:pt x="238" y="20"/>
                        <a:pt x="232" y="34"/>
                        <a:pt x="225" y="53"/>
                      </a:cubicBezTo>
                      <a:cubicBezTo>
                        <a:pt x="1" y="707"/>
                        <a:pt x="291" y="1949"/>
                        <a:pt x="364" y="2629"/>
                      </a:cubicBezTo>
                      <a:cubicBezTo>
                        <a:pt x="456" y="3494"/>
                        <a:pt x="793" y="4220"/>
                        <a:pt x="1500" y="4775"/>
                      </a:cubicBezTo>
                      <a:cubicBezTo>
                        <a:pt x="1711" y="5098"/>
                        <a:pt x="1876" y="5243"/>
                        <a:pt x="2008" y="5369"/>
                      </a:cubicBezTo>
                      <a:lnTo>
                        <a:pt x="2015" y="5369"/>
                      </a:lnTo>
                      <a:cubicBezTo>
                        <a:pt x="2074" y="5428"/>
                        <a:pt x="2120" y="5481"/>
                        <a:pt x="2167" y="5541"/>
                      </a:cubicBezTo>
                      <a:cubicBezTo>
                        <a:pt x="1909" y="4794"/>
                        <a:pt x="2015" y="4015"/>
                        <a:pt x="1691" y="3309"/>
                      </a:cubicBezTo>
                      <a:cubicBezTo>
                        <a:pt x="1203" y="2239"/>
                        <a:pt x="602" y="1123"/>
                        <a:pt x="24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560" name="Google Shape;1560;p32"/>
              <p:cNvSpPr/>
              <p:nvPr/>
            </p:nvSpPr>
            <p:spPr>
              <a:xfrm>
                <a:off x="11376615" y="358353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32"/>
              <p:cNvSpPr/>
              <p:nvPr/>
            </p:nvSpPr>
            <p:spPr>
              <a:xfrm>
                <a:off x="11477610" y="-183998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62" name="Google Shape;1562;p32"/>
            <p:cNvSpPr/>
            <p:nvPr/>
          </p:nvSpPr>
          <p:spPr>
            <a:xfrm>
              <a:off x="-511840" y="4316284"/>
              <a:ext cx="1807575" cy="1086650"/>
            </a:xfrm>
            <a:custGeom>
              <a:rect b="b" l="l" r="r" t="t"/>
              <a:pathLst>
                <a:path extrusionOk="0" h="43466" w="72303">
                  <a:moveTo>
                    <a:pt x="17769" y="1699"/>
                  </a:moveTo>
                  <a:cubicBezTo>
                    <a:pt x="25389" y="-2619"/>
                    <a:pt x="40439" y="2588"/>
                    <a:pt x="47106" y="5890"/>
                  </a:cubicBezTo>
                  <a:cubicBezTo>
                    <a:pt x="53774" y="9192"/>
                    <a:pt x="53837" y="17828"/>
                    <a:pt x="57774" y="21511"/>
                  </a:cubicBezTo>
                  <a:cubicBezTo>
                    <a:pt x="61711" y="25194"/>
                    <a:pt x="68696" y="25321"/>
                    <a:pt x="70728" y="27988"/>
                  </a:cubicBezTo>
                  <a:cubicBezTo>
                    <a:pt x="72760" y="30655"/>
                    <a:pt x="73078" y="34973"/>
                    <a:pt x="69966" y="37513"/>
                  </a:cubicBezTo>
                  <a:cubicBezTo>
                    <a:pt x="66855" y="40053"/>
                    <a:pt x="63489" y="44181"/>
                    <a:pt x="52059" y="43228"/>
                  </a:cubicBezTo>
                  <a:cubicBezTo>
                    <a:pt x="40629" y="42276"/>
                    <a:pt x="7101" y="38720"/>
                    <a:pt x="1386" y="31798"/>
                  </a:cubicBezTo>
                  <a:cubicBezTo>
                    <a:pt x="-4329" y="24877"/>
                    <a:pt x="10149" y="6017"/>
                    <a:pt x="17769" y="16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1563" name="Google Shape;1563;p32"/>
            <p:cNvSpPr/>
            <p:nvPr/>
          </p:nvSpPr>
          <p:spPr>
            <a:xfrm rot="-1065440">
              <a:off x="-607086" y="4377052"/>
              <a:ext cx="1807657" cy="1086699"/>
            </a:xfrm>
            <a:custGeom>
              <a:rect b="b" l="l" r="r" t="t"/>
              <a:pathLst>
                <a:path extrusionOk="0" h="43466" w="72303">
                  <a:moveTo>
                    <a:pt x="17769" y="1699"/>
                  </a:moveTo>
                  <a:cubicBezTo>
                    <a:pt x="25389" y="-2619"/>
                    <a:pt x="40439" y="2588"/>
                    <a:pt x="47106" y="5890"/>
                  </a:cubicBezTo>
                  <a:cubicBezTo>
                    <a:pt x="53774" y="9192"/>
                    <a:pt x="53837" y="17828"/>
                    <a:pt x="57774" y="21511"/>
                  </a:cubicBezTo>
                  <a:cubicBezTo>
                    <a:pt x="61711" y="25194"/>
                    <a:pt x="68696" y="25321"/>
                    <a:pt x="70728" y="27988"/>
                  </a:cubicBezTo>
                  <a:cubicBezTo>
                    <a:pt x="72760" y="30655"/>
                    <a:pt x="73078" y="34973"/>
                    <a:pt x="69966" y="37513"/>
                  </a:cubicBezTo>
                  <a:cubicBezTo>
                    <a:pt x="66855" y="40053"/>
                    <a:pt x="63489" y="44181"/>
                    <a:pt x="52059" y="43228"/>
                  </a:cubicBezTo>
                  <a:cubicBezTo>
                    <a:pt x="40629" y="42276"/>
                    <a:pt x="7101" y="38720"/>
                    <a:pt x="1386" y="31798"/>
                  </a:cubicBezTo>
                  <a:cubicBezTo>
                    <a:pt x="-4329" y="24877"/>
                    <a:pt x="10149" y="6017"/>
                    <a:pt x="17769" y="169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1564" name="Google Shape;1564;p32"/>
          <p:cNvGrpSpPr/>
          <p:nvPr/>
        </p:nvGrpSpPr>
        <p:grpSpPr>
          <a:xfrm rot="979958">
            <a:off x="-288929" y="2970178"/>
            <a:ext cx="1130102" cy="924125"/>
            <a:chOff x="9588341" y="4207466"/>
            <a:chExt cx="1130155" cy="924169"/>
          </a:xfrm>
        </p:grpSpPr>
        <p:grpSp>
          <p:nvGrpSpPr>
            <p:cNvPr id="1565" name="Google Shape;1565;p32"/>
            <p:cNvGrpSpPr/>
            <p:nvPr/>
          </p:nvGrpSpPr>
          <p:grpSpPr>
            <a:xfrm>
              <a:off x="9776077" y="4207466"/>
              <a:ext cx="468906" cy="587372"/>
              <a:chOff x="9776077" y="4207466"/>
              <a:chExt cx="468906" cy="587372"/>
            </a:xfrm>
          </p:grpSpPr>
          <p:sp>
            <p:nvSpPr>
              <p:cNvPr id="1566" name="Google Shape;1566;p32"/>
              <p:cNvSpPr/>
              <p:nvPr/>
            </p:nvSpPr>
            <p:spPr>
              <a:xfrm>
                <a:off x="9776077" y="4207466"/>
                <a:ext cx="292730" cy="578767"/>
              </a:xfrm>
              <a:custGeom>
                <a:rect b="b" l="l" r="r" t="t"/>
                <a:pathLst>
                  <a:path extrusionOk="0" h="6659" w="3368">
                    <a:moveTo>
                      <a:pt x="399" y="1"/>
                    </a:moveTo>
                    <a:cubicBezTo>
                      <a:pt x="391" y="1"/>
                      <a:pt x="384" y="1"/>
                      <a:pt x="376" y="2"/>
                    </a:cubicBezTo>
                    <a:cubicBezTo>
                      <a:pt x="0" y="55"/>
                      <a:pt x="66" y="808"/>
                      <a:pt x="119" y="1026"/>
                    </a:cubicBezTo>
                    <a:cubicBezTo>
                      <a:pt x="317" y="1917"/>
                      <a:pt x="449" y="2881"/>
                      <a:pt x="997" y="3601"/>
                    </a:cubicBezTo>
                    <a:cubicBezTo>
                      <a:pt x="1327" y="4043"/>
                      <a:pt x="1763" y="4360"/>
                      <a:pt x="2106" y="4763"/>
                    </a:cubicBezTo>
                    <a:cubicBezTo>
                      <a:pt x="2575" y="5304"/>
                      <a:pt x="2602" y="6084"/>
                      <a:pt x="2978" y="6658"/>
                    </a:cubicBezTo>
                    <a:cubicBezTo>
                      <a:pt x="3368" y="5436"/>
                      <a:pt x="2740" y="4776"/>
                      <a:pt x="2126" y="3971"/>
                    </a:cubicBezTo>
                    <a:cubicBezTo>
                      <a:pt x="1374" y="3000"/>
                      <a:pt x="964" y="2241"/>
                      <a:pt x="786" y="1026"/>
                    </a:cubicBezTo>
                    <a:cubicBezTo>
                      <a:pt x="747" y="794"/>
                      <a:pt x="702" y="1"/>
                      <a:pt x="3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32"/>
              <p:cNvSpPr/>
              <p:nvPr/>
            </p:nvSpPr>
            <p:spPr>
              <a:xfrm>
                <a:off x="10079671" y="4247447"/>
                <a:ext cx="165312" cy="547391"/>
              </a:xfrm>
              <a:custGeom>
                <a:rect b="b" l="l" r="r" t="t"/>
                <a:pathLst>
                  <a:path extrusionOk="0" h="6298" w="1902">
                    <a:moveTo>
                      <a:pt x="1669" y="1"/>
                    </a:moveTo>
                    <a:cubicBezTo>
                      <a:pt x="1567" y="1"/>
                      <a:pt x="1433" y="89"/>
                      <a:pt x="1274" y="222"/>
                    </a:cubicBezTo>
                    <a:cubicBezTo>
                      <a:pt x="825" y="599"/>
                      <a:pt x="700" y="1266"/>
                      <a:pt x="482" y="1787"/>
                    </a:cubicBezTo>
                    <a:cubicBezTo>
                      <a:pt x="350" y="2084"/>
                      <a:pt x="139" y="2401"/>
                      <a:pt x="99" y="2725"/>
                    </a:cubicBezTo>
                    <a:cubicBezTo>
                      <a:pt x="53" y="3167"/>
                      <a:pt x="225" y="3643"/>
                      <a:pt x="192" y="4092"/>
                    </a:cubicBezTo>
                    <a:cubicBezTo>
                      <a:pt x="145" y="4785"/>
                      <a:pt x="0" y="5716"/>
                      <a:pt x="0" y="6297"/>
                    </a:cubicBezTo>
                    <a:cubicBezTo>
                      <a:pt x="753" y="6026"/>
                      <a:pt x="964" y="4798"/>
                      <a:pt x="1050" y="4211"/>
                    </a:cubicBezTo>
                    <a:cubicBezTo>
                      <a:pt x="1149" y="3544"/>
                      <a:pt x="1129" y="2831"/>
                      <a:pt x="1288" y="2170"/>
                    </a:cubicBezTo>
                    <a:cubicBezTo>
                      <a:pt x="1426" y="1609"/>
                      <a:pt x="1902" y="1002"/>
                      <a:pt x="1869" y="401"/>
                    </a:cubicBezTo>
                    <a:cubicBezTo>
                      <a:pt x="1855" y="113"/>
                      <a:pt x="1783" y="1"/>
                      <a:pt x="16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8" name="Google Shape;1568;p32"/>
            <p:cNvGrpSpPr/>
            <p:nvPr/>
          </p:nvGrpSpPr>
          <p:grpSpPr>
            <a:xfrm>
              <a:off x="9676212" y="4399201"/>
              <a:ext cx="1042284" cy="707836"/>
              <a:chOff x="9676212" y="4399201"/>
              <a:chExt cx="1042284" cy="707836"/>
            </a:xfrm>
          </p:grpSpPr>
          <p:sp>
            <p:nvSpPr>
              <p:cNvPr id="1569" name="Google Shape;1569;p32"/>
              <p:cNvSpPr/>
              <p:nvPr/>
            </p:nvSpPr>
            <p:spPr>
              <a:xfrm>
                <a:off x="9676212" y="4399201"/>
                <a:ext cx="129156" cy="391031"/>
              </a:xfrm>
              <a:custGeom>
                <a:rect b="b" l="l" r="r" t="t"/>
                <a:pathLst>
                  <a:path extrusionOk="0" h="4499" w="1486">
                    <a:moveTo>
                      <a:pt x="489" y="0"/>
                    </a:moveTo>
                    <a:cubicBezTo>
                      <a:pt x="411" y="0"/>
                      <a:pt x="330" y="90"/>
                      <a:pt x="251" y="319"/>
                    </a:cubicBezTo>
                    <a:cubicBezTo>
                      <a:pt x="0" y="1038"/>
                      <a:pt x="502" y="2181"/>
                      <a:pt x="535" y="2947"/>
                    </a:cubicBezTo>
                    <a:cubicBezTo>
                      <a:pt x="555" y="3541"/>
                      <a:pt x="588" y="4023"/>
                      <a:pt x="951" y="4498"/>
                    </a:cubicBezTo>
                    <a:lnTo>
                      <a:pt x="1466" y="3752"/>
                    </a:lnTo>
                    <a:cubicBezTo>
                      <a:pt x="1486" y="2834"/>
                      <a:pt x="1222" y="1923"/>
                      <a:pt x="997" y="1045"/>
                    </a:cubicBezTo>
                    <a:cubicBezTo>
                      <a:pt x="923" y="764"/>
                      <a:pt x="718" y="0"/>
                      <a:pt x="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32"/>
              <p:cNvSpPr/>
              <p:nvPr/>
            </p:nvSpPr>
            <p:spPr>
              <a:xfrm>
                <a:off x="10347629" y="4451263"/>
                <a:ext cx="370866" cy="655774"/>
              </a:xfrm>
              <a:custGeom>
                <a:rect b="b" l="l" r="r" t="t"/>
                <a:pathLst>
                  <a:path extrusionOk="0" h="7545" w="4267">
                    <a:moveTo>
                      <a:pt x="2718" y="0"/>
                    </a:moveTo>
                    <a:cubicBezTo>
                      <a:pt x="2360" y="0"/>
                      <a:pt x="2075" y="1089"/>
                      <a:pt x="1988" y="1311"/>
                    </a:cubicBezTo>
                    <a:cubicBezTo>
                      <a:pt x="1599" y="2295"/>
                      <a:pt x="1097" y="2995"/>
                      <a:pt x="938" y="4078"/>
                    </a:cubicBezTo>
                    <a:cubicBezTo>
                      <a:pt x="813" y="4890"/>
                      <a:pt x="199" y="5418"/>
                      <a:pt x="1" y="6190"/>
                    </a:cubicBezTo>
                    <a:lnTo>
                      <a:pt x="278" y="7544"/>
                    </a:lnTo>
                    <a:cubicBezTo>
                      <a:pt x="674" y="6970"/>
                      <a:pt x="1308" y="6692"/>
                      <a:pt x="1882" y="6323"/>
                    </a:cubicBezTo>
                    <a:cubicBezTo>
                      <a:pt x="2681" y="5808"/>
                      <a:pt x="3203" y="4639"/>
                      <a:pt x="3718" y="3846"/>
                    </a:cubicBezTo>
                    <a:cubicBezTo>
                      <a:pt x="3890" y="3596"/>
                      <a:pt x="4266" y="3180"/>
                      <a:pt x="3903" y="2975"/>
                    </a:cubicBezTo>
                    <a:cubicBezTo>
                      <a:pt x="3855" y="2947"/>
                      <a:pt x="3800" y="2935"/>
                      <a:pt x="3742" y="2935"/>
                    </a:cubicBezTo>
                    <a:cubicBezTo>
                      <a:pt x="3466" y="2935"/>
                      <a:pt x="3112" y="3202"/>
                      <a:pt x="2965" y="3338"/>
                    </a:cubicBezTo>
                    <a:cubicBezTo>
                      <a:pt x="2298" y="3959"/>
                      <a:pt x="1889" y="4863"/>
                      <a:pt x="1381" y="5603"/>
                    </a:cubicBezTo>
                    <a:cubicBezTo>
                      <a:pt x="1272" y="5763"/>
                      <a:pt x="998" y="6218"/>
                      <a:pt x="760" y="6218"/>
                    </a:cubicBezTo>
                    <a:cubicBezTo>
                      <a:pt x="724" y="6218"/>
                      <a:pt x="688" y="6207"/>
                      <a:pt x="654" y="6184"/>
                    </a:cubicBezTo>
                    <a:cubicBezTo>
                      <a:pt x="443" y="6039"/>
                      <a:pt x="767" y="5464"/>
                      <a:pt x="852" y="5306"/>
                    </a:cubicBezTo>
                    <a:cubicBezTo>
                      <a:pt x="1262" y="4527"/>
                      <a:pt x="1651" y="3827"/>
                      <a:pt x="1962" y="2995"/>
                    </a:cubicBezTo>
                    <a:cubicBezTo>
                      <a:pt x="2160" y="2473"/>
                      <a:pt x="3289" y="670"/>
                      <a:pt x="2965" y="182"/>
                    </a:cubicBezTo>
                    <a:cubicBezTo>
                      <a:pt x="2880" y="54"/>
                      <a:pt x="2798" y="0"/>
                      <a:pt x="27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71" name="Google Shape;1571;p32"/>
            <p:cNvSpPr/>
            <p:nvPr/>
          </p:nvSpPr>
          <p:spPr>
            <a:xfrm>
              <a:off x="9588341" y="4564601"/>
              <a:ext cx="889662" cy="567033"/>
            </a:xfrm>
            <a:custGeom>
              <a:rect b="b" l="l" r="r" t="t"/>
              <a:pathLst>
                <a:path extrusionOk="0" h="6524" w="10236">
                  <a:moveTo>
                    <a:pt x="7568" y="0"/>
                  </a:moveTo>
                  <a:cubicBezTo>
                    <a:pt x="7568" y="0"/>
                    <a:pt x="7145" y="733"/>
                    <a:pt x="6624" y="1862"/>
                  </a:cubicBezTo>
                  <a:cubicBezTo>
                    <a:pt x="4578" y="1010"/>
                    <a:pt x="2850" y="808"/>
                    <a:pt x="1672" y="808"/>
                  </a:cubicBezTo>
                  <a:cubicBezTo>
                    <a:pt x="614" y="808"/>
                    <a:pt x="1" y="971"/>
                    <a:pt x="1" y="971"/>
                  </a:cubicBezTo>
                  <a:lnTo>
                    <a:pt x="1" y="6524"/>
                  </a:lnTo>
                  <a:lnTo>
                    <a:pt x="10236" y="6524"/>
                  </a:lnTo>
                  <a:lnTo>
                    <a:pt x="9159" y="179"/>
                  </a:lnTo>
                  <a:lnTo>
                    <a:pt x="75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72" name="Google Shape;1572;p32"/>
            <p:cNvGrpSpPr/>
            <p:nvPr/>
          </p:nvGrpSpPr>
          <p:grpSpPr>
            <a:xfrm>
              <a:off x="9588341" y="4564601"/>
              <a:ext cx="827082" cy="567034"/>
              <a:chOff x="9588341" y="4564601"/>
              <a:chExt cx="827082" cy="567034"/>
            </a:xfrm>
          </p:grpSpPr>
          <p:sp>
            <p:nvSpPr>
              <p:cNvPr id="1573" name="Google Shape;1573;p32"/>
              <p:cNvSpPr/>
              <p:nvPr/>
            </p:nvSpPr>
            <p:spPr>
              <a:xfrm>
                <a:off x="9588341" y="4810744"/>
                <a:ext cx="413368" cy="320890"/>
              </a:xfrm>
              <a:custGeom>
                <a:rect b="b" l="l" r="r" t="t"/>
                <a:pathLst>
                  <a:path extrusionOk="0" h="3692" w="4756">
                    <a:moveTo>
                      <a:pt x="1" y="1"/>
                    </a:moveTo>
                    <a:lnTo>
                      <a:pt x="1" y="3692"/>
                    </a:lnTo>
                    <a:lnTo>
                      <a:pt x="4755" y="3692"/>
                    </a:lnTo>
                    <a:cubicBezTo>
                      <a:pt x="4729" y="3639"/>
                      <a:pt x="4689" y="3586"/>
                      <a:pt x="4656" y="3534"/>
                    </a:cubicBezTo>
                    <a:cubicBezTo>
                      <a:pt x="4227" y="2952"/>
                      <a:pt x="3699" y="2365"/>
                      <a:pt x="3144" y="1909"/>
                    </a:cubicBezTo>
                    <a:cubicBezTo>
                      <a:pt x="2860" y="1678"/>
                      <a:pt x="2523" y="1539"/>
                      <a:pt x="2239" y="1302"/>
                    </a:cubicBezTo>
                    <a:cubicBezTo>
                      <a:pt x="1605" y="774"/>
                      <a:pt x="1071" y="430"/>
                      <a:pt x="298" y="107"/>
                    </a:cubicBezTo>
                    <a:cubicBezTo>
                      <a:pt x="206" y="67"/>
                      <a:pt x="107" y="34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32"/>
              <p:cNvSpPr/>
              <p:nvPr/>
            </p:nvSpPr>
            <p:spPr>
              <a:xfrm>
                <a:off x="9588341" y="4690628"/>
                <a:ext cx="596411" cy="441007"/>
              </a:xfrm>
              <a:custGeom>
                <a:rect b="b" l="l" r="r" t="t"/>
                <a:pathLst>
                  <a:path extrusionOk="0" h="5074" w="6862">
                    <a:moveTo>
                      <a:pt x="535" y="1"/>
                    </a:moveTo>
                    <a:cubicBezTo>
                      <a:pt x="362" y="1"/>
                      <a:pt x="185" y="13"/>
                      <a:pt x="1" y="36"/>
                    </a:cubicBezTo>
                    <a:lnTo>
                      <a:pt x="1" y="1000"/>
                    </a:lnTo>
                    <a:cubicBezTo>
                      <a:pt x="919" y="1040"/>
                      <a:pt x="1823" y="1231"/>
                      <a:pt x="2688" y="1555"/>
                    </a:cubicBezTo>
                    <a:cubicBezTo>
                      <a:pt x="3639" y="1911"/>
                      <a:pt x="4372" y="2578"/>
                      <a:pt x="5164" y="3205"/>
                    </a:cubicBezTo>
                    <a:cubicBezTo>
                      <a:pt x="5759" y="3681"/>
                      <a:pt x="6076" y="4367"/>
                      <a:pt x="6300" y="5074"/>
                    </a:cubicBezTo>
                    <a:lnTo>
                      <a:pt x="6861" y="5074"/>
                    </a:lnTo>
                    <a:cubicBezTo>
                      <a:pt x="6749" y="4486"/>
                      <a:pt x="6650" y="4070"/>
                      <a:pt x="6280" y="3496"/>
                    </a:cubicBezTo>
                    <a:cubicBezTo>
                      <a:pt x="5950" y="2981"/>
                      <a:pt x="5567" y="2538"/>
                      <a:pt x="5138" y="2083"/>
                    </a:cubicBezTo>
                    <a:cubicBezTo>
                      <a:pt x="4392" y="1291"/>
                      <a:pt x="3487" y="941"/>
                      <a:pt x="2517" y="498"/>
                    </a:cubicBezTo>
                    <a:cubicBezTo>
                      <a:pt x="1790" y="169"/>
                      <a:pt x="1192" y="1"/>
                      <a:pt x="535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32"/>
              <p:cNvSpPr/>
              <p:nvPr/>
            </p:nvSpPr>
            <p:spPr>
              <a:xfrm>
                <a:off x="10163978" y="4564601"/>
                <a:ext cx="251445" cy="567033"/>
              </a:xfrm>
              <a:custGeom>
                <a:rect b="b" l="l" r="r" t="t"/>
                <a:pathLst>
                  <a:path extrusionOk="0" h="6524" w="2893">
                    <a:moveTo>
                      <a:pt x="945" y="0"/>
                    </a:moveTo>
                    <a:lnTo>
                      <a:pt x="1" y="1862"/>
                    </a:lnTo>
                    <a:lnTo>
                      <a:pt x="2345" y="6524"/>
                    </a:lnTo>
                    <a:lnTo>
                      <a:pt x="2893" y="6524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76" name="Google Shape;1576;p32"/>
          <p:cNvGrpSpPr/>
          <p:nvPr/>
        </p:nvGrpSpPr>
        <p:grpSpPr>
          <a:xfrm flipH="1" rot="986204">
            <a:off x="-2248974" y="4463210"/>
            <a:ext cx="9191657" cy="2908745"/>
            <a:chOff x="-71125" y="4179039"/>
            <a:chExt cx="9315321" cy="1379267"/>
          </a:xfrm>
        </p:grpSpPr>
        <p:sp>
          <p:nvSpPr>
            <p:cNvPr id="1577" name="Google Shape;1577;p32"/>
            <p:cNvSpPr/>
            <p:nvPr/>
          </p:nvSpPr>
          <p:spPr>
            <a:xfrm>
              <a:off x="-71125" y="4179039"/>
              <a:ext cx="9315314" cy="1148136"/>
            </a:xfrm>
            <a:custGeom>
              <a:rect b="b" l="l" r="r" t="t"/>
              <a:pathLst>
                <a:path extrusionOk="0" h="18056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18055"/>
                  </a:lnTo>
                  <a:lnTo>
                    <a:pt x="61903" y="18055"/>
                  </a:ln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2"/>
            <p:cNvSpPr/>
            <p:nvPr/>
          </p:nvSpPr>
          <p:spPr>
            <a:xfrm>
              <a:off x="-71125" y="4179039"/>
              <a:ext cx="9315314" cy="1148136"/>
            </a:xfrm>
            <a:custGeom>
              <a:rect b="b" l="l" r="r" t="t"/>
              <a:pathLst>
                <a:path extrusionOk="0" h="18056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18055"/>
                  </a:lnTo>
                  <a:lnTo>
                    <a:pt x="61903" y="18055"/>
                  </a:ln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2"/>
            <p:cNvSpPr/>
            <p:nvPr/>
          </p:nvSpPr>
          <p:spPr>
            <a:xfrm>
              <a:off x="-71125" y="4179039"/>
              <a:ext cx="9315314" cy="804700"/>
            </a:xfrm>
            <a:custGeom>
              <a:rect b="b" l="l" r="r" t="t"/>
              <a:pathLst>
                <a:path extrusionOk="0" h="12655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8105"/>
                  </a:lnTo>
                  <a:cubicBezTo>
                    <a:pt x="707" y="8054"/>
                    <a:pt x="1415" y="8029"/>
                    <a:pt x="2124" y="8029"/>
                  </a:cubicBezTo>
                  <a:cubicBezTo>
                    <a:pt x="3739" y="8029"/>
                    <a:pt x="5356" y="8160"/>
                    <a:pt x="6953" y="8422"/>
                  </a:cubicBezTo>
                  <a:cubicBezTo>
                    <a:pt x="7878" y="8646"/>
                    <a:pt x="5111" y="9650"/>
                    <a:pt x="5494" y="9855"/>
                  </a:cubicBezTo>
                  <a:cubicBezTo>
                    <a:pt x="5929" y="10454"/>
                    <a:pt x="6608" y="10589"/>
                    <a:pt x="7364" y="10589"/>
                  </a:cubicBezTo>
                  <a:cubicBezTo>
                    <a:pt x="7987" y="10589"/>
                    <a:pt x="8663" y="10497"/>
                    <a:pt x="9298" y="10497"/>
                  </a:cubicBezTo>
                  <a:cubicBezTo>
                    <a:pt x="9471" y="10497"/>
                    <a:pt x="9641" y="10504"/>
                    <a:pt x="9806" y="10521"/>
                  </a:cubicBezTo>
                  <a:cubicBezTo>
                    <a:pt x="10030" y="10548"/>
                    <a:pt x="10268" y="10601"/>
                    <a:pt x="10413" y="10772"/>
                  </a:cubicBezTo>
                  <a:cubicBezTo>
                    <a:pt x="10585" y="10990"/>
                    <a:pt x="10552" y="11307"/>
                    <a:pt x="10644" y="11571"/>
                  </a:cubicBezTo>
                  <a:cubicBezTo>
                    <a:pt x="10799" y="11996"/>
                    <a:pt x="11271" y="12193"/>
                    <a:pt x="11743" y="12193"/>
                  </a:cubicBezTo>
                  <a:cubicBezTo>
                    <a:pt x="11895" y="12193"/>
                    <a:pt x="12048" y="12173"/>
                    <a:pt x="12189" y="12133"/>
                  </a:cubicBezTo>
                  <a:cubicBezTo>
                    <a:pt x="12764" y="11961"/>
                    <a:pt x="13252" y="11565"/>
                    <a:pt x="13800" y="11320"/>
                  </a:cubicBezTo>
                  <a:cubicBezTo>
                    <a:pt x="14281" y="11110"/>
                    <a:pt x="14768" y="11025"/>
                    <a:pt x="15261" y="11025"/>
                  </a:cubicBezTo>
                  <a:cubicBezTo>
                    <a:pt x="17414" y="11025"/>
                    <a:pt x="19676" y="12655"/>
                    <a:pt x="21965" y="12655"/>
                  </a:cubicBezTo>
                  <a:cubicBezTo>
                    <a:pt x="21984" y="12655"/>
                    <a:pt x="22003" y="12654"/>
                    <a:pt x="22021" y="12654"/>
                  </a:cubicBezTo>
                  <a:cubicBezTo>
                    <a:pt x="24715" y="12621"/>
                    <a:pt x="26888" y="10323"/>
                    <a:pt x="29542" y="9888"/>
                  </a:cubicBezTo>
                  <a:cubicBezTo>
                    <a:pt x="30215" y="9775"/>
                    <a:pt x="30909" y="9789"/>
                    <a:pt x="31576" y="9643"/>
                  </a:cubicBezTo>
                  <a:cubicBezTo>
                    <a:pt x="33689" y="9174"/>
                    <a:pt x="35095" y="7260"/>
                    <a:pt x="36700" y="5820"/>
                  </a:cubicBezTo>
                  <a:cubicBezTo>
                    <a:pt x="38674" y="4051"/>
                    <a:pt x="41176" y="2888"/>
                    <a:pt x="43798" y="2519"/>
                  </a:cubicBezTo>
                  <a:cubicBezTo>
                    <a:pt x="43820" y="2518"/>
                    <a:pt x="43841" y="2517"/>
                    <a:pt x="43861" y="2517"/>
                  </a:cubicBezTo>
                  <a:cubicBezTo>
                    <a:pt x="45160" y="2517"/>
                    <a:pt x="42240" y="4595"/>
                    <a:pt x="39730" y="6474"/>
                  </a:cubicBezTo>
                  <a:cubicBezTo>
                    <a:pt x="39374" y="6738"/>
                    <a:pt x="39070" y="7161"/>
                    <a:pt x="39129" y="7596"/>
                  </a:cubicBezTo>
                  <a:cubicBezTo>
                    <a:pt x="39197" y="8110"/>
                    <a:pt x="39691" y="8317"/>
                    <a:pt x="40240" y="8317"/>
                  </a:cubicBezTo>
                  <a:cubicBezTo>
                    <a:pt x="40600" y="8317"/>
                    <a:pt x="40985" y="8228"/>
                    <a:pt x="41289" y="8078"/>
                  </a:cubicBezTo>
                  <a:cubicBezTo>
                    <a:pt x="45029" y="6213"/>
                    <a:pt x="48973" y="4218"/>
                    <a:pt x="49875" y="4218"/>
                  </a:cubicBezTo>
                  <a:cubicBezTo>
                    <a:pt x="50155" y="4218"/>
                    <a:pt x="50142" y="4409"/>
                    <a:pt x="49740" y="4856"/>
                  </a:cubicBezTo>
                  <a:cubicBezTo>
                    <a:pt x="49219" y="5444"/>
                    <a:pt x="49582" y="6480"/>
                    <a:pt x="50302" y="6817"/>
                  </a:cubicBezTo>
                  <a:cubicBezTo>
                    <a:pt x="50541" y="6930"/>
                    <a:pt x="50796" y="6980"/>
                    <a:pt x="51056" y="6980"/>
                  </a:cubicBezTo>
                  <a:cubicBezTo>
                    <a:pt x="51571" y="6980"/>
                    <a:pt x="52101" y="6783"/>
                    <a:pt x="52540" y="6494"/>
                  </a:cubicBezTo>
                  <a:cubicBezTo>
                    <a:pt x="53200" y="6058"/>
                    <a:pt x="53709" y="5437"/>
                    <a:pt x="54277" y="4883"/>
                  </a:cubicBezTo>
                  <a:cubicBezTo>
                    <a:pt x="55221" y="3965"/>
                    <a:pt x="56357" y="3225"/>
                    <a:pt x="57631" y="2875"/>
                  </a:cubicBezTo>
                  <a:cubicBezTo>
                    <a:pt x="58274" y="2697"/>
                    <a:pt x="58923" y="2622"/>
                    <a:pt x="59575" y="2622"/>
                  </a:cubicBezTo>
                  <a:cubicBezTo>
                    <a:pt x="60349" y="2622"/>
                    <a:pt x="61126" y="2727"/>
                    <a:pt x="61903" y="2888"/>
                  </a:cubicBez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rgbClr val="FFFFFF">
                <a:alpha val="272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2"/>
            <p:cNvSpPr/>
            <p:nvPr/>
          </p:nvSpPr>
          <p:spPr>
            <a:xfrm>
              <a:off x="-71118" y="4742414"/>
              <a:ext cx="9315314" cy="815892"/>
            </a:xfrm>
            <a:custGeom>
              <a:rect b="b" l="l" r="r" t="t"/>
              <a:pathLst>
                <a:path extrusionOk="0" h="9196" w="61904">
                  <a:moveTo>
                    <a:pt x="58352" y="0"/>
                  </a:moveTo>
                  <a:cubicBezTo>
                    <a:pt x="58153" y="0"/>
                    <a:pt x="57954" y="6"/>
                    <a:pt x="57756" y="17"/>
                  </a:cubicBezTo>
                  <a:cubicBezTo>
                    <a:pt x="55049" y="169"/>
                    <a:pt x="52481" y="1219"/>
                    <a:pt x="50005" y="2335"/>
                  </a:cubicBezTo>
                  <a:cubicBezTo>
                    <a:pt x="47535" y="3457"/>
                    <a:pt x="45072" y="4672"/>
                    <a:pt x="42411" y="5194"/>
                  </a:cubicBezTo>
                  <a:cubicBezTo>
                    <a:pt x="42144" y="5249"/>
                    <a:pt x="41862" y="5293"/>
                    <a:pt x="41586" y="5293"/>
                  </a:cubicBezTo>
                  <a:cubicBezTo>
                    <a:pt x="41267" y="5293"/>
                    <a:pt x="40957" y="5235"/>
                    <a:pt x="40688" y="5069"/>
                  </a:cubicBezTo>
                  <a:cubicBezTo>
                    <a:pt x="40186" y="4765"/>
                    <a:pt x="40523" y="4019"/>
                    <a:pt x="40496" y="3596"/>
                  </a:cubicBezTo>
                  <a:cubicBezTo>
                    <a:pt x="40530" y="3174"/>
                    <a:pt x="40334" y="3004"/>
                    <a:pt x="39984" y="3004"/>
                  </a:cubicBezTo>
                  <a:cubicBezTo>
                    <a:pt x="38737" y="3004"/>
                    <a:pt x="35535" y="5169"/>
                    <a:pt x="33807" y="5788"/>
                  </a:cubicBezTo>
                  <a:cubicBezTo>
                    <a:pt x="29724" y="7249"/>
                    <a:pt x="25384" y="7987"/>
                    <a:pt x="21046" y="7987"/>
                  </a:cubicBezTo>
                  <a:cubicBezTo>
                    <a:pt x="18341" y="7987"/>
                    <a:pt x="15637" y="7700"/>
                    <a:pt x="12995" y="7122"/>
                  </a:cubicBezTo>
                  <a:cubicBezTo>
                    <a:pt x="11450" y="6666"/>
                    <a:pt x="16574" y="5967"/>
                    <a:pt x="15656" y="5425"/>
                  </a:cubicBezTo>
                  <a:cubicBezTo>
                    <a:pt x="14924" y="5091"/>
                    <a:pt x="14158" y="4964"/>
                    <a:pt x="13373" y="4964"/>
                  </a:cubicBezTo>
                  <a:cubicBezTo>
                    <a:pt x="10888" y="4964"/>
                    <a:pt x="8203" y="6235"/>
                    <a:pt x="5727" y="6235"/>
                  </a:cubicBezTo>
                  <a:cubicBezTo>
                    <a:pt x="4920" y="6235"/>
                    <a:pt x="4136" y="6100"/>
                    <a:pt x="3388" y="5742"/>
                  </a:cubicBezTo>
                  <a:cubicBezTo>
                    <a:pt x="3183" y="5643"/>
                    <a:pt x="2978" y="5524"/>
                    <a:pt x="2866" y="5326"/>
                  </a:cubicBezTo>
                  <a:cubicBezTo>
                    <a:pt x="2734" y="5069"/>
                    <a:pt x="2787" y="4765"/>
                    <a:pt x="2767" y="4481"/>
                  </a:cubicBezTo>
                  <a:cubicBezTo>
                    <a:pt x="2688" y="3226"/>
                    <a:pt x="1281" y="2540"/>
                    <a:pt x="0" y="2513"/>
                  </a:cubicBezTo>
                  <a:lnTo>
                    <a:pt x="0" y="9195"/>
                  </a:lnTo>
                  <a:lnTo>
                    <a:pt x="61903" y="9195"/>
                  </a:lnTo>
                  <a:lnTo>
                    <a:pt x="61903" y="638"/>
                  </a:lnTo>
                  <a:cubicBezTo>
                    <a:pt x="60781" y="207"/>
                    <a:pt x="59557" y="0"/>
                    <a:pt x="58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1" name="Google Shape;1581;p32"/>
          <p:cNvGrpSpPr/>
          <p:nvPr/>
        </p:nvGrpSpPr>
        <p:grpSpPr>
          <a:xfrm>
            <a:off x="5755171" y="4222765"/>
            <a:ext cx="2320732" cy="1517445"/>
            <a:chOff x="4711471" y="4138878"/>
            <a:chExt cx="2320732" cy="1517445"/>
          </a:xfrm>
        </p:grpSpPr>
        <p:grpSp>
          <p:nvGrpSpPr>
            <p:cNvPr id="1582" name="Google Shape;1582;p32"/>
            <p:cNvGrpSpPr/>
            <p:nvPr/>
          </p:nvGrpSpPr>
          <p:grpSpPr>
            <a:xfrm flipH="1" rot="-1968291">
              <a:off x="5693362" y="4362216"/>
              <a:ext cx="1139656" cy="1070768"/>
              <a:chOff x="13065024" y="1586625"/>
              <a:chExt cx="1889358" cy="1775153"/>
            </a:xfrm>
          </p:grpSpPr>
          <p:sp>
            <p:nvSpPr>
              <p:cNvPr id="1583" name="Google Shape;1583;p32"/>
              <p:cNvSpPr/>
              <p:nvPr/>
            </p:nvSpPr>
            <p:spPr>
              <a:xfrm>
                <a:off x="13065024" y="1586625"/>
                <a:ext cx="1889358" cy="1538743"/>
              </a:xfrm>
              <a:custGeom>
                <a:rect b="b" l="l" r="r" t="t"/>
                <a:pathLst>
                  <a:path extrusionOk="0" h="17704" w="21738">
                    <a:moveTo>
                      <a:pt x="10783" y="1"/>
                    </a:moveTo>
                    <a:lnTo>
                      <a:pt x="9799" y="826"/>
                    </a:lnTo>
                    <a:lnTo>
                      <a:pt x="10869" y="2714"/>
                    </a:lnTo>
                    <a:lnTo>
                      <a:pt x="8882" y="4431"/>
                    </a:lnTo>
                    <a:lnTo>
                      <a:pt x="8347" y="4887"/>
                    </a:lnTo>
                    <a:lnTo>
                      <a:pt x="7574" y="5560"/>
                    </a:lnTo>
                    <a:lnTo>
                      <a:pt x="7086" y="6676"/>
                    </a:lnTo>
                    <a:lnTo>
                      <a:pt x="6597" y="7805"/>
                    </a:lnTo>
                    <a:lnTo>
                      <a:pt x="6584" y="7825"/>
                    </a:lnTo>
                    <a:lnTo>
                      <a:pt x="6135" y="7119"/>
                    </a:lnTo>
                    <a:lnTo>
                      <a:pt x="5210" y="5699"/>
                    </a:lnTo>
                    <a:lnTo>
                      <a:pt x="3289" y="2714"/>
                    </a:lnTo>
                    <a:lnTo>
                      <a:pt x="1783" y="2305"/>
                    </a:lnTo>
                    <a:lnTo>
                      <a:pt x="1480" y="2226"/>
                    </a:lnTo>
                    <a:lnTo>
                      <a:pt x="410" y="3375"/>
                    </a:lnTo>
                    <a:lnTo>
                      <a:pt x="978" y="8056"/>
                    </a:lnTo>
                    <a:lnTo>
                      <a:pt x="1064" y="8736"/>
                    </a:lnTo>
                    <a:lnTo>
                      <a:pt x="1268" y="10433"/>
                    </a:lnTo>
                    <a:lnTo>
                      <a:pt x="1480" y="12190"/>
                    </a:lnTo>
                    <a:lnTo>
                      <a:pt x="410" y="12190"/>
                    </a:lnTo>
                    <a:lnTo>
                      <a:pt x="1" y="12764"/>
                    </a:lnTo>
                    <a:lnTo>
                      <a:pt x="153" y="13708"/>
                    </a:lnTo>
                    <a:lnTo>
                      <a:pt x="364" y="14943"/>
                    </a:lnTo>
                    <a:lnTo>
                      <a:pt x="819" y="17703"/>
                    </a:lnTo>
                    <a:lnTo>
                      <a:pt x="21738" y="17703"/>
                    </a:lnTo>
                    <a:lnTo>
                      <a:pt x="21738" y="8234"/>
                    </a:lnTo>
                    <a:lnTo>
                      <a:pt x="19697" y="5171"/>
                    </a:lnTo>
                    <a:lnTo>
                      <a:pt x="18694" y="3672"/>
                    </a:lnTo>
                    <a:lnTo>
                      <a:pt x="18278" y="3045"/>
                    </a:lnTo>
                    <a:lnTo>
                      <a:pt x="17149" y="2048"/>
                    </a:lnTo>
                    <a:lnTo>
                      <a:pt x="16878" y="1810"/>
                    </a:lnTo>
                    <a:lnTo>
                      <a:pt x="14270" y="1037"/>
                    </a:lnTo>
                    <a:lnTo>
                      <a:pt x="107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32"/>
              <p:cNvSpPr/>
              <p:nvPr/>
            </p:nvSpPr>
            <p:spPr>
              <a:xfrm>
                <a:off x="13916703" y="1658330"/>
                <a:ext cx="915997" cy="708270"/>
              </a:xfrm>
              <a:custGeom>
                <a:rect b="b" l="l" r="r" t="t"/>
                <a:pathLst>
                  <a:path extrusionOk="0" h="8149" w="10539">
                    <a:moveTo>
                      <a:pt x="0" y="1"/>
                    </a:moveTo>
                    <a:lnTo>
                      <a:pt x="1070" y="1889"/>
                    </a:lnTo>
                    <a:lnTo>
                      <a:pt x="7409" y="8149"/>
                    </a:lnTo>
                    <a:lnTo>
                      <a:pt x="7904" y="3705"/>
                    </a:lnTo>
                    <a:lnTo>
                      <a:pt x="8809" y="5680"/>
                    </a:lnTo>
                    <a:lnTo>
                      <a:pt x="10539" y="7409"/>
                    </a:lnTo>
                    <a:lnTo>
                      <a:pt x="8479" y="22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32"/>
              <p:cNvSpPr/>
              <p:nvPr/>
            </p:nvSpPr>
            <p:spPr>
              <a:xfrm>
                <a:off x="13138293" y="1786965"/>
                <a:ext cx="773978" cy="1562732"/>
              </a:xfrm>
              <a:custGeom>
                <a:rect b="b" l="l" r="r" t="t"/>
                <a:pathLst>
                  <a:path extrusionOk="0" h="17980" w="8905">
                    <a:moveTo>
                      <a:pt x="940" y="0"/>
                    </a:moveTo>
                    <a:lnTo>
                      <a:pt x="940" y="0"/>
                    </a:lnTo>
                    <a:cubicBezTo>
                      <a:pt x="1132" y="515"/>
                      <a:pt x="1271" y="1050"/>
                      <a:pt x="1284" y="1472"/>
                    </a:cubicBezTo>
                    <a:cubicBezTo>
                      <a:pt x="1258" y="1470"/>
                      <a:pt x="1234" y="1468"/>
                      <a:pt x="1211" y="1468"/>
                    </a:cubicBezTo>
                    <a:cubicBezTo>
                      <a:pt x="1" y="1468"/>
                      <a:pt x="2169" y="5300"/>
                      <a:pt x="2538" y="5850"/>
                    </a:cubicBezTo>
                    <a:cubicBezTo>
                      <a:pt x="2400" y="6293"/>
                      <a:pt x="2116" y="6676"/>
                      <a:pt x="2274" y="7151"/>
                    </a:cubicBezTo>
                    <a:cubicBezTo>
                      <a:pt x="2235" y="7164"/>
                      <a:pt x="2197" y="7164"/>
                      <a:pt x="2160" y="7164"/>
                    </a:cubicBezTo>
                    <a:cubicBezTo>
                      <a:pt x="2122" y="7164"/>
                      <a:pt x="2086" y="7164"/>
                      <a:pt x="2050" y="7177"/>
                    </a:cubicBezTo>
                    <a:cubicBezTo>
                      <a:pt x="2129" y="7877"/>
                      <a:pt x="1905" y="8287"/>
                      <a:pt x="1911" y="8894"/>
                    </a:cubicBezTo>
                    <a:cubicBezTo>
                      <a:pt x="1924" y="9805"/>
                      <a:pt x="2406" y="11086"/>
                      <a:pt x="2618" y="12024"/>
                    </a:cubicBezTo>
                    <a:cubicBezTo>
                      <a:pt x="2855" y="13127"/>
                      <a:pt x="3106" y="14282"/>
                      <a:pt x="3430" y="15398"/>
                    </a:cubicBezTo>
                    <a:cubicBezTo>
                      <a:pt x="3582" y="15933"/>
                      <a:pt x="3753" y="16461"/>
                      <a:pt x="3951" y="16963"/>
                    </a:cubicBezTo>
                    <a:cubicBezTo>
                      <a:pt x="4198" y="16803"/>
                      <a:pt x="4468" y="16739"/>
                      <a:pt x="4752" y="16739"/>
                    </a:cubicBezTo>
                    <a:cubicBezTo>
                      <a:pt x="5743" y="16739"/>
                      <a:pt x="6890" y="17529"/>
                      <a:pt x="7702" y="17775"/>
                    </a:cubicBezTo>
                    <a:cubicBezTo>
                      <a:pt x="8081" y="17893"/>
                      <a:pt x="8364" y="17980"/>
                      <a:pt x="8552" y="17980"/>
                    </a:cubicBezTo>
                    <a:cubicBezTo>
                      <a:pt x="8831" y="17980"/>
                      <a:pt x="8904" y="17790"/>
                      <a:pt x="8778" y="17227"/>
                    </a:cubicBezTo>
                    <a:cubicBezTo>
                      <a:pt x="8640" y="16606"/>
                      <a:pt x="8309" y="15992"/>
                      <a:pt x="7933" y="15398"/>
                    </a:cubicBezTo>
                    <a:cubicBezTo>
                      <a:pt x="7557" y="14804"/>
                      <a:pt x="7134" y="14236"/>
                      <a:pt x="6811" y="13714"/>
                    </a:cubicBezTo>
                    <a:cubicBezTo>
                      <a:pt x="6573" y="13318"/>
                      <a:pt x="6408" y="13014"/>
                      <a:pt x="6078" y="12698"/>
                    </a:cubicBezTo>
                    <a:cubicBezTo>
                      <a:pt x="6175" y="12685"/>
                      <a:pt x="6272" y="12679"/>
                      <a:pt x="6368" y="12679"/>
                    </a:cubicBezTo>
                    <a:cubicBezTo>
                      <a:pt x="7065" y="12679"/>
                      <a:pt x="7724" y="12982"/>
                      <a:pt x="8362" y="13080"/>
                    </a:cubicBezTo>
                    <a:cubicBezTo>
                      <a:pt x="8395" y="11813"/>
                      <a:pt x="6447" y="11311"/>
                      <a:pt x="5754" y="10459"/>
                    </a:cubicBezTo>
                    <a:cubicBezTo>
                      <a:pt x="5193" y="9779"/>
                      <a:pt x="4823" y="9046"/>
                      <a:pt x="4367" y="8313"/>
                    </a:cubicBezTo>
                    <a:lnTo>
                      <a:pt x="4367" y="8313"/>
                    </a:lnTo>
                    <a:cubicBezTo>
                      <a:pt x="4810" y="8333"/>
                      <a:pt x="5239" y="8544"/>
                      <a:pt x="5642" y="8637"/>
                    </a:cubicBezTo>
                    <a:cubicBezTo>
                      <a:pt x="6051" y="7811"/>
                      <a:pt x="5813" y="6550"/>
                      <a:pt x="5754" y="5500"/>
                    </a:cubicBezTo>
                    <a:lnTo>
                      <a:pt x="5754" y="5500"/>
                    </a:lnTo>
                    <a:lnTo>
                      <a:pt x="5741" y="5520"/>
                    </a:lnTo>
                    <a:lnTo>
                      <a:pt x="2446" y="409"/>
                    </a:lnTo>
                    <a:lnTo>
                      <a:pt x="940" y="0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32"/>
              <p:cNvSpPr/>
              <p:nvPr/>
            </p:nvSpPr>
            <p:spPr>
              <a:xfrm>
                <a:off x="13065024" y="2646034"/>
                <a:ext cx="172266" cy="479336"/>
              </a:xfrm>
              <a:custGeom>
                <a:rect b="b" l="l" r="r" t="t"/>
                <a:pathLst>
                  <a:path extrusionOk="0" h="5515" w="1982">
                    <a:moveTo>
                      <a:pt x="410" y="1"/>
                    </a:moveTo>
                    <a:lnTo>
                      <a:pt x="1" y="575"/>
                    </a:lnTo>
                    <a:lnTo>
                      <a:pt x="819" y="5514"/>
                    </a:lnTo>
                    <a:lnTo>
                      <a:pt x="1982" y="5514"/>
                    </a:lnTo>
                    <a:cubicBezTo>
                      <a:pt x="1460" y="3698"/>
                      <a:pt x="707" y="1876"/>
                      <a:pt x="476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32"/>
              <p:cNvSpPr/>
              <p:nvPr/>
            </p:nvSpPr>
            <p:spPr>
              <a:xfrm>
                <a:off x="13791024" y="1971746"/>
                <a:ext cx="1163357" cy="1390032"/>
              </a:xfrm>
              <a:custGeom>
                <a:rect b="b" l="l" r="r" t="t"/>
                <a:pathLst>
                  <a:path extrusionOk="0" h="15993" w="13385">
                    <a:moveTo>
                      <a:pt x="529" y="0"/>
                    </a:moveTo>
                    <a:lnTo>
                      <a:pt x="0" y="456"/>
                    </a:lnTo>
                    <a:cubicBezTo>
                      <a:pt x="185" y="826"/>
                      <a:pt x="430" y="1176"/>
                      <a:pt x="694" y="1519"/>
                    </a:cubicBezTo>
                    <a:cubicBezTo>
                      <a:pt x="1037" y="1974"/>
                      <a:pt x="1413" y="2417"/>
                      <a:pt x="1717" y="2859"/>
                    </a:cubicBezTo>
                    <a:cubicBezTo>
                      <a:pt x="1909" y="3130"/>
                      <a:pt x="2067" y="3401"/>
                      <a:pt x="2186" y="3671"/>
                    </a:cubicBezTo>
                    <a:cubicBezTo>
                      <a:pt x="2556" y="4543"/>
                      <a:pt x="2450" y="5646"/>
                      <a:pt x="2648" y="6623"/>
                    </a:cubicBezTo>
                    <a:cubicBezTo>
                      <a:pt x="2734" y="7065"/>
                      <a:pt x="2886" y="7481"/>
                      <a:pt x="3170" y="7838"/>
                    </a:cubicBezTo>
                    <a:cubicBezTo>
                      <a:pt x="3302" y="8003"/>
                      <a:pt x="3467" y="8142"/>
                      <a:pt x="3645" y="8274"/>
                    </a:cubicBezTo>
                    <a:cubicBezTo>
                      <a:pt x="3758" y="8360"/>
                      <a:pt x="3876" y="8439"/>
                      <a:pt x="3995" y="8518"/>
                    </a:cubicBezTo>
                    <a:cubicBezTo>
                      <a:pt x="4154" y="8630"/>
                      <a:pt x="4306" y="8742"/>
                      <a:pt x="4444" y="8875"/>
                    </a:cubicBezTo>
                    <a:cubicBezTo>
                      <a:pt x="4477" y="8901"/>
                      <a:pt x="4510" y="8941"/>
                      <a:pt x="4543" y="8974"/>
                    </a:cubicBezTo>
                    <a:cubicBezTo>
                      <a:pt x="4576" y="9007"/>
                      <a:pt x="4603" y="9046"/>
                      <a:pt x="4636" y="9086"/>
                    </a:cubicBezTo>
                    <a:cubicBezTo>
                      <a:pt x="4887" y="9383"/>
                      <a:pt x="5098" y="9740"/>
                      <a:pt x="5316" y="10083"/>
                    </a:cubicBezTo>
                    <a:cubicBezTo>
                      <a:pt x="5362" y="10156"/>
                      <a:pt x="5415" y="10228"/>
                      <a:pt x="5461" y="10301"/>
                    </a:cubicBezTo>
                    <a:cubicBezTo>
                      <a:pt x="5494" y="10354"/>
                      <a:pt x="5527" y="10400"/>
                      <a:pt x="5560" y="10453"/>
                    </a:cubicBezTo>
                    <a:cubicBezTo>
                      <a:pt x="5844" y="10862"/>
                      <a:pt x="6174" y="11238"/>
                      <a:pt x="6630" y="11463"/>
                    </a:cubicBezTo>
                    <a:lnTo>
                      <a:pt x="7356" y="13272"/>
                    </a:lnTo>
                    <a:lnTo>
                      <a:pt x="8439" y="15993"/>
                    </a:lnTo>
                    <a:cubicBezTo>
                      <a:pt x="8690" y="15748"/>
                      <a:pt x="9324" y="15279"/>
                      <a:pt x="9779" y="14982"/>
                    </a:cubicBezTo>
                    <a:cubicBezTo>
                      <a:pt x="9819" y="14956"/>
                      <a:pt x="9852" y="14929"/>
                      <a:pt x="9892" y="14903"/>
                    </a:cubicBezTo>
                    <a:cubicBezTo>
                      <a:pt x="10129" y="14751"/>
                      <a:pt x="10367" y="14606"/>
                      <a:pt x="10611" y="14461"/>
                    </a:cubicBezTo>
                    <a:cubicBezTo>
                      <a:pt x="11311" y="14038"/>
                      <a:pt x="12031" y="13648"/>
                      <a:pt x="12751" y="13272"/>
                    </a:cubicBezTo>
                    <a:cubicBezTo>
                      <a:pt x="12962" y="13160"/>
                      <a:pt x="13173" y="13054"/>
                      <a:pt x="13385" y="12949"/>
                    </a:cubicBezTo>
                    <a:lnTo>
                      <a:pt x="13385" y="6814"/>
                    </a:lnTo>
                    <a:cubicBezTo>
                      <a:pt x="13127" y="6927"/>
                      <a:pt x="12863" y="7026"/>
                      <a:pt x="12592" y="7118"/>
                    </a:cubicBezTo>
                    <a:cubicBezTo>
                      <a:pt x="12335" y="7204"/>
                      <a:pt x="12077" y="7277"/>
                      <a:pt x="11813" y="7336"/>
                    </a:cubicBezTo>
                    <a:cubicBezTo>
                      <a:pt x="11556" y="7395"/>
                      <a:pt x="11292" y="7435"/>
                      <a:pt x="11021" y="7462"/>
                    </a:cubicBezTo>
                    <a:cubicBezTo>
                      <a:pt x="10961" y="7468"/>
                      <a:pt x="10902" y="7468"/>
                      <a:pt x="10843" y="7475"/>
                    </a:cubicBezTo>
                    <a:cubicBezTo>
                      <a:pt x="10737" y="7481"/>
                      <a:pt x="10631" y="7485"/>
                      <a:pt x="10525" y="7485"/>
                    </a:cubicBezTo>
                    <a:cubicBezTo>
                      <a:pt x="10418" y="7485"/>
                      <a:pt x="10311" y="7481"/>
                      <a:pt x="10202" y="7475"/>
                    </a:cubicBezTo>
                    <a:cubicBezTo>
                      <a:pt x="10083" y="7468"/>
                      <a:pt x="9964" y="7462"/>
                      <a:pt x="9845" y="7448"/>
                    </a:cubicBezTo>
                    <a:cubicBezTo>
                      <a:pt x="9687" y="7428"/>
                      <a:pt x="9529" y="7409"/>
                      <a:pt x="9363" y="7382"/>
                    </a:cubicBezTo>
                    <a:cubicBezTo>
                      <a:pt x="9212" y="7356"/>
                      <a:pt x="9060" y="7329"/>
                      <a:pt x="8901" y="7296"/>
                    </a:cubicBezTo>
                    <a:cubicBezTo>
                      <a:pt x="8730" y="7263"/>
                      <a:pt x="8551" y="7224"/>
                      <a:pt x="8373" y="7178"/>
                    </a:cubicBezTo>
                    <a:cubicBezTo>
                      <a:pt x="7812" y="7046"/>
                      <a:pt x="7257" y="6880"/>
                      <a:pt x="6729" y="6729"/>
                    </a:cubicBezTo>
                    <a:cubicBezTo>
                      <a:pt x="6584" y="6689"/>
                      <a:pt x="6445" y="6649"/>
                      <a:pt x="6306" y="6616"/>
                    </a:cubicBezTo>
                    <a:lnTo>
                      <a:pt x="6306" y="6616"/>
                    </a:lnTo>
                    <a:cubicBezTo>
                      <a:pt x="6419" y="6748"/>
                      <a:pt x="6537" y="6880"/>
                      <a:pt x="6650" y="7019"/>
                    </a:cubicBezTo>
                    <a:cubicBezTo>
                      <a:pt x="7085" y="7528"/>
                      <a:pt x="7534" y="8082"/>
                      <a:pt x="7964" y="8643"/>
                    </a:cubicBezTo>
                    <a:cubicBezTo>
                      <a:pt x="7977" y="8657"/>
                      <a:pt x="7983" y="8670"/>
                      <a:pt x="7997" y="8690"/>
                    </a:cubicBezTo>
                    <a:cubicBezTo>
                      <a:pt x="8287" y="9066"/>
                      <a:pt x="8578" y="9456"/>
                      <a:pt x="8848" y="9839"/>
                    </a:cubicBezTo>
                    <a:cubicBezTo>
                      <a:pt x="9080" y="10169"/>
                      <a:pt x="9304" y="10499"/>
                      <a:pt x="9509" y="10822"/>
                    </a:cubicBezTo>
                    <a:cubicBezTo>
                      <a:pt x="8756" y="11463"/>
                      <a:pt x="8300" y="11463"/>
                      <a:pt x="8030" y="12506"/>
                    </a:cubicBezTo>
                    <a:cubicBezTo>
                      <a:pt x="7964" y="11905"/>
                      <a:pt x="7330" y="11199"/>
                      <a:pt x="6709" y="10572"/>
                    </a:cubicBezTo>
                    <a:cubicBezTo>
                      <a:pt x="6531" y="10393"/>
                      <a:pt x="6359" y="10222"/>
                      <a:pt x="6201" y="10063"/>
                    </a:cubicBezTo>
                    <a:cubicBezTo>
                      <a:pt x="6108" y="9971"/>
                      <a:pt x="6022" y="9885"/>
                      <a:pt x="5943" y="9799"/>
                    </a:cubicBezTo>
                    <a:cubicBezTo>
                      <a:pt x="5864" y="9713"/>
                      <a:pt x="5791" y="9634"/>
                      <a:pt x="5725" y="9555"/>
                    </a:cubicBezTo>
                    <a:cubicBezTo>
                      <a:pt x="5699" y="9522"/>
                      <a:pt x="5666" y="9482"/>
                      <a:pt x="5626" y="9442"/>
                    </a:cubicBezTo>
                    <a:cubicBezTo>
                      <a:pt x="5296" y="9059"/>
                      <a:pt x="4715" y="8511"/>
                      <a:pt x="4233" y="7970"/>
                    </a:cubicBezTo>
                    <a:cubicBezTo>
                      <a:pt x="4121" y="7838"/>
                      <a:pt x="4008" y="7712"/>
                      <a:pt x="3909" y="7587"/>
                    </a:cubicBezTo>
                    <a:cubicBezTo>
                      <a:pt x="3665" y="7270"/>
                      <a:pt x="3474" y="6966"/>
                      <a:pt x="3421" y="6722"/>
                    </a:cubicBezTo>
                    <a:cubicBezTo>
                      <a:pt x="3276" y="6009"/>
                      <a:pt x="3764" y="5421"/>
                      <a:pt x="4134" y="4794"/>
                    </a:cubicBezTo>
                    <a:cubicBezTo>
                      <a:pt x="4207" y="4675"/>
                      <a:pt x="4279" y="4550"/>
                      <a:pt x="4332" y="4424"/>
                    </a:cubicBezTo>
                    <a:cubicBezTo>
                      <a:pt x="4358" y="4371"/>
                      <a:pt x="4385" y="4319"/>
                      <a:pt x="4405" y="4259"/>
                    </a:cubicBezTo>
                    <a:cubicBezTo>
                      <a:pt x="4543" y="3896"/>
                      <a:pt x="4576" y="3500"/>
                      <a:pt x="4365" y="3051"/>
                    </a:cubicBezTo>
                    <a:cubicBezTo>
                      <a:pt x="4226" y="2760"/>
                      <a:pt x="4002" y="2542"/>
                      <a:pt x="3731" y="2364"/>
                    </a:cubicBezTo>
                    <a:cubicBezTo>
                      <a:pt x="3071" y="1935"/>
                      <a:pt x="2140" y="1743"/>
                      <a:pt x="1486" y="1294"/>
                    </a:cubicBezTo>
                    <a:cubicBezTo>
                      <a:pt x="1433" y="1261"/>
                      <a:pt x="1387" y="1228"/>
                      <a:pt x="1334" y="1189"/>
                    </a:cubicBezTo>
                    <a:cubicBezTo>
                      <a:pt x="964" y="885"/>
                      <a:pt x="720" y="462"/>
                      <a:pt x="529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32"/>
              <p:cNvSpPr/>
              <p:nvPr/>
            </p:nvSpPr>
            <p:spPr>
              <a:xfrm>
                <a:off x="13430588" y="2551905"/>
                <a:ext cx="242319" cy="480466"/>
              </a:xfrm>
              <a:custGeom>
                <a:rect b="b" l="l" r="r" t="t"/>
                <a:pathLst>
                  <a:path extrusionOk="0" h="5528" w="2788">
                    <a:moveTo>
                      <a:pt x="238" y="1"/>
                    </a:moveTo>
                    <a:cubicBezTo>
                      <a:pt x="153" y="54"/>
                      <a:pt x="80" y="120"/>
                      <a:pt x="1" y="192"/>
                    </a:cubicBezTo>
                    <a:cubicBezTo>
                      <a:pt x="516" y="1770"/>
                      <a:pt x="1117" y="3368"/>
                      <a:pt x="1638" y="4953"/>
                    </a:cubicBezTo>
                    <a:lnTo>
                      <a:pt x="2787" y="5527"/>
                    </a:lnTo>
                    <a:cubicBezTo>
                      <a:pt x="1777" y="4662"/>
                      <a:pt x="1361" y="1295"/>
                      <a:pt x="238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32"/>
              <p:cNvSpPr/>
              <p:nvPr/>
            </p:nvSpPr>
            <p:spPr>
              <a:xfrm>
                <a:off x="14574996" y="2616223"/>
                <a:ext cx="379384" cy="381731"/>
              </a:xfrm>
              <a:custGeom>
                <a:rect b="b" l="l" r="r" t="t"/>
                <a:pathLst>
                  <a:path extrusionOk="0" h="4392" w="4365">
                    <a:moveTo>
                      <a:pt x="4365" y="0"/>
                    </a:moveTo>
                    <a:cubicBezTo>
                      <a:pt x="4081" y="113"/>
                      <a:pt x="3803" y="218"/>
                      <a:pt x="3559" y="317"/>
                    </a:cubicBezTo>
                    <a:cubicBezTo>
                      <a:pt x="3506" y="337"/>
                      <a:pt x="3453" y="357"/>
                      <a:pt x="3407" y="383"/>
                    </a:cubicBezTo>
                    <a:cubicBezTo>
                      <a:pt x="3117" y="502"/>
                      <a:pt x="2813" y="588"/>
                      <a:pt x="2509" y="647"/>
                    </a:cubicBezTo>
                    <a:cubicBezTo>
                      <a:pt x="2318" y="687"/>
                      <a:pt x="2120" y="720"/>
                      <a:pt x="1928" y="753"/>
                    </a:cubicBezTo>
                    <a:cubicBezTo>
                      <a:pt x="1644" y="793"/>
                      <a:pt x="1360" y="826"/>
                      <a:pt x="1083" y="865"/>
                    </a:cubicBezTo>
                    <a:cubicBezTo>
                      <a:pt x="713" y="925"/>
                      <a:pt x="357" y="991"/>
                      <a:pt x="0" y="1103"/>
                    </a:cubicBezTo>
                    <a:cubicBezTo>
                      <a:pt x="53" y="1433"/>
                      <a:pt x="225" y="1519"/>
                      <a:pt x="443" y="1704"/>
                    </a:cubicBezTo>
                    <a:cubicBezTo>
                      <a:pt x="482" y="1737"/>
                      <a:pt x="522" y="1770"/>
                      <a:pt x="561" y="1810"/>
                    </a:cubicBezTo>
                    <a:cubicBezTo>
                      <a:pt x="865" y="2107"/>
                      <a:pt x="1149" y="2443"/>
                      <a:pt x="1433" y="2767"/>
                    </a:cubicBezTo>
                    <a:cubicBezTo>
                      <a:pt x="1499" y="2840"/>
                      <a:pt x="1558" y="2912"/>
                      <a:pt x="1624" y="2985"/>
                    </a:cubicBezTo>
                    <a:cubicBezTo>
                      <a:pt x="1704" y="3084"/>
                      <a:pt x="1790" y="3176"/>
                      <a:pt x="1869" y="3269"/>
                    </a:cubicBezTo>
                    <a:cubicBezTo>
                      <a:pt x="1961" y="3368"/>
                      <a:pt x="2047" y="3460"/>
                      <a:pt x="2139" y="3553"/>
                    </a:cubicBezTo>
                    <a:lnTo>
                      <a:pt x="4365" y="4391"/>
                    </a:lnTo>
                    <a:lnTo>
                      <a:pt x="4365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0" name="Google Shape;1590;p32"/>
            <p:cNvGrpSpPr/>
            <p:nvPr/>
          </p:nvGrpSpPr>
          <p:grpSpPr>
            <a:xfrm rot="1503340">
              <a:off x="4796177" y="4709163"/>
              <a:ext cx="1001525" cy="622574"/>
              <a:chOff x="12284006" y="3810090"/>
              <a:chExt cx="1001522" cy="622572"/>
            </a:xfrm>
          </p:grpSpPr>
          <p:sp>
            <p:nvSpPr>
              <p:cNvPr id="1591" name="Google Shape;1591;p32"/>
              <p:cNvSpPr/>
              <p:nvPr/>
            </p:nvSpPr>
            <p:spPr>
              <a:xfrm>
                <a:off x="12284006" y="3810090"/>
                <a:ext cx="1001522" cy="622572"/>
              </a:xfrm>
              <a:custGeom>
                <a:rect b="b" l="l" r="r" t="t"/>
                <a:pathLst>
                  <a:path extrusionOk="0" h="7163" w="11523">
                    <a:moveTo>
                      <a:pt x="8002" y="0"/>
                    </a:moveTo>
                    <a:cubicBezTo>
                      <a:pt x="7349" y="0"/>
                      <a:pt x="6907" y="646"/>
                      <a:pt x="6907" y="646"/>
                    </a:cubicBezTo>
                    <a:cubicBezTo>
                      <a:pt x="6907" y="646"/>
                      <a:pt x="7349" y="1781"/>
                      <a:pt x="8155" y="2461"/>
                    </a:cubicBezTo>
                    <a:cubicBezTo>
                      <a:pt x="8033" y="2415"/>
                      <a:pt x="7911" y="2395"/>
                      <a:pt x="7793" y="2395"/>
                    </a:cubicBezTo>
                    <a:cubicBezTo>
                      <a:pt x="6992" y="2395"/>
                      <a:pt x="6306" y="3306"/>
                      <a:pt x="6306" y="3306"/>
                    </a:cubicBezTo>
                    <a:lnTo>
                      <a:pt x="6464" y="2224"/>
                    </a:lnTo>
                    <a:cubicBezTo>
                      <a:pt x="6464" y="2224"/>
                      <a:pt x="5835" y="1951"/>
                      <a:pt x="5392" y="1951"/>
                    </a:cubicBezTo>
                    <a:cubicBezTo>
                      <a:pt x="5324" y="1951"/>
                      <a:pt x="5260" y="1958"/>
                      <a:pt x="5203" y="1973"/>
                    </a:cubicBezTo>
                    <a:cubicBezTo>
                      <a:pt x="4781" y="2085"/>
                      <a:pt x="4417" y="3108"/>
                      <a:pt x="4417" y="3108"/>
                    </a:cubicBezTo>
                    <a:cubicBezTo>
                      <a:pt x="4417" y="3108"/>
                      <a:pt x="4378" y="1504"/>
                      <a:pt x="4219" y="903"/>
                    </a:cubicBezTo>
                    <a:cubicBezTo>
                      <a:pt x="4011" y="720"/>
                      <a:pt x="3782" y="644"/>
                      <a:pt x="3552" y="644"/>
                    </a:cubicBezTo>
                    <a:cubicBezTo>
                      <a:pt x="2843" y="644"/>
                      <a:pt x="2127" y="1373"/>
                      <a:pt x="1988" y="1966"/>
                    </a:cubicBezTo>
                    <a:cubicBezTo>
                      <a:pt x="1776" y="1776"/>
                      <a:pt x="1562" y="1699"/>
                      <a:pt x="1358" y="1699"/>
                    </a:cubicBezTo>
                    <a:cubicBezTo>
                      <a:pt x="684" y="1699"/>
                      <a:pt x="115" y="2540"/>
                      <a:pt x="79" y="2910"/>
                    </a:cubicBezTo>
                    <a:cubicBezTo>
                      <a:pt x="40" y="3392"/>
                      <a:pt x="1730" y="4680"/>
                      <a:pt x="1730" y="4680"/>
                    </a:cubicBezTo>
                    <a:cubicBezTo>
                      <a:pt x="1730" y="4680"/>
                      <a:pt x="0" y="4997"/>
                      <a:pt x="0" y="5248"/>
                    </a:cubicBezTo>
                    <a:cubicBezTo>
                      <a:pt x="0" y="5492"/>
                      <a:pt x="1730" y="7163"/>
                      <a:pt x="1730" y="7163"/>
                    </a:cubicBezTo>
                    <a:lnTo>
                      <a:pt x="11522" y="2468"/>
                    </a:lnTo>
                    <a:cubicBezTo>
                      <a:pt x="11522" y="2468"/>
                      <a:pt x="11443" y="263"/>
                      <a:pt x="11166" y="190"/>
                    </a:cubicBezTo>
                    <a:cubicBezTo>
                      <a:pt x="11153" y="187"/>
                      <a:pt x="11139" y="186"/>
                      <a:pt x="11125" y="186"/>
                    </a:cubicBezTo>
                    <a:cubicBezTo>
                      <a:pt x="10808" y="186"/>
                      <a:pt x="10031" y="850"/>
                      <a:pt x="9918" y="1425"/>
                    </a:cubicBezTo>
                    <a:cubicBezTo>
                      <a:pt x="9884" y="1419"/>
                      <a:pt x="9850" y="1416"/>
                      <a:pt x="9816" y="1416"/>
                    </a:cubicBezTo>
                    <a:cubicBezTo>
                      <a:pt x="9405" y="1416"/>
                      <a:pt x="8993" y="1827"/>
                      <a:pt x="8993" y="1827"/>
                    </a:cubicBezTo>
                    <a:cubicBezTo>
                      <a:pt x="8993" y="1827"/>
                      <a:pt x="8716" y="863"/>
                      <a:pt x="8439" y="97"/>
                    </a:cubicBezTo>
                    <a:cubicBezTo>
                      <a:pt x="8285" y="29"/>
                      <a:pt x="8139" y="0"/>
                      <a:pt x="80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32"/>
              <p:cNvSpPr/>
              <p:nvPr/>
            </p:nvSpPr>
            <p:spPr>
              <a:xfrm>
                <a:off x="12312688" y="3980530"/>
                <a:ext cx="116640" cy="71879"/>
              </a:xfrm>
              <a:custGeom>
                <a:rect b="b" l="l" r="r" t="t"/>
                <a:pathLst>
                  <a:path extrusionOk="0" h="827" w="1342">
                    <a:moveTo>
                      <a:pt x="999" y="1"/>
                    </a:moveTo>
                    <a:cubicBezTo>
                      <a:pt x="906" y="1"/>
                      <a:pt x="808" y="24"/>
                      <a:pt x="740" y="71"/>
                    </a:cubicBezTo>
                    <a:cubicBezTo>
                      <a:pt x="535" y="170"/>
                      <a:pt x="0" y="566"/>
                      <a:pt x="13" y="824"/>
                    </a:cubicBezTo>
                    <a:cubicBezTo>
                      <a:pt x="25" y="825"/>
                      <a:pt x="36" y="826"/>
                      <a:pt x="48" y="826"/>
                    </a:cubicBezTo>
                    <a:cubicBezTo>
                      <a:pt x="249" y="826"/>
                      <a:pt x="558" y="628"/>
                      <a:pt x="713" y="547"/>
                    </a:cubicBezTo>
                    <a:cubicBezTo>
                      <a:pt x="859" y="467"/>
                      <a:pt x="1149" y="381"/>
                      <a:pt x="1242" y="236"/>
                    </a:cubicBezTo>
                    <a:cubicBezTo>
                      <a:pt x="1341" y="84"/>
                      <a:pt x="1179" y="1"/>
                      <a:pt x="999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32"/>
              <p:cNvSpPr/>
              <p:nvPr/>
            </p:nvSpPr>
            <p:spPr>
              <a:xfrm>
                <a:off x="12311472" y="4229977"/>
                <a:ext cx="133241" cy="52757"/>
              </a:xfrm>
              <a:custGeom>
                <a:rect b="b" l="l" r="r" t="t"/>
                <a:pathLst>
                  <a:path extrusionOk="0" h="607" w="1533">
                    <a:moveTo>
                      <a:pt x="1401" y="1"/>
                    </a:moveTo>
                    <a:lnTo>
                      <a:pt x="1401" y="7"/>
                    </a:lnTo>
                    <a:cubicBezTo>
                      <a:pt x="1190" y="106"/>
                      <a:pt x="886" y="166"/>
                      <a:pt x="648" y="238"/>
                    </a:cubicBezTo>
                    <a:cubicBezTo>
                      <a:pt x="443" y="305"/>
                      <a:pt x="153" y="318"/>
                      <a:pt x="1" y="483"/>
                    </a:cubicBezTo>
                    <a:cubicBezTo>
                      <a:pt x="144" y="572"/>
                      <a:pt x="323" y="606"/>
                      <a:pt x="508" y="606"/>
                    </a:cubicBezTo>
                    <a:cubicBezTo>
                      <a:pt x="735" y="606"/>
                      <a:pt x="968" y="555"/>
                      <a:pt x="1150" y="489"/>
                    </a:cubicBezTo>
                    <a:cubicBezTo>
                      <a:pt x="1289" y="443"/>
                      <a:pt x="1473" y="344"/>
                      <a:pt x="1513" y="186"/>
                    </a:cubicBezTo>
                    <a:cubicBezTo>
                      <a:pt x="1533" y="113"/>
                      <a:pt x="1533" y="40"/>
                      <a:pt x="140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32"/>
              <p:cNvSpPr/>
              <p:nvPr/>
            </p:nvSpPr>
            <p:spPr>
              <a:xfrm>
                <a:off x="12482520" y="3885271"/>
                <a:ext cx="130981" cy="96302"/>
              </a:xfrm>
              <a:custGeom>
                <a:rect b="b" l="l" r="r" t="t"/>
                <a:pathLst>
                  <a:path extrusionOk="0" h="1108" w="1507">
                    <a:moveTo>
                      <a:pt x="1160" y="0"/>
                    </a:moveTo>
                    <a:cubicBezTo>
                      <a:pt x="1148" y="0"/>
                      <a:pt x="1137" y="2"/>
                      <a:pt x="1130" y="5"/>
                    </a:cubicBezTo>
                    <a:cubicBezTo>
                      <a:pt x="753" y="5"/>
                      <a:pt x="1" y="685"/>
                      <a:pt x="54" y="1108"/>
                    </a:cubicBezTo>
                    <a:cubicBezTo>
                      <a:pt x="126" y="1108"/>
                      <a:pt x="205" y="1035"/>
                      <a:pt x="271" y="1002"/>
                    </a:cubicBezTo>
                    <a:cubicBezTo>
                      <a:pt x="489" y="883"/>
                      <a:pt x="727" y="797"/>
                      <a:pt x="932" y="679"/>
                    </a:cubicBezTo>
                    <a:cubicBezTo>
                      <a:pt x="1097" y="586"/>
                      <a:pt x="1301" y="447"/>
                      <a:pt x="1414" y="296"/>
                    </a:cubicBezTo>
                    <a:cubicBezTo>
                      <a:pt x="1493" y="183"/>
                      <a:pt x="1506" y="137"/>
                      <a:pt x="1374" y="64"/>
                    </a:cubicBezTo>
                    <a:cubicBezTo>
                      <a:pt x="1325" y="37"/>
                      <a:pt x="1220" y="0"/>
                      <a:pt x="1160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32"/>
              <p:cNvSpPr/>
              <p:nvPr/>
            </p:nvSpPr>
            <p:spPr>
              <a:xfrm>
                <a:off x="12693115" y="3998956"/>
                <a:ext cx="118900" cy="65882"/>
              </a:xfrm>
              <a:custGeom>
                <a:rect b="b" l="l" r="r" t="t"/>
                <a:pathLst>
                  <a:path extrusionOk="0" h="758" w="1368">
                    <a:moveTo>
                      <a:pt x="783" y="1"/>
                    </a:moveTo>
                    <a:cubicBezTo>
                      <a:pt x="757" y="1"/>
                      <a:pt x="732" y="2"/>
                      <a:pt x="707" y="4"/>
                    </a:cubicBezTo>
                    <a:cubicBezTo>
                      <a:pt x="450" y="31"/>
                      <a:pt x="351" y="176"/>
                      <a:pt x="212" y="387"/>
                    </a:cubicBezTo>
                    <a:cubicBezTo>
                      <a:pt x="166" y="460"/>
                      <a:pt x="1" y="704"/>
                      <a:pt x="41" y="757"/>
                    </a:cubicBezTo>
                    <a:cubicBezTo>
                      <a:pt x="100" y="684"/>
                      <a:pt x="252" y="632"/>
                      <a:pt x="371" y="552"/>
                    </a:cubicBezTo>
                    <a:cubicBezTo>
                      <a:pt x="681" y="341"/>
                      <a:pt x="1031" y="288"/>
                      <a:pt x="1368" y="123"/>
                    </a:cubicBezTo>
                    <a:cubicBezTo>
                      <a:pt x="1206" y="59"/>
                      <a:pt x="972" y="1"/>
                      <a:pt x="783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32"/>
              <p:cNvSpPr/>
              <p:nvPr/>
            </p:nvSpPr>
            <p:spPr>
              <a:xfrm>
                <a:off x="12907795" y="3825387"/>
                <a:ext cx="100474" cy="39807"/>
              </a:xfrm>
              <a:custGeom>
                <a:rect b="b" l="l" r="r" t="t"/>
                <a:pathLst>
                  <a:path extrusionOk="0" h="458" w="1156">
                    <a:moveTo>
                      <a:pt x="835" y="0"/>
                    </a:moveTo>
                    <a:cubicBezTo>
                      <a:pt x="816" y="0"/>
                      <a:pt x="797" y="3"/>
                      <a:pt x="780" y="7"/>
                    </a:cubicBezTo>
                    <a:cubicBezTo>
                      <a:pt x="588" y="7"/>
                      <a:pt x="86" y="219"/>
                      <a:pt x="0" y="397"/>
                    </a:cubicBezTo>
                    <a:cubicBezTo>
                      <a:pt x="41" y="442"/>
                      <a:pt x="104" y="458"/>
                      <a:pt x="175" y="458"/>
                    </a:cubicBezTo>
                    <a:cubicBezTo>
                      <a:pt x="314" y="458"/>
                      <a:pt x="485" y="397"/>
                      <a:pt x="582" y="370"/>
                    </a:cubicBezTo>
                    <a:cubicBezTo>
                      <a:pt x="687" y="337"/>
                      <a:pt x="965" y="298"/>
                      <a:pt x="1057" y="212"/>
                    </a:cubicBezTo>
                    <a:cubicBezTo>
                      <a:pt x="1156" y="119"/>
                      <a:pt x="978" y="0"/>
                      <a:pt x="83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32"/>
              <p:cNvSpPr/>
              <p:nvPr/>
            </p:nvSpPr>
            <p:spPr>
              <a:xfrm>
                <a:off x="13160891" y="3848506"/>
                <a:ext cx="86915" cy="110121"/>
              </a:xfrm>
              <a:custGeom>
                <a:rect b="b" l="l" r="r" t="t"/>
                <a:pathLst>
                  <a:path extrusionOk="0" h="1267" w="1000">
                    <a:moveTo>
                      <a:pt x="890" y="0"/>
                    </a:moveTo>
                    <a:cubicBezTo>
                      <a:pt x="883" y="0"/>
                      <a:pt x="875" y="2"/>
                      <a:pt x="865" y="5"/>
                    </a:cubicBezTo>
                    <a:cubicBezTo>
                      <a:pt x="515" y="270"/>
                      <a:pt x="0" y="771"/>
                      <a:pt x="40" y="1267"/>
                    </a:cubicBezTo>
                    <a:cubicBezTo>
                      <a:pt x="397" y="1181"/>
                      <a:pt x="687" y="778"/>
                      <a:pt x="839" y="461"/>
                    </a:cubicBezTo>
                    <a:cubicBezTo>
                      <a:pt x="864" y="411"/>
                      <a:pt x="999" y="0"/>
                      <a:pt x="890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32"/>
              <p:cNvSpPr/>
              <p:nvPr/>
            </p:nvSpPr>
            <p:spPr>
              <a:xfrm>
                <a:off x="12424548" y="3979227"/>
                <a:ext cx="251445" cy="412672"/>
              </a:xfrm>
              <a:custGeom>
                <a:rect b="b" l="l" r="r" t="t"/>
                <a:pathLst>
                  <a:path extrusionOk="0" h="4748" w="2893">
                    <a:moveTo>
                      <a:pt x="364" y="0"/>
                    </a:moveTo>
                    <a:cubicBezTo>
                      <a:pt x="324" y="185"/>
                      <a:pt x="212" y="324"/>
                      <a:pt x="126" y="482"/>
                    </a:cubicBezTo>
                    <a:cubicBezTo>
                      <a:pt x="1" y="713"/>
                      <a:pt x="212" y="918"/>
                      <a:pt x="311" y="1136"/>
                    </a:cubicBezTo>
                    <a:cubicBezTo>
                      <a:pt x="476" y="1499"/>
                      <a:pt x="674" y="1829"/>
                      <a:pt x="892" y="2166"/>
                    </a:cubicBezTo>
                    <a:cubicBezTo>
                      <a:pt x="1143" y="2542"/>
                      <a:pt x="1420" y="2906"/>
                      <a:pt x="1658" y="3289"/>
                    </a:cubicBezTo>
                    <a:cubicBezTo>
                      <a:pt x="1823" y="3553"/>
                      <a:pt x="1975" y="3810"/>
                      <a:pt x="2167" y="4061"/>
                    </a:cubicBezTo>
                    <a:cubicBezTo>
                      <a:pt x="2351" y="4292"/>
                      <a:pt x="2602" y="4629"/>
                      <a:pt x="2873" y="4748"/>
                    </a:cubicBezTo>
                    <a:cubicBezTo>
                      <a:pt x="2893" y="4655"/>
                      <a:pt x="2761" y="4530"/>
                      <a:pt x="2708" y="4451"/>
                    </a:cubicBezTo>
                    <a:cubicBezTo>
                      <a:pt x="2596" y="4292"/>
                      <a:pt x="2490" y="4127"/>
                      <a:pt x="2384" y="3962"/>
                    </a:cubicBezTo>
                    <a:cubicBezTo>
                      <a:pt x="2094" y="3506"/>
                      <a:pt x="1850" y="3038"/>
                      <a:pt x="1605" y="2549"/>
                    </a:cubicBezTo>
                    <a:cubicBezTo>
                      <a:pt x="1328" y="2001"/>
                      <a:pt x="1084" y="1433"/>
                      <a:pt x="793" y="898"/>
                    </a:cubicBezTo>
                    <a:cubicBezTo>
                      <a:pt x="681" y="687"/>
                      <a:pt x="582" y="469"/>
                      <a:pt x="476" y="258"/>
                    </a:cubicBezTo>
                    <a:cubicBezTo>
                      <a:pt x="437" y="179"/>
                      <a:pt x="371" y="93"/>
                      <a:pt x="364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32"/>
              <p:cNvSpPr/>
              <p:nvPr/>
            </p:nvSpPr>
            <p:spPr>
              <a:xfrm>
                <a:off x="12603592" y="3887966"/>
                <a:ext cx="99952" cy="458650"/>
              </a:xfrm>
              <a:custGeom>
                <a:rect b="b" l="l" r="r" t="t"/>
                <a:pathLst>
                  <a:path extrusionOk="0" h="5277" w="1150">
                    <a:moveTo>
                      <a:pt x="549" y="0"/>
                    </a:moveTo>
                    <a:cubicBezTo>
                      <a:pt x="628" y="192"/>
                      <a:pt x="133" y="535"/>
                      <a:pt x="21" y="588"/>
                    </a:cubicBezTo>
                    <a:cubicBezTo>
                      <a:pt x="1" y="879"/>
                      <a:pt x="100" y="1077"/>
                      <a:pt x="232" y="1321"/>
                    </a:cubicBezTo>
                    <a:cubicBezTo>
                      <a:pt x="443" y="1717"/>
                      <a:pt x="536" y="2160"/>
                      <a:pt x="608" y="2595"/>
                    </a:cubicBezTo>
                    <a:cubicBezTo>
                      <a:pt x="701" y="3183"/>
                      <a:pt x="760" y="3777"/>
                      <a:pt x="846" y="4365"/>
                    </a:cubicBezTo>
                    <a:cubicBezTo>
                      <a:pt x="879" y="4570"/>
                      <a:pt x="886" y="4893"/>
                      <a:pt x="985" y="5071"/>
                    </a:cubicBezTo>
                    <a:cubicBezTo>
                      <a:pt x="1031" y="5157"/>
                      <a:pt x="1104" y="5197"/>
                      <a:pt x="1150" y="5276"/>
                    </a:cubicBezTo>
                    <a:cubicBezTo>
                      <a:pt x="1110" y="4900"/>
                      <a:pt x="1057" y="4490"/>
                      <a:pt x="991" y="4107"/>
                    </a:cubicBezTo>
                    <a:cubicBezTo>
                      <a:pt x="879" y="3427"/>
                      <a:pt x="846" y="2714"/>
                      <a:pt x="780" y="2034"/>
                    </a:cubicBezTo>
                    <a:cubicBezTo>
                      <a:pt x="767" y="1823"/>
                      <a:pt x="734" y="1618"/>
                      <a:pt x="734" y="1407"/>
                    </a:cubicBezTo>
                    <a:cubicBezTo>
                      <a:pt x="734" y="1202"/>
                      <a:pt x="734" y="971"/>
                      <a:pt x="701" y="773"/>
                    </a:cubicBezTo>
                    <a:cubicBezTo>
                      <a:pt x="661" y="482"/>
                      <a:pt x="582" y="80"/>
                      <a:pt x="549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32"/>
              <p:cNvSpPr/>
              <p:nvPr/>
            </p:nvSpPr>
            <p:spPr>
              <a:xfrm>
                <a:off x="12465311" y="4263266"/>
                <a:ext cx="118900" cy="155143"/>
              </a:xfrm>
              <a:custGeom>
                <a:rect b="b" l="l" r="r" t="t"/>
                <a:pathLst>
                  <a:path extrusionOk="0" h="1785" w="1368">
                    <a:moveTo>
                      <a:pt x="1" y="1"/>
                    </a:moveTo>
                    <a:lnTo>
                      <a:pt x="1" y="1"/>
                    </a:lnTo>
                    <a:cubicBezTo>
                      <a:pt x="212" y="364"/>
                      <a:pt x="430" y="760"/>
                      <a:pt x="582" y="1156"/>
                    </a:cubicBezTo>
                    <a:cubicBezTo>
                      <a:pt x="654" y="1335"/>
                      <a:pt x="727" y="1500"/>
                      <a:pt x="839" y="1665"/>
                    </a:cubicBezTo>
                    <a:cubicBezTo>
                      <a:pt x="905" y="1758"/>
                      <a:pt x="945" y="1785"/>
                      <a:pt x="997" y="1785"/>
                    </a:cubicBezTo>
                    <a:cubicBezTo>
                      <a:pt x="1043" y="1785"/>
                      <a:pt x="1098" y="1763"/>
                      <a:pt x="1189" y="1751"/>
                    </a:cubicBezTo>
                    <a:lnTo>
                      <a:pt x="1367" y="1473"/>
                    </a:lnTo>
                    <a:cubicBezTo>
                      <a:pt x="1163" y="1387"/>
                      <a:pt x="984" y="1090"/>
                      <a:pt x="833" y="932"/>
                    </a:cubicBezTo>
                    <a:cubicBezTo>
                      <a:pt x="681" y="773"/>
                      <a:pt x="535" y="602"/>
                      <a:pt x="403" y="437"/>
                    </a:cubicBezTo>
                    <a:cubicBezTo>
                      <a:pt x="318" y="324"/>
                      <a:pt x="139" y="27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32"/>
              <p:cNvSpPr/>
              <p:nvPr/>
            </p:nvSpPr>
            <p:spPr>
              <a:xfrm>
                <a:off x="12759170" y="4120985"/>
                <a:ext cx="64926" cy="195211"/>
              </a:xfrm>
              <a:custGeom>
                <a:rect b="b" l="l" r="r" t="t"/>
                <a:pathLst>
                  <a:path extrusionOk="0" h="2246" w="747">
                    <a:moveTo>
                      <a:pt x="733" y="0"/>
                    </a:moveTo>
                    <a:lnTo>
                      <a:pt x="733" y="0"/>
                    </a:lnTo>
                    <a:cubicBezTo>
                      <a:pt x="634" y="93"/>
                      <a:pt x="614" y="271"/>
                      <a:pt x="581" y="396"/>
                    </a:cubicBezTo>
                    <a:cubicBezTo>
                      <a:pt x="509" y="661"/>
                      <a:pt x="423" y="918"/>
                      <a:pt x="357" y="1182"/>
                    </a:cubicBezTo>
                    <a:cubicBezTo>
                      <a:pt x="317" y="1347"/>
                      <a:pt x="0" y="2159"/>
                      <a:pt x="93" y="2245"/>
                    </a:cubicBezTo>
                    <a:lnTo>
                      <a:pt x="496" y="2100"/>
                    </a:lnTo>
                    <a:lnTo>
                      <a:pt x="496" y="2107"/>
                    </a:lnTo>
                    <a:cubicBezTo>
                      <a:pt x="581" y="1862"/>
                      <a:pt x="555" y="1512"/>
                      <a:pt x="581" y="1261"/>
                    </a:cubicBezTo>
                    <a:cubicBezTo>
                      <a:pt x="614" y="1010"/>
                      <a:pt x="647" y="760"/>
                      <a:pt x="694" y="509"/>
                    </a:cubicBezTo>
                    <a:cubicBezTo>
                      <a:pt x="720" y="344"/>
                      <a:pt x="746" y="172"/>
                      <a:pt x="733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32"/>
              <p:cNvSpPr/>
              <p:nvPr/>
            </p:nvSpPr>
            <p:spPr>
              <a:xfrm>
                <a:off x="12990972" y="3818521"/>
                <a:ext cx="125766" cy="330364"/>
              </a:xfrm>
              <a:custGeom>
                <a:rect b="b" l="l" r="r" t="t"/>
                <a:pathLst>
                  <a:path extrusionOk="0" h="3801" w="1447">
                    <a:moveTo>
                      <a:pt x="298" y="0"/>
                    </a:moveTo>
                    <a:lnTo>
                      <a:pt x="298" y="0"/>
                    </a:lnTo>
                    <a:cubicBezTo>
                      <a:pt x="305" y="185"/>
                      <a:pt x="265" y="370"/>
                      <a:pt x="140" y="509"/>
                    </a:cubicBezTo>
                    <a:cubicBezTo>
                      <a:pt x="87" y="568"/>
                      <a:pt x="8" y="595"/>
                      <a:pt x="1" y="674"/>
                    </a:cubicBezTo>
                    <a:cubicBezTo>
                      <a:pt x="1" y="786"/>
                      <a:pt x="206" y="1057"/>
                      <a:pt x="252" y="1156"/>
                    </a:cubicBezTo>
                    <a:cubicBezTo>
                      <a:pt x="549" y="1829"/>
                      <a:pt x="694" y="2543"/>
                      <a:pt x="919" y="3243"/>
                    </a:cubicBezTo>
                    <a:cubicBezTo>
                      <a:pt x="952" y="3335"/>
                      <a:pt x="998" y="3725"/>
                      <a:pt x="1110" y="3791"/>
                    </a:cubicBezTo>
                    <a:cubicBezTo>
                      <a:pt x="1122" y="3798"/>
                      <a:pt x="1137" y="3800"/>
                      <a:pt x="1154" y="3800"/>
                    </a:cubicBezTo>
                    <a:cubicBezTo>
                      <a:pt x="1231" y="3800"/>
                      <a:pt x="1352" y="3744"/>
                      <a:pt x="1425" y="3744"/>
                    </a:cubicBezTo>
                    <a:cubicBezTo>
                      <a:pt x="1428" y="3744"/>
                      <a:pt x="1431" y="3744"/>
                      <a:pt x="1434" y="3744"/>
                    </a:cubicBezTo>
                    <a:cubicBezTo>
                      <a:pt x="1447" y="3639"/>
                      <a:pt x="1394" y="3507"/>
                      <a:pt x="1368" y="3408"/>
                    </a:cubicBezTo>
                    <a:cubicBezTo>
                      <a:pt x="1315" y="3190"/>
                      <a:pt x="1262" y="2972"/>
                      <a:pt x="1222" y="2754"/>
                    </a:cubicBezTo>
                    <a:cubicBezTo>
                      <a:pt x="1156" y="2378"/>
                      <a:pt x="1024" y="2047"/>
                      <a:pt x="886" y="1697"/>
                    </a:cubicBezTo>
                    <a:cubicBezTo>
                      <a:pt x="714" y="1268"/>
                      <a:pt x="615" y="813"/>
                      <a:pt x="463" y="377"/>
                    </a:cubicBezTo>
                    <a:cubicBezTo>
                      <a:pt x="424" y="245"/>
                      <a:pt x="344" y="119"/>
                      <a:pt x="298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03" name="Google Shape;1603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604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p33"/>
          <p:cNvSpPr/>
          <p:nvPr/>
        </p:nvSpPr>
        <p:spPr>
          <a:xfrm>
            <a:off x="1934217" y="4005333"/>
            <a:ext cx="7578625" cy="1442750"/>
          </a:xfrm>
          <a:custGeom>
            <a:rect b="b" l="l" r="r" t="t"/>
            <a:pathLst>
              <a:path extrusionOk="0" h="57710" w="303145">
                <a:moveTo>
                  <a:pt x="87" y="25567"/>
                </a:moveTo>
                <a:cubicBezTo>
                  <a:pt x="-1310" y="20424"/>
                  <a:pt x="28535" y="21186"/>
                  <a:pt x="40854" y="20995"/>
                </a:cubicBezTo>
                <a:cubicBezTo>
                  <a:pt x="53173" y="20805"/>
                  <a:pt x="58952" y="24678"/>
                  <a:pt x="74001" y="24424"/>
                </a:cubicBezTo>
                <a:cubicBezTo>
                  <a:pt x="89051" y="24170"/>
                  <a:pt x="116610" y="20551"/>
                  <a:pt x="131151" y="19471"/>
                </a:cubicBezTo>
                <a:cubicBezTo>
                  <a:pt x="145693" y="18392"/>
                  <a:pt x="148169" y="17249"/>
                  <a:pt x="161250" y="17947"/>
                </a:cubicBezTo>
                <a:cubicBezTo>
                  <a:pt x="174331" y="18646"/>
                  <a:pt x="194842" y="23662"/>
                  <a:pt x="209637" y="23662"/>
                </a:cubicBezTo>
                <a:cubicBezTo>
                  <a:pt x="224433" y="23662"/>
                  <a:pt x="237323" y="21884"/>
                  <a:pt x="250023" y="17947"/>
                </a:cubicBezTo>
                <a:cubicBezTo>
                  <a:pt x="262723" y="14010"/>
                  <a:pt x="278408" y="-277"/>
                  <a:pt x="285837" y="40"/>
                </a:cubicBezTo>
                <a:cubicBezTo>
                  <a:pt x="293267" y="358"/>
                  <a:pt x="293584" y="12613"/>
                  <a:pt x="294600" y="19852"/>
                </a:cubicBezTo>
                <a:cubicBezTo>
                  <a:pt x="295616" y="27091"/>
                  <a:pt x="314857" y="37251"/>
                  <a:pt x="291933" y="43474"/>
                </a:cubicBezTo>
                <a:cubicBezTo>
                  <a:pt x="269010" y="49697"/>
                  <a:pt x="197509" y="55793"/>
                  <a:pt x="157059" y="57190"/>
                </a:cubicBezTo>
                <a:cubicBezTo>
                  <a:pt x="116610" y="58587"/>
                  <a:pt x="75398" y="57127"/>
                  <a:pt x="49236" y="51856"/>
                </a:cubicBezTo>
                <a:cubicBezTo>
                  <a:pt x="23074" y="46586"/>
                  <a:pt x="1484" y="30711"/>
                  <a:pt x="87" y="2556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606" name="Google Shape;1606;p33"/>
          <p:cNvSpPr/>
          <p:nvPr/>
        </p:nvSpPr>
        <p:spPr>
          <a:xfrm flipH="1">
            <a:off x="-72664" y="4329700"/>
            <a:ext cx="9315314" cy="810466"/>
          </a:xfrm>
          <a:custGeom>
            <a:rect b="b" l="l" r="r" t="t"/>
            <a:pathLst>
              <a:path extrusionOk="0" h="9196" w="61904">
                <a:moveTo>
                  <a:pt x="58352" y="0"/>
                </a:moveTo>
                <a:cubicBezTo>
                  <a:pt x="58153" y="0"/>
                  <a:pt x="57954" y="6"/>
                  <a:pt x="57756" y="17"/>
                </a:cubicBezTo>
                <a:cubicBezTo>
                  <a:pt x="55049" y="169"/>
                  <a:pt x="52481" y="1219"/>
                  <a:pt x="50005" y="2335"/>
                </a:cubicBezTo>
                <a:cubicBezTo>
                  <a:pt x="47535" y="3457"/>
                  <a:pt x="45072" y="4672"/>
                  <a:pt x="42411" y="5194"/>
                </a:cubicBezTo>
                <a:cubicBezTo>
                  <a:pt x="42144" y="5249"/>
                  <a:pt x="41862" y="5293"/>
                  <a:pt x="41586" y="5293"/>
                </a:cubicBezTo>
                <a:cubicBezTo>
                  <a:pt x="41267" y="5293"/>
                  <a:pt x="40957" y="5235"/>
                  <a:pt x="40688" y="5069"/>
                </a:cubicBezTo>
                <a:cubicBezTo>
                  <a:pt x="40186" y="4765"/>
                  <a:pt x="40523" y="4019"/>
                  <a:pt x="40496" y="3596"/>
                </a:cubicBezTo>
                <a:cubicBezTo>
                  <a:pt x="40530" y="3174"/>
                  <a:pt x="40334" y="3004"/>
                  <a:pt x="39984" y="3004"/>
                </a:cubicBezTo>
                <a:cubicBezTo>
                  <a:pt x="38737" y="3004"/>
                  <a:pt x="35535" y="5169"/>
                  <a:pt x="33807" y="5788"/>
                </a:cubicBezTo>
                <a:cubicBezTo>
                  <a:pt x="29724" y="7249"/>
                  <a:pt x="25384" y="7987"/>
                  <a:pt x="21046" y="7987"/>
                </a:cubicBezTo>
                <a:cubicBezTo>
                  <a:pt x="18341" y="7987"/>
                  <a:pt x="15637" y="7700"/>
                  <a:pt x="12995" y="7122"/>
                </a:cubicBezTo>
                <a:cubicBezTo>
                  <a:pt x="11450" y="6666"/>
                  <a:pt x="16574" y="5967"/>
                  <a:pt x="15656" y="5425"/>
                </a:cubicBezTo>
                <a:cubicBezTo>
                  <a:pt x="14924" y="5091"/>
                  <a:pt x="14158" y="4964"/>
                  <a:pt x="13373" y="4964"/>
                </a:cubicBezTo>
                <a:cubicBezTo>
                  <a:pt x="10888" y="4964"/>
                  <a:pt x="8203" y="6235"/>
                  <a:pt x="5727" y="6235"/>
                </a:cubicBezTo>
                <a:cubicBezTo>
                  <a:pt x="4920" y="6235"/>
                  <a:pt x="4136" y="6100"/>
                  <a:pt x="3388" y="5742"/>
                </a:cubicBezTo>
                <a:cubicBezTo>
                  <a:pt x="3183" y="5643"/>
                  <a:pt x="2978" y="5524"/>
                  <a:pt x="2866" y="5326"/>
                </a:cubicBezTo>
                <a:cubicBezTo>
                  <a:pt x="2734" y="5069"/>
                  <a:pt x="2787" y="4765"/>
                  <a:pt x="2767" y="4481"/>
                </a:cubicBezTo>
                <a:cubicBezTo>
                  <a:pt x="2688" y="3226"/>
                  <a:pt x="1281" y="2540"/>
                  <a:pt x="0" y="2513"/>
                </a:cubicBezTo>
                <a:lnTo>
                  <a:pt x="0" y="9195"/>
                </a:lnTo>
                <a:lnTo>
                  <a:pt x="61903" y="9195"/>
                </a:lnTo>
                <a:lnTo>
                  <a:pt x="61903" y="638"/>
                </a:lnTo>
                <a:cubicBezTo>
                  <a:pt x="60781" y="207"/>
                  <a:pt x="59557" y="0"/>
                  <a:pt x="5835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07" name="Google Shape;1607;p33"/>
          <p:cNvGrpSpPr/>
          <p:nvPr/>
        </p:nvGrpSpPr>
        <p:grpSpPr>
          <a:xfrm rot="-1436109">
            <a:off x="-73910" y="3860883"/>
            <a:ext cx="2452380" cy="1973828"/>
            <a:chOff x="9574000" y="2069700"/>
            <a:chExt cx="2452394" cy="1973840"/>
          </a:xfrm>
        </p:grpSpPr>
        <p:sp>
          <p:nvSpPr>
            <p:cNvPr id="1608" name="Google Shape;1608;p33"/>
            <p:cNvSpPr/>
            <p:nvPr/>
          </p:nvSpPr>
          <p:spPr>
            <a:xfrm>
              <a:off x="9574000" y="2069700"/>
              <a:ext cx="2452394" cy="1973840"/>
            </a:xfrm>
            <a:custGeom>
              <a:rect b="b" l="l" r="r" t="t"/>
              <a:pathLst>
                <a:path extrusionOk="0" h="22710" w="28216">
                  <a:moveTo>
                    <a:pt x="6287" y="1"/>
                  </a:moveTo>
                  <a:cubicBezTo>
                    <a:pt x="6245" y="1"/>
                    <a:pt x="6203" y="1"/>
                    <a:pt x="6161" y="2"/>
                  </a:cubicBezTo>
                  <a:cubicBezTo>
                    <a:pt x="3210" y="35"/>
                    <a:pt x="1" y="2089"/>
                    <a:pt x="1" y="2089"/>
                  </a:cubicBezTo>
                  <a:lnTo>
                    <a:pt x="1" y="17335"/>
                  </a:lnTo>
                  <a:lnTo>
                    <a:pt x="1222" y="18101"/>
                  </a:lnTo>
                  <a:lnTo>
                    <a:pt x="1975" y="18576"/>
                  </a:lnTo>
                  <a:lnTo>
                    <a:pt x="3804" y="19725"/>
                  </a:lnTo>
                  <a:lnTo>
                    <a:pt x="5052" y="20511"/>
                  </a:lnTo>
                  <a:lnTo>
                    <a:pt x="5752" y="20953"/>
                  </a:lnTo>
                  <a:lnTo>
                    <a:pt x="6214" y="21244"/>
                  </a:lnTo>
                  <a:lnTo>
                    <a:pt x="6393" y="21356"/>
                  </a:lnTo>
                  <a:lnTo>
                    <a:pt x="6696" y="21548"/>
                  </a:lnTo>
                  <a:lnTo>
                    <a:pt x="8505" y="22683"/>
                  </a:lnTo>
                  <a:lnTo>
                    <a:pt x="8552" y="22710"/>
                  </a:lnTo>
                  <a:lnTo>
                    <a:pt x="9628" y="22518"/>
                  </a:lnTo>
                  <a:lnTo>
                    <a:pt x="9635" y="22518"/>
                  </a:lnTo>
                  <a:lnTo>
                    <a:pt x="10169" y="22426"/>
                  </a:lnTo>
                  <a:lnTo>
                    <a:pt x="11120" y="22254"/>
                  </a:lnTo>
                  <a:lnTo>
                    <a:pt x="12513" y="22010"/>
                  </a:lnTo>
                  <a:lnTo>
                    <a:pt x="28215" y="19223"/>
                  </a:lnTo>
                  <a:cubicBezTo>
                    <a:pt x="28215" y="19223"/>
                    <a:pt x="27951" y="18728"/>
                    <a:pt x="27555" y="18121"/>
                  </a:cubicBezTo>
                  <a:cubicBezTo>
                    <a:pt x="27218" y="17612"/>
                    <a:pt x="26789" y="17025"/>
                    <a:pt x="26333" y="16576"/>
                  </a:cubicBezTo>
                  <a:cubicBezTo>
                    <a:pt x="25931" y="16180"/>
                    <a:pt x="25508" y="15896"/>
                    <a:pt x="25119" y="15882"/>
                  </a:cubicBezTo>
                  <a:cubicBezTo>
                    <a:pt x="25100" y="15882"/>
                    <a:pt x="25081" y="15881"/>
                    <a:pt x="25062" y="15881"/>
                  </a:cubicBezTo>
                  <a:cubicBezTo>
                    <a:pt x="23733" y="15881"/>
                    <a:pt x="22841" y="17480"/>
                    <a:pt x="22841" y="17480"/>
                  </a:cubicBezTo>
                  <a:lnTo>
                    <a:pt x="21943" y="14700"/>
                  </a:lnTo>
                  <a:lnTo>
                    <a:pt x="21923" y="14628"/>
                  </a:lnTo>
                  <a:lnTo>
                    <a:pt x="21731" y="14040"/>
                  </a:lnTo>
                  <a:lnTo>
                    <a:pt x="21322" y="12772"/>
                  </a:lnTo>
                  <a:lnTo>
                    <a:pt x="21196" y="12396"/>
                  </a:lnTo>
                  <a:lnTo>
                    <a:pt x="21117" y="12145"/>
                  </a:lnTo>
                  <a:lnTo>
                    <a:pt x="20952" y="11637"/>
                  </a:lnTo>
                  <a:lnTo>
                    <a:pt x="20325" y="9689"/>
                  </a:lnTo>
                  <a:lnTo>
                    <a:pt x="19414" y="9814"/>
                  </a:lnTo>
                  <a:lnTo>
                    <a:pt x="19308" y="9834"/>
                  </a:lnTo>
                  <a:lnTo>
                    <a:pt x="18001" y="10996"/>
                  </a:lnTo>
                  <a:cubicBezTo>
                    <a:pt x="18001" y="10996"/>
                    <a:pt x="17987" y="11062"/>
                    <a:pt x="17961" y="11181"/>
                  </a:cubicBezTo>
                  <a:cubicBezTo>
                    <a:pt x="17862" y="11597"/>
                    <a:pt x="17624" y="12640"/>
                    <a:pt x="17353" y="13710"/>
                  </a:cubicBezTo>
                  <a:cubicBezTo>
                    <a:pt x="17155" y="14489"/>
                    <a:pt x="16944" y="15282"/>
                    <a:pt x="16753" y="15856"/>
                  </a:cubicBezTo>
                  <a:cubicBezTo>
                    <a:pt x="16746" y="15869"/>
                    <a:pt x="16746" y="15876"/>
                    <a:pt x="16739" y="15882"/>
                  </a:cubicBezTo>
                  <a:cubicBezTo>
                    <a:pt x="16574" y="15790"/>
                    <a:pt x="16383" y="15691"/>
                    <a:pt x="16165" y="15592"/>
                  </a:cubicBezTo>
                  <a:cubicBezTo>
                    <a:pt x="15907" y="15473"/>
                    <a:pt x="15623" y="15348"/>
                    <a:pt x="15320" y="15222"/>
                  </a:cubicBezTo>
                  <a:cubicBezTo>
                    <a:pt x="15082" y="15123"/>
                    <a:pt x="14831" y="15024"/>
                    <a:pt x="14580" y="14925"/>
                  </a:cubicBezTo>
                  <a:cubicBezTo>
                    <a:pt x="14442" y="14872"/>
                    <a:pt x="14296" y="14813"/>
                    <a:pt x="14158" y="14760"/>
                  </a:cubicBezTo>
                  <a:cubicBezTo>
                    <a:pt x="14078" y="14733"/>
                    <a:pt x="13999" y="14700"/>
                    <a:pt x="13920" y="14674"/>
                  </a:cubicBezTo>
                  <a:cubicBezTo>
                    <a:pt x="13530" y="14529"/>
                    <a:pt x="13141" y="14390"/>
                    <a:pt x="12771" y="14258"/>
                  </a:cubicBezTo>
                  <a:cubicBezTo>
                    <a:pt x="12467" y="14152"/>
                    <a:pt x="12177" y="14053"/>
                    <a:pt x="11906" y="13961"/>
                  </a:cubicBezTo>
                  <a:cubicBezTo>
                    <a:pt x="11028" y="13657"/>
                    <a:pt x="10401" y="13459"/>
                    <a:pt x="10401" y="13459"/>
                  </a:cubicBezTo>
                  <a:lnTo>
                    <a:pt x="10480" y="13360"/>
                  </a:lnTo>
                  <a:lnTo>
                    <a:pt x="11787" y="11769"/>
                  </a:lnTo>
                  <a:lnTo>
                    <a:pt x="12725" y="10620"/>
                  </a:lnTo>
                  <a:lnTo>
                    <a:pt x="12771" y="10560"/>
                  </a:lnTo>
                  <a:cubicBezTo>
                    <a:pt x="12771" y="10560"/>
                    <a:pt x="12764" y="10475"/>
                    <a:pt x="12745" y="10329"/>
                  </a:cubicBezTo>
                  <a:cubicBezTo>
                    <a:pt x="12679" y="9794"/>
                    <a:pt x="12507" y="8381"/>
                    <a:pt x="12236" y="6784"/>
                  </a:cubicBezTo>
                  <a:cubicBezTo>
                    <a:pt x="12223" y="6764"/>
                    <a:pt x="12203" y="6744"/>
                    <a:pt x="12183" y="6724"/>
                  </a:cubicBezTo>
                  <a:cubicBezTo>
                    <a:pt x="12071" y="6605"/>
                    <a:pt x="11952" y="6493"/>
                    <a:pt x="11833" y="6381"/>
                  </a:cubicBezTo>
                  <a:cubicBezTo>
                    <a:pt x="11794" y="6348"/>
                    <a:pt x="11761" y="6315"/>
                    <a:pt x="11721" y="6282"/>
                  </a:cubicBezTo>
                  <a:cubicBezTo>
                    <a:pt x="10044" y="4816"/>
                    <a:pt x="7773" y="4162"/>
                    <a:pt x="7475" y="4076"/>
                  </a:cubicBezTo>
                  <a:cubicBezTo>
                    <a:pt x="7456" y="4076"/>
                    <a:pt x="7449" y="4070"/>
                    <a:pt x="7449" y="4070"/>
                  </a:cubicBezTo>
                  <a:lnTo>
                    <a:pt x="7832" y="2947"/>
                  </a:lnTo>
                  <a:lnTo>
                    <a:pt x="8122" y="2089"/>
                  </a:lnTo>
                  <a:cubicBezTo>
                    <a:pt x="8122" y="2089"/>
                    <a:pt x="7541" y="438"/>
                    <a:pt x="7013" y="55"/>
                  </a:cubicBezTo>
                  <a:cubicBezTo>
                    <a:pt x="6980" y="49"/>
                    <a:pt x="6947" y="42"/>
                    <a:pt x="6921" y="42"/>
                  </a:cubicBezTo>
                  <a:cubicBezTo>
                    <a:pt x="6712" y="14"/>
                    <a:pt x="6498" y="1"/>
                    <a:pt x="6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09" name="Google Shape;1609;p33"/>
            <p:cNvGrpSpPr/>
            <p:nvPr/>
          </p:nvGrpSpPr>
          <p:grpSpPr>
            <a:xfrm>
              <a:off x="9574000" y="2069700"/>
              <a:ext cx="2395027" cy="1783325"/>
              <a:chOff x="9574000" y="2069700"/>
              <a:chExt cx="2395027" cy="1783325"/>
            </a:xfrm>
          </p:grpSpPr>
          <p:sp>
            <p:nvSpPr>
              <p:cNvPr id="1610" name="Google Shape;1610;p33"/>
              <p:cNvSpPr/>
              <p:nvPr/>
            </p:nvSpPr>
            <p:spPr>
              <a:xfrm>
                <a:off x="11163760" y="3125285"/>
                <a:ext cx="252575" cy="658294"/>
              </a:xfrm>
              <a:custGeom>
                <a:rect b="b" l="l" r="r" t="t"/>
                <a:pathLst>
                  <a:path extrusionOk="0" h="7574" w="2906">
                    <a:moveTo>
                      <a:pt x="2826" y="0"/>
                    </a:moveTo>
                    <a:cubicBezTo>
                      <a:pt x="2516" y="792"/>
                      <a:pt x="2146" y="1572"/>
                      <a:pt x="1849" y="2371"/>
                    </a:cubicBezTo>
                    <a:cubicBezTo>
                      <a:pt x="1440" y="3467"/>
                      <a:pt x="1004" y="4556"/>
                      <a:pt x="654" y="5679"/>
                    </a:cubicBezTo>
                    <a:cubicBezTo>
                      <a:pt x="515" y="6114"/>
                      <a:pt x="370" y="6544"/>
                      <a:pt x="218" y="6973"/>
                    </a:cubicBezTo>
                    <a:cubicBezTo>
                      <a:pt x="172" y="7111"/>
                      <a:pt x="0" y="7428"/>
                      <a:pt x="79" y="7574"/>
                    </a:cubicBezTo>
                    <a:cubicBezTo>
                      <a:pt x="350" y="7514"/>
                      <a:pt x="475" y="7045"/>
                      <a:pt x="561" y="6821"/>
                    </a:cubicBezTo>
                    <a:cubicBezTo>
                      <a:pt x="700" y="6438"/>
                      <a:pt x="779" y="6035"/>
                      <a:pt x="905" y="5652"/>
                    </a:cubicBezTo>
                    <a:cubicBezTo>
                      <a:pt x="1208" y="4715"/>
                      <a:pt x="1605" y="3797"/>
                      <a:pt x="1935" y="2866"/>
                    </a:cubicBezTo>
                    <a:cubicBezTo>
                      <a:pt x="2245" y="1994"/>
                      <a:pt x="2582" y="1123"/>
                      <a:pt x="2905" y="251"/>
                    </a:cubicBez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33"/>
              <p:cNvSpPr/>
              <p:nvPr/>
            </p:nvSpPr>
            <p:spPr>
              <a:xfrm>
                <a:off x="11215388" y="3289989"/>
                <a:ext cx="265786" cy="563035"/>
              </a:xfrm>
              <a:custGeom>
                <a:rect b="b" l="l" r="r" t="t"/>
                <a:pathLst>
                  <a:path extrusionOk="0" h="6478" w="3058">
                    <a:moveTo>
                      <a:pt x="2846" y="0"/>
                    </a:moveTo>
                    <a:cubicBezTo>
                      <a:pt x="2800" y="112"/>
                      <a:pt x="2754" y="218"/>
                      <a:pt x="2714" y="324"/>
                    </a:cubicBezTo>
                    <a:cubicBezTo>
                      <a:pt x="2133" y="1730"/>
                      <a:pt x="1552" y="3130"/>
                      <a:pt x="945" y="4523"/>
                    </a:cubicBezTo>
                    <a:cubicBezTo>
                      <a:pt x="859" y="4708"/>
                      <a:pt x="0" y="6042"/>
                      <a:pt x="165" y="6326"/>
                    </a:cubicBezTo>
                    <a:cubicBezTo>
                      <a:pt x="222" y="6281"/>
                      <a:pt x="275" y="6262"/>
                      <a:pt x="325" y="6262"/>
                    </a:cubicBezTo>
                    <a:cubicBezTo>
                      <a:pt x="452" y="6262"/>
                      <a:pt x="561" y="6378"/>
                      <a:pt x="661" y="6478"/>
                    </a:cubicBezTo>
                    <a:cubicBezTo>
                      <a:pt x="647" y="6214"/>
                      <a:pt x="779" y="5976"/>
                      <a:pt x="898" y="5751"/>
                    </a:cubicBezTo>
                    <a:cubicBezTo>
                      <a:pt x="1539" y="4556"/>
                      <a:pt x="2153" y="3387"/>
                      <a:pt x="2562" y="2087"/>
                    </a:cubicBezTo>
                    <a:cubicBezTo>
                      <a:pt x="2708" y="1605"/>
                      <a:pt x="2879" y="1129"/>
                      <a:pt x="3058" y="66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33"/>
              <p:cNvSpPr/>
              <p:nvPr/>
            </p:nvSpPr>
            <p:spPr>
              <a:xfrm>
                <a:off x="11580952" y="3510319"/>
                <a:ext cx="388075" cy="212594"/>
              </a:xfrm>
              <a:custGeom>
                <a:rect b="b" l="l" r="r" t="t"/>
                <a:pathLst>
                  <a:path extrusionOk="0" h="2446" w="4465">
                    <a:moveTo>
                      <a:pt x="3242" y="1"/>
                    </a:moveTo>
                    <a:cubicBezTo>
                      <a:pt x="3025" y="225"/>
                      <a:pt x="2787" y="430"/>
                      <a:pt x="2510" y="588"/>
                    </a:cubicBezTo>
                    <a:cubicBezTo>
                      <a:pt x="1803" y="985"/>
                      <a:pt x="773" y="1077"/>
                      <a:pt x="0" y="1255"/>
                    </a:cubicBezTo>
                    <a:cubicBezTo>
                      <a:pt x="370" y="1519"/>
                      <a:pt x="548" y="2120"/>
                      <a:pt x="918" y="2351"/>
                    </a:cubicBezTo>
                    <a:cubicBezTo>
                      <a:pt x="1027" y="2418"/>
                      <a:pt x="1167" y="2445"/>
                      <a:pt x="1324" y="2445"/>
                    </a:cubicBezTo>
                    <a:cubicBezTo>
                      <a:pt x="1912" y="2445"/>
                      <a:pt x="2749" y="2066"/>
                      <a:pt x="3150" y="1962"/>
                    </a:cubicBezTo>
                    <a:cubicBezTo>
                      <a:pt x="3553" y="1856"/>
                      <a:pt x="4022" y="1731"/>
                      <a:pt x="4464" y="1546"/>
                    </a:cubicBezTo>
                    <a:cubicBezTo>
                      <a:pt x="4127" y="1037"/>
                      <a:pt x="3698" y="450"/>
                      <a:pt x="3242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33"/>
              <p:cNvSpPr/>
              <p:nvPr/>
            </p:nvSpPr>
            <p:spPr>
              <a:xfrm>
                <a:off x="10953687" y="2922686"/>
                <a:ext cx="314024" cy="845944"/>
              </a:xfrm>
              <a:custGeom>
                <a:rect b="b" l="l" r="r" t="t"/>
                <a:pathLst>
                  <a:path extrusionOk="0" h="9733" w="3613">
                    <a:moveTo>
                      <a:pt x="3540" y="0"/>
                    </a:moveTo>
                    <a:lnTo>
                      <a:pt x="3434" y="20"/>
                    </a:lnTo>
                    <a:lnTo>
                      <a:pt x="2127" y="1182"/>
                    </a:lnTo>
                    <a:cubicBezTo>
                      <a:pt x="2127" y="1182"/>
                      <a:pt x="1407" y="4437"/>
                      <a:pt x="879" y="6042"/>
                    </a:cubicBezTo>
                    <a:cubicBezTo>
                      <a:pt x="832" y="6233"/>
                      <a:pt x="766" y="6418"/>
                      <a:pt x="667" y="6623"/>
                    </a:cubicBezTo>
                    <a:cubicBezTo>
                      <a:pt x="542" y="6874"/>
                      <a:pt x="383" y="7039"/>
                      <a:pt x="469" y="7283"/>
                    </a:cubicBezTo>
                    <a:cubicBezTo>
                      <a:pt x="542" y="7475"/>
                      <a:pt x="707" y="7541"/>
                      <a:pt x="713" y="7765"/>
                    </a:cubicBezTo>
                    <a:cubicBezTo>
                      <a:pt x="720" y="8010"/>
                      <a:pt x="522" y="8333"/>
                      <a:pt x="436" y="8551"/>
                    </a:cubicBezTo>
                    <a:cubicBezTo>
                      <a:pt x="298" y="8888"/>
                      <a:pt x="146" y="9218"/>
                      <a:pt x="0" y="9548"/>
                    </a:cubicBezTo>
                    <a:cubicBezTo>
                      <a:pt x="101" y="9535"/>
                      <a:pt x="263" y="9515"/>
                      <a:pt x="430" y="9515"/>
                    </a:cubicBezTo>
                    <a:cubicBezTo>
                      <a:pt x="678" y="9515"/>
                      <a:pt x="935" y="9559"/>
                      <a:pt x="1011" y="9733"/>
                    </a:cubicBezTo>
                    <a:cubicBezTo>
                      <a:pt x="1506" y="8162"/>
                      <a:pt x="2206" y="6676"/>
                      <a:pt x="2760" y="5131"/>
                    </a:cubicBezTo>
                    <a:cubicBezTo>
                      <a:pt x="3018" y="4398"/>
                      <a:pt x="3269" y="3605"/>
                      <a:pt x="3612" y="2912"/>
                    </a:cubicBezTo>
                    <a:lnTo>
                      <a:pt x="3612" y="2912"/>
                    </a:lnTo>
                    <a:cubicBezTo>
                      <a:pt x="3441" y="3064"/>
                      <a:pt x="3275" y="3322"/>
                      <a:pt x="3163" y="3539"/>
                    </a:cubicBezTo>
                    <a:cubicBezTo>
                      <a:pt x="2985" y="3870"/>
                      <a:pt x="2767" y="4154"/>
                      <a:pt x="2556" y="4464"/>
                    </a:cubicBezTo>
                    <a:cubicBezTo>
                      <a:pt x="2985" y="3011"/>
                      <a:pt x="3190" y="1486"/>
                      <a:pt x="3540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33"/>
              <p:cNvSpPr/>
              <p:nvPr/>
            </p:nvSpPr>
            <p:spPr>
              <a:xfrm>
                <a:off x="10161110" y="2423966"/>
                <a:ext cx="471862" cy="365651"/>
              </a:xfrm>
              <a:custGeom>
                <a:rect b="b" l="l" r="r" t="t"/>
                <a:pathLst>
                  <a:path extrusionOk="0" h="4207" w="5429">
                    <a:moveTo>
                      <a:pt x="727" y="0"/>
                    </a:moveTo>
                    <a:cubicBezTo>
                      <a:pt x="661" y="113"/>
                      <a:pt x="602" y="225"/>
                      <a:pt x="575" y="350"/>
                    </a:cubicBezTo>
                    <a:cubicBezTo>
                      <a:pt x="476" y="779"/>
                      <a:pt x="436" y="1228"/>
                      <a:pt x="324" y="1671"/>
                    </a:cubicBezTo>
                    <a:cubicBezTo>
                      <a:pt x="232" y="2034"/>
                      <a:pt x="54" y="2443"/>
                      <a:pt x="100" y="2820"/>
                    </a:cubicBezTo>
                    <a:cubicBezTo>
                      <a:pt x="120" y="2998"/>
                      <a:pt x="166" y="3196"/>
                      <a:pt x="153" y="3414"/>
                    </a:cubicBezTo>
                    <a:cubicBezTo>
                      <a:pt x="133" y="3625"/>
                      <a:pt x="1" y="4068"/>
                      <a:pt x="238" y="4206"/>
                    </a:cubicBezTo>
                    <a:cubicBezTo>
                      <a:pt x="562" y="3724"/>
                      <a:pt x="938" y="3282"/>
                      <a:pt x="1222" y="2767"/>
                    </a:cubicBezTo>
                    <a:cubicBezTo>
                      <a:pt x="1367" y="2516"/>
                      <a:pt x="1420" y="2404"/>
                      <a:pt x="1698" y="2318"/>
                    </a:cubicBezTo>
                    <a:cubicBezTo>
                      <a:pt x="1935" y="2239"/>
                      <a:pt x="2147" y="2087"/>
                      <a:pt x="2378" y="2008"/>
                    </a:cubicBezTo>
                    <a:cubicBezTo>
                      <a:pt x="2432" y="1990"/>
                      <a:pt x="2485" y="1982"/>
                      <a:pt x="2538" y="1982"/>
                    </a:cubicBezTo>
                    <a:cubicBezTo>
                      <a:pt x="2718" y="1982"/>
                      <a:pt x="2895" y="2067"/>
                      <a:pt x="3104" y="2113"/>
                    </a:cubicBezTo>
                    <a:cubicBezTo>
                      <a:pt x="3764" y="2252"/>
                      <a:pt x="4425" y="2358"/>
                      <a:pt x="5078" y="2549"/>
                    </a:cubicBezTo>
                    <a:cubicBezTo>
                      <a:pt x="5191" y="2582"/>
                      <a:pt x="5309" y="2615"/>
                      <a:pt x="5428" y="2648"/>
                    </a:cubicBezTo>
                    <a:cubicBezTo>
                      <a:pt x="3745" y="872"/>
                      <a:pt x="1051" y="93"/>
                      <a:pt x="727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33"/>
              <p:cNvSpPr/>
              <p:nvPr/>
            </p:nvSpPr>
            <p:spPr>
              <a:xfrm>
                <a:off x="10185272" y="2967447"/>
                <a:ext cx="498718" cy="691583"/>
              </a:xfrm>
              <a:custGeom>
                <a:rect b="b" l="l" r="r" t="t"/>
                <a:pathLst>
                  <a:path extrusionOk="0" h="7957" w="5738">
                    <a:moveTo>
                      <a:pt x="5712" y="0"/>
                    </a:moveTo>
                    <a:cubicBezTo>
                      <a:pt x="5348" y="238"/>
                      <a:pt x="4932" y="443"/>
                      <a:pt x="4596" y="628"/>
                    </a:cubicBezTo>
                    <a:cubicBezTo>
                      <a:pt x="3784" y="1070"/>
                      <a:pt x="2952" y="1460"/>
                      <a:pt x="2133" y="1895"/>
                    </a:cubicBezTo>
                    <a:cubicBezTo>
                      <a:pt x="1776" y="2087"/>
                      <a:pt x="1406" y="2278"/>
                      <a:pt x="1030" y="2450"/>
                    </a:cubicBezTo>
                    <a:cubicBezTo>
                      <a:pt x="799" y="2549"/>
                      <a:pt x="522" y="2615"/>
                      <a:pt x="324" y="2760"/>
                    </a:cubicBezTo>
                    <a:cubicBezTo>
                      <a:pt x="548" y="3057"/>
                      <a:pt x="1056" y="3170"/>
                      <a:pt x="1202" y="3539"/>
                    </a:cubicBezTo>
                    <a:cubicBezTo>
                      <a:pt x="1321" y="3856"/>
                      <a:pt x="1162" y="4299"/>
                      <a:pt x="971" y="4543"/>
                    </a:cubicBezTo>
                    <a:cubicBezTo>
                      <a:pt x="773" y="4787"/>
                      <a:pt x="86" y="4992"/>
                      <a:pt x="46" y="5302"/>
                    </a:cubicBezTo>
                    <a:cubicBezTo>
                      <a:pt x="0" y="5619"/>
                      <a:pt x="1076" y="5851"/>
                      <a:pt x="1347" y="5963"/>
                    </a:cubicBezTo>
                    <a:cubicBezTo>
                      <a:pt x="2767" y="6583"/>
                      <a:pt x="4160" y="7211"/>
                      <a:pt x="5527" y="7957"/>
                    </a:cubicBezTo>
                    <a:cubicBezTo>
                      <a:pt x="5243" y="7752"/>
                      <a:pt x="5177" y="7495"/>
                      <a:pt x="5012" y="7191"/>
                    </a:cubicBezTo>
                    <a:cubicBezTo>
                      <a:pt x="4781" y="6749"/>
                      <a:pt x="4371" y="6405"/>
                      <a:pt x="4048" y="6029"/>
                    </a:cubicBezTo>
                    <a:cubicBezTo>
                      <a:pt x="3711" y="5633"/>
                      <a:pt x="3361" y="5302"/>
                      <a:pt x="2998" y="4939"/>
                    </a:cubicBezTo>
                    <a:cubicBezTo>
                      <a:pt x="3321" y="4748"/>
                      <a:pt x="3671" y="4603"/>
                      <a:pt x="4001" y="4437"/>
                    </a:cubicBezTo>
                    <a:cubicBezTo>
                      <a:pt x="4028" y="4002"/>
                      <a:pt x="3117" y="3579"/>
                      <a:pt x="3308" y="3190"/>
                    </a:cubicBezTo>
                    <a:cubicBezTo>
                      <a:pt x="3295" y="3157"/>
                      <a:pt x="3295" y="3137"/>
                      <a:pt x="3288" y="3104"/>
                    </a:cubicBezTo>
                    <a:cubicBezTo>
                      <a:pt x="3341" y="3084"/>
                      <a:pt x="3394" y="3057"/>
                      <a:pt x="3447" y="3031"/>
                    </a:cubicBezTo>
                    <a:lnTo>
                      <a:pt x="5738" y="231"/>
                    </a:lnTo>
                    <a:cubicBezTo>
                      <a:pt x="5738" y="231"/>
                      <a:pt x="5731" y="146"/>
                      <a:pt x="5712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33"/>
              <p:cNvSpPr/>
              <p:nvPr/>
            </p:nvSpPr>
            <p:spPr>
              <a:xfrm>
                <a:off x="9574000" y="2069700"/>
                <a:ext cx="731824" cy="1468255"/>
              </a:xfrm>
              <a:custGeom>
                <a:rect b="b" l="l" r="r" t="t"/>
                <a:pathLst>
                  <a:path extrusionOk="0" h="16893" w="8420">
                    <a:moveTo>
                      <a:pt x="6290" y="1"/>
                    </a:moveTo>
                    <a:cubicBezTo>
                      <a:pt x="6247" y="1"/>
                      <a:pt x="6204" y="1"/>
                      <a:pt x="6161" y="2"/>
                    </a:cubicBezTo>
                    <a:cubicBezTo>
                      <a:pt x="3210" y="35"/>
                      <a:pt x="1" y="2089"/>
                      <a:pt x="1" y="2089"/>
                    </a:cubicBezTo>
                    <a:lnTo>
                      <a:pt x="1" y="15149"/>
                    </a:lnTo>
                    <a:cubicBezTo>
                      <a:pt x="754" y="15381"/>
                      <a:pt x="1520" y="15546"/>
                      <a:pt x="2285" y="15684"/>
                    </a:cubicBezTo>
                    <a:cubicBezTo>
                      <a:pt x="2470" y="15724"/>
                      <a:pt x="2649" y="15750"/>
                      <a:pt x="2827" y="15783"/>
                    </a:cubicBezTo>
                    <a:cubicBezTo>
                      <a:pt x="4101" y="16001"/>
                      <a:pt x="5389" y="16166"/>
                      <a:pt x="6650" y="16437"/>
                    </a:cubicBezTo>
                    <a:cubicBezTo>
                      <a:pt x="6934" y="16490"/>
                      <a:pt x="7211" y="16556"/>
                      <a:pt x="7495" y="16629"/>
                    </a:cubicBezTo>
                    <a:cubicBezTo>
                      <a:pt x="7806" y="16708"/>
                      <a:pt x="8116" y="16794"/>
                      <a:pt x="8420" y="16893"/>
                    </a:cubicBezTo>
                    <a:cubicBezTo>
                      <a:pt x="8103" y="16629"/>
                      <a:pt x="7799" y="16364"/>
                      <a:pt x="7495" y="16087"/>
                    </a:cubicBezTo>
                    <a:cubicBezTo>
                      <a:pt x="7429" y="16021"/>
                      <a:pt x="7363" y="15962"/>
                      <a:pt x="7297" y="15896"/>
                    </a:cubicBezTo>
                    <a:cubicBezTo>
                      <a:pt x="7291" y="15896"/>
                      <a:pt x="7291" y="15896"/>
                      <a:pt x="7291" y="15889"/>
                    </a:cubicBezTo>
                    <a:cubicBezTo>
                      <a:pt x="7218" y="15830"/>
                      <a:pt x="7152" y="15764"/>
                      <a:pt x="7086" y="15697"/>
                    </a:cubicBezTo>
                    <a:cubicBezTo>
                      <a:pt x="6815" y="15433"/>
                      <a:pt x="6551" y="15163"/>
                      <a:pt x="6293" y="14885"/>
                    </a:cubicBezTo>
                    <a:cubicBezTo>
                      <a:pt x="6043" y="14615"/>
                      <a:pt x="5805" y="14344"/>
                      <a:pt x="5567" y="14060"/>
                    </a:cubicBezTo>
                    <a:cubicBezTo>
                      <a:pt x="5356" y="13809"/>
                      <a:pt x="5151" y="13552"/>
                      <a:pt x="4953" y="13294"/>
                    </a:cubicBezTo>
                    <a:cubicBezTo>
                      <a:pt x="4867" y="13175"/>
                      <a:pt x="4775" y="13056"/>
                      <a:pt x="4682" y="12937"/>
                    </a:cubicBezTo>
                    <a:cubicBezTo>
                      <a:pt x="4299" y="12429"/>
                      <a:pt x="3883" y="11934"/>
                      <a:pt x="3329" y="11630"/>
                    </a:cubicBezTo>
                    <a:cubicBezTo>
                      <a:pt x="3705" y="11465"/>
                      <a:pt x="4081" y="11300"/>
                      <a:pt x="4464" y="11135"/>
                    </a:cubicBezTo>
                    <a:cubicBezTo>
                      <a:pt x="4517" y="11108"/>
                      <a:pt x="4570" y="11089"/>
                      <a:pt x="4623" y="11062"/>
                    </a:cubicBezTo>
                    <a:cubicBezTo>
                      <a:pt x="4689" y="11036"/>
                      <a:pt x="4755" y="11003"/>
                      <a:pt x="4821" y="10976"/>
                    </a:cubicBezTo>
                    <a:cubicBezTo>
                      <a:pt x="5158" y="10825"/>
                      <a:pt x="5501" y="10679"/>
                      <a:pt x="5838" y="10527"/>
                    </a:cubicBezTo>
                    <a:cubicBezTo>
                      <a:pt x="6076" y="10422"/>
                      <a:pt x="6313" y="10316"/>
                      <a:pt x="6551" y="10217"/>
                    </a:cubicBezTo>
                    <a:cubicBezTo>
                      <a:pt x="6604" y="10191"/>
                      <a:pt x="6663" y="10164"/>
                      <a:pt x="6690" y="10111"/>
                    </a:cubicBezTo>
                    <a:cubicBezTo>
                      <a:pt x="6723" y="10039"/>
                      <a:pt x="6690" y="9960"/>
                      <a:pt x="6657" y="9894"/>
                    </a:cubicBezTo>
                    <a:cubicBezTo>
                      <a:pt x="6650" y="9867"/>
                      <a:pt x="6637" y="9847"/>
                      <a:pt x="6624" y="9821"/>
                    </a:cubicBezTo>
                    <a:cubicBezTo>
                      <a:pt x="6531" y="9610"/>
                      <a:pt x="6432" y="9392"/>
                      <a:pt x="6333" y="9174"/>
                    </a:cubicBezTo>
                    <a:cubicBezTo>
                      <a:pt x="6260" y="9022"/>
                      <a:pt x="6194" y="8870"/>
                      <a:pt x="6128" y="8718"/>
                    </a:cubicBezTo>
                    <a:cubicBezTo>
                      <a:pt x="5983" y="8408"/>
                      <a:pt x="5844" y="8098"/>
                      <a:pt x="5706" y="7787"/>
                    </a:cubicBezTo>
                    <a:cubicBezTo>
                      <a:pt x="5686" y="7748"/>
                      <a:pt x="5666" y="7708"/>
                      <a:pt x="5646" y="7668"/>
                    </a:cubicBezTo>
                    <a:cubicBezTo>
                      <a:pt x="5579" y="7577"/>
                      <a:pt x="5508" y="7539"/>
                      <a:pt x="5435" y="7539"/>
                    </a:cubicBezTo>
                    <a:cubicBezTo>
                      <a:pt x="5193" y="7539"/>
                      <a:pt x="4920" y="7955"/>
                      <a:pt x="4616" y="8289"/>
                    </a:cubicBezTo>
                    <a:cubicBezTo>
                      <a:pt x="4438" y="8487"/>
                      <a:pt x="4247" y="8659"/>
                      <a:pt x="4042" y="8685"/>
                    </a:cubicBezTo>
                    <a:cubicBezTo>
                      <a:pt x="3765" y="8395"/>
                      <a:pt x="3441" y="8150"/>
                      <a:pt x="3091" y="7959"/>
                    </a:cubicBezTo>
                    <a:cubicBezTo>
                      <a:pt x="3144" y="7695"/>
                      <a:pt x="3230" y="7437"/>
                      <a:pt x="3349" y="7193"/>
                    </a:cubicBezTo>
                    <a:cubicBezTo>
                      <a:pt x="3481" y="6916"/>
                      <a:pt x="3652" y="6645"/>
                      <a:pt x="3837" y="6381"/>
                    </a:cubicBezTo>
                    <a:cubicBezTo>
                      <a:pt x="4108" y="5998"/>
                      <a:pt x="4405" y="5621"/>
                      <a:pt x="4663" y="5238"/>
                    </a:cubicBezTo>
                    <a:cubicBezTo>
                      <a:pt x="4960" y="4789"/>
                      <a:pt x="6360" y="3073"/>
                      <a:pt x="6558" y="2571"/>
                    </a:cubicBezTo>
                    <a:lnTo>
                      <a:pt x="6558" y="2571"/>
                    </a:lnTo>
                    <a:cubicBezTo>
                      <a:pt x="5778" y="3092"/>
                      <a:pt x="3798" y="4763"/>
                      <a:pt x="2933" y="5120"/>
                    </a:cubicBezTo>
                    <a:cubicBezTo>
                      <a:pt x="2840" y="4030"/>
                      <a:pt x="2933" y="2921"/>
                      <a:pt x="3203" y="1864"/>
                    </a:cubicBezTo>
                    <a:cubicBezTo>
                      <a:pt x="3923" y="1277"/>
                      <a:pt x="4854" y="1046"/>
                      <a:pt x="5719" y="702"/>
                    </a:cubicBezTo>
                    <a:cubicBezTo>
                      <a:pt x="5838" y="656"/>
                      <a:pt x="5957" y="603"/>
                      <a:pt x="6069" y="550"/>
                    </a:cubicBezTo>
                    <a:cubicBezTo>
                      <a:pt x="6373" y="412"/>
                      <a:pt x="6663" y="240"/>
                      <a:pt x="6921" y="42"/>
                    </a:cubicBezTo>
                    <a:cubicBezTo>
                      <a:pt x="6712" y="14"/>
                      <a:pt x="6503" y="1"/>
                      <a:pt x="6290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33"/>
              <p:cNvSpPr/>
              <p:nvPr/>
            </p:nvSpPr>
            <p:spPr>
              <a:xfrm>
                <a:off x="9574000" y="2291420"/>
                <a:ext cx="264656" cy="1027335"/>
              </a:xfrm>
              <a:custGeom>
                <a:rect b="b" l="l" r="r" t="t"/>
                <a:pathLst>
                  <a:path extrusionOk="0" h="11820" w="3045">
                    <a:moveTo>
                      <a:pt x="1" y="0"/>
                    </a:moveTo>
                    <a:lnTo>
                      <a:pt x="1" y="11535"/>
                    </a:lnTo>
                    <a:lnTo>
                      <a:pt x="2285" y="11819"/>
                    </a:lnTo>
                    <a:cubicBezTo>
                      <a:pt x="2206" y="10987"/>
                      <a:pt x="1836" y="10175"/>
                      <a:pt x="1473" y="9442"/>
                    </a:cubicBezTo>
                    <a:cubicBezTo>
                      <a:pt x="2041" y="8973"/>
                      <a:pt x="3012" y="8095"/>
                      <a:pt x="3025" y="7501"/>
                    </a:cubicBezTo>
                    <a:cubicBezTo>
                      <a:pt x="3045" y="6834"/>
                      <a:pt x="2418" y="5896"/>
                      <a:pt x="2266" y="5249"/>
                    </a:cubicBezTo>
                    <a:cubicBezTo>
                      <a:pt x="2120" y="4609"/>
                      <a:pt x="2008" y="3942"/>
                      <a:pt x="1916" y="3275"/>
                    </a:cubicBezTo>
                    <a:cubicBezTo>
                      <a:pt x="1869" y="2952"/>
                      <a:pt x="1823" y="2628"/>
                      <a:pt x="1784" y="2304"/>
                    </a:cubicBezTo>
                    <a:cubicBezTo>
                      <a:pt x="1698" y="1618"/>
                      <a:pt x="1612" y="938"/>
                      <a:pt x="1506" y="291"/>
                    </a:cubicBezTo>
                    <a:cubicBezTo>
                      <a:pt x="1163" y="185"/>
                      <a:pt x="582" y="59"/>
                      <a:pt x="34" y="7"/>
                    </a:cubicBezTo>
                    <a:cubicBezTo>
                      <a:pt x="21" y="7"/>
                      <a:pt x="14" y="0"/>
                      <a:pt x="1" y="0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8" name="Google Shape;1618;p33"/>
          <p:cNvGrpSpPr/>
          <p:nvPr/>
        </p:nvGrpSpPr>
        <p:grpSpPr>
          <a:xfrm>
            <a:off x="921077" y="4223927"/>
            <a:ext cx="520099" cy="1019340"/>
            <a:chOff x="11376615" y="-183998"/>
            <a:chExt cx="520099" cy="1019340"/>
          </a:xfrm>
        </p:grpSpPr>
        <p:grpSp>
          <p:nvGrpSpPr>
            <p:cNvPr id="1619" name="Google Shape;1619;p33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1620" name="Google Shape;1620;p33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33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22" name="Google Shape;1622;p33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3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4" name="Google Shape;1624;p33"/>
          <p:cNvGrpSpPr/>
          <p:nvPr/>
        </p:nvGrpSpPr>
        <p:grpSpPr>
          <a:xfrm rot="1344472">
            <a:off x="2144725" y="4747895"/>
            <a:ext cx="1001528" cy="622576"/>
            <a:chOff x="12284006" y="3810090"/>
            <a:chExt cx="1001522" cy="622572"/>
          </a:xfrm>
        </p:grpSpPr>
        <p:sp>
          <p:nvSpPr>
            <p:cNvPr id="1625" name="Google Shape;1625;p33"/>
            <p:cNvSpPr/>
            <p:nvPr/>
          </p:nvSpPr>
          <p:spPr>
            <a:xfrm>
              <a:off x="12284006" y="3810090"/>
              <a:ext cx="1001522" cy="622572"/>
            </a:xfrm>
            <a:custGeom>
              <a:rect b="b" l="l" r="r" t="t"/>
              <a:pathLst>
                <a:path extrusionOk="0" h="7163" w="11523">
                  <a:moveTo>
                    <a:pt x="8002" y="0"/>
                  </a:moveTo>
                  <a:cubicBezTo>
                    <a:pt x="7349" y="0"/>
                    <a:pt x="6907" y="646"/>
                    <a:pt x="6907" y="646"/>
                  </a:cubicBezTo>
                  <a:cubicBezTo>
                    <a:pt x="6907" y="646"/>
                    <a:pt x="7349" y="1781"/>
                    <a:pt x="8155" y="2461"/>
                  </a:cubicBezTo>
                  <a:cubicBezTo>
                    <a:pt x="8033" y="2415"/>
                    <a:pt x="7911" y="2395"/>
                    <a:pt x="7793" y="2395"/>
                  </a:cubicBezTo>
                  <a:cubicBezTo>
                    <a:pt x="6992" y="2395"/>
                    <a:pt x="6306" y="3306"/>
                    <a:pt x="6306" y="3306"/>
                  </a:cubicBezTo>
                  <a:lnTo>
                    <a:pt x="6464" y="2224"/>
                  </a:lnTo>
                  <a:cubicBezTo>
                    <a:pt x="6464" y="2224"/>
                    <a:pt x="5835" y="1951"/>
                    <a:pt x="5392" y="1951"/>
                  </a:cubicBezTo>
                  <a:cubicBezTo>
                    <a:pt x="5324" y="1951"/>
                    <a:pt x="5260" y="1958"/>
                    <a:pt x="5203" y="1973"/>
                  </a:cubicBezTo>
                  <a:cubicBezTo>
                    <a:pt x="4781" y="2085"/>
                    <a:pt x="4417" y="3108"/>
                    <a:pt x="4417" y="3108"/>
                  </a:cubicBezTo>
                  <a:cubicBezTo>
                    <a:pt x="4417" y="3108"/>
                    <a:pt x="4378" y="1504"/>
                    <a:pt x="4219" y="903"/>
                  </a:cubicBezTo>
                  <a:cubicBezTo>
                    <a:pt x="4011" y="720"/>
                    <a:pt x="3782" y="644"/>
                    <a:pt x="3552" y="644"/>
                  </a:cubicBezTo>
                  <a:cubicBezTo>
                    <a:pt x="2843" y="644"/>
                    <a:pt x="2127" y="1373"/>
                    <a:pt x="1988" y="1966"/>
                  </a:cubicBezTo>
                  <a:cubicBezTo>
                    <a:pt x="1776" y="1776"/>
                    <a:pt x="1562" y="1699"/>
                    <a:pt x="1358" y="1699"/>
                  </a:cubicBezTo>
                  <a:cubicBezTo>
                    <a:pt x="684" y="1699"/>
                    <a:pt x="115" y="2540"/>
                    <a:pt x="79" y="2910"/>
                  </a:cubicBezTo>
                  <a:cubicBezTo>
                    <a:pt x="40" y="3392"/>
                    <a:pt x="1730" y="4680"/>
                    <a:pt x="1730" y="4680"/>
                  </a:cubicBezTo>
                  <a:cubicBezTo>
                    <a:pt x="1730" y="4680"/>
                    <a:pt x="0" y="4997"/>
                    <a:pt x="0" y="5248"/>
                  </a:cubicBezTo>
                  <a:cubicBezTo>
                    <a:pt x="0" y="5492"/>
                    <a:pt x="1730" y="7163"/>
                    <a:pt x="1730" y="7163"/>
                  </a:cubicBezTo>
                  <a:lnTo>
                    <a:pt x="11522" y="2468"/>
                  </a:lnTo>
                  <a:cubicBezTo>
                    <a:pt x="11522" y="2468"/>
                    <a:pt x="11443" y="263"/>
                    <a:pt x="11166" y="190"/>
                  </a:cubicBezTo>
                  <a:cubicBezTo>
                    <a:pt x="11153" y="187"/>
                    <a:pt x="11139" y="186"/>
                    <a:pt x="11125" y="186"/>
                  </a:cubicBezTo>
                  <a:cubicBezTo>
                    <a:pt x="10808" y="186"/>
                    <a:pt x="10031" y="850"/>
                    <a:pt x="9918" y="1425"/>
                  </a:cubicBezTo>
                  <a:cubicBezTo>
                    <a:pt x="9884" y="1419"/>
                    <a:pt x="9850" y="1416"/>
                    <a:pt x="9816" y="1416"/>
                  </a:cubicBezTo>
                  <a:cubicBezTo>
                    <a:pt x="9405" y="1416"/>
                    <a:pt x="8993" y="1827"/>
                    <a:pt x="8993" y="1827"/>
                  </a:cubicBezTo>
                  <a:cubicBezTo>
                    <a:pt x="8993" y="1827"/>
                    <a:pt x="8716" y="863"/>
                    <a:pt x="8439" y="97"/>
                  </a:cubicBezTo>
                  <a:cubicBezTo>
                    <a:pt x="8285" y="29"/>
                    <a:pt x="8139" y="0"/>
                    <a:pt x="80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3"/>
            <p:cNvSpPr/>
            <p:nvPr/>
          </p:nvSpPr>
          <p:spPr>
            <a:xfrm>
              <a:off x="12312688" y="3980530"/>
              <a:ext cx="116640" cy="71879"/>
            </a:xfrm>
            <a:custGeom>
              <a:rect b="b" l="l" r="r" t="t"/>
              <a:pathLst>
                <a:path extrusionOk="0" h="827" w="1342">
                  <a:moveTo>
                    <a:pt x="999" y="1"/>
                  </a:moveTo>
                  <a:cubicBezTo>
                    <a:pt x="906" y="1"/>
                    <a:pt x="808" y="24"/>
                    <a:pt x="740" y="71"/>
                  </a:cubicBezTo>
                  <a:cubicBezTo>
                    <a:pt x="535" y="170"/>
                    <a:pt x="0" y="566"/>
                    <a:pt x="13" y="824"/>
                  </a:cubicBezTo>
                  <a:cubicBezTo>
                    <a:pt x="25" y="825"/>
                    <a:pt x="36" y="826"/>
                    <a:pt x="48" y="826"/>
                  </a:cubicBezTo>
                  <a:cubicBezTo>
                    <a:pt x="249" y="826"/>
                    <a:pt x="558" y="628"/>
                    <a:pt x="713" y="547"/>
                  </a:cubicBezTo>
                  <a:cubicBezTo>
                    <a:pt x="859" y="467"/>
                    <a:pt x="1149" y="381"/>
                    <a:pt x="1242" y="236"/>
                  </a:cubicBezTo>
                  <a:cubicBezTo>
                    <a:pt x="1341" y="84"/>
                    <a:pt x="1179" y="1"/>
                    <a:pt x="999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3"/>
            <p:cNvSpPr/>
            <p:nvPr/>
          </p:nvSpPr>
          <p:spPr>
            <a:xfrm>
              <a:off x="12311472" y="4229977"/>
              <a:ext cx="133241" cy="52757"/>
            </a:xfrm>
            <a:custGeom>
              <a:rect b="b" l="l" r="r" t="t"/>
              <a:pathLst>
                <a:path extrusionOk="0" h="607" w="1533">
                  <a:moveTo>
                    <a:pt x="1401" y="1"/>
                  </a:moveTo>
                  <a:lnTo>
                    <a:pt x="1401" y="7"/>
                  </a:lnTo>
                  <a:cubicBezTo>
                    <a:pt x="1190" y="106"/>
                    <a:pt x="886" y="166"/>
                    <a:pt x="648" y="238"/>
                  </a:cubicBezTo>
                  <a:cubicBezTo>
                    <a:pt x="443" y="305"/>
                    <a:pt x="153" y="318"/>
                    <a:pt x="1" y="483"/>
                  </a:cubicBezTo>
                  <a:cubicBezTo>
                    <a:pt x="144" y="572"/>
                    <a:pt x="323" y="606"/>
                    <a:pt x="508" y="606"/>
                  </a:cubicBezTo>
                  <a:cubicBezTo>
                    <a:pt x="735" y="606"/>
                    <a:pt x="968" y="555"/>
                    <a:pt x="1150" y="489"/>
                  </a:cubicBezTo>
                  <a:cubicBezTo>
                    <a:pt x="1289" y="443"/>
                    <a:pt x="1473" y="344"/>
                    <a:pt x="1513" y="186"/>
                  </a:cubicBezTo>
                  <a:cubicBezTo>
                    <a:pt x="1533" y="113"/>
                    <a:pt x="1533" y="40"/>
                    <a:pt x="140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3"/>
            <p:cNvSpPr/>
            <p:nvPr/>
          </p:nvSpPr>
          <p:spPr>
            <a:xfrm>
              <a:off x="12482520" y="3885271"/>
              <a:ext cx="130981" cy="96302"/>
            </a:xfrm>
            <a:custGeom>
              <a:rect b="b" l="l" r="r" t="t"/>
              <a:pathLst>
                <a:path extrusionOk="0" h="1108" w="1507">
                  <a:moveTo>
                    <a:pt x="1160" y="0"/>
                  </a:moveTo>
                  <a:cubicBezTo>
                    <a:pt x="1148" y="0"/>
                    <a:pt x="1137" y="2"/>
                    <a:pt x="1130" y="5"/>
                  </a:cubicBezTo>
                  <a:cubicBezTo>
                    <a:pt x="753" y="5"/>
                    <a:pt x="1" y="685"/>
                    <a:pt x="54" y="1108"/>
                  </a:cubicBezTo>
                  <a:cubicBezTo>
                    <a:pt x="126" y="1108"/>
                    <a:pt x="205" y="1035"/>
                    <a:pt x="271" y="1002"/>
                  </a:cubicBezTo>
                  <a:cubicBezTo>
                    <a:pt x="489" y="883"/>
                    <a:pt x="727" y="797"/>
                    <a:pt x="932" y="679"/>
                  </a:cubicBezTo>
                  <a:cubicBezTo>
                    <a:pt x="1097" y="586"/>
                    <a:pt x="1301" y="447"/>
                    <a:pt x="1414" y="296"/>
                  </a:cubicBezTo>
                  <a:cubicBezTo>
                    <a:pt x="1493" y="183"/>
                    <a:pt x="1506" y="137"/>
                    <a:pt x="1374" y="64"/>
                  </a:cubicBezTo>
                  <a:cubicBezTo>
                    <a:pt x="1325" y="37"/>
                    <a:pt x="1220" y="0"/>
                    <a:pt x="116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3"/>
            <p:cNvSpPr/>
            <p:nvPr/>
          </p:nvSpPr>
          <p:spPr>
            <a:xfrm>
              <a:off x="12693115" y="3998956"/>
              <a:ext cx="118900" cy="65882"/>
            </a:xfrm>
            <a:custGeom>
              <a:rect b="b" l="l" r="r" t="t"/>
              <a:pathLst>
                <a:path extrusionOk="0" h="758" w="1368">
                  <a:moveTo>
                    <a:pt x="783" y="1"/>
                  </a:moveTo>
                  <a:cubicBezTo>
                    <a:pt x="757" y="1"/>
                    <a:pt x="732" y="2"/>
                    <a:pt x="707" y="4"/>
                  </a:cubicBezTo>
                  <a:cubicBezTo>
                    <a:pt x="450" y="31"/>
                    <a:pt x="351" y="176"/>
                    <a:pt x="212" y="387"/>
                  </a:cubicBezTo>
                  <a:cubicBezTo>
                    <a:pt x="166" y="460"/>
                    <a:pt x="1" y="704"/>
                    <a:pt x="41" y="757"/>
                  </a:cubicBezTo>
                  <a:cubicBezTo>
                    <a:pt x="100" y="684"/>
                    <a:pt x="252" y="632"/>
                    <a:pt x="371" y="552"/>
                  </a:cubicBezTo>
                  <a:cubicBezTo>
                    <a:pt x="681" y="341"/>
                    <a:pt x="1031" y="288"/>
                    <a:pt x="1368" y="123"/>
                  </a:cubicBezTo>
                  <a:cubicBezTo>
                    <a:pt x="1206" y="59"/>
                    <a:pt x="972" y="1"/>
                    <a:pt x="783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3"/>
            <p:cNvSpPr/>
            <p:nvPr/>
          </p:nvSpPr>
          <p:spPr>
            <a:xfrm>
              <a:off x="12907795" y="3825387"/>
              <a:ext cx="100474" cy="39807"/>
            </a:xfrm>
            <a:custGeom>
              <a:rect b="b" l="l" r="r" t="t"/>
              <a:pathLst>
                <a:path extrusionOk="0" h="458" w="1156">
                  <a:moveTo>
                    <a:pt x="835" y="0"/>
                  </a:moveTo>
                  <a:cubicBezTo>
                    <a:pt x="816" y="0"/>
                    <a:pt x="797" y="3"/>
                    <a:pt x="780" y="7"/>
                  </a:cubicBezTo>
                  <a:cubicBezTo>
                    <a:pt x="588" y="7"/>
                    <a:pt x="86" y="219"/>
                    <a:pt x="0" y="397"/>
                  </a:cubicBezTo>
                  <a:cubicBezTo>
                    <a:pt x="41" y="442"/>
                    <a:pt x="104" y="458"/>
                    <a:pt x="175" y="458"/>
                  </a:cubicBezTo>
                  <a:cubicBezTo>
                    <a:pt x="314" y="458"/>
                    <a:pt x="485" y="397"/>
                    <a:pt x="582" y="370"/>
                  </a:cubicBezTo>
                  <a:cubicBezTo>
                    <a:pt x="687" y="337"/>
                    <a:pt x="965" y="298"/>
                    <a:pt x="1057" y="212"/>
                  </a:cubicBezTo>
                  <a:cubicBezTo>
                    <a:pt x="1156" y="119"/>
                    <a:pt x="978" y="0"/>
                    <a:pt x="835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3"/>
            <p:cNvSpPr/>
            <p:nvPr/>
          </p:nvSpPr>
          <p:spPr>
            <a:xfrm>
              <a:off x="13160891" y="3848506"/>
              <a:ext cx="86915" cy="110121"/>
            </a:xfrm>
            <a:custGeom>
              <a:rect b="b" l="l" r="r" t="t"/>
              <a:pathLst>
                <a:path extrusionOk="0" h="1267" w="1000">
                  <a:moveTo>
                    <a:pt x="890" y="0"/>
                  </a:moveTo>
                  <a:cubicBezTo>
                    <a:pt x="883" y="0"/>
                    <a:pt x="875" y="2"/>
                    <a:pt x="865" y="5"/>
                  </a:cubicBezTo>
                  <a:cubicBezTo>
                    <a:pt x="515" y="270"/>
                    <a:pt x="0" y="771"/>
                    <a:pt x="40" y="1267"/>
                  </a:cubicBezTo>
                  <a:cubicBezTo>
                    <a:pt x="397" y="1181"/>
                    <a:pt x="687" y="778"/>
                    <a:pt x="839" y="461"/>
                  </a:cubicBezTo>
                  <a:cubicBezTo>
                    <a:pt x="864" y="411"/>
                    <a:pt x="999" y="0"/>
                    <a:pt x="89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3"/>
            <p:cNvSpPr/>
            <p:nvPr/>
          </p:nvSpPr>
          <p:spPr>
            <a:xfrm>
              <a:off x="12424548" y="3979227"/>
              <a:ext cx="251445" cy="412672"/>
            </a:xfrm>
            <a:custGeom>
              <a:rect b="b" l="l" r="r" t="t"/>
              <a:pathLst>
                <a:path extrusionOk="0" h="4748" w="2893">
                  <a:moveTo>
                    <a:pt x="364" y="0"/>
                  </a:moveTo>
                  <a:cubicBezTo>
                    <a:pt x="324" y="185"/>
                    <a:pt x="212" y="324"/>
                    <a:pt x="126" y="482"/>
                  </a:cubicBezTo>
                  <a:cubicBezTo>
                    <a:pt x="1" y="713"/>
                    <a:pt x="212" y="918"/>
                    <a:pt x="311" y="1136"/>
                  </a:cubicBezTo>
                  <a:cubicBezTo>
                    <a:pt x="476" y="1499"/>
                    <a:pt x="674" y="1829"/>
                    <a:pt x="892" y="2166"/>
                  </a:cubicBezTo>
                  <a:cubicBezTo>
                    <a:pt x="1143" y="2542"/>
                    <a:pt x="1420" y="2906"/>
                    <a:pt x="1658" y="3289"/>
                  </a:cubicBezTo>
                  <a:cubicBezTo>
                    <a:pt x="1823" y="3553"/>
                    <a:pt x="1975" y="3810"/>
                    <a:pt x="2167" y="4061"/>
                  </a:cubicBezTo>
                  <a:cubicBezTo>
                    <a:pt x="2351" y="4292"/>
                    <a:pt x="2602" y="4629"/>
                    <a:pt x="2873" y="4748"/>
                  </a:cubicBezTo>
                  <a:cubicBezTo>
                    <a:pt x="2893" y="4655"/>
                    <a:pt x="2761" y="4530"/>
                    <a:pt x="2708" y="4451"/>
                  </a:cubicBezTo>
                  <a:cubicBezTo>
                    <a:pt x="2596" y="4292"/>
                    <a:pt x="2490" y="4127"/>
                    <a:pt x="2384" y="3962"/>
                  </a:cubicBezTo>
                  <a:cubicBezTo>
                    <a:pt x="2094" y="3506"/>
                    <a:pt x="1850" y="3038"/>
                    <a:pt x="1605" y="2549"/>
                  </a:cubicBezTo>
                  <a:cubicBezTo>
                    <a:pt x="1328" y="2001"/>
                    <a:pt x="1084" y="1433"/>
                    <a:pt x="793" y="898"/>
                  </a:cubicBezTo>
                  <a:cubicBezTo>
                    <a:pt x="681" y="687"/>
                    <a:pt x="582" y="469"/>
                    <a:pt x="476" y="258"/>
                  </a:cubicBezTo>
                  <a:cubicBezTo>
                    <a:pt x="437" y="179"/>
                    <a:pt x="371" y="93"/>
                    <a:pt x="364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3"/>
            <p:cNvSpPr/>
            <p:nvPr/>
          </p:nvSpPr>
          <p:spPr>
            <a:xfrm>
              <a:off x="12603592" y="3887966"/>
              <a:ext cx="99952" cy="458650"/>
            </a:xfrm>
            <a:custGeom>
              <a:rect b="b" l="l" r="r" t="t"/>
              <a:pathLst>
                <a:path extrusionOk="0" h="5277" w="1150">
                  <a:moveTo>
                    <a:pt x="549" y="0"/>
                  </a:moveTo>
                  <a:cubicBezTo>
                    <a:pt x="628" y="192"/>
                    <a:pt x="133" y="535"/>
                    <a:pt x="21" y="588"/>
                  </a:cubicBezTo>
                  <a:cubicBezTo>
                    <a:pt x="1" y="879"/>
                    <a:pt x="100" y="1077"/>
                    <a:pt x="232" y="1321"/>
                  </a:cubicBezTo>
                  <a:cubicBezTo>
                    <a:pt x="443" y="1717"/>
                    <a:pt x="536" y="2160"/>
                    <a:pt x="608" y="2595"/>
                  </a:cubicBezTo>
                  <a:cubicBezTo>
                    <a:pt x="701" y="3183"/>
                    <a:pt x="760" y="3777"/>
                    <a:pt x="846" y="4365"/>
                  </a:cubicBezTo>
                  <a:cubicBezTo>
                    <a:pt x="879" y="4570"/>
                    <a:pt x="886" y="4893"/>
                    <a:pt x="985" y="5071"/>
                  </a:cubicBezTo>
                  <a:cubicBezTo>
                    <a:pt x="1031" y="5157"/>
                    <a:pt x="1104" y="5197"/>
                    <a:pt x="1150" y="5276"/>
                  </a:cubicBezTo>
                  <a:cubicBezTo>
                    <a:pt x="1110" y="4900"/>
                    <a:pt x="1057" y="4490"/>
                    <a:pt x="991" y="4107"/>
                  </a:cubicBezTo>
                  <a:cubicBezTo>
                    <a:pt x="879" y="3427"/>
                    <a:pt x="846" y="2714"/>
                    <a:pt x="780" y="2034"/>
                  </a:cubicBezTo>
                  <a:cubicBezTo>
                    <a:pt x="767" y="1823"/>
                    <a:pt x="734" y="1618"/>
                    <a:pt x="734" y="1407"/>
                  </a:cubicBezTo>
                  <a:cubicBezTo>
                    <a:pt x="734" y="1202"/>
                    <a:pt x="734" y="971"/>
                    <a:pt x="701" y="773"/>
                  </a:cubicBezTo>
                  <a:cubicBezTo>
                    <a:pt x="661" y="482"/>
                    <a:pt x="582" y="80"/>
                    <a:pt x="549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3"/>
            <p:cNvSpPr/>
            <p:nvPr/>
          </p:nvSpPr>
          <p:spPr>
            <a:xfrm>
              <a:off x="12465311" y="4263266"/>
              <a:ext cx="118900" cy="155143"/>
            </a:xfrm>
            <a:custGeom>
              <a:rect b="b" l="l" r="r" t="t"/>
              <a:pathLst>
                <a:path extrusionOk="0" h="1785" w="1368">
                  <a:moveTo>
                    <a:pt x="1" y="1"/>
                  </a:moveTo>
                  <a:lnTo>
                    <a:pt x="1" y="1"/>
                  </a:lnTo>
                  <a:cubicBezTo>
                    <a:pt x="212" y="364"/>
                    <a:pt x="430" y="760"/>
                    <a:pt x="582" y="1156"/>
                  </a:cubicBezTo>
                  <a:cubicBezTo>
                    <a:pt x="654" y="1335"/>
                    <a:pt x="727" y="1500"/>
                    <a:pt x="839" y="1665"/>
                  </a:cubicBezTo>
                  <a:cubicBezTo>
                    <a:pt x="905" y="1758"/>
                    <a:pt x="945" y="1785"/>
                    <a:pt x="997" y="1785"/>
                  </a:cubicBezTo>
                  <a:cubicBezTo>
                    <a:pt x="1043" y="1785"/>
                    <a:pt x="1098" y="1763"/>
                    <a:pt x="1189" y="1751"/>
                  </a:cubicBezTo>
                  <a:lnTo>
                    <a:pt x="1367" y="1473"/>
                  </a:lnTo>
                  <a:cubicBezTo>
                    <a:pt x="1163" y="1387"/>
                    <a:pt x="984" y="1090"/>
                    <a:pt x="833" y="932"/>
                  </a:cubicBezTo>
                  <a:cubicBezTo>
                    <a:pt x="681" y="773"/>
                    <a:pt x="535" y="602"/>
                    <a:pt x="403" y="437"/>
                  </a:cubicBezTo>
                  <a:cubicBezTo>
                    <a:pt x="318" y="324"/>
                    <a:pt x="139" y="27"/>
                    <a:pt x="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3"/>
            <p:cNvSpPr/>
            <p:nvPr/>
          </p:nvSpPr>
          <p:spPr>
            <a:xfrm>
              <a:off x="12759170" y="4120985"/>
              <a:ext cx="64926" cy="195211"/>
            </a:xfrm>
            <a:custGeom>
              <a:rect b="b" l="l" r="r" t="t"/>
              <a:pathLst>
                <a:path extrusionOk="0" h="2246" w="747">
                  <a:moveTo>
                    <a:pt x="733" y="0"/>
                  </a:moveTo>
                  <a:lnTo>
                    <a:pt x="733" y="0"/>
                  </a:lnTo>
                  <a:cubicBezTo>
                    <a:pt x="634" y="93"/>
                    <a:pt x="614" y="271"/>
                    <a:pt x="581" y="396"/>
                  </a:cubicBezTo>
                  <a:cubicBezTo>
                    <a:pt x="509" y="661"/>
                    <a:pt x="423" y="918"/>
                    <a:pt x="357" y="1182"/>
                  </a:cubicBezTo>
                  <a:cubicBezTo>
                    <a:pt x="317" y="1347"/>
                    <a:pt x="0" y="2159"/>
                    <a:pt x="93" y="2245"/>
                  </a:cubicBezTo>
                  <a:lnTo>
                    <a:pt x="496" y="2100"/>
                  </a:lnTo>
                  <a:lnTo>
                    <a:pt x="496" y="2107"/>
                  </a:lnTo>
                  <a:cubicBezTo>
                    <a:pt x="581" y="1862"/>
                    <a:pt x="555" y="1512"/>
                    <a:pt x="581" y="1261"/>
                  </a:cubicBezTo>
                  <a:cubicBezTo>
                    <a:pt x="614" y="1010"/>
                    <a:pt x="647" y="760"/>
                    <a:pt x="694" y="509"/>
                  </a:cubicBezTo>
                  <a:cubicBezTo>
                    <a:pt x="720" y="344"/>
                    <a:pt x="746" y="172"/>
                    <a:pt x="733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3"/>
            <p:cNvSpPr/>
            <p:nvPr/>
          </p:nvSpPr>
          <p:spPr>
            <a:xfrm>
              <a:off x="12990972" y="3818521"/>
              <a:ext cx="125766" cy="330364"/>
            </a:xfrm>
            <a:custGeom>
              <a:rect b="b" l="l" r="r" t="t"/>
              <a:pathLst>
                <a:path extrusionOk="0" h="3801" w="1447">
                  <a:moveTo>
                    <a:pt x="298" y="0"/>
                  </a:moveTo>
                  <a:lnTo>
                    <a:pt x="298" y="0"/>
                  </a:lnTo>
                  <a:cubicBezTo>
                    <a:pt x="305" y="185"/>
                    <a:pt x="265" y="370"/>
                    <a:pt x="140" y="509"/>
                  </a:cubicBezTo>
                  <a:cubicBezTo>
                    <a:pt x="87" y="568"/>
                    <a:pt x="8" y="595"/>
                    <a:pt x="1" y="674"/>
                  </a:cubicBezTo>
                  <a:cubicBezTo>
                    <a:pt x="1" y="786"/>
                    <a:pt x="206" y="1057"/>
                    <a:pt x="252" y="1156"/>
                  </a:cubicBezTo>
                  <a:cubicBezTo>
                    <a:pt x="549" y="1829"/>
                    <a:pt x="694" y="2543"/>
                    <a:pt x="919" y="3243"/>
                  </a:cubicBezTo>
                  <a:cubicBezTo>
                    <a:pt x="952" y="3335"/>
                    <a:pt x="998" y="3725"/>
                    <a:pt x="1110" y="3791"/>
                  </a:cubicBezTo>
                  <a:cubicBezTo>
                    <a:pt x="1122" y="3798"/>
                    <a:pt x="1137" y="3800"/>
                    <a:pt x="1154" y="3800"/>
                  </a:cubicBezTo>
                  <a:cubicBezTo>
                    <a:pt x="1231" y="3800"/>
                    <a:pt x="1352" y="3744"/>
                    <a:pt x="1425" y="3744"/>
                  </a:cubicBezTo>
                  <a:cubicBezTo>
                    <a:pt x="1428" y="3744"/>
                    <a:pt x="1431" y="3744"/>
                    <a:pt x="1434" y="3744"/>
                  </a:cubicBezTo>
                  <a:cubicBezTo>
                    <a:pt x="1447" y="3639"/>
                    <a:pt x="1394" y="3507"/>
                    <a:pt x="1368" y="3408"/>
                  </a:cubicBezTo>
                  <a:cubicBezTo>
                    <a:pt x="1315" y="3190"/>
                    <a:pt x="1262" y="2972"/>
                    <a:pt x="1222" y="2754"/>
                  </a:cubicBezTo>
                  <a:cubicBezTo>
                    <a:pt x="1156" y="2378"/>
                    <a:pt x="1024" y="2047"/>
                    <a:pt x="886" y="1697"/>
                  </a:cubicBezTo>
                  <a:cubicBezTo>
                    <a:pt x="714" y="1268"/>
                    <a:pt x="615" y="813"/>
                    <a:pt x="463" y="377"/>
                  </a:cubicBezTo>
                  <a:cubicBezTo>
                    <a:pt x="424" y="245"/>
                    <a:pt x="344" y="119"/>
                    <a:pt x="298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7" name="Google Shape;1637;p33"/>
          <p:cNvGrpSpPr/>
          <p:nvPr/>
        </p:nvGrpSpPr>
        <p:grpSpPr>
          <a:xfrm>
            <a:off x="7658676" y="3187249"/>
            <a:ext cx="2725691" cy="2260832"/>
            <a:chOff x="7687251" y="3111324"/>
            <a:chExt cx="2725691" cy="2260832"/>
          </a:xfrm>
        </p:grpSpPr>
        <p:grpSp>
          <p:nvGrpSpPr>
            <p:cNvPr id="1638" name="Google Shape;1638;p33"/>
            <p:cNvGrpSpPr/>
            <p:nvPr/>
          </p:nvGrpSpPr>
          <p:grpSpPr>
            <a:xfrm>
              <a:off x="8320062" y="3111324"/>
              <a:ext cx="922580" cy="1552802"/>
              <a:chOff x="8266462" y="2961949"/>
              <a:chExt cx="922580" cy="1552802"/>
            </a:xfrm>
          </p:grpSpPr>
          <p:sp>
            <p:nvSpPr>
              <p:cNvPr id="1639" name="Google Shape;1639;p33"/>
              <p:cNvSpPr/>
              <p:nvPr/>
            </p:nvSpPr>
            <p:spPr>
              <a:xfrm rot="-228003">
                <a:off x="8466676" y="2983478"/>
                <a:ext cx="686424" cy="1107421"/>
              </a:xfrm>
              <a:custGeom>
                <a:rect b="b" l="l" r="r" t="t"/>
                <a:pathLst>
                  <a:path extrusionOk="0" h="12742" w="7898">
                    <a:moveTo>
                      <a:pt x="4730" y="0"/>
                    </a:moveTo>
                    <a:cubicBezTo>
                      <a:pt x="4500" y="0"/>
                      <a:pt x="4247" y="203"/>
                      <a:pt x="4108" y="387"/>
                    </a:cubicBezTo>
                    <a:cubicBezTo>
                      <a:pt x="3593" y="1054"/>
                      <a:pt x="3758" y="1965"/>
                      <a:pt x="3996" y="2698"/>
                    </a:cubicBezTo>
                    <a:cubicBezTo>
                      <a:pt x="4246" y="3484"/>
                      <a:pt x="4603" y="4217"/>
                      <a:pt x="5059" y="4897"/>
                    </a:cubicBezTo>
                    <a:cubicBezTo>
                      <a:pt x="5534" y="5610"/>
                      <a:pt x="5574" y="6422"/>
                      <a:pt x="5963" y="7149"/>
                    </a:cubicBezTo>
                    <a:cubicBezTo>
                      <a:pt x="6214" y="7618"/>
                      <a:pt x="6597" y="7915"/>
                      <a:pt x="6690" y="8469"/>
                    </a:cubicBezTo>
                    <a:cubicBezTo>
                      <a:pt x="6769" y="8905"/>
                      <a:pt x="6709" y="9341"/>
                      <a:pt x="6782" y="9783"/>
                    </a:cubicBezTo>
                    <a:cubicBezTo>
                      <a:pt x="6830" y="10058"/>
                      <a:pt x="7265" y="11884"/>
                      <a:pt x="6634" y="11884"/>
                    </a:cubicBezTo>
                    <a:cubicBezTo>
                      <a:pt x="6566" y="11884"/>
                      <a:pt x="6486" y="11863"/>
                      <a:pt x="6392" y="11817"/>
                    </a:cubicBezTo>
                    <a:cubicBezTo>
                      <a:pt x="5765" y="11513"/>
                      <a:pt x="5937" y="10259"/>
                      <a:pt x="5930" y="9717"/>
                    </a:cubicBezTo>
                    <a:cubicBezTo>
                      <a:pt x="5924" y="8892"/>
                      <a:pt x="5481" y="8265"/>
                      <a:pt x="5144" y="7538"/>
                    </a:cubicBezTo>
                    <a:cubicBezTo>
                      <a:pt x="4814" y="6832"/>
                      <a:pt x="4880" y="5894"/>
                      <a:pt x="4451" y="5260"/>
                    </a:cubicBezTo>
                    <a:cubicBezTo>
                      <a:pt x="4296" y="5029"/>
                      <a:pt x="4084" y="4881"/>
                      <a:pt x="3881" y="4881"/>
                    </a:cubicBezTo>
                    <a:cubicBezTo>
                      <a:pt x="3730" y="4881"/>
                      <a:pt x="3583" y="4963"/>
                      <a:pt x="3467" y="5155"/>
                    </a:cubicBezTo>
                    <a:cubicBezTo>
                      <a:pt x="3170" y="5643"/>
                      <a:pt x="3309" y="6416"/>
                      <a:pt x="3646" y="6832"/>
                    </a:cubicBezTo>
                    <a:cubicBezTo>
                      <a:pt x="4002" y="7261"/>
                      <a:pt x="4715" y="7611"/>
                      <a:pt x="4841" y="8179"/>
                    </a:cubicBezTo>
                    <a:cubicBezTo>
                      <a:pt x="4927" y="8562"/>
                      <a:pt x="4795" y="8984"/>
                      <a:pt x="4887" y="9381"/>
                    </a:cubicBezTo>
                    <a:cubicBezTo>
                      <a:pt x="4973" y="9790"/>
                      <a:pt x="5144" y="10173"/>
                      <a:pt x="5336" y="10543"/>
                    </a:cubicBezTo>
                    <a:cubicBezTo>
                      <a:pt x="5660" y="11190"/>
                      <a:pt x="6029" y="11876"/>
                      <a:pt x="5686" y="12590"/>
                    </a:cubicBezTo>
                    <a:cubicBezTo>
                      <a:pt x="5402" y="12418"/>
                      <a:pt x="5184" y="11982"/>
                      <a:pt x="4887" y="11764"/>
                    </a:cubicBezTo>
                    <a:cubicBezTo>
                      <a:pt x="4511" y="11474"/>
                      <a:pt x="4227" y="11295"/>
                      <a:pt x="3969" y="10879"/>
                    </a:cubicBezTo>
                    <a:cubicBezTo>
                      <a:pt x="3580" y="10219"/>
                      <a:pt x="3632" y="9433"/>
                      <a:pt x="3223" y="8786"/>
                    </a:cubicBezTo>
                    <a:cubicBezTo>
                      <a:pt x="2999" y="8423"/>
                      <a:pt x="2741" y="8047"/>
                      <a:pt x="2497" y="7697"/>
                    </a:cubicBezTo>
                    <a:cubicBezTo>
                      <a:pt x="2226" y="7307"/>
                      <a:pt x="1810" y="7083"/>
                      <a:pt x="1625" y="6627"/>
                    </a:cubicBezTo>
                    <a:cubicBezTo>
                      <a:pt x="1123" y="5406"/>
                      <a:pt x="1579" y="3973"/>
                      <a:pt x="1401" y="2705"/>
                    </a:cubicBezTo>
                    <a:cubicBezTo>
                      <a:pt x="1327" y="2199"/>
                      <a:pt x="964" y="1867"/>
                      <a:pt x="633" y="1867"/>
                    </a:cubicBezTo>
                    <a:cubicBezTo>
                      <a:pt x="372" y="1867"/>
                      <a:pt x="131" y="2074"/>
                      <a:pt x="67" y="2566"/>
                    </a:cubicBezTo>
                    <a:cubicBezTo>
                      <a:pt x="1" y="3062"/>
                      <a:pt x="272" y="3438"/>
                      <a:pt x="456" y="3874"/>
                    </a:cubicBezTo>
                    <a:cubicBezTo>
                      <a:pt x="615" y="4237"/>
                      <a:pt x="654" y="4620"/>
                      <a:pt x="654" y="5016"/>
                    </a:cubicBezTo>
                    <a:cubicBezTo>
                      <a:pt x="654" y="5815"/>
                      <a:pt x="549" y="6667"/>
                      <a:pt x="1130" y="7307"/>
                    </a:cubicBezTo>
                    <a:cubicBezTo>
                      <a:pt x="1599" y="7816"/>
                      <a:pt x="2200" y="8179"/>
                      <a:pt x="2649" y="8700"/>
                    </a:cubicBezTo>
                    <a:cubicBezTo>
                      <a:pt x="3170" y="9321"/>
                      <a:pt x="2952" y="10120"/>
                      <a:pt x="3197" y="10853"/>
                    </a:cubicBezTo>
                    <a:cubicBezTo>
                      <a:pt x="3507" y="11764"/>
                      <a:pt x="4689" y="12358"/>
                      <a:pt x="5527" y="12741"/>
                    </a:cubicBezTo>
                    <a:lnTo>
                      <a:pt x="7819" y="11923"/>
                    </a:lnTo>
                    <a:cubicBezTo>
                      <a:pt x="7819" y="11962"/>
                      <a:pt x="7825" y="12002"/>
                      <a:pt x="7825" y="12042"/>
                    </a:cubicBezTo>
                    <a:cubicBezTo>
                      <a:pt x="7898" y="11876"/>
                      <a:pt x="7865" y="11309"/>
                      <a:pt x="7872" y="11058"/>
                    </a:cubicBezTo>
                    <a:cubicBezTo>
                      <a:pt x="7878" y="10298"/>
                      <a:pt x="7647" y="9539"/>
                      <a:pt x="7350" y="8859"/>
                    </a:cubicBezTo>
                    <a:cubicBezTo>
                      <a:pt x="6736" y="7452"/>
                      <a:pt x="5990" y="5980"/>
                      <a:pt x="5679" y="4475"/>
                    </a:cubicBezTo>
                    <a:cubicBezTo>
                      <a:pt x="5508" y="3662"/>
                      <a:pt x="5382" y="2863"/>
                      <a:pt x="5290" y="2045"/>
                    </a:cubicBezTo>
                    <a:cubicBezTo>
                      <a:pt x="5250" y="1675"/>
                      <a:pt x="5171" y="1318"/>
                      <a:pt x="5125" y="955"/>
                    </a:cubicBezTo>
                    <a:cubicBezTo>
                      <a:pt x="5092" y="744"/>
                      <a:pt x="5164" y="335"/>
                      <a:pt x="5026" y="156"/>
                    </a:cubicBezTo>
                    <a:cubicBezTo>
                      <a:pt x="4941" y="45"/>
                      <a:pt x="4838" y="0"/>
                      <a:pt x="4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33"/>
              <p:cNvSpPr/>
              <p:nvPr/>
            </p:nvSpPr>
            <p:spPr>
              <a:xfrm rot="-2862002">
                <a:off x="8465963" y="3536253"/>
                <a:ext cx="168869" cy="614117"/>
              </a:xfrm>
              <a:custGeom>
                <a:rect b="b" l="l" r="r" t="t"/>
                <a:pathLst>
                  <a:path extrusionOk="0" h="7066" w="1943">
                    <a:moveTo>
                      <a:pt x="1375" y="0"/>
                    </a:moveTo>
                    <a:cubicBezTo>
                      <a:pt x="1372" y="0"/>
                      <a:pt x="1370" y="0"/>
                      <a:pt x="1368" y="0"/>
                    </a:cubicBezTo>
                    <a:cubicBezTo>
                      <a:pt x="925" y="40"/>
                      <a:pt x="1143" y="1585"/>
                      <a:pt x="1143" y="1869"/>
                    </a:cubicBezTo>
                    <a:cubicBezTo>
                      <a:pt x="1143" y="2476"/>
                      <a:pt x="1104" y="3196"/>
                      <a:pt x="839" y="3757"/>
                    </a:cubicBezTo>
                    <a:cubicBezTo>
                      <a:pt x="529" y="4431"/>
                      <a:pt x="1" y="5032"/>
                      <a:pt x="54" y="5831"/>
                    </a:cubicBezTo>
                    <a:cubicBezTo>
                      <a:pt x="67" y="6029"/>
                      <a:pt x="199" y="6729"/>
                      <a:pt x="232" y="7066"/>
                    </a:cubicBezTo>
                    <a:cubicBezTo>
                      <a:pt x="489" y="6689"/>
                      <a:pt x="655" y="6194"/>
                      <a:pt x="767" y="5752"/>
                    </a:cubicBezTo>
                    <a:cubicBezTo>
                      <a:pt x="925" y="5164"/>
                      <a:pt x="1117" y="4649"/>
                      <a:pt x="1321" y="4074"/>
                    </a:cubicBezTo>
                    <a:cubicBezTo>
                      <a:pt x="1447" y="3731"/>
                      <a:pt x="1493" y="3381"/>
                      <a:pt x="1652" y="3038"/>
                    </a:cubicBezTo>
                    <a:cubicBezTo>
                      <a:pt x="1790" y="2734"/>
                      <a:pt x="1902" y="2496"/>
                      <a:pt x="1916" y="2153"/>
                    </a:cubicBezTo>
                    <a:cubicBezTo>
                      <a:pt x="1942" y="1605"/>
                      <a:pt x="1632" y="1215"/>
                      <a:pt x="1553" y="700"/>
                    </a:cubicBezTo>
                    <a:cubicBezTo>
                      <a:pt x="1526" y="563"/>
                      <a:pt x="1571" y="0"/>
                      <a:pt x="1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33"/>
              <p:cNvSpPr/>
              <p:nvPr/>
            </p:nvSpPr>
            <p:spPr>
              <a:xfrm rot="-752683">
                <a:off x="8400142" y="3844703"/>
                <a:ext cx="206069" cy="655493"/>
              </a:xfrm>
              <a:custGeom>
                <a:rect b="b" l="l" r="r" t="t"/>
                <a:pathLst>
                  <a:path extrusionOk="0" h="7542" w="2371">
                    <a:moveTo>
                      <a:pt x="635" y="1"/>
                    </a:moveTo>
                    <a:cubicBezTo>
                      <a:pt x="392" y="1"/>
                      <a:pt x="233" y="814"/>
                      <a:pt x="198" y="1051"/>
                    </a:cubicBezTo>
                    <a:cubicBezTo>
                      <a:pt x="0" y="2411"/>
                      <a:pt x="462" y="3296"/>
                      <a:pt x="1189" y="4412"/>
                    </a:cubicBezTo>
                    <a:cubicBezTo>
                      <a:pt x="1789" y="5336"/>
                      <a:pt x="1908" y="6512"/>
                      <a:pt x="2166" y="7542"/>
                    </a:cubicBezTo>
                    <a:cubicBezTo>
                      <a:pt x="2245" y="7357"/>
                      <a:pt x="2192" y="6380"/>
                      <a:pt x="2225" y="5699"/>
                    </a:cubicBezTo>
                    <a:cubicBezTo>
                      <a:pt x="2252" y="5250"/>
                      <a:pt x="2371" y="4650"/>
                      <a:pt x="2258" y="4207"/>
                    </a:cubicBezTo>
                    <a:cubicBezTo>
                      <a:pt x="2153" y="3778"/>
                      <a:pt x="1756" y="3408"/>
                      <a:pt x="1486" y="3078"/>
                    </a:cubicBezTo>
                    <a:cubicBezTo>
                      <a:pt x="1057" y="2550"/>
                      <a:pt x="825" y="2187"/>
                      <a:pt x="858" y="1493"/>
                    </a:cubicBezTo>
                    <a:cubicBezTo>
                      <a:pt x="872" y="1163"/>
                      <a:pt x="1030" y="602"/>
                      <a:pt x="885" y="278"/>
                    </a:cubicBezTo>
                    <a:cubicBezTo>
                      <a:pt x="794" y="80"/>
                      <a:pt x="710" y="1"/>
                      <a:pt x="6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2" name="Google Shape;1642;p33"/>
            <p:cNvGrpSpPr/>
            <p:nvPr/>
          </p:nvGrpSpPr>
          <p:grpSpPr>
            <a:xfrm>
              <a:off x="7687251" y="3372791"/>
              <a:ext cx="2725691" cy="1999364"/>
              <a:chOff x="7687251" y="3372791"/>
              <a:chExt cx="2725691" cy="1999364"/>
            </a:xfrm>
          </p:grpSpPr>
          <p:sp>
            <p:nvSpPr>
              <p:cNvPr id="1643" name="Google Shape;1643;p33"/>
              <p:cNvSpPr/>
              <p:nvPr/>
            </p:nvSpPr>
            <p:spPr>
              <a:xfrm rot="-752681">
                <a:off x="7820942" y="3621846"/>
                <a:ext cx="2458310" cy="1501255"/>
              </a:xfrm>
              <a:custGeom>
                <a:rect b="b" l="l" r="r" t="t"/>
                <a:pathLst>
                  <a:path extrusionOk="0" h="11041" w="18080">
                    <a:moveTo>
                      <a:pt x="14752" y="0"/>
                    </a:moveTo>
                    <a:cubicBezTo>
                      <a:pt x="14487" y="0"/>
                      <a:pt x="14222" y="17"/>
                      <a:pt x="13966" y="47"/>
                    </a:cubicBezTo>
                    <a:lnTo>
                      <a:pt x="12071" y="2840"/>
                    </a:lnTo>
                    <a:lnTo>
                      <a:pt x="11365" y="3883"/>
                    </a:lnTo>
                    <a:cubicBezTo>
                      <a:pt x="11365" y="3883"/>
                      <a:pt x="10572" y="3731"/>
                      <a:pt x="9542" y="3546"/>
                    </a:cubicBezTo>
                    <a:cubicBezTo>
                      <a:pt x="9298" y="3500"/>
                      <a:pt x="9047" y="3461"/>
                      <a:pt x="8789" y="3414"/>
                    </a:cubicBezTo>
                    <a:cubicBezTo>
                      <a:pt x="8420" y="3348"/>
                      <a:pt x="8037" y="3289"/>
                      <a:pt x="7654" y="3229"/>
                    </a:cubicBezTo>
                    <a:cubicBezTo>
                      <a:pt x="7456" y="3196"/>
                      <a:pt x="7258" y="3170"/>
                      <a:pt x="7066" y="3144"/>
                    </a:cubicBezTo>
                    <a:cubicBezTo>
                      <a:pt x="6875" y="3117"/>
                      <a:pt x="6683" y="3091"/>
                      <a:pt x="6505" y="3064"/>
                    </a:cubicBezTo>
                    <a:cubicBezTo>
                      <a:pt x="6320" y="3045"/>
                      <a:pt x="6142" y="3025"/>
                      <a:pt x="5970" y="3005"/>
                    </a:cubicBezTo>
                    <a:cubicBezTo>
                      <a:pt x="5640" y="2972"/>
                      <a:pt x="5356" y="2952"/>
                      <a:pt x="5145" y="2952"/>
                    </a:cubicBezTo>
                    <a:cubicBezTo>
                      <a:pt x="4947" y="2952"/>
                      <a:pt x="4808" y="2979"/>
                      <a:pt x="4768" y="3025"/>
                    </a:cubicBezTo>
                    <a:cubicBezTo>
                      <a:pt x="4636" y="3183"/>
                      <a:pt x="4603" y="4068"/>
                      <a:pt x="4610" y="5019"/>
                    </a:cubicBezTo>
                    <a:cubicBezTo>
                      <a:pt x="4616" y="5851"/>
                      <a:pt x="4649" y="6742"/>
                      <a:pt x="4669" y="7251"/>
                    </a:cubicBezTo>
                    <a:cubicBezTo>
                      <a:pt x="4682" y="7521"/>
                      <a:pt x="4696" y="7686"/>
                      <a:pt x="4696" y="7686"/>
                    </a:cubicBezTo>
                    <a:lnTo>
                      <a:pt x="3930" y="8089"/>
                    </a:lnTo>
                    <a:lnTo>
                      <a:pt x="3342" y="8406"/>
                    </a:lnTo>
                    <a:lnTo>
                      <a:pt x="2979" y="8690"/>
                    </a:lnTo>
                    <a:lnTo>
                      <a:pt x="2807" y="8822"/>
                    </a:lnTo>
                    <a:lnTo>
                      <a:pt x="2715" y="8895"/>
                    </a:lnTo>
                    <a:lnTo>
                      <a:pt x="2041" y="9430"/>
                    </a:lnTo>
                    <a:lnTo>
                      <a:pt x="1579" y="9793"/>
                    </a:lnTo>
                    <a:lnTo>
                      <a:pt x="1" y="11041"/>
                    </a:lnTo>
                    <a:lnTo>
                      <a:pt x="18080" y="11041"/>
                    </a:lnTo>
                    <a:lnTo>
                      <a:pt x="18080" y="529"/>
                    </a:lnTo>
                    <a:cubicBezTo>
                      <a:pt x="18080" y="529"/>
                      <a:pt x="17136" y="238"/>
                      <a:pt x="15993" y="86"/>
                    </a:cubicBezTo>
                    <a:cubicBezTo>
                      <a:pt x="15723" y="53"/>
                      <a:pt x="15445" y="27"/>
                      <a:pt x="15168" y="14"/>
                    </a:cubicBezTo>
                    <a:cubicBezTo>
                      <a:pt x="15030" y="5"/>
                      <a:pt x="14891" y="0"/>
                      <a:pt x="147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44" name="Google Shape;1644;p33"/>
              <p:cNvGrpSpPr/>
              <p:nvPr/>
            </p:nvGrpSpPr>
            <p:grpSpPr>
              <a:xfrm rot="-752944">
                <a:off x="7821285" y="3626259"/>
                <a:ext cx="2458291" cy="1494964"/>
                <a:chOff x="13999880" y="4132980"/>
                <a:chExt cx="1571423" cy="955632"/>
              </a:xfrm>
            </p:grpSpPr>
            <p:sp>
              <p:nvSpPr>
                <p:cNvPr id="1645" name="Google Shape;1645;p33"/>
                <p:cNvSpPr/>
                <p:nvPr/>
              </p:nvSpPr>
              <p:spPr>
                <a:xfrm>
                  <a:off x="13999880" y="4769199"/>
                  <a:ext cx="1571423" cy="319413"/>
                </a:xfrm>
                <a:custGeom>
                  <a:rect b="b" l="l" r="r" t="t"/>
                  <a:pathLst>
                    <a:path extrusionOk="0" h="3675" w="18080">
                      <a:moveTo>
                        <a:pt x="13528" y="1"/>
                      </a:moveTo>
                      <a:cubicBezTo>
                        <a:pt x="12758" y="1"/>
                        <a:pt x="12058" y="609"/>
                        <a:pt x="12157" y="1271"/>
                      </a:cubicBezTo>
                      <a:cubicBezTo>
                        <a:pt x="11962" y="1222"/>
                        <a:pt x="11731" y="1201"/>
                        <a:pt x="11474" y="1201"/>
                      </a:cubicBezTo>
                      <a:cubicBezTo>
                        <a:pt x="9699" y="1201"/>
                        <a:pt x="6654" y="2218"/>
                        <a:pt x="5112" y="2218"/>
                      </a:cubicBezTo>
                      <a:cubicBezTo>
                        <a:pt x="5067" y="2218"/>
                        <a:pt x="5022" y="2217"/>
                        <a:pt x="4980" y="2216"/>
                      </a:cubicBezTo>
                      <a:cubicBezTo>
                        <a:pt x="4260" y="2189"/>
                        <a:pt x="3474" y="1846"/>
                        <a:pt x="2807" y="1456"/>
                      </a:cubicBezTo>
                      <a:lnTo>
                        <a:pt x="1" y="3675"/>
                      </a:lnTo>
                      <a:lnTo>
                        <a:pt x="18080" y="3675"/>
                      </a:lnTo>
                      <a:lnTo>
                        <a:pt x="18080" y="2222"/>
                      </a:lnTo>
                      <a:cubicBezTo>
                        <a:pt x="18080" y="2222"/>
                        <a:pt x="15412" y="1106"/>
                        <a:pt x="14428" y="320"/>
                      </a:cubicBezTo>
                      <a:cubicBezTo>
                        <a:pt x="14148" y="96"/>
                        <a:pt x="13832" y="1"/>
                        <a:pt x="13528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" name="Google Shape;1646;p33"/>
                <p:cNvSpPr/>
                <p:nvPr/>
              </p:nvSpPr>
              <p:spPr>
                <a:xfrm>
                  <a:off x="14399950" y="4385555"/>
                  <a:ext cx="533224" cy="303681"/>
                </a:xfrm>
                <a:custGeom>
                  <a:rect b="b" l="l" r="r" t="t"/>
                  <a:pathLst>
                    <a:path extrusionOk="0" h="3494" w="6135">
                      <a:moveTo>
                        <a:pt x="542" y="0"/>
                      </a:moveTo>
                      <a:cubicBezTo>
                        <a:pt x="344" y="7"/>
                        <a:pt x="205" y="27"/>
                        <a:pt x="165" y="73"/>
                      </a:cubicBezTo>
                      <a:cubicBezTo>
                        <a:pt x="33" y="231"/>
                        <a:pt x="0" y="1116"/>
                        <a:pt x="7" y="2074"/>
                      </a:cubicBezTo>
                      <a:lnTo>
                        <a:pt x="5507" y="3493"/>
                      </a:lnTo>
                      <a:cubicBezTo>
                        <a:pt x="5507" y="3493"/>
                        <a:pt x="5751" y="3308"/>
                        <a:pt x="6134" y="2536"/>
                      </a:cubicBezTo>
                      <a:cubicBezTo>
                        <a:pt x="4926" y="2173"/>
                        <a:pt x="1981" y="726"/>
                        <a:pt x="54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" name="Google Shape;1647;p33"/>
                <p:cNvSpPr/>
                <p:nvPr/>
              </p:nvSpPr>
              <p:spPr>
                <a:xfrm>
                  <a:off x="15049030" y="4132980"/>
                  <a:ext cx="455695" cy="278997"/>
                </a:xfrm>
                <a:custGeom>
                  <a:rect b="b" l="l" r="r" t="t"/>
                  <a:pathLst>
                    <a:path extrusionOk="0" h="3210" w="5243">
                      <a:moveTo>
                        <a:pt x="1895" y="1"/>
                      </a:moveTo>
                      <a:lnTo>
                        <a:pt x="0" y="2794"/>
                      </a:lnTo>
                      <a:lnTo>
                        <a:pt x="4054" y="3210"/>
                      </a:lnTo>
                      <a:lnTo>
                        <a:pt x="5243" y="2490"/>
                      </a:lnTo>
                      <a:lnTo>
                        <a:pt x="1895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" name="Google Shape;1648;p33"/>
                <p:cNvSpPr/>
                <p:nvPr/>
              </p:nvSpPr>
              <p:spPr>
                <a:xfrm>
                  <a:off x="15105785" y="4466473"/>
                  <a:ext cx="295685" cy="55191"/>
                </a:xfrm>
                <a:custGeom>
                  <a:rect b="b" l="l" r="r" t="t"/>
                  <a:pathLst>
                    <a:path extrusionOk="0" h="635" w="3402">
                      <a:moveTo>
                        <a:pt x="1" y="0"/>
                      </a:moveTo>
                      <a:lnTo>
                        <a:pt x="3401" y="634"/>
                      </a:lnTo>
                      <a:lnTo>
                        <a:pt x="3177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" name="Google Shape;1649;p33"/>
                <p:cNvSpPr/>
                <p:nvPr/>
              </p:nvSpPr>
              <p:spPr>
                <a:xfrm>
                  <a:off x="14933086" y="4619096"/>
                  <a:ext cx="74138" cy="81005"/>
                </a:xfrm>
                <a:custGeom>
                  <a:rect b="b" l="l" r="r" t="t"/>
                  <a:pathLst>
                    <a:path extrusionOk="0" h="932" w="853">
                      <a:moveTo>
                        <a:pt x="456" y="1"/>
                      </a:moveTo>
                      <a:lnTo>
                        <a:pt x="0" y="932"/>
                      </a:lnTo>
                      <a:lnTo>
                        <a:pt x="456" y="932"/>
                      </a:lnTo>
                      <a:lnTo>
                        <a:pt x="852" y="166"/>
                      </a:lnTo>
                      <a:lnTo>
                        <a:pt x="456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" name="Google Shape;1650;p33"/>
                <p:cNvSpPr/>
                <p:nvPr/>
              </p:nvSpPr>
              <p:spPr>
                <a:xfrm>
                  <a:off x="15067978" y="4521578"/>
                  <a:ext cx="503325" cy="223893"/>
                </a:xfrm>
                <a:custGeom>
                  <a:rect b="b" l="l" r="r" t="t"/>
                  <a:pathLst>
                    <a:path extrusionOk="0" h="2576" w="5791">
                      <a:moveTo>
                        <a:pt x="0" y="0"/>
                      </a:moveTo>
                      <a:cubicBezTo>
                        <a:pt x="0" y="0"/>
                        <a:pt x="3427" y="1823"/>
                        <a:pt x="5764" y="2575"/>
                      </a:cubicBezTo>
                      <a:cubicBezTo>
                        <a:pt x="5791" y="1988"/>
                        <a:pt x="5791" y="1373"/>
                        <a:pt x="5791" y="1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" name="Google Shape;1651;p33"/>
                <p:cNvSpPr/>
                <p:nvPr/>
              </p:nvSpPr>
              <p:spPr>
                <a:xfrm>
                  <a:off x="15125341" y="4838036"/>
                  <a:ext cx="239972" cy="250576"/>
                </a:xfrm>
                <a:custGeom>
                  <a:rect b="b" l="l" r="r" t="t"/>
                  <a:pathLst>
                    <a:path extrusionOk="0" h="2883" w="2761">
                      <a:moveTo>
                        <a:pt x="857" y="0"/>
                      </a:moveTo>
                      <a:cubicBezTo>
                        <a:pt x="553" y="0"/>
                        <a:pt x="219" y="133"/>
                        <a:pt x="0" y="294"/>
                      </a:cubicBezTo>
                      <a:cubicBezTo>
                        <a:pt x="304" y="1027"/>
                        <a:pt x="713" y="1569"/>
                        <a:pt x="865" y="2348"/>
                      </a:cubicBezTo>
                      <a:cubicBezTo>
                        <a:pt x="898" y="2520"/>
                        <a:pt x="925" y="2698"/>
                        <a:pt x="945" y="2883"/>
                      </a:cubicBezTo>
                      <a:lnTo>
                        <a:pt x="2760" y="2883"/>
                      </a:lnTo>
                      <a:cubicBezTo>
                        <a:pt x="2344" y="2256"/>
                        <a:pt x="1935" y="1628"/>
                        <a:pt x="1539" y="988"/>
                      </a:cubicBezTo>
                      <a:cubicBezTo>
                        <a:pt x="1453" y="849"/>
                        <a:pt x="1083" y="222"/>
                        <a:pt x="1090" y="30"/>
                      </a:cubicBezTo>
                      <a:cubicBezTo>
                        <a:pt x="1016" y="9"/>
                        <a:pt x="938" y="0"/>
                        <a:pt x="85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652" name="Google Shape;1652;p33"/>
          <p:cNvGrpSpPr/>
          <p:nvPr/>
        </p:nvGrpSpPr>
        <p:grpSpPr>
          <a:xfrm>
            <a:off x="8547300" y="2096358"/>
            <a:ext cx="498456" cy="1035373"/>
            <a:chOff x="8461575" y="182458"/>
            <a:chExt cx="498456" cy="1035373"/>
          </a:xfrm>
        </p:grpSpPr>
        <p:sp>
          <p:nvSpPr>
            <p:cNvPr id="1653" name="Google Shape;1653;p33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3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55" name="Google Shape;1655;p33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1656" name="Google Shape;1656;p33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33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8" name="Google Shape;1658;p33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1659" name="Google Shape;1659;p33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33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61" name="Google Shape;1661;p33"/>
          <p:cNvGrpSpPr/>
          <p:nvPr/>
        </p:nvGrpSpPr>
        <p:grpSpPr>
          <a:xfrm rot="-4479447">
            <a:off x="-28555" y="3395163"/>
            <a:ext cx="903870" cy="468862"/>
            <a:chOff x="237035" y="171233"/>
            <a:chExt cx="903834" cy="468843"/>
          </a:xfrm>
        </p:grpSpPr>
        <p:sp>
          <p:nvSpPr>
            <p:cNvPr id="1662" name="Google Shape;1662;p33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63" name="Google Shape;1663;p33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1664" name="Google Shape;1664;p33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65" name="Google Shape;1665;p33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1666" name="Google Shape;1666;p33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" name="Google Shape;1667;p33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68" name="Google Shape;1668;p33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1669" name="Google Shape;1669;p33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" name="Google Shape;1670;p33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671" name="Google Shape;1671;p33"/>
          <p:cNvGrpSpPr/>
          <p:nvPr/>
        </p:nvGrpSpPr>
        <p:grpSpPr>
          <a:xfrm flipH="1">
            <a:off x="4954725" y="4415754"/>
            <a:ext cx="665995" cy="621883"/>
            <a:chOff x="5628350" y="6127367"/>
            <a:chExt cx="665995" cy="621883"/>
          </a:xfrm>
        </p:grpSpPr>
        <p:sp>
          <p:nvSpPr>
            <p:cNvPr id="1672" name="Google Shape;1672;p33"/>
            <p:cNvSpPr/>
            <p:nvPr/>
          </p:nvSpPr>
          <p:spPr>
            <a:xfrm>
              <a:off x="5703469" y="6568347"/>
              <a:ext cx="175094" cy="180902"/>
            </a:xfrm>
            <a:custGeom>
              <a:rect b="b" l="l" r="r" t="t"/>
              <a:pathLst>
                <a:path extrusionOk="0" h="1652" w="1599">
                  <a:moveTo>
                    <a:pt x="839" y="1"/>
                  </a:moveTo>
                  <a:cubicBezTo>
                    <a:pt x="839" y="1"/>
                    <a:pt x="159" y="324"/>
                    <a:pt x="113" y="443"/>
                  </a:cubicBezTo>
                  <a:cubicBezTo>
                    <a:pt x="67" y="555"/>
                    <a:pt x="1" y="945"/>
                    <a:pt x="1" y="945"/>
                  </a:cubicBezTo>
                  <a:lnTo>
                    <a:pt x="272" y="542"/>
                  </a:lnTo>
                  <a:lnTo>
                    <a:pt x="945" y="232"/>
                  </a:lnTo>
                  <a:lnTo>
                    <a:pt x="463" y="912"/>
                  </a:lnTo>
                  <a:lnTo>
                    <a:pt x="523" y="1579"/>
                  </a:lnTo>
                  <a:lnTo>
                    <a:pt x="701" y="919"/>
                  </a:lnTo>
                  <a:lnTo>
                    <a:pt x="1077" y="516"/>
                  </a:lnTo>
                  <a:lnTo>
                    <a:pt x="965" y="1328"/>
                  </a:lnTo>
                  <a:lnTo>
                    <a:pt x="1599" y="1652"/>
                  </a:lnTo>
                  <a:lnTo>
                    <a:pt x="1203" y="1216"/>
                  </a:lnTo>
                  <a:lnTo>
                    <a:pt x="1460" y="734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3"/>
            <p:cNvSpPr/>
            <p:nvPr/>
          </p:nvSpPr>
          <p:spPr>
            <a:xfrm>
              <a:off x="6144546" y="6423361"/>
              <a:ext cx="149799" cy="210250"/>
            </a:xfrm>
            <a:custGeom>
              <a:rect b="b" l="l" r="r" t="t"/>
              <a:pathLst>
                <a:path extrusionOk="0" h="1920" w="1368">
                  <a:moveTo>
                    <a:pt x="787" y="0"/>
                  </a:moveTo>
                  <a:cubicBezTo>
                    <a:pt x="608" y="0"/>
                    <a:pt x="1" y="235"/>
                    <a:pt x="1" y="235"/>
                  </a:cubicBezTo>
                  <a:lnTo>
                    <a:pt x="106" y="1193"/>
                  </a:lnTo>
                  <a:lnTo>
                    <a:pt x="628" y="1331"/>
                  </a:lnTo>
                  <a:lnTo>
                    <a:pt x="681" y="1919"/>
                  </a:lnTo>
                  <a:lnTo>
                    <a:pt x="879" y="1232"/>
                  </a:lnTo>
                  <a:lnTo>
                    <a:pt x="212" y="757"/>
                  </a:lnTo>
                  <a:lnTo>
                    <a:pt x="760" y="764"/>
                  </a:lnTo>
                  <a:lnTo>
                    <a:pt x="1367" y="1094"/>
                  </a:lnTo>
                  <a:lnTo>
                    <a:pt x="925" y="585"/>
                  </a:lnTo>
                  <a:lnTo>
                    <a:pt x="93" y="466"/>
                  </a:lnTo>
                  <a:lnTo>
                    <a:pt x="780" y="196"/>
                  </a:lnTo>
                  <a:lnTo>
                    <a:pt x="1262" y="275"/>
                  </a:lnTo>
                  <a:cubicBezTo>
                    <a:pt x="1262" y="275"/>
                    <a:pt x="932" y="50"/>
                    <a:pt x="819" y="4"/>
                  </a:cubicBezTo>
                  <a:cubicBezTo>
                    <a:pt x="811" y="2"/>
                    <a:pt x="801" y="0"/>
                    <a:pt x="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3"/>
            <p:cNvSpPr/>
            <p:nvPr/>
          </p:nvSpPr>
          <p:spPr>
            <a:xfrm>
              <a:off x="5695585" y="6393357"/>
              <a:ext cx="160640" cy="127792"/>
            </a:xfrm>
            <a:custGeom>
              <a:rect b="b" l="l" r="r" t="t"/>
              <a:pathLst>
                <a:path extrusionOk="0" h="1167" w="1467">
                  <a:moveTo>
                    <a:pt x="326" y="1"/>
                  </a:moveTo>
                  <a:cubicBezTo>
                    <a:pt x="323" y="1"/>
                    <a:pt x="320" y="1"/>
                    <a:pt x="317" y="1"/>
                  </a:cubicBezTo>
                  <a:cubicBezTo>
                    <a:pt x="0" y="8"/>
                    <a:pt x="297" y="707"/>
                    <a:pt x="357" y="806"/>
                  </a:cubicBezTo>
                  <a:cubicBezTo>
                    <a:pt x="456" y="958"/>
                    <a:pt x="581" y="1084"/>
                    <a:pt x="760" y="1130"/>
                  </a:cubicBezTo>
                  <a:cubicBezTo>
                    <a:pt x="816" y="1145"/>
                    <a:pt x="910" y="1166"/>
                    <a:pt x="992" y="1166"/>
                  </a:cubicBezTo>
                  <a:cubicBezTo>
                    <a:pt x="1055" y="1166"/>
                    <a:pt x="1110" y="1154"/>
                    <a:pt x="1136" y="1117"/>
                  </a:cubicBezTo>
                  <a:lnTo>
                    <a:pt x="1466" y="635"/>
                  </a:lnTo>
                  <a:lnTo>
                    <a:pt x="1466" y="635"/>
                  </a:lnTo>
                  <a:cubicBezTo>
                    <a:pt x="1379" y="684"/>
                    <a:pt x="1254" y="708"/>
                    <a:pt x="1123" y="708"/>
                  </a:cubicBezTo>
                  <a:cubicBezTo>
                    <a:pt x="975" y="708"/>
                    <a:pt x="822" y="678"/>
                    <a:pt x="713" y="622"/>
                  </a:cubicBezTo>
                  <a:cubicBezTo>
                    <a:pt x="548" y="536"/>
                    <a:pt x="509" y="331"/>
                    <a:pt x="449" y="166"/>
                  </a:cubicBezTo>
                  <a:cubicBezTo>
                    <a:pt x="424" y="102"/>
                    <a:pt x="423" y="1"/>
                    <a:pt x="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3"/>
            <p:cNvSpPr/>
            <p:nvPr/>
          </p:nvSpPr>
          <p:spPr>
            <a:xfrm>
              <a:off x="5628350" y="6263921"/>
              <a:ext cx="188782" cy="167871"/>
            </a:xfrm>
            <a:custGeom>
              <a:rect b="b" l="l" r="r" t="t"/>
              <a:pathLst>
                <a:path extrusionOk="0" h="1533" w="1724">
                  <a:moveTo>
                    <a:pt x="542" y="1"/>
                  </a:moveTo>
                  <a:cubicBezTo>
                    <a:pt x="535" y="1"/>
                    <a:pt x="403" y="120"/>
                    <a:pt x="284" y="298"/>
                  </a:cubicBezTo>
                  <a:cubicBezTo>
                    <a:pt x="119" y="556"/>
                    <a:pt x="0" y="952"/>
                    <a:pt x="370" y="1348"/>
                  </a:cubicBezTo>
                  <a:cubicBezTo>
                    <a:pt x="496" y="1480"/>
                    <a:pt x="661" y="1532"/>
                    <a:pt x="832" y="1532"/>
                  </a:cubicBezTo>
                  <a:cubicBezTo>
                    <a:pt x="1012" y="1532"/>
                    <a:pt x="1198" y="1475"/>
                    <a:pt x="1354" y="1394"/>
                  </a:cubicBezTo>
                  <a:cubicBezTo>
                    <a:pt x="1380" y="1381"/>
                    <a:pt x="1407" y="1368"/>
                    <a:pt x="1426" y="1348"/>
                  </a:cubicBezTo>
                  <a:cubicBezTo>
                    <a:pt x="1618" y="1223"/>
                    <a:pt x="1724" y="1018"/>
                    <a:pt x="1684" y="780"/>
                  </a:cubicBezTo>
                  <a:cubicBezTo>
                    <a:pt x="1644" y="509"/>
                    <a:pt x="1499" y="232"/>
                    <a:pt x="1341" y="206"/>
                  </a:cubicBezTo>
                  <a:cubicBezTo>
                    <a:pt x="1242" y="311"/>
                    <a:pt x="1096" y="668"/>
                    <a:pt x="977" y="859"/>
                  </a:cubicBezTo>
                  <a:cubicBezTo>
                    <a:pt x="832" y="635"/>
                    <a:pt x="542" y="278"/>
                    <a:pt x="5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3"/>
            <p:cNvSpPr/>
            <p:nvPr/>
          </p:nvSpPr>
          <p:spPr>
            <a:xfrm>
              <a:off x="6058477" y="6249904"/>
              <a:ext cx="106436" cy="154840"/>
            </a:xfrm>
            <a:custGeom>
              <a:rect b="b" l="l" r="r" t="t"/>
              <a:pathLst>
                <a:path extrusionOk="0" h="1414" w="972">
                  <a:moveTo>
                    <a:pt x="541" y="0"/>
                  </a:moveTo>
                  <a:cubicBezTo>
                    <a:pt x="511" y="0"/>
                    <a:pt x="481" y="11"/>
                    <a:pt x="450" y="37"/>
                  </a:cubicBezTo>
                  <a:cubicBezTo>
                    <a:pt x="371" y="96"/>
                    <a:pt x="437" y="175"/>
                    <a:pt x="463" y="248"/>
                  </a:cubicBezTo>
                  <a:cubicBezTo>
                    <a:pt x="529" y="413"/>
                    <a:pt x="628" y="585"/>
                    <a:pt x="562" y="763"/>
                  </a:cubicBezTo>
                  <a:cubicBezTo>
                    <a:pt x="476" y="974"/>
                    <a:pt x="206" y="1225"/>
                    <a:pt x="1" y="1265"/>
                  </a:cubicBezTo>
                  <a:lnTo>
                    <a:pt x="562" y="1410"/>
                  </a:lnTo>
                  <a:cubicBezTo>
                    <a:pt x="570" y="1413"/>
                    <a:pt x="579" y="1414"/>
                    <a:pt x="588" y="1414"/>
                  </a:cubicBezTo>
                  <a:cubicBezTo>
                    <a:pt x="684" y="1414"/>
                    <a:pt x="805" y="1258"/>
                    <a:pt x="859" y="1179"/>
                  </a:cubicBezTo>
                  <a:cubicBezTo>
                    <a:pt x="958" y="1027"/>
                    <a:pt x="972" y="849"/>
                    <a:pt x="945" y="670"/>
                  </a:cubicBezTo>
                  <a:cubicBezTo>
                    <a:pt x="934" y="572"/>
                    <a:pt x="754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3"/>
            <p:cNvSpPr/>
            <p:nvPr/>
          </p:nvSpPr>
          <p:spPr>
            <a:xfrm>
              <a:off x="5992775" y="6127367"/>
              <a:ext cx="176518" cy="176303"/>
            </a:xfrm>
            <a:custGeom>
              <a:rect b="b" l="l" r="r" t="t"/>
              <a:pathLst>
                <a:path extrusionOk="0" h="1610" w="1612">
                  <a:moveTo>
                    <a:pt x="575" y="0"/>
                  </a:moveTo>
                  <a:cubicBezTo>
                    <a:pt x="759" y="211"/>
                    <a:pt x="773" y="674"/>
                    <a:pt x="806" y="938"/>
                  </a:cubicBezTo>
                  <a:cubicBezTo>
                    <a:pt x="588" y="872"/>
                    <a:pt x="244" y="693"/>
                    <a:pt x="106" y="680"/>
                  </a:cubicBezTo>
                  <a:lnTo>
                    <a:pt x="106" y="680"/>
                  </a:lnTo>
                  <a:cubicBezTo>
                    <a:pt x="0" y="806"/>
                    <a:pt x="73" y="1103"/>
                    <a:pt x="218" y="1340"/>
                  </a:cubicBezTo>
                  <a:cubicBezTo>
                    <a:pt x="329" y="1521"/>
                    <a:pt x="506" y="1609"/>
                    <a:pt x="705" y="1609"/>
                  </a:cubicBezTo>
                  <a:cubicBezTo>
                    <a:pt x="732" y="1609"/>
                    <a:pt x="759" y="1608"/>
                    <a:pt x="786" y="1605"/>
                  </a:cubicBezTo>
                  <a:cubicBezTo>
                    <a:pt x="812" y="1598"/>
                    <a:pt x="839" y="1598"/>
                    <a:pt x="872" y="1591"/>
                  </a:cubicBezTo>
                  <a:cubicBezTo>
                    <a:pt x="1202" y="1505"/>
                    <a:pt x="1572" y="1281"/>
                    <a:pt x="1585" y="911"/>
                  </a:cubicBezTo>
                  <a:cubicBezTo>
                    <a:pt x="1611" y="370"/>
                    <a:pt x="1255" y="152"/>
                    <a:pt x="964" y="59"/>
                  </a:cubicBezTo>
                  <a:cubicBezTo>
                    <a:pt x="759" y="0"/>
                    <a:pt x="581" y="0"/>
                    <a:pt x="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3"/>
            <p:cNvSpPr/>
            <p:nvPr/>
          </p:nvSpPr>
          <p:spPr>
            <a:xfrm>
              <a:off x="6078735" y="6133828"/>
              <a:ext cx="90559" cy="169295"/>
            </a:xfrm>
            <a:custGeom>
              <a:rect b="b" l="l" r="r" t="t"/>
              <a:pathLst>
                <a:path extrusionOk="0" h="1546" w="827">
                  <a:moveTo>
                    <a:pt x="179" y="0"/>
                  </a:moveTo>
                  <a:cubicBezTo>
                    <a:pt x="285" y="199"/>
                    <a:pt x="351" y="416"/>
                    <a:pt x="344" y="628"/>
                  </a:cubicBezTo>
                  <a:cubicBezTo>
                    <a:pt x="344" y="793"/>
                    <a:pt x="291" y="984"/>
                    <a:pt x="239" y="1136"/>
                  </a:cubicBezTo>
                  <a:cubicBezTo>
                    <a:pt x="186" y="1275"/>
                    <a:pt x="113" y="1407"/>
                    <a:pt x="21" y="1519"/>
                  </a:cubicBezTo>
                  <a:cubicBezTo>
                    <a:pt x="14" y="1526"/>
                    <a:pt x="7" y="1539"/>
                    <a:pt x="1" y="1546"/>
                  </a:cubicBezTo>
                  <a:cubicBezTo>
                    <a:pt x="27" y="1539"/>
                    <a:pt x="54" y="1539"/>
                    <a:pt x="87" y="1532"/>
                  </a:cubicBezTo>
                  <a:cubicBezTo>
                    <a:pt x="423" y="1446"/>
                    <a:pt x="787" y="1222"/>
                    <a:pt x="800" y="852"/>
                  </a:cubicBezTo>
                  <a:cubicBezTo>
                    <a:pt x="826" y="311"/>
                    <a:pt x="470" y="93"/>
                    <a:pt x="1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3"/>
            <p:cNvSpPr/>
            <p:nvPr/>
          </p:nvSpPr>
          <p:spPr>
            <a:xfrm>
              <a:off x="5768733" y="6361929"/>
              <a:ext cx="459801" cy="324573"/>
            </a:xfrm>
            <a:custGeom>
              <a:rect b="b" l="l" r="r" t="t"/>
              <a:pathLst>
                <a:path extrusionOk="0" h="2964" w="4199">
                  <a:moveTo>
                    <a:pt x="2524" y="0"/>
                  </a:moveTo>
                  <a:cubicBezTo>
                    <a:pt x="1518" y="0"/>
                    <a:pt x="149" y="537"/>
                    <a:pt x="144" y="1496"/>
                  </a:cubicBezTo>
                  <a:cubicBezTo>
                    <a:pt x="144" y="1496"/>
                    <a:pt x="1" y="2963"/>
                    <a:pt x="1418" y="2963"/>
                  </a:cubicBezTo>
                  <a:cubicBezTo>
                    <a:pt x="1609" y="2963"/>
                    <a:pt x="1828" y="2937"/>
                    <a:pt x="2079" y="2876"/>
                  </a:cubicBezTo>
                  <a:cubicBezTo>
                    <a:pt x="4199" y="2368"/>
                    <a:pt x="3717" y="671"/>
                    <a:pt x="3505" y="341"/>
                  </a:cubicBezTo>
                  <a:cubicBezTo>
                    <a:pt x="3359" y="110"/>
                    <a:pt x="2979" y="0"/>
                    <a:pt x="2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3"/>
            <p:cNvSpPr/>
            <p:nvPr/>
          </p:nvSpPr>
          <p:spPr>
            <a:xfrm>
              <a:off x="5835091" y="6491693"/>
              <a:ext cx="292262" cy="164038"/>
            </a:xfrm>
            <a:custGeom>
              <a:rect b="b" l="l" r="r" t="t"/>
              <a:pathLst>
                <a:path extrusionOk="0" h="1498" w="2669">
                  <a:moveTo>
                    <a:pt x="2451" y="1"/>
                  </a:moveTo>
                  <a:cubicBezTo>
                    <a:pt x="2448" y="1"/>
                    <a:pt x="2446" y="1"/>
                    <a:pt x="2444" y="1"/>
                  </a:cubicBezTo>
                  <a:cubicBezTo>
                    <a:pt x="2272" y="1"/>
                    <a:pt x="2100" y="74"/>
                    <a:pt x="1935" y="87"/>
                  </a:cubicBezTo>
                  <a:cubicBezTo>
                    <a:pt x="1625" y="113"/>
                    <a:pt x="1354" y="153"/>
                    <a:pt x="1057" y="258"/>
                  </a:cubicBezTo>
                  <a:cubicBezTo>
                    <a:pt x="819" y="344"/>
                    <a:pt x="562" y="423"/>
                    <a:pt x="337" y="549"/>
                  </a:cubicBezTo>
                  <a:cubicBezTo>
                    <a:pt x="278" y="582"/>
                    <a:pt x="7" y="694"/>
                    <a:pt x="1" y="833"/>
                  </a:cubicBezTo>
                  <a:cubicBezTo>
                    <a:pt x="93" y="1203"/>
                    <a:pt x="370" y="1480"/>
                    <a:pt x="760" y="1493"/>
                  </a:cubicBezTo>
                  <a:cubicBezTo>
                    <a:pt x="835" y="1496"/>
                    <a:pt x="909" y="1497"/>
                    <a:pt x="982" y="1497"/>
                  </a:cubicBezTo>
                  <a:cubicBezTo>
                    <a:pt x="1294" y="1497"/>
                    <a:pt x="1587" y="1465"/>
                    <a:pt x="1876" y="1315"/>
                  </a:cubicBezTo>
                  <a:cubicBezTo>
                    <a:pt x="2226" y="1143"/>
                    <a:pt x="2556" y="846"/>
                    <a:pt x="2635" y="450"/>
                  </a:cubicBezTo>
                  <a:cubicBezTo>
                    <a:pt x="2661" y="300"/>
                    <a:pt x="2668" y="1"/>
                    <a:pt x="2451" y="1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3"/>
            <p:cNvSpPr/>
            <p:nvPr/>
          </p:nvSpPr>
          <p:spPr>
            <a:xfrm>
              <a:off x="5822060" y="6481071"/>
              <a:ext cx="66797" cy="44897"/>
            </a:xfrm>
            <a:custGeom>
              <a:rect b="b" l="l" r="r" t="t"/>
              <a:pathLst>
                <a:path extrusionOk="0" h="410" w="610">
                  <a:moveTo>
                    <a:pt x="319" y="0"/>
                  </a:moveTo>
                  <a:cubicBezTo>
                    <a:pt x="206" y="0"/>
                    <a:pt x="94" y="46"/>
                    <a:pt x="73" y="151"/>
                  </a:cubicBezTo>
                  <a:cubicBezTo>
                    <a:pt x="40" y="190"/>
                    <a:pt x="1" y="283"/>
                    <a:pt x="14" y="336"/>
                  </a:cubicBezTo>
                  <a:cubicBezTo>
                    <a:pt x="25" y="393"/>
                    <a:pt x="63" y="409"/>
                    <a:pt x="108" y="409"/>
                  </a:cubicBezTo>
                  <a:cubicBezTo>
                    <a:pt x="146" y="409"/>
                    <a:pt x="189" y="398"/>
                    <a:pt x="225" y="388"/>
                  </a:cubicBezTo>
                  <a:cubicBezTo>
                    <a:pt x="338" y="369"/>
                    <a:pt x="529" y="322"/>
                    <a:pt x="569" y="197"/>
                  </a:cubicBezTo>
                  <a:cubicBezTo>
                    <a:pt x="609" y="75"/>
                    <a:pt x="463" y="0"/>
                    <a:pt x="319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3"/>
            <p:cNvSpPr/>
            <p:nvPr/>
          </p:nvSpPr>
          <p:spPr>
            <a:xfrm>
              <a:off x="5856773" y="6434969"/>
              <a:ext cx="30442" cy="27376"/>
            </a:xfrm>
            <a:custGeom>
              <a:rect b="b" l="l" r="r" t="t"/>
              <a:pathLst>
                <a:path extrusionOk="0" h="250" w="278">
                  <a:moveTo>
                    <a:pt x="122" y="0"/>
                  </a:moveTo>
                  <a:cubicBezTo>
                    <a:pt x="87" y="0"/>
                    <a:pt x="56" y="16"/>
                    <a:pt x="40" y="57"/>
                  </a:cubicBezTo>
                  <a:cubicBezTo>
                    <a:pt x="14" y="90"/>
                    <a:pt x="1" y="156"/>
                    <a:pt x="21" y="189"/>
                  </a:cubicBezTo>
                  <a:cubicBezTo>
                    <a:pt x="47" y="242"/>
                    <a:pt x="126" y="242"/>
                    <a:pt x="172" y="248"/>
                  </a:cubicBezTo>
                  <a:cubicBezTo>
                    <a:pt x="179" y="249"/>
                    <a:pt x="186" y="250"/>
                    <a:pt x="192" y="250"/>
                  </a:cubicBezTo>
                  <a:cubicBezTo>
                    <a:pt x="261" y="250"/>
                    <a:pt x="277" y="183"/>
                    <a:pt x="271" y="116"/>
                  </a:cubicBezTo>
                  <a:cubicBezTo>
                    <a:pt x="267" y="60"/>
                    <a:pt x="188" y="0"/>
                    <a:pt x="122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3"/>
            <p:cNvSpPr/>
            <p:nvPr/>
          </p:nvSpPr>
          <p:spPr>
            <a:xfrm>
              <a:off x="5628350" y="6296554"/>
              <a:ext cx="156260" cy="135239"/>
            </a:xfrm>
            <a:custGeom>
              <a:rect b="b" l="l" r="r" t="t"/>
              <a:pathLst>
                <a:path extrusionOk="0" h="1235" w="1427">
                  <a:moveTo>
                    <a:pt x="284" y="0"/>
                  </a:moveTo>
                  <a:lnTo>
                    <a:pt x="284" y="0"/>
                  </a:lnTo>
                  <a:cubicBezTo>
                    <a:pt x="119" y="258"/>
                    <a:pt x="0" y="654"/>
                    <a:pt x="370" y="1050"/>
                  </a:cubicBezTo>
                  <a:cubicBezTo>
                    <a:pt x="496" y="1182"/>
                    <a:pt x="661" y="1234"/>
                    <a:pt x="832" y="1234"/>
                  </a:cubicBezTo>
                  <a:cubicBezTo>
                    <a:pt x="1012" y="1234"/>
                    <a:pt x="1198" y="1177"/>
                    <a:pt x="1354" y="1096"/>
                  </a:cubicBezTo>
                  <a:cubicBezTo>
                    <a:pt x="1380" y="1083"/>
                    <a:pt x="1407" y="1070"/>
                    <a:pt x="1426" y="1050"/>
                  </a:cubicBezTo>
                  <a:lnTo>
                    <a:pt x="1393" y="1050"/>
                  </a:lnTo>
                  <a:cubicBezTo>
                    <a:pt x="1255" y="1024"/>
                    <a:pt x="1109" y="964"/>
                    <a:pt x="984" y="898"/>
                  </a:cubicBezTo>
                  <a:cubicBezTo>
                    <a:pt x="839" y="819"/>
                    <a:pt x="674" y="707"/>
                    <a:pt x="568" y="588"/>
                  </a:cubicBezTo>
                  <a:cubicBezTo>
                    <a:pt x="429" y="429"/>
                    <a:pt x="330" y="218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3"/>
            <p:cNvSpPr/>
            <p:nvPr/>
          </p:nvSpPr>
          <p:spPr>
            <a:xfrm flipH="1" rot="-1454413">
              <a:off x="6016475" y="6434676"/>
              <a:ext cx="66796" cy="44897"/>
            </a:xfrm>
            <a:custGeom>
              <a:rect b="b" l="l" r="r" t="t"/>
              <a:pathLst>
                <a:path extrusionOk="0" h="410" w="610">
                  <a:moveTo>
                    <a:pt x="319" y="0"/>
                  </a:moveTo>
                  <a:cubicBezTo>
                    <a:pt x="206" y="0"/>
                    <a:pt x="94" y="46"/>
                    <a:pt x="73" y="151"/>
                  </a:cubicBezTo>
                  <a:cubicBezTo>
                    <a:pt x="40" y="190"/>
                    <a:pt x="1" y="283"/>
                    <a:pt x="14" y="336"/>
                  </a:cubicBezTo>
                  <a:cubicBezTo>
                    <a:pt x="25" y="393"/>
                    <a:pt x="63" y="409"/>
                    <a:pt x="108" y="409"/>
                  </a:cubicBezTo>
                  <a:cubicBezTo>
                    <a:pt x="146" y="409"/>
                    <a:pt x="189" y="398"/>
                    <a:pt x="225" y="388"/>
                  </a:cubicBezTo>
                  <a:cubicBezTo>
                    <a:pt x="338" y="369"/>
                    <a:pt x="529" y="322"/>
                    <a:pt x="569" y="197"/>
                  </a:cubicBezTo>
                  <a:cubicBezTo>
                    <a:pt x="609" y="75"/>
                    <a:pt x="463" y="0"/>
                    <a:pt x="319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3"/>
            <p:cNvSpPr/>
            <p:nvPr/>
          </p:nvSpPr>
          <p:spPr>
            <a:xfrm flipH="1" rot="-1454413">
              <a:off x="5997050" y="6400200"/>
              <a:ext cx="30442" cy="27376"/>
            </a:xfrm>
            <a:custGeom>
              <a:rect b="b" l="l" r="r" t="t"/>
              <a:pathLst>
                <a:path extrusionOk="0" h="250" w="278">
                  <a:moveTo>
                    <a:pt x="122" y="0"/>
                  </a:moveTo>
                  <a:cubicBezTo>
                    <a:pt x="87" y="0"/>
                    <a:pt x="56" y="16"/>
                    <a:pt x="40" y="57"/>
                  </a:cubicBezTo>
                  <a:cubicBezTo>
                    <a:pt x="14" y="90"/>
                    <a:pt x="1" y="156"/>
                    <a:pt x="21" y="189"/>
                  </a:cubicBezTo>
                  <a:cubicBezTo>
                    <a:pt x="47" y="242"/>
                    <a:pt x="126" y="242"/>
                    <a:pt x="172" y="248"/>
                  </a:cubicBezTo>
                  <a:cubicBezTo>
                    <a:pt x="179" y="249"/>
                    <a:pt x="186" y="250"/>
                    <a:pt x="192" y="250"/>
                  </a:cubicBezTo>
                  <a:cubicBezTo>
                    <a:pt x="261" y="250"/>
                    <a:pt x="277" y="183"/>
                    <a:pt x="271" y="116"/>
                  </a:cubicBezTo>
                  <a:cubicBezTo>
                    <a:pt x="267" y="60"/>
                    <a:pt x="188" y="0"/>
                    <a:pt x="122" y="0"/>
                  </a:cubicBezTo>
                  <a:close/>
                </a:path>
              </a:pathLst>
            </a:custGeom>
            <a:solidFill>
              <a:srgbClr val="071C3D">
                <a:alpha val="60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6" name="Google Shape;1686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03" name="Google Shape;103;p5"/>
          <p:cNvSpPr txBox="1"/>
          <p:nvPr>
            <p:ph idx="1" type="subTitle"/>
          </p:nvPr>
        </p:nvSpPr>
        <p:spPr>
          <a:xfrm>
            <a:off x="5055246" y="164159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5"/>
          <p:cNvSpPr txBox="1"/>
          <p:nvPr>
            <p:ph idx="2" type="subTitle"/>
          </p:nvPr>
        </p:nvSpPr>
        <p:spPr>
          <a:xfrm>
            <a:off x="1583154" y="164159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5" name="Google Shape;105;p5"/>
          <p:cNvSpPr txBox="1"/>
          <p:nvPr>
            <p:ph idx="3" type="subTitle"/>
          </p:nvPr>
        </p:nvSpPr>
        <p:spPr>
          <a:xfrm>
            <a:off x="5055246" y="133357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06" name="Google Shape;106;p5"/>
          <p:cNvSpPr txBox="1"/>
          <p:nvPr>
            <p:ph idx="4" type="subTitle"/>
          </p:nvPr>
        </p:nvSpPr>
        <p:spPr>
          <a:xfrm>
            <a:off x="1583154" y="133357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grpSp>
        <p:nvGrpSpPr>
          <p:cNvPr id="107" name="Google Shape;107;p5"/>
          <p:cNvGrpSpPr/>
          <p:nvPr/>
        </p:nvGrpSpPr>
        <p:grpSpPr>
          <a:xfrm>
            <a:off x="8547300" y="2096358"/>
            <a:ext cx="498456" cy="1035373"/>
            <a:chOff x="8461575" y="182458"/>
            <a:chExt cx="498456" cy="1035373"/>
          </a:xfrm>
        </p:grpSpPr>
        <p:sp>
          <p:nvSpPr>
            <p:cNvPr id="108" name="Google Shape;108;p5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" name="Google Shape;110;p5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111" name="Google Shape;111;p5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" name="Google Shape;113;p5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114" name="Google Shape;114;p5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6" name="Google Shape;116;p5"/>
          <p:cNvGrpSpPr/>
          <p:nvPr/>
        </p:nvGrpSpPr>
        <p:grpSpPr>
          <a:xfrm rot="-4479447">
            <a:off x="-77580" y="1482013"/>
            <a:ext cx="903870" cy="468862"/>
            <a:chOff x="237035" y="171233"/>
            <a:chExt cx="903834" cy="468843"/>
          </a:xfrm>
        </p:grpSpPr>
        <p:sp>
          <p:nvSpPr>
            <p:cNvPr id="117" name="Google Shape;117;p5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" name="Google Shape;118;p5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119" name="Google Shape;119;p5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0" name="Google Shape;120;p5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121" name="Google Shape;121;p5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" name="Google Shape;122;p5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" name="Google Shape;123;p5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124" name="Google Shape;124;p5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" name="Google Shape;125;p5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6" name="Google Shape;126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/>
          <p:nvPr/>
        </p:nvSpPr>
        <p:spPr>
          <a:xfrm flipH="1">
            <a:off x="152992" y="3415923"/>
            <a:ext cx="560245" cy="903854"/>
          </a:xfrm>
          <a:custGeom>
            <a:rect b="b" l="l" r="r" t="t"/>
            <a:pathLst>
              <a:path extrusionOk="0" h="12742" w="7898">
                <a:moveTo>
                  <a:pt x="4730" y="0"/>
                </a:moveTo>
                <a:cubicBezTo>
                  <a:pt x="4500" y="0"/>
                  <a:pt x="4247" y="203"/>
                  <a:pt x="4108" y="387"/>
                </a:cubicBezTo>
                <a:cubicBezTo>
                  <a:pt x="3593" y="1054"/>
                  <a:pt x="3758" y="1965"/>
                  <a:pt x="3996" y="2698"/>
                </a:cubicBezTo>
                <a:cubicBezTo>
                  <a:pt x="4246" y="3484"/>
                  <a:pt x="4603" y="4217"/>
                  <a:pt x="5059" y="4897"/>
                </a:cubicBezTo>
                <a:cubicBezTo>
                  <a:pt x="5534" y="5610"/>
                  <a:pt x="5574" y="6422"/>
                  <a:pt x="5963" y="7149"/>
                </a:cubicBezTo>
                <a:cubicBezTo>
                  <a:pt x="6214" y="7618"/>
                  <a:pt x="6597" y="7915"/>
                  <a:pt x="6690" y="8469"/>
                </a:cubicBezTo>
                <a:cubicBezTo>
                  <a:pt x="6769" y="8905"/>
                  <a:pt x="6709" y="9341"/>
                  <a:pt x="6782" y="9783"/>
                </a:cubicBezTo>
                <a:cubicBezTo>
                  <a:pt x="6830" y="10058"/>
                  <a:pt x="7265" y="11884"/>
                  <a:pt x="6634" y="11884"/>
                </a:cubicBezTo>
                <a:cubicBezTo>
                  <a:pt x="6566" y="11884"/>
                  <a:pt x="6486" y="11863"/>
                  <a:pt x="6392" y="11817"/>
                </a:cubicBezTo>
                <a:cubicBezTo>
                  <a:pt x="5765" y="11513"/>
                  <a:pt x="5937" y="10259"/>
                  <a:pt x="5930" y="9717"/>
                </a:cubicBezTo>
                <a:cubicBezTo>
                  <a:pt x="5924" y="8892"/>
                  <a:pt x="5481" y="8265"/>
                  <a:pt x="5144" y="7538"/>
                </a:cubicBezTo>
                <a:cubicBezTo>
                  <a:pt x="4814" y="6832"/>
                  <a:pt x="4880" y="5894"/>
                  <a:pt x="4451" y="5260"/>
                </a:cubicBezTo>
                <a:cubicBezTo>
                  <a:pt x="4296" y="5029"/>
                  <a:pt x="4084" y="4881"/>
                  <a:pt x="3881" y="4881"/>
                </a:cubicBezTo>
                <a:cubicBezTo>
                  <a:pt x="3730" y="4881"/>
                  <a:pt x="3583" y="4963"/>
                  <a:pt x="3467" y="5155"/>
                </a:cubicBezTo>
                <a:cubicBezTo>
                  <a:pt x="3170" y="5643"/>
                  <a:pt x="3309" y="6416"/>
                  <a:pt x="3646" y="6832"/>
                </a:cubicBezTo>
                <a:cubicBezTo>
                  <a:pt x="4002" y="7261"/>
                  <a:pt x="4715" y="7611"/>
                  <a:pt x="4841" y="8179"/>
                </a:cubicBezTo>
                <a:cubicBezTo>
                  <a:pt x="4927" y="8562"/>
                  <a:pt x="4795" y="8984"/>
                  <a:pt x="4887" y="9381"/>
                </a:cubicBezTo>
                <a:cubicBezTo>
                  <a:pt x="4973" y="9790"/>
                  <a:pt x="5144" y="10173"/>
                  <a:pt x="5336" y="10543"/>
                </a:cubicBezTo>
                <a:cubicBezTo>
                  <a:pt x="5660" y="11190"/>
                  <a:pt x="6029" y="11876"/>
                  <a:pt x="5686" y="12590"/>
                </a:cubicBezTo>
                <a:cubicBezTo>
                  <a:pt x="5402" y="12418"/>
                  <a:pt x="5184" y="11982"/>
                  <a:pt x="4887" y="11764"/>
                </a:cubicBezTo>
                <a:cubicBezTo>
                  <a:pt x="4511" y="11474"/>
                  <a:pt x="4227" y="11295"/>
                  <a:pt x="3969" y="10879"/>
                </a:cubicBezTo>
                <a:cubicBezTo>
                  <a:pt x="3580" y="10219"/>
                  <a:pt x="3632" y="9433"/>
                  <a:pt x="3223" y="8786"/>
                </a:cubicBezTo>
                <a:cubicBezTo>
                  <a:pt x="2999" y="8423"/>
                  <a:pt x="2741" y="8047"/>
                  <a:pt x="2497" y="7697"/>
                </a:cubicBezTo>
                <a:cubicBezTo>
                  <a:pt x="2226" y="7307"/>
                  <a:pt x="1810" y="7083"/>
                  <a:pt x="1625" y="6627"/>
                </a:cubicBezTo>
                <a:cubicBezTo>
                  <a:pt x="1123" y="5406"/>
                  <a:pt x="1579" y="3973"/>
                  <a:pt x="1401" y="2705"/>
                </a:cubicBezTo>
                <a:cubicBezTo>
                  <a:pt x="1327" y="2199"/>
                  <a:pt x="964" y="1867"/>
                  <a:pt x="633" y="1867"/>
                </a:cubicBezTo>
                <a:cubicBezTo>
                  <a:pt x="372" y="1867"/>
                  <a:pt x="131" y="2074"/>
                  <a:pt x="67" y="2566"/>
                </a:cubicBezTo>
                <a:cubicBezTo>
                  <a:pt x="1" y="3062"/>
                  <a:pt x="272" y="3438"/>
                  <a:pt x="456" y="3874"/>
                </a:cubicBezTo>
                <a:cubicBezTo>
                  <a:pt x="615" y="4237"/>
                  <a:pt x="654" y="4620"/>
                  <a:pt x="654" y="5016"/>
                </a:cubicBezTo>
                <a:cubicBezTo>
                  <a:pt x="654" y="5815"/>
                  <a:pt x="549" y="6667"/>
                  <a:pt x="1130" y="7307"/>
                </a:cubicBezTo>
                <a:cubicBezTo>
                  <a:pt x="1599" y="7816"/>
                  <a:pt x="2200" y="8179"/>
                  <a:pt x="2649" y="8700"/>
                </a:cubicBezTo>
                <a:cubicBezTo>
                  <a:pt x="3170" y="9321"/>
                  <a:pt x="2952" y="10120"/>
                  <a:pt x="3197" y="10853"/>
                </a:cubicBezTo>
                <a:cubicBezTo>
                  <a:pt x="3507" y="11764"/>
                  <a:pt x="4689" y="12358"/>
                  <a:pt x="5527" y="12741"/>
                </a:cubicBezTo>
                <a:lnTo>
                  <a:pt x="7819" y="11923"/>
                </a:lnTo>
                <a:cubicBezTo>
                  <a:pt x="7819" y="11962"/>
                  <a:pt x="7825" y="12002"/>
                  <a:pt x="7825" y="12042"/>
                </a:cubicBezTo>
                <a:cubicBezTo>
                  <a:pt x="7898" y="11876"/>
                  <a:pt x="7865" y="11309"/>
                  <a:pt x="7872" y="11058"/>
                </a:cubicBezTo>
                <a:cubicBezTo>
                  <a:pt x="7878" y="10298"/>
                  <a:pt x="7647" y="9539"/>
                  <a:pt x="7350" y="8859"/>
                </a:cubicBezTo>
                <a:cubicBezTo>
                  <a:pt x="6736" y="7452"/>
                  <a:pt x="5990" y="5980"/>
                  <a:pt x="5679" y="4475"/>
                </a:cubicBezTo>
                <a:cubicBezTo>
                  <a:pt x="5508" y="3662"/>
                  <a:pt x="5382" y="2863"/>
                  <a:pt x="5290" y="2045"/>
                </a:cubicBezTo>
                <a:cubicBezTo>
                  <a:pt x="5250" y="1675"/>
                  <a:pt x="5171" y="1318"/>
                  <a:pt x="5125" y="955"/>
                </a:cubicBezTo>
                <a:cubicBezTo>
                  <a:pt x="5092" y="744"/>
                  <a:pt x="5164" y="335"/>
                  <a:pt x="5026" y="156"/>
                </a:cubicBezTo>
                <a:cubicBezTo>
                  <a:pt x="4941" y="45"/>
                  <a:pt x="4838" y="0"/>
                  <a:pt x="47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"/>
          <p:cNvSpPr/>
          <p:nvPr/>
        </p:nvSpPr>
        <p:spPr>
          <a:xfrm flipH="1">
            <a:off x="503443" y="3902700"/>
            <a:ext cx="308288" cy="622833"/>
          </a:xfrm>
          <a:custGeom>
            <a:rect b="b" l="l" r="r" t="t"/>
            <a:pathLst>
              <a:path extrusionOk="0" h="7166" w="3547">
                <a:moveTo>
                  <a:pt x="344" y="2327"/>
                </a:moveTo>
                <a:cubicBezTo>
                  <a:pt x="111" y="2327"/>
                  <a:pt x="50" y="2621"/>
                  <a:pt x="33" y="2842"/>
                </a:cubicBezTo>
                <a:cubicBezTo>
                  <a:pt x="0" y="3251"/>
                  <a:pt x="152" y="3581"/>
                  <a:pt x="429" y="3885"/>
                </a:cubicBezTo>
                <a:cubicBezTo>
                  <a:pt x="720" y="4215"/>
                  <a:pt x="1189" y="4393"/>
                  <a:pt x="1367" y="4816"/>
                </a:cubicBezTo>
                <a:cubicBezTo>
                  <a:pt x="1591" y="5351"/>
                  <a:pt x="1387" y="6011"/>
                  <a:pt x="1605" y="6579"/>
                </a:cubicBezTo>
                <a:cubicBezTo>
                  <a:pt x="1646" y="6685"/>
                  <a:pt x="1719" y="6826"/>
                  <a:pt x="1814" y="6942"/>
                </a:cubicBezTo>
                <a:lnTo>
                  <a:pt x="1814" y="6942"/>
                </a:lnTo>
                <a:cubicBezTo>
                  <a:pt x="1850" y="6057"/>
                  <a:pt x="2082" y="5048"/>
                  <a:pt x="1605" y="4301"/>
                </a:cubicBezTo>
                <a:cubicBezTo>
                  <a:pt x="1380" y="3938"/>
                  <a:pt x="1070" y="3588"/>
                  <a:pt x="885" y="3205"/>
                </a:cubicBezTo>
                <a:cubicBezTo>
                  <a:pt x="759" y="2961"/>
                  <a:pt x="779" y="2465"/>
                  <a:pt x="475" y="2353"/>
                </a:cubicBezTo>
                <a:cubicBezTo>
                  <a:pt x="427" y="2335"/>
                  <a:pt x="383" y="2327"/>
                  <a:pt x="344" y="2327"/>
                </a:cubicBezTo>
                <a:close/>
                <a:moveTo>
                  <a:pt x="3206" y="1"/>
                </a:moveTo>
                <a:cubicBezTo>
                  <a:pt x="3073" y="1"/>
                  <a:pt x="2900" y="105"/>
                  <a:pt x="2714" y="346"/>
                </a:cubicBezTo>
                <a:cubicBezTo>
                  <a:pt x="2126" y="1118"/>
                  <a:pt x="2093" y="2439"/>
                  <a:pt x="2014" y="3383"/>
                </a:cubicBezTo>
                <a:cubicBezTo>
                  <a:pt x="1961" y="4017"/>
                  <a:pt x="2298" y="4347"/>
                  <a:pt x="2377" y="4942"/>
                </a:cubicBezTo>
                <a:cubicBezTo>
                  <a:pt x="2443" y="5457"/>
                  <a:pt x="2291" y="5958"/>
                  <a:pt x="2179" y="6454"/>
                </a:cubicBezTo>
                <a:lnTo>
                  <a:pt x="2172" y="6454"/>
                </a:lnTo>
                <a:lnTo>
                  <a:pt x="1878" y="7015"/>
                </a:lnTo>
                <a:lnTo>
                  <a:pt x="1878" y="7015"/>
                </a:lnTo>
                <a:cubicBezTo>
                  <a:pt x="1856" y="6992"/>
                  <a:pt x="1834" y="6968"/>
                  <a:pt x="1814" y="6942"/>
                </a:cubicBezTo>
                <a:lnTo>
                  <a:pt x="1814" y="6942"/>
                </a:lnTo>
                <a:cubicBezTo>
                  <a:pt x="1811" y="7011"/>
                  <a:pt x="1809" y="7080"/>
                  <a:pt x="1809" y="7147"/>
                </a:cubicBezTo>
                <a:lnTo>
                  <a:pt x="1878" y="7015"/>
                </a:lnTo>
                <a:lnTo>
                  <a:pt x="1878" y="7015"/>
                </a:lnTo>
                <a:cubicBezTo>
                  <a:pt x="1966" y="7104"/>
                  <a:pt x="2068" y="7166"/>
                  <a:pt x="2176" y="7166"/>
                </a:cubicBezTo>
                <a:cubicBezTo>
                  <a:pt x="2260" y="7166"/>
                  <a:pt x="2348" y="7128"/>
                  <a:pt x="2437" y="7035"/>
                </a:cubicBezTo>
                <a:cubicBezTo>
                  <a:pt x="2582" y="6883"/>
                  <a:pt x="2470" y="6249"/>
                  <a:pt x="2509" y="6031"/>
                </a:cubicBezTo>
                <a:cubicBezTo>
                  <a:pt x="2681" y="5153"/>
                  <a:pt x="3255" y="4572"/>
                  <a:pt x="3110" y="3641"/>
                </a:cubicBezTo>
                <a:cubicBezTo>
                  <a:pt x="3024" y="3066"/>
                  <a:pt x="2866" y="2558"/>
                  <a:pt x="2978" y="1964"/>
                </a:cubicBezTo>
                <a:cubicBezTo>
                  <a:pt x="3057" y="1554"/>
                  <a:pt x="3229" y="1178"/>
                  <a:pt x="3374" y="788"/>
                </a:cubicBezTo>
                <a:cubicBezTo>
                  <a:pt x="3547" y="325"/>
                  <a:pt x="3440" y="1"/>
                  <a:pt x="320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"/>
          <p:cNvSpPr/>
          <p:nvPr/>
        </p:nvSpPr>
        <p:spPr>
          <a:xfrm flipH="1">
            <a:off x="383641" y="3952293"/>
            <a:ext cx="168876" cy="614141"/>
          </a:xfrm>
          <a:custGeom>
            <a:rect b="b" l="l" r="r" t="t"/>
            <a:pathLst>
              <a:path extrusionOk="0" h="7066" w="1943">
                <a:moveTo>
                  <a:pt x="1375" y="0"/>
                </a:moveTo>
                <a:cubicBezTo>
                  <a:pt x="1372" y="0"/>
                  <a:pt x="1370" y="0"/>
                  <a:pt x="1368" y="0"/>
                </a:cubicBezTo>
                <a:cubicBezTo>
                  <a:pt x="925" y="40"/>
                  <a:pt x="1143" y="1585"/>
                  <a:pt x="1143" y="1869"/>
                </a:cubicBezTo>
                <a:cubicBezTo>
                  <a:pt x="1143" y="2476"/>
                  <a:pt x="1104" y="3196"/>
                  <a:pt x="839" y="3757"/>
                </a:cubicBezTo>
                <a:cubicBezTo>
                  <a:pt x="529" y="4431"/>
                  <a:pt x="1" y="5032"/>
                  <a:pt x="54" y="5831"/>
                </a:cubicBezTo>
                <a:cubicBezTo>
                  <a:pt x="67" y="6029"/>
                  <a:pt x="199" y="6729"/>
                  <a:pt x="232" y="7066"/>
                </a:cubicBezTo>
                <a:cubicBezTo>
                  <a:pt x="489" y="6689"/>
                  <a:pt x="655" y="6194"/>
                  <a:pt x="767" y="5752"/>
                </a:cubicBezTo>
                <a:cubicBezTo>
                  <a:pt x="925" y="5164"/>
                  <a:pt x="1117" y="4649"/>
                  <a:pt x="1321" y="4074"/>
                </a:cubicBezTo>
                <a:cubicBezTo>
                  <a:pt x="1447" y="3731"/>
                  <a:pt x="1493" y="3381"/>
                  <a:pt x="1652" y="3038"/>
                </a:cubicBezTo>
                <a:cubicBezTo>
                  <a:pt x="1790" y="2734"/>
                  <a:pt x="1902" y="2496"/>
                  <a:pt x="1916" y="2153"/>
                </a:cubicBezTo>
                <a:cubicBezTo>
                  <a:pt x="1942" y="1605"/>
                  <a:pt x="1632" y="1215"/>
                  <a:pt x="1553" y="700"/>
                </a:cubicBezTo>
                <a:cubicBezTo>
                  <a:pt x="1526" y="563"/>
                  <a:pt x="1571" y="0"/>
                  <a:pt x="13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"/>
          <p:cNvSpPr/>
          <p:nvPr/>
        </p:nvSpPr>
        <p:spPr>
          <a:xfrm flipH="1">
            <a:off x="9" y="3633392"/>
            <a:ext cx="206075" cy="655513"/>
          </a:xfrm>
          <a:custGeom>
            <a:rect b="b" l="l" r="r" t="t"/>
            <a:pathLst>
              <a:path extrusionOk="0" h="7542" w="2371">
                <a:moveTo>
                  <a:pt x="635" y="1"/>
                </a:moveTo>
                <a:cubicBezTo>
                  <a:pt x="392" y="1"/>
                  <a:pt x="233" y="814"/>
                  <a:pt x="198" y="1051"/>
                </a:cubicBezTo>
                <a:cubicBezTo>
                  <a:pt x="0" y="2411"/>
                  <a:pt x="462" y="3296"/>
                  <a:pt x="1189" y="4412"/>
                </a:cubicBezTo>
                <a:cubicBezTo>
                  <a:pt x="1789" y="5336"/>
                  <a:pt x="1908" y="6512"/>
                  <a:pt x="2166" y="7542"/>
                </a:cubicBezTo>
                <a:cubicBezTo>
                  <a:pt x="2245" y="7357"/>
                  <a:pt x="2192" y="6380"/>
                  <a:pt x="2225" y="5699"/>
                </a:cubicBezTo>
                <a:cubicBezTo>
                  <a:pt x="2252" y="5250"/>
                  <a:pt x="2371" y="4650"/>
                  <a:pt x="2258" y="4207"/>
                </a:cubicBezTo>
                <a:cubicBezTo>
                  <a:pt x="2153" y="3778"/>
                  <a:pt x="1756" y="3408"/>
                  <a:pt x="1486" y="3078"/>
                </a:cubicBezTo>
                <a:cubicBezTo>
                  <a:pt x="1057" y="2550"/>
                  <a:pt x="825" y="2187"/>
                  <a:pt x="858" y="1493"/>
                </a:cubicBezTo>
                <a:cubicBezTo>
                  <a:pt x="872" y="1163"/>
                  <a:pt x="1030" y="602"/>
                  <a:pt x="885" y="278"/>
                </a:cubicBezTo>
                <a:cubicBezTo>
                  <a:pt x="794" y="80"/>
                  <a:pt x="710" y="1"/>
                  <a:pt x="63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6"/>
          <p:cNvSpPr/>
          <p:nvPr/>
        </p:nvSpPr>
        <p:spPr>
          <a:xfrm flipH="1">
            <a:off x="-637" y="4257227"/>
            <a:ext cx="1317716" cy="804696"/>
          </a:xfrm>
          <a:custGeom>
            <a:rect b="b" l="l" r="r" t="t"/>
            <a:pathLst>
              <a:path extrusionOk="0" h="11041" w="18080">
                <a:moveTo>
                  <a:pt x="14752" y="0"/>
                </a:moveTo>
                <a:cubicBezTo>
                  <a:pt x="14487" y="0"/>
                  <a:pt x="14222" y="17"/>
                  <a:pt x="13966" y="47"/>
                </a:cubicBezTo>
                <a:lnTo>
                  <a:pt x="12071" y="2840"/>
                </a:lnTo>
                <a:lnTo>
                  <a:pt x="11365" y="3883"/>
                </a:lnTo>
                <a:cubicBezTo>
                  <a:pt x="11365" y="3883"/>
                  <a:pt x="10572" y="3731"/>
                  <a:pt x="9542" y="3546"/>
                </a:cubicBezTo>
                <a:cubicBezTo>
                  <a:pt x="9298" y="3500"/>
                  <a:pt x="9047" y="3461"/>
                  <a:pt x="8789" y="3414"/>
                </a:cubicBezTo>
                <a:cubicBezTo>
                  <a:pt x="8420" y="3348"/>
                  <a:pt x="8037" y="3289"/>
                  <a:pt x="7654" y="3229"/>
                </a:cubicBezTo>
                <a:cubicBezTo>
                  <a:pt x="7456" y="3196"/>
                  <a:pt x="7258" y="3170"/>
                  <a:pt x="7066" y="3144"/>
                </a:cubicBezTo>
                <a:cubicBezTo>
                  <a:pt x="6875" y="3117"/>
                  <a:pt x="6683" y="3091"/>
                  <a:pt x="6505" y="3064"/>
                </a:cubicBezTo>
                <a:cubicBezTo>
                  <a:pt x="6320" y="3045"/>
                  <a:pt x="6142" y="3025"/>
                  <a:pt x="5970" y="3005"/>
                </a:cubicBezTo>
                <a:cubicBezTo>
                  <a:pt x="5640" y="2972"/>
                  <a:pt x="5356" y="2952"/>
                  <a:pt x="5145" y="2952"/>
                </a:cubicBezTo>
                <a:cubicBezTo>
                  <a:pt x="4947" y="2952"/>
                  <a:pt x="4808" y="2979"/>
                  <a:pt x="4768" y="3025"/>
                </a:cubicBezTo>
                <a:cubicBezTo>
                  <a:pt x="4636" y="3183"/>
                  <a:pt x="4603" y="4068"/>
                  <a:pt x="4610" y="5019"/>
                </a:cubicBezTo>
                <a:cubicBezTo>
                  <a:pt x="4616" y="5851"/>
                  <a:pt x="4649" y="6742"/>
                  <a:pt x="4669" y="7251"/>
                </a:cubicBezTo>
                <a:cubicBezTo>
                  <a:pt x="4682" y="7521"/>
                  <a:pt x="4696" y="7686"/>
                  <a:pt x="4696" y="7686"/>
                </a:cubicBezTo>
                <a:lnTo>
                  <a:pt x="3930" y="8089"/>
                </a:lnTo>
                <a:lnTo>
                  <a:pt x="3342" y="8406"/>
                </a:lnTo>
                <a:lnTo>
                  <a:pt x="2979" y="8690"/>
                </a:lnTo>
                <a:lnTo>
                  <a:pt x="2807" y="8822"/>
                </a:lnTo>
                <a:lnTo>
                  <a:pt x="2715" y="8895"/>
                </a:lnTo>
                <a:lnTo>
                  <a:pt x="2041" y="9430"/>
                </a:lnTo>
                <a:lnTo>
                  <a:pt x="1579" y="9793"/>
                </a:lnTo>
                <a:lnTo>
                  <a:pt x="1" y="11041"/>
                </a:lnTo>
                <a:lnTo>
                  <a:pt x="18080" y="11041"/>
                </a:lnTo>
                <a:lnTo>
                  <a:pt x="18080" y="529"/>
                </a:lnTo>
                <a:cubicBezTo>
                  <a:pt x="18080" y="529"/>
                  <a:pt x="17136" y="238"/>
                  <a:pt x="15993" y="86"/>
                </a:cubicBezTo>
                <a:cubicBezTo>
                  <a:pt x="15723" y="53"/>
                  <a:pt x="15445" y="27"/>
                  <a:pt x="15168" y="14"/>
                </a:cubicBezTo>
                <a:cubicBezTo>
                  <a:pt x="15030" y="5"/>
                  <a:pt x="14891" y="0"/>
                  <a:pt x="147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" name="Google Shape;133;p6"/>
          <p:cNvGrpSpPr/>
          <p:nvPr/>
        </p:nvGrpSpPr>
        <p:grpSpPr>
          <a:xfrm flipH="1">
            <a:off x="-1310" y="4260777"/>
            <a:ext cx="1317795" cy="801393"/>
            <a:chOff x="13999880" y="4132980"/>
            <a:chExt cx="1571423" cy="955632"/>
          </a:xfrm>
        </p:grpSpPr>
        <p:sp>
          <p:nvSpPr>
            <p:cNvPr id="134" name="Google Shape;134;p6"/>
            <p:cNvSpPr/>
            <p:nvPr/>
          </p:nvSpPr>
          <p:spPr>
            <a:xfrm>
              <a:off x="13999880" y="4769199"/>
              <a:ext cx="1571423" cy="319413"/>
            </a:xfrm>
            <a:custGeom>
              <a:rect b="b" l="l" r="r" t="t"/>
              <a:pathLst>
                <a:path extrusionOk="0" h="3675" w="18080">
                  <a:moveTo>
                    <a:pt x="13528" y="1"/>
                  </a:moveTo>
                  <a:cubicBezTo>
                    <a:pt x="12758" y="1"/>
                    <a:pt x="12058" y="609"/>
                    <a:pt x="12157" y="1271"/>
                  </a:cubicBezTo>
                  <a:cubicBezTo>
                    <a:pt x="11962" y="1222"/>
                    <a:pt x="11731" y="1201"/>
                    <a:pt x="11474" y="1201"/>
                  </a:cubicBezTo>
                  <a:cubicBezTo>
                    <a:pt x="9699" y="1201"/>
                    <a:pt x="6654" y="2218"/>
                    <a:pt x="5112" y="2218"/>
                  </a:cubicBezTo>
                  <a:cubicBezTo>
                    <a:pt x="5067" y="2218"/>
                    <a:pt x="5022" y="2217"/>
                    <a:pt x="4980" y="2216"/>
                  </a:cubicBezTo>
                  <a:cubicBezTo>
                    <a:pt x="4260" y="2189"/>
                    <a:pt x="3474" y="1846"/>
                    <a:pt x="2807" y="1456"/>
                  </a:cubicBezTo>
                  <a:lnTo>
                    <a:pt x="1" y="3675"/>
                  </a:lnTo>
                  <a:lnTo>
                    <a:pt x="18080" y="3675"/>
                  </a:lnTo>
                  <a:lnTo>
                    <a:pt x="18080" y="2222"/>
                  </a:lnTo>
                  <a:cubicBezTo>
                    <a:pt x="18080" y="2222"/>
                    <a:pt x="15412" y="1106"/>
                    <a:pt x="14428" y="320"/>
                  </a:cubicBezTo>
                  <a:cubicBezTo>
                    <a:pt x="14148" y="96"/>
                    <a:pt x="13832" y="1"/>
                    <a:pt x="13528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14399950" y="4385555"/>
              <a:ext cx="533224" cy="303681"/>
            </a:xfrm>
            <a:custGeom>
              <a:rect b="b" l="l" r="r" t="t"/>
              <a:pathLst>
                <a:path extrusionOk="0" h="3494" w="6135">
                  <a:moveTo>
                    <a:pt x="542" y="0"/>
                  </a:moveTo>
                  <a:cubicBezTo>
                    <a:pt x="344" y="7"/>
                    <a:pt x="205" y="27"/>
                    <a:pt x="165" y="73"/>
                  </a:cubicBezTo>
                  <a:cubicBezTo>
                    <a:pt x="33" y="231"/>
                    <a:pt x="0" y="1116"/>
                    <a:pt x="7" y="2074"/>
                  </a:cubicBezTo>
                  <a:lnTo>
                    <a:pt x="5507" y="3493"/>
                  </a:lnTo>
                  <a:cubicBezTo>
                    <a:pt x="5507" y="3493"/>
                    <a:pt x="5751" y="3308"/>
                    <a:pt x="6134" y="2536"/>
                  </a:cubicBezTo>
                  <a:cubicBezTo>
                    <a:pt x="4926" y="2173"/>
                    <a:pt x="1981" y="726"/>
                    <a:pt x="542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15049030" y="4132980"/>
              <a:ext cx="455695" cy="278997"/>
            </a:xfrm>
            <a:custGeom>
              <a:rect b="b" l="l" r="r" t="t"/>
              <a:pathLst>
                <a:path extrusionOk="0" h="3210" w="5243">
                  <a:moveTo>
                    <a:pt x="1895" y="1"/>
                  </a:moveTo>
                  <a:lnTo>
                    <a:pt x="0" y="2794"/>
                  </a:lnTo>
                  <a:lnTo>
                    <a:pt x="4054" y="3210"/>
                  </a:lnTo>
                  <a:lnTo>
                    <a:pt x="5243" y="2490"/>
                  </a:lnTo>
                  <a:lnTo>
                    <a:pt x="1895" y="1"/>
                  </a:ln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15105785" y="4466473"/>
              <a:ext cx="295685" cy="55191"/>
            </a:xfrm>
            <a:custGeom>
              <a:rect b="b" l="l" r="r" t="t"/>
              <a:pathLst>
                <a:path extrusionOk="0" h="635" w="3402">
                  <a:moveTo>
                    <a:pt x="1" y="0"/>
                  </a:moveTo>
                  <a:lnTo>
                    <a:pt x="3401" y="634"/>
                  </a:lnTo>
                  <a:lnTo>
                    <a:pt x="3177" y="0"/>
                  </a:ln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14933086" y="4619096"/>
              <a:ext cx="74138" cy="81005"/>
            </a:xfrm>
            <a:custGeom>
              <a:rect b="b" l="l" r="r" t="t"/>
              <a:pathLst>
                <a:path extrusionOk="0" h="932" w="853">
                  <a:moveTo>
                    <a:pt x="456" y="1"/>
                  </a:moveTo>
                  <a:lnTo>
                    <a:pt x="0" y="932"/>
                  </a:lnTo>
                  <a:lnTo>
                    <a:pt x="456" y="932"/>
                  </a:lnTo>
                  <a:lnTo>
                    <a:pt x="852" y="166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15067978" y="4521578"/>
              <a:ext cx="503325" cy="223893"/>
            </a:xfrm>
            <a:custGeom>
              <a:rect b="b" l="l" r="r" t="t"/>
              <a:pathLst>
                <a:path extrusionOk="0" h="2576" w="5791">
                  <a:moveTo>
                    <a:pt x="0" y="0"/>
                  </a:moveTo>
                  <a:cubicBezTo>
                    <a:pt x="0" y="0"/>
                    <a:pt x="3427" y="1823"/>
                    <a:pt x="5764" y="2575"/>
                  </a:cubicBezTo>
                  <a:cubicBezTo>
                    <a:pt x="5791" y="1988"/>
                    <a:pt x="5791" y="1373"/>
                    <a:pt x="5791" y="137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15125341" y="4838036"/>
              <a:ext cx="239972" cy="250576"/>
            </a:xfrm>
            <a:custGeom>
              <a:rect b="b" l="l" r="r" t="t"/>
              <a:pathLst>
                <a:path extrusionOk="0" h="2883" w="2761">
                  <a:moveTo>
                    <a:pt x="857" y="0"/>
                  </a:moveTo>
                  <a:cubicBezTo>
                    <a:pt x="553" y="0"/>
                    <a:pt x="219" y="133"/>
                    <a:pt x="0" y="294"/>
                  </a:cubicBezTo>
                  <a:cubicBezTo>
                    <a:pt x="304" y="1027"/>
                    <a:pt x="713" y="1569"/>
                    <a:pt x="865" y="2348"/>
                  </a:cubicBezTo>
                  <a:cubicBezTo>
                    <a:pt x="898" y="2520"/>
                    <a:pt x="925" y="2698"/>
                    <a:pt x="945" y="2883"/>
                  </a:cubicBezTo>
                  <a:lnTo>
                    <a:pt x="2760" y="2883"/>
                  </a:lnTo>
                  <a:cubicBezTo>
                    <a:pt x="2344" y="2256"/>
                    <a:pt x="1935" y="1628"/>
                    <a:pt x="1539" y="988"/>
                  </a:cubicBezTo>
                  <a:cubicBezTo>
                    <a:pt x="1453" y="849"/>
                    <a:pt x="1083" y="222"/>
                    <a:pt x="1090" y="30"/>
                  </a:cubicBezTo>
                  <a:cubicBezTo>
                    <a:pt x="1016" y="9"/>
                    <a:pt x="938" y="0"/>
                    <a:pt x="857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42" name="Google Shape;142;p6"/>
          <p:cNvSpPr/>
          <p:nvPr/>
        </p:nvSpPr>
        <p:spPr>
          <a:xfrm>
            <a:off x="-650" y="4566425"/>
            <a:ext cx="9144000" cy="57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"/>
          <p:cNvSpPr/>
          <p:nvPr/>
        </p:nvSpPr>
        <p:spPr>
          <a:xfrm>
            <a:off x="-71125" y="4412589"/>
            <a:ext cx="9315314" cy="804700"/>
          </a:xfrm>
          <a:custGeom>
            <a:rect b="b" l="l" r="r" t="t"/>
            <a:pathLst>
              <a:path extrusionOk="0" h="12655" w="61904">
                <a:moveTo>
                  <a:pt x="53704" y="0"/>
                </a:moveTo>
                <a:cubicBezTo>
                  <a:pt x="48246" y="0"/>
                  <a:pt x="43528" y="1587"/>
                  <a:pt x="39162" y="3403"/>
                </a:cubicBezTo>
                <a:cubicBezTo>
                  <a:pt x="34267" y="5440"/>
                  <a:pt x="27689" y="10736"/>
                  <a:pt x="20670" y="10736"/>
                </a:cubicBezTo>
                <a:cubicBezTo>
                  <a:pt x="18951" y="10736"/>
                  <a:pt x="17205" y="10418"/>
                  <a:pt x="15451" y="9656"/>
                </a:cubicBezTo>
                <a:cubicBezTo>
                  <a:pt x="6755" y="5886"/>
                  <a:pt x="0" y="4935"/>
                  <a:pt x="0" y="4935"/>
                </a:cubicBezTo>
                <a:lnTo>
                  <a:pt x="0" y="8105"/>
                </a:lnTo>
                <a:cubicBezTo>
                  <a:pt x="707" y="8054"/>
                  <a:pt x="1415" y="8029"/>
                  <a:pt x="2124" y="8029"/>
                </a:cubicBezTo>
                <a:cubicBezTo>
                  <a:pt x="3739" y="8029"/>
                  <a:pt x="5356" y="8160"/>
                  <a:pt x="6953" y="8422"/>
                </a:cubicBezTo>
                <a:cubicBezTo>
                  <a:pt x="7878" y="8646"/>
                  <a:pt x="5111" y="9650"/>
                  <a:pt x="5494" y="9855"/>
                </a:cubicBezTo>
                <a:cubicBezTo>
                  <a:pt x="5929" y="10454"/>
                  <a:pt x="6608" y="10589"/>
                  <a:pt x="7364" y="10589"/>
                </a:cubicBezTo>
                <a:cubicBezTo>
                  <a:pt x="7987" y="10589"/>
                  <a:pt x="8663" y="10497"/>
                  <a:pt x="9298" y="10497"/>
                </a:cubicBezTo>
                <a:cubicBezTo>
                  <a:pt x="9471" y="10497"/>
                  <a:pt x="9641" y="10504"/>
                  <a:pt x="9806" y="10521"/>
                </a:cubicBezTo>
                <a:cubicBezTo>
                  <a:pt x="10030" y="10548"/>
                  <a:pt x="10268" y="10601"/>
                  <a:pt x="10413" y="10772"/>
                </a:cubicBezTo>
                <a:cubicBezTo>
                  <a:pt x="10585" y="10990"/>
                  <a:pt x="10552" y="11307"/>
                  <a:pt x="10644" y="11571"/>
                </a:cubicBezTo>
                <a:cubicBezTo>
                  <a:pt x="10799" y="11996"/>
                  <a:pt x="11271" y="12193"/>
                  <a:pt x="11743" y="12193"/>
                </a:cubicBezTo>
                <a:cubicBezTo>
                  <a:pt x="11895" y="12193"/>
                  <a:pt x="12048" y="12173"/>
                  <a:pt x="12189" y="12133"/>
                </a:cubicBezTo>
                <a:cubicBezTo>
                  <a:pt x="12764" y="11961"/>
                  <a:pt x="13252" y="11565"/>
                  <a:pt x="13800" y="11320"/>
                </a:cubicBezTo>
                <a:cubicBezTo>
                  <a:pt x="14281" y="11110"/>
                  <a:pt x="14768" y="11025"/>
                  <a:pt x="15261" y="11025"/>
                </a:cubicBezTo>
                <a:cubicBezTo>
                  <a:pt x="17414" y="11025"/>
                  <a:pt x="19676" y="12655"/>
                  <a:pt x="21965" y="12655"/>
                </a:cubicBezTo>
                <a:cubicBezTo>
                  <a:pt x="21984" y="12655"/>
                  <a:pt x="22003" y="12654"/>
                  <a:pt x="22021" y="12654"/>
                </a:cubicBezTo>
                <a:cubicBezTo>
                  <a:pt x="24715" y="12621"/>
                  <a:pt x="26888" y="10323"/>
                  <a:pt x="29542" y="9888"/>
                </a:cubicBezTo>
                <a:cubicBezTo>
                  <a:pt x="30215" y="9775"/>
                  <a:pt x="30909" y="9789"/>
                  <a:pt x="31576" y="9643"/>
                </a:cubicBezTo>
                <a:cubicBezTo>
                  <a:pt x="33689" y="9174"/>
                  <a:pt x="35095" y="7260"/>
                  <a:pt x="36700" y="5820"/>
                </a:cubicBezTo>
                <a:cubicBezTo>
                  <a:pt x="38674" y="4051"/>
                  <a:pt x="41176" y="2888"/>
                  <a:pt x="43798" y="2519"/>
                </a:cubicBezTo>
                <a:cubicBezTo>
                  <a:pt x="43820" y="2518"/>
                  <a:pt x="43841" y="2517"/>
                  <a:pt x="43861" y="2517"/>
                </a:cubicBezTo>
                <a:cubicBezTo>
                  <a:pt x="45160" y="2517"/>
                  <a:pt x="42240" y="4595"/>
                  <a:pt x="39730" y="6474"/>
                </a:cubicBezTo>
                <a:cubicBezTo>
                  <a:pt x="39374" y="6738"/>
                  <a:pt x="39070" y="7161"/>
                  <a:pt x="39129" y="7596"/>
                </a:cubicBezTo>
                <a:cubicBezTo>
                  <a:pt x="39197" y="8110"/>
                  <a:pt x="39691" y="8317"/>
                  <a:pt x="40240" y="8317"/>
                </a:cubicBezTo>
                <a:cubicBezTo>
                  <a:pt x="40600" y="8317"/>
                  <a:pt x="40985" y="8228"/>
                  <a:pt x="41289" y="8078"/>
                </a:cubicBezTo>
                <a:cubicBezTo>
                  <a:pt x="45029" y="6213"/>
                  <a:pt x="48973" y="4218"/>
                  <a:pt x="49875" y="4218"/>
                </a:cubicBezTo>
                <a:cubicBezTo>
                  <a:pt x="50155" y="4218"/>
                  <a:pt x="50142" y="4409"/>
                  <a:pt x="49740" y="4856"/>
                </a:cubicBezTo>
                <a:cubicBezTo>
                  <a:pt x="49219" y="5444"/>
                  <a:pt x="49582" y="6480"/>
                  <a:pt x="50302" y="6817"/>
                </a:cubicBezTo>
                <a:cubicBezTo>
                  <a:pt x="50541" y="6930"/>
                  <a:pt x="50796" y="6980"/>
                  <a:pt x="51056" y="6980"/>
                </a:cubicBezTo>
                <a:cubicBezTo>
                  <a:pt x="51571" y="6980"/>
                  <a:pt x="52101" y="6783"/>
                  <a:pt x="52540" y="6494"/>
                </a:cubicBezTo>
                <a:cubicBezTo>
                  <a:pt x="53200" y="6058"/>
                  <a:pt x="53709" y="5437"/>
                  <a:pt x="54277" y="4883"/>
                </a:cubicBezTo>
                <a:cubicBezTo>
                  <a:pt x="55221" y="3965"/>
                  <a:pt x="56357" y="3225"/>
                  <a:pt x="57631" y="2875"/>
                </a:cubicBezTo>
                <a:cubicBezTo>
                  <a:pt x="58274" y="2697"/>
                  <a:pt x="58923" y="2622"/>
                  <a:pt x="59575" y="2622"/>
                </a:cubicBezTo>
                <a:cubicBezTo>
                  <a:pt x="60349" y="2622"/>
                  <a:pt x="61126" y="2727"/>
                  <a:pt x="61903" y="2888"/>
                </a:cubicBezTo>
                <a:lnTo>
                  <a:pt x="61903" y="1185"/>
                </a:lnTo>
                <a:cubicBezTo>
                  <a:pt x="58981" y="349"/>
                  <a:pt x="56261" y="0"/>
                  <a:pt x="537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6"/>
          <p:cNvSpPr/>
          <p:nvPr/>
        </p:nvSpPr>
        <p:spPr>
          <a:xfrm>
            <a:off x="-650" y="4566425"/>
            <a:ext cx="91440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6"/>
          <p:cNvGrpSpPr/>
          <p:nvPr/>
        </p:nvGrpSpPr>
        <p:grpSpPr>
          <a:xfrm rot="1835901">
            <a:off x="2316322" y="4529681"/>
            <a:ext cx="1338532" cy="832067"/>
            <a:chOff x="12284006" y="3810090"/>
            <a:chExt cx="1001522" cy="622572"/>
          </a:xfrm>
        </p:grpSpPr>
        <p:sp>
          <p:nvSpPr>
            <p:cNvPr id="146" name="Google Shape;146;p6"/>
            <p:cNvSpPr/>
            <p:nvPr/>
          </p:nvSpPr>
          <p:spPr>
            <a:xfrm>
              <a:off x="12284006" y="3810090"/>
              <a:ext cx="1001522" cy="622572"/>
            </a:xfrm>
            <a:custGeom>
              <a:rect b="b" l="l" r="r" t="t"/>
              <a:pathLst>
                <a:path extrusionOk="0" h="7163" w="11523">
                  <a:moveTo>
                    <a:pt x="8002" y="0"/>
                  </a:moveTo>
                  <a:cubicBezTo>
                    <a:pt x="7349" y="0"/>
                    <a:pt x="6907" y="646"/>
                    <a:pt x="6907" y="646"/>
                  </a:cubicBezTo>
                  <a:cubicBezTo>
                    <a:pt x="6907" y="646"/>
                    <a:pt x="7349" y="1781"/>
                    <a:pt x="8155" y="2461"/>
                  </a:cubicBezTo>
                  <a:cubicBezTo>
                    <a:pt x="8033" y="2415"/>
                    <a:pt x="7911" y="2395"/>
                    <a:pt x="7793" y="2395"/>
                  </a:cubicBezTo>
                  <a:cubicBezTo>
                    <a:pt x="6992" y="2395"/>
                    <a:pt x="6306" y="3306"/>
                    <a:pt x="6306" y="3306"/>
                  </a:cubicBezTo>
                  <a:lnTo>
                    <a:pt x="6464" y="2224"/>
                  </a:lnTo>
                  <a:cubicBezTo>
                    <a:pt x="6464" y="2224"/>
                    <a:pt x="5835" y="1951"/>
                    <a:pt x="5392" y="1951"/>
                  </a:cubicBezTo>
                  <a:cubicBezTo>
                    <a:pt x="5324" y="1951"/>
                    <a:pt x="5260" y="1958"/>
                    <a:pt x="5203" y="1973"/>
                  </a:cubicBezTo>
                  <a:cubicBezTo>
                    <a:pt x="4781" y="2085"/>
                    <a:pt x="4417" y="3108"/>
                    <a:pt x="4417" y="3108"/>
                  </a:cubicBezTo>
                  <a:cubicBezTo>
                    <a:pt x="4417" y="3108"/>
                    <a:pt x="4378" y="1504"/>
                    <a:pt x="4219" y="903"/>
                  </a:cubicBezTo>
                  <a:cubicBezTo>
                    <a:pt x="4011" y="720"/>
                    <a:pt x="3782" y="644"/>
                    <a:pt x="3552" y="644"/>
                  </a:cubicBezTo>
                  <a:cubicBezTo>
                    <a:pt x="2843" y="644"/>
                    <a:pt x="2127" y="1373"/>
                    <a:pt x="1988" y="1966"/>
                  </a:cubicBezTo>
                  <a:cubicBezTo>
                    <a:pt x="1776" y="1776"/>
                    <a:pt x="1562" y="1699"/>
                    <a:pt x="1358" y="1699"/>
                  </a:cubicBezTo>
                  <a:cubicBezTo>
                    <a:pt x="684" y="1699"/>
                    <a:pt x="115" y="2540"/>
                    <a:pt x="79" y="2910"/>
                  </a:cubicBezTo>
                  <a:cubicBezTo>
                    <a:pt x="40" y="3392"/>
                    <a:pt x="1730" y="4680"/>
                    <a:pt x="1730" y="4680"/>
                  </a:cubicBezTo>
                  <a:cubicBezTo>
                    <a:pt x="1730" y="4680"/>
                    <a:pt x="0" y="4997"/>
                    <a:pt x="0" y="5248"/>
                  </a:cubicBezTo>
                  <a:cubicBezTo>
                    <a:pt x="0" y="5492"/>
                    <a:pt x="1730" y="7163"/>
                    <a:pt x="1730" y="7163"/>
                  </a:cubicBezTo>
                  <a:lnTo>
                    <a:pt x="11522" y="2468"/>
                  </a:lnTo>
                  <a:cubicBezTo>
                    <a:pt x="11522" y="2468"/>
                    <a:pt x="11443" y="263"/>
                    <a:pt x="11166" y="190"/>
                  </a:cubicBezTo>
                  <a:cubicBezTo>
                    <a:pt x="11153" y="187"/>
                    <a:pt x="11139" y="186"/>
                    <a:pt x="11125" y="186"/>
                  </a:cubicBezTo>
                  <a:cubicBezTo>
                    <a:pt x="10808" y="186"/>
                    <a:pt x="10031" y="850"/>
                    <a:pt x="9918" y="1425"/>
                  </a:cubicBezTo>
                  <a:cubicBezTo>
                    <a:pt x="9884" y="1419"/>
                    <a:pt x="9850" y="1416"/>
                    <a:pt x="9816" y="1416"/>
                  </a:cubicBezTo>
                  <a:cubicBezTo>
                    <a:pt x="9405" y="1416"/>
                    <a:pt x="8993" y="1827"/>
                    <a:pt x="8993" y="1827"/>
                  </a:cubicBezTo>
                  <a:cubicBezTo>
                    <a:pt x="8993" y="1827"/>
                    <a:pt x="8716" y="863"/>
                    <a:pt x="8439" y="97"/>
                  </a:cubicBezTo>
                  <a:cubicBezTo>
                    <a:pt x="8285" y="29"/>
                    <a:pt x="8139" y="0"/>
                    <a:pt x="80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12312688" y="3980530"/>
              <a:ext cx="116640" cy="71879"/>
            </a:xfrm>
            <a:custGeom>
              <a:rect b="b" l="l" r="r" t="t"/>
              <a:pathLst>
                <a:path extrusionOk="0" h="827" w="1342">
                  <a:moveTo>
                    <a:pt x="999" y="1"/>
                  </a:moveTo>
                  <a:cubicBezTo>
                    <a:pt x="906" y="1"/>
                    <a:pt x="808" y="24"/>
                    <a:pt x="740" y="71"/>
                  </a:cubicBezTo>
                  <a:cubicBezTo>
                    <a:pt x="535" y="170"/>
                    <a:pt x="0" y="566"/>
                    <a:pt x="13" y="824"/>
                  </a:cubicBezTo>
                  <a:cubicBezTo>
                    <a:pt x="25" y="825"/>
                    <a:pt x="36" y="826"/>
                    <a:pt x="48" y="826"/>
                  </a:cubicBezTo>
                  <a:cubicBezTo>
                    <a:pt x="249" y="826"/>
                    <a:pt x="558" y="628"/>
                    <a:pt x="713" y="547"/>
                  </a:cubicBezTo>
                  <a:cubicBezTo>
                    <a:pt x="859" y="467"/>
                    <a:pt x="1149" y="381"/>
                    <a:pt x="1242" y="236"/>
                  </a:cubicBezTo>
                  <a:cubicBezTo>
                    <a:pt x="1341" y="84"/>
                    <a:pt x="1179" y="1"/>
                    <a:pt x="999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12311472" y="4229977"/>
              <a:ext cx="133241" cy="52757"/>
            </a:xfrm>
            <a:custGeom>
              <a:rect b="b" l="l" r="r" t="t"/>
              <a:pathLst>
                <a:path extrusionOk="0" h="607" w="1533">
                  <a:moveTo>
                    <a:pt x="1401" y="1"/>
                  </a:moveTo>
                  <a:lnTo>
                    <a:pt x="1401" y="7"/>
                  </a:lnTo>
                  <a:cubicBezTo>
                    <a:pt x="1190" y="106"/>
                    <a:pt x="886" y="166"/>
                    <a:pt x="648" y="238"/>
                  </a:cubicBezTo>
                  <a:cubicBezTo>
                    <a:pt x="443" y="305"/>
                    <a:pt x="153" y="318"/>
                    <a:pt x="1" y="483"/>
                  </a:cubicBezTo>
                  <a:cubicBezTo>
                    <a:pt x="144" y="572"/>
                    <a:pt x="323" y="606"/>
                    <a:pt x="508" y="606"/>
                  </a:cubicBezTo>
                  <a:cubicBezTo>
                    <a:pt x="735" y="606"/>
                    <a:pt x="968" y="555"/>
                    <a:pt x="1150" y="489"/>
                  </a:cubicBezTo>
                  <a:cubicBezTo>
                    <a:pt x="1289" y="443"/>
                    <a:pt x="1473" y="344"/>
                    <a:pt x="1513" y="186"/>
                  </a:cubicBezTo>
                  <a:cubicBezTo>
                    <a:pt x="1533" y="113"/>
                    <a:pt x="1533" y="40"/>
                    <a:pt x="140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6"/>
            <p:cNvSpPr/>
            <p:nvPr/>
          </p:nvSpPr>
          <p:spPr>
            <a:xfrm>
              <a:off x="12482520" y="3885271"/>
              <a:ext cx="130981" cy="96302"/>
            </a:xfrm>
            <a:custGeom>
              <a:rect b="b" l="l" r="r" t="t"/>
              <a:pathLst>
                <a:path extrusionOk="0" h="1108" w="1507">
                  <a:moveTo>
                    <a:pt x="1160" y="0"/>
                  </a:moveTo>
                  <a:cubicBezTo>
                    <a:pt x="1148" y="0"/>
                    <a:pt x="1137" y="2"/>
                    <a:pt x="1130" y="5"/>
                  </a:cubicBezTo>
                  <a:cubicBezTo>
                    <a:pt x="753" y="5"/>
                    <a:pt x="1" y="685"/>
                    <a:pt x="54" y="1108"/>
                  </a:cubicBezTo>
                  <a:cubicBezTo>
                    <a:pt x="126" y="1108"/>
                    <a:pt x="205" y="1035"/>
                    <a:pt x="271" y="1002"/>
                  </a:cubicBezTo>
                  <a:cubicBezTo>
                    <a:pt x="489" y="883"/>
                    <a:pt x="727" y="797"/>
                    <a:pt x="932" y="679"/>
                  </a:cubicBezTo>
                  <a:cubicBezTo>
                    <a:pt x="1097" y="586"/>
                    <a:pt x="1301" y="447"/>
                    <a:pt x="1414" y="296"/>
                  </a:cubicBezTo>
                  <a:cubicBezTo>
                    <a:pt x="1493" y="183"/>
                    <a:pt x="1506" y="137"/>
                    <a:pt x="1374" y="64"/>
                  </a:cubicBezTo>
                  <a:cubicBezTo>
                    <a:pt x="1325" y="37"/>
                    <a:pt x="1220" y="0"/>
                    <a:pt x="116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12693115" y="3998956"/>
              <a:ext cx="118900" cy="65882"/>
            </a:xfrm>
            <a:custGeom>
              <a:rect b="b" l="l" r="r" t="t"/>
              <a:pathLst>
                <a:path extrusionOk="0" h="758" w="1368">
                  <a:moveTo>
                    <a:pt x="783" y="1"/>
                  </a:moveTo>
                  <a:cubicBezTo>
                    <a:pt x="757" y="1"/>
                    <a:pt x="732" y="2"/>
                    <a:pt x="707" y="4"/>
                  </a:cubicBezTo>
                  <a:cubicBezTo>
                    <a:pt x="450" y="31"/>
                    <a:pt x="351" y="176"/>
                    <a:pt x="212" y="387"/>
                  </a:cubicBezTo>
                  <a:cubicBezTo>
                    <a:pt x="166" y="460"/>
                    <a:pt x="1" y="704"/>
                    <a:pt x="41" y="757"/>
                  </a:cubicBezTo>
                  <a:cubicBezTo>
                    <a:pt x="100" y="684"/>
                    <a:pt x="252" y="632"/>
                    <a:pt x="371" y="552"/>
                  </a:cubicBezTo>
                  <a:cubicBezTo>
                    <a:pt x="681" y="341"/>
                    <a:pt x="1031" y="288"/>
                    <a:pt x="1368" y="123"/>
                  </a:cubicBezTo>
                  <a:cubicBezTo>
                    <a:pt x="1206" y="59"/>
                    <a:pt x="972" y="1"/>
                    <a:pt x="783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12907795" y="3825387"/>
              <a:ext cx="100474" cy="39807"/>
            </a:xfrm>
            <a:custGeom>
              <a:rect b="b" l="l" r="r" t="t"/>
              <a:pathLst>
                <a:path extrusionOk="0" h="458" w="1156">
                  <a:moveTo>
                    <a:pt x="835" y="0"/>
                  </a:moveTo>
                  <a:cubicBezTo>
                    <a:pt x="816" y="0"/>
                    <a:pt x="797" y="3"/>
                    <a:pt x="780" y="7"/>
                  </a:cubicBezTo>
                  <a:cubicBezTo>
                    <a:pt x="588" y="7"/>
                    <a:pt x="86" y="219"/>
                    <a:pt x="0" y="397"/>
                  </a:cubicBezTo>
                  <a:cubicBezTo>
                    <a:pt x="41" y="442"/>
                    <a:pt x="104" y="458"/>
                    <a:pt x="175" y="458"/>
                  </a:cubicBezTo>
                  <a:cubicBezTo>
                    <a:pt x="314" y="458"/>
                    <a:pt x="485" y="397"/>
                    <a:pt x="582" y="370"/>
                  </a:cubicBezTo>
                  <a:cubicBezTo>
                    <a:pt x="687" y="337"/>
                    <a:pt x="965" y="298"/>
                    <a:pt x="1057" y="212"/>
                  </a:cubicBezTo>
                  <a:cubicBezTo>
                    <a:pt x="1156" y="119"/>
                    <a:pt x="978" y="0"/>
                    <a:pt x="835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13160891" y="3848506"/>
              <a:ext cx="86915" cy="110121"/>
            </a:xfrm>
            <a:custGeom>
              <a:rect b="b" l="l" r="r" t="t"/>
              <a:pathLst>
                <a:path extrusionOk="0" h="1267" w="1000">
                  <a:moveTo>
                    <a:pt x="890" y="0"/>
                  </a:moveTo>
                  <a:cubicBezTo>
                    <a:pt x="883" y="0"/>
                    <a:pt x="875" y="2"/>
                    <a:pt x="865" y="5"/>
                  </a:cubicBezTo>
                  <a:cubicBezTo>
                    <a:pt x="515" y="270"/>
                    <a:pt x="0" y="771"/>
                    <a:pt x="40" y="1267"/>
                  </a:cubicBezTo>
                  <a:cubicBezTo>
                    <a:pt x="397" y="1181"/>
                    <a:pt x="687" y="778"/>
                    <a:pt x="839" y="461"/>
                  </a:cubicBezTo>
                  <a:cubicBezTo>
                    <a:pt x="864" y="411"/>
                    <a:pt x="999" y="0"/>
                    <a:pt x="890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12424548" y="3979227"/>
              <a:ext cx="251445" cy="412672"/>
            </a:xfrm>
            <a:custGeom>
              <a:rect b="b" l="l" r="r" t="t"/>
              <a:pathLst>
                <a:path extrusionOk="0" h="4748" w="2893">
                  <a:moveTo>
                    <a:pt x="364" y="0"/>
                  </a:moveTo>
                  <a:cubicBezTo>
                    <a:pt x="324" y="185"/>
                    <a:pt x="212" y="324"/>
                    <a:pt x="126" y="482"/>
                  </a:cubicBezTo>
                  <a:cubicBezTo>
                    <a:pt x="1" y="713"/>
                    <a:pt x="212" y="918"/>
                    <a:pt x="311" y="1136"/>
                  </a:cubicBezTo>
                  <a:cubicBezTo>
                    <a:pt x="476" y="1499"/>
                    <a:pt x="674" y="1829"/>
                    <a:pt x="892" y="2166"/>
                  </a:cubicBezTo>
                  <a:cubicBezTo>
                    <a:pt x="1143" y="2542"/>
                    <a:pt x="1420" y="2906"/>
                    <a:pt x="1658" y="3289"/>
                  </a:cubicBezTo>
                  <a:cubicBezTo>
                    <a:pt x="1823" y="3553"/>
                    <a:pt x="1975" y="3810"/>
                    <a:pt x="2167" y="4061"/>
                  </a:cubicBezTo>
                  <a:cubicBezTo>
                    <a:pt x="2351" y="4292"/>
                    <a:pt x="2602" y="4629"/>
                    <a:pt x="2873" y="4748"/>
                  </a:cubicBezTo>
                  <a:cubicBezTo>
                    <a:pt x="2893" y="4655"/>
                    <a:pt x="2761" y="4530"/>
                    <a:pt x="2708" y="4451"/>
                  </a:cubicBezTo>
                  <a:cubicBezTo>
                    <a:pt x="2596" y="4292"/>
                    <a:pt x="2490" y="4127"/>
                    <a:pt x="2384" y="3962"/>
                  </a:cubicBezTo>
                  <a:cubicBezTo>
                    <a:pt x="2094" y="3506"/>
                    <a:pt x="1850" y="3038"/>
                    <a:pt x="1605" y="2549"/>
                  </a:cubicBezTo>
                  <a:cubicBezTo>
                    <a:pt x="1328" y="2001"/>
                    <a:pt x="1084" y="1433"/>
                    <a:pt x="793" y="898"/>
                  </a:cubicBezTo>
                  <a:cubicBezTo>
                    <a:pt x="681" y="687"/>
                    <a:pt x="582" y="469"/>
                    <a:pt x="476" y="258"/>
                  </a:cubicBezTo>
                  <a:cubicBezTo>
                    <a:pt x="437" y="179"/>
                    <a:pt x="371" y="93"/>
                    <a:pt x="364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12603592" y="3887966"/>
              <a:ext cx="99952" cy="458650"/>
            </a:xfrm>
            <a:custGeom>
              <a:rect b="b" l="l" r="r" t="t"/>
              <a:pathLst>
                <a:path extrusionOk="0" h="5277" w="1150">
                  <a:moveTo>
                    <a:pt x="549" y="0"/>
                  </a:moveTo>
                  <a:cubicBezTo>
                    <a:pt x="628" y="192"/>
                    <a:pt x="133" y="535"/>
                    <a:pt x="21" y="588"/>
                  </a:cubicBezTo>
                  <a:cubicBezTo>
                    <a:pt x="1" y="879"/>
                    <a:pt x="100" y="1077"/>
                    <a:pt x="232" y="1321"/>
                  </a:cubicBezTo>
                  <a:cubicBezTo>
                    <a:pt x="443" y="1717"/>
                    <a:pt x="536" y="2160"/>
                    <a:pt x="608" y="2595"/>
                  </a:cubicBezTo>
                  <a:cubicBezTo>
                    <a:pt x="701" y="3183"/>
                    <a:pt x="760" y="3777"/>
                    <a:pt x="846" y="4365"/>
                  </a:cubicBezTo>
                  <a:cubicBezTo>
                    <a:pt x="879" y="4570"/>
                    <a:pt x="886" y="4893"/>
                    <a:pt x="985" y="5071"/>
                  </a:cubicBezTo>
                  <a:cubicBezTo>
                    <a:pt x="1031" y="5157"/>
                    <a:pt x="1104" y="5197"/>
                    <a:pt x="1150" y="5276"/>
                  </a:cubicBezTo>
                  <a:cubicBezTo>
                    <a:pt x="1110" y="4900"/>
                    <a:pt x="1057" y="4490"/>
                    <a:pt x="991" y="4107"/>
                  </a:cubicBezTo>
                  <a:cubicBezTo>
                    <a:pt x="879" y="3427"/>
                    <a:pt x="846" y="2714"/>
                    <a:pt x="780" y="2034"/>
                  </a:cubicBezTo>
                  <a:cubicBezTo>
                    <a:pt x="767" y="1823"/>
                    <a:pt x="734" y="1618"/>
                    <a:pt x="734" y="1407"/>
                  </a:cubicBezTo>
                  <a:cubicBezTo>
                    <a:pt x="734" y="1202"/>
                    <a:pt x="734" y="971"/>
                    <a:pt x="701" y="773"/>
                  </a:cubicBezTo>
                  <a:cubicBezTo>
                    <a:pt x="661" y="482"/>
                    <a:pt x="582" y="80"/>
                    <a:pt x="549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12465311" y="4263266"/>
              <a:ext cx="118900" cy="155143"/>
            </a:xfrm>
            <a:custGeom>
              <a:rect b="b" l="l" r="r" t="t"/>
              <a:pathLst>
                <a:path extrusionOk="0" h="1785" w="1368">
                  <a:moveTo>
                    <a:pt x="1" y="1"/>
                  </a:moveTo>
                  <a:lnTo>
                    <a:pt x="1" y="1"/>
                  </a:lnTo>
                  <a:cubicBezTo>
                    <a:pt x="212" y="364"/>
                    <a:pt x="430" y="760"/>
                    <a:pt x="582" y="1156"/>
                  </a:cubicBezTo>
                  <a:cubicBezTo>
                    <a:pt x="654" y="1335"/>
                    <a:pt x="727" y="1500"/>
                    <a:pt x="839" y="1665"/>
                  </a:cubicBezTo>
                  <a:cubicBezTo>
                    <a:pt x="905" y="1758"/>
                    <a:pt x="945" y="1785"/>
                    <a:pt x="997" y="1785"/>
                  </a:cubicBezTo>
                  <a:cubicBezTo>
                    <a:pt x="1043" y="1785"/>
                    <a:pt x="1098" y="1763"/>
                    <a:pt x="1189" y="1751"/>
                  </a:cubicBezTo>
                  <a:lnTo>
                    <a:pt x="1367" y="1473"/>
                  </a:lnTo>
                  <a:cubicBezTo>
                    <a:pt x="1163" y="1387"/>
                    <a:pt x="984" y="1090"/>
                    <a:pt x="833" y="932"/>
                  </a:cubicBezTo>
                  <a:cubicBezTo>
                    <a:pt x="681" y="773"/>
                    <a:pt x="535" y="602"/>
                    <a:pt x="403" y="437"/>
                  </a:cubicBezTo>
                  <a:cubicBezTo>
                    <a:pt x="318" y="324"/>
                    <a:pt x="139" y="27"/>
                    <a:pt x="1" y="1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12759170" y="4120985"/>
              <a:ext cx="64926" cy="195211"/>
            </a:xfrm>
            <a:custGeom>
              <a:rect b="b" l="l" r="r" t="t"/>
              <a:pathLst>
                <a:path extrusionOk="0" h="2246" w="747">
                  <a:moveTo>
                    <a:pt x="733" y="0"/>
                  </a:moveTo>
                  <a:lnTo>
                    <a:pt x="733" y="0"/>
                  </a:lnTo>
                  <a:cubicBezTo>
                    <a:pt x="634" y="93"/>
                    <a:pt x="614" y="271"/>
                    <a:pt x="581" y="396"/>
                  </a:cubicBezTo>
                  <a:cubicBezTo>
                    <a:pt x="509" y="661"/>
                    <a:pt x="423" y="918"/>
                    <a:pt x="357" y="1182"/>
                  </a:cubicBezTo>
                  <a:cubicBezTo>
                    <a:pt x="317" y="1347"/>
                    <a:pt x="0" y="2159"/>
                    <a:pt x="93" y="2245"/>
                  </a:cubicBezTo>
                  <a:lnTo>
                    <a:pt x="496" y="2100"/>
                  </a:lnTo>
                  <a:lnTo>
                    <a:pt x="496" y="2107"/>
                  </a:lnTo>
                  <a:cubicBezTo>
                    <a:pt x="581" y="1862"/>
                    <a:pt x="555" y="1512"/>
                    <a:pt x="581" y="1261"/>
                  </a:cubicBezTo>
                  <a:cubicBezTo>
                    <a:pt x="614" y="1010"/>
                    <a:pt x="647" y="760"/>
                    <a:pt x="694" y="509"/>
                  </a:cubicBezTo>
                  <a:cubicBezTo>
                    <a:pt x="720" y="344"/>
                    <a:pt x="746" y="172"/>
                    <a:pt x="733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12990972" y="3818521"/>
              <a:ext cx="125766" cy="330364"/>
            </a:xfrm>
            <a:custGeom>
              <a:rect b="b" l="l" r="r" t="t"/>
              <a:pathLst>
                <a:path extrusionOk="0" h="3801" w="1447">
                  <a:moveTo>
                    <a:pt x="298" y="0"/>
                  </a:moveTo>
                  <a:lnTo>
                    <a:pt x="298" y="0"/>
                  </a:lnTo>
                  <a:cubicBezTo>
                    <a:pt x="305" y="185"/>
                    <a:pt x="265" y="370"/>
                    <a:pt x="140" y="509"/>
                  </a:cubicBezTo>
                  <a:cubicBezTo>
                    <a:pt x="87" y="568"/>
                    <a:pt x="8" y="595"/>
                    <a:pt x="1" y="674"/>
                  </a:cubicBezTo>
                  <a:cubicBezTo>
                    <a:pt x="1" y="786"/>
                    <a:pt x="206" y="1057"/>
                    <a:pt x="252" y="1156"/>
                  </a:cubicBezTo>
                  <a:cubicBezTo>
                    <a:pt x="549" y="1829"/>
                    <a:pt x="694" y="2543"/>
                    <a:pt x="919" y="3243"/>
                  </a:cubicBezTo>
                  <a:cubicBezTo>
                    <a:pt x="952" y="3335"/>
                    <a:pt x="998" y="3725"/>
                    <a:pt x="1110" y="3791"/>
                  </a:cubicBezTo>
                  <a:cubicBezTo>
                    <a:pt x="1122" y="3798"/>
                    <a:pt x="1137" y="3800"/>
                    <a:pt x="1154" y="3800"/>
                  </a:cubicBezTo>
                  <a:cubicBezTo>
                    <a:pt x="1231" y="3800"/>
                    <a:pt x="1352" y="3744"/>
                    <a:pt x="1425" y="3744"/>
                  </a:cubicBezTo>
                  <a:cubicBezTo>
                    <a:pt x="1428" y="3744"/>
                    <a:pt x="1431" y="3744"/>
                    <a:pt x="1434" y="3744"/>
                  </a:cubicBezTo>
                  <a:cubicBezTo>
                    <a:pt x="1447" y="3639"/>
                    <a:pt x="1394" y="3507"/>
                    <a:pt x="1368" y="3408"/>
                  </a:cubicBezTo>
                  <a:cubicBezTo>
                    <a:pt x="1315" y="3190"/>
                    <a:pt x="1262" y="2972"/>
                    <a:pt x="1222" y="2754"/>
                  </a:cubicBezTo>
                  <a:cubicBezTo>
                    <a:pt x="1156" y="2378"/>
                    <a:pt x="1024" y="2047"/>
                    <a:pt x="886" y="1697"/>
                  </a:cubicBezTo>
                  <a:cubicBezTo>
                    <a:pt x="714" y="1268"/>
                    <a:pt x="615" y="813"/>
                    <a:pt x="463" y="377"/>
                  </a:cubicBezTo>
                  <a:cubicBezTo>
                    <a:pt x="424" y="245"/>
                    <a:pt x="344" y="119"/>
                    <a:pt x="298" y="0"/>
                  </a:cubicBezTo>
                  <a:close/>
                </a:path>
              </a:pathLst>
            </a:custGeom>
            <a:solidFill>
              <a:srgbClr val="003669">
                <a:alpha val="2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Google Shape;158;p6"/>
          <p:cNvSpPr/>
          <p:nvPr/>
        </p:nvSpPr>
        <p:spPr>
          <a:xfrm>
            <a:off x="-71125" y="4412589"/>
            <a:ext cx="9315314" cy="804700"/>
          </a:xfrm>
          <a:custGeom>
            <a:rect b="b" l="l" r="r" t="t"/>
            <a:pathLst>
              <a:path extrusionOk="0" h="12655" w="61904">
                <a:moveTo>
                  <a:pt x="53704" y="0"/>
                </a:moveTo>
                <a:cubicBezTo>
                  <a:pt x="48246" y="0"/>
                  <a:pt x="43528" y="1587"/>
                  <a:pt x="39162" y="3403"/>
                </a:cubicBezTo>
                <a:cubicBezTo>
                  <a:pt x="34267" y="5440"/>
                  <a:pt x="27689" y="10736"/>
                  <a:pt x="20670" y="10736"/>
                </a:cubicBezTo>
                <a:cubicBezTo>
                  <a:pt x="18951" y="10736"/>
                  <a:pt x="17205" y="10418"/>
                  <a:pt x="15451" y="9656"/>
                </a:cubicBezTo>
                <a:cubicBezTo>
                  <a:pt x="6755" y="5886"/>
                  <a:pt x="0" y="4935"/>
                  <a:pt x="0" y="4935"/>
                </a:cubicBezTo>
                <a:lnTo>
                  <a:pt x="0" y="8105"/>
                </a:lnTo>
                <a:cubicBezTo>
                  <a:pt x="707" y="8054"/>
                  <a:pt x="1415" y="8029"/>
                  <a:pt x="2124" y="8029"/>
                </a:cubicBezTo>
                <a:cubicBezTo>
                  <a:pt x="3739" y="8029"/>
                  <a:pt x="5356" y="8160"/>
                  <a:pt x="6953" y="8422"/>
                </a:cubicBezTo>
                <a:cubicBezTo>
                  <a:pt x="7878" y="8646"/>
                  <a:pt x="5111" y="9650"/>
                  <a:pt x="5494" y="9855"/>
                </a:cubicBezTo>
                <a:cubicBezTo>
                  <a:pt x="5929" y="10454"/>
                  <a:pt x="6608" y="10589"/>
                  <a:pt x="7364" y="10589"/>
                </a:cubicBezTo>
                <a:cubicBezTo>
                  <a:pt x="7987" y="10589"/>
                  <a:pt x="8663" y="10497"/>
                  <a:pt x="9298" y="10497"/>
                </a:cubicBezTo>
                <a:cubicBezTo>
                  <a:pt x="9471" y="10497"/>
                  <a:pt x="9641" y="10504"/>
                  <a:pt x="9806" y="10521"/>
                </a:cubicBezTo>
                <a:cubicBezTo>
                  <a:pt x="10030" y="10548"/>
                  <a:pt x="10268" y="10601"/>
                  <a:pt x="10413" y="10772"/>
                </a:cubicBezTo>
                <a:cubicBezTo>
                  <a:pt x="10585" y="10990"/>
                  <a:pt x="10552" y="11307"/>
                  <a:pt x="10644" y="11571"/>
                </a:cubicBezTo>
                <a:cubicBezTo>
                  <a:pt x="10799" y="11996"/>
                  <a:pt x="11271" y="12193"/>
                  <a:pt x="11743" y="12193"/>
                </a:cubicBezTo>
                <a:cubicBezTo>
                  <a:pt x="11895" y="12193"/>
                  <a:pt x="12048" y="12173"/>
                  <a:pt x="12189" y="12133"/>
                </a:cubicBezTo>
                <a:cubicBezTo>
                  <a:pt x="12764" y="11961"/>
                  <a:pt x="13252" y="11565"/>
                  <a:pt x="13800" y="11320"/>
                </a:cubicBezTo>
                <a:cubicBezTo>
                  <a:pt x="14281" y="11110"/>
                  <a:pt x="14768" y="11025"/>
                  <a:pt x="15261" y="11025"/>
                </a:cubicBezTo>
                <a:cubicBezTo>
                  <a:pt x="17414" y="11025"/>
                  <a:pt x="19676" y="12655"/>
                  <a:pt x="21965" y="12655"/>
                </a:cubicBezTo>
                <a:cubicBezTo>
                  <a:pt x="21984" y="12655"/>
                  <a:pt x="22003" y="12654"/>
                  <a:pt x="22021" y="12654"/>
                </a:cubicBezTo>
                <a:cubicBezTo>
                  <a:pt x="24715" y="12621"/>
                  <a:pt x="26888" y="10323"/>
                  <a:pt x="29542" y="9888"/>
                </a:cubicBezTo>
                <a:cubicBezTo>
                  <a:pt x="30215" y="9775"/>
                  <a:pt x="30909" y="9789"/>
                  <a:pt x="31576" y="9643"/>
                </a:cubicBezTo>
                <a:cubicBezTo>
                  <a:pt x="33689" y="9174"/>
                  <a:pt x="35095" y="7260"/>
                  <a:pt x="36700" y="5820"/>
                </a:cubicBezTo>
                <a:cubicBezTo>
                  <a:pt x="38674" y="4051"/>
                  <a:pt x="41176" y="2888"/>
                  <a:pt x="43798" y="2519"/>
                </a:cubicBezTo>
                <a:cubicBezTo>
                  <a:pt x="43820" y="2518"/>
                  <a:pt x="43841" y="2517"/>
                  <a:pt x="43861" y="2517"/>
                </a:cubicBezTo>
                <a:cubicBezTo>
                  <a:pt x="45160" y="2517"/>
                  <a:pt x="42240" y="4595"/>
                  <a:pt x="39730" y="6474"/>
                </a:cubicBezTo>
                <a:cubicBezTo>
                  <a:pt x="39374" y="6738"/>
                  <a:pt x="39070" y="7161"/>
                  <a:pt x="39129" y="7596"/>
                </a:cubicBezTo>
                <a:cubicBezTo>
                  <a:pt x="39197" y="8110"/>
                  <a:pt x="39691" y="8317"/>
                  <a:pt x="40240" y="8317"/>
                </a:cubicBezTo>
                <a:cubicBezTo>
                  <a:pt x="40600" y="8317"/>
                  <a:pt x="40985" y="8228"/>
                  <a:pt x="41289" y="8078"/>
                </a:cubicBezTo>
                <a:cubicBezTo>
                  <a:pt x="45029" y="6213"/>
                  <a:pt x="48973" y="4218"/>
                  <a:pt x="49875" y="4218"/>
                </a:cubicBezTo>
                <a:cubicBezTo>
                  <a:pt x="50155" y="4218"/>
                  <a:pt x="50142" y="4409"/>
                  <a:pt x="49740" y="4856"/>
                </a:cubicBezTo>
                <a:cubicBezTo>
                  <a:pt x="49219" y="5444"/>
                  <a:pt x="49582" y="6480"/>
                  <a:pt x="50302" y="6817"/>
                </a:cubicBezTo>
                <a:cubicBezTo>
                  <a:pt x="50541" y="6930"/>
                  <a:pt x="50796" y="6980"/>
                  <a:pt x="51056" y="6980"/>
                </a:cubicBezTo>
                <a:cubicBezTo>
                  <a:pt x="51571" y="6980"/>
                  <a:pt x="52101" y="6783"/>
                  <a:pt x="52540" y="6494"/>
                </a:cubicBezTo>
                <a:cubicBezTo>
                  <a:pt x="53200" y="6058"/>
                  <a:pt x="53709" y="5437"/>
                  <a:pt x="54277" y="4883"/>
                </a:cubicBezTo>
                <a:cubicBezTo>
                  <a:pt x="55221" y="3965"/>
                  <a:pt x="56357" y="3225"/>
                  <a:pt x="57631" y="2875"/>
                </a:cubicBezTo>
                <a:cubicBezTo>
                  <a:pt x="58274" y="2697"/>
                  <a:pt x="58923" y="2622"/>
                  <a:pt x="59575" y="2622"/>
                </a:cubicBezTo>
                <a:cubicBezTo>
                  <a:pt x="60349" y="2622"/>
                  <a:pt x="61126" y="2727"/>
                  <a:pt x="61903" y="2888"/>
                </a:cubicBezTo>
                <a:lnTo>
                  <a:pt x="61903" y="1185"/>
                </a:lnTo>
                <a:cubicBezTo>
                  <a:pt x="58981" y="349"/>
                  <a:pt x="56261" y="0"/>
                  <a:pt x="53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" name="Google Shape;159;p6"/>
          <p:cNvGrpSpPr/>
          <p:nvPr/>
        </p:nvGrpSpPr>
        <p:grpSpPr>
          <a:xfrm flipH="1">
            <a:off x="8519046" y="3704440"/>
            <a:ext cx="520099" cy="1019340"/>
            <a:chOff x="11376615" y="-183998"/>
            <a:chExt cx="520099" cy="1019340"/>
          </a:xfrm>
        </p:grpSpPr>
        <p:grpSp>
          <p:nvGrpSpPr>
            <p:cNvPr id="160" name="Google Shape;160;p6"/>
            <p:cNvGrpSpPr/>
            <p:nvPr/>
          </p:nvGrpSpPr>
          <p:grpSpPr>
            <a:xfrm>
              <a:off x="11376615" y="-183998"/>
              <a:ext cx="520099" cy="1019340"/>
              <a:chOff x="11376615" y="-183998"/>
              <a:chExt cx="520099" cy="1019340"/>
            </a:xfrm>
          </p:grpSpPr>
          <p:sp>
            <p:nvSpPr>
              <p:cNvPr id="161" name="Google Shape;161;p6"/>
              <p:cNvSpPr/>
              <p:nvPr/>
            </p:nvSpPr>
            <p:spPr>
              <a:xfrm>
                <a:off x="11477610" y="-183998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6"/>
              <p:cNvSpPr/>
              <p:nvPr/>
            </p:nvSpPr>
            <p:spPr>
              <a:xfrm>
                <a:off x="11376615" y="353747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3" name="Google Shape;163;p6"/>
            <p:cNvSpPr/>
            <p:nvPr/>
          </p:nvSpPr>
          <p:spPr>
            <a:xfrm>
              <a:off x="11376615" y="358353"/>
              <a:ext cx="175134" cy="462040"/>
            </a:xfrm>
            <a:custGeom>
              <a:rect b="b" l="l" r="r" t="t"/>
              <a:pathLst>
                <a:path extrusionOk="0" h="5316" w="2015">
                  <a:moveTo>
                    <a:pt x="225" y="0"/>
                  </a:moveTo>
                  <a:cubicBezTo>
                    <a:pt x="1" y="654"/>
                    <a:pt x="291" y="1896"/>
                    <a:pt x="364" y="2576"/>
                  </a:cubicBezTo>
                  <a:cubicBezTo>
                    <a:pt x="456" y="3441"/>
                    <a:pt x="793" y="4167"/>
                    <a:pt x="1500" y="4722"/>
                  </a:cubicBezTo>
                  <a:cubicBezTo>
                    <a:pt x="1711" y="5045"/>
                    <a:pt x="1883" y="5190"/>
                    <a:pt x="2015" y="5316"/>
                  </a:cubicBezTo>
                  <a:cubicBezTo>
                    <a:pt x="1770" y="4926"/>
                    <a:pt x="1552" y="4332"/>
                    <a:pt x="1460" y="4174"/>
                  </a:cubicBezTo>
                  <a:cubicBezTo>
                    <a:pt x="978" y="3315"/>
                    <a:pt x="833" y="2239"/>
                    <a:pt x="463" y="1321"/>
                  </a:cubicBezTo>
                  <a:cubicBezTo>
                    <a:pt x="298" y="905"/>
                    <a:pt x="252" y="449"/>
                    <a:pt x="225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11477610" y="-183998"/>
              <a:ext cx="159054" cy="923472"/>
            </a:xfrm>
            <a:custGeom>
              <a:rect b="b" l="l" r="r" t="t"/>
              <a:pathLst>
                <a:path extrusionOk="0" h="10625" w="1830">
                  <a:moveTo>
                    <a:pt x="1421" y="1"/>
                  </a:moveTo>
                  <a:cubicBezTo>
                    <a:pt x="1176" y="146"/>
                    <a:pt x="1090" y="859"/>
                    <a:pt x="998" y="1130"/>
                  </a:cubicBezTo>
                  <a:cubicBezTo>
                    <a:pt x="820" y="1632"/>
                    <a:pt x="589" y="2140"/>
                    <a:pt x="470" y="2668"/>
                  </a:cubicBezTo>
                  <a:cubicBezTo>
                    <a:pt x="311" y="3335"/>
                    <a:pt x="133" y="4062"/>
                    <a:pt x="47" y="4742"/>
                  </a:cubicBezTo>
                  <a:cubicBezTo>
                    <a:pt x="1" y="5105"/>
                    <a:pt x="1" y="5574"/>
                    <a:pt x="107" y="5924"/>
                  </a:cubicBezTo>
                  <a:cubicBezTo>
                    <a:pt x="219" y="6320"/>
                    <a:pt x="529" y="6656"/>
                    <a:pt x="694" y="7039"/>
                  </a:cubicBezTo>
                  <a:cubicBezTo>
                    <a:pt x="853" y="7416"/>
                    <a:pt x="991" y="7812"/>
                    <a:pt x="1071" y="8208"/>
                  </a:cubicBezTo>
                  <a:cubicBezTo>
                    <a:pt x="1222" y="8954"/>
                    <a:pt x="1440" y="9826"/>
                    <a:pt x="1500" y="10625"/>
                  </a:cubicBezTo>
                  <a:cubicBezTo>
                    <a:pt x="1473" y="9984"/>
                    <a:pt x="1605" y="9304"/>
                    <a:pt x="1698" y="8756"/>
                  </a:cubicBezTo>
                  <a:cubicBezTo>
                    <a:pt x="1830" y="8003"/>
                    <a:pt x="1718" y="7158"/>
                    <a:pt x="1513" y="6439"/>
                  </a:cubicBezTo>
                  <a:cubicBezTo>
                    <a:pt x="1407" y="6075"/>
                    <a:pt x="1315" y="5699"/>
                    <a:pt x="1090" y="5382"/>
                  </a:cubicBezTo>
                  <a:cubicBezTo>
                    <a:pt x="919" y="5138"/>
                    <a:pt x="707" y="5026"/>
                    <a:pt x="655" y="4709"/>
                  </a:cubicBezTo>
                  <a:cubicBezTo>
                    <a:pt x="536" y="3962"/>
                    <a:pt x="1084" y="3071"/>
                    <a:pt x="1302" y="2391"/>
                  </a:cubicBezTo>
                  <a:cubicBezTo>
                    <a:pt x="1520" y="1691"/>
                    <a:pt x="1605" y="905"/>
                    <a:pt x="1533" y="166"/>
                  </a:cubicBezTo>
                  <a:cubicBezTo>
                    <a:pt x="1506" y="113"/>
                    <a:pt x="1467" y="54"/>
                    <a:pt x="1421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" name="Google Shape;165;p6"/>
          <p:cNvGrpSpPr/>
          <p:nvPr/>
        </p:nvGrpSpPr>
        <p:grpSpPr>
          <a:xfrm flipH="1">
            <a:off x="911915" y="4883894"/>
            <a:ext cx="454874" cy="123084"/>
            <a:chOff x="4490946" y="6419419"/>
            <a:chExt cx="454874" cy="123084"/>
          </a:xfrm>
        </p:grpSpPr>
        <p:sp>
          <p:nvSpPr>
            <p:cNvPr id="166" name="Google Shape;166;p6"/>
            <p:cNvSpPr/>
            <p:nvPr/>
          </p:nvSpPr>
          <p:spPr>
            <a:xfrm>
              <a:off x="4642060" y="6459170"/>
              <a:ext cx="149033" cy="83333"/>
            </a:xfrm>
            <a:custGeom>
              <a:rect b="b" l="l" r="r" t="t"/>
              <a:pathLst>
                <a:path extrusionOk="0" h="761" w="1361">
                  <a:moveTo>
                    <a:pt x="852" y="1"/>
                  </a:moveTo>
                  <a:cubicBezTo>
                    <a:pt x="582" y="1"/>
                    <a:pt x="1" y="588"/>
                    <a:pt x="40" y="694"/>
                  </a:cubicBezTo>
                  <a:cubicBezTo>
                    <a:pt x="60" y="741"/>
                    <a:pt x="281" y="760"/>
                    <a:pt x="534" y="760"/>
                  </a:cubicBezTo>
                  <a:cubicBezTo>
                    <a:pt x="883" y="760"/>
                    <a:pt x="1292" y="724"/>
                    <a:pt x="1315" y="674"/>
                  </a:cubicBezTo>
                  <a:cubicBezTo>
                    <a:pt x="1361" y="588"/>
                    <a:pt x="1117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4490946" y="6495307"/>
              <a:ext cx="98443" cy="23982"/>
            </a:xfrm>
            <a:custGeom>
              <a:rect b="b" l="l" r="r" t="t"/>
              <a:pathLst>
                <a:path extrusionOk="0" h="219" w="899">
                  <a:moveTo>
                    <a:pt x="542" y="1"/>
                  </a:moveTo>
                  <a:cubicBezTo>
                    <a:pt x="357" y="27"/>
                    <a:pt x="172" y="21"/>
                    <a:pt x="1" y="113"/>
                  </a:cubicBezTo>
                  <a:cubicBezTo>
                    <a:pt x="47" y="201"/>
                    <a:pt x="153" y="217"/>
                    <a:pt x="256" y="217"/>
                  </a:cubicBezTo>
                  <a:cubicBezTo>
                    <a:pt x="301" y="217"/>
                    <a:pt x="346" y="214"/>
                    <a:pt x="384" y="212"/>
                  </a:cubicBezTo>
                  <a:cubicBezTo>
                    <a:pt x="430" y="212"/>
                    <a:pt x="504" y="219"/>
                    <a:pt x="576" y="219"/>
                  </a:cubicBezTo>
                  <a:cubicBezTo>
                    <a:pt x="648" y="219"/>
                    <a:pt x="717" y="212"/>
                    <a:pt x="753" y="186"/>
                  </a:cubicBezTo>
                  <a:cubicBezTo>
                    <a:pt x="899" y="80"/>
                    <a:pt x="668" y="21"/>
                    <a:pt x="5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4795363" y="6419419"/>
              <a:ext cx="150456" cy="63841"/>
            </a:xfrm>
            <a:custGeom>
              <a:rect b="b" l="l" r="r" t="t"/>
              <a:pathLst>
                <a:path extrusionOk="0" h="583" w="1374">
                  <a:moveTo>
                    <a:pt x="740" y="1"/>
                  </a:moveTo>
                  <a:cubicBezTo>
                    <a:pt x="522" y="7"/>
                    <a:pt x="271" y="166"/>
                    <a:pt x="100" y="304"/>
                  </a:cubicBezTo>
                  <a:cubicBezTo>
                    <a:pt x="93" y="311"/>
                    <a:pt x="86" y="318"/>
                    <a:pt x="86" y="318"/>
                  </a:cubicBezTo>
                  <a:cubicBezTo>
                    <a:pt x="1" y="476"/>
                    <a:pt x="522" y="562"/>
                    <a:pt x="720" y="575"/>
                  </a:cubicBezTo>
                  <a:cubicBezTo>
                    <a:pt x="767" y="579"/>
                    <a:pt x="819" y="583"/>
                    <a:pt x="872" y="583"/>
                  </a:cubicBezTo>
                  <a:cubicBezTo>
                    <a:pt x="1058" y="583"/>
                    <a:pt x="1262" y="541"/>
                    <a:pt x="1334" y="351"/>
                  </a:cubicBezTo>
                  <a:cubicBezTo>
                    <a:pt x="1374" y="245"/>
                    <a:pt x="1328" y="179"/>
                    <a:pt x="1249" y="133"/>
                  </a:cubicBezTo>
                  <a:cubicBezTo>
                    <a:pt x="1196" y="100"/>
                    <a:pt x="1123" y="73"/>
                    <a:pt x="1064" y="60"/>
                  </a:cubicBezTo>
                  <a:cubicBezTo>
                    <a:pt x="1004" y="40"/>
                    <a:pt x="800" y="7"/>
                    <a:pt x="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4795363" y="6433874"/>
              <a:ext cx="150456" cy="49387"/>
            </a:xfrm>
            <a:custGeom>
              <a:rect b="b" l="l" r="r" t="t"/>
              <a:pathLst>
                <a:path extrusionOk="0" h="451" w="1374">
                  <a:moveTo>
                    <a:pt x="1249" y="1"/>
                  </a:moveTo>
                  <a:cubicBezTo>
                    <a:pt x="1050" y="146"/>
                    <a:pt x="733" y="179"/>
                    <a:pt x="516" y="186"/>
                  </a:cubicBezTo>
                  <a:cubicBezTo>
                    <a:pt x="425" y="191"/>
                    <a:pt x="325" y="201"/>
                    <a:pt x="228" y="201"/>
                  </a:cubicBezTo>
                  <a:cubicBezTo>
                    <a:pt x="205" y="201"/>
                    <a:pt x="182" y="200"/>
                    <a:pt x="159" y="199"/>
                  </a:cubicBezTo>
                  <a:cubicBezTo>
                    <a:pt x="133" y="199"/>
                    <a:pt x="113" y="192"/>
                    <a:pt x="86" y="186"/>
                  </a:cubicBezTo>
                  <a:lnTo>
                    <a:pt x="86" y="186"/>
                  </a:lnTo>
                  <a:cubicBezTo>
                    <a:pt x="1" y="344"/>
                    <a:pt x="522" y="430"/>
                    <a:pt x="720" y="443"/>
                  </a:cubicBezTo>
                  <a:cubicBezTo>
                    <a:pt x="767" y="447"/>
                    <a:pt x="819" y="451"/>
                    <a:pt x="872" y="451"/>
                  </a:cubicBezTo>
                  <a:cubicBezTo>
                    <a:pt x="1058" y="451"/>
                    <a:pt x="1262" y="409"/>
                    <a:pt x="1334" y="219"/>
                  </a:cubicBezTo>
                  <a:cubicBezTo>
                    <a:pt x="1374" y="113"/>
                    <a:pt x="1328" y="47"/>
                    <a:pt x="1249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" name="Google Shape;170;p6"/>
          <p:cNvGrpSpPr/>
          <p:nvPr/>
        </p:nvGrpSpPr>
        <p:grpSpPr>
          <a:xfrm flipH="1">
            <a:off x="8090425" y="4507146"/>
            <a:ext cx="826526" cy="292380"/>
            <a:chOff x="1768709" y="6182996"/>
            <a:chExt cx="826526" cy="292380"/>
          </a:xfrm>
        </p:grpSpPr>
        <p:sp>
          <p:nvSpPr>
            <p:cNvPr id="171" name="Google Shape;171;p6"/>
            <p:cNvSpPr/>
            <p:nvPr/>
          </p:nvSpPr>
          <p:spPr>
            <a:xfrm>
              <a:off x="1768709" y="6391933"/>
              <a:ext cx="149033" cy="83443"/>
            </a:xfrm>
            <a:custGeom>
              <a:rect b="b" l="l" r="r" t="t"/>
              <a:pathLst>
                <a:path extrusionOk="0" h="762" w="1361">
                  <a:moveTo>
                    <a:pt x="852" y="1"/>
                  </a:moveTo>
                  <a:cubicBezTo>
                    <a:pt x="582" y="1"/>
                    <a:pt x="1" y="588"/>
                    <a:pt x="47" y="701"/>
                  </a:cubicBezTo>
                  <a:cubicBezTo>
                    <a:pt x="63" y="744"/>
                    <a:pt x="272" y="762"/>
                    <a:pt x="516" y="762"/>
                  </a:cubicBezTo>
                  <a:cubicBezTo>
                    <a:pt x="868" y="762"/>
                    <a:pt x="1291" y="725"/>
                    <a:pt x="1315" y="674"/>
                  </a:cubicBezTo>
                  <a:cubicBezTo>
                    <a:pt x="1361" y="588"/>
                    <a:pt x="1116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2496136" y="6182996"/>
              <a:ext cx="99100" cy="23982"/>
            </a:xfrm>
            <a:custGeom>
              <a:rect b="b" l="l" r="r" t="t"/>
              <a:pathLst>
                <a:path extrusionOk="0" h="219" w="905">
                  <a:moveTo>
                    <a:pt x="542" y="0"/>
                  </a:moveTo>
                  <a:cubicBezTo>
                    <a:pt x="357" y="27"/>
                    <a:pt x="172" y="20"/>
                    <a:pt x="0" y="113"/>
                  </a:cubicBezTo>
                  <a:cubicBezTo>
                    <a:pt x="51" y="200"/>
                    <a:pt x="156" y="217"/>
                    <a:pt x="257" y="217"/>
                  </a:cubicBezTo>
                  <a:cubicBezTo>
                    <a:pt x="301" y="217"/>
                    <a:pt x="345" y="214"/>
                    <a:pt x="383" y="212"/>
                  </a:cubicBezTo>
                  <a:cubicBezTo>
                    <a:pt x="433" y="212"/>
                    <a:pt x="507" y="218"/>
                    <a:pt x="579" y="218"/>
                  </a:cubicBezTo>
                  <a:cubicBezTo>
                    <a:pt x="650" y="218"/>
                    <a:pt x="720" y="212"/>
                    <a:pt x="759" y="185"/>
                  </a:cubicBezTo>
                  <a:cubicBezTo>
                    <a:pt x="905" y="80"/>
                    <a:pt x="674" y="20"/>
                    <a:pt x="5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1968990" y="6296554"/>
              <a:ext cx="227875" cy="154731"/>
            </a:xfrm>
            <a:custGeom>
              <a:rect b="b" l="l" r="r" t="t"/>
              <a:pathLst>
                <a:path extrusionOk="0" h="1413" w="2081">
                  <a:moveTo>
                    <a:pt x="958" y="0"/>
                  </a:moveTo>
                  <a:cubicBezTo>
                    <a:pt x="872" y="20"/>
                    <a:pt x="562" y="99"/>
                    <a:pt x="476" y="139"/>
                  </a:cubicBezTo>
                  <a:cubicBezTo>
                    <a:pt x="384" y="178"/>
                    <a:pt x="278" y="238"/>
                    <a:pt x="192" y="324"/>
                  </a:cubicBezTo>
                  <a:cubicBezTo>
                    <a:pt x="80" y="429"/>
                    <a:pt x="1" y="594"/>
                    <a:pt x="60" y="852"/>
                  </a:cubicBezTo>
                  <a:lnTo>
                    <a:pt x="67" y="852"/>
                  </a:lnTo>
                  <a:cubicBezTo>
                    <a:pt x="177" y="1324"/>
                    <a:pt x="495" y="1413"/>
                    <a:pt x="780" y="1413"/>
                  </a:cubicBezTo>
                  <a:cubicBezTo>
                    <a:pt x="854" y="1413"/>
                    <a:pt x="926" y="1407"/>
                    <a:pt x="991" y="1400"/>
                  </a:cubicBezTo>
                  <a:cubicBezTo>
                    <a:pt x="1288" y="1360"/>
                    <a:pt x="2080" y="1162"/>
                    <a:pt x="1955" y="779"/>
                  </a:cubicBezTo>
                  <a:cubicBezTo>
                    <a:pt x="1948" y="766"/>
                    <a:pt x="1942" y="753"/>
                    <a:pt x="1935" y="740"/>
                  </a:cubicBezTo>
                  <a:cubicBezTo>
                    <a:pt x="1671" y="409"/>
                    <a:pt x="1295" y="13"/>
                    <a:pt x="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1968990" y="6331267"/>
              <a:ext cx="227875" cy="120017"/>
            </a:xfrm>
            <a:custGeom>
              <a:rect b="b" l="l" r="r" t="t"/>
              <a:pathLst>
                <a:path extrusionOk="0" h="1096" w="2081">
                  <a:moveTo>
                    <a:pt x="192" y="0"/>
                  </a:moveTo>
                  <a:cubicBezTo>
                    <a:pt x="80" y="112"/>
                    <a:pt x="1" y="277"/>
                    <a:pt x="67" y="535"/>
                  </a:cubicBezTo>
                  <a:cubicBezTo>
                    <a:pt x="177" y="1007"/>
                    <a:pt x="495" y="1096"/>
                    <a:pt x="780" y="1096"/>
                  </a:cubicBezTo>
                  <a:cubicBezTo>
                    <a:pt x="854" y="1096"/>
                    <a:pt x="926" y="1090"/>
                    <a:pt x="991" y="1083"/>
                  </a:cubicBezTo>
                  <a:cubicBezTo>
                    <a:pt x="1288" y="1043"/>
                    <a:pt x="2080" y="845"/>
                    <a:pt x="1955" y="462"/>
                  </a:cubicBezTo>
                  <a:lnTo>
                    <a:pt x="1955" y="462"/>
                  </a:lnTo>
                  <a:cubicBezTo>
                    <a:pt x="1915" y="475"/>
                    <a:pt x="1882" y="482"/>
                    <a:pt x="1843" y="489"/>
                  </a:cubicBezTo>
                  <a:cubicBezTo>
                    <a:pt x="1814" y="491"/>
                    <a:pt x="1784" y="492"/>
                    <a:pt x="1755" y="492"/>
                  </a:cubicBezTo>
                  <a:cubicBezTo>
                    <a:pt x="1604" y="492"/>
                    <a:pt x="1450" y="468"/>
                    <a:pt x="1301" y="462"/>
                  </a:cubicBezTo>
                  <a:cubicBezTo>
                    <a:pt x="971" y="442"/>
                    <a:pt x="489" y="363"/>
                    <a:pt x="192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" name="Google Shape;175;p6"/>
          <p:cNvGrpSpPr/>
          <p:nvPr/>
        </p:nvGrpSpPr>
        <p:grpSpPr>
          <a:xfrm rot="-5400000">
            <a:off x="8213235" y="753158"/>
            <a:ext cx="903834" cy="468843"/>
            <a:chOff x="237035" y="171233"/>
            <a:chExt cx="903834" cy="468843"/>
          </a:xfrm>
        </p:grpSpPr>
        <p:sp>
          <p:nvSpPr>
            <p:cNvPr id="176" name="Google Shape;176;p6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7" name="Google Shape;177;p6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178" name="Google Shape;178;p6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9" name="Google Shape;179;p6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180" name="Google Shape;180;p6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6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2" name="Google Shape;182;p6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183" name="Google Shape;183;p6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6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85" name="Google Shape;185;p6"/>
          <p:cNvGrpSpPr/>
          <p:nvPr/>
        </p:nvGrpSpPr>
        <p:grpSpPr>
          <a:xfrm>
            <a:off x="108150" y="1439508"/>
            <a:ext cx="498456" cy="1035373"/>
            <a:chOff x="8461575" y="182458"/>
            <a:chExt cx="498456" cy="1035373"/>
          </a:xfrm>
        </p:grpSpPr>
        <p:sp>
          <p:nvSpPr>
            <p:cNvPr id="186" name="Google Shape;186;p6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8" name="Google Shape;188;p6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189" name="Google Shape;189;p6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" name="Google Shape;191;p6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192" name="Google Shape;192;p6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6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4" name="Google Shape;194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7"/>
          <p:cNvSpPr txBox="1"/>
          <p:nvPr>
            <p:ph type="title"/>
          </p:nvPr>
        </p:nvSpPr>
        <p:spPr>
          <a:xfrm>
            <a:off x="720000" y="690850"/>
            <a:ext cx="3858900" cy="13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97" name="Google Shape;197;p7"/>
          <p:cNvSpPr txBox="1"/>
          <p:nvPr>
            <p:ph idx="1" type="body"/>
          </p:nvPr>
        </p:nvSpPr>
        <p:spPr>
          <a:xfrm>
            <a:off x="713225" y="2020150"/>
            <a:ext cx="3858900" cy="21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98" name="Google Shape;198;p7"/>
          <p:cNvGrpSpPr/>
          <p:nvPr/>
        </p:nvGrpSpPr>
        <p:grpSpPr>
          <a:xfrm>
            <a:off x="-367307" y="3534010"/>
            <a:ext cx="9881699" cy="2799026"/>
            <a:chOff x="-367307" y="3534010"/>
            <a:chExt cx="9881699" cy="2799026"/>
          </a:xfrm>
        </p:grpSpPr>
        <p:sp>
          <p:nvSpPr>
            <p:cNvPr id="199" name="Google Shape;199;p7"/>
            <p:cNvSpPr/>
            <p:nvPr/>
          </p:nvSpPr>
          <p:spPr>
            <a:xfrm>
              <a:off x="1935767" y="4091058"/>
              <a:ext cx="7578625" cy="1442750"/>
            </a:xfrm>
            <a:custGeom>
              <a:rect b="b" l="l" r="r" t="t"/>
              <a:pathLst>
                <a:path extrusionOk="0" h="57710" w="303145">
                  <a:moveTo>
                    <a:pt x="87" y="25567"/>
                  </a:moveTo>
                  <a:cubicBezTo>
                    <a:pt x="-1310" y="20424"/>
                    <a:pt x="28535" y="21186"/>
                    <a:pt x="40854" y="20995"/>
                  </a:cubicBezTo>
                  <a:cubicBezTo>
                    <a:pt x="53173" y="20805"/>
                    <a:pt x="58952" y="24678"/>
                    <a:pt x="74001" y="24424"/>
                  </a:cubicBezTo>
                  <a:cubicBezTo>
                    <a:pt x="89051" y="24170"/>
                    <a:pt x="116610" y="20551"/>
                    <a:pt x="131151" y="19471"/>
                  </a:cubicBezTo>
                  <a:cubicBezTo>
                    <a:pt x="145693" y="18392"/>
                    <a:pt x="148169" y="17249"/>
                    <a:pt x="161250" y="17947"/>
                  </a:cubicBezTo>
                  <a:cubicBezTo>
                    <a:pt x="174331" y="18646"/>
                    <a:pt x="194842" y="23662"/>
                    <a:pt x="209637" y="23662"/>
                  </a:cubicBezTo>
                  <a:cubicBezTo>
                    <a:pt x="224433" y="23662"/>
                    <a:pt x="237323" y="21884"/>
                    <a:pt x="250023" y="17947"/>
                  </a:cubicBezTo>
                  <a:cubicBezTo>
                    <a:pt x="262723" y="14010"/>
                    <a:pt x="278408" y="-277"/>
                    <a:pt x="285837" y="40"/>
                  </a:cubicBezTo>
                  <a:cubicBezTo>
                    <a:pt x="293267" y="358"/>
                    <a:pt x="293584" y="12613"/>
                    <a:pt x="294600" y="19852"/>
                  </a:cubicBezTo>
                  <a:cubicBezTo>
                    <a:pt x="295616" y="27091"/>
                    <a:pt x="314857" y="37251"/>
                    <a:pt x="291933" y="43474"/>
                  </a:cubicBezTo>
                  <a:cubicBezTo>
                    <a:pt x="269010" y="49697"/>
                    <a:pt x="197509" y="55793"/>
                    <a:pt x="157059" y="57190"/>
                  </a:cubicBezTo>
                  <a:cubicBezTo>
                    <a:pt x="116610" y="58587"/>
                    <a:pt x="75398" y="57127"/>
                    <a:pt x="49236" y="51856"/>
                  </a:cubicBezTo>
                  <a:cubicBezTo>
                    <a:pt x="23074" y="46586"/>
                    <a:pt x="1484" y="30711"/>
                    <a:pt x="87" y="2556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00" name="Google Shape;200;p7"/>
            <p:cNvSpPr/>
            <p:nvPr/>
          </p:nvSpPr>
          <p:spPr>
            <a:xfrm flipH="1">
              <a:off x="-71114" y="4415425"/>
              <a:ext cx="9315314" cy="810466"/>
            </a:xfrm>
            <a:custGeom>
              <a:rect b="b" l="l" r="r" t="t"/>
              <a:pathLst>
                <a:path extrusionOk="0" h="9196" w="61904">
                  <a:moveTo>
                    <a:pt x="58352" y="0"/>
                  </a:moveTo>
                  <a:cubicBezTo>
                    <a:pt x="58153" y="0"/>
                    <a:pt x="57954" y="6"/>
                    <a:pt x="57756" y="17"/>
                  </a:cubicBezTo>
                  <a:cubicBezTo>
                    <a:pt x="55049" y="169"/>
                    <a:pt x="52481" y="1219"/>
                    <a:pt x="50005" y="2335"/>
                  </a:cubicBezTo>
                  <a:cubicBezTo>
                    <a:pt x="47535" y="3457"/>
                    <a:pt x="45072" y="4672"/>
                    <a:pt x="42411" y="5194"/>
                  </a:cubicBezTo>
                  <a:cubicBezTo>
                    <a:pt x="42144" y="5249"/>
                    <a:pt x="41862" y="5293"/>
                    <a:pt x="41586" y="5293"/>
                  </a:cubicBezTo>
                  <a:cubicBezTo>
                    <a:pt x="41267" y="5293"/>
                    <a:pt x="40957" y="5235"/>
                    <a:pt x="40688" y="5069"/>
                  </a:cubicBezTo>
                  <a:cubicBezTo>
                    <a:pt x="40186" y="4765"/>
                    <a:pt x="40523" y="4019"/>
                    <a:pt x="40496" y="3596"/>
                  </a:cubicBezTo>
                  <a:cubicBezTo>
                    <a:pt x="40530" y="3174"/>
                    <a:pt x="40334" y="3004"/>
                    <a:pt x="39984" y="3004"/>
                  </a:cubicBezTo>
                  <a:cubicBezTo>
                    <a:pt x="38737" y="3004"/>
                    <a:pt x="35535" y="5169"/>
                    <a:pt x="33807" y="5788"/>
                  </a:cubicBezTo>
                  <a:cubicBezTo>
                    <a:pt x="29724" y="7249"/>
                    <a:pt x="25384" y="7987"/>
                    <a:pt x="21046" y="7987"/>
                  </a:cubicBezTo>
                  <a:cubicBezTo>
                    <a:pt x="18341" y="7987"/>
                    <a:pt x="15637" y="7700"/>
                    <a:pt x="12995" y="7122"/>
                  </a:cubicBezTo>
                  <a:cubicBezTo>
                    <a:pt x="11450" y="6666"/>
                    <a:pt x="16574" y="5967"/>
                    <a:pt x="15656" y="5425"/>
                  </a:cubicBezTo>
                  <a:cubicBezTo>
                    <a:pt x="14924" y="5091"/>
                    <a:pt x="14158" y="4964"/>
                    <a:pt x="13373" y="4964"/>
                  </a:cubicBezTo>
                  <a:cubicBezTo>
                    <a:pt x="10888" y="4964"/>
                    <a:pt x="8203" y="6235"/>
                    <a:pt x="5727" y="6235"/>
                  </a:cubicBezTo>
                  <a:cubicBezTo>
                    <a:pt x="4920" y="6235"/>
                    <a:pt x="4136" y="6100"/>
                    <a:pt x="3388" y="5742"/>
                  </a:cubicBezTo>
                  <a:cubicBezTo>
                    <a:pt x="3183" y="5643"/>
                    <a:pt x="2978" y="5524"/>
                    <a:pt x="2866" y="5326"/>
                  </a:cubicBezTo>
                  <a:cubicBezTo>
                    <a:pt x="2734" y="5069"/>
                    <a:pt x="2787" y="4765"/>
                    <a:pt x="2767" y="4481"/>
                  </a:cubicBezTo>
                  <a:cubicBezTo>
                    <a:pt x="2688" y="3226"/>
                    <a:pt x="1281" y="2540"/>
                    <a:pt x="0" y="2513"/>
                  </a:cubicBezTo>
                  <a:lnTo>
                    <a:pt x="0" y="9195"/>
                  </a:lnTo>
                  <a:lnTo>
                    <a:pt x="61903" y="9195"/>
                  </a:lnTo>
                  <a:lnTo>
                    <a:pt x="61903" y="638"/>
                  </a:lnTo>
                  <a:cubicBezTo>
                    <a:pt x="60781" y="207"/>
                    <a:pt x="59557" y="0"/>
                    <a:pt x="58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1" name="Google Shape;201;p7"/>
            <p:cNvGrpSpPr/>
            <p:nvPr/>
          </p:nvGrpSpPr>
          <p:grpSpPr>
            <a:xfrm rot="-1436109">
              <a:off x="-72360" y="3946608"/>
              <a:ext cx="2452380" cy="1973828"/>
              <a:chOff x="9574000" y="2069700"/>
              <a:chExt cx="2452394" cy="1973840"/>
            </a:xfrm>
          </p:grpSpPr>
          <p:sp>
            <p:nvSpPr>
              <p:cNvPr id="202" name="Google Shape;202;p7"/>
              <p:cNvSpPr/>
              <p:nvPr/>
            </p:nvSpPr>
            <p:spPr>
              <a:xfrm>
                <a:off x="9574000" y="2069700"/>
                <a:ext cx="2452394" cy="1973840"/>
              </a:xfrm>
              <a:custGeom>
                <a:rect b="b" l="l" r="r" t="t"/>
                <a:pathLst>
                  <a:path extrusionOk="0" h="22710" w="28216">
                    <a:moveTo>
                      <a:pt x="6287" y="1"/>
                    </a:moveTo>
                    <a:cubicBezTo>
                      <a:pt x="6245" y="1"/>
                      <a:pt x="6203" y="1"/>
                      <a:pt x="6161" y="2"/>
                    </a:cubicBezTo>
                    <a:cubicBezTo>
                      <a:pt x="3210" y="35"/>
                      <a:pt x="1" y="2089"/>
                      <a:pt x="1" y="2089"/>
                    </a:cubicBezTo>
                    <a:lnTo>
                      <a:pt x="1" y="17335"/>
                    </a:lnTo>
                    <a:lnTo>
                      <a:pt x="1222" y="18101"/>
                    </a:lnTo>
                    <a:lnTo>
                      <a:pt x="1975" y="18576"/>
                    </a:lnTo>
                    <a:lnTo>
                      <a:pt x="3804" y="19725"/>
                    </a:lnTo>
                    <a:lnTo>
                      <a:pt x="5052" y="20511"/>
                    </a:lnTo>
                    <a:lnTo>
                      <a:pt x="5752" y="20953"/>
                    </a:lnTo>
                    <a:lnTo>
                      <a:pt x="6214" y="21244"/>
                    </a:lnTo>
                    <a:lnTo>
                      <a:pt x="6393" y="21356"/>
                    </a:lnTo>
                    <a:lnTo>
                      <a:pt x="6696" y="21548"/>
                    </a:lnTo>
                    <a:lnTo>
                      <a:pt x="8505" y="22683"/>
                    </a:lnTo>
                    <a:lnTo>
                      <a:pt x="8552" y="22710"/>
                    </a:lnTo>
                    <a:lnTo>
                      <a:pt x="9628" y="22518"/>
                    </a:lnTo>
                    <a:lnTo>
                      <a:pt x="9635" y="22518"/>
                    </a:lnTo>
                    <a:lnTo>
                      <a:pt x="10169" y="22426"/>
                    </a:lnTo>
                    <a:lnTo>
                      <a:pt x="11120" y="22254"/>
                    </a:lnTo>
                    <a:lnTo>
                      <a:pt x="12513" y="22010"/>
                    </a:lnTo>
                    <a:lnTo>
                      <a:pt x="28215" y="19223"/>
                    </a:lnTo>
                    <a:cubicBezTo>
                      <a:pt x="28215" y="19223"/>
                      <a:pt x="27951" y="18728"/>
                      <a:pt x="27555" y="18121"/>
                    </a:cubicBezTo>
                    <a:cubicBezTo>
                      <a:pt x="27218" y="17612"/>
                      <a:pt x="26789" y="17025"/>
                      <a:pt x="26333" y="16576"/>
                    </a:cubicBezTo>
                    <a:cubicBezTo>
                      <a:pt x="25931" y="16180"/>
                      <a:pt x="25508" y="15896"/>
                      <a:pt x="25119" y="15882"/>
                    </a:cubicBezTo>
                    <a:cubicBezTo>
                      <a:pt x="25100" y="15882"/>
                      <a:pt x="25081" y="15881"/>
                      <a:pt x="25062" y="15881"/>
                    </a:cubicBezTo>
                    <a:cubicBezTo>
                      <a:pt x="23733" y="15881"/>
                      <a:pt x="22841" y="17480"/>
                      <a:pt x="22841" y="17480"/>
                    </a:cubicBezTo>
                    <a:lnTo>
                      <a:pt x="21943" y="14700"/>
                    </a:lnTo>
                    <a:lnTo>
                      <a:pt x="21923" y="14628"/>
                    </a:lnTo>
                    <a:lnTo>
                      <a:pt x="21731" y="14040"/>
                    </a:lnTo>
                    <a:lnTo>
                      <a:pt x="21322" y="12772"/>
                    </a:lnTo>
                    <a:lnTo>
                      <a:pt x="21196" y="12396"/>
                    </a:lnTo>
                    <a:lnTo>
                      <a:pt x="21117" y="12145"/>
                    </a:lnTo>
                    <a:lnTo>
                      <a:pt x="20952" y="11637"/>
                    </a:lnTo>
                    <a:lnTo>
                      <a:pt x="20325" y="9689"/>
                    </a:lnTo>
                    <a:lnTo>
                      <a:pt x="19414" y="9814"/>
                    </a:lnTo>
                    <a:lnTo>
                      <a:pt x="19308" y="9834"/>
                    </a:lnTo>
                    <a:lnTo>
                      <a:pt x="18001" y="10996"/>
                    </a:lnTo>
                    <a:cubicBezTo>
                      <a:pt x="18001" y="10996"/>
                      <a:pt x="17987" y="11062"/>
                      <a:pt x="17961" y="11181"/>
                    </a:cubicBezTo>
                    <a:cubicBezTo>
                      <a:pt x="17862" y="11597"/>
                      <a:pt x="17624" y="12640"/>
                      <a:pt x="17353" y="13710"/>
                    </a:cubicBezTo>
                    <a:cubicBezTo>
                      <a:pt x="17155" y="14489"/>
                      <a:pt x="16944" y="15282"/>
                      <a:pt x="16753" y="15856"/>
                    </a:cubicBezTo>
                    <a:cubicBezTo>
                      <a:pt x="16746" y="15869"/>
                      <a:pt x="16746" y="15876"/>
                      <a:pt x="16739" y="15882"/>
                    </a:cubicBezTo>
                    <a:cubicBezTo>
                      <a:pt x="16574" y="15790"/>
                      <a:pt x="16383" y="15691"/>
                      <a:pt x="16165" y="15592"/>
                    </a:cubicBezTo>
                    <a:cubicBezTo>
                      <a:pt x="15907" y="15473"/>
                      <a:pt x="15623" y="15348"/>
                      <a:pt x="15320" y="15222"/>
                    </a:cubicBezTo>
                    <a:cubicBezTo>
                      <a:pt x="15082" y="15123"/>
                      <a:pt x="14831" y="15024"/>
                      <a:pt x="14580" y="14925"/>
                    </a:cubicBezTo>
                    <a:cubicBezTo>
                      <a:pt x="14442" y="14872"/>
                      <a:pt x="14296" y="14813"/>
                      <a:pt x="14158" y="14760"/>
                    </a:cubicBezTo>
                    <a:cubicBezTo>
                      <a:pt x="14078" y="14733"/>
                      <a:pt x="13999" y="14700"/>
                      <a:pt x="13920" y="14674"/>
                    </a:cubicBezTo>
                    <a:cubicBezTo>
                      <a:pt x="13530" y="14529"/>
                      <a:pt x="13141" y="14390"/>
                      <a:pt x="12771" y="14258"/>
                    </a:cubicBezTo>
                    <a:cubicBezTo>
                      <a:pt x="12467" y="14152"/>
                      <a:pt x="12177" y="14053"/>
                      <a:pt x="11906" y="13961"/>
                    </a:cubicBezTo>
                    <a:cubicBezTo>
                      <a:pt x="11028" y="13657"/>
                      <a:pt x="10401" y="13459"/>
                      <a:pt x="10401" y="13459"/>
                    </a:cubicBezTo>
                    <a:lnTo>
                      <a:pt x="10480" y="13360"/>
                    </a:lnTo>
                    <a:lnTo>
                      <a:pt x="11787" y="11769"/>
                    </a:lnTo>
                    <a:lnTo>
                      <a:pt x="12725" y="10620"/>
                    </a:lnTo>
                    <a:lnTo>
                      <a:pt x="12771" y="10560"/>
                    </a:lnTo>
                    <a:cubicBezTo>
                      <a:pt x="12771" y="10560"/>
                      <a:pt x="12764" y="10475"/>
                      <a:pt x="12745" y="10329"/>
                    </a:cubicBezTo>
                    <a:cubicBezTo>
                      <a:pt x="12679" y="9794"/>
                      <a:pt x="12507" y="8381"/>
                      <a:pt x="12236" y="6784"/>
                    </a:cubicBezTo>
                    <a:cubicBezTo>
                      <a:pt x="12223" y="6764"/>
                      <a:pt x="12203" y="6744"/>
                      <a:pt x="12183" y="6724"/>
                    </a:cubicBezTo>
                    <a:cubicBezTo>
                      <a:pt x="12071" y="6605"/>
                      <a:pt x="11952" y="6493"/>
                      <a:pt x="11833" y="6381"/>
                    </a:cubicBezTo>
                    <a:cubicBezTo>
                      <a:pt x="11794" y="6348"/>
                      <a:pt x="11761" y="6315"/>
                      <a:pt x="11721" y="6282"/>
                    </a:cubicBezTo>
                    <a:cubicBezTo>
                      <a:pt x="10044" y="4816"/>
                      <a:pt x="7773" y="4162"/>
                      <a:pt x="7475" y="4076"/>
                    </a:cubicBezTo>
                    <a:cubicBezTo>
                      <a:pt x="7456" y="4076"/>
                      <a:pt x="7449" y="4070"/>
                      <a:pt x="7449" y="4070"/>
                    </a:cubicBezTo>
                    <a:lnTo>
                      <a:pt x="7832" y="2947"/>
                    </a:lnTo>
                    <a:lnTo>
                      <a:pt x="8122" y="2089"/>
                    </a:lnTo>
                    <a:cubicBezTo>
                      <a:pt x="8122" y="2089"/>
                      <a:pt x="7541" y="438"/>
                      <a:pt x="7013" y="55"/>
                    </a:cubicBezTo>
                    <a:cubicBezTo>
                      <a:pt x="6980" y="49"/>
                      <a:pt x="6947" y="42"/>
                      <a:pt x="6921" y="42"/>
                    </a:cubicBezTo>
                    <a:cubicBezTo>
                      <a:pt x="6712" y="14"/>
                      <a:pt x="6498" y="1"/>
                      <a:pt x="6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03" name="Google Shape;203;p7"/>
              <p:cNvGrpSpPr/>
              <p:nvPr/>
            </p:nvGrpSpPr>
            <p:grpSpPr>
              <a:xfrm>
                <a:off x="9574000" y="2069700"/>
                <a:ext cx="2395027" cy="1783325"/>
                <a:chOff x="9574000" y="2069700"/>
                <a:chExt cx="2395027" cy="1783325"/>
              </a:xfrm>
            </p:grpSpPr>
            <p:sp>
              <p:nvSpPr>
                <p:cNvPr id="204" name="Google Shape;204;p7"/>
                <p:cNvSpPr/>
                <p:nvPr/>
              </p:nvSpPr>
              <p:spPr>
                <a:xfrm>
                  <a:off x="11163760" y="3125285"/>
                  <a:ext cx="252575" cy="658294"/>
                </a:xfrm>
                <a:custGeom>
                  <a:rect b="b" l="l" r="r" t="t"/>
                  <a:pathLst>
                    <a:path extrusionOk="0" h="7574" w="2906">
                      <a:moveTo>
                        <a:pt x="2826" y="0"/>
                      </a:moveTo>
                      <a:cubicBezTo>
                        <a:pt x="2516" y="792"/>
                        <a:pt x="2146" y="1572"/>
                        <a:pt x="1849" y="2371"/>
                      </a:cubicBezTo>
                      <a:cubicBezTo>
                        <a:pt x="1440" y="3467"/>
                        <a:pt x="1004" y="4556"/>
                        <a:pt x="654" y="5679"/>
                      </a:cubicBezTo>
                      <a:cubicBezTo>
                        <a:pt x="515" y="6114"/>
                        <a:pt x="370" y="6544"/>
                        <a:pt x="218" y="6973"/>
                      </a:cubicBezTo>
                      <a:cubicBezTo>
                        <a:pt x="172" y="7111"/>
                        <a:pt x="0" y="7428"/>
                        <a:pt x="79" y="7574"/>
                      </a:cubicBezTo>
                      <a:cubicBezTo>
                        <a:pt x="350" y="7514"/>
                        <a:pt x="475" y="7045"/>
                        <a:pt x="561" y="6821"/>
                      </a:cubicBezTo>
                      <a:cubicBezTo>
                        <a:pt x="700" y="6438"/>
                        <a:pt x="779" y="6035"/>
                        <a:pt x="905" y="5652"/>
                      </a:cubicBezTo>
                      <a:cubicBezTo>
                        <a:pt x="1208" y="4715"/>
                        <a:pt x="1605" y="3797"/>
                        <a:pt x="1935" y="2866"/>
                      </a:cubicBezTo>
                      <a:cubicBezTo>
                        <a:pt x="2245" y="1994"/>
                        <a:pt x="2582" y="1123"/>
                        <a:pt x="2905" y="251"/>
                      </a:cubicBezTo>
                      <a:lnTo>
                        <a:pt x="2826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7"/>
                <p:cNvSpPr/>
                <p:nvPr/>
              </p:nvSpPr>
              <p:spPr>
                <a:xfrm>
                  <a:off x="11215388" y="3289989"/>
                  <a:ext cx="265786" cy="563035"/>
                </a:xfrm>
                <a:custGeom>
                  <a:rect b="b" l="l" r="r" t="t"/>
                  <a:pathLst>
                    <a:path extrusionOk="0" h="6478" w="3058">
                      <a:moveTo>
                        <a:pt x="2846" y="0"/>
                      </a:moveTo>
                      <a:cubicBezTo>
                        <a:pt x="2800" y="112"/>
                        <a:pt x="2754" y="218"/>
                        <a:pt x="2714" y="324"/>
                      </a:cubicBezTo>
                      <a:cubicBezTo>
                        <a:pt x="2133" y="1730"/>
                        <a:pt x="1552" y="3130"/>
                        <a:pt x="945" y="4523"/>
                      </a:cubicBezTo>
                      <a:cubicBezTo>
                        <a:pt x="859" y="4708"/>
                        <a:pt x="0" y="6042"/>
                        <a:pt x="165" y="6326"/>
                      </a:cubicBezTo>
                      <a:cubicBezTo>
                        <a:pt x="222" y="6281"/>
                        <a:pt x="275" y="6262"/>
                        <a:pt x="325" y="6262"/>
                      </a:cubicBezTo>
                      <a:cubicBezTo>
                        <a:pt x="452" y="6262"/>
                        <a:pt x="561" y="6378"/>
                        <a:pt x="661" y="6478"/>
                      </a:cubicBezTo>
                      <a:cubicBezTo>
                        <a:pt x="647" y="6214"/>
                        <a:pt x="779" y="5976"/>
                        <a:pt x="898" y="5751"/>
                      </a:cubicBezTo>
                      <a:cubicBezTo>
                        <a:pt x="1539" y="4556"/>
                        <a:pt x="2153" y="3387"/>
                        <a:pt x="2562" y="2087"/>
                      </a:cubicBezTo>
                      <a:cubicBezTo>
                        <a:pt x="2708" y="1605"/>
                        <a:pt x="2879" y="1129"/>
                        <a:pt x="3058" y="660"/>
                      </a:cubicBezTo>
                      <a:lnTo>
                        <a:pt x="2846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7"/>
                <p:cNvSpPr/>
                <p:nvPr/>
              </p:nvSpPr>
              <p:spPr>
                <a:xfrm>
                  <a:off x="11580952" y="3510319"/>
                  <a:ext cx="388075" cy="212594"/>
                </a:xfrm>
                <a:custGeom>
                  <a:rect b="b" l="l" r="r" t="t"/>
                  <a:pathLst>
                    <a:path extrusionOk="0" h="2446" w="4465">
                      <a:moveTo>
                        <a:pt x="3242" y="1"/>
                      </a:moveTo>
                      <a:cubicBezTo>
                        <a:pt x="3025" y="225"/>
                        <a:pt x="2787" y="430"/>
                        <a:pt x="2510" y="588"/>
                      </a:cubicBezTo>
                      <a:cubicBezTo>
                        <a:pt x="1803" y="985"/>
                        <a:pt x="773" y="1077"/>
                        <a:pt x="0" y="1255"/>
                      </a:cubicBezTo>
                      <a:cubicBezTo>
                        <a:pt x="370" y="1519"/>
                        <a:pt x="548" y="2120"/>
                        <a:pt x="918" y="2351"/>
                      </a:cubicBezTo>
                      <a:cubicBezTo>
                        <a:pt x="1027" y="2418"/>
                        <a:pt x="1167" y="2445"/>
                        <a:pt x="1324" y="2445"/>
                      </a:cubicBezTo>
                      <a:cubicBezTo>
                        <a:pt x="1912" y="2445"/>
                        <a:pt x="2749" y="2066"/>
                        <a:pt x="3150" y="1962"/>
                      </a:cubicBezTo>
                      <a:cubicBezTo>
                        <a:pt x="3553" y="1856"/>
                        <a:pt x="4022" y="1731"/>
                        <a:pt x="4464" y="1546"/>
                      </a:cubicBezTo>
                      <a:cubicBezTo>
                        <a:pt x="4127" y="1037"/>
                        <a:pt x="3698" y="450"/>
                        <a:pt x="3242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7"/>
                <p:cNvSpPr/>
                <p:nvPr/>
              </p:nvSpPr>
              <p:spPr>
                <a:xfrm>
                  <a:off x="10953687" y="2922686"/>
                  <a:ext cx="314024" cy="845944"/>
                </a:xfrm>
                <a:custGeom>
                  <a:rect b="b" l="l" r="r" t="t"/>
                  <a:pathLst>
                    <a:path extrusionOk="0" h="9733" w="3613">
                      <a:moveTo>
                        <a:pt x="3540" y="0"/>
                      </a:moveTo>
                      <a:lnTo>
                        <a:pt x="3434" y="20"/>
                      </a:lnTo>
                      <a:lnTo>
                        <a:pt x="2127" y="1182"/>
                      </a:lnTo>
                      <a:cubicBezTo>
                        <a:pt x="2127" y="1182"/>
                        <a:pt x="1407" y="4437"/>
                        <a:pt x="879" y="6042"/>
                      </a:cubicBezTo>
                      <a:cubicBezTo>
                        <a:pt x="832" y="6233"/>
                        <a:pt x="766" y="6418"/>
                        <a:pt x="667" y="6623"/>
                      </a:cubicBezTo>
                      <a:cubicBezTo>
                        <a:pt x="542" y="6874"/>
                        <a:pt x="383" y="7039"/>
                        <a:pt x="469" y="7283"/>
                      </a:cubicBezTo>
                      <a:cubicBezTo>
                        <a:pt x="542" y="7475"/>
                        <a:pt x="707" y="7541"/>
                        <a:pt x="713" y="7765"/>
                      </a:cubicBezTo>
                      <a:cubicBezTo>
                        <a:pt x="720" y="8010"/>
                        <a:pt x="522" y="8333"/>
                        <a:pt x="436" y="8551"/>
                      </a:cubicBezTo>
                      <a:cubicBezTo>
                        <a:pt x="298" y="8888"/>
                        <a:pt x="146" y="9218"/>
                        <a:pt x="0" y="9548"/>
                      </a:cubicBezTo>
                      <a:cubicBezTo>
                        <a:pt x="101" y="9535"/>
                        <a:pt x="263" y="9515"/>
                        <a:pt x="430" y="9515"/>
                      </a:cubicBezTo>
                      <a:cubicBezTo>
                        <a:pt x="678" y="9515"/>
                        <a:pt x="935" y="9559"/>
                        <a:pt x="1011" y="9733"/>
                      </a:cubicBezTo>
                      <a:cubicBezTo>
                        <a:pt x="1506" y="8162"/>
                        <a:pt x="2206" y="6676"/>
                        <a:pt x="2760" y="5131"/>
                      </a:cubicBezTo>
                      <a:cubicBezTo>
                        <a:pt x="3018" y="4398"/>
                        <a:pt x="3269" y="3605"/>
                        <a:pt x="3612" y="2912"/>
                      </a:cubicBezTo>
                      <a:lnTo>
                        <a:pt x="3612" y="2912"/>
                      </a:lnTo>
                      <a:cubicBezTo>
                        <a:pt x="3441" y="3064"/>
                        <a:pt x="3275" y="3322"/>
                        <a:pt x="3163" y="3539"/>
                      </a:cubicBezTo>
                      <a:cubicBezTo>
                        <a:pt x="2985" y="3870"/>
                        <a:pt x="2767" y="4154"/>
                        <a:pt x="2556" y="4464"/>
                      </a:cubicBezTo>
                      <a:cubicBezTo>
                        <a:pt x="2985" y="3011"/>
                        <a:pt x="3190" y="1486"/>
                        <a:pt x="3540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7"/>
                <p:cNvSpPr/>
                <p:nvPr/>
              </p:nvSpPr>
              <p:spPr>
                <a:xfrm>
                  <a:off x="10161110" y="2423966"/>
                  <a:ext cx="471862" cy="365651"/>
                </a:xfrm>
                <a:custGeom>
                  <a:rect b="b" l="l" r="r" t="t"/>
                  <a:pathLst>
                    <a:path extrusionOk="0" h="4207" w="5429">
                      <a:moveTo>
                        <a:pt x="727" y="0"/>
                      </a:moveTo>
                      <a:cubicBezTo>
                        <a:pt x="661" y="113"/>
                        <a:pt x="602" y="225"/>
                        <a:pt x="575" y="350"/>
                      </a:cubicBezTo>
                      <a:cubicBezTo>
                        <a:pt x="476" y="779"/>
                        <a:pt x="436" y="1228"/>
                        <a:pt x="324" y="1671"/>
                      </a:cubicBezTo>
                      <a:cubicBezTo>
                        <a:pt x="232" y="2034"/>
                        <a:pt x="54" y="2443"/>
                        <a:pt x="100" y="2820"/>
                      </a:cubicBezTo>
                      <a:cubicBezTo>
                        <a:pt x="120" y="2998"/>
                        <a:pt x="166" y="3196"/>
                        <a:pt x="153" y="3414"/>
                      </a:cubicBezTo>
                      <a:cubicBezTo>
                        <a:pt x="133" y="3625"/>
                        <a:pt x="1" y="4068"/>
                        <a:pt x="238" y="4206"/>
                      </a:cubicBezTo>
                      <a:cubicBezTo>
                        <a:pt x="562" y="3724"/>
                        <a:pt x="938" y="3282"/>
                        <a:pt x="1222" y="2767"/>
                      </a:cubicBezTo>
                      <a:cubicBezTo>
                        <a:pt x="1367" y="2516"/>
                        <a:pt x="1420" y="2404"/>
                        <a:pt x="1698" y="2318"/>
                      </a:cubicBezTo>
                      <a:cubicBezTo>
                        <a:pt x="1935" y="2239"/>
                        <a:pt x="2147" y="2087"/>
                        <a:pt x="2378" y="2008"/>
                      </a:cubicBezTo>
                      <a:cubicBezTo>
                        <a:pt x="2432" y="1990"/>
                        <a:pt x="2485" y="1982"/>
                        <a:pt x="2538" y="1982"/>
                      </a:cubicBezTo>
                      <a:cubicBezTo>
                        <a:pt x="2718" y="1982"/>
                        <a:pt x="2895" y="2067"/>
                        <a:pt x="3104" y="2113"/>
                      </a:cubicBezTo>
                      <a:cubicBezTo>
                        <a:pt x="3764" y="2252"/>
                        <a:pt x="4425" y="2358"/>
                        <a:pt x="5078" y="2549"/>
                      </a:cubicBezTo>
                      <a:cubicBezTo>
                        <a:pt x="5191" y="2582"/>
                        <a:pt x="5309" y="2615"/>
                        <a:pt x="5428" y="2648"/>
                      </a:cubicBezTo>
                      <a:cubicBezTo>
                        <a:pt x="3745" y="872"/>
                        <a:pt x="1051" y="93"/>
                        <a:pt x="72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7"/>
                <p:cNvSpPr/>
                <p:nvPr/>
              </p:nvSpPr>
              <p:spPr>
                <a:xfrm>
                  <a:off x="10185272" y="2967447"/>
                  <a:ext cx="498718" cy="691583"/>
                </a:xfrm>
                <a:custGeom>
                  <a:rect b="b" l="l" r="r" t="t"/>
                  <a:pathLst>
                    <a:path extrusionOk="0" h="7957" w="5738">
                      <a:moveTo>
                        <a:pt x="5712" y="0"/>
                      </a:moveTo>
                      <a:cubicBezTo>
                        <a:pt x="5348" y="238"/>
                        <a:pt x="4932" y="443"/>
                        <a:pt x="4596" y="628"/>
                      </a:cubicBezTo>
                      <a:cubicBezTo>
                        <a:pt x="3784" y="1070"/>
                        <a:pt x="2952" y="1460"/>
                        <a:pt x="2133" y="1895"/>
                      </a:cubicBezTo>
                      <a:cubicBezTo>
                        <a:pt x="1776" y="2087"/>
                        <a:pt x="1406" y="2278"/>
                        <a:pt x="1030" y="2450"/>
                      </a:cubicBezTo>
                      <a:cubicBezTo>
                        <a:pt x="799" y="2549"/>
                        <a:pt x="522" y="2615"/>
                        <a:pt x="324" y="2760"/>
                      </a:cubicBezTo>
                      <a:cubicBezTo>
                        <a:pt x="548" y="3057"/>
                        <a:pt x="1056" y="3170"/>
                        <a:pt x="1202" y="3539"/>
                      </a:cubicBezTo>
                      <a:cubicBezTo>
                        <a:pt x="1321" y="3856"/>
                        <a:pt x="1162" y="4299"/>
                        <a:pt x="971" y="4543"/>
                      </a:cubicBezTo>
                      <a:cubicBezTo>
                        <a:pt x="773" y="4787"/>
                        <a:pt x="86" y="4992"/>
                        <a:pt x="46" y="5302"/>
                      </a:cubicBezTo>
                      <a:cubicBezTo>
                        <a:pt x="0" y="5619"/>
                        <a:pt x="1076" y="5851"/>
                        <a:pt x="1347" y="5963"/>
                      </a:cubicBezTo>
                      <a:cubicBezTo>
                        <a:pt x="2767" y="6583"/>
                        <a:pt x="4160" y="7211"/>
                        <a:pt x="5527" y="7957"/>
                      </a:cubicBezTo>
                      <a:cubicBezTo>
                        <a:pt x="5243" y="7752"/>
                        <a:pt x="5177" y="7495"/>
                        <a:pt x="5012" y="7191"/>
                      </a:cubicBezTo>
                      <a:cubicBezTo>
                        <a:pt x="4781" y="6749"/>
                        <a:pt x="4371" y="6405"/>
                        <a:pt x="4048" y="6029"/>
                      </a:cubicBezTo>
                      <a:cubicBezTo>
                        <a:pt x="3711" y="5633"/>
                        <a:pt x="3361" y="5302"/>
                        <a:pt x="2998" y="4939"/>
                      </a:cubicBezTo>
                      <a:cubicBezTo>
                        <a:pt x="3321" y="4748"/>
                        <a:pt x="3671" y="4603"/>
                        <a:pt x="4001" y="4437"/>
                      </a:cubicBezTo>
                      <a:cubicBezTo>
                        <a:pt x="4028" y="4002"/>
                        <a:pt x="3117" y="3579"/>
                        <a:pt x="3308" y="3190"/>
                      </a:cubicBezTo>
                      <a:cubicBezTo>
                        <a:pt x="3295" y="3157"/>
                        <a:pt x="3295" y="3137"/>
                        <a:pt x="3288" y="3104"/>
                      </a:cubicBezTo>
                      <a:cubicBezTo>
                        <a:pt x="3341" y="3084"/>
                        <a:pt x="3394" y="3057"/>
                        <a:pt x="3447" y="3031"/>
                      </a:cubicBezTo>
                      <a:lnTo>
                        <a:pt x="5738" y="231"/>
                      </a:lnTo>
                      <a:cubicBezTo>
                        <a:pt x="5738" y="231"/>
                        <a:pt x="5731" y="146"/>
                        <a:pt x="571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7"/>
                <p:cNvSpPr/>
                <p:nvPr/>
              </p:nvSpPr>
              <p:spPr>
                <a:xfrm>
                  <a:off x="9574000" y="2069700"/>
                  <a:ext cx="731824" cy="1468255"/>
                </a:xfrm>
                <a:custGeom>
                  <a:rect b="b" l="l" r="r" t="t"/>
                  <a:pathLst>
                    <a:path extrusionOk="0" h="16893" w="8420">
                      <a:moveTo>
                        <a:pt x="6290" y="1"/>
                      </a:moveTo>
                      <a:cubicBezTo>
                        <a:pt x="6247" y="1"/>
                        <a:pt x="6204" y="1"/>
                        <a:pt x="6161" y="2"/>
                      </a:cubicBezTo>
                      <a:cubicBezTo>
                        <a:pt x="3210" y="35"/>
                        <a:pt x="1" y="2089"/>
                        <a:pt x="1" y="2089"/>
                      </a:cubicBezTo>
                      <a:lnTo>
                        <a:pt x="1" y="15149"/>
                      </a:lnTo>
                      <a:cubicBezTo>
                        <a:pt x="754" y="15381"/>
                        <a:pt x="1520" y="15546"/>
                        <a:pt x="2285" y="15684"/>
                      </a:cubicBezTo>
                      <a:cubicBezTo>
                        <a:pt x="2470" y="15724"/>
                        <a:pt x="2649" y="15750"/>
                        <a:pt x="2827" y="15783"/>
                      </a:cubicBezTo>
                      <a:cubicBezTo>
                        <a:pt x="4101" y="16001"/>
                        <a:pt x="5389" y="16166"/>
                        <a:pt x="6650" y="16437"/>
                      </a:cubicBezTo>
                      <a:cubicBezTo>
                        <a:pt x="6934" y="16490"/>
                        <a:pt x="7211" y="16556"/>
                        <a:pt x="7495" y="16629"/>
                      </a:cubicBezTo>
                      <a:cubicBezTo>
                        <a:pt x="7806" y="16708"/>
                        <a:pt x="8116" y="16794"/>
                        <a:pt x="8420" y="16893"/>
                      </a:cubicBezTo>
                      <a:cubicBezTo>
                        <a:pt x="8103" y="16629"/>
                        <a:pt x="7799" y="16364"/>
                        <a:pt x="7495" y="16087"/>
                      </a:cubicBezTo>
                      <a:cubicBezTo>
                        <a:pt x="7429" y="16021"/>
                        <a:pt x="7363" y="15962"/>
                        <a:pt x="7297" y="15896"/>
                      </a:cubicBezTo>
                      <a:cubicBezTo>
                        <a:pt x="7291" y="15896"/>
                        <a:pt x="7291" y="15896"/>
                        <a:pt x="7291" y="15889"/>
                      </a:cubicBezTo>
                      <a:cubicBezTo>
                        <a:pt x="7218" y="15830"/>
                        <a:pt x="7152" y="15764"/>
                        <a:pt x="7086" y="15697"/>
                      </a:cubicBezTo>
                      <a:cubicBezTo>
                        <a:pt x="6815" y="15433"/>
                        <a:pt x="6551" y="15163"/>
                        <a:pt x="6293" y="14885"/>
                      </a:cubicBezTo>
                      <a:cubicBezTo>
                        <a:pt x="6043" y="14615"/>
                        <a:pt x="5805" y="14344"/>
                        <a:pt x="5567" y="14060"/>
                      </a:cubicBezTo>
                      <a:cubicBezTo>
                        <a:pt x="5356" y="13809"/>
                        <a:pt x="5151" y="13552"/>
                        <a:pt x="4953" y="13294"/>
                      </a:cubicBezTo>
                      <a:cubicBezTo>
                        <a:pt x="4867" y="13175"/>
                        <a:pt x="4775" y="13056"/>
                        <a:pt x="4682" y="12937"/>
                      </a:cubicBezTo>
                      <a:cubicBezTo>
                        <a:pt x="4299" y="12429"/>
                        <a:pt x="3883" y="11934"/>
                        <a:pt x="3329" y="11630"/>
                      </a:cubicBezTo>
                      <a:cubicBezTo>
                        <a:pt x="3705" y="11465"/>
                        <a:pt x="4081" y="11300"/>
                        <a:pt x="4464" y="11135"/>
                      </a:cubicBezTo>
                      <a:cubicBezTo>
                        <a:pt x="4517" y="11108"/>
                        <a:pt x="4570" y="11089"/>
                        <a:pt x="4623" y="11062"/>
                      </a:cubicBezTo>
                      <a:cubicBezTo>
                        <a:pt x="4689" y="11036"/>
                        <a:pt x="4755" y="11003"/>
                        <a:pt x="4821" y="10976"/>
                      </a:cubicBezTo>
                      <a:cubicBezTo>
                        <a:pt x="5158" y="10825"/>
                        <a:pt x="5501" y="10679"/>
                        <a:pt x="5838" y="10527"/>
                      </a:cubicBezTo>
                      <a:cubicBezTo>
                        <a:pt x="6076" y="10422"/>
                        <a:pt x="6313" y="10316"/>
                        <a:pt x="6551" y="10217"/>
                      </a:cubicBezTo>
                      <a:cubicBezTo>
                        <a:pt x="6604" y="10191"/>
                        <a:pt x="6663" y="10164"/>
                        <a:pt x="6690" y="10111"/>
                      </a:cubicBezTo>
                      <a:cubicBezTo>
                        <a:pt x="6723" y="10039"/>
                        <a:pt x="6690" y="9960"/>
                        <a:pt x="6657" y="9894"/>
                      </a:cubicBezTo>
                      <a:cubicBezTo>
                        <a:pt x="6650" y="9867"/>
                        <a:pt x="6637" y="9847"/>
                        <a:pt x="6624" y="9821"/>
                      </a:cubicBezTo>
                      <a:cubicBezTo>
                        <a:pt x="6531" y="9610"/>
                        <a:pt x="6432" y="9392"/>
                        <a:pt x="6333" y="9174"/>
                      </a:cubicBezTo>
                      <a:cubicBezTo>
                        <a:pt x="6260" y="9022"/>
                        <a:pt x="6194" y="8870"/>
                        <a:pt x="6128" y="8718"/>
                      </a:cubicBezTo>
                      <a:cubicBezTo>
                        <a:pt x="5983" y="8408"/>
                        <a:pt x="5844" y="8098"/>
                        <a:pt x="5706" y="7787"/>
                      </a:cubicBezTo>
                      <a:cubicBezTo>
                        <a:pt x="5686" y="7748"/>
                        <a:pt x="5666" y="7708"/>
                        <a:pt x="5646" y="7668"/>
                      </a:cubicBezTo>
                      <a:cubicBezTo>
                        <a:pt x="5579" y="7577"/>
                        <a:pt x="5508" y="7539"/>
                        <a:pt x="5435" y="7539"/>
                      </a:cubicBezTo>
                      <a:cubicBezTo>
                        <a:pt x="5193" y="7539"/>
                        <a:pt x="4920" y="7955"/>
                        <a:pt x="4616" y="8289"/>
                      </a:cubicBezTo>
                      <a:cubicBezTo>
                        <a:pt x="4438" y="8487"/>
                        <a:pt x="4247" y="8659"/>
                        <a:pt x="4042" y="8685"/>
                      </a:cubicBezTo>
                      <a:cubicBezTo>
                        <a:pt x="3765" y="8395"/>
                        <a:pt x="3441" y="8150"/>
                        <a:pt x="3091" y="7959"/>
                      </a:cubicBezTo>
                      <a:cubicBezTo>
                        <a:pt x="3144" y="7695"/>
                        <a:pt x="3230" y="7437"/>
                        <a:pt x="3349" y="7193"/>
                      </a:cubicBezTo>
                      <a:cubicBezTo>
                        <a:pt x="3481" y="6916"/>
                        <a:pt x="3652" y="6645"/>
                        <a:pt x="3837" y="6381"/>
                      </a:cubicBezTo>
                      <a:cubicBezTo>
                        <a:pt x="4108" y="5998"/>
                        <a:pt x="4405" y="5621"/>
                        <a:pt x="4663" y="5238"/>
                      </a:cubicBezTo>
                      <a:cubicBezTo>
                        <a:pt x="4960" y="4789"/>
                        <a:pt x="6360" y="3073"/>
                        <a:pt x="6558" y="2571"/>
                      </a:cubicBezTo>
                      <a:lnTo>
                        <a:pt x="6558" y="2571"/>
                      </a:lnTo>
                      <a:cubicBezTo>
                        <a:pt x="5778" y="3092"/>
                        <a:pt x="3798" y="4763"/>
                        <a:pt x="2933" y="5120"/>
                      </a:cubicBezTo>
                      <a:cubicBezTo>
                        <a:pt x="2840" y="4030"/>
                        <a:pt x="2933" y="2921"/>
                        <a:pt x="3203" y="1864"/>
                      </a:cubicBezTo>
                      <a:cubicBezTo>
                        <a:pt x="3923" y="1277"/>
                        <a:pt x="4854" y="1046"/>
                        <a:pt x="5719" y="702"/>
                      </a:cubicBezTo>
                      <a:cubicBezTo>
                        <a:pt x="5838" y="656"/>
                        <a:pt x="5957" y="603"/>
                        <a:pt x="6069" y="550"/>
                      </a:cubicBezTo>
                      <a:cubicBezTo>
                        <a:pt x="6373" y="412"/>
                        <a:pt x="6663" y="240"/>
                        <a:pt x="6921" y="42"/>
                      </a:cubicBezTo>
                      <a:cubicBezTo>
                        <a:pt x="6712" y="14"/>
                        <a:pt x="6503" y="1"/>
                        <a:pt x="6290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7"/>
                <p:cNvSpPr/>
                <p:nvPr/>
              </p:nvSpPr>
              <p:spPr>
                <a:xfrm>
                  <a:off x="9574000" y="2291420"/>
                  <a:ext cx="264656" cy="1027335"/>
                </a:xfrm>
                <a:custGeom>
                  <a:rect b="b" l="l" r="r" t="t"/>
                  <a:pathLst>
                    <a:path extrusionOk="0" h="11820" w="3045">
                      <a:moveTo>
                        <a:pt x="1" y="0"/>
                      </a:moveTo>
                      <a:lnTo>
                        <a:pt x="1" y="11535"/>
                      </a:lnTo>
                      <a:lnTo>
                        <a:pt x="2285" y="11819"/>
                      </a:lnTo>
                      <a:cubicBezTo>
                        <a:pt x="2206" y="10987"/>
                        <a:pt x="1836" y="10175"/>
                        <a:pt x="1473" y="9442"/>
                      </a:cubicBezTo>
                      <a:cubicBezTo>
                        <a:pt x="2041" y="8973"/>
                        <a:pt x="3012" y="8095"/>
                        <a:pt x="3025" y="7501"/>
                      </a:cubicBezTo>
                      <a:cubicBezTo>
                        <a:pt x="3045" y="6834"/>
                        <a:pt x="2418" y="5896"/>
                        <a:pt x="2266" y="5249"/>
                      </a:cubicBezTo>
                      <a:cubicBezTo>
                        <a:pt x="2120" y="4609"/>
                        <a:pt x="2008" y="3942"/>
                        <a:pt x="1916" y="3275"/>
                      </a:cubicBezTo>
                      <a:cubicBezTo>
                        <a:pt x="1869" y="2952"/>
                        <a:pt x="1823" y="2628"/>
                        <a:pt x="1784" y="2304"/>
                      </a:cubicBezTo>
                      <a:cubicBezTo>
                        <a:pt x="1698" y="1618"/>
                        <a:pt x="1612" y="938"/>
                        <a:pt x="1506" y="291"/>
                      </a:cubicBezTo>
                      <a:cubicBezTo>
                        <a:pt x="1163" y="185"/>
                        <a:pt x="582" y="59"/>
                        <a:pt x="34" y="7"/>
                      </a:cubicBezTo>
                      <a:cubicBezTo>
                        <a:pt x="21" y="7"/>
                        <a:pt x="14" y="0"/>
                        <a:pt x="1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12" name="Google Shape;212;p7"/>
            <p:cNvGrpSpPr/>
            <p:nvPr/>
          </p:nvGrpSpPr>
          <p:grpSpPr>
            <a:xfrm>
              <a:off x="922627" y="4309652"/>
              <a:ext cx="520099" cy="1019340"/>
              <a:chOff x="11376615" y="-183998"/>
              <a:chExt cx="520099" cy="1019340"/>
            </a:xfrm>
          </p:grpSpPr>
          <p:grpSp>
            <p:nvGrpSpPr>
              <p:cNvPr id="213" name="Google Shape;213;p7"/>
              <p:cNvGrpSpPr/>
              <p:nvPr/>
            </p:nvGrpSpPr>
            <p:grpSpPr>
              <a:xfrm>
                <a:off x="11376615" y="-183998"/>
                <a:ext cx="520099" cy="1019340"/>
                <a:chOff x="11376615" y="-183998"/>
                <a:chExt cx="520099" cy="1019340"/>
              </a:xfrm>
            </p:grpSpPr>
            <p:sp>
              <p:nvSpPr>
                <p:cNvPr id="214" name="Google Shape;214;p7"/>
                <p:cNvSpPr/>
                <p:nvPr/>
              </p:nvSpPr>
              <p:spPr>
                <a:xfrm>
                  <a:off x="11477610" y="-183998"/>
                  <a:ext cx="419104" cy="1019339"/>
                </a:xfrm>
                <a:custGeom>
                  <a:rect b="b" l="l" r="r" t="t"/>
                  <a:pathLst>
                    <a:path extrusionOk="0" h="11728" w="4822">
                      <a:moveTo>
                        <a:pt x="1421" y="1"/>
                      </a:moveTo>
                      <a:cubicBezTo>
                        <a:pt x="1176" y="146"/>
                        <a:pt x="1090" y="859"/>
                        <a:pt x="998" y="1130"/>
                      </a:cubicBezTo>
                      <a:cubicBezTo>
                        <a:pt x="820" y="1632"/>
                        <a:pt x="589" y="2140"/>
                        <a:pt x="463" y="2662"/>
                      </a:cubicBezTo>
                      <a:cubicBezTo>
                        <a:pt x="311" y="3335"/>
                        <a:pt x="133" y="4062"/>
                        <a:pt x="47" y="4742"/>
                      </a:cubicBezTo>
                      <a:cubicBezTo>
                        <a:pt x="1" y="5105"/>
                        <a:pt x="1" y="5574"/>
                        <a:pt x="100" y="5924"/>
                      </a:cubicBezTo>
                      <a:cubicBezTo>
                        <a:pt x="219" y="6320"/>
                        <a:pt x="529" y="6656"/>
                        <a:pt x="694" y="7039"/>
                      </a:cubicBezTo>
                      <a:cubicBezTo>
                        <a:pt x="853" y="7416"/>
                        <a:pt x="985" y="7812"/>
                        <a:pt x="1071" y="8208"/>
                      </a:cubicBezTo>
                      <a:cubicBezTo>
                        <a:pt x="1222" y="8954"/>
                        <a:pt x="1440" y="9826"/>
                        <a:pt x="1493" y="10625"/>
                      </a:cubicBezTo>
                      <a:cubicBezTo>
                        <a:pt x="1500" y="10658"/>
                        <a:pt x="1500" y="10691"/>
                        <a:pt x="1500" y="10724"/>
                      </a:cubicBezTo>
                      <a:cubicBezTo>
                        <a:pt x="1506" y="10889"/>
                        <a:pt x="1513" y="11047"/>
                        <a:pt x="1500" y="11206"/>
                      </a:cubicBezTo>
                      <a:lnTo>
                        <a:pt x="2021" y="11728"/>
                      </a:lnTo>
                      <a:cubicBezTo>
                        <a:pt x="1909" y="11397"/>
                        <a:pt x="2668" y="10664"/>
                        <a:pt x="2873" y="10387"/>
                      </a:cubicBezTo>
                      <a:cubicBezTo>
                        <a:pt x="3329" y="9780"/>
                        <a:pt x="3831" y="9034"/>
                        <a:pt x="4068" y="8307"/>
                      </a:cubicBezTo>
                      <a:cubicBezTo>
                        <a:pt x="4319" y="7548"/>
                        <a:pt x="4273" y="6683"/>
                        <a:pt x="4431" y="5904"/>
                      </a:cubicBezTo>
                      <a:cubicBezTo>
                        <a:pt x="4590" y="5151"/>
                        <a:pt x="4821" y="4246"/>
                        <a:pt x="4748" y="3467"/>
                      </a:cubicBezTo>
                      <a:lnTo>
                        <a:pt x="4748" y="3467"/>
                      </a:lnTo>
                      <a:cubicBezTo>
                        <a:pt x="4266" y="3976"/>
                        <a:pt x="3699" y="4524"/>
                        <a:pt x="3355" y="5151"/>
                      </a:cubicBezTo>
                      <a:cubicBezTo>
                        <a:pt x="2939" y="5904"/>
                        <a:pt x="3058" y="6914"/>
                        <a:pt x="3117" y="7733"/>
                      </a:cubicBezTo>
                      <a:cubicBezTo>
                        <a:pt x="3217" y="9034"/>
                        <a:pt x="2213" y="10110"/>
                        <a:pt x="1936" y="11364"/>
                      </a:cubicBezTo>
                      <a:cubicBezTo>
                        <a:pt x="1321" y="9932"/>
                        <a:pt x="2695" y="8221"/>
                        <a:pt x="2781" y="6808"/>
                      </a:cubicBezTo>
                      <a:cubicBezTo>
                        <a:pt x="2860" y="5633"/>
                        <a:pt x="2266" y="4484"/>
                        <a:pt x="1942" y="3388"/>
                      </a:cubicBezTo>
                      <a:cubicBezTo>
                        <a:pt x="1737" y="2682"/>
                        <a:pt x="1605" y="1975"/>
                        <a:pt x="1625" y="1229"/>
                      </a:cubicBezTo>
                      <a:cubicBezTo>
                        <a:pt x="1638" y="886"/>
                        <a:pt x="1698" y="483"/>
                        <a:pt x="1533" y="166"/>
                      </a:cubicBezTo>
                      <a:cubicBezTo>
                        <a:pt x="1506" y="106"/>
                        <a:pt x="1467" y="54"/>
                        <a:pt x="1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7"/>
                <p:cNvSpPr/>
                <p:nvPr/>
              </p:nvSpPr>
              <p:spPr>
                <a:xfrm>
                  <a:off x="11376615" y="353747"/>
                  <a:ext cx="188345" cy="481596"/>
                </a:xfrm>
                <a:custGeom>
                  <a:rect b="b" l="l" r="r" t="t"/>
                  <a:pathLst>
                    <a:path extrusionOk="0" h="5541" w="2167">
                      <a:moveTo>
                        <a:pt x="245" y="1"/>
                      </a:moveTo>
                      <a:cubicBezTo>
                        <a:pt x="238" y="20"/>
                        <a:pt x="232" y="34"/>
                        <a:pt x="225" y="53"/>
                      </a:cubicBezTo>
                      <a:cubicBezTo>
                        <a:pt x="1" y="707"/>
                        <a:pt x="291" y="1949"/>
                        <a:pt x="364" y="2629"/>
                      </a:cubicBezTo>
                      <a:cubicBezTo>
                        <a:pt x="456" y="3494"/>
                        <a:pt x="793" y="4220"/>
                        <a:pt x="1500" y="4775"/>
                      </a:cubicBezTo>
                      <a:cubicBezTo>
                        <a:pt x="1711" y="5098"/>
                        <a:pt x="1876" y="5243"/>
                        <a:pt x="2008" y="5369"/>
                      </a:cubicBezTo>
                      <a:lnTo>
                        <a:pt x="2015" y="5369"/>
                      </a:lnTo>
                      <a:cubicBezTo>
                        <a:pt x="2074" y="5428"/>
                        <a:pt x="2120" y="5481"/>
                        <a:pt x="2167" y="5541"/>
                      </a:cubicBezTo>
                      <a:cubicBezTo>
                        <a:pt x="1909" y="4794"/>
                        <a:pt x="2015" y="4015"/>
                        <a:pt x="1691" y="3309"/>
                      </a:cubicBezTo>
                      <a:cubicBezTo>
                        <a:pt x="1203" y="2239"/>
                        <a:pt x="602" y="1123"/>
                        <a:pt x="24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16" name="Google Shape;216;p7"/>
              <p:cNvSpPr/>
              <p:nvPr/>
            </p:nvSpPr>
            <p:spPr>
              <a:xfrm>
                <a:off x="11376615" y="358353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7"/>
              <p:cNvSpPr/>
              <p:nvPr/>
            </p:nvSpPr>
            <p:spPr>
              <a:xfrm>
                <a:off x="11477610" y="-183998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8" name="Google Shape;218;p7"/>
            <p:cNvGrpSpPr/>
            <p:nvPr/>
          </p:nvGrpSpPr>
          <p:grpSpPr>
            <a:xfrm rot="1344472">
              <a:off x="2146275" y="4833620"/>
              <a:ext cx="1001528" cy="622576"/>
              <a:chOff x="12284006" y="3810090"/>
              <a:chExt cx="1001522" cy="622572"/>
            </a:xfrm>
          </p:grpSpPr>
          <p:sp>
            <p:nvSpPr>
              <p:cNvPr id="219" name="Google Shape;219;p7"/>
              <p:cNvSpPr/>
              <p:nvPr/>
            </p:nvSpPr>
            <p:spPr>
              <a:xfrm>
                <a:off x="12284006" y="3810090"/>
                <a:ext cx="1001522" cy="622572"/>
              </a:xfrm>
              <a:custGeom>
                <a:rect b="b" l="l" r="r" t="t"/>
                <a:pathLst>
                  <a:path extrusionOk="0" h="7163" w="11523">
                    <a:moveTo>
                      <a:pt x="8002" y="0"/>
                    </a:moveTo>
                    <a:cubicBezTo>
                      <a:pt x="7349" y="0"/>
                      <a:pt x="6907" y="646"/>
                      <a:pt x="6907" y="646"/>
                    </a:cubicBezTo>
                    <a:cubicBezTo>
                      <a:pt x="6907" y="646"/>
                      <a:pt x="7349" y="1781"/>
                      <a:pt x="8155" y="2461"/>
                    </a:cubicBezTo>
                    <a:cubicBezTo>
                      <a:pt x="8033" y="2415"/>
                      <a:pt x="7911" y="2395"/>
                      <a:pt x="7793" y="2395"/>
                    </a:cubicBezTo>
                    <a:cubicBezTo>
                      <a:pt x="6992" y="2395"/>
                      <a:pt x="6306" y="3306"/>
                      <a:pt x="6306" y="3306"/>
                    </a:cubicBezTo>
                    <a:lnTo>
                      <a:pt x="6464" y="2224"/>
                    </a:lnTo>
                    <a:cubicBezTo>
                      <a:pt x="6464" y="2224"/>
                      <a:pt x="5835" y="1951"/>
                      <a:pt x="5392" y="1951"/>
                    </a:cubicBezTo>
                    <a:cubicBezTo>
                      <a:pt x="5324" y="1951"/>
                      <a:pt x="5260" y="1958"/>
                      <a:pt x="5203" y="1973"/>
                    </a:cubicBezTo>
                    <a:cubicBezTo>
                      <a:pt x="4781" y="2085"/>
                      <a:pt x="4417" y="3108"/>
                      <a:pt x="4417" y="3108"/>
                    </a:cubicBezTo>
                    <a:cubicBezTo>
                      <a:pt x="4417" y="3108"/>
                      <a:pt x="4378" y="1504"/>
                      <a:pt x="4219" y="903"/>
                    </a:cubicBezTo>
                    <a:cubicBezTo>
                      <a:pt x="4011" y="720"/>
                      <a:pt x="3782" y="644"/>
                      <a:pt x="3552" y="644"/>
                    </a:cubicBezTo>
                    <a:cubicBezTo>
                      <a:pt x="2843" y="644"/>
                      <a:pt x="2127" y="1373"/>
                      <a:pt x="1988" y="1966"/>
                    </a:cubicBezTo>
                    <a:cubicBezTo>
                      <a:pt x="1776" y="1776"/>
                      <a:pt x="1562" y="1699"/>
                      <a:pt x="1358" y="1699"/>
                    </a:cubicBezTo>
                    <a:cubicBezTo>
                      <a:pt x="684" y="1699"/>
                      <a:pt x="115" y="2540"/>
                      <a:pt x="79" y="2910"/>
                    </a:cubicBezTo>
                    <a:cubicBezTo>
                      <a:pt x="40" y="3392"/>
                      <a:pt x="1730" y="4680"/>
                      <a:pt x="1730" y="4680"/>
                    </a:cubicBezTo>
                    <a:cubicBezTo>
                      <a:pt x="1730" y="4680"/>
                      <a:pt x="0" y="4997"/>
                      <a:pt x="0" y="5248"/>
                    </a:cubicBezTo>
                    <a:cubicBezTo>
                      <a:pt x="0" y="5492"/>
                      <a:pt x="1730" y="7163"/>
                      <a:pt x="1730" y="7163"/>
                    </a:cubicBezTo>
                    <a:lnTo>
                      <a:pt x="11522" y="2468"/>
                    </a:lnTo>
                    <a:cubicBezTo>
                      <a:pt x="11522" y="2468"/>
                      <a:pt x="11443" y="263"/>
                      <a:pt x="11166" y="190"/>
                    </a:cubicBezTo>
                    <a:cubicBezTo>
                      <a:pt x="11153" y="187"/>
                      <a:pt x="11139" y="186"/>
                      <a:pt x="11125" y="186"/>
                    </a:cubicBezTo>
                    <a:cubicBezTo>
                      <a:pt x="10808" y="186"/>
                      <a:pt x="10031" y="850"/>
                      <a:pt x="9918" y="1425"/>
                    </a:cubicBezTo>
                    <a:cubicBezTo>
                      <a:pt x="9884" y="1419"/>
                      <a:pt x="9850" y="1416"/>
                      <a:pt x="9816" y="1416"/>
                    </a:cubicBezTo>
                    <a:cubicBezTo>
                      <a:pt x="9405" y="1416"/>
                      <a:pt x="8993" y="1827"/>
                      <a:pt x="8993" y="1827"/>
                    </a:cubicBezTo>
                    <a:cubicBezTo>
                      <a:pt x="8993" y="1827"/>
                      <a:pt x="8716" y="863"/>
                      <a:pt x="8439" y="97"/>
                    </a:cubicBezTo>
                    <a:cubicBezTo>
                      <a:pt x="8285" y="29"/>
                      <a:pt x="8139" y="0"/>
                      <a:pt x="80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>
                <a:off x="12312688" y="3980530"/>
                <a:ext cx="116640" cy="71879"/>
              </a:xfrm>
              <a:custGeom>
                <a:rect b="b" l="l" r="r" t="t"/>
                <a:pathLst>
                  <a:path extrusionOk="0" h="827" w="1342">
                    <a:moveTo>
                      <a:pt x="999" y="1"/>
                    </a:moveTo>
                    <a:cubicBezTo>
                      <a:pt x="906" y="1"/>
                      <a:pt x="808" y="24"/>
                      <a:pt x="740" y="71"/>
                    </a:cubicBezTo>
                    <a:cubicBezTo>
                      <a:pt x="535" y="170"/>
                      <a:pt x="0" y="566"/>
                      <a:pt x="13" y="824"/>
                    </a:cubicBezTo>
                    <a:cubicBezTo>
                      <a:pt x="25" y="825"/>
                      <a:pt x="36" y="826"/>
                      <a:pt x="48" y="826"/>
                    </a:cubicBezTo>
                    <a:cubicBezTo>
                      <a:pt x="249" y="826"/>
                      <a:pt x="558" y="628"/>
                      <a:pt x="713" y="547"/>
                    </a:cubicBezTo>
                    <a:cubicBezTo>
                      <a:pt x="859" y="467"/>
                      <a:pt x="1149" y="381"/>
                      <a:pt x="1242" y="236"/>
                    </a:cubicBezTo>
                    <a:cubicBezTo>
                      <a:pt x="1341" y="84"/>
                      <a:pt x="1179" y="1"/>
                      <a:pt x="999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>
                <a:off x="12311472" y="4229977"/>
                <a:ext cx="133241" cy="52757"/>
              </a:xfrm>
              <a:custGeom>
                <a:rect b="b" l="l" r="r" t="t"/>
                <a:pathLst>
                  <a:path extrusionOk="0" h="607" w="1533">
                    <a:moveTo>
                      <a:pt x="1401" y="1"/>
                    </a:moveTo>
                    <a:lnTo>
                      <a:pt x="1401" y="7"/>
                    </a:lnTo>
                    <a:cubicBezTo>
                      <a:pt x="1190" y="106"/>
                      <a:pt x="886" y="166"/>
                      <a:pt x="648" y="238"/>
                    </a:cubicBezTo>
                    <a:cubicBezTo>
                      <a:pt x="443" y="305"/>
                      <a:pt x="153" y="318"/>
                      <a:pt x="1" y="483"/>
                    </a:cubicBezTo>
                    <a:cubicBezTo>
                      <a:pt x="144" y="572"/>
                      <a:pt x="323" y="606"/>
                      <a:pt x="508" y="606"/>
                    </a:cubicBezTo>
                    <a:cubicBezTo>
                      <a:pt x="735" y="606"/>
                      <a:pt x="968" y="555"/>
                      <a:pt x="1150" y="489"/>
                    </a:cubicBezTo>
                    <a:cubicBezTo>
                      <a:pt x="1289" y="443"/>
                      <a:pt x="1473" y="344"/>
                      <a:pt x="1513" y="186"/>
                    </a:cubicBezTo>
                    <a:cubicBezTo>
                      <a:pt x="1533" y="113"/>
                      <a:pt x="1533" y="40"/>
                      <a:pt x="140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>
                <a:off x="12482520" y="3885271"/>
                <a:ext cx="130981" cy="96302"/>
              </a:xfrm>
              <a:custGeom>
                <a:rect b="b" l="l" r="r" t="t"/>
                <a:pathLst>
                  <a:path extrusionOk="0" h="1108" w="1507">
                    <a:moveTo>
                      <a:pt x="1160" y="0"/>
                    </a:moveTo>
                    <a:cubicBezTo>
                      <a:pt x="1148" y="0"/>
                      <a:pt x="1137" y="2"/>
                      <a:pt x="1130" y="5"/>
                    </a:cubicBezTo>
                    <a:cubicBezTo>
                      <a:pt x="753" y="5"/>
                      <a:pt x="1" y="685"/>
                      <a:pt x="54" y="1108"/>
                    </a:cubicBezTo>
                    <a:cubicBezTo>
                      <a:pt x="126" y="1108"/>
                      <a:pt x="205" y="1035"/>
                      <a:pt x="271" y="1002"/>
                    </a:cubicBezTo>
                    <a:cubicBezTo>
                      <a:pt x="489" y="883"/>
                      <a:pt x="727" y="797"/>
                      <a:pt x="932" y="679"/>
                    </a:cubicBezTo>
                    <a:cubicBezTo>
                      <a:pt x="1097" y="586"/>
                      <a:pt x="1301" y="447"/>
                      <a:pt x="1414" y="296"/>
                    </a:cubicBezTo>
                    <a:cubicBezTo>
                      <a:pt x="1493" y="183"/>
                      <a:pt x="1506" y="137"/>
                      <a:pt x="1374" y="64"/>
                    </a:cubicBezTo>
                    <a:cubicBezTo>
                      <a:pt x="1325" y="37"/>
                      <a:pt x="1220" y="0"/>
                      <a:pt x="1160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7"/>
              <p:cNvSpPr/>
              <p:nvPr/>
            </p:nvSpPr>
            <p:spPr>
              <a:xfrm>
                <a:off x="12693115" y="3998956"/>
                <a:ext cx="118900" cy="65882"/>
              </a:xfrm>
              <a:custGeom>
                <a:rect b="b" l="l" r="r" t="t"/>
                <a:pathLst>
                  <a:path extrusionOk="0" h="758" w="1368">
                    <a:moveTo>
                      <a:pt x="783" y="1"/>
                    </a:moveTo>
                    <a:cubicBezTo>
                      <a:pt x="757" y="1"/>
                      <a:pt x="732" y="2"/>
                      <a:pt x="707" y="4"/>
                    </a:cubicBezTo>
                    <a:cubicBezTo>
                      <a:pt x="450" y="31"/>
                      <a:pt x="351" y="176"/>
                      <a:pt x="212" y="387"/>
                    </a:cubicBezTo>
                    <a:cubicBezTo>
                      <a:pt x="166" y="460"/>
                      <a:pt x="1" y="704"/>
                      <a:pt x="41" y="757"/>
                    </a:cubicBezTo>
                    <a:cubicBezTo>
                      <a:pt x="100" y="684"/>
                      <a:pt x="252" y="632"/>
                      <a:pt x="371" y="552"/>
                    </a:cubicBezTo>
                    <a:cubicBezTo>
                      <a:pt x="681" y="341"/>
                      <a:pt x="1031" y="288"/>
                      <a:pt x="1368" y="123"/>
                    </a:cubicBezTo>
                    <a:cubicBezTo>
                      <a:pt x="1206" y="59"/>
                      <a:pt x="972" y="1"/>
                      <a:pt x="783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7"/>
              <p:cNvSpPr/>
              <p:nvPr/>
            </p:nvSpPr>
            <p:spPr>
              <a:xfrm>
                <a:off x="12907795" y="3825387"/>
                <a:ext cx="100474" cy="39807"/>
              </a:xfrm>
              <a:custGeom>
                <a:rect b="b" l="l" r="r" t="t"/>
                <a:pathLst>
                  <a:path extrusionOk="0" h="458" w="1156">
                    <a:moveTo>
                      <a:pt x="835" y="0"/>
                    </a:moveTo>
                    <a:cubicBezTo>
                      <a:pt x="816" y="0"/>
                      <a:pt x="797" y="3"/>
                      <a:pt x="780" y="7"/>
                    </a:cubicBezTo>
                    <a:cubicBezTo>
                      <a:pt x="588" y="7"/>
                      <a:pt x="86" y="219"/>
                      <a:pt x="0" y="397"/>
                    </a:cubicBezTo>
                    <a:cubicBezTo>
                      <a:pt x="41" y="442"/>
                      <a:pt x="104" y="458"/>
                      <a:pt x="175" y="458"/>
                    </a:cubicBezTo>
                    <a:cubicBezTo>
                      <a:pt x="314" y="458"/>
                      <a:pt x="485" y="397"/>
                      <a:pt x="582" y="370"/>
                    </a:cubicBezTo>
                    <a:cubicBezTo>
                      <a:pt x="687" y="337"/>
                      <a:pt x="965" y="298"/>
                      <a:pt x="1057" y="212"/>
                    </a:cubicBezTo>
                    <a:cubicBezTo>
                      <a:pt x="1156" y="119"/>
                      <a:pt x="978" y="0"/>
                      <a:pt x="835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>
                <a:off x="13160891" y="3848506"/>
                <a:ext cx="86915" cy="110121"/>
              </a:xfrm>
              <a:custGeom>
                <a:rect b="b" l="l" r="r" t="t"/>
                <a:pathLst>
                  <a:path extrusionOk="0" h="1267" w="1000">
                    <a:moveTo>
                      <a:pt x="890" y="0"/>
                    </a:moveTo>
                    <a:cubicBezTo>
                      <a:pt x="883" y="0"/>
                      <a:pt x="875" y="2"/>
                      <a:pt x="865" y="5"/>
                    </a:cubicBezTo>
                    <a:cubicBezTo>
                      <a:pt x="515" y="270"/>
                      <a:pt x="0" y="771"/>
                      <a:pt x="40" y="1267"/>
                    </a:cubicBezTo>
                    <a:cubicBezTo>
                      <a:pt x="397" y="1181"/>
                      <a:pt x="687" y="778"/>
                      <a:pt x="839" y="461"/>
                    </a:cubicBezTo>
                    <a:cubicBezTo>
                      <a:pt x="864" y="411"/>
                      <a:pt x="999" y="0"/>
                      <a:pt x="890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7"/>
              <p:cNvSpPr/>
              <p:nvPr/>
            </p:nvSpPr>
            <p:spPr>
              <a:xfrm>
                <a:off x="12424548" y="3979227"/>
                <a:ext cx="251445" cy="412672"/>
              </a:xfrm>
              <a:custGeom>
                <a:rect b="b" l="l" r="r" t="t"/>
                <a:pathLst>
                  <a:path extrusionOk="0" h="4748" w="2893">
                    <a:moveTo>
                      <a:pt x="364" y="0"/>
                    </a:moveTo>
                    <a:cubicBezTo>
                      <a:pt x="324" y="185"/>
                      <a:pt x="212" y="324"/>
                      <a:pt x="126" y="482"/>
                    </a:cubicBezTo>
                    <a:cubicBezTo>
                      <a:pt x="1" y="713"/>
                      <a:pt x="212" y="918"/>
                      <a:pt x="311" y="1136"/>
                    </a:cubicBezTo>
                    <a:cubicBezTo>
                      <a:pt x="476" y="1499"/>
                      <a:pt x="674" y="1829"/>
                      <a:pt x="892" y="2166"/>
                    </a:cubicBezTo>
                    <a:cubicBezTo>
                      <a:pt x="1143" y="2542"/>
                      <a:pt x="1420" y="2906"/>
                      <a:pt x="1658" y="3289"/>
                    </a:cubicBezTo>
                    <a:cubicBezTo>
                      <a:pt x="1823" y="3553"/>
                      <a:pt x="1975" y="3810"/>
                      <a:pt x="2167" y="4061"/>
                    </a:cubicBezTo>
                    <a:cubicBezTo>
                      <a:pt x="2351" y="4292"/>
                      <a:pt x="2602" y="4629"/>
                      <a:pt x="2873" y="4748"/>
                    </a:cubicBezTo>
                    <a:cubicBezTo>
                      <a:pt x="2893" y="4655"/>
                      <a:pt x="2761" y="4530"/>
                      <a:pt x="2708" y="4451"/>
                    </a:cubicBezTo>
                    <a:cubicBezTo>
                      <a:pt x="2596" y="4292"/>
                      <a:pt x="2490" y="4127"/>
                      <a:pt x="2384" y="3962"/>
                    </a:cubicBezTo>
                    <a:cubicBezTo>
                      <a:pt x="2094" y="3506"/>
                      <a:pt x="1850" y="3038"/>
                      <a:pt x="1605" y="2549"/>
                    </a:cubicBezTo>
                    <a:cubicBezTo>
                      <a:pt x="1328" y="2001"/>
                      <a:pt x="1084" y="1433"/>
                      <a:pt x="793" y="898"/>
                    </a:cubicBezTo>
                    <a:cubicBezTo>
                      <a:pt x="681" y="687"/>
                      <a:pt x="582" y="469"/>
                      <a:pt x="476" y="258"/>
                    </a:cubicBezTo>
                    <a:cubicBezTo>
                      <a:pt x="437" y="179"/>
                      <a:pt x="371" y="93"/>
                      <a:pt x="364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7"/>
              <p:cNvSpPr/>
              <p:nvPr/>
            </p:nvSpPr>
            <p:spPr>
              <a:xfrm>
                <a:off x="12603592" y="3887966"/>
                <a:ext cx="99952" cy="458650"/>
              </a:xfrm>
              <a:custGeom>
                <a:rect b="b" l="l" r="r" t="t"/>
                <a:pathLst>
                  <a:path extrusionOk="0" h="5277" w="1150">
                    <a:moveTo>
                      <a:pt x="549" y="0"/>
                    </a:moveTo>
                    <a:cubicBezTo>
                      <a:pt x="628" y="192"/>
                      <a:pt x="133" y="535"/>
                      <a:pt x="21" y="588"/>
                    </a:cubicBezTo>
                    <a:cubicBezTo>
                      <a:pt x="1" y="879"/>
                      <a:pt x="100" y="1077"/>
                      <a:pt x="232" y="1321"/>
                    </a:cubicBezTo>
                    <a:cubicBezTo>
                      <a:pt x="443" y="1717"/>
                      <a:pt x="536" y="2160"/>
                      <a:pt x="608" y="2595"/>
                    </a:cubicBezTo>
                    <a:cubicBezTo>
                      <a:pt x="701" y="3183"/>
                      <a:pt x="760" y="3777"/>
                      <a:pt x="846" y="4365"/>
                    </a:cubicBezTo>
                    <a:cubicBezTo>
                      <a:pt x="879" y="4570"/>
                      <a:pt x="886" y="4893"/>
                      <a:pt x="985" y="5071"/>
                    </a:cubicBezTo>
                    <a:cubicBezTo>
                      <a:pt x="1031" y="5157"/>
                      <a:pt x="1104" y="5197"/>
                      <a:pt x="1150" y="5276"/>
                    </a:cubicBezTo>
                    <a:cubicBezTo>
                      <a:pt x="1110" y="4900"/>
                      <a:pt x="1057" y="4490"/>
                      <a:pt x="991" y="4107"/>
                    </a:cubicBezTo>
                    <a:cubicBezTo>
                      <a:pt x="879" y="3427"/>
                      <a:pt x="846" y="2714"/>
                      <a:pt x="780" y="2034"/>
                    </a:cubicBezTo>
                    <a:cubicBezTo>
                      <a:pt x="767" y="1823"/>
                      <a:pt x="734" y="1618"/>
                      <a:pt x="734" y="1407"/>
                    </a:cubicBezTo>
                    <a:cubicBezTo>
                      <a:pt x="734" y="1202"/>
                      <a:pt x="734" y="971"/>
                      <a:pt x="701" y="773"/>
                    </a:cubicBezTo>
                    <a:cubicBezTo>
                      <a:pt x="661" y="482"/>
                      <a:pt x="582" y="80"/>
                      <a:pt x="549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7"/>
              <p:cNvSpPr/>
              <p:nvPr/>
            </p:nvSpPr>
            <p:spPr>
              <a:xfrm>
                <a:off x="12465311" y="4263266"/>
                <a:ext cx="118900" cy="155143"/>
              </a:xfrm>
              <a:custGeom>
                <a:rect b="b" l="l" r="r" t="t"/>
                <a:pathLst>
                  <a:path extrusionOk="0" h="1785" w="1368">
                    <a:moveTo>
                      <a:pt x="1" y="1"/>
                    </a:moveTo>
                    <a:lnTo>
                      <a:pt x="1" y="1"/>
                    </a:lnTo>
                    <a:cubicBezTo>
                      <a:pt x="212" y="364"/>
                      <a:pt x="430" y="760"/>
                      <a:pt x="582" y="1156"/>
                    </a:cubicBezTo>
                    <a:cubicBezTo>
                      <a:pt x="654" y="1335"/>
                      <a:pt x="727" y="1500"/>
                      <a:pt x="839" y="1665"/>
                    </a:cubicBezTo>
                    <a:cubicBezTo>
                      <a:pt x="905" y="1758"/>
                      <a:pt x="945" y="1785"/>
                      <a:pt x="997" y="1785"/>
                    </a:cubicBezTo>
                    <a:cubicBezTo>
                      <a:pt x="1043" y="1785"/>
                      <a:pt x="1098" y="1763"/>
                      <a:pt x="1189" y="1751"/>
                    </a:cubicBezTo>
                    <a:lnTo>
                      <a:pt x="1367" y="1473"/>
                    </a:lnTo>
                    <a:cubicBezTo>
                      <a:pt x="1163" y="1387"/>
                      <a:pt x="984" y="1090"/>
                      <a:pt x="833" y="932"/>
                    </a:cubicBezTo>
                    <a:cubicBezTo>
                      <a:pt x="681" y="773"/>
                      <a:pt x="535" y="602"/>
                      <a:pt x="403" y="437"/>
                    </a:cubicBezTo>
                    <a:cubicBezTo>
                      <a:pt x="318" y="324"/>
                      <a:pt x="139" y="27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7"/>
              <p:cNvSpPr/>
              <p:nvPr/>
            </p:nvSpPr>
            <p:spPr>
              <a:xfrm>
                <a:off x="12759170" y="4120985"/>
                <a:ext cx="64926" cy="195211"/>
              </a:xfrm>
              <a:custGeom>
                <a:rect b="b" l="l" r="r" t="t"/>
                <a:pathLst>
                  <a:path extrusionOk="0" h="2246" w="747">
                    <a:moveTo>
                      <a:pt x="733" y="0"/>
                    </a:moveTo>
                    <a:lnTo>
                      <a:pt x="733" y="0"/>
                    </a:lnTo>
                    <a:cubicBezTo>
                      <a:pt x="634" y="93"/>
                      <a:pt x="614" y="271"/>
                      <a:pt x="581" y="396"/>
                    </a:cubicBezTo>
                    <a:cubicBezTo>
                      <a:pt x="509" y="661"/>
                      <a:pt x="423" y="918"/>
                      <a:pt x="357" y="1182"/>
                    </a:cubicBezTo>
                    <a:cubicBezTo>
                      <a:pt x="317" y="1347"/>
                      <a:pt x="0" y="2159"/>
                      <a:pt x="93" y="2245"/>
                    </a:cubicBezTo>
                    <a:lnTo>
                      <a:pt x="496" y="2100"/>
                    </a:lnTo>
                    <a:lnTo>
                      <a:pt x="496" y="2107"/>
                    </a:lnTo>
                    <a:cubicBezTo>
                      <a:pt x="581" y="1862"/>
                      <a:pt x="555" y="1512"/>
                      <a:pt x="581" y="1261"/>
                    </a:cubicBezTo>
                    <a:cubicBezTo>
                      <a:pt x="614" y="1010"/>
                      <a:pt x="647" y="760"/>
                      <a:pt x="694" y="509"/>
                    </a:cubicBezTo>
                    <a:cubicBezTo>
                      <a:pt x="720" y="344"/>
                      <a:pt x="746" y="172"/>
                      <a:pt x="733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7"/>
              <p:cNvSpPr/>
              <p:nvPr/>
            </p:nvSpPr>
            <p:spPr>
              <a:xfrm>
                <a:off x="12990972" y="3818521"/>
                <a:ext cx="125766" cy="330364"/>
              </a:xfrm>
              <a:custGeom>
                <a:rect b="b" l="l" r="r" t="t"/>
                <a:pathLst>
                  <a:path extrusionOk="0" h="3801" w="1447">
                    <a:moveTo>
                      <a:pt x="298" y="0"/>
                    </a:moveTo>
                    <a:lnTo>
                      <a:pt x="298" y="0"/>
                    </a:lnTo>
                    <a:cubicBezTo>
                      <a:pt x="305" y="185"/>
                      <a:pt x="265" y="370"/>
                      <a:pt x="140" y="509"/>
                    </a:cubicBezTo>
                    <a:cubicBezTo>
                      <a:pt x="87" y="568"/>
                      <a:pt x="8" y="595"/>
                      <a:pt x="1" y="674"/>
                    </a:cubicBezTo>
                    <a:cubicBezTo>
                      <a:pt x="1" y="786"/>
                      <a:pt x="206" y="1057"/>
                      <a:pt x="252" y="1156"/>
                    </a:cubicBezTo>
                    <a:cubicBezTo>
                      <a:pt x="549" y="1829"/>
                      <a:pt x="694" y="2543"/>
                      <a:pt x="919" y="3243"/>
                    </a:cubicBezTo>
                    <a:cubicBezTo>
                      <a:pt x="952" y="3335"/>
                      <a:pt x="998" y="3725"/>
                      <a:pt x="1110" y="3791"/>
                    </a:cubicBezTo>
                    <a:cubicBezTo>
                      <a:pt x="1122" y="3798"/>
                      <a:pt x="1137" y="3800"/>
                      <a:pt x="1154" y="3800"/>
                    </a:cubicBezTo>
                    <a:cubicBezTo>
                      <a:pt x="1231" y="3800"/>
                      <a:pt x="1352" y="3744"/>
                      <a:pt x="1425" y="3744"/>
                    </a:cubicBezTo>
                    <a:cubicBezTo>
                      <a:pt x="1428" y="3744"/>
                      <a:pt x="1431" y="3744"/>
                      <a:pt x="1434" y="3744"/>
                    </a:cubicBezTo>
                    <a:cubicBezTo>
                      <a:pt x="1447" y="3639"/>
                      <a:pt x="1394" y="3507"/>
                      <a:pt x="1368" y="3408"/>
                    </a:cubicBezTo>
                    <a:cubicBezTo>
                      <a:pt x="1315" y="3190"/>
                      <a:pt x="1262" y="2972"/>
                      <a:pt x="1222" y="2754"/>
                    </a:cubicBezTo>
                    <a:cubicBezTo>
                      <a:pt x="1156" y="2378"/>
                      <a:pt x="1024" y="2047"/>
                      <a:pt x="886" y="1697"/>
                    </a:cubicBezTo>
                    <a:cubicBezTo>
                      <a:pt x="714" y="1268"/>
                      <a:pt x="615" y="813"/>
                      <a:pt x="463" y="377"/>
                    </a:cubicBezTo>
                    <a:cubicBezTo>
                      <a:pt x="424" y="245"/>
                      <a:pt x="344" y="119"/>
                      <a:pt x="298" y="0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1" name="Google Shape;231;p7"/>
            <p:cNvGrpSpPr/>
            <p:nvPr/>
          </p:nvGrpSpPr>
          <p:grpSpPr>
            <a:xfrm rot="828250">
              <a:off x="7426590" y="4026792"/>
              <a:ext cx="1831354" cy="1386620"/>
              <a:chOff x="13739918" y="3701967"/>
              <a:chExt cx="1831386" cy="1386645"/>
            </a:xfrm>
          </p:grpSpPr>
          <p:sp>
            <p:nvSpPr>
              <p:cNvPr id="232" name="Google Shape;232;p7"/>
              <p:cNvSpPr/>
              <p:nvPr/>
            </p:nvSpPr>
            <p:spPr>
              <a:xfrm>
                <a:off x="13739918" y="3915170"/>
                <a:ext cx="686455" cy="1107471"/>
              </a:xfrm>
              <a:custGeom>
                <a:rect b="b" l="l" r="r" t="t"/>
                <a:pathLst>
                  <a:path extrusionOk="0" h="12742" w="7898">
                    <a:moveTo>
                      <a:pt x="4730" y="0"/>
                    </a:moveTo>
                    <a:cubicBezTo>
                      <a:pt x="4500" y="0"/>
                      <a:pt x="4247" y="203"/>
                      <a:pt x="4108" y="387"/>
                    </a:cubicBezTo>
                    <a:cubicBezTo>
                      <a:pt x="3593" y="1054"/>
                      <a:pt x="3758" y="1965"/>
                      <a:pt x="3996" y="2698"/>
                    </a:cubicBezTo>
                    <a:cubicBezTo>
                      <a:pt x="4246" y="3484"/>
                      <a:pt x="4603" y="4217"/>
                      <a:pt x="5059" y="4897"/>
                    </a:cubicBezTo>
                    <a:cubicBezTo>
                      <a:pt x="5534" y="5610"/>
                      <a:pt x="5574" y="6422"/>
                      <a:pt x="5963" y="7149"/>
                    </a:cubicBezTo>
                    <a:cubicBezTo>
                      <a:pt x="6214" y="7618"/>
                      <a:pt x="6597" y="7915"/>
                      <a:pt x="6690" y="8469"/>
                    </a:cubicBezTo>
                    <a:cubicBezTo>
                      <a:pt x="6769" y="8905"/>
                      <a:pt x="6709" y="9341"/>
                      <a:pt x="6782" y="9783"/>
                    </a:cubicBezTo>
                    <a:cubicBezTo>
                      <a:pt x="6830" y="10058"/>
                      <a:pt x="7265" y="11884"/>
                      <a:pt x="6634" y="11884"/>
                    </a:cubicBezTo>
                    <a:cubicBezTo>
                      <a:pt x="6566" y="11884"/>
                      <a:pt x="6486" y="11863"/>
                      <a:pt x="6392" y="11817"/>
                    </a:cubicBezTo>
                    <a:cubicBezTo>
                      <a:pt x="5765" y="11513"/>
                      <a:pt x="5937" y="10259"/>
                      <a:pt x="5930" y="9717"/>
                    </a:cubicBezTo>
                    <a:cubicBezTo>
                      <a:pt x="5924" y="8892"/>
                      <a:pt x="5481" y="8265"/>
                      <a:pt x="5144" y="7538"/>
                    </a:cubicBezTo>
                    <a:cubicBezTo>
                      <a:pt x="4814" y="6832"/>
                      <a:pt x="4880" y="5894"/>
                      <a:pt x="4451" y="5260"/>
                    </a:cubicBezTo>
                    <a:cubicBezTo>
                      <a:pt x="4296" y="5029"/>
                      <a:pt x="4084" y="4881"/>
                      <a:pt x="3881" y="4881"/>
                    </a:cubicBezTo>
                    <a:cubicBezTo>
                      <a:pt x="3730" y="4881"/>
                      <a:pt x="3583" y="4963"/>
                      <a:pt x="3467" y="5155"/>
                    </a:cubicBezTo>
                    <a:cubicBezTo>
                      <a:pt x="3170" y="5643"/>
                      <a:pt x="3309" y="6416"/>
                      <a:pt x="3646" y="6832"/>
                    </a:cubicBezTo>
                    <a:cubicBezTo>
                      <a:pt x="4002" y="7261"/>
                      <a:pt x="4715" y="7611"/>
                      <a:pt x="4841" y="8179"/>
                    </a:cubicBezTo>
                    <a:cubicBezTo>
                      <a:pt x="4927" y="8562"/>
                      <a:pt x="4795" y="8984"/>
                      <a:pt x="4887" y="9381"/>
                    </a:cubicBezTo>
                    <a:cubicBezTo>
                      <a:pt x="4973" y="9790"/>
                      <a:pt x="5144" y="10173"/>
                      <a:pt x="5336" y="10543"/>
                    </a:cubicBezTo>
                    <a:cubicBezTo>
                      <a:pt x="5660" y="11190"/>
                      <a:pt x="6029" y="11876"/>
                      <a:pt x="5686" y="12590"/>
                    </a:cubicBezTo>
                    <a:cubicBezTo>
                      <a:pt x="5402" y="12418"/>
                      <a:pt x="5184" y="11982"/>
                      <a:pt x="4887" y="11764"/>
                    </a:cubicBezTo>
                    <a:cubicBezTo>
                      <a:pt x="4511" y="11474"/>
                      <a:pt x="4227" y="11295"/>
                      <a:pt x="3969" y="10879"/>
                    </a:cubicBezTo>
                    <a:cubicBezTo>
                      <a:pt x="3580" y="10219"/>
                      <a:pt x="3632" y="9433"/>
                      <a:pt x="3223" y="8786"/>
                    </a:cubicBezTo>
                    <a:cubicBezTo>
                      <a:pt x="2999" y="8423"/>
                      <a:pt x="2741" y="8047"/>
                      <a:pt x="2497" y="7697"/>
                    </a:cubicBezTo>
                    <a:cubicBezTo>
                      <a:pt x="2226" y="7307"/>
                      <a:pt x="1810" y="7083"/>
                      <a:pt x="1625" y="6627"/>
                    </a:cubicBezTo>
                    <a:cubicBezTo>
                      <a:pt x="1123" y="5406"/>
                      <a:pt x="1579" y="3973"/>
                      <a:pt x="1401" y="2705"/>
                    </a:cubicBezTo>
                    <a:cubicBezTo>
                      <a:pt x="1327" y="2199"/>
                      <a:pt x="964" y="1867"/>
                      <a:pt x="633" y="1867"/>
                    </a:cubicBezTo>
                    <a:cubicBezTo>
                      <a:pt x="372" y="1867"/>
                      <a:pt x="131" y="2074"/>
                      <a:pt x="67" y="2566"/>
                    </a:cubicBezTo>
                    <a:cubicBezTo>
                      <a:pt x="1" y="3062"/>
                      <a:pt x="272" y="3438"/>
                      <a:pt x="456" y="3874"/>
                    </a:cubicBezTo>
                    <a:cubicBezTo>
                      <a:pt x="615" y="4237"/>
                      <a:pt x="654" y="4620"/>
                      <a:pt x="654" y="5016"/>
                    </a:cubicBezTo>
                    <a:cubicBezTo>
                      <a:pt x="654" y="5815"/>
                      <a:pt x="549" y="6667"/>
                      <a:pt x="1130" y="7307"/>
                    </a:cubicBezTo>
                    <a:cubicBezTo>
                      <a:pt x="1599" y="7816"/>
                      <a:pt x="2200" y="8179"/>
                      <a:pt x="2649" y="8700"/>
                    </a:cubicBezTo>
                    <a:cubicBezTo>
                      <a:pt x="3170" y="9321"/>
                      <a:pt x="2952" y="10120"/>
                      <a:pt x="3197" y="10853"/>
                    </a:cubicBezTo>
                    <a:cubicBezTo>
                      <a:pt x="3507" y="11764"/>
                      <a:pt x="4689" y="12358"/>
                      <a:pt x="5527" y="12741"/>
                    </a:cubicBezTo>
                    <a:lnTo>
                      <a:pt x="7819" y="11923"/>
                    </a:lnTo>
                    <a:cubicBezTo>
                      <a:pt x="7819" y="11962"/>
                      <a:pt x="7825" y="12002"/>
                      <a:pt x="7825" y="12042"/>
                    </a:cubicBezTo>
                    <a:cubicBezTo>
                      <a:pt x="7898" y="11876"/>
                      <a:pt x="7865" y="11309"/>
                      <a:pt x="7872" y="11058"/>
                    </a:cubicBezTo>
                    <a:cubicBezTo>
                      <a:pt x="7878" y="10298"/>
                      <a:pt x="7647" y="9539"/>
                      <a:pt x="7350" y="8859"/>
                    </a:cubicBezTo>
                    <a:cubicBezTo>
                      <a:pt x="6736" y="7452"/>
                      <a:pt x="5990" y="5980"/>
                      <a:pt x="5679" y="4475"/>
                    </a:cubicBezTo>
                    <a:cubicBezTo>
                      <a:pt x="5508" y="3662"/>
                      <a:pt x="5382" y="2863"/>
                      <a:pt x="5290" y="2045"/>
                    </a:cubicBezTo>
                    <a:cubicBezTo>
                      <a:pt x="5250" y="1675"/>
                      <a:pt x="5171" y="1318"/>
                      <a:pt x="5125" y="955"/>
                    </a:cubicBezTo>
                    <a:cubicBezTo>
                      <a:pt x="5092" y="744"/>
                      <a:pt x="5164" y="335"/>
                      <a:pt x="5026" y="156"/>
                    </a:cubicBezTo>
                    <a:cubicBezTo>
                      <a:pt x="4941" y="45"/>
                      <a:pt x="4838" y="0"/>
                      <a:pt x="4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14410292" y="3988787"/>
                <a:ext cx="308288" cy="622833"/>
              </a:xfrm>
              <a:custGeom>
                <a:rect b="b" l="l" r="r" t="t"/>
                <a:pathLst>
                  <a:path extrusionOk="0" h="7166" w="3547">
                    <a:moveTo>
                      <a:pt x="344" y="2327"/>
                    </a:moveTo>
                    <a:cubicBezTo>
                      <a:pt x="111" y="2327"/>
                      <a:pt x="50" y="2621"/>
                      <a:pt x="33" y="2842"/>
                    </a:cubicBezTo>
                    <a:cubicBezTo>
                      <a:pt x="0" y="3251"/>
                      <a:pt x="152" y="3581"/>
                      <a:pt x="429" y="3885"/>
                    </a:cubicBezTo>
                    <a:cubicBezTo>
                      <a:pt x="720" y="4215"/>
                      <a:pt x="1189" y="4393"/>
                      <a:pt x="1367" y="4816"/>
                    </a:cubicBezTo>
                    <a:cubicBezTo>
                      <a:pt x="1591" y="5351"/>
                      <a:pt x="1387" y="6011"/>
                      <a:pt x="1605" y="6579"/>
                    </a:cubicBezTo>
                    <a:cubicBezTo>
                      <a:pt x="1646" y="6685"/>
                      <a:pt x="1719" y="6826"/>
                      <a:pt x="1814" y="6942"/>
                    </a:cubicBezTo>
                    <a:lnTo>
                      <a:pt x="1814" y="6942"/>
                    </a:lnTo>
                    <a:cubicBezTo>
                      <a:pt x="1850" y="6057"/>
                      <a:pt x="2082" y="5048"/>
                      <a:pt x="1605" y="4301"/>
                    </a:cubicBezTo>
                    <a:cubicBezTo>
                      <a:pt x="1380" y="3938"/>
                      <a:pt x="1070" y="3588"/>
                      <a:pt x="885" y="3205"/>
                    </a:cubicBezTo>
                    <a:cubicBezTo>
                      <a:pt x="759" y="2961"/>
                      <a:pt x="779" y="2465"/>
                      <a:pt x="475" y="2353"/>
                    </a:cubicBezTo>
                    <a:cubicBezTo>
                      <a:pt x="427" y="2335"/>
                      <a:pt x="383" y="2327"/>
                      <a:pt x="344" y="2327"/>
                    </a:cubicBezTo>
                    <a:close/>
                    <a:moveTo>
                      <a:pt x="3206" y="1"/>
                    </a:moveTo>
                    <a:cubicBezTo>
                      <a:pt x="3073" y="1"/>
                      <a:pt x="2900" y="105"/>
                      <a:pt x="2714" y="346"/>
                    </a:cubicBezTo>
                    <a:cubicBezTo>
                      <a:pt x="2126" y="1118"/>
                      <a:pt x="2093" y="2439"/>
                      <a:pt x="2014" y="3383"/>
                    </a:cubicBezTo>
                    <a:cubicBezTo>
                      <a:pt x="1961" y="4017"/>
                      <a:pt x="2298" y="4347"/>
                      <a:pt x="2377" y="4942"/>
                    </a:cubicBezTo>
                    <a:cubicBezTo>
                      <a:pt x="2443" y="5457"/>
                      <a:pt x="2291" y="5958"/>
                      <a:pt x="2179" y="6454"/>
                    </a:cubicBezTo>
                    <a:lnTo>
                      <a:pt x="2172" y="6454"/>
                    </a:ln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856" y="6992"/>
                      <a:pt x="1834" y="6968"/>
                      <a:pt x="1814" y="6942"/>
                    </a:cubicBezTo>
                    <a:lnTo>
                      <a:pt x="1814" y="6942"/>
                    </a:lnTo>
                    <a:cubicBezTo>
                      <a:pt x="1811" y="7011"/>
                      <a:pt x="1809" y="7080"/>
                      <a:pt x="1809" y="7147"/>
                    </a:cubicBez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966" y="7104"/>
                      <a:pt x="2068" y="7166"/>
                      <a:pt x="2176" y="7166"/>
                    </a:cubicBezTo>
                    <a:cubicBezTo>
                      <a:pt x="2260" y="7166"/>
                      <a:pt x="2348" y="7128"/>
                      <a:pt x="2437" y="7035"/>
                    </a:cubicBezTo>
                    <a:cubicBezTo>
                      <a:pt x="2582" y="6883"/>
                      <a:pt x="2470" y="6249"/>
                      <a:pt x="2509" y="6031"/>
                    </a:cubicBezTo>
                    <a:cubicBezTo>
                      <a:pt x="2681" y="5153"/>
                      <a:pt x="3255" y="4572"/>
                      <a:pt x="3110" y="3641"/>
                    </a:cubicBezTo>
                    <a:cubicBezTo>
                      <a:pt x="3024" y="3066"/>
                      <a:pt x="2866" y="2558"/>
                      <a:pt x="2978" y="1964"/>
                    </a:cubicBezTo>
                    <a:cubicBezTo>
                      <a:pt x="3057" y="1554"/>
                      <a:pt x="3229" y="1178"/>
                      <a:pt x="3374" y="788"/>
                    </a:cubicBezTo>
                    <a:cubicBezTo>
                      <a:pt x="3547" y="325"/>
                      <a:pt x="3440" y="1"/>
                      <a:pt x="3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7"/>
              <p:cNvSpPr/>
              <p:nvPr/>
            </p:nvSpPr>
            <p:spPr>
              <a:xfrm>
                <a:off x="14757431" y="3954543"/>
                <a:ext cx="168876" cy="614141"/>
              </a:xfrm>
              <a:custGeom>
                <a:rect b="b" l="l" r="r" t="t"/>
                <a:pathLst>
                  <a:path extrusionOk="0" h="7066" w="1943">
                    <a:moveTo>
                      <a:pt x="1375" y="0"/>
                    </a:moveTo>
                    <a:cubicBezTo>
                      <a:pt x="1372" y="0"/>
                      <a:pt x="1370" y="0"/>
                      <a:pt x="1368" y="0"/>
                    </a:cubicBezTo>
                    <a:cubicBezTo>
                      <a:pt x="925" y="40"/>
                      <a:pt x="1143" y="1585"/>
                      <a:pt x="1143" y="1869"/>
                    </a:cubicBezTo>
                    <a:cubicBezTo>
                      <a:pt x="1143" y="2476"/>
                      <a:pt x="1104" y="3196"/>
                      <a:pt x="839" y="3757"/>
                    </a:cubicBezTo>
                    <a:cubicBezTo>
                      <a:pt x="529" y="4431"/>
                      <a:pt x="1" y="5032"/>
                      <a:pt x="54" y="5831"/>
                    </a:cubicBezTo>
                    <a:cubicBezTo>
                      <a:pt x="67" y="6029"/>
                      <a:pt x="199" y="6729"/>
                      <a:pt x="232" y="7066"/>
                    </a:cubicBezTo>
                    <a:cubicBezTo>
                      <a:pt x="489" y="6689"/>
                      <a:pt x="655" y="6194"/>
                      <a:pt x="767" y="5752"/>
                    </a:cubicBezTo>
                    <a:cubicBezTo>
                      <a:pt x="925" y="5164"/>
                      <a:pt x="1117" y="4649"/>
                      <a:pt x="1321" y="4074"/>
                    </a:cubicBezTo>
                    <a:cubicBezTo>
                      <a:pt x="1447" y="3731"/>
                      <a:pt x="1493" y="3381"/>
                      <a:pt x="1652" y="3038"/>
                    </a:cubicBezTo>
                    <a:cubicBezTo>
                      <a:pt x="1790" y="2734"/>
                      <a:pt x="1902" y="2496"/>
                      <a:pt x="1916" y="2153"/>
                    </a:cubicBezTo>
                    <a:cubicBezTo>
                      <a:pt x="1942" y="1605"/>
                      <a:pt x="1632" y="1215"/>
                      <a:pt x="1553" y="700"/>
                    </a:cubicBezTo>
                    <a:cubicBezTo>
                      <a:pt x="1526" y="563"/>
                      <a:pt x="1571" y="0"/>
                      <a:pt x="1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7"/>
              <p:cNvSpPr/>
              <p:nvPr/>
            </p:nvSpPr>
            <p:spPr>
              <a:xfrm>
                <a:off x="15190788" y="3701967"/>
                <a:ext cx="206075" cy="655513"/>
              </a:xfrm>
              <a:custGeom>
                <a:rect b="b" l="l" r="r" t="t"/>
                <a:pathLst>
                  <a:path extrusionOk="0" h="7542" w="2371">
                    <a:moveTo>
                      <a:pt x="635" y="1"/>
                    </a:moveTo>
                    <a:cubicBezTo>
                      <a:pt x="392" y="1"/>
                      <a:pt x="233" y="814"/>
                      <a:pt x="198" y="1051"/>
                    </a:cubicBezTo>
                    <a:cubicBezTo>
                      <a:pt x="0" y="2411"/>
                      <a:pt x="462" y="3296"/>
                      <a:pt x="1189" y="4412"/>
                    </a:cubicBezTo>
                    <a:cubicBezTo>
                      <a:pt x="1789" y="5336"/>
                      <a:pt x="1908" y="6512"/>
                      <a:pt x="2166" y="7542"/>
                    </a:cubicBezTo>
                    <a:cubicBezTo>
                      <a:pt x="2245" y="7357"/>
                      <a:pt x="2192" y="6380"/>
                      <a:pt x="2225" y="5699"/>
                    </a:cubicBezTo>
                    <a:cubicBezTo>
                      <a:pt x="2252" y="5250"/>
                      <a:pt x="2371" y="4650"/>
                      <a:pt x="2258" y="4207"/>
                    </a:cubicBezTo>
                    <a:cubicBezTo>
                      <a:pt x="2153" y="3778"/>
                      <a:pt x="1756" y="3408"/>
                      <a:pt x="1486" y="3078"/>
                    </a:cubicBezTo>
                    <a:cubicBezTo>
                      <a:pt x="1057" y="2550"/>
                      <a:pt x="825" y="2187"/>
                      <a:pt x="858" y="1493"/>
                    </a:cubicBezTo>
                    <a:cubicBezTo>
                      <a:pt x="872" y="1163"/>
                      <a:pt x="1030" y="602"/>
                      <a:pt x="885" y="278"/>
                    </a:cubicBezTo>
                    <a:cubicBezTo>
                      <a:pt x="794" y="80"/>
                      <a:pt x="710" y="1"/>
                      <a:pt x="6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13999880" y="4128982"/>
                <a:ext cx="1571423" cy="959629"/>
              </a:xfrm>
              <a:custGeom>
                <a:rect b="b" l="l" r="r" t="t"/>
                <a:pathLst>
                  <a:path extrusionOk="0" h="11041" w="18080">
                    <a:moveTo>
                      <a:pt x="14752" y="0"/>
                    </a:moveTo>
                    <a:cubicBezTo>
                      <a:pt x="14487" y="0"/>
                      <a:pt x="14222" y="17"/>
                      <a:pt x="13966" y="47"/>
                    </a:cubicBezTo>
                    <a:lnTo>
                      <a:pt x="12071" y="2840"/>
                    </a:lnTo>
                    <a:lnTo>
                      <a:pt x="11365" y="3883"/>
                    </a:lnTo>
                    <a:cubicBezTo>
                      <a:pt x="11365" y="3883"/>
                      <a:pt x="10572" y="3731"/>
                      <a:pt x="9542" y="3546"/>
                    </a:cubicBezTo>
                    <a:cubicBezTo>
                      <a:pt x="9298" y="3500"/>
                      <a:pt x="9047" y="3461"/>
                      <a:pt x="8789" y="3414"/>
                    </a:cubicBezTo>
                    <a:cubicBezTo>
                      <a:pt x="8420" y="3348"/>
                      <a:pt x="8037" y="3289"/>
                      <a:pt x="7654" y="3229"/>
                    </a:cubicBezTo>
                    <a:cubicBezTo>
                      <a:pt x="7456" y="3196"/>
                      <a:pt x="7258" y="3170"/>
                      <a:pt x="7066" y="3144"/>
                    </a:cubicBezTo>
                    <a:cubicBezTo>
                      <a:pt x="6875" y="3117"/>
                      <a:pt x="6683" y="3091"/>
                      <a:pt x="6505" y="3064"/>
                    </a:cubicBezTo>
                    <a:cubicBezTo>
                      <a:pt x="6320" y="3045"/>
                      <a:pt x="6142" y="3025"/>
                      <a:pt x="5970" y="3005"/>
                    </a:cubicBezTo>
                    <a:cubicBezTo>
                      <a:pt x="5640" y="2972"/>
                      <a:pt x="5356" y="2952"/>
                      <a:pt x="5145" y="2952"/>
                    </a:cubicBezTo>
                    <a:cubicBezTo>
                      <a:pt x="4947" y="2952"/>
                      <a:pt x="4808" y="2979"/>
                      <a:pt x="4768" y="3025"/>
                    </a:cubicBezTo>
                    <a:cubicBezTo>
                      <a:pt x="4636" y="3183"/>
                      <a:pt x="4603" y="4068"/>
                      <a:pt x="4610" y="5019"/>
                    </a:cubicBezTo>
                    <a:cubicBezTo>
                      <a:pt x="4616" y="5851"/>
                      <a:pt x="4649" y="6742"/>
                      <a:pt x="4669" y="7251"/>
                    </a:cubicBezTo>
                    <a:cubicBezTo>
                      <a:pt x="4682" y="7521"/>
                      <a:pt x="4696" y="7686"/>
                      <a:pt x="4696" y="7686"/>
                    </a:cubicBezTo>
                    <a:lnTo>
                      <a:pt x="3930" y="8089"/>
                    </a:lnTo>
                    <a:lnTo>
                      <a:pt x="3342" y="8406"/>
                    </a:lnTo>
                    <a:lnTo>
                      <a:pt x="2979" y="8690"/>
                    </a:lnTo>
                    <a:lnTo>
                      <a:pt x="2807" y="8822"/>
                    </a:lnTo>
                    <a:lnTo>
                      <a:pt x="2715" y="8895"/>
                    </a:lnTo>
                    <a:lnTo>
                      <a:pt x="2041" y="9430"/>
                    </a:lnTo>
                    <a:lnTo>
                      <a:pt x="1579" y="9793"/>
                    </a:lnTo>
                    <a:lnTo>
                      <a:pt x="1" y="11041"/>
                    </a:lnTo>
                    <a:lnTo>
                      <a:pt x="18080" y="11041"/>
                    </a:lnTo>
                    <a:lnTo>
                      <a:pt x="18080" y="529"/>
                    </a:lnTo>
                    <a:cubicBezTo>
                      <a:pt x="18080" y="529"/>
                      <a:pt x="17136" y="238"/>
                      <a:pt x="15993" y="86"/>
                    </a:cubicBezTo>
                    <a:cubicBezTo>
                      <a:pt x="15723" y="53"/>
                      <a:pt x="15445" y="27"/>
                      <a:pt x="15168" y="14"/>
                    </a:cubicBezTo>
                    <a:cubicBezTo>
                      <a:pt x="15030" y="5"/>
                      <a:pt x="14891" y="0"/>
                      <a:pt x="147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7" name="Google Shape;237;p7"/>
              <p:cNvGrpSpPr/>
              <p:nvPr/>
            </p:nvGrpSpPr>
            <p:grpSpPr>
              <a:xfrm>
                <a:off x="13999880" y="4132980"/>
                <a:ext cx="1571423" cy="955632"/>
                <a:chOff x="13999880" y="4132980"/>
                <a:chExt cx="1571423" cy="955632"/>
              </a:xfrm>
            </p:grpSpPr>
            <p:sp>
              <p:nvSpPr>
                <p:cNvPr id="238" name="Google Shape;238;p7"/>
                <p:cNvSpPr/>
                <p:nvPr/>
              </p:nvSpPr>
              <p:spPr>
                <a:xfrm>
                  <a:off x="13999880" y="4769199"/>
                  <a:ext cx="1571423" cy="319413"/>
                </a:xfrm>
                <a:custGeom>
                  <a:rect b="b" l="l" r="r" t="t"/>
                  <a:pathLst>
                    <a:path extrusionOk="0" h="3675" w="18080">
                      <a:moveTo>
                        <a:pt x="13528" y="1"/>
                      </a:moveTo>
                      <a:cubicBezTo>
                        <a:pt x="12758" y="1"/>
                        <a:pt x="12058" y="609"/>
                        <a:pt x="12157" y="1271"/>
                      </a:cubicBezTo>
                      <a:cubicBezTo>
                        <a:pt x="11962" y="1222"/>
                        <a:pt x="11731" y="1201"/>
                        <a:pt x="11474" y="1201"/>
                      </a:cubicBezTo>
                      <a:cubicBezTo>
                        <a:pt x="9699" y="1201"/>
                        <a:pt x="6654" y="2218"/>
                        <a:pt x="5112" y="2218"/>
                      </a:cubicBezTo>
                      <a:cubicBezTo>
                        <a:pt x="5067" y="2218"/>
                        <a:pt x="5022" y="2217"/>
                        <a:pt x="4980" y="2216"/>
                      </a:cubicBezTo>
                      <a:cubicBezTo>
                        <a:pt x="4260" y="2189"/>
                        <a:pt x="3474" y="1846"/>
                        <a:pt x="2807" y="1456"/>
                      </a:cubicBezTo>
                      <a:lnTo>
                        <a:pt x="1" y="3675"/>
                      </a:lnTo>
                      <a:lnTo>
                        <a:pt x="18080" y="3675"/>
                      </a:lnTo>
                      <a:lnTo>
                        <a:pt x="18080" y="2222"/>
                      </a:lnTo>
                      <a:cubicBezTo>
                        <a:pt x="18080" y="2222"/>
                        <a:pt x="15412" y="1106"/>
                        <a:pt x="14428" y="320"/>
                      </a:cubicBezTo>
                      <a:cubicBezTo>
                        <a:pt x="14148" y="96"/>
                        <a:pt x="13832" y="1"/>
                        <a:pt x="13528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7"/>
                <p:cNvSpPr/>
                <p:nvPr/>
              </p:nvSpPr>
              <p:spPr>
                <a:xfrm>
                  <a:off x="14399950" y="4385555"/>
                  <a:ext cx="533224" cy="303681"/>
                </a:xfrm>
                <a:custGeom>
                  <a:rect b="b" l="l" r="r" t="t"/>
                  <a:pathLst>
                    <a:path extrusionOk="0" h="3494" w="6135">
                      <a:moveTo>
                        <a:pt x="542" y="0"/>
                      </a:moveTo>
                      <a:cubicBezTo>
                        <a:pt x="344" y="7"/>
                        <a:pt x="205" y="27"/>
                        <a:pt x="165" y="73"/>
                      </a:cubicBezTo>
                      <a:cubicBezTo>
                        <a:pt x="33" y="231"/>
                        <a:pt x="0" y="1116"/>
                        <a:pt x="7" y="2074"/>
                      </a:cubicBezTo>
                      <a:lnTo>
                        <a:pt x="5507" y="3493"/>
                      </a:lnTo>
                      <a:cubicBezTo>
                        <a:pt x="5507" y="3493"/>
                        <a:pt x="5751" y="3308"/>
                        <a:pt x="6134" y="2536"/>
                      </a:cubicBezTo>
                      <a:cubicBezTo>
                        <a:pt x="4926" y="2173"/>
                        <a:pt x="1981" y="726"/>
                        <a:pt x="54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7"/>
                <p:cNvSpPr/>
                <p:nvPr/>
              </p:nvSpPr>
              <p:spPr>
                <a:xfrm>
                  <a:off x="15049030" y="4132980"/>
                  <a:ext cx="455695" cy="278997"/>
                </a:xfrm>
                <a:custGeom>
                  <a:rect b="b" l="l" r="r" t="t"/>
                  <a:pathLst>
                    <a:path extrusionOk="0" h="3210" w="5243">
                      <a:moveTo>
                        <a:pt x="1895" y="1"/>
                      </a:moveTo>
                      <a:lnTo>
                        <a:pt x="0" y="2794"/>
                      </a:lnTo>
                      <a:lnTo>
                        <a:pt x="4054" y="3210"/>
                      </a:lnTo>
                      <a:lnTo>
                        <a:pt x="5243" y="2490"/>
                      </a:lnTo>
                      <a:lnTo>
                        <a:pt x="1895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7"/>
                <p:cNvSpPr/>
                <p:nvPr/>
              </p:nvSpPr>
              <p:spPr>
                <a:xfrm>
                  <a:off x="15105785" y="4466473"/>
                  <a:ext cx="295685" cy="55191"/>
                </a:xfrm>
                <a:custGeom>
                  <a:rect b="b" l="l" r="r" t="t"/>
                  <a:pathLst>
                    <a:path extrusionOk="0" h="635" w="3402">
                      <a:moveTo>
                        <a:pt x="1" y="0"/>
                      </a:moveTo>
                      <a:lnTo>
                        <a:pt x="3401" y="634"/>
                      </a:lnTo>
                      <a:lnTo>
                        <a:pt x="3177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7"/>
                <p:cNvSpPr/>
                <p:nvPr/>
              </p:nvSpPr>
              <p:spPr>
                <a:xfrm>
                  <a:off x="14933086" y="4619096"/>
                  <a:ext cx="74138" cy="81005"/>
                </a:xfrm>
                <a:custGeom>
                  <a:rect b="b" l="l" r="r" t="t"/>
                  <a:pathLst>
                    <a:path extrusionOk="0" h="932" w="853">
                      <a:moveTo>
                        <a:pt x="456" y="1"/>
                      </a:moveTo>
                      <a:lnTo>
                        <a:pt x="0" y="932"/>
                      </a:lnTo>
                      <a:lnTo>
                        <a:pt x="456" y="932"/>
                      </a:lnTo>
                      <a:lnTo>
                        <a:pt x="852" y="166"/>
                      </a:lnTo>
                      <a:lnTo>
                        <a:pt x="456" y="1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7"/>
                <p:cNvSpPr/>
                <p:nvPr/>
              </p:nvSpPr>
              <p:spPr>
                <a:xfrm>
                  <a:off x="15067978" y="4521578"/>
                  <a:ext cx="503325" cy="223893"/>
                </a:xfrm>
                <a:custGeom>
                  <a:rect b="b" l="l" r="r" t="t"/>
                  <a:pathLst>
                    <a:path extrusionOk="0" h="2576" w="5791">
                      <a:moveTo>
                        <a:pt x="0" y="0"/>
                      </a:moveTo>
                      <a:cubicBezTo>
                        <a:pt x="0" y="0"/>
                        <a:pt x="3427" y="1823"/>
                        <a:pt x="5764" y="2575"/>
                      </a:cubicBezTo>
                      <a:cubicBezTo>
                        <a:pt x="5791" y="1988"/>
                        <a:pt x="5791" y="1373"/>
                        <a:pt x="5791" y="1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7"/>
                <p:cNvSpPr/>
                <p:nvPr/>
              </p:nvSpPr>
              <p:spPr>
                <a:xfrm>
                  <a:off x="15125341" y="4838036"/>
                  <a:ext cx="239972" cy="250576"/>
                </a:xfrm>
                <a:custGeom>
                  <a:rect b="b" l="l" r="r" t="t"/>
                  <a:pathLst>
                    <a:path extrusionOk="0" h="2883" w="2761">
                      <a:moveTo>
                        <a:pt x="857" y="0"/>
                      </a:moveTo>
                      <a:cubicBezTo>
                        <a:pt x="553" y="0"/>
                        <a:pt x="219" y="133"/>
                        <a:pt x="0" y="294"/>
                      </a:cubicBezTo>
                      <a:cubicBezTo>
                        <a:pt x="304" y="1027"/>
                        <a:pt x="713" y="1569"/>
                        <a:pt x="865" y="2348"/>
                      </a:cubicBezTo>
                      <a:cubicBezTo>
                        <a:pt x="898" y="2520"/>
                        <a:pt x="925" y="2698"/>
                        <a:pt x="945" y="2883"/>
                      </a:cubicBezTo>
                      <a:lnTo>
                        <a:pt x="2760" y="2883"/>
                      </a:lnTo>
                      <a:cubicBezTo>
                        <a:pt x="2344" y="2256"/>
                        <a:pt x="1935" y="1628"/>
                        <a:pt x="1539" y="988"/>
                      </a:cubicBezTo>
                      <a:cubicBezTo>
                        <a:pt x="1453" y="849"/>
                        <a:pt x="1083" y="222"/>
                        <a:pt x="1090" y="30"/>
                      </a:cubicBezTo>
                      <a:cubicBezTo>
                        <a:pt x="1016" y="9"/>
                        <a:pt x="938" y="0"/>
                        <a:pt x="85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45" name="Google Shape;245;p7"/>
          <p:cNvGrpSpPr/>
          <p:nvPr/>
        </p:nvGrpSpPr>
        <p:grpSpPr>
          <a:xfrm>
            <a:off x="8461575" y="182458"/>
            <a:ext cx="498456" cy="1035373"/>
            <a:chOff x="8461575" y="182458"/>
            <a:chExt cx="498456" cy="1035373"/>
          </a:xfrm>
        </p:grpSpPr>
        <p:sp>
          <p:nvSpPr>
            <p:cNvPr id="246" name="Google Shape;246;p7"/>
            <p:cNvSpPr/>
            <p:nvPr/>
          </p:nvSpPr>
          <p:spPr>
            <a:xfrm>
              <a:off x="8683226" y="866344"/>
              <a:ext cx="26441" cy="26441"/>
            </a:xfrm>
            <a:custGeom>
              <a:rect b="b" l="l" r="r" t="t"/>
              <a:pathLst>
                <a:path extrusionOk="0" h="179" w="179">
                  <a:moveTo>
                    <a:pt x="93" y="1"/>
                  </a:moveTo>
                  <a:cubicBezTo>
                    <a:pt x="40" y="1"/>
                    <a:pt x="0" y="40"/>
                    <a:pt x="0" y="93"/>
                  </a:cubicBezTo>
                  <a:cubicBezTo>
                    <a:pt x="0" y="139"/>
                    <a:pt x="40" y="179"/>
                    <a:pt x="93" y="179"/>
                  </a:cubicBezTo>
                  <a:cubicBezTo>
                    <a:pt x="139" y="179"/>
                    <a:pt x="179" y="139"/>
                    <a:pt x="179" y="93"/>
                  </a:cubicBezTo>
                  <a:cubicBezTo>
                    <a:pt x="179" y="40"/>
                    <a:pt x="13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7"/>
            <p:cNvSpPr/>
            <p:nvPr/>
          </p:nvSpPr>
          <p:spPr>
            <a:xfrm>
              <a:off x="8910104" y="116805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80" y="0"/>
                    <a:pt x="1" y="73"/>
                    <a:pt x="1" y="165"/>
                  </a:cubicBezTo>
                  <a:cubicBezTo>
                    <a:pt x="1" y="264"/>
                    <a:pt x="80" y="337"/>
                    <a:pt x="172" y="337"/>
                  </a:cubicBezTo>
                  <a:cubicBezTo>
                    <a:pt x="265" y="337"/>
                    <a:pt x="338" y="264"/>
                    <a:pt x="338" y="165"/>
                  </a:cubicBezTo>
                  <a:cubicBezTo>
                    <a:pt x="338" y="73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8" name="Google Shape;248;p7"/>
            <p:cNvGrpSpPr/>
            <p:nvPr/>
          </p:nvGrpSpPr>
          <p:grpSpPr>
            <a:xfrm>
              <a:off x="8461575" y="182458"/>
              <a:ext cx="220013" cy="225870"/>
              <a:chOff x="528425" y="240483"/>
              <a:chExt cx="220013" cy="225870"/>
            </a:xfrm>
          </p:grpSpPr>
          <p:sp>
            <p:nvSpPr>
              <p:cNvPr id="249" name="Google Shape;249;p7"/>
              <p:cNvSpPr/>
              <p:nvPr/>
            </p:nvSpPr>
            <p:spPr>
              <a:xfrm>
                <a:off x="528425" y="416425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66" y="1"/>
                    </a:moveTo>
                    <a:cubicBezTo>
                      <a:pt x="74" y="1"/>
                      <a:pt x="1" y="74"/>
                      <a:pt x="1" y="166"/>
                    </a:cubicBezTo>
                    <a:cubicBezTo>
                      <a:pt x="1" y="265"/>
                      <a:pt x="74" y="338"/>
                      <a:pt x="166" y="338"/>
                    </a:cubicBezTo>
                    <a:cubicBezTo>
                      <a:pt x="258" y="338"/>
                      <a:pt x="338" y="265"/>
                      <a:pt x="338" y="166"/>
                    </a:cubicBezTo>
                    <a:cubicBezTo>
                      <a:pt x="338" y="74"/>
                      <a:pt x="265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680585" y="240483"/>
                <a:ext cx="67854" cy="64451"/>
              </a:xfrm>
              <a:custGeom>
                <a:rect b="b" l="l" r="r" t="t"/>
                <a:pathLst>
                  <a:path extrusionOk="0" h="985" w="1037">
                    <a:moveTo>
                      <a:pt x="514" y="186"/>
                    </a:moveTo>
                    <a:cubicBezTo>
                      <a:pt x="557" y="186"/>
                      <a:pt x="601" y="196"/>
                      <a:pt x="641" y="218"/>
                    </a:cubicBezTo>
                    <a:cubicBezTo>
                      <a:pt x="720" y="258"/>
                      <a:pt x="786" y="324"/>
                      <a:pt x="806" y="403"/>
                    </a:cubicBezTo>
                    <a:cubicBezTo>
                      <a:pt x="839" y="482"/>
                      <a:pt x="825" y="568"/>
                      <a:pt x="779" y="641"/>
                    </a:cubicBezTo>
                    <a:cubicBezTo>
                      <a:pt x="733" y="720"/>
                      <a:pt x="654" y="773"/>
                      <a:pt x="568" y="793"/>
                    </a:cubicBezTo>
                    <a:cubicBezTo>
                      <a:pt x="550" y="797"/>
                      <a:pt x="531" y="799"/>
                      <a:pt x="513" y="799"/>
                    </a:cubicBezTo>
                    <a:cubicBezTo>
                      <a:pt x="382" y="799"/>
                      <a:pt x="244" y="702"/>
                      <a:pt x="192" y="575"/>
                    </a:cubicBezTo>
                    <a:lnTo>
                      <a:pt x="198" y="568"/>
                    </a:lnTo>
                    <a:cubicBezTo>
                      <a:pt x="205" y="548"/>
                      <a:pt x="205" y="522"/>
                      <a:pt x="205" y="502"/>
                    </a:cubicBezTo>
                    <a:cubicBezTo>
                      <a:pt x="218" y="462"/>
                      <a:pt x="225" y="410"/>
                      <a:pt x="244" y="377"/>
                    </a:cubicBezTo>
                    <a:cubicBezTo>
                      <a:pt x="284" y="304"/>
                      <a:pt x="337" y="238"/>
                      <a:pt x="416" y="205"/>
                    </a:cubicBezTo>
                    <a:cubicBezTo>
                      <a:pt x="446" y="193"/>
                      <a:pt x="479" y="186"/>
                      <a:pt x="514" y="186"/>
                    </a:cubicBezTo>
                    <a:close/>
                    <a:moveTo>
                      <a:pt x="506" y="0"/>
                    </a:moveTo>
                    <a:cubicBezTo>
                      <a:pt x="481" y="0"/>
                      <a:pt x="455" y="3"/>
                      <a:pt x="429" y="7"/>
                    </a:cubicBezTo>
                    <a:cubicBezTo>
                      <a:pt x="390" y="13"/>
                      <a:pt x="357" y="27"/>
                      <a:pt x="317" y="40"/>
                    </a:cubicBezTo>
                    <a:cubicBezTo>
                      <a:pt x="145" y="112"/>
                      <a:pt x="26" y="284"/>
                      <a:pt x="20" y="476"/>
                    </a:cubicBezTo>
                    <a:cubicBezTo>
                      <a:pt x="0" y="746"/>
                      <a:pt x="251" y="984"/>
                      <a:pt x="515" y="984"/>
                    </a:cubicBezTo>
                    <a:cubicBezTo>
                      <a:pt x="792" y="984"/>
                      <a:pt x="1037" y="720"/>
                      <a:pt x="1010" y="449"/>
                    </a:cubicBezTo>
                    <a:cubicBezTo>
                      <a:pt x="980" y="198"/>
                      <a:pt x="755" y="0"/>
                      <a:pt x="5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" name="Google Shape;251;p7"/>
            <p:cNvGrpSpPr/>
            <p:nvPr/>
          </p:nvGrpSpPr>
          <p:grpSpPr>
            <a:xfrm rot="9474306">
              <a:off x="8757676" y="443593"/>
              <a:ext cx="182363" cy="141860"/>
              <a:chOff x="2915619" y="2091368"/>
              <a:chExt cx="96367" cy="74964"/>
            </a:xfrm>
          </p:grpSpPr>
          <p:sp>
            <p:nvSpPr>
              <p:cNvPr id="252" name="Google Shape;252;p7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4" name="Google Shape;254;p7"/>
          <p:cNvGrpSpPr/>
          <p:nvPr/>
        </p:nvGrpSpPr>
        <p:grpSpPr>
          <a:xfrm>
            <a:off x="237035" y="171233"/>
            <a:ext cx="903834" cy="468843"/>
            <a:chOff x="237035" y="171233"/>
            <a:chExt cx="903834" cy="468843"/>
          </a:xfrm>
        </p:grpSpPr>
        <p:sp>
          <p:nvSpPr>
            <p:cNvPr id="255" name="Google Shape;255;p7"/>
            <p:cNvSpPr/>
            <p:nvPr/>
          </p:nvSpPr>
          <p:spPr>
            <a:xfrm>
              <a:off x="1090941" y="171233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1"/>
                  </a:moveTo>
                  <a:cubicBezTo>
                    <a:pt x="73" y="1"/>
                    <a:pt x="1" y="80"/>
                    <a:pt x="1" y="172"/>
                  </a:cubicBezTo>
                  <a:cubicBezTo>
                    <a:pt x="1" y="265"/>
                    <a:pt x="73" y="337"/>
                    <a:pt x="166" y="337"/>
                  </a:cubicBezTo>
                  <a:cubicBezTo>
                    <a:pt x="258" y="337"/>
                    <a:pt x="337" y="265"/>
                    <a:pt x="337" y="172"/>
                  </a:cubicBezTo>
                  <a:cubicBezTo>
                    <a:pt x="337" y="80"/>
                    <a:pt x="258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6" name="Google Shape;256;p7"/>
            <p:cNvGrpSpPr/>
            <p:nvPr/>
          </p:nvGrpSpPr>
          <p:grpSpPr>
            <a:xfrm>
              <a:off x="237035" y="238260"/>
              <a:ext cx="476183" cy="401815"/>
              <a:chOff x="237035" y="238260"/>
              <a:chExt cx="476183" cy="401815"/>
            </a:xfrm>
          </p:grpSpPr>
          <p:sp>
            <p:nvSpPr>
              <p:cNvPr id="257" name="Google Shape;257;p7"/>
              <p:cNvSpPr/>
              <p:nvPr/>
            </p:nvSpPr>
            <p:spPr>
              <a:xfrm>
                <a:off x="237035" y="567267"/>
                <a:ext cx="49928" cy="49928"/>
              </a:xfrm>
              <a:custGeom>
                <a:rect b="b" l="l" r="r" t="t"/>
                <a:pathLst>
                  <a:path extrusionOk="0" h="338" w="338">
                    <a:moveTo>
                      <a:pt x="172" y="1"/>
                    </a:moveTo>
                    <a:cubicBezTo>
                      <a:pt x="80" y="1"/>
                      <a:pt x="0" y="73"/>
                      <a:pt x="0" y="166"/>
                    </a:cubicBezTo>
                    <a:cubicBezTo>
                      <a:pt x="0" y="258"/>
                      <a:pt x="80" y="337"/>
                      <a:pt x="172" y="337"/>
                    </a:cubicBezTo>
                    <a:cubicBezTo>
                      <a:pt x="264" y="337"/>
                      <a:pt x="337" y="258"/>
                      <a:pt x="337" y="166"/>
                    </a:cubicBezTo>
                    <a:cubicBezTo>
                      <a:pt x="337" y="73"/>
                      <a:pt x="264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8" name="Google Shape;258;p7"/>
              <p:cNvGrpSpPr/>
              <p:nvPr/>
            </p:nvGrpSpPr>
            <p:grpSpPr>
              <a:xfrm>
                <a:off x="318253" y="238260"/>
                <a:ext cx="97694" cy="78783"/>
                <a:chOff x="3380479" y="1814367"/>
                <a:chExt cx="51624" cy="41631"/>
              </a:xfrm>
            </p:grpSpPr>
            <p:sp>
              <p:nvSpPr>
                <p:cNvPr id="259" name="Google Shape;259;p7"/>
                <p:cNvSpPr/>
                <p:nvPr/>
              </p:nvSpPr>
              <p:spPr>
                <a:xfrm>
                  <a:off x="3380479" y="1814367"/>
                  <a:ext cx="51624" cy="41631"/>
                </a:xfrm>
                <a:custGeom>
                  <a:rect b="b" l="l" r="r" t="t"/>
                  <a:pathLst>
                    <a:path extrusionOk="0" h="1204" w="1493">
                      <a:moveTo>
                        <a:pt x="806" y="192"/>
                      </a:moveTo>
                      <a:cubicBezTo>
                        <a:pt x="905" y="192"/>
                        <a:pt x="997" y="225"/>
                        <a:pt x="1083" y="285"/>
                      </a:cubicBezTo>
                      <a:cubicBezTo>
                        <a:pt x="1235" y="390"/>
                        <a:pt x="1281" y="602"/>
                        <a:pt x="1208" y="773"/>
                      </a:cubicBezTo>
                      <a:cubicBezTo>
                        <a:pt x="1131" y="964"/>
                        <a:pt x="918" y="999"/>
                        <a:pt x="727" y="999"/>
                      </a:cubicBezTo>
                      <a:cubicBezTo>
                        <a:pt x="707" y="999"/>
                        <a:pt x="687" y="999"/>
                        <a:pt x="667" y="998"/>
                      </a:cubicBezTo>
                      <a:cubicBezTo>
                        <a:pt x="469" y="991"/>
                        <a:pt x="211" y="925"/>
                        <a:pt x="192" y="688"/>
                      </a:cubicBezTo>
                      <a:cubicBezTo>
                        <a:pt x="178" y="496"/>
                        <a:pt x="304" y="351"/>
                        <a:pt x="456" y="252"/>
                      </a:cubicBezTo>
                      <a:lnTo>
                        <a:pt x="482" y="252"/>
                      </a:lnTo>
                      <a:cubicBezTo>
                        <a:pt x="594" y="232"/>
                        <a:pt x="693" y="192"/>
                        <a:pt x="806" y="192"/>
                      </a:cubicBezTo>
                      <a:close/>
                      <a:moveTo>
                        <a:pt x="762" y="0"/>
                      </a:moveTo>
                      <a:cubicBezTo>
                        <a:pt x="653" y="0"/>
                        <a:pt x="537" y="27"/>
                        <a:pt x="456" y="93"/>
                      </a:cubicBezTo>
                      <a:cubicBezTo>
                        <a:pt x="383" y="120"/>
                        <a:pt x="317" y="153"/>
                        <a:pt x="258" y="199"/>
                      </a:cubicBezTo>
                      <a:cubicBezTo>
                        <a:pt x="139" y="298"/>
                        <a:pt x="46" y="430"/>
                        <a:pt x="27" y="589"/>
                      </a:cubicBezTo>
                      <a:cubicBezTo>
                        <a:pt x="0" y="740"/>
                        <a:pt x="40" y="892"/>
                        <a:pt x="145" y="1005"/>
                      </a:cubicBezTo>
                      <a:cubicBezTo>
                        <a:pt x="244" y="1104"/>
                        <a:pt x="390" y="1156"/>
                        <a:pt x="528" y="1183"/>
                      </a:cubicBezTo>
                      <a:cubicBezTo>
                        <a:pt x="606" y="1195"/>
                        <a:pt x="688" y="1203"/>
                        <a:pt x="771" y="1203"/>
                      </a:cubicBezTo>
                      <a:cubicBezTo>
                        <a:pt x="999" y="1203"/>
                        <a:pt x="1228" y="1142"/>
                        <a:pt x="1354" y="938"/>
                      </a:cubicBezTo>
                      <a:cubicBezTo>
                        <a:pt x="1492" y="714"/>
                        <a:pt x="1466" y="397"/>
                        <a:pt x="1288" y="206"/>
                      </a:cubicBezTo>
                      <a:cubicBezTo>
                        <a:pt x="1175" y="87"/>
                        <a:pt x="1017" y="21"/>
                        <a:pt x="859" y="7"/>
                      </a:cubicBezTo>
                      <a:cubicBezTo>
                        <a:pt x="828" y="3"/>
                        <a:pt x="79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" name="Google Shape;260;p7"/>
                <p:cNvSpPr/>
                <p:nvPr/>
              </p:nvSpPr>
              <p:spPr>
                <a:xfrm>
                  <a:off x="3404441" y="1825467"/>
                  <a:ext cx="12586" cy="11134"/>
                </a:xfrm>
                <a:custGeom>
                  <a:rect b="b" l="l" r="r" t="t"/>
                  <a:pathLst>
                    <a:path extrusionOk="0" h="322" w="364">
                      <a:moveTo>
                        <a:pt x="85" y="1"/>
                      </a:moveTo>
                      <a:cubicBezTo>
                        <a:pt x="78" y="1"/>
                        <a:pt x="72" y="2"/>
                        <a:pt x="66" y="3"/>
                      </a:cubicBezTo>
                      <a:cubicBezTo>
                        <a:pt x="47" y="10"/>
                        <a:pt x="33" y="23"/>
                        <a:pt x="20" y="36"/>
                      </a:cubicBezTo>
                      <a:cubicBezTo>
                        <a:pt x="14" y="50"/>
                        <a:pt x="0" y="69"/>
                        <a:pt x="0" y="89"/>
                      </a:cubicBezTo>
                      <a:cubicBezTo>
                        <a:pt x="7" y="109"/>
                        <a:pt x="14" y="135"/>
                        <a:pt x="27" y="149"/>
                      </a:cubicBezTo>
                      <a:cubicBezTo>
                        <a:pt x="86" y="202"/>
                        <a:pt x="146" y="248"/>
                        <a:pt x="205" y="294"/>
                      </a:cubicBezTo>
                      <a:cubicBezTo>
                        <a:pt x="218" y="307"/>
                        <a:pt x="232" y="314"/>
                        <a:pt x="245" y="320"/>
                      </a:cubicBezTo>
                      <a:lnTo>
                        <a:pt x="271" y="320"/>
                      </a:lnTo>
                      <a:cubicBezTo>
                        <a:pt x="275" y="321"/>
                        <a:pt x="278" y="322"/>
                        <a:pt x="282" y="322"/>
                      </a:cubicBezTo>
                      <a:cubicBezTo>
                        <a:pt x="304" y="322"/>
                        <a:pt x="326" y="304"/>
                        <a:pt x="337" y="287"/>
                      </a:cubicBezTo>
                      <a:cubicBezTo>
                        <a:pt x="357" y="268"/>
                        <a:pt x="364" y="248"/>
                        <a:pt x="357" y="221"/>
                      </a:cubicBezTo>
                      <a:cubicBezTo>
                        <a:pt x="357" y="208"/>
                        <a:pt x="357" y="202"/>
                        <a:pt x="350" y="188"/>
                      </a:cubicBezTo>
                      <a:cubicBezTo>
                        <a:pt x="337" y="175"/>
                        <a:pt x="331" y="162"/>
                        <a:pt x="317" y="155"/>
                      </a:cubicBezTo>
                      <a:cubicBezTo>
                        <a:pt x="251" y="109"/>
                        <a:pt x="192" y="63"/>
                        <a:pt x="133" y="17"/>
                      </a:cubicBezTo>
                      <a:cubicBezTo>
                        <a:pt x="123" y="7"/>
                        <a:pt x="10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1" name="Google Shape;261;p7"/>
              <p:cNvGrpSpPr/>
              <p:nvPr/>
            </p:nvGrpSpPr>
            <p:grpSpPr>
              <a:xfrm rot="1608771">
                <a:off x="508665" y="464713"/>
                <a:ext cx="182362" cy="141859"/>
                <a:chOff x="2915619" y="2091368"/>
                <a:chExt cx="96367" cy="74964"/>
              </a:xfrm>
            </p:grpSpPr>
            <p:sp>
              <p:nvSpPr>
                <p:cNvPr id="262" name="Google Shape;262;p7"/>
                <p:cNvSpPr/>
                <p:nvPr/>
              </p:nvSpPr>
              <p:spPr>
                <a:xfrm>
                  <a:off x="2915619" y="2091368"/>
                  <a:ext cx="96367" cy="74964"/>
                </a:xfrm>
                <a:custGeom>
                  <a:rect b="b" l="l" r="r" t="t"/>
                  <a:pathLst>
                    <a:path extrusionOk="0" h="2168" w="2787">
                      <a:moveTo>
                        <a:pt x="1417" y="232"/>
                      </a:moveTo>
                      <a:cubicBezTo>
                        <a:pt x="1595" y="232"/>
                        <a:pt x="1779" y="305"/>
                        <a:pt x="1915" y="409"/>
                      </a:cubicBezTo>
                      <a:cubicBezTo>
                        <a:pt x="2100" y="541"/>
                        <a:pt x="2292" y="752"/>
                        <a:pt x="2358" y="970"/>
                      </a:cubicBezTo>
                      <a:cubicBezTo>
                        <a:pt x="2496" y="1412"/>
                        <a:pt x="2067" y="1749"/>
                        <a:pt x="1684" y="1841"/>
                      </a:cubicBezTo>
                      <a:cubicBezTo>
                        <a:pt x="1549" y="1875"/>
                        <a:pt x="1385" y="1899"/>
                        <a:pt x="1220" y="1899"/>
                      </a:cubicBezTo>
                      <a:cubicBezTo>
                        <a:pt x="960" y="1899"/>
                        <a:pt x="697" y="1838"/>
                        <a:pt x="535" y="1657"/>
                      </a:cubicBezTo>
                      <a:cubicBezTo>
                        <a:pt x="311" y="1399"/>
                        <a:pt x="324" y="990"/>
                        <a:pt x="502" y="719"/>
                      </a:cubicBezTo>
                      <a:cubicBezTo>
                        <a:pt x="608" y="560"/>
                        <a:pt x="766" y="442"/>
                        <a:pt x="932" y="362"/>
                      </a:cubicBezTo>
                      <a:cubicBezTo>
                        <a:pt x="1011" y="323"/>
                        <a:pt x="1097" y="290"/>
                        <a:pt x="1182" y="270"/>
                      </a:cubicBezTo>
                      <a:lnTo>
                        <a:pt x="1209" y="270"/>
                      </a:lnTo>
                      <a:cubicBezTo>
                        <a:pt x="1275" y="243"/>
                        <a:pt x="1346" y="232"/>
                        <a:pt x="1417" y="232"/>
                      </a:cubicBezTo>
                      <a:close/>
                      <a:moveTo>
                        <a:pt x="1290" y="0"/>
                      </a:moveTo>
                      <a:cubicBezTo>
                        <a:pt x="1221" y="0"/>
                        <a:pt x="1152" y="12"/>
                        <a:pt x="1077" y="32"/>
                      </a:cubicBezTo>
                      <a:cubicBezTo>
                        <a:pt x="938" y="72"/>
                        <a:pt x="799" y="125"/>
                        <a:pt x="681" y="197"/>
                      </a:cubicBezTo>
                      <a:cubicBezTo>
                        <a:pt x="450" y="336"/>
                        <a:pt x="258" y="547"/>
                        <a:pt x="159" y="798"/>
                      </a:cubicBezTo>
                      <a:cubicBezTo>
                        <a:pt x="1" y="1221"/>
                        <a:pt x="119" y="1749"/>
                        <a:pt x="509" y="2000"/>
                      </a:cubicBezTo>
                      <a:cubicBezTo>
                        <a:pt x="710" y="2126"/>
                        <a:pt x="946" y="2168"/>
                        <a:pt x="1177" y="2168"/>
                      </a:cubicBezTo>
                      <a:cubicBezTo>
                        <a:pt x="1212" y="2168"/>
                        <a:pt x="1247" y="2167"/>
                        <a:pt x="1281" y="2165"/>
                      </a:cubicBezTo>
                      <a:cubicBezTo>
                        <a:pt x="1552" y="2145"/>
                        <a:pt x="1830" y="2092"/>
                        <a:pt x="2074" y="1967"/>
                      </a:cubicBezTo>
                      <a:cubicBezTo>
                        <a:pt x="2543" y="1723"/>
                        <a:pt x="2787" y="1161"/>
                        <a:pt x="2483" y="686"/>
                      </a:cubicBezTo>
                      <a:cubicBezTo>
                        <a:pt x="2345" y="475"/>
                        <a:pt x="2146" y="270"/>
                        <a:pt x="1915" y="151"/>
                      </a:cubicBezTo>
                      <a:cubicBezTo>
                        <a:pt x="1800" y="91"/>
                        <a:pt x="1680" y="58"/>
                        <a:pt x="1559" y="58"/>
                      </a:cubicBezTo>
                      <a:cubicBezTo>
                        <a:pt x="1548" y="58"/>
                        <a:pt x="1537" y="58"/>
                        <a:pt x="1526" y="59"/>
                      </a:cubicBezTo>
                      <a:cubicBezTo>
                        <a:pt x="1519" y="45"/>
                        <a:pt x="1506" y="39"/>
                        <a:pt x="1493" y="32"/>
                      </a:cubicBezTo>
                      <a:cubicBezTo>
                        <a:pt x="1420" y="10"/>
                        <a:pt x="1354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7"/>
                <p:cNvSpPr/>
                <p:nvPr/>
              </p:nvSpPr>
              <p:spPr>
                <a:xfrm>
                  <a:off x="2936158" y="2110869"/>
                  <a:ext cx="28112" cy="27351"/>
                </a:xfrm>
                <a:custGeom>
                  <a:rect b="b" l="l" r="r" t="t"/>
                  <a:pathLst>
                    <a:path extrusionOk="0" h="791" w="813">
                      <a:moveTo>
                        <a:pt x="572" y="0"/>
                      </a:moveTo>
                      <a:cubicBezTo>
                        <a:pt x="531" y="0"/>
                        <a:pt x="490" y="5"/>
                        <a:pt x="456" y="10"/>
                      </a:cubicBezTo>
                      <a:cubicBezTo>
                        <a:pt x="364" y="30"/>
                        <a:pt x="278" y="69"/>
                        <a:pt x="199" y="129"/>
                      </a:cubicBezTo>
                      <a:lnTo>
                        <a:pt x="205" y="129"/>
                      </a:lnTo>
                      <a:cubicBezTo>
                        <a:pt x="126" y="195"/>
                        <a:pt x="73" y="287"/>
                        <a:pt x="40" y="373"/>
                      </a:cubicBezTo>
                      <a:cubicBezTo>
                        <a:pt x="1" y="465"/>
                        <a:pt x="1" y="564"/>
                        <a:pt x="1" y="663"/>
                      </a:cubicBezTo>
                      <a:cubicBezTo>
                        <a:pt x="1" y="677"/>
                        <a:pt x="1" y="696"/>
                        <a:pt x="14" y="710"/>
                      </a:cubicBezTo>
                      <a:cubicBezTo>
                        <a:pt x="14" y="729"/>
                        <a:pt x="21" y="743"/>
                        <a:pt x="27" y="756"/>
                      </a:cubicBezTo>
                      <a:cubicBezTo>
                        <a:pt x="42" y="778"/>
                        <a:pt x="64" y="790"/>
                        <a:pt x="85" y="790"/>
                      </a:cubicBezTo>
                      <a:cubicBezTo>
                        <a:pt x="102" y="790"/>
                        <a:pt x="119" y="783"/>
                        <a:pt x="133" y="769"/>
                      </a:cubicBezTo>
                      <a:cubicBezTo>
                        <a:pt x="146" y="756"/>
                        <a:pt x="153" y="749"/>
                        <a:pt x="159" y="736"/>
                      </a:cubicBezTo>
                      <a:cubicBezTo>
                        <a:pt x="172" y="723"/>
                        <a:pt x="186" y="703"/>
                        <a:pt x="192" y="690"/>
                      </a:cubicBezTo>
                      <a:cubicBezTo>
                        <a:pt x="212" y="611"/>
                        <a:pt x="238" y="538"/>
                        <a:pt x="271" y="465"/>
                      </a:cubicBezTo>
                      <a:lnTo>
                        <a:pt x="271" y="452"/>
                      </a:lnTo>
                      <a:cubicBezTo>
                        <a:pt x="278" y="445"/>
                        <a:pt x="285" y="432"/>
                        <a:pt x="285" y="426"/>
                      </a:cubicBezTo>
                      <a:cubicBezTo>
                        <a:pt x="298" y="412"/>
                        <a:pt x="305" y="393"/>
                        <a:pt x="318" y="379"/>
                      </a:cubicBezTo>
                      <a:lnTo>
                        <a:pt x="318" y="373"/>
                      </a:lnTo>
                      <a:lnTo>
                        <a:pt x="338" y="360"/>
                      </a:lnTo>
                      <a:cubicBezTo>
                        <a:pt x="344" y="346"/>
                        <a:pt x="357" y="333"/>
                        <a:pt x="371" y="320"/>
                      </a:cubicBezTo>
                      <a:lnTo>
                        <a:pt x="377" y="313"/>
                      </a:lnTo>
                      <a:lnTo>
                        <a:pt x="397" y="300"/>
                      </a:lnTo>
                      <a:cubicBezTo>
                        <a:pt x="410" y="294"/>
                        <a:pt x="430" y="287"/>
                        <a:pt x="443" y="280"/>
                      </a:cubicBezTo>
                      <a:lnTo>
                        <a:pt x="443" y="274"/>
                      </a:lnTo>
                      <a:lnTo>
                        <a:pt x="470" y="267"/>
                      </a:lnTo>
                      <a:cubicBezTo>
                        <a:pt x="483" y="261"/>
                        <a:pt x="503" y="261"/>
                        <a:pt x="516" y="254"/>
                      </a:cubicBezTo>
                      <a:lnTo>
                        <a:pt x="542" y="254"/>
                      </a:lnTo>
                      <a:cubicBezTo>
                        <a:pt x="555" y="254"/>
                        <a:pt x="566" y="251"/>
                        <a:pt x="577" y="251"/>
                      </a:cubicBezTo>
                      <a:cubicBezTo>
                        <a:pt x="583" y="251"/>
                        <a:pt x="588" y="252"/>
                        <a:pt x="595" y="254"/>
                      </a:cubicBezTo>
                      <a:lnTo>
                        <a:pt x="648" y="254"/>
                      </a:lnTo>
                      <a:cubicBezTo>
                        <a:pt x="668" y="254"/>
                        <a:pt x="687" y="254"/>
                        <a:pt x="701" y="247"/>
                      </a:cubicBezTo>
                      <a:lnTo>
                        <a:pt x="707" y="247"/>
                      </a:lnTo>
                      <a:cubicBezTo>
                        <a:pt x="747" y="247"/>
                        <a:pt x="780" y="221"/>
                        <a:pt x="800" y="188"/>
                      </a:cubicBezTo>
                      <a:cubicBezTo>
                        <a:pt x="813" y="155"/>
                        <a:pt x="806" y="102"/>
                        <a:pt x="780" y="82"/>
                      </a:cubicBezTo>
                      <a:lnTo>
                        <a:pt x="760" y="69"/>
                      </a:lnTo>
                      <a:cubicBezTo>
                        <a:pt x="718" y="15"/>
                        <a:pt x="644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64" name="Google Shape;264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8"/>
          <p:cNvSpPr txBox="1"/>
          <p:nvPr>
            <p:ph type="title"/>
          </p:nvPr>
        </p:nvSpPr>
        <p:spPr>
          <a:xfrm>
            <a:off x="713275" y="535650"/>
            <a:ext cx="7717500" cy="1508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67" name="Google Shape;267;p8"/>
          <p:cNvGrpSpPr/>
          <p:nvPr/>
        </p:nvGrpSpPr>
        <p:grpSpPr>
          <a:xfrm>
            <a:off x="253977" y="316913"/>
            <a:ext cx="459237" cy="378959"/>
            <a:chOff x="8270592" y="3195043"/>
            <a:chExt cx="301475" cy="248758"/>
          </a:xfrm>
        </p:grpSpPr>
        <p:sp>
          <p:nvSpPr>
            <p:cNvPr id="268" name="Google Shape;268;p8"/>
            <p:cNvSpPr/>
            <p:nvPr/>
          </p:nvSpPr>
          <p:spPr>
            <a:xfrm>
              <a:off x="8386831" y="3340194"/>
              <a:ext cx="126821" cy="98912"/>
            </a:xfrm>
            <a:custGeom>
              <a:rect b="b" l="l" r="r" t="t"/>
              <a:pathLst>
                <a:path extrusionOk="0" h="2169" w="2781">
                  <a:moveTo>
                    <a:pt x="1362" y="229"/>
                  </a:moveTo>
                  <a:cubicBezTo>
                    <a:pt x="1434" y="229"/>
                    <a:pt x="1505" y="242"/>
                    <a:pt x="1572" y="270"/>
                  </a:cubicBezTo>
                  <a:lnTo>
                    <a:pt x="1598" y="270"/>
                  </a:lnTo>
                  <a:cubicBezTo>
                    <a:pt x="1684" y="290"/>
                    <a:pt x="1770" y="323"/>
                    <a:pt x="1849" y="363"/>
                  </a:cubicBezTo>
                  <a:cubicBezTo>
                    <a:pt x="2021" y="442"/>
                    <a:pt x="2173" y="561"/>
                    <a:pt x="2278" y="719"/>
                  </a:cubicBezTo>
                  <a:cubicBezTo>
                    <a:pt x="2457" y="990"/>
                    <a:pt x="2470" y="1399"/>
                    <a:pt x="2245" y="1657"/>
                  </a:cubicBezTo>
                  <a:cubicBezTo>
                    <a:pt x="2084" y="1839"/>
                    <a:pt x="1823" y="1900"/>
                    <a:pt x="1564" y="1900"/>
                  </a:cubicBezTo>
                  <a:cubicBezTo>
                    <a:pt x="1399" y="1900"/>
                    <a:pt x="1235" y="1875"/>
                    <a:pt x="1097" y="1842"/>
                  </a:cubicBezTo>
                  <a:cubicBezTo>
                    <a:pt x="720" y="1749"/>
                    <a:pt x="284" y="1413"/>
                    <a:pt x="423" y="970"/>
                  </a:cubicBezTo>
                  <a:cubicBezTo>
                    <a:pt x="489" y="752"/>
                    <a:pt x="687" y="541"/>
                    <a:pt x="865" y="409"/>
                  </a:cubicBezTo>
                  <a:cubicBezTo>
                    <a:pt x="1002" y="306"/>
                    <a:pt x="1185" y="229"/>
                    <a:pt x="1362" y="229"/>
                  </a:cubicBezTo>
                  <a:close/>
                  <a:moveTo>
                    <a:pt x="1492" y="0"/>
                  </a:moveTo>
                  <a:cubicBezTo>
                    <a:pt x="1428" y="0"/>
                    <a:pt x="1365" y="10"/>
                    <a:pt x="1295" y="33"/>
                  </a:cubicBezTo>
                  <a:cubicBezTo>
                    <a:pt x="1275" y="39"/>
                    <a:pt x="1262" y="46"/>
                    <a:pt x="1255" y="59"/>
                  </a:cubicBezTo>
                  <a:cubicBezTo>
                    <a:pt x="1245" y="59"/>
                    <a:pt x="1234" y="58"/>
                    <a:pt x="1223" y="58"/>
                  </a:cubicBezTo>
                  <a:cubicBezTo>
                    <a:pt x="1107" y="58"/>
                    <a:pt x="986" y="91"/>
                    <a:pt x="865" y="152"/>
                  </a:cubicBezTo>
                  <a:cubicBezTo>
                    <a:pt x="641" y="270"/>
                    <a:pt x="436" y="468"/>
                    <a:pt x="298" y="686"/>
                  </a:cubicBezTo>
                  <a:cubicBezTo>
                    <a:pt x="0" y="1155"/>
                    <a:pt x="238" y="1723"/>
                    <a:pt x="707" y="1967"/>
                  </a:cubicBezTo>
                  <a:cubicBezTo>
                    <a:pt x="951" y="2093"/>
                    <a:pt x="1229" y="2146"/>
                    <a:pt x="1506" y="2165"/>
                  </a:cubicBezTo>
                  <a:cubicBezTo>
                    <a:pt x="1540" y="2167"/>
                    <a:pt x="1574" y="2168"/>
                    <a:pt x="1608" y="2168"/>
                  </a:cubicBezTo>
                  <a:cubicBezTo>
                    <a:pt x="1837" y="2168"/>
                    <a:pt x="2077" y="2127"/>
                    <a:pt x="2272" y="2000"/>
                  </a:cubicBezTo>
                  <a:cubicBezTo>
                    <a:pt x="2661" y="1749"/>
                    <a:pt x="2780" y="1221"/>
                    <a:pt x="2622" y="799"/>
                  </a:cubicBezTo>
                  <a:cubicBezTo>
                    <a:pt x="2523" y="548"/>
                    <a:pt x="2338" y="336"/>
                    <a:pt x="2100" y="198"/>
                  </a:cubicBezTo>
                  <a:cubicBezTo>
                    <a:pt x="1981" y="125"/>
                    <a:pt x="1843" y="72"/>
                    <a:pt x="1711" y="33"/>
                  </a:cubicBezTo>
                  <a:cubicBezTo>
                    <a:pt x="1632" y="12"/>
                    <a:pt x="1562" y="0"/>
                    <a:pt x="1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8449762" y="3365777"/>
              <a:ext cx="37075" cy="35980"/>
            </a:xfrm>
            <a:custGeom>
              <a:rect b="b" l="l" r="r" t="t"/>
              <a:pathLst>
                <a:path extrusionOk="0" h="789" w="813">
                  <a:moveTo>
                    <a:pt x="232" y="0"/>
                  </a:moveTo>
                  <a:cubicBezTo>
                    <a:pt x="161" y="0"/>
                    <a:pt x="88" y="16"/>
                    <a:pt x="47" y="66"/>
                  </a:cubicBezTo>
                  <a:lnTo>
                    <a:pt x="34" y="79"/>
                  </a:lnTo>
                  <a:cubicBezTo>
                    <a:pt x="0" y="106"/>
                    <a:pt x="0" y="158"/>
                    <a:pt x="14" y="185"/>
                  </a:cubicBezTo>
                  <a:cubicBezTo>
                    <a:pt x="27" y="224"/>
                    <a:pt x="60" y="244"/>
                    <a:pt x="100" y="244"/>
                  </a:cubicBezTo>
                  <a:lnTo>
                    <a:pt x="106" y="244"/>
                  </a:lnTo>
                  <a:cubicBezTo>
                    <a:pt x="126" y="251"/>
                    <a:pt x="139" y="257"/>
                    <a:pt x="159" y="257"/>
                  </a:cubicBezTo>
                  <a:cubicBezTo>
                    <a:pt x="166" y="257"/>
                    <a:pt x="179" y="257"/>
                    <a:pt x="185" y="251"/>
                  </a:cubicBezTo>
                  <a:lnTo>
                    <a:pt x="271" y="251"/>
                  </a:lnTo>
                  <a:lnTo>
                    <a:pt x="291" y="257"/>
                  </a:lnTo>
                  <a:cubicBezTo>
                    <a:pt x="311" y="257"/>
                    <a:pt x="324" y="264"/>
                    <a:pt x="344" y="271"/>
                  </a:cubicBezTo>
                  <a:lnTo>
                    <a:pt x="364" y="277"/>
                  </a:lnTo>
                  <a:cubicBezTo>
                    <a:pt x="383" y="284"/>
                    <a:pt x="397" y="297"/>
                    <a:pt x="410" y="304"/>
                  </a:cubicBezTo>
                  <a:lnTo>
                    <a:pt x="430" y="317"/>
                  </a:lnTo>
                  <a:lnTo>
                    <a:pt x="436" y="323"/>
                  </a:lnTo>
                  <a:cubicBezTo>
                    <a:pt x="449" y="330"/>
                    <a:pt x="463" y="343"/>
                    <a:pt x="476" y="356"/>
                  </a:cubicBezTo>
                  <a:lnTo>
                    <a:pt x="489" y="376"/>
                  </a:lnTo>
                  <a:lnTo>
                    <a:pt x="489" y="383"/>
                  </a:lnTo>
                  <a:cubicBezTo>
                    <a:pt x="502" y="396"/>
                    <a:pt x="509" y="409"/>
                    <a:pt x="522" y="429"/>
                  </a:cubicBezTo>
                  <a:cubicBezTo>
                    <a:pt x="529" y="436"/>
                    <a:pt x="529" y="442"/>
                    <a:pt x="535" y="456"/>
                  </a:cubicBezTo>
                  <a:lnTo>
                    <a:pt x="542" y="462"/>
                  </a:lnTo>
                  <a:cubicBezTo>
                    <a:pt x="568" y="541"/>
                    <a:pt x="595" y="614"/>
                    <a:pt x="615" y="687"/>
                  </a:cubicBezTo>
                  <a:cubicBezTo>
                    <a:pt x="621" y="706"/>
                    <a:pt x="634" y="720"/>
                    <a:pt x="648" y="733"/>
                  </a:cubicBezTo>
                  <a:cubicBezTo>
                    <a:pt x="654" y="746"/>
                    <a:pt x="661" y="759"/>
                    <a:pt x="674" y="772"/>
                  </a:cubicBezTo>
                  <a:cubicBezTo>
                    <a:pt x="687" y="783"/>
                    <a:pt x="703" y="788"/>
                    <a:pt x="718" y="788"/>
                  </a:cubicBezTo>
                  <a:cubicBezTo>
                    <a:pt x="741" y="788"/>
                    <a:pt x="764" y="776"/>
                    <a:pt x="780" y="753"/>
                  </a:cubicBezTo>
                  <a:cubicBezTo>
                    <a:pt x="786" y="739"/>
                    <a:pt x="793" y="726"/>
                    <a:pt x="799" y="713"/>
                  </a:cubicBezTo>
                  <a:cubicBezTo>
                    <a:pt x="806" y="700"/>
                    <a:pt x="813" y="680"/>
                    <a:pt x="813" y="660"/>
                  </a:cubicBezTo>
                  <a:cubicBezTo>
                    <a:pt x="813" y="568"/>
                    <a:pt x="806" y="469"/>
                    <a:pt x="773" y="376"/>
                  </a:cubicBezTo>
                  <a:cubicBezTo>
                    <a:pt x="733" y="284"/>
                    <a:pt x="687" y="191"/>
                    <a:pt x="608" y="132"/>
                  </a:cubicBezTo>
                  <a:cubicBezTo>
                    <a:pt x="529" y="73"/>
                    <a:pt x="449" y="26"/>
                    <a:pt x="350" y="13"/>
                  </a:cubicBezTo>
                  <a:cubicBezTo>
                    <a:pt x="316" y="6"/>
                    <a:pt x="275" y="0"/>
                    <a:pt x="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8509363" y="3279680"/>
              <a:ext cx="62703" cy="53720"/>
            </a:xfrm>
            <a:custGeom>
              <a:rect b="b" l="l" r="r" t="t"/>
              <a:pathLst>
                <a:path extrusionOk="0" h="1178" w="1375">
                  <a:moveTo>
                    <a:pt x="754" y="237"/>
                  </a:moveTo>
                  <a:cubicBezTo>
                    <a:pt x="780" y="244"/>
                    <a:pt x="806" y="250"/>
                    <a:pt x="833" y="257"/>
                  </a:cubicBezTo>
                  <a:lnTo>
                    <a:pt x="853" y="264"/>
                  </a:lnTo>
                  <a:lnTo>
                    <a:pt x="859" y="264"/>
                  </a:lnTo>
                  <a:lnTo>
                    <a:pt x="892" y="283"/>
                  </a:lnTo>
                  <a:cubicBezTo>
                    <a:pt x="939" y="303"/>
                    <a:pt x="972" y="336"/>
                    <a:pt x="998" y="369"/>
                  </a:cubicBezTo>
                  <a:lnTo>
                    <a:pt x="1011" y="389"/>
                  </a:lnTo>
                  <a:cubicBezTo>
                    <a:pt x="1018" y="402"/>
                    <a:pt x="1024" y="409"/>
                    <a:pt x="1031" y="422"/>
                  </a:cubicBezTo>
                  <a:cubicBezTo>
                    <a:pt x="1031" y="427"/>
                    <a:pt x="1039" y="448"/>
                    <a:pt x="1039" y="448"/>
                  </a:cubicBezTo>
                  <a:cubicBezTo>
                    <a:pt x="1040" y="448"/>
                    <a:pt x="1039" y="446"/>
                    <a:pt x="1038" y="442"/>
                  </a:cubicBezTo>
                  <a:lnTo>
                    <a:pt x="1038" y="442"/>
                  </a:lnTo>
                  <a:cubicBezTo>
                    <a:pt x="1044" y="455"/>
                    <a:pt x="1051" y="468"/>
                    <a:pt x="1051" y="481"/>
                  </a:cubicBezTo>
                  <a:cubicBezTo>
                    <a:pt x="1057" y="495"/>
                    <a:pt x="1057" y="501"/>
                    <a:pt x="1064" y="514"/>
                  </a:cubicBezTo>
                  <a:lnTo>
                    <a:pt x="1064" y="541"/>
                  </a:lnTo>
                  <a:lnTo>
                    <a:pt x="1064" y="554"/>
                  </a:lnTo>
                  <a:lnTo>
                    <a:pt x="1071" y="574"/>
                  </a:lnTo>
                  <a:lnTo>
                    <a:pt x="1071" y="614"/>
                  </a:lnTo>
                  <a:lnTo>
                    <a:pt x="1064" y="614"/>
                  </a:lnTo>
                  <a:lnTo>
                    <a:pt x="1064" y="640"/>
                  </a:lnTo>
                  <a:lnTo>
                    <a:pt x="1064" y="653"/>
                  </a:lnTo>
                  <a:lnTo>
                    <a:pt x="1057" y="673"/>
                  </a:lnTo>
                  <a:cubicBezTo>
                    <a:pt x="1057" y="680"/>
                    <a:pt x="1051" y="693"/>
                    <a:pt x="1051" y="706"/>
                  </a:cubicBezTo>
                  <a:lnTo>
                    <a:pt x="1044" y="719"/>
                  </a:lnTo>
                  <a:lnTo>
                    <a:pt x="1038" y="739"/>
                  </a:lnTo>
                  <a:cubicBezTo>
                    <a:pt x="1024" y="779"/>
                    <a:pt x="998" y="812"/>
                    <a:pt x="965" y="845"/>
                  </a:cubicBezTo>
                  <a:lnTo>
                    <a:pt x="952" y="851"/>
                  </a:lnTo>
                  <a:lnTo>
                    <a:pt x="952" y="858"/>
                  </a:lnTo>
                  <a:cubicBezTo>
                    <a:pt x="939" y="864"/>
                    <a:pt x="925" y="871"/>
                    <a:pt x="919" y="878"/>
                  </a:cubicBezTo>
                  <a:cubicBezTo>
                    <a:pt x="905" y="884"/>
                    <a:pt x="892" y="891"/>
                    <a:pt x="879" y="897"/>
                  </a:cubicBezTo>
                  <a:lnTo>
                    <a:pt x="853" y="904"/>
                  </a:lnTo>
                  <a:cubicBezTo>
                    <a:pt x="839" y="911"/>
                    <a:pt x="826" y="917"/>
                    <a:pt x="813" y="917"/>
                  </a:cubicBezTo>
                  <a:lnTo>
                    <a:pt x="787" y="924"/>
                  </a:lnTo>
                  <a:lnTo>
                    <a:pt x="707" y="924"/>
                  </a:lnTo>
                  <a:cubicBezTo>
                    <a:pt x="641" y="924"/>
                    <a:pt x="622" y="917"/>
                    <a:pt x="556" y="904"/>
                  </a:cubicBezTo>
                  <a:cubicBezTo>
                    <a:pt x="503" y="891"/>
                    <a:pt x="450" y="871"/>
                    <a:pt x="410" y="838"/>
                  </a:cubicBezTo>
                  <a:cubicBezTo>
                    <a:pt x="400" y="833"/>
                    <a:pt x="391" y="831"/>
                    <a:pt x="383" y="831"/>
                  </a:cubicBezTo>
                  <a:cubicBezTo>
                    <a:pt x="369" y="831"/>
                    <a:pt x="356" y="836"/>
                    <a:pt x="344" y="845"/>
                  </a:cubicBezTo>
                  <a:cubicBezTo>
                    <a:pt x="318" y="818"/>
                    <a:pt x="298" y="792"/>
                    <a:pt x="285" y="765"/>
                  </a:cubicBezTo>
                  <a:cubicBezTo>
                    <a:pt x="232" y="680"/>
                    <a:pt x="225" y="581"/>
                    <a:pt x="252" y="495"/>
                  </a:cubicBezTo>
                  <a:cubicBezTo>
                    <a:pt x="285" y="396"/>
                    <a:pt x="377" y="323"/>
                    <a:pt x="476" y="277"/>
                  </a:cubicBezTo>
                  <a:cubicBezTo>
                    <a:pt x="489" y="270"/>
                    <a:pt x="509" y="264"/>
                    <a:pt x="536" y="257"/>
                  </a:cubicBezTo>
                  <a:cubicBezTo>
                    <a:pt x="562" y="250"/>
                    <a:pt x="589" y="244"/>
                    <a:pt x="622" y="237"/>
                  </a:cubicBezTo>
                  <a:close/>
                  <a:moveTo>
                    <a:pt x="686" y="0"/>
                  </a:moveTo>
                  <a:cubicBezTo>
                    <a:pt x="612" y="0"/>
                    <a:pt x="538" y="11"/>
                    <a:pt x="470" y="32"/>
                  </a:cubicBezTo>
                  <a:cubicBezTo>
                    <a:pt x="318" y="79"/>
                    <a:pt x="179" y="178"/>
                    <a:pt x="93" y="316"/>
                  </a:cubicBezTo>
                  <a:cubicBezTo>
                    <a:pt x="14" y="448"/>
                    <a:pt x="1" y="607"/>
                    <a:pt x="47" y="752"/>
                  </a:cubicBezTo>
                  <a:cubicBezTo>
                    <a:pt x="107" y="917"/>
                    <a:pt x="232" y="1043"/>
                    <a:pt x="397" y="1109"/>
                  </a:cubicBezTo>
                  <a:cubicBezTo>
                    <a:pt x="450" y="1135"/>
                    <a:pt x="509" y="1142"/>
                    <a:pt x="575" y="1148"/>
                  </a:cubicBezTo>
                  <a:cubicBezTo>
                    <a:pt x="595" y="1155"/>
                    <a:pt x="615" y="1162"/>
                    <a:pt x="641" y="1168"/>
                  </a:cubicBezTo>
                  <a:cubicBezTo>
                    <a:pt x="671" y="1174"/>
                    <a:pt x="703" y="1177"/>
                    <a:pt x="736" y="1177"/>
                  </a:cubicBezTo>
                  <a:cubicBezTo>
                    <a:pt x="846" y="1177"/>
                    <a:pt x="964" y="1144"/>
                    <a:pt x="1051" y="1082"/>
                  </a:cubicBezTo>
                  <a:cubicBezTo>
                    <a:pt x="1308" y="917"/>
                    <a:pt x="1374" y="567"/>
                    <a:pt x="1242" y="303"/>
                  </a:cubicBezTo>
                  <a:cubicBezTo>
                    <a:pt x="1138" y="100"/>
                    <a:pt x="910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8397046" y="3268782"/>
              <a:ext cx="684" cy="365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cubicBezTo>
                    <a:pt x="14" y="7"/>
                    <a:pt x="14" y="7"/>
                    <a:pt x="14" y="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8459384" y="3210958"/>
              <a:ext cx="27179" cy="20840"/>
            </a:xfrm>
            <a:custGeom>
              <a:rect b="b" l="l" r="r" t="t"/>
              <a:pathLst>
                <a:path extrusionOk="0" h="457" w="596">
                  <a:moveTo>
                    <a:pt x="298" y="1"/>
                  </a:moveTo>
                  <a:cubicBezTo>
                    <a:pt x="1" y="1"/>
                    <a:pt x="1" y="457"/>
                    <a:pt x="298" y="457"/>
                  </a:cubicBezTo>
                  <a:cubicBezTo>
                    <a:pt x="595" y="457"/>
                    <a:pt x="595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8316376" y="3195043"/>
              <a:ext cx="16280" cy="15961"/>
            </a:xfrm>
            <a:custGeom>
              <a:rect b="b" l="l" r="r" t="t"/>
              <a:pathLst>
                <a:path extrusionOk="0" h="350" w="357">
                  <a:moveTo>
                    <a:pt x="179" y="0"/>
                  </a:moveTo>
                  <a:cubicBezTo>
                    <a:pt x="152" y="0"/>
                    <a:pt x="132" y="0"/>
                    <a:pt x="113" y="13"/>
                  </a:cubicBezTo>
                  <a:cubicBezTo>
                    <a:pt x="86" y="20"/>
                    <a:pt x="66" y="33"/>
                    <a:pt x="53" y="53"/>
                  </a:cubicBezTo>
                  <a:cubicBezTo>
                    <a:pt x="33" y="66"/>
                    <a:pt x="27" y="86"/>
                    <a:pt x="20" y="106"/>
                  </a:cubicBezTo>
                  <a:cubicBezTo>
                    <a:pt x="7" y="125"/>
                    <a:pt x="0" y="152"/>
                    <a:pt x="0" y="178"/>
                  </a:cubicBezTo>
                  <a:cubicBezTo>
                    <a:pt x="7" y="192"/>
                    <a:pt x="7" y="205"/>
                    <a:pt x="7" y="225"/>
                  </a:cubicBezTo>
                  <a:cubicBezTo>
                    <a:pt x="20" y="251"/>
                    <a:pt x="33" y="277"/>
                    <a:pt x="53" y="304"/>
                  </a:cubicBezTo>
                  <a:cubicBezTo>
                    <a:pt x="66" y="310"/>
                    <a:pt x="80" y="317"/>
                    <a:pt x="93" y="330"/>
                  </a:cubicBezTo>
                  <a:cubicBezTo>
                    <a:pt x="119" y="343"/>
                    <a:pt x="146" y="350"/>
                    <a:pt x="179" y="350"/>
                  </a:cubicBezTo>
                  <a:cubicBezTo>
                    <a:pt x="205" y="350"/>
                    <a:pt x="225" y="350"/>
                    <a:pt x="245" y="337"/>
                  </a:cubicBezTo>
                  <a:cubicBezTo>
                    <a:pt x="271" y="330"/>
                    <a:pt x="291" y="317"/>
                    <a:pt x="304" y="304"/>
                  </a:cubicBezTo>
                  <a:cubicBezTo>
                    <a:pt x="324" y="284"/>
                    <a:pt x="337" y="264"/>
                    <a:pt x="344" y="244"/>
                  </a:cubicBezTo>
                  <a:cubicBezTo>
                    <a:pt x="350" y="225"/>
                    <a:pt x="357" y="198"/>
                    <a:pt x="357" y="178"/>
                  </a:cubicBezTo>
                  <a:cubicBezTo>
                    <a:pt x="350" y="159"/>
                    <a:pt x="350" y="145"/>
                    <a:pt x="350" y="125"/>
                  </a:cubicBezTo>
                  <a:cubicBezTo>
                    <a:pt x="344" y="99"/>
                    <a:pt x="324" y="73"/>
                    <a:pt x="304" y="53"/>
                  </a:cubicBezTo>
                  <a:cubicBezTo>
                    <a:pt x="291" y="40"/>
                    <a:pt x="278" y="33"/>
                    <a:pt x="271" y="20"/>
                  </a:cubicBezTo>
                  <a:cubicBezTo>
                    <a:pt x="238" y="7"/>
                    <a:pt x="212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8270592" y="3401209"/>
              <a:ext cx="52443" cy="42593"/>
            </a:xfrm>
            <a:custGeom>
              <a:rect b="b" l="l" r="r" t="t"/>
              <a:pathLst>
                <a:path extrusionOk="0" h="934" w="1150">
                  <a:moveTo>
                    <a:pt x="668" y="194"/>
                  </a:moveTo>
                  <a:cubicBezTo>
                    <a:pt x="674" y="194"/>
                    <a:pt x="681" y="194"/>
                    <a:pt x="694" y="200"/>
                  </a:cubicBezTo>
                  <a:cubicBezTo>
                    <a:pt x="701" y="200"/>
                    <a:pt x="714" y="200"/>
                    <a:pt x="720" y="207"/>
                  </a:cubicBezTo>
                  <a:cubicBezTo>
                    <a:pt x="720" y="207"/>
                    <a:pt x="742" y="215"/>
                    <a:pt x="743" y="215"/>
                  </a:cubicBezTo>
                  <a:cubicBezTo>
                    <a:pt x="744" y="215"/>
                    <a:pt x="743" y="215"/>
                    <a:pt x="740" y="213"/>
                  </a:cubicBezTo>
                  <a:lnTo>
                    <a:pt x="740" y="213"/>
                  </a:lnTo>
                  <a:cubicBezTo>
                    <a:pt x="780" y="227"/>
                    <a:pt x="800" y="240"/>
                    <a:pt x="819" y="260"/>
                  </a:cubicBezTo>
                  <a:lnTo>
                    <a:pt x="839" y="286"/>
                  </a:lnTo>
                  <a:lnTo>
                    <a:pt x="846" y="293"/>
                  </a:lnTo>
                  <a:cubicBezTo>
                    <a:pt x="853" y="306"/>
                    <a:pt x="866" y="326"/>
                    <a:pt x="872" y="339"/>
                  </a:cubicBezTo>
                  <a:lnTo>
                    <a:pt x="872" y="345"/>
                  </a:lnTo>
                  <a:lnTo>
                    <a:pt x="872" y="352"/>
                  </a:lnTo>
                  <a:cubicBezTo>
                    <a:pt x="879" y="359"/>
                    <a:pt x="879" y="365"/>
                    <a:pt x="886" y="378"/>
                  </a:cubicBezTo>
                  <a:cubicBezTo>
                    <a:pt x="886" y="385"/>
                    <a:pt x="886" y="392"/>
                    <a:pt x="892" y="405"/>
                  </a:cubicBezTo>
                  <a:lnTo>
                    <a:pt x="892" y="418"/>
                  </a:lnTo>
                  <a:cubicBezTo>
                    <a:pt x="892" y="431"/>
                    <a:pt x="892" y="444"/>
                    <a:pt x="892" y="458"/>
                  </a:cubicBezTo>
                  <a:cubicBezTo>
                    <a:pt x="892" y="464"/>
                    <a:pt x="892" y="477"/>
                    <a:pt x="892" y="484"/>
                  </a:cubicBezTo>
                  <a:lnTo>
                    <a:pt x="892" y="491"/>
                  </a:lnTo>
                  <a:lnTo>
                    <a:pt x="892" y="504"/>
                  </a:lnTo>
                  <a:cubicBezTo>
                    <a:pt x="886" y="517"/>
                    <a:pt x="879" y="537"/>
                    <a:pt x="872" y="557"/>
                  </a:cubicBezTo>
                  <a:lnTo>
                    <a:pt x="866" y="577"/>
                  </a:lnTo>
                  <a:cubicBezTo>
                    <a:pt x="859" y="583"/>
                    <a:pt x="853" y="590"/>
                    <a:pt x="846" y="603"/>
                  </a:cubicBezTo>
                  <a:lnTo>
                    <a:pt x="826" y="623"/>
                  </a:lnTo>
                  <a:lnTo>
                    <a:pt x="813" y="636"/>
                  </a:lnTo>
                  <a:lnTo>
                    <a:pt x="806" y="643"/>
                  </a:lnTo>
                  <a:cubicBezTo>
                    <a:pt x="740" y="682"/>
                    <a:pt x="661" y="702"/>
                    <a:pt x="582" y="702"/>
                  </a:cubicBezTo>
                  <a:lnTo>
                    <a:pt x="476" y="702"/>
                  </a:lnTo>
                  <a:lnTo>
                    <a:pt x="470" y="695"/>
                  </a:lnTo>
                  <a:cubicBezTo>
                    <a:pt x="456" y="695"/>
                    <a:pt x="437" y="689"/>
                    <a:pt x="417" y="689"/>
                  </a:cubicBezTo>
                  <a:cubicBezTo>
                    <a:pt x="410" y="682"/>
                    <a:pt x="397" y="682"/>
                    <a:pt x="390" y="676"/>
                  </a:cubicBezTo>
                  <a:lnTo>
                    <a:pt x="364" y="669"/>
                  </a:lnTo>
                  <a:cubicBezTo>
                    <a:pt x="344" y="662"/>
                    <a:pt x="324" y="649"/>
                    <a:pt x="311" y="643"/>
                  </a:cubicBezTo>
                  <a:lnTo>
                    <a:pt x="291" y="629"/>
                  </a:lnTo>
                  <a:lnTo>
                    <a:pt x="291" y="629"/>
                  </a:lnTo>
                  <a:cubicBezTo>
                    <a:pt x="296" y="633"/>
                    <a:pt x="298" y="634"/>
                    <a:pt x="299" y="634"/>
                  </a:cubicBezTo>
                  <a:cubicBezTo>
                    <a:pt x="300" y="634"/>
                    <a:pt x="285" y="623"/>
                    <a:pt x="285" y="623"/>
                  </a:cubicBezTo>
                  <a:cubicBezTo>
                    <a:pt x="278" y="616"/>
                    <a:pt x="271" y="610"/>
                    <a:pt x="258" y="596"/>
                  </a:cubicBezTo>
                  <a:lnTo>
                    <a:pt x="252" y="583"/>
                  </a:lnTo>
                  <a:cubicBezTo>
                    <a:pt x="245" y="577"/>
                    <a:pt x="238" y="570"/>
                    <a:pt x="232" y="563"/>
                  </a:cubicBezTo>
                  <a:cubicBezTo>
                    <a:pt x="232" y="558"/>
                    <a:pt x="221" y="539"/>
                    <a:pt x="218" y="535"/>
                  </a:cubicBezTo>
                  <a:lnTo>
                    <a:pt x="218" y="535"/>
                  </a:lnTo>
                  <a:cubicBezTo>
                    <a:pt x="205" y="490"/>
                    <a:pt x="199" y="463"/>
                    <a:pt x="205" y="418"/>
                  </a:cubicBezTo>
                  <a:lnTo>
                    <a:pt x="205" y="392"/>
                  </a:lnTo>
                  <a:cubicBezTo>
                    <a:pt x="212" y="385"/>
                    <a:pt x="212" y="372"/>
                    <a:pt x="219" y="365"/>
                  </a:cubicBezTo>
                  <a:cubicBezTo>
                    <a:pt x="225" y="339"/>
                    <a:pt x="232" y="326"/>
                    <a:pt x="245" y="306"/>
                  </a:cubicBezTo>
                  <a:cubicBezTo>
                    <a:pt x="252" y="293"/>
                    <a:pt x="258" y="286"/>
                    <a:pt x="265" y="279"/>
                  </a:cubicBezTo>
                  <a:cubicBezTo>
                    <a:pt x="279" y="289"/>
                    <a:pt x="294" y="295"/>
                    <a:pt x="308" y="295"/>
                  </a:cubicBezTo>
                  <a:cubicBezTo>
                    <a:pt x="314" y="295"/>
                    <a:pt x="319" y="294"/>
                    <a:pt x="324" y="293"/>
                  </a:cubicBezTo>
                  <a:cubicBezTo>
                    <a:pt x="337" y="293"/>
                    <a:pt x="344" y="286"/>
                    <a:pt x="357" y="279"/>
                  </a:cubicBezTo>
                  <a:cubicBezTo>
                    <a:pt x="390" y="273"/>
                    <a:pt x="423" y="253"/>
                    <a:pt x="456" y="233"/>
                  </a:cubicBezTo>
                  <a:cubicBezTo>
                    <a:pt x="470" y="227"/>
                    <a:pt x="476" y="227"/>
                    <a:pt x="483" y="220"/>
                  </a:cubicBezTo>
                  <a:lnTo>
                    <a:pt x="489" y="213"/>
                  </a:lnTo>
                  <a:cubicBezTo>
                    <a:pt x="509" y="207"/>
                    <a:pt x="536" y="200"/>
                    <a:pt x="555" y="200"/>
                  </a:cubicBezTo>
                  <a:lnTo>
                    <a:pt x="575" y="194"/>
                  </a:lnTo>
                  <a:close/>
                  <a:moveTo>
                    <a:pt x="637" y="0"/>
                  </a:moveTo>
                  <a:cubicBezTo>
                    <a:pt x="602" y="0"/>
                    <a:pt x="568" y="3"/>
                    <a:pt x="536" y="9"/>
                  </a:cubicBezTo>
                  <a:cubicBezTo>
                    <a:pt x="476" y="15"/>
                    <a:pt x="423" y="35"/>
                    <a:pt x="370" y="61"/>
                  </a:cubicBezTo>
                  <a:cubicBezTo>
                    <a:pt x="351" y="75"/>
                    <a:pt x="331" y="88"/>
                    <a:pt x="311" y="101"/>
                  </a:cubicBezTo>
                  <a:cubicBezTo>
                    <a:pt x="258" y="114"/>
                    <a:pt x="212" y="134"/>
                    <a:pt x="166" y="161"/>
                  </a:cubicBezTo>
                  <a:cubicBezTo>
                    <a:pt x="60" y="233"/>
                    <a:pt x="7" y="345"/>
                    <a:pt x="1" y="471"/>
                  </a:cubicBezTo>
                  <a:cubicBezTo>
                    <a:pt x="1" y="596"/>
                    <a:pt x="54" y="715"/>
                    <a:pt x="153" y="794"/>
                  </a:cubicBezTo>
                  <a:cubicBezTo>
                    <a:pt x="252" y="874"/>
                    <a:pt x="364" y="913"/>
                    <a:pt x="483" y="926"/>
                  </a:cubicBezTo>
                  <a:cubicBezTo>
                    <a:pt x="516" y="931"/>
                    <a:pt x="549" y="933"/>
                    <a:pt x="583" y="933"/>
                  </a:cubicBezTo>
                  <a:cubicBezTo>
                    <a:pt x="795" y="933"/>
                    <a:pt x="1004" y="840"/>
                    <a:pt x="1084" y="623"/>
                  </a:cubicBezTo>
                  <a:cubicBezTo>
                    <a:pt x="1150" y="425"/>
                    <a:pt x="1070" y="180"/>
                    <a:pt x="892" y="68"/>
                  </a:cubicBezTo>
                  <a:cubicBezTo>
                    <a:pt x="816" y="20"/>
                    <a:pt x="726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" name="Google Shape;275;p8"/>
          <p:cNvGrpSpPr/>
          <p:nvPr/>
        </p:nvGrpSpPr>
        <p:grpSpPr>
          <a:xfrm>
            <a:off x="8567443" y="375413"/>
            <a:ext cx="179198" cy="320451"/>
            <a:chOff x="6026422" y="4058995"/>
            <a:chExt cx="116878" cy="208994"/>
          </a:xfrm>
        </p:grpSpPr>
        <p:sp>
          <p:nvSpPr>
            <p:cNvPr id="276" name="Google Shape;276;p8"/>
            <p:cNvSpPr/>
            <p:nvPr/>
          </p:nvSpPr>
          <p:spPr>
            <a:xfrm>
              <a:off x="6029112" y="4187181"/>
              <a:ext cx="111772" cy="80808"/>
            </a:xfrm>
            <a:custGeom>
              <a:rect b="b" l="l" r="r" t="t"/>
              <a:pathLst>
                <a:path extrusionOk="0" h="1772" w="2451">
                  <a:moveTo>
                    <a:pt x="1170" y="150"/>
                  </a:moveTo>
                  <a:cubicBezTo>
                    <a:pt x="1170" y="184"/>
                    <a:pt x="1199" y="218"/>
                    <a:pt x="1237" y="218"/>
                  </a:cubicBezTo>
                  <a:cubicBezTo>
                    <a:pt x="1243" y="218"/>
                    <a:pt x="1249" y="217"/>
                    <a:pt x="1255" y="216"/>
                  </a:cubicBezTo>
                  <a:cubicBezTo>
                    <a:pt x="1341" y="183"/>
                    <a:pt x="1440" y="169"/>
                    <a:pt x="1533" y="169"/>
                  </a:cubicBezTo>
                  <a:cubicBezTo>
                    <a:pt x="1592" y="176"/>
                    <a:pt x="1658" y="189"/>
                    <a:pt x="1718" y="202"/>
                  </a:cubicBezTo>
                  <a:cubicBezTo>
                    <a:pt x="1721" y="204"/>
                    <a:pt x="1725" y="205"/>
                    <a:pt x="1728" y="205"/>
                  </a:cubicBezTo>
                  <a:cubicBezTo>
                    <a:pt x="1735" y="205"/>
                    <a:pt x="1739" y="201"/>
                    <a:pt x="1744" y="196"/>
                  </a:cubicBezTo>
                  <a:cubicBezTo>
                    <a:pt x="1949" y="249"/>
                    <a:pt x="2127" y="387"/>
                    <a:pt x="2206" y="592"/>
                  </a:cubicBezTo>
                  <a:cubicBezTo>
                    <a:pt x="2365" y="995"/>
                    <a:pt x="2127" y="1417"/>
                    <a:pt x="1724" y="1543"/>
                  </a:cubicBezTo>
                  <a:cubicBezTo>
                    <a:pt x="1581" y="1583"/>
                    <a:pt x="1431" y="1596"/>
                    <a:pt x="1281" y="1596"/>
                  </a:cubicBezTo>
                  <a:cubicBezTo>
                    <a:pt x="1211" y="1596"/>
                    <a:pt x="1140" y="1593"/>
                    <a:pt x="1070" y="1589"/>
                  </a:cubicBezTo>
                  <a:cubicBezTo>
                    <a:pt x="886" y="1569"/>
                    <a:pt x="701" y="1536"/>
                    <a:pt x="536" y="1457"/>
                  </a:cubicBezTo>
                  <a:cubicBezTo>
                    <a:pt x="384" y="1384"/>
                    <a:pt x="245" y="1266"/>
                    <a:pt x="199" y="1100"/>
                  </a:cubicBezTo>
                  <a:cubicBezTo>
                    <a:pt x="133" y="863"/>
                    <a:pt x="265" y="618"/>
                    <a:pt x="437" y="460"/>
                  </a:cubicBezTo>
                  <a:cubicBezTo>
                    <a:pt x="641" y="255"/>
                    <a:pt x="899" y="169"/>
                    <a:pt x="1170" y="150"/>
                  </a:cubicBezTo>
                  <a:close/>
                  <a:moveTo>
                    <a:pt x="1570" y="0"/>
                  </a:moveTo>
                  <a:cubicBezTo>
                    <a:pt x="1504" y="0"/>
                    <a:pt x="1439" y="8"/>
                    <a:pt x="1374" y="24"/>
                  </a:cubicBezTo>
                  <a:cubicBezTo>
                    <a:pt x="1318" y="15"/>
                    <a:pt x="1261" y="11"/>
                    <a:pt x="1204" y="11"/>
                  </a:cubicBezTo>
                  <a:cubicBezTo>
                    <a:pt x="916" y="11"/>
                    <a:pt x="617" y="118"/>
                    <a:pt x="397" y="288"/>
                  </a:cubicBezTo>
                  <a:cubicBezTo>
                    <a:pt x="192" y="447"/>
                    <a:pt x="21" y="684"/>
                    <a:pt x="14" y="955"/>
                  </a:cubicBezTo>
                  <a:cubicBezTo>
                    <a:pt x="1" y="1180"/>
                    <a:pt x="120" y="1378"/>
                    <a:pt x="298" y="1510"/>
                  </a:cubicBezTo>
                  <a:cubicBezTo>
                    <a:pt x="476" y="1642"/>
                    <a:pt x="694" y="1708"/>
                    <a:pt x="912" y="1741"/>
                  </a:cubicBezTo>
                  <a:cubicBezTo>
                    <a:pt x="1036" y="1760"/>
                    <a:pt x="1164" y="1772"/>
                    <a:pt x="1291" y="1772"/>
                  </a:cubicBezTo>
                  <a:cubicBezTo>
                    <a:pt x="1427" y="1772"/>
                    <a:pt x="1562" y="1758"/>
                    <a:pt x="1691" y="1728"/>
                  </a:cubicBezTo>
                  <a:cubicBezTo>
                    <a:pt x="1935" y="1675"/>
                    <a:pt x="2167" y="1536"/>
                    <a:pt x="2299" y="1318"/>
                  </a:cubicBezTo>
                  <a:cubicBezTo>
                    <a:pt x="2411" y="1127"/>
                    <a:pt x="2451" y="889"/>
                    <a:pt x="2411" y="665"/>
                  </a:cubicBezTo>
                  <a:cubicBezTo>
                    <a:pt x="2332" y="270"/>
                    <a:pt x="1954" y="0"/>
                    <a:pt x="1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6086388" y="4209025"/>
              <a:ext cx="36710" cy="25902"/>
            </a:xfrm>
            <a:custGeom>
              <a:rect b="b" l="l" r="r" t="t"/>
              <a:pathLst>
                <a:path extrusionOk="0" h="568" w="805">
                  <a:moveTo>
                    <a:pt x="240" y="0"/>
                  </a:moveTo>
                  <a:cubicBezTo>
                    <a:pt x="185" y="0"/>
                    <a:pt x="131" y="9"/>
                    <a:pt x="79" y="27"/>
                  </a:cubicBezTo>
                  <a:cubicBezTo>
                    <a:pt x="0" y="51"/>
                    <a:pt x="21" y="163"/>
                    <a:pt x="95" y="163"/>
                  </a:cubicBezTo>
                  <a:cubicBezTo>
                    <a:pt x="102" y="163"/>
                    <a:pt x="110" y="162"/>
                    <a:pt x="118" y="159"/>
                  </a:cubicBezTo>
                  <a:cubicBezTo>
                    <a:pt x="145" y="153"/>
                    <a:pt x="171" y="150"/>
                    <a:pt x="198" y="150"/>
                  </a:cubicBezTo>
                  <a:cubicBezTo>
                    <a:pt x="285" y="150"/>
                    <a:pt x="374" y="181"/>
                    <a:pt x="455" y="232"/>
                  </a:cubicBezTo>
                  <a:lnTo>
                    <a:pt x="475" y="245"/>
                  </a:lnTo>
                  <a:cubicBezTo>
                    <a:pt x="475" y="245"/>
                    <a:pt x="475" y="245"/>
                    <a:pt x="475" y="252"/>
                  </a:cubicBezTo>
                  <a:lnTo>
                    <a:pt x="481" y="252"/>
                  </a:lnTo>
                  <a:cubicBezTo>
                    <a:pt x="495" y="265"/>
                    <a:pt x="508" y="271"/>
                    <a:pt x="521" y="285"/>
                  </a:cubicBezTo>
                  <a:cubicBezTo>
                    <a:pt x="528" y="298"/>
                    <a:pt x="541" y="311"/>
                    <a:pt x="554" y="324"/>
                  </a:cubicBezTo>
                  <a:cubicBezTo>
                    <a:pt x="554" y="324"/>
                    <a:pt x="561" y="331"/>
                    <a:pt x="561" y="331"/>
                  </a:cubicBezTo>
                  <a:lnTo>
                    <a:pt x="574" y="351"/>
                  </a:lnTo>
                  <a:cubicBezTo>
                    <a:pt x="580" y="364"/>
                    <a:pt x="587" y="377"/>
                    <a:pt x="600" y="390"/>
                  </a:cubicBezTo>
                  <a:lnTo>
                    <a:pt x="607" y="410"/>
                  </a:lnTo>
                  <a:lnTo>
                    <a:pt x="613" y="423"/>
                  </a:lnTo>
                  <a:lnTo>
                    <a:pt x="613" y="417"/>
                  </a:lnTo>
                  <a:cubicBezTo>
                    <a:pt x="620" y="437"/>
                    <a:pt x="627" y="463"/>
                    <a:pt x="633" y="470"/>
                  </a:cubicBezTo>
                  <a:cubicBezTo>
                    <a:pt x="640" y="483"/>
                    <a:pt x="646" y="496"/>
                    <a:pt x="653" y="509"/>
                  </a:cubicBezTo>
                  <a:cubicBezTo>
                    <a:pt x="660" y="522"/>
                    <a:pt x="666" y="529"/>
                    <a:pt x="673" y="542"/>
                  </a:cubicBezTo>
                  <a:cubicBezTo>
                    <a:pt x="684" y="559"/>
                    <a:pt x="702" y="568"/>
                    <a:pt x="719" y="568"/>
                  </a:cubicBezTo>
                  <a:cubicBezTo>
                    <a:pt x="743" y="568"/>
                    <a:pt x="767" y="553"/>
                    <a:pt x="779" y="522"/>
                  </a:cubicBezTo>
                  <a:cubicBezTo>
                    <a:pt x="785" y="509"/>
                    <a:pt x="785" y="496"/>
                    <a:pt x="785" y="483"/>
                  </a:cubicBezTo>
                  <a:cubicBezTo>
                    <a:pt x="805" y="417"/>
                    <a:pt x="759" y="318"/>
                    <a:pt x="719" y="265"/>
                  </a:cubicBezTo>
                  <a:cubicBezTo>
                    <a:pt x="673" y="192"/>
                    <a:pt x="613" y="139"/>
                    <a:pt x="541" y="93"/>
                  </a:cubicBezTo>
                  <a:cubicBezTo>
                    <a:pt x="450" y="32"/>
                    <a:pt x="344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6096284" y="4113945"/>
              <a:ext cx="47016" cy="35707"/>
            </a:xfrm>
            <a:custGeom>
              <a:rect b="b" l="l" r="r" t="t"/>
              <a:pathLst>
                <a:path extrusionOk="0" h="783" w="1031">
                  <a:moveTo>
                    <a:pt x="512" y="130"/>
                  </a:moveTo>
                  <a:cubicBezTo>
                    <a:pt x="606" y="130"/>
                    <a:pt x="700" y="158"/>
                    <a:pt x="766" y="224"/>
                  </a:cubicBezTo>
                  <a:cubicBezTo>
                    <a:pt x="852" y="303"/>
                    <a:pt x="892" y="461"/>
                    <a:pt x="812" y="560"/>
                  </a:cubicBezTo>
                  <a:lnTo>
                    <a:pt x="819" y="567"/>
                  </a:lnTo>
                  <a:cubicBezTo>
                    <a:pt x="779" y="613"/>
                    <a:pt x="720" y="633"/>
                    <a:pt x="661" y="633"/>
                  </a:cubicBezTo>
                  <a:cubicBezTo>
                    <a:pt x="634" y="633"/>
                    <a:pt x="601" y="633"/>
                    <a:pt x="581" y="620"/>
                  </a:cubicBezTo>
                  <a:cubicBezTo>
                    <a:pt x="548" y="607"/>
                    <a:pt x="522" y="600"/>
                    <a:pt x="495" y="574"/>
                  </a:cubicBezTo>
                  <a:cubicBezTo>
                    <a:pt x="485" y="565"/>
                    <a:pt x="472" y="562"/>
                    <a:pt x="459" y="562"/>
                  </a:cubicBezTo>
                  <a:cubicBezTo>
                    <a:pt x="431" y="562"/>
                    <a:pt x="403" y="580"/>
                    <a:pt x="403" y="607"/>
                  </a:cubicBezTo>
                  <a:cubicBezTo>
                    <a:pt x="330" y="587"/>
                    <a:pt x="258" y="547"/>
                    <a:pt x="212" y="475"/>
                  </a:cubicBezTo>
                  <a:cubicBezTo>
                    <a:pt x="179" y="415"/>
                    <a:pt x="159" y="349"/>
                    <a:pt x="192" y="283"/>
                  </a:cubicBezTo>
                  <a:cubicBezTo>
                    <a:pt x="225" y="224"/>
                    <a:pt x="284" y="184"/>
                    <a:pt x="350" y="158"/>
                  </a:cubicBezTo>
                  <a:cubicBezTo>
                    <a:pt x="400" y="140"/>
                    <a:pt x="456" y="130"/>
                    <a:pt x="512" y="130"/>
                  </a:cubicBezTo>
                  <a:close/>
                  <a:moveTo>
                    <a:pt x="509" y="0"/>
                  </a:moveTo>
                  <a:cubicBezTo>
                    <a:pt x="467" y="0"/>
                    <a:pt x="424" y="4"/>
                    <a:pt x="383" y="12"/>
                  </a:cubicBezTo>
                  <a:lnTo>
                    <a:pt x="383" y="19"/>
                  </a:lnTo>
                  <a:cubicBezTo>
                    <a:pt x="192" y="59"/>
                    <a:pt x="0" y="224"/>
                    <a:pt x="66" y="442"/>
                  </a:cubicBezTo>
                  <a:cubicBezTo>
                    <a:pt x="99" y="554"/>
                    <a:pt x="192" y="633"/>
                    <a:pt x="297" y="679"/>
                  </a:cubicBezTo>
                  <a:cubicBezTo>
                    <a:pt x="350" y="699"/>
                    <a:pt x="410" y="712"/>
                    <a:pt x="469" y="719"/>
                  </a:cubicBezTo>
                  <a:cubicBezTo>
                    <a:pt x="469" y="719"/>
                    <a:pt x="476" y="726"/>
                    <a:pt x="476" y="726"/>
                  </a:cubicBezTo>
                  <a:cubicBezTo>
                    <a:pt x="509" y="752"/>
                    <a:pt x="555" y="772"/>
                    <a:pt x="601" y="778"/>
                  </a:cubicBezTo>
                  <a:cubicBezTo>
                    <a:pt x="618" y="781"/>
                    <a:pt x="636" y="782"/>
                    <a:pt x="653" y="782"/>
                  </a:cubicBezTo>
                  <a:cubicBezTo>
                    <a:pt x="723" y="782"/>
                    <a:pt x="794" y="761"/>
                    <a:pt x="852" y="719"/>
                  </a:cubicBezTo>
                  <a:cubicBezTo>
                    <a:pt x="1017" y="607"/>
                    <a:pt x="1030" y="369"/>
                    <a:pt x="925" y="204"/>
                  </a:cubicBezTo>
                  <a:cubicBezTo>
                    <a:pt x="836" y="62"/>
                    <a:pt x="672" y="0"/>
                    <a:pt x="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6026422" y="4058995"/>
              <a:ext cx="37394" cy="26313"/>
            </a:xfrm>
            <a:custGeom>
              <a:rect b="b" l="l" r="r" t="t"/>
              <a:pathLst>
                <a:path extrusionOk="0" h="577" w="820">
                  <a:moveTo>
                    <a:pt x="418" y="157"/>
                  </a:moveTo>
                  <a:cubicBezTo>
                    <a:pt x="451" y="157"/>
                    <a:pt x="484" y="160"/>
                    <a:pt x="515" y="168"/>
                  </a:cubicBezTo>
                  <a:cubicBezTo>
                    <a:pt x="542" y="181"/>
                    <a:pt x="542" y="174"/>
                    <a:pt x="568" y="194"/>
                  </a:cubicBezTo>
                  <a:cubicBezTo>
                    <a:pt x="581" y="201"/>
                    <a:pt x="595" y="207"/>
                    <a:pt x="608" y="227"/>
                  </a:cubicBezTo>
                  <a:cubicBezTo>
                    <a:pt x="608" y="227"/>
                    <a:pt x="614" y="234"/>
                    <a:pt x="614" y="234"/>
                  </a:cubicBezTo>
                  <a:lnTo>
                    <a:pt x="621" y="247"/>
                  </a:lnTo>
                  <a:cubicBezTo>
                    <a:pt x="628" y="253"/>
                    <a:pt x="628" y="267"/>
                    <a:pt x="634" y="273"/>
                  </a:cubicBezTo>
                  <a:lnTo>
                    <a:pt x="641" y="286"/>
                  </a:lnTo>
                  <a:lnTo>
                    <a:pt x="647" y="306"/>
                  </a:lnTo>
                  <a:lnTo>
                    <a:pt x="647" y="339"/>
                  </a:lnTo>
                  <a:lnTo>
                    <a:pt x="641" y="352"/>
                  </a:lnTo>
                  <a:lnTo>
                    <a:pt x="634" y="366"/>
                  </a:lnTo>
                  <a:cubicBezTo>
                    <a:pt x="628" y="372"/>
                    <a:pt x="628" y="379"/>
                    <a:pt x="621" y="385"/>
                  </a:cubicBezTo>
                  <a:cubicBezTo>
                    <a:pt x="595" y="405"/>
                    <a:pt x="548" y="418"/>
                    <a:pt x="509" y="425"/>
                  </a:cubicBezTo>
                  <a:cubicBezTo>
                    <a:pt x="463" y="425"/>
                    <a:pt x="436" y="418"/>
                    <a:pt x="390" y="405"/>
                  </a:cubicBezTo>
                  <a:cubicBezTo>
                    <a:pt x="377" y="399"/>
                    <a:pt x="357" y="385"/>
                    <a:pt x="337" y="379"/>
                  </a:cubicBezTo>
                  <a:cubicBezTo>
                    <a:pt x="317" y="366"/>
                    <a:pt x="304" y="352"/>
                    <a:pt x="284" y="339"/>
                  </a:cubicBezTo>
                  <a:cubicBezTo>
                    <a:pt x="231" y="286"/>
                    <a:pt x="198" y="234"/>
                    <a:pt x="179" y="161"/>
                  </a:cubicBezTo>
                  <a:lnTo>
                    <a:pt x="179" y="161"/>
                  </a:lnTo>
                  <a:cubicBezTo>
                    <a:pt x="205" y="174"/>
                    <a:pt x="231" y="174"/>
                    <a:pt x="258" y="174"/>
                  </a:cubicBezTo>
                  <a:cubicBezTo>
                    <a:pt x="284" y="174"/>
                    <a:pt x="317" y="161"/>
                    <a:pt x="350" y="161"/>
                  </a:cubicBezTo>
                  <a:cubicBezTo>
                    <a:pt x="372" y="158"/>
                    <a:pt x="395" y="157"/>
                    <a:pt x="418" y="157"/>
                  </a:cubicBezTo>
                  <a:close/>
                  <a:moveTo>
                    <a:pt x="435" y="1"/>
                  </a:moveTo>
                  <a:cubicBezTo>
                    <a:pt x="422" y="1"/>
                    <a:pt x="409" y="1"/>
                    <a:pt x="397" y="2"/>
                  </a:cubicBezTo>
                  <a:cubicBezTo>
                    <a:pt x="324" y="2"/>
                    <a:pt x="245" y="16"/>
                    <a:pt x="185" y="55"/>
                  </a:cubicBezTo>
                  <a:cubicBezTo>
                    <a:pt x="165" y="55"/>
                    <a:pt x="146" y="55"/>
                    <a:pt x="126" y="49"/>
                  </a:cubicBezTo>
                  <a:cubicBezTo>
                    <a:pt x="120" y="48"/>
                    <a:pt x="115" y="47"/>
                    <a:pt x="109" y="47"/>
                  </a:cubicBezTo>
                  <a:cubicBezTo>
                    <a:pt x="83" y="47"/>
                    <a:pt x="59" y="61"/>
                    <a:pt x="53" y="88"/>
                  </a:cubicBezTo>
                  <a:cubicBezTo>
                    <a:pt x="0" y="339"/>
                    <a:pt x="264" y="577"/>
                    <a:pt x="502" y="577"/>
                  </a:cubicBezTo>
                  <a:cubicBezTo>
                    <a:pt x="628" y="577"/>
                    <a:pt x="773" y="504"/>
                    <a:pt x="793" y="366"/>
                  </a:cubicBezTo>
                  <a:cubicBezTo>
                    <a:pt x="819" y="240"/>
                    <a:pt x="740" y="115"/>
                    <a:pt x="634" y="55"/>
                  </a:cubicBezTo>
                  <a:cubicBezTo>
                    <a:pt x="579" y="16"/>
                    <a:pt x="504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0" name="Google Shape;280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9"/>
          <p:cNvSpPr txBox="1"/>
          <p:nvPr>
            <p:ph type="title"/>
          </p:nvPr>
        </p:nvSpPr>
        <p:spPr>
          <a:xfrm>
            <a:off x="1495925" y="1511600"/>
            <a:ext cx="4657800" cy="144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83" name="Google Shape;283;p9"/>
          <p:cNvSpPr txBox="1"/>
          <p:nvPr>
            <p:ph idx="1" type="subTitle"/>
          </p:nvPr>
        </p:nvSpPr>
        <p:spPr>
          <a:xfrm>
            <a:off x="1495913" y="2989288"/>
            <a:ext cx="4657800" cy="642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84" name="Google Shape;284;p9"/>
          <p:cNvGrpSpPr/>
          <p:nvPr/>
        </p:nvGrpSpPr>
        <p:grpSpPr>
          <a:xfrm>
            <a:off x="209124" y="348509"/>
            <a:ext cx="881934" cy="941987"/>
            <a:chOff x="3814688" y="2041334"/>
            <a:chExt cx="401025" cy="428293"/>
          </a:xfrm>
        </p:grpSpPr>
        <p:sp>
          <p:nvSpPr>
            <p:cNvPr id="285" name="Google Shape;285;p9"/>
            <p:cNvSpPr/>
            <p:nvPr/>
          </p:nvSpPr>
          <p:spPr>
            <a:xfrm>
              <a:off x="3814688" y="2394663"/>
              <a:ext cx="96402" cy="74964"/>
            </a:xfrm>
            <a:custGeom>
              <a:rect b="b" l="l" r="r" t="t"/>
              <a:pathLst>
                <a:path extrusionOk="0" h="2168" w="2788">
                  <a:moveTo>
                    <a:pt x="1424" y="232"/>
                  </a:moveTo>
                  <a:cubicBezTo>
                    <a:pt x="1602" y="232"/>
                    <a:pt x="1786" y="305"/>
                    <a:pt x="1922" y="409"/>
                  </a:cubicBezTo>
                  <a:cubicBezTo>
                    <a:pt x="2101" y="541"/>
                    <a:pt x="2292" y="752"/>
                    <a:pt x="2365" y="970"/>
                  </a:cubicBezTo>
                  <a:cubicBezTo>
                    <a:pt x="2497" y="1413"/>
                    <a:pt x="2068" y="1749"/>
                    <a:pt x="1691" y="1842"/>
                  </a:cubicBezTo>
                  <a:cubicBezTo>
                    <a:pt x="1553" y="1875"/>
                    <a:pt x="1389" y="1899"/>
                    <a:pt x="1224" y="1899"/>
                  </a:cubicBezTo>
                  <a:cubicBezTo>
                    <a:pt x="964" y="1899"/>
                    <a:pt x="701" y="1839"/>
                    <a:pt x="536" y="1657"/>
                  </a:cubicBezTo>
                  <a:cubicBezTo>
                    <a:pt x="311" y="1399"/>
                    <a:pt x="324" y="990"/>
                    <a:pt x="509" y="719"/>
                  </a:cubicBezTo>
                  <a:cubicBezTo>
                    <a:pt x="608" y="561"/>
                    <a:pt x="767" y="442"/>
                    <a:pt x="938" y="363"/>
                  </a:cubicBezTo>
                  <a:cubicBezTo>
                    <a:pt x="1018" y="323"/>
                    <a:pt x="1104" y="290"/>
                    <a:pt x="1189" y="270"/>
                  </a:cubicBezTo>
                  <a:lnTo>
                    <a:pt x="1216" y="270"/>
                  </a:lnTo>
                  <a:cubicBezTo>
                    <a:pt x="1282" y="244"/>
                    <a:pt x="1353" y="232"/>
                    <a:pt x="1424" y="232"/>
                  </a:cubicBezTo>
                  <a:close/>
                  <a:moveTo>
                    <a:pt x="1295" y="0"/>
                  </a:moveTo>
                  <a:cubicBezTo>
                    <a:pt x="1226" y="0"/>
                    <a:pt x="1156" y="12"/>
                    <a:pt x="1077" y="33"/>
                  </a:cubicBezTo>
                  <a:cubicBezTo>
                    <a:pt x="938" y="72"/>
                    <a:pt x="806" y="125"/>
                    <a:pt x="681" y="198"/>
                  </a:cubicBezTo>
                  <a:cubicBezTo>
                    <a:pt x="450" y="336"/>
                    <a:pt x="258" y="548"/>
                    <a:pt x="166" y="798"/>
                  </a:cubicBezTo>
                  <a:cubicBezTo>
                    <a:pt x="1" y="1221"/>
                    <a:pt x="126" y="1749"/>
                    <a:pt x="516" y="2000"/>
                  </a:cubicBezTo>
                  <a:cubicBezTo>
                    <a:pt x="711" y="2126"/>
                    <a:pt x="946" y="2168"/>
                    <a:pt x="1178" y="2168"/>
                  </a:cubicBezTo>
                  <a:cubicBezTo>
                    <a:pt x="1213" y="2168"/>
                    <a:pt x="1247" y="2167"/>
                    <a:pt x="1282" y="2165"/>
                  </a:cubicBezTo>
                  <a:cubicBezTo>
                    <a:pt x="1553" y="2145"/>
                    <a:pt x="1836" y="2093"/>
                    <a:pt x="2081" y="1967"/>
                  </a:cubicBezTo>
                  <a:cubicBezTo>
                    <a:pt x="2550" y="1723"/>
                    <a:pt x="2787" y="1155"/>
                    <a:pt x="2490" y="686"/>
                  </a:cubicBezTo>
                  <a:cubicBezTo>
                    <a:pt x="2352" y="468"/>
                    <a:pt x="2147" y="270"/>
                    <a:pt x="1916" y="151"/>
                  </a:cubicBezTo>
                  <a:cubicBezTo>
                    <a:pt x="1801" y="91"/>
                    <a:pt x="1680" y="58"/>
                    <a:pt x="1564" y="58"/>
                  </a:cubicBezTo>
                  <a:cubicBezTo>
                    <a:pt x="1554" y="58"/>
                    <a:pt x="1543" y="58"/>
                    <a:pt x="1533" y="59"/>
                  </a:cubicBezTo>
                  <a:cubicBezTo>
                    <a:pt x="1520" y="46"/>
                    <a:pt x="1513" y="39"/>
                    <a:pt x="1493" y="33"/>
                  </a:cubicBezTo>
                  <a:cubicBezTo>
                    <a:pt x="1423" y="10"/>
                    <a:pt x="1360" y="0"/>
                    <a:pt x="1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3835261" y="2414061"/>
              <a:ext cx="28112" cy="27282"/>
            </a:xfrm>
            <a:custGeom>
              <a:rect b="b" l="l" r="r" t="t"/>
              <a:pathLst>
                <a:path extrusionOk="0" h="789" w="813">
                  <a:moveTo>
                    <a:pt x="572" y="0"/>
                  </a:moveTo>
                  <a:cubicBezTo>
                    <a:pt x="530" y="0"/>
                    <a:pt x="489" y="6"/>
                    <a:pt x="456" y="13"/>
                  </a:cubicBezTo>
                  <a:cubicBezTo>
                    <a:pt x="363" y="26"/>
                    <a:pt x="277" y="72"/>
                    <a:pt x="205" y="132"/>
                  </a:cubicBezTo>
                  <a:cubicBezTo>
                    <a:pt x="126" y="198"/>
                    <a:pt x="73" y="284"/>
                    <a:pt x="40" y="376"/>
                  </a:cubicBezTo>
                  <a:cubicBezTo>
                    <a:pt x="7" y="469"/>
                    <a:pt x="0" y="568"/>
                    <a:pt x="0" y="667"/>
                  </a:cubicBezTo>
                  <a:cubicBezTo>
                    <a:pt x="0" y="680"/>
                    <a:pt x="7" y="700"/>
                    <a:pt x="13" y="713"/>
                  </a:cubicBezTo>
                  <a:cubicBezTo>
                    <a:pt x="20" y="726"/>
                    <a:pt x="20" y="739"/>
                    <a:pt x="33" y="759"/>
                  </a:cubicBezTo>
                  <a:cubicBezTo>
                    <a:pt x="45" y="778"/>
                    <a:pt x="67" y="789"/>
                    <a:pt x="91" y="789"/>
                  </a:cubicBezTo>
                  <a:cubicBezTo>
                    <a:pt x="108" y="789"/>
                    <a:pt x="125" y="783"/>
                    <a:pt x="139" y="772"/>
                  </a:cubicBezTo>
                  <a:cubicBezTo>
                    <a:pt x="152" y="759"/>
                    <a:pt x="159" y="746"/>
                    <a:pt x="165" y="739"/>
                  </a:cubicBezTo>
                  <a:cubicBezTo>
                    <a:pt x="178" y="719"/>
                    <a:pt x="185" y="706"/>
                    <a:pt x="192" y="686"/>
                  </a:cubicBezTo>
                  <a:cubicBezTo>
                    <a:pt x="218" y="614"/>
                    <a:pt x="244" y="541"/>
                    <a:pt x="271" y="469"/>
                  </a:cubicBezTo>
                  <a:lnTo>
                    <a:pt x="277" y="455"/>
                  </a:lnTo>
                  <a:cubicBezTo>
                    <a:pt x="277" y="442"/>
                    <a:pt x="284" y="436"/>
                    <a:pt x="291" y="429"/>
                  </a:cubicBezTo>
                  <a:cubicBezTo>
                    <a:pt x="297" y="409"/>
                    <a:pt x="310" y="396"/>
                    <a:pt x="317" y="383"/>
                  </a:cubicBezTo>
                  <a:lnTo>
                    <a:pt x="324" y="376"/>
                  </a:lnTo>
                  <a:lnTo>
                    <a:pt x="337" y="356"/>
                  </a:lnTo>
                  <a:cubicBezTo>
                    <a:pt x="350" y="343"/>
                    <a:pt x="363" y="330"/>
                    <a:pt x="376" y="323"/>
                  </a:cubicBezTo>
                  <a:lnTo>
                    <a:pt x="383" y="317"/>
                  </a:lnTo>
                  <a:lnTo>
                    <a:pt x="396" y="303"/>
                  </a:lnTo>
                  <a:cubicBezTo>
                    <a:pt x="416" y="297"/>
                    <a:pt x="429" y="290"/>
                    <a:pt x="443" y="277"/>
                  </a:cubicBezTo>
                  <a:lnTo>
                    <a:pt x="449" y="277"/>
                  </a:lnTo>
                  <a:lnTo>
                    <a:pt x="469" y="270"/>
                  </a:lnTo>
                  <a:cubicBezTo>
                    <a:pt x="482" y="264"/>
                    <a:pt x="502" y="257"/>
                    <a:pt x="522" y="257"/>
                  </a:cubicBezTo>
                  <a:lnTo>
                    <a:pt x="542" y="251"/>
                  </a:lnTo>
                  <a:lnTo>
                    <a:pt x="594" y="251"/>
                  </a:lnTo>
                  <a:lnTo>
                    <a:pt x="621" y="257"/>
                  </a:lnTo>
                  <a:lnTo>
                    <a:pt x="654" y="257"/>
                  </a:lnTo>
                  <a:cubicBezTo>
                    <a:pt x="667" y="257"/>
                    <a:pt x="687" y="251"/>
                    <a:pt x="707" y="244"/>
                  </a:cubicBezTo>
                  <a:lnTo>
                    <a:pt x="713" y="244"/>
                  </a:lnTo>
                  <a:cubicBezTo>
                    <a:pt x="746" y="244"/>
                    <a:pt x="786" y="224"/>
                    <a:pt x="799" y="185"/>
                  </a:cubicBezTo>
                  <a:cubicBezTo>
                    <a:pt x="812" y="158"/>
                    <a:pt x="806" y="105"/>
                    <a:pt x="779" y="79"/>
                  </a:cubicBezTo>
                  <a:lnTo>
                    <a:pt x="759" y="72"/>
                  </a:lnTo>
                  <a:cubicBezTo>
                    <a:pt x="721" y="17"/>
                    <a:pt x="646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3848189" y="2186609"/>
              <a:ext cx="47752" cy="40698"/>
            </a:xfrm>
            <a:custGeom>
              <a:rect b="b" l="l" r="r" t="t"/>
              <a:pathLst>
                <a:path extrusionOk="0" h="1177" w="1381">
                  <a:moveTo>
                    <a:pt x="760" y="237"/>
                  </a:moveTo>
                  <a:cubicBezTo>
                    <a:pt x="787" y="244"/>
                    <a:pt x="820" y="250"/>
                    <a:pt x="846" y="257"/>
                  </a:cubicBezTo>
                  <a:cubicBezTo>
                    <a:pt x="872" y="263"/>
                    <a:pt x="892" y="270"/>
                    <a:pt x="905" y="277"/>
                  </a:cubicBezTo>
                  <a:cubicBezTo>
                    <a:pt x="998" y="323"/>
                    <a:pt x="1097" y="395"/>
                    <a:pt x="1130" y="495"/>
                  </a:cubicBezTo>
                  <a:cubicBezTo>
                    <a:pt x="1156" y="580"/>
                    <a:pt x="1143" y="679"/>
                    <a:pt x="1097" y="765"/>
                  </a:cubicBezTo>
                  <a:cubicBezTo>
                    <a:pt x="1084" y="792"/>
                    <a:pt x="1057" y="818"/>
                    <a:pt x="1038" y="844"/>
                  </a:cubicBezTo>
                  <a:cubicBezTo>
                    <a:pt x="1025" y="836"/>
                    <a:pt x="1013" y="831"/>
                    <a:pt x="999" y="831"/>
                  </a:cubicBezTo>
                  <a:cubicBezTo>
                    <a:pt x="991" y="831"/>
                    <a:pt x="982" y="833"/>
                    <a:pt x="972" y="838"/>
                  </a:cubicBezTo>
                  <a:cubicBezTo>
                    <a:pt x="925" y="871"/>
                    <a:pt x="879" y="891"/>
                    <a:pt x="826" y="904"/>
                  </a:cubicBezTo>
                  <a:cubicBezTo>
                    <a:pt x="760" y="924"/>
                    <a:pt x="740" y="924"/>
                    <a:pt x="674" y="924"/>
                  </a:cubicBezTo>
                  <a:lnTo>
                    <a:pt x="595" y="924"/>
                  </a:lnTo>
                  <a:lnTo>
                    <a:pt x="569" y="917"/>
                  </a:lnTo>
                  <a:cubicBezTo>
                    <a:pt x="556" y="911"/>
                    <a:pt x="542" y="911"/>
                    <a:pt x="529" y="904"/>
                  </a:cubicBezTo>
                  <a:lnTo>
                    <a:pt x="503" y="897"/>
                  </a:lnTo>
                  <a:cubicBezTo>
                    <a:pt x="490" y="891"/>
                    <a:pt x="476" y="884"/>
                    <a:pt x="463" y="877"/>
                  </a:cubicBezTo>
                  <a:cubicBezTo>
                    <a:pt x="456" y="871"/>
                    <a:pt x="443" y="864"/>
                    <a:pt x="430" y="858"/>
                  </a:cubicBezTo>
                  <a:lnTo>
                    <a:pt x="430" y="851"/>
                  </a:lnTo>
                  <a:lnTo>
                    <a:pt x="417" y="844"/>
                  </a:lnTo>
                  <a:cubicBezTo>
                    <a:pt x="384" y="811"/>
                    <a:pt x="357" y="778"/>
                    <a:pt x="344" y="739"/>
                  </a:cubicBezTo>
                  <a:lnTo>
                    <a:pt x="338" y="719"/>
                  </a:lnTo>
                  <a:lnTo>
                    <a:pt x="331" y="706"/>
                  </a:lnTo>
                  <a:cubicBezTo>
                    <a:pt x="331" y="693"/>
                    <a:pt x="324" y="679"/>
                    <a:pt x="324" y="673"/>
                  </a:cubicBezTo>
                  <a:lnTo>
                    <a:pt x="318" y="653"/>
                  </a:lnTo>
                  <a:lnTo>
                    <a:pt x="318" y="640"/>
                  </a:lnTo>
                  <a:lnTo>
                    <a:pt x="318" y="613"/>
                  </a:lnTo>
                  <a:cubicBezTo>
                    <a:pt x="318" y="600"/>
                    <a:pt x="311" y="587"/>
                    <a:pt x="318" y="574"/>
                  </a:cubicBezTo>
                  <a:lnTo>
                    <a:pt x="311" y="574"/>
                  </a:lnTo>
                  <a:lnTo>
                    <a:pt x="311" y="554"/>
                  </a:lnTo>
                  <a:lnTo>
                    <a:pt x="318" y="541"/>
                  </a:lnTo>
                  <a:lnTo>
                    <a:pt x="318" y="514"/>
                  </a:lnTo>
                  <a:cubicBezTo>
                    <a:pt x="318" y="508"/>
                    <a:pt x="324" y="495"/>
                    <a:pt x="324" y="481"/>
                  </a:cubicBezTo>
                  <a:cubicBezTo>
                    <a:pt x="330" y="469"/>
                    <a:pt x="336" y="457"/>
                    <a:pt x="337" y="445"/>
                  </a:cubicBezTo>
                  <a:lnTo>
                    <a:pt x="337" y="445"/>
                  </a:lnTo>
                  <a:cubicBezTo>
                    <a:pt x="340" y="439"/>
                    <a:pt x="347" y="426"/>
                    <a:pt x="351" y="422"/>
                  </a:cubicBezTo>
                  <a:cubicBezTo>
                    <a:pt x="357" y="409"/>
                    <a:pt x="364" y="402"/>
                    <a:pt x="364" y="389"/>
                  </a:cubicBezTo>
                  <a:lnTo>
                    <a:pt x="384" y="369"/>
                  </a:lnTo>
                  <a:cubicBezTo>
                    <a:pt x="410" y="336"/>
                    <a:pt x="443" y="310"/>
                    <a:pt x="490" y="283"/>
                  </a:cubicBezTo>
                  <a:lnTo>
                    <a:pt x="516" y="270"/>
                  </a:lnTo>
                  <a:lnTo>
                    <a:pt x="529" y="263"/>
                  </a:lnTo>
                  <a:lnTo>
                    <a:pt x="549" y="257"/>
                  </a:lnTo>
                  <a:cubicBezTo>
                    <a:pt x="575" y="250"/>
                    <a:pt x="602" y="244"/>
                    <a:pt x="628" y="237"/>
                  </a:cubicBezTo>
                  <a:lnTo>
                    <a:pt x="628" y="237"/>
                  </a:lnTo>
                  <a:cubicBezTo>
                    <a:pt x="624" y="239"/>
                    <a:pt x="624" y="240"/>
                    <a:pt x="628" y="240"/>
                  </a:cubicBezTo>
                  <a:cubicBezTo>
                    <a:pt x="634" y="240"/>
                    <a:pt x="650" y="237"/>
                    <a:pt x="655" y="237"/>
                  </a:cubicBezTo>
                  <a:close/>
                  <a:moveTo>
                    <a:pt x="693" y="0"/>
                  </a:moveTo>
                  <a:cubicBezTo>
                    <a:pt x="468" y="0"/>
                    <a:pt x="244" y="99"/>
                    <a:pt x="140" y="303"/>
                  </a:cubicBezTo>
                  <a:cubicBezTo>
                    <a:pt x="1" y="567"/>
                    <a:pt x="74" y="917"/>
                    <a:pt x="324" y="1082"/>
                  </a:cubicBezTo>
                  <a:cubicBezTo>
                    <a:pt x="416" y="1143"/>
                    <a:pt x="532" y="1177"/>
                    <a:pt x="643" y="1177"/>
                  </a:cubicBezTo>
                  <a:cubicBezTo>
                    <a:pt x="676" y="1177"/>
                    <a:pt x="709" y="1174"/>
                    <a:pt x="740" y="1168"/>
                  </a:cubicBezTo>
                  <a:cubicBezTo>
                    <a:pt x="767" y="1161"/>
                    <a:pt x="787" y="1155"/>
                    <a:pt x="806" y="1148"/>
                  </a:cubicBezTo>
                  <a:cubicBezTo>
                    <a:pt x="866" y="1148"/>
                    <a:pt x="932" y="1135"/>
                    <a:pt x="985" y="1109"/>
                  </a:cubicBezTo>
                  <a:cubicBezTo>
                    <a:pt x="1150" y="1043"/>
                    <a:pt x="1269" y="917"/>
                    <a:pt x="1328" y="752"/>
                  </a:cubicBezTo>
                  <a:cubicBezTo>
                    <a:pt x="1381" y="607"/>
                    <a:pt x="1368" y="448"/>
                    <a:pt x="1288" y="316"/>
                  </a:cubicBezTo>
                  <a:cubicBezTo>
                    <a:pt x="1203" y="178"/>
                    <a:pt x="1064" y="85"/>
                    <a:pt x="912" y="32"/>
                  </a:cubicBezTo>
                  <a:cubicBezTo>
                    <a:pt x="842" y="11"/>
                    <a:pt x="767" y="0"/>
                    <a:pt x="6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4167961" y="2186597"/>
              <a:ext cx="47752" cy="40732"/>
            </a:xfrm>
            <a:custGeom>
              <a:rect b="b" l="l" r="r" t="t"/>
              <a:pathLst>
                <a:path extrusionOk="0" h="1178" w="1381">
                  <a:moveTo>
                    <a:pt x="760" y="238"/>
                  </a:moveTo>
                  <a:cubicBezTo>
                    <a:pt x="786" y="244"/>
                    <a:pt x="819" y="251"/>
                    <a:pt x="846" y="257"/>
                  </a:cubicBezTo>
                  <a:cubicBezTo>
                    <a:pt x="865" y="264"/>
                    <a:pt x="892" y="271"/>
                    <a:pt x="905" y="277"/>
                  </a:cubicBezTo>
                  <a:cubicBezTo>
                    <a:pt x="997" y="323"/>
                    <a:pt x="1097" y="396"/>
                    <a:pt x="1123" y="495"/>
                  </a:cubicBezTo>
                  <a:cubicBezTo>
                    <a:pt x="1156" y="581"/>
                    <a:pt x="1143" y="680"/>
                    <a:pt x="1097" y="766"/>
                  </a:cubicBezTo>
                  <a:cubicBezTo>
                    <a:pt x="1077" y="792"/>
                    <a:pt x="1057" y="819"/>
                    <a:pt x="1037" y="845"/>
                  </a:cubicBezTo>
                  <a:cubicBezTo>
                    <a:pt x="1025" y="837"/>
                    <a:pt x="1010" y="831"/>
                    <a:pt x="996" y="831"/>
                  </a:cubicBezTo>
                  <a:cubicBezTo>
                    <a:pt x="987" y="831"/>
                    <a:pt x="979" y="833"/>
                    <a:pt x="971" y="838"/>
                  </a:cubicBezTo>
                  <a:cubicBezTo>
                    <a:pt x="925" y="871"/>
                    <a:pt x="879" y="891"/>
                    <a:pt x="826" y="904"/>
                  </a:cubicBezTo>
                  <a:cubicBezTo>
                    <a:pt x="760" y="924"/>
                    <a:pt x="740" y="924"/>
                    <a:pt x="674" y="924"/>
                  </a:cubicBezTo>
                  <a:lnTo>
                    <a:pt x="595" y="924"/>
                  </a:lnTo>
                  <a:lnTo>
                    <a:pt x="562" y="918"/>
                  </a:lnTo>
                  <a:cubicBezTo>
                    <a:pt x="548" y="911"/>
                    <a:pt x="535" y="911"/>
                    <a:pt x="522" y="904"/>
                  </a:cubicBezTo>
                  <a:lnTo>
                    <a:pt x="502" y="898"/>
                  </a:lnTo>
                  <a:cubicBezTo>
                    <a:pt x="489" y="891"/>
                    <a:pt x="476" y="885"/>
                    <a:pt x="463" y="878"/>
                  </a:cubicBezTo>
                  <a:cubicBezTo>
                    <a:pt x="449" y="871"/>
                    <a:pt x="443" y="865"/>
                    <a:pt x="430" y="858"/>
                  </a:cubicBezTo>
                  <a:lnTo>
                    <a:pt x="430" y="852"/>
                  </a:lnTo>
                  <a:lnTo>
                    <a:pt x="416" y="845"/>
                  </a:lnTo>
                  <a:cubicBezTo>
                    <a:pt x="383" y="812"/>
                    <a:pt x="357" y="779"/>
                    <a:pt x="337" y="739"/>
                  </a:cubicBezTo>
                  <a:lnTo>
                    <a:pt x="337" y="720"/>
                  </a:lnTo>
                  <a:lnTo>
                    <a:pt x="331" y="706"/>
                  </a:lnTo>
                  <a:cubicBezTo>
                    <a:pt x="324" y="693"/>
                    <a:pt x="324" y="680"/>
                    <a:pt x="317" y="673"/>
                  </a:cubicBezTo>
                  <a:lnTo>
                    <a:pt x="317" y="654"/>
                  </a:lnTo>
                  <a:lnTo>
                    <a:pt x="317" y="640"/>
                  </a:lnTo>
                  <a:lnTo>
                    <a:pt x="311" y="614"/>
                  </a:lnTo>
                  <a:cubicBezTo>
                    <a:pt x="311" y="601"/>
                    <a:pt x="311" y="588"/>
                    <a:pt x="311" y="574"/>
                  </a:cubicBezTo>
                  <a:lnTo>
                    <a:pt x="311" y="555"/>
                  </a:lnTo>
                  <a:lnTo>
                    <a:pt x="311" y="541"/>
                  </a:lnTo>
                  <a:lnTo>
                    <a:pt x="317" y="515"/>
                  </a:lnTo>
                  <a:cubicBezTo>
                    <a:pt x="317" y="508"/>
                    <a:pt x="324" y="495"/>
                    <a:pt x="324" y="482"/>
                  </a:cubicBezTo>
                  <a:cubicBezTo>
                    <a:pt x="331" y="469"/>
                    <a:pt x="331" y="455"/>
                    <a:pt x="337" y="442"/>
                  </a:cubicBezTo>
                  <a:lnTo>
                    <a:pt x="337" y="442"/>
                  </a:lnTo>
                  <a:cubicBezTo>
                    <a:pt x="336" y="447"/>
                    <a:pt x="335" y="449"/>
                    <a:pt x="335" y="449"/>
                  </a:cubicBezTo>
                  <a:cubicBezTo>
                    <a:pt x="336" y="449"/>
                    <a:pt x="345" y="428"/>
                    <a:pt x="350" y="422"/>
                  </a:cubicBezTo>
                  <a:cubicBezTo>
                    <a:pt x="350" y="409"/>
                    <a:pt x="357" y="403"/>
                    <a:pt x="364" y="389"/>
                  </a:cubicBezTo>
                  <a:lnTo>
                    <a:pt x="377" y="370"/>
                  </a:lnTo>
                  <a:cubicBezTo>
                    <a:pt x="403" y="337"/>
                    <a:pt x="443" y="310"/>
                    <a:pt x="489" y="284"/>
                  </a:cubicBezTo>
                  <a:lnTo>
                    <a:pt x="515" y="271"/>
                  </a:lnTo>
                  <a:lnTo>
                    <a:pt x="529" y="264"/>
                  </a:lnTo>
                  <a:lnTo>
                    <a:pt x="542" y="257"/>
                  </a:lnTo>
                  <a:cubicBezTo>
                    <a:pt x="568" y="251"/>
                    <a:pt x="601" y="244"/>
                    <a:pt x="628" y="238"/>
                  </a:cubicBezTo>
                  <a:lnTo>
                    <a:pt x="628" y="238"/>
                  </a:lnTo>
                  <a:cubicBezTo>
                    <a:pt x="623" y="240"/>
                    <a:pt x="624" y="241"/>
                    <a:pt x="627" y="241"/>
                  </a:cubicBezTo>
                  <a:cubicBezTo>
                    <a:pt x="634" y="241"/>
                    <a:pt x="650" y="238"/>
                    <a:pt x="654" y="238"/>
                  </a:cubicBezTo>
                  <a:close/>
                  <a:moveTo>
                    <a:pt x="690" y="1"/>
                  </a:moveTo>
                  <a:cubicBezTo>
                    <a:pt x="467" y="1"/>
                    <a:pt x="243" y="100"/>
                    <a:pt x="139" y="304"/>
                  </a:cubicBezTo>
                  <a:cubicBezTo>
                    <a:pt x="0" y="568"/>
                    <a:pt x="73" y="918"/>
                    <a:pt x="324" y="1083"/>
                  </a:cubicBezTo>
                  <a:cubicBezTo>
                    <a:pt x="416" y="1144"/>
                    <a:pt x="531" y="1178"/>
                    <a:pt x="643" y="1178"/>
                  </a:cubicBezTo>
                  <a:cubicBezTo>
                    <a:pt x="676" y="1178"/>
                    <a:pt x="708" y="1175"/>
                    <a:pt x="740" y="1169"/>
                  </a:cubicBezTo>
                  <a:cubicBezTo>
                    <a:pt x="760" y="1162"/>
                    <a:pt x="786" y="1155"/>
                    <a:pt x="806" y="1149"/>
                  </a:cubicBezTo>
                  <a:cubicBezTo>
                    <a:pt x="865" y="1149"/>
                    <a:pt x="925" y="1136"/>
                    <a:pt x="984" y="1109"/>
                  </a:cubicBezTo>
                  <a:cubicBezTo>
                    <a:pt x="1149" y="1043"/>
                    <a:pt x="1268" y="918"/>
                    <a:pt x="1328" y="753"/>
                  </a:cubicBezTo>
                  <a:cubicBezTo>
                    <a:pt x="1380" y="607"/>
                    <a:pt x="1367" y="449"/>
                    <a:pt x="1288" y="317"/>
                  </a:cubicBezTo>
                  <a:cubicBezTo>
                    <a:pt x="1202" y="178"/>
                    <a:pt x="1057" y="86"/>
                    <a:pt x="905" y="33"/>
                  </a:cubicBezTo>
                  <a:cubicBezTo>
                    <a:pt x="836" y="12"/>
                    <a:pt x="763" y="1"/>
                    <a:pt x="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9"/>
            <p:cNvSpPr/>
            <p:nvPr/>
          </p:nvSpPr>
          <p:spPr>
            <a:xfrm>
              <a:off x="3860138" y="2042233"/>
              <a:ext cx="277" cy="35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3860138" y="2042475"/>
              <a:ext cx="35" cy="3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3862662" y="2044965"/>
              <a:ext cx="450" cy="207"/>
            </a:xfrm>
            <a:custGeom>
              <a:rect b="b" l="l" r="r" t="t"/>
              <a:pathLst>
                <a:path extrusionOk="0" h="6" w="13">
                  <a:moveTo>
                    <a:pt x="1" y="1"/>
                  </a:moveTo>
                  <a:lnTo>
                    <a:pt x="1" y="1"/>
                  </a:lnTo>
                  <a:cubicBezTo>
                    <a:pt x="4" y="4"/>
                    <a:pt x="9" y="6"/>
                    <a:pt x="11" y="6"/>
                  </a:cubicBezTo>
                  <a:cubicBezTo>
                    <a:pt x="12" y="6"/>
                    <a:pt x="11" y="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4003142" y="2141930"/>
              <a:ext cx="26071" cy="21749"/>
            </a:xfrm>
            <a:custGeom>
              <a:rect b="b" l="l" r="r" t="t"/>
              <a:pathLst>
                <a:path extrusionOk="0" h="629" w="754">
                  <a:moveTo>
                    <a:pt x="397" y="218"/>
                  </a:moveTo>
                  <a:cubicBezTo>
                    <a:pt x="410" y="225"/>
                    <a:pt x="410" y="225"/>
                    <a:pt x="403" y="225"/>
                  </a:cubicBezTo>
                  <a:lnTo>
                    <a:pt x="423" y="225"/>
                  </a:lnTo>
                  <a:lnTo>
                    <a:pt x="436" y="232"/>
                  </a:lnTo>
                  <a:cubicBezTo>
                    <a:pt x="450" y="232"/>
                    <a:pt x="469" y="245"/>
                    <a:pt x="483" y="251"/>
                  </a:cubicBezTo>
                  <a:cubicBezTo>
                    <a:pt x="483" y="256"/>
                    <a:pt x="495" y="267"/>
                    <a:pt x="497" y="267"/>
                  </a:cubicBezTo>
                  <a:cubicBezTo>
                    <a:pt x="497" y="267"/>
                    <a:pt x="496" y="264"/>
                    <a:pt x="489" y="258"/>
                  </a:cubicBezTo>
                  <a:lnTo>
                    <a:pt x="489" y="258"/>
                  </a:lnTo>
                  <a:lnTo>
                    <a:pt x="503" y="271"/>
                  </a:lnTo>
                  <a:cubicBezTo>
                    <a:pt x="516" y="278"/>
                    <a:pt x="522" y="291"/>
                    <a:pt x="536" y="298"/>
                  </a:cubicBezTo>
                  <a:lnTo>
                    <a:pt x="542" y="311"/>
                  </a:lnTo>
                  <a:lnTo>
                    <a:pt x="555" y="331"/>
                  </a:lnTo>
                  <a:lnTo>
                    <a:pt x="555" y="344"/>
                  </a:lnTo>
                  <a:lnTo>
                    <a:pt x="562" y="350"/>
                  </a:lnTo>
                  <a:lnTo>
                    <a:pt x="562" y="364"/>
                  </a:lnTo>
                  <a:lnTo>
                    <a:pt x="562" y="370"/>
                  </a:lnTo>
                  <a:lnTo>
                    <a:pt x="555" y="370"/>
                  </a:lnTo>
                  <a:lnTo>
                    <a:pt x="542" y="377"/>
                  </a:lnTo>
                  <a:cubicBezTo>
                    <a:pt x="529" y="377"/>
                    <a:pt x="516" y="383"/>
                    <a:pt x="503" y="383"/>
                  </a:cubicBezTo>
                  <a:lnTo>
                    <a:pt x="443" y="383"/>
                  </a:lnTo>
                  <a:lnTo>
                    <a:pt x="430" y="377"/>
                  </a:lnTo>
                  <a:cubicBezTo>
                    <a:pt x="417" y="377"/>
                    <a:pt x="397" y="370"/>
                    <a:pt x="384" y="364"/>
                  </a:cubicBezTo>
                  <a:cubicBezTo>
                    <a:pt x="364" y="364"/>
                    <a:pt x="351" y="357"/>
                    <a:pt x="331" y="350"/>
                  </a:cubicBezTo>
                  <a:lnTo>
                    <a:pt x="311" y="344"/>
                  </a:lnTo>
                  <a:lnTo>
                    <a:pt x="318" y="344"/>
                  </a:lnTo>
                  <a:cubicBezTo>
                    <a:pt x="304" y="337"/>
                    <a:pt x="298" y="331"/>
                    <a:pt x="285" y="331"/>
                  </a:cubicBezTo>
                  <a:lnTo>
                    <a:pt x="271" y="317"/>
                  </a:lnTo>
                  <a:lnTo>
                    <a:pt x="252" y="304"/>
                  </a:lnTo>
                  <a:lnTo>
                    <a:pt x="252" y="291"/>
                  </a:lnTo>
                  <a:lnTo>
                    <a:pt x="245" y="284"/>
                  </a:lnTo>
                  <a:lnTo>
                    <a:pt x="245" y="278"/>
                  </a:lnTo>
                  <a:lnTo>
                    <a:pt x="245" y="271"/>
                  </a:lnTo>
                  <a:lnTo>
                    <a:pt x="245" y="265"/>
                  </a:lnTo>
                  <a:lnTo>
                    <a:pt x="252" y="258"/>
                  </a:lnTo>
                  <a:lnTo>
                    <a:pt x="258" y="258"/>
                  </a:lnTo>
                  <a:lnTo>
                    <a:pt x="258" y="251"/>
                  </a:lnTo>
                  <a:lnTo>
                    <a:pt x="265" y="245"/>
                  </a:lnTo>
                  <a:lnTo>
                    <a:pt x="265" y="251"/>
                  </a:lnTo>
                  <a:lnTo>
                    <a:pt x="278" y="245"/>
                  </a:lnTo>
                  <a:lnTo>
                    <a:pt x="285" y="238"/>
                  </a:lnTo>
                  <a:lnTo>
                    <a:pt x="291" y="238"/>
                  </a:lnTo>
                  <a:lnTo>
                    <a:pt x="298" y="232"/>
                  </a:lnTo>
                  <a:lnTo>
                    <a:pt x="291" y="232"/>
                  </a:lnTo>
                  <a:cubicBezTo>
                    <a:pt x="304" y="232"/>
                    <a:pt x="311" y="232"/>
                    <a:pt x="318" y="225"/>
                  </a:cubicBezTo>
                  <a:lnTo>
                    <a:pt x="337" y="225"/>
                  </a:lnTo>
                  <a:cubicBezTo>
                    <a:pt x="351" y="225"/>
                    <a:pt x="351" y="225"/>
                    <a:pt x="344" y="218"/>
                  </a:cubicBezTo>
                  <a:close/>
                  <a:moveTo>
                    <a:pt x="351" y="0"/>
                  </a:moveTo>
                  <a:cubicBezTo>
                    <a:pt x="347" y="0"/>
                    <a:pt x="342" y="0"/>
                    <a:pt x="337" y="0"/>
                  </a:cubicBezTo>
                  <a:cubicBezTo>
                    <a:pt x="245" y="7"/>
                    <a:pt x="166" y="34"/>
                    <a:pt x="100" y="86"/>
                  </a:cubicBezTo>
                  <a:cubicBezTo>
                    <a:pt x="34" y="139"/>
                    <a:pt x="1" y="218"/>
                    <a:pt x="7" y="298"/>
                  </a:cubicBezTo>
                  <a:cubicBezTo>
                    <a:pt x="20" y="496"/>
                    <a:pt x="219" y="595"/>
                    <a:pt x="397" y="621"/>
                  </a:cubicBezTo>
                  <a:cubicBezTo>
                    <a:pt x="427" y="626"/>
                    <a:pt x="458" y="629"/>
                    <a:pt x="490" y="629"/>
                  </a:cubicBezTo>
                  <a:cubicBezTo>
                    <a:pt x="548" y="629"/>
                    <a:pt x="607" y="618"/>
                    <a:pt x="654" y="588"/>
                  </a:cubicBezTo>
                  <a:cubicBezTo>
                    <a:pt x="707" y="555"/>
                    <a:pt x="747" y="509"/>
                    <a:pt x="747" y="449"/>
                  </a:cubicBezTo>
                  <a:cubicBezTo>
                    <a:pt x="747" y="436"/>
                    <a:pt x="747" y="423"/>
                    <a:pt x="747" y="416"/>
                  </a:cubicBezTo>
                  <a:cubicBezTo>
                    <a:pt x="753" y="377"/>
                    <a:pt x="753" y="331"/>
                    <a:pt x="740" y="291"/>
                  </a:cubicBezTo>
                  <a:cubicBezTo>
                    <a:pt x="702" y="117"/>
                    <a:pt x="519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4046877" y="2195893"/>
              <a:ext cx="622" cy="138"/>
            </a:xfrm>
            <a:custGeom>
              <a:rect b="b" l="l" r="r" t="t"/>
              <a:pathLst>
                <a:path extrusionOk="0" h="4" w="18">
                  <a:moveTo>
                    <a:pt x="15" y="1"/>
                  </a:moveTo>
                  <a:cubicBezTo>
                    <a:pt x="13" y="1"/>
                    <a:pt x="9" y="1"/>
                    <a:pt x="0" y="3"/>
                  </a:cubicBezTo>
                  <a:cubicBezTo>
                    <a:pt x="9" y="3"/>
                    <a:pt x="18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3860138" y="2042233"/>
              <a:ext cx="35" cy="726"/>
            </a:xfrm>
            <a:custGeom>
              <a:rect b="b" l="l" r="r" t="t"/>
              <a:pathLst>
                <a:path extrusionOk="0" h="21" w="1">
                  <a:moveTo>
                    <a:pt x="1" y="14"/>
                  </a:moveTo>
                  <a:lnTo>
                    <a:pt x="1" y="14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1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7"/>
                  </a:lnTo>
                  <a:lnTo>
                    <a:pt x="1" y="1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3860380" y="2041784"/>
              <a:ext cx="484" cy="484"/>
            </a:xfrm>
            <a:custGeom>
              <a:rect b="b" l="l" r="r" t="t"/>
              <a:pathLst>
                <a:path extrusionOk="0" h="14" w="14">
                  <a:moveTo>
                    <a:pt x="1" y="14"/>
                  </a:moveTo>
                  <a:lnTo>
                    <a:pt x="1" y="14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7" y="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3861348" y="2041334"/>
              <a:ext cx="450" cy="207"/>
            </a:xfrm>
            <a:custGeom>
              <a:rect b="b" l="l" r="r" t="t"/>
              <a:pathLst>
                <a:path extrusionOk="0" h="6" w="13">
                  <a:moveTo>
                    <a:pt x="6" y="0"/>
                  </a:moveTo>
                  <a:cubicBezTo>
                    <a:pt x="2" y="4"/>
                    <a:pt x="1" y="5"/>
                    <a:pt x="1" y="5"/>
                  </a:cubicBezTo>
                  <a:cubicBezTo>
                    <a:pt x="2" y="5"/>
                    <a:pt x="6" y="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3982573" y="2090057"/>
              <a:ext cx="20574" cy="15802"/>
            </a:xfrm>
            <a:custGeom>
              <a:rect b="b" l="l" r="r" t="t"/>
              <a:pathLst>
                <a:path extrusionOk="0" h="457" w="595">
                  <a:moveTo>
                    <a:pt x="298" y="1"/>
                  </a:moveTo>
                  <a:cubicBezTo>
                    <a:pt x="1" y="1"/>
                    <a:pt x="1" y="456"/>
                    <a:pt x="298" y="456"/>
                  </a:cubicBezTo>
                  <a:cubicBezTo>
                    <a:pt x="595" y="456"/>
                    <a:pt x="588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4073837" y="2362407"/>
              <a:ext cx="40006" cy="32261"/>
            </a:xfrm>
            <a:custGeom>
              <a:rect b="b" l="l" r="r" t="t"/>
              <a:pathLst>
                <a:path extrusionOk="0" h="933" w="1157">
                  <a:moveTo>
                    <a:pt x="582" y="192"/>
                  </a:moveTo>
                  <a:lnTo>
                    <a:pt x="595" y="199"/>
                  </a:lnTo>
                  <a:cubicBezTo>
                    <a:pt x="621" y="199"/>
                    <a:pt x="641" y="206"/>
                    <a:pt x="667" y="212"/>
                  </a:cubicBezTo>
                  <a:lnTo>
                    <a:pt x="674" y="219"/>
                  </a:lnTo>
                  <a:cubicBezTo>
                    <a:pt x="681" y="225"/>
                    <a:pt x="687" y="225"/>
                    <a:pt x="694" y="232"/>
                  </a:cubicBezTo>
                  <a:cubicBezTo>
                    <a:pt x="733" y="252"/>
                    <a:pt x="760" y="272"/>
                    <a:pt x="799" y="278"/>
                  </a:cubicBezTo>
                  <a:cubicBezTo>
                    <a:pt x="806" y="285"/>
                    <a:pt x="819" y="291"/>
                    <a:pt x="826" y="291"/>
                  </a:cubicBezTo>
                  <a:cubicBezTo>
                    <a:pt x="834" y="295"/>
                    <a:pt x="841" y="297"/>
                    <a:pt x="848" y="297"/>
                  </a:cubicBezTo>
                  <a:cubicBezTo>
                    <a:pt x="864" y="297"/>
                    <a:pt x="878" y="288"/>
                    <a:pt x="892" y="278"/>
                  </a:cubicBezTo>
                  <a:cubicBezTo>
                    <a:pt x="899" y="285"/>
                    <a:pt x="905" y="291"/>
                    <a:pt x="912" y="305"/>
                  </a:cubicBezTo>
                  <a:cubicBezTo>
                    <a:pt x="925" y="324"/>
                    <a:pt x="932" y="338"/>
                    <a:pt x="938" y="364"/>
                  </a:cubicBezTo>
                  <a:cubicBezTo>
                    <a:pt x="938" y="371"/>
                    <a:pt x="945" y="384"/>
                    <a:pt x="945" y="390"/>
                  </a:cubicBezTo>
                  <a:lnTo>
                    <a:pt x="951" y="417"/>
                  </a:lnTo>
                  <a:cubicBezTo>
                    <a:pt x="958" y="462"/>
                    <a:pt x="952" y="488"/>
                    <a:pt x="933" y="533"/>
                  </a:cubicBezTo>
                  <a:lnTo>
                    <a:pt x="933" y="533"/>
                  </a:lnTo>
                  <a:cubicBezTo>
                    <a:pt x="932" y="533"/>
                    <a:pt x="918" y="557"/>
                    <a:pt x="918" y="562"/>
                  </a:cubicBezTo>
                  <a:cubicBezTo>
                    <a:pt x="912" y="569"/>
                    <a:pt x="912" y="575"/>
                    <a:pt x="905" y="582"/>
                  </a:cubicBezTo>
                  <a:lnTo>
                    <a:pt x="892" y="595"/>
                  </a:lnTo>
                  <a:cubicBezTo>
                    <a:pt x="885" y="608"/>
                    <a:pt x="879" y="615"/>
                    <a:pt x="872" y="622"/>
                  </a:cubicBezTo>
                  <a:cubicBezTo>
                    <a:pt x="867" y="622"/>
                    <a:pt x="851" y="633"/>
                    <a:pt x="852" y="633"/>
                  </a:cubicBezTo>
                  <a:cubicBezTo>
                    <a:pt x="852" y="633"/>
                    <a:pt x="854" y="631"/>
                    <a:pt x="859" y="628"/>
                  </a:cubicBezTo>
                  <a:lnTo>
                    <a:pt x="859" y="628"/>
                  </a:lnTo>
                  <a:lnTo>
                    <a:pt x="846" y="641"/>
                  </a:lnTo>
                  <a:cubicBezTo>
                    <a:pt x="826" y="648"/>
                    <a:pt x="813" y="661"/>
                    <a:pt x="793" y="668"/>
                  </a:cubicBezTo>
                  <a:lnTo>
                    <a:pt x="766" y="674"/>
                  </a:lnTo>
                  <a:cubicBezTo>
                    <a:pt x="753" y="681"/>
                    <a:pt x="747" y="681"/>
                    <a:pt x="733" y="688"/>
                  </a:cubicBezTo>
                  <a:cubicBezTo>
                    <a:pt x="720" y="688"/>
                    <a:pt x="700" y="694"/>
                    <a:pt x="681" y="694"/>
                  </a:cubicBezTo>
                  <a:lnTo>
                    <a:pt x="674" y="701"/>
                  </a:lnTo>
                  <a:lnTo>
                    <a:pt x="575" y="701"/>
                  </a:lnTo>
                  <a:cubicBezTo>
                    <a:pt x="489" y="701"/>
                    <a:pt x="417" y="688"/>
                    <a:pt x="344" y="641"/>
                  </a:cubicBezTo>
                  <a:lnTo>
                    <a:pt x="337" y="635"/>
                  </a:lnTo>
                  <a:lnTo>
                    <a:pt x="331" y="628"/>
                  </a:lnTo>
                  <a:lnTo>
                    <a:pt x="311" y="608"/>
                  </a:lnTo>
                  <a:lnTo>
                    <a:pt x="304" y="602"/>
                  </a:lnTo>
                  <a:cubicBezTo>
                    <a:pt x="298" y="595"/>
                    <a:pt x="298" y="589"/>
                    <a:pt x="291" y="575"/>
                  </a:cubicBezTo>
                  <a:lnTo>
                    <a:pt x="278" y="556"/>
                  </a:lnTo>
                  <a:cubicBezTo>
                    <a:pt x="271" y="536"/>
                    <a:pt x="271" y="523"/>
                    <a:pt x="265" y="503"/>
                  </a:cubicBezTo>
                  <a:lnTo>
                    <a:pt x="265" y="490"/>
                  </a:lnTo>
                  <a:lnTo>
                    <a:pt x="265" y="483"/>
                  </a:lnTo>
                  <a:cubicBezTo>
                    <a:pt x="265" y="476"/>
                    <a:pt x="265" y="463"/>
                    <a:pt x="265" y="456"/>
                  </a:cubicBezTo>
                  <a:lnTo>
                    <a:pt x="258" y="456"/>
                  </a:lnTo>
                  <a:cubicBezTo>
                    <a:pt x="258" y="443"/>
                    <a:pt x="265" y="430"/>
                    <a:pt x="265" y="417"/>
                  </a:cubicBezTo>
                  <a:lnTo>
                    <a:pt x="265" y="404"/>
                  </a:lnTo>
                  <a:cubicBezTo>
                    <a:pt x="265" y="390"/>
                    <a:pt x="271" y="384"/>
                    <a:pt x="271" y="377"/>
                  </a:cubicBezTo>
                  <a:cubicBezTo>
                    <a:pt x="271" y="364"/>
                    <a:pt x="278" y="357"/>
                    <a:pt x="278" y="351"/>
                  </a:cubicBezTo>
                  <a:lnTo>
                    <a:pt x="284" y="344"/>
                  </a:lnTo>
                  <a:lnTo>
                    <a:pt x="284" y="338"/>
                  </a:lnTo>
                  <a:cubicBezTo>
                    <a:pt x="291" y="324"/>
                    <a:pt x="304" y="305"/>
                    <a:pt x="311" y="291"/>
                  </a:cubicBezTo>
                  <a:lnTo>
                    <a:pt x="311" y="285"/>
                  </a:lnTo>
                  <a:lnTo>
                    <a:pt x="317" y="285"/>
                  </a:lnTo>
                  <a:lnTo>
                    <a:pt x="337" y="265"/>
                  </a:lnTo>
                  <a:cubicBezTo>
                    <a:pt x="356" y="239"/>
                    <a:pt x="376" y="232"/>
                    <a:pt x="407" y="214"/>
                  </a:cubicBezTo>
                  <a:lnTo>
                    <a:pt x="407" y="214"/>
                  </a:lnTo>
                  <a:cubicBezTo>
                    <a:pt x="407" y="214"/>
                    <a:pt x="407" y="214"/>
                    <a:pt x="407" y="214"/>
                  </a:cubicBezTo>
                  <a:cubicBezTo>
                    <a:pt x="409" y="214"/>
                    <a:pt x="431" y="206"/>
                    <a:pt x="436" y="206"/>
                  </a:cubicBezTo>
                  <a:cubicBezTo>
                    <a:pt x="443" y="199"/>
                    <a:pt x="456" y="199"/>
                    <a:pt x="463" y="199"/>
                  </a:cubicBezTo>
                  <a:cubicBezTo>
                    <a:pt x="469" y="192"/>
                    <a:pt x="476" y="192"/>
                    <a:pt x="489" y="192"/>
                  </a:cubicBezTo>
                  <a:close/>
                  <a:moveTo>
                    <a:pt x="529" y="0"/>
                  </a:moveTo>
                  <a:cubicBezTo>
                    <a:pt x="435" y="0"/>
                    <a:pt x="344" y="24"/>
                    <a:pt x="265" y="74"/>
                  </a:cubicBezTo>
                  <a:cubicBezTo>
                    <a:pt x="80" y="186"/>
                    <a:pt x="1" y="430"/>
                    <a:pt x="73" y="628"/>
                  </a:cubicBezTo>
                  <a:cubicBezTo>
                    <a:pt x="147" y="839"/>
                    <a:pt x="360" y="932"/>
                    <a:pt x="569" y="932"/>
                  </a:cubicBezTo>
                  <a:cubicBezTo>
                    <a:pt x="602" y="932"/>
                    <a:pt x="635" y="930"/>
                    <a:pt x="667" y="925"/>
                  </a:cubicBezTo>
                  <a:cubicBezTo>
                    <a:pt x="793" y="912"/>
                    <a:pt x="905" y="872"/>
                    <a:pt x="1004" y="800"/>
                  </a:cubicBezTo>
                  <a:cubicBezTo>
                    <a:pt x="1103" y="721"/>
                    <a:pt x="1156" y="602"/>
                    <a:pt x="1149" y="476"/>
                  </a:cubicBezTo>
                  <a:cubicBezTo>
                    <a:pt x="1149" y="344"/>
                    <a:pt x="1090" y="232"/>
                    <a:pt x="984" y="159"/>
                  </a:cubicBezTo>
                  <a:cubicBezTo>
                    <a:pt x="945" y="133"/>
                    <a:pt x="899" y="113"/>
                    <a:pt x="846" y="100"/>
                  </a:cubicBezTo>
                  <a:cubicBezTo>
                    <a:pt x="826" y="87"/>
                    <a:pt x="806" y="74"/>
                    <a:pt x="786" y="60"/>
                  </a:cubicBezTo>
                  <a:cubicBezTo>
                    <a:pt x="733" y="34"/>
                    <a:pt x="674" y="14"/>
                    <a:pt x="621" y="7"/>
                  </a:cubicBezTo>
                  <a:cubicBezTo>
                    <a:pt x="590" y="3"/>
                    <a:pt x="560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9" name="Google Shape;299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0"/>
          <p:cNvSpPr/>
          <p:nvPr>
            <p:ph idx="2" type="pic"/>
          </p:nvPr>
        </p:nvSpPr>
        <p:spPr>
          <a:xfrm>
            <a:off x="0" y="-27825"/>
            <a:ext cx="9144000" cy="5171400"/>
          </a:xfrm>
          <a:prstGeom prst="rect">
            <a:avLst/>
          </a:prstGeom>
          <a:noFill/>
          <a:ln>
            <a:noFill/>
          </a:ln>
        </p:spPr>
      </p:sp>
      <p:sp>
        <p:nvSpPr>
          <p:cNvPr id="302" name="Google Shape;302;p10"/>
          <p:cNvSpPr txBox="1"/>
          <p:nvPr>
            <p:ph type="title"/>
          </p:nvPr>
        </p:nvSpPr>
        <p:spPr>
          <a:xfrm flipH="1">
            <a:off x="713125" y="2025000"/>
            <a:ext cx="2607000" cy="254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03" name="Google Shape;303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oto Sans"/>
              <a:buNone/>
              <a:defRPr b="1" sz="34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oto Sans"/>
              <a:buNone/>
              <a:defRPr b="1" sz="34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oto Sans"/>
              <a:buNone/>
              <a:defRPr b="1" sz="34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oto Sans"/>
              <a:buNone/>
              <a:defRPr b="1" sz="34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oto Sans"/>
              <a:buNone/>
              <a:defRPr b="1" sz="34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oto Sans"/>
              <a:buNone/>
              <a:defRPr b="1" sz="34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oto Sans"/>
              <a:buNone/>
              <a:defRPr b="1" sz="34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oto Sans"/>
              <a:buNone/>
              <a:defRPr b="1" sz="34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oto Sans"/>
              <a:buNone/>
              <a:defRPr b="1" sz="34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●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○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■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●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○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■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●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○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■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Relationship Id="rId4" Type="http://schemas.openxmlformats.org/officeDocument/2006/relationships/image" Target="../media/image11.png"/><Relationship Id="rId5" Type="http://schemas.openxmlformats.org/officeDocument/2006/relationships/image" Target="../media/image10.jpg"/><Relationship Id="rId6" Type="http://schemas.openxmlformats.org/officeDocument/2006/relationships/image" Target="../media/image7.jpg"/><Relationship Id="rId7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4"/>
          <p:cNvSpPr txBox="1"/>
          <p:nvPr>
            <p:ph type="ctrTitle"/>
          </p:nvPr>
        </p:nvSpPr>
        <p:spPr>
          <a:xfrm>
            <a:off x="713425" y="533175"/>
            <a:ext cx="4977900" cy="171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Analytix Assurance</a:t>
            </a:r>
            <a:endParaRPr/>
          </a:p>
        </p:txBody>
      </p:sp>
      <p:sp>
        <p:nvSpPr>
          <p:cNvPr id="1692" name="Google Shape;1692;p34"/>
          <p:cNvSpPr txBox="1"/>
          <p:nvPr>
            <p:ph idx="1" type="subTitle"/>
          </p:nvPr>
        </p:nvSpPr>
        <p:spPr>
          <a:xfrm>
            <a:off x="713225" y="2426263"/>
            <a:ext cx="2241600" cy="6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Ironhack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2 Quest</a:t>
            </a:r>
            <a:endParaRPr/>
          </a:p>
        </p:txBody>
      </p:sp>
      <p:grpSp>
        <p:nvGrpSpPr>
          <p:cNvPr id="1693" name="Google Shape;1693;p34"/>
          <p:cNvGrpSpPr/>
          <p:nvPr/>
        </p:nvGrpSpPr>
        <p:grpSpPr>
          <a:xfrm>
            <a:off x="6407426" y="973481"/>
            <a:ext cx="1799159" cy="1891388"/>
            <a:chOff x="6407426" y="973481"/>
            <a:chExt cx="1799159" cy="1891388"/>
          </a:xfrm>
        </p:grpSpPr>
        <p:sp>
          <p:nvSpPr>
            <p:cNvPr id="1694" name="Google Shape;1694;p34"/>
            <p:cNvSpPr/>
            <p:nvPr/>
          </p:nvSpPr>
          <p:spPr>
            <a:xfrm>
              <a:off x="7569767" y="1092199"/>
              <a:ext cx="27475" cy="26441"/>
            </a:xfrm>
            <a:custGeom>
              <a:rect b="b" l="l" r="r" t="t"/>
              <a:pathLst>
                <a:path extrusionOk="0" h="179" w="186">
                  <a:moveTo>
                    <a:pt x="93" y="0"/>
                  </a:moveTo>
                  <a:cubicBezTo>
                    <a:pt x="40" y="0"/>
                    <a:pt x="1" y="40"/>
                    <a:pt x="1" y="86"/>
                  </a:cubicBezTo>
                  <a:cubicBezTo>
                    <a:pt x="1" y="139"/>
                    <a:pt x="40" y="179"/>
                    <a:pt x="93" y="179"/>
                  </a:cubicBezTo>
                  <a:cubicBezTo>
                    <a:pt x="146" y="179"/>
                    <a:pt x="185" y="139"/>
                    <a:pt x="185" y="86"/>
                  </a:cubicBezTo>
                  <a:cubicBezTo>
                    <a:pt x="185" y="40"/>
                    <a:pt x="146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4"/>
            <p:cNvSpPr/>
            <p:nvPr/>
          </p:nvSpPr>
          <p:spPr>
            <a:xfrm>
              <a:off x="7621131" y="973481"/>
              <a:ext cx="49928" cy="49780"/>
            </a:xfrm>
            <a:custGeom>
              <a:rect b="b" l="l" r="r" t="t"/>
              <a:pathLst>
                <a:path extrusionOk="0" h="337" w="338">
                  <a:moveTo>
                    <a:pt x="166" y="0"/>
                  </a:moveTo>
                  <a:cubicBezTo>
                    <a:pt x="73" y="0"/>
                    <a:pt x="0" y="73"/>
                    <a:pt x="0" y="165"/>
                  </a:cubicBezTo>
                  <a:cubicBezTo>
                    <a:pt x="0" y="258"/>
                    <a:pt x="73" y="337"/>
                    <a:pt x="166" y="337"/>
                  </a:cubicBezTo>
                  <a:cubicBezTo>
                    <a:pt x="258" y="337"/>
                    <a:pt x="337" y="258"/>
                    <a:pt x="337" y="165"/>
                  </a:cubicBezTo>
                  <a:cubicBezTo>
                    <a:pt x="337" y="73"/>
                    <a:pt x="258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4"/>
            <p:cNvSpPr/>
            <p:nvPr/>
          </p:nvSpPr>
          <p:spPr>
            <a:xfrm>
              <a:off x="8179110" y="1565482"/>
              <a:ext cx="27475" cy="27327"/>
            </a:xfrm>
            <a:custGeom>
              <a:rect b="b" l="l" r="r" t="t"/>
              <a:pathLst>
                <a:path extrusionOk="0" h="185" w="186">
                  <a:moveTo>
                    <a:pt x="93" y="0"/>
                  </a:moveTo>
                  <a:cubicBezTo>
                    <a:pt x="46" y="0"/>
                    <a:pt x="0" y="46"/>
                    <a:pt x="0" y="93"/>
                  </a:cubicBezTo>
                  <a:cubicBezTo>
                    <a:pt x="0" y="145"/>
                    <a:pt x="46" y="185"/>
                    <a:pt x="93" y="185"/>
                  </a:cubicBezTo>
                  <a:cubicBezTo>
                    <a:pt x="145" y="185"/>
                    <a:pt x="185" y="145"/>
                    <a:pt x="185" y="93"/>
                  </a:cubicBezTo>
                  <a:cubicBezTo>
                    <a:pt x="185" y="46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4"/>
            <p:cNvSpPr/>
            <p:nvPr/>
          </p:nvSpPr>
          <p:spPr>
            <a:xfrm>
              <a:off x="6407426" y="1999298"/>
              <a:ext cx="27475" cy="27327"/>
            </a:xfrm>
            <a:custGeom>
              <a:rect b="b" l="l" r="r" t="t"/>
              <a:pathLst>
                <a:path extrusionOk="0" h="185" w="186">
                  <a:moveTo>
                    <a:pt x="93" y="0"/>
                  </a:moveTo>
                  <a:cubicBezTo>
                    <a:pt x="40" y="0"/>
                    <a:pt x="0" y="40"/>
                    <a:pt x="0" y="93"/>
                  </a:cubicBezTo>
                  <a:cubicBezTo>
                    <a:pt x="0" y="145"/>
                    <a:pt x="40" y="185"/>
                    <a:pt x="93" y="185"/>
                  </a:cubicBezTo>
                  <a:cubicBezTo>
                    <a:pt x="139" y="185"/>
                    <a:pt x="185" y="145"/>
                    <a:pt x="185" y="93"/>
                  </a:cubicBezTo>
                  <a:cubicBezTo>
                    <a:pt x="185" y="40"/>
                    <a:pt x="139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4"/>
            <p:cNvSpPr/>
            <p:nvPr/>
          </p:nvSpPr>
          <p:spPr>
            <a:xfrm>
              <a:off x="6437560" y="1920270"/>
              <a:ext cx="49928" cy="49928"/>
            </a:xfrm>
            <a:custGeom>
              <a:rect b="b" l="l" r="r" t="t"/>
              <a:pathLst>
                <a:path extrusionOk="0" h="338" w="338">
                  <a:moveTo>
                    <a:pt x="166" y="0"/>
                  </a:moveTo>
                  <a:cubicBezTo>
                    <a:pt x="74" y="0"/>
                    <a:pt x="1" y="73"/>
                    <a:pt x="1" y="165"/>
                  </a:cubicBezTo>
                  <a:cubicBezTo>
                    <a:pt x="1" y="258"/>
                    <a:pt x="74" y="337"/>
                    <a:pt x="166" y="337"/>
                  </a:cubicBezTo>
                  <a:cubicBezTo>
                    <a:pt x="265" y="337"/>
                    <a:pt x="338" y="258"/>
                    <a:pt x="338" y="165"/>
                  </a:cubicBezTo>
                  <a:cubicBezTo>
                    <a:pt x="338" y="73"/>
                    <a:pt x="265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99" name="Google Shape;1699;p34"/>
            <p:cNvGrpSpPr/>
            <p:nvPr/>
          </p:nvGrpSpPr>
          <p:grpSpPr>
            <a:xfrm>
              <a:off x="8108878" y="2786085"/>
              <a:ext cx="97694" cy="78783"/>
              <a:chOff x="3380479" y="1814367"/>
              <a:chExt cx="51624" cy="41631"/>
            </a:xfrm>
          </p:grpSpPr>
          <p:sp>
            <p:nvSpPr>
              <p:cNvPr id="1700" name="Google Shape;1700;p34"/>
              <p:cNvSpPr/>
              <p:nvPr/>
            </p:nvSpPr>
            <p:spPr>
              <a:xfrm>
                <a:off x="3380479" y="1814367"/>
                <a:ext cx="51624" cy="41631"/>
              </a:xfrm>
              <a:custGeom>
                <a:rect b="b" l="l" r="r" t="t"/>
                <a:pathLst>
                  <a:path extrusionOk="0" h="1204" w="1493">
                    <a:moveTo>
                      <a:pt x="806" y="192"/>
                    </a:moveTo>
                    <a:cubicBezTo>
                      <a:pt x="905" y="192"/>
                      <a:pt x="997" y="225"/>
                      <a:pt x="1083" y="285"/>
                    </a:cubicBezTo>
                    <a:cubicBezTo>
                      <a:pt x="1235" y="390"/>
                      <a:pt x="1281" y="602"/>
                      <a:pt x="1208" y="773"/>
                    </a:cubicBezTo>
                    <a:cubicBezTo>
                      <a:pt x="1131" y="964"/>
                      <a:pt x="918" y="999"/>
                      <a:pt x="727" y="999"/>
                    </a:cubicBezTo>
                    <a:cubicBezTo>
                      <a:pt x="707" y="999"/>
                      <a:pt x="687" y="999"/>
                      <a:pt x="667" y="998"/>
                    </a:cubicBezTo>
                    <a:cubicBezTo>
                      <a:pt x="469" y="991"/>
                      <a:pt x="211" y="925"/>
                      <a:pt x="192" y="688"/>
                    </a:cubicBezTo>
                    <a:cubicBezTo>
                      <a:pt x="178" y="496"/>
                      <a:pt x="304" y="351"/>
                      <a:pt x="456" y="252"/>
                    </a:cubicBezTo>
                    <a:lnTo>
                      <a:pt x="482" y="252"/>
                    </a:lnTo>
                    <a:cubicBezTo>
                      <a:pt x="594" y="232"/>
                      <a:pt x="693" y="192"/>
                      <a:pt x="806" y="192"/>
                    </a:cubicBezTo>
                    <a:close/>
                    <a:moveTo>
                      <a:pt x="762" y="0"/>
                    </a:moveTo>
                    <a:cubicBezTo>
                      <a:pt x="653" y="0"/>
                      <a:pt x="537" y="27"/>
                      <a:pt x="456" y="93"/>
                    </a:cubicBezTo>
                    <a:cubicBezTo>
                      <a:pt x="383" y="120"/>
                      <a:pt x="317" y="153"/>
                      <a:pt x="258" y="199"/>
                    </a:cubicBezTo>
                    <a:cubicBezTo>
                      <a:pt x="139" y="298"/>
                      <a:pt x="46" y="430"/>
                      <a:pt x="27" y="589"/>
                    </a:cubicBezTo>
                    <a:cubicBezTo>
                      <a:pt x="0" y="740"/>
                      <a:pt x="40" y="892"/>
                      <a:pt x="145" y="1005"/>
                    </a:cubicBezTo>
                    <a:cubicBezTo>
                      <a:pt x="244" y="1104"/>
                      <a:pt x="390" y="1156"/>
                      <a:pt x="528" y="1183"/>
                    </a:cubicBezTo>
                    <a:cubicBezTo>
                      <a:pt x="606" y="1195"/>
                      <a:pt x="688" y="1203"/>
                      <a:pt x="771" y="1203"/>
                    </a:cubicBezTo>
                    <a:cubicBezTo>
                      <a:pt x="999" y="1203"/>
                      <a:pt x="1228" y="1142"/>
                      <a:pt x="1354" y="938"/>
                    </a:cubicBezTo>
                    <a:cubicBezTo>
                      <a:pt x="1492" y="714"/>
                      <a:pt x="1466" y="397"/>
                      <a:pt x="1288" y="206"/>
                    </a:cubicBezTo>
                    <a:cubicBezTo>
                      <a:pt x="1175" y="87"/>
                      <a:pt x="1017" y="21"/>
                      <a:pt x="859" y="7"/>
                    </a:cubicBezTo>
                    <a:cubicBezTo>
                      <a:pt x="828" y="3"/>
                      <a:pt x="795" y="0"/>
                      <a:pt x="7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34"/>
              <p:cNvSpPr/>
              <p:nvPr/>
            </p:nvSpPr>
            <p:spPr>
              <a:xfrm>
                <a:off x="3404441" y="1825467"/>
                <a:ext cx="12586" cy="11134"/>
              </a:xfrm>
              <a:custGeom>
                <a:rect b="b" l="l" r="r" t="t"/>
                <a:pathLst>
                  <a:path extrusionOk="0" h="322" w="364">
                    <a:moveTo>
                      <a:pt x="85" y="1"/>
                    </a:moveTo>
                    <a:cubicBezTo>
                      <a:pt x="78" y="1"/>
                      <a:pt x="72" y="2"/>
                      <a:pt x="66" y="3"/>
                    </a:cubicBezTo>
                    <a:cubicBezTo>
                      <a:pt x="47" y="10"/>
                      <a:pt x="33" y="23"/>
                      <a:pt x="20" y="36"/>
                    </a:cubicBezTo>
                    <a:cubicBezTo>
                      <a:pt x="14" y="50"/>
                      <a:pt x="0" y="69"/>
                      <a:pt x="0" y="89"/>
                    </a:cubicBezTo>
                    <a:cubicBezTo>
                      <a:pt x="7" y="109"/>
                      <a:pt x="14" y="135"/>
                      <a:pt x="27" y="149"/>
                    </a:cubicBezTo>
                    <a:cubicBezTo>
                      <a:pt x="86" y="202"/>
                      <a:pt x="146" y="248"/>
                      <a:pt x="205" y="294"/>
                    </a:cubicBezTo>
                    <a:cubicBezTo>
                      <a:pt x="218" y="307"/>
                      <a:pt x="232" y="314"/>
                      <a:pt x="245" y="320"/>
                    </a:cubicBezTo>
                    <a:lnTo>
                      <a:pt x="271" y="320"/>
                    </a:lnTo>
                    <a:cubicBezTo>
                      <a:pt x="275" y="321"/>
                      <a:pt x="278" y="322"/>
                      <a:pt x="282" y="322"/>
                    </a:cubicBezTo>
                    <a:cubicBezTo>
                      <a:pt x="304" y="322"/>
                      <a:pt x="326" y="304"/>
                      <a:pt x="337" y="287"/>
                    </a:cubicBezTo>
                    <a:cubicBezTo>
                      <a:pt x="357" y="268"/>
                      <a:pt x="364" y="248"/>
                      <a:pt x="357" y="221"/>
                    </a:cubicBezTo>
                    <a:cubicBezTo>
                      <a:pt x="357" y="208"/>
                      <a:pt x="357" y="202"/>
                      <a:pt x="350" y="188"/>
                    </a:cubicBezTo>
                    <a:cubicBezTo>
                      <a:pt x="337" y="175"/>
                      <a:pt x="331" y="162"/>
                      <a:pt x="317" y="155"/>
                    </a:cubicBezTo>
                    <a:cubicBezTo>
                      <a:pt x="251" y="109"/>
                      <a:pt x="192" y="63"/>
                      <a:pt x="133" y="17"/>
                    </a:cubicBezTo>
                    <a:cubicBezTo>
                      <a:pt x="123" y="7"/>
                      <a:pt x="103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02" name="Google Shape;1702;p34"/>
            <p:cNvSpPr/>
            <p:nvPr/>
          </p:nvSpPr>
          <p:spPr>
            <a:xfrm>
              <a:off x="7881091" y="2043101"/>
              <a:ext cx="75247" cy="61376"/>
            </a:xfrm>
            <a:custGeom>
              <a:rect b="b" l="l" r="r" t="t"/>
              <a:pathLst>
                <a:path extrusionOk="0" h="938" w="1150">
                  <a:moveTo>
                    <a:pt x="575" y="193"/>
                  </a:moveTo>
                  <a:lnTo>
                    <a:pt x="595" y="200"/>
                  </a:lnTo>
                  <a:cubicBezTo>
                    <a:pt x="615" y="200"/>
                    <a:pt x="635" y="206"/>
                    <a:pt x="661" y="219"/>
                  </a:cubicBezTo>
                  <a:lnTo>
                    <a:pt x="668" y="219"/>
                  </a:lnTo>
                  <a:cubicBezTo>
                    <a:pt x="674" y="226"/>
                    <a:pt x="681" y="226"/>
                    <a:pt x="694" y="233"/>
                  </a:cubicBezTo>
                  <a:cubicBezTo>
                    <a:pt x="727" y="252"/>
                    <a:pt x="753" y="272"/>
                    <a:pt x="793" y="285"/>
                  </a:cubicBezTo>
                  <a:cubicBezTo>
                    <a:pt x="806" y="285"/>
                    <a:pt x="813" y="292"/>
                    <a:pt x="826" y="292"/>
                  </a:cubicBezTo>
                  <a:cubicBezTo>
                    <a:pt x="833" y="297"/>
                    <a:pt x="840" y="299"/>
                    <a:pt x="847" y="299"/>
                  </a:cubicBezTo>
                  <a:cubicBezTo>
                    <a:pt x="860" y="299"/>
                    <a:pt x="873" y="292"/>
                    <a:pt x="885" y="279"/>
                  </a:cubicBezTo>
                  <a:cubicBezTo>
                    <a:pt x="892" y="292"/>
                    <a:pt x="899" y="299"/>
                    <a:pt x="905" y="305"/>
                  </a:cubicBezTo>
                  <a:cubicBezTo>
                    <a:pt x="918" y="325"/>
                    <a:pt x="925" y="338"/>
                    <a:pt x="932" y="365"/>
                  </a:cubicBezTo>
                  <a:cubicBezTo>
                    <a:pt x="938" y="371"/>
                    <a:pt x="938" y="385"/>
                    <a:pt x="938" y="398"/>
                  </a:cubicBezTo>
                  <a:lnTo>
                    <a:pt x="945" y="418"/>
                  </a:lnTo>
                  <a:cubicBezTo>
                    <a:pt x="952" y="464"/>
                    <a:pt x="945" y="490"/>
                    <a:pt x="925" y="536"/>
                  </a:cubicBezTo>
                  <a:cubicBezTo>
                    <a:pt x="926" y="534"/>
                    <a:pt x="927" y="533"/>
                    <a:pt x="927" y="533"/>
                  </a:cubicBezTo>
                  <a:lnTo>
                    <a:pt x="927" y="533"/>
                  </a:lnTo>
                  <a:cubicBezTo>
                    <a:pt x="928" y="533"/>
                    <a:pt x="917" y="557"/>
                    <a:pt x="912" y="563"/>
                  </a:cubicBezTo>
                  <a:cubicBezTo>
                    <a:pt x="912" y="569"/>
                    <a:pt x="905" y="576"/>
                    <a:pt x="899" y="583"/>
                  </a:cubicBezTo>
                  <a:lnTo>
                    <a:pt x="885" y="602"/>
                  </a:lnTo>
                  <a:cubicBezTo>
                    <a:pt x="879" y="609"/>
                    <a:pt x="872" y="616"/>
                    <a:pt x="866" y="622"/>
                  </a:cubicBezTo>
                  <a:cubicBezTo>
                    <a:pt x="866" y="622"/>
                    <a:pt x="851" y="633"/>
                    <a:pt x="849" y="633"/>
                  </a:cubicBezTo>
                  <a:cubicBezTo>
                    <a:pt x="848" y="633"/>
                    <a:pt x="849" y="632"/>
                    <a:pt x="852" y="629"/>
                  </a:cubicBezTo>
                  <a:lnTo>
                    <a:pt x="852" y="629"/>
                  </a:lnTo>
                  <a:lnTo>
                    <a:pt x="839" y="642"/>
                  </a:lnTo>
                  <a:cubicBezTo>
                    <a:pt x="819" y="649"/>
                    <a:pt x="806" y="662"/>
                    <a:pt x="786" y="668"/>
                  </a:cubicBezTo>
                  <a:lnTo>
                    <a:pt x="760" y="675"/>
                  </a:lnTo>
                  <a:cubicBezTo>
                    <a:pt x="753" y="682"/>
                    <a:pt x="740" y="682"/>
                    <a:pt x="727" y="688"/>
                  </a:cubicBezTo>
                  <a:cubicBezTo>
                    <a:pt x="714" y="695"/>
                    <a:pt x="694" y="695"/>
                    <a:pt x="674" y="701"/>
                  </a:cubicBezTo>
                  <a:lnTo>
                    <a:pt x="635" y="701"/>
                  </a:lnTo>
                  <a:cubicBezTo>
                    <a:pt x="621" y="705"/>
                    <a:pt x="610" y="706"/>
                    <a:pt x="599" y="706"/>
                  </a:cubicBezTo>
                  <a:cubicBezTo>
                    <a:pt x="588" y="706"/>
                    <a:pt x="578" y="705"/>
                    <a:pt x="569" y="701"/>
                  </a:cubicBezTo>
                  <a:cubicBezTo>
                    <a:pt x="489" y="701"/>
                    <a:pt x="410" y="688"/>
                    <a:pt x="344" y="642"/>
                  </a:cubicBezTo>
                  <a:lnTo>
                    <a:pt x="337" y="635"/>
                  </a:lnTo>
                  <a:lnTo>
                    <a:pt x="324" y="629"/>
                  </a:lnTo>
                  <a:lnTo>
                    <a:pt x="304" y="609"/>
                  </a:lnTo>
                  <a:lnTo>
                    <a:pt x="304" y="602"/>
                  </a:lnTo>
                  <a:lnTo>
                    <a:pt x="298" y="602"/>
                  </a:lnTo>
                  <a:cubicBezTo>
                    <a:pt x="298" y="596"/>
                    <a:pt x="291" y="589"/>
                    <a:pt x="285" y="576"/>
                  </a:cubicBezTo>
                  <a:lnTo>
                    <a:pt x="278" y="556"/>
                  </a:lnTo>
                  <a:cubicBezTo>
                    <a:pt x="271" y="536"/>
                    <a:pt x="265" y="523"/>
                    <a:pt x="258" y="503"/>
                  </a:cubicBezTo>
                  <a:lnTo>
                    <a:pt x="258" y="490"/>
                  </a:lnTo>
                  <a:lnTo>
                    <a:pt x="258" y="484"/>
                  </a:lnTo>
                  <a:cubicBezTo>
                    <a:pt x="258" y="477"/>
                    <a:pt x="258" y="470"/>
                    <a:pt x="258" y="457"/>
                  </a:cubicBezTo>
                  <a:cubicBezTo>
                    <a:pt x="258" y="444"/>
                    <a:pt x="258" y="431"/>
                    <a:pt x="258" y="418"/>
                  </a:cubicBezTo>
                  <a:lnTo>
                    <a:pt x="258" y="404"/>
                  </a:lnTo>
                  <a:cubicBezTo>
                    <a:pt x="265" y="398"/>
                    <a:pt x="265" y="385"/>
                    <a:pt x="265" y="378"/>
                  </a:cubicBezTo>
                  <a:cubicBezTo>
                    <a:pt x="271" y="365"/>
                    <a:pt x="271" y="358"/>
                    <a:pt x="271" y="351"/>
                  </a:cubicBezTo>
                  <a:lnTo>
                    <a:pt x="278" y="345"/>
                  </a:lnTo>
                  <a:lnTo>
                    <a:pt x="278" y="338"/>
                  </a:lnTo>
                  <a:cubicBezTo>
                    <a:pt x="285" y="325"/>
                    <a:pt x="298" y="312"/>
                    <a:pt x="304" y="292"/>
                  </a:cubicBezTo>
                  <a:lnTo>
                    <a:pt x="311" y="285"/>
                  </a:lnTo>
                  <a:lnTo>
                    <a:pt x="331" y="266"/>
                  </a:lnTo>
                  <a:cubicBezTo>
                    <a:pt x="351" y="246"/>
                    <a:pt x="370" y="233"/>
                    <a:pt x="410" y="213"/>
                  </a:cubicBezTo>
                  <a:lnTo>
                    <a:pt x="410" y="213"/>
                  </a:lnTo>
                  <a:cubicBezTo>
                    <a:pt x="406" y="214"/>
                    <a:pt x="404" y="215"/>
                    <a:pt x="404" y="215"/>
                  </a:cubicBezTo>
                  <a:cubicBezTo>
                    <a:pt x="402" y="215"/>
                    <a:pt x="425" y="206"/>
                    <a:pt x="430" y="206"/>
                  </a:cubicBezTo>
                  <a:cubicBezTo>
                    <a:pt x="436" y="200"/>
                    <a:pt x="450" y="200"/>
                    <a:pt x="456" y="200"/>
                  </a:cubicBezTo>
                  <a:cubicBezTo>
                    <a:pt x="463" y="193"/>
                    <a:pt x="476" y="193"/>
                    <a:pt x="483" y="193"/>
                  </a:cubicBezTo>
                  <a:close/>
                  <a:moveTo>
                    <a:pt x="523" y="1"/>
                  </a:moveTo>
                  <a:cubicBezTo>
                    <a:pt x="429" y="1"/>
                    <a:pt x="338" y="24"/>
                    <a:pt x="258" y="74"/>
                  </a:cubicBezTo>
                  <a:cubicBezTo>
                    <a:pt x="73" y="186"/>
                    <a:pt x="1" y="431"/>
                    <a:pt x="67" y="629"/>
                  </a:cubicBezTo>
                  <a:cubicBezTo>
                    <a:pt x="149" y="845"/>
                    <a:pt x="365" y="937"/>
                    <a:pt x="583" y="937"/>
                  </a:cubicBezTo>
                  <a:cubicBezTo>
                    <a:pt x="611" y="937"/>
                    <a:pt x="640" y="936"/>
                    <a:pt x="668" y="933"/>
                  </a:cubicBezTo>
                  <a:cubicBezTo>
                    <a:pt x="786" y="913"/>
                    <a:pt x="899" y="880"/>
                    <a:pt x="998" y="800"/>
                  </a:cubicBezTo>
                  <a:cubicBezTo>
                    <a:pt x="1097" y="721"/>
                    <a:pt x="1150" y="602"/>
                    <a:pt x="1150" y="477"/>
                  </a:cubicBezTo>
                  <a:cubicBezTo>
                    <a:pt x="1143" y="345"/>
                    <a:pt x="1090" y="233"/>
                    <a:pt x="985" y="160"/>
                  </a:cubicBezTo>
                  <a:cubicBezTo>
                    <a:pt x="938" y="134"/>
                    <a:pt x="892" y="114"/>
                    <a:pt x="839" y="101"/>
                  </a:cubicBezTo>
                  <a:cubicBezTo>
                    <a:pt x="819" y="87"/>
                    <a:pt x="800" y="74"/>
                    <a:pt x="780" y="61"/>
                  </a:cubicBezTo>
                  <a:cubicBezTo>
                    <a:pt x="727" y="35"/>
                    <a:pt x="674" y="15"/>
                    <a:pt x="615" y="8"/>
                  </a:cubicBezTo>
                  <a:cubicBezTo>
                    <a:pt x="584" y="3"/>
                    <a:pt x="553" y="1"/>
                    <a:pt x="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3" name="Google Shape;1703;p34"/>
          <p:cNvGrpSpPr/>
          <p:nvPr/>
        </p:nvGrpSpPr>
        <p:grpSpPr>
          <a:xfrm>
            <a:off x="7136577" y="857752"/>
            <a:ext cx="1094807" cy="493214"/>
            <a:chOff x="12338127" y="7042727"/>
            <a:chExt cx="1094807" cy="493214"/>
          </a:xfrm>
        </p:grpSpPr>
        <p:sp>
          <p:nvSpPr>
            <p:cNvPr id="1704" name="Google Shape;1704;p34"/>
            <p:cNvSpPr/>
            <p:nvPr/>
          </p:nvSpPr>
          <p:spPr>
            <a:xfrm>
              <a:off x="12338127" y="7388218"/>
              <a:ext cx="258973" cy="142028"/>
            </a:xfrm>
            <a:custGeom>
              <a:rect b="b" l="l" r="r" t="t"/>
              <a:pathLst>
                <a:path extrusionOk="0" h="1297" w="2365">
                  <a:moveTo>
                    <a:pt x="2027" y="1"/>
                  </a:moveTo>
                  <a:cubicBezTo>
                    <a:pt x="1680" y="1"/>
                    <a:pt x="1443" y="428"/>
                    <a:pt x="1420" y="596"/>
                  </a:cubicBezTo>
                  <a:cubicBezTo>
                    <a:pt x="1420" y="596"/>
                    <a:pt x="1231" y="538"/>
                    <a:pt x="986" y="538"/>
                  </a:cubicBezTo>
                  <a:cubicBezTo>
                    <a:pt x="652" y="538"/>
                    <a:pt x="214" y="645"/>
                    <a:pt x="1" y="1150"/>
                  </a:cubicBezTo>
                  <a:cubicBezTo>
                    <a:pt x="139" y="1255"/>
                    <a:pt x="288" y="1296"/>
                    <a:pt x="436" y="1296"/>
                  </a:cubicBezTo>
                  <a:cubicBezTo>
                    <a:pt x="957" y="1296"/>
                    <a:pt x="1467" y="787"/>
                    <a:pt x="1467" y="787"/>
                  </a:cubicBezTo>
                  <a:cubicBezTo>
                    <a:pt x="1467" y="787"/>
                    <a:pt x="1764" y="907"/>
                    <a:pt x="2023" y="907"/>
                  </a:cubicBezTo>
                  <a:cubicBezTo>
                    <a:pt x="2168" y="907"/>
                    <a:pt x="2301" y="870"/>
                    <a:pt x="2365" y="754"/>
                  </a:cubicBezTo>
                  <a:cubicBezTo>
                    <a:pt x="2094" y="701"/>
                    <a:pt x="1817" y="490"/>
                    <a:pt x="1817" y="490"/>
                  </a:cubicBezTo>
                  <a:cubicBezTo>
                    <a:pt x="1817" y="490"/>
                    <a:pt x="1863" y="193"/>
                    <a:pt x="2180" y="28"/>
                  </a:cubicBezTo>
                  <a:cubicBezTo>
                    <a:pt x="2127" y="9"/>
                    <a:pt x="2076" y="1"/>
                    <a:pt x="2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4"/>
            <p:cNvSpPr/>
            <p:nvPr/>
          </p:nvSpPr>
          <p:spPr>
            <a:xfrm>
              <a:off x="12416969" y="7483050"/>
              <a:ext cx="78951" cy="37670"/>
            </a:xfrm>
            <a:custGeom>
              <a:rect b="b" l="l" r="r" t="t"/>
              <a:pathLst>
                <a:path extrusionOk="0" h="344" w="721">
                  <a:moveTo>
                    <a:pt x="463" y="1"/>
                  </a:moveTo>
                  <a:lnTo>
                    <a:pt x="0" y="212"/>
                  </a:lnTo>
                  <a:cubicBezTo>
                    <a:pt x="33" y="218"/>
                    <a:pt x="720" y="344"/>
                    <a:pt x="720" y="344"/>
                  </a:cubicBezTo>
                  <a:cubicBezTo>
                    <a:pt x="720" y="344"/>
                    <a:pt x="681" y="27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4"/>
            <p:cNvSpPr/>
            <p:nvPr/>
          </p:nvSpPr>
          <p:spPr>
            <a:xfrm>
              <a:off x="12404704" y="7501885"/>
              <a:ext cx="31208" cy="34056"/>
            </a:xfrm>
            <a:custGeom>
              <a:rect b="b" l="l" r="r" t="t"/>
              <a:pathLst>
                <a:path extrusionOk="0" h="311" w="285">
                  <a:moveTo>
                    <a:pt x="284" y="0"/>
                  </a:moveTo>
                  <a:lnTo>
                    <a:pt x="0" y="126"/>
                  </a:lnTo>
                  <a:lnTo>
                    <a:pt x="284" y="311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4"/>
            <p:cNvSpPr/>
            <p:nvPr/>
          </p:nvSpPr>
          <p:spPr>
            <a:xfrm>
              <a:off x="12445877" y="7042727"/>
              <a:ext cx="174328" cy="165462"/>
            </a:xfrm>
            <a:custGeom>
              <a:rect b="b" l="l" r="r" t="t"/>
              <a:pathLst>
                <a:path extrusionOk="0" h="1511" w="1592">
                  <a:moveTo>
                    <a:pt x="1235" y="0"/>
                  </a:moveTo>
                  <a:cubicBezTo>
                    <a:pt x="877" y="26"/>
                    <a:pt x="821" y="489"/>
                    <a:pt x="857" y="648"/>
                  </a:cubicBezTo>
                  <a:lnTo>
                    <a:pt x="857" y="648"/>
                  </a:lnTo>
                  <a:cubicBezTo>
                    <a:pt x="817" y="652"/>
                    <a:pt x="1" y="759"/>
                    <a:pt x="7" y="1493"/>
                  </a:cubicBezTo>
                  <a:cubicBezTo>
                    <a:pt x="55" y="1505"/>
                    <a:pt x="102" y="1510"/>
                    <a:pt x="147" y="1510"/>
                  </a:cubicBezTo>
                  <a:cubicBezTo>
                    <a:pt x="662" y="1510"/>
                    <a:pt x="958" y="773"/>
                    <a:pt x="958" y="773"/>
                  </a:cubicBezTo>
                  <a:cubicBezTo>
                    <a:pt x="958" y="773"/>
                    <a:pt x="1565" y="760"/>
                    <a:pt x="1592" y="469"/>
                  </a:cubicBezTo>
                  <a:lnTo>
                    <a:pt x="1592" y="469"/>
                  </a:lnTo>
                  <a:cubicBezTo>
                    <a:pt x="1537" y="481"/>
                    <a:pt x="1479" y="486"/>
                    <a:pt x="1422" y="486"/>
                  </a:cubicBezTo>
                  <a:cubicBezTo>
                    <a:pt x="1261" y="486"/>
                    <a:pt x="1116" y="449"/>
                    <a:pt x="1116" y="449"/>
                  </a:cubicBezTo>
                  <a:cubicBezTo>
                    <a:pt x="1116" y="449"/>
                    <a:pt x="1057" y="225"/>
                    <a:pt x="1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4"/>
            <p:cNvSpPr/>
            <p:nvPr/>
          </p:nvSpPr>
          <p:spPr>
            <a:xfrm>
              <a:off x="12500848" y="7142487"/>
              <a:ext cx="62307" cy="33399"/>
            </a:xfrm>
            <a:custGeom>
              <a:rect b="b" l="l" r="r" t="t"/>
              <a:pathLst>
                <a:path extrusionOk="0" h="305" w="569">
                  <a:moveTo>
                    <a:pt x="318" y="1"/>
                  </a:moveTo>
                  <a:cubicBezTo>
                    <a:pt x="302" y="1"/>
                    <a:pt x="287" y="3"/>
                    <a:pt x="271" y="7"/>
                  </a:cubicBezTo>
                  <a:lnTo>
                    <a:pt x="0" y="304"/>
                  </a:lnTo>
                  <a:cubicBezTo>
                    <a:pt x="27" y="298"/>
                    <a:pt x="568" y="179"/>
                    <a:pt x="568" y="179"/>
                  </a:cubicBezTo>
                  <a:cubicBezTo>
                    <a:pt x="568" y="179"/>
                    <a:pt x="460" y="1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4"/>
            <p:cNvSpPr/>
            <p:nvPr/>
          </p:nvSpPr>
          <p:spPr>
            <a:xfrm>
              <a:off x="12495044" y="7167126"/>
              <a:ext cx="29018" cy="24639"/>
            </a:xfrm>
            <a:custGeom>
              <a:rect b="b" l="l" r="r" t="t"/>
              <a:pathLst>
                <a:path extrusionOk="0" h="225" w="265">
                  <a:moveTo>
                    <a:pt x="166" y="0"/>
                  </a:moveTo>
                  <a:lnTo>
                    <a:pt x="1" y="178"/>
                  </a:lnTo>
                  <a:lnTo>
                    <a:pt x="265" y="225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4"/>
            <p:cNvSpPr/>
            <p:nvPr/>
          </p:nvSpPr>
          <p:spPr>
            <a:xfrm>
              <a:off x="13226741" y="7266119"/>
              <a:ext cx="206193" cy="104358"/>
            </a:xfrm>
            <a:custGeom>
              <a:rect b="b" l="l" r="r" t="t"/>
              <a:pathLst>
                <a:path extrusionOk="0" h="953" w="1883">
                  <a:moveTo>
                    <a:pt x="1637" y="1"/>
                  </a:moveTo>
                  <a:cubicBezTo>
                    <a:pt x="1371" y="1"/>
                    <a:pt x="1171" y="312"/>
                    <a:pt x="1143" y="443"/>
                  </a:cubicBezTo>
                  <a:cubicBezTo>
                    <a:pt x="1143" y="443"/>
                    <a:pt x="962" y="375"/>
                    <a:pt x="735" y="375"/>
                  </a:cubicBezTo>
                  <a:cubicBezTo>
                    <a:pt x="484" y="375"/>
                    <a:pt x="178" y="459"/>
                    <a:pt x="1" y="813"/>
                  </a:cubicBezTo>
                  <a:cubicBezTo>
                    <a:pt x="119" y="914"/>
                    <a:pt x="250" y="953"/>
                    <a:pt x="382" y="953"/>
                  </a:cubicBezTo>
                  <a:cubicBezTo>
                    <a:pt x="780" y="953"/>
                    <a:pt x="1176" y="602"/>
                    <a:pt x="1176" y="602"/>
                  </a:cubicBezTo>
                  <a:cubicBezTo>
                    <a:pt x="1176" y="602"/>
                    <a:pt x="1431" y="720"/>
                    <a:pt x="1643" y="720"/>
                  </a:cubicBezTo>
                  <a:cubicBezTo>
                    <a:pt x="1743" y="720"/>
                    <a:pt x="1834" y="693"/>
                    <a:pt x="1883" y="615"/>
                  </a:cubicBezTo>
                  <a:cubicBezTo>
                    <a:pt x="1671" y="555"/>
                    <a:pt x="1460" y="384"/>
                    <a:pt x="1460" y="384"/>
                  </a:cubicBezTo>
                  <a:cubicBezTo>
                    <a:pt x="1460" y="384"/>
                    <a:pt x="1513" y="153"/>
                    <a:pt x="1770" y="27"/>
                  </a:cubicBezTo>
                  <a:cubicBezTo>
                    <a:pt x="1724" y="9"/>
                    <a:pt x="1680" y="1"/>
                    <a:pt x="1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4"/>
            <p:cNvSpPr/>
            <p:nvPr/>
          </p:nvSpPr>
          <p:spPr>
            <a:xfrm>
              <a:off x="13289705" y="7336969"/>
              <a:ext cx="60774" cy="31209"/>
            </a:xfrm>
            <a:custGeom>
              <a:rect b="b" l="l" r="r" t="t"/>
              <a:pathLst>
                <a:path extrusionOk="0" h="285" w="555">
                  <a:moveTo>
                    <a:pt x="370" y="1"/>
                  </a:moveTo>
                  <a:lnTo>
                    <a:pt x="0" y="146"/>
                  </a:lnTo>
                  <a:cubicBezTo>
                    <a:pt x="27" y="153"/>
                    <a:pt x="555" y="285"/>
                    <a:pt x="555" y="285"/>
                  </a:cubicBezTo>
                  <a:cubicBezTo>
                    <a:pt x="555" y="285"/>
                    <a:pt x="542" y="34"/>
                    <a:pt x="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4"/>
            <p:cNvSpPr/>
            <p:nvPr/>
          </p:nvSpPr>
          <p:spPr>
            <a:xfrm>
              <a:off x="13278864" y="7350767"/>
              <a:ext cx="25405" cy="26829"/>
            </a:xfrm>
            <a:custGeom>
              <a:rect b="b" l="l" r="r" t="t"/>
              <a:pathLst>
                <a:path extrusionOk="0" h="245" w="232">
                  <a:moveTo>
                    <a:pt x="231" y="0"/>
                  </a:moveTo>
                  <a:lnTo>
                    <a:pt x="0" y="86"/>
                  </a:lnTo>
                  <a:lnTo>
                    <a:pt x="218" y="245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3" name="Google Shape;1713;p34"/>
          <p:cNvSpPr/>
          <p:nvPr/>
        </p:nvSpPr>
        <p:spPr>
          <a:xfrm flipH="1" rot="316997">
            <a:off x="6489567" y="1918131"/>
            <a:ext cx="544689" cy="421865"/>
          </a:xfrm>
          <a:custGeom>
            <a:rect b="b" l="l" r="r" t="t"/>
            <a:pathLst>
              <a:path extrusionOk="0" h="4940" w="6379">
                <a:moveTo>
                  <a:pt x="839" y="1"/>
                </a:moveTo>
                <a:lnTo>
                  <a:pt x="839" y="1"/>
                </a:lnTo>
                <a:cubicBezTo>
                  <a:pt x="840" y="1"/>
                  <a:pt x="1381" y="186"/>
                  <a:pt x="1480" y="410"/>
                </a:cubicBezTo>
                <a:cubicBezTo>
                  <a:pt x="1572" y="622"/>
                  <a:pt x="1513" y="1051"/>
                  <a:pt x="1671" y="1289"/>
                </a:cubicBezTo>
                <a:cubicBezTo>
                  <a:pt x="1634" y="1332"/>
                  <a:pt x="1540" y="1351"/>
                  <a:pt x="1412" y="1351"/>
                </a:cubicBezTo>
                <a:cubicBezTo>
                  <a:pt x="1048" y="1351"/>
                  <a:pt x="411" y="1193"/>
                  <a:pt x="1" y="958"/>
                </a:cubicBezTo>
                <a:lnTo>
                  <a:pt x="1" y="958"/>
                </a:lnTo>
                <a:cubicBezTo>
                  <a:pt x="219" y="1401"/>
                  <a:pt x="1090" y="1685"/>
                  <a:pt x="1665" y="1698"/>
                </a:cubicBezTo>
                <a:cubicBezTo>
                  <a:pt x="1744" y="1988"/>
                  <a:pt x="1962" y="2530"/>
                  <a:pt x="2286" y="3078"/>
                </a:cubicBezTo>
                <a:cubicBezTo>
                  <a:pt x="2131" y="3070"/>
                  <a:pt x="1961" y="3055"/>
                  <a:pt x="1808" y="3055"/>
                </a:cubicBezTo>
                <a:cubicBezTo>
                  <a:pt x="1594" y="3055"/>
                  <a:pt x="1415" y="3084"/>
                  <a:pt x="1361" y="3203"/>
                </a:cubicBezTo>
                <a:cubicBezTo>
                  <a:pt x="1467" y="3349"/>
                  <a:pt x="1797" y="3335"/>
                  <a:pt x="1962" y="3375"/>
                </a:cubicBezTo>
                <a:cubicBezTo>
                  <a:pt x="2120" y="3408"/>
                  <a:pt x="2286" y="3441"/>
                  <a:pt x="2431" y="3507"/>
                </a:cubicBezTo>
                <a:cubicBezTo>
                  <a:pt x="2497" y="3540"/>
                  <a:pt x="2550" y="3560"/>
                  <a:pt x="2602" y="3580"/>
                </a:cubicBezTo>
                <a:cubicBezTo>
                  <a:pt x="3045" y="4207"/>
                  <a:pt x="3606" y="4762"/>
                  <a:pt x="4233" y="4887"/>
                </a:cubicBezTo>
                <a:cubicBezTo>
                  <a:pt x="4422" y="4924"/>
                  <a:pt x="4601" y="4940"/>
                  <a:pt x="4768" y="4940"/>
                </a:cubicBezTo>
                <a:cubicBezTo>
                  <a:pt x="5777" y="4940"/>
                  <a:pt x="6378" y="4360"/>
                  <a:pt x="6373" y="4247"/>
                </a:cubicBezTo>
                <a:cubicBezTo>
                  <a:pt x="6360" y="4121"/>
                  <a:pt x="6333" y="3560"/>
                  <a:pt x="5290" y="2517"/>
                </a:cubicBezTo>
                <a:cubicBezTo>
                  <a:pt x="4247" y="1467"/>
                  <a:pt x="3560" y="1586"/>
                  <a:pt x="3005" y="1407"/>
                </a:cubicBezTo>
                <a:cubicBezTo>
                  <a:pt x="2609" y="1282"/>
                  <a:pt x="2094" y="1223"/>
                  <a:pt x="2094" y="1223"/>
                </a:cubicBezTo>
                <a:cubicBezTo>
                  <a:pt x="2094" y="1223"/>
                  <a:pt x="1929" y="523"/>
                  <a:pt x="1632" y="278"/>
                </a:cubicBezTo>
                <a:cubicBezTo>
                  <a:pt x="1328" y="34"/>
                  <a:pt x="840" y="1"/>
                  <a:pt x="8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4" name="Google Shape;1714;p34"/>
          <p:cNvGrpSpPr/>
          <p:nvPr/>
        </p:nvGrpSpPr>
        <p:grpSpPr>
          <a:xfrm>
            <a:off x="3489199" y="2253113"/>
            <a:ext cx="4181140" cy="1844864"/>
            <a:chOff x="3489199" y="2253113"/>
            <a:chExt cx="4181140" cy="1844864"/>
          </a:xfrm>
        </p:grpSpPr>
        <p:grpSp>
          <p:nvGrpSpPr>
            <p:cNvPr id="1715" name="Google Shape;1715;p34"/>
            <p:cNvGrpSpPr/>
            <p:nvPr/>
          </p:nvGrpSpPr>
          <p:grpSpPr>
            <a:xfrm>
              <a:off x="4716014" y="3539981"/>
              <a:ext cx="182366" cy="141862"/>
              <a:chOff x="2915619" y="2091368"/>
              <a:chExt cx="96367" cy="74964"/>
            </a:xfrm>
          </p:grpSpPr>
          <p:sp>
            <p:nvSpPr>
              <p:cNvPr id="1716" name="Google Shape;1716;p34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34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8" name="Google Shape;1718;p34"/>
            <p:cNvGrpSpPr/>
            <p:nvPr/>
          </p:nvGrpSpPr>
          <p:grpSpPr>
            <a:xfrm rot="-509245">
              <a:off x="3560042" y="2544311"/>
              <a:ext cx="4039454" cy="1259719"/>
              <a:chOff x="6854225" y="2814280"/>
              <a:chExt cx="4039243" cy="1259653"/>
            </a:xfrm>
          </p:grpSpPr>
          <p:sp>
            <p:nvSpPr>
              <p:cNvPr id="1719" name="Google Shape;1719;p34"/>
              <p:cNvSpPr/>
              <p:nvPr/>
            </p:nvSpPr>
            <p:spPr>
              <a:xfrm>
                <a:off x="6854225" y="2814280"/>
                <a:ext cx="4039243" cy="1259653"/>
              </a:xfrm>
              <a:custGeom>
                <a:rect b="b" l="l" r="r" t="t"/>
                <a:pathLst>
                  <a:path extrusionOk="0" h="9771" w="31332">
                    <a:moveTo>
                      <a:pt x="14899" y="0"/>
                    </a:moveTo>
                    <a:cubicBezTo>
                      <a:pt x="14790" y="0"/>
                      <a:pt x="14660" y="43"/>
                      <a:pt x="14586" y="62"/>
                    </a:cubicBezTo>
                    <a:cubicBezTo>
                      <a:pt x="13992" y="207"/>
                      <a:pt x="13457" y="517"/>
                      <a:pt x="12989" y="900"/>
                    </a:cubicBezTo>
                    <a:cubicBezTo>
                      <a:pt x="12566" y="1237"/>
                      <a:pt x="12203" y="1646"/>
                      <a:pt x="11727" y="1924"/>
                    </a:cubicBezTo>
                    <a:cubicBezTo>
                      <a:pt x="11285" y="2175"/>
                      <a:pt x="10790" y="2294"/>
                      <a:pt x="10288" y="2327"/>
                    </a:cubicBezTo>
                    <a:cubicBezTo>
                      <a:pt x="9581" y="2386"/>
                      <a:pt x="8881" y="2439"/>
                      <a:pt x="8182" y="2531"/>
                    </a:cubicBezTo>
                    <a:cubicBezTo>
                      <a:pt x="6868" y="2703"/>
                      <a:pt x="5534" y="2901"/>
                      <a:pt x="4352" y="3541"/>
                    </a:cubicBezTo>
                    <a:cubicBezTo>
                      <a:pt x="3791" y="3845"/>
                      <a:pt x="3262" y="4222"/>
                      <a:pt x="2754" y="4618"/>
                    </a:cubicBezTo>
                    <a:cubicBezTo>
                      <a:pt x="2226" y="5040"/>
                      <a:pt x="1697" y="5483"/>
                      <a:pt x="1235" y="5978"/>
                    </a:cubicBezTo>
                    <a:cubicBezTo>
                      <a:pt x="1017" y="6216"/>
                      <a:pt x="793" y="6453"/>
                      <a:pt x="542" y="6665"/>
                    </a:cubicBezTo>
                    <a:cubicBezTo>
                      <a:pt x="549" y="6671"/>
                      <a:pt x="549" y="6684"/>
                      <a:pt x="555" y="6698"/>
                    </a:cubicBezTo>
                    <a:cubicBezTo>
                      <a:pt x="555" y="6717"/>
                      <a:pt x="555" y="6744"/>
                      <a:pt x="549" y="6764"/>
                    </a:cubicBezTo>
                    <a:cubicBezTo>
                      <a:pt x="542" y="6784"/>
                      <a:pt x="535" y="6810"/>
                      <a:pt x="516" y="6823"/>
                    </a:cubicBezTo>
                    <a:cubicBezTo>
                      <a:pt x="496" y="6836"/>
                      <a:pt x="476" y="6850"/>
                      <a:pt x="449" y="6850"/>
                    </a:cubicBezTo>
                    <a:lnTo>
                      <a:pt x="430" y="6850"/>
                    </a:lnTo>
                    <a:cubicBezTo>
                      <a:pt x="403" y="6843"/>
                      <a:pt x="383" y="6830"/>
                      <a:pt x="370" y="6803"/>
                    </a:cubicBezTo>
                    <a:cubicBezTo>
                      <a:pt x="185" y="6975"/>
                      <a:pt x="0" y="7199"/>
                      <a:pt x="86" y="7444"/>
                    </a:cubicBezTo>
                    <a:cubicBezTo>
                      <a:pt x="93" y="7470"/>
                      <a:pt x="106" y="7497"/>
                      <a:pt x="113" y="7523"/>
                    </a:cubicBezTo>
                    <a:cubicBezTo>
                      <a:pt x="146" y="7582"/>
                      <a:pt x="179" y="7642"/>
                      <a:pt x="212" y="7701"/>
                    </a:cubicBezTo>
                    <a:cubicBezTo>
                      <a:pt x="225" y="7708"/>
                      <a:pt x="238" y="7715"/>
                      <a:pt x="258" y="7721"/>
                    </a:cubicBezTo>
                    <a:cubicBezTo>
                      <a:pt x="311" y="7737"/>
                      <a:pt x="366" y="7743"/>
                      <a:pt x="422" y="7743"/>
                    </a:cubicBezTo>
                    <a:cubicBezTo>
                      <a:pt x="555" y="7743"/>
                      <a:pt x="694" y="7707"/>
                      <a:pt x="819" y="7675"/>
                    </a:cubicBezTo>
                    <a:cubicBezTo>
                      <a:pt x="1050" y="7615"/>
                      <a:pt x="1275" y="7543"/>
                      <a:pt x="1506" y="7490"/>
                    </a:cubicBezTo>
                    <a:cubicBezTo>
                      <a:pt x="1823" y="7417"/>
                      <a:pt x="2146" y="7365"/>
                      <a:pt x="2470" y="7345"/>
                    </a:cubicBezTo>
                    <a:cubicBezTo>
                      <a:pt x="2534" y="7341"/>
                      <a:pt x="2598" y="7340"/>
                      <a:pt x="2662" y="7340"/>
                    </a:cubicBezTo>
                    <a:cubicBezTo>
                      <a:pt x="3233" y="7340"/>
                      <a:pt x="3780" y="7467"/>
                      <a:pt x="4332" y="7615"/>
                    </a:cubicBezTo>
                    <a:cubicBezTo>
                      <a:pt x="4853" y="7757"/>
                      <a:pt x="5388" y="7899"/>
                      <a:pt x="5930" y="7899"/>
                    </a:cubicBezTo>
                    <a:cubicBezTo>
                      <a:pt x="6020" y="7899"/>
                      <a:pt x="6110" y="7895"/>
                      <a:pt x="6201" y="7886"/>
                    </a:cubicBezTo>
                    <a:cubicBezTo>
                      <a:pt x="6518" y="7860"/>
                      <a:pt x="6802" y="7754"/>
                      <a:pt x="7092" y="7642"/>
                    </a:cubicBezTo>
                    <a:cubicBezTo>
                      <a:pt x="7258" y="7579"/>
                      <a:pt x="7449" y="7507"/>
                      <a:pt x="7633" y="7507"/>
                    </a:cubicBezTo>
                    <a:cubicBezTo>
                      <a:pt x="7720" y="7507"/>
                      <a:pt x="7804" y="7523"/>
                      <a:pt x="7884" y="7563"/>
                    </a:cubicBezTo>
                    <a:cubicBezTo>
                      <a:pt x="7904" y="7576"/>
                      <a:pt x="7904" y="7615"/>
                      <a:pt x="7878" y="7622"/>
                    </a:cubicBezTo>
                    <a:cubicBezTo>
                      <a:pt x="7706" y="7642"/>
                      <a:pt x="7534" y="7655"/>
                      <a:pt x="7369" y="7708"/>
                    </a:cubicBezTo>
                    <a:cubicBezTo>
                      <a:pt x="7204" y="7767"/>
                      <a:pt x="7046" y="7840"/>
                      <a:pt x="6881" y="7906"/>
                    </a:cubicBezTo>
                    <a:cubicBezTo>
                      <a:pt x="6586" y="8024"/>
                      <a:pt x="6282" y="8073"/>
                      <a:pt x="5966" y="8073"/>
                    </a:cubicBezTo>
                    <a:cubicBezTo>
                      <a:pt x="5928" y="8073"/>
                      <a:pt x="5889" y="8073"/>
                      <a:pt x="5851" y="8071"/>
                    </a:cubicBezTo>
                    <a:cubicBezTo>
                      <a:pt x="5771" y="8071"/>
                      <a:pt x="5686" y="8064"/>
                      <a:pt x="5606" y="8058"/>
                    </a:cubicBezTo>
                    <a:cubicBezTo>
                      <a:pt x="5329" y="8223"/>
                      <a:pt x="5032" y="8348"/>
                      <a:pt x="4728" y="8447"/>
                    </a:cubicBezTo>
                    <a:cubicBezTo>
                      <a:pt x="4157" y="8632"/>
                      <a:pt x="3538" y="8713"/>
                      <a:pt x="2937" y="8713"/>
                    </a:cubicBezTo>
                    <a:cubicBezTo>
                      <a:pt x="2829" y="8713"/>
                      <a:pt x="2722" y="8710"/>
                      <a:pt x="2615" y="8705"/>
                    </a:cubicBezTo>
                    <a:cubicBezTo>
                      <a:pt x="2259" y="8685"/>
                      <a:pt x="1902" y="8646"/>
                      <a:pt x="1559" y="8566"/>
                    </a:cubicBezTo>
                    <a:cubicBezTo>
                      <a:pt x="1262" y="8494"/>
                      <a:pt x="945" y="8388"/>
                      <a:pt x="753" y="8131"/>
                    </a:cubicBezTo>
                    <a:cubicBezTo>
                      <a:pt x="737" y="8114"/>
                      <a:pt x="756" y="8102"/>
                      <a:pt x="771" y="8102"/>
                    </a:cubicBezTo>
                    <a:cubicBezTo>
                      <a:pt x="774" y="8102"/>
                      <a:pt x="777" y="8103"/>
                      <a:pt x="780" y="8104"/>
                    </a:cubicBezTo>
                    <a:cubicBezTo>
                      <a:pt x="951" y="8183"/>
                      <a:pt x="1123" y="8256"/>
                      <a:pt x="1308" y="8309"/>
                    </a:cubicBezTo>
                    <a:cubicBezTo>
                      <a:pt x="1473" y="8355"/>
                      <a:pt x="1645" y="8388"/>
                      <a:pt x="1823" y="8408"/>
                    </a:cubicBezTo>
                    <a:cubicBezTo>
                      <a:pt x="2139" y="8452"/>
                      <a:pt x="2460" y="8473"/>
                      <a:pt x="2780" y="8473"/>
                    </a:cubicBezTo>
                    <a:cubicBezTo>
                      <a:pt x="3135" y="8473"/>
                      <a:pt x="3490" y="8447"/>
                      <a:pt x="3837" y="8395"/>
                    </a:cubicBezTo>
                    <a:cubicBezTo>
                      <a:pt x="4358" y="8315"/>
                      <a:pt x="4867" y="8177"/>
                      <a:pt x="5369" y="8031"/>
                    </a:cubicBezTo>
                    <a:cubicBezTo>
                      <a:pt x="4880" y="7952"/>
                      <a:pt x="4411" y="7807"/>
                      <a:pt x="3936" y="7688"/>
                    </a:cubicBezTo>
                    <a:cubicBezTo>
                      <a:pt x="3606" y="7602"/>
                      <a:pt x="3269" y="7530"/>
                      <a:pt x="2926" y="7510"/>
                    </a:cubicBezTo>
                    <a:cubicBezTo>
                      <a:pt x="2848" y="7505"/>
                      <a:pt x="2771" y="7503"/>
                      <a:pt x="2693" y="7503"/>
                    </a:cubicBezTo>
                    <a:cubicBezTo>
                      <a:pt x="2421" y="7503"/>
                      <a:pt x="2150" y="7530"/>
                      <a:pt x="1882" y="7576"/>
                    </a:cubicBezTo>
                    <a:cubicBezTo>
                      <a:pt x="1592" y="7629"/>
                      <a:pt x="1308" y="7695"/>
                      <a:pt x="1024" y="7774"/>
                    </a:cubicBezTo>
                    <a:cubicBezTo>
                      <a:pt x="846" y="7820"/>
                      <a:pt x="661" y="7866"/>
                      <a:pt x="482" y="7873"/>
                    </a:cubicBezTo>
                    <a:cubicBezTo>
                      <a:pt x="416" y="7873"/>
                      <a:pt x="350" y="7873"/>
                      <a:pt x="291" y="7860"/>
                    </a:cubicBezTo>
                    <a:lnTo>
                      <a:pt x="291" y="7860"/>
                    </a:lnTo>
                    <a:cubicBezTo>
                      <a:pt x="337" y="7979"/>
                      <a:pt x="370" y="8104"/>
                      <a:pt x="430" y="8223"/>
                    </a:cubicBezTo>
                    <a:cubicBezTo>
                      <a:pt x="549" y="8494"/>
                      <a:pt x="793" y="8665"/>
                      <a:pt x="1050" y="8791"/>
                    </a:cubicBezTo>
                    <a:cubicBezTo>
                      <a:pt x="1579" y="9048"/>
                      <a:pt x="2186" y="9194"/>
                      <a:pt x="2761" y="9273"/>
                    </a:cubicBezTo>
                    <a:cubicBezTo>
                      <a:pt x="3421" y="9372"/>
                      <a:pt x="4094" y="9392"/>
                      <a:pt x="4755" y="9405"/>
                    </a:cubicBezTo>
                    <a:cubicBezTo>
                      <a:pt x="4800" y="9405"/>
                      <a:pt x="4846" y="9406"/>
                      <a:pt x="4892" y="9406"/>
                    </a:cubicBezTo>
                    <a:cubicBezTo>
                      <a:pt x="6022" y="9406"/>
                      <a:pt x="7157" y="9251"/>
                      <a:pt x="8261" y="9042"/>
                    </a:cubicBezTo>
                    <a:cubicBezTo>
                      <a:pt x="8809" y="8936"/>
                      <a:pt x="9350" y="8817"/>
                      <a:pt x="9892" y="8679"/>
                    </a:cubicBezTo>
                    <a:lnTo>
                      <a:pt x="9912" y="8665"/>
                    </a:lnTo>
                    <a:cubicBezTo>
                      <a:pt x="9926" y="8654"/>
                      <a:pt x="9941" y="8650"/>
                      <a:pt x="9955" y="8650"/>
                    </a:cubicBezTo>
                    <a:cubicBezTo>
                      <a:pt x="9967" y="8650"/>
                      <a:pt x="9979" y="8653"/>
                      <a:pt x="9991" y="8659"/>
                    </a:cubicBezTo>
                    <a:cubicBezTo>
                      <a:pt x="10512" y="8520"/>
                      <a:pt x="11027" y="8368"/>
                      <a:pt x="11536" y="8203"/>
                    </a:cubicBezTo>
                    <a:cubicBezTo>
                      <a:pt x="11331" y="8131"/>
                      <a:pt x="11126" y="8064"/>
                      <a:pt x="10922" y="8005"/>
                    </a:cubicBezTo>
                    <a:cubicBezTo>
                      <a:pt x="10871" y="7992"/>
                      <a:pt x="10893" y="7919"/>
                      <a:pt x="10942" y="7919"/>
                    </a:cubicBezTo>
                    <a:cubicBezTo>
                      <a:pt x="10944" y="7919"/>
                      <a:pt x="10946" y="7919"/>
                      <a:pt x="10948" y="7919"/>
                    </a:cubicBezTo>
                    <a:cubicBezTo>
                      <a:pt x="11133" y="7965"/>
                      <a:pt x="11318" y="8018"/>
                      <a:pt x="11503" y="8071"/>
                    </a:cubicBezTo>
                    <a:cubicBezTo>
                      <a:pt x="12348" y="8322"/>
                      <a:pt x="13160" y="8659"/>
                      <a:pt x="14019" y="8877"/>
                    </a:cubicBezTo>
                    <a:cubicBezTo>
                      <a:pt x="14522" y="9005"/>
                      <a:pt x="15065" y="9111"/>
                      <a:pt x="15601" y="9111"/>
                    </a:cubicBezTo>
                    <a:cubicBezTo>
                      <a:pt x="15895" y="9111"/>
                      <a:pt x="16186" y="9079"/>
                      <a:pt x="16468" y="9002"/>
                    </a:cubicBezTo>
                    <a:cubicBezTo>
                      <a:pt x="16627" y="8962"/>
                      <a:pt x="16785" y="8903"/>
                      <a:pt x="16924" y="8817"/>
                    </a:cubicBezTo>
                    <a:cubicBezTo>
                      <a:pt x="16963" y="8791"/>
                      <a:pt x="17003" y="8764"/>
                      <a:pt x="17023" y="8731"/>
                    </a:cubicBezTo>
                    <a:cubicBezTo>
                      <a:pt x="17036" y="8712"/>
                      <a:pt x="17036" y="8705"/>
                      <a:pt x="17030" y="8685"/>
                    </a:cubicBezTo>
                    <a:cubicBezTo>
                      <a:pt x="17010" y="8639"/>
                      <a:pt x="16924" y="8593"/>
                      <a:pt x="16871" y="8560"/>
                    </a:cubicBezTo>
                    <a:cubicBezTo>
                      <a:pt x="16772" y="8507"/>
                      <a:pt x="16673" y="8467"/>
                      <a:pt x="16567" y="8434"/>
                    </a:cubicBezTo>
                    <a:cubicBezTo>
                      <a:pt x="16363" y="8362"/>
                      <a:pt x="16145" y="8309"/>
                      <a:pt x="15947" y="8230"/>
                    </a:cubicBezTo>
                    <a:cubicBezTo>
                      <a:pt x="15669" y="8124"/>
                      <a:pt x="15451" y="7899"/>
                      <a:pt x="15260" y="7682"/>
                    </a:cubicBezTo>
                    <a:cubicBezTo>
                      <a:pt x="15029" y="7431"/>
                      <a:pt x="14798" y="7127"/>
                      <a:pt x="14461" y="7008"/>
                    </a:cubicBezTo>
                    <a:cubicBezTo>
                      <a:pt x="14151" y="6889"/>
                      <a:pt x="13563" y="6935"/>
                      <a:pt x="13543" y="6473"/>
                    </a:cubicBezTo>
                    <a:cubicBezTo>
                      <a:pt x="13543" y="6453"/>
                      <a:pt x="13560" y="6441"/>
                      <a:pt x="13576" y="6441"/>
                    </a:cubicBezTo>
                    <a:cubicBezTo>
                      <a:pt x="13587" y="6441"/>
                      <a:pt x="13597" y="6447"/>
                      <a:pt x="13603" y="6460"/>
                    </a:cubicBezTo>
                    <a:cubicBezTo>
                      <a:pt x="13616" y="6493"/>
                      <a:pt x="13636" y="6526"/>
                      <a:pt x="13662" y="6552"/>
                    </a:cubicBezTo>
                    <a:cubicBezTo>
                      <a:pt x="15611" y="6000"/>
                      <a:pt x="17662" y="5608"/>
                      <a:pt x="19668" y="5608"/>
                    </a:cubicBezTo>
                    <a:cubicBezTo>
                      <a:pt x="21209" y="5608"/>
                      <a:pt x="22725" y="5839"/>
                      <a:pt x="24148" y="6407"/>
                    </a:cubicBezTo>
                    <a:cubicBezTo>
                      <a:pt x="24570" y="6579"/>
                      <a:pt x="24887" y="6856"/>
                      <a:pt x="25151" y="7193"/>
                    </a:cubicBezTo>
                    <a:cubicBezTo>
                      <a:pt x="25356" y="7365"/>
                      <a:pt x="25547" y="7543"/>
                      <a:pt x="25726" y="7721"/>
                    </a:cubicBezTo>
                    <a:cubicBezTo>
                      <a:pt x="26175" y="8170"/>
                      <a:pt x="26538" y="8692"/>
                      <a:pt x="26960" y="9161"/>
                    </a:cubicBezTo>
                    <a:cubicBezTo>
                      <a:pt x="27073" y="9279"/>
                      <a:pt x="27178" y="9392"/>
                      <a:pt x="27297" y="9497"/>
                    </a:cubicBezTo>
                    <a:cubicBezTo>
                      <a:pt x="27409" y="9603"/>
                      <a:pt x="27535" y="9722"/>
                      <a:pt x="27680" y="9761"/>
                    </a:cubicBezTo>
                    <a:cubicBezTo>
                      <a:pt x="27706" y="9768"/>
                      <a:pt x="27728" y="9771"/>
                      <a:pt x="27748" y="9771"/>
                    </a:cubicBezTo>
                    <a:cubicBezTo>
                      <a:pt x="27939" y="9771"/>
                      <a:pt x="27882" y="9502"/>
                      <a:pt x="27858" y="9359"/>
                    </a:cubicBezTo>
                    <a:cubicBezTo>
                      <a:pt x="27832" y="9187"/>
                      <a:pt x="27799" y="9015"/>
                      <a:pt x="27773" y="8844"/>
                    </a:cubicBezTo>
                    <a:cubicBezTo>
                      <a:pt x="27660" y="8144"/>
                      <a:pt x="27561" y="7437"/>
                      <a:pt x="27555" y="6724"/>
                    </a:cubicBezTo>
                    <a:cubicBezTo>
                      <a:pt x="27555" y="6407"/>
                      <a:pt x="27561" y="6077"/>
                      <a:pt x="27634" y="5767"/>
                    </a:cubicBezTo>
                    <a:cubicBezTo>
                      <a:pt x="27707" y="5470"/>
                      <a:pt x="27852" y="5205"/>
                      <a:pt x="28030" y="4961"/>
                    </a:cubicBezTo>
                    <a:cubicBezTo>
                      <a:pt x="28406" y="4453"/>
                      <a:pt x="28849" y="3990"/>
                      <a:pt x="29304" y="3555"/>
                    </a:cubicBezTo>
                    <a:cubicBezTo>
                      <a:pt x="29773" y="3106"/>
                      <a:pt x="30275" y="2696"/>
                      <a:pt x="30797" y="2313"/>
                    </a:cubicBezTo>
                    <a:cubicBezTo>
                      <a:pt x="30883" y="2254"/>
                      <a:pt x="30962" y="2194"/>
                      <a:pt x="31041" y="2135"/>
                    </a:cubicBezTo>
                    <a:cubicBezTo>
                      <a:pt x="31107" y="2082"/>
                      <a:pt x="31199" y="2029"/>
                      <a:pt x="31252" y="1963"/>
                    </a:cubicBezTo>
                    <a:cubicBezTo>
                      <a:pt x="31332" y="1845"/>
                      <a:pt x="31239" y="1732"/>
                      <a:pt x="31120" y="1706"/>
                    </a:cubicBezTo>
                    <a:cubicBezTo>
                      <a:pt x="31093" y="1700"/>
                      <a:pt x="31066" y="1698"/>
                      <a:pt x="31038" y="1698"/>
                    </a:cubicBezTo>
                    <a:cubicBezTo>
                      <a:pt x="30970" y="1698"/>
                      <a:pt x="30902" y="1712"/>
                      <a:pt x="30836" y="1726"/>
                    </a:cubicBezTo>
                    <a:cubicBezTo>
                      <a:pt x="30500" y="1805"/>
                      <a:pt x="30176" y="1957"/>
                      <a:pt x="29872" y="2115"/>
                    </a:cubicBezTo>
                    <a:cubicBezTo>
                      <a:pt x="28664" y="2736"/>
                      <a:pt x="27508" y="3469"/>
                      <a:pt x="26419" y="4274"/>
                    </a:cubicBezTo>
                    <a:cubicBezTo>
                      <a:pt x="25917" y="4651"/>
                      <a:pt x="25435" y="5126"/>
                      <a:pt x="24861" y="5390"/>
                    </a:cubicBezTo>
                    <a:cubicBezTo>
                      <a:pt x="24603" y="5508"/>
                      <a:pt x="24332" y="5552"/>
                      <a:pt x="24059" y="5552"/>
                    </a:cubicBezTo>
                    <a:cubicBezTo>
                      <a:pt x="23767" y="5552"/>
                      <a:pt x="23471" y="5501"/>
                      <a:pt x="23183" y="5437"/>
                    </a:cubicBezTo>
                    <a:cubicBezTo>
                      <a:pt x="22536" y="5285"/>
                      <a:pt x="21903" y="5080"/>
                      <a:pt x="21269" y="4908"/>
                    </a:cubicBezTo>
                    <a:cubicBezTo>
                      <a:pt x="20932" y="4816"/>
                      <a:pt x="20602" y="4730"/>
                      <a:pt x="20258" y="4677"/>
                    </a:cubicBezTo>
                    <a:cubicBezTo>
                      <a:pt x="19955" y="4631"/>
                      <a:pt x="19638" y="4591"/>
                      <a:pt x="19374" y="4426"/>
                    </a:cubicBezTo>
                    <a:cubicBezTo>
                      <a:pt x="19182" y="4301"/>
                      <a:pt x="19017" y="4103"/>
                      <a:pt x="18984" y="3872"/>
                    </a:cubicBezTo>
                    <a:cubicBezTo>
                      <a:pt x="18971" y="3812"/>
                      <a:pt x="18997" y="3687"/>
                      <a:pt x="18964" y="3634"/>
                    </a:cubicBezTo>
                    <a:cubicBezTo>
                      <a:pt x="18942" y="3595"/>
                      <a:pt x="18905" y="3581"/>
                      <a:pt x="18866" y="3581"/>
                    </a:cubicBezTo>
                    <a:cubicBezTo>
                      <a:pt x="18813" y="3581"/>
                      <a:pt x="18754" y="3607"/>
                      <a:pt x="18720" y="3634"/>
                    </a:cubicBezTo>
                    <a:cubicBezTo>
                      <a:pt x="18601" y="3713"/>
                      <a:pt x="18528" y="3845"/>
                      <a:pt x="18416" y="3931"/>
                    </a:cubicBezTo>
                    <a:cubicBezTo>
                      <a:pt x="18189" y="4118"/>
                      <a:pt x="17907" y="4175"/>
                      <a:pt x="17619" y="4175"/>
                    </a:cubicBezTo>
                    <a:cubicBezTo>
                      <a:pt x="17387" y="4175"/>
                      <a:pt x="17152" y="4138"/>
                      <a:pt x="16937" y="4103"/>
                    </a:cubicBezTo>
                    <a:cubicBezTo>
                      <a:pt x="16587" y="4043"/>
                      <a:pt x="16244" y="3977"/>
                      <a:pt x="15900" y="3891"/>
                    </a:cubicBezTo>
                    <a:cubicBezTo>
                      <a:pt x="15656" y="3832"/>
                      <a:pt x="15412" y="3799"/>
                      <a:pt x="15174" y="3733"/>
                    </a:cubicBezTo>
                    <a:cubicBezTo>
                      <a:pt x="14976" y="3674"/>
                      <a:pt x="14758" y="3601"/>
                      <a:pt x="14619" y="3436"/>
                    </a:cubicBezTo>
                    <a:cubicBezTo>
                      <a:pt x="14494" y="3284"/>
                      <a:pt x="14428" y="3086"/>
                      <a:pt x="14388" y="2901"/>
                    </a:cubicBezTo>
                    <a:cubicBezTo>
                      <a:pt x="14342" y="2683"/>
                      <a:pt x="14322" y="2459"/>
                      <a:pt x="14336" y="2241"/>
                    </a:cubicBezTo>
                    <a:cubicBezTo>
                      <a:pt x="14349" y="1996"/>
                      <a:pt x="14421" y="1778"/>
                      <a:pt x="14501" y="1554"/>
                    </a:cubicBezTo>
                    <a:cubicBezTo>
                      <a:pt x="14606" y="1250"/>
                      <a:pt x="14725" y="947"/>
                      <a:pt x="14864" y="656"/>
                    </a:cubicBezTo>
                    <a:cubicBezTo>
                      <a:pt x="14936" y="517"/>
                      <a:pt x="15121" y="273"/>
                      <a:pt x="15082" y="115"/>
                    </a:cubicBezTo>
                    <a:cubicBezTo>
                      <a:pt x="15058" y="27"/>
                      <a:pt x="14985" y="0"/>
                      <a:pt x="148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34"/>
              <p:cNvSpPr/>
              <p:nvPr/>
            </p:nvSpPr>
            <p:spPr>
              <a:xfrm>
                <a:off x="7035484" y="3781554"/>
                <a:ext cx="484472" cy="106744"/>
              </a:xfrm>
              <a:custGeom>
                <a:rect b="b" l="l" r="r" t="t"/>
                <a:pathLst>
                  <a:path extrusionOk="0" h="828" w="3758">
                    <a:moveTo>
                      <a:pt x="1287" y="0"/>
                    </a:moveTo>
                    <a:cubicBezTo>
                      <a:pt x="1015" y="0"/>
                      <a:pt x="744" y="27"/>
                      <a:pt x="476" y="73"/>
                    </a:cubicBezTo>
                    <a:cubicBezTo>
                      <a:pt x="318" y="99"/>
                      <a:pt x="159" y="132"/>
                      <a:pt x="1" y="172"/>
                    </a:cubicBezTo>
                    <a:cubicBezTo>
                      <a:pt x="166" y="403"/>
                      <a:pt x="430" y="568"/>
                      <a:pt x="787" y="641"/>
                    </a:cubicBezTo>
                    <a:cubicBezTo>
                      <a:pt x="1268" y="751"/>
                      <a:pt x="1765" y="828"/>
                      <a:pt x="2249" y="828"/>
                    </a:cubicBezTo>
                    <a:cubicBezTo>
                      <a:pt x="2782" y="828"/>
                      <a:pt x="3298" y="734"/>
                      <a:pt x="3758" y="489"/>
                    </a:cubicBezTo>
                    <a:cubicBezTo>
                      <a:pt x="3342" y="410"/>
                      <a:pt x="2939" y="284"/>
                      <a:pt x="2530" y="185"/>
                    </a:cubicBezTo>
                    <a:cubicBezTo>
                      <a:pt x="2200" y="99"/>
                      <a:pt x="1863" y="27"/>
                      <a:pt x="1520" y="7"/>
                    </a:cubicBezTo>
                    <a:cubicBezTo>
                      <a:pt x="1442" y="2"/>
                      <a:pt x="1365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1" name="Google Shape;1721;p34"/>
            <p:cNvGrpSpPr/>
            <p:nvPr/>
          </p:nvGrpSpPr>
          <p:grpSpPr>
            <a:xfrm rot="-509245">
              <a:off x="3649693" y="3319604"/>
              <a:ext cx="3205969" cy="464129"/>
              <a:chOff x="6891740" y="3537125"/>
              <a:chExt cx="3205802" cy="464104"/>
            </a:xfrm>
          </p:grpSpPr>
          <p:sp>
            <p:nvSpPr>
              <p:cNvPr id="1722" name="Google Shape;1722;p34"/>
              <p:cNvSpPr/>
              <p:nvPr/>
            </p:nvSpPr>
            <p:spPr>
              <a:xfrm>
                <a:off x="8615506" y="3537125"/>
                <a:ext cx="1482036" cy="204463"/>
              </a:xfrm>
              <a:custGeom>
                <a:rect b="b" l="l" r="r" t="t"/>
                <a:pathLst>
                  <a:path extrusionOk="0" h="1586" w="11496">
                    <a:moveTo>
                      <a:pt x="6006" y="1"/>
                    </a:moveTo>
                    <a:cubicBezTo>
                      <a:pt x="4000" y="1"/>
                      <a:pt x="1949" y="393"/>
                      <a:pt x="0" y="945"/>
                    </a:cubicBezTo>
                    <a:cubicBezTo>
                      <a:pt x="139" y="1110"/>
                      <a:pt x="396" y="1150"/>
                      <a:pt x="594" y="1190"/>
                    </a:cubicBezTo>
                    <a:cubicBezTo>
                      <a:pt x="733" y="1210"/>
                      <a:pt x="858" y="1256"/>
                      <a:pt x="984" y="1315"/>
                    </a:cubicBezTo>
                    <a:cubicBezTo>
                      <a:pt x="2692" y="730"/>
                      <a:pt x="4580" y="323"/>
                      <a:pt x="6424" y="323"/>
                    </a:cubicBezTo>
                    <a:cubicBezTo>
                      <a:pt x="7495" y="323"/>
                      <a:pt x="8551" y="460"/>
                      <a:pt x="9548" y="780"/>
                    </a:cubicBezTo>
                    <a:cubicBezTo>
                      <a:pt x="9911" y="807"/>
                      <a:pt x="10274" y="860"/>
                      <a:pt x="10611" y="1011"/>
                    </a:cubicBezTo>
                    <a:cubicBezTo>
                      <a:pt x="10921" y="1157"/>
                      <a:pt x="11218" y="1361"/>
                      <a:pt x="11496" y="1586"/>
                    </a:cubicBezTo>
                    <a:cubicBezTo>
                      <a:pt x="11232" y="1249"/>
                      <a:pt x="10908" y="972"/>
                      <a:pt x="10486" y="800"/>
                    </a:cubicBezTo>
                    <a:cubicBezTo>
                      <a:pt x="9063" y="232"/>
                      <a:pt x="7547" y="1"/>
                      <a:pt x="60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34"/>
              <p:cNvSpPr/>
              <p:nvPr/>
            </p:nvSpPr>
            <p:spPr>
              <a:xfrm>
                <a:off x="6891740" y="3753450"/>
                <a:ext cx="1384187" cy="247779"/>
              </a:xfrm>
              <a:custGeom>
                <a:rect b="b" l="l" r="r" t="t"/>
                <a:pathLst>
                  <a:path extrusionOk="0" h="1922" w="10737">
                    <a:moveTo>
                      <a:pt x="8326" y="0"/>
                    </a:moveTo>
                    <a:cubicBezTo>
                      <a:pt x="8042" y="66"/>
                      <a:pt x="7758" y="152"/>
                      <a:pt x="7481" y="238"/>
                    </a:cubicBezTo>
                    <a:cubicBezTo>
                      <a:pt x="7521" y="245"/>
                      <a:pt x="7560" y="258"/>
                      <a:pt x="7593" y="278"/>
                    </a:cubicBezTo>
                    <a:cubicBezTo>
                      <a:pt x="7613" y="291"/>
                      <a:pt x="7613" y="330"/>
                      <a:pt x="7587" y="337"/>
                    </a:cubicBezTo>
                    <a:cubicBezTo>
                      <a:pt x="7415" y="357"/>
                      <a:pt x="7243" y="370"/>
                      <a:pt x="7078" y="423"/>
                    </a:cubicBezTo>
                    <a:cubicBezTo>
                      <a:pt x="6913" y="476"/>
                      <a:pt x="6755" y="555"/>
                      <a:pt x="6590" y="621"/>
                    </a:cubicBezTo>
                    <a:cubicBezTo>
                      <a:pt x="6292" y="734"/>
                      <a:pt x="5984" y="788"/>
                      <a:pt x="5666" y="788"/>
                    </a:cubicBezTo>
                    <a:cubicBezTo>
                      <a:pt x="5631" y="788"/>
                      <a:pt x="5595" y="787"/>
                      <a:pt x="5560" y="786"/>
                    </a:cubicBezTo>
                    <a:cubicBezTo>
                      <a:pt x="5480" y="786"/>
                      <a:pt x="5395" y="779"/>
                      <a:pt x="5315" y="773"/>
                    </a:cubicBezTo>
                    <a:cubicBezTo>
                      <a:pt x="5038" y="938"/>
                      <a:pt x="4748" y="1063"/>
                      <a:pt x="4437" y="1162"/>
                    </a:cubicBezTo>
                    <a:cubicBezTo>
                      <a:pt x="3866" y="1347"/>
                      <a:pt x="3247" y="1428"/>
                      <a:pt x="2646" y="1428"/>
                    </a:cubicBezTo>
                    <a:cubicBezTo>
                      <a:pt x="2538" y="1428"/>
                      <a:pt x="2431" y="1425"/>
                      <a:pt x="2324" y="1420"/>
                    </a:cubicBezTo>
                    <a:cubicBezTo>
                      <a:pt x="1968" y="1400"/>
                      <a:pt x="1611" y="1361"/>
                      <a:pt x="1274" y="1275"/>
                    </a:cubicBezTo>
                    <a:cubicBezTo>
                      <a:pt x="971" y="1202"/>
                      <a:pt x="654" y="1096"/>
                      <a:pt x="462" y="846"/>
                    </a:cubicBezTo>
                    <a:cubicBezTo>
                      <a:pt x="452" y="830"/>
                      <a:pt x="466" y="815"/>
                      <a:pt x="478" y="815"/>
                    </a:cubicBezTo>
                    <a:cubicBezTo>
                      <a:pt x="482" y="815"/>
                      <a:pt x="486" y="816"/>
                      <a:pt x="489" y="819"/>
                    </a:cubicBezTo>
                    <a:cubicBezTo>
                      <a:pt x="508" y="826"/>
                      <a:pt x="522" y="832"/>
                      <a:pt x="541" y="839"/>
                    </a:cubicBezTo>
                    <a:cubicBezTo>
                      <a:pt x="423" y="779"/>
                      <a:pt x="343" y="667"/>
                      <a:pt x="244" y="581"/>
                    </a:cubicBezTo>
                    <a:cubicBezTo>
                      <a:pt x="225" y="581"/>
                      <a:pt x="205" y="581"/>
                      <a:pt x="191" y="588"/>
                    </a:cubicBezTo>
                    <a:cubicBezTo>
                      <a:pt x="125" y="588"/>
                      <a:pt x="59" y="588"/>
                      <a:pt x="0" y="575"/>
                    </a:cubicBezTo>
                    <a:lnTo>
                      <a:pt x="0" y="575"/>
                    </a:lnTo>
                    <a:cubicBezTo>
                      <a:pt x="46" y="694"/>
                      <a:pt x="86" y="819"/>
                      <a:pt x="139" y="938"/>
                    </a:cubicBezTo>
                    <a:cubicBezTo>
                      <a:pt x="258" y="1209"/>
                      <a:pt x="502" y="1380"/>
                      <a:pt x="766" y="1506"/>
                    </a:cubicBezTo>
                    <a:cubicBezTo>
                      <a:pt x="957" y="1605"/>
                      <a:pt x="1169" y="1684"/>
                      <a:pt x="1380" y="1750"/>
                    </a:cubicBezTo>
                    <a:cubicBezTo>
                      <a:pt x="1413" y="1757"/>
                      <a:pt x="1453" y="1763"/>
                      <a:pt x="1492" y="1763"/>
                    </a:cubicBezTo>
                    <a:cubicBezTo>
                      <a:pt x="2186" y="1873"/>
                      <a:pt x="2870" y="1921"/>
                      <a:pt x="3548" y="1921"/>
                    </a:cubicBezTo>
                    <a:cubicBezTo>
                      <a:pt x="6017" y="1921"/>
                      <a:pt x="8389" y="1276"/>
                      <a:pt x="10736" y="581"/>
                    </a:cubicBezTo>
                    <a:cubicBezTo>
                      <a:pt x="9957" y="271"/>
                      <a:pt x="9158" y="40"/>
                      <a:pt x="8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4" name="Google Shape;1724;p34"/>
            <p:cNvGrpSpPr/>
            <p:nvPr/>
          </p:nvGrpSpPr>
          <p:grpSpPr>
            <a:xfrm rot="-509245">
              <a:off x="3901880" y="2614598"/>
              <a:ext cx="3536876" cy="1044678"/>
              <a:chOff x="7200549" y="2898335"/>
              <a:chExt cx="3536691" cy="1044624"/>
            </a:xfrm>
          </p:grpSpPr>
          <p:sp>
            <p:nvSpPr>
              <p:cNvPr id="1725" name="Google Shape;1725;p34"/>
              <p:cNvSpPr/>
              <p:nvPr/>
            </p:nvSpPr>
            <p:spPr>
              <a:xfrm>
                <a:off x="7410847" y="3299186"/>
                <a:ext cx="673723" cy="177777"/>
              </a:xfrm>
              <a:custGeom>
                <a:rect b="b" l="l" r="r" t="t"/>
                <a:pathLst>
                  <a:path extrusionOk="0" h="1379" w="5226">
                    <a:moveTo>
                      <a:pt x="2263" y="0"/>
                    </a:moveTo>
                    <a:cubicBezTo>
                      <a:pt x="2190" y="0"/>
                      <a:pt x="2118" y="3"/>
                      <a:pt x="2045" y="8"/>
                    </a:cubicBezTo>
                    <a:cubicBezTo>
                      <a:pt x="1695" y="34"/>
                      <a:pt x="1293" y="87"/>
                      <a:pt x="1009" y="312"/>
                    </a:cubicBezTo>
                    <a:cubicBezTo>
                      <a:pt x="830" y="450"/>
                      <a:pt x="678" y="629"/>
                      <a:pt x="527" y="794"/>
                    </a:cubicBezTo>
                    <a:cubicBezTo>
                      <a:pt x="355" y="972"/>
                      <a:pt x="177" y="1157"/>
                      <a:pt x="12" y="1348"/>
                    </a:cubicBezTo>
                    <a:cubicBezTo>
                      <a:pt x="1" y="1359"/>
                      <a:pt x="12" y="1378"/>
                      <a:pt x="27" y="1378"/>
                    </a:cubicBezTo>
                    <a:cubicBezTo>
                      <a:pt x="30" y="1378"/>
                      <a:pt x="34" y="1377"/>
                      <a:pt x="38" y="1375"/>
                    </a:cubicBezTo>
                    <a:cubicBezTo>
                      <a:pt x="348" y="1111"/>
                      <a:pt x="632" y="827"/>
                      <a:pt x="923" y="556"/>
                    </a:cubicBezTo>
                    <a:cubicBezTo>
                      <a:pt x="1068" y="424"/>
                      <a:pt x="1220" y="331"/>
                      <a:pt x="1405" y="279"/>
                    </a:cubicBezTo>
                    <a:cubicBezTo>
                      <a:pt x="1590" y="226"/>
                      <a:pt x="1775" y="199"/>
                      <a:pt x="1959" y="186"/>
                    </a:cubicBezTo>
                    <a:cubicBezTo>
                      <a:pt x="2041" y="181"/>
                      <a:pt x="2122" y="178"/>
                      <a:pt x="2203" y="178"/>
                    </a:cubicBezTo>
                    <a:cubicBezTo>
                      <a:pt x="2844" y="178"/>
                      <a:pt x="3467" y="336"/>
                      <a:pt x="4059" y="582"/>
                    </a:cubicBezTo>
                    <a:cubicBezTo>
                      <a:pt x="4449" y="741"/>
                      <a:pt x="4819" y="939"/>
                      <a:pt x="5182" y="1144"/>
                    </a:cubicBezTo>
                    <a:cubicBezTo>
                      <a:pt x="5184" y="1144"/>
                      <a:pt x="5186" y="1145"/>
                      <a:pt x="5188" y="1145"/>
                    </a:cubicBezTo>
                    <a:cubicBezTo>
                      <a:pt x="5207" y="1145"/>
                      <a:pt x="5226" y="1122"/>
                      <a:pt x="5208" y="1111"/>
                    </a:cubicBezTo>
                    <a:cubicBezTo>
                      <a:pt x="4627" y="629"/>
                      <a:pt x="3907" y="279"/>
                      <a:pt x="3174" y="107"/>
                    </a:cubicBezTo>
                    <a:cubicBezTo>
                      <a:pt x="2876" y="43"/>
                      <a:pt x="2568" y="0"/>
                      <a:pt x="22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34"/>
              <p:cNvSpPr/>
              <p:nvPr/>
            </p:nvSpPr>
            <p:spPr>
              <a:xfrm>
                <a:off x="7447202" y="3253806"/>
                <a:ext cx="96301" cy="126210"/>
              </a:xfrm>
              <a:custGeom>
                <a:rect b="b" l="l" r="r" t="t"/>
                <a:pathLst>
                  <a:path extrusionOk="0" h="979" w="747">
                    <a:moveTo>
                      <a:pt x="145" y="0"/>
                    </a:moveTo>
                    <a:cubicBezTo>
                      <a:pt x="98" y="0"/>
                      <a:pt x="59" y="11"/>
                      <a:pt x="20" y="50"/>
                    </a:cubicBezTo>
                    <a:cubicBezTo>
                      <a:pt x="0" y="63"/>
                      <a:pt x="7" y="96"/>
                      <a:pt x="27" y="109"/>
                    </a:cubicBezTo>
                    <a:cubicBezTo>
                      <a:pt x="47" y="122"/>
                      <a:pt x="66" y="135"/>
                      <a:pt x="93" y="142"/>
                    </a:cubicBezTo>
                    <a:cubicBezTo>
                      <a:pt x="119" y="149"/>
                      <a:pt x="146" y="149"/>
                      <a:pt x="172" y="149"/>
                    </a:cubicBezTo>
                    <a:cubicBezTo>
                      <a:pt x="212" y="155"/>
                      <a:pt x="258" y="168"/>
                      <a:pt x="297" y="188"/>
                    </a:cubicBezTo>
                    <a:cubicBezTo>
                      <a:pt x="383" y="228"/>
                      <a:pt x="463" y="294"/>
                      <a:pt x="509" y="373"/>
                    </a:cubicBezTo>
                    <a:cubicBezTo>
                      <a:pt x="614" y="551"/>
                      <a:pt x="595" y="789"/>
                      <a:pt x="469" y="948"/>
                    </a:cubicBezTo>
                    <a:cubicBezTo>
                      <a:pt x="459" y="963"/>
                      <a:pt x="468" y="978"/>
                      <a:pt x="483" y="978"/>
                    </a:cubicBezTo>
                    <a:cubicBezTo>
                      <a:pt x="487" y="978"/>
                      <a:pt x="491" y="977"/>
                      <a:pt x="496" y="974"/>
                    </a:cubicBezTo>
                    <a:cubicBezTo>
                      <a:pt x="680" y="815"/>
                      <a:pt x="746" y="532"/>
                      <a:pt x="628" y="314"/>
                    </a:cubicBezTo>
                    <a:cubicBezTo>
                      <a:pt x="575" y="208"/>
                      <a:pt x="476" y="116"/>
                      <a:pt x="370" y="63"/>
                    </a:cubicBezTo>
                    <a:cubicBezTo>
                      <a:pt x="317" y="36"/>
                      <a:pt x="258" y="17"/>
                      <a:pt x="198" y="3"/>
                    </a:cubicBezTo>
                    <a:cubicBezTo>
                      <a:pt x="179" y="2"/>
                      <a:pt x="162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34"/>
              <p:cNvSpPr/>
              <p:nvPr/>
            </p:nvSpPr>
            <p:spPr>
              <a:xfrm>
                <a:off x="7481670" y="3411688"/>
                <a:ext cx="521600" cy="76448"/>
              </a:xfrm>
              <a:custGeom>
                <a:rect b="b" l="l" r="r" t="t"/>
                <a:pathLst>
                  <a:path extrusionOk="0" h="593" w="4046">
                    <a:moveTo>
                      <a:pt x="2154" y="1"/>
                    </a:moveTo>
                    <a:cubicBezTo>
                      <a:pt x="2103" y="1"/>
                      <a:pt x="2052" y="2"/>
                      <a:pt x="2001" y="4"/>
                    </a:cubicBezTo>
                    <a:cubicBezTo>
                      <a:pt x="1301" y="37"/>
                      <a:pt x="614" y="221"/>
                      <a:pt x="6" y="578"/>
                    </a:cubicBezTo>
                    <a:cubicBezTo>
                      <a:pt x="1" y="578"/>
                      <a:pt x="5" y="593"/>
                      <a:pt x="10" y="593"/>
                    </a:cubicBezTo>
                    <a:cubicBezTo>
                      <a:pt x="11" y="593"/>
                      <a:pt x="12" y="592"/>
                      <a:pt x="13" y="591"/>
                    </a:cubicBezTo>
                    <a:cubicBezTo>
                      <a:pt x="640" y="327"/>
                      <a:pt x="1327" y="182"/>
                      <a:pt x="2007" y="175"/>
                    </a:cubicBezTo>
                    <a:cubicBezTo>
                      <a:pt x="2041" y="175"/>
                      <a:pt x="2074" y="174"/>
                      <a:pt x="2107" y="174"/>
                    </a:cubicBezTo>
                    <a:cubicBezTo>
                      <a:pt x="2411" y="174"/>
                      <a:pt x="2714" y="202"/>
                      <a:pt x="3017" y="261"/>
                    </a:cubicBezTo>
                    <a:cubicBezTo>
                      <a:pt x="3354" y="327"/>
                      <a:pt x="3691" y="400"/>
                      <a:pt x="4014" y="499"/>
                    </a:cubicBezTo>
                    <a:cubicBezTo>
                      <a:pt x="4016" y="499"/>
                      <a:pt x="4018" y="500"/>
                      <a:pt x="4020" y="500"/>
                    </a:cubicBezTo>
                    <a:cubicBezTo>
                      <a:pt x="4036" y="500"/>
                      <a:pt x="4046" y="472"/>
                      <a:pt x="4028" y="466"/>
                    </a:cubicBezTo>
                    <a:cubicBezTo>
                      <a:pt x="3717" y="281"/>
                      <a:pt x="3400" y="155"/>
                      <a:pt x="3050" y="89"/>
                    </a:cubicBezTo>
                    <a:cubicBezTo>
                      <a:pt x="2757" y="33"/>
                      <a:pt x="2454" y="1"/>
                      <a:pt x="2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34"/>
              <p:cNvSpPr/>
              <p:nvPr/>
            </p:nvSpPr>
            <p:spPr>
              <a:xfrm>
                <a:off x="7549739" y="3531968"/>
                <a:ext cx="383658" cy="58271"/>
              </a:xfrm>
              <a:custGeom>
                <a:rect b="b" l="l" r="r" t="t"/>
                <a:pathLst>
                  <a:path extrusionOk="0" h="452" w="2976">
                    <a:moveTo>
                      <a:pt x="994" y="1"/>
                    </a:moveTo>
                    <a:cubicBezTo>
                      <a:pt x="667" y="1"/>
                      <a:pt x="340" y="31"/>
                      <a:pt x="13" y="87"/>
                    </a:cubicBezTo>
                    <a:cubicBezTo>
                      <a:pt x="0" y="94"/>
                      <a:pt x="0" y="120"/>
                      <a:pt x="20" y="120"/>
                    </a:cubicBezTo>
                    <a:cubicBezTo>
                      <a:pt x="166" y="113"/>
                      <a:pt x="312" y="109"/>
                      <a:pt x="457" y="109"/>
                    </a:cubicBezTo>
                    <a:cubicBezTo>
                      <a:pt x="800" y="109"/>
                      <a:pt x="1143" y="130"/>
                      <a:pt x="1486" y="167"/>
                    </a:cubicBezTo>
                    <a:cubicBezTo>
                      <a:pt x="1981" y="226"/>
                      <a:pt x="2450" y="371"/>
                      <a:pt x="2945" y="451"/>
                    </a:cubicBezTo>
                    <a:cubicBezTo>
                      <a:pt x="2947" y="451"/>
                      <a:pt x="2949" y="452"/>
                      <a:pt x="2951" y="452"/>
                    </a:cubicBezTo>
                    <a:cubicBezTo>
                      <a:pt x="2967" y="452"/>
                      <a:pt x="2976" y="429"/>
                      <a:pt x="2958" y="418"/>
                    </a:cubicBezTo>
                    <a:cubicBezTo>
                      <a:pt x="2522" y="167"/>
                      <a:pt x="2014" y="81"/>
                      <a:pt x="1519" y="28"/>
                    </a:cubicBezTo>
                    <a:cubicBezTo>
                      <a:pt x="1344" y="10"/>
                      <a:pt x="1169" y="1"/>
                      <a:pt x="9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34"/>
              <p:cNvSpPr/>
              <p:nvPr/>
            </p:nvSpPr>
            <p:spPr>
              <a:xfrm>
                <a:off x="7310328" y="3330465"/>
                <a:ext cx="51954" cy="133687"/>
              </a:xfrm>
              <a:custGeom>
                <a:rect b="b" l="l" r="r" t="t"/>
                <a:pathLst>
                  <a:path extrusionOk="0" h="1037" w="403">
                    <a:moveTo>
                      <a:pt x="72" y="1"/>
                    </a:moveTo>
                    <a:cubicBezTo>
                      <a:pt x="34" y="1"/>
                      <a:pt x="0" y="41"/>
                      <a:pt x="20" y="85"/>
                    </a:cubicBezTo>
                    <a:cubicBezTo>
                      <a:pt x="59" y="157"/>
                      <a:pt x="119" y="223"/>
                      <a:pt x="152" y="296"/>
                    </a:cubicBezTo>
                    <a:cubicBezTo>
                      <a:pt x="192" y="369"/>
                      <a:pt x="225" y="441"/>
                      <a:pt x="244" y="520"/>
                    </a:cubicBezTo>
                    <a:cubicBezTo>
                      <a:pt x="297" y="679"/>
                      <a:pt x="304" y="837"/>
                      <a:pt x="304" y="1002"/>
                    </a:cubicBezTo>
                    <a:cubicBezTo>
                      <a:pt x="300" y="1025"/>
                      <a:pt x="318" y="1037"/>
                      <a:pt x="335" y="1037"/>
                    </a:cubicBezTo>
                    <a:cubicBezTo>
                      <a:pt x="348" y="1037"/>
                      <a:pt x="360" y="1030"/>
                      <a:pt x="363" y="1016"/>
                    </a:cubicBezTo>
                    <a:lnTo>
                      <a:pt x="363" y="1009"/>
                    </a:lnTo>
                    <a:cubicBezTo>
                      <a:pt x="403" y="837"/>
                      <a:pt x="390" y="659"/>
                      <a:pt x="350" y="487"/>
                    </a:cubicBezTo>
                    <a:cubicBezTo>
                      <a:pt x="324" y="408"/>
                      <a:pt x="297" y="322"/>
                      <a:pt x="258" y="243"/>
                    </a:cubicBezTo>
                    <a:cubicBezTo>
                      <a:pt x="218" y="164"/>
                      <a:pt x="178" y="78"/>
                      <a:pt x="112" y="19"/>
                    </a:cubicBezTo>
                    <a:cubicBezTo>
                      <a:pt x="100" y="6"/>
                      <a:pt x="86" y="1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34"/>
              <p:cNvSpPr/>
              <p:nvPr/>
            </p:nvSpPr>
            <p:spPr>
              <a:xfrm>
                <a:off x="7200549" y="3416376"/>
                <a:ext cx="66779" cy="41898"/>
              </a:xfrm>
              <a:custGeom>
                <a:rect b="b" l="l" r="r" t="t"/>
                <a:pathLst>
                  <a:path extrusionOk="0" h="325" w="518">
                    <a:moveTo>
                      <a:pt x="73" y="0"/>
                    </a:moveTo>
                    <a:cubicBezTo>
                      <a:pt x="64" y="0"/>
                      <a:pt x="55" y="1"/>
                      <a:pt x="47" y="2"/>
                    </a:cubicBezTo>
                    <a:cubicBezTo>
                      <a:pt x="27" y="2"/>
                      <a:pt x="7" y="15"/>
                      <a:pt x="1" y="42"/>
                    </a:cubicBezTo>
                    <a:cubicBezTo>
                      <a:pt x="1" y="68"/>
                      <a:pt x="14" y="88"/>
                      <a:pt x="34" y="95"/>
                    </a:cubicBezTo>
                    <a:cubicBezTo>
                      <a:pt x="73" y="108"/>
                      <a:pt x="113" y="108"/>
                      <a:pt x="152" y="121"/>
                    </a:cubicBezTo>
                    <a:cubicBezTo>
                      <a:pt x="192" y="134"/>
                      <a:pt x="225" y="147"/>
                      <a:pt x="265" y="167"/>
                    </a:cubicBezTo>
                    <a:cubicBezTo>
                      <a:pt x="298" y="180"/>
                      <a:pt x="331" y="207"/>
                      <a:pt x="357" y="227"/>
                    </a:cubicBezTo>
                    <a:cubicBezTo>
                      <a:pt x="390" y="253"/>
                      <a:pt x="417" y="286"/>
                      <a:pt x="450" y="312"/>
                    </a:cubicBezTo>
                    <a:cubicBezTo>
                      <a:pt x="456" y="321"/>
                      <a:pt x="465" y="325"/>
                      <a:pt x="473" y="325"/>
                    </a:cubicBezTo>
                    <a:cubicBezTo>
                      <a:pt x="496" y="325"/>
                      <a:pt x="517" y="295"/>
                      <a:pt x="502" y="266"/>
                    </a:cubicBezTo>
                    <a:cubicBezTo>
                      <a:pt x="469" y="187"/>
                      <a:pt x="384" y="128"/>
                      <a:pt x="311" y="81"/>
                    </a:cubicBezTo>
                    <a:cubicBezTo>
                      <a:pt x="271" y="62"/>
                      <a:pt x="232" y="42"/>
                      <a:pt x="185" y="22"/>
                    </a:cubicBezTo>
                    <a:cubicBezTo>
                      <a:pt x="153" y="11"/>
                      <a:pt x="112" y="0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34"/>
              <p:cNvSpPr/>
              <p:nvPr/>
            </p:nvSpPr>
            <p:spPr>
              <a:xfrm>
                <a:off x="7681427" y="3177530"/>
                <a:ext cx="537457" cy="250487"/>
              </a:xfrm>
              <a:custGeom>
                <a:rect b="b" l="l" r="r" t="t"/>
                <a:pathLst>
                  <a:path extrusionOk="0" h="1943" w="4169">
                    <a:moveTo>
                      <a:pt x="216" y="0"/>
                    </a:moveTo>
                    <a:cubicBezTo>
                      <a:pt x="148" y="0"/>
                      <a:pt x="81" y="3"/>
                      <a:pt x="13" y="8"/>
                    </a:cubicBezTo>
                    <a:cubicBezTo>
                      <a:pt x="7" y="8"/>
                      <a:pt x="0" y="21"/>
                      <a:pt x="13" y="28"/>
                    </a:cubicBezTo>
                    <a:cubicBezTo>
                      <a:pt x="304" y="67"/>
                      <a:pt x="601" y="100"/>
                      <a:pt x="885" y="160"/>
                    </a:cubicBezTo>
                    <a:cubicBezTo>
                      <a:pt x="1176" y="219"/>
                      <a:pt x="1466" y="298"/>
                      <a:pt x="1743" y="404"/>
                    </a:cubicBezTo>
                    <a:cubicBezTo>
                      <a:pt x="2305" y="615"/>
                      <a:pt x="2840" y="899"/>
                      <a:pt x="3315" y="1256"/>
                    </a:cubicBezTo>
                    <a:cubicBezTo>
                      <a:pt x="3592" y="1467"/>
                      <a:pt x="3850" y="1705"/>
                      <a:pt x="4107" y="1936"/>
                    </a:cubicBezTo>
                    <a:cubicBezTo>
                      <a:pt x="4114" y="1941"/>
                      <a:pt x="4121" y="1943"/>
                      <a:pt x="4127" y="1943"/>
                    </a:cubicBezTo>
                    <a:cubicBezTo>
                      <a:pt x="4149" y="1943"/>
                      <a:pt x="4169" y="1921"/>
                      <a:pt x="4153" y="1896"/>
                    </a:cubicBezTo>
                    <a:cubicBezTo>
                      <a:pt x="3790" y="1408"/>
                      <a:pt x="3289" y="1038"/>
                      <a:pt x="2760" y="741"/>
                    </a:cubicBezTo>
                    <a:cubicBezTo>
                      <a:pt x="2225" y="430"/>
                      <a:pt x="1644" y="213"/>
                      <a:pt x="1044" y="94"/>
                    </a:cubicBezTo>
                    <a:cubicBezTo>
                      <a:pt x="773" y="41"/>
                      <a:pt x="493" y="0"/>
                      <a:pt x="2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34"/>
              <p:cNvSpPr/>
              <p:nvPr/>
            </p:nvSpPr>
            <p:spPr>
              <a:xfrm>
                <a:off x="7967563" y="3134194"/>
                <a:ext cx="464877" cy="433550"/>
              </a:xfrm>
              <a:custGeom>
                <a:rect b="b" l="l" r="r" t="t"/>
                <a:pathLst>
                  <a:path extrusionOk="0" h="3363" w="3606">
                    <a:moveTo>
                      <a:pt x="27" y="1"/>
                    </a:moveTo>
                    <a:cubicBezTo>
                      <a:pt x="7" y="1"/>
                      <a:pt x="1" y="34"/>
                      <a:pt x="20" y="41"/>
                    </a:cubicBezTo>
                    <a:cubicBezTo>
                      <a:pt x="641" y="239"/>
                      <a:pt x="1242" y="430"/>
                      <a:pt x="1770" y="820"/>
                    </a:cubicBezTo>
                    <a:cubicBezTo>
                      <a:pt x="2048" y="1018"/>
                      <a:pt x="2265" y="1269"/>
                      <a:pt x="2470" y="1533"/>
                    </a:cubicBezTo>
                    <a:cubicBezTo>
                      <a:pt x="2681" y="1804"/>
                      <a:pt x="2899" y="2068"/>
                      <a:pt x="3084" y="2358"/>
                    </a:cubicBezTo>
                    <a:cubicBezTo>
                      <a:pt x="3183" y="2510"/>
                      <a:pt x="3276" y="2669"/>
                      <a:pt x="3355" y="2827"/>
                    </a:cubicBezTo>
                    <a:cubicBezTo>
                      <a:pt x="3441" y="2999"/>
                      <a:pt x="3494" y="3177"/>
                      <a:pt x="3573" y="3355"/>
                    </a:cubicBezTo>
                    <a:cubicBezTo>
                      <a:pt x="3575" y="3360"/>
                      <a:pt x="3580" y="3362"/>
                      <a:pt x="3585" y="3362"/>
                    </a:cubicBezTo>
                    <a:cubicBezTo>
                      <a:pt x="3595" y="3362"/>
                      <a:pt x="3606" y="3355"/>
                      <a:pt x="3606" y="3342"/>
                    </a:cubicBezTo>
                    <a:cubicBezTo>
                      <a:pt x="3606" y="3177"/>
                      <a:pt x="3546" y="3018"/>
                      <a:pt x="3494" y="2867"/>
                    </a:cubicBezTo>
                    <a:cubicBezTo>
                      <a:pt x="3434" y="2708"/>
                      <a:pt x="3362" y="2550"/>
                      <a:pt x="3282" y="2404"/>
                    </a:cubicBezTo>
                    <a:cubicBezTo>
                      <a:pt x="3104" y="2107"/>
                      <a:pt x="2893" y="1823"/>
                      <a:pt x="2681" y="1553"/>
                    </a:cubicBezTo>
                    <a:cubicBezTo>
                      <a:pt x="2457" y="1269"/>
                      <a:pt x="2239" y="991"/>
                      <a:pt x="1955" y="773"/>
                    </a:cubicBezTo>
                    <a:cubicBezTo>
                      <a:pt x="1698" y="569"/>
                      <a:pt x="1414" y="417"/>
                      <a:pt x="1110" y="291"/>
                    </a:cubicBezTo>
                    <a:cubicBezTo>
                      <a:pt x="760" y="153"/>
                      <a:pt x="397" y="47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34"/>
              <p:cNvSpPr/>
              <p:nvPr/>
            </p:nvSpPr>
            <p:spPr>
              <a:xfrm>
                <a:off x="8199494" y="3110797"/>
                <a:ext cx="410215" cy="508580"/>
              </a:xfrm>
              <a:custGeom>
                <a:rect b="b" l="l" r="r" t="t"/>
                <a:pathLst>
                  <a:path extrusionOk="0" h="3945" w="3182">
                    <a:moveTo>
                      <a:pt x="27" y="0"/>
                    </a:moveTo>
                    <a:cubicBezTo>
                      <a:pt x="10" y="0"/>
                      <a:pt x="1" y="28"/>
                      <a:pt x="19" y="34"/>
                    </a:cubicBezTo>
                    <a:cubicBezTo>
                      <a:pt x="1214" y="655"/>
                      <a:pt x="2198" y="1639"/>
                      <a:pt x="2752" y="2873"/>
                    </a:cubicBezTo>
                    <a:cubicBezTo>
                      <a:pt x="2832" y="3045"/>
                      <a:pt x="2891" y="3217"/>
                      <a:pt x="2957" y="3395"/>
                    </a:cubicBezTo>
                    <a:cubicBezTo>
                      <a:pt x="3017" y="3573"/>
                      <a:pt x="3056" y="3758"/>
                      <a:pt x="3129" y="3930"/>
                    </a:cubicBezTo>
                    <a:cubicBezTo>
                      <a:pt x="3134" y="3940"/>
                      <a:pt x="3143" y="3944"/>
                      <a:pt x="3152" y="3944"/>
                    </a:cubicBezTo>
                    <a:cubicBezTo>
                      <a:pt x="3167" y="3944"/>
                      <a:pt x="3182" y="3933"/>
                      <a:pt x="3182" y="3917"/>
                    </a:cubicBezTo>
                    <a:cubicBezTo>
                      <a:pt x="3182" y="3752"/>
                      <a:pt x="3135" y="3587"/>
                      <a:pt x="3089" y="3428"/>
                    </a:cubicBezTo>
                    <a:cubicBezTo>
                      <a:pt x="3043" y="3256"/>
                      <a:pt x="2984" y="3091"/>
                      <a:pt x="2918" y="2933"/>
                    </a:cubicBezTo>
                    <a:cubicBezTo>
                      <a:pt x="2792" y="2616"/>
                      <a:pt x="2634" y="2312"/>
                      <a:pt x="2442" y="2022"/>
                    </a:cubicBezTo>
                    <a:cubicBezTo>
                      <a:pt x="2072" y="1454"/>
                      <a:pt x="1597" y="952"/>
                      <a:pt x="1042" y="556"/>
                    </a:cubicBezTo>
                    <a:cubicBezTo>
                      <a:pt x="732" y="331"/>
                      <a:pt x="395" y="146"/>
                      <a:pt x="32" y="1"/>
                    </a:cubicBezTo>
                    <a:cubicBezTo>
                      <a:pt x="30" y="1"/>
                      <a:pt x="29" y="0"/>
                      <a:pt x="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34"/>
              <p:cNvSpPr/>
              <p:nvPr/>
            </p:nvSpPr>
            <p:spPr>
              <a:xfrm>
                <a:off x="8427286" y="3039372"/>
                <a:ext cx="244428" cy="498524"/>
              </a:xfrm>
              <a:custGeom>
                <a:rect b="b" l="l" r="r" t="t"/>
                <a:pathLst>
                  <a:path extrusionOk="0" h="3867" w="1896">
                    <a:moveTo>
                      <a:pt x="125" y="1"/>
                    </a:moveTo>
                    <a:cubicBezTo>
                      <a:pt x="113" y="1"/>
                      <a:pt x="102" y="6"/>
                      <a:pt x="100" y="19"/>
                    </a:cubicBezTo>
                    <a:lnTo>
                      <a:pt x="100" y="26"/>
                    </a:lnTo>
                    <a:cubicBezTo>
                      <a:pt x="1" y="363"/>
                      <a:pt x="146" y="699"/>
                      <a:pt x="351" y="970"/>
                    </a:cubicBezTo>
                    <a:cubicBezTo>
                      <a:pt x="582" y="1267"/>
                      <a:pt x="859" y="1512"/>
                      <a:pt x="1064" y="1822"/>
                    </a:cubicBezTo>
                    <a:cubicBezTo>
                      <a:pt x="1269" y="2119"/>
                      <a:pt x="1427" y="2443"/>
                      <a:pt x="1552" y="2779"/>
                    </a:cubicBezTo>
                    <a:cubicBezTo>
                      <a:pt x="1612" y="2951"/>
                      <a:pt x="1665" y="3129"/>
                      <a:pt x="1698" y="3301"/>
                    </a:cubicBezTo>
                    <a:cubicBezTo>
                      <a:pt x="1737" y="3479"/>
                      <a:pt x="1757" y="3664"/>
                      <a:pt x="1797" y="3842"/>
                    </a:cubicBezTo>
                    <a:cubicBezTo>
                      <a:pt x="1800" y="3859"/>
                      <a:pt x="1812" y="3866"/>
                      <a:pt x="1825" y="3866"/>
                    </a:cubicBezTo>
                    <a:cubicBezTo>
                      <a:pt x="1844" y="3866"/>
                      <a:pt x="1866" y="3852"/>
                      <a:pt x="1869" y="3829"/>
                    </a:cubicBezTo>
                    <a:cubicBezTo>
                      <a:pt x="1896" y="3492"/>
                      <a:pt x="1797" y="3129"/>
                      <a:pt x="1691" y="2812"/>
                    </a:cubicBezTo>
                    <a:cubicBezTo>
                      <a:pt x="1585" y="2489"/>
                      <a:pt x="1440" y="2178"/>
                      <a:pt x="1255" y="1888"/>
                    </a:cubicBezTo>
                    <a:cubicBezTo>
                      <a:pt x="1064" y="1591"/>
                      <a:pt x="833" y="1340"/>
                      <a:pt x="595" y="1082"/>
                    </a:cubicBezTo>
                    <a:cubicBezTo>
                      <a:pt x="331" y="798"/>
                      <a:pt x="60" y="448"/>
                      <a:pt x="159" y="39"/>
                    </a:cubicBezTo>
                    <a:cubicBezTo>
                      <a:pt x="163" y="15"/>
                      <a:pt x="143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34"/>
              <p:cNvSpPr/>
              <p:nvPr/>
            </p:nvSpPr>
            <p:spPr>
              <a:xfrm>
                <a:off x="8599263" y="2898335"/>
                <a:ext cx="183192" cy="642912"/>
              </a:xfrm>
              <a:custGeom>
                <a:rect b="b" l="l" r="r" t="t"/>
                <a:pathLst>
                  <a:path extrusionOk="0" h="4987" w="1421">
                    <a:moveTo>
                      <a:pt x="387" y="1"/>
                    </a:moveTo>
                    <a:cubicBezTo>
                      <a:pt x="381" y="1"/>
                      <a:pt x="375" y="4"/>
                      <a:pt x="370" y="11"/>
                    </a:cubicBezTo>
                    <a:cubicBezTo>
                      <a:pt x="1" y="526"/>
                      <a:pt x="20" y="1206"/>
                      <a:pt x="199" y="1787"/>
                    </a:cubicBezTo>
                    <a:cubicBezTo>
                      <a:pt x="417" y="2473"/>
                      <a:pt x="819" y="3081"/>
                      <a:pt x="1070" y="3748"/>
                    </a:cubicBezTo>
                    <a:cubicBezTo>
                      <a:pt x="1143" y="3939"/>
                      <a:pt x="1202" y="4131"/>
                      <a:pt x="1242" y="4336"/>
                    </a:cubicBezTo>
                    <a:cubicBezTo>
                      <a:pt x="1282" y="4547"/>
                      <a:pt x="1275" y="4758"/>
                      <a:pt x="1295" y="4976"/>
                    </a:cubicBezTo>
                    <a:cubicBezTo>
                      <a:pt x="1295" y="4984"/>
                      <a:pt x="1302" y="4987"/>
                      <a:pt x="1308" y="4987"/>
                    </a:cubicBezTo>
                    <a:cubicBezTo>
                      <a:pt x="1313" y="4987"/>
                      <a:pt x="1318" y="4985"/>
                      <a:pt x="1321" y="4983"/>
                    </a:cubicBezTo>
                    <a:cubicBezTo>
                      <a:pt x="1420" y="4672"/>
                      <a:pt x="1341" y="4302"/>
                      <a:pt x="1262" y="3992"/>
                    </a:cubicBezTo>
                    <a:cubicBezTo>
                      <a:pt x="1169" y="3662"/>
                      <a:pt x="1037" y="3345"/>
                      <a:pt x="892" y="3041"/>
                    </a:cubicBezTo>
                    <a:cubicBezTo>
                      <a:pt x="588" y="2414"/>
                      <a:pt x="245" y="1793"/>
                      <a:pt x="192" y="1087"/>
                    </a:cubicBezTo>
                    <a:cubicBezTo>
                      <a:pt x="166" y="724"/>
                      <a:pt x="225" y="347"/>
                      <a:pt x="397" y="24"/>
                    </a:cubicBezTo>
                    <a:cubicBezTo>
                      <a:pt x="405" y="11"/>
                      <a:pt x="397" y="1"/>
                      <a:pt x="3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34"/>
              <p:cNvSpPr/>
              <p:nvPr/>
            </p:nvSpPr>
            <p:spPr>
              <a:xfrm>
                <a:off x="8824355" y="3306910"/>
                <a:ext cx="78769" cy="243396"/>
              </a:xfrm>
              <a:custGeom>
                <a:rect b="b" l="l" r="r" t="t"/>
                <a:pathLst>
                  <a:path extrusionOk="0" h="1888" w="611">
                    <a:moveTo>
                      <a:pt x="33" y="0"/>
                    </a:moveTo>
                    <a:cubicBezTo>
                      <a:pt x="16" y="0"/>
                      <a:pt x="1" y="16"/>
                      <a:pt x="10" y="39"/>
                    </a:cubicBezTo>
                    <a:cubicBezTo>
                      <a:pt x="155" y="329"/>
                      <a:pt x="274" y="626"/>
                      <a:pt x="353" y="943"/>
                    </a:cubicBezTo>
                    <a:cubicBezTo>
                      <a:pt x="426" y="1247"/>
                      <a:pt x="433" y="1557"/>
                      <a:pt x="485" y="1868"/>
                    </a:cubicBezTo>
                    <a:cubicBezTo>
                      <a:pt x="489" y="1881"/>
                      <a:pt x="500" y="1888"/>
                      <a:pt x="512" y="1888"/>
                    </a:cubicBezTo>
                    <a:cubicBezTo>
                      <a:pt x="523" y="1888"/>
                      <a:pt x="535" y="1881"/>
                      <a:pt x="538" y="1868"/>
                    </a:cubicBezTo>
                    <a:cubicBezTo>
                      <a:pt x="611" y="1557"/>
                      <a:pt x="551" y="1214"/>
                      <a:pt x="472" y="904"/>
                    </a:cubicBezTo>
                    <a:cubicBezTo>
                      <a:pt x="393" y="580"/>
                      <a:pt x="254" y="283"/>
                      <a:pt x="56" y="12"/>
                    </a:cubicBezTo>
                    <a:cubicBezTo>
                      <a:pt x="50" y="4"/>
                      <a:pt x="41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34"/>
              <p:cNvSpPr/>
              <p:nvPr/>
            </p:nvSpPr>
            <p:spPr>
              <a:xfrm>
                <a:off x="8943237" y="3328128"/>
                <a:ext cx="93336" cy="203690"/>
              </a:xfrm>
              <a:custGeom>
                <a:rect b="b" l="l" r="r" t="t"/>
                <a:pathLst>
                  <a:path extrusionOk="0" h="1580" w="724">
                    <a:moveTo>
                      <a:pt x="34" y="1"/>
                    </a:moveTo>
                    <a:cubicBezTo>
                      <a:pt x="16" y="1"/>
                      <a:pt x="1" y="26"/>
                      <a:pt x="17" y="37"/>
                    </a:cubicBezTo>
                    <a:cubicBezTo>
                      <a:pt x="235" y="215"/>
                      <a:pt x="407" y="459"/>
                      <a:pt x="506" y="723"/>
                    </a:cubicBezTo>
                    <a:cubicBezTo>
                      <a:pt x="552" y="856"/>
                      <a:pt x="585" y="988"/>
                      <a:pt x="598" y="1126"/>
                    </a:cubicBezTo>
                    <a:cubicBezTo>
                      <a:pt x="611" y="1192"/>
                      <a:pt x="611" y="1265"/>
                      <a:pt x="611" y="1338"/>
                    </a:cubicBezTo>
                    <a:cubicBezTo>
                      <a:pt x="611" y="1410"/>
                      <a:pt x="605" y="1483"/>
                      <a:pt x="605" y="1549"/>
                    </a:cubicBezTo>
                    <a:cubicBezTo>
                      <a:pt x="609" y="1565"/>
                      <a:pt x="626" y="1579"/>
                      <a:pt x="641" y="1579"/>
                    </a:cubicBezTo>
                    <a:cubicBezTo>
                      <a:pt x="651" y="1579"/>
                      <a:pt x="659" y="1574"/>
                      <a:pt x="664" y="1562"/>
                    </a:cubicBezTo>
                    <a:cubicBezTo>
                      <a:pt x="724" y="1437"/>
                      <a:pt x="724" y="1265"/>
                      <a:pt x="717" y="1126"/>
                    </a:cubicBezTo>
                    <a:cubicBezTo>
                      <a:pt x="704" y="974"/>
                      <a:pt x="664" y="823"/>
                      <a:pt x="611" y="684"/>
                    </a:cubicBezTo>
                    <a:cubicBezTo>
                      <a:pt x="493" y="400"/>
                      <a:pt x="308" y="169"/>
                      <a:pt x="44" y="4"/>
                    </a:cubicBezTo>
                    <a:cubicBezTo>
                      <a:pt x="40" y="2"/>
                      <a:pt x="37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34"/>
              <p:cNvSpPr/>
              <p:nvPr/>
            </p:nvSpPr>
            <p:spPr>
              <a:xfrm>
                <a:off x="9116199" y="3353135"/>
                <a:ext cx="52598" cy="187188"/>
              </a:xfrm>
              <a:custGeom>
                <a:rect b="b" l="l" r="r" t="t"/>
                <a:pathLst>
                  <a:path extrusionOk="0" h="1452" w="408">
                    <a:moveTo>
                      <a:pt x="36" y="0"/>
                    </a:moveTo>
                    <a:cubicBezTo>
                      <a:pt x="18" y="0"/>
                      <a:pt x="1" y="16"/>
                      <a:pt x="11" y="31"/>
                    </a:cubicBezTo>
                    <a:lnTo>
                      <a:pt x="11" y="38"/>
                    </a:lnTo>
                    <a:cubicBezTo>
                      <a:pt x="143" y="242"/>
                      <a:pt x="242" y="467"/>
                      <a:pt x="275" y="711"/>
                    </a:cubicBezTo>
                    <a:cubicBezTo>
                      <a:pt x="295" y="830"/>
                      <a:pt x="295" y="942"/>
                      <a:pt x="282" y="1061"/>
                    </a:cubicBezTo>
                    <a:cubicBezTo>
                      <a:pt x="268" y="1180"/>
                      <a:pt x="229" y="1299"/>
                      <a:pt x="216" y="1418"/>
                    </a:cubicBezTo>
                    <a:cubicBezTo>
                      <a:pt x="211" y="1436"/>
                      <a:pt x="233" y="1452"/>
                      <a:pt x="251" y="1452"/>
                    </a:cubicBezTo>
                    <a:cubicBezTo>
                      <a:pt x="258" y="1452"/>
                      <a:pt x="265" y="1450"/>
                      <a:pt x="268" y="1444"/>
                    </a:cubicBezTo>
                    <a:cubicBezTo>
                      <a:pt x="348" y="1345"/>
                      <a:pt x="374" y="1213"/>
                      <a:pt x="387" y="1094"/>
                    </a:cubicBezTo>
                    <a:cubicBezTo>
                      <a:pt x="407" y="962"/>
                      <a:pt x="407" y="830"/>
                      <a:pt x="387" y="698"/>
                    </a:cubicBezTo>
                    <a:cubicBezTo>
                      <a:pt x="348" y="440"/>
                      <a:pt x="235" y="183"/>
                      <a:pt x="51" y="4"/>
                    </a:cubicBezTo>
                    <a:cubicBezTo>
                      <a:pt x="46" y="2"/>
                      <a:pt x="41" y="0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34"/>
              <p:cNvSpPr/>
              <p:nvPr/>
            </p:nvSpPr>
            <p:spPr>
              <a:xfrm>
                <a:off x="9217039" y="3327375"/>
                <a:ext cx="56595" cy="178293"/>
              </a:xfrm>
              <a:custGeom>
                <a:rect b="b" l="l" r="r" t="t"/>
                <a:pathLst>
                  <a:path extrusionOk="0" h="1383" w="439">
                    <a:moveTo>
                      <a:pt x="43" y="1"/>
                    </a:moveTo>
                    <a:cubicBezTo>
                      <a:pt x="23" y="1"/>
                      <a:pt x="1" y="25"/>
                      <a:pt x="16" y="50"/>
                    </a:cubicBezTo>
                    <a:cubicBezTo>
                      <a:pt x="134" y="255"/>
                      <a:pt x="220" y="466"/>
                      <a:pt x="266" y="691"/>
                    </a:cubicBezTo>
                    <a:cubicBezTo>
                      <a:pt x="293" y="803"/>
                      <a:pt x="306" y="915"/>
                      <a:pt x="313" y="1034"/>
                    </a:cubicBezTo>
                    <a:cubicBezTo>
                      <a:pt x="313" y="1140"/>
                      <a:pt x="306" y="1258"/>
                      <a:pt x="319" y="1364"/>
                    </a:cubicBezTo>
                    <a:cubicBezTo>
                      <a:pt x="323" y="1376"/>
                      <a:pt x="336" y="1383"/>
                      <a:pt x="347" y="1383"/>
                    </a:cubicBezTo>
                    <a:cubicBezTo>
                      <a:pt x="355" y="1383"/>
                      <a:pt x="363" y="1379"/>
                      <a:pt x="365" y="1371"/>
                    </a:cubicBezTo>
                    <a:cubicBezTo>
                      <a:pt x="418" y="1272"/>
                      <a:pt x="438" y="1140"/>
                      <a:pt x="432" y="1034"/>
                    </a:cubicBezTo>
                    <a:cubicBezTo>
                      <a:pt x="432" y="908"/>
                      <a:pt x="425" y="776"/>
                      <a:pt x="392" y="658"/>
                    </a:cubicBezTo>
                    <a:cubicBezTo>
                      <a:pt x="339" y="420"/>
                      <a:pt x="227" y="195"/>
                      <a:pt x="62" y="10"/>
                    </a:cubicBezTo>
                    <a:cubicBezTo>
                      <a:pt x="57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34"/>
              <p:cNvSpPr/>
              <p:nvPr/>
            </p:nvSpPr>
            <p:spPr>
              <a:xfrm>
                <a:off x="9381601" y="3401425"/>
                <a:ext cx="36355" cy="132785"/>
              </a:xfrm>
              <a:custGeom>
                <a:rect b="b" l="l" r="r" t="t"/>
                <a:pathLst>
                  <a:path extrusionOk="0" h="1030" w="282">
                    <a:moveTo>
                      <a:pt x="41" y="1"/>
                    </a:moveTo>
                    <a:cubicBezTo>
                      <a:pt x="20" y="1"/>
                      <a:pt x="1" y="24"/>
                      <a:pt x="11" y="43"/>
                    </a:cubicBezTo>
                    <a:cubicBezTo>
                      <a:pt x="97" y="189"/>
                      <a:pt x="156" y="354"/>
                      <a:pt x="163" y="525"/>
                    </a:cubicBezTo>
                    <a:cubicBezTo>
                      <a:pt x="169" y="605"/>
                      <a:pt x="163" y="684"/>
                      <a:pt x="156" y="770"/>
                    </a:cubicBezTo>
                    <a:cubicBezTo>
                      <a:pt x="149" y="809"/>
                      <a:pt x="136" y="849"/>
                      <a:pt x="130" y="895"/>
                    </a:cubicBezTo>
                    <a:cubicBezTo>
                      <a:pt x="123" y="935"/>
                      <a:pt x="110" y="968"/>
                      <a:pt x="116" y="1007"/>
                    </a:cubicBezTo>
                    <a:cubicBezTo>
                      <a:pt x="116" y="1022"/>
                      <a:pt x="131" y="1030"/>
                      <a:pt x="147" y="1030"/>
                    </a:cubicBezTo>
                    <a:cubicBezTo>
                      <a:pt x="152" y="1030"/>
                      <a:pt x="158" y="1029"/>
                      <a:pt x="163" y="1027"/>
                    </a:cubicBezTo>
                    <a:cubicBezTo>
                      <a:pt x="229" y="981"/>
                      <a:pt x="248" y="869"/>
                      <a:pt x="262" y="789"/>
                    </a:cubicBezTo>
                    <a:cubicBezTo>
                      <a:pt x="281" y="697"/>
                      <a:pt x="281" y="605"/>
                      <a:pt x="268" y="512"/>
                    </a:cubicBezTo>
                    <a:cubicBezTo>
                      <a:pt x="248" y="327"/>
                      <a:pt x="182" y="149"/>
                      <a:pt x="64" y="10"/>
                    </a:cubicBezTo>
                    <a:cubicBezTo>
                      <a:pt x="57" y="3"/>
                      <a:pt x="49" y="1"/>
                      <a:pt x="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34"/>
              <p:cNvSpPr/>
              <p:nvPr/>
            </p:nvSpPr>
            <p:spPr>
              <a:xfrm>
                <a:off x="9519250" y="3432258"/>
                <a:ext cx="36613" cy="97848"/>
              </a:xfrm>
              <a:custGeom>
                <a:rect b="b" l="l" r="r" t="t"/>
                <a:pathLst>
                  <a:path extrusionOk="0" h="759" w="284">
                    <a:moveTo>
                      <a:pt x="48" y="1"/>
                    </a:moveTo>
                    <a:cubicBezTo>
                      <a:pt x="22" y="1"/>
                      <a:pt x="0" y="30"/>
                      <a:pt x="26" y="56"/>
                    </a:cubicBezTo>
                    <a:cubicBezTo>
                      <a:pt x="105" y="142"/>
                      <a:pt x="158" y="260"/>
                      <a:pt x="171" y="379"/>
                    </a:cubicBezTo>
                    <a:cubicBezTo>
                      <a:pt x="178" y="432"/>
                      <a:pt x="178" y="492"/>
                      <a:pt x="171" y="544"/>
                    </a:cubicBezTo>
                    <a:cubicBezTo>
                      <a:pt x="164" y="577"/>
                      <a:pt x="158" y="604"/>
                      <a:pt x="151" y="637"/>
                    </a:cubicBezTo>
                    <a:cubicBezTo>
                      <a:pt x="145" y="663"/>
                      <a:pt x="131" y="696"/>
                      <a:pt x="131" y="723"/>
                    </a:cubicBezTo>
                    <a:cubicBezTo>
                      <a:pt x="131" y="745"/>
                      <a:pt x="150" y="758"/>
                      <a:pt x="170" y="758"/>
                    </a:cubicBezTo>
                    <a:cubicBezTo>
                      <a:pt x="179" y="758"/>
                      <a:pt x="189" y="755"/>
                      <a:pt x="197" y="749"/>
                    </a:cubicBezTo>
                    <a:cubicBezTo>
                      <a:pt x="217" y="729"/>
                      <a:pt x="237" y="696"/>
                      <a:pt x="244" y="670"/>
                    </a:cubicBezTo>
                    <a:cubicBezTo>
                      <a:pt x="264" y="630"/>
                      <a:pt x="270" y="597"/>
                      <a:pt x="277" y="564"/>
                    </a:cubicBezTo>
                    <a:cubicBezTo>
                      <a:pt x="283" y="492"/>
                      <a:pt x="283" y="426"/>
                      <a:pt x="270" y="353"/>
                    </a:cubicBezTo>
                    <a:cubicBezTo>
                      <a:pt x="244" y="221"/>
                      <a:pt x="171" y="95"/>
                      <a:pt x="72" y="10"/>
                    </a:cubicBezTo>
                    <a:cubicBezTo>
                      <a:pt x="64" y="4"/>
                      <a:pt x="56" y="1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34"/>
              <p:cNvSpPr/>
              <p:nvPr/>
            </p:nvSpPr>
            <p:spPr>
              <a:xfrm rot="-160">
                <a:off x="9691213" y="3477460"/>
                <a:ext cx="35179" cy="83389"/>
              </a:xfrm>
              <a:custGeom>
                <a:rect b="b" l="l" r="r" t="t"/>
                <a:pathLst>
                  <a:path extrusionOk="0" h="856" w="327">
                    <a:moveTo>
                      <a:pt x="47" y="1"/>
                    </a:moveTo>
                    <a:cubicBezTo>
                      <a:pt x="24" y="1"/>
                      <a:pt x="0" y="31"/>
                      <a:pt x="17" y="53"/>
                    </a:cubicBezTo>
                    <a:cubicBezTo>
                      <a:pt x="96" y="165"/>
                      <a:pt x="168" y="277"/>
                      <a:pt x="188" y="416"/>
                    </a:cubicBezTo>
                    <a:cubicBezTo>
                      <a:pt x="201" y="482"/>
                      <a:pt x="201" y="548"/>
                      <a:pt x="195" y="614"/>
                    </a:cubicBezTo>
                    <a:cubicBezTo>
                      <a:pt x="188" y="680"/>
                      <a:pt x="182" y="752"/>
                      <a:pt x="168" y="818"/>
                    </a:cubicBezTo>
                    <a:cubicBezTo>
                      <a:pt x="164" y="837"/>
                      <a:pt x="182" y="856"/>
                      <a:pt x="200" y="856"/>
                    </a:cubicBezTo>
                    <a:cubicBezTo>
                      <a:pt x="208" y="856"/>
                      <a:pt x="215" y="853"/>
                      <a:pt x="221" y="845"/>
                    </a:cubicBezTo>
                    <a:cubicBezTo>
                      <a:pt x="274" y="779"/>
                      <a:pt x="307" y="713"/>
                      <a:pt x="314" y="634"/>
                    </a:cubicBezTo>
                    <a:cubicBezTo>
                      <a:pt x="327" y="554"/>
                      <a:pt x="320" y="475"/>
                      <a:pt x="307" y="396"/>
                    </a:cubicBezTo>
                    <a:cubicBezTo>
                      <a:pt x="294" y="317"/>
                      <a:pt x="261" y="244"/>
                      <a:pt x="221" y="178"/>
                    </a:cubicBezTo>
                    <a:cubicBezTo>
                      <a:pt x="182" y="105"/>
                      <a:pt x="135" y="46"/>
                      <a:pt x="63" y="6"/>
                    </a:cubicBezTo>
                    <a:cubicBezTo>
                      <a:pt x="58" y="3"/>
                      <a:pt x="52" y="1"/>
                      <a:pt x="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34"/>
              <p:cNvSpPr/>
              <p:nvPr/>
            </p:nvSpPr>
            <p:spPr>
              <a:xfrm>
                <a:off x="9838486" y="3513964"/>
                <a:ext cx="45508" cy="80058"/>
              </a:xfrm>
              <a:custGeom>
                <a:rect b="b" l="l" r="r" t="t"/>
                <a:pathLst>
                  <a:path extrusionOk="0" h="621" w="353">
                    <a:moveTo>
                      <a:pt x="46" y="1"/>
                    </a:moveTo>
                    <a:cubicBezTo>
                      <a:pt x="20" y="1"/>
                      <a:pt x="1" y="36"/>
                      <a:pt x="23" y="58"/>
                    </a:cubicBezTo>
                    <a:cubicBezTo>
                      <a:pt x="89" y="124"/>
                      <a:pt x="148" y="210"/>
                      <a:pt x="181" y="303"/>
                    </a:cubicBezTo>
                    <a:cubicBezTo>
                      <a:pt x="221" y="395"/>
                      <a:pt x="221" y="494"/>
                      <a:pt x="241" y="593"/>
                    </a:cubicBezTo>
                    <a:cubicBezTo>
                      <a:pt x="244" y="612"/>
                      <a:pt x="257" y="621"/>
                      <a:pt x="272" y="621"/>
                    </a:cubicBezTo>
                    <a:cubicBezTo>
                      <a:pt x="287" y="621"/>
                      <a:pt x="303" y="611"/>
                      <a:pt x="307" y="593"/>
                    </a:cubicBezTo>
                    <a:cubicBezTo>
                      <a:pt x="353" y="488"/>
                      <a:pt x="313" y="362"/>
                      <a:pt x="274" y="263"/>
                    </a:cubicBezTo>
                    <a:cubicBezTo>
                      <a:pt x="227" y="157"/>
                      <a:pt x="155" y="72"/>
                      <a:pt x="62" y="6"/>
                    </a:cubicBezTo>
                    <a:cubicBezTo>
                      <a:pt x="57" y="2"/>
                      <a:pt x="51" y="1"/>
                      <a:pt x="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34"/>
              <p:cNvSpPr/>
              <p:nvPr/>
            </p:nvSpPr>
            <p:spPr>
              <a:xfrm>
                <a:off x="10245549" y="3106538"/>
                <a:ext cx="491691" cy="828811"/>
              </a:xfrm>
              <a:custGeom>
                <a:rect b="b" l="l" r="r" t="t"/>
                <a:pathLst>
                  <a:path extrusionOk="0" h="6429" w="3814">
                    <a:moveTo>
                      <a:pt x="3784" y="0"/>
                    </a:moveTo>
                    <a:cubicBezTo>
                      <a:pt x="3540" y="99"/>
                      <a:pt x="3309" y="258"/>
                      <a:pt x="3084" y="396"/>
                    </a:cubicBezTo>
                    <a:cubicBezTo>
                      <a:pt x="2853" y="548"/>
                      <a:pt x="2622" y="707"/>
                      <a:pt x="2398" y="872"/>
                    </a:cubicBezTo>
                    <a:cubicBezTo>
                      <a:pt x="1962" y="1189"/>
                      <a:pt x="1552" y="1532"/>
                      <a:pt x="1169" y="1902"/>
                    </a:cubicBezTo>
                    <a:cubicBezTo>
                      <a:pt x="806" y="2252"/>
                      <a:pt x="436" y="2628"/>
                      <a:pt x="225" y="3090"/>
                    </a:cubicBezTo>
                    <a:cubicBezTo>
                      <a:pt x="1" y="3592"/>
                      <a:pt x="27" y="4127"/>
                      <a:pt x="219" y="4635"/>
                    </a:cubicBezTo>
                    <a:cubicBezTo>
                      <a:pt x="331" y="4926"/>
                      <a:pt x="470" y="5203"/>
                      <a:pt x="615" y="5481"/>
                    </a:cubicBezTo>
                    <a:cubicBezTo>
                      <a:pt x="773" y="5791"/>
                      <a:pt x="932" y="6108"/>
                      <a:pt x="1103" y="6412"/>
                    </a:cubicBezTo>
                    <a:cubicBezTo>
                      <a:pt x="1108" y="6423"/>
                      <a:pt x="1118" y="6429"/>
                      <a:pt x="1128" y="6429"/>
                    </a:cubicBezTo>
                    <a:cubicBezTo>
                      <a:pt x="1146" y="6429"/>
                      <a:pt x="1165" y="6413"/>
                      <a:pt x="1156" y="6392"/>
                    </a:cubicBezTo>
                    <a:cubicBezTo>
                      <a:pt x="938" y="5870"/>
                      <a:pt x="668" y="5368"/>
                      <a:pt x="450" y="4847"/>
                    </a:cubicBezTo>
                    <a:cubicBezTo>
                      <a:pt x="245" y="4351"/>
                      <a:pt x="113" y="3817"/>
                      <a:pt x="298" y="3302"/>
                    </a:cubicBezTo>
                    <a:cubicBezTo>
                      <a:pt x="463" y="2833"/>
                      <a:pt x="806" y="2443"/>
                      <a:pt x="1150" y="2093"/>
                    </a:cubicBezTo>
                    <a:cubicBezTo>
                      <a:pt x="1513" y="1723"/>
                      <a:pt x="1902" y="1374"/>
                      <a:pt x="2305" y="1050"/>
                    </a:cubicBezTo>
                    <a:cubicBezTo>
                      <a:pt x="2543" y="865"/>
                      <a:pt x="2787" y="687"/>
                      <a:pt x="3031" y="522"/>
                    </a:cubicBezTo>
                    <a:cubicBezTo>
                      <a:pt x="3282" y="357"/>
                      <a:pt x="3553" y="218"/>
                      <a:pt x="3797" y="40"/>
                    </a:cubicBezTo>
                    <a:cubicBezTo>
                      <a:pt x="3814" y="29"/>
                      <a:pt x="3807" y="4"/>
                      <a:pt x="3793" y="4"/>
                    </a:cubicBezTo>
                    <a:cubicBezTo>
                      <a:pt x="3790" y="4"/>
                      <a:pt x="3787" y="5"/>
                      <a:pt x="3784" y="7"/>
                    </a:cubicBezTo>
                    <a:lnTo>
                      <a:pt x="378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34"/>
              <p:cNvSpPr/>
              <p:nvPr/>
            </p:nvSpPr>
            <p:spPr>
              <a:xfrm>
                <a:off x="10354485" y="3354835"/>
                <a:ext cx="145548" cy="350913"/>
              </a:xfrm>
              <a:custGeom>
                <a:rect b="b" l="l" r="r" t="t"/>
                <a:pathLst>
                  <a:path extrusionOk="0" h="2722" w="1129">
                    <a:moveTo>
                      <a:pt x="1111" y="0"/>
                    </a:moveTo>
                    <a:cubicBezTo>
                      <a:pt x="1108" y="0"/>
                      <a:pt x="1106" y="1"/>
                      <a:pt x="1104" y="2"/>
                    </a:cubicBezTo>
                    <a:cubicBezTo>
                      <a:pt x="905" y="207"/>
                      <a:pt x="707" y="405"/>
                      <a:pt x="516" y="616"/>
                    </a:cubicBezTo>
                    <a:cubicBezTo>
                      <a:pt x="351" y="808"/>
                      <a:pt x="199" y="999"/>
                      <a:pt x="113" y="1237"/>
                    </a:cubicBezTo>
                    <a:cubicBezTo>
                      <a:pt x="21" y="1468"/>
                      <a:pt x="1" y="1719"/>
                      <a:pt x="7" y="1963"/>
                    </a:cubicBezTo>
                    <a:cubicBezTo>
                      <a:pt x="14" y="2208"/>
                      <a:pt x="34" y="2472"/>
                      <a:pt x="100" y="2709"/>
                    </a:cubicBezTo>
                    <a:cubicBezTo>
                      <a:pt x="103" y="2718"/>
                      <a:pt x="109" y="2721"/>
                      <a:pt x="116" y="2721"/>
                    </a:cubicBezTo>
                    <a:cubicBezTo>
                      <a:pt x="125" y="2721"/>
                      <a:pt x="136" y="2714"/>
                      <a:pt x="140" y="2703"/>
                    </a:cubicBezTo>
                    <a:cubicBezTo>
                      <a:pt x="153" y="2465"/>
                      <a:pt x="120" y="2221"/>
                      <a:pt x="133" y="1983"/>
                    </a:cubicBezTo>
                    <a:cubicBezTo>
                      <a:pt x="146" y="1739"/>
                      <a:pt x="192" y="1501"/>
                      <a:pt x="278" y="1277"/>
                    </a:cubicBezTo>
                    <a:cubicBezTo>
                      <a:pt x="371" y="1059"/>
                      <a:pt x="516" y="867"/>
                      <a:pt x="661" y="682"/>
                    </a:cubicBezTo>
                    <a:cubicBezTo>
                      <a:pt x="820" y="464"/>
                      <a:pt x="972" y="240"/>
                      <a:pt x="1123" y="22"/>
                    </a:cubicBezTo>
                    <a:cubicBezTo>
                      <a:pt x="1129" y="11"/>
                      <a:pt x="1121" y="0"/>
                      <a:pt x="1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34"/>
              <p:cNvSpPr/>
              <p:nvPr/>
            </p:nvSpPr>
            <p:spPr>
              <a:xfrm>
                <a:off x="8361795" y="3764537"/>
                <a:ext cx="556021" cy="178422"/>
              </a:xfrm>
              <a:custGeom>
                <a:rect b="b" l="l" r="r" t="t"/>
                <a:pathLst>
                  <a:path extrusionOk="0" h="1384" w="4313">
                    <a:moveTo>
                      <a:pt x="7" y="0"/>
                    </a:moveTo>
                    <a:lnTo>
                      <a:pt x="0" y="7"/>
                    </a:lnTo>
                    <a:cubicBezTo>
                      <a:pt x="126" y="145"/>
                      <a:pt x="317" y="225"/>
                      <a:pt x="476" y="304"/>
                    </a:cubicBezTo>
                    <a:cubicBezTo>
                      <a:pt x="641" y="396"/>
                      <a:pt x="812" y="469"/>
                      <a:pt x="984" y="542"/>
                    </a:cubicBezTo>
                    <a:cubicBezTo>
                      <a:pt x="1334" y="700"/>
                      <a:pt x="1697" y="832"/>
                      <a:pt x="2067" y="951"/>
                    </a:cubicBezTo>
                    <a:cubicBezTo>
                      <a:pt x="2437" y="1063"/>
                      <a:pt x="2807" y="1162"/>
                      <a:pt x="3190" y="1235"/>
                    </a:cubicBezTo>
                    <a:cubicBezTo>
                      <a:pt x="3374" y="1268"/>
                      <a:pt x="3566" y="1308"/>
                      <a:pt x="3757" y="1341"/>
                    </a:cubicBezTo>
                    <a:cubicBezTo>
                      <a:pt x="3889" y="1360"/>
                      <a:pt x="4021" y="1383"/>
                      <a:pt x="4153" y="1383"/>
                    </a:cubicBezTo>
                    <a:cubicBezTo>
                      <a:pt x="4200" y="1383"/>
                      <a:pt x="4246" y="1380"/>
                      <a:pt x="4292" y="1374"/>
                    </a:cubicBezTo>
                    <a:cubicBezTo>
                      <a:pt x="4312" y="1374"/>
                      <a:pt x="4305" y="1347"/>
                      <a:pt x="4292" y="1341"/>
                    </a:cubicBezTo>
                    <a:cubicBezTo>
                      <a:pt x="4121" y="1268"/>
                      <a:pt x="3936" y="1255"/>
                      <a:pt x="3751" y="1222"/>
                    </a:cubicBezTo>
                    <a:cubicBezTo>
                      <a:pt x="3566" y="1189"/>
                      <a:pt x="3381" y="1156"/>
                      <a:pt x="3203" y="1116"/>
                    </a:cubicBezTo>
                    <a:cubicBezTo>
                      <a:pt x="2833" y="1024"/>
                      <a:pt x="2463" y="925"/>
                      <a:pt x="2107" y="812"/>
                    </a:cubicBezTo>
                    <a:cubicBezTo>
                      <a:pt x="1750" y="693"/>
                      <a:pt x="1394" y="568"/>
                      <a:pt x="1050" y="429"/>
                    </a:cubicBezTo>
                    <a:cubicBezTo>
                      <a:pt x="872" y="357"/>
                      <a:pt x="694" y="277"/>
                      <a:pt x="515" y="198"/>
                    </a:cubicBezTo>
                    <a:cubicBezTo>
                      <a:pt x="350" y="132"/>
                      <a:pt x="185" y="27"/>
                      <a:pt x="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34"/>
              <p:cNvSpPr/>
              <p:nvPr/>
            </p:nvSpPr>
            <p:spPr>
              <a:xfrm>
                <a:off x="8525135" y="3711423"/>
                <a:ext cx="248424" cy="140907"/>
              </a:xfrm>
              <a:custGeom>
                <a:rect b="b" l="l" r="r" t="t"/>
                <a:pathLst>
                  <a:path extrusionOk="0" h="1093" w="1927">
                    <a:moveTo>
                      <a:pt x="44" y="1"/>
                    </a:moveTo>
                    <a:cubicBezTo>
                      <a:pt x="19" y="1"/>
                      <a:pt x="1" y="30"/>
                      <a:pt x="21" y="56"/>
                    </a:cubicBezTo>
                    <a:lnTo>
                      <a:pt x="21" y="49"/>
                    </a:lnTo>
                    <a:cubicBezTo>
                      <a:pt x="272" y="293"/>
                      <a:pt x="549" y="511"/>
                      <a:pt x="846" y="689"/>
                    </a:cubicBezTo>
                    <a:cubicBezTo>
                      <a:pt x="998" y="775"/>
                      <a:pt x="1157" y="855"/>
                      <a:pt x="1315" y="921"/>
                    </a:cubicBezTo>
                    <a:cubicBezTo>
                      <a:pt x="1474" y="993"/>
                      <a:pt x="1645" y="1066"/>
                      <a:pt x="1810" y="1092"/>
                    </a:cubicBezTo>
                    <a:cubicBezTo>
                      <a:pt x="1813" y="1093"/>
                      <a:pt x="1815" y="1093"/>
                      <a:pt x="1818" y="1093"/>
                    </a:cubicBezTo>
                    <a:cubicBezTo>
                      <a:pt x="1880" y="1093"/>
                      <a:pt x="1927" y="1012"/>
                      <a:pt x="1863" y="980"/>
                    </a:cubicBezTo>
                    <a:cubicBezTo>
                      <a:pt x="1711" y="914"/>
                      <a:pt x="1546" y="874"/>
                      <a:pt x="1394" y="815"/>
                    </a:cubicBezTo>
                    <a:cubicBezTo>
                      <a:pt x="1236" y="749"/>
                      <a:pt x="1077" y="676"/>
                      <a:pt x="926" y="590"/>
                    </a:cubicBezTo>
                    <a:cubicBezTo>
                      <a:pt x="622" y="425"/>
                      <a:pt x="331" y="234"/>
                      <a:pt x="67" y="9"/>
                    </a:cubicBezTo>
                    <a:cubicBezTo>
                      <a:pt x="60" y="3"/>
                      <a:pt x="52" y="1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8" name="Google Shape;1748;p34"/>
            <p:cNvGrpSpPr/>
            <p:nvPr/>
          </p:nvGrpSpPr>
          <p:grpSpPr>
            <a:xfrm rot="-509245">
              <a:off x="3708794" y="2697835"/>
              <a:ext cx="3722509" cy="1015671"/>
              <a:chOff x="6998427" y="2966017"/>
              <a:chExt cx="3722315" cy="1015618"/>
            </a:xfrm>
          </p:grpSpPr>
          <p:sp>
            <p:nvSpPr>
              <p:cNvPr id="1749" name="Google Shape;1749;p34"/>
              <p:cNvSpPr/>
              <p:nvPr/>
            </p:nvSpPr>
            <p:spPr>
              <a:xfrm>
                <a:off x="6998427" y="3610932"/>
                <a:ext cx="46926" cy="36741"/>
              </a:xfrm>
              <a:custGeom>
                <a:rect b="b" l="l" r="r" t="t"/>
                <a:pathLst>
                  <a:path extrusionOk="0" h="285" w="364">
                    <a:moveTo>
                      <a:pt x="185" y="0"/>
                    </a:moveTo>
                    <a:cubicBezTo>
                      <a:pt x="1" y="0"/>
                      <a:pt x="1" y="284"/>
                      <a:pt x="185" y="284"/>
                    </a:cubicBezTo>
                    <a:cubicBezTo>
                      <a:pt x="364" y="284"/>
                      <a:pt x="364" y="0"/>
                      <a:pt x="185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34"/>
              <p:cNvSpPr/>
              <p:nvPr/>
            </p:nvSpPr>
            <p:spPr>
              <a:xfrm>
                <a:off x="7113866" y="3590497"/>
                <a:ext cx="35839" cy="35968"/>
              </a:xfrm>
              <a:custGeom>
                <a:rect b="b" l="l" r="r" t="t"/>
                <a:pathLst>
                  <a:path extrusionOk="0" h="279" w="278">
                    <a:moveTo>
                      <a:pt x="139" y="0"/>
                    </a:moveTo>
                    <a:cubicBezTo>
                      <a:pt x="132" y="0"/>
                      <a:pt x="126" y="1"/>
                      <a:pt x="119" y="3"/>
                    </a:cubicBezTo>
                    <a:cubicBezTo>
                      <a:pt x="106" y="3"/>
                      <a:pt x="99" y="10"/>
                      <a:pt x="86" y="10"/>
                    </a:cubicBezTo>
                    <a:cubicBezTo>
                      <a:pt x="66" y="16"/>
                      <a:pt x="53" y="30"/>
                      <a:pt x="40" y="43"/>
                    </a:cubicBezTo>
                    <a:cubicBezTo>
                      <a:pt x="33" y="49"/>
                      <a:pt x="27" y="63"/>
                      <a:pt x="20" y="69"/>
                    </a:cubicBezTo>
                    <a:cubicBezTo>
                      <a:pt x="14" y="82"/>
                      <a:pt x="14" y="89"/>
                      <a:pt x="7" y="102"/>
                    </a:cubicBezTo>
                    <a:cubicBezTo>
                      <a:pt x="0" y="122"/>
                      <a:pt x="0" y="135"/>
                      <a:pt x="7" y="155"/>
                    </a:cubicBezTo>
                    <a:cubicBezTo>
                      <a:pt x="7" y="168"/>
                      <a:pt x="7" y="181"/>
                      <a:pt x="14" y="195"/>
                    </a:cubicBezTo>
                    <a:cubicBezTo>
                      <a:pt x="20" y="208"/>
                      <a:pt x="27" y="228"/>
                      <a:pt x="40" y="234"/>
                    </a:cubicBezTo>
                    <a:cubicBezTo>
                      <a:pt x="53" y="241"/>
                      <a:pt x="60" y="254"/>
                      <a:pt x="66" y="261"/>
                    </a:cubicBezTo>
                    <a:cubicBezTo>
                      <a:pt x="80" y="261"/>
                      <a:pt x="93" y="267"/>
                      <a:pt x="99" y="274"/>
                    </a:cubicBezTo>
                    <a:cubicBezTo>
                      <a:pt x="113" y="277"/>
                      <a:pt x="126" y="279"/>
                      <a:pt x="139" y="279"/>
                    </a:cubicBezTo>
                    <a:cubicBezTo>
                      <a:pt x="152" y="279"/>
                      <a:pt x="165" y="277"/>
                      <a:pt x="179" y="274"/>
                    </a:cubicBezTo>
                    <a:cubicBezTo>
                      <a:pt x="185" y="274"/>
                      <a:pt x="198" y="267"/>
                      <a:pt x="205" y="267"/>
                    </a:cubicBezTo>
                    <a:cubicBezTo>
                      <a:pt x="218" y="261"/>
                      <a:pt x="231" y="254"/>
                      <a:pt x="245" y="247"/>
                    </a:cubicBezTo>
                    <a:cubicBezTo>
                      <a:pt x="258" y="234"/>
                      <a:pt x="264" y="221"/>
                      <a:pt x="271" y="208"/>
                    </a:cubicBezTo>
                    <a:cubicBezTo>
                      <a:pt x="271" y="195"/>
                      <a:pt x="271" y="188"/>
                      <a:pt x="271" y="175"/>
                    </a:cubicBezTo>
                    <a:cubicBezTo>
                      <a:pt x="278" y="155"/>
                      <a:pt x="278" y="142"/>
                      <a:pt x="278" y="122"/>
                    </a:cubicBezTo>
                    <a:cubicBezTo>
                      <a:pt x="278" y="109"/>
                      <a:pt x="271" y="96"/>
                      <a:pt x="264" y="89"/>
                    </a:cubicBezTo>
                    <a:cubicBezTo>
                      <a:pt x="258" y="69"/>
                      <a:pt x="251" y="56"/>
                      <a:pt x="238" y="43"/>
                    </a:cubicBezTo>
                    <a:cubicBezTo>
                      <a:pt x="231" y="36"/>
                      <a:pt x="218" y="30"/>
                      <a:pt x="212" y="23"/>
                    </a:cubicBezTo>
                    <a:cubicBezTo>
                      <a:pt x="198" y="16"/>
                      <a:pt x="185" y="10"/>
                      <a:pt x="179" y="3"/>
                    </a:cubicBezTo>
                    <a:cubicBezTo>
                      <a:pt x="165" y="3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34"/>
              <p:cNvSpPr/>
              <p:nvPr/>
            </p:nvSpPr>
            <p:spPr>
              <a:xfrm>
                <a:off x="7206688" y="3597588"/>
                <a:ext cx="33261" cy="34292"/>
              </a:xfrm>
              <a:custGeom>
                <a:rect b="b" l="l" r="r" t="t"/>
                <a:pathLst>
                  <a:path extrusionOk="0" h="266" w="258">
                    <a:moveTo>
                      <a:pt x="205" y="252"/>
                    </a:moveTo>
                    <a:cubicBezTo>
                      <a:pt x="203" y="252"/>
                      <a:pt x="200" y="252"/>
                      <a:pt x="198" y="252"/>
                    </a:cubicBezTo>
                    <a:lnTo>
                      <a:pt x="198" y="252"/>
                    </a:lnTo>
                    <a:cubicBezTo>
                      <a:pt x="198" y="252"/>
                      <a:pt x="198" y="252"/>
                      <a:pt x="198" y="252"/>
                    </a:cubicBezTo>
                    <a:close/>
                    <a:moveTo>
                      <a:pt x="119" y="1"/>
                    </a:moveTo>
                    <a:cubicBezTo>
                      <a:pt x="106" y="1"/>
                      <a:pt x="86" y="8"/>
                      <a:pt x="73" y="14"/>
                    </a:cubicBezTo>
                    <a:cubicBezTo>
                      <a:pt x="60" y="21"/>
                      <a:pt x="46" y="27"/>
                      <a:pt x="33" y="41"/>
                    </a:cubicBezTo>
                    <a:cubicBezTo>
                      <a:pt x="27" y="47"/>
                      <a:pt x="20" y="54"/>
                      <a:pt x="13" y="67"/>
                    </a:cubicBezTo>
                    <a:cubicBezTo>
                      <a:pt x="0" y="80"/>
                      <a:pt x="0" y="107"/>
                      <a:pt x="0" y="126"/>
                    </a:cubicBezTo>
                    <a:cubicBezTo>
                      <a:pt x="0" y="140"/>
                      <a:pt x="0" y="146"/>
                      <a:pt x="0" y="159"/>
                    </a:cubicBezTo>
                    <a:cubicBezTo>
                      <a:pt x="7" y="179"/>
                      <a:pt x="20" y="199"/>
                      <a:pt x="33" y="212"/>
                    </a:cubicBezTo>
                    <a:lnTo>
                      <a:pt x="46" y="219"/>
                    </a:lnTo>
                    <a:lnTo>
                      <a:pt x="53" y="225"/>
                    </a:lnTo>
                    <a:lnTo>
                      <a:pt x="53" y="232"/>
                    </a:lnTo>
                    <a:lnTo>
                      <a:pt x="60" y="232"/>
                    </a:lnTo>
                    <a:lnTo>
                      <a:pt x="73" y="239"/>
                    </a:lnTo>
                    <a:lnTo>
                      <a:pt x="79" y="252"/>
                    </a:lnTo>
                    <a:cubicBezTo>
                      <a:pt x="99" y="259"/>
                      <a:pt x="119" y="265"/>
                      <a:pt x="139" y="265"/>
                    </a:cubicBezTo>
                    <a:cubicBezTo>
                      <a:pt x="140" y="265"/>
                      <a:pt x="142" y="265"/>
                      <a:pt x="144" y="265"/>
                    </a:cubicBezTo>
                    <a:lnTo>
                      <a:pt x="144" y="265"/>
                    </a:lnTo>
                    <a:cubicBezTo>
                      <a:pt x="146" y="265"/>
                      <a:pt x="149" y="265"/>
                      <a:pt x="152" y="265"/>
                    </a:cubicBezTo>
                    <a:cubicBezTo>
                      <a:pt x="185" y="265"/>
                      <a:pt x="211" y="252"/>
                      <a:pt x="231" y="232"/>
                    </a:cubicBezTo>
                    <a:cubicBezTo>
                      <a:pt x="251" y="212"/>
                      <a:pt x="258" y="186"/>
                      <a:pt x="258" y="159"/>
                    </a:cubicBezTo>
                    <a:cubicBezTo>
                      <a:pt x="258" y="146"/>
                      <a:pt x="258" y="140"/>
                      <a:pt x="258" y="126"/>
                    </a:cubicBezTo>
                    <a:lnTo>
                      <a:pt x="257" y="126"/>
                    </a:lnTo>
                    <a:cubicBezTo>
                      <a:pt x="256" y="113"/>
                      <a:pt x="253" y="100"/>
                      <a:pt x="244" y="87"/>
                    </a:cubicBezTo>
                    <a:cubicBezTo>
                      <a:pt x="238" y="80"/>
                      <a:pt x="231" y="67"/>
                      <a:pt x="218" y="60"/>
                    </a:cubicBezTo>
                    <a:lnTo>
                      <a:pt x="218" y="54"/>
                    </a:lnTo>
                    <a:lnTo>
                      <a:pt x="205" y="41"/>
                    </a:lnTo>
                    <a:cubicBezTo>
                      <a:pt x="198" y="27"/>
                      <a:pt x="185" y="21"/>
                      <a:pt x="165" y="14"/>
                    </a:cubicBezTo>
                    <a:cubicBezTo>
                      <a:pt x="152" y="8"/>
                      <a:pt x="139" y="1"/>
                      <a:pt x="119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34"/>
              <p:cNvSpPr/>
              <p:nvPr/>
            </p:nvSpPr>
            <p:spPr>
              <a:xfrm>
                <a:off x="7317299" y="3623243"/>
                <a:ext cx="25655" cy="23721"/>
              </a:xfrm>
              <a:custGeom>
                <a:rect b="b" l="l" r="r" t="t"/>
                <a:pathLst>
                  <a:path extrusionOk="0" h="184" w="199">
                    <a:moveTo>
                      <a:pt x="67" y="0"/>
                    </a:moveTo>
                    <a:cubicBezTo>
                      <a:pt x="47" y="7"/>
                      <a:pt x="34" y="13"/>
                      <a:pt x="27" y="26"/>
                    </a:cubicBezTo>
                    <a:lnTo>
                      <a:pt x="7" y="46"/>
                    </a:lnTo>
                    <a:cubicBezTo>
                      <a:pt x="0" y="60"/>
                      <a:pt x="0" y="73"/>
                      <a:pt x="0" y="93"/>
                    </a:cubicBezTo>
                    <a:cubicBezTo>
                      <a:pt x="0" y="106"/>
                      <a:pt x="0" y="112"/>
                      <a:pt x="7" y="126"/>
                    </a:cubicBezTo>
                    <a:cubicBezTo>
                      <a:pt x="7" y="139"/>
                      <a:pt x="14" y="145"/>
                      <a:pt x="27" y="159"/>
                    </a:cubicBezTo>
                    <a:cubicBezTo>
                      <a:pt x="34" y="165"/>
                      <a:pt x="47" y="172"/>
                      <a:pt x="67" y="178"/>
                    </a:cubicBezTo>
                    <a:cubicBezTo>
                      <a:pt x="73" y="182"/>
                      <a:pt x="81" y="183"/>
                      <a:pt x="90" y="183"/>
                    </a:cubicBezTo>
                    <a:cubicBezTo>
                      <a:pt x="98" y="183"/>
                      <a:pt x="106" y="182"/>
                      <a:pt x="113" y="178"/>
                    </a:cubicBezTo>
                    <a:lnTo>
                      <a:pt x="133" y="172"/>
                    </a:lnTo>
                    <a:lnTo>
                      <a:pt x="152" y="165"/>
                    </a:lnTo>
                    <a:cubicBezTo>
                      <a:pt x="166" y="159"/>
                      <a:pt x="172" y="152"/>
                      <a:pt x="179" y="139"/>
                    </a:cubicBezTo>
                    <a:lnTo>
                      <a:pt x="192" y="126"/>
                    </a:lnTo>
                    <a:cubicBezTo>
                      <a:pt x="192" y="112"/>
                      <a:pt x="199" y="106"/>
                      <a:pt x="199" y="93"/>
                    </a:cubicBezTo>
                    <a:lnTo>
                      <a:pt x="192" y="66"/>
                    </a:lnTo>
                    <a:lnTo>
                      <a:pt x="185" y="46"/>
                    </a:lnTo>
                    <a:cubicBezTo>
                      <a:pt x="179" y="40"/>
                      <a:pt x="172" y="33"/>
                      <a:pt x="166" y="26"/>
                    </a:cubicBezTo>
                    <a:cubicBezTo>
                      <a:pt x="152" y="20"/>
                      <a:pt x="146" y="13"/>
                      <a:pt x="133" y="13"/>
                    </a:cubicBez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34"/>
              <p:cNvSpPr/>
              <p:nvPr/>
            </p:nvSpPr>
            <p:spPr>
              <a:xfrm>
                <a:off x="7412699" y="3653796"/>
                <a:ext cx="35839" cy="26299"/>
              </a:xfrm>
              <a:custGeom>
                <a:rect b="b" l="l" r="r" t="t"/>
                <a:pathLst>
                  <a:path extrusionOk="0" h="204" w="278">
                    <a:moveTo>
                      <a:pt x="106" y="1"/>
                    </a:moveTo>
                    <a:lnTo>
                      <a:pt x="92" y="7"/>
                    </a:lnTo>
                    <a:cubicBezTo>
                      <a:pt x="86" y="7"/>
                      <a:pt x="73" y="14"/>
                      <a:pt x="66" y="14"/>
                    </a:cubicBezTo>
                    <a:lnTo>
                      <a:pt x="46" y="21"/>
                    </a:lnTo>
                    <a:cubicBezTo>
                      <a:pt x="33" y="27"/>
                      <a:pt x="26" y="34"/>
                      <a:pt x="20" y="47"/>
                    </a:cubicBezTo>
                    <a:cubicBezTo>
                      <a:pt x="13" y="54"/>
                      <a:pt x="13" y="60"/>
                      <a:pt x="7" y="67"/>
                    </a:cubicBezTo>
                    <a:cubicBezTo>
                      <a:pt x="0" y="73"/>
                      <a:pt x="0" y="87"/>
                      <a:pt x="0" y="100"/>
                    </a:cubicBezTo>
                    <a:cubicBezTo>
                      <a:pt x="0" y="113"/>
                      <a:pt x="7" y="133"/>
                      <a:pt x="13" y="146"/>
                    </a:cubicBezTo>
                    <a:cubicBezTo>
                      <a:pt x="26" y="166"/>
                      <a:pt x="46" y="179"/>
                      <a:pt x="66" y="186"/>
                    </a:cubicBezTo>
                    <a:lnTo>
                      <a:pt x="66" y="192"/>
                    </a:lnTo>
                    <a:cubicBezTo>
                      <a:pt x="73" y="192"/>
                      <a:pt x="86" y="199"/>
                      <a:pt x="92" y="199"/>
                    </a:cubicBezTo>
                    <a:lnTo>
                      <a:pt x="106" y="199"/>
                    </a:lnTo>
                    <a:cubicBezTo>
                      <a:pt x="116" y="202"/>
                      <a:pt x="125" y="204"/>
                      <a:pt x="135" y="204"/>
                    </a:cubicBezTo>
                    <a:cubicBezTo>
                      <a:pt x="145" y="204"/>
                      <a:pt x="155" y="202"/>
                      <a:pt x="165" y="199"/>
                    </a:cubicBezTo>
                    <a:cubicBezTo>
                      <a:pt x="185" y="199"/>
                      <a:pt x="198" y="192"/>
                      <a:pt x="211" y="186"/>
                    </a:cubicBezTo>
                    <a:lnTo>
                      <a:pt x="238" y="179"/>
                    </a:lnTo>
                    <a:cubicBezTo>
                      <a:pt x="244" y="172"/>
                      <a:pt x="258" y="166"/>
                      <a:pt x="258" y="159"/>
                    </a:cubicBezTo>
                    <a:cubicBezTo>
                      <a:pt x="264" y="153"/>
                      <a:pt x="271" y="146"/>
                      <a:pt x="271" y="139"/>
                    </a:cubicBezTo>
                    <a:cubicBezTo>
                      <a:pt x="277" y="126"/>
                      <a:pt x="277" y="113"/>
                      <a:pt x="277" y="100"/>
                    </a:cubicBezTo>
                    <a:cubicBezTo>
                      <a:pt x="277" y="87"/>
                      <a:pt x="277" y="73"/>
                      <a:pt x="264" y="54"/>
                    </a:cubicBezTo>
                    <a:cubicBezTo>
                      <a:pt x="264" y="47"/>
                      <a:pt x="251" y="40"/>
                      <a:pt x="244" y="34"/>
                    </a:cubicBezTo>
                    <a:cubicBezTo>
                      <a:pt x="238" y="27"/>
                      <a:pt x="225" y="21"/>
                      <a:pt x="211" y="14"/>
                    </a:cubicBezTo>
                    <a:cubicBezTo>
                      <a:pt x="198" y="14"/>
                      <a:pt x="178" y="7"/>
                      <a:pt x="165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34"/>
              <p:cNvSpPr/>
              <p:nvPr/>
            </p:nvSpPr>
            <p:spPr>
              <a:xfrm>
                <a:off x="7534398" y="3697242"/>
                <a:ext cx="30682" cy="21658"/>
              </a:xfrm>
              <a:custGeom>
                <a:rect b="b" l="l" r="r" t="t"/>
                <a:pathLst>
                  <a:path extrusionOk="0" h="168" w="238">
                    <a:moveTo>
                      <a:pt x="165" y="1"/>
                    </a:moveTo>
                    <a:cubicBezTo>
                      <a:pt x="146" y="1"/>
                      <a:pt x="132" y="1"/>
                      <a:pt x="119" y="7"/>
                    </a:cubicBezTo>
                    <a:cubicBezTo>
                      <a:pt x="106" y="7"/>
                      <a:pt x="99" y="7"/>
                      <a:pt x="86" y="14"/>
                    </a:cubicBezTo>
                    <a:cubicBezTo>
                      <a:pt x="79" y="14"/>
                      <a:pt x="73" y="14"/>
                      <a:pt x="66" y="20"/>
                    </a:cubicBezTo>
                    <a:cubicBezTo>
                      <a:pt x="60" y="20"/>
                      <a:pt x="46" y="27"/>
                      <a:pt x="40" y="34"/>
                    </a:cubicBezTo>
                    <a:lnTo>
                      <a:pt x="27" y="53"/>
                    </a:lnTo>
                    <a:cubicBezTo>
                      <a:pt x="25" y="57"/>
                      <a:pt x="23" y="61"/>
                      <a:pt x="22" y="65"/>
                    </a:cubicBezTo>
                    <a:lnTo>
                      <a:pt x="22" y="65"/>
                    </a:lnTo>
                    <a:lnTo>
                      <a:pt x="20" y="67"/>
                    </a:lnTo>
                    <a:cubicBezTo>
                      <a:pt x="7" y="80"/>
                      <a:pt x="0" y="106"/>
                      <a:pt x="7" y="126"/>
                    </a:cubicBezTo>
                    <a:cubicBezTo>
                      <a:pt x="13" y="133"/>
                      <a:pt x="20" y="139"/>
                      <a:pt x="27" y="146"/>
                    </a:cubicBezTo>
                    <a:cubicBezTo>
                      <a:pt x="33" y="152"/>
                      <a:pt x="46" y="159"/>
                      <a:pt x="60" y="159"/>
                    </a:cubicBezTo>
                    <a:lnTo>
                      <a:pt x="63" y="159"/>
                    </a:lnTo>
                    <a:cubicBezTo>
                      <a:pt x="74" y="165"/>
                      <a:pt x="87" y="168"/>
                      <a:pt x="100" y="168"/>
                    </a:cubicBezTo>
                    <a:cubicBezTo>
                      <a:pt x="106" y="168"/>
                      <a:pt x="113" y="167"/>
                      <a:pt x="119" y="166"/>
                    </a:cubicBezTo>
                    <a:cubicBezTo>
                      <a:pt x="132" y="166"/>
                      <a:pt x="146" y="159"/>
                      <a:pt x="152" y="152"/>
                    </a:cubicBezTo>
                    <a:cubicBezTo>
                      <a:pt x="159" y="152"/>
                      <a:pt x="165" y="146"/>
                      <a:pt x="179" y="139"/>
                    </a:cubicBezTo>
                    <a:cubicBezTo>
                      <a:pt x="185" y="139"/>
                      <a:pt x="192" y="133"/>
                      <a:pt x="198" y="126"/>
                    </a:cubicBezTo>
                    <a:lnTo>
                      <a:pt x="218" y="113"/>
                    </a:lnTo>
                    <a:cubicBezTo>
                      <a:pt x="231" y="106"/>
                      <a:pt x="238" y="93"/>
                      <a:pt x="238" y="73"/>
                    </a:cubicBezTo>
                    <a:cubicBezTo>
                      <a:pt x="238" y="60"/>
                      <a:pt x="238" y="53"/>
                      <a:pt x="231" y="40"/>
                    </a:cubicBezTo>
                    <a:cubicBezTo>
                      <a:pt x="231" y="34"/>
                      <a:pt x="225" y="27"/>
                      <a:pt x="218" y="20"/>
                    </a:cubicBezTo>
                    <a:cubicBezTo>
                      <a:pt x="205" y="1"/>
                      <a:pt x="185" y="1"/>
                      <a:pt x="165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34"/>
              <p:cNvSpPr/>
              <p:nvPr/>
            </p:nvSpPr>
            <p:spPr>
              <a:xfrm>
                <a:off x="7658675" y="3699820"/>
                <a:ext cx="14568" cy="9411"/>
              </a:xfrm>
              <a:custGeom>
                <a:rect b="b" l="l" r="r" t="t"/>
                <a:pathLst>
                  <a:path extrusionOk="0" h="73" w="113">
                    <a:moveTo>
                      <a:pt x="27" y="0"/>
                    </a:moveTo>
                    <a:lnTo>
                      <a:pt x="13" y="7"/>
                    </a:lnTo>
                    <a:lnTo>
                      <a:pt x="7" y="20"/>
                    </a:lnTo>
                    <a:lnTo>
                      <a:pt x="0" y="33"/>
                    </a:lnTo>
                    <a:cubicBezTo>
                      <a:pt x="0" y="47"/>
                      <a:pt x="7" y="53"/>
                      <a:pt x="13" y="60"/>
                    </a:cubicBezTo>
                    <a:cubicBezTo>
                      <a:pt x="20" y="66"/>
                      <a:pt x="27" y="73"/>
                      <a:pt x="40" y="73"/>
                    </a:cubicBezTo>
                    <a:lnTo>
                      <a:pt x="60" y="66"/>
                    </a:lnTo>
                    <a:lnTo>
                      <a:pt x="93" y="66"/>
                    </a:lnTo>
                    <a:lnTo>
                      <a:pt x="106" y="53"/>
                    </a:lnTo>
                    <a:lnTo>
                      <a:pt x="106" y="47"/>
                    </a:lnTo>
                    <a:lnTo>
                      <a:pt x="113" y="33"/>
                    </a:lnTo>
                    <a:lnTo>
                      <a:pt x="113" y="27"/>
                    </a:lnTo>
                    <a:lnTo>
                      <a:pt x="106" y="20"/>
                    </a:lnTo>
                    <a:lnTo>
                      <a:pt x="99" y="7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34"/>
              <p:cNvSpPr/>
              <p:nvPr/>
            </p:nvSpPr>
            <p:spPr>
              <a:xfrm>
                <a:off x="7629668" y="3641033"/>
                <a:ext cx="25655" cy="19724"/>
              </a:xfrm>
              <a:custGeom>
                <a:rect b="b" l="l" r="r" t="t"/>
                <a:pathLst>
                  <a:path extrusionOk="0" h="153" w="199">
                    <a:moveTo>
                      <a:pt x="100" y="1"/>
                    </a:moveTo>
                    <a:cubicBezTo>
                      <a:pt x="1" y="1"/>
                      <a:pt x="1" y="153"/>
                      <a:pt x="100" y="153"/>
                    </a:cubicBezTo>
                    <a:cubicBezTo>
                      <a:pt x="199" y="153"/>
                      <a:pt x="199" y="1"/>
                      <a:pt x="100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34"/>
              <p:cNvSpPr/>
              <p:nvPr/>
            </p:nvSpPr>
            <p:spPr>
              <a:xfrm>
                <a:off x="7498558" y="3613832"/>
                <a:ext cx="30811" cy="29780"/>
              </a:xfrm>
              <a:custGeom>
                <a:rect b="b" l="l" r="r" t="t"/>
                <a:pathLst>
                  <a:path extrusionOk="0" h="231" w="239">
                    <a:moveTo>
                      <a:pt x="87" y="0"/>
                    </a:moveTo>
                    <a:cubicBezTo>
                      <a:pt x="80" y="0"/>
                      <a:pt x="67" y="7"/>
                      <a:pt x="54" y="14"/>
                    </a:cubicBezTo>
                    <a:cubicBezTo>
                      <a:pt x="47" y="14"/>
                      <a:pt x="34" y="20"/>
                      <a:pt x="27" y="27"/>
                    </a:cubicBezTo>
                    <a:lnTo>
                      <a:pt x="14" y="47"/>
                    </a:lnTo>
                    <a:cubicBezTo>
                      <a:pt x="8" y="60"/>
                      <a:pt x="1" y="73"/>
                      <a:pt x="1" y="86"/>
                    </a:cubicBezTo>
                    <a:cubicBezTo>
                      <a:pt x="1" y="99"/>
                      <a:pt x="8" y="113"/>
                      <a:pt x="8" y="119"/>
                    </a:cubicBezTo>
                    <a:lnTo>
                      <a:pt x="14" y="133"/>
                    </a:lnTo>
                    <a:lnTo>
                      <a:pt x="21" y="152"/>
                    </a:lnTo>
                    <a:cubicBezTo>
                      <a:pt x="27" y="172"/>
                      <a:pt x="34" y="185"/>
                      <a:pt x="47" y="199"/>
                    </a:cubicBezTo>
                    <a:cubicBezTo>
                      <a:pt x="60" y="212"/>
                      <a:pt x="80" y="225"/>
                      <a:pt x="100" y="225"/>
                    </a:cubicBezTo>
                    <a:cubicBezTo>
                      <a:pt x="109" y="228"/>
                      <a:pt x="118" y="230"/>
                      <a:pt x="128" y="230"/>
                    </a:cubicBezTo>
                    <a:cubicBezTo>
                      <a:pt x="153" y="230"/>
                      <a:pt x="180" y="218"/>
                      <a:pt x="199" y="199"/>
                    </a:cubicBezTo>
                    <a:cubicBezTo>
                      <a:pt x="225" y="172"/>
                      <a:pt x="239" y="133"/>
                      <a:pt x="225" y="99"/>
                    </a:cubicBezTo>
                    <a:cubicBezTo>
                      <a:pt x="225" y="80"/>
                      <a:pt x="212" y="66"/>
                      <a:pt x="199" y="53"/>
                    </a:cubicBezTo>
                    <a:cubicBezTo>
                      <a:pt x="186" y="40"/>
                      <a:pt x="173" y="27"/>
                      <a:pt x="153" y="20"/>
                    </a:cubicBezTo>
                    <a:lnTo>
                      <a:pt x="133" y="14"/>
                    </a:lnTo>
                    <a:lnTo>
                      <a:pt x="120" y="7"/>
                    </a:lnTo>
                    <a:cubicBezTo>
                      <a:pt x="113" y="7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34"/>
              <p:cNvSpPr/>
              <p:nvPr/>
            </p:nvSpPr>
            <p:spPr>
              <a:xfrm>
                <a:off x="7383692" y="3567808"/>
                <a:ext cx="29135" cy="28233"/>
              </a:xfrm>
              <a:custGeom>
                <a:rect b="b" l="l" r="r" t="t"/>
                <a:pathLst>
                  <a:path extrusionOk="0" h="219" w="226">
                    <a:moveTo>
                      <a:pt x="113" y="1"/>
                    </a:moveTo>
                    <a:cubicBezTo>
                      <a:pt x="106" y="1"/>
                      <a:pt x="93" y="1"/>
                      <a:pt x="86" y="7"/>
                    </a:cubicBezTo>
                    <a:cubicBezTo>
                      <a:pt x="80" y="7"/>
                      <a:pt x="67" y="14"/>
                      <a:pt x="60" y="14"/>
                    </a:cubicBezTo>
                    <a:cubicBezTo>
                      <a:pt x="40" y="27"/>
                      <a:pt x="34" y="41"/>
                      <a:pt x="20" y="54"/>
                    </a:cubicBezTo>
                    <a:lnTo>
                      <a:pt x="14" y="60"/>
                    </a:lnTo>
                    <a:cubicBezTo>
                      <a:pt x="1" y="87"/>
                      <a:pt x="1" y="126"/>
                      <a:pt x="14" y="153"/>
                    </a:cubicBezTo>
                    <a:lnTo>
                      <a:pt x="20" y="166"/>
                    </a:lnTo>
                    <a:cubicBezTo>
                      <a:pt x="27" y="173"/>
                      <a:pt x="40" y="186"/>
                      <a:pt x="47" y="192"/>
                    </a:cubicBezTo>
                    <a:cubicBezTo>
                      <a:pt x="53" y="199"/>
                      <a:pt x="67" y="206"/>
                      <a:pt x="73" y="206"/>
                    </a:cubicBezTo>
                    <a:cubicBezTo>
                      <a:pt x="86" y="212"/>
                      <a:pt x="100" y="219"/>
                      <a:pt x="113" y="219"/>
                    </a:cubicBezTo>
                    <a:cubicBezTo>
                      <a:pt x="126" y="212"/>
                      <a:pt x="133" y="212"/>
                      <a:pt x="146" y="212"/>
                    </a:cubicBezTo>
                    <a:cubicBezTo>
                      <a:pt x="152" y="212"/>
                      <a:pt x="159" y="206"/>
                      <a:pt x="166" y="199"/>
                    </a:cubicBezTo>
                    <a:cubicBezTo>
                      <a:pt x="179" y="192"/>
                      <a:pt x="192" y="186"/>
                      <a:pt x="199" y="173"/>
                    </a:cubicBezTo>
                    <a:cubicBezTo>
                      <a:pt x="205" y="166"/>
                      <a:pt x="212" y="159"/>
                      <a:pt x="212" y="153"/>
                    </a:cubicBezTo>
                    <a:cubicBezTo>
                      <a:pt x="218" y="140"/>
                      <a:pt x="225" y="126"/>
                      <a:pt x="225" y="107"/>
                    </a:cubicBezTo>
                    <a:lnTo>
                      <a:pt x="218" y="80"/>
                    </a:lnTo>
                    <a:cubicBezTo>
                      <a:pt x="212" y="74"/>
                      <a:pt x="212" y="60"/>
                      <a:pt x="205" y="54"/>
                    </a:cubicBezTo>
                    <a:cubicBezTo>
                      <a:pt x="199" y="41"/>
                      <a:pt x="192" y="34"/>
                      <a:pt x="179" y="21"/>
                    </a:cubicBezTo>
                    <a:cubicBezTo>
                      <a:pt x="172" y="21"/>
                      <a:pt x="166" y="14"/>
                      <a:pt x="152" y="7"/>
                    </a:cubicBezTo>
                    <a:cubicBezTo>
                      <a:pt x="139" y="1"/>
                      <a:pt x="126" y="1"/>
                      <a:pt x="11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34"/>
              <p:cNvSpPr/>
              <p:nvPr/>
            </p:nvSpPr>
            <p:spPr>
              <a:xfrm>
                <a:off x="7250004" y="3534934"/>
                <a:ext cx="39320" cy="29393"/>
              </a:xfrm>
              <a:custGeom>
                <a:rect b="b" l="l" r="r" t="t"/>
                <a:pathLst>
                  <a:path extrusionOk="0" h="228" w="305">
                    <a:moveTo>
                      <a:pt x="86" y="0"/>
                    </a:moveTo>
                    <a:cubicBezTo>
                      <a:pt x="78" y="0"/>
                      <a:pt x="70" y="2"/>
                      <a:pt x="60" y="5"/>
                    </a:cubicBezTo>
                    <a:cubicBezTo>
                      <a:pt x="47" y="12"/>
                      <a:pt x="40" y="18"/>
                      <a:pt x="27" y="25"/>
                    </a:cubicBezTo>
                    <a:cubicBezTo>
                      <a:pt x="14" y="38"/>
                      <a:pt x="14" y="45"/>
                      <a:pt x="7" y="51"/>
                    </a:cubicBezTo>
                    <a:cubicBezTo>
                      <a:pt x="1" y="64"/>
                      <a:pt x="1" y="71"/>
                      <a:pt x="1" y="84"/>
                    </a:cubicBezTo>
                    <a:cubicBezTo>
                      <a:pt x="1" y="111"/>
                      <a:pt x="21" y="144"/>
                      <a:pt x="40" y="157"/>
                    </a:cubicBezTo>
                    <a:cubicBezTo>
                      <a:pt x="54" y="163"/>
                      <a:pt x="67" y="170"/>
                      <a:pt x="80" y="177"/>
                    </a:cubicBezTo>
                    <a:cubicBezTo>
                      <a:pt x="93" y="183"/>
                      <a:pt x="107" y="190"/>
                      <a:pt x="120" y="196"/>
                    </a:cubicBezTo>
                    <a:cubicBezTo>
                      <a:pt x="133" y="210"/>
                      <a:pt x="146" y="223"/>
                      <a:pt x="166" y="223"/>
                    </a:cubicBezTo>
                    <a:cubicBezTo>
                      <a:pt x="176" y="226"/>
                      <a:pt x="186" y="228"/>
                      <a:pt x="196" y="228"/>
                    </a:cubicBezTo>
                    <a:cubicBezTo>
                      <a:pt x="206" y="228"/>
                      <a:pt x="215" y="226"/>
                      <a:pt x="225" y="223"/>
                    </a:cubicBezTo>
                    <a:cubicBezTo>
                      <a:pt x="245" y="223"/>
                      <a:pt x="258" y="210"/>
                      <a:pt x="272" y="196"/>
                    </a:cubicBezTo>
                    <a:cubicBezTo>
                      <a:pt x="285" y="190"/>
                      <a:pt x="291" y="177"/>
                      <a:pt x="291" y="163"/>
                    </a:cubicBezTo>
                    <a:cubicBezTo>
                      <a:pt x="298" y="150"/>
                      <a:pt x="305" y="137"/>
                      <a:pt x="305" y="124"/>
                    </a:cubicBezTo>
                    <a:cubicBezTo>
                      <a:pt x="305" y="104"/>
                      <a:pt x="298" y="84"/>
                      <a:pt x="285" y="71"/>
                    </a:cubicBezTo>
                    <a:cubicBezTo>
                      <a:pt x="265" y="38"/>
                      <a:pt x="232" y="18"/>
                      <a:pt x="192" y="18"/>
                    </a:cubicBezTo>
                    <a:lnTo>
                      <a:pt x="166" y="18"/>
                    </a:lnTo>
                    <a:cubicBezTo>
                      <a:pt x="173" y="18"/>
                      <a:pt x="179" y="18"/>
                      <a:pt x="192" y="25"/>
                    </a:cubicBezTo>
                    <a:cubicBezTo>
                      <a:pt x="166" y="18"/>
                      <a:pt x="133" y="12"/>
                      <a:pt x="107" y="5"/>
                    </a:cubicBezTo>
                    <a:cubicBezTo>
                      <a:pt x="100" y="2"/>
                      <a:pt x="93" y="0"/>
                      <a:pt x="86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34"/>
              <p:cNvSpPr/>
              <p:nvPr/>
            </p:nvSpPr>
            <p:spPr>
              <a:xfrm>
                <a:off x="7146998" y="3512115"/>
                <a:ext cx="29135" cy="22689"/>
              </a:xfrm>
              <a:custGeom>
                <a:rect b="b" l="l" r="r" t="t"/>
                <a:pathLst>
                  <a:path extrusionOk="0" h="176" w="226">
                    <a:moveTo>
                      <a:pt x="131" y="1"/>
                    </a:moveTo>
                    <a:cubicBezTo>
                      <a:pt x="127" y="1"/>
                      <a:pt x="124" y="2"/>
                      <a:pt x="120" y="4"/>
                    </a:cubicBezTo>
                    <a:cubicBezTo>
                      <a:pt x="107" y="4"/>
                      <a:pt x="93" y="4"/>
                      <a:pt x="80" y="10"/>
                    </a:cubicBezTo>
                    <a:cubicBezTo>
                      <a:pt x="60" y="30"/>
                      <a:pt x="41" y="43"/>
                      <a:pt x="21" y="57"/>
                    </a:cubicBezTo>
                    <a:cubicBezTo>
                      <a:pt x="1" y="70"/>
                      <a:pt x="1" y="103"/>
                      <a:pt x="21" y="116"/>
                    </a:cubicBezTo>
                    <a:cubicBezTo>
                      <a:pt x="41" y="136"/>
                      <a:pt x="60" y="149"/>
                      <a:pt x="80" y="162"/>
                    </a:cubicBezTo>
                    <a:cubicBezTo>
                      <a:pt x="93" y="169"/>
                      <a:pt x="107" y="175"/>
                      <a:pt x="120" y="175"/>
                    </a:cubicBezTo>
                    <a:cubicBezTo>
                      <a:pt x="133" y="175"/>
                      <a:pt x="146" y="175"/>
                      <a:pt x="153" y="169"/>
                    </a:cubicBezTo>
                    <a:cubicBezTo>
                      <a:pt x="166" y="162"/>
                      <a:pt x="173" y="156"/>
                      <a:pt x="186" y="149"/>
                    </a:cubicBezTo>
                    <a:cubicBezTo>
                      <a:pt x="187" y="146"/>
                      <a:pt x="189" y="143"/>
                      <a:pt x="190" y="141"/>
                    </a:cubicBezTo>
                    <a:lnTo>
                      <a:pt x="190" y="141"/>
                    </a:lnTo>
                    <a:cubicBezTo>
                      <a:pt x="208" y="132"/>
                      <a:pt x="225" y="108"/>
                      <a:pt x="225" y="90"/>
                    </a:cubicBezTo>
                    <a:cubicBezTo>
                      <a:pt x="225" y="67"/>
                      <a:pt x="211" y="49"/>
                      <a:pt x="194" y="40"/>
                    </a:cubicBezTo>
                    <a:lnTo>
                      <a:pt x="194" y="40"/>
                    </a:lnTo>
                    <a:cubicBezTo>
                      <a:pt x="191" y="35"/>
                      <a:pt x="189" y="29"/>
                      <a:pt x="186" y="24"/>
                    </a:cubicBezTo>
                    <a:cubicBezTo>
                      <a:pt x="173" y="17"/>
                      <a:pt x="166" y="10"/>
                      <a:pt x="153" y="10"/>
                    </a:cubicBezTo>
                    <a:cubicBezTo>
                      <a:pt x="148" y="6"/>
                      <a:pt x="140" y="1"/>
                      <a:pt x="131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34"/>
              <p:cNvSpPr/>
              <p:nvPr/>
            </p:nvSpPr>
            <p:spPr>
              <a:xfrm>
                <a:off x="7069851" y="3535003"/>
                <a:ext cx="22303" cy="13665"/>
              </a:xfrm>
              <a:custGeom>
                <a:rect b="b" l="l" r="r" t="t"/>
                <a:pathLst>
                  <a:path extrusionOk="0" h="106" w="173">
                    <a:moveTo>
                      <a:pt x="53" y="0"/>
                    </a:moveTo>
                    <a:lnTo>
                      <a:pt x="33" y="7"/>
                    </a:lnTo>
                    <a:lnTo>
                      <a:pt x="14" y="14"/>
                    </a:lnTo>
                    <a:cubicBezTo>
                      <a:pt x="7" y="27"/>
                      <a:pt x="0" y="40"/>
                      <a:pt x="0" y="53"/>
                    </a:cubicBezTo>
                    <a:cubicBezTo>
                      <a:pt x="0" y="66"/>
                      <a:pt x="7" y="80"/>
                      <a:pt x="14" y="86"/>
                    </a:cubicBezTo>
                    <a:lnTo>
                      <a:pt x="27" y="99"/>
                    </a:lnTo>
                    <a:cubicBezTo>
                      <a:pt x="33" y="99"/>
                      <a:pt x="40" y="106"/>
                      <a:pt x="53" y="106"/>
                    </a:cubicBezTo>
                    <a:cubicBezTo>
                      <a:pt x="66" y="106"/>
                      <a:pt x="80" y="99"/>
                      <a:pt x="93" y="99"/>
                    </a:cubicBezTo>
                    <a:lnTo>
                      <a:pt x="113" y="99"/>
                    </a:lnTo>
                    <a:lnTo>
                      <a:pt x="132" y="93"/>
                    </a:lnTo>
                    <a:lnTo>
                      <a:pt x="146" y="86"/>
                    </a:lnTo>
                    <a:lnTo>
                      <a:pt x="152" y="86"/>
                    </a:lnTo>
                    <a:cubicBezTo>
                      <a:pt x="165" y="80"/>
                      <a:pt x="172" y="66"/>
                      <a:pt x="172" y="53"/>
                    </a:cubicBezTo>
                    <a:cubicBezTo>
                      <a:pt x="172" y="40"/>
                      <a:pt x="165" y="27"/>
                      <a:pt x="152" y="20"/>
                    </a:cubicBezTo>
                    <a:lnTo>
                      <a:pt x="146" y="20"/>
                    </a:lnTo>
                    <a:lnTo>
                      <a:pt x="132" y="14"/>
                    </a:lnTo>
                    <a:lnTo>
                      <a:pt x="119" y="7"/>
                    </a:lnTo>
                    <a:lnTo>
                      <a:pt x="93" y="7"/>
                    </a:lnTo>
                    <a:cubicBezTo>
                      <a:pt x="80" y="7"/>
                      <a:pt x="66" y="0"/>
                      <a:pt x="53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34"/>
              <p:cNvSpPr/>
              <p:nvPr/>
            </p:nvSpPr>
            <p:spPr>
              <a:xfrm>
                <a:off x="7197277" y="3446109"/>
                <a:ext cx="19724" cy="17146"/>
              </a:xfrm>
              <a:custGeom>
                <a:rect b="b" l="l" r="r" t="t"/>
                <a:pathLst>
                  <a:path extrusionOk="0" h="133" w="153">
                    <a:moveTo>
                      <a:pt x="66" y="1"/>
                    </a:moveTo>
                    <a:cubicBezTo>
                      <a:pt x="60" y="1"/>
                      <a:pt x="47" y="1"/>
                      <a:pt x="33" y="7"/>
                    </a:cubicBezTo>
                    <a:cubicBezTo>
                      <a:pt x="14" y="20"/>
                      <a:pt x="0" y="40"/>
                      <a:pt x="0" y="67"/>
                    </a:cubicBezTo>
                    <a:cubicBezTo>
                      <a:pt x="0" y="93"/>
                      <a:pt x="14" y="113"/>
                      <a:pt x="33" y="126"/>
                    </a:cubicBezTo>
                    <a:cubicBezTo>
                      <a:pt x="47" y="133"/>
                      <a:pt x="60" y="133"/>
                      <a:pt x="66" y="133"/>
                    </a:cubicBezTo>
                    <a:cubicBezTo>
                      <a:pt x="80" y="133"/>
                      <a:pt x="93" y="133"/>
                      <a:pt x="106" y="126"/>
                    </a:cubicBezTo>
                    <a:lnTo>
                      <a:pt x="106" y="120"/>
                    </a:lnTo>
                    <a:lnTo>
                      <a:pt x="119" y="113"/>
                    </a:lnTo>
                    <a:lnTo>
                      <a:pt x="126" y="113"/>
                    </a:lnTo>
                    <a:lnTo>
                      <a:pt x="133" y="106"/>
                    </a:lnTo>
                    <a:lnTo>
                      <a:pt x="139" y="100"/>
                    </a:lnTo>
                    <a:lnTo>
                      <a:pt x="146" y="87"/>
                    </a:lnTo>
                    <a:lnTo>
                      <a:pt x="152" y="67"/>
                    </a:lnTo>
                    <a:lnTo>
                      <a:pt x="152" y="53"/>
                    </a:lnTo>
                    <a:cubicBezTo>
                      <a:pt x="146" y="40"/>
                      <a:pt x="146" y="34"/>
                      <a:pt x="139" y="27"/>
                    </a:cubicBezTo>
                    <a:lnTo>
                      <a:pt x="133" y="27"/>
                    </a:lnTo>
                    <a:lnTo>
                      <a:pt x="126" y="20"/>
                    </a:lnTo>
                    <a:lnTo>
                      <a:pt x="119" y="20"/>
                    </a:lnTo>
                    <a:lnTo>
                      <a:pt x="113" y="14"/>
                    </a:lnTo>
                    <a:lnTo>
                      <a:pt x="106" y="7"/>
                    </a:lnTo>
                    <a:cubicBezTo>
                      <a:pt x="93" y="1"/>
                      <a:pt x="80" y="1"/>
                      <a:pt x="66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34"/>
              <p:cNvSpPr/>
              <p:nvPr/>
            </p:nvSpPr>
            <p:spPr>
              <a:xfrm>
                <a:off x="7309693" y="3459774"/>
                <a:ext cx="36613" cy="29909"/>
              </a:xfrm>
              <a:custGeom>
                <a:rect b="b" l="l" r="r" t="t"/>
                <a:pathLst>
                  <a:path extrusionOk="0" h="232" w="284">
                    <a:moveTo>
                      <a:pt x="126" y="0"/>
                    </a:moveTo>
                    <a:cubicBezTo>
                      <a:pt x="112" y="0"/>
                      <a:pt x="99" y="0"/>
                      <a:pt x="93" y="7"/>
                    </a:cubicBezTo>
                    <a:lnTo>
                      <a:pt x="73" y="7"/>
                    </a:lnTo>
                    <a:cubicBezTo>
                      <a:pt x="53" y="14"/>
                      <a:pt x="40" y="20"/>
                      <a:pt x="33" y="33"/>
                    </a:cubicBezTo>
                    <a:cubicBezTo>
                      <a:pt x="20" y="47"/>
                      <a:pt x="13" y="60"/>
                      <a:pt x="7" y="73"/>
                    </a:cubicBezTo>
                    <a:cubicBezTo>
                      <a:pt x="0" y="86"/>
                      <a:pt x="0" y="106"/>
                      <a:pt x="7" y="119"/>
                    </a:cubicBezTo>
                    <a:cubicBezTo>
                      <a:pt x="13" y="132"/>
                      <a:pt x="20" y="146"/>
                      <a:pt x="33" y="159"/>
                    </a:cubicBezTo>
                    <a:lnTo>
                      <a:pt x="46" y="179"/>
                    </a:lnTo>
                    <a:lnTo>
                      <a:pt x="59" y="192"/>
                    </a:lnTo>
                    <a:lnTo>
                      <a:pt x="73" y="198"/>
                    </a:lnTo>
                    <a:lnTo>
                      <a:pt x="86" y="205"/>
                    </a:lnTo>
                    <a:lnTo>
                      <a:pt x="93" y="212"/>
                    </a:lnTo>
                    <a:cubicBezTo>
                      <a:pt x="106" y="218"/>
                      <a:pt x="112" y="218"/>
                      <a:pt x="119" y="225"/>
                    </a:cubicBezTo>
                    <a:cubicBezTo>
                      <a:pt x="132" y="225"/>
                      <a:pt x="145" y="225"/>
                      <a:pt x="152" y="231"/>
                    </a:cubicBezTo>
                    <a:lnTo>
                      <a:pt x="178" y="231"/>
                    </a:lnTo>
                    <a:cubicBezTo>
                      <a:pt x="198" y="231"/>
                      <a:pt x="218" y="225"/>
                      <a:pt x="231" y="218"/>
                    </a:cubicBezTo>
                    <a:cubicBezTo>
                      <a:pt x="244" y="205"/>
                      <a:pt x="258" y="192"/>
                      <a:pt x="271" y="179"/>
                    </a:cubicBezTo>
                    <a:lnTo>
                      <a:pt x="277" y="152"/>
                    </a:lnTo>
                    <a:cubicBezTo>
                      <a:pt x="284" y="146"/>
                      <a:pt x="284" y="139"/>
                      <a:pt x="284" y="126"/>
                    </a:cubicBezTo>
                    <a:cubicBezTo>
                      <a:pt x="284" y="113"/>
                      <a:pt x="284" y="99"/>
                      <a:pt x="277" y="86"/>
                    </a:cubicBezTo>
                    <a:cubicBezTo>
                      <a:pt x="271" y="80"/>
                      <a:pt x="271" y="66"/>
                      <a:pt x="264" y="60"/>
                    </a:cubicBezTo>
                    <a:cubicBezTo>
                      <a:pt x="251" y="53"/>
                      <a:pt x="244" y="40"/>
                      <a:pt x="231" y="33"/>
                    </a:cubicBezTo>
                    <a:lnTo>
                      <a:pt x="211" y="20"/>
                    </a:lnTo>
                    <a:cubicBezTo>
                      <a:pt x="205" y="20"/>
                      <a:pt x="205" y="20"/>
                      <a:pt x="192" y="14"/>
                    </a:cubicBezTo>
                    <a:cubicBezTo>
                      <a:pt x="172" y="7"/>
                      <a:pt x="178" y="7"/>
                      <a:pt x="152" y="7"/>
                    </a:cubicBez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34"/>
              <p:cNvSpPr/>
              <p:nvPr/>
            </p:nvSpPr>
            <p:spPr>
              <a:xfrm>
                <a:off x="7404061" y="3487878"/>
                <a:ext cx="38546" cy="28233"/>
              </a:xfrm>
              <a:custGeom>
                <a:rect b="b" l="l" r="r" t="t"/>
                <a:pathLst>
                  <a:path extrusionOk="0" h="219" w="299">
                    <a:moveTo>
                      <a:pt x="146" y="0"/>
                    </a:moveTo>
                    <a:lnTo>
                      <a:pt x="126" y="7"/>
                    </a:lnTo>
                    <a:lnTo>
                      <a:pt x="107" y="13"/>
                    </a:lnTo>
                    <a:lnTo>
                      <a:pt x="93" y="13"/>
                    </a:lnTo>
                    <a:cubicBezTo>
                      <a:pt x="87" y="20"/>
                      <a:pt x="74" y="20"/>
                      <a:pt x="67" y="27"/>
                    </a:cubicBezTo>
                    <a:lnTo>
                      <a:pt x="57" y="33"/>
                    </a:lnTo>
                    <a:lnTo>
                      <a:pt x="57" y="33"/>
                    </a:lnTo>
                    <a:cubicBezTo>
                      <a:pt x="56" y="33"/>
                      <a:pt x="55" y="33"/>
                      <a:pt x="54" y="33"/>
                    </a:cubicBezTo>
                    <a:lnTo>
                      <a:pt x="41" y="40"/>
                    </a:lnTo>
                    <a:cubicBezTo>
                      <a:pt x="27" y="46"/>
                      <a:pt x="21" y="53"/>
                      <a:pt x="14" y="60"/>
                    </a:cubicBezTo>
                    <a:cubicBezTo>
                      <a:pt x="8" y="73"/>
                      <a:pt x="1" y="93"/>
                      <a:pt x="1" y="106"/>
                    </a:cubicBezTo>
                    <a:cubicBezTo>
                      <a:pt x="1" y="119"/>
                      <a:pt x="8" y="132"/>
                      <a:pt x="14" y="145"/>
                    </a:cubicBezTo>
                    <a:cubicBezTo>
                      <a:pt x="21" y="165"/>
                      <a:pt x="41" y="178"/>
                      <a:pt x="54" y="178"/>
                    </a:cubicBezTo>
                    <a:lnTo>
                      <a:pt x="54" y="185"/>
                    </a:lnTo>
                    <a:cubicBezTo>
                      <a:pt x="57" y="185"/>
                      <a:pt x="59" y="185"/>
                      <a:pt x="61" y="186"/>
                    </a:cubicBezTo>
                    <a:lnTo>
                      <a:pt x="61" y="186"/>
                    </a:lnTo>
                    <a:cubicBezTo>
                      <a:pt x="68" y="192"/>
                      <a:pt x="81" y="199"/>
                      <a:pt x="93" y="205"/>
                    </a:cubicBezTo>
                    <a:lnTo>
                      <a:pt x="107" y="205"/>
                    </a:lnTo>
                    <a:cubicBezTo>
                      <a:pt x="113" y="212"/>
                      <a:pt x="120" y="212"/>
                      <a:pt x="126" y="212"/>
                    </a:cubicBezTo>
                    <a:lnTo>
                      <a:pt x="133" y="212"/>
                    </a:lnTo>
                    <a:cubicBezTo>
                      <a:pt x="140" y="218"/>
                      <a:pt x="146" y="218"/>
                      <a:pt x="159" y="218"/>
                    </a:cubicBezTo>
                    <a:lnTo>
                      <a:pt x="179" y="218"/>
                    </a:lnTo>
                    <a:cubicBezTo>
                      <a:pt x="186" y="218"/>
                      <a:pt x="192" y="212"/>
                      <a:pt x="199" y="212"/>
                    </a:cubicBezTo>
                    <a:cubicBezTo>
                      <a:pt x="219" y="212"/>
                      <a:pt x="232" y="205"/>
                      <a:pt x="239" y="198"/>
                    </a:cubicBezTo>
                    <a:lnTo>
                      <a:pt x="265" y="185"/>
                    </a:lnTo>
                    <a:lnTo>
                      <a:pt x="278" y="165"/>
                    </a:lnTo>
                    <a:lnTo>
                      <a:pt x="278" y="159"/>
                    </a:lnTo>
                    <a:cubicBezTo>
                      <a:pt x="298" y="132"/>
                      <a:pt x="298" y="86"/>
                      <a:pt x="278" y="60"/>
                    </a:cubicBezTo>
                    <a:lnTo>
                      <a:pt x="272" y="46"/>
                    </a:lnTo>
                    <a:cubicBezTo>
                      <a:pt x="265" y="33"/>
                      <a:pt x="252" y="27"/>
                      <a:pt x="239" y="20"/>
                    </a:cubicBezTo>
                    <a:cubicBezTo>
                      <a:pt x="232" y="13"/>
                      <a:pt x="225" y="13"/>
                      <a:pt x="219" y="7"/>
                    </a:cubicBezTo>
                    <a:lnTo>
                      <a:pt x="179" y="7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34"/>
              <p:cNvSpPr/>
              <p:nvPr/>
            </p:nvSpPr>
            <p:spPr>
              <a:xfrm>
                <a:off x="7517381" y="3557623"/>
                <a:ext cx="31585" cy="17146"/>
              </a:xfrm>
              <a:custGeom>
                <a:rect b="b" l="l" r="r" t="t"/>
                <a:pathLst>
                  <a:path extrusionOk="0" h="133" w="245">
                    <a:moveTo>
                      <a:pt x="79" y="1"/>
                    </a:moveTo>
                    <a:cubicBezTo>
                      <a:pt x="66" y="7"/>
                      <a:pt x="60" y="7"/>
                      <a:pt x="46" y="7"/>
                    </a:cubicBezTo>
                    <a:lnTo>
                      <a:pt x="33" y="14"/>
                    </a:lnTo>
                    <a:lnTo>
                      <a:pt x="13" y="34"/>
                    </a:lnTo>
                    <a:cubicBezTo>
                      <a:pt x="7" y="40"/>
                      <a:pt x="0" y="53"/>
                      <a:pt x="7" y="67"/>
                    </a:cubicBezTo>
                    <a:cubicBezTo>
                      <a:pt x="7" y="73"/>
                      <a:pt x="7" y="86"/>
                      <a:pt x="13" y="93"/>
                    </a:cubicBezTo>
                    <a:cubicBezTo>
                      <a:pt x="20" y="106"/>
                      <a:pt x="33" y="120"/>
                      <a:pt x="46" y="120"/>
                    </a:cubicBezTo>
                    <a:cubicBezTo>
                      <a:pt x="60" y="120"/>
                      <a:pt x="66" y="126"/>
                      <a:pt x="79" y="126"/>
                    </a:cubicBezTo>
                    <a:cubicBezTo>
                      <a:pt x="86" y="126"/>
                      <a:pt x="99" y="133"/>
                      <a:pt x="106" y="133"/>
                    </a:cubicBezTo>
                    <a:lnTo>
                      <a:pt x="126" y="133"/>
                    </a:lnTo>
                    <a:cubicBezTo>
                      <a:pt x="132" y="133"/>
                      <a:pt x="145" y="133"/>
                      <a:pt x="159" y="126"/>
                    </a:cubicBezTo>
                    <a:cubicBezTo>
                      <a:pt x="172" y="126"/>
                      <a:pt x="185" y="126"/>
                      <a:pt x="198" y="120"/>
                    </a:cubicBezTo>
                    <a:lnTo>
                      <a:pt x="211" y="106"/>
                    </a:lnTo>
                    <a:cubicBezTo>
                      <a:pt x="244" y="86"/>
                      <a:pt x="244" y="40"/>
                      <a:pt x="211" y="20"/>
                    </a:cubicBezTo>
                    <a:cubicBezTo>
                      <a:pt x="192" y="14"/>
                      <a:pt x="178" y="1"/>
                      <a:pt x="159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34"/>
              <p:cNvSpPr/>
              <p:nvPr/>
            </p:nvSpPr>
            <p:spPr>
              <a:xfrm>
                <a:off x="7664605" y="3625692"/>
                <a:ext cx="9540" cy="7864"/>
              </a:xfrm>
              <a:custGeom>
                <a:rect b="b" l="l" r="r" t="t"/>
                <a:pathLst>
                  <a:path extrusionOk="0" h="61" w="74">
                    <a:moveTo>
                      <a:pt x="34" y="1"/>
                    </a:moveTo>
                    <a:cubicBezTo>
                      <a:pt x="0" y="1"/>
                      <a:pt x="0" y="60"/>
                      <a:pt x="34" y="60"/>
                    </a:cubicBezTo>
                    <a:cubicBezTo>
                      <a:pt x="73" y="60"/>
                      <a:pt x="73" y="1"/>
                      <a:pt x="34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34"/>
              <p:cNvSpPr/>
              <p:nvPr/>
            </p:nvSpPr>
            <p:spPr>
              <a:xfrm>
                <a:off x="7370027" y="3371207"/>
                <a:ext cx="23205" cy="25655"/>
              </a:xfrm>
              <a:custGeom>
                <a:rect b="b" l="l" r="r" t="t"/>
                <a:pathLst>
                  <a:path extrusionOk="0" h="199" w="180">
                    <a:moveTo>
                      <a:pt x="74" y="1"/>
                    </a:moveTo>
                    <a:cubicBezTo>
                      <a:pt x="60" y="7"/>
                      <a:pt x="47" y="14"/>
                      <a:pt x="40" y="20"/>
                    </a:cubicBezTo>
                    <a:lnTo>
                      <a:pt x="34" y="27"/>
                    </a:lnTo>
                    <a:lnTo>
                      <a:pt x="27" y="40"/>
                    </a:lnTo>
                    <a:lnTo>
                      <a:pt x="21" y="47"/>
                    </a:lnTo>
                    <a:lnTo>
                      <a:pt x="14" y="60"/>
                    </a:lnTo>
                    <a:cubicBezTo>
                      <a:pt x="7" y="73"/>
                      <a:pt x="1" y="93"/>
                      <a:pt x="1" y="106"/>
                    </a:cubicBezTo>
                    <a:cubicBezTo>
                      <a:pt x="1" y="126"/>
                      <a:pt x="7" y="139"/>
                      <a:pt x="14" y="152"/>
                    </a:cubicBezTo>
                    <a:cubicBezTo>
                      <a:pt x="27" y="179"/>
                      <a:pt x="60" y="199"/>
                      <a:pt x="93" y="199"/>
                    </a:cubicBezTo>
                    <a:cubicBezTo>
                      <a:pt x="126" y="199"/>
                      <a:pt x="153" y="179"/>
                      <a:pt x="173" y="152"/>
                    </a:cubicBezTo>
                    <a:cubicBezTo>
                      <a:pt x="179" y="139"/>
                      <a:pt x="179" y="126"/>
                      <a:pt x="179" y="106"/>
                    </a:cubicBezTo>
                    <a:cubicBezTo>
                      <a:pt x="179" y="93"/>
                      <a:pt x="179" y="73"/>
                      <a:pt x="173" y="60"/>
                    </a:cubicBezTo>
                    <a:lnTo>
                      <a:pt x="159" y="47"/>
                    </a:lnTo>
                    <a:cubicBezTo>
                      <a:pt x="159" y="40"/>
                      <a:pt x="153" y="27"/>
                      <a:pt x="146" y="20"/>
                    </a:cubicBezTo>
                    <a:cubicBezTo>
                      <a:pt x="140" y="14"/>
                      <a:pt x="126" y="7"/>
                      <a:pt x="120" y="7"/>
                    </a:cubicBezTo>
                    <a:cubicBezTo>
                      <a:pt x="113" y="1"/>
                      <a:pt x="100" y="1"/>
                      <a:pt x="9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34"/>
              <p:cNvSpPr/>
              <p:nvPr/>
            </p:nvSpPr>
            <p:spPr>
              <a:xfrm>
                <a:off x="7379438" y="3300560"/>
                <a:ext cx="26557" cy="19724"/>
              </a:xfrm>
              <a:custGeom>
                <a:rect b="b" l="l" r="r" t="t"/>
                <a:pathLst>
                  <a:path extrusionOk="0" h="153" w="206">
                    <a:moveTo>
                      <a:pt x="100" y="1"/>
                    </a:moveTo>
                    <a:cubicBezTo>
                      <a:pt x="1" y="1"/>
                      <a:pt x="1" y="152"/>
                      <a:pt x="100" y="152"/>
                    </a:cubicBezTo>
                    <a:cubicBezTo>
                      <a:pt x="205" y="152"/>
                      <a:pt x="205" y="1"/>
                      <a:pt x="100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34"/>
              <p:cNvSpPr/>
              <p:nvPr/>
            </p:nvSpPr>
            <p:spPr>
              <a:xfrm>
                <a:off x="7516478" y="3394413"/>
                <a:ext cx="26557" cy="26299"/>
              </a:xfrm>
              <a:custGeom>
                <a:rect b="b" l="l" r="r" t="t"/>
                <a:pathLst>
                  <a:path extrusionOk="0" h="204" w="206">
                    <a:moveTo>
                      <a:pt x="152" y="1"/>
                    </a:moveTo>
                    <a:cubicBezTo>
                      <a:pt x="147" y="1"/>
                      <a:pt x="143" y="2"/>
                      <a:pt x="139" y="5"/>
                    </a:cubicBezTo>
                    <a:lnTo>
                      <a:pt x="126" y="5"/>
                    </a:lnTo>
                    <a:lnTo>
                      <a:pt x="113" y="12"/>
                    </a:lnTo>
                    <a:lnTo>
                      <a:pt x="106" y="19"/>
                    </a:lnTo>
                    <a:lnTo>
                      <a:pt x="93" y="25"/>
                    </a:lnTo>
                    <a:cubicBezTo>
                      <a:pt x="86" y="32"/>
                      <a:pt x="73" y="39"/>
                      <a:pt x="67" y="45"/>
                    </a:cubicBezTo>
                    <a:cubicBezTo>
                      <a:pt x="53" y="58"/>
                      <a:pt x="34" y="72"/>
                      <a:pt x="20" y="85"/>
                    </a:cubicBezTo>
                    <a:cubicBezTo>
                      <a:pt x="14" y="91"/>
                      <a:pt x="7" y="98"/>
                      <a:pt x="7" y="105"/>
                    </a:cubicBezTo>
                    <a:cubicBezTo>
                      <a:pt x="1" y="118"/>
                      <a:pt x="1" y="124"/>
                      <a:pt x="1" y="138"/>
                    </a:cubicBezTo>
                    <a:cubicBezTo>
                      <a:pt x="1" y="144"/>
                      <a:pt x="1" y="151"/>
                      <a:pt x="7" y="164"/>
                    </a:cubicBezTo>
                    <a:cubicBezTo>
                      <a:pt x="7" y="171"/>
                      <a:pt x="14" y="177"/>
                      <a:pt x="20" y="184"/>
                    </a:cubicBezTo>
                    <a:cubicBezTo>
                      <a:pt x="34" y="197"/>
                      <a:pt x="53" y="204"/>
                      <a:pt x="73" y="204"/>
                    </a:cubicBezTo>
                    <a:lnTo>
                      <a:pt x="93" y="204"/>
                    </a:lnTo>
                    <a:cubicBezTo>
                      <a:pt x="100" y="197"/>
                      <a:pt x="113" y="197"/>
                      <a:pt x="119" y="184"/>
                    </a:cubicBezTo>
                    <a:cubicBezTo>
                      <a:pt x="133" y="171"/>
                      <a:pt x="146" y="151"/>
                      <a:pt x="159" y="138"/>
                    </a:cubicBezTo>
                    <a:cubicBezTo>
                      <a:pt x="166" y="131"/>
                      <a:pt x="172" y="124"/>
                      <a:pt x="179" y="111"/>
                    </a:cubicBezTo>
                    <a:lnTo>
                      <a:pt x="192" y="98"/>
                    </a:lnTo>
                    <a:lnTo>
                      <a:pt x="199" y="78"/>
                    </a:lnTo>
                    <a:lnTo>
                      <a:pt x="205" y="65"/>
                    </a:lnTo>
                    <a:cubicBezTo>
                      <a:pt x="205" y="58"/>
                      <a:pt x="205" y="45"/>
                      <a:pt x="205" y="39"/>
                    </a:cubicBezTo>
                    <a:cubicBezTo>
                      <a:pt x="199" y="32"/>
                      <a:pt x="199" y="25"/>
                      <a:pt x="192" y="19"/>
                    </a:cubicBezTo>
                    <a:cubicBezTo>
                      <a:pt x="185" y="12"/>
                      <a:pt x="179" y="5"/>
                      <a:pt x="166" y="5"/>
                    </a:cubicBezTo>
                    <a:cubicBezTo>
                      <a:pt x="162" y="2"/>
                      <a:pt x="157" y="1"/>
                      <a:pt x="152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34"/>
              <p:cNvSpPr/>
              <p:nvPr/>
            </p:nvSpPr>
            <p:spPr>
              <a:xfrm>
                <a:off x="7597310" y="3342201"/>
                <a:ext cx="45250" cy="39964"/>
              </a:xfrm>
              <a:custGeom>
                <a:rect b="b" l="l" r="r" t="t"/>
                <a:pathLst>
                  <a:path extrusionOk="0" h="310" w="351">
                    <a:moveTo>
                      <a:pt x="269" y="0"/>
                    </a:moveTo>
                    <a:cubicBezTo>
                      <a:pt x="265" y="0"/>
                      <a:pt x="262" y="0"/>
                      <a:pt x="258" y="1"/>
                    </a:cubicBezTo>
                    <a:lnTo>
                      <a:pt x="199" y="1"/>
                    </a:lnTo>
                    <a:cubicBezTo>
                      <a:pt x="179" y="1"/>
                      <a:pt x="166" y="1"/>
                      <a:pt x="153" y="8"/>
                    </a:cubicBezTo>
                    <a:cubicBezTo>
                      <a:pt x="133" y="14"/>
                      <a:pt x="120" y="21"/>
                      <a:pt x="107" y="28"/>
                    </a:cubicBezTo>
                    <a:lnTo>
                      <a:pt x="73" y="47"/>
                    </a:lnTo>
                    <a:cubicBezTo>
                      <a:pt x="54" y="61"/>
                      <a:pt x="34" y="74"/>
                      <a:pt x="21" y="100"/>
                    </a:cubicBezTo>
                    <a:cubicBezTo>
                      <a:pt x="14" y="107"/>
                      <a:pt x="14" y="120"/>
                      <a:pt x="7" y="133"/>
                    </a:cubicBezTo>
                    <a:cubicBezTo>
                      <a:pt x="1" y="153"/>
                      <a:pt x="1" y="179"/>
                      <a:pt x="7" y="206"/>
                    </a:cubicBezTo>
                    <a:cubicBezTo>
                      <a:pt x="14" y="226"/>
                      <a:pt x="21" y="239"/>
                      <a:pt x="34" y="252"/>
                    </a:cubicBezTo>
                    <a:cubicBezTo>
                      <a:pt x="40" y="272"/>
                      <a:pt x="54" y="278"/>
                      <a:pt x="73" y="292"/>
                    </a:cubicBezTo>
                    <a:cubicBezTo>
                      <a:pt x="87" y="298"/>
                      <a:pt x="107" y="305"/>
                      <a:pt x="126" y="305"/>
                    </a:cubicBezTo>
                    <a:cubicBezTo>
                      <a:pt x="136" y="308"/>
                      <a:pt x="146" y="310"/>
                      <a:pt x="156" y="310"/>
                    </a:cubicBezTo>
                    <a:cubicBezTo>
                      <a:pt x="166" y="310"/>
                      <a:pt x="176" y="308"/>
                      <a:pt x="186" y="305"/>
                    </a:cubicBezTo>
                    <a:cubicBezTo>
                      <a:pt x="206" y="298"/>
                      <a:pt x="225" y="285"/>
                      <a:pt x="245" y="265"/>
                    </a:cubicBezTo>
                    <a:cubicBezTo>
                      <a:pt x="252" y="259"/>
                      <a:pt x="265" y="252"/>
                      <a:pt x="272" y="245"/>
                    </a:cubicBezTo>
                    <a:lnTo>
                      <a:pt x="285" y="239"/>
                    </a:lnTo>
                    <a:cubicBezTo>
                      <a:pt x="298" y="219"/>
                      <a:pt x="305" y="212"/>
                      <a:pt x="311" y="193"/>
                    </a:cubicBezTo>
                    <a:cubicBezTo>
                      <a:pt x="318" y="179"/>
                      <a:pt x="331" y="160"/>
                      <a:pt x="338" y="140"/>
                    </a:cubicBezTo>
                    <a:cubicBezTo>
                      <a:pt x="344" y="127"/>
                      <a:pt x="351" y="107"/>
                      <a:pt x="351" y="94"/>
                    </a:cubicBezTo>
                    <a:cubicBezTo>
                      <a:pt x="351" y="74"/>
                      <a:pt x="344" y="61"/>
                      <a:pt x="338" y="47"/>
                    </a:cubicBezTo>
                    <a:cubicBezTo>
                      <a:pt x="326" y="24"/>
                      <a:pt x="298" y="0"/>
                      <a:pt x="269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34"/>
              <p:cNvSpPr/>
              <p:nvPr/>
            </p:nvSpPr>
            <p:spPr>
              <a:xfrm>
                <a:off x="7748918" y="3346713"/>
                <a:ext cx="28233" cy="28104"/>
              </a:xfrm>
              <a:custGeom>
                <a:rect b="b" l="l" r="r" t="t"/>
                <a:pathLst>
                  <a:path extrusionOk="0" h="218" w="219">
                    <a:moveTo>
                      <a:pt x="201" y="146"/>
                    </a:moveTo>
                    <a:cubicBezTo>
                      <a:pt x="200" y="150"/>
                      <a:pt x="199" y="154"/>
                      <a:pt x="198" y="158"/>
                    </a:cubicBezTo>
                    <a:lnTo>
                      <a:pt x="198" y="151"/>
                    </a:lnTo>
                    <a:lnTo>
                      <a:pt x="201" y="146"/>
                    </a:lnTo>
                    <a:close/>
                    <a:moveTo>
                      <a:pt x="106" y="1"/>
                    </a:moveTo>
                    <a:cubicBezTo>
                      <a:pt x="98" y="1"/>
                      <a:pt x="89" y="2"/>
                      <a:pt x="79" y="6"/>
                    </a:cubicBezTo>
                    <a:cubicBezTo>
                      <a:pt x="66" y="12"/>
                      <a:pt x="53" y="19"/>
                      <a:pt x="40" y="26"/>
                    </a:cubicBezTo>
                    <a:cubicBezTo>
                      <a:pt x="33" y="32"/>
                      <a:pt x="20" y="45"/>
                      <a:pt x="13" y="59"/>
                    </a:cubicBezTo>
                    <a:cubicBezTo>
                      <a:pt x="7" y="72"/>
                      <a:pt x="0" y="92"/>
                      <a:pt x="0" y="111"/>
                    </a:cubicBezTo>
                    <a:lnTo>
                      <a:pt x="0" y="118"/>
                    </a:lnTo>
                    <a:cubicBezTo>
                      <a:pt x="0" y="131"/>
                      <a:pt x="0" y="144"/>
                      <a:pt x="7" y="158"/>
                    </a:cubicBezTo>
                    <a:cubicBezTo>
                      <a:pt x="13" y="171"/>
                      <a:pt x="20" y="177"/>
                      <a:pt x="27" y="191"/>
                    </a:cubicBezTo>
                    <a:lnTo>
                      <a:pt x="46" y="204"/>
                    </a:lnTo>
                    <a:cubicBezTo>
                      <a:pt x="60" y="210"/>
                      <a:pt x="79" y="217"/>
                      <a:pt x="93" y="217"/>
                    </a:cubicBezTo>
                    <a:lnTo>
                      <a:pt x="106" y="217"/>
                    </a:lnTo>
                    <a:cubicBezTo>
                      <a:pt x="126" y="217"/>
                      <a:pt x="145" y="210"/>
                      <a:pt x="159" y="197"/>
                    </a:cubicBezTo>
                    <a:cubicBezTo>
                      <a:pt x="172" y="191"/>
                      <a:pt x="185" y="184"/>
                      <a:pt x="192" y="171"/>
                    </a:cubicBezTo>
                    <a:cubicBezTo>
                      <a:pt x="198" y="164"/>
                      <a:pt x="205" y="151"/>
                      <a:pt x="211" y="138"/>
                    </a:cubicBezTo>
                    <a:cubicBezTo>
                      <a:pt x="211" y="133"/>
                      <a:pt x="211" y="129"/>
                      <a:pt x="211" y="125"/>
                    </a:cubicBezTo>
                    <a:cubicBezTo>
                      <a:pt x="218" y="111"/>
                      <a:pt x="218" y="92"/>
                      <a:pt x="211" y="72"/>
                    </a:cubicBezTo>
                    <a:cubicBezTo>
                      <a:pt x="205" y="59"/>
                      <a:pt x="198" y="45"/>
                      <a:pt x="185" y="32"/>
                    </a:cubicBezTo>
                    <a:cubicBezTo>
                      <a:pt x="172" y="19"/>
                      <a:pt x="159" y="12"/>
                      <a:pt x="139" y="6"/>
                    </a:cubicBezTo>
                    <a:cubicBezTo>
                      <a:pt x="132" y="2"/>
                      <a:pt x="124" y="1"/>
                      <a:pt x="115" y="1"/>
                    </a:cubicBezTo>
                    <a:cubicBezTo>
                      <a:pt x="113" y="1"/>
                      <a:pt x="112" y="1"/>
                      <a:pt x="110" y="1"/>
                    </a:cubicBezTo>
                    <a:lnTo>
                      <a:pt x="110" y="1"/>
                    </a:lnTo>
                    <a:cubicBezTo>
                      <a:pt x="109" y="1"/>
                      <a:pt x="107" y="1"/>
                      <a:pt x="106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34"/>
              <p:cNvSpPr/>
              <p:nvPr/>
            </p:nvSpPr>
            <p:spPr>
              <a:xfrm>
                <a:off x="7839161" y="3358058"/>
                <a:ext cx="24752" cy="22174"/>
              </a:xfrm>
              <a:custGeom>
                <a:rect b="b" l="l" r="r" t="t"/>
                <a:pathLst>
                  <a:path extrusionOk="0" h="172" w="192">
                    <a:moveTo>
                      <a:pt x="83" y="0"/>
                    </a:moveTo>
                    <a:cubicBezTo>
                      <a:pt x="68" y="0"/>
                      <a:pt x="53" y="4"/>
                      <a:pt x="40" y="10"/>
                    </a:cubicBezTo>
                    <a:cubicBezTo>
                      <a:pt x="13" y="30"/>
                      <a:pt x="0" y="56"/>
                      <a:pt x="0" y="89"/>
                    </a:cubicBezTo>
                    <a:cubicBezTo>
                      <a:pt x="0" y="116"/>
                      <a:pt x="13" y="149"/>
                      <a:pt x="40" y="162"/>
                    </a:cubicBezTo>
                    <a:cubicBezTo>
                      <a:pt x="53" y="169"/>
                      <a:pt x="68" y="172"/>
                      <a:pt x="83" y="172"/>
                    </a:cubicBezTo>
                    <a:cubicBezTo>
                      <a:pt x="98" y="172"/>
                      <a:pt x="112" y="169"/>
                      <a:pt x="126" y="162"/>
                    </a:cubicBezTo>
                    <a:lnTo>
                      <a:pt x="139" y="155"/>
                    </a:lnTo>
                    <a:lnTo>
                      <a:pt x="145" y="149"/>
                    </a:lnTo>
                    <a:lnTo>
                      <a:pt x="165" y="136"/>
                    </a:lnTo>
                    <a:cubicBezTo>
                      <a:pt x="172" y="129"/>
                      <a:pt x="178" y="122"/>
                      <a:pt x="185" y="116"/>
                    </a:cubicBezTo>
                    <a:cubicBezTo>
                      <a:pt x="185" y="103"/>
                      <a:pt x="192" y="96"/>
                      <a:pt x="185" y="89"/>
                    </a:cubicBezTo>
                    <a:lnTo>
                      <a:pt x="185" y="70"/>
                    </a:lnTo>
                    <a:cubicBezTo>
                      <a:pt x="185" y="56"/>
                      <a:pt x="178" y="43"/>
                      <a:pt x="165" y="37"/>
                    </a:cubicBezTo>
                    <a:lnTo>
                      <a:pt x="159" y="30"/>
                    </a:lnTo>
                    <a:lnTo>
                      <a:pt x="152" y="23"/>
                    </a:lnTo>
                    <a:lnTo>
                      <a:pt x="139" y="23"/>
                    </a:lnTo>
                    <a:lnTo>
                      <a:pt x="126" y="10"/>
                    </a:lnTo>
                    <a:cubicBezTo>
                      <a:pt x="112" y="4"/>
                      <a:pt x="98" y="0"/>
                      <a:pt x="83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34"/>
              <p:cNvSpPr/>
              <p:nvPr/>
            </p:nvSpPr>
            <p:spPr>
              <a:xfrm>
                <a:off x="7973622" y="3398409"/>
                <a:ext cx="18822" cy="15470"/>
              </a:xfrm>
              <a:custGeom>
                <a:rect b="b" l="l" r="r" t="t"/>
                <a:pathLst>
                  <a:path extrusionOk="0" h="120" w="146">
                    <a:moveTo>
                      <a:pt x="73" y="1"/>
                    </a:moveTo>
                    <a:cubicBezTo>
                      <a:pt x="0" y="1"/>
                      <a:pt x="0" y="120"/>
                      <a:pt x="73" y="120"/>
                    </a:cubicBezTo>
                    <a:cubicBezTo>
                      <a:pt x="146" y="120"/>
                      <a:pt x="146" y="1"/>
                      <a:pt x="7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34"/>
              <p:cNvSpPr/>
              <p:nvPr/>
            </p:nvSpPr>
            <p:spPr>
              <a:xfrm>
                <a:off x="7558248" y="3477307"/>
                <a:ext cx="38417" cy="22561"/>
              </a:xfrm>
              <a:custGeom>
                <a:rect b="b" l="l" r="r" t="t"/>
                <a:pathLst>
                  <a:path extrusionOk="0" h="175" w="298">
                    <a:moveTo>
                      <a:pt x="202" y="0"/>
                    </a:moveTo>
                    <a:cubicBezTo>
                      <a:pt x="179" y="0"/>
                      <a:pt x="156" y="5"/>
                      <a:pt x="132" y="10"/>
                    </a:cubicBezTo>
                    <a:cubicBezTo>
                      <a:pt x="119" y="10"/>
                      <a:pt x="106" y="10"/>
                      <a:pt x="93" y="16"/>
                    </a:cubicBezTo>
                    <a:cubicBezTo>
                      <a:pt x="79" y="23"/>
                      <a:pt x="66" y="29"/>
                      <a:pt x="53" y="36"/>
                    </a:cubicBezTo>
                    <a:cubicBezTo>
                      <a:pt x="33" y="43"/>
                      <a:pt x="20" y="49"/>
                      <a:pt x="13" y="69"/>
                    </a:cubicBezTo>
                    <a:cubicBezTo>
                      <a:pt x="7" y="82"/>
                      <a:pt x="0" y="95"/>
                      <a:pt x="0" y="115"/>
                    </a:cubicBezTo>
                    <a:cubicBezTo>
                      <a:pt x="7" y="128"/>
                      <a:pt x="13" y="142"/>
                      <a:pt x="20" y="155"/>
                    </a:cubicBezTo>
                    <a:cubicBezTo>
                      <a:pt x="33" y="168"/>
                      <a:pt x="53" y="175"/>
                      <a:pt x="73" y="175"/>
                    </a:cubicBezTo>
                    <a:cubicBezTo>
                      <a:pt x="86" y="175"/>
                      <a:pt x="99" y="168"/>
                      <a:pt x="119" y="168"/>
                    </a:cubicBezTo>
                    <a:cubicBezTo>
                      <a:pt x="126" y="168"/>
                      <a:pt x="139" y="168"/>
                      <a:pt x="152" y="161"/>
                    </a:cubicBezTo>
                    <a:lnTo>
                      <a:pt x="172" y="155"/>
                    </a:lnTo>
                    <a:cubicBezTo>
                      <a:pt x="205" y="142"/>
                      <a:pt x="231" y="135"/>
                      <a:pt x="258" y="115"/>
                    </a:cubicBezTo>
                    <a:cubicBezTo>
                      <a:pt x="284" y="102"/>
                      <a:pt x="297" y="69"/>
                      <a:pt x="291" y="43"/>
                    </a:cubicBezTo>
                    <a:cubicBezTo>
                      <a:pt x="284" y="36"/>
                      <a:pt x="277" y="29"/>
                      <a:pt x="271" y="16"/>
                    </a:cubicBezTo>
                    <a:cubicBezTo>
                      <a:pt x="258" y="3"/>
                      <a:pt x="244" y="3"/>
                      <a:pt x="231" y="3"/>
                    </a:cubicBezTo>
                    <a:cubicBezTo>
                      <a:pt x="222" y="1"/>
                      <a:pt x="212" y="0"/>
                      <a:pt x="202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34"/>
              <p:cNvSpPr/>
              <p:nvPr/>
            </p:nvSpPr>
            <p:spPr>
              <a:xfrm>
                <a:off x="7703796" y="3469056"/>
                <a:ext cx="29006" cy="23205"/>
              </a:xfrm>
              <a:custGeom>
                <a:rect b="b" l="l" r="r" t="t"/>
                <a:pathLst>
                  <a:path extrusionOk="0" h="180" w="225">
                    <a:moveTo>
                      <a:pt x="119" y="1"/>
                    </a:moveTo>
                    <a:lnTo>
                      <a:pt x="106" y="8"/>
                    </a:lnTo>
                    <a:lnTo>
                      <a:pt x="79" y="8"/>
                    </a:lnTo>
                    <a:lnTo>
                      <a:pt x="66" y="14"/>
                    </a:lnTo>
                    <a:lnTo>
                      <a:pt x="53" y="21"/>
                    </a:lnTo>
                    <a:cubicBezTo>
                      <a:pt x="50" y="24"/>
                      <a:pt x="47" y="26"/>
                      <a:pt x="45" y="28"/>
                    </a:cubicBezTo>
                    <a:lnTo>
                      <a:pt x="45" y="28"/>
                    </a:lnTo>
                    <a:lnTo>
                      <a:pt x="27" y="34"/>
                    </a:lnTo>
                    <a:lnTo>
                      <a:pt x="13" y="54"/>
                    </a:lnTo>
                    <a:lnTo>
                      <a:pt x="0" y="67"/>
                    </a:lnTo>
                    <a:cubicBezTo>
                      <a:pt x="0" y="74"/>
                      <a:pt x="0" y="80"/>
                      <a:pt x="0" y="87"/>
                    </a:cubicBezTo>
                    <a:lnTo>
                      <a:pt x="0" y="107"/>
                    </a:lnTo>
                    <a:lnTo>
                      <a:pt x="7" y="120"/>
                    </a:lnTo>
                    <a:cubicBezTo>
                      <a:pt x="13" y="131"/>
                      <a:pt x="23" y="143"/>
                      <a:pt x="39" y="146"/>
                    </a:cubicBezTo>
                    <a:lnTo>
                      <a:pt x="39" y="146"/>
                    </a:lnTo>
                    <a:lnTo>
                      <a:pt x="40" y="146"/>
                    </a:lnTo>
                    <a:lnTo>
                      <a:pt x="60" y="166"/>
                    </a:lnTo>
                    <a:cubicBezTo>
                      <a:pt x="66" y="166"/>
                      <a:pt x="73" y="173"/>
                      <a:pt x="79" y="173"/>
                    </a:cubicBezTo>
                    <a:lnTo>
                      <a:pt x="106" y="173"/>
                    </a:lnTo>
                    <a:cubicBezTo>
                      <a:pt x="119" y="179"/>
                      <a:pt x="126" y="179"/>
                      <a:pt x="132" y="179"/>
                    </a:cubicBezTo>
                    <a:cubicBezTo>
                      <a:pt x="152" y="179"/>
                      <a:pt x="159" y="179"/>
                      <a:pt x="172" y="173"/>
                    </a:cubicBezTo>
                    <a:lnTo>
                      <a:pt x="185" y="166"/>
                    </a:lnTo>
                    <a:cubicBezTo>
                      <a:pt x="212" y="146"/>
                      <a:pt x="225" y="120"/>
                      <a:pt x="225" y="87"/>
                    </a:cubicBezTo>
                    <a:cubicBezTo>
                      <a:pt x="225" y="60"/>
                      <a:pt x="212" y="27"/>
                      <a:pt x="185" y="14"/>
                    </a:cubicBezTo>
                    <a:lnTo>
                      <a:pt x="179" y="14"/>
                    </a:lnTo>
                    <a:lnTo>
                      <a:pt x="159" y="8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34"/>
              <p:cNvSpPr/>
              <p:nvPr/>
            </p:nvSpPr>
            <p:spPr>
              <a:xfrm>
                <a:off x="7858627" y="3480401"/>
                <a:ext cx="30811" cy="19467"/>
              </a:xfrm>
              <a:custGeom>
                <a:rect b="b" l="l" r="r" t="t"/>
                <a:pathLst>
                  <a:path extrusionOk="0" h="151" w="239">
                    <a:moveTo>
                      <a:pt x="183" y="0"/>
                    </a:moveTo>
                    <a:cubicBezTo>
                      <a:pt x="174" y="0"/>
                      <a:pt x="166" y="2"/>
                      <a:pt x="159" y="5"/>
                    </a:cubicBezTo>
                    <a:cubicBezTo>
                      <a:pt x="140" y="5"/>
                      <a:pt x="120" y="12"/>
                      <a:pt x="100" y="19"/>
                    </a:cubicBezTo>
                    <a:cubicBezTo>
                      <a:pt x="87" y="25"/>
                      <a:pt x="74" y="25"/>
                      <a:pt x="60" y="32"/>
                    </a:cubicBezTo>
                    <a:cubicBezTo>
                      <a:pt x="54" y="38"/>
                      <a:pt x="41" y="45"/>
                      <a:pt x="34" y="52"/>
                    </a:cubicBezTo>
                    <a:cubicBezTo>
                      <a:pt x="14" y="65"/>
                      <a:pt x="1" y="85"/>
                      <a:pt x="8" y="111"/>
                    </a:cubicBezTo>
                    <a:cubicBezTo>
                      <a:pt x="14" y="118"/>
                      <a:pt x="21" y="124"/>
                      <a:pt x="21" y="131"/>
                    </a:cubicBezTo>
                    <a:cubicBezTo>
                      <a:pt x="34" y="144"/>
                      <a:pt x="47" y="151"/>
                      <a:pt x="60" y="151"/>
                    </a:cubicBezTo>
                    <a:cubicBezTo>
                      <a:pt x="67" y="151"/>
                      <a:pt x="80" y="144"/>
                      <a:pt x="87" y="144"/>
                    </a:cubicBezTo>
                    <a:lnTo>
                      <a:pt x="120" y="144"/>
                    </a:lnTo>
                    <a:lnTo>
                      <a:pt x="133" y="137"/>
                    </a:lnTo>
                    <a:cubicBezTo>
                      <a:pt x="153" y="131"/>
                      <a:pt x="173" y="124"/>
                      <a:pt x="192" y="111"/>
                    </a:cubicBezTo>
                    <a:cubicBezTo>
                      <a:pt x="206" y="111"/>
                      <a:pt x="219" y="104"/>
                      <a:pt x="225" y="85"/>
                    </a:cubicBezTo>
                    <a:cubicBezTo>
                      <a:pt x="232" y="78"/>
                      <a:pt x="239" y="58"/>
                      <a:pt x="232" y="45"/>
                    </a:cubicBezTo>
                    <a:cubicBezTo>
                      <a:pt x="225" y="32"/>
                      <a:pt x="219" y="19"/>
                      <a:pt x="206" y="5"/>
                    </a:cubicBezTo>
                    <a:cubicBezTo>
                      <a:pt x="199" y="2"/>
                      <a:pt x="191" y="0"/>
                      <a:pt x="183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34"/>
              <p:cNvSpPr/>
              <p:nvPr/>
            </p:nvSpPr>
            <p:spPr>
              <a:xfrm>
                <a:off x="7968466" y="3521010"/>
                <a:ext cx="18951" cy="14568"/>
              </a:xfrm>
              <a:custGeom>
                <a:rect b="b" l="l" r="r" t="t"/>
                <a:pathLst>
                  <a:path extrusionOk="0" h="113" w="147">
                    <a:moveTo>
                      <a:pt x="73" y="1"/>
                    </a:moveTo>
                    <a:cubicBezTo>
                      <a:pt x="1" y="1"/>
                      <a:pt x="1" y="113"/>
                      <a:pt x="73" y="113"/>
                    </a:cubicBezTo>
                    <a:cubicBezTo>
                      <a:pt x="146" y="113"/>
                      <a:pt x="146" y="1"/>
                      <a:pt x="7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34"/>
              <p:cNvSpPr/>
              <p:nvPr/>
            </p:nvSpPr>
            <p:spPr>
              <a:xfrm>
                <a:off x="7762454" y="3601584"/>
                <a:ext cx="31456" cy="30296"/>
              </a:xfrm>
              <a:custGeom>
                <a:rect b="b" l="l" r="r" t="t"/>
                <a:pathLst>
                  <a:path extrusionOk="0" h="235" w="244">
                    <a:moveTo>
                      <a:pt x="186" y="0"/>
                    </a:moveTo>
                    <a:cubicBezTo>
                      <a:pt x="181" y="0"/>
                      <a:pt x="177" y="1"/>
                      <a:pt x="173" y="3"/>
                    </a:cubicBezTo>
                    <a:lnTo>
                      <a:pt x="169" y="4"/>
                    </a:lnTo>
                    <a:lnTo>
                      <a:pt x="169" y="4"/>
                    </a:lnTo>
                    <a:cubicBezTo>
                      <a:pt x="166" y="3"/>
                      <a:pt x="162" y="3"/>
                      <a:pt x="159" y="3"/>
                    </a:cubicBezTo>
                    <a:cubicBezTo>
                      <a:pt x="146" y="3"/>
                      <a:pt x="140" y="3"/>
                      <a:pt x="126" y="16"/>
                    </a:cubicBezTo>
                    <a:lnTo>
                      <a:pt x="113" y="23"/>
                    </a:lnTo>
                    <a:cubicBezTo>
                      <a:pt x="106" y="23"/>
                      <a:pt x="93" y="29"/>
                      <a:pt x="87" y="36"/>
                    </a:cubicBezTo>
                    <a:cubicBezTo>
                      <a:pt x="67" y="49"/>
                      <a:pt x="54" y="69"/>
                      <a:pt x="40" y="82"/>
                    </a:cubicBezTo>
                    <a:lnTo>
                      <a:pt x="34" y="102"/>
                    </a:lnTo>
                    <a:cubicBezTo>
                      <a:pt x="27" y="109"/>
                      <a:pt x="21" y="115"/>
                      <a:pt x="21" y="128"/>
                    </a:cubicBezTo>
                    <a:lnTo>
                      <a:pt x="21" y="135"/>
                    </a:lnTo>
                    <a:lnTo>
                      <a:pt x="21" y="135"/>
                    </a:lnTo>
                    <a:cubicBezTo>
                      <a:pt x="17" y="139"/>
                      <a:pt x="13" y="143"/>
                      <a:pt x="7" y="148"/>
                    </a:cubicBezTo>
                    <a:cubicBezTo>
                      <a:pt x="1" y="168"/>
                      <a:pt x="1" y="201"/>
                      <a:pt x="21" y="221"/>
                    </a:cubicBezTo>
                    <a:cubicBezTo>
                      <a:pt x="33" y="229"/>
                      <a:pt x="48" y="235"/>
                      <a:pt x="62" y="235"/>
                    </a:cubicBezTo>
                    <a:cubicBezTo>
                      <a:pt x="71" y="235"/>
                      <a:pt x="79" y="233"/>
                      <a:pt x="87" y="228"/>
                    </a:cubicBezTo>
                    <a:cubicBezTo>
                      <a:pt x="100" y="221"/>
                      <a:pt x="113" y="214"/>
                      <a:pt x="126" y="208"/>
                    </a:cubicBezTo>
                    <a:cubicBezTo>
                      <a:pt x="140" y="208"/>
                      <a:pt x="146" y="201"/>
                      <a:pt x="153" y="194"/>
                    </a:cubicBezTo>
                    <a:cubicBezTo>
                      <a:pt x="166" y="181"/>
                      <a:pt x="186" y="168"/>
                      <a:pt x="199" y="148"/>
                    </a:cubicBezTo>
                    <a:cubicBezTo>
                      <a:pt x="206" y="142"/>
                      <a:pt x="212" y="135"/>
                      <a:pt x="219" y="122"/>
                    </a:cubicBezTo>
                    <a:lnTo>
                      <a:pt x="225" y="115"/>
                    </a:lnTo>
                    <a:cubicBezTo>
                      <a:pt x="231" y="104"/>
                      <a:pt x="232" y="93"/>
                      <a:pt x="232" y="82"/>
                    </a:cubicBezTo>
                    <a:lnTo>
                      <a:pt x="232" y="82"/>
                    </a:lnTo>
                    <a:cubicBezTo>
                      <a:pt x="232" y="82"/>
                      <a:pt x="232" y="82"/>
                      <a:pt x="232" y="82"/>
                    </a:cubicBezTo>
                    <a:lnTo>
                      <a:pt x="232" y="69"/>
                    </a:lnTo>
                    <a:cubicBezTo>
                      <a:pt x="243" y="35"/>
                      <a:pt x="215" y="0"/>
                      <a:pt x="186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34"/>
              <p:cNvSpPr/>
              <p:nvPr/>
            </p:nvSpPr>
            <p:spPr>
              <a:xfrm>
                <a:off x="7919992" y="3639357"/>
                <a:ext cx="16244" cy="12892"/>
              </a:xfrm>
              <a:custGeom>
                <a:rect b="b" l="l" r="r" t="t"/>
                <a:pathLst>
                  <a:path extrusionOk="0" h="100" w="126">
                    <a:moveTo>
                      <a:pt x="80" y="1"/>
                    </a:moveTo>
                    <a:cubicBezTo>
                      <a:pt x="66" y="1"/>
                      <a:pt x="60" y="1"/>
                      <a:pt x="53" y="7"/>
                    </a:cubicBezTo>
                    <a:cubicBezTo>
                      <a:pt x="40" y="14"/>
                      <a:pt x="33" y="14"/>
                      <a:pt x="20" y="20"/>
                    </a:cubicBezTo>
                    <a:lnTo>
                      <a:pt x="7" y="34"/>
                    </a:lnTo>
                    <a:lnTo>
                      <a:pt x="0" y="53"/>
                    </a:lnTo>
                    <a:lnTo>
                      <a:pt x="7" y="67"/>
                    </a:lnTo>
                    <a:lnTo>
                      <a:pt x="20" y="80"/>
                    </a:lnTo>
                    <a:cubicBezTo>
                      <a:pt x="27" y="86"/>
                      <a:pt x="40" y="93"/>
                      <a:pt x="53" y="93"/>
                    </a:cubicBezTo>
                    <a:cubicBezTo>
                      <a:pt x="60" y="100"/>
                      <a:pt x="66" y="100"/>
                      <a:pt x="80" y="100"/>
                    </a:cubicBezTo>
                    <a:cubicBezTo>
                      <a:pt x="86" y="100"/>
                      <a:pt x="93" y="100"/>
                      <a:pt x="106" y="93"/>
                    </a:cubicBezTo>
                    <a:cubicBezTo>
                      <a:pt x="119" y="86"/>
                      <a:pt x="126" y="67"/>
                      <a:pt x="126" y="53"/>
                    </a:cubicBezTo>
                    <a:cubicBezTo>
                      <a:pt x="126" y="34"/>
                      <a:pt x="119" y="14"/>
                      <a:pt x="106" y="7"/>
                    </a:cubicBezTo>
                    <a:cubicBezTo>
                      <a:pt x="93" y="1"/>
                      <a:pt x="86" y="1"/>
                      <a:pt x="80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34"/>
              <p:cNvSpPr/>
              <p:nvPr/>
            </p:nvSpPr>
            <p:spPr>
              <a:xfrm>
                <a:off x="7579519" y="3203485"/>
                <a:ext cx="43445" cy="23205"/>
              </a:xfrm>
              <a:custGeom>
                <a:rect b="b" l="l" r="r" t="t"/>
                <a:pathLst>
                  <a:path extrusionOk="0" h="180" w="337">
                    <a:moveTo>
                      <a:pt x="119" y="1"/>
                    </a:moveTo>
                    <a:cubicBezTo>
                      <a:pt x="99" y="1"/>
                      <a:pt x="73" y="7"/>
                      <a:pt x="53" y="14"/>
                    </a:cubicBezTo>
                    <a:cubicBezTo>
                      <a:pt x="27" y="21"/>
                      <a:pt x="0" y="54"/>
                      <a:pt x="0" y="87"/>
                    </a:cubicBezTo>
                    <a:cubicBezTo>
                      <a:pt x="0" y="120"/>
                      <a:pt x="20" y="153"/>
                      <a:pt x="53" y="159"/>
                    </a:cubicBezTo>
                    <a:cubicBezTo>
                      <a:pt x="73" y="166"/>
                      <a:pt x="99" y="173"/>
                      <a:pt x="119" y="179"/>
                    </a:cubicBezTo>
                    <a:cubicBezTo>
                      <a:pt x="132" y="179"/>
                      <a:pt x="145" y="173"/>
                      <a:pt x="165" y="173"/>
                    </a:cubicBezTo>
                    <a:cubicBezTo>
                      <a:pt x="185" y="173"/>
                      <a:pt x="205" y="173"/>
                      <a:pt x="225" y="166"/>
                    </a:cubicBezTo>
                    <a:lnTo>
                      <a:pt x="245" y="159"/>
                    </a:lnTo>
                    <a:cubicBezTo>
                      <a:pt x="254" y="159"/>
                      <a:pt x="262" y="156"/>
                      <a:pt x="269" y="152"/>
                    </a:cubicBezTo>
                    <a:lnTo>
                      <a:pt x="269" y="152"/>
                    </a:lnTo>
                    <a:cubicBezTo>
                      <a:pt x="275" y="152"/>
                      <a:pt x="280" y="150"/>
                      <a:pt x="284" y="146"/>
                    </a:cubicBezTo>
                    <a:cubicBezTo>
                      <a:pt x="297" y="146"/>
                      <a:pt x="311" y="133"/>
                      <a:pt x="317" y="126"/>
                    </a:cubicBezTo>
                    <a:cubicBezTo>
                      <a:pt x="337" y="106"/>
                      <a:pt x="337" y="73"/>
                      <a:pt x="317" y="47"/>
                    </a:cubicBezTo>
                    <a:cubicBezTo>
                      <a:pt x="311" y="40"/>
                      <a:pt x="297" y="27"/>
                      <a:pt x="284" y="27"/>
                    </a:cubicBezTo>
                    <a:cubicBezTo>
                      <a:pt x="280" y="23"/>
                      <a:pt x="277" y="22"/>
                      <a:pt x="271" y="21"/>
                    </a:cubicBezTo>
                    <a:lnTo>
                      <a:pt x="271" y="21"/>
                    </a:lnTo>
                    <a:lnTo>
                      <a:pt x="271" y="21"/>
                    </a:lnTo>
                    <a:cubicBezTo>
                      <a:pt x="264" y="21"/>
                      <a:pt x="251" y="14"/>
                      <a:pt x="245" y="14"/>
                    </a:cubicBezTo>
                    <a:lnTo>
                      <a:pt x="225" y="7"/>
                    </a:lnTo>
                    <a:cubicBezTo>
                      <a:pt x="205" y="7"/>
                      <a:pt x="185" y="1"/>
                      <a:pt x="165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34"/>
              <p:cNvSpPr/>
              <p:nvPr/>
            </p:nvSpPr>
            <p:spPr>
              <a:xfrm>
                <a:off x="7679946" y="3214572"/>
                <a:ext cx="23979" cy="21400"/>
              </a:xfrm>
              <a:custGeom>
                <a:rect b="b" l="l" r="r" t="t"/>
                <a:pathLst>
                  <a:path extrusionOk="0" h="166" w="186">
                    <a:moveTo>
                      <a:pt x="80" y="1"/>
                    </a:moveTo>
                    <a:cubicBezTo>
                      <a:pt x="66" y="1"/>
                      <a:pt x="53" y="7"/>
                      <a:pt x="40" y="14"/>
                    </a:cubicBezTo>
                    <a:cubicBezTo>
                      <a:pt x="14" y="27"/>
                      <a:pt x="0" y="53"/>
                      <a:pt x="0" y="80"/>
                    </a:cubicBezTo>
                    <a:cubicBezTo>
                      <a:pt x="0" y="113"/>
                      <a:pt x="14" y="139"/>
                      <a:pt x="40" y="153"/>
                    </a:cubicBezTo>
                    <a:cubicBezTo>
                      <a:pt x="53" y="159"/>
                      <a:pt x="66" y="166"/>
                      <a:pt x="80" y="166"/>
                    </a:cubicBezTo>
                    <a:cubicBezTo>
                      <a:pt x="93" y="166"/>
                      <a:pt x="106" y="159"/>
                      <a:pt x="119" y="153"/>
                    </a:cubicBezTo>
                    <a:lnTo>
                      <a:pt x="126" y="153"/>
                    </a:lnTo>
                    <a:lnTo>
                      <a:pt x="139" y="146"/>
                    </a:lnTo>
                    <a:cubicBezTo>
                      <a:pt x="146" y="146"/>
                      <a:pt x="152" y="139"/>
                      <a:pt x="159" y="133"/>
                    </a:cubicBezTo>
                    <a:lnTo>
                      <a:pt x="165" y="126"/>
                    </a:lnTo>
                    <a:cubicBezTo>
                      <a:pt x="172" y="120"/>
                      <a:pt x="172" y="113"/>
                      <a:pt x="179" y="106"/>
                    </a:cubicBezTo>
                    <a:cubicBezTo>
                      <a:pt x="185" y="100"/>
                      <a:pt x="185" y="93"/>
                      <a:pt x="185" y="87"/>
                    </a:cubicBezTo>
                    <a:lnTo>
                      <a:pt x="179" y="67"/>
                    </a:lnTo>
                    <a:cubicBezTo>
                      <a:pt x="179" y="60"/>
                      <a:pt x="172" y="47"/>
                      <a:pt x="165" y="40"/>
                    </a:cubicBezTo>
                    <a:lnTo>
                      <a:pt x="159" y="34"/>
                    </a:lnTo>
                    <a:cubicBezTo>
                      <a:pt x="152" y="34"/>
                      <a:pt x="146" y="20"/>
                      <a:pt x="139" y="20"/>
                    </a:cubicBezTo>
                    <a:lnTo>
                      <a:pt x="119" y="14"/>
                    </a:lnTo>
                    <a:cubicBezTo>
                      <a:pt x="113" y="7"/>
                      <a:pt x="93" y="1"/>
                      <a:pt x="80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34"/>
              <p:cNvSpPr/>
              <p:nvPr/>
            </p:nvSpPr>
            <p:spPr>
              <a:xfrm>
                <a:off x="7799067" y="3232105"/>
                <a:ext cx="30811" cy="18306"/>
              </a:xfrm>
              <a:custGeom>
                <a:rect b="b" l="l" r="r" t="t"/>
                <a:pathLst>
                  <a:path extrusionOk="0" h="142" w="239">
                    <a:moveTo>
                      <a:pt x="95" y="0"/>
                    </a:moveTo>
                    <a:cubicBezTo>
                      <a:pt x="88" y="0"/>
                      <a:pt x="82" y="3"/>
                      <a:pt x="73" y="3"/>
                    </a:cubicBezTo>
                    <a:cubicBezTo>
                      <a:pt x="67" y="3"/>
                      <a:pt x="60" y="10"/>
                      <a:pt x="47" y="10"/>
                    </a:cubicBezTo>
                    <a:lnTo>
                      <a:pt x="34" y="17"/>
                    </a:lnTo>
                    <a:lnTo>
                      <a:pt x="14" y="36"/>
                    </a:lnTo>
                    <a:cubicBezTo>
                      <a:pt x="7" y="43"/>
                      <a:pt x="1" y="56"/>
                      <a:pt x="1" y="69"/>
                    </a:cubicBezTo>
                    <a:cubicBezTo>
                      <a:pt x="1" y="83"/>
                      <a:pt x="7" y="96"/>
                      <a:pt x="14" y="102"/>
                    </a:cubicBezTo>
                    <a:cubicBezTo>
                      <a:pt x="21" y="116"/>
                      <a:pt x="34" y="129"/>
                      <a:pt x="47" y="135"/>
                    </a:cubicBezTo>
                    <a:cubicBezTo>
                      <a:pt x="60" y="135"/>
                      <a:pt x="67" y="135"/>
                      <a:pt x="73" y="142"/>
                    </a:cubicBezTo>
                    <a:lnTo>
                      <a:pt x="153" y="142"/>
                    </a:lnTo>
                    <a:cubicBezTo>
                      <a:pt x="172" y="142"/>
                      <a:pt x="192" y="142"/>
                      <a:pt x="212" y="129"/>
                    </a:cubicBezTo>
                    <a:cubicBezTo>
                      <a:pt x="232" y="116"/>
                      <a:pt x="238" y="96"/>
                      <a:pt x="238" y="69"/>
                    </a:cubicBezTo>
                    <a:cubicBezTo>
                      <a:pt x="238" y="50"/>
                      <a:pt x="225" y="30"/>
                      <a:pt x="212" y="17"/>
                    </a:cubicBezTo>
                    <a:cubicBezTo>
                      <a:pt x="192" y="3"/>
                      <a:pt x="172" y="3"/>
                      <a:pt x="153" y="3"/>
                    </a:cubicBezTo>
                    <a:lnTo>
                      <a:pt x="106" y="3"/>
                    </a:lnTo>
                    <a:cubicBezTo>
                      <a:pt x="102" y="1"/>
                      <a:pt x="98" y="0"/>
                      <a:pt x="95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34"/>
              <p:cNvSpPr/>
              <p:nvPr/>
            </p:nvSpPr>
            <p:spPr>
              <a:xfrm>
                <a:off x="7919992" y="3275937"/>
                <a:ext cx="19724" cy="15341"/>
              </a:xfrm>
              <a:custGeom>
                <a:rect b="b" l="l" r="r" t="t"/>
                <a:pathLst>
                  <a:path extrusionOk="0" h="119" w="153">
                    <a:moveTo>
                      <a:pt x="80" y="0"/>
                    </a:moveTo>
                    <a:cubicBezTo>
                      <a:pt x="0" y="0"/>
                      <a:pt x="0" y="119"/>
                      <a:pt x="80" y="119"/>
                    </a:cubicBezTo>
                    <a:cubicBezTo>
                      <a:pt x="152" y="119"/>
                      <a:pt x="152" y="0"/>
                      <a:pt x="80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34"/>
              <p:cNvSpPr/>
              <p:nvPr/>
            </p:nvSpPr>
            <p:spPr>
              <a:xfrm>
                <a:off x="8008559" y="3334595"/>
                <a:ext cx="18822" cy="15470"/>
              </a:xfrm>
              <a:custGeom>
                <a:rect b="b" l="l" r="r" t="t"/>
                <a:pathLst>
                  <a:path extrusionOk="0" h="120" w="146">
                    <a:moveTo>
                      <a:pt x="66" y="1"/>
                    </a:moveTo>
                    <a:lnTo>
                      <a:pt x="60" y="7"/>
                    </a:lnTo>
                    <a:lnTo>
                      <a:pt x="40" y="7"/>
                    </a:lnTo>
                    <a:lnTo>
                      <a:pt x="20" y="14"/>
                    </a:lnTo>
                    <a:lnTo>
                      <a:pt x="7" y="27"/>
                    </a:lnTo>
                    <a:lnTo>
                      <a:pt x="0" y="40"/>
                    </a:lnTo>
                    <a:cubicBezTo>
                      <a:pt x="0" y="47"/>
                      <a:pt x="0" y="54"/>
                      <a:pt x="0" y="60"/>
                    </a:cubicBezTo>
                    <a:lnTo>
                      <a:pt x="0" y="73"/>
                    </a:lnTo>
                    <a:lnTo>
                      <a:pt x="7" y="87"/>
                    </a:lnTo>
                    <a:lnTo>
                      <a:pt x="20" y="100"/>
                    </a:lnTo>
                    <a:lnTo>
                      <a:pt x="40" y="113"/>
                    </a:lnTo>
                    <a:lnTo>
                      <a:pt x="60" y="113"/>
                    </a:lnTo>
                    <a:lnTo>
                      <a:pt x="66" y="120"/>
                    </a:lnTo>
                    <a:lnTo>
                      <a:pt x="99" y="120"/>
                    </a:lnTo>
                    <a:lnTo>
                      <a:pt x="112" y="113"/>
                    </a:lnTo>
                    <a:lnTo>
                      <a:pt x="126" y="100"/>
                    </a:lnTo>
                    <a:lnTo>
                      <a:pt x="139" y="80"/>
                    </a:lnTo>
                    <a:cubicBezTo>
                      <a:pt x="145" y="73"/>
                      <a:pt x="145" y="67"/>
                      <a:pt x="145" y="60"/>
                    </a:cubicBezTo>
                    <a:lnTo>
                      <a:pt x="145" y="47"/>
                    </a:lnTo>
                    <a:cubicBezTo>
                      <a:pt x="139" y="40"/>
                      <a:pt x="139" y="27"/>
                      <a:pt x="132" y="20"/>
                    </a:cubicBezTo>
                    <a:lnTo>
                      <a:pt x="126" y="20"/>
                    </a:lnTo>
                    <a:lnTo>
                      <a:pt x="119" y="14"/>
                    </a:lnTo>
                    <a:cubicBezTo>
                      <a:pt x="112" y="7"/>
                      <a:pt x="106" y="7"/>
                      <a:pt x="99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34"/>
              <p:cNvSpPr/>
              <p:nvPr/>
            </p:nvSpPr>
            <p:spPr>
              <a:xfrm>
                <a:off x="7911484" y="3155914"/>
                <a:ext cx="29006" cy="22174"/>
              </a:xfrm>
              <a:custGeom>
                <a:rect b="b" l="l" r="r" t="t"/>
                <a:pathLst>
                  <a:path extrusionOk="0" h="172" w="225">
                    <a:moveTo>
                      <a:pt x="119" y="0"/>
                    </a:moveTo>
                    <a:lnTo>
                      <a:pt x="99" y="7"/>
                    </a:lnTo>
                    <a:lnTo>
                      <a:pt x="80" y="13"/>
                    </a:lnTo>
                    <a:cubicBezTo>
                      <a:pt x="66" y="20"/>
                      <a:pt x="53" y="20"/>
                      <a:pt x="47" y="26"/>
                    </a:cubicBezTo>
                    <a:lnTo>
                      <a:pt x="27" y="33"/>
                    </a:lnTo>
                    <a:lnTo>
                      <a:pt x="14" y="46"/>
                    </a:lnTo>
                    <a:lnTo>
                      <a:pt x="7" y="59"/>
                    </a:lnTo>
                    <a:cubicBezTo>
                      <a:pt x="0" y="66"/>
                      <a:pt x="0" y="79"/>
                      <a:pt x="0" y="86"/>
                    </a:cubicBezTo>
                    <a:cubicBezTo>
                      <a:pt x="0" y="93"/>
                      <a:pt x="0" y="106"/>
                      <a:pt x="7" y="112"/>
                    </a:cubicBezTo>
                    <a:lnTo>
                      <a:pt x="20" y="132"/>
                    </a:lnTo>
                    <a:cubicBezTo>
                      <a:pt x="27" y="139"/>
                      <a:pt x="33" y="139"/>
                      <a:pt x="47" y="145"/>
                    </a:cubicBezTo>
                    <a:cubicBezTo>
                      <a:pt x="53" y="152"/>
                      <a:pt x="66" y="152"/>
                      <a:pt x="80" y="159"/>
                    </a:cubicBezTo>
                    <a:lnTo>
                      <a:pt x="99" y="165"/>
                    </a:lnTo>
                    <a:lnTo>
                      <a:pt x="119" y="172"/>
                    </a:lnTo>
                    <a:lnTo>
                      <a:pt x="165" y="172"/>
                    </a:lnTo>
                    <a:cubicBezTo>
                      <a:pt x="179" y="165"/>
                      <a:pt x="192" y="159"/>
                      <a:pt x="198" y="145"/>
                    </a:cubicBezTo>
                    <a:lnTo>
                      <a:pt x="218" y="132"/>
                    </a:lnTo>
                    <a:cubicBezTo>
                      <a:pt x="225" y="119"/>
                      <a:pt x="225" y="99"/>
                      <a:pt x="225" y="86"/>
                    </a:cubicBezTo>
                    <a:cubicBezTo>
                      <a:pt x="225" y="73"/>
                      <a:pt x="225" y="59"/>
                      <a:pt x="218" y="53"/>
                    </a:cubicBezTo>
                    <a:cubicBezTo>
                      <a:pt x="218" y="40"/>
                      <a:pt x="212" y="33"/>
                      <a:pt x="198" y="26"/>
                    </a:cubicBezTo>
                    <a:cubicBezTo>
                      <a:pt x="192" y="13"/>
                      <a:pt x="179" y="7"/>
                      <a:pt x="165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34"/>
              <p:cNvSpPr/>
              <p:nvPr/>
            </p:nvSpPr>
            <p:spPr>
              <a:xfrm>
                <a:off x="8004305" y="3193300"/>
                <a:ext cx="26428" cy="21400"/>
              </a:xfrm>
              <a:custGeom>
                <a:rect b="b" l="l" r="r" t="t"/>
                <a:pathLst>
                  <a:path extrusionOk="0" h="166" w="205">
                    <a:moveTo>
                      <a:pt x="106" y="1"/>
                    </a:moveTo>
                    <a:lnTo>
                      <a:pt x="86" y="7"/>
                    </a:lnTo>
                    <a:cubicBezTo>
                      <a:pt x="73" y="7"/>
                      <a:pt x="60" y="7"/>
                      <a:pt x="53" y="14"/>
                    </a:cubicBezTo>
                    <a:cubicBezTo>
                      <a:pt x="40" y="14"/>
                      <a:pt x="33" y="20"/>
                      <a:pt x="26" y="27"/>
                    </a:cubicBezTo>
                    <a:cubicBezTo>
                      <a:pt x="20" y="34"/>
                      <a:pt x="13" y="40"/>
                      <a:pt x="7" y="53"/>
                    </a:cubicBezTo>
                    <a:cubicBezTo>
                      <a:pt x="7" y="60"/>
                      <a:pt x="0" y="73"/>
                      <a:pt x="0" y="86"/>
                    </a:cubicBezTo>
                    <a:lnTo>
                      <a:pt x="7" y="106"/>
                    </a:lnTo>
                    <a:cubicBezTo>
                      <a:pt x="7" y="119"/>
                      <a:pt x="13" y="133"/>
                      <a:pt x="26" y="139"/>
                    </a:cubicBezTo>
                    <a:lnTo>
                      <a:pt x="40" y="152"/>
                    </a:lnTo>
                    <a:cubicBezTo>
                      <a:pt x="53" y="159"/>
                      <a:pt x="66" y="166"/>
                      <a:pt x="86" y="166"/>
                    </a:cubicBezTo>
                    <a:lnTo>
                      <a:pt x="145" y="166"/>
                    </a:lnTo>
                    <a:lnTo>
                      <a:pt x="165" y="159"/>
                    </a:lnTo>
                    <a:cubicBezTo>
                      <a:pt x="172" y="152"/>
                      <a:pt x="178" y="146"/>
                      <a:pt x="185" y="133"/>
                    </a:cubicBezTo>
                    <a:lnTo>
                      <a:pt x="198" y="119"/>
                    </a:lnTo>
                    <a:cubicBezTo>
                      <a:pt x="205" y="106"/>
                      <a:pt x="205" y="100"/>
                      <a:pt x="205" y="86"/>
                    </a:cubicBezTo>
                    <a:lnTo>
                      <a:pt x="198" y="60"/>
                    </a:lnTo>
                    <a:lnTo>
                      <a:pt x="192" y="40"/>
                    </a:lnTo>
                    <a:cubicBezTo>
                      <a:pt x="192" y="34"/>
                      <a:pt x="178" y="27"/>
                      <a:pt x="172" y="20"/>
                    </a:cubicBezTo>
                    <a:cubicBezTo>
                      <a:pt x="165" y="14"/>
                      <a:pt x="152" y="7"/>
                      <a:pt x="145" y="7"/>
                    </a:cubicBezTo>
                    <a:cubicBezTo>
                      <a:pt x="132" y="1"/>
                      <a:pt x="126" y="1"/>
                      <a:pt x="119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34"/>
              <p:cNvSpPr/>
              <p:nvPr/>
            </p:nvSpPr>
            <p:spPr>
              <a:xfrm>
                <a:off x="8078304" y="3257115"/>
                <a:ext cx="29909" cy="21400"/>
              </a:xfrm>
              <a:custGeom>
                <a:rect b="b" l="l" r="r" t="t"/>
                <a:pathLst>
                  <a:path extrusionOk="0" h="166" w="232">
                    <a:moveTo>
                      <a:pt x="86" y="1"/>
                    </a:moveTo>
                    <a:cubicBezTo>
                      <a:pt x="67" y="1"/>
                      <a:pt x="47" y="7"/>
                      <a:pt x="27" y="27"/>
                    </a:cubicBezTo>
                    <a:cubicBezTo>
                      <a:pt x="20" y="34"/>
                      <a:pt x="14" y="40"/>
                      <a:pt x="14" y="54"/>
                    </a:cubicBezTo>
                    <a:cubicBezTo>
                      <a:pt x="7" y="60"/>
                      <a:pt x="1" y="73"/>
                      <a:pt x="1" y="80"/>
                    </a:cubicBezTo>
                    <a:lnTo>
                      <a:pt x="7" y="106"/>
                    </a:lnTo>
                    <a:cubicBezTo>
                      <a:pt x="14" y="120"/>
                      <a:pt x="20" y="133"/>
                      <a:pt x="27" y="139"/>
                    </a:cubicBezTo>
                    <a:lnTo>
                      <a:pt x="47" y="153"/>
                    </a:lnTo>
                    <a:cubicBezTo>
                      <a:pt x="60" y="159"/>
                      <a:pt x="73" y="166"/>
                      <a:pt x="86" y="166"/>
                    </a:cubicBezTo>
                    <a:lnTo>
                      <a:pt x="152" y="166"/>
                    </a:lnTo>
                    <a:cubicBezTo>
                      <a:pt x="166" y="159"/>
                      <a:pt x="179" y="153"/>
                      <a:pt x="192" y="146"/>
                    </a:cubicBezTo>
                    <a:lnTo>
                      <a:pt x="195" y="142"/>
                    </a:lnTo>
                    <a:lnTo>
                      <a:pt x="199" y="139"/>
                    </a:lnTo>
                    <a:cubicBezTo>
                      <a:pt x="205" y="133"/>
                      <a:pt x="212" y="126"/>
                      <a:pt x="218" y="120"/>
                    </a:cubicBezTo>
                    <a:cubicBezTo>
                      <a:pt x="225" y="106"/>
                      <a:pt x="232" y="93"/>
                      <a:pt x="232" y="80"/>
                    </a:cubicBezTo>
                    <a:cubicBezTo>
                      <a:pt x="232" y="73"/>
                      <a:pt x="225" y="60"/>
                      <a:pt x="218" y="47"/>
                    </a:cubicBezTo>
                    <a:cubicBezTo>
                      <a:pt x="212" y="40"/>
                      <a:pt x="205" y="34"/>
                      <a:pt x="199" y="27"/>
                    </a:cubicBezTo>
                    <a:lnTo>
                      <a:pt x="195" y="25"/>
                    </a:lnTo>
                    <a:lnTo>
                      <a:pt x="192" y="21"/>
                    </a:lnTo>
                    <a:cubicBezTo>
                      <a:pt x="179" y="14"/>
                      <a:pt x="166" y="7"/>
                      <a:pt x="152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34"/>
              <p:cNvSpPr/>
              <p:nvPr/>
            </p:nvSpPr>
            <p:spPr>
              <a:xfrm>
                <a:off x="8161714" y="3330340"/>
                <a:ext cx="18048" cy="14052"/>
              </a:xfrm>
              <a:custGeom>
                <a:rect b="b" l="l" r="r" t="t"/>
                <a:pathLst>
                  <a:path extrusionOk="0" h="109" w="140">
                    <a:moveTo>
                      <a:pt x="47" y="1"/>
                    </a:moveTo>
                    <a:cubicBezTo>
                      <a:pt x="34" y="1"/>
                      <a:pt x="27" y="7"/>
                      <a:pt x="20" y="14"/>
                    </a:cubicBezTo>
                    <a:lnTo>
                      <a:pt x="7" y="27"/>
                    </a:lnTo>
                    <a:cubicBezTo>
                      <a:pt x="7" y="34"/>
                      <a:pt x="1" y="47"/>
                      <a:pt x="1" y="53"/>
                    </a:cubicBezTo>
                    <a:cubicBezTo>
                      <a:pt x="1" y="60"/>
                      <a:pt x="7" y="67"/>
                      <a:pt x="7" y="73"/>
                    </a:cubicBezTo>
                    <a:lnTo>
                      <a:pt x="20" y="93"/>
                    </a:lnTo>
                    <a:cubicBezTo>
                      <a:pt x="30" y="103"/>
                      <a:pt x="43" y="109"/>
                      <a:pt x="57" y="109"/>
                    </a:cubicBezTo>
                    <a:cubicBezTo>
                      <a:pt x="63" y="109"/>
                      <a:pt x="68" y="108"/>
                      <a:pt x="73" y="106"/>
                    </a:cubicBezTo>
                    <a:lnTo>
                      <a:pt x="93" y="100"/>
                    </a:lnTo>
                    <a:lnTo>
                      <a:pt x="100" y="100"/>
                    </a:lnTo>
                    <a:lnTo>
                      <a:pt x="106" y="93"/>
                    </a:lnTo>
                    <a:lnTo>
                      <a:pt x="113" y="93"/>
                    </a:lnTo>
                    <a:lnTo>
                      <a:pt x="119" y="87"/>
                    </a:lnTo>
                    <a:lnTo>
                      <a:pt x="133" y="73"/>
                    </a:lnTo>
                    <a:lnTo>
                      <a:pt x="139" y="53"/>
                    </a:lnTo>
                    <a:lnTo>
                      <a:pt x="133" y="34"/>
                    </a:lnTo>
                    <a:lnTo>
                      <a:pt x="119" y="20"/>
                    </a:lnTo>
                    <a:lnTo>
                      <a:pt x="113" y="14"/>
                    </a:lnTo>
                    <a:lnTo>
                      <a:pt x="93" y="7"/>
                    </a:lnTo>
                    <a:lnTo>
                      <a:pt x="73" y="1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34"/>
              <p:cNvSpPr/>
              <p:nvPr/>
            </p:nvSpPr>
            <p:spPr>
              <a:xfrm>
                <a:off x="8212766" y="3372110"/>
                <a:ext cx="18951" cy="14568"/>
              </a:xfrm>
              <a:custGeom>
                <a:rect b="b" l="l" r="r" t="t"/>
                <a:pathLst>
                  <a:path extrusionOk="0" h="113" w="147">
                    <a:moveTo>
                      <a:pt x="73" y="0"/>
                    </a:moveTo>
                    <a:cubicBezTo>
                      <a:pt x="1" y="0"/>
                      <a:pt x="1" y="112"/>
                      <a:pt x="73" y="112"/>
                    </a:cubicBezTo>
                    <a:cubicBezTo>
                      <a:pt x="146" y="112"/>
                      <a:pt x="146" y="0"/>
                      <a:pt x="73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34"/>
              <p:cNvSpPr/>
              <p:nvPr/>
            </p:nvSpPr>
            <p:spPr>
              <a:xfrm>
                <a:off x="8147275" y="3123555"/>
                <a:ext cx="43574" cy="34163"/>
              </a:xfrm>
              <a:custGeom>
                <a:rect b="b" l="l" r="r" t="t"/>
                <a:pathLst>
                  <a:path extrusionOk="0" h="265" w="338">
                    <a:moveTo>
                      <a:pt x="172" y="0"/>
                    </a:moveTo>
                    <a:cubicBezTo>
                      <a:pt x="0" y="0"/>
                      <a:pt x="0" y="264"/>
                      <a:pt x="172" y="264"/>
                    </a:cubicBezTo>
                    <a:cubicBezTo>
                      <a:pt x="337" y="264"/>
                      <a:pt x="337" y="0"/>
                      <a:pt x="172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34"/>
              <p:cNvSpPr/>
              <p:nvPr/>
            </p:nvSpPr>
            <p:spPr>
              <a:xfrm>
                <a:off x="8231588" y="3172029"/>
                <a:ext cx="28104" cy="27202"/>
              </a:xfrm>
              <a:custGeom>
                <a:rect b="b" l="l" r="r" t="t"/>
                <a:pathLst>
                  <a:path extrusionOk="0" h="211" w="218">
                    <a:moveTo>
                      <a:pt x="99" y="1"/>
                    </a:moveTo>
                    <a:lnTo>
                      <a:pt x="86" y="7"/>
                    </a:lnTo>
                    <a:cubicBezTo>
                      <a:pt x="66" y="14"/>
                      <a:pt x="53" y="20"/>
                      <a:pt x="40" y="34"/>
                    </a:cubicBezTo>
                    <a:cubicBezTo>
                      <a:pt x="26" y="47"/>
                      <a:pt x="20" y="60"/>
                      <a:pt x="13" y="80"/>
                    </a:cubicBezTo>
                    <a:cubicBezTo>
                      <a:pt x="0" y="113"/>
                      <a:pt x="13" y="152"/>
                      <a:pt x="40" y="179"/>
                    </a:cubicBezTo>
                    <a:cubicBezTo>
                      <a:pt x="59" y="198"/>
                      <a:pt x="85" y="210"/>
                      <a:pt x="111" y="210"/>
                    </a:cubicBezTo>
                    <a:cubicBezTo>
                      <a:pt x="121" y="210"/>
                      <a:pt x="130" y="209"/>
                      <a:pt x="139" y="205"/>
                    </a:cubicBezTo>
                    <a:cubicBezTo>
                      <a:pt x="159" y="199"/>
                      <a:pt x="172" y="192"/>
                      <a:pt x="185" y="179"/>
                    </a:cubicBezTo>
                    <a:cubicBezTo>
                      <a:pt x="198" y="166"/>
                      <a:pt x="205" y="152"/>
                      <a:pt x="211" y="133"/>
                    </a:cubicBezTo>
                    <a:lnTo>
                      <a:pt x="218" y="119"/>
                    </a:lnTo>
                    <a:cubicBezTo>
                      <a:pt x="218" y="100"/>
                      <a:pt x="218" y="86"/>
                      <a:pt x="218" y="67"/>
                    </a:cubicBezTo>
                    <a:cubicBezTo>
                      <a:pt x="211" y="53"/>
                      <a:pt x="205" y="40"/>
                      <a:pt x="192" y="27"/>
                    </a:cubicBezTo>
                    <a:cubicBezTo>
                      <a:pt x="178" y="14"/>
                      <a:pt x="165" y="7"/>
                      <a:pt x="152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34"/>
              <p:cNvSpPr/>
              <p:nvPr/>
            </p:nvSpPr>
            <p:spPr>
              <a:xfrm>
                <a:off x="8303008" y="3253118"/>
                <a:ext cx="31714" cy="30038"/>
              </a:xfrm>
              <a:custGeom>
                <a:rect b="b" l="l" r="r" t="t"/>
                <a:pathLst>
                  <a:path extrusionOk="0" h="233" w="246">
                    <a:moveTo>
                      <a:pt x="126" y="0"/>
                    </a:moveTo>
                    <a:cubicBezTo>
                      <a:pt x="120" y="0"/>
                      <a:pt x="113" y="2"/>
                      <a:pt x="106" y="5"/>
                    </a:cubicBezTo>
                    <a:cubicBezTo>
                      <a:pt x="93" y="5"/>
                      <a:pt x="87" y="5"/>
                      <a:pt x="73" y="12"/>
                    </a:cubicBezTo>
                    <a:cubicBezTo>
                      <a:pt x="67" y="12"/>
                      <a:pt x="54" y="19"/>
                      <a:pt x="47" y="25"/>
                    </a:cubicBezTo>
                    <a:cubicBezTo>
                      <a:pt x="40" y="32"/>
                      <a:pt x="34" y="38"/>
                      <a:pt x="27" y="45"/>
                    </a:cubicBezTo>
                    <a:cubicBezTo>
                      <a:pt x="21" y="52"/>
                      <a:pt x="14" y="65"/>
                      <a:pt x="14" y="71"/>
                    </a:cubicBezTo>
                    <a:cubicBezTo>
                      <a:pt x="7" y="85"/>
                      <a:pt x="1" y="98"/>
                      <a:pt x="1" y="118"/>
                    </a:cubicBezTo>
                    <a:cubicBezTo>
                      <a:pt x="7" y="124"/>
                      <a:pt x="7" y="137"/>
                      <a:pt x="7" y="151"/>
                    </a:cubicBezTo>
                    <a:cubicBezTo>
                      <a:pt x="14" y="157"/>
                      <a:pt x="14" y="164"/>
                      <a:pt x="21" y="177"/>
                    </a:cubicBezTo>
                    <a:lnTo>
                      <a:pt x="40" y="197"/>
                    </a:lnTo>
                    <a:cubicBezTo>
                      <a:pt x="47" y="203"/>
                      <a:pt x="54" y="210"/>
                      <a:pt x="60" y="217"/>
                    </a:cubicBezTo>
                    <a:cubicBezTo>
                      <a:pt x="67" y="223"/>
                      <a:pt x="80" y="223"/>
                      <a:pt x="87" y="230"/>
                    </a:cubicBezTo>
                    <a:cubicBezTo>
                      <a:pt x="95" y="230"/>
                      <a:pt x="107" y="233"/>
                      <a:pt x="118" y="233"/>
                    </a:cubicBezTo>
                    <a:cubicBezTo>
                      <a:pt x="123" y="233"/>
                      <a:pt x="128" y="232"/>
                      <a:pt x="133" y="230"/>
                    </a:cubicBezTo>
                    <a:cubicBezTo>
                      <a:pt x="146" y="230"/>
                      <a:pt x="153" y="230"/>
                      <a:pt x="159" y="223"/>
                    </a:cubicBezTo>
                    <a:cubicBezTo>
                      <a:pt x="179" y="217"/>
                      <a:pt x="186" y="210"/>
                      <a:pt x="199" y="197"/>
                    </a:cubicBezTo>
                    <a:lnTo>
                      <a:pt x="212" y="190"/>
                    </a:lnTo>
                    <a:lnTo>
                      <a:pt x="212" y="184"/>
                    </a:lnTo>
                    <a:lnTo>
                      <a:pt x="219" y="184"/>
                    </a:lnTo>
                    <a:lnTo>
                      <a:pt x="232" y="164"/>
                    </a:lnTo>
                    <a:lnTo>
                      <a:pt x="238" y="151"/>
                    </a:lnTo>
                    <a:cubicBezTo>
                      <a:pt x="238" y="144"/>
                      <a:pt x="245" y="131"/>
                      <a:pt x="245" y="118"/>
                    </a:cubicBezTo>
                    <a:cubicBezTo>
                      <a:pt x="245" y="111"/>
                      <a:pt x="238" y="98"/>
                      <a:pt x="238" y="91"/>
                    </a:cubicBezTo>
                    <a:cubicBezTo>
                      <a:pt x="238" y="85"/>
                      <a:pt x="232" y="78"/>
                      <a:pt x="232" y="65"/>
                    </a:cubicBezTo>
                    <a:lnTo>
                      <a:pt x="225" y="58"/>
                    </a:lnTo>
                    <a:lnTo>
                      <a:pt x="212" y="45"/>
                    </a:lnTo>
                    <a:lnTo>
                      <a:pt x="205" y="45"/>
                    </a:lnTo>
                    <a:lnTo>
                      <a:pt x="199" y="38"/>
                    </a:lnTo>
                    <a:lnTo>
                      <a:pt x="179" y="19"/>
                    </a:lnTo>
                    <a:cubicBezTo>
                      <a:pt x="166" y="12"/>
                      <a:pt x="159" y="12"/>
                      <a:pt x="146" y="5"/>
                    </a:cubicBezTo>
                    <a:cubicBezTo>
                      <a:pt x="139" y="2"/>
                      <a:pt x="133" y="0"/>
                      <a:pt x="126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34"/>
              <p:cNvSpPr/>
              <p:nvPr/>
            </p:nvSpPr>
            <p:spPr>
              <a:xfrm>
                <a:off x="8372882" y="3349033"/>
                <a:ext cx="22174" cy="18951"/>
              </a:xfrm>
              <a:custGeom>
                <a:rect b="b" l="l" r="r" t="t"/>
                <a:pathLst>
                  <a:path extrusionOk="0" h="147" w="172">
                    <a:moveTo>
                      <a:pt x="53" y="1"/>
                    </a:moveTo>
                    <a:cubicBezTo>
                      <a:pt x="40" y="8"/>
                      <a:pt x="27" y="14"/>
                      <a:pt x="20" y="21"/>
                    </a:cubicBezTo>
                    <a:lnTo>
                      <a:pt x="7" y="34"/>
                    </a:lnTo>
                    <a:cubicBezTo>
                      <a:pt x="0" y="47"/>
                      <a:pt x="0" y="60"/>
                      <a:pt x="0" y="74"/>
                    </a:cubicBezTo>
                    <a:cubicBezTo>
                      <a:pt x="0" y="80"/>
                      <a:pt x="0" y="93"/>
                      <a:pt x="7" y="100"/>
                    </a:cubicBezTo>
                    <a:cubicBezTo>
                      <a:pt x="7" y="107"/>
                      <a:pt x="13" y="120"/>
                      <a:pt x="20" y="126"/>
                    </a:cubicBezTo>
                    <a:cubicBezTo>
                      <a:pt x="27" y="133"/>
                      <a:pt x="40" y="140"/>
                      <a:pt x="53" y="146"/>
                    </a:cubicBezTo>
                    <a:lnTo>
                      <a:pt x="93" y="146"/>
                    </a:lnTo>
                    <a:lnTo>
                      <a:pt x="93" y="140"/>
                    </a:lnTo>
                    <a:lnTo>
                      <a:pt x="126" y="140"/>
                    </a:lnTo>
                    <a:lnTo>
                      <a:pt x="139" y="133"/>
                    </a:lnTo>
                    <a:cubicBezTo>
                      <a:pt x="145" y="126"/>
                      <a:pt x="152" y="120"/>
                      <a:pt x="159" y="113"/>
                    </a:cubicBezTo>
                    <a:lnTo>
                      <a:pt x="165" y="100"/>
                    </a:lnTo>
                    <a:cubicBezTo>
                      <a:pt x="172" y="87"/>
                      <a:pt x="172" y="80"/>
                      <a:pt x="172" y="74"/>
                    </a:cubicBezTo>
                    <a:lnTo>
                      <a:pt x="172" y="54"/>
                    </a:lnTo>
                    <a:lnTo>
                      <a:pt x="165" y="41"/>
                    </a:lnTo>
                    <a:cubicBezTo>
                      <a:pt x="159" y="34"/>
                      <a:pt x="152" y="27"/>
                      <a:pt x="145" y="21"/>
                    </a:cubicBezTo>
                    <a:cubicBezTo>
                      <a:pt x="139" y="14"/>
                      <a:pt x="132" y="14"/>
                      <a:pt x="126" y="8"/>
                    </a:cubicBezTo>
                    <a:cubicBezTo>
                      <a:pt x="112" y="8"/>
                      <a:pt x="99" y="8"/>
                      <a:pt x="9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34"/>
              <p:cNvSpPr/>
              <p:nvPr/>
            </p:nvSpPr>
            <p:spPr>
              <a:xfrm>
                <a:off x="8432442" y="3446109"/>
                <a:ext cx="16244" cy="19724"/>
              </a:xfrm>
              <a:custGeom>
                <a:rect b="b" l="l" r="r" t="t"/>
                <a:pathLst>
                  <a:path extrusionOk="0" h="153" w="126">
                    <a:moveTo>
                      <a:pt x="47" y="1"/>
                    </a:moveTo>
                    <a:cubicBezTo>
                      <a:pt x="33" y="7"/>
                      <a:pt x="27" y="14"/>
                      <a:pt x="20" y="20"/>
                    </a:cubicBezTo>
                    <a:lnTo>
                      <a:pt x="7" y="34"/>
                    </a:lnTo>
                    <a:cubicBezTo>
                      <a:pt x="0" y="40"/>
                      <a:pt x="0" y="53"/>
                      <a:pt x="0" y="67"/>
                    </a:cubicBezTo>
                    <a:lnTo>
                      <a:pt x="0" y="80"/>
                    </a:lnTo>
                    <a:cubicBezTo>
                      <a:pt x="0" y="93"/>
                      <a:pt x="7" y="100"/>
                      <a:pt x="14" y="106"/>
                    </a:cubicBezTo>
                    <a:cubicBezTo>
                      <a:pt x="14" y="107"/>
                      <a:pt x="15" y="108"/>
                      <a:pt x="16" y="109"/>
                    </a:cubicBezTo>
                    <a:lnTo>
                      <a:pt x="16" y="109"/>
                    </a:lnTo>
                    <a:lnTo>
                      <a:pt x="20" y="120"/>
                    </a:lnTo>
                    <a:lnTo>
                      <a:pt x="20" y="133"/>
                    </a:lnTo>
                    <a:lnTo>
                      <a:pt x="33" y="146"/>
                    </a:lnTo>
                    <a:lnTo>
                      <a:pt x="47" y="146"/>
                    </a:lnTo>
                    <a:lnTo>
                      <a:pt x="66" y="153"/>
                    </a:lnTo>
                    <a:lnTo>
                      <a:pt x="80" y="153"/>
                    </a:lnTo>
                    <a:lnTo>
                      <a:pt x="86" y="146"/>
                    </a:lnTo>
                    <a:lnTo>
                      <a:pt x="99" y="133"/>
                    </a:lnTo>
                    <a:lnTo>
                      <a:pt x="113" y="120"/>
                    </a:lnTo>
                    <a:lnTo>
                      <a:pt x="114" y="111"/>
                    </a:lnTo>
                    <a:lnTo>
                      <a:pt x="114" y="111"/>
                    </a:lnTo>
                    <a:cubicBezTo>
                      <a:pt x="119" y="105"/>
                      <a:pt x="120" y="98"/>
                      <a:pt x="126" y="87"/>
                    </a:cubicBezTo>
                    <a:cubicBezTo>
                      <a:pt x="126" y="80"/>
                      <a:pt x="126" y="73"/>
                      <a:pt x="126" y="67"/>
                    </a:cubicBezTo>
                    <a:cubicBezTo>
                      <a:pt x="126" y="53"/>
                      <a:pt x="126" y="47"/>
                      <a:pt x="126" y="40"/>
                    </a:cubicBezTo>
                    <a:cubicBezTo>
                      <a:pt x="119" y="34"/>
                      <a:pt x="113" y="27"/>
                      <a:pt x="113" y="20"/>
                    </a:cubicBezTo>
                    <a:cubicBezTo>
                      <a:pt x="106" y="14"/>
                      <a:pt x="99" y="7"/>
                      <a:pt x="86" y="7"/>
                    </a:cubicBezTo>
                    <a:cubicBezTo>
                      <a:pt x="80" y="1"/>
                      <a:pt x="73" y="1"/>
                      <a:pt x="66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34"/>
              <p:cNvSpPr/>
              <p:nvPr/>
            </p:nvSpPr>
            <p:spPr>
              <a:xfrm>
                <a:off x="8318350" y="3095580"/>
                <a:ext cx="34163" cy="25783"/>
              </a:xfrm>
              <a:custGeom>
                <a:rect b="b" l="l" r="r" t="t"/>
                <a:pathLst>
                  <a:path extrusionOk="0" h="200" w="265">
                    <a:moveTo>
                      <a:pt x="172" y="1"/>
                    </a:moveTo>
                    <a:cubicBezTo>
                      <a:pt x="166" y="1"/>
                      <a:pt x="159" y="3"/>
                      <a:pt x="152" y="6"/>
                    </a:cubicBezTo>
                    <a:cubicBezTo>
                      <a:pt x="139" y="6"/>
                      <a:pt x="126" y="6"/>
                      <a:pt x="113" y="12"/>
                    </a:cubicBezTo>
                    <a:cubicBezTo>
                      <a:pt x="100" y="25"/>
                      <a:pt x="88" y="37"/>
                      <a:pt x="75" y="50"/>
                    </a:cubicBezTo>
                    <a:lnTo>
                      <a:pt x="75" y="50"/>
                    </a:lnTo>
                    <a:cubicBezTo>
                      <a:pt x="50" y="37"/>
                      <a:pt x="26" y="25"/>
                      <a:pt x="1" y="12"/>
                    </a:cubicBezTo>
                    <a:lnTo>
                      <a:pt x="1" y="19"/>
                    </a:lnTo>
                    <a:cubicBezTo>
                      <a:pt x="27" y="32"/>
                      <a:pt x="53" y="45"/>
                      <a:pt x="80" y="59"/>
                    </a:cubicBezTo>
                    <a:lnTo>
                      <a:pt x="73" y="59"/>
                    </a:lnTo>
                    <a:cubicBezTo>
                      <a:pt x="73" y="72"/>
                      <a:pt x="67" y="85"/>
                      <a:pt x="67" y="98"/>
                    </a:cubicBezTo>
                    <a:cubicBezTo>
                      <a:pt x="67" y="112"/>
                      <a:pt x="67" y="118"/>
                      <a:pt x="67" y="125"/>
                    </a:cubicBezTo>
                    <a:cubicBezTo>
                      <a:pt x="73" y="151"/>
                      <a:pt x="93" y="171"/>
                      <a:pt x="113" y="184"/>
                    </a:cubicBezTo>
                    <a:cubicBezTo>
                      <a:pt x="132" y="194"/>
                      <a:pt x="151" y="200"/>
                      <a:pt x="171" y="200"/>
                    </a:cubicBezTo>
                    <a:cubicBezTo>
                      <a:pt x="178" y="200"/>
                      <a:pt x="185" y="199"/>
                      <a:pt x="192" y="197"/>
                    </a:cubicBezTo>
                    <a:cubicBezTo>
                      <a:pt x="212" y="191"/>
                      <a:pt x="238" y="171"/>
                      <a:pt x="251" y="151"/>
                    </a:cubicBezTo>
                    <a:cubicBezTo>
                      <a:pt x="265" y="125"/>
                      <a:pt x="265" y="98"/>
                      <a:pt x="258" y="72"/>
                    </a:cubicBezTo>
                    <a:cubicBezTo>
                      <a:pt x="251" y="52"/>
                      <a:pt x="238" y="26"/>
                      <a:pt x="212" y="12"/>
                    </a:cubicBezTo>
                    <a:cubicBezTo>
                      <a:pt x="205" y="12"/>
                      <a:pt x="199" y="6"/>
                      <a:pt x="192" y="6"/>
                    </a:cubicBezTo>
                    <a:cubicBezTo>
                      <a:pt x="185" y="3"/>
                      <a:pt x="179" y="1"/>
                      <a:pt x="172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34"/>
              <p:cNvSpPr/>
              <p:nvPr/>
            </p:nvSpPr>
            <p:spPr>
              <a:xfrm>
                <a:off x="8395830" y="3164551"/>
                <a:ext cx="29006" cy="26170"/>
              </a:xfrm>
              <a:custGeom>
                <a:rect b="b" l="l" r="r" t="t"/>
                <a:pathLst>
                  <a:path extrusionOk="0" h="203" w="225">
                    <a:moveTo>
                      <a:pt x="99" y="1"/>
                    </a:moveTo>
                    <a:cubicBezTo>
                      <a:pt x="91" y="1"/>
                      <a:pt x="83" y="2"/>
                      <a:pt x="73" y="6"/>
                    </a:cubicBezTo>
                    <a:cubicBezTo>
                      <a:pt x="60" y="12"/>
                      <a:pt x="40" y="19"/>
                      <a:pt x="27" y="32"/>
                    </a:cubicBezTo>
                    <a:lnTo>
                      <a:pt x="14" y="52"/>
                    </a:lnTo>
                    <a:cubicBezTo>
                      <a:pt x="7" y="65"/>
                      <a:pt x="0" y="85"/>
                      <a:pt x="0" y="105"/>
                    </a:cubicBezTo>
                    <a:cubicBezTo>
                      <a:pt x="0" y="118"/>
                      <a:pt x="0" y="131"/>
                      <a:pt x="7" y="138"/>
                    </a:cubicBezTo>
                    <a:cubicBezTo>
                      <a:pt x="14" y="151"/>
                      <a:pt x="20" y="164"/>
                      <a:pt x="27" y="171"/>
                    </a:cubicBezTo>
                    <a:cubicBezTo>
                      <a:pt x="40" y="184"/>
                      <a:pt x="53" y="191"/>
                      <a:pt x="73" y="197"/>
                    </a:cubicBezTo>
                    <a:cubicBezTo>
                      <a:pt x="83" y="200"/>
                      <a:pt x="91" y="202"/>
                      <a:pt x="99" y="202"/>
                    </a:cubicBezTo>
                    <a:cubicBezTo>
                      <a:pt x="108" y="202"/>
                      <a:pt x="116" y="200"/>
                      <a:pt x="126" y="197"/>
                    </a:cubicBezTo>
                    <a:cubicBezTo>
                      <a:pt x="139" y="191"/>
                      <a:pt x="146" y="191"/>
                      <a:pt x="159" y="184"/>
                    </a:cubicBezTo>
                    <a:lnTo>
                      <a:pt x="179" y="177"/>
                    </a:lnTo>
                    <a:cubicBezTo>
                      <a:pt x="185" y="171"/>
                      <a:pt x="199" y="164"/>
                      <a:pt x="205" y="158"/>
                    </a:cubicBezTo>
                    <a:cubicBezTo>
                      <a:pt x="212" y="151"/>
                      <a:pt x="212" y="144"/>
                      <a:pt x="212" y="138"/>
                    </a:cubicBezTo>
                    <a:cubicBezTo>
                      <a:pt x="218" y="125"/>
                      <a:pt x="225" y="111"/>
                      <a:pt x="225" y="98"/>
                    </a:cubicBezTo>
                    <a:cubicBezTo>
                      <a:pt x="218" y="92"/>
                      <a:pt x="218" y="85"/>
                      <a:pt x="218" y="78"/>
                    </a:cubicBezTo>
                    <a:lnTo>
                      <a:pt x="212" y="59"/>
                    </a:lnTo>
                    <a:cubicBezTo>
                      <a:pt x="205" y="45"/>
                      <a:pt x="199" y="39"/>
                      <a:pt x="185" y="32"/>
                    </a:cubicBezTo>
                    <a:cubicBezTo>
                      <a:pt x="179" y="26"/>
                      <a:pt x="172" y="19"/>
                      <a:pt x="159" y="19"/>
                    </a:cubicBezTo>
                    <a:cubicBezTo>
                      <a:pt x="146" y="12"/>
                      <a:pt x="139" y="12"/>
                      <a:pt x="126" y="6"/>
                    </a:cubicBezTo>
                    <a:cubicBezTo>
                      <a:pt x="116" y="2"/>
                      <a:pt x="108" y="1"/>
                      <a:pt x="99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34"/>
              <p:cNvSpPr/>
              <p:nvPr/>
            </p:nvSpPr>
            <p:spPr>
              <a:xfrm>
                <a:off x="8468153" y="3242676"/>
                <a:ext cx="19724" cy="18822"/>
              </a:xfrm>
              <a:custGeom>
                <a:rect b="b" l="l" r="r" t="t"/>
                <a:pathLst>
                  <a:path extrusionOk="0" h="146" w="153">
                    <a:moveTo>
                      <a:pt x="54" y="1"/>
                    </a:moveTo>
                    <a:cubicBezTo>
                      <a:pt x="47" y="7"/>
                      <a:pt x="34" y="14"/>
                      <a:pt x="21" y="20"/>
                    </a:cubicBezTo>
                    <a:lnTo>
                      <a:pt x="14" y="34"/>
                    </a:lnTo>
                    <a:cubicBezTo>
                      <a:pt x="7" y="47"/>
                      <a:pt x="1" y="60"/>
                      <a:pt x="1" y="73"/>
                    </a:cubicBezTo>
                    <a:cubicBezTo>
                      <a:pt x="1" y="86"/>
                      <a:pt x="1" y="93"/>
                      <a:pt x="7" y="100"/>
                    </a:cubicBezTo>
                    <a:cubicBezTo>
                      <a:pt x="14" y="113"/>
                      <a:pt x="14" y="119"/>
                      <a:pt x="27" y="126"/>
                    </a:cubicBezTo>
                    <a:cubicBezTo>
                      <a:pt x="34" y="133"/>
                      <a:pt x="40" y="139"/>
                      <a:pt x="47" y="139"/>
                    </a:cubicBezTo>
                    <a:cubicBezTo>
                      <a:pt x="60" y="146"/>
                      <a:pt x="67" y="146"/>
                      <a:pt x="80" y="146"/>
                    </a:cubicBezTo>
                    <a:cubicBezTo>
                      <a:pt x="87" y="146"/>
                      <a:pt x="100" y="146"/>
                      <a:pt x="106" y="139"/>
                    </a:cubicBezTo>
                    <a:cubicBezTo>
                      <a:pt x="113" y="139"/>
                      <a:pt x="126" y="133"/>
                      <a:pt x="133" y="126"/>
                    </a:cubicBezTo>
                    <a:cubicBezTo>
                      <a:pt x="139" y="119"/>
                      <a:pt x="146" y="106"/>
                      <a:pt x="146" y="93"/>
                    </a:cubicBezTo>
                    <a:lnTo>
                      <a:pt x="153" y="86"/>
                    </a:lnTo>
                    <a:lnTo>
                      <a:pt x="153" y="73"/>
                    </a:lnTo>
                    <a:lnTo>
                      <a:pt x="153" y="60"/>
                    </a:lnTo>
                    <a:lnTo>
                      <a:pt x="153" y="53"/>
                    </a:lnTo>
                    <a:lnTo>
                      <a:pt x="146" y="53"/>
                    </a:lnTo>
                    <a:cubicBezTo>
                      <a:pt x="146" y="40"/>
                      <a:pt x="139" y="27"/>
                      <a:pt x="133" y="20"/>
                    </a:cubicBezTo>
                    <a:lnTo>
                      <a:pt x="113" y="7"/>
                    </a:lnTo>
                    <a:cubicBezTo>
                      <a:pt x="100" y="1"/>
                      <a:pt x="93" y="1"/>
                      <a:pt x="7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34"/>
              <p:cNvSpPr/>
              <p:nvPr/>
            </p:nvSpPr>
            <p:spPr>
              <a:xfrm>
                <a:off x="8522685" y="3307393"/>
                <a:ext cx="17146" cy="18048"/>
              </a:xfrm>
              <a:custGeom>
                <a:rect b="b" l="l" r="r" t="t"/>
                <a:pathLst>
                  <a:path extrusionOk="0" h="140" w="133">
                    <a:moveTo>
                      <a:pt x="66" y="0"/>
                    </a:moveTo>
                    <a:lnTo>
                      <a:pt x="47" y="7"/>
                    </a:lnTo>
                    <a:lnTo>
                      <a:pt x="33" y="14"/>
                    </a:lnTo>
                    <a:lnTo>
                      <a:pt x="20" y="20"/>
                    </a:lnTo>
                    <a:lnTo>
                      <a:pt x="13" y="33"/>
                    </a:lnTo>
                    <a:lnTo>
                      <a:pt x="7" y="47"/>
                    </a:lnTo>
                    <a:cubicBezTo>
                      <a:pt x="0" y="60"/>
                      <a:pt x="0" y="66"/>
                      <a:pt x="7" y="73"/>
                    </a:cubicBezTo>
                    <a:lnTo>
                      <a:pt x="7" y="93"/>
                    </a:lnTo>
                    <a:cubicBezTo>
                      <a:pt x="13" y="99"/>
                      <a:pt x="13" y="106"/>
                      <a:pt x="20" y="113"/>
                    </a:cubicBezTo>
                    <a:lnTo>
                      <a:pt x="47" y="126"/>
                    </a:lnTo>
                    <a:cubicBezTo>
                      <a:pt x="47" y="132"/>
                      <a:pt x="60" y="139"/>
                      <a:pt x="66" y="139"/>
                    </a:cubicBezTo>
                    <a:lnTo>
                      <a:pt x="73" y="139"/>
                    </a:lnTo>
                    <a:lnTo>
                      <a:pt x="86" y="126"/>
                    </a:lnTo>
                    <a:lnTo>
                      <a:pt x="113" y="113"/>
                    </a:lnTo>
                    <a:lnTo>
                      <a:pt x="119" y="99"/>
                    </a:lnTo>
                    <a:lnTo>
                      <a:pt x="126" y="80"/>
                    </a:lnTo>
                    <a:cubicBezTo>
                      <a:pt x="126" y="73"/>
                      <a:pt x="132" y="66"/>
                      <a:pt x="126" y="60"/>
                    </a:cubicBezTo>
                    <a:lnTo>
                      <a:pt x="126" y="40"/>
                    </a:lnTo>
                    <a:lnTo>
                      <a:pt x="113" y="27"/>
                    </a:lnTo>
                    <a:lnTo>
                      <a:pt x="106" y="14"/>
                    </a:lnTo>
                    <a:lnTo>
                      <a:pt x="93" y="7"/>
                    </a:lnTo>
                    <a:cubicBezTo>
                      <a:pt x="80" y="7"/>
                      <a:pt x="73" y="0"/>
                      <a:pt x="66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34"/>
              <p:cNvSpPr/>
              <p:nvPr/>
            </p:nvSpPr>
            <p:spPr>
              <a:xfrm>
                <a:off x="8566131" y="3406144"/>
                <a:ext cx="15341" cy="11216"/>
              </a:xfrm>
              <a:custGeom>
                <a:rect b="b" l="l" r="r" t="t"/>
                <a:pathLst>
                  <a:path extrusionOk="0" h="87" w="119">
                    <a:moveTo>
                      <a:pt x="59" y="0"/>
                    </a:moveTo>
                    <a:cubicBezTo>
                      <a:pt x="0" y="0"/>
                      <a:pt x="0" y="86"/>
                      <a:pt x="59" y="86"/>
                    </a:cubicBezTo>
                    <a:cubicBezTo>
                      <a:pt x="119" y="86"/>
                      <a:pt x="119" y="0"/>
                      <a:pt x="59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34"/>
              <p:cNvSpPr/>
              <p:nvPr/>
            </p:nvSpPr>
            <p:spPr>
              <a:xfrm>
                <a:off x="8520107" y="3049427"/>
                <a:ext cx="21400" cy="22689"/>
              </a:xfrm>
              <a:custGeom>
                <a:rect b="b" l="l" r="r" t="t"/>
                <a:pathLst>
                  <a:path extrusionOk="0" h="176" w="166">
                    <a:moveTo>
                      <a:pt x="86" y="1"/>
                    </a:moveTo>
                    <a:lnTo>
                      <a:pt x="67" y="7"/>
                    </a:lnTo>
                    <a:lnTo>
                      <a:pt x="47" y="14"/>
                    </a:lnTo>
                    <a:cubicBezTo>
                      <a:pt x="33" y="21"/>
                      <a:pt x="27" y="27"/>
                      <a:pt x="20" y="34"/>
                    </a:cubicBezTo>
                    <a:lnTo>
                      <a:pt x="7" y="54"/>
                    </a:lnTo>
                    <a:cubicBezTo>
                      <a:pt x="7" y="67"/>
                      <a:pt x="0" y="73"/>
                      <a:pt x="0" y="87"/>
                    </a:cubicBezTo>
                    <a:lnTo>
                      <a:pt x="7" y="106"/>
                    </a:lnTo>
                    <a:lnTo>
                      <a:pt x="14" y="126"/>
                    </a:lnTo>
                    <a:cubicBezTo>
                      <a:pt x="20" y="139"/>
                      <a:pt x="33" y="146"/>
                      <a:pt x="40" y="153"/>
                    </a:cubicBezTo>
                    <a:lnTo>
                      <a:pt x="47" y="159"/>
                    </a:lnTo>
                    <a:lnTo>
                      <a:pt x="60" y="166"/>
                    </a:lnTo>
                    <a:cubicBezTo>
                      <a:pt x="67" y="172"/>
                      <a:pt x="75" y="176"/>
                      <a:pt x="83" y="176"/>
                    </a:cubicBezTo>
                    <a:cubicBezTo>
                      <a:pt x="91" y="176"/>
                      <a:pt x="100" y="172"/>
                      <a:pt x="106" y="166"/>
                    </a:cubicBezTo>
                    <a:lnTo>
                      <a:pt x="126" y="159"/>
                    </a:lnTo>
                    <a:cubicBezTo>
                      <a:pt x="133" y="153"/>
                      <a:pt x="146" y="146"/>
                      <a:pt x="152" y="133"/>
                    </a:cubicBezTo>
                    <a:lnTo>
                      <a:pt x="159" y="120"/>
                    </a:lnTo>
                    <a:cubicBezTo>
                      <a:pt x="166" y="106"/>
                      <a:pt x="166" y="100"/>
                      <a:pt x="166" y="87"/>
                    </a:cubicBezTo>
                    <a:lnTo>
                      <a:pt x="166" y="67"/>
                    </a:lnTo>
                    <a:lnTo>
                      <a:pt x="152" y="47"/>
                    </a:lnTo>
                    <a:cubicBezTo>
                      <a:pt x="152" y="34"/>
                      <a:pt x="146" y="27"/>
                      <a:pt x="133" y="21"/>
                    </a:cubicBezTo>
                    <a:lnTo>
                      <a:pt x="119" y="7"/>
                    </a:lnTo>
                    <a:cubicBezTo>
                      <a:pt x="106" y="7"/>
                      <a:pt x="100" y="1"/>
                      <a:pt x="86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34"/>
              <p:cNvSpPr/>
              <p:nvPr/>
            </p:nvSpPr>
            <p:spPr>
              <a:xfrm>
                <a:off x="8562650" y="3137994"/>
                <a:ext cx="24881" cy="23979"/>
              </a:xfrm>
              <a:custGeom>
                <a:rect b="b" l="l" r="r" t="t"/>
                <a:pathLst>
                  <a:path extrusionOk="0" h="186" w="193">
                    <a:moveTo>
                      <a:pt x="166" y="47"/>
                    </a:moveTo>
                    <a:lnTo>
                      <a:pt x="179" y="73"/>
                    </a:lnTo>
                    <a:lnTo>
                      <a:pt x="179" y="73"/>
                    </a:lnTo>
                    <a:cubicBezTo>
                      <a:pt x="175" y="65"/>
                      <a:pt x="171" y="57"/>
                      <a:pt x="166" y="49"/>
                    </a:cubicBezTo>
                    <a:lnTo>
                      <a:pt x="166" y="49"/>
                    </a:lnTo>
                    <a:lnTo>
                      <a:pt x="166" y="47"/>
                    </a:lnTo>
                    <a:close/>
                    <a:moveTo>
                      <a:pt x="172" y="139"/>
                    </a:moveTo>
                    <a:lnTo>
                      <a:pt x="171" y="140"/>
                    </a:lnTo>
                    <a:lnTo>
                      <a:pt x="171" y="140"/>
                    </a:lnTo>
                    <a:cubicBezTo>
                      <a:pt x="172" y="139"/>
                      <a:pt x="172" y="139"/>
                      <a:pt x="172" y="139"/>
                    </a:cubicBezTo>
                    <a:close/>
                    <a:moveTo>
                      <a:pt x="140" y="158"/>
                    </a:moveTo>
                    <a:lnTo>
                      <a:pt x="139" y="159"/>
                    </a:lnTo>
                    <a:lnTo>
                      <a:pt x="140" y="158"/>
                    </a:lnTo>
                    <a:lnTo>
                      <a:pt x="140" y="158"/>
                    </a:lnTo>
                    <a:cubicBezTo>
                      <a:pt x="140" y="158"/>
                      <a:pt x="140" y="158"/>
                      <a:pt x="140" y="158"/>
                    </a:cubicBezTo>
                    <a:close/>
                    <a:moveTo>
                      <a:pt x="136" y="159"/>
                    </a:moveTo>
                    <a:lnTo>
                      <a:pt x="126" y="165"/>
                    </a:lnTo>
                    <a:lnTo>
                      <a:pt x="126" y="165"/>
                    </a:lnTo>
                    <a:lnTo>
                      <a:pt x="133" y="159"/>
                    </a:lnTo>
                    <a:cubicBezTo>
                      <a:pt x="134" y="159"/>
                      <a:pt x="135" y="159"/>
                      <a:pt x="136" y="159"/>
                    </a:cubicBezTo>
                    <a:close/>
                    <a:moveTo>
                      <a:pt x="100" y="0"/>
                    </a:moveTo>
                    <a:cubicBezTo>
                      <a:pt x="80" y="0"/>
                      <a:pt x="67" y="0"/>
                      <a:pt x="47" y="14"/>
                    </a:cubicBezTo>
                    <a:lnTo>
                      <a:pt x="27" y="27"/>
                    </a:lnTo>
                    <a:cubicBezTo>
                      <a:pt x="14" y="40"/>
                      <a:pt x="14" y="53"/>
                      <a:pt x="7" y="66"/>
                    </a:cubicBezTo>
                    <a:cubicBezTo>
                      <a:pt x="1" y="73"/>
                      <a:pt x="1" y="86"/>
                      <a:pt x="1" y="93"/>
                    </a:cubicBezTo>
                    <a:lnTo>
                      <a:pt x="7" y="106"/>
                    </a:lnTo>
                    <a:lnTo>
                      <a:pt x="7" y="119"/>
                    </a:lnTo>
                    <a:cubicBezTo>
                      <a:pt x="14" y="139"/>
                      <a:pt x="20" y="152"/>
                      <a:pt x="27" y="159"/>
                    </a:cubicBezTo>
                    <a:cubicBezTo>
                      <a:pt x="40" y="172"/>
                      <a:pt x="53" y="179"/>
                      <a:pt x="67" y="185"/>
                    </a:cubicBezTo>
                    <a:lnTo>
                      <a:pt x="93" y="185"/>
                    </a:lnTo>
                    <a:cubicBezTo>
                      <a:pt x="106" y="185"/>
                      <a:pt x="126" y="185"/>
                      <a:pt x="139" y="172"/>
                    </a:cubicBezTo>
                    <a:cubicBezTo>
                      <a:pt x="146" y="172"/>
                      <a:pt x="159" y="159"/>
                      <a:pt x="166" y="152"/>
                    </a:cubicBezTo>
                    <a:cubicBezTo>
                      <a:pt x="170" y="148"/>
                      <a:pt x="173" y="142"/>
                      <a:pt x="176" y="135"/>
                    </a:cubicBezTo>
                    <a:lnTo>
                      <a:pt x="176" y="135"/>
                    </a:lnTo>
                    <a:cubicBezTo>
                      <a:pt x="177" y="134"/>
                      <a:pt x="178" y="133"/>
                      <a:pt x="179" y="132"/>
                    </a:cubicBezTo>
                    <a:cubicBezTo>
                      <a:pt x="186" y="119"/>
                      <a:pt x="186" y="113"/>
                      <a:pt x="192" y="106"/>
                    </a:cubicBezTo>
                    <a:lnTo>
                      <a:pt x="192" y="80"/>
                    </a:lnTo>
                    <a:cubicBezTo>
                      <a:pt x="192" y="66"/>
                      <a:pt x="192" y="53"/>
                      <a:pt x="186" y="40"/>
                    </a:cubicBezTo>
                    <a:lnTo>
                      <a:pt x="179" y="40"/>
                    </a:lnTo>
                    <a:lnTo>
                      <a:pt x="166" y="20"/>
                    </a:lnTo>
                    <a:lnTo>
                      <a:pt x="152" y="7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34"/>
              <p:cNvSpPr/>
              <p:nvPr/>
            </p:nvSpPr>
            <p:spPr>
              <a:xfrm>
                <a:off x="8599263" y="3223983"/>
                <a:ext cx="22303" cy="13665"/>
              </a:xfrm>
              <a:custGeom>
                <a:rect b="b" l="l" r="r" t="t"/>
                <a:pathLst>
                  <a:path extrusionOk="0" h="106" w="173">
                    <a:moveTo>
                      <a:pt x="47" y="0"/>
                    </a:moveTo>
                    <a:lnTo>
                      <a:pt x="27" y="7"/>
                    </a:lnTo>
                    <a:lnTo>
                      <a:pt x="14" y="20"/>
                    </a:lnTo>
                    <a:cubicBezTo>
                      <a:pt x="7" y="27"/>
                      <a:pt x="1" y="40"/>
                      <a:pt x="1" y="53"/>
                    </a:cubicBezTo>
                    <a:cubicBezTo>
                      <a:pt x="1" y="66"/>
                      <a:pt x="1" y="80"/>
                      <a:pt x="14" y="86"/>
                    </a:cubicBezTo>
                    <a:lnTo>
                      <a:pt x="20" y="99"/>
                    </a:lnTo>
                    <a:cubicBezTo>
                      <a:pt x="34" y="99"/>
                      <a:pt x="40" y="106"/>
                      <a:pt x="47" y="106"/>
                    </a:cubicBezTo>
                    <a:lnTo>
                      <a:pt x="86" y="106"/>
                    </a:lnTo>
                    <a:cubicBezTo>
                      <a:pt x="100" y="106"/>
                      <a:pt x="113" y="99"/>
                      <a:pt x="126" y="99"/>
                    </a:cubicBezTo>
                    <a:lnTo>
                      <a:pt x="146" y="99"/>
                    </a:lnTo>
                    <a:lnTo>
                      <a:pt x="159" y="86"/>
                    </a:lnTo>
                    <a:cubicBezTo>
                      <a:pt x="166" y="80"/>
                      <a:pt x="172" y="66"/>
                      <a:pt x="172" y="53"/>
                    </a:cubicBezTo>
                    <a:cubicBezTo>
                      <a:pt x="172" y="40"/>
                      <a:pt x="172" y="27"/>
                      <a:pt x="159" y="20"/>
                    </a:cubicBezTo>
                    <a:lnTo>
                      <a:pt x="152" y="14"/>
                    </a:lnTo>
                    <a:cubicBezTo>
                      <a:pt x="146" y="7"/>
                      <a:pt x="133" y="7"/>
                      <a:pt x="126" y="7"/>
                    </a:cubicBezTo>
                    <a:cubicBezTo>
                      <a:pt x="113" y="0"/>
                      <a:pt x="100" y="0"/>
                      <a:pt x="86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34"/>
              <p:cNvSpPr/>
              <p:nvPr/>
            </p:nvSpPr>
            <p:spPr>
              <a:xfrm>
                <a:off x="8648638" y="3297208"/>
                <a:ext cx="19724" cy="15470"/>
              </a:xfrm>
              <a:custGeom>
                <a:rect b="b" l="l" r="r" t="t"/>
                <a:pathLst>
                  <a:path extrusionOk="0" h="120" w="153">
                    <a:moveTo>
                      <a:pt x="80" y="0"/>
                    </a:moveTo>
                    <a:cubicBezTo>
                      <a:pt x="1" y="0"/>
                      <a:pt x="1" y="119"/>
                      <a:pt x="80" y="119"/>
                    </a:cubicBezTo>
                    <a:cubicBezTo>
                      <a:pt x="152" y="119"/>
                      <a:pt x="152" y="0"/>
                      <a:pt x="80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34"/>
              <p:cNvSpPr/>
              <p:nvPr/>
            </p:nvSpPr>
            <p:spPr>
              <a:xfrm>
                <a:off x="8683575" y="3362699"/>
                <a:ext cx="13665" cy="19724"/>
              </a:xfrm>
              <a:custGeom>
                <a:rect b="b" l="l" r="r" t="t"/>
                <a:pathLst>
                  <a:path extrusionOk="0" h="153" w="106">
                    <a:moveTo>
                      <a:pt x="53" y="1"/>
                    </a:moveTo>
                    <a:cubicBezTo>
                      <a:pt x="40" y="1"/>
                      <a:pt x="27" y="1"/>
                      <a:pt x="13" y="14"/>
                    </a:cubicBezTo>
                    <a:cubicBezTo>
                      <a:pt x="7" y="20"/>
                      <a:pt x="7" y="27"/>
                      <a:pt x="0" y="34"/>
                    </a:cubicBezTo>
                    <a:cubicBezTo>
                      <a:pt x="0" y="47"/>
                      <a:pt x="0" y="53"/>
                      <a:pt x="0" y="60"/>
                    </a:cubicBezTo>
                    <a:lnTo>
                      <a:pt x="7" y="60"/>
                    </a:lnTo>
                    <a:cubicBezTo>
                      <a:pt x="7" y="73"/>
                      <a:pt x="13" y="80"/>
                      <a:pt x="13" y="86"/>
                    </a:cubicBezTo>
                    <a:cubicBezTo>
                      <a:pt x="20" y="93"/>
                      <a:pt x="20" y="106"/>
                      <a:pt x="27" y="113"/>
                    </a:cubicBezTo>
                    <a:lnTo>
                      <a:pt x="29" y="114"/>
                    </a:lnTo>
                    <a:lnTo>
                      <a:pt x="29" y="114"/>
                    </a:lnTo>
                    <a:cubicBezTo>
                      <a:pt x="31" y="122"/>
                      <a:pt x="33" y="131"/>
                      <a:pt x="33" y="139"/>
                    </a:cubicBezTo>
                    <a:cubicBezTo>
                      <a:pt x="33" y="146"/>
                      <a:pt x="46" y="152"/>
                      <a:pt x="53" y="152"/>
                    </a:cubicBezTo>
                    <a:cubicBezTo>
                      <a:pt x="60" y="152"/>
                      <a:pt x="73" y="146"/>
                      <a:pt x="73" y="139"/>
                    </a:cubicBezTo>
                    <a:cubicBezTo>
                      <a:pt x="73" y="131"/>
                      <a:pt x="76" y="122"/>
                      <a:pt x="78" y="114"/>
                    </a:cubicBezTo>
                    <a:lnTo>
                      <a:pt x="78" y="114"/>
                    </a:lnTo>
                    <a:lnTo>
                      <a:pt x="79" y="113"/>
                    </a:lnTo>
                    <a:cubicBezTo>
                      <a:pt x="86" y="106"/>
                      <a:pt x="93" y="93"/>
                      <a:pt x="93" y="86"/>
                    </a:cubicBezTo>
                    <a:cubicBezTo>
                      <a:pt x="99" y="80"/>
                      <a:pt x="99" y="73"/>
                      <a:pt x="99" y="60"/>
                    </a:cubicBezTo>
                    <a:cubicBezTo>
                      <a:pt x="106" y="53"/>
                      <a:pt x="106" y="47"/>
                      <a:pt x="99" y="34"/>
                    </a:cubicBezTo>
                    <a:cubicBezTo>
                      <a:pt x="99" y="27"/>
                      <a:pt x="93" y="20"/>
                      <a:pt x="86" y="14"/>
                    </a:cubicBezTo>
                    <a:cubicBezTo>
                      <a:pt x="79" y="7"/>
                      <a:pt x="66" y="1"/>
                      <a:pt x="5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34"/>
              <p:cNvSpPr/>
              <p:nvPr/>
            </p:nvSpPr>
            <p:spPr>
              <a:xfrm>
                <a:off x="8710777" y="3464029"/>
                <a:ext cx="12892" cy="17920"/>
              </a:xfrm>
              <a:custGeom>
                <a:rect b="b" l="l" r="r" t="t"/>
                <a:pathLst>
                  <a:path extrusionOk="0" h="139" w="100">
                    <a:moveTo>
                      <a:pt x="47" y="0"/>
                    </a:moveTo>
                    <a:lnTo>
                      <a:pt x="34" y="7"/>
                    </a:lnTo>
                    <a:lnTo>
                      <a:pt x="27" y="7"/>
                    </a:lnTo>
                    <a:lnTo>
                      <a:pt x="14" y="20"/>
                    </a:lnTo>
                    <a:lnTo>
                      <a:pt x="1" y="40"/>
                    </a:lnTo>
                    <a:lnTo>
                      <a:pt x="1" y="60"/>
                    </a:lnTo>
                    <a:lnTo>
                      <a:pt x="1" y="66"/>
                    </a:lnTo>
                    <a:lnTo>
                      <a:pt x="1" y="86"/>
                    </a:lnTo>
                    <a:lnTo>
                      <a:pt x="1" y="106"/>
                    </a:lnTo>
                    <a:lnTo>
                      <a:pt x="14" y="126"/>
                    </a:lnTo>
                    <a:lnTo>
                      <a:pt x="34" y="132"/>
                    </a:lnTo>
                    <a:lnTo>
                      <a:pt x="47" y="139"/>
                    </a:lnTo>
                    <a:lnTo>
                      <a:pt x="67" y="139"/>
                    </a:lnTo>
                    <a:cubicBezTo>
                      <a:pt x="73" y="132"/>
                      <a:pt x="80" y="132"/>
                      <a:pt x="86" y="126"/>
                    </a:cubicBezTo>
                    <a:lnTo>
                      <a:pt x="93" y="113"/>
                    </a:lnTo>
                    <a:cubicBezTo>
                      <a:pt x="100" y="106"/>
                      <a:pt x="100" y="99"/>
                      <a:pt x="100" y="86"/>
                    </a:cubicBezTo>
                    <a:lnTo>
                      <a:pt x="100" y="66"/>
                    </a:lnTo>
                    <a:lnTo>
                      <a:pt x="100" y="60"/>
                    </a:lnTo>
                    <a:lnTo>
                      <a:pt x="93" y="40"/>
                    </a:lnTo>
                    <a:lnTo>
                      <a:pt x="93" y="27"/>
                    </a:lnTo>
                    <a:lnTo>
                      <a:pt x="80" y="14"/>
                    </a:lnTo>
                    <a:lnTo>
                      <a:pt x="67" y="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34"/>
              <p:cNvSpPr/>
              <p:nvPr/>
            </p:nvSpPr>
            <p:spPr>
              <a:xfrm>
                <a:off x="8675840" y="2966017"/>
                <a:ext cx="18951" cy="18822"/>
              </a:xfrm>
              <a:custGeom>
                <a:rect b="b" l="l" r="r" t="t"/>
                <a:pathLst>
                  <a:path extrusionOk="0" h="146" w="147">
                    <a:moveTo>
                      <a:pt x="73" y="1"/>
                    </a:moveTo>
                    <a:cubicBezTo>
                      <a:pt x="67" y="1"/>
                      <a:pt x="54" y="1"/>
                      <a:pt x="47" y="7"/>
                    </a:cubicBezTo>
                    <a:cubicBezTo>
                      <a:pt x="34" y="7"/>
                      <a:pt x="27" y="14"/>
                      <a:pt x="21" y="20"/>
                    </a:cubicBezTo>
                    <a:cubicBezTo>
                      <a:pt x="14" y="27"/>
                      <a:pt x="7" y="34"/>
                      <a:pt x="7" y="47"/>
                    </a:cubicBezTo>
                    <a:cubicBezTo>
                      <a:pt x="1" y="53"/>
                      <a:pt x="1" y="60"/>
                      <a:pt x="1" y="73"/>
                    </a:cubicBezTo>
                    <a:lnTo>
                      <a:pt x="1" y="93"/>
                    </a:lnTo>
                    <a:cubicBezTo>
                      <a:pt x="7" y="106"/>
                      <a:pt x="14" y="119"/>
                      <a:pt x="21" y="126"/>
                    </a:cubicBezTo>
                    <a:lnTo>
                      <a:pt x="34" y="139"/>
                    </a:lnTo>
                    <a:cubicBezTo>
                      <a:pt x="47" y="146"/>
                      <a:pt x="60" y="146"/>
                      <a:pt x="73" y="146"/>
                    </a:cubicBezTo>
                    <a:cubicBezTo>
                      <a:pt x="87" y="146"/>
                      <a:pt x="93" y="146"/>
                      <a:pt x="100" y="139"/>
                    </a:cubicBezTo>
                    <a:cubicBezTo>
                      <a:pt x="113" y="139"/>
                      <a:pt x="120" y="133"/>
                      <a:pt x="126" y="126"/>
                    </a:cubicBezTo>
                    <a:cubicBezTo>
                      <a:pt x="133" y="119"/>
                      <a:pt x="139" y="113"/>
                      <a:pt x="139" y="100"/>
                    </a:cubicBezTo>
                    <a:cubicBezTo>
                      <a:pt x="146" y="93"/>
                      <a:pt x="146" y="86"/>
                      <a:pt x="146" y="73"/>
                    </a:cubicBezTo>
                    <a:lnTo>
                      <a:pt x="146" y="53"/>
                    </a:lnTo>
                    <a:cubicBezTo>
                      <a:pt x="146" y="40"/>
                      <a:pt x="139" y="27"/>
                      <a:pt x="126" y="20"/>
                    </a:cubicBezTo>
                    <a:lnTo>
                      <a:pt x="113" y="7"/>
                    </a:lnTo>
                    <a:cubicBezTo>
                      <a:pt x="100" y="1"/>
                      <a:pt x="87" y="1"/>
                      <a:pt x="7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34"/>
              <p:cNvSpPr/>
              <p:nvPr/>
            </p:nvSpPr>
            <p:spPr>
              <a:xfrm>
                <a:off x="8661401" y="3047751"/>
                <a:ext cx="15470" cy="17146"/>
              </a:xfrm>
              <a:custGeom>
                <a:rect b="b" l="l" r="r" t="t"/>
                <a:pathLst>
                  <a:path extrusionOk="0" h="133" w="120">
                    <a:moveTo>
                      <a:pt x="60" y="0"/>
                    </a:moveTo>
                    <a:cubicBezTo>
                      <a:pt x="40" y="0"/>
                      <a:pt x="20" y="14"/>
                      <a:pt x="14" y="27"/>
                    </a:cubicBezTo>
                    <a:cubicBezTo>
                      <a:pt x="1" y="47"/>
                      <a:pt x="1" y="73"/>
                      <a:pt x="14" y="86"/>
                    </a:cubicBezTo>
                    <a:cubicBezTo>
                      <a:pt x="20" y="93"/>
                      <a:pt x="27" y="106"/>
                      <a:pt x="34" y="119"/>
                    </a:cubicBezTo>
                    <a:cubicBezTo>
                      <a:pt x="40" y="126"/>
                      <a:pt x="47" y="133"/>
                      <a:pt x="60" y="133"/>
                    </a:cubicBezTo>
                    <a:cubicBezTo>
                      <a:pt x="73" y="133"/>
                      <a:pt x="86" y="126"/>
                      <a:pt x="93" y="119"/>
                    </a:cubicBezTo>
                    <a:cubicBezTo>
                      <a:pt x="100" y="106"/>
                      <a:pt x="106" y="100"/>
                      <a:pt x="113" y="86"/>
                    </a:cubicBezTo>
                    <a:cubicBezTo>
                      <a:pt x="119" y="67"/>
                      <a:pt x="119" y="47"/>
                      <a:pt x="113" y="27"/>
                    </a:cubicBezTo>
                    <a:cubicBezTo>
                      <a:pt x="100" y="14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34"/>
              <p:cNvSpPr/>
              <p:nvPr/>
            </p:nvSpPr>
            <p:spPr>
              <a:xfrm>
                <a:off x="8766985" y="3301463"/>
                <a:ext cx="22303" cy="30682"/>
              </a:xfrm>
              <a:custGeom>
                <a:rect b="b" l="l" r="r" t="t"/>
                <a:pathLst>
                  <a:path extrusionOk="0" h="238" w="173">
                    <a:moveTo>
                      <a:pt x="93" y="0"/>
                    </a:moveTo>
                    <a:cubicBezTo>
                      <a:pt x="73" y="0"/>
                      <a:pt x="60" y="0"/>
                      <a:pt x="47" y="7"/>
                    </a:cubicBezTo>
                    <a:cubicBezTo>
                      <a:pt x="33" y="13"/>
                      <a:pt x="20" y="20"/>
                      <a:pt x="14" y="33"/>
                    </a:cubicBezTo>
                    <a:lnTo>
                      <a:pt x="0" y="53"/>
                    </a:lnTo>
                    <a:cubicBezTo>
                      <a:pt x="0" y="66"/>
                      <a:pt x="0" y="79"/>
                      <a:pt x="0" y="93"/>
                    </a:cubicBezTo>
                    <a:lnTo>
                      <a:pt x="7" y="86"/>
                    </a:lnTo>
                    <a:cubicBezTo>
                      <a:pt x="7" y="99"/>
                      <a:pt x="7" y="106"/>
                      <a:pt x="7" y="112"/>
                    </a:cubicBezTo>
                    <a:cubicBezTo>
                      <a:pt x="7" y="126"/>
                      <a:pt x="14" y="132"/>
                      <a:pt x="20" y="145"/>
                    </a:cubicBezTo>
                    <a:lnTo>
                      <a:pt x="20" y="159"/>
                    </a:lnTo>
                    <a:cubicBezTo>
                      <a:pt x="27" y="165"/>
                      <a:pt x="33" y="172"/>
                      <a:pt x="33" y="178"/>
                    </a:cubicBezTo>
                    <a:lnTo>
                      <a:pt x="40" y="192"/>
                    </a:lnTo>
                    <a:cubicBezTo>
                      <a:pt x="49" y="205"/>
                      <a:pt x="63" y="215"/>
                      <a:pt x="80" y="220"/>
                    </a:cubicBezTo>
                    <a:lnTo>
                      <a:pt x="80" y="220"/>
                    </a:lnTo>
                    <a:lnTo>
                      <a:pt x="86" y="225"/>
                    </a:lnTo>
                    <a:cubicBezTo>
                      <a:pt x="99" y="231"/>
                      <a:pt x="113" y="238"/>
                      <a:pt x="126" y="238"/>
                    </a:cubicBezTo>
                    <a:cubicBezTo>
                      <a:pt x="146" y="231"/>
                      <a:pt x="159" y="218"/>
                      <a:pt x="159" y="205"/>
                    </a:cubicBezTo>
                    <a:lnTo>
                      <a:pt x="165" y="185"/>
                    </a:lnTo>
                    <a:lnTo>
                      <a:pt x="164" y="186"/>
                    </a:lnTo>
                    <a:lnTo>
                      <a:pt x="164" y="186"/>
                    </a:lnTo>
                    <a:cubicBezTo>
                      <a:pt x="167" y="182"/>
                      <a:pt x="170" y="177"/>
                      <a:pt x="172" y="172"/>
                    </a:cubicBezTo>
                    <a:cubicBezTo>
                      <a:pt x="172" y="165"/>
                      <a:pt x="172" y="152"/>
                      <a:pt x="172" y="145"/>
                    </a:cubicBezTo>
                    <a:lnTo>
                      <a:pt x="165" y="126"/>
                    </a:lnTo>
                    <a:cubicBezTo>
                      <a:pt x="165" y="112"/>
                      <a:pt x="165" y="106"/>
                      <a:pt x="165" y="99"/>
                    </a:cubicBezTo>
                    <a:lnTo>
                      <a:pt x="159" y="86"/>
                    </a:lnTo>
                    <a:cubicBezTo>
                      <a:pt x="159" y="73"/>
                      <a:pt x="152" y="66"/>
                      <a:pt x="146" y="60"/>
                    </a:cubicBezTo>
                    <a:lnTo>
                      <a:pt x="132" y="33"/>
                    </a:lnTo>
                    <a:cubicBezTo>
                      <a:pt x="126" y="20"/>
                      <a:pt x="106" y="7"/>
                      <a:pt x="93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34"/>
              <p:cNvSpPr/>
              <p:nvPr/>
            </p:nvSpPr>
            <p:spPr>
              <a:xfrm>
                <a:off x="8803598" y="3385646"/>
                <a:ext cx="18822" cy="23850"/>
              </a:xfrm>
              <a:custGeom>
                <a:rect b="b" l="l" r="r" t="t"/>
                <a:pathLst>
                  <a:path extrusionOk="0" h="185" w="146">
                    <a:moveTo>
                      <a:pt x="73" y="1"/>
                    </a:moveTo>
                    <a:lnTo>
                      <a:pt x="53" y="7"/>
                    </a:lnTo>
                    <a:cubicBezTo>
                      <a:pt x="40" y="7"/>
                      <a:pt x="27" y="14"/>
                      <a:pt x="20" y="21"/>
                    </a:cubicBezTo>
                    <a:lnTo>
                      <a:pt x="7" y="40"/>
                    </a:lnTo>
                    <a:cubicBezTo>
                      <a:pt x="0" y="47"/>
                      <a:pt x="0" y="60"/>
                      <a:pt x="0" y="73"/>
                    </a:cubicBezTo>
                    <a:lnTo>
                      <a:pt x="0" y="80"/>
                    </a:lnTo>
                    <a:cubicBezTo>
                      <a:pt x="0" y="87"/>
                      <a:pt x="0" y="100"/>
                      <a:pt x="0" y="113"/>
                    </a:cubicBezTo>
                    <a:lnTo>
                      <a:pt x="7" y="133"/>
                    </a:lnTo>
                    <a:cubicBezTo>
                      <a:pt x="7" y="140"/>
                      <a:pt x="13" y="146"/>
                      <a:pt x="20" y="153"/>
                    </a:cubicBezTo>
                    <a:lnTo>
                      <a:pt x="33" y="166"/>
                    </a:lnTo>
                    <a:cubicBezTo>
                      <a:pt x="40" y="173"/>
                      <a:pt x="46" y="179"/>
                      <a:pt x="53" y="179"/>
                    </a:cubicBezTo>
                    <a:cubicBezTo>
                      <a:pt x="60" y="182"/>
                      <a:pt x="66" y="184"/>
                      <a:pt x="73" y="184"/>
                    </a:cubicBezTo>
                    <a:cubicBezTo>
                      <a:pt x="80" y="184"/>
                      <a:pt x="86" y="182"/>
                      <a:pt x="93" y="179"/>
                    </a:cubicBezTo>
                    <a:lnTo>
                      <a:pt x="113" y="173"/>
                    </a:lnTo>
                    <a:cubicBezTo>
                      <a:pt x="119" y="166"/>
                      <a:pt x="126" y="159"/>
                      <a:pt x="132" y="153"/>
                    </a:cubicBezTo>
                    <a:lnTo>
                      <a:pt x="139" y="140"/>
                    </a:lnTo>
                    <a:cubicBezTo>
                      <a:pt x="146" y="133"/>
                      <a:pt x="146" y="120"/>
                      <a:pt x="146" y="113"/>
                    </a:cubicBezTo>
                    <a:cubicBezTo>
                      <a:pt x="146" y="100"/>
                      <a:pt x="146" y="87"/>
                      <a:pt x="146" y="80"/>
                    </a:cubicBezTo>
                    <a:cubicBezTo>
                      <a:pt x="146" y="67"/>
                      <a:pt x="146" y="60"/>
                      <a:pt x="139" y="47"/>
                    </a:cubicBezTo>
                    <a:cubicBezTo>
                      <a:pt x="139" y="40"/>
                      <a:pt x="132" y="34"/>
                      <a:pt x="126" y="27"/>
                    </a:cubicBezTo>
                    <a:cubicBezTo>
                      <a:pt x="119" y="14"/>
                      <a:pt x="113" y="14"/>
                      <a:pt x="99" y="7"/>
                    </a:cubicBezTo>
                    <a:cubicBezTo>
                      <a:pt x="93" y="1"/>
                      <a:pt x="86" y="1"/>
                      <a:pt x="7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34"/>
              <p:cNvSpPr/>
              <p:nvPr/>
            </p:nvSpPr>
            <p:spPr>
              <a:xfrm>
                <a:off x="8817134" y="3477436"/>
                <a:ext cx="12892" cy="19853"/>
              </a:xfrm>
              <a:custGeom>
                <a:rect b="b" l="l" r="r" t="t"/>
                <a:pathLst>
                  <a:path extrusionOk="0" h="154" w="100">
                    <a:moveTo>
                      <a:pt x="50" y="0"/>
                    </a:moveTo>
                    <a:cubicBezTo>
                      <a:pt x="41" y="0"/>
                      <a:pt x="31" y="5"/>
                      <a:pt x="27" y="15"/>
                    </a:cubicBezTo>
                    <a:lnTo>
                      <a:pt x="27" y="22"/>
                    </a:lnTo>
                    <a:lnTo>
                      <a:pt x="21" y="35"/>
                    </a:lnTo>
                    <a:lnTo>
                      <a:pt x="14" y="55"/>
                    </a:lnTo>
                    <a:cubicBezTo>
                      <a:pt x="14" y="68"/>
                      <a:pt x="8" y="81"/>
                      <a:pt x="8" y="94"/>
                    </a:cubicBezTo>
                    <a:cubicBezTo>
                      <a:pt x="1" y="114"/>
                      <a:pt x="8" y="127"/>
                      <a:pt x="21" y="141"/>
                    </a:cubicBezTo>
                    <a:cubicBezTo>
                      <a:pt x="27" y="147"/>
                      <a:pt x="41" y="154"/>
                      <a:pt x="54" y="154"/>
                    </a:cubicBezTo>
                    <a:cubicBezTo>
                      <a:pt x="60" y="154"/>
                      <a:pt x="74" y="147"/>
                      <a:pt x="80" y="141"/>
                    </a:cubicBezTo>
                    <a:cubicBezTo>
                      <a:pt x="93" y="127"/>
                      <a:pt x="100" y="114"/>
                      <a:pt x="93" y="94"/>
                    </a:cubicBezTo>
                    <a:cubicBezTo>
                      <a:pt x="93" y="81"/>
                      <a:pt x="87" y="68"/>
                      <a:pt x="87" y="55"/>
                    </a:cubicBezTo>
                    <a:lnTo>
                      <a:pt x="80" y="35"/>
                    </a:lnTo>
                    <a:lnTo>
                      <a:pt x="80" y="22"/>
                    </a:lnTo>
                    <a:lnTo>
                      <a:pt x="74" y="15"/>
                    </a:lnTo>
                    <a:cubicBezTo>
                      <a:pt x="70" y="5"/>
                      <a:pt x="60" y="0"/>
                      <a:pt x="50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34"/>
              <p:cNvSpPr/>
              <p:nvPr/>
            </p:nvSpPr>
            <p:spPr>
              <a:xfrm>
                <a:off x="8932130" y="3449590"/>
                <a:ext cx="17146" cy="23850"/>
              </a:xfrm>
              <a:custGeom>
                <a:rect b="b" l="l" r="r" t="t"/>
                <a:pathLst>
                  <a:path extrusionOk="0" h="185" w="133">
                    <a:moveTo>
                      <a:pt x="66" y="0"/>
                    </a:moveTo>
                    <a:cubicBezTo>
                      <a:pt x="47" y="0"/>
                      <a:pt x="33" y="7"/>
                      <a:pt x="27" y="26"/>
                    </a:cubicBezTo>
                    <a:lnTo>
                      <a:pt x="25" y="33"/>
                    </a:lnTo>
                    <a:lnTo>
                      <a:pt x="25" y="33"/>
                    </a:lnTo>
                    <a:cubicBezTo>
                      <a:pt x="23" y="35"/>
                      <a:pt x="21" y="37"/>
                      <a:pt x="20" y="40"/>
                    </a:cubicBezTo>
                    <a:cubicBezTo>
                      <a:pt x="19" y="41"/>
                      <a:pt x="18" y="42"/>
                      <a:pt x="17" y="44"/>
                    </a:cubicBezTo>
                    <a:lnTo>
                      <a:pt x="17" y="44"/>
                    </a:lnTo>
                    <a:lnTo>
                      <a:pt x="14" y="46"/>
                    </a:lnTo>
                    <a:lnTo>
                      <a:pt x="7" y="66"/>
                    </a:lnTo>
                    <a:cubicBezTo>
                      <a:pt x="0" y="73"/>
                      <a:pt x="0" y="79"/>
                      <a:pt x="0" y="86"/>
                    </a:cubicBezTo>
                    <a:cubicBezTo>
                      <a:pt x="0" y="99"/>
                      <a:pt x="0" y="106"/>
                      <a:pt x="0" y="119"/>
                    </a:cubicBezTo>
                    <a:cubicBezTo>
                      <a:pt x="0" y="126"/>
                      <a:pt x="0" y="132"/>
                      <a:pt x="7" y="145"/>
                    </a:cubicBezTo>
                    <a:cubicBezTo>
                      <a:pt x="7" y="152"/>
                      <a:pt x="14" y="159"/>
                      <a:pt x="20" y="165"/>
                    </a:cubicBezTo>
                    <a:cubicBezTo>
                      <a:pt x="27" y="172"/>
                      <a:pt x="33" y="172"/>
                      <a:pt x="40" y="178"/>
                    </a:cubicBezTo>
                    <a:cubicBezTo>
                      <a:pt x="47" y="178"/>
                      <a:pt x="53" y="185"/>
                      <a:pt x="66" y="185"/>
                    </a:cubicBezTo>
                    <a:cubicBezTo>
                      <a:pt x="80" y="185"/>
                      <a:pt x="99" y="178"/>
                      <a:pt x="113" y="165"/>
                    </a:cubicBezTo>
                    <a:cubicBezTo>
                      <a:pt x="119" y="152"/>
                      <a:pt x="132" y="132"/>
                      <a:pt x="126" y="119"/>
                    </a:cubicBezTo>
                    <a:lnTo>
                      <a:pt x="132" y="119"/>
                    </a:lnTo>
                    <a:cubicBezTo>
                      <a:pt x="132" y="106"/>
                      <a:pt x="132" y="99"/>
                      <a:pt x="132" y="86"/>
                    </a:cubicBezTo>
                    <a:lnTo>
                      <a:pt x="126" y="73"/>
                    </a:lnTo>
                    <a:cubicBezTo>
                      <a:pt x="126" y="68"/>
                      <a:pt x="123" y="60"/>
                      <a:pt x="118" y="56"/>
                    </a:cubicBezTo>
                    <a:lnTo>
                      <a:pt x="118" y="56"/>
                    </a:lnTo>
                    <a:cubicBezTo>
                      <a:pt x="118" y="52"/>
                      <a:pt x="116" y="47"/>
                      <a:pt x="113" y="40"/>
                    </a:cubicBezTo>
                    <a:cubicBezTo>
                      <a:pt x="109" y="36"/>
                      <a:pt x="102" y="30"/>
                      <a:pt x="95" y="25"/>
                    </a:cubicBezTo>
                    <a:lnTo>
                      <a:pt x="95" y="25"/>
                    </a:lnTo>
                    <a:lnTo>
                      <a:pt x="99" y="26"/>
                    </a:lnTo>
                    <a:cubicBezTo>
                      <a:pt x="99" y="13"/>
                      <a:pt x="80" y="0"/>
                      <a:pt x="66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34"/>
              <p:cNvSpPr/>
              <p:nvPr/>
            </p:nvSpPr>
            <p:spPr>
              <a:xfrm>
                <a:off x="8909956" y="3391705"/>
                <a:ext cx="18822" cy="17404"/>
              </a:xfrm>
              <a:custGeom>
                <a:rect b="b" l="l" r="r" t="t"/>
                <a:pathLst>
                  <a:path extrusionOk="0" h="135" w="146">
                    <a:moveTo>
                      <a:pt x="20" y="0"/>
                    </a:moveTo>
                    <a:lnTo>
                      <a:pt x="7" y="7"/>
                    </a:lnTo>
                    <a:lnTo>
                      <a:pt x="7" y="13"/>
                    </a:lnTo>
                    <a:lnTo>
                      <a:pt x="1" y="33"/>
                    </a:lnTo>
                    <a:lnTo>
                      <a:pt x="1" y="53"/>
                    </a:lnTo>
                    <a:lnTo>
                      <a:pt x="7" y="66"/>
                    </a:lnTo>
                    <a:cubicBezTo>
                      <a:pt x="7" y="73"/>
                      <a:pt x="7" y="79"/>
                      <a:pt x="7" y="86"/>
                    </a:cubicBezTo>
                    <a:cubicBezTo>
                      <a:pt x="14" y="99"/>
                      <a:pt x="20" y="112"/>
                      <a:pt x="27" y="119"/>
                    </a:cubicBezTo>
                    <a:cubicBezTo>
                      <a:pt x="34" y="126"/>
                      <a:pt x="47" y="132"/>
                      <a:pt x="53" y="132"/>
                    </a:cubicBezTo>
                    <a:cubicBezTo>
                      <a:pt x="61" y="134"/>
                      <a:pt x="67" y="135"/>
                      <a:pt x="73" y="135"/>
                    </a:cubicBezTo>
                    <a:cubicBezTo>
                      <a:pt x="90" y="135"/>
                      <a:pt x="105" y="129"/>
                      <a:pt x="119" y="119"/>
                    </a:cubicBezTo>
                    <a:cubicBezTo>
                      <a:pt x="139" y="99"/>
                      <a:pt x="146" y="79"/>
                      <a:pt x="139" y="53"/>
                    </a:cubicBezTo>
                    <a:cubicBezTo>
                      <a:pt x="133" y="40"/>
                      <a:pt x="126" y="33"/>
                      <a:pt x="119" y="26"/>
                    </a:cubicBezTo>
                    <a:cubicBezTo>
                      <a:pt x="113" y="13"/>
                      <a:pt x="100" y="13"/>
                      <a:pt x="93" y="7"/>
                    </a:cubicBezTo>
                    <a:cubicBezTo>
                      <a:pt x="86" y="7"/>
                      <a:pt x="73" y="7"/>
                      <a:pt x="67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34"/>
              <p:cNvSpPr/>
              <p:nvPr/>
            </p:nvSpPr>
            <p:spPr>
              <a:xfrm>
                <a:off x="8881851" y="3344779"/>
                <a:ext cx="13794" cy="13794"/>
              </a:xfrm>
              <a:custGeom>
                <a:rect b="b" l="l" r="r" t="t"/>
                <a:pathLst>
                  <a:path extrusionOk="0" h="107" w="107">
                    <a:moveTo>
                      <a:pt x="80" y="1"/>
                    </a:moveTo>
                    <a:lnTo>
                      <a:pt x="73" y="8"/>
                    </a:lnTo>
                    <a:cubicBezTo>
                      <a:pt x="54" y="14"/>
                      <a:pt x="40" y="21"/>
                      <a:pt x="21" y="27"/>
                    </a:cubicBezTo>
                    <a:lnTo>
                      <a:pt x="7" y="41"/>
                    </a:lnTo>
                    <a:cubicBezTo>
                      <a:pt x="1" y="47"/>
                      <a:pt x="1" y="54"/>
                      <a:pt x="1" y="67"/>
                    </a:cubicBezTo>
                    <a:lnTo>
                      <a:pt x="1" y="74"/>
                    </a:lnTo>
                    <a:lnTo>
                      <a:pt x="14" y="93"/>
                    </a:lnTo>
                    <a:lnTo>
                      <a:pt x="27" y="107"/>
                    </a:lnTo>
                    <a:lnTo>
                      <a:pt x="47" y="107"/>
                    </a:lnTo>
                    <a:cubicBezTo>
                      <a:pt x="54" y="107"/>
                      <a:pt x="60" y="107"/>
                      <a:pt x="67" y="100"/>
                    </a:cubicBezTo>
                    <a:lnTo>
                      <a:pt x="80" y="87"/>
                    </a:lnTo>
                    <a:cubicBezTo>
                      <a:pt x="87" y="67"/>
                      <a:pt x="100" y="54"/>
                      <a:pt x="106" y="34"/>
                    </a:cubicBezTo>
                    <a:lnTo>
                      <a:pt x="106" y="27"/>
                    </a:lnTo>
                    <a:lnTo>
                      <a:pt x="106" y="21"/>
                    </a:lnTo>
                    <a:lnTo>
                      <a:pt x="100" y="8"/>
                    </a:lnTo>
                    <a:lnTo>
                      <a:pt x="93" y="1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34"/>
              <p:cNvSpPr/>
              <p:nvPr/>
            </p:nvSpPr>
            <p:spPr>
              <a:xfrm>
                <a:off x="9065689" y="3455520"/>
                <a:ext cx="15470" cy="22174"/>
              </a:xfrm>
              <a:custGeom>
                <a:rect b="b" l="l" r="r" t="t"/>
                <a:pathLst>
                  <a:path extrusionOk="0" h="172" w="120">
                    <a:moveTo>
                      <a:pt x="60" y="0"/>
                    </a:moveTo>
                    <a:cubicBezTo>
                      <a:pt x="47" y="0"/>
                      <a:pt x="41" y="7"/>
                      <a:pt x="34" y="27"/>
                    </a:cubicBezTo>
                    <a:cubicBezTo>
                      <a:pt x="30" y="35"/>
                      <a:pt x="26" y="42"/>
                      <a:pt x="24" y="50"/>
                    </a:cubicBezTo>
                    <a:lnTo>
                      <a:pt x="24" y="50"/>
                    </a:lnTo>
                    <a:lnTo>
                      <a:pt x="21" y="53"/>
                    </a:lnTo>
                    <a:lnTo>
                      <a:pt x="14" y="66"/>
                    </a:lnTo>
                    <a:cubicBezTo>
                      <a:pt x="8" y="73"/>
                      <a:pt x="8" y="80"/>
                      <a:pt x="8" y="86"/>
                    </a:cubicBezTo>
                    <a:cubicBezTo>
                      <a:pt x="8" y="93"/>
                      <a:pt x="8" y="106"/>
                      <a:pt x="1" y="113"/>
                    </a:cubicBezTo>
                    <a:cubicBezTo>
                      <a:pt x="1" y="126"/>
                      <a:pt x="8" y="132"/>
                      <a:pt x="8" y="139"/>
                    </a:cubicBezTo>
                    <a:lnTo>
                      <a:pt x="21" y="159"/>
                    </a:lnTo>
                    <a:lnTo>
                      <a:pt x="41" y="165"/>
                    </a:lnTo>
                    <a:cubicBezTo>
                      <a:pt x="47" y="172"/>
                      <a:pt x="54" y="172"/>
                      <a:pt x="60" y="172"/>
                    </a:cubicBezTo>
                    <a:cubicBezTo>
                      <a:pt x="80" y="172"/>
                      <a:pt x="93" y="165"/>
                      <a:pt x="107" y="159"/>
                    </a:cubicBezTo>
                    <a:lnTo>
                      <a:pt x="113" y="146"/>
                    </a:lnTo>
                    <a:cubicBezTo>
                      <a:pt x="120" y="132"/>
                      <a:pt x="120" y="126"/>
                      <a:pt x="120" y="113"/>
                    </a:cubicBezTo>
                    <a:cubicBezTo>
                      <a:pt x="120" y="106"/>
                      <a:pt x="120" y="93"/>
                      <a:pt x="120" y="86"/>
                    </a:cubicBezTo>
                    <a:lnTo>
                      <a:pt x="113" y="73"/>
                    </a:lnTo>
                    <a:lnTo>
                      <a:pt x="107" y="53"/>
                    </a:lnTo>
                    <a:cubicBezTo>
                      <a:pt x="105" y="51"/>
                      <a:pt x="103" y="49"/>
                      <a:pt x="100" y="47"/>
                    </a:cubicBezTo>
                    <a:lnTo>
                      <a:pt x="100" y="47"/>
                    </a:lnTo>
                    <a:cubicBezTo>
                      <a:pt x="98" y="40"/>
                      <a:pt x="97" y="33"/>
                      <a:pt x="93" y="27"/>
                    </a:cubicBezTo>
                    <a:cubicBezTo>
                      <a:pt x="87" y="14"/>
                      <a:pt x="74" y="0"/>
                      <a:pt x="60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34"/>
              <p:cNvSpPr/>
              <p:nvPr/>
            </p:nvSpPr>
            <p:spPr>
              <a:xfrm>
                <a:off x="9058985" y="3397636"/>
                <a:ext cx="17146" cy="22174"/>
              </a:xfrm>
              <a:custGeom>
                <a:rect b="b" l="l" r="r" t="t"/>
                <a:pathLst>
                  <a:path extrusionOk="0" h="172" w="133">
                    <a:moveTo>
                      <a:pt x="20" y="0"/>
                    </a:moveTo>
                    <a:cubicBezTo>
                      <a:pt x="7" y="7"/>
                      <a:pt x="0" y="20"/>
                      <a:pt x="0" y="27"/>
                    </a:cubicBezTo>
                    <a:cubicBezTo>
                      <a:pt x="7" y="53"/>
                      <a:pt x="7" y="86"/>
                      <a:pt x="7" y="113"/>
                    </a:cubicBezTo>
                    <a:cubicBezTo>
                      <a:pt x="7" y="119"/>
                      <a:pt x="13" y="132"/>
                      <a:pt x="13" y="139"/>
                    </a:cubicBezTo>
                    <a:cubicBezTo>
                      <a:pt x="20" y="152"/>
                      <a:pt x="27" y="159"/>
                      <a:pt x="40" y="165"/>
                    </a:cubicBezTo>
                    <a:cubicBezTo>
                      <a:pt x="46" y="172"/>
                      <a:pt x="60" y="172"/>
                      <a:pt x="73" y="172"/>
                    </a:cubicBezTo>
                    <a:cubicBezTo>
                      <a:pt x="79" y="172"/>
                      <a:pt x="86" y="172"/>
                      <a:pt x="93" y="165"/>
                    </a:cubicBezTo>
                    <a:cubicBezTo>
                      <a:pt x="99" y="165"/>
                      <a:pt x="106" y="159"/>
                      <a:pt x="112" y="152"/>
                    </a:cubicBezTo>
                    <a:cubicBezTo>
                      <a:pt x="119" y="146"/>
                      <a:pt x="126" y="139"/>
                      <a:pt x="132" y="126"/>
                    </a:cubicBezTo>
                    <a:cubicBezTo>
                      <a:pt x="132" y="106"/>
                      <a:pt x="132" y="80"/>
                      <a:pt x="112" y="66"/>
                    </a:cubicBezTo>
                    <a:cubicBezTo>
                      <a:pt x="93" y="47"/>
                      <a:pt x="73" y="27"/>
                      <a:pt x="46" y="7"/>
                    </a:cubicBezTo>
                    <a:cubicBezTo>
                      <a:pt x="40" y="0"/>
                      <a:pt x="27" y="0"/>
                      <a:pt x="20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34"/>
              <p:cNvSpPr/>
              <p:nvPr/>
            </p:nvSpPr>
            <p:spPr>
              <a:xfrm>
                <a:off x="9044417" y="3366953"/>
                <a:ext cx="9540" cy="4383"/>
              </a:xfrm>
              <a:custGeom>
                <a:rect b="b" l="l" r="r" t="t"/>
                <a:pathLst>
                  <a:path extrusionOk="0" h="34" w="74">
                    <a:moveTo>
                      <a:pt x="8" y="1"/>
                    </a:moveTo>
                    <a:lnTo>
                      <a:pt x="1" y="14"/>
                    </a:lnTo>
                    <a:lnTo>
                      <a:pt x="8" y="27"/>
                    </a:lnTo>
                    <a:lnTo>
                      <a:pt x="14" y="34"/>
                    </a:lnTo>
                    <a:lnTo>
                      <a:pt x="27" y="34"/>
                    </a:lnTo>
                    <a:cubicBezTo>
                      <a:pt x="41" y="34"/>
                      <a:pt x="54" y="27"/>
                      <a:pt x="67" y="27"/>
                    </a:cubicBezTo>
                    <a:lnTo>
                      <a:pt x="74" y="20"/>
                    </a:lnTo>
                    <a:lnTo>
                      <a:pt x="74" y="14"/>
                    </a:lnTo>
                    <a:lnTo>
                      <a:pt x="74" y="7"/>
                    </a:lnTo>
                    <a:lnTo>
                      <a:pt x="67" y="7"/>
                    </a:lnTo>
                    <a:cubicBezTo>
                      <a:pt x="54" y="1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34"/>
              <p:cNvSpPr/>
              <p:nvPr/>
            </p:nvSpPr>
            <p:spPr>
              <a:xfrm>
                <a:off x="9183262" y="3459774"/>
                <a:ext cx="15470" cy="23979"/>
              </a:xfrm>
              <a:custGeom>
                <a:rect b="b" l="l" r="r" t="t"/>
                <a:pathLst>
                  <a:path extrusionOk="0" h="186" w="120">
                    <a:moveTo>
                      <a:pt x="60" y="0"/>
                    </a:moveTo>
                    <a:cubicBezTo>
                      <a:pt x="53" y="0"/>
                      <a:pt x="46" y="0"/>
                      <a:pt x="40" y="7"/>
                    </a:cubicBezTo>
                    <a:cubicBezTo>
                      <a:pt x="27" y="7"/>
                      <a:pt x="20" y="20"/>
                      <a:pt x="20" y="27"/>
                    </a:cubicBezTo>
                    <a:cubicBezTo>
                      <a:pt x="17" y="33"/>
                      <a:pt x="15" y="39"/>
                      <a:pt x="14" y="46"/>
                    </a:cubicBezTo>
                    <a:lnTo>
                      <a:pt x="14" y="46"/>
                    </a:lnTo>
                    <a:cubicBezTo>
                      <a:pt x="12" y="48"/>
                      <a:pt x="9" y="51"/>
                      <a:pt x="7" y="53"/>
                    </a:cubicBezTo>
                    <a:cubicBezTo>
                      <a:pt x="0" y="66"/>
                      <a:pt x="0" y="73"/>
                      <a:pt x="0" y="86"/>
                    </a:cubicBezTo>
                    <a:lnTo>
                      <a:pt x="0" y="126"/>
                    </a:lnTo>
                    <a:cubicBezTo>
                      <a:pt x="0" y="132"/>
                      <a:pt x="0" y="139"/>
                      <a:pt x="0" y="146"/>
                    </a:cubicBezTo>
                    <a:cubicBezTo>
                      <a:pt x="7" y="152"/>
                      <a:pt x="7" y="159"/>
                      <a:pt x="13" y="165"/>
                    </a:cubicBezTo>
                    <a:cubicBezTo>
                      <a:pt x="20" y="172"/>
                      <a:pt x="27" y="179"/>
                      <a:pt x="33" y="179"/>
                    </a:cubicBezTo>
                    <a:cubicBezTo>
                      <a:pt x="40" y="185"/>
                      <a:pt x="53" y="185"/>
                      <a:pt x="60" y="185"/>
                    </a:cubicBezTo>
                    <a:cubicBezTo>
                      <a:pt x="73" y="185"/>
                      <a:pt x="93" y="179"/>
                      <a:pt x="106" y="165"/>
                    </a:cubicBezTo>
                    <a:cubicBezTo>
                      <a:pt x="112" y="152"/>
                      <a:pt x="119" y="139"/>
                      <a:pt x="119" y="126"/>
                    </a:cubicBezTo>
                    <a:lnTo>
                      <a:pt x="119" y="119"/>
                    </a:lnTo>
                    <a:lnTo>
                      <a:pt x="119" y="86"/>
                    </a:lnTo>
                    <a:cubicBezTo>
                      <a:pt x="119" y="73"/>
                      <a:pt x="112" y="66"/>
                      <a:pt x="112" y="53"/>
                    </a:cubicBezTo>
                    <a:cubicBezTo>
                      <a:pt x="109" y="50"/>
                      <a:pt x="106" y="47"/>
                      <a:pt x="102" y="43"/>
                    </a:cubicBezTo>
                    <a:lnTo>
                      <a:pt x="102" y="43"/>
                    </a:lnTo>
                    <a:cubicBezTo>
                      <a:pt x="100" y="38"/>
                      <a:pt x="99" y="32"/>
                      <a:pt x="99" y="27"/>
                    </a:cubicBezTo>
                    <a:lnTo>
                      <a:pt x="93" y="20"/>
                    </a:lnTo>
                    <a:lnTo>
                      <a:pt x="86" y="7"/>
                    </a:lnTo>
                    <a:cubicBezTo>
                      <a:pt x="79" y="0"/>
                      <a:pt x="66" y="0"/>
                      <a:pt x="60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34"/>
              <p:cNvSpPr/>
              <p:nvPr/>
            </p:nvSpPr>
            <p:spPr>
              <a:xfrm>
                <a:off x="9166245" y="3384873"/>
                <a:ext cx="17146" cy="18822"/>
              </a:xfrm>
              <a:custGeom>
                <a:rect b="b" l="l" r="r" t="t"/>
                <a:pathLst>
                  <a:path extrusionOk="0" h="146" w="133">
                    <a:moveTo>
                      <a:pt x="66" y="0"/>
                    </a:moveTo>
                    <a:cubicBezTo>
                      <a:pt x="60" y="0"/>
                      <a:pt x="46" y="0"/>
                      <a:pt x="40" y="7"/>
                    </a:cubicBezTo>
                    <a:cubicBezTo>
                      <a:pt x="27" y="13"/>
                      <a:pt x="20" y="20"/>
                      <a:pt x="13" y="27"/>
                    </a:cubicBezTo>
                    <a:lnTo>
                      <a:pt x="13" y="33"/>
                    </a:lnTo>
                    <a:cubicBezTo>
                      <a:pt x="7" y="40"/>
                      <a:pt x="7" y="46"/>
                      <a:pt x="7" y="53"/>
                    </a:cubicBezTo>
                    <a:cubicBezTo>
                      <a:pt x="0" y="66"/>
                      <a:pt x="0" y="73"/>
                      <a:pt x="7" y="86"/>
                    </a:cubicBezTo>
                    <a:lnTo>
                      <a:pt x="7" y="99"/>
                    </a:lnTo>
                    <a:lnTo>
                      <a:pt x="13" y="113"/>
                    </a:lnTo>
                    <a:lnTo>
                      <a:pt x="33" y="132"/>
                    </a:lnTo>
                    <a:lnTo>
                      <a:pt x="46" y="139"/>
                    </a:lnTo>
                    <a:cubicBezTo>
                      <a:pt x="53" y="146"/>
                      <a:pt x="60" y="146"/>
                      <a:pt x="66" y="146"/>
                    </a:cubicBezTo>
                    <a:lnTo>
                      <a:pt x="86" y="146"/>
                    </a:lnTo>
                    <a:lnTo>
                      <a:pt x="99" y="139"/>
                    </a:lnTo>
                    <a:lnTo>
                      <a:pt x="119" y="119"/>
                    </a:lnTo>
                    <a:cubicBezTo>
                      <a:pt x="126" y="113"/>
                      <a:pt x="126" y="106"/>
                      <a:pt x="126" y="99"/>
                    </a:cubicBezTo>
                    <a:lnTo>
                      <a:pt x="132" y="86"/>
                    </a:lnTo>
                    <a:cubicBezTo>
                      <a:pt x="132" y="73"/>
                      <a:pt x="132" y="66"/>
                      <a:pt x="132" y="53"/>
                    </a:cubicBezTo>
                    <a:cubicBezTo>
                      <a:pt x="126" y="46"/>
                      <a:pt x="126" y="40"/>
                      <a:pt x="119" y="33"/>
                    </a:cubicBezTo>
                    <a:lnTo>
                      <a:pt x="119" y="27"/>
                    </a:lnTo>
                    <a:cubicBezTo>
                      <a:pt x="112" y="20"/>
                      <a:pt x="106" y="13"/>
                      <a:pt x="99" y="7"/>
                    </a:cubicBezTo>
                    <a:cubicBezTo>
                      <a:pt x="86" y="0"/>
                      <a:pt x="79" y="0"/>
                      <a:pt x="66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34"/>
              <p:cNvSpPr/>
              <p:nvPr/>
            </p:nvSpPr>
            <p:spPr>
              <a:xfrm>
                <a:off x="9313470" y="3449203"/>
                <a:ext cx="18822" cy="28362"/>
              </a:xfrm>
              <a:custGeom>
                <a:rect b="b" l="l" r="r" t="t"/>
                <a:pathLst>
                  <a:path extrusionOk="0" h="220" w="146">
                    <a:moveTo>
                      <a:pt x="40" y="0"/>
                    </a:moveTo>
                    <a:cubicBezTo>
                      <a:pt x="35" y="0"/>
                      <a:pt x="31" y="1"/>
                      <a:pt x="27" y="3"/>
                    </a:cubicBezTo>
                    <a:lnTo>
                      <a:pt x="14" y="16"/>
                    </a:lnTo>
                    <a:cubicBezTo>
                      <a:pt x="7" y="23"/>
                      <a:pt x="7" y="29"/>
                      <a:pt x="7" y="36"/>
                    </a:cubicBezTo>
                    <a:cubicBezTo>
                      <a:pt x="7" y="49"/>
                      <a:pt x="0" y="56"/>
                      <a:pt x="0" y="69"/>
                    </a:cubicBezTo>
                    <a:cubicBezTo>
                      <a:pt x="0" y="82"/>
                      <a:pt x="7" y="96"/>
                      <a:pt x="14" y="115"/>
                    </a:cubicBezTo>
                    <a:cubicBezTo>
                      <a:pt x="20" y="135"/>
                      <a:pt x="20" y="155"/>
                      <a:pt x="27" y="175"/>
                    </a:cubicBezTo>
                    <a:cubicBezTo>
                      <a:pt x="37" y="204"/>
                      <a:pt x="62" y="219"/>
                      <a:pt x="87" y="219"/>
                    </a:cubicBezTo>
                    <a:cubicBezTo>
                      <a:pt x="96" y="219"/>
                      <a:pt x="104" y="218"/>
                      <a:pt x="113" y="214"/>
                    </a:cubicBezTo>
                    <a:cubicBezTo>
                      <a:pt x="126" y="208"/>
                      <a:pt x="139" y="201"/>
                      <a:pt x="146" y="181"/>
                    </a:cubicBezTo>
                    <a:cubicBezTo>
                      <a:pt x="146" y="175"/>
                      <a:pt x="146" y="168"/>
                      <a:pt x="146" y="162"/>
                    </a:cubicBezTo>
                    <a:cubicBezTo>
                      <a:pt x="146" y="148"/>
                      <a:pt x="146" y="142"/>
                      <a:pt x="139" y="129"/>
                    </a:cubicBezTo>
                    <a:lnTo>
                      <a:pt x="113" y="69"/>
                    </a:lnTo>
                    <a:cubicBezTo>
                      <a:pt x="106" y="63"/>
                      <a:pt x="106" y="49"/>
                      <a:pt x="99" y="43"/>
                    </a:cubicBezTo>
                    <a:cubicBezTo>
                      <a:pt x="93" y="29"/>
                      <a:pt x="80" y="23"/>
                      <a:pt x="73" y="10"/>
                    </a:cubicBezTo>
                    <a:cubicBezTo>
                      <a:pt x="64" y="5"/>
                      <a:pt x="51" y="0"/>
                      <a:pt x="40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34"/>
              <p:cNvSpPr/>
              <p:nvPr/>
            </p:nvSpPr>
            <p:spPr>
              <a:xfrm>
                <a:off x="9299031" y="3391576"/>
                <a:ext cx="20498" cy="21529"/>
              </a:xfrm>
              <a:custGeom>
                <a:rect b="b" l="l" r="r" t="t"/>
                <a:pathLst>
                  <a:path extrusionOk="0" h="167" w="159">
                    <a:moveTo>
                      <a:pt x="50" y="1"/>
                    </a:moveTo>
                    <a:cubicBezTo>
                      <a:pt x="40" y="1"/>
                      <a:pt x="29" y="3"/>
                      <a:pt x="20" y="8"/>
                    </a:cubicBezTo>
                    <a:cubicBezTo>
                      <a:pt x="7" y="8"/>
                      <a:pt x="0" y="21"/>
                      <a:pt x="0" y="41"/>
                    </a:cubicBezTo>
                    <a:cubicBezTo>
                      <a:pt x="0" y="54"/>
                      <a:pt x="13" y="61"/>
                      <a:pt x="27" y="61"/>
                    </a:cubicBezTo>
                    <a:lnTo>
                      <a:pt x="40" y="67"/>
                    </a:lnTo>
                    <a:lnTo>
                      <a:pt x="33" y="67"/>
                    </a:lnTo>
                    <a:lnTo>
                      <a:pt x="46" y="74"/>
                    </a:lnTo>
                    <a:lnTo>
                      <a:pt x="53" y="80"/>
                    </a:lnTo>
                    <a:lnTo>
                      <a:pt x="53" y="74"/>
                    </a:lnTo>
                    <a:lnTo>
                      <a:pt x="60" y="94"/>
                    </a:lnTo>
                    <a:lnTo>
                      <a:pt x="60" y="94"/>
                    </a:lnTo>
                    <a:lnTo>
                      <a:pt x="53" y="80"/>
                    </a:lnTo>
                    <a:lnTo>
                      <a:pt x="60" y="100"/>
                    </a:lnTo>
                    <a:cubicBezTo>
                      <a:pt x="53" y="113"/>
                      <a:pt x="60" y="127"/>
                      <a:pt x="66" y="140"/>
                    </a:cubicBezTo>
                    <a:cubicBezTo>
                      <a:pt x="66" y="146"/>
                      <a:pt x="73" y="153"/>
                      <a:pt x="79" y="160"/>
                    </a:cubicBezTo>
                    <a:lnTo>
                      <a:pt x="99" y="166"/>
                    </a:lnTo>
                    <a:lnTo>
                      <a:pt x="119" y="166"/>
                    </a:lnTo>
                    <a:lnTo>
                      <a:pt x="139" y="153"/>
                    </a:lnTo>
                    <a:lnTo>
                      <a:pt x="152" y="140"/>
                    </a:lnTo>
                    <a:cubicBezTo>
                      <a:pt x="159" y="133"/>
                      <a:pt x="159" y="127"/>
                      <a:pt x="159" y="113"/>
                    </a:cubicBezTo>
                    <a:cubicBezTo>
                      <a:pt x="159" y="94"/>
                      <a:pt x="152" y="74"/>
                      <a:pt x="145" y="61"/>
                    </a:cubicBezTo>
                    <a:cubicBezTo>
                      <a:pt x="132" y="41"/>
                      <a:pt x="119" y="34"/>
                      <a:pt x="106" y="21"/>
                    </a:cubicBezTo>
                    <a:cubicBezTo>
                      <a:pt x="89" y="8"/>
                      <a:pt x="69" y="1"/>
                      <a:pt x="50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34"/>
              <p:cNvSpPr/>
              <p:nvPr/>
            </p:nvSpPr>
            <p:spPr>
              <a:xfrm>
                <a:off x="9261516" y="3324410"/>
                <a:ext cx="18048" cy="14568"/>
              </a:xfrm>
              <a:custGeom>
                <a:rect b="b" l="l" r="r" t="t"/>
                <a:pathLst>
                  <a:path extrusionOk="0" h="113" w="140">
                    <a:moveTo>
                      <a:pt x="73" y="0"/>
                    </a:moveTo>
                    <a:cubicBezTo>
                      <a:pt x="1" y="0"/>
                      <a:pt x="1" y="113"/>
                      <a:pt x="73" y="113"/>
                    </a:cubicBezTo>
                    <a:cubicBezTo>
                      <a:pt x="139" y="113"/>
                      <a:pt x="139" y="0"/>
                      <a:pt x="73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34"/>
              <p:cNvSpPr/>
              <p:nvPr/>
            </p:nvSpPr>
            <p:spPr>
              <a:xfrm>
                <a:off x="9453862" y="3477049"/>
                <a:ext cx="16373" cy="17791"/>
              </a:xfrm>
              <a:custGeom>
                <a:rect b="b" l="l" r="r" t="t"/>
                <a:pathLst>
                  <a:path extrusionOk="0" h="138" w="127">
                    <a:moveTo>
                      <a:pt x="47" y="124"/>
                    </a:moveTo>
                    <a:lnTo>
                      <a:pt x="54" y="130"/>
                    </a:lnTo>
                    <a:lnTo>
                      <a:pt x="47" y="124"/>
                    </a:lnTo>
                    <a:close/>
                    <a:moveTo>
                      <a:pt x="64" y="0"/>
                    </a:moveTo>
                    <a:cubicBezTo>
                      <a:pt x="57" y="0"/>
                      <a:pt x="50" y="2"/>
                      <a:pt x="47" y="5"/>
                    </a:cubicBezTo>
                    <a:cubicBezTo>
                      <a:pt x="41" y="12"/>
                      <a:pt x="27" y="18"/>
                      <a:pt x="21" y="25"/>
                    </a:cubicBezTo>
                    <a:cubicBezTo>
                      <a:pt x="14" y="31"/>
                      <a:pt x="8" y="45"/>
                      <a:pt x="8" y="51"/>
                    </a:cubicBezTo>
                    <a:cubicBezTo>
                      <a:pt x="1" y="64"/>
                      <a:pt x="1" y="71"/>
                      <a:pt x="8" y="84"/>
                    </a:cubicBezTo>
                    <a:cubicBezTo>
                      <a:pt x="13" y="102"/>
                      <a:pt x="24" y="119"/>
                      <a:pt x="40" y="123"/>
                    </a:cubicBezTo>
                    <a:lnTo>
                      <a:pt x="40" y="123"/>
                    </a:lnTo>
                    <a:lnTo>
                      <a:pt x="41" y="124"/>
                    </a:lnTo>
                    <a:cubicBezTo>
                      <a:pt x="47" y="130"/>
                      <a:pt x="54" y="137"/>
                      <a:pt x="67" y="137"/>
                    </a:cubicBezTo>
                    <a:cubicBezTo>
                      <a:pt x="74" y="137"/>
                      <a:pt x="87" y="137"/>
                      <a:pt x="87" y="124"/>
                    </a:cubicBezTo>
                    <a:lnTo>
                      <a:pt x="87" y="123"/>
                    </a:lnTo>
                    <a:lnTo>
                      <a:pt x="87" y="123"/>
                    </a:lnTo>
                    <a:cubicBezTo>
                      <a:pt x="104" y="119"/>
                      <a:pt x="120" y="102"/>
                      <a:pt x="120" y="84"/>
                    </a:cubicBezTo>
                    <a:cubicBezTo>
                      <a:pt x="126" y="71"/>
                      <a:pt x="126" y="64"/>
                      <a:pt x="120" y="51"/>
                    </a:cubicBezTo>
                    <a:cubicBezTo>
                      <a:pt x="120" y="45"/>
                      <a:pt x="113" y="31"/>
                      <a:pt x="107" y="25"/>
                    </a:cubicBezTo>
                    <a:cubicBezTo>
                      <a:pt x="100" y="18"/>
                      <a:pt x="87" y="12"/>
                      <a:pt x="80" y="5"/>
                    </a:cubicBezTo>
                    <a:cubicBezTo>
                      <a:pt x="77" y="2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34"/>
              <p:cNvSpPr/>
              <p:nvPr/>
            </p:nvSpPr>
            <p:spPr>
              <a:xfrm>
                <a:off x="9456440" y="3443531"/>
                <a:ext cx="13794" cy="10442"/>
              </a:xfrm>
              <a:custGeom>
                <a:rect b="b" l="l" r="r" t="t"/>
                <a:pathLst>
                  <a:path extrusionOk="0" h="81" w="107">
                    <a:moveTo>
                      <a:pt x="47" y="1"/>
                    </a:moveTo>
                    <a:cubicBezTo>
                      <a:pt x="40" y="1"/>
                      <a:pt x="34" y="1"/>
                      <a:pt x="27" y="7"/>
                    </a:cubicBezTo>
                    <a:cubicBezTo>
                      <a:pt x="14" y="14"/>
                      <a:pt x="1" y="27"/>
                      <a:pt x="1" y="40"/>
                    </a:cubicBezTo>
                    <a:cubicBezTo>
                      <a:pt x="1" y="54"/>
                      <a:pt x="14" y="67"/>
                      <a:pt x="27" y="73"/>
                    </a:cubicBezTo>
                    <a:cubicBezTo>
                      <a:pt x="34" y="80"/>
                      <a:pt x="40" y="80"/>
                      <a:pt x="47" y="80"/>
                    </a:cubicBezTo>
                    <a:cubicBezTo>
                      <a:pt x="54" y="80"/>
                      <a:pt x="60" y="80"/>
                      <a:pt x="67" y="73"/>
                    </a:cubicBezTo>
                    <a:cubicBezTo>
                      <a:pt x="73" y="73"/>
                      <a:pt x="87" y="67"/>
                      <a:pt x="100" y="60"/>
                    </a:cubicBezTo>
                    <a:cubicBezTo>
                      <a:pt x="106" y="60"/>
                      <a:pt x="106" y="47"/>
                      <a:pt x="106" y="40"/>
                    </a:cubicBezTo>
                    <a:cubicBezTo>
                      <a:pt x="106" y="34"/>
                      <a:pt x="106" y="27"/>
                      <a:pt x="100" y="21"/>
                    </a:cubicBezTo>
                    <a:cubicBezTo>
                      <a:pt x="87" y="14"/>
                      <a:pt x="73" y="7"/>
                      <a:pt x="67" y="7"/>
                    </a:cubicBezTo>
                    <a:cubicBezTo>
                      <a:pt x="60" y="1"/>
                      <a:pt x="54" y="1"/>
                      <a:pt x="47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34"/>
              <p:cNvSpPr/>
              <p:nvPr/>
            </p:nvSpPr>
            <p:spPr>
              <a:xfrm>
                <a:off x="9601989" y="3486976"/>
                <a:ext cx="18951" cy="24881"/>
              </a:xfrm>
              <a:custGeom>
                <a:rect b="b" l="l" r="r" t="t"/>
                <a:pathLst>
                  <a:path extrusionOk="0" h="193" w="147">
                    <a:moveTo>
                      <a:pt x="73" y="1"/>
                    </a:moveTo>
                    <a:cubicBezTo>
                      <a:pt x="60" y="1"/>
                      <a:pt x="47" y="7"/>
                      <a:pt x="40" y="20"/>
                    </a:cubicBezTo>
                    <a:cubicBezTo>
                      <a:pt x="40" y="23"/>
                      <a:pt x="39" y="26"/>
                      <a:pt x="37" y="29"/>
                    </a:cubicBezTo>
                    <a:lnTo>
                      <a:pt x="37" y="29"/>
                    </a:lnTo>
                    <a:cubicBezTo>
                      <a:pt x="34" y="30"/>
                      <a:pt x="31" y="32"/>
                      <a:pt x="27" y="34"/>
                    </a:cubicBezTo>
                    <a:cubicBezTo>
                      <a:pt x="21" y="40"/>
                      <a:pt x="21" y="53"/>
                      <a:pt x="14" y="60"/>
                    </a:cubicBezTo>
                    <a:cubicBezTo>
                      <a:pt x="7" y="73"/>
                      <a:pt x="7" y="86"/>
                      <a:pt x="1" y="100"/>
                    </a:cubicBezTo>
                    <a:cubicBezTo>
                      <a:pt x="1" y="113"/>
                      <a:pt x="1" y="126"/>
                      <a:pt x="1" y="139"/>
                    </a:cubicBezTo>
                    <a:cubicBezTo>
                      <a:pt x="7" y="146"/>
                      <a:pt x="14" y="159"/>
                      <a:pt x="21" y="166"/>
                    </a:cubicBezTo>
                    <a:cubicBezTo>
                      <a:pt x="34" y="179"/>
                      <a:pt x="54" y="192"/>
                      <a:pt x="73" y="192"/>
                    </a:cubicBezTo>
                    <a:cubicBezTo>
                      <a:pt x="80" y="192"/>
                      <a:pt x="87" y="185"/>
                      <a:pt x="100" y="185"/>
                    </a:cubicBezTo>
                    <a:cubicBezTo>
                      <a:pt x="106" y="179"/>
                      <a:pt x="113" y="172"/>
                      <a:pt x="120" y="166"/>
                    </a:cubicBezTo>
                    <a:cubicBezTo>
                      <a:pt x="133" y="159"/>
                      <a:pt x="140" y="146"/>
                      <a:pt x="140" y="139"/>
                    </a:cubicBezTo>
                    <a:cubicBezTo>
                      <a:pt x="146" y="126"/>
                      <a:pt x="146" y="113"/>
                      <a:pt x="140" y="100"/>
                    </a:cubicBezTo>
                    <a:cubicBezTo>
                      <a:pt x="133" y="86"/>
                      <a:pt x="133" y="73"/>
                      <a:pt x="126" y="60"/>
                    </a:cubicBezTo>
                    <a:cubicBezTo>
                      <a:pt x="126" y="53"/>
                      <a:pt x="120" y="47"/>
                      <a:pt x="113" y="34"/>
                    </a:cubicBezTo>
                    <a:cubicBezTo>
                      <a:pt x="111" y="32"/>
                      <a:pt x="109" y="30"/>
                      <a:pt x="106" y="29"/>
                    </a:cubicBezTo>
                    <a:lnTo>
                      <a:pt x="106" y="29"/>
                    </a:lnTo>
                    <a:cubicBezTo>
                      <a:pt x="104" y="26"/>
                      <a:pt x="103" y="23"/>
                      <a:pt x="100" y="20"/>
                    </a:cubicBezTo>
                    <a:cubicBezTo>
                      <a:pt x="93" y="7"/>
                      <a:pt x="80" y="1"/>
                      <a:pt x="7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34"/>
              <p:cNvSpPr/>
              <p:nvPr/>
            </p:nvSpPr>
            <p:spPr>
              <a:xfrm>
                <a:off x="9766360" y="3504896"/>
                <a:ext cx="19724" cy="15470"/>
              </a:xfrm>
              <a:custGeom>
                <a:rect b="b" l="l" r="r" t="t"/>
                <a:pathLst>
                  <a:path extrusionOk="0" h="120" w="153">
                    <a:moveTo>
                      <a:pt x="73" y="0"/>
                    </a:moveTo>
                    <a:cubicBezTo>
                      <a:pt x="0" y="0"/>
                      <a:pt x="0" y="119"/>
                      <a:pt x="73" y="119"/>
                    </a:cubicBezTo>
                    <a:cubicBezTo>
                      <a:pt x="152" y="119"/>
                      <a:pt x="152" y="0"/>
                      <a:pt x="73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34"/>
              <p:cNvSpPr/>
              <p:nvPr/>
            </p:nvSpPr>
            <p:spPr>
              <a:xfrm>
                <a:off x="10330635" y="3919368"/>
                <a:ext cx="36741" cy="33390"/>
              </a:xfrm>
              <a:custGeom>
                <a:rect b="b" l="l" r="r" t="t"/>
                <a:pathLst>
                  <a:path extrusionOk="0" h="259" w="285">
                    <a:moveTo>
                      <a:pt x="153" y="1"/>
                    </a:moveTo>
                    <a:cubicBezTo>
                      <a:pt x="126" y="1"/>
                      <a:pt x="100" y="8"/>
                      <a:pt x="67" y="8"/>
                    </a:cubicBezTo>
                    <a:cubicBezTo>
                      <a:pt x="47" y="8"/>
                      <a:pt x="34" y="14"/>
                      <a:pt x="21" y="34"/>
                    </a:cubicBezTo>
                    <a:cubicBezTo>
                      <a:pt x="8" y="47"/>
                      <a:pt x="1" y="67"/>
                      <a:pt x="8" y="87"/>
                    </a:cubicBezTo>
                    <a:cubicBezTo>
                      <a:pt x="21" y="113"/>
                      <a:pt x="21" y="140"/>
                      <a:pt x="27" y="159"/>
                    </a:cubicBezTo>
                    <a:cubicBezTo>
                      <a:pt x="34" y="173"/>
                      <a:pt x="41" y="186"/>
                      <a:pt x="41" y="192"/>
                    </a:cubicBezTo>
                    <a:cubicBezTo>
                      <a:pt x="47" y="199"/>
                      <a:pt x="54" y="212"/>
                      <a:pt x="60" y="219"/>
                    </a:cubicBezTo>
                    <a:cubicBezTo>
                      <a:pt x="74" y="225"/>
                      <a:pt x="80" y="232"/>
                      <a:pt x="87" y="239"/>
                    </a:cubicBezTo>
                    <a:cubicBezTo>
                      <a:pt x="100" y="245"/>
                      <a:pt x="107" y="245"/>
                      <a:pt x="120" y="252"/>
                    </a:cubicBezTo>
                    <a:cubicBezTo>
                      <a:pt x="133" y="252"/>
                      <a:pt x="140" y="258"/>
                      <a:pt x="153" y="258"/>
                    </a:cubicBezTo>
                    <a:cubicBezTo>
                      <a:pt x="166" y="258"/>
                      <a:pt x="179" y="252"/>
                      <a:pt x="186" y="252"/>
                    </a:cubicBezTo>
                    <a:cubicBezTo>
                      <a:pt x="199" y="245"/>
                      <a:pt x="206" y="245"/>
                      <a:pt x="219" y="239"/>
                    </a:cubicBezTo>
                    <a:cubicBezTo>
                      <a:pt x="232" y="232"/>
                      <a:pt x="245" y="219"/>
                      <a:pt x="252" y="206"/>
                    </a:cubicBezTo>
                    <a:cubicBezTo>
                      <a:pt x="265" y="199"/>
                      <a:pt x="265" y="186"/>
                      <a:pt x="272" y="179"/>
                    </a:cubicBezTo>
                    <a:cubicBezTo>
                      <a:pt x="278" y="166"/>
                      <a:pt x="278" y="159"/>
                      <a:pt x="278" y="146"/>
                    </a:cubicBezTo>
                    <a:cubicBezTo>
                      <a:pt x="285" y="133"/>
                      <a:pt x="285" y="120"/>
                      <a:pt x="278" y="113"/>
                    </a:cubicBezTo>
                    <a:cubicBezTo>
                      <a:pt x="278" y="100"/>
                      <a:pt x="278" y="87"/>
                      <a:pt x="272" y="80"/>
                    </a:cubicBezTo>
                    <a:cubicBezTo>
                      <a:pt x="265" y="67"/>
                      <a:pt x="265" y="60"/>
                      <a:pt x="252" y="54"/>
                    </a:cubicBezTo>
                    <a:cubicBezTo>
                      <a:pt x="245" y="41"/>
                      <a:pt x="239" y="34"/>
                      <a:pt x="232" y="27"/>
                    </a:cubicBezTo>
                    <a:cubicBezTo>
                      <a:pt x="225" y="21"/>
                      <a:pt x="212" y="14"/>
                      <a:pt x="206" y="14"/>
                    </a:cubicBezTo>
                    <a:cubicBezTo>
                      <a:pt x="186" y="1"/>
                      <a:pt x="173" y="1"/>
                      <a:pt x="15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34"/>
              <p:cNvSpPr/>
              <p:nvPr/>
            </p:nvSpPr>
            <p:spPr>
              <a:xfrm>
                <a:off x="10277907" y="3869992"/>
                <a:ext cx="39320" cy="30811"/>
              </a:xfrm>
              <a:custGeom>
                <a:rect b="b" l="l" r="r" t="t"/>
                <a:pathLst>
                  <a:path extrusionOk="0" h="239" w="305">
                    <a:moveTo>
                      <a:pt x="152" y="1"/>
                    </a:moveTo>
                    <a:cubicBezTo>
                      <a:pt x="1" y="1"/>
                      <a:pt x="1" y="239"/>
                      <a:pt x="152" y="239"/>
                    </a:cubicBezTo>
                    <a:cubicBezTo>
                      <a:pt x="304" y="239"/>
                      <a:pt x="304" y="1"/>
                      <a:pt x="152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34"/>
              <p:cNvSpPr/>
              <p:nvPr/>
            </p:nvSpPr>
            <p:spPr>
              <a:xfrm>
                <a:off x="10208936" y="3794317"/>
                <a:ext cx="28233" cy="22174"/>
              </a:xfrm>
              <a:custGeom>
                <a:rect b="b" l="l" r="r" t="t"/>
                <a:pathLst>
                  <a:path extrusionOk="0" h="172" w="219">
                    <a:moveTo>
                      <a:pt x="106" y="0"/>
                    </a:moveTo>
                    <a:cubicBezTo>
                      <a:pt x="1" y="0"/>
                      <a:pt x="1" y="172"/>
                      <a:pt x="106" y="172"/>
                    </a:cubicBezTo>
                    <a:cubicBezTo>
                      <a:pt x="219" y="172"/>
                      <a:pt x="219" y="0"/>
                      <a:pt x="106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34"/>
              <p:cNvSpPr/>
              <p:nvPr/>
            </p:nvSpPr>
            <p:spPr>
              <a:xfrm>
                <a:off x="10172323" y="3715161"/>
                <a:ext cx="27459" cy="29909"/>
              </a:xfrm>
              <a:custGeom>
                <a:rect b="b" l="l" r="r" t="t"/>
                <a:pathLst>
                  <a:path extrusionOk="0" h="232" w="213">
                    <a:moveTo>
                      <a:pt x="106" y="0"/>
                    </a:moveTo>
                    <a:cubicBezTo>
                      <a:pt x="93" y="0"/>
                      <a:pt x="87" y="0"/>
                      <a:pt x="80" y="7"/>
                    </a:cubicBezTo>
                    <a:cubicBezTo>
                      <a:pt x="73" y="7"/>
                      <a:pt x="60" y="13"/>
                      <a:pt x="54" y="13"/>
                    </a:cubicBezTo>
                    <a:lnTo>
                      <a:pt x="47" y="20"/>
                    </a:lnTo>
                    <a:lnTo>
                      <a:pt x="27" y="40"/>
                    </a:lnTo>
                    <a:cubicBezTo>
                      <a:pt x="21" y="46"/>
                      <a:pt x="21" y="53"/>
                      <a:pt x="14" y="60"/>
                    </a:cubicBezTo>
                    <a:lnTo>
                      <a:pt x="14" y="73"/>
                    </a:lnTo>
                    <a:lnTo>
                      <a:pt x="7" y="79"/>
                    </a:lnTo>
                    <a:lnTo>
                      <a:pt x="1" y="93"/>
                    </a:lnTo>
                    <a:cubicBezTo>
                      <a:pt x="1" y="112"/>
                      <a:pt x="1" y="132"/>
                      <a:pt x="1" y="152"/>
                    </a:cubicBezTo>
                    <a:cubicBezTo>
                      <a:pt x="7" y="172"/>
                      <a:pt x="14" y="185"/>
                      <a:pt x="27" y="198"/>
                    </a:cubicBezTo>
                    <a:lnTo>
                      <a:pt x="54" y="211"/>
                    </a:lnTo>
                    <a:cubicBezTo>
                      <a:pt x="67" y="225"/>
                      <a:pt x="87" y="231"/>
                      <a:pt x="106" y="231"/>
                    </a:cubicBezTo>
                    <a:cubicBezTo>
                      <a:pt x="120" y="231"/>
                      <a:pt x="133" y="225"/>
                      <a:pt x="146" y="218"/>
                    </a:cubicBezTo>
                    <a:cubicBezTo>
                      <a:pt x="159" y="218"/>
                      <a:pt x="173" y="211"/>
                      <a:pt x="179" y="198"/>
                    </a:cubicBezTo>
                    <a:cubicBezTo>
                      <a:pt x="192" y="185"/>
                      <a:pt x="199" y="172"/>
                      <a:pt x="206" y="152"/>
                    </a:cubicBezTo>
                    <a:cubicBezTo>
                      <a:pt x="212" y="132"/>
                      <a:pt x="212" y="112"/>
                      <a:pt x="206" y="93"/>
                    </a:cubicBezTo>
                    <a:lnTo>
                      <a:pt x="199" y="79"/>
                    </a:lnTo>
                    <a:lnTo>
                      <a:pt x="199" y="73"/>
                    </a:lnTo>
                    <a:cubicBezTo>
                      <a:pt x="192" y="66"/>
                      <a:pt x="192" y="53"/>
                      <a:pt x="186" y="46"/>
                    </a:cubicBezTo>
                    <a:lnTo>
                      <a:pt x="173" y="27"/>
                    </a:lnTo>
                    <a:cubicBezTo>
                      <a:pt x="166" y="20"/>
                      <a:pt x="159" y="13"/>
                      <a:pt x="153" y="13"/>
                    </a:cubicBezTo>
                    <a:lnTo>
                      <a:pt x="140" y="7"/>
                    </a:lnTo>
                    <a:cubicBezTo>
                      <a:pt x="133" y="0"/>
                      <a:pt x="120" y="0"/>
                      <a:pt x="106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34"/>
              <p:cNvSpPr/>
              <p:nvPr/>
            </p:nvSpPr>
            <p:spPr>
              <a:xfrm>
                <a:off x="10163041" y="3601971"/>
                <a:ext cx="45250" cy="34937"/>
              </a:xfrm>
              <a:custGeom>
                <a:rect b="b" l="l" r="r" t="t"/>
                <a:pathLst>
                  <a:path extrusionOk="0" h="271" w="351">
                    <a:moveTo>
                      <a:pt x="178" y="0"/>
                    </a:moveTo>
                    <a:cubicBezTo>
                      <a:pt x="0" y="0"/>
                      <a:pt x="0" y="271"/>
                      <a:pt x="178" y="271"/>
                    </a:cubicBezTo>
                    <a:cubicBezTo>
                      <a:pt x="350" y="271"/>
                      <a:pt x="350" y="0"/>
                      <a:pt x="178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34"/>
              <p:cNvSpPr/>
              <p:nvPr/>
            </p:nvSpPr>
            <p:spPr>
              <a:xfrm>
                <a:off x="10211514" y="3493809"/>
                <a:ext cx="23076" cy="24752"/>
              </a:xfrm>
              <a:custGeom>
                <a:rect b="b" l="l" r="r" t="t"/>
                <a:pathLst>
                  <a:path extrusionOk="0" h="192" w="179">
                    <a:moveTo>
                      <a:pt x="86" y="0"/>
                    </a:moveTo>
                    <a:cubicBezTo>
                      <a:pt x="73" y="0"/>
                      <a:pt x="67" y="0"/>
                      <a:pt x="53" y="7"/>
                    </a:cubicBezTo>
                    <a:cubicBezTo>
                      <a:pt x="47" y="14"/>
                      <a:pt x="34" y="20"/>
                      <a:pt x="34" y="33"/>
                    </a:cubicBezTo>
                    <a:cubicBezTo>
                      <a:pt x="27" y="40"/>
                      <a:pt x="20" y="53"/>
                      <a:pt x="14" y="60"/>
                    </a:cubicBezTo>
                    <a:cubicBezTo>
                      <a:pt x="1" y="73"/>
                      <a:pt x="1" y="93"/>
                      <a:pt x="1" y="106"/>
                    </a:cubicBezTo>
                    <a:cubicBezTo>
                      <a:pt x="1" y="119"/>
                      <a:pt x="1" y="139"/>
                      <a:pt x="14" y="152"/>
                    </a:cubicBezTo>
                    <a:cubicBezTo>
                      <a:pt x="27" y="179"/>
                      <a:pt x="60" y="192"/>
                      <a:pt x="86" y="192"/>
                    </a:cubicBezTo>
                    <a:cubicBezTo>
                      <a:pt x="119" y="192"/>
                      <a:pt x="152" y="179"/>
                      <a:pt x="166" y="152"/>
                    </a:cubicBezTo>
                    <a:cubicBezTo>
                      <a:pt x="172" y="139"/>
                      <a:pt x="179" y="119"/>
                      <a:pt x="179" y="106"/>
                    </a:cubicBezTo>
                    <a:cubicBezTo>
                      <a:pt x="179" y="93"/>
                      <a:pt x="172" y="73"/>
                      <a:pt x="166" y="60"/>
                    </a:cubicBezTo>
                    <a:cubicBezTo>
                      <a:pt x="159" y="53"/>
                      <a:pt x="152" y="40"/>
                      <a:pt x="146" y="33"/>
                    </a:cubicBezTo>
                    <a:cubicBezTo>
                      <a:pt x="139" y="20"/>
                      <a:pt x="133" y="14"/>
                      <a:pt x="119" y="7"/>
                    </a:cubicBezTo>
                    <a:cubicBezTo>
                      <a:pt x="113" y="0"/>
                      <a:pt x="100" y="0"/>
                      <a:pt x="86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34"/>
              <p:cNvSpPr/>
              <p:nvPr/>
            </p:nvSpPr>
            <p:spPr>
              <a:xfrm>
                <a:off x="10264242" y="3402663"/>
                <a:ext cx="23979" cy="18048"/>
              </a:xfrm>
              <a:custGeom>
                <a:rect b="b" l="l" r="r" t="t"/>
                <a:pathLst>
                  <a:path extrusionOk="0" h="140" w="186">
                    <a:moveTo>
                      <a:pt x="93" y="1"/>
                    </a:moveTo>
                    <a:cubicBezTo>
                      <a:pt x="1" y="1"/>
                      <a:pt x="1" y="140"/>
                      <a:pt x="93" y="140"/>
                    </a:cubicBezTo>
                    <a:cubicBezTo>
                      <a:pt x="186" y="140"/>
                      <a:pt x="186" y="1"/>
                      <a:pt x="9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34"/>
              <p:cNvSpPr/>
              <p:nvPr/>
            </p:nvSpPr>
            <p:spPr>
              <a:xfrm>
                <a:off x="10342624" y="3336271"/>
                <a:ext cx="25655" cy="24881"/>
              </a:xfrm>
              <a:custGeom>
                <a:rect b="b" l="l" r="r" t="t"/>
                <a:pathLst>
                  <a:path extrusionOk="0" h="193" w="199">
                    <a:moveTo>
                      <a:pt x="132" y="1"/>
                    </a:moveTo>
                    <a:lnTo>
                      <a:pt x="119" y="7"/>
                    </a:lnTo>
                    <a:lnTo>
                      <a:pt x="106" y="7"/>
                    </a:lnTo>
                    <a:cubicBezTo>
                      <a:pt x="93" y="21"/>
                      <a:pt x="73" y="34"/>
                      <a:pt x="60" y="47"/>
                    </a:cubicBezTo>
                    <a:cubicBezTo>
                      <a:pt x="47" y="60"/>
                      <a:pt x="33" y="74"/>
                      <a:pt x="20" y="87"/>
                    </a:cubicBezTo>
                    <a:cubicBezTo>
                      <a:pt x="7" y="100"/>
                      <a:pt x="0" y="113"/>
                      <a:pt x="0" y="133"/>
                    </a:cubicBezTo>
                    <a:cubicBezTo>
                      <a:pt x="0" y="140"/>
                      <a:pt x="0" y="146"/>
                      <a:pt x="7" y="153"/>
                    </a:cubicBezTo>
                    <a:cubicBezTo>
                      <a:pt x="7" y="166"/>
                      <a:pt x="14" y="173"/>
                      <a:pt x="20" y="173"/>
                    </a:cubicBezTo>
                    <a:cubicBezTo>
                      <a:pt x="27" y="186"/>
                      <a:pt x="47" y="192"/>
                      <a:pt x="60" y="192"/>
                    </a:cubicBezTo>
                    <a:cubicBezTo>
                      <a:pt x="80" y="192"/>
                      <a:pt x="93" y="186"/>
                      <a:pt x="106" y="173"/>
                    </a:cubicBezTo>
                    <a:cubicBezTo>
                      <a:pt x="119" y="166"/>
                      <a:pt x="126" y="153"/>
                      <a:pt x="139" y="140"/>
                    </a:cubicBezTo>
                    <a:lnTo>
                      <a:pt x="146" y="133"/>
                    </a:lnTo>
                    <a:lnTo>
                      <a:pt x="166" y="113"/>
                    </a:lnTo>
                    <a:lnTo>
                      <a:pt x="179" y="93"/>
                    </a:lnTo>
                    <a:lnTo>
                      <a:pt x="185" y="87"/>
                    </a:lnTo>
                    <a:lnTo>
                      <a:pt x="192" y="74"/>
                    </a:lnTo>
                    <a:cubicBezTo>
                      <a:pt x="199" y="54"/>
                      <a:pt x="192" y="41"/>
                      <a:pt x="185" y="27"/>
                    </a:cubicBezTo>
                    <a:cubicBezTo>
                      <a:pt x="179" y="21"/>
                      <a:pt x="172" y="14"/>
                      <a:pt x="166" y="7"/>
                    </a:cubicBezTo>
                    <a:cubicBezTo>
                      <a:pt x="159" y="1"/>
                      <a:pt x="146" y="1"/>
                      <a:pt x="139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" name="Google Shape;1834;p34"/>
              <p:cNvSpPr/>
              <p:nvPr/>
            </p:nvSpPr>
            <p:spPr>
              <a:xfrm>
                <a:off x="10444727" y="3266526"/>
                <a:ext cx="14697" cy="18048"/>
              </a:xfrm>
              <a:custGeom>
                <a:rect b="b" l="l" r="r" t="t"/>
                <a:pathLst>
                  <a:path extrusionOk="0" h="140" w="114">
                    <a:moveTo>
                      <a:pt x="54" y="0"/>
                    </a:moveTo>
                    <a:lnTo>
                      <a:pt x="40" y="7"/>
                    </a:lnTo>
                    <a:cubicBezTo>
                      <a:pt x="27" y="7"/>
                      <a:pt x="21" y="14"/>
                      <a:pt x="14" y="20"/>
                    </a:cubicBezTo>
                    <a:lnTo>
                      <a:pt x="7" y="33"/>
                    </a:lnTo>
                    <a:cubicBezTo>
                      <a:pt x="1" y="40"/>
                      <a:pt x="1" y="47"/>
                      <a:pt x="1" y="60"/>
                    </a:cubicBezTo>
                    <a:lnTo>
                      <a:pt x="1" y="66"/>
                    </a:lnTo>
                    <a:lnTo>
                      <a:pt x="1" y="73"/>
                    </a:lnTo>
                    <a:lnTo>
                      <a:pt x="1" y="80"/>
                    </a:lnTo>
                    <a:lnTo>
                      <a:pt x="7" y="86"/>
                    </a:lnTo>
                    <a:lnTo>
                      <a:pt x="7" y="106"/>
                    </a:lnTo>
                    <a:lnTo>
                      <a:pt x="14" y="119"/>
                    </a:lnTo>
                    <a:lnTo>
                      <a:pt x="27" y="133"/>
                    </a:lnTo>
                    <a:lnTo>
                      <a:pt x="34" y="133"/>
                    </a:lnTo>
                    <a:lnTo>
                      <a:pt x="54" y="139"/>
                    </a:lnTo>
                    <a:lnTo>
                      <a:pt x="67" y="139"/>
                    </a:lnTo>
                    <a:lnTo>
                      <a:pt x="80" y="133"/>
                    </a:lnTo>
                    <a:lnTo>
                      <a:pt x="93" y="119"/>
                    </a:lnTo>
                    <a:lnTo>
                      <a:pt x="100" y="106"/>
                    </a:lnTo>
                    <a:lnTo>
                      <a:pt x="106" y="86"/>
                    </a:lnTo>
                    <a:cubicBezTo>
                      <a:pt x="106" y="80"/>
                      <a:pt x="113" y="66"/>
                      <a:pt x="113" y="60"/>
                    </a:cubicBezTo>
                    <a:cubicBezTo>
                      <a:pt x="113" y="53"/>
                      <a:pt x="106" y="47"/>
                      <a:pt x="106" y="40"/>
                    </a:cubicBezTo>
                    <a:lnTo>
                      <a:pt x="93" y="20"/>
                    </a:lnTo>
                    <a:lnTo>
                      <a:pt x="73" y="7"/>
                    </a:lnTo>
                    <a:cubicBezTo>
                      <a:pt x="67" y="7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34"/>
              <p:cNvSpPr/>
              <p:nvPr/>
            </p:nvSpPr>
            <p:spPr>
              <a:xfrm>
                <a:off x="10301757" y="3536352"/>
                <a:ext cx="22303" cy="24881"/>
              </a:xfrm>
              <a:custGeom>
                <a:rect b="b" l="l" r="r" t="t"/>
                <a:pathLst>
                  <a:path extrusionOk="0" h="193" w="173">
                    <a:moveTo>
                      <a:pt x="73" y="1"/>
                    </a:moveTo>
                    <a:cubicBezTo>
                      <a:pt x="60" y="7"/>
                      <a:pt x="47" y="14"/>
                      <a:pt x="40" y="20"/>
                    </a:cubicBezTo>
                    <a:lnTo>
                      <a:pt x="34" y="27"/>
                    </a:lnTo>
                    <a:lnTo>
                      <a:pt x="27" y="34"/>
                    </a:lnTo>
                    <a:lnTo>
                      <a:pt x="27" y="40"/>
                    </a:lnTo>
                    <a:lnTo>
                      <a:pt x="20" y="47"/>
                    </a:lnTo>
                    <a:lnTo>
                      <a:pt x="14" y="60"/>
                    </a:lnTo>
                    <a:cubicBezTo>
                      <a:pt x="7" y="73"/>
                      <a:pt x="0" y="86"/>
                      <a:pt x="0" y="106"/>
                    </a:cubicBezTo>
                    <a:cubicBezTo>
                      <a:pt x="0" y="119"/>
                      <a:pt x="7" y="133"/>
                      <a:pt x="14" y="146"/>
                    </a:cubicBezTo>
                    <a:cubicBezTo>
                      <a:pt x="27" y="172"/>
                      <a:pt x="60" y="192"/>
                      <a:pt x="86" y="192"/>
                    </a:cubicBezTo>
                    <a:cubicBezTo>
                      <a:pt x="119" y="192"/>
                      <a:pt x="146" y="172"/>
                      <a:pt x="159" y="146"/>
                    </a:cubicBezTo>
                    <a:cubicBezTo>
                      <a:pt x="172" y="133"/>
                      <a:pt x="172" y="119"/>
                      <a:pt x="172" y="106"/>
                    </a:cubicBezTo>
                    <a:cubicBezTo>
                      <a:pt x="172" y="86"/>
                      <a:pt x="172" y="73"/>
                      <a:pt x="159" y="60"/>
                    </a:cubicBezTo>
                    <a:lnTo>
                      <a:pt x="166" y="60"/>
                    </a:lnTo>
                    <a:lnTo>
                      <a:pt x="159" y="47"/>
                    </a:lnTo>
                    <a:lnTo>
                      <a:pt x="152" y="40"/>
                    </a:lnTo>
                    <a:lnTo>
                      <a:pt x="139" y="20"/>
                    </a:lnTo>
                    <a:cubicBezTo>
                      <a:pt x="133" y="14"/>
                      <a:pt x="126" y="7"/>
                      <a:pt x="119" y="7"/>
                    </a:cubicBezTo>
                    <a:cubicBezTo>
                      <a:pt x="106" y="1"/>
                      <a:pt x="100" y="1"/>
                      <a:pt x="86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34"/>
              <p:cNvSpPr/>
              <p:nvPr/>
            </p:nvSpPr>
            <p:spPr>
              <a:xfrm>
                <a:off x="10335792" y="3455520"/>
                <a:ext cx="20627" cy="29522"/>
              </a:xfrm>
              <a:custGeom>
                <a:rect b="b" l="l" r="r" t="t"/>
                <a:pathLst>
                  <a:path extrusionOk="0" h="229" w="160">
                    <a:moveTo>
                      <a:pt x="133" y="0"/>
                    </a:moveTo>
                    <a:cubicBezTo>
                      <a:pt x="119" y="0"/>
                      <a:pt x="106" y="0"/>
                      <a:pt x="100" y="7"/>
                    </a:cubicBezTo>
                    <a:cubicBezTo>
                      <a:pt x="86" y="27"/>
                      <a:pt x="73" y="40"/>
                      <a:pt x="60" y="53"/>
                    </a:cubicBezTo>
                    <a:cubicBezTo>
                      <a:pt x="47" y="66"/>
                      <a:pt x="40" y="80"/>
                      <a:pt x="34" y="93"/>
                    </a:cubicBezTo>
                    <a:cubicBezTo>
                      <a:pt x="27" y="99"/>
                      <a:pt x="20" y="113"/>
                      <a:pt x="14" y="119"/>
                    </a:cubicBezTo>
                    <a:cubicBezTo>
                      <a:pt x="7" y="139"/>
                      <a:pt x="1" y="152"/>
                      <a:pt x="7" y="172"/>
                    </a:cubicBezTo>
                    <a:cubicBezTo>
                      <a:pt x="14" y="198"/>
                      <a:pt x="27" y="212"/>
                      <a:pt x="47" y="218"/>
                    </a:cubicBezTo>
                    <a:cubicBezTo>
                      <a:pt x="57" y="225"/>
                      <a:pt x="67" y="228"/>
                      <a:pt x="77" y="228"/>
                    </a:cubicBezTo>
                    <a:cubicBezTo>
                      <a:pt x="86" y="228"/>
                      <a:pt x="96" y="225"/>
                      <a:pt x="106" y="218"/>
                    </a:cubicBezTo>
                    <a:cubicBezTo>
                      <a:pt x="126" y="212"/>
                      <a:pt x="146" y="198"/>
                      <a:pt x="146" y="172"/>
                    </a:cubicBezTo>
                    <a:lnTo>
                      <a:pt x="146" y="179"/>
                    </a:lnTo>
                    <a:cubicBezTo>
                      <a:pt x="152" y="165"/>
                      <a:pt x="152" y="152"/>
                      <a:pt x="152" y="146"/>
                    </a:cubicBezTo>
                    <a:cubicBezTo>
                      <a:pt x="152" y="132"/>
                      <a:pt x="159" y="119"/>
                      <a:pt x="159" y="113"/>
                    </a:cubicBezTo>
                    <a:lnTo>
                      <a:pt x="159" y="93"/>
                    </a:lnTo>
                    <a:cubicBezTo>
                      <a:pt x="152" y="73"/>
                      <a:pt x="152" y="53"/>
                      <a:pt x="152" y="33"/>
                    </a:cubicBezTo>
                    <a:cubicBezTo>
                      <a:pt x="152" y="20"/>
                      <a:pt x="146" y="7"/>
                      <a:pt x="133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34"/>
              <p:cNvSpPr/>
              <p:nvPr/>
            </p:nvSpPr>
            <p:spPr>
              <a:xfrm>
                <a:off x="10397930" y="3390416"/>
                <a:ext cx="18048" cy="28362"/>
              </a:xfrm>
              <a:custGeom>
                <a:rect b="b" l="l" r="r" t="t"/>
                <a:pathLst>
                  <a:path extrusionOk="0" h="220" w="140">
                    <a:moveTo>
                      <a:pt x="96" y="184"/>
                    </a:moveTo>
                    <a:lnTo>
                      <a:pt x="93" y="188"/>
                    </a:lnTo>
                    <a:lnTo>
                      <a:pt x="80" y="188"/>
                    </a:lnTo>
                    <a:cubicBezTo>
                      <a:pt x="86" y="188"/>
                      <a:pt x="91" y="187"/>
                      <a:pt x="96" y="184"/>
                    </a:cubicBezTo>
                    <a:close/>
                    <a:moveTo>
                      <a:pt x="93" y="1"/>
                    </a:moveTo>
                    <a:cubicBezTo>
                      <a:pt x="85" y="1"/>
                      <a:pt x="78" y="3"/>
                      <a:pt x="73" y="3"/>
                    </a:cubicBezTo>
                    <a:lnTo>
                      <a:pt x="53" y="17"/>
                    </a:lnTo>
                    <a:lnTo>
                      <a:pt x="40" y="36"/>
                    </a:lnTo>
                    <a:lnTo>
                      <a:pt x="27" y="50"/>
                    </a:lnTo>
                    <a:cubicBezTo>
                      <a:pt x="20" y="56"/>
                      <a:pt x="20" y="63"/>
                      <a:pt x="14" y="76"/>
                    </a:cubicBezTo>
                    <a:cubicBezTo>
                      <a:pt x="14" y="83"/>
                      <a:pt x="7" y="89"/>
                      <a:pt x="7" y="96"/>
                    </a:cubicBezTo>
                    <a:cubicBezTo>
                      <a:pt x="1" y="109"/>
                      <a:pt x="1" y="116"/>
                      <a:pt x="1" y="129"/>
                    </a:cubicBezTo>
                    <a:cubicBezTo>
                      <a:pt x="1" y="136"/>
                      <a:pt x="1" y="144"/>
                      <a:pt x="4" y="152"/>
                    </a:cubicBezTo>
                    <a:lnTo>
                      <a:pt x="4" y="152"/>
                    </a:lnTo>
                    <a:cubicBezTo>
                      <a:pt x="3" y="151"/>
                      <a:pt x="2" y="150"/>
                      <a:pt x="1" y="149"/>
                    </a:cubicBezTo>
                    <a:lnTo>
                      <a:pt x="1" y="169"/>
                    </a:lnTo>
                    <a:lnTo>
                      <a:pt x="1" y="182"/>
                    </a:lnTo>
                    <a:lnTo>
                      <a:pt x="7" y="195"/>
                    </a:lnTo>
                    <a:cubicBezTo>
                      <a:pt x="14" y="208"/>
                      <a:pt x="27" y="215"/>
                      <a:pt x="34" y="215"/>
                    </a:cubicBezTo>
                    <a:cubicBezTo>
                      <a:pt x="40" y="218"/>
                      <a:pt x="45" y="220"/>
                      <a:pt x="49" y="220"/>
                    </a:cubicBezTo>
                    <a:cubicBezTo>
                      <a:pt x="53" y="220"/>
                      <a:pt x="57" y="218"/>
                      <a:pt x="60" y="215"/>
                    </a:cubicBezTo>
                    <a:cubicBezTo>
                      <a:pt x="73" y="215"/>
                      <a:pt x="86" y="202"/>
                      <a:pt x="93" y="195"/>
                    </a:cubicBezTo>
                    <a:cubicBezTo>
                      <a:pt x="96" y="190"/>
                      <a:pt x="98" y="186"/>
                      <a:pt x="101" y="182"/>
                    </a:cubicBezTo>
                    <a:lnTo>
                      <a:pt x="101" y="182"/>
                    </a:lnTo>
                    <a:cubicBezTo>
                      <a:pt x="104" y="180"/>
                      <a:pt x="108" y="178"/>
                      <a:pt x="113" y="175"/>
                    </a:cubicBezTo>
                    <a:cubicBezTo>
                      <a:pt x="119" y="162"/>
                      <a:pt x="126" y="149"/>
                      <a:pt x="133" y="136"/>
                    </a:cubicBezTo>
                    <a:cubicBezTo>
                      <a:pt x="133" y="129"/>
                      <a:pt x="133" y="116"/>
                      <a:pt x="139" y="109"/>
                    </a:cubicBezTo>
                    <a:cubicBezTo>
                      <a:pt x="139" y="96"/>
                      <a:pt x="139" y="83"/>
                      <a:pt x="139" y="63"/>
                    </a:cubicBezTo>
                    <a:cubicBezTo>
                      <a:pt x="139" y="56"/>
                      <a:pt x="139" y="50"/>
                      <a:pt x="139" y="43"/>
                    </a:cubicBezTo>
                    <a:lnTo>
                      <a:pt x="133" y="23"/>
                    </a:lnTo>
                    <a:cubicBezTo>
                      <a:pt x="126" y="10"/>
                      <a:pt x="113" y="3"/>
                      <a:pt x="106" y="3"/>
                    </a:cubicBezTo>
                    <a:cubicBezTo>
                      <a:pt x="102" y="1"/>
                      <a:pt x="97" y="1"/>
                      <a:pt x="9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" name="Google Shape;1838;p34"/>
              <p:cNvSpPr/>
              <p:nvPr/>
            </p:nvSpPr>
            <p:spPr>
              <a:xfrm>
                <a:off x="10492427" y="3312550"/>
                <a:ext cx="15470" cy="15341"/>
              </a:xfrm>
              <a:custGeom>
                <a:rect b="b" l="l" r="r" t="t"/>
                <a:pathLst>
                  <a:path extrusionOk="0" h="119" w="120">
                    <a:moveTo>
                      <a:pt x="93" y="0"/>
                    </a:moveTo>
                    <a:cubicBezTo>
                      <a:pt x="80" y="0"/>
                      <a:pt x="73" y="7"/>
                      <a:pt x="60" y="7"/>
                    </a:cubicBezTo>
                    <a:lnTo>
                      <a:pt x="53" y="7"/>
                    </a:lnTo>
                    <a:lnTo>
                      <a:pt x="40" y="13"/>
                    </a:lnTo>
                    <a:lnTo>
                      <a:pt x="27" y="20"/>
                    </a:lnTo>
                    <a:cubicBezTo>
                      <a:pt x="20" y="26"/>
                      <a:pt x="14" y="33"/>
                      <a:pt x="7" y="40"/>
                    </a:cubicBezTo>
                    <a:cubicBezTo>
                      <a:pt x="7" y="46"/>
                      <a:pt x="1" y="59"/>
                      <a:pt x="1" y="66"/>
                    </a:cubicBezTo>
                    <a:lnTo>
                      <a:pt x="7" y="79"/>
                    </a:lnTo>
                    <a:cubicBezTo>
                      <a:pt x="7" y="92"/>
                      <a:pt x="14" y="99"/>
                      <a:pt x="20" y="106"/>
                    </a:cubicBezTo>
                    <a:lnTo>
                      <a:pt x="34" y="119"/>
                    </a:lnTo>
                    <a:lnTo>
                      <a:pt x="53" y="119"/>
                    </a:lnTo>
                    <a:cubicBezTo>
                      <a:pt x="67" y="119"/>
                      <a:pt x="73" y="119"/>
                      <a:pt x="86" y="112"/>
                    </a:cubicBezTo>
                    <a:cubicBezTo>
                      <a:pt x="93" y="112"/>
                      <a:pt x="100" y="106"/>
                      <a:pt x="106" y="92"/>
                    </a:cubicBezTo>
                    <a:lnTo>
                      <a:pt x="100" y="92"/>
                    </a:lnTo>
                    <a:lnTo>
                      <a:pt x="113" y="86"/>
                    </a:lnTo>
                    <a:lnTo>
                      <a:pt x="113" y="79"/>
                    </a:lnTo>
                    <a:lnTo>
                      <a:pt x="113" y="73"/>
                    </a:lnTo>
                    <a:lnTo>
                      <a:pt x="119" y="59"/>
                    </a:lnTo>
                    <a:cubicBezTo>
                      <a:pt x="119" y="53"/>
                      <a:pt x="119" y="59"/>
                      <a:pt x="119" y="46"/>
                    </a:cubicBezTo>
                    <a:lnTo>
                      <a:pt x="118" y="49"/>
                    </a:lnTo>
                    <a:lnTo>
                      <a:pt x="118" y="49"/>
                    </a:lnTo>
                    <a:cubicBezTo>
                      <a:pt x="118" y="48"/>
                      <a:pt x="119" y="47"/>
                      <a:pt x="119" y="46"/>
                    </a:cubicBezTo>
                    <a:lnTo>
                      <a:pt x="119" y="46"/>
                    </a:lnTo>
                    <a:lnTo>
                      <a:pt x="119" y="46"/>
                    </a:lnTo>
                    <a:lnTo>
                      <a:pt x="119" y="40"/>
                    </a:lnTo>
                    <a:lnTo>
                      <a:pt x="119" y="40"/>
                    </a:lnTo>
                    <a:cubicBezTo>
                      <a:pt x="119" y="37"/>
                      <a:pt x="119" y="35"/>
                      <a:pt x="119" y="33"/>
                    </a:cubicBezTo>
                    <a:cubicBezTo>
                      <a:pt x="119" y="20"/>
                      <a:pt x="119" y="13"/>
                      <a:pt x="113" y="7"/>
                    </a:cubicBezTo>
                    <a:cubicBezTo>
                      <a:pt x="106" y="0"/>
                      <a:pt x="100" y="0"/>
                      <a:pt x="93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34"/>
              <p:cNvSpPr/>
              <p:nvPr/>
            </p:nvSpPr>
            <p:spPr>
              <a:xfrm>
                <a:off x="10573259" y="3253247"/>
                <a:ext cx="18951" cy="19338"/>
              </a:xfrm>
              <a:custGeom>
                <a:rect b="b" l="l" r="r" t="t"/>
                <a:pathLst>
                  <a:path extrusionOk="0" h="150" w="147">
                    <a:moveTo>
                      <a:pt x="127" y="0"/>
                    </a:moveTo>
                    <a:cubicBezTo>
                      <a:pt x="123" y="0"/>
                      <a:pt x="119" y="2"/>
                      <a:pt x="113" y="4"/>
                    </a:cubicBezTo>
                    <a:cubicBezTo>
                      <a:pt x="110" y="8"/>
                      <a:pt x="105" y="9"/>
                      <a:pt x="100" y="11"/>
                    </a:cubicBezTo>
                    <a:lnTo>
                      <a:pt x="106" y="11"/>
                    </a:lnTo>
                    <a:cubicBezTo>
                      <a:pt x="101" y="11"/>
                      <a:pt x="97" y="12"/>
                      <a:pt x="94" y="13"/>
                    </a:cubicBezTo>
                    <a:lnTo>
                      <a:pt x="94" y="13"/>
                    </a:lnTo>
                    <a:cubicBezTo>
                      <a:pt x="96" y="12"/>
                      <a:pt x="98" y="12"/>
                      <a:pt x="100" y="11"/>
                    </a:cubicBezTo>
                    <a:lnTo>
                      <a:pt x="93" y="11"/>
                    </a:lnTo>
                    <a:lnTo>
                      <a:pt x="89" y="15"/>
                    </a:lnTo>
                    <a:lnTo>
                      <a:pt x="89" y="15"/>
                    </a:lnTo>
                    <a:cubicBezTo>
                      <a:pt x="91" y="14"/>
                      <a:pt x="92" y="14"/>
                      <a:pt x="94" y="13"/>
                    </a:cubicBezTo>
                    <a:lnTo>
                      <a:pt x="94" y="13"/>
                    </a:lnTo>
                    <a:cubicBezTo>
                      <a:pt x="91" y="14"/>
                      <a:pt x="89" y="16"/>
                      <a:pt x="87" y="18"/>
                    </a:cubicBezTo>
                    <a:lnTo>
                      <a:pt x="89" y="15"/>
                    </a:lnTo>
                    <a:lnTo>
                      <a:pt x="89" y="15"/>
                    </a:lnTo>
                    <a:cubicBezTo>
                      <a:pt x="86" y="16"/>
                      <a:pt x="83" y="18"/>
                      <a:pt x="80" y="18"/>
                    </a:cubicBezTo>
                    <a:lnTo>
                      <a:pt x="67" y="24"/>
                    </a:lnTo>
                    <a:lnTo>
                      <a:pt x="54" y="37"/>
                    </a:lnTo>
                    <a:cubicBezTo>
                      <a:pt x="40" y="44"/>
                      <a:pt x="34" y="51"/>
                      <a:pt x="27" y="57"/>
                    </a:cubicBezTo>
                    <a:lnTo>
                      <a:pt x="14" y="77"/>
                    </a:lnTo>
                    <a:lnTo>
                      <a:pt x="1" y="90"/>
                    </a:lnTo>
                    <a:lnTo>
                      <a:pt x="1" y="110"/>
                    </a:lnTo>
                    <a:cubicBezTo>
                      <a:pt x="1" y="117"/>
                      <a:pt x="1" y="130"/>
                      <a:pt x="14" y="136"/>
                    </a:cubicBezTo>
                    <a:cubicBezTo>
                      <a:pt x="21" y="150"/>
                      <a:pt x="34" y="150"/>
                      <a:pt x="40" y="150"/>
                    </a:cubicBezTo>
                    <a:lnTo>
                      <a:pt x="54" y="150"/>
                    </a:lnTo>
                    <a:lnTo>
                      <a:pt x="73" y="136"/>
                    </a:lnTo>
                    <a:lnTo>
                      <a:pt x="93" y="123"/>
                    </a:lnTo>
                    <a:cubicBezTo>
                      <a:pt x="100" y="117"/>
                      <a:pt x="106" y="110"/>
                      <a:pt x="113" y="97"/>
                    </a:cubicBezTo>
                    <a:lnTo>
                      <a:pt x="126" y="84"/>
                    </a:lnTo>
                    <a:lnTo>
                      <a:pt x="133" y="70"/>
                    </a:lnTo>
                    <a:cubicBezTo>
                      <a:pt x="133" y="66"/>
                      <a:pt x="135" y="63"/>
                      <a:pt x="137" y="57"/>
                    </a:cubicBezTo>
                    <a:lnTo>
                      <a:pt x="137" y="57"/>
                    </a:lnTo>
                    <a:cubicBezTo>
                      <a:pt x="137" y="57"/>
                      <a:pt x="137" y="57"/>
                      <a:pt x="137" y="57"/>
                    </a:cubicBezTo>
                    <a:lnTo>
                      <a:pt x="137" y="57"/>
                    </a:lnTo>
                    <a:cubicBezTo>
                      <a:pt x="137" y="57"/>
                      <a:pt x="137" y="57"/>
                      <a:pt x="137" y="57"/>
                    </a:cubicBezTo>
                    <a:lnTo>
                      <a:pt x="140" y="57"/>
                    </a:lnTo>
                    <a:lnTo>
                      <a:pt x="140" y="51"/>
                    </a:lnTo>
                    <a:lnTo>
                      <a:pt x="140" y="51"/>
                    </a:lnTo>
                    <a:cubicBezTo>
                      <a:pt x="139" y="53"/>
                      <a:pt x="138" y="55"/>
                      <a:pt x="137" y="57"/>
                    </a:cubicBezTo>
                    <a:lnTo>
                      <a:pt x="137" y="57"/>
                    </a:lnTo>
                    <a:cubicBezTo>
                      <a:pt x="139" y="53"/>
                      <a:pt x="140" y="49"/>
                      <a:pt x="140" y="44"/>
                    </a:cubicBezTo>
                    <a:lnTo>
                      <a:pt x="140" y="51"/>
                    </a:lnTo>
                    <a:lnTo>
                      <a:pt x="140" y="51"/>
                    </a:lnTo>
                    <a:cubicBezTo>
                      <a:pt x="141" y="46"/>
                      <a:pt x="143" y="41"/>
                      <a:pt x="146" y="37"/>
                    </a:cubicBezTo>
                    <a:cubicBezTo>
                      <a:pt x="146" y="24"/>
                      <a:pt x="146" y="18"/>
                      <a:pt x="140" y="11"/>
                    </a:cubicBezTo>
                    <a:cubicBezTo>
                      <a:pt x="136" y="3"/>
                      <a:pt x="132" y="0"/>
                      <a:pt x="127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34"/>
              <p:cNvSpPr/>
              <p:nvPr/>
            </p:nvSpPr>
            <p:spPr>
              <a:xfrm>
                <a:off x="10703595" y="3171126"/>
                <a:ext cx="17146" cy="12892"/>
              </a:xfrm>
              <a:custGeom>
                <a:rect b="b" l="l" r="r" t="t"/>
                <a:pathLst>
                  <a:path extrusionOk="0" h="100" w="133">
                    <a:moveTo>
                      <a:pt x="66" y="1"/>
                    </a:moveTo>
                    <a:cubicBezTo>
                      <a:pt x="0" y="1"/>
                      <a:pt x="0" y="100"/>
                      <a:pt x="66" y="100"/>
                    </a:cubicBezTo>
                    <a:cubicBezTo>
                      <a:pt x="132" y="100"/>
                      <a:pt x="132" y="1"/>
                      <a:pt x="66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34"/>
              <p:cNvSpPr/>
              <p:nvPr/>
            </p:nvSpPr>
            <p:spPr>
              <a:xfrm>
                <a:off x="10309363" y="3625692"/>
                <a:ext cx="21400" cy="18048"/>
              </a:xfrm>
              <a:custGeom>
                <a:rect b="b" l="l" r="r" t="t"/>
                <a:pathLst>
                  <a:path extrusionOk="0" h="140" w="166">
                    <a:moveTo>
                      <a:pt x="74" y="1"/>
                    </a:moveTo>
                    <a:cubicBezTo>
                      <a:pt x="60" y="1"/>
                      <a:pt x="54" y="7"/>
                      <a:pt x="47" y="7"/>
                    </a:cubicBezTo>
                    <a:cubicBezTo>
                      <a:pt x="41" y="14"/>
                      <a:pt x="27" y="14"/>
                      <a:pt x="21" y="21"/>
                    </a:cubicBezTo>
                    <a:cubicBezTo>
                      <a:pt x="14" y="27"/>
                      <a:pt x="14" y="34"/>
                      <a:pt x="8" y="47"/>
                    </a:cubicBezTo>
                    <a:cubicBezTo>
                      <a:pt x="8" y="54"/>
                      <a:pt x="1" y="60"/>
                      <a:pt x="1" y="74"/>
                    </a:cubicBezTo>
                    <a:lnTo>
                      <a:pt x="8" y="93"/>
                    </a:lnTo>
                    <a:cubicBezTo>
                      <a:pt x="8" y="100"/>
                      <a:pt x="14" y="113"/>
                      <a:pt x="21" y="120"/>
                    </a:cubicBezTo>
                    <a:lnTo>
                      <a:pt x="41" y="133"/>
                    </a:lnTo>
                    <a:cubicBezTo>
                      <a:pt x="47" y="140"/>
                      <a:pt x="60" y="140"/>
                      <a:pt x="74" y="140"/>
                    </a:cubicBezTo>
                    <a:lnTo>
                      <a:pt x="100" y="140"/>
                    </a:lnTo>
                    <a:cubicBezTo>
                      <a:pt x="107" y="140"/>
                      <a:pt x="120" y="140"/>
                      <a:pt x="126" y="133"/>
                    </a:cubicBezTo>
                    <a:cubicBezTo>
                      <a:pt x="133" y="133"/>
                      <a:pt x="140" y="126"/>
                      <a:pt x="146" y="120"/>
                    </a:cubicBezTo>
                    <a:lnTo>
                      <a:pt x="159" y="107"/>
                    </a:lnTo>
                    <a:lnTo>
                      <a:pt x="166" y="87"/>
                    </a:lnTo>
                    <a:lnTo>
                      <a:pt x="166" y="74"/>
                    </a:lnTo>
                    <a:cubicBezTo>
                      <a:pt x="166" y="60"/>
                      <a:pt x="166" y="47"/>
                      <a:pt x="159" y="41"/>
                    </a:cubicBezTo>
                    <a:lnTo>
                      <a:pt x="146" y="27"/>
                    </a:lnTo>
                    <a:lnTo>
                      <a:pt x="133" y="14"/>
                    </a:lnTo>
                    <a:cubicBezTo>
                      <a:pt x="120" y="7"/>
                      <a:pt x="113" y="7"/>
                      <a:pt x="100" y="7"/>
                    </a:cubicBezTo>
                    <a:lnTo>
                      <a:pt x="93" y="7"/>
                    </a:lnTo>
                    <a:lnTo>
                      <a:pt x="74" y="1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" name="Google Shape;1842;p34"/>
              <p:cNvSpPr/>
              <p:nvPr/>
            </p:nvSpPr>
            <p:spPr>
              <a:xfrm>
                <a:off x="10333213" y="3723670"/>
                <a:ext cx="16373" cy="17146"/>
              </a:xfrm>
              <a:custGeom>
                <a:rect b="b" l="l" r="r" t="t"/>
                <a:pathLst>
                  <a:path extrusionOk="0" h="133" w="127">
                    <a:moveTo>
                      <a:pt x="54" y="0"/>
                    </a:moveTo>
                    <a:cubicBezTo>
                      <a:pt x="47" y="0"/>
                      <a:pt x="40" y="0"/>
                      <a:pt x="34" y="7"/>
                    </a:cubicBezTo>
                    <a:lnTo>
                      <a:pt x="14" y="13"/>
                    </a:lnTo>
                    <a:lnTo>
                      <a:pt x="7" y="27"/>
                    </a:lnTo>
                    <a:cubicBezTo>
                      <a:pt x="1" y="33"/>
                      <a:pt x="1" y="46"/>
                      <a:pt x="1" y="53"/>
                    </a:cubicBezTo>
                    <a:lnTo>
                      <a:pt x="1" y="73"/>
                    </a:lnTo>
                    <a:cubicBezTo>
                      <a:pt x="1" y="79"/>
                      <a:pt x="7" y="86"/>
                      <a:pt x="14" y="93"/>
                    </a:cubicBezTo>
                    <a:lnTo>
                      <a:pt x="14" y="99"/>
                    </a:lnTo>
                    <a:cubicBezTo>
                      <a:pt x="21" y="106"/>
                      <a:pt x="27" y="106"/>
                      <a:pt x="34" y="112"/>
                    </a:cubicBezTo>
                    <a:lnTo>
                      <a:pt x="47" y="126"/>
                    </a:lnTo>
                    <a:lnTo>
                      <a:pt x="67" y="132"/>
                    </a:lnTo>
                    <a:lnTo>
                      <a:pt x="80" y="132"/>
                    </a:lnTo>
                    <a:lnTo>
                      <a:pt x="100" y="126"/>
                    </a:lnTo>
                    <a:lnTo>
                      <a:pt x="106" y="119"/>
                    </a:lnTo>
                    <a:lnTo>
                      <a:pt x="113" y="119"/>
                    </a:lnTo>
                    <a:lnTo>
                      <a:pt x="120" y="99"/>
                    </a:lnTo>
                    <a:lnTo>
                      <a:pt x="120" y="106"/>
                    </a:lnTo>
                    <a:lnTo>
                      <a:pt x="126" y="93"/>
                    </a:lnTo>
                    <a:lnTo>
                      <a:pt x="126" y="73"/>
                    </a:lnTo>
                    <a:lnTo>
                      <a:pt x="126" y="60"/>
                    </a:lnTo>
                    <a:lnTo>
                      <a:pt x="113" y="40"/>
                    </a:lnTo>
                    <a:lnTo>
                      <a:pt x="93" y="13"/>
                    </a:lnTo>
                    <a:lnTo>
                      <a:pt x="73" y="7"/>
                    </a:lnTo>
                    <a:cubicBezTo>
                      <a:pt x="67" y="0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34"/>
              <p:cNvSpPr/>
              <p:nvPr/>
            </p:nvSpPr>
            <p:spPr>
              <a:xfrm>
                <a:off x="10371502" y="3806178"/>
                <a:ext cx="11216" cy="14568"/>
              </a:xfrm>
              <a:custGeom>
                <a:rect b="b" l="l" r="r" t="t"/>
                <a:pathLst>
                  <a:path extrusionOk="0" h="113" w="87">
                    <a:moveTo>
                      <a:pt x="47" y="1"/>
                    </a:moveTo>
                    <a:cubicBezTo>
                      <a:pt x="34" y="1"/>
                      <a:pt x="21" y="7"/>
                      <a:pt x="14" y="21"/>
                    </a:cubicBezTo>
                    <a:lnTo>
                      <a:pt x="8" y="27"/>
                    </a:lnTo>
                    <a:lnTo>
                      <a:pt x="8" y="40"/>
                    </a:lnTo>
                    <a:cubicBezTo>
                      <a:pt x="1" y="47"/>
                      <a:pt x="1" y="54"/>
                      <a:pt x="8" y="60"/>
                    </a:cubicBezTo>
                    <a:lnTo>
                      <a:pt x="8" y="67"/>
                    </a:lnTo>
                    <a:lnTo>
                      <a:pt x="8" y="87"/>
                    </a:lnTo>
                    <a:lnTo>
                      <a:pt x="14" y="93"/>
                    </a:lnTo>
                    <a:lnTo>
                      <a:pt x="21" y="106"/>
                    </a:lnTo>
                    <a:lnTo>
                      <a:pt x="27" y="113"/>
                    </a:lnTo>
                    <a:lnTo>
                      <a:pt x="54" y="113"/>
                    </a:lnTo>
                    <a:lnTo>
                      <a:pt x="67" y="106"/>
                    </a:lnTo>
                    <a:lnTo>
                      <a:pt x="74" y="100"/>
                    </a:lnTo>
                    <a:lnTo>
                      <a:pt x="80" y="87"/>
                    </a:lnTo>
                    <a:lnTo>
                      <a:pt x="87" y="67"/>
                    </a:lnTo>
                    <a:lnTo>
                      <a:pt x="87" y="60"/>
                    </a:lnTo>
                    <a:lnTo>
                      <a:pt x="87" y="47"/>
                    </a:lnTo>
                    <a:lnTo>
                      <a:pt x="87" y="40"/>
                    </a:lnTo>
                    <a:lnTo>
                      <a:pt x="80" y="27"/>
                    </a:lnTo>
                    <a:lnTo>
                      <a:pt x="80" y="21"/>
                    </a:lnTo>
                    <a:cubicBezTo>
                      <a:pt x="74" y="7"/>
                      <a:pt x="60" y="1"/>
                      <a:pt x="47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34"/>
              <p:cNvSpPr/>
              <p:nvPr/>
            </p:nvSpPr>
            <p:spPr>
              <a:xfrm>
                <a:off x="10388519" y="3849623"/>
                <a:ext cx="9540" cy="7735"/>
              </a:xfrm>
              <a:custGeom>
                <a:rect b="b" l="l" r="r" t="t"/>
                <a:pathLst>
                  <a:path extrusionOk="0" h="60" w="74">
                    <a:moveTo>
                      <a:pt x="34" y="0"/>
                    </a:moveTo>
                    <a:cubicBezTo>
                      <a:pt x="1" y="0"/>
                      <a:pt x="1" y="60"/>
                      <a:pt x="34" y="60"/>
                    </a:cubicBezTo>
                    <a:cubicBezTo>
                      <a:pt x="74" y="60"/>
                      <a:pt x="74" y="0"/>
                      <a:pt x="34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34"/>
              <p:cNvSpPr/>
              <p:nvPr/>
            </p:nvSpPr>
            <p:spPr>
              <a:xfrm>
                <a:off x="8452811" y="3738109"/>
                <a:ext cx="29135" cy="28233"/>
              </a:xfrm>
              <a:custGeom>
                <a:rect b="b" l="l" r="r" t="t"/>
                <a:pathLst>
                  <a:path extrusionOk="0" h="219" w="226">
                    <a:moveTo>
                      <a:pt x="87" y="0"/>
                    </a:moveTo>
                    <a:cubicBezTo>
                      <a:pt x="73" y="7"/>
                      <a:pt x="67" y="14"/>
                      <a:pt x="60" y="14"/>
                    </a:cubicBezTo>
                    <a:cubicBezTo>
                      <a:pt x="47" y="20"/>
                      <a:pt x="34" y="33"/>
                      <a:pt x="27" y="40"/>
                    </a:cubicBezTo>
                    <a:cubicBezTo>
                      <a:pt x="21" y="47"/>
                      <a:pt x="14" y="60"/>
                      <a:pt x="14" y="67"/>
                    </a:cubicBezTo>
                    <a:cubicBezTo>
                      <a:pt x="7" y="80"/>
                      <a:pt x="1" y="93"/>
                      <a:pt x="1" y="106"/>
                    </a:cubicBezTo>
                    <a:cubicBezTo>
                      <a:pt x="7" y="119"/>
                      <a:pt x="7" y="126"/>
                      <a:pt x="7" y="139"/>
                    </a:cubicBezTo>
                    <a:cubicBezTo>
                      <a:pt x="14" y="146"/>
                      <a:pt x="14" y="152"/>
                      <a:pt x="21" y="166"/>
                    </a:cubicBezTo>
                    <a:cubicBezTo>
                      <a:pt x="27" y="179"/>
                      <a:pt x="34" y="185"/>
                      <a:pt x="47" y="192"/>
                    </a:cubicBezTo>
                    <a:cubicBezTo>
                      <a:pt x="54" y="199"/>
                      <a:pt x="60" y="205"/>
                      <a:pt x="73" y="205"/>
                    </a:cubicBezTo>
                    <a:cubicBezTo>
                      <a:pt x="87" y="212"/>
                      <a:pt x="100" y="218"/>
                      <a:pt x="113" y="218"/>
                    </a:cubicBezTo>
                    <a:cubicBezTo>
                      <a:pt x="120" y="218"/>
                      <a:pt x="133" y="212"/>
                      <a:pt x="140" y="212"/>
                    </a:cubicBezTo>
                    <a:cubicBezTo>
                      <a:pt x="153" y="212"/>
                      <a:pt x="159" y="205"/>
                      <a:pt x="166" y="205"/>
                    </a:cubicBezTo>
                    <a:cubicBezTo>
                      <a:pt x="186" y="192"/>
                      <a:pt x="199" y="179"/>
                      <a:pt x="206" y="166"/>
                    </a:cubicBezTo>
                    <a:lnTo>
                      <a:pt x="212" y="152"/>
                    </a:lnTo>
                    <a:cubicBezTo>
                      <a:pt x="225" y="139"/>
                      <a:pt x="225" y="126"/>
                      <a:pt x="225" y="106"/>
                    </a:cubicBezTo>
                    <a:cubicBezTo>
                      <a:pt x="225" y="93"/>
                      <a:pt x="225" y="80"/>
                      <a:pt x="212" y="67"/>
                    </a:cubicBezTo>
                    <a:lnTo>
                      <a:pt x="206" y="53"/>
                    </a:lnTo>
                    <a:cubicBezTo>
                      <a:pt x="199" y="40"/>
                      <a:pt x="192" y="27"/>
                      <a:pt x="179" y="20"/>
                    </a:cubicBezTo>
                    <a:cubicBezTo>
                      <a:pt x="173" y="14"/>
                      <a:pt x="166" y="14"/>
                      <a:pt x="153" y="7"/>
                    </a:cubicBezTo>
                    <a:cubicBezTo>
                      <a:pt x="140" y="0"/>
                      <a:pt x="126" y="0"/>
                      <a:pt x="113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34"/>
              <p:cNvSpPr/>
              <p:nvPr/>
            </p:nvSpPr>
            <p:spPr>
              <a:xfrm>
                <a:off x="8529518" y="3772143"/>
                <a:ext cx="29909" cy="23979"/>
              </a:xfrm>
              <a:custGeom>
                <a:rect b="b" l="l" r="r" t="t"/>
                <a:pathLst>
                  <a:path extrusionOk="0" h="186" w="232">
                    <a:moveTo>
                      <a:pt x="73" y="1"/>
                    </a:moveTo>
                    <a:cubicBezTo>
                      <a:pt x="60" y="7"/>
                      <a:pt x="53" y="14"/>
                      <a:pt x="40" y="20"/>
                    </a:cubicBezTo>
                    <a:lnTo>
                      <a:pt x="27" y="34"/>
                    </a:lnTo>
                    <a:cubicBezTo>
                      <a:pt x="22" y="42"/>
                      <a:pt x="18" y="48"/>
                      <a:pt x="13" y="55"/>
                    </a:cubicBezTo>
                    <a:lnTo>
                      <a:pt x="13" y="55"/>
                    </a:lnTo>
                    <a:cubicBezTo>
                      <a:pt x="4" y="65"/>
                      <a:pt x="0" y="78"/>
                      <a:pt x="0" y="93"/>
                    </a:cubicBezTo>
                    <a:cubicBezTo>
                      <a:pt x="0" y="109"/>
                      <a:pt x="5" y="123"/>
                      <a:pt x="15" y="133"/>
                    </a:cubicBezTo>
                    <a:lnTo>
                      <a:pt x="15" y="133"/>
                    </a:lnTo>
                    <a:cubicBezTo>
                      <a:pt x="16" y="135"/>
                      <a:pt x="18" y="137"/>
                      <a:pt x="20" y="139"/>
                    </a:cubicBezTo>
                    <a:cubicBezTo>
                      <a:pt x="27" y="152"/>
                      <a:pt x="33" y="159"/>
                      <a:pt x="40" y="166"/>
                    </a:cubicBezTo>
                    <a:cubicBezTo>
                      <a:pt x="46" y="172"/>
                      <a:pt x="53" y="172"/>
                      <a:pt x="66" y="179"/>
                    </a:cubicBezTo>
                    <a:cubicBezTo>
                      <a:pt x="73" y="185"/>
                      <a:pt x="86" y="185"/>
                      <a:pt x="99" y="185"/>
                    </a:cubicBezTo>
                    <a:lnTo>
                      <a:pt x="126" y="185"/>
                    </a:lnTo>
                    <a:lnTo>
                      <a:pt x="139" y="179"/>
                    </a:lnTo>
                    <a:cubicBezTo>
                      <a:pt x="152" y="179"/>
                      <a:pt x="159" y="172"/>
                      <a:pt x="165" y="172"/>
                    </a:cubicBezTo>
                    <a:lnTo>
                      <a:pt x="172" y="166"/>
                    </a:lnTo>
                    <a:cubicBezTo>
                      <a:pt x="185" y="166"/>
                      <a:pt x="198" y="159"/>
                      <a:pt x="211" y="146"/>
                    </a:cubicBezTo>
                    <a:cubicBezTo>
                      <a:pt x="225" y="133"/>
                      <a:pt x="231" y="113"/>
                      <a:pt x="231" y="93"/>
                    </a:cubicBezTo>
                    <a:cubicBezTo>
                      <a:pt x="231" y="73"/>
                      <a:pt x="225" y="53"/>
                      <a:pt x="211" y="40"/>
                    </a:cubicBezTo>
                    <a:cubicBezTo>
                      <a:pt x="198" y="27"/>
                      <a:pt x="185" y="20"/>
                      <a:pt x="172" y="14"/>
                    </a:cubicBezTo>
                    <a:cubicBezTo>
                      <a:pt x="159" y="14"/>
                      <a:pt x="152" y="7"/>
                      <a:pt x="139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34"/>
              <p:cNvSpPr/>
              <p:nvPr/>
            </p:nvSpPr>
            <p:spPr>
              <a:xfrm>
                <a:off x="8602614" y="3807596"/>
                <a:ext cx="23979" cy="16888"/>
              </a:xfrm>
              <a:custGeom>
                <a:rect b="b" l="l" r="r" t="t"/>
                <a:pathLst>
                  <a:path extrusionOk="0" h="131" w="186">
                    <a:moveTo>
                      <a:pt x="63" y="0"/>
                    </a:moveTo>
                    <a:cubicBezTo>
                      <a:pt x="47" y="0"/>
                      <a:pt x="30" y="6"/>
                      <a:pt x="21" y="16"/>
                    </a:cubicBezTo>
                    <a:cubicBezTo>
                      <a:pt x="8" y="29"/>
                      <a:pt x="1" y="49"/>
                      <a:pt x="1" y="62"/>
                    </a:cubicBezTo>
                    <a:cubicBezTo>
                      <a:pt x="1" y="82"/>
                      <a:pt x="8" y="102"/>
                      <a:pt x="21" y="109"/>
                    </a:cubicBezTo>
                    <a:cubicBezTo>
                      <a:pt x="31" y="123"/>
                      <a:pt x="48" y="131"/>
                      <a:pt x="64" y="131"/>
                    </a:cubicBezTo>
                    <a:cubicBezTo>
                      <a:pt x="70" y="131"/>
                      <a:pt x="75" y="130"/>
                      <a:pt x="80" y="128"/>
                    </a:cubicBezTo>
                    <a:cubicBezTo>
                      <a:pt x="93" y="122"/>
                      <a:pt x="107" y="122"/>
                      <a:pt x="120" y="115"/>
                    </a:cubicBezTo>
                    <a:lnTo>
                      <a:pt x="140" y="109"/>
                    </a:lnTo>
                    <a:lnTo>
                      <a:pt x="159" y="102"/>
                    </a:lnTo>
                    <a:lnTo>
                      <a:pt x="173" y="89"/>
                    </a:lnTo>
                    <a:cubicBezTo>
                      <a:pt x="186" y="76"/>
                      <a:pt x="186" y="56"/>
                      <a:pt x="173" y="36"/>
                    </a:cubicBezTo>
                    <a:lnTo>
                      <a:pt x="159" y="29"/>
                    </a:lnTo>
                    <a:lnTo>
                      <a:pt x="140" y="23"/>
                    </a:lnTo>
                    <a:lnTo>
                      <a:pt x="120" y="16"/>
                    </a:lnTo>
                    <a:cubicBezTo>
                      <a:pt x="107" y="10"/>
                      <a:pt x="93" y="3"/>
                      <a:pt x="80" y="3"/>
                    </a:cubicBezTo>
                    <a:cubicBezTo>
                      <a:pt x="75" y="1"/>
                      <a:pt x="69" y="0"/>
                      <a:pt x="63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34"/>
              <p:cNvSpPr/>
              <p:nvPr/>
            </p:nvSpPr>
            <p:spPr>
              <a:xfrm>
                <a:off x="8709874" y="3854780"/>
                <a:ext cx="15470" cy="17146"/>
              </a:xfrm>
              <a:custGeom>
                <a:rect b="b" l="l" r="r" t="t"/>
                <a:pathLst>
                  <a:path extrusionOk="0" h="133" w="120">
                    <a:moveTo>
                      <a:pt x="60" y="0"/>
                    </a:moveTo>
                    <a:cubicBezTo>
                      <a:pt x="47" y="0"/>
                      <a:pt x="41" y="0"/>
                      <a:pt x="34" y="7"/>
                    </a:cubicBezTo>
                    <a:lnTo>
                      <a:pt x="14" y="26"/>
                    </a:lnTo>
                    <a:lnTo>
                      <a:pt x="8" y="40"/>
                    </a:lnTo>
                    <a:lnTo>
                      <a:pt x="1" y="53"/>
                    </a:lnTo>
                    <a:cubicBezTo>
                      <a:pt x="1" y="66"/>
                      <a:pt x="1" y="73"/>
                      <a:pt x="1" y="79"/>
                    </a:cubicBezTo>
                    <a:lnTo>
                      <a:pt x="8" y="93"/>
                    </a:lnTo>
                    <a:lnTo>
                      <a:pt x="14" y="106"/>
                    </a:lnTo>
                    <a:lnTo>
                      <a:pt x="21" y="119"/>
                    </a:lnTo>
                    <a:lnTo>
                      <a:pt x="34" y="126"/>
                    </a:lnTo>
                    <a:cubicBezTo>
                      <a:pt x="41" y="126"/>
                      <a:pt x="54" y="132"/>
                      <a:pt x="60" y="132"/>
                    </a:cubicBezTo>
                    <a:lnTo>
                      <a:pt x="74" y="126"/>
                    </a:lnTo>
                    <a:lnTo>
                      <a:pt x="87" y="119"/>
                    </a:lnTo>
                    <a:lnTo>
                      <a:pt x="100" y="112"/>
                    </a:lnTo>
                    <a:lnTo>
                      <a:pt x="113" y="99"/>
                    </a:lnTo>
                    <a:lnTo>
                      <a:pt x="113" y="86"/>
                    </a:lnTo>
                    <a:cubicBezTo>
                      <a:pt x="120" y="79"/>
                      <a:pt x="120" y="73"/>
                      <a:pt x="120" y="60"/>
                    </a:cubicBezTo>
                    <a:lnTo>
                      <a:pt x="113" y="46"/>
                    </a:lnTo>
                    <a:lnTo>
                      <a:pt x="100" y="26"/>
                    </a:lnTo>
                    <a:lnTo>
                      <a:pt x="80" y="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34"/>
              <p:cNvSpPr/>
              <p:nvPr/>
            </p:nvSpPr>
            <p:spPr>
              <a:xfrm>
                <a:off x="8623112" y="3710005"/>
                <a:ext cx="27331" cy="20627"/>
              </a:xfrm>
              <a:custGeom>
                <a:rect b="b" l="l" r="r" t="t"/>
                <a:pathLst>
                  <a:path extrusionOk="0" h="160" w="212">
                    <a:moveTo>
                      <a:pt x="80" y="1"/>
                    </a:moveTo>
                    <a:cubicBezTo>
                      <a:pt x="66" y="7"/>
                      <a:pt x="60" y="7"/>
                      <a:pt x="53" y="7"/>
                    </a:cubicBezTo>
                    <a:lnTo>
                      <a:pt x="33" y="14"/>
                    </a:lnTo>
                    <a:cubicBezTo>
                      <a:pt x="27" y="20"/>
                      <a:pt x="20" y="27"/>
                      <a:pt x="14" y="34"/>
                    </a:cubicBezTo>
                    <a:lnTo>
                      <a:pt x="7" y="53"/>
                    </a:lnTo>
                    <a:cubicBezTo>
                      <a:pt x="0" y="60"/>
                      <a:pt x="0" y="67"/>
                      <a:pt x="0" y="80"/>
                    </a:cubicBezTo>
                    <a:lnTo>
                      <a:pt x="0" y="100"/>
                    </a:lnTo>
                    <a:lnTo>
                      <a:pt x="7" y="113"/>
                    </a:lnTo>
                    <a:cubicBezTo>
                      <a:pt x="14" y="126"/>
                      <a:pt x="20" y="133"/>
                      <a:pt x="27" y="139"/>
                    </a:cubicBezTo>
                    <a:cubicBezTo>
                      <a:pt x="33" y="146"/>
                      <a:pt x="40" y="146"/>
                      <a:pt x="53" y="152"/>
                    </a:cubicBezTo>
                    <a:lnTo>
                      <a:pt x="53" y="146"/>
                    </a:lnTo>
                    <a:cubicBezTo>
                      <a:pt x="60" y="152"/>
                      <a:pt x="66" y="152"/>
                      <a:pt x="80" y="152"/>
                    </a:cubicBezTo>
                    <a:lnTo>
                      <a:pt x="86" y="159"/>
                    </a:lnTo>
                    <a:lnTo>
                      <a:pt x="132" y="159"/>
                    </a:lnTo>
                    <a:lnTo>
                      <a:pt x="152" y="146"/>
                    </a:lnTo>
                    <a:lnTo>
                      <a:pt x="166" y="139"/>
                    </a:lnTo>
                    <a:lnTo>
                      <a:pt x="166" y="139"/>
                    </a:lnTo>
                    <a:lnTo>
                      <a:pt x="166" y="139"/>
                    </a:lnTo>
                    <a:cubicBezTo>
                      <a:pt x="170" y="137"/>
                      <a:pt x="174" y="135"/>
                      <a:pt x="179" y="133"/>
                    </a:cubicBezTo>
                    <a:cubicBezTo>
                      <a:pt x="192" y="126"/>
                      <a:pt x="199" y="119"/>
                      <a:pt x="205" y="113"/>
                    </a:cubicBezTo>
                    <a:cubicBezTo>
                      <a:pt x="205" y="100"/>
                      <a:pt x="212" y="93"/>
                      <a:pt x="212" y="80"/>
                    </a:cubicBezTo>
                    <a:cubicBezTo>
                      <a:pt x="212" y="67"/>
                      <a:pt x="205" y="53"/>
                      <a:pt x="205" y="47"/>
                    </a:cubicBezTo>
                    <a:cubicBezTo>
                      <a:pt x="199" y="34"/>
                      <a:pt x="192" y="27"/>
                      <a:pt x="179" y="20"/>
                    </a:cubicBezTo>
                    <a:cubicBezTo>
                      <a:pt x="166" y="20"/>
                      <a:pt x="152" y="14"/>
                      <a:pt x="146" y="7"/>
                    </a:cubicBezTo>
                    <a:lnTo>
                      <a:pt x="146" y="7"/>
                    </a:lnTo>
                    <a:cubicBezTo>
                      <a:pt x="148" y="9"/>
                      <a:pt x="150" y="12"/>
                      <a:pt x="152" y="14"/>
                    </a:cubicBezTo>
                    <a:lnTo>
                      <a:pt x="152" y="14"/>
                    </a:lnTo>
                    <a:lnTo>
                      <a:pt x="152" y="14"/>
                    </a:lnTo>
                    <a:lnTo>
                      <a:pt x="139" y="7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34"/>
              <p:cNvSpPr/>
              <p:nvPr/>
            </p:nvSpPr>
            <p:spPr>
              <a:xfrm>
                <a:off x="8688603" y="3752548"/>
                <a:ext cx="29909" cy="20627"/>
              </a:xfrm>
              <a:custGeom>
                <a:rect b="b" l="l" r="r" t="t"/>
                <a:pathLst>
                  <a:path extrusionOk="0" h="160" w="232">
                    <a:moveTo>
                      <a:pt x="100" y="1"/>
                    </a:moveTo>
                    <a:cubicBezTo>
                      <a:pt x="87" y="1"/>
                      <a:pt x="74" y="1"/>
                      <a:pt x="60" y="7"/>
                    </a:cubicBezTo>
                    <a:cubicBezTo>
                      <a:pt x="53" y="15"/>
                      <a:pt x="47" y="20"/>
                      <a:pt x="43" y="26"/>
                    </a:cubicBezTo>
                    <a:lnTo>
                      <a:pt x="43" y="26"/>
                    </a:lnTo>
                    <a:cubicBezTo>
                      <a:pt x="42" y="26"/>
                      <a:pt x="41" y="27"/>
                      <a:pt x="40" y="27"/>
                    </a:cubicBezTo>
                    <a:cubicBezTo>
                      <a:pt x="21" y="34"/>
                      <a:pt x="1" y="54"/>
                      <a:pt x="1" y="80"/>
                    </a:cubicBezTo>
                    <a:cubicBezTo>
                      <a:pt x="1" y="106"/>
                      <a:pt x="21" y="133"/>
                      <a:pt x="40" y="139"/>
                    </a:cubicBezTo>
                    <a:lnTo>
                      <a:pt x="40" y="133"/>
                    </a:lnTo>
                    <a:cubicBezTo>
                      <a:pt x="42" y="134"/>
                      <a:pt x="43" y="135"/>
                      <a:pt x="44" y="135"/>
                    </a:cubicBezTo>
                    <a:lnTo>
                      <a:pt x="44" y="135"/>
                    </a:lnTo>
                    <a:cubicBezTo>
                      <a:pt x="48" y="141"/>
                      <a:pt x="53" y="146"/>
                      <a:pt x="60" y="153"/>
                    </a:cubicBezTo>
                    <a:cubicBezTo>
                      <a:pt x="74" y="159"/>
                      <a:pt x="87" y="159"/>
                      <a:pt x="100" y="159"/>
                    </a:cubicBezTo>
                    <a:lnTo>
                      <a:pt x="153" y="159"/>
                    </a:lnTo>
                    <a:cubicBezTo>
                      <a:pt x="166" y="153"/>
                      <a:pt x="173" y="153"/>
                      <a:pt x="179" y="139"/>
                    </a:cubicBezTo>
                    <a:cubicBezTo>
                      <a:pt x="185" y="137"/>
                      <a:pt x="190" y="133"/>
                      <a:pt x="195" y="128"/>
                    </a:cubicBezTo>
                    <a:lnTo>
                      <a:pt x="195" y="128"/>
                    </a:lnTo>
                    <a:lnTo>
                      <a:pt x="199" y="126"/>
                    </a:lnTo>
                    <a:cubicBezTo>
                      <a:pt x="232" y="106"/>
                      <a:pt x="232" y="54"/>
                      <a:pt x="199" y="34"/>
                    </a:cubicBezTo>
                    <a:lnTo>
                      <a:pt x="189" y="27"/>
                    </a:lnTo>
                    <a:lnTo>
                      <a:pt x="189" y="27"/>
                    </a:lnTo>
                    <a:cubicBezTo>
                      <a:pt x="186" y="22"/>
                      <a:pt x="182" y="17"/>
                      <a:pt x="179" y="14"/>
                    </a:cubicBezTo>
                    <a:lnTo>
                      <a:pt x="159" y="7"/>
                    </a:lnTo>
                    <a:cubicBezTo>
                      <a:pt x="153" y="1"/>
                      <a:pt x="140" y="1"/>
                      <a:pt x="133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34"/>
              <p:cNvSpPr/>
              <p:nvPr/>
            </p:nvSpPr>
            <p:spPr>
              <a:xfrm>
                <a:off x="8766341" y="3803084"/>
                <a:ext cx="19467" cy="15470"/>
              </a:xfrm>
              <a:custGeom>
                <a:rect b="b" l="l" r="r" t="t"/>
                <a:pathLst>
                  <a:path extrusionOk="0" h="120" w="151">
                    <a:moveTo>
                      <a:pt x="69" y="1"/>
                    </a:moveTo>
                    <a:cubicBezTo>
                      <a:pt x="4" y="1"/>
                      <a:pt x="1" y="120"/>
                      <a:pt x="71" y="120"/>
                    </a:cubicBezTo>
                    <a:cubicBezTo>
                      <a:pt x="77" y="120"/>
                      <a:pt x="84" y="119"/>
                      <a:pt x="91" y="117"/>
                    </a:cubicBezTo>
                    <a:lnTo>
                      <a:pt x="111" y="111"/>
                    </a:lnTo>
                    <a:cubicBezTo>
                      <a:pt x="142" y="99"/>
                      <a:pt x="151" y="75"/>
                      <a:pt x="146" y="54"/>
                    </a:cubicBezTo>
                    <a:lnTo>
                      <a:pt x="146" y="54"/>
                    </a:lnTo>
                    <a:cubicBezTo>
                      <a:pt x="146" y="36"/>
                      <a:pt x="137" y="19"/>
                      <a:pt x="111" y="12"/>
                    </a:cubicBezTo>
                    <a:lnTo>
                      <a:pt x="91" y="5"/>
                    </a:lnTo>
                    <a:cubicBezTo>
                      <a:pt x="83" y="2"/>
                      <a:pt x="76" y="1"/>
                      <a:pt x="69" y="1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34"/>
              <p:cNvSpPr/>
              <p:nvPr/>
            </p:nvSpPr>
            <p:spPr>
              <a:xfrm>
                <a:off x="8391575" y="3818941"/>
                <a:ext cx="32487" cy="17146"/>
              </a:xfrm>
              <a:custGeom>
                <a:rect b="b" l="l" r="r" t="t"/>
                <a:pathLst>
                  <a:path extrusionOk="0" h="133" w="252">
                    <a:moveTo>
                      <a:pt x="53" y="1"/>
                    </a:moveTo>
                    <a:cubicBezTo>
                      <a:pt x="40" y="1"/>
                      <a:pt x="27" y="7"/>
                      <a:pt x="20" y="14"/>
                    </a:cubicBezTo>
                    <a:cubicBezTo>
                      <a:pt x="7" y="27"/>
                      <a:pt x="7" y="34"/>
                      <a:pt x="7" y="47"/>
                    </a:cubicBezTo>
                    <a:cubicBezTo>
                      <a:pt x="0" y="54"/>
                      <a:pt x="7" y="67"/>
                      <a:pt x="7" y="73"/>
                    </a:cubicBezTo>
                    <a:cubicBezTo>
                      <a:pt x="20" y="87"/>
                      <a:pt x="27" y="93"/>
                      <a:pt x="40" y="100"/>
                    </a:cubicBezTo>
                    <a:cubicBezTo>
                      <a:pt x="53" y="106"/>
                      <a:pt x="66" y="113"/>
                      <a:pt x="80" y="120"/>
                    </a:cubicBezTo>
                    <a:cubicBezTo>
                      <a:pt x="93" y="120"/>
                      <a:pt x="113" y="126"/>
                      <a:pt x="126" y="126"/>
                    </a:cubicBezTo>
                    <a:cubicBezTo>
                      <a:pt x="139" y="126"/>
                      <a:pt x="152" y="126"/>
                      <a:pt x="166" y="133"/>
                    </a:cubicBezTo>
                    <a:lnTo>
                      <a:pt x="205" y="133"/>
                    </a:lnTo>
                    <a:lnTo>
                      <a:pt x="225" y="126"/>
                    </a:lnTo>
                    <a:cubicBezTo>
                      <a:pt x="238" y="126"/>
                      <a:pt x="251" y="113"/>
                      <a:pt x="251" y="100"/>
                    </a:cubicBezTo>
                    <a:cubicBezTo>
                      <a:pt x="251" y="80"/>
                      <a:pt x="245" y="73"/>
                      <a:pt x="232" y="60"/>
                    </a:cubicBezTo>
                    <a:lnTo>
                      <a:pt x="218" y="47"/>
                    </a:lnTo>
                    <a:lnTo>
                      <a:pt x="212" y="47"/>
                    </a:lnTo>
                    <a:lnTo>
                      <a:pt x="192" y="34"/>
                    </a:lnTo>
                    <a:cubicBezTo>
                      <a:pt x="179" y="27"/>
                      <a:pt x="166" y="27"/>
                      <a:pt x="152" y="21"/>
                    </a:cubicBezTo>
                    <a:lnTo>
                      <a:pt x="126" y="14"/>
                    </a:lnTo>
                    <a:cubicBezTo>
                      <a:pt x="119" y="7"/>
                      <a:pt x="106" y="7"/>
                      <a:pt x="99" y="7"/>
                    </a:cubicBez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34"/>
              <p:cNvSpPr/>
              <p:nvPr/>
            </p:nvSpPr>
            <p:spPr>
              <a:xfrm>
                <a:off x="8511598" y="3881982"/>
                <a:ext cx="25655" cy="17146"/>
              </a:xfrm>
              <a:custGeom>
                <a:rect b="b" l="l" r="r" t="t"/>
                <a:pathLst>
                  <a:path extrusionOk="0" h="133" w="199">
                    <a:moveTo>
                      <a:pt x="66" y="0"/>
                    </a:moveTo>
                    <a:cubicBezTo>
                      <a:pt x="60" y="0"/>
                      <a:pt x="53" y="0"/>
                      <a:pt x="47" y="7"/>
                    </a:cubicBezTo>
                    <a:cubicBezTo>
                      <a:pt x="33" y="7"/>
                      <a:pt x="27" y="14"/>
                      <a:pt x="20" y="20"/>
                    </a:cubicBezTo>
                    <a:cubicBezTo>
                      <a:pt x="14" y="27"/>
                      <a:pt x="14" y="33"/>
                      <a:pt x="7" y="40"/>
                    </a:cubicBezTo>
                    <a:cubicBezTo>
                      <a:pt x="7" y="47"/>
                      <a:pt x="0" y="60"/>
                      <a:pt x="0" y="66"/>
                    </a:cubicBezTo>
                    <a:cubicBezTo>
                      <a:pt x="0" y="80"/>
                      <a:pt x="7" y="99"/>
                      <a:pt x="20" y="113"/>
                    </a:cubicBezTo>
                    <a:cubicBezTo>
                      <a:pt x="33" y="126"/>
                      <a:pt x="53" y="132"/>
                      <a:pt x="66" y="132"/>
                    </a:cubicBezTo>
                    <a:lnTo>
                      <a:pt x="126" y="132"/>
                    </a:lnTo>
                    <a:cubicBezTo>
                      <a:pt x="139" y="132"/>
                      <a:pt x="146" y="126"/>
                      <a:pt x="152" y="126"/>
                    </a:cubicBezTo>
                    <a:lnTo>
                      <a:pt x="159" y="119"/>
                    </a:lnTo>
                    <a:lnTo>
                      <a:pt x="166" y="113"/>
                    </a:lnTo>
                    <a:cubicBezTo>
                      <a:pt x="179" y="113"/>
                      <a:pt x="185" y="106"/>
                      <a:pt x="185" y="93"/>
                    </a:cubicBezTo>
                    <a:cubicBezTo>
                      <a:pt x="192" y="86"/>
                      <a:pt x="199" y="80"/>
                      <a:pt x="199" y="66"/>
                    </a:cubicBezTo>
                    <a:cubicBezTo>
                      <a:pt x="199" y="53"/>
                      <a:pt x="192" y="47"/>
                      <a:pt x="185" y="40"/>
                    </a:cubicBezTo>
                    <a:cubicBezTo>
                      <a:pt x="185" y="27"/>
                      <a:pt x="179" y="20"/>
                      <a:pt x="166" y="14"/>
                    </a:cubicBezTo>
                    <a:lnTo>
                      <a:pt x="159" y="14"/>
                    </a:lnTo>
                    <a:cubicBezTo>
                      <a:pt x="152" y="7"/>
                      <a:pt x="139" y="0"/>
                      <a:pt x="126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34"/>
              <p:cNvSpPr/>
              <p:nvPr/>
            </p:nvSpPr>
            <p:spPr>
              <a:xfrm>
                <a:off x="8613701" y="3916016"/>
                <a:ext cx="33390" cy="18822"/>
              </a:xfrm>
              <a:custGeom>
                <a:rect b="b" l="l" r="r" t="t"/>
                <a:pathLst>
                  <a:path extrusionOk="0" h="146" w="259">
                    <a:moveTo>
                      <a:pt x="153" y="0"/>
                    </a:moveTo>
                    <a:cubicBezTo>
                      <a:pt x="139" y="0"/>
                      <a:pt x="133" y="7"/>
                      <a:pt x="126" y="7"/>
                    </a:cubicBezTo>
                    <a:cubicBezTo>
                      <a:pt x="113" y="7"/>
                      <a:pt x="100" y="14"/>
                      <a:pt x="87" y="14"/>
                    </a:cubicBezTo>
                    <a:cubicBezTo>
                      <a:pt x="67" y="20"/>
                      <a:pt x="47" y="27"/>
                      <a:pt x="34" y="40"/>
                    </a:cubicBezTo>
                    <a:cubicBezTo>
                      <a:pt x="21" y="40"/>
                      <a:pt x="14" y="53"/>
                      <a:pt x="7" y="67"/>
                    </a:cubicBezTo>
                    <a:cubicBezTo>
                      <a:pt x="1" y="73"/>
                      <a:pt x="1" y="86"/>
                      <a:pt x="7" y="100"/>
                    </a:cubicBezTo>
                    <a:cubicBezTo>
                      <a:pt x="7" y="113"/>
                      <a:pt x="14" y="119"/>
                      <a:pt x="21" y="126"/>
                    </a:cubicBezTo>
                    <a:cubicBezTo>
                      <a:pt x="27" y="133"/>
                      <a:pt x="47" y="146"/>
                      <a:pt x="60" y="146"/>
                    </a:cubicBezTo>
                    <a:cubicBezTo>
                      <a:pt x="80" y="146"/>
                      <a:pt x="100" y="146"/>
                      <a:pt x="120" y="139"/>
                    </a:cubicBezTo>
                    <a:cubicBezTo>
                      <a:pt x="133" y="133"/>
                      <a:pt x="146" y="126"/>
                      <a:pt x="159" y="126"/>
                    </a:cubicBezTo>
                    <a:cubicBezTo>
                      <a:pt x="166" y="119"/>
                      <a:pt x="172" y="119"/>
                      <a:pt x="179" y="113"/>
                    </a:cubicBezTo>
                    <a:lnTo>
                      <a:pt x="199" y="100"/>
                    </a:lnTo>
                    <a:lnTo>
                      <a:pt x="212" y="86"/>
                    </a:lnTo>
                    <a:cubicBezTo>
                      <a:pt x="225" y="80"/>
                      <a:pt x="232" y="73"/>
                      <a:pt x="245" y="60"/>
                    </a:cubicBezTo>
                    <a:cubicBezTo>
                      <a:pt x="258" y="47"/>
                      <a:pt x="252" y="20"/>
                      <a:pt x="232" y="14"/>
                    </a:cubicBezTo>
                    <a:cubicBezTo>
                      <a:pt x="219" y="14"/>
                      <a:pt x="205" y="14"/>
                      <a:pt x="192" y="7"/>
                    </a:cubicBezTo>
                    <a:lnTo>
                      <a:pt x="172" y="7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34"/>
              <p:cNvSpPr/>
              <p:nvPr/>
            </p:nvSpPr>
            <p:spPr>
              <a:xfrm>
                <a:off x="8737205" y="3942444"/>
                <a:ext cx="21400" cy="13150"/>
              </a:xfrm>
              <a:custGeom>
                <a:rect b="b" l="l" r="r" t="t"/>
                <a:pathLst>
                  <a:path extrusionOk="0" h="102" w="166">
                    <a:moveTo>
                      <a:pt x="53" y="0"/>
                    </a:moveTo>
                    <a:lnTo>
                      <a:pt x="33" y="7"/>
                    </a:lnTo>
                    <a:lnTo>
                      <a:pt x="20" y="13"/>
                    </a:lnTo>
                    <a:cubicBezTo>
                      <a:pt x="7" y="27"/>
                      <a:pt x="0" y="40"/>
                      <a:pt x="0" y="53"/>
                    </a:cubicBezTo>
                    <a:cubicBezTo>
                      <a:pt x="0" y="66"/>
                      <a:pt x="7" y="79"/>
                      <a:pt x="20" y="86"/>
                    </a:cubicBezTo>
                    <a:cubicBezTo>
                      <a:pt x="25" y="91"/>
                      <a:pt x="35" y="101"/>
                      <a:pt x="46" y="101"/>
                    </a:cubicBezTo>
                    <a:cubicBezTo>
                      <a:pt x="48" y="101"/>
                      <a:pt x="51" y="100"/>
                      <a:pt x="53" y="99"/>
                    </a:cubicBezTo>
                    <a:lnTo>
                      <a:pt x="86" y="99"/>
                    </a:lnTo>
                    <a:lnTo>
                      <a:pt x="99" y="93"/>
                    </a:lnTo>
                    <a:lnTo>
                      <a:pt x="112" y="93"/>
                    </a:lnTo>
                    <a:cubicBezTo>
                      <a:pt x="126" y="86"/>
                      <a:pt x="132" y="79"/>
                      <a:pt x="146" y="79"/>
                    </a:cubicBezTo>
                    <a:cubicBezTo>
                      <a:pt x="165" y="66"/>
                      <a:pt x="165" y="33"/>
                      <a:pt x="146" y="27"/>
                    </a:cubicBezTo>
                    <a:cubicBezTo>
                      <a:pt x="132" y="20"/>
                      <a:pt x="126" y="13"/>
                      <a:pt x="112" y="13"/>
                    </a:cubicBezTo>
                    <a:lnTo>
                      <a:pt x="106" y="7"/>
                    </a:lnTo>
                    <a:lnTo>
                      <a:pt x="86" y="7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34"/>
              <p:cNvSpPr/>
              <p:nvPr/>
            </p:nvSpPr>
            <p:spPr>
              <a:xfrm>
                <a:off x="8853747" y="3969646"/>
                <a:ext cx="14697" cy="11989"/>
              </a:xfrm>
              <a:custGeom>
                <a:rect b="b" l="l" r="r" t="t"/>
                <a:pathLst>
                  <a:path extrusionOk="0" h="93" w="114">
                    <a:moveTo>
                      <a:pt x="54" y="0"/>
                    </a:moveTo>
                    <a:cubicBezTo>
                      <a:pt x="1" y="0"/>
                      <a:pt x="1" y="93"/>
                      <a:pt x="54" y="93"/>
                    </a:cubicBezTo>
                    <a:cubicBezTo>
                      <a:pt x="113" y="93"/>
                      <a:pt x="113" y="0"/>
                      <a:pt x="54" y="0"/>
                    </a:cubicBezTo>
                    <a:close/>
                  </a:path>
                </a:pathLst>
              </a:custGeom>
              <a:solidFill>
                <a:srgbClr val="FFFFFF">
                  <a:alpha val="6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7" name="Google Shape;1857;p34"/>
            <p:cNvGrpSpPr/>
            <p:nvPr/>
          </p:nvGrpSpPr>
          <p:grpSpPr>
            <a:xfrm rot="-509245">
              <a:off x="3613987" y="3308093"/>
              <a:ext cx="2509419" cy="608028"/>
              <a:chOff x="6851322" y="3468283"/>
              <a:chExt cx="2509288" cy="607996"/>
            </a:xfrm>
          </p:grpSpPr>
          <p:grpSp>
            <p:nvGrpSpPr>
              <p:cNvPr id="1858" name="Google Shape;1858;p34"/>
              <p:cNvGrpSpPr/>
              <p:nvPr/>
            </p:nvGrpSpPr>
            <p:grpSpPr>
              <a:xfrm>
                <a:off x="6851322" y="3468283"/>
                <a:ext cx="2509288" cy="607996"/>
                <a:chOff x="6851322" y="3468283"/>
                <a:chExt cx="2509288" cy="607996"/>
              </a:xfrm>
            </p:grpSpPr>
            <p:sp>
              <p:nvSpPr>
                <p:cNvPr id="1859" name="Google Shape;1859;p34"/>
                <p:cNvSpPr/>
                <p:nvPr/>
              </p:nvSpPr>
              <p:spPr>
                <a:xfrm>
                  <a:off x="9206424" y="3624446"/>
                  <a:ext cx="129304" cy="67424"/>
                </a:xfrm>
                <a:custGeom>
                  <a:rect b="b" l="l" r="r" t="t"/>
                  <a:pathLst>
                    <a:path extrusionOk="0" h="523" w="1003">
                      <a:moveTo>
                        <a:pt x="878" y="0"/>
                      </a:moveTo>
                      <a:cubicBezTo>
                        <a:pt x="839" y="0"/>
                        <a:pt x="799" y="0"/>
                        <a:pt x="760" y="7"/>
                      </a:cubicBezTo>
                      <a:cubicBezTo>
                        <a:pt x="509" y="27"/>
                        <a:pt x="251" y="53"/>
                        <a:pt x="0" y="79"/>
                      </a:cubicBezTo>
                      <a:cubicBezTo>
                        <a:pt x="60" y="93"/>
                        <a:pt x="119" y="112"/>
                        <a:pt x="179" y="139"/>
                      </a:cubicBezTo>
                      <a:cubicBezTo>
                        <a:pt x="370" y="225"/>
                        <a:pt x="489" y="403"/>
                        <a:pt x="680" y="495"/>
                      </a:cubicBezTo>
                      <a:cubicBezTo>
                        <a:pt x="715" y="513"/>
                        <a:pt x="763" y="523"/>
                        <a:pt x="810" y="523"/>
                      </a:cubicBezTo>
                      <a:cubicBezTo>
                        <a:pt x="907" y="523"/>
                        <a:pt x="1002" y="479"/>
                        <a:pt x="971" y="363"/>
                      </a:cubicBezTo>
                      <a:cubicBezTo>
                        <a:pt x="951" y="258"/>
                        <a:pt x="885" y="172"/>
                        <a:pt x="878" y="66"/>
                      </a:cubicBezTo>
                      <a:cubicBezTo>
                        <a:pt x="872" y="46"/>
                        <a:pt x="872" y="20"/>
                        <a:pt x="87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0" name="Google Shape;1860;p34"/>
                <p:cNvSpPr/>
                <p:nvPr/>
              </p:nvSpPr>
              <p:spPr>
                <a:xfrm>
                  <a:off x="6851322" y="3748545"/>
                  <a:ext cx="1022007" cy="107253"/>
                </a:xfrm>
                <a:custGeom>
                  <a:rect b="b" l="l" r="r" t="t"/>
                  <a:pathLst>
                    <a:path extrusionOk="0" h="832" w="8017">
                      <a:moveTo>
                        <a:pt x="73" y="0"/>
                      </a:moveTo>
                      <a:cubicBezTo>
                        <a:pt x="58" y="0"/>
                        <a:pt x="43" y="9"/>
                        <a:pt x="40" y="25"/>
                      </a:cubicBezTo>
                      <a:lnTo>
                        <a:pt x="40" y="19"/>
                      </a:lnTo>
                      <a:lnTo>
                        <a:pt x="40" y="19"/>
                      </a:lnTo>
                      <a:cubicBezTo>
                        <a:pt x="0" y="184"/>
                        <a:pt x="33" y="382"/>
                        <a:pt x="165" y="501"/>
                      </a:cubicBezTo>
                      <a:cubicBezTo>
                        <a:pt x="259" y="600"/>
                        <a:pt x="406" y="627"/>
                        <a:pt x="544" y="627"/>
                      </a:cubicBezTo>
                      <a:cubicBezTo>
                        <a:pt x="561" y="627"/>
                        <a:pt x="578" y="627"/>
                        <a:pt x="594" y="626"/>
                      </a:cubicBezTo>
                      <a:cubicBezTo>
                        <a:pt x="779" y="619"/>
                        <a:pt x="958" y="573"/>
                        <a:pt x="1136" y="527"/>
                      </a:cubicBezTo>
                      <a:cubicBezTo>
                        <a:pt x="1420" y="448"/>
                        <a:pt x="1704" y="382"/>
                        <a:pt x="1994" y="329"/>
                      </a:cubicBezTo>
                      <a:cubicBezTo>
                        <a:pt x="2262" y="283"/>
                        <a:pt x="2537" y="256"/>
                        <a:pt x="2811" y="256"/>
                      </a:cubicBezTo>
                      <a:cubicBezTo>
                        <a:pt x="2889" y="256"/>
                        <a:pt x="2967" y="258"/>
                        <a:pt x="3044" y="263"/>
                      </a:cubicBezTo>
                      <a:cubicBezTo>
                        <a:pt x="3381" y="283"/>
                        <a:pt x="3718" y="355"/>
                        <a:pt x="4048" y="441"/>
                      </a:cubicBezTo>
                      <a:cubicBezTo>
                        <a:pt x="4675" y="600"/>
                        <a:pt x="5302" y="811"/>
                        <a:pt x="5963" y="831"/>
                      </a:cubicBezTo>
                      <a:cubicBezTo>
                        <a:pt x="5985" y="831"/>
                        <a:pt x="6006" y="831"/>
                        <a:pt x="6028" y="831"/>
                      </a:cubicBezTo>
                      <a:cubicBezTo>
                        <a:pt x="6361" y="831"/>
                        <a:pt x="6683" y="783"/>
                        <a:pt x="6993" y="659"/>
                      </a:cubicBezTo>
                      <a:cubicBezTo>
                        <a:pt x="7158" y="593"/>
                        <a:pt x="7316" y="520"/>
                        <a:pt x="7481" y="468"/>
                      </a:cubicBezTo>
                      <a:cubicBezTo>
                        <a:pt x="7646" y="415"/>
                        <a:pt x="7818" y="395"/>
                        <a:pt x="7990" y="375"/>
                      </a:cubicBezTo>
                      <a:cubicBezTo>
                        <a:pt x="8016" y="368"/>
                        <a:pt x="8016" y="329"/>
                        <a:pt x="7996" y="322"/>
                      </a:cubicBezTo>
                      <a:cubicBezTo>
                        <a:pt x="7916" y="279"/>
                        <a:pt x="7829" y="262"/>
                        <a:pt x="7740" y="262"/>
                      </a:cubicBezTo>
                      <a:cubicBezTo>
                        <a:pt x="7559" y="262"/>
                        <a:pt x="7368" y="333"/>
                        <a:pt x="7204" y="395"/>
                      </a:cubicBezTo>
                      <a:cubicBezTo>
                        <a:pt x="6914" y="507"/>
                        <a:pt x="6630" y="613"/>
                        <a:pt x="6313" y="639"/>
                      </a:cubicBezTo>
                      <a:cubicBezTo>
                        <a:pt x="6222" y="648"/>
                        <a:pt x="6132" y="652"/>
                        <a:pt x="6042" y="652"/>
                      </a:cubicBezTo>
                      <a:cubicBezTo>
                        <a:pt x="5502" y="652"/>
                        <a:pt x="4971" y="510"/>
                        <a:pt x="4444" y="368"/>
                      </a:cubicBezTo>
                      <a:cubicBezTo>
                        <a:pt x="3898" y="220"/>
                        <a:pt x="3346" y="93"/>
                        <a:pt x="2774" y="93"/>
                      </a:cubicBezTo>
                      <a:cubicBezTo>
                        <a:pt x="2710" y="93"/>
                        <a:pt x="2646" y="94"/>
                        <a:pt x="2582" y="98"/>
                      </a:cubicBezTo>
                      <a:cubicBezTo>
                        <a:pt x="2258" y="118"/>
                        <a:pt x="1935" y="170"/>
                        <a:pt x="1618" y="243"/>
                      </a:cubicBezTo>
                      <a:cubicBezTo>
                        <a:pt x="1387" y="302"/>
                        <a:pt x="1162" y="375"/>
                        <a:pt x="931" y="428"/>
                      </a:cubicBezTo>
                      <a:cubicBezTo>
                        <a:pt x="806" y="460"/>
                        <a:pt x="667" y="496"/>
                        <a:pt x="534" y="496"/>
                      </a:cubicBezTo>
                      <a:cubicBezTo>
                        <a:pt x="478" y="496"/>
                        <a:pt x="423" y="490"/>
                        <a:pt x="370" y="474"/>
                      </a:cubicBezTo>
                      <a:cubicBezTo>
                        <a:pt x="152" y="415"/>
                        <a:pt x="139" y="210"/>
                        <a:pt x="106" y="25"/>
                      </a:cubicBezTo>
                      <a:cubicBezTo>
                        <a:pt x="103" y="9"/>
                        <a:pt x="88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1" name="Google Shape;1861;p34"/>
                <p:cNvSpPr/>
                <p:nvPr/>
              </p:nvSpPr>
              <p:spPr>
                <a:xfrm>
                  <a:off x="6949882" y="3832477"/>
                  <a:ext cx="654256" cy="105068"/>
                </a:xfrm>
                <a:custGeom>
                  <a:rect b="b" l="l" r="r" t="t"/>
                  <a:pathLst>
                    <a:path extrusionOk="0" h="815" w="5075">
                      <a:moveTo>
                        <a:pt x="5049" y="1"/>
                      </a:moveTo>
                      <a:cubicBezTo>
                        <a:pt x="5047" y="1"/>
                        <a:pt x="5045" y="1"/>
                        <a:pt x="5043" y="1"/>
                      </a:cubicBezTo>
                      <a:cubicBezTo>
                        <a:pt x="4409" y="199"/>
                        <a:pt x="3762" y="398"/>
                        <a:pt x="3101" y="497"/>
                      </a:cubicBezTo>
                      <a:cubicBezTo>
                        <a:pt x="2751" y="549"/>
                        <a:pt x="2395" y="575"/>
                        <a:pt x="2039" y="575"/>
                      </a:cubicBezTo>
                      <a:cubicBezTo>
                        <a:pt x="1718" y="575"/>
                        <a:pt x="1397" y="554"/>
                        <a:pt x="1081" y="510"/>
                      </a:cubicBezTo>
                      <a:cubicBezTo>
                        <a:pt x="909" y="490"/>
                        <a:pt x="731" y="457"/>
                        <a:pt x="566" y="411"/>
                      </a:cubicBezTo>
                      <a:cubicBezTo>
                        <a:pt x="388" y="358"/>
                        <a:pt x="209" y="285"/>
                        <a:pt x="38" y="206"/>
                      </a:cubicBezTo>
                      <a:cubicBezTo>
                        <a:pt x="35" y="205"/>
                        <a:pt x="33" y="204"/>
                        <a:pt x="30" y="204"/>
                      </a:cubicBezTo>
                      <a:cubicBezTo>
                        <a:pt x="16" y="204"/>
                        <a:pt x="0" y="216"/>
                        <a:pt x="11" y="233"/>
                      </a:cubicBezTo>
                      <a:cubicBezTo>
                        <a:pt x="203" y="483"/>
                        <a:pt x="526" y="589"/>
                        <a:pt x="823" y="668"/>
                      </a:cubicBezTo>
                      <a:cubicBezTo>
                        <a:pt x="1160" y="748"/>
                        <a:pt x="1517" y="787"/>
                        <a:pt x="1873" y="807"/>
                      </a:cubicBezTo>
                      <a:cubicBezTo>
                        <a:pt x="1980" y="812"/>
                        <a:pt x="2087" y="815"/>
                        <a:pt x="2195" y="815"/>
                      </a:cubicBezTo>
                      <a:cubicBezTo>
                        <a:pt x="2796" y="815"/>
                        <a:pt x="3415" y="734"/>
                        <a:pt x="3986" y="549"/>
                      </a:cubicBezTo>
                      <a:cubicBezTo>
                        <a:pt x="4369" y="431"/>
                        <a:pt x="4732" y="266"/>
                        <a:pt x="5062" y="41"/>
                      </a:cubicBezTo>
                      <a:cubicBezTo>
                        <a:pt x="5075" y="29"/>
                        <a:pt x="5070" y="1"/>
                        <a:pt x="504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2" name="Google Shape;1862;p34"/>
                <p:cNvSpPr/>
                <p:nvPr/>
              </p:nvSpPr>
              <p:spPr>
                <a:xfrm>
                  <a:off x="9140805" y="3603820"/>
                  <a:ext cx="219804" cy="112932"/>
                </a:xfrm>
                <a:custGeom>
                  <a:rect b="b" l="l" r="r" t="t"/>
                  <a:pathLst>
                    <a:path extrusionOk="0" h="876" w="1705">
                      <a:moveTo>
                        <a:pt x="1509" y="1"/>
                      </a:moveTo>
                      <a:cubicBezTo>
                        <a:pt x="1499" y="1"/>
                        <a:pt x="1489" y="3"/>
                        <a:pt x="1480" y="8"/>
                      </a:cubicBezTo>
                      <a:cubicBezTo>
                        <a:pt x="1401" y="48"/>
                        <a:pt x="1374" y="147"/>
                        <a:pt x="1387" y="226"/>
                      </a:cubicBezTo>
                      <a:cubicBezTo>
                        <a:pt x="1394" y="332"/>
                        <a:pt x="1460" y="418"/>
                        <a:pt x="1480" y="523"/>
                      </a:cubicBezTo>
                      <a:cubicBezTo>
                        <a:pt x="1511" y="639"/>
                        <a:pt x="1416" y="683"/>
                        <a:pt x="1319" y="683"/>
                      </a:cubicBezTo>
                      <a:cubicBezTo>
                        <a:pt x="1272" y="683"/>
                        <a:pt x="1224" y="673"/>
                        <a:pt x="1189" y="655"/>
                      </a:cubicBezTo>
                      <a:cubicBezTo>
                        <a:pt x="1005" y="563"/>
                        <a:pt x="879" y="385"/>
                        <a:pt x="688" y="299"/>
                      </a:cubicBezTo>
                      <a:cubicBezTo>
                        <a:pt x="538" y="234"/>
                        <a:pt x="374" y="203"/>
                        <a:pt x="212" y="203"/>
                      </a:cubicBezTo>
                      <a:cubicBezTo>
                        <a:pt x="159" y="203"/>
                        <a:pt x="106" y="206"/>
                        <a:pt x="54" y="213"/>
                      </a:cubicBezTo>
                      <a:cubicBezTo>
                        <a:pt x="14" y="220"/>
                        <a:pt x="1" y="272"/>
                        <a:pt x="40" y="286"/>
                      </a:cubicBezTo>
                      <a:cubicBezTo>
                        <a:pt x="272" y="345"/>
                        <a:pt x="516" y="352"/>
                        <a:pt x="714" y="497"/>
                      </a:cubicBezTo>
                      <a:cubicBezTo>
                        <a:pt x="879" y="622"/>
                        <a:pt x="998" y="820"/>
                        <a:pt x="1216" y="867"/>
                      </a:cubicBezTo>
                      <a:cubicBezTo>
                        <a:pt x="1248" y="873"/>
                        <a:pt x="1281" y="876"/>
                        <a:pt x="1314" y="876"/>
                      </a:cubicBezTo>
                      <a:cubicBezTo>
                        <a:pt x="1459" y="876"/>
                        <a:pt x="1604" y="815"/>
                        <a:pt x="1658" y="675"/>
                      </a:cubicBezTo>
                      <a:cubicBezTo>
                        <a:pt x="1704" y="563"/>
                        <a:pt x="1671" y="451"/>
                        <a:pt x="1619" y="352"/>
                      </a:cubicBezTo>
                      <a:cubicBezTo>
                        <a:pt x="1572" y="253"/>
                        <a:pt x="1546" y="187"/>
                        <a:pt x="1572" y="81"/>
                      </a:cubicBezTo>
                      <a:cubicBezTo>
                        <a:pt x="1588" y="39"/>
                        <a:pt x="1549" y="1"/>
                        <a:pt x="15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3" name="Google Shape;1863;p34"/>
                <p:cNvSpPr/>
                <p:nvPr/>
              </p:nvSpPr>
              <p:spPr>
                <a:xfrm>
                  <a:off x="7782952" y="3696984"/>
                  <a:ext cx="55435" cy="57755"/>
                </a:xfrm>
                <a:custGeom>
                  <a:rect b="b" l="l" r="r" t="t"/>
                  <a:pathLst>
                    <a:path extrusionOk="0" h="448" w="430">
                      <a:moveTo>
                        <a:pt x="231" y="254"/>
                      </a:moveTo>
                      <a:lnTo>
                        <a:pt x="231" y="254"/>
                      </a:lnTo>
                      <a:cubicBezTo>
                        <a:pt x="231" y="254"/>
                        <a:pt x="231" y="254"/>
                        <a:pt x="231" y="254"/>
                      </a:cubicBezTo>
                      <a:lnTo>
                        <a:pt x="231" y="254"/>
                      </a:lnTo>
                      <a:cubicBezTo>
                        <a:pt x="232" y="255"/>
                        <a:pt x="232" y="256"/>
                        <a:pt x="232" y="256"/>
                      </a:cubicBezTo>
                      <a:lnTo>
                        <a:pt x="232" y="256"/>
                      </a:lnTo>
                      <a:cubicBezTo>
                        <a:pt x="232" y="255"/>
                        <a:pt x="231" y="254"/>
                        <a:pt x="231" y="254"/>
                      </a:cubicBezTo>
                      <a:close/>
                      <a:moveTo>
                        <a:pt x="246" y="257"/>
                      </a:moveTo>
                      <a:lnTo>
                        <a:pt x="246" y="257"/>
                      </a:lnTo>
                      <a:cubicBezTo>
                        <a:pt x="246" y="257"/>
                        <a:pt x="246" y="257"/>
                        <a:pt x="246" y="257"/>
                      </a:cubicBezTo>
                      <a:lnTo>
                        <a:pt x="246" y="257"/>
                      </a:lnTo>
                      <a:cubicBezTo>
                        <a:pt x="246" y="257"/>
                        <a:pt x="246" y="257"/>
                        <a:pt x="246" y="257"/>
                      </a:cubicBezTo>
                      <a:lnTo>
                        <a:pt x="246" y="257"/>
                      </a:lnTo>
                      <a:lnTo>
                        <a:pt x="246" y="257"/>
                      </a:lnTo>
                      <a:close/>
                      <a:moveTo>
                        <a:pt x="232" y="1"/>
                      </a:moveTo>
                      <a:cubicBezTo>
                        <a:pt x="221" y="1"/>
                        <a:pt x="209" y="3"/>
                        <a:pt x="199" y="8"/>
                      </a:cubicBezTo>
                      <a:lnTo>
                        <a:pt x="199" y="8"/>
                      </a:lnTo>
                      <a:cubicBezTo>
                        <a:pt x="186" y="4"/>
                        <a:pt x="172" y="3"/>
                        <a:pt x="159" y="3"/>
                      </a:cubicBezTo>
                      <a:cubicBezTo>
                        <a:pt x="119" y="3"/>
                        <a:pt x="80" y="16"/>
                        <a:pt x="53" y="49"/>
                      </a:cubicBezTo>
                      <a:cubicBezTo>
                        <a:pt x="20" y="82"/>
                        <a:pt x="7" y="121"/>
                        <a:pt x="7" y="168"/>
                      </a:cubicBezTo>
                      <a:cubicBezTo>
                        <a:pt x="0" y="220"/>
                        <a:pt x="20" y="286"/>
                        <a:pt x="53" y="326"/>
                      </a:cubicBezTo>
                      <a:cubicBezTo>
                        <a:pt x="93" y="379"/>
                        <a:pt x="146" y="419"/>
                        <a:pt x="205" y="438"/>
                      </a:cubicBezTo>
                      <a:cubicBezTo>
                        <a:pt x="224" y="443"/>
                        <a:pt x="246" y="448"/>
                        <a:pt x="266" y="448"/>
                      </a:cubicBezTo>
                      <a:cubicBezTo>
                        <a:pt x="275" y="448"/>
                        <a:pt x="283" y="447"/>
                        <a:pt x="291" y="445"/>
                      </a:cubicBezTo>
                      <a:cubicBezTo>
                        <a:pt x="330" y="445"/>
                        <a:pt x="363" y="438"/>
                        <a:pt x="383" y="405"/>
                      </a:cubicBezTo>
                      <a:cubicBezTo>
                        <a:pt x="390" y="392"/>
                        <a:pt x="396" y="372"/>
                        <a:pt x="403" y="352"/>
                      </a:cubicBezTo>
                      <a:cubicBezTo>
                        <a:pt x="430" y="286"/>
                        <a:pt x="416" y="214"/>
                        <a:pt x="370" y="154"/>
                      </a:cubicBezTo>
                      <a:cubicBezTo>
                        <a:pt x="367" y="151"/>
                        <a:pt x="364" y="148"/>
                        <a:pt x="360" y="145"/>
                      </a:cubicBezTo>
                      <a:lnTo>
                        <a:pt x="360" y="145"/>
                      </a:lnTo>
                      <a:cubicBezTo>
                        <a:pt x="360" y="135"/>
                        <a:pt x="359" y="125"/>
                        <a:pt x="357" y="115"/>
                      </a:cubicBezTo>
                      <a:cubicBezTo>
                        <a:pt x="350" y="69"/>
                        <a:pt x="317" y="36"/>
                        <a:pt x="284" y="16"/>
                      </a:cubicBezTo>
                      <a:cubicBezTo>
                        <a:pt x="268" y="6"/>
                        <a:pt x="250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4" name="Google Shape;1864;p34"/>
                <p:cNvSpPr/>
                <p:nvPr/>
              </p:nvSpPr>
              <p:spPr>
                <a:xfrm>
                  <a:off x="8010235" y="3519979"/>
                  <a:ext cx="62267" cy="239915"/>
                </a:xfrm>
                <a:custGeom>
                  <a:rect b="b" l="l" r="r" t="t"/>
                  <a:pathLst>
                    <a:path extrusionOk="0" h="1861" w="483">
                      <a:moveTo>
                        <a:pt x="125" y="0"/>
                      </a:moveTo>
                      <a:cubicBezTo>
                        <a:pt x="113" y="0"/>
                        <a:pt x="102" y="7"/>
                        <a:pt x="99" y="22"/>
                      </a:cubicBezTo>
                      <a:cubicBezTo>
                        <a:pt x="0" y="312"/>
                        <a:pt x="86" y="623"/>
                        <a:pt x="159" y="913"/>
                      </a:cubicBezTo>
                      <a:cubicBezTo>
                        <a:pt x="231" y="1217"/>
                        <a:pt x="291" y="1514"/>
                        <a:pt x="264" y="1831"/>
                      </a:cubicBezTo>
                      <a:cubicBezTo>
                        <a:pt x="261" y="1850"/>
                        <a:pt x="277" y="1861"/>
                        <a:pt x="294" y="1861"/>
                      </a:cubicBezTo>
                      <a:cubicBezTo>
                        <a:pt x="306" y="1861"/>
                        <a:pt x="318" y="1855"/>
                        <a:pt x="324" y="1844"/>
                      </a:cubicBezTo>
                      <a:cubicBezTo>
                        <a:pt x="482" y="1580"/>
                        <a:pt x="410" y="1257"/>
                        <a:pt x="324" y="973"/>
                      </a:cubicBezTo>
                      <a:cubicBezTo>
                        <a:pt x="231" y="662"/>
                        <a:pt x="132" y="352"/>
                        <a:pt x="152" y="29"/>
                      </a:cubicBezTo>
                      <a:cubicBezTo>
                        <a:pt x="152" y="10"/>
                        <a:pt x="138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5" name="Google Shape;1865;p34"/>
                <p:cNvSpPr/>
                <p:nvPr/>
              </p:nvSpPr>
              <p:spPr>
                <a:xfrm>
                  <a:off x="8083461" y="3504767"/>
                  <a:ext cx="51180" cy="235790"/>
                </a:xfrm>
                <a:custGeom>
                  <a:rect b="b" l="l" r="r" t="t"/>
                  <a:pathLst>
                    <a:path extrusionOk="0" h="1829" w="397">
                      <a:moveTo>
                        <a:pt x="122" y="0"/>
                      </a:moveTo>
                      <a:cubicBezTo>
                        <a:pt x="112" y="0"/>
                        <a:pt x="102" y="5"/>
                        <a:pt x="99" y="14"/>
                      </a:cubicBezTo>
                      <a:cubicBezTo>
                        <a:pt x="0" y="312"/>
                        <a:pt x="66" y="615"/>
                        <a:pt x="132" y="919"/>
                      </a:cubicBezTo>
                      <a:cubicBezTo>
                        <a:pt x="165" y="1064"/>
                        <a:pt x="198" y="1216"/>
                        <a:pt x="211" y="1375"/>
                      </a:cubicBezTo>
                      <a:cubicBezTo>
                        <a:pt x="218" y="1447"/>
                        <a:pt x="225" y="1520"/>
                        <a:pt x="218" y="1593"/>
                      </a:cubicBezTo>
                      <a:cubicBezTo>
                        <a:pt x="211" y="1665"/>
                        <a:pt x="192" y="1738"/>
                        <a:pt x="198" y="1804"/>
                      </a:cubicBezTo>
                      <a:cubicBezTo>
                        <a:pt x="203" y="1818"/>
                        <a:pt x="221" y="1829"/>
                        <a:pt x="236" y="1829"/>
                      </a:cubicBezTo>
                      <a:cubicBezTo>
                        <a:pt x="242" y="1829"/>
                        <a:pt x="247" y="1827"/>
                        <a:pt x="251" y="1824"/>
                      </a:cubicBezTo>
                      <a:cubicBezTo>
                        <a:pt x="357" y="1751"/>
                        <a:pt x="377" y="1573"/>
                        <a:pt x="383" y="1454"/>
                      </a:cubicBezTo>
                      <a:cubicBezTo>
                        <a:pt x="396" y="1289"/>
                        <a:pt x="363" y="1137"/>
                        <a:pt x="324" y="979"/>
                      </a:cubicBezTo>
                      <a:cubicBezTo>
                        <a:pt x="244" y="668"/>
                        <a:pt x="119" y="345"/>
                        <a:pt x="145" y="21"/>
                      </a:cubicBezTo>
                      <a:cubicBezTo>
                        <a:pt x="145" y="7"/>
                        <a:pt x="134" y="0"/>
                        <a:pt x="1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6" name="Google Shape;1866;p34"/>
                <p:cNvSpPr/>
                <p:nvPr/>
              </p:nvSpPr>
              <p:spPr>
                <a:xfrm>
                  <a:off x="8149854" y="3468283"/>
                  <a:ext cx="61365" cy="244556"/>
                </a:xfrm>
                <a:custGeom>
                  <a:rect b="b" l="l" r="r" t="t"/>
                  <a:pathLst>
                    <a:path extrusionOk="0" h="1897" w="476">
                      <a:moveTo>
                        <a:pt x="222" y="0"/>
                      </a:moveTo>
                      <a:cubicBezTo>
                        <a:pt x="216" y="0"/>
                        <a:pt x="210" y="2"/>
                        <a:pt x="205" y="7"/>
                      </a:cubicBezTo>
                      <a:cubicBezTo>
                        <a:pt x="0" y="231"/>
                        <a:pt x="112" y="535"/>
                        <a:pt x="172" y="793"/>
                      </a:cubicBezTo>
                      <a:cubicBezTo>
                        <a:pt x="211" y="971"/>
                        <a:pt x="244" y="1156"/>
                        <a:pt x="251" y="1334"/>
                      </a:cubicBezTo>
                      <a:cubicBezTo>
                        <a:pt x="258" y="1512"/>
                        <a:pt x="218" y="1684"/>
                        <a:pt x="218" y="1856"/>
                      </a:cubicBezTo>
                      <a:cubicBezTo>
                        <a:pt x="218" y="1883"/>
                        <a:pt x="236" y="1896"/>
                        <a:pt x="255" y="1896"/>
                      </a:cubicBezTo>
                      <a:cubicBezTo>
                        <a:pt x="268" y="1896"/>
                        <a:pt x="282" y="1889"/>
                        <a:pt x="291" y="1876"/>
                      </a:cubicBezTo>
                      <a:cubicBezTo>
                        <a:pt x="476" y="1631"/>
                        <a:pt x="423" y="1215"/>
                        <a:pt x="357" y="931"/>
                      </a:cubicBezTo>
                      <a:cubicBezTo>
                        <a:pt x="297" y="674"/>
                        <a:pt x="86" y="297"/>
                        <a:pt x="251" y="40"/>
                      </a:cubicBezTo>
                      <a:cubicBezTo>
                        <a:pt x="261" y="20"/>
                        <a:pt x="241" y="0"/>
                        <a:pt x="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7" name="Google Shape;1867;p34"/>
                <p:cNvSpPr/>
                <p:nvPr/>
              </p:nvSpPr>
              <p:spPr>
                <a:xfrm>
                  <a:off x="8218825" y="3484398"/>
                  <a:ext cx="53759" cy="231665"/>
                </a:xfrm>
                <a:custGeom>
                  <a:rect b="b" l="l" r="r" t="t"/>
                  <a:pathLst>
                    <a:path extrusionOk="0" h="1797" w="417">
                      <a:moveTo>
                        <a:pt x="284" y="0"/>
                      </a:moveTo>
                      <a:cubicBezTo>
                        <a:pt x="282" y="0"/>
                        <a:pt x="280" y="0"/>
                        <a:pt x="277" y="1"/>
                      </a:cubicBezTo>
                      <a:cubicBezTo>
                        <a:pt x="0" y="60"/>
                        <a:pt x="112" y="536"/>
                        <a:pt x="145" y="714"/>
                      </a:cubicBezTo>
                      <a:cubicBezTo>
                        <a:pt x="172" y="886"/>
                        <a:pt x="211" y="1057"/>
                        <a:pt x="218" y="1229"/>
                      </a:cubicBezTo>
                      <a:cubicBezTo>
                        <a:pt x="231" y="1407"/>
                        <a:pt x="198" y="1559"/>
                        <a:pt x="145" y="1724"/>
                      </a:cubicBezTo>
                      <a:cubicBezTo>
                        <a:pt x="128" y="1767"/>
                        <a:pt x="162" y="1797"/>
                        <a:pt x="198" y="1797"/>
                      </a:cubicBezTo>
                      <a:cubicBezTo>
                        <a:pt x="217" y="1797"/>
                        <a:pt x="237" y="1789"/>
                        <a:pt x="251" y="1770"/>
                      </a:cubicBezTo>
                      <a:cubicBezTo>
                        <a:pt x="416" y="1539"/>
                        <a:pt x="376" y="1209"/>
                        <a:pt x="324" y="952"/>
                      </a:cubicBezTo>
                      <a:cubicBezTo>
                        <a:pt x="291" y="793"/>
                        <a:pt x="251" y="635"/>
                        <a:pt x="225" y="476"/>
                      </a:cubicBezTo>
                      <a:cubicBezTo>
                        <a:pt x="211" y="371"/>
                        <a:pt x="152" y="113"/>
                        <a:pt x="291" y="60"/>
                      </a:cubicBezTo>
                      <a:cubicBezTo>
                        <a:pt x="328" y="48"/>
                        <a:pt x="318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" name="Google Shape;1868;p34"/>
                <p:cNvSpPr/>
                <p:nvPr/>
              </p:nvSpPr>
              <p:spPr>
                <a:xfrm rot="3664740">
                  <a:off x="6909105" y="3664021"/>
                  <a:ext cx="28233" cy="44863"/>
                </a:xfrm>
                <a:custGeom>
                  <a:rect b="b" l="l" r="r" t="t"/>
                  <a:pathLst>
                    <a:path extrusionOk="0" h="348" w="219">
                      <a:moveTo>
                        <a:pt x="47" y="201"/>
                      </a:moveTo>
                      <a:lnTo>
                        <a:pt x="42" y="212"/>
                      </a:lnTo>
                      <a:lnTo>
                        <a:pt x="42" y="212"/>
                      </a:lnTo>
                      <a:cubicBezTo>
                        <a:pt x="43" y="208"/>
                        <a:pt x="44" y="204"/>
                        <a:pt x="47" y="201"/>
                      </a:cubicBezTo>
                      <a:close/>
                      <a:moveTo>
                        <a:pt x="42" y="224"/>
                      </a:moveTo>
                      <a:lnTo>
                        <a:pt x="47" y="234"/>
                      </a:lnTo>
                      <a:cubicBezTo>
                        <a:pt x="44" y="232"/>
                        <a:pt x="43" y="228"/>
                        <a:pt x="42" y="224"/>
                      </a:cubicBezTo>
                      <a:close/>
                      <a:moveTo>
                        <a:pt x="93" y="1"/>
                      </a:moveTo>
                      <a:cubicBezTo>
                        <a:pt x="76" y="1"/>
                        <a:pt x="60" y="7"/>
                        <a:pt x="40" y="16"/>
                      </a:cubicBezTo>
                      <a:cubicBezTo>
                        <a:pt x="34" y="23"/>
                        <a:pt x="27" y="36"/>
                        <a:pt x="21" y="43"/>
                      </a:cubicBezTo>
                      <a:cubicBezTo>
                        <a:pt x="14" y="63"/>
                        <a:pt x="7" y="76"/>
                        <a:pt x="7" y="89"/>
                      </a:cubicBezTo>
                      <a:cubicBezTo>
                        <a:pt x="1" y="155"/>
                        <a:pt x="7" y="221"/>
                        <a:pt x="27" y="281"/>
                      </a:cubicBezTo>
                      <a:cubicBezTo>
                        <a:pt x="27" y="314"/>
                        <a:pt x="54" y="340"/>
                        <a:pt x="87" y="347"/>
                      </a:cubicBezTo>
                      <a:cubicBezTo>
                        <a:pt x="91" y="347"/>
                        <a:pt x="95" y="348"/>
                        <a:pt x="99" y="348"/>
                      </a:cubicBezTo>
                      <a:cubicBezTo>
                        <a:pt x="105" y="348"/>
                        <a:pt x="111" y="347"/>
                        <a:pt x="117" y="345"/>
                      </a:cubicBezTo>
                      <a:lnTo>
                        <a:pt x="117" y="345"/>
                      </a:lnTo>
                      <a:cubicBezTo>
                        <a:pt x="139" y="344"/>
                        <a:pt x="159" y="334"/>
                        <a:pt x="173" y="320"/>
                      </a:cubicBezTo>
                      <a:cubicBezTo>
                        <a:pt x="192" y="307"/>
                        <a:pt x="199" y="281"/>
                        <a:pt x="212" y="261"/>
                      </a:cubicBezTo>
                      <a:cubicBezTo>
                        <a:pt x="219" y="241"/>
                        <a:pt x="212" y="214"/>
                        <a:pt x="212" y="195"/>
                      </a:cubicBezTo>
                      <a:cubicBezTo>
                        <a:pt x="206" y="175"/>
                        <a:pt x="199" y="162"/>
                        <a:pt x="192" y="148"/>
                      </a:cubicBezTo>
                      <a:cubicBezTo>
                        <a:pt x="191" y="147"/>
                        <a:pt x="189" y="145"/>
                        <a:pt x="188" y="143"/>
                      </a:cubicBezTo>
                      <a:lnTo>
                        <a:pt x="188" y="143"/>
                      </a:lnTo>
                      <a:cubicBezTo>
                        <a:pt x="189" y="132"/>
                        <a:pt x="190" y="120"/>
                        <a:pt x="192" y="109"/>
                      </a:cubicBezTo>
                      <a:lnTo>
                        <a:pt x="192" y="109"/>
                      </a:lnTo>
                      <a:cubicBezTo>
                        <a:pt x="186" y="115"/>
                        <a:pt x="186" y="122"/>
                        <a:pt x="186" y="135"/>
                      </a:cubicBezTo>
                      <a:lnTo>
                        <a:pt x="186" y="115"/>
                      </a:lnTo>
                      <a:cubicBezTo>
                        <a:pt x="192" y="102"/>
                        <a:pt x="192" y="82"/>
                        <a:pt x="186" y="69"/>
                      </a:cubicBezTo>
                      <a:lnTo>
                        <a:pt x="179" y="43"/>
                      </a:lnTo>
                      <a:cubicBezTo>
                        <a:pt x="166" y="16"/>
                        <a:pt x="139" y="3"/>
                        <a:pt x="113" y="3"/>
                      </a:cubicBezTo>
                      <a:cubicBezTo>
                        <a:pt x="106" y="1"/>
                        <a:pt x="99" y="1"/>
                        <a:pt x="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" name="Google Shape;1869;p34"/>
                <p:cNvSpPr/>
                <p:nvPr/>
              </p:nvSpPr>
              <p:spPr>
                <a:xfrm>
                  <a:off x="7866162" y="3903787"/>
                  <a:ext cx="287744" cy="172492"/>
                </a:xfrm>
                <a:custGeom>
                  <a:rect b="b" l="l" r="r" t="t"/>
                  <a:pathLst>
                    <a:path extrusionOk="0" h="1338" w="2232">
                      <a:moveTo>
                        <a:pt x="2126" y="0"/>
                      </a:moveTo>
                      <a:cubicBezTo>
                        <a:pt x="2111" y="0"/>
                        <a:pt x="2095" y="5"/>
                        <a:pt x="2081" y="18"/>
                      </a:cubicBezTo>
                      <a:cubicBezTo>
                        <a:pt x="1777" y="263"/>
                        <a:pt x="1473" y="514"/>
                        <a:pt x="1150" y="738"/>
                      </a:cubicBezTo>
                      <a:cubicBezTo>
                        <a:pt x="998" y="844"/>
                        <a:pt x="839" y="949"/>
                        <a:pt x="681" y="1042"/>
                      </a:cubicBezTo>
                      <a:cubicBezTo>
                        <a:pt x="540" y="1120"/>
                        <a:pt x="391" y="1190"/>
                        <a:pt x="234" y="1190"/>
                      </a:cubicBezTo>
                      <a:cubicBezTo>
                        <a:pt x="225" y="1190"/>
                        <a:pt x="217" y="1190"/>
                        <a:pt x="208" y="1189"/>
                      </a:cubicBezTo>
                      <a:lnTo>
                        <a:pt x="208" y="1189"/>
                      </a:lnTo>
                      <a:cubicBezTo>
                        <a:pt x="382" y="915"/>
                        <a:pt x="588" y="663"/>
                        <a:pt x="767" y="395"/>
                      </a:cubicBezTo>
                      <a:cubicBezTo>
                        <a:pt x="787" y="364"/>
                        <a:pt x="756" y="333"/>
                        <a:pt x="729" y="333"/>
                      </a:cubicBezTo>
                      <a:cubicBezTo>
                        <a:pt x="721" y="333"/>
                        <a:pt x="713" y="336"/>
                        <a:pt x="707" y="342"/>
                      </a:cubicBezTo>
                      <a:lnTo>
                        <a:pt x="707" y="348"/>
                      </a:lnTo>
                      <a:cubicBezTo>
                        <a:pt x="436" y="586"/>
                        <a:pt x="225" y="910"/>
                        <a:pt x="27" y="1207"/>
                      </a:cubicBezTo>
                      <a:cubicBezTo>
                        <a:pt x="1" y="1246"/>
                        <a:pt x="27" y="1299"/>
                        <a:pt x="67" y="1313"/>
                      </a:cubicBezTo>
                      <a:cubicBezTo>
                        <a:pt x="129" y="1330"/>
                        <a:pt x="191" y="1337"/>
                        <a:pt x="252" y="1337"/>
                      </a:cubicBezTo>
                      <a:cubicBezTo>
                        <a:pt x="590" y="1337"/>
                        <a:pt x="901" y="1101"/>
                        <a:pt x="1169" y="916"/>
                      </a:cubicBezTo>
                      <a:cubicBezTo>
                        <a:pt x="1526" y="679"/>
                        <a:pt x="1869" y="415"/>
                        <a:pt x="2180" y="117"/>
                      </a:cubicBezTo>
                      <a:cubicBezTo>
                        <a:pt x="2231" y="71"/>
                        <a:pt x="2182" y="0"/>
                        <a:pt x="21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870" name="Google Shape;1870;p34"/>
              <p:cNvSpPr/>
              <p:nvPr/>
            </p:nvSpPr>
            <p:spPr>
              <a:xfrm>
                <a:off x="7893363" y="3928282"/>
                <a:ext cx="213874" cy="128660"/>
              </a:xfrm>
              <a:custGeom>
                <a:rect b="b" l="l" r="r" t="t"/>
                <a:pathLst>
                  <a:path extrusionOk="0" h="998" w="1659">
                    <a:moveTo>
                      <a:pt x="1658" y="0"/>
                    </a:moveTo>
                    <a:lnTo>
                      <a:pt x="1658" y="0"/>
                    </a:lnTo>
                    <a:cubicBezTo>
                      <a:pt x="1275" y="99"/>
                      <a:pt x="892" y="192"/>
                      <a:pt x="509" y="271"/>
                    </a:cubicBezTo>
                    <a:cubicBezTo>
                      <a:pt x="344" y="515"/>
                      <a:pt x="159" y="746"/>
                      <a:pt x="1" y="997"/>
                    </a:cubicBezTo>
                    <a:cubicBezTo>
                      <a:pt x="9" y="997"/>
                      <a:pt x="16" y="998"/>
                      <a:pt x="24" y="998"/>
                    </a:cubicBezTo>
                    <a:cubicBezTo>
                      <a:pt x="181" y="998"/>
                      <a:pt x="331" y="934"/>
                      <a:pt x="470" y="852"/>
                    </a:cubicBezTo>
                    <a:cubicBezTo>
                      <a:pt x="635" y="759"/>
                      <a:pt x="787" y="654"/>
                      <a:pt x="939" y="548"/>
                    </a:cubicBezTo>
                    <a:cubicBezTo>
                      <a:pt x="1189" y="376"/>
                      <a:pt x="1427" y="192"/>
                      <a:pt x="1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1" name="Google Shape;1871;p34"/>
            <p:cNvGrpSpPr/>
            <p:nvPr/>
          </p:nvGrpSpPr>
          <p:grpSpPr>
            <a:xfrm rot="-509245">
              <a:off x="3633914" y="3380924"/>
              <a:ext cx="2977001" cy="447498"/>
              <a:chOff x="6869566" y="3578637"/>
              <a:chExt cx="2976845" cy="447474"/>
            </a:xfrm>
          </p:grpSpPr>
          <p:grpSp>
            <p:nvGrpSpPr>
              <p:cNvPr id="1872" name="Google Shape;1872;p34"/>
              <p:cNvGrpSpPr/>
              <p:nvPr/>
            </p:nvGrpSpPr>
            <p:grpSpPr>
              <a:xfrm>
                <a:off x="6869566" y="3578637"/>
                <a:ext cx="2976845" cy="447474"/>
                <a:chOff x="6869566" y="3578637"/>
                <a:chExt cx="2976845" cy="447474"/>
              </a:xfrm>
            </p:grpSpPr>
            <p:sp>
              <p:nvSpPr>
                <p:cNvPr id="1873" name="Google Shape;1873;p34"/>
                <p:cNvSpPr/>
                <p:nvPr/>
              </p:nvSpPr>
              <p:spPr>
                <a:xfrm>
                  <a:off x="8742233" y="3578637"/>
                  <a:ext cx="1104178" cy="146837"/>
                </a:xfrm>
                <a:custGeom>
                  <a:rect b="b" l="l" r="r" t="t"/>
                  <a:pathLst>
                    <a:path extrusionOk="0" h="1139" w="8565">
                      <a:moveTo>
                        <a:pt x="5441" y="1"/>
                      </a:moveTo>
                      <a:cubicBezTo>
                        <a:pt x="3597" y="1"/>
                        <a:pt x="1709" y="408"/>
                        <a:pt x="1" y="993"/>
                      </a:cubicBezTo>
                      <a:cubicBezTo>
                        <a:pt x="67" y="1026"/>
                        <a:pt x="133" y="1066"/>
                        <a:pt x="192" y="1112"/>
                      </a:cubicBezTo>
                      <a:cubicBezTo>
                        <a:pt x="206" y="1125"/>
                        <a:pt x="219" y="1132"/>
                        <a:pt x="225" y="1138"/>
                      </a:cubicBezTo>
                      <a:cubicBezTo>
                        <a:pt x="232" y="1138"/>
                        <a:pt x="239" y="1132"/>
                        <a:pt x="245" y="1132"/>
                      </a:cubicBezTo>
                      <a:cubicBezTo>
                        <a:pt x="859" y="940"/>
                        <a:pt x="1473" y="788"/>
                        <a:pt x="2101" y="663"/>
                      </a:cubicBezTo>
                      <a:cubicBezTo>
                        <a:pt x="3346" y="424"/>
                        <a:pt x="4621" y="299"/>
                        <a:pt x="5885" y="299"/>
                      </a:cubicBezTo>
                      <a:cubicBezTo>
                        <a:pt x="5949" y="299"/>
                        <a:pt x="6012" y="299"/>
                        <a:pt x="6076" y="300"/>
                      </a:cubicBezTo>
                      <a:cubicBezTo>
                        <a:pt x="6716" y="306"/>
                        <a:pt x="7350" y="359"/>
                        <a:pt x="7984" y="412"/>
                      </a:cubicBezTo>
                      <a:cubicBezTo>
                        <a:pt x="8175" y="432"/>
                        <a:pt x="8367" y="439"/>
                        <a:pt x="8565" y="458"/>
                      </a:cubicBezTo>
                      <a:cubicBezTo>
                        <a:pt x="7568" y="138"/>
                        <a:pt x="6512" y="1"/>
                        <a:pt x="54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4" name="Google Shape;1874;p34"/>
                <p:cNvSpPr/>
                <p:nvPr/>
              </p:nvSpPr>
              <p:spPr>
                <a:xfrm>
                  <a:off x="6869566" y="3721994"/>
                  <a:ext cx="1095670" cy="110611"/>
                </a:xfrm>
                <a:custGeom>
                  <a:rect b="b" l="l" r="r" t="t"/>
                  <a:pathLst>
                    <a:path extrusionOk="0" h="858" w="8499">
                      <a:moveTo>
                        <a:pt x="2831" y="1"/>
                      </a:moveTo>
                      <a:cubicBezTo>
                        <a:pt x="2108" y="1"/>
                        <a:pt x="1334" y="173"/>
                        <a:pt x="727" y="396"/>
                      </a:cubicBezTo>
                      <a:cubicBezTo>
                        <a:pt x="575" y="449"/>
                        <a:pt x="423" y="508"/>
                        <a:pt x="264" y="522"/>
                      </a:cubicBezTo>
                      <a:cubicBezTo>
                        <a:pt x="172" y="522"/>
                        <a:pt x="86" y="508"/>
                        <a:pt x="0" y="482"/>
                      </a:cubicBezTo>
                      <a:lnTo>
                        <a:pt x="0" y="482"/>
                      </a:lnTo>
                      <a:cubicBezTo>
                        <a:pt x="27" y="541"/>
                        <a:pt x="60" y="601"/>
                        <a:pt x="93" y="660"/>
                      </a:cubicBezTo>
                      <a:cubicBezTo>
                        <a:pt x="106" y="667"/>
                        <a:pt x="119" y="674"/>
                        <a:pt x="139" y="680"/>
                      </a:cubicBezTo>
                      <a:cubicBezTo>
                        <a:pt x="191" y="694"/>
                        <a:pt x="246" y="699"/>
                        <a:pt x="301" y="699"/>
                      </a:cubicBezTo>
                      <a:cubicBezTo>
                        <a:pt x="435" y="699"/>
                        <a:pt x="574" y="667"/>
                        <a:pt x="700" y="634"/>
                      </a:cubicBezTo>
                      <a:cubicBezTo>
                        <a:pt x="931" y="574"/>
                        <a:pt x="1156" y="502"/>
                        <a:pt x="1387" y="449"/>
                      </a:cubicBezTo>
                      <a:cubicBezTo>
                        <a:pt x="1704" y="370"/>
                        <a:pt x="2027" y="324"/>
                        <a:pt x="2351" y="304"/>
                      </a:cubicBezTo>
                      <a:cubicBezTo>
                        <a:pt x="2415" y="300"/>
                        <a:pt x="2479" y="299"/>
                        <a:pt x="2543" y="299"/>
                      </a:cubicBezTo>
                      <a:cubicBezTo>
                        <a:pt x="3115" y="299"/>
                        <a:pt x="3667" y="426"/>
                        <a:pt x="4213" y="574"/>
                      </a:cubicBezTo>
                      <a:cubicBezTo>
                        <a:pt x="4734" y="716"/>
                        <a:pt x="5269" y="858"/>
                        <a:pt x="5811" y="858"/>
                      </a:cubicBezTo>
                      <a:cubicBezTo>
                        <a:pt x="5901" y="858"/>
                        <a:pt x="5991" y="854"/>
                        <a:pt x="6082" y="845"/>
                      </a:cubicBezTo>
                      <a:cubicBezTo>
                        <a:pt x="6399" y="819"/>
                        <a:pt x="6683" y="713"/>
                        <a:pt x="6973" y="601"/>
                      </a:cubicBezTo>
                      <a:cubicBezTo>
                        <a:pt x="7136" y="538"/>
                        <a:pt x="7328" y="467"/>
                        <a:pt x="7513" y="467"/>
                      </a:cubicBezTo>
                      <a:cubicBezTo>
                        <a:pt x="7560" y="467"/>
                        <a:pt x="7607" y="471"/>
                        <a:pt x="7653" y="482"/>
                      </a:cubicBezTo>
                      <a:cubicBezTo>
                        <a:pt x="7930" y="396"/>
                        <a:pt x="8214" y="310"/>
                        <a:pt x="8498" y="244"/>
                      </a:cubicBezTo>
                      <a:lnTo>
                        <a:pt x="8465" y="244"/>
                      </a:lnTo>
                      <a:cubicBezTo>
                        <a:pt x="8395" y="242"/>
                        <a:pt x="8325" y="240"/>
                        <a:pt x="8256" y="240"/>
                      </a:cubicBezTo>
                      <a:cubicBezTo>
                        <a:pt x="7458" y="240"/>
                        <a:pt x="6679" y="404"/>
                        <a:pt x="5884" y="489"/>
                      </a:cubicBezTo>
                      <a:cubicBezTo>
                        <a:pt x="5766" y="502"/>
                        <a:pt x="5652" y="508"/>
                        <a:pt x="5542" y="508"/>
                      </a:cubicBezTo>
                      <a:cubicBezTo>
                        <a:pt x="4932" y="508"/>
                        <a:pt x="4426" y="322"/>
                        <a:pt x="3810" y="132"/>
                      </a:cubicBezTo>
                      <a:cubicBezTo>
                        <a:pt x="3511" y="40"/>
                        <a:pt x="3177" y="1"/>
                        <a:pt x="28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5" name="Google Shape;1875;p34"/>
                <p:cNvSpPr/>
                <p:nvPr/>
              </p:nvSpPr>
              <p:spPr>
                <a:xfrm>
                  <a:off x="7069647" y="3828352"/>
                  <a:ext cx="1271771" cy="197759"/>
                </a:xfrm>
                <a:custGeom>
                  <a:rect b="b" l="l" r="r" t="t"/>
                  <a:pathLst>
                    <a:path extrusionOk="0" h="1534" w="9865">
                      <a:moveTo>
                        <a:pt x="9356" y="0"/>
                      </a:moveTo>
                      <a:cubicBezTo>
                        <a:pt x="7009" y="695"/>
                        <a:pt x="4637" y="1340"/>
                        <a:pt x="2168" y="1340"/>
                      </a:cubicBezTo>
                      <a:cubicBezTo>
                        <a:pt x="1490" y="1340"/>
                        <a:pt x="806" y="1292"/>
                        <a:pt x="112" y="1182"/>
                      </a:cubicBezTo>
                      <a:cubicBezTo>
                        <a:pt x="73" y="1176"/>
                        <a:pt x="40" y="1176"/>
                        <a:pt x="0" y="1169"/>
                      </a:cubicBezTo>
                      <a:lnTo>
                        <a:pt x="0" y="1169"/>
                      </a:lnTo>
                      <a:cubicBezTo>
                        <a:pt x="357" y="1281"/>
                        <a:pt x="726" y="1354"/>
                        <a:pt x="1090" y="1407"/>
                      </a:cubicBezTo>
                      <a:cubicBezTo>
                        <a:pt x="1750" y="1506"/>
                        <a:pt x="2423" y="1526"/>
                        <a:pt x="3090" y="1532"/>
                      </a:cubicBezTo>
                      <a:cubicBezTo>
                        <a:pt x="3156" y="1533"/>
                        <a:pt x="3223" y="1534"/>
                        <a:pt x="3289" y="1534"/>
                      </a:cubicBezTo>
                      <a:cubicBezTo>
                        <a:pt x="4393" y="1534"/>
                        <a:pt x="5506" y="1381"/>
                        <a:pt x="6590" y="1176"/>
                      </a:cubicBezTo>
                      <a:cubicBezTo>
                        <a:pt x="7138" y="1070"/>
                        <a:pt x="7679" y="951"/>
                        <a:pt x="8221" y="813"/>
                      </a:cubicBezTo>
                      <a:lnTo>
                        <a:pt x="8241" y="799"/>
                      </a:lnTo>
                      <a:cubicBezTo>
                        <a:pt x="8257" y="787"/>
                        <a:pt x="8277" y="782"/>
                        <a:pt x="8294" y="782"/>
                      </a:cubicBezTo>
                      <a:cubicBezTo>
                        <a:pt x="8303" y="782"/>
                        <a:pt x="8313" y="784"/>
                        <a:pt x="8320" y="786"/>
                      </a:cubicBezTo>
                      <a:cubicBezTo>
                        <a:pt x="8841" y="654"/>
                        <a:pt x="9356" y="502"/>
                        <a:pt x="9865" y="331"/>
                      </a:cubicBezTo>
                      <a:cubicBezTo>
                        <a:pt x="9660" y="265"/>
                        <a:pt x="9462" y="198"/>
                        <a:pt x="9257" y="139"/>
                      </a:cubicBezTo>
                      <a:cubicBezTo>
                        <a:pt x="9209" y="121"/>
                        <a:pt x="9222" y="52"/>
                        <a:pt x="9266" y="52"/>
                      </a:cubicBezTo>
                      <a:cubicBezTo>
                        <a:pt x="9269" y="52"/>
                        <a:pt x="9273" y="52"/>
                        <a:pt x="9277" y="53"/>
                      </a:cubicBezTo>
                      <a:cubicBezTo>
                        <a:pt x="9462" y="99"/>
                        <a:pt x="9647" y="152"/>
                        <a:pt x="9832" y="205"/>
                      </a:cubicBezTo>
                      <a:cubicBezTo>
                        <a:pt x="9673" y="132"/>
                        <a:pt x="9515" y="66"/>
                        <a:pt x="93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876" name="Google Shape;1876;p34"/>
              <p:cNvSpPr/>
              <p:nvPr/>
            </p:nvSpPr>
            <p:spPr>
              <a:xfrm>
                <a:off x="6923196" y="3803599"/>
                <a:ext cx="623187" cy="102618"/>
              </a:xfrm>
              <a:custGeom>
                <a:rect b="b" l="l" r="r" t="t"/>
                <a:pathLst>
                  <a:path extrusionOk="0" h="796" w="4834">
                    <a:moveTo>
                      <a:pt x="872" y="1"/>
                    </a:moveTo>
                    <a:cubicBezTo>
                      <a:pt x="746" y="34"/>
                      <a:pt x="614" y="60"/>
                      <a:pt x="489" y="93"/>
                    </a:cubicBezTo>
                    <a:cubicBezTo>
                      <a:pt x="330" y="140"/>
                      <a:pt x="165" y="179"/>
                      <a:pt x="0" y="192"/>
                    </a:cubicBezTo>
                    <a:cubicBezTo>
                      <a:pt x="99" y="278"/>
                      <a:pt x="179" y="390"/>
                      <a:pt x="291" y="450"/>
                    </a:cubicBezTo>
                    <a:lnTo>
                      <a:pt x="297" y="450"/>
                    </a:lnTo>
                    <a:cubicBezTo>
                      <a:pt x="449" y="516"/>
                      <a:pt x="608" y="589"/>
                      <a:pt x="773" y="635"/>
                    </a:cubicBezTo>
                    <a:cubicBezTo>
                      <a:pt x="938" y="681"/>
                      <a:pt x="1110" y="707"/>
                      <a:pt x="1288" y="734"/>
                    </a:cubicBezTo>
                    <a:cubicBezTo>
                      <a:pt x="1604" y="775"/>
                      <a:pt x="1925" y="796"/>
                      <a:pt x="2245" y="796"/>
                    </a:cubicBezTo>
                    <a:cubicBezTo>
                      <a:pt x="2600" y="796"/>
                      <a:pt x="2955" y="770"/>
                      <a:pt x="3302" y="714"/>
                    </a:cubicBezTo>
                    <a:cubicBezTo>
                      <a:pt x="3823" y="641"/>
                      <a:pt x="4332" y="503"/>
                      <a:pt x="4834" y="351"/>
                    </a:cubicBezTo>
                    <a:cubicBezTo>
                      <a:pt x="4761" y="344"/>
                      <a:pt x="4695" y="331"/>
                      <a:pt x="4629" y="318"/>
                    </a:cubicBezTo>
                    <a:cubicBezTo>
                      <a:pt x="4169" y="563"/>
                      <a:pt x="3653" y="657"/>
                      <a:pt x="3120" y="657"/>
                    </a:cubicBezTo>
                    <a:cubicBezTo>
                      <a:pt x="2636" y="657"/>
                      <a:pt x="2139" y="580"/>
                      <a:pt x="1658" y="470"/>
                    </a:cubicBezTo>
                    <a:cubicBezTo>
                      <a:pt x="1301" y="397"/>
                      <a:pt x="1037" y="232"/>
                      <a:pt x="8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77" name="Google Shape;1877;p34"/>
          <p:cNvGrpSpPr/>
          <p:nvPr/>
        </p:nvGrpSpPr>
        <p:grpSpPr>
          <a:xfrm>
            <a:off x="-209850" y="2751716"/>
            <a:ext cx="9701160" cy="2760571"/>
            <a:chOff x="-209850" y="2751716"/>
            <a:chExt cx="9701160" cy="2760571"/>
          </a:xfrm>
        </p:grpSpPr>
        <p:grpSp>
          <p:nvGrpSpPr>
            <p:cNvPr id="1878" name="Google Shape;1878;p34"/>
            <p:cNvGrpSpPr/>
            <p:nvPr/>
          </p:nvGrpSpPr>
          <p:grpSpPr>
            <a:xfrm>
              <a:off x="-209850" y="3353912"/>
              <a:ext cx="2452394" cy="1973840"/>
              <a:chOff x="9574000" y="2069700"/>
              <a:chExt cx="2452394" cy="1973840"/>
            </a:xfrm>
          </p:grpSpPr>
          <p:sp>
            <p:nvSpPr>
              <p:cNvPr id="1879" name="Google Shape;1879;p34"/>
              <p:cNvSpPr/>
              <p:nvPr/>
            </p:nvSpPr>
            <p:spPr>
              <a:xfrm>
                <a:off x="9574000" y="2069700"/>
                <a:ext cx="2452394" cy="1973840"/>
              </a:xfrm>
              <a:custGeom>
                <a:rect b="b" l="l" r="r" t="t"/>
                <a:pathLst>
                  <a:path extrusionOk="0" h="22710" w="28216">
                    <a:moveTo>
                      <a:pt x="6287" y="1"/>
                    </a:moveTo>
                    <a:cubicBezTo>
                      <a:pt x="6245" y="1"/>
                      <a:pt x="6203" y="1"/>
                      <a:pt x="6161" y="2"/>
                    </a:cubicBezTo>
                    <a:cubicBezTo>
                      <a:pt x="3210" y="35"/>
                      <a:pt x="1" y="2089"/>
                      <a:pt x="1" y="2089"/>
                    </a:cubicBezTo>
                    <a:lnTo>
                      <a:pt x="1" y="17335"/>
                    </a:lnTo>
                    <a:lnTo>
                      <a:pt x="1222" y="18101"/>
                    </a:lnTo>
                    <a:lnTo>
                      <a:pt x="1975" y="18576"/>
                    </a:lnTo>
                    <a:lnTo>
                      <a:pt x="3804" y="19725"/>
                    </a:lnTo>
                    <a:lnTo>
                      <a:pt x="5052" y="20511"/>
                    </a:lnTo>
                    <a:lnTo>
                      <a:pt x="5752" y="20953"/>
                    </a:lnTo>
                    <a:lnTo>
                      <a:pt x="6214" y="21244"/>
                    </a:lnTo>
                    <a:lnTo>
                      <a:pt x="6393" y="21356"/>
                    </a:lnTo>
                    <a:lnTo>
                      <a:pt x="6696" y="21548"/>
                    </a:lnTo>
                    <a:lnTo>
                      <a:pt x="8505" y="22683"/>
                    </a:lnTo>
                    <a:lnTo>
                      <a:pt x="8552" y="22710"/>
                    </a:lnTo>
                    <a:lnTo>
                      <a:pt x="9628" y="22518"/>
                    </a:lnTo>
                    <a:lnTo>
                      <a:pt x="9635" y="22518"/>
                    </a:lnTo>
                    <a:lnTo>
                      <a:pt x="10169" y="22426"/>
                    </a:lnTo>
                    <a:lnTo>
                      <a:pt x="11120" y="22254"/>
                    </a:lnTo>
                    <a:lnTo>
                      <a:pt x="12513" y="22010"/>
                    </a:lnTo>
                    <a:lnTo>
                      <a:pt x="28215" y="19223"/>
                    </a:lnTo>
                    <a:cubicBezTo>
                      <a:pt x="28215" y="19223"/>
                      <a:pt x="27951" y="18728"/>
                      <a:pt x="27555" y="18121"/>
                    </a:cubicBezTo>
                    <a:cubicBezTo>
                      <a:pt x="27218" y="17612"/>
                      <a:pt x="26789" y="17025"/>
                      <a:pt x="26333" y="16576"/>
                    </a:cubicBezTo>
                    <a:cubicBezTo>
                      <a:pt x="25931" y="16180"/>
                      <a:pt x="25508" y="15896"/>
                      <a:pt x="25119" y="15882"/>
                    </a:cubicBezTo>
                    <a:cubicBezTo>
                      <a:pt x="25100" y="15882"/>
                      <a:pt x="25081" y="15881"/>
                      <a:pt x="25062" y="15881"/>
                    </a:cubicBezTo>
                    <a:cubicBezTo>
                      <a:pt x="23733" y="15881"/>
                      <a:pt x="22841" y="17480"/>
                      <a:pt x="22841" y="17480"/>
                    </a:cubicBezTo>
                    <a:lnTo>
                      <a:pt x="21943" y="14700"/>
                    </a:lnTo>
                    <a:lnTo>
                      <a:pt x="21923" y="14628"/>
                    </a:lnTo>
                    <a:lnTo>
                      <a:pt x="21731" y="14040"/>
                    </a:lnTo>
                    <a:lnTo>
                      <a:pt x="21322" y="12772"/>
                    </a:lnTo>
                    <a:lnTo>
                      <a:pt x="21196" y="12396"/>
                    </a:lnTo>
                    <a:lnTo>
                      <a:pt x="21117" y="12145"/>
                    </a:lnTo>
                    <a:lnTo>
                      <a:pt x="20952" y="11637"/>
                    </a:lnTo>
                    <a:lnTo>
                      <a:pt x="20325" y="9689"/>
                    </a:lnTo>
                    <a:lnTo>
                      <a:pt x="19414" y="9814"/>
                    </a:lnTo>
                    <a:lnTo>
                      <a:pt x="19308" y="9834"/>
                    </a:lnTo>
                    <a:lnTo>
                      <a:pt x="18001" y="10996"/>
                    </a:lnTo>
                    <a:cubicBezTo>
                      <a:pt x="18001" y="10996"/>
                      <a:pt x="17987" y="11062"/>
                      <a:pt x="17961" y="11181"/>
                    </a:cubicBezTo>
                    <a:cubicBezTo>
                      <a:pt x="17862" y="11597"/>
                      <a:pt x="17624" y="12640"/>
                      <a:pt x="17353" y="13710"/>
                    </a:cubicBezTo>
                    <a:cubicBezTo>
                      <a:pt x="17155" y="14489"/>
                      <a:pt x="16944" y="15282"/>
                      <a:pt x="16753" y="15856"/>
                    </a:cubicBezTo>
                    <a:cubicBezTo>
                      <a:pt x="16746" y="15869"/>
                      <a:pt x="16746" y="15876"/>
                      <a:pt x="16739" y="15882"/>
                    </a:cubicBezTo>
                    <a:cubicBezTo>
                      <a:pt x="16574" y="15790"/>
                      <a:pt x="16383" y="15691"/>
                      <a:pt x="16165" y="15592"/>
                    </a:cubicBezTo>
                    <a:cubicBezTo>
                      <a:pt x="15907" y="15473"/>
                      <a:pt x="15623" y="15348"/>
                      <a:pt x="15320" y="15222"/>
                    </a:cubicBezTo>
                    <a:cubicBezTo>
                      <a:pt x="15082" y="15123"/>
                      <a:pt x="14831" y="15024"/>
                      <a:pt x="14580" y="14925"/>
                    </a:cubicBezTo>
                    <a:cubicBezTo>
                      <a:pt x="14442" y="14872"/>
                      <a:pt x="14296" y="14813"/>
                      <a:pt x="14158" y="14760"/>
                    </a:cubicBezTo>
                    <a:cubicBezTo>
                      <a:pt x="14078" y="14733"/>
                      <a:pt x="13999" y="14700"/>
                      <a:pt x="13920" y="14674"/>
                    </a:cubicBezTo>
                    <a:cubicBezTo>
                      <a:pt x="13530" y="14529"/>
                      <a:pt x="13141" y="14390"/>
                      <a:pt x="12771" y="14258"/>
                    </a:cubicBezTo>
                    <a:cubicBezTo>
                      <a:pt x="12467" y="14152"/>
                      <a:pt x="12177" y="14053"/>
                      <a:pt x="11906" y="13961"/>
                    </a:cubicBezTo>
                    <a:cubicBezTo>
                      <a:pt x="11028" y="13657"/>
                      <a:pt x="10401" y="13459"/>
                      <a:pt x="10401" y="13459"/>
                    </a:cubicBezTo>
                    <a:lnTo>
                      <a:pt x="10480" y="13360"/>
                    </a:lnTo>
                    <a:lnTo>
                      <a:pt x="11787" y="11769"/>
                    </a:lnTo>
                    <a:lnTo>
                      <a:pt x="12725" y="10620"/>
                    </a:lnTo>
                    <a:lnTo>
                      <a:pt x="12771" y="10560"/>
                    </a:lnTo>
                    <a:cubicBezTo>
                      <a:pt x="12771" y="10560"/>
                      <a:pt x="12764" y="10475"/>
                      <a:pt x="12745" y="10329"/>
                    </a:cubicBezTo>
                    <a:cubicBezTo>
                      <a:pt x="12679" y="9794"/>
                      <a:pt x="12507" y="8381"/>
                      <a:pt x="12236" y="6784"/>
                    </a:cubicBezTo>
                    <a:cubicBezTo>
                      <a:pt x="12223" y="6764"/>
                      <a:pt x="12203" y="6744"/>
                      <a:pt x="12183" y="6724"/>
                    </a:cubicBezTo>
                    <a:cubicBezTo>
                      <a:pt x="12071" y="6605"/>
                      <a:pt x="11952" y="6493"/>
                      <a:pt x="11833" y="6381"/>
                    </a:cubicBezTo>
                    <a:cubicBezTo>
                      <a:pt x="11794" y="6348"/>
                      <a:pt x="11761" y="6315"/>
                      <a:pt x="11721" y="6282"/>
                    </a:cubicBezTo>
                    <a:cubicBezTo>
                      <a:pt x="10044" y="4816"/>
                      <a:pt x="7773" y="4162"/>
                      <a:pt x="7475" y="4076"/>
                    </a:cubicBezTo>
                    <a:cubicBezTo>
                      <a:pt x="7456" y="4076"/>
                      <a:pt x="7449" y="4070"/>
                      <a:pt x="7449" y="4070"/>
                    </a:cubicBezTo>
                    <a:lnTo>
                      <a:pt x="7832" y="2947"/>
                    </a:lnTo>
                    <a:lnTo>
                      <a:pt x="8122" y="2089"/>
                    </a:lnTo>
                    <a:cubicBezTo>
                      <a:pt x="8122" y="2089"/>
                      <a:pt x="7541" y="438"/>
                      <a:pt x="7013" y="55"/>
                    </a:cubicBezTo>
                    <a:cubicBezTo>
                      <a:pt x="6980" y="49"/>
                      <a:pt x="6947" y="42"/>
                      <a:pt x="6921" y="42"/>
                    </a:cubicBezTo>
                    <a:cubicBezTo>
                      <a:pt x="6712" y="14"/>
                      <a:pt x="6498" y="1"/>
                      <a:pt x="6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80" name="Google Shape;1880;p34"/>
              <p:cNvGrpSpPr/>
              <p:nvPr/>
            </p:nvGrpSpPr>
            <p:grpSpPr>
              <a:xfrm>
                <a:off x="9574000" y="2069700"/>
                <a:ext cx="2395027" cy="1783325"/>
                <a:chOff x="9574000" y="2069700"/>
                <a:chExt cx="2395027" cy="1783325"/>
              </a:xfrm>
            </p:grpSpPr>
            <p:sp>
              <p:nvSpPr>
                <p:cNvPr id="1881" name="Google Shape;1881;p34"/>
                <p:cNvSpPr/>
                <p:nvPr/>
              </p:nvSpPr>
              <p:spPr>
                <a:xfrm>
                  <a:off x="11163760" y="3125285"/>
                  <a:ext cx="252575" cy="658294"/>
                </a:xfrm>
                <a:custGeom>
                  <a:rect b="b" l="l" r="r" t="t"/>
                  <a:pathLst>
                    <a:path extrusionOk="0" h="7574" w="2906">
                      <a:moveTo>
                        <a:pt x="2826" y="0"/>
                      </a:moveTo>
                      <a:cubicBezTo>
                        <a:pt x="2516" y="792"/>
                        <a:pt x="2146" y="1572"/>
                        <a:pt x="1849" y="2371"/>
                      </a:cubicBezTo>
                      <a:cubicBezTo>
                        <a:pt x="1440" y="3467"/>
                        <a:pt x="1004" y="4556"/>
                        <a:pt x="654" y="5679"/>
                      </a:cubicBezTo>
                      <a:cubicBezTo>
                        <a:pt x="515" y="6114"/>
                        <a:pt x="370" y="6544"/>
                        <a:pt x="218" y="6973"/>
                      </a:cubicBezTo>
                      <a:cubicBezTo>
                        <a:pt x="172" y="7111"/>
                        <a:pt x="0" y="7428"/>
                        <a:pt x="79" y="7574"/>
                      </a:cubicBezTo>
                      <a:cubicBezTo>
                        <a:pt x="350" y="7514"/>
                        <a:pt x="475" y="7045"/>
                        <a:pt x="561" y="6821"/>
                      </a:cubicBezTo>
                      <a:cubicBezTo>
                        <a:pt x="700" y="6438"/>
                        <a:pt x="779" y="6035"/>
                        <a:pt x="905" y="5652"/>
                      </a:cubicBezTo>
                      <a:cubicBezTo>
                        <a:pt x="1208" y="4715"/>
                        <a:pt x="1605" y="3797"/>
                        <a:pt x="1935" y="2866"/>
                      </a:cubicBezTo>
                      <a:cubicBezTo>
                        <a:pt x="2245" y="1994"/>
                        <a:pt x="2582" y="1123"/>
                        <a:pt x="2905" y="251"/>
                      </a:cubicBezTo>
                      <a:lnTo>
                        <a:pt x="2826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2" name="Google Shape;1882;p34"/>
                <p:cNvSpPr/>
                <p:nvPr/>
              </p:nvSpPr>
              <p:spPr>
                <a:xfrm>
                  <a:off x="11215388" y="3289989"/>
                  <a:ext cx="265786" cy="563035"/>
                </a:xfrm>
                <a:custGeom>
                  <a:rect b="b" l="l" r="r" t="t"/>
                  <a:pathLst>
                    <a:path extrusionOk="0" h="6478" w="3058">
                      <a:moveTo>
                        <a:pt x="2846" y="0"/>
                      </a:moveTo>
                      <a:cubicBezTo>
                        <a:pt x="2800" y="112"/>
                        <a:pt x="2754" y="218"/>
                        <a:pt x="2714" y="324"/>
                      </a:cubicBezTo>
                      <a:cubicBezTo>
                        <a:pt x="2133" y="1730"/>
                        <a:pt x="1552" y="3130"/>
                        <a:pt x="945" y="4523"/>
                      </a:cubicBezTo>
                      <a:cubicBezTo>
                        <a:pt x="859" y="4708"/>
                        <a:pt x="0" y="6042"/>
                        <a:pt x="165" y="6326"/>
                      </a:cubicBezTo>
                      <a:cubicBezTo>
                        <a:pt x="222" y="6281"/>
                        <a:pt x="275" y="6262"/>
                        <a:pt x="325" y="6262"/>
                      </a:cubicBezTo>
                      <a:cubicBezTo>
                        <a:pt x="452" y="6262"/>
                        <a:pt x="561" y="6378"/>
                        <a:pt x="661" y="6478"/>
                      </a:cubicBezTo>
                      <a:cubicBezTo>
                        <a:pt x="647" y="6214"/>
                        <a:pt x="779" y="5976"/>
                        <a:pt x="898" y="5751"/>
                      </a:cubicBezTo>
                      <a:cubicBezTo>
                        <a:pt x="1539" y="4556"/>
                        <a:pt x="2153" y="3387"/>
                        <a:pt x="2562" y="2087"/>
                      </a:cubicBezTo>
                      <a:cubicBezTo>
                        <a:pt x="2708" y="1605"/>
                        <a:pt x="2879" y="1129"/>
                        <a:pt x="3058" y="660"/>
                      </a:cubicBezTo>
                      <a:lnTo>
                        <a:pt x="2846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" name="Google Shape;1883;p34"/>
                <p:cNvSpPr/>
                <p:nvPr/>
              </p:nvSpPr>
              <p:spPr>
                <a:xfrm>
                  <a:off x="11580952" y="3510319"/>
                  <a:ext cx="388075" cy="212594"/>
                </a:xfrm>
                <a:custGeom>
                  <a:rect b="b" l="l" r="r" t="t"/>
                  <a:pathLst>
                    <a:path extrusionOk="0" h="2446" w="4465">
                      <a:moveTo>
                        <a:pt x="3242" y="1"/>
                      </a:moveTo>
                      <a:cubicBezTo>
                        <a:pt x="3025" y="225"/>
                        <a:pt x="2787" y="430"/>
                        <a:pt x="2510" y="588"/>
                      </a:cubicBezTo>
                      <a:cubicBezTo>
                        <a:pt x="1803" y="985"/>
                        <a:pt x="773" y="1077"/>
                        <a:pt x="0" y="1255"/>
                      </a:cubicBezTo>
                      <a:cubicBezTo>
                        <a:pt x="370" y="1519"/>
                        <a:pt x="548" y="2120"/>
                        <a:pt x="918" y="2351"/>
                      </a:cubicBezTo>
                      <a:cubicBezTo>
                        <a:pt x="1027" y="2418"/>
                        <a:pt x="1167" y="2445"/>
                        <a:pt x="1324" y="2445"/>
                      </a:cubicBezTo>
                      <a:cubicBezTo>
                        <a:pt x="1912" y="2445"/>
                        <a:pt x="2749" y="2066"/>
                        <a:pt x="3150" y="1962"/>
                      </a:cubicBezTo>
                      <a:cubicBezTo>
                        <a:pt x="3553" y="1856"/>
                        <a:pt x="4022" y="1731"/>
                        <a:pt x="4464" y="1546"/>
                      </a:cubicBezTo>
                      <a:cubicBezTo>
                        <a:pt x="4127" y="1037"/>
                        <a:pt x="3698" y="450"/>
                        <a:pt x="3242" y="1"/>
                      </a:cubicBezTo>
                      <a:close/>
                    </a:path>
                  </a:pathLst>
                </a:custGeom>
                <a:solidFill>
                  <a:srgbClr val="003669">
                    <a:alpha val="58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" name="Google Shape;1884;p34"/>
                <p:cNvSpPr/>
                <p:nvPr/>
              </p:nvSpPr>
              <p:spPr>
                <a:xfrm>
                  <a:off x="10953687" y="2922686"/>
                  <a:ext cx="314024" cy="845944"/>
                </a:xfrm>
                <a:custGeom>
                  <a:rect b="b" l="l" r="r" t="t"/>
                  <a:pathLst>
                    <a:path extrusionOk="0" h="9733" w="3613">
                      <a:moveTo>
                        <a:pt x="3540" y="0"/>
                      </a:moveTo>
                      <a:lnTo>
                        <a:pt x="3434" y="20"/>
                      </a:lnTo>
                      <a:lnTo>
                        <a:pt x="2127" y="1182"/>
                      </a:lnTo>
                      <a:cubicBezTo>
                        <a:pt x="2127" y="1182"/>
                        <a:pt x="1407" y="4437"/>
                        <a:pt x="879" y="6042"/>
                      </a:cubicBezTo>
                      <a:cubicBezTo>
                        <a:pt x="832" y="6233"/>
                        <a:pt x="766" y="6418"/>
                        <a:pt x="667" y="6623"/>
                      </a:cubicBezTo>
                      <a:cubicBezTo>
                        <a:pt x="542" y="6874"/>
                        <a:pt x="383" y="7039"/>
                        <a:pt x="469" y="7283"/>
                      </a:cubicBezTo>
                      <a:cubicBezTo>
                        <a:pt x="542" y="7475"/>
                        <a:pt x="707" y="7541"/>
                        <a:pt x="713" y="7765"/>
                      </a:cubicBezTo>
                      <a:cubicBezTo>
                        <a:pt x="720" y="8010"/>
                        <a:pt x="522" y="8333"/>
                        <a:pt x="436" y="8551"/>
                      </a:cubicBezTo>
                      <a:cubicBezTo>
                        <a:pt x="298" y="8888"/>
                        <a:pt x="146" y="9218"/>
                        <a:pt x="0" y="9548"/>
                      </a:cubicBezTo>
                      <a:cubicBezTo>
                        <a:pt x="101" y="9535"/>
                        <a:pt x="263" y="9515"/>
                        <a:pt x="430" y="9515"/>
                      </a:cubicBezTo>
                      <a:cubicBezTo>
                        <a:pt x="678" y="9515"/>
                        <a:pt x="935" y="9559"/>
                        <a:pt x="1011" y="9733"/>
                      </a:cubicBezTo>
                      <a:cubicBezTo>
                        <a:pt x="1506" y="8162"/>
                        <a:pt x="2206" y="6676"/>
                        <a:pt x="2760" y="5131"/>
                      </a:cubicBezTo>
                      <a:cubicBezTo>
                        <a:pt x="3018" y="4398"/>
                        <a:pt x="3269" y="3605"/>
                        <a:pt x="3612" y="2912"/>
                      </a:cubicBezTo>
                      <a:lnTo>
                        <a:pt x="3612" y="2912"/>
                      </a:lnTo>
                      <a:cubicBezTo>
                        <a:pt x="3441" y="3064"/>
                        <a:pt x="3275" y="3322"/>
                        <a:pt x="3163" y="3539"/>
                      </a:cubicBezTo>
                      <a:cubicBezTo>
                        <a:pt x="2985" y="3870"/>
                        <a:pt x="2767" y="4154"/>
                        <a:pt x="2556" y="4464"/>
                      </a:cubicBezTo>
                      <a:cubicBezTo>
                        <a:pt x="2985" y="3011"/>
                        <a:pt x="3190" y="1486"/>
                        <a:pt x="3540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" name="Google Shape;1885;p34"/>
                <p:cNvSpPr/>
                <p:nvPr/>
              </p:nvSpPr>
              <p:spPr>
                <a:xfrm>
                  <a:off x="10161110" y="2423966"/>
                  <a:ext cx="471862" cy="365651"/>
                </a:xfrm>
                <a:custGeom>
                  <a:rect b="b" l="l" r="r" t="t"/>
                  <a:pathLst>
                    <a:path extrusionOk="0" h="4207" w="5429">
                      <a:moveTo>
                        <a:pt x="727" y="0"/>
                      </a:moveTo>
                      <a:cubicBezTo>
                        <a:pt x="661" y="113"/>
                        <a:pt x="602" y="225"/>
                        <a:pt x="575" y="350"/>
                      </a:cubicBezTo>
                      <a:cubicBezTo>
                        <a:pt x="476" y="779"/>
                        <a:pt x="436" y="1228"/>
                        <a:pt x="324" y="1671"/>
                      </a:cubicBezTo>
                      <a:cubicBezTo>
                        <a:pt x="232" y="2034"/>
                        <a:pt x="54" y="2443"/>
                        <a:pt x="100" y="2820"/>
                      </a:cubicBezTo>
                      <a:cubicBezTo>
                        <a:pt x="120" y="2998"/>
                        <a:pt x="166" y="3196"/>
                        <a:pt x="153" y="3414"/>
                      </a:cubicBezTo>
                      <a:cubicBezTo>
                        <a:pt x="133" y="3625"/>
                        <a:pt x="1" y="4068"/>
                        <a:pt x="238" y="4206"/>
                      </a:cubicBezTo>
                      <a:cubicBezTo>
                        <a:pt x="562" y="3724"/>
                        <a:pt x="938" y="3282"/>
                        <a:pt x="1222" y="2767"/>
                      </a:cubicBezTo>
                      <a:cubicBezTo>
                        <a:pt x="1367" y="2516"/>
                        <a:pt x="1420" y="2404"/>
                        <a:pt x="1698" y="2318"/>
                      </a:cubicBezTo>
                      <a:cubicBezTo>
                        <a:pt x="1935" y="2239"/>
                        <a:pt x="2147" y="2087"/>
                        <a:pt x="2378" y="2008"/>
                      </a:cubicBezTo>
                      <a:cubicBezTo>
                        <a:pt x="2432" y="1990"/>
                        <a:pt x="2485" y="1982"/>
                        <a:pt x="2538" y="1982"/>
                      </a:cubicBezTo>
                      <a:cubicBezTo>
                        <a:pt x="2718" y="1982"/>
                        <a:pt x="2895" y="2067"/>
                        <a:pt x="3104" y="2113"/>
                      </a:cubicBezTo>
                      <a:cubicBezTo>
                        <a:pt x="3764" y="2252"/>
                        <a:pt x="4425" y="2358"/>
                        <a:pt x="5078" y="2549"/>
                      </a:cubicBezTo>
                      <a:cubicBezTo>
                        <a:pt x="5191" y="2582"/>
                        <a:pt x="5309" y="2615"/>
                        <a:pt x="5428" y="2648"/>
                      </a:cubicBezTo>
                      <a:cubicBezTo>
                        <a:pt x="3745" y="872"/>
                        <a:pt x="1051" y="93"/>
                        <a:pt x="72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6" name="Google Shape;1886;p34"/>
                <p:cNvSpPr/>
                <p:nvPr/>
              </p:nvSpPr>
              <p:spPr>
                <a:xfrm>
                  <a:off x="10185272" y="2967447"/>
                  <a:ext cx="498718" cy="691583"/>
                </a:xfrm>
                <a:custGeom>
                  <a:rect b="b" l="l" r="r" t="t"/>
                  <a:pathLst>
                    <a:path extrusionOk="0" h="7957" w="5738">
                      <a:moveTo>
                        <a:pt x="5712" y="0"/>
                      </a:moveTo>
                      <a:cubicBezTo>
                        <a:pt x="5348" y="238"/>
                        <a:pt x="4932" y="443"/>
                        <a:pt x="4596" y="628"/>
                      </a:cubicBezTo>
                      <a:cubicBezTo>
                        <a:pt x="3784" y="1070"/>
                        <a:pt x="2952" y="1460"/>
                        <a:pt x="2133" y="1895"/>
                      </a:cubicBezTo>
                      <a:cubicBezTo>
                        <a:pt x="1776" y="2087"/>
                        <a:pt x="1406" y="2278"/>
                        <a:pt x="1030" y="2450"/>
                      </a:cubicBezTo>
                      <a:cubicBezTo>
                        <a:pt x="799" y="2549"/>
                        <a:pt x="522" y="2615"/>
                        <a:pt x="324" y="2760"/>
                      </a:cubicBezTo>
                      <a:cubicBezTo>
                        <a:pt x="548" y="3057"/>
                        <a:pt x="1056" y="3170"/>
                        <a:pt x="1202" y="3539"/>
                      </a:cubicBezTo>
                      <a:cubicBezTo>
                        <a:pt x="1321" y="3856"/>
                        <a:pt x="1162" y="4299"/>
                        <a:pt x="971" y="4543"/>
                      </a:cubicBezTo>
                      <a:cubicBezTo>
                        <a:pt x="773" y="4787"/>
                        <a:pt x="86" y="4992"/>
                        <a:pt x="46" y="5302"/>
                      </a:cubicBezTo>
                      <a:cubicBezTo>
                        <a:pt x="0" y="5619"/>
                        <a:pt x="1076" y="5851"/>
                        <a:pt x="1347" y="5963"/>
                      </a:cubicBezTo>
                      <a:cubicBezTo>
                        <a:pt x="2767" y="6583"/>
                        <a:pt x="4160" y="7211"/>
                        <a:pt x="5527" y="7957"/>
                      </a:cubicBezTo>
                      <a:cubicBezTo>
                        <a:pt x="5243" y="7752"/>
                        <a:pt x="5177" y="7495"/>
                        <a:pt x="5012" y="7191"/>
                      </a:cubicBezTo>
                      <a:cubicBezTo>
                        <a:pt x="4781" y="6749"/>
                        <a:pt x="4371" y="6405"/>
                        <a:pt x="4048" y="6029"/>
                      </a:cubicBezTo>
                      <a:cubicBezTo>
                        <a:pt x="3711" y="5633"/>
                        <a:pt x="3361" y="5302"/>
                        <a:pt x="2998" y="4939"/>
                      </a:cubicBezTo>
                      <a:cubicBezTo>
                        <a:pt x="3321" y="4748"/>
                        <a:pt x="3671" y="4603"/>
                        <a:pt x="4001" y="4437"/>
                      </a:cubicBezTo>
                      <a:cubicBezTo>
                        <a:pt x="4028" y="4002"/>
                        <a:pt x="3117" y="3579"/>
                        <a:pt x="3308" y="3190"/>
                      </a:cubicBezTo>
                      <a:cubicBezTo>
                        <a:pt x="3295" y="3157"/>
                        <a:pt x="3295" y="3137"/>
                        <a:pt x="3288" y="3104"/>
                      </a:cubicBezTo>
                      <a:cubicBezTo>
                        <a:pt x="3341" y="3084"/>
                        <a:pt x="3394" y="3057"/>
                        <a:pt x="3447" y="3031"/>
                      </a:cubicBezTo>
                      <a:lnTo>
                        <a:pt x="5738" y="231"/>
                      </a:lnTo>
                      <a:cubicBezTo>
                        <a:pt x="5738" y="231"/>
                        <a:pt x="5731" y="146"/>
                        <a:pt x="571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7" name="Google Shape;1887;p34"/>
                <p:cNvSpPr/>
                <p:nvPr/>
              </p:nvSpPr>
              <p:spPr>
                <a:xfrm>
                  <a:off x="9574000" y="2069700"/>
                  <a:ext cx="731824" cy="1468255"/>
                </a:xfrm>
                <a:custGeom>
                  <a:rect b="b" l="l" r="r" t="t"/>
                  <a:pathLst>
                    <a:path extrusionOk="0" h="16893" w="8420">
                      <a:moveTo>
                        <a:pt x="6290" y="1"/>
                      </a:moveTo>
                      <a:cubicBezTo>
                        <a:pt x="6247" y="1"/>
                        <a:pt x="6204" y="1"/>
                        <a:pt x="6161" y="2"/>
                      </a:cubicBezTo>
                      <a:cubicBezTo>
                        <a:pt x="3210" y="35"/>
                        <a:pt x="1" y="2089"/>
                        <a:pt x="1" y="2089"/>
                      </a:cubicBezTo>
                      <a:lnTo>
                        <a:pt x="1" y="15149"/>
                      </a:lnTo>
                      <a:cubicBezTo>
                        <a:pt x="754" y="15381"/>
                        <a:pt x="1520" y="15546"/>
                        <a:pt x="2285" y="15684"/>
                      </a:cubicBezTo>
                      <a:cubicBezTo>
                        <a:pt x="2470" y="15724"/>
                        <a:pt x="2649" y="15750"/>
                        <a:pt x="2827" y="15783"/>
                      </a:cubicBezTo>
                      <a:cubicBezTo>
                        <a:pt x="4101" y="16001"/>
                        <a:pt x="5389" y="16166"/>
                        <a:pt x="6650" y="16437"/>
                      </a:cubicBezTo>
                      <a:cubicBezTo>
                        <a:pt x="6934" y="16490"/>
                        <a:pt x="7211" y="16556"/>
                        <a:pt x="7495" y="16629"/>
                      </a:cubicBezTo>
                      <a:cubicBezTo>
                        <a:pt x="7806" y="16708"/>
                        <a:pt x="8116" y="16794"/>
                        <a:pt x="8420" y="16893"/>
                      </a:cubicBezTo>
                      <a:cubicBezTo>
                        <a:pt x="8103" y="16629"/>
                        <a:pt x="7799" y="16364"/>
                        <a:pt x="7495" y="16087"/>
                      </a:cubicBezTo>
                      <a:cubicBezTo>
                        <a:pt x="7429" y="16021"/>
                        <a:pt x="7363" y="15962"/>
                        <a:pt x="7297" y="15896"/>
                      </a:cubicBezTo>
                      <a:cubicBezTo>
                        <a:pt x="7291" y="15896"/>
                        <a:pt x="7291" y="15896"/>
                        <a:pt x="7291" y="15889"/>
                      </a:cubicBezTo>
                      <a:cubicBezTo>
                        <a:pt x="7218" y="15830"/>
                        <a:pt x="7152" y="15764"/>
                        <a:pt x="7086" y="15697"/>
                      </a:cubicBezTo>
                      <a:cubicBezTo>
                        <a:pt x="6815" y="15433"/>
                        <a:pt x="6551" y="15163"/>
                        <a:pt x="6293" y="14885"/>
                      </a:cubicBezTo>
                      <a:cubicBezTo>
                        <a:pt x="6043" y="14615"/>
                        <a:pt x="5805" y="14344"/>
                        <a:pt x="5567" y="14060"/>
                      </a:cubicBezTo>
                      <a:cubicBezTo>
                        <a:pt x="5356" y="13809"/>
                        <a:pt x="5151" y="13552"/>
                        <a:pt x="4953" y="13294"/>
                      </a:cubicBezTo>
                      <a:cubicBezTo>
                        <a:pt x="4867" y="13175"/>
                        <a:pt x="4775" y="13056"/>
                        <a:pt x="4682" y="12937"/>
                      </a:cubicBezTo>
                      <a:cubicBezTo>
                        <a:pt x="4299" y="12429"/>
                        <a:pt x="3883" y="11934"/>
                        <a:pt x="3329" y="11630"/>
                      </a:cubicBezTo>
                      <a:cubicBezTo>
                        <a:pt x="3705" y="11465"/>
                        <a:pt x="4081" y="11300"/>
                        <a:pt x="4464" y="11135"/>
                      </a:cubicBezTo>
                      <a:cubicBezTo>
                        <a:pt x="4517" y="11108"/>
                        <a:pt x="4570" y="11089"/>
                        <a:pt x="4623" y="11062"/>
                      </a:cubicBezTo>
                      <a:cubicBezTo>
                        <a:pt x="4689" y="11036"/>
                        <a:pt x="4755" y="11003"/>
                        <a:pt x="4821" y="10976"/>
                      </a:cubicBezTo>
                      <a:cubicBezTo>
                        <a:pt x="5158" y="10825"/>
                        <a:pt x="5501" y="10679"/>
                        <a:pt x="5838" y="10527"/>
                      </a:cubicBezTo>
                      <a:cubicBezTo>
                        <a:pt x="6076" y="10422"/>
                        <a:pt x="6313" y="10316"/>
                        <a:pt x="6551" y="10217"/>
                      </a:cubicBezTo>
                      <a:cubicBezTo>
                        <a:pt x="6604" y="10191"/>
                        <a:pt x="6663" y="10164"/>
                        <a:pt x="6690" y="10111"/>
                      </a:cubicBezTo>
                      <a:cubicBezTo>
                        <a:pt x="6723" y="10039"/>
                        <a:pt x="6690" y="9960"/>
                        <a:pt x="6657" y="9894"/>
                      </a:cubicBezTo>
                      <a:cubicBezTo>
                        <a:pt x="6650" y="9867"/>
                        <a:pt x="6637" y="9847"/>
                        <a:pt x="6624" y="9821"/>
                      </a:cubicBezTo>
                      <a:cubicBezTo>
                        <a:pt x="6531" y="9610"/>
                        <a:pt x="6432" y="9392"/>
                        <a:pt x="6333" y="9174"/>
                      </a:cubicBezTo>
                      <a:cubicBezTo>
                        <a:pt x="6260" y="9022"/>
                        <a:pt x="6194" y="8870"/>
                        <a:pt x="6128" y="8718"/>
                      </a:cubicBezTo>
                      <a:cubicBezTo>
                        <a:pt x="5983" y="8408"/>
                        <a:pt x="5844" y="8098"/>
                        <a:pt x="5706" y="7787"/>
                      </a:cubicBezTo>
                      <a:cubicBezTo>
                        <a:pt x="5686" y="7748"/>
                        <a:pt x="5666" y="7708"/>
                        <a:pt x="5646" y="7668"/>
                      </a:cubicBezTo>
                      <a:cubicBezTo>
                        <a:pt x="5579" y="7577"/>
                        <a:pt x="5508" y="7539"/>
                        <a:pt x="5435" y="7539"/>
                      </a:cubicBezTo>
                      <a:cubicBezTo>
                        <a:pt x="5193" y="7539"/>
                        <a:pt x="4920" y="7955"/>
                        <a:pt x="4616" y="8289"/>
                      </a:cubicBezTo>
                      <a:cubicBezTo>
                        <a:pt x="4438" y="8487"/>
                        <a:pt x="4247" y="8659"/>
                        <a:pt x="4042" y="8685"/>
                      </a:cubicBezTo>
                      <a:cubicBezTo>
                        <a:pt x="3765" y="8395"/>
                        <a:pt x="3441" y="8150"/>
                        <a:pt x="3091" y="7959"/>
                      </a:cubicBezTo>
                      <a:cubicBezTo>
                        <a:pt x="3144" y="7695"/>
                        <a:pt x="3230" y="7437"/>
                        <a:pt x="3349" y="7193"/>
                      </a:cubicBezTo>
                      <a:cubicBezTo>
                        <a:pt x="3481" y="6916"/>
                        <a:pt x="3652" y="6645"/>
                        <a:pt x="3837" y="6381"/>
                      </a:cubicBezTo>
                      <a:cubicBezTo>
                        <a:pt x="4108" y="5998"/>
                        <a:pt x="4405" y="5621"/>
                        <a:pt x="4663" y="5238"/>
                      </a:cubicBezTo>
                      <a:cubicBezTo>
                        <a:pt x="4960" y="4789"/>
                        <a:pt x="6360" y="3073"/>
                        <a:pt x="6558" y="2571"/>
                      </a:cubicBezTo>
                      <a:lnTo>
                        <a:pt x="6558" y="2571"/>
                      </a:lnTo>
                      <a:cubicBezTo>
                        <a:pt x="5778" y="3092"/>
                        <a:pt x="3798" y="4763"/>
                        <a:pt x="2933" y="5120"/>
                      </a:cubicBezTo>
                      <a:cubicBezTo>
                        <a:pt x="2840" y="4030"/>
                        <a:pt x="2933" y="2921"/>
                        <a:pt x="3203" y="1864"/>
                      </a:cubicBezTo>
                      <a:cubicBezTo>
                        <a:pt x="3923" y="1277"/>
                        <a:pt x="4854" y="1046"/>
                        <a:pt x="5719" y="702"/>
                      </a:cubicBezTo>
                      <a:cubicBezTo>
                        <a:pt x="5838" y="656"/>
                        <a:pt x="5957" y="603"/>
                        <a:pt x="6069" y="550"/>
                      </a:cubicBezTo>
                      <a:cubicBezTo>
                        <a:pt x="6373" y="412"/>
                        <a:pt x="6663" y="240"/>
                        <a:pt x="6921" y="42"/>
                      </a:cubicBezTo>
                      <a:cubicBezTo>
                        <a:pt x="6712" y="14"/>
                        <a:pt x="6503" y="1"/>
                        <a:pt x="6290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8" name="Google Shape;1888;p34"/>
                <p:cNvSpPr/>
                <p:nvPr/>
              </p:nvSpPr>
              <p:spPr>
                <a:xfrm>
                  <a:off x="9574000" y="2291420"/>
                  <a:ext cx="264656" cy="1027335"/>
                </a:xfrm>
                <a:custGeom>
                  <a:rect b="b" l="l" r="r" t="t"/>
                  <a:pathLst>
                    <a:path extrusionOk="0" h="11820" w="3045">
                      <a:moveTo>
                        <a:pt x="1" y="0"/>
                      </a:moveTo>
                      <a:lnTo>
                        <a:pt x="1" y="11535"/>
                      </a:lnTo>
                      <a:lnTo>
                        <a:pt x="2285" y="11819"/>
                      </a:lnTo>
                      <a:cubicBezTo>
                        <a:pt x="2206" y="10987"/>
                        <a:pt x="1836" y="10175"/>
                        <a:pt x="1473" y="9442"/>
                      </a:cubicBezTo>
                      <a:cubicBezTo>
                        <a:pt x="2041" y="8973"/>
                        <a:pt x="3012" y="8095"/>
                        <a:pt x="3025" y="7501"/>
                      </a:cubicBezTo>
                      <a:cubicBezTo>
                        <a:pt x="3045" y="6834"/>
                        <a:pt x="2418" y="5896"/>
                        <a:pt x="2266" y="5249"/>
                      </a:cubicBezTo>
                      <a:cubicBezTo>
                        <a:pt x="2120" y="4609"/>
                        <a:pt x="2008" y="3942"/>
                        <a:pt x="1916" y="3275"/>
                      </a:cubicBezTo>
                      <a:cubicBezTo>
                        <a:pt x="1869" y="2952"/>
                        <a:pt x="1823" y="2628"/>
                        <a:pt x="1784" y="2304"/>
                      </a:cubicBezTo>
                      <a:cubicBezTo>
                        <a:pt x="1698" y="1618"/>
                        <a:pt x="1612" y="938"/>
                        <a:pt x="1506" y="291"/>
                      </a:cubicBezTo>
                      <a:cubicBezTo>
                        <a:pt x="1163" y="185"/>
                        <a:pt x="582" y="59"/>
                        <a:pt x="34" y="7"/>
                      </a:cubicBezTo>
                      <a:cubicBezTo>
                        <a:pt x="21" y="7"/>
                        <a:pt x="14" y="0"/>
                        <a:pt x="1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889" name="Google Shape;1889;p34"/>
            <p:cNvGrpSpPr/>
            <p:nvPr/>
          </p:nvGrpSpPr>
          <p:grpSpPr>
            <a:xfrm rot="1125554">
              <a:off x="7283403" y="3018430"/>
              <a:ext cx="1963429" cy="1844747"/>
              <a:chOff x="13065024" y="1586625"/>
              <a:chExt cx="1889358" cy="1775153"/>
            </a:xfrm>
          </p:grpSpPr>
          <p:sp>
            <p:nvSpPr>
              <p:cNvPr id="1890" name="Google Shape;1890;p34"/>
              <p:cNvSpPr/>
              <p:nvPr/>
            </p:nvSpPr>
            <p:spPr>
              <a:xfrm>
                <a:off x="13065024" y="1586625"/>
                <a:ext cx="1889358" cy="1538743"/>
              </a:xfrm>
              <a:custGeom>
                <a:rect b="b" l="l" r="r" t="t"/>
                <a:pathLst>
                  <a:path extrusionOk="0" h="17704" w="21738">
                    <a:moveTo>
                      <a:pt x="10783" y="1"/>
                    </a:moveTo>
                    <a:lnTo>
                      <a:pt x="9799" y="826"/>
                    </a:lnTo>
                    <a:lnTo>
                      <a:pt x="10869" y="2714"/>
                    </a:lnTo>
                    <a:lnTo>
                      <a:pt x="8882" y="4431"/>
                    </a:lnTo>
                    <a:lnTo>
                      <a:pt x="8347" y="4887"/>
                    </a:lnTo>
                    <a:lnTo>
                      <a:pt x="7574" y="5560"/>
                    </a:lnTo>
                    <a:lnTo>
                      <a:pt x="7086" y="6676"/>
                    </a:lnTo>
                    <a:lnTo>
                      <a:pt x="6597" y="7805"/>
                    </a:lnTo>
                    <a:lnTo>
                      <a:pt x="6584" y="7825"/>
                    </a:lnTo>
                    <a:lnTo>
                      <a:pt x="6135" y="7119"/>
                    </a:lnTo>
                    <a:lnTo>
                      <a:pt x="5210" y="5699"/>
                    </a:lnTo>
                    <a:lnTo>
                      <a:pt x="3289" y="2714"/>
                    </a:lnTo>
                    <a:lnTo>
                      <a:pt x="1783" y="2305"/>
                    </a:lnTo>
                    <a:lnTo>
                      <a:pt x="1480" y="2226"/>
                    </a:lnTo>
                    <a:lnTo>
                      <a:pt x="410" y="3375"/>
                    </a:lnTo>
                    <a:lnTo>
                      <a:pt x="978" y="8056"/>
                    </a:lnTo>
                    <a:lnTo>
                      <a:pt x="1064" y="8736"/>
                    </a:lnTo>
                    <a:lnTo>
                      <a:pt x="1268" y="10433"/>
                    </a:lnTo>
                    <a:lnTo>
                      <a:pt x="1480" y="12190"/>
                    </a:lnTo>
                    <a:lnTo>
                      <a:pt x="410" y="12190"/>
                    </a:lnTo>
                    <a:lnTo>
                      <a:pt x="1" y="12764"/>
                    </a:lnTo>
                    <a:lnTo>
                      <a:pt x="153" y="13708"/>
                    </a:lnTo>
                    <a:lnTo>
                      <a:pt x="364" y="14943"/>
                    </a:lnTo>
                    <a:lnTo>
                      <a:pt x="819" y="17703"/>
                    </a:lnTo>
                    <a:lnTo>
                      <a:pt x="21738" y="17703"/>
                    </a:lnTo>
                    <a:lnTo>
                      <a:pt x="21738" y="8234"/>
                    </a:lnTo>
                    <a:lnTo>
                      <a:pt x="19697" y="5171"/>
                    </a:lnTo>
                    <a:lnTo>
                      <a:pt x="18694" y="3672"/>
                    </a:lnTo>
                    <a:lnTo>
                      <a:pt x="18278" y="3045"/>
                    </a:lnTo>
                    <a:lnTo>
                      <a:pt x="17149" y="2048"/>
                    </a:lnTo>
                    <a:lnTo>
                      <a:pt x="16878" y="1810"/>
                    </a:lnTo>
                    <a:lnTo>
                      <a:pt x="14270" y="1037"/>
                    </a:lnTo>
                    <a:lnTo>
                      <a:pt x="107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34"/>
              <p:cNvSpPr/>
              <p:nvPr/>
            </p:nvSpPr>
            <p:spPr>
              <a:xfrm>
                <a:off x="13916703" y="1658330"/>
                <a:ext cx="915997" cy="708270"/>
              </a:xfrm>
              <a:custGeom>
                <a:rect b="b" l="l" r="r" t="t"/>
                <a:pathLst>
                  <a:path extrusionOk="0" h="8149" w="10539">
                    <a:moveTo>
                      <a:pt x="0" y="1"/>
                    </a:moveTo>
                    <a:lnTo>
                      <a:pt x="1070" y="1889"/>
                    </a:lnTo>
                    <a:lnTo>
                      <a:pt x="7409" y="8149"/>
                    </a:lnTo>
                    <a:lnTo>
                      <a:pt x="7904" y="3705"/>
                    </a:lnTo>
                    <a:lnTo>
                      <a:pt x="8809" y="5680"/>
                    </a:lnTo>
                    <a:lnTo>
                      <a:pt x="10539" y="7409"/>
                    </a:lnTo>
                    <a:lnTo>
                      <a:pt x="8479" y="22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34"/>
              <p:cNvSpPr/>
              <p:nvPr/>
            </p:nvSpPr>
            <p:spPr>
              <a:xfrm>
                <a:off x="13138293" y="1786965"/>
                <a:ext cx="773978" cy="1562732"/>
              </a:xfrm>
              <a:custGeom>
                <a:rect b="b" l="l" r="r" t="t"/>
                <a:pathLst>
                  <a:path extrusionOk="0" h="17980" w="8905">
                    <a:moveTo>
                      <a:pt x="940" y="0"/>
                    </a:moveTo>
                    <a:lnTo>
                      <a:pt x="940" y="0"/>
                    </a:lnTo>
                    <a:cubicBezTo>
                      <a:pt x="1132" y="515"/>
                      <a:pt x="1271" y="1050"/>
                      <a:pt x="1284" y="1472"/>
                    </a:cubicBezTo>
                    <a:cubicBezTo>
                      <a:pt x="1258" y="1470"/>
                      <a:pt x="1234" y="1468"/>
                      <a:pt x="1211" y="1468"/>
                    </a:cubicBezTo>
                    <a:cubicBezTo>
                      <a:pt x="1" y="1468"/>
                      <a:pt x="2169" y="5300"/>
                      <a:pt x="2538" y="5850"/>
                    </a:cubicBezTo>
                    <a:cubicBezTo>
                      <a:pt x="2400" y="6293"/>
                      <a:pt x="2116" y="6676"/>
                      <a:pt x="2274" y="7151"/>
                    </a:cubicBezTo>
                    <a:cubicBezTo>
                      <a:pt x="2235" y="7164"/>
                      <a:pt x="2197" y="7164"/>
                      <a:pt x="2160" y="7164"/>
                    </a:cubicBezTo>
                    <a:cubicBezTo>
                      <a:pt x="2122" y="7164"/>
                      <a:pt x="2086" y="7164"/>
                      <a:pt x="2050" y="7177"/>
                    </a:cubicBezTo>
                    <a:cubicBezTo>
                      <a:pt x="2129" y="7877"/>
                      <a:pt x="1905" y="8287"/>
                      <a:pt x="1911" y="8894"/>
                    </a:cubicBezTo>
                    <a:cubicBezTo>
                      <a:pt x="1924" y="9805"/>
                      <a:pt x="2406" y="11086"/>
                      <a:pt x="2618" y="12024"/>
                    </a:cubicBezTo>
                    <a:cubicBezTo>
                      <a:pt x="2855" y="13127"/>
                      <a:pt x="3106" y="14282"/>
                      <a:pt x="3430" y="15398"/>
                    </a:cubicBezTo>
                    <a:cubicBezTo>
                      <a:pt x="3582" y="15933"/>
                      <a:pt x="3753" y="16461"/>
                      <a:pt x="3951" y="16963"/>
                    </a:cubicBezTo>
                    <a:cubicBezTo>
                      <a:pt x="4198" y="16803"/>
                      <a:pt x="4468" y="16739"/>
                      <a:pt x="4752" y="16739"/>
                    </a:cubicBezTo>
                    <a:cubicBezTo>
                      <a:pt x="5743" y="16739"/>
                      <a:pt x="6890" y="17529"/>
                      <a:pt x="7702" y="17775"/>
                    </a:cubicBezTo>
                    <a:cubicBezTo>
                      <a:pt x="8081" y="17893"/>
                      <a:pt x="8364" y="17980"/>
                      <a:pt x="8552" y="17980"/>
                    </a:cubicBezTo>
                    <a:cubicBezTo>
                      <a:pt x="8831" y="17980"/>
                      <a:pt x="8904" y="17790"/>
                      <a:pt x="8778" y="17227"/>
                    </a:cubicBezTo>
                    <a:cubicBezTo>
                      <a:pt x="8640" y="16606"/>
                      <a:pt x="8309" y="15992"/>
                      <a:pt x="7933" y="15398"/>
                    </a:cubicBezTo>
                    <a:cubicBezTo>
                      <a:pt x="7557" y="14804"/>
                      <a:pt x="7134" y="14236"/>
                      <a:pt x="6811" y="13714"/>
                    </a:cubicBezTo>
                    <a:cubicBezTo>
                      <a:pt x="6573" y="13318"/>
                      <a:pt x="6408" y="13014"/>
                      <a:pt x="6078" y="12698"/>
                    </a:cubicBezTo>
                    <a:cubicBezTo>
                      <a:pt x="6175" y="12685"/>
                      <a:pt x="6272" y="12679"/>
                      <a:pt x="6368" y="12679"/>
                    </a:cubicBezTo>
                    <a:cubicBezTo>
                      <a:pt x="7065" y="12679"/>
                      <a:pt x="7724" y="12982"/>
                      <a:pt x="8362" y="13080"/>
                    </a:cubicBezTo>
                    <a:cubicBezTo>
                      <a:pt x="8395" y="11813"/>
                      <a:pt x="6447" y="11311"/>
                      <a:pt x="5754" y="10459"/>
                    </a:cubicBezTo>
                    <a:cubicBezTo>
                      <a:pt x="5193" y="9779"/>
                      <a:pt x="4823" y="9046"/>
                      <a:pt x="4367" y="8313"/>
                    </a:cubicBezTo>
                    <a:lnTo>
                      <a:pt x="4367" y="8313"/>
                    </a:lnTo>
                    <a:cubicBezTo>
                      <a:pt x="4810" y="8333"/>
                      <a:pt x="5239" y="8544"/>
                      <a:pt x="5642" y="8637"/>
                    </a:cubicBezTo>
                    <a:cubicBezTo>
                      <a:pt x="6051" y="7811"/>
                      <a:pt x="5813" y="6550"/>
                      <a:pt x="5754" y="5500"/>
                    </a:cubicBezTo>
                    <a:lnTo>
                      <a:pt x="5754" y="5500"/>
                    </a:lnTo>
                    <a:lnTo>
                      <a:pt x="5741" y="5520"/>
                    </a:lnTo>
                    <a:lnTo>
                      <a:pt x="2446" y="409"/>
                    </a:lnTo>
                    <a:lnTo>
                      <a:pt x="940" y="0"/>
                    </a:ln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34"/>
              <p:cNvSpPr/>
              <p:nvPr/>
            </p:nvSpPr>
            <p:spPr>
              <a:xfrm>
                <a:off x="13065024" y="2646034"/>
                <a:ext cx="172266" cy="479336"/>
              </a:xfrm>
              <a:custGeom>
                <a:rect b="b" l="l" r="r" t="t"/>
                <a:pathLst>
                  <a:path extrusionOk="0" h="5515" w="1982">
                    <a:moveTo>
                      <a:pt x="410" y="1"/>
                    </a:moveTo>
                    <a:lnTo>
                      <a:pt x="1" y="575"/>
                    </a:lnTo>
                    <a:lnTo>
                      <a:pt x="819" y="5514"/>
                    </a:lnTo>
                    <a:lnTo>
                      <a:pt x="1982" y="5514"/>
                    </a:lnTo>
                    <a:cubicBezTo>
                      <a:pt x="1460" y="3698"/>
                      <a:pt x="707" y="1876"/>
                      <a:pt x="476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34"/>
              <p:cNvSpPr/>
              <p:nvPr/>
            </p:nvSpPr>
            <p:spPr>
              <a:xfrm>
                <a:off x="13791024" y="1971746"/>
                <a:ext cx="1163357" cy="1390032"/>
              </a:xfrm>
              <a:custGeom>
                <a:rect b="b" l="l" r="r" t="t"/>
                <a:pathLst>
                  <a:path extrusionOk="0" h="15993" w="13385">
                    <a:moveTo>
                      <a:pt x="529" y="0"/>
                    </a:moveTo>
                    <a:lnTo>
                      <a:pt x="0" y="456"/>
                    </a:lnTo>
                    <a:cubicBezTo>
                      <a:pt x="185" y="826"/>
                      <a:pt x="430" y="1176"/>
                      <a:pt x="694" y="1519"/>
                    </a:cubicBezTo>
                    <a:cubicBezTo>
                      <a:pt x="1037" y="1974"/>
                      <a:pt x="1413" y="2417"/>
                      <a:pt x="1717" y="2859"/>
                    </a:cubicBezTo>
                    <a:cubicBezTo>
                      <a:pt x="1909" y="3130"/>
                      <a:pt x="2067" y="3401"/>
                      <a:pt x="2186" y="3671"/>
                    </a:cubicBezTo>
                    <a:cubicBezTo>
                      <a:pt x="2556" y="4543"/>
                      <a:pt x="2450" y="5646"/>
                      <a:pt x="2648" y="6623"/>
                    </a:cubicBezTo>
                    <a:cubicBezTo>
                      <a:pt x="2734" y="7065"/>
                      <a:pt x="2886" y="7481"/>
                      <a:pt x="3170" y="7838"/>
                    </a:cubicBezTo>
                    <a:cubicBezTo>
                      <a:pt x="3302" y="8003"/>
                      <a:pt x="3467" y="8142"/>
                      <a:pt x="3645" y="8274"/>
                    </a:cubicBezTo>
                    <a:cubicBezTo>
                      <a:pt x="3758" y="8360"/>
                      <a:pt x="3876" y="8439"/>
                      <a:pt x="3995" y="8518"/>
                    </a:cubicBezTo>
                    <a:cubicBezTo>
                      <a:pt x="4154" y="8630"/>
                      <a:pt x="4306" y="8742"/>
                      <a:pt x="4444" y="8875"/>
                    </a:cubicBezTo>
                    <a:cubicBezTo>
                      <a:pt x="4477" y="8901"/>
                      <a:pt x="4510" y="8941"/>
                      <a:pt x="4543" y="8974"/>
                    </a:cubicBezTo>
                    <a:cubicBezTo>
                      <a:pt x="4576" y="9007"/>
                      <a:pt x="4603" y="9046"/>
                      <a:pt x="4636" y="9086"/>
                    </a:cubicBezTo>
                    <a:cubicBezTo>
                      <a:pt x="4887" y="9383"/>
                      <a:pt x="5098" y="9740"/>
                      <a:pt x="5316" y="10083"/>
                    </a:cubicBezTo>
                    <a:cubicBezTo>
                      <a:pt x="5362" y="10156"/>
                      <a:pt x="5415" y="10228"/>
                      <a:pt x="5461" y="10301"/>
                    </a:cubicBezTo>
                    <a:cubicBezTo>
                      <a:pt x="5494" y="10354"/>
                      <a:pt x="5527" y="10400"/>
                      <a:pt x="5560" y="10453"/>
                    </a:cubicBezTo>
                    <a:cubicBezTo>
                      <a:pt x="5844" y="10862"/>
                      <a:pt x="6174" y="11238"/>
                      <a:pt x="6630" y="11463"/>
                    </a:cubicBezTo>
                    <a:lnTo>
                      <a:pt x="7356" y="13272"/>
                    </a:lnTo>
                    <a:lnTo>
                      <a:pt x="8439" y="15993"/>
                    </a:lnTo>
                    <a:cubicBezTo>
                      <a:pt x="8690" y="15748"/>
                      <a:pt x="9324" y="15279"/>
                      <a:pt x="9779" y="14982"/>
                    </a:cubicBezTo>
                    <a:cubicBezTo>
                      <a:pt x="9819" y="14956"/>
                      <a:pt x="9852" y="14929"/>
                      <a:pt x="9892" y="14903"/>
                    </a:cubicBezTo>
                    <a:cubicBezTo>
                      <a:pt x="10129" y="14751"/>
                      <a:pt x="10367" y="14606"/>
                      <a:pt x="10611" y="14461"/>
                    </a:cubicBezTo>
                    <a:cubicBezTo>
                      <a:pt x="11311" y="14038"/>
                      <a:pt x="12031" y="13648"/>
                      <a:pt x="12751" y="13272"/>
                    </a:cubicBezTo>
                    <a:cubicBezTo>
                      <a:pt x="12962" y="13160"/>
                      <a:pt x="13173" y="13054"/>
                      <a:pt x="13385" y="12949"/>
                    </a:cubicBezTo>
                    <a:lnTo>
                      <a:pt x="13385" y="6814"/>
                    </a:lnTo>
                    <a:cubicBezTo>
                      <a:pt x="13127" y="6927"/>
                      <a:pt x="12863" y="7026"/>
                      <a:pt x="12592" y="7118"/>
                    </a:cubicBezTo>
                    <a:cubicBezTo>
                      <a:pt x="12335" y="7204"/>
                      <a:pt x="12077" y="7277"/>
                      <a:pt x="11813" y="7336"/>
                    </a:cubicBezTo>
                    <a:cubicBezTo>
                      <a:pt x="11556" y="7395"/>
                      <a:pt x="11292" y="7435"/>
                      <a:pt x="11021" y="7462"/>
                    </a:cubicBezTo>
                    <a:cubicBezTo>
                      <a:pt x="10961" y="7468"/>
                      <a:pt x="10902" y="7468"/>
                      <a:pt x="10843" y="7475"/>
                    </a:cubicBezTo>
                    <a:cubicBezTo>
                      <a:pt x="10737" y="7481"/>
                      <a:pt x="10631" y="7485"/>
                      <a:pt x="10525" y="7485"/>
                    </a:cubicBezTo>
                    <a:cubicBezTo>
                      <a:pt x="10418" y="7485"/>
                      <a:pt x="10311" y="7481"/>
                      <a:pt x="10202" y="7475"/>
                    </a:cubicBezTo>
                    <a:cubicBezTo>
                      <a:pt x="10083" y="7468"/>
                      <a:pt x="9964" y="7462"/>
                      <a:pt x="9845" y="7448"/>
                    </a:cubicBezTo>
                    <a:cubicBezTo>
                      <a:pt x="9687" y="7428"/>
                      <a:pt x="9529" y="7409"/>
                      <a:pt x="9363" y="7382"/>
                    </a:cubicBezTo>
                    <a:cubicBezTo>
                      <a:pt x="9212" y="7356"/>
                      <a:pt x="9060" y="7329"/>
                      <a:pt x="8901" y="7296"/>
                    </a:cubicBezTo>
                    <a:cubicBezTo>
                      <a:pt x="8730" y="7263"/>
                      <a:pt x="8551" y="7224"/>
                      <a:pt x="8373" y="7178"/>
                    </a:cubicBezTo>
                    <a:cubicBezTo>
                      <a:pt x="7812" y="7046"/>
                      <a:pt x="7257" y="6880"/>
                      <a:pt x="6729" y="6729"/>
                    </a:cubicBezTo>
                    <a:cubicBezTo>
                      <a:pt x="6584" y="6689"/>
                      <a:pt x="6445" y="6649"/>
                      <a:pt x="6306" y="6616"/>
                    </a:cubicBezTo>
                    <a:lnTo>
                      <a:pt x="6306" y="6616"/>
                    </a:lnTo>
                    <a:cubicBezTo>
                      <a:pt x="6419" y="6748"/>
                      <a:pt x="6537" y="6880"/>
                      <a:pt x="6650" y="7019"/>
                    </a:cubicBezTo>
                    <a:cubicBezTo>
                      <a:pt x="7085" y="7528"/>
                      <a:pt x="7534" y="8082"/>
                      <a:pt x="7964" y="8643"/>
                    </a:cubicBezTo>
                    <a:cubicBezTo>
                      <a:pt x="7977" y="8657"/>
                      <a:pt x="7983" y="8670"/>
                      <a:pt x="7997" y="8690"/>
                    </a:cubicBezTo>
                    <a:cubicBezTo>
                      <a:pt x="8287" y="9066"/>
                      <a:pt x="8578" y="9456"/>
                      <a:pt x="8848" y="9839"/>
                    </a:cubicBezTo>
                    <a:cubicBezTo>
                      <a:pt x="9080" y="10169"/>
                      <a:pt x="9304" y="10499"/>
                      <a:pt x="9509" y="10822"/>
                    </a:cubicBezTo>
                    <a:cubicBezTo>
                      <a:pt x="8756" y="11463"/>
                      <a:pt x="8300" y="11463"/>
                      <a:pt x="8030" y="12506"/>
                    </a:cubicBezTo>
                    <a:cubicBezTo>
                      <a:pt x="7964" y="11905"/>
                      <a:pt x="7330" y="11199"/>
                      <a:pt x="6709" y="10572"/>
                    </a:cubicBezTo>
                    <a:cubicBezTo>
                      <a:pt x="6531" y="10393"/>
                      <a:pt x="6359" y="10222"/>
                      <a:pt x="6201" y="10063"/>
                    </a:cubicBezTo>
                    <a:cubicBezTo>
                      <a:pt x="6108" y="9971"/>
                      <a:pt x="6022" y="9885"/>
                      <a:pt x="5943" y="9799"/>
                    </a:cubicBezTo>
                    <a:cubicBezTo>
                      <a:pt x="5864" y="9713"/>
                      <a:pt x="5791" y="9634"/>
                      <a:pt x="5725" y="9555"/>
                    </a:cubicBezTo>
                    <a:cubicBezTo>
                      <a:pt x="5699" y="9522"/>
                      <a:pt x="5666" y="9482"/>
                      <a:pt x="5626" y="9442"/>
                    </a:cubicBezTo>
                    <a:cubicBezTo>
                      <a:pt x="5296" y="9059"/>
                      <a:pt x="4715" y="8511"/>
                      <a:pt x="4233" y="7970"/>
                    </a:cubicBezTo>
                    <a:cubicBezTo>
                      <a:pt x="4121" y="7838"/>
                      <a:pt x="4008" y="7712"/>
                      <a:pt x="3909" y="7587"/>
                    </a:cubicBezTo>
                    <a:cubicBezTo>
                      <a:pt x="3665" y="7270"/>
                      <a:pt x="3474" y="6966"/>
                      <a:pt x="3421" y="6722"/>
                    </a:cubicBezTo>
                    <a:cubicBezTo>
                      <a:pt x="3276" y="6009"/>
                      <a:pt x="3764" y="5421"/>
                      <a:pt x="4134" y="4794"/>
                    </a:cubicBezTo>
                    <a:cubicBezTo>
                      <a:pt x="4207" y="4675"/>
                      <a:pt x="4279" y="4550"/>
                      <a:pt x="4332" y="4424"/>
                    </a:cubicBezTo>
                    <a:cubicBezTo>
                      <a:pt x="4358" y="4371"/>
                      <a:pt x="4385" y="4319"/>
                      <a:pt x="4405" y="4259"/>
                    </a:cubicBezTo>
                    <a:cubicBezTo>
                      <a:pt x="4543" y="3896"/>
                      <a:pt x="4576" y="3500"/>
                      <a:pt x="4365" y="3051"/>
                    </a:cubicBezTo>
                    <a:cubicBezTo>
                      <a:pt x="4226" y="2760"/>
                      <a:pt x="4002" y="2542"/>
                      <a:pt x="3731" y="2364"/>
                    </a:cubicBezTo>
                    <a:cubicBezTo>
                      <a:pt x="3071" y="1935"/>
                      <a:pt x="2140" y="1743"/>
                      <a:pt x="1486" y="1294"/>
                    </a:cubicBezTo>
                    <a:cubicBezTo>
                      <a:pt x="1433" y="1261"/>
                      <a:pt x="1387" y="1228"/>
                      <a:pt x="1334" y="1189"/>
                    </a:cubicBezTo>
                    <a:cubicBezTo>
                      <a:pt x="964" y="885"/>
                      <a:pt x="720" y="462"/>
                      <a:pt x="529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34"/>
              <p:cNvSpPr/>
              <p:nvPr/>
            </p:nvSpPr>
            <p:spPr>
              <a:xfrm>
                <a:off x="13430588" y="2551905"/>
                <a:ext cx="242319" cy="480466"/>
              </a:xfrm>
              <a:custGeom>
                <a:rect b="b" l="l" r="r" t="t"/>
                <a:pathLst>
                  <a:path extrusionOk="0" h="5528" w="2788">
                    <a:moveTo>
                      <a:pt x="238" y="1"/>
                    </a:moveTo>
                    <a:cubicBezTo>
                      <a:pt x="153" y="54"/>
                      <a:pt x="80" y="120"/>
                      <a:pt x="1" y="192"/>
                    </a:cubicBezTo>
                    <a:cubicBezTo>
                      <a:pt x="516" y="1770"/>
                      <a:pt x="1117" y="3368"/>
                      <a:pt x="1638" y="4953"/>
                    </a:cubicBezTo>
                    <a:lnTo>
                      <a:pt x="2787" y="5527"/>
                    </a:lnTo>
                    <a:cubicBezTo>
                      <a:pt x="1777" y="4662"/>
                      <a:pt x="1361" y="1295"/>
                      <a:pt x="238" y="1"/>
                    </a:cubicBez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34"/>
              <p:cNvSpPr/>
              <p:nvPr/>
            </p:nvSpPr>
            <p:spPr>
              <a:xfrm>
                <a:off x="14574996" y="2616223"/>
                <a:ext cx="379384" cy="381731"/>
              </a:xfrm>
              <a:custGeom>
                <a:rect b="b" l="l" r="r" t="t"/>
                <a:pathLst>
                  <a:path extrusionOk="0" h="4392" w="4365">
                    <a:moveTo>
                      <a:pt x="4365" y="0"/>
                    </a:moveTo>
                    <a:cubicBezTo>
                      <a:pt x="4081" y="113"/>
                      <a:pt x="3803" y="218"/>
                      <a:pt x="3559" y="317"/>
                    </a:cubicBezTo>
                    <a:cubicBezTo>
                      <a:pt x="3506" y="337"/>
                      <a:pt x="3453" y="357"/>
                      <a:pt x="3407" y="383"/>
                    </a:cubicBezTo>
                    <a:cubicBezTo>
                      <a:pt x="3117" y="502"/>
                      <a:pt x="2813" y="588"/>
                      <a:pt x="2509" y="647"/>
                    </a:cubicBezTo>
                    <a:cubicBezTo>
                      <a:pt x="2318" y="687"/>
                      <a:pt x="2120" y="720"/>
                      <a:pt x="1928" y="753"/>
                    </a:cubicBezTo>
                    <a:cubicBezTo>
                      <a:pt x="1644" y="793"/>
                      <a:pt x="1360" y="826"/>
                      <a:pt x="1083" y="865"/>
                    </a:cubicBezTo>
                    <a:cubicBezTo>
                      <a:pt x="713" y="925"/>
                      <a:pt x="357" y="991"/>
                      <a:pt x="0" y="1103"/>
                    </a:cubicBezTo>
                    <a:cubicBezTo>
                      <a:pt x="53" y="1433"/>
                      <a:pt x="225" y="1519"/>
                      <a:pt x="443" y="1704"/>
                    </a:cubicBezTo>
                    <a:cubicBezTo>
                      <a:pt x="482" y="1737"/>
                      <a:pt x="522" y="1770"/>
                      <a:pt x="561" y="1810"/>
                    </a:cubicBezTo>
                    <a:cubicBezTo>
                      <a:pt x="865" y="2107"/>
                      <a:pt x="1149" y="2443"/>
                      <a:pt x="1433" y="2767"/>
                    </a:cubicBezTo>
                    <a:cubicBezTo>
                      <a:pt x="1499" y="2840"/>
                      <a:pt x="1558" y="2912"/>
                      <a:pt x="1624" y="2985"/>
                    </a:cubicBezTo>
                    <a:cubicBezTo>
                      <a:pt x="1704" y="3084"/>
                      <a:pt x="1790" y="3176"/>
                      <a:pt x="1869" y="3269"/>
                    </a:cubicBezTo>
                    <a:cubicBezTo>
                      <a:pt x="1961" y="3368"/>
                      <a:pt x="2047" y="3460"/>
                      <a:pt x="2139" y="3553"/>
                    </a:cubicBezTo>
                    <a:lnTo>
                      <a:pt x="4365" y="4391"/>
                    </a:lnTo>
                    <a:lnTo>
                      <a:pt x="4365" y="0"/>
                    </a:lnTo>
                    <a:close/>
                  </a:path>
                </a:pathLst>
              </a:custGeom>
              <a:solidFill>
                <a:srgbClr val="003669">
                  <a:alpha val="58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7" name="Google Shape;1897;p34"/>
            <p:cNvGrpSpPr/>
            <p:nvPr/>
          </p:nvGrpSpPr>
          <p:grpSpPr>
            <a:xfrm>
              <a:off x="7431261" y="3641601"/>
              <a:ext cx="1523184" cy="786072"/>
              <a:chOff x="7431261" y="3641601"/>
              <a:chExt cx="1523184" cy="786072"/>
            </a:xfrm>
          </p:grpSpPr>
          <p:sp>
            <p:nvSpPr>
              <p:cNvPr id="1898" name="Google Shape;1898;p34"/>
              <p:cNvSpPr/>
              <p:nvPr/>
            </p:nvSpPr>
            <p:spPr>
              <a:xfrm>
                <a:off x="7431261" y="3973878"/>
                <a:ext cx="142975" cy="351919"/>
              </a:xfrm>
              <a:custGeom>
                <a:rect b="b" l="l" r="r" t="t"/>
                <a:pathLst>
                  <a:path extrusionOk="0" h="4049" w="1645">
                    <a:moveTo>
                      <a:pt x="0" y="1"/>
                    </a:moveTo>
                    <a:cubicBezTo>
                      <a:pt x="119" y="661"/>
                      <a:pt x="66" y="1328"/>
                      <a:pt x="304" y="1968"/>
                    </a:cubicBezTo>
                    <a:cubicBezTo>
                      <a:pt x="509" y="2503"/>
                      <a:pt x="958" y="2906"/>
                      <a:pt x="1169" y="3434"/>
                    </a:cubicBezTo>
                    <a:lnTo>
                      <a:pt x="1162" y="3434"/>
                    </a:lnTo>
                    <a:lnTo>
                      <a:pt x="1565" y="3910"/>
                    </a:lnTo>
                    <a:cubicBezTo>
                      <a:pt x="1592" y="3962"/>
                      <a:pt x="1605" y="4009"/>
                      <a:pt x="1644" y="4048"/>
                    </a:cubicBezTo>
                    <a:cubicBezTo>
                      <a:pt x="1552" y="3679"/>
                      <a:pt x="1380" y="3230"/>
                      <a:pt x="1479" y="2853"/>
                    </a:cubicBezTo>
                    <a:cubicBezTo>
                      <a:pt x="1242" y="1935"/>
                      <a:pt x="595" y="71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99" name="Google Shape;1899;p34"/>
              <p:cNvGrpSpPr/>
              <p:nvPr/>
            </p:nvGrpSpPr>
            <p:grpSpPr>
              <a:xfrm>
                <a:off x="7615434" y="3698443"/>
                <a:ext cx="160271" cy="548694"/>
                <a:chOff x="15568347" y="1754806"/>
                <a:chExt cx="160271" cy="548694"/>
              </a:xfrm>
            </p:grpSpPr>
            <p:sp>
              <p:nvSpPr>
                <p:cNvPr id="1900" name="Google Shape;1900;p34"/>
                <p:cNvSpPr/>
                <p:nvPr/>
              </p:nvSpPr>
              <p:spPr>
                <a:xfrm>
                  <a:off x="15568347" y="1754806"/>
                  <a:ext cx="160271" cy="548694"/>
                </a:xfrm>
                <a:custGeom>
                  <a:rect b="b" l="l" r="r" t="t"/>
                  <a:pathLst>
                    <a:path extrusionOk="0" h="6313" w="1844">
                      <a:moveTo>
                        <a:pt x="1" y="0"/>
                      </a:moveTo>
                      <a:cubicBezTo>
                        <a:pt x="14" y="53"/>
                        <a:pt x="27" y="106"/>
                        <a:pt x="40" y="165"/>
                      </a:cubicBezTo>
                      <a:cubicBezTo>
                        <a:pt x="239" y="964"/>
                        <a:pt x="800" y="1737"/>
                        <a:pt x="965" y="2582"/>
                      </a:cubicBezTo>
                      <a:cubicBezTo>
                        <a:pt x="1064" y="3110"/>
                        <a:pt x="886" y="3586"/>
                        <a:pt x="846" y="4101"/>
                      </a:cubicBezTo>
                      <a:cubicBezTo>
                        <a:pt x="787" y="4748"/>
                        <a:pt x="1044" y="5302"/>
                        <a:pt x="1374" y="5824"/>
                      </a:cubicBezTo>
                      <a:cubicBezTo>
                        <a:pt x="1480" y="5989"/>
                        <a:pt x="1599" y="6154"/>
                        <a:pt x="1711" y="6313"/>
                      </a:cubicBezTo>
                      <a:cubicBezTo>
                        <a:pt x="1704" y="6260"/>
                        <a:pt x="1671" y="6214"/>
                        <a:pt x="1678" y="6214"/>
                      </a:cubicBezTo>
                      <a:cubicBezTo>
                        <a:pt x="1572" y="6167"/>
                        <a:pt x="1566" y="5197"/>
                        <a:pt x="1559" y="5071"/>
                      </a:cubicBezTo>
                      <a:cubicBezTo>
                        <a:pt x="1553" y="4404"/>
                        <a:pt x="1698" y="3738"/>
                        <a:pt x="1770" y="3077"/>
                      </a:cubicBezTo>
                      <a:cubicBezTo>
                        <a:pt x="1843" y="2476"/>
                        <a:pt x="1843" y="2034"/>
                        <a:pt x="1467" y="1545"/>
                      </a:cubicBezTo>
                      <a:cubicBezTo>
                        <a:pt x="1038" y="991"/>
                        <a:pt x="397" y="529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1" name="Google Shape;1901;p34"/>
                <p:cNvSpPr/>
                <p:nvPr/>
              </p:nvSpPr>
              <p:spPr>
                <a:xfrm>
                  <a:off x="15571823" y="1769147"/>
                  <a:ext cx="122289" cy="491939"/>
                </a:xfrm>
                <a:custGeom>
                  <a:rect b="b" l="l" r="r" t="t"/>
                  <a:pathLst>
                    <a:path extrusionOk="0" h="5660" w="1407">
                      <a:moveTo>
                        <a:pt x="0" y="0"/>
                      </a:moveTo>
                      <a:cubicBezTo>
                        <a:pt x="199" y="799"/>
                        <a:pt x="760" y="1572"/>
                        <a:pt x="925" y="2417"/>
                      </a:cubicBezTo>
                      <a:cubicBezTo>
                        <a:pt x="1024" y="2945"/>
                        <a:pt x="846" y="3421"/>
                        <a:pt x="806" y="3936"/>
                      </a:cubicBezTo>
                      <a:cubicBezTo>
                        <a:pt x="747" y="4583"/>
                        <a:pt x="1004" y="5137"/>
                        <a:pt x="1334" y="5659"/>
                      </a:cubicBezTo>
                      <a:cubicBezTo>
                        <a:pt x="1281" y="5501"/>
                        <a:pt x="1235" y="5336"/>
                        <a:pt x="1202" y="5184"/>
                      </a:cubicBezTo>
                      <a:cubicBezTo>
                        <a:pt x="1097" y="4636"/>
                        <a:pt x="1229" y="4134"/>
                        <a:pt x="1262" y="3592"/>
                      </a:cubicBezTo>
                      <a:cubicBezTo>
                        <a:pt x="1301" y="3018"/>
                        <a:pt x="1407" y="2364"/>
                        <a:pt x="1163" y="1829"/>
                      </a:cubicBezTo>
                      <a:cubicBezTo>
                        <a:pt x="958" y="1387"/>
                        <a:pt x="615" y="846"/>
                        <a:pt x="304" y="469"/>
                      </a:cubicBezTo>
                      <a:cubicBezTo>
                        <a:pt x="172" y="311"/>
                        <a:pt x="73" y="159"/>
                        <a:pt x="0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02" name="Google Shape;1902;p34"/>
              <p:cNvGrpSpPr/>
              <p:nvPr/>
            </p:nvGrpSpPr>
            <p:grpSpPr>
              <a:xfrm>
                <a:off x="8721948" y="3641601"/>
                <a:ext cx="232498" cy="659511"/>
                <a:chOff x="16674860" y="1697963"/>
                <a:chExt cx="232498" cy="659511"/>
              </a:xfrm>
            </p:grpSpPr>
            <p:sp>
              <p:nvSpPr>
                <p:cNvPr id="1903" name="Google Shape;1903;p34"/>
                <p:cNvSpPr/>
                <p:nvPr/>
              </p:nvSpPr>
              <p:spPr>
                <a:xfrm>
                  <a:off x="16674860" y="1697963"/>
                  <a:ext cx="232498" cy="659511"/>
                </a:xfrm>
                <a:custGeom>
                  <a:rect b="b" l="l" r="r" t="t"/>
                  <a:pathLst>
                    <a:path extrusionOk="0" h="7588" w="2675">
                      <a:moveTo>
                        <a:pt x="2463" y="1"/>
                      </a:moveTo>
                      <a:cubicBezTo>
                        <a:pt x="1678" y="872"/>
                        <a:pt x="1030" y="1750"/>
                        <a:pt x="925" y="2952"/>
                      </a:cubicBezTo>
                      <a:cubicBezTo>
                        <a:pt x="813" y="4220"/>
                        <a:pt x="733" y="5745"/>
                        <a:pt x="14" y="6854"/>
                      </a:cubicBezTo>
                      <a:cubicBezTo>
                        <a:pt x="7" y="6947"/>
                        <a:pt x="0" y="7046"/>
                        <a:pt x="0" y="7138"/>
                      </a:cubicBezTo>
                      <a:cubicBezTo>
                        <a:pt x="0" y="7290"/>
                        <a:pt x="14" y="7442"/>
                        <a:pt x="20" y="7587"/>
                      </a:cubicBezTo>
                      <a:cubicBezTo>
                        <a:pt x="482" y="7204"/>
                        <a:pt x="865" y="6610"/>
                        <a:pt x="1314" y="6174"/>
                      </a:cubicBezTo>
                      <a:cubicBezTo>
                        <a:pt x="1704" y="5791"/>
                        <a:pt x="2021" y="5455"/>
                        <a:pt x="2212" y="4933"/>
                      </a:cubicBezTo>
                      <a:cubicBezTo>
                        <a:pt x="2529" y="4088"/>
                        <a:pt x="2424" y="3144"/>
                        <a:pt x="2424" y="2259"/>
                      </a:cubicBezTo>
                      <a:cubicBezTo>
                        <a:pt x="2417" y="1612"/>
                        <a:pt x="2675" y="648"/>
                        <a:pt x="2470" y="20"/>
                      </a:cubicBezTo>
                      <a:cubicBezTo>
                        <a:pt x="2463" y="14"/>
                        <a:pt x="2463" y="7"/>
                        <a:pt x="24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4" name="Google Shape;1904;p34"/>
                <p:cNvSpPr/>
                <p:nvPr/>
              </p:nvSpPr>
              <p:spPr>
                <a:xfrm>
                  <a:off x="16674860" y="1697963"/>
                  <a:ext cx="214680" cy="620486"/>
                </a:xfrm>
                <a:custGeom>
                  <a:rect b="b" l="l" r="r" t="t"/>
                  <a:pathLst>
                    <a:path extrusionOk="0" h="7139" w="2470">
                      <a:moveTo>
                        <a:pt x="2463" y="1"/>
                      </a:moveTo>
                      <a:cubicBezTo>
                        <a:pt x="1678" y="872"/>
                        <a:pt x="1030" y="1744"/>
                        <a:pt x="925" y="2952"/>
                      </a:cubicBezTo>
                      <a:cubicBezTo>
                        <a:pt x="813" y="4220"/>
                        <a:pt x="733" y="5745"/>
                        <a:pt x="14" y="6854"/>
                      </a:cubicBezTo>
                      <a:cubicBezTo>
                        <a:pt x="7" y="6947"/>
                        <a:pt x="0" y="7046"/>
                        <a:pt x="0" y="7138"/>
                      </a:cubicBezTo>
                      <a:cubicBezTo>
                        <a:pt x="311" y="6769"/>
                        <a:pt x="687" y="6339"/>
                        <a:pt x="885" y="5890"/>
                      </a:cubicBezTo>
                      <a:cubicBezTo>
                        <a:pt x="1136" y="5316"/>
                        <a:pt x="1169" y="4669"/>
                        <a:pt x="1427" y="4075"/>
                      </a:cubicBezTo>
                      <a:cubicBezTo>
                        <a:pt x="1796" y="3229"/>
                        <a:pt x="1968" y="2523"/>
                        <a:pt x="2087" y="1592"/>
                      </a:cubicBezTo>
                      <a:cubicBezTo>
                        <a:pt x="2140" y="1163"/>
                        <a:pt x="2245" y="509"/>
                        <a:pt x="2470" y="20"/>
                      </a:cubicBezTo>
                      <a:cubicBezTo>
                        <a:pt x="2463" y="14"/>
                        <a:pt x="2463" y="7"/>
                        <a:pt x="2463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05" name="Google Shape;1905;p34"/>
              <p:cNvGrpSpPr/>
              <p:nvPr/>
            </p:nvGrpSpPr>
            <p:grpSpPr>
              <a:xfrm>
                <a:off x="7740399" y="3698453"/>
                <a:ext cx="909305" cy="729219"/>
                <a:chOff x="7699124" y="3672803"/>
                <a:chExt cx="909305" cy="729219"/>
              </a:xfrm>
            </p:grpSpPr>
            <p:sp>
              <p:nvSpPr>
                <p:cNvPr id="1906" name="Google Shape;1906;p34"/>
                <p:cNvSpPr/>
                <p:nvPr/>
              </p:nvSpPr>
              <p:spPr>
                <a:xfrm>
                  <a:off x="7699124" y="3672803"/>
                  <a:ext cx="909305" cy="519230"/>
                </a:xfrm>
                <a:custGeom>
                  <a:rect b="b" l="l" r="r" t="t"/>
                  <a:pathLst>
                    <a:path extrusionOk="0" h="5974" w="10462">
                      <a:moveTo>
                        <a:pt x="4107" y="1"/>
                      </a:moveTo>
                      <a:cubicBezTo>
                        <a:pt x="3907" y="1"/>
                        <a:pt x="3741" y="38"/>
                        <a:pt x="3672" y="117"/>
                      </a:cubicBezTo>
                      <a:cubicBezTo>
                        <a:pt x="3441" y="381"/>
                        <a:pt x="2549" y="2831"/>
                        <a:pt x="2549" y="2831"/>
                      </a:cubicBezTo>
                      <a:cubicBezTo>
                        <a:pt x="2549" y="2831"/>
                        <a:pt x="2648" y="2402"/>
                        <a:pt x="2549" y="1543"/>
                      </a:cubicBezTo>
                      <a:cubicBezTo>
                        <a:pt x="2478" y="1490"/>
                        <a:pt x="2376" y="1468"/>
                        <a:pt x="2260" y="1468"/>
                      </a:cubicBezTo>
                      <a:cubicBezTo>
                        <a:pt x="1785" y="1468"/>
                        <a:pt x="1057" y="1833"/>
                        <a:pt x="1057" y="1939"/>
                      </a:cubicBezTo>
                      <a:cubicBezTo>
                        <a:pt x="1057" y="1999"/>
                        <a:pt x="1189" y="2758"/>
                        <a:pt x="1334" y="3584"/>
                      </a:cubicBezTo>
                      <a:cubicBezTo>
                        <a:pt x="483" y="3828"/>
                        <a:pt x="1" y="4554"/>
                        <a:pt x="1" y="4554"/>
                      </a:cubicBezTo>
                      <a:lnTo>
                        <a:pt x="747" y="5974"/>
                      </a:lnTo>
                      <a:lnTo>
                        <a:pt x="8763" y="5776"/>
                      </a:lnTo>
                      <a:cubicBezTo>
                        <a:pt x="8763" y="5776"/>
                        <a:pt x="10354" y="4019"/>
                        <a:pt x="10407" y="3577"/>
                      </a:cubicBezTo>
                      <a:cubicBezTo>
                        <a:pt x="10461" y="3172"/>
                        <a:pt x="9679" y="2883"/>
                        <a:pt x="9344" y="2883"/>
                      </a:cubicBezTo>
                      <a:cubicBezTo>
                        <a:pt x="9314" y="2883"/>
                        <a:pt x="9287" y="2885"/>
                        <a:pt x="9265" y="2890"/>
                      </a:cubicBezTo>
                      <a:cubicBezTo>
                        <a:pt x="9000" y="2943"/>
                        <a:pt x="8195" y="3834"/>
                        <a:pt x="8195" y="3834"/>
                      </a:cubicBezTo>
                      <a:lnTo>
                        <a:pt x="8802" y="1642"/>
                      </a:lnTo>
                      <a:cubicBezTo>
                        <a:pt x="8802" y="1642"/>
                        <a:pt x="8069" y="1081"/>
                        <a:pt x="7640" y="1081"/>
                      </a:cubicBezTo>
                      <a:cubicBezTo>
                        <a:pt x="7211" y="1081"/>
                        <a:pt x="6953" y="1906"/>
                        <a:pt x="6953" y="1906"/>
                      </a:cubicBezTo>
                      <a:cubicBezTo>
                        <a:pt x="6953" y="1906"/>
                        <a:pt x="6578" y="1536"/>
                        <a:pt x="6096" y="1536"/>
                      </a:cubicBezTo>
                      <a:cubicBezTo>
                        <a:pt x="6059" y="1536"/>
                        <a:pt x="6021" y="1539"/>
                        <a:pt x="5983" y="1543"/>
                      </a:cubicBezTo>
                      <a:cubicBezTo>
                        <a:pt x="5455" y="1609"/>
                        <a:pt x="4893" y="1939"/>
                        <a:pt x="4893" y="1939"/>
                      </a:cubicBezTo>
                      <a:cubicBezTo>
                        <a:pt x="4893" y="1939"/>
                        <a:pt x="5296" y="1114"/>
                        <a:pt x="5263" y="579"/>
                      </a:cubicBezTo>
                      <a:cubicBezTo>
                        <a:pt x="5235" y="209"/>
                        <a:pt x="4577" y="1"/>
                        <a:pt x="41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907" name="Google Shape;1907;p34"/>
                <p:cNvGrpSpPr/>
                <p:nvPr/>
              </p:nvGrpSpPr>
              <p:grpSpPr>
                <a:xfrm>
                  <a:off x="7870274" y="3840725"/>
                  <a:ext cx="712876" cy="561298"/>
                  <a:chOff x="15816836" y="1744550"/>
                  <a:chExt cx="712876" cy="561298"/>
                </a:xfrm>
              </p:grpSpPr>
              <p:sp>
                <p:nvSpPr>
                  <p:cNvPr id="1908" name="Google Shape;1908;p34"/>
                  <p:cNvSpPr/>
                  <p:nvPr/>
                </p:nvSpPr>
                <p:spPr>
                  <a:xfrm>
                    <a:off x="15816836" y="2060661"/>
                    <a:ext cx="93694" cy="65621"/>
                  </a:xfrm>
                  <a:custGeom>
                    <a:rect b="b" l="l" r="r" t="t"/>
                    <a:pathLst>
                      <a:path extrusionOk="0" h="755" w="1078">
                        <a:moveTo>
                          <a:pt x="972" y="1"/>
                        </a:moveTo>
                        <a:lnTo>
                          <a:pt x="972" y="1"/>
                        </a:lnTo>
                        <a:cubicBezTo>
                          <a:pt x="925" y="7"/>
                          <a:pt x="853" y="1"/>
                          <a:pt x="820" y="34"/>
                        </a:cubicBezTo>
                        <a:cubicBezTo>
                          <a:pt x="694" y="60"/>
                          <a:pt x="569" y="212"/>
                          <a:pt x="476" y="285"/>
                        </a:cubicBezTo>
                        <a:cubicBezTo>
                          <a:pt x="311" y="423"/>
                          <a:pt x="120" y="562"/>
                          <a:pt x="1" y="740"/>
                        </a:cubicBezTo>
                        <a:cubicBezTo>
                          <a:pt x="25" y="750"/>
                          <a:pt x="54" y="754"/>
                          <a:pt x="87" y="754"/>
                        </a:cubicBezTo>
                        <a:cubicBezTo>
                          <a:pt x="329" y="754"/>
                          <a:pt x="780" y="523"/>
                          <a:pt x="925" y="384"/>
                        </a:cubicBezTo>
                        <a:cubicBezTo>
                          <a:pt x="1044" y="271"/>
                          <a:pt x="1077" y="133"/>
                          <a:pt x="97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64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9" name="Google Shape;1909;p34"/>
                  <p:cNvSpPr/>
                  <p:nvPr/>
                </p:nvSpPr>
                <p:spPr>
                  <a:xfrm>
                    <a:off x="15899492" y="1867883"/>
                    <a:ext cx="97692" cy="29377"/>
                  </a:xfrm>
                  <a:custGeom>
                    <a:rect b="b" l="l" r="r" t="t"/>
                    <a:pathLst>
                      <a:path extrusionOk="0" h="338" w="1124">
                        <a:moveTo>
                          <a:pt x="958" y="0"/>
                        </a:moveTo>
                        <a:cubicBezTo>
                          <a:pt x="905" y="0"/>
                          <a:pt x="793" y="0"/>
                          <a:pt x="747" y="26"/>
                        </a:cubicBezTo>
                        <a:cubicBezTo>
                          <a:pt x="621" y="46"/>
                          <a:pt x="496" y="73"/>
                          <a:pt x="371" y="126"/>
                        </a:cubicBezTo>
                        <a:cubicBezTo>
                          <a:pt x="285" y="165"/>
                          <a:pt x="186" y="192"/>
                          <a:pt x="100" y="238"/>
                        </a:cubicBezTo>
                        <a:cubicBezTo>
                          <a:pt x="73" y="258"/>
                          <a:pt x="7" y="284"/>
                          <a:pt x="1" y="324"/>
                        </a:cubicBezTo>
                        <a:cubicBezTo>
                          <a:pt x="17" y="335"/>
                          <a:pt x="40" y="338"/>
                          <a:pt x="61" y="338"/>
                        </a:cubicBezTo>
                        <a:cubicBezTo>
                          <a:pt x="75" y="338"/>
                          <a:pt x="89" y="337"/>
                          <a:pt x="100" y="337"/>
                        </a:cubicBezTo>
                        <a:cubicBezTo>
                          <a:pt x="179" y="337"/>
                          <a:pt x="265" y="337"/>
                          <a:pt x="344" y="330"/>
                        </a:cubicBezTo>
                        <a:cubicBezTo>
                          <a:pt x="503" y="330"/>
                          <a:pt x="668" y="304"/>
                          <a:pt x="826" y="258"/>
                        </a:cubicBezTo>
                        <a:cubicBezTo>
                          <a:pt x="905" y="238"/>
                          <a:pt x="965" y="198"/>
                          <a:pt x="1031" y="139"/>
                        </a:cubicBezTo>
                        <a:cubicBezTo>
                          <a:pt x="1051" y="119"/>
                          <a:pt x="1117" y="66"/>
                          <a:pt x="1123" y="26"/>
                        </a:cubicBezTo>
                        <a:cubicBezTo>
                          <a:pt x="1070" y="0"/>
                          <a:pt x="1011" y="0"/>
                          <a:pt x="958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0" name="Google Shape;1910;p34"/>
                  <p:cNvSpPr/>
                  <p:nvPr/>
                </p:nvSpPr>
                <p:spPr>
                  <a:xfrm>
                    <a:off x="16116432" y="1744550"/>
                    <a:ext cx="119508" cy="53279"/>
                  </a:xfrm>
                  <a:custGeom>
                    <a:rect b="b" l="l" r="r" t="t"/>
                    <a:pathLst>
                      <a:path extrusionOk="0" h="613" w="1375">
                        <a:moveTo>
                          <a:pt x="339" y="1"/>
                        </a:moveTo>
                        <a:cubicBezTo>
                          <a:pt x="279" y="1"/>
                          <a:pt x="218" y="5"/>
                          <a:pt x="159" y="13"/>
                        </a:cubicBezTo>
                        <a:cubicBezTo>
                          <a:pt x="60" y="32"/>
                          <a:pt x="1" y="39"/>
                          <a:pt x="80" y="131"/>
                        </a:cubicBezTo>
                        <a:cubicBezTo>
                          <a:pt x="179" y="244"/>
                          <a:pt x="318" y="330"/>
                          <a:pt x="443" y="415"/>
                        </a:cubicBezTo>
                        <a:cubicBezTo>
                          <a:pt x="582" y="508"/>
                          <a:pt x="727" y="587"/>
                          <a:pt x="899" y="607"/>
                        </a:cubicBezTo>
                        <a:cubicBezTo>
                          <a:pt x="926" y="610"/>
                          <a:pt x="957" y="612"/>
                          <a:pt x="990" y="612"/>
                        </a:cubicBezTo>
                        <a:cubicBezTo>
                          <a:pt x="1092" y="612"/>
                          <a:pt x="1210" y="593"/>
                          <a:pt x="1275" y="528"/>
                        </a:cubicBezTo>
                        <a:cubicBezTo>
                          <a:pt x="1374" y="435"/>
                          <a:pt x="1156" y="257"/>
                          <a:pt x="1123" y="231"/>
                        </a:cubicBezTo>
                        <a:cubicBezTo>
                          <a:pt x="1097" y="217"/>
                          <a:pt x="1084" y="204"/>
                          <a:pt x="1064" y="191"/>
                        </a:cubicBezTo>
                        <a:cubicBezTo>
                          <a:pt x="971" y="131"/>
                          <a:pt x="866" y="85"/>
                          <a:pt x="753" y="59"/>
                        </a:cubicBezTo>
                        <a:cubicBezTo>
                          <a:pt x="624" y="22"/>
                          <a:pt x="481" y="1"/>
                          <a:pt x="339" y="1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1" name="Google Shape;1911;p34"/>
                  <p:cNvSpPr/>
                  <p:nvPr/>
                </p:nvSpPr>
                <p:spPr>
                  <a:xfrm>
                    <a:off x="16437843" y="1835203"/>
                    <a:ext cx="91869" cy="61275"/>
                  </a:xfrm>
                  <a:custGeom>
                    <a:rect b="b" l="l" r="r" t="t"/>
                    <a:pathLst>
                      <a:path extrusionOk="0" h="705" w="1057">
                        <a:moveTo>
                          <a:pt x="217" y="1"/>
                        </a:moveTo>
                        <a:cubicBezTo>
                          <a:pt x="158" y="1"/>
                          <a:pt x="99" y="12"/>
                          <a:pt x="47" y="39"/>
                        </a:cubicBezTo>
                        <a:cubicBezTo>
                          <a:pt x="0" y="99"/>
                          <a:pt x="152" y="264"/>
                          <a:pt x="179" y="297"/>
                        </a:cubicBezTo>
                        <a:cubicBezTo>
                          <a:pt x="317" y="462"/>
                          <a:pt x="502" y="601"/>
                          <a:pt x="700" y="673"/>
                        </a:cubicBezTo>
                        <a:cubicBezTo>
                          <a:pt x="758" y="693"/>
                          <a:pt x="813" y="705"/>
                          <a:pt x="871" y="705"/>
                        </a:cubicBezTo>
                        <a:cubicBezTo>
                          <a:pt x="893" y="705"/>
                          <a:pt x="915" y="703"/>
                          <a:pt x="938" y="700"/>
                        </a:cubicBezTo>
                        <a:cubicBezTo>
                          <a:pt x="958" y="693"/>
                          <a:pt x="1037" y="680"/>
                          <a:pt x="1044" y="660"/>
                        </a:cubicBezTo>
                        <a:cubicBezTo>
                          <a:pt x="1057" y="634"/>
                          <a:pt x="1004" y="568"/>
                          <a:pt x="991" y="548"/>
                        </a:cubicBezTo>
                        <a:cubicBezTo>
                          <a:pt x="905" y="369"/>
                          <a:pt x="773" y="198"/>
                          <a:pt x="588" y="105"/>
                        </a:cubicBezTo>
                        <a:cubicBezTo>
                          <a:pt x="480" y="51"/>
                          <a:pt x="345" y="1"/>
                          <a:pt x="217" y="1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2" name="Google Shape;1912;p34"/>
                  <p:cNvSpPr/>
                  <p:nvPr/>
                </p:nvSpPr>
                <p:spPr>
                  <a:xfrm>
                    <a:off x="16028039" y="1786965"/>
                    <a:ext cx="217027" cy="475251"/>
                  </a:xfrm>
                  <a:custGeom>
                    <a:rect b="b" l="l" r="r" t="t"/>
                    <a:pathLst>
                      <a:path extrusionOk="0" h="5468" w="2497">
                        <a:moveTo>
                          <a:pt x="2497" y="0"/>
                        </a:moveTo>
                        <a:lnTo>
                          <a:pt x="2497" y="0"/>
                        </a:lnTo>
                        <a:cubicBezTo>
                          <a:pt x="2437" y="139"/>
                          <a:pt x="2173" y="258"/>
                          <a:pt x="2061" y="284"/>
                        </a:cubicBezTo>
                        <a:cubicBezTo>
                          <a:pt x="2034" y="289"/>
                          <a:pt x="2006" y="291"/>
                          <a:pt x="1977" y="291"/>
                        </a:cubicBezTo>
                        <a:cubicBezTo>
                          <a:pt x="1918" y="291"/>
                          <a:pt x="1857" y="284"/>
                          <a:pt x="1802" y="284"/>
                        </a:cubicBezTo>
                        <a:cubicBezTo>
                          <a:pt x="1706" y="284"/>
                          <a:pt x="1627" y="305"/>
                          <a:pt x="1605" y="423"/>
                        </a:cubicBezTo>
                        <a:cubicBezTo>
                          <a:pt x="1586" y="568"/>
                          <a:pt x="1605" y="733"/>
                          <a:pt x="1605" y="878"/>
                        </a:cubicBezTo>
                        <a:cubicBezTo>
                          <a:pt x="1605" y="1195"/>
                          <a:pt x="1559" y="1506"/>
                          <a:pt x="1493" y="1809"/>
                        </a:cubicBezTo>
                        <a:cubicBezTo>
                          <a:pt x="1354" y="2410"/>
                          <a:pt x="1077" y="2958"/>
                          <a:pt x="879" y="3539"/>
                        </a:cubicBezTo>
                        <a:cubicBezTo>
                          <a:pt x="760" y="3876"/>
                          <a:pt x="588" y="4180"/>
                          <a:pt x="430" y="4503"/>
                        </a:cubicBezTo>
                        <a:cubicBezTo>
                          <a:pt x="285" y="4794"/>
                          <a:pt x="47" y="5144"/>
                          <a:pt x="1" y="5467"/>
                        </a:cubicBezTo>
                        <a:cubicBezTo>
                          <a:pt x="27" y="5450"/>
                          <a:pt x="54" y="5445"/>
                          <a:pt x="82" y="5445"/>
                        </a:cubicBezTo>
                        <a:cubicBezTo>
                          <a:pt x="109" y="5445"/>
                          <a:pt x="137" y="5450"/>
                          <a:pt x="164" y="5450"/>
                        </a:cubicBezTo>
                        <a:cubicBezTo>
                          <a:pt x="192" y="5450"/>
                          <a:pt x="219" y="5445"/>
                          <a:pt x="245" y="5428"/>
                        </a:cubicBezTo>
                        <a:cubicBezTo>
                          <a:pt x="331" y="5381"/>
                          <a:pt x="430" y="5216"/>
                          <a:pt x="483" y="5144"/>
                        </a:cubicBezTo>
                        <a:cubicBezTo>
                          <a:pt x="655" y="4913"/>
                          <a:pt x="793" y="4655"/>
                          <a:pt x="925" y="4391"/>
                        </a:cubicBezTo>
                        <a:cubicBezTo>
                          <a:pt x="1348" y="3539"/>
                          <a:pt x="1711" y="2654"/>
                          <a:pt x="2041" y="1763"/>
                        </a:cubicBezTo>
                        <a:cubicBezTo>
                          <a:pt x="2259" y="1182"/>
                          <a:pt x="2477" y="627"/>
                          <a:pt x="2497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3" name="Google Shape;1913;p34"/>
                  <p:cNvSpPr/>
                  <p:nvPr/>
                </p:nvSpPr>
                <p:spPr>
                  <a:xfrm>
                    <a:off x="15891496" y="1917164"/>
                    <a:ext cx="122289" cy="347312"/>
                  </a:xfrm>
                  <a:custGeom>
                    <a:rect b="b" l="l" r="r" t="t"/>
                    <a:pathLst>
                      <a:path extrusionOk="0" h="3996" w="1407">
                        <a:moveTo>
                          <a:pt x="1394" y="1"/>
                        </a:moveTo>
                        <a:cubicBezTo>
                          <a:pt x="1347" y="338"/>
                          <a:pt x="1202" y="820"/>
                          <a:pt x="1116" y="1064"/>
                        </a:cubicBezTo>
                        <a:cubicBezTo>
                          <a:pt x="997" y="1434"/>
                          <a:pt x="925" y="1817"/>
                          <a:pt x="766" y="2180"/>
                        </a:cubicBezTo>
                        <a:cubicBezTo>
                          <a:pt x="581" y="2596"/>
                          <a:pt x="363" y="3005"/>
                          <a:pt x="212" y="3448"/>
                        </a:cubicBezTo>
                        <a:cubicBezTo>
                          <a:pt x="159" y="3600"/>
                          <a:pt x="113" y="3844"/>
                          <a:pt x="0" y="3976"/>
                        </a:cubicBezTo>
                        <a:cubicBezTo>
                          <a:pt x="116" y="3968"/>
                          <a:pt x="229" y="3934"/>
                          <a:pt x="341" y="3934"/>
                        </a:cubicBezTo>
                        <a:cubicBezTo>
                          <a:pt x="415" y="3934"/>
                          <a:pt x="488" y="3948"/>
                          <a:pt x="562" y="3996"/>
                        </a:cubicBezTo>
                        <a:cubicBezTo>
                          <a:pt x="925" y="3408"/>
                          <a:pt x="984" y="2642"/>
                          <a:pt x="1189" y="1988"/>
                        </a:cubicBezTo>
                        <a:cubicBezTo>
                          <a:pt x="1268" y="1744"/>
                          <a:pt x="1347" y="1473"/>
                          <a:pt x="1341" y="1216"/>
                        </a:cubicBezTo>
                        <a:cubicBezTo>
                          <a:pt x="1341" y="1024"/>
                          <a:pt x="1361" y="806"/>
                          <a:pt x="1380" y="615"/>
                        </a:cubicBezTo>
                        <a:cubicBezTo>
                          <a:pt x="1407" y="377"/>
                          <a:pt x="1394" y="239"/>
                          <a:pt x="1394" y="1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4" name="Google Shape;1914;p34"/>
                  <p:cNvSpPr/>
                  <p:nvPr/>
                </p:nvSpPr>
                <p:spPr>
                  <a:xfrm>
                    <a:off x="16262797" y="1894826"/>
                    <a:ext cx="128634" cy="379384"/>
                  </a:xfrm>
                  <a:custGeom>
                    <a:rect b="b" l="l" r="r" t="t"/>
                    <a:pathLst>
                      <a:path extrusionOk="0" h="4365" w="1480">
                        <a:moveTo>
                          <a:pt x="1479" y="0"/>
                        </a:moveTo>
                        <a:cubicBezTo>
                          <a:pt x="1358" y="320"/>
                          <a:pt x="1099" y="402"/>
                          <a:pt x="865" y="402"/>
                        </a:cubicBezTo>
                        <a:cubicBezTo>
                          <a:pt x="780" y="402"/>
                          <a:pt x="698" y="391"/>
                          <a:pt x="628" y="377"/>
                        </a:cubicBezTo>
                        <a:cubicBezTo>
                          <a:pt x="403" y="931"/>
                          <a:pt x="443" y="2602"/>
                          <a:pt x="0" y="4365"/>
                        </a:cubicBezTo>
                        <a:cubicBezTo>
                          <a:pt x="73" y="4339"/>
                          <a:pt x="258" y="4292"/>
                          <a:pt x="317" y="4239"/>
                        </a:cubicBezTo>
                        <a:cubicBezTo>
                          <a:pt x="463" y="4127"/>
                          <a:pt x="469" y="3929"/>
                          <a:pt x="522" y="3731"/>
                        </a:cubicBezTo>
                        <a:cubicBezTo>
                          <a:pt x="747" y="2826"/>
                          <a:pt x="1229" y="892"/>
                          <a:pt x="1479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5" name="Google Shape;1915;p34"/>
                  <p:cNvSpPr/>
                  <p:nvPr/>
                </p:nvSpPr>
                <p:spPr>
                  <a:xfrm>
                    <a:off x="16374135" y="2109420"/>
                    <a:ext cx="114815" cy="174004"/>
                  </a:xfrm>
                  <a:custGeom>
                    <a:rect b="b" l="l" r="r" t="t"/>
                    <a:pathLst>
                      <a:path extrusionOk="0" h="2002" w="1321">
                        <a:moveTo>
                          <a:pt x="1308" y="1"/>
                        </a:moveTo>
                        <a:lnTo>
                          <a:pt x="1308" y="1"/>
                        </a:lnTo>
                        <a:cubicBezTo>
                          <a:pt x="790" y="551"/>
                          <a:pt x="413" y="1322"/>
                          <a:pt x="25" y="1961"/>
                        </a:cubicBezTo>
                        <a:lnTo>
                          <a:pt x="25" y="1961"/>
                        </a:lnTo>
                        <a:cubicBezTo>
                          <a:pt x="30" y="1957"/>
                          <a:pt x="35" y="1952"/>
                          <a:pt x="40" y="1949"/>
                        </a:cubicBezTo>
                        <a:lnTo>
                          <a:pt x="476" y="1975"/>
                        </a:lnTo>
                        <a:cubicBezTo>
                          <a:pt x="806" y="1632"/>
                          <a:pt x="958" y="1031"/>
                          <a:pt x="1136" y="582"/>
                        </a:cubicBezTo>
                        <a:cubicBezTo>
                          <a:pt x="1209" y="404"/>
                          <a:pt x="1321" y="186"/>
                          <a:pt x="1308" y="1"/>
                        </a:cubicBezTo>
                        <a:close/>
                        <a:moveTo>
                          <a:pt x="25" y="1961"/>
                        </a:moveTo>
                        <a:cubicBezTo>
                          <a:pt x="13" y="1973"/>
                          <a:pt x="5" y="1987"/>
                          <a:pt x="0" y="2002"/>
                        </a:cubicBezTo>
                        <a:cubicBezTo>
                          <a:pt x="9" y="1988"/>
                          <a:pt x="17" y="1975"/>
                          <a:pt x="25" y="196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64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6" name="Google Shape;1916;p34"/>
                  <p:cNvSpPr/>
                  <p:nvPr/>
                </p:nvSpPr>
                <p:spPr>
                  <a:xfrm>
                    <a:off x="16156065" y="2097426"/>
                    <a:ext cx="53974" cy="208422"/>
                  </a:xfrm>
                  <a:custGeom>
                    <a:rect b="b" l="l" r="r" t="t"/>
                    <a:pathLst>
                      <a:path extrusionOk="0" h="2398" w="621">
                        <a:moveTo>
                          <a:pt x="436" y="0"/>
                        </a:moveTo>
                        <a:lnTo>
                          <a:pt x="436" y="0"/>
                        </a:lnTo>
                        <a:cubicBezTo>
                          <a:pt x="159" y="264"/>
                          <a:pt x="251" y="991"/>
                          <a:pt x="192" y="1354"/>
                        </a:cubicBezTo>
                        <a:cubicBezTo>
                          <a:pt x="139" y="1677"/>
                          <a:pt x="126" y="2113"/>
                          <a:pt x="0" y="2397"/>
                        </a:cubicBezTo>
                        <a:lnTo>
                          <a:pt x="436" y="2087"/>
                        </a:lnTo>
                        <a:cubicBezTo>
                          <a:pt x="476" y="1658"/>
                          <a:pt x="377" y="1209"/>
                          <a:pt x="423" y="773"/>
                        </a:cubicBezTo>
                        <a:cubicBezTo>
                          <a:pt x="449" y="568"/>
                          <a:pt x="621" y="159"/>
                          <a:pt x="43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64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" name="Google Shape;1917;p34"/>
                  <p:cNvSpPr/>
                  <p:nvPr/>
                </p:nvSpPr>
                <p:spPr>
                  <a:xfrm>
                    <a:off x="16262797" y="1875618"/>
                    <a:ext cx="113163" cy="35548"/>
                  </a:xfrm>
                  <a:custGeom>
                    <a:rect b="b" l="l" r="r" t="t"/>
                    <a:pathLst>
                      <a:path extrusionOk="0" h="409" w="1302">
                        <a:moveTo>
                          <a:pt x="639" y="0"/>
                        </a:moveTo>
                        <a:cubicBezTo>
                          <a:pt x="557" y="0"/>
                          <a:pt x="479" y="7"/>
                          <a:pt x="423" y="17"/>
                        </a:cubicBezTo>
                        <a:cubicBezTo>
                          <a:pt x="278" y="37"/>
                          <a:pt x="40" y="83"/>
                          <a:pt x="0" y="254"/>
                        </a:cubicBezTo>
                        <a:cubicBezTo>
                          <a:pt x="159" y="334"/>
                          <a:pt x="337" y="334"/>
                          <a:pt x="502" y="367"/>
                        </a:cubicBezTo>
                        <a:cubicBezTo>
                          <a:pt x="653" y="394"/>
                          <a:pt x="772" y="409"/>
                          <a:pt x="905" y="409"/>
                        </a:cubicBezTo>
                        <a:cubicBezTo>
                          <a:pt x="964" y="409"/>
                          <a:pt x="1027" y="406"/>
                          <a:pt x="1097" y="400"/>
                        </a:cubicBezTo>
                        <a:cubicBezTo>
                          <a:pt x="1196" y="386"/>
                          <a:pt x="1301" y="386"/>
                          <a:pt x="1242" y="274"/>
                        </a:cubicBezTo>
                        <a:cubicBezTo>
                          <a:pt x="1209" y="208"/>
                          <a:pt x="1103" y="116"/>
                          <a:pt x="1044" y="89"/>
                        </a:cubicBezTo>
                        <a:lnTo>
                          <a:pt x="1044" y="96"/>
                        </a:lnTo>
                        <a:cubicBezTo>
                          <a:pt x="958" y="23"/>
                          <a:pt x="790" y="0"/>
                          <a:pt x="639" y="0"/>
                        </a:cubicBezTo>
                        <a:close/>
                      </a:path>
                    </a:pathLst>
                  </a:custGeom>
                  <a:solidFill>
                    <a:srgbClr val="003669">
                      <a:alpha val="4875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918" name="Google Shape;1918;p34"/>
            <p:cNvGrpSpPr/>
            <p:nvPr/>
          </p:nvGrpSpPr>
          <p:grpSpPr>
            <a:xfrm rot="463789">
              <a:off x="4782669" y="4112164"/>
              <a:ext cx="1001508" cy="622564"/>
              <a:chOff x="12284006" y="3810090"/>
              <a:chExt cx="1001522" cy="622572"/>
            </a:xfrm>
          </p:grpSpPr>
          <p:sp>
            <p:nvSpPr>
              <p:cNvPr id="1919" name="Google Shape;1919;p34"/>
              <p:cNvSpPr/>
              <p:nvPr/>
            </p:nvSpPr>
            <p:spPr>
              <a:xfrm>
                <a:off x="12284006" y="3810090"/>
                <a:ext cx="1001522" cy="622572"/>
              </a:xfrm>
              <a:custGeom>
                <a:rect b="b" l="l" r="r" t="t"/>
                <a:pathLst>
                  <a:path extrusionOk="0" h="7163" w="11523">
                    <a:moveTo>
                      <a:pt x="8002" y="0"/>
                    </a:moveTo>
                    <a:cubicBezTo>
                      <a:pt x="7349" y="0"/>
                      <a:pt x="6907" y="646"/>
                      <a:pt x="6907" y="646"/>
                    </a:cubicBezTo>
                    <a:cubicBezTo>
                      <a:pt x="6907" y="646"/>
                      <a:pt x="7349" y="1781"/>
                      <a:pt x="8155" y="2461"/>
                    </a:cubicBezTo>
                    <a:cubicBezTo>
                      <a:pt x="8033" y="2415"/>
                      <a:pt x="7911" y="2395"/>
                      <a:pt x="7793" y="2395"/>
                    </a:cubicBezTo>
                    <a:cubicBezTo>
                      <a:pt x="6992" y="2395"/>
                      <a:pt x="6306" y="3306"/>
                      <a:pt x="6306" y="3306"/>
                    </a:cubicBezTo>
                    <a:lnTo>
                      <a:pt x="6464" y="2224"/>
                    </a:lnTo>
                    <a:cubicBezTo>
                      <a:pt x="6464" y="2224"/>
                      <a:pt x="5835" y="1951"/>
                      <a:pt x="5392" y="1951"/>
                    </a:cubicBezTo>
                    <a:cubicBezTo>
                      <a:pt x="5324" y="1951"/>
                      <a:pt x="5260" y="1958"/>
                      <a:pt x="5203" y="1973"/>
                    </a:cubicBezTo>
                    <a:cubicBezTo>
                      <a:pt x="4781" y="2085"/>
                      <a:pt x="4417" y="3108"/>
                      <a:pt x="4417" y="3108"/>
                    </a:cubicBezTo>
                    <a:cubicBezTo>
                      <a:pt x="4417" y="3108"/>
                      <a:pt x="4378" y="1504"/>
                      <a:pt x="4219" y="903"/>
                    </a:cubicBezTo>
                    <a:cubicBezTo>
                      <a:pt x="4011" y="720"/>
                      <a:pt x="3782" y="644"/>
                      <a:pt x="3552" y="644"/>
                    </a:cubicBezTo>
                    <a:cubicBezTo>
                      <a:pt x="2843" y="644"/>
                      <a:pt x="2127" y="1373"/>
                      <a:pt x="1988" y="1966"/>
                    </a:cubicBezTo>
                    <a:cubicBezTo>
                      <a:pt x="1776" y="1776"/>
                      <a:pt x="1562" y="1699"/>
                      <a:pt x="1358" y="1699"/>
                    </a:cubicBezTo>
                    <a:cubicBezTo>
                      <a:pt x="684" y="1699"/>
                      <a:pt x="115" y="2540"/>
                      <a:pt x="79" y="2910"/>
                    </a:cubicBezTo>
                    <a:cubicBezTo>
                      <a:pt x="40" y="3392"/>
                      <a:pt x="1730" y="4680"/>
                      <a:pt x="1730" y="4680"/>
                    </a:cubicBezTo>
                    <a:cubicBezTo>
                      <a:pt x="1730" y="4680"/>
                      <a:pt x="0" y="4997"/>
                      <a:pt x="0" y="5248"/>
                    </a:cubicBezTo>
                    <a:cubicBezTo>
                      <a:pt x="0" y="5492"/>
                      <a:pt x="1730" y="7163"/>
                      <a:pt x="1730" y="7163"/>
                    </a:cubicBezTo>
                    <a:lnTo>
                      <a:pt x="11522" y="2468"/>
                    </a:lnTo>
                    <a:cubicBezTo>
                      <a:pt x="11522" y="2468"/>
                      <a:pt x="11443" y="263"/>
                      <a:pt x="11166" y="190"/>
                    </a:cubicBezTo>
                    <a:cubicBezTo>
                      <a:pt x="11153" y="187"/>
                      <a:pt x="11139" y="186"/>
                      <a:pt x="11125" y="186"/>
                    </a:cubicBezTo>
                    <a:cubicBezTo>
                      <a:pt x="10808" y="186"/>
                      <a:pt x="10031" y="850"/>
                      <a:pt x="9918" y="1425"/>
                    </a:cubicBezTo>
                    <a:cubicBezTo>
                      <a:pt x="9884" y="1419"/>
                      <a:pt x="9850" y="1416"/>
                      <a:pt x="9816" y="1416"/>
                    </a:cubicBezTo>
                    <a:cubicBezTo>
                      <a:pt x="9405" y="1416"/>
                      <a:pt x="8993" y="1827"/>
                      <a:pt x="8993" y="1827"/>
                    </a:cubicBezTo>
                    <a:cubicBezTo>
                      <a:pt x="8993" y="1827"/>
                      <a:pt x="8716" y="863"/>
                      <a:pt x="8439" y="97"/>
                    </a:cubicBezTo>
                    <a:cubicBezTo>
                      <a:pt x="8285" y="29"/>
                      <a:pt x="8139" y="0"/>
                      <a:pt x="80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34"/>
              <p:cNvSpPr/>
              <p:nvPr/>
            </p:nvSpPr>
            <p:spPr>
              <a:xfrm>
                <a:off x="12312688" y="3980530"/>
                <a:ext cx="116640" cy="71879"/>
              </a:xfrm>
              <a:custGeom>
                <a:rect b="b" l="l" r="r" t="t"/>
                <a:pathLst>
                  <a:path extrusionOk="0" h="827" w="1342">
                    <a:moveTo>
                      <a:pt x="999" y="1"/>
                    </a:moveTo>
                    <a:cubicBezTo>
                      <a:pt x="906" y="1"/>
                      <a:pt x="808" y="24"/>
                      <a:pt x="740" y="71"/>
                    </a:cubicBezTo>
                    <a:cubicBezTo>
                      <a:pt x="535" y="170"/>
                      <a:pt x="0" y="566"/>
                      <a:pt x="13" y="824"/>
                    </a:cubicBezTo>
                    <a:cubicBezTo>
                      <a:pt x="25" y="825"/>
                      <a:pt x="36" y="826"/>
                      <a:pt x="48" y="826"/>
                    </a:cubicBezTo>
                    <a:cubicBezTo>
                      <a:pt x="249" y="826"/>
                      <a:pt x="558" y="628"/>
                      <a:pt x="713" y="547"/>
                    </a:cubicBezTo>
                    <a:cubicBezTo>
                      <a:pt x="859" y="467"/>
                      <a:pt x="1149" y="381"/>
                      <a:pt x="1242" y="236"/>
                    </a:cubicBezTo>
                    <a:cubicBezTo>
                      <a:pt x="1341" y="84"/>
                      <a:pt x="1179" y="1"/>
                      <a:pt x="999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34"/>
              <p:cNvSpPr/>
              <p:nvPr/>
            </p:nvSpPr>
            <p:spPr>
              <a:xfrm>
                <a:off x="12311472" y="4229977"/>
                <a:ext cx="133241" cy="52757"/>
              </a:xfrm>
              <a:custGeom>
                <a:rect b="b" l="l" r="r" t="t"/>
                <a:pathLst>
                  <a:path extrusionOk="0" h="607" w="1533">
                    <a:moveTo>
                      <a:pt x="1401" y="1"/>
                    </a:moveTo>
                    <a:lnTo>
                      <a:pt x="1401" y="7"/>
                    </a:lnTo>
                    <a:cubicBezTo>
                      <a:pt x="1190" y="106"/>
                      <a:pt x="886" y="166"/>
                      <a:pt x="648" y="238"/>
                    </a:cubicBezTo>
                    <a:cubicBezTo>
                      <a:pt x="443" y="305"/>
                      <a:pt x="153" y="318"/>
                      <a:pt x="1" y="483"/>
                    </a:cubicBezTo>
                    <a:cubicBezTo>
                      <a:pt x="144" y="572"/>
                      <a:pt x="323" y="606"/>
                      <a:pt x="508" y="606"/>
                    </a:cubicBezTo>
                    <a:cubicBezTo>
                      <a:pt x="735" y="606"/>
                      <a:pt x="968" y="555"/>
                      <a:pt x="1150" y="489"/>
                    </a:cubicBezTo>
                    <a:cubicBezTo>
                      <a:pt x="1289" y="443"/>
                      <a:pt x="1473" y="344"/>
                      <a:pt x="1513" y="186"/>
                    </a:cubicBezTo>
                    <a:cubicBezTo>
                      <a:pt x="1533" y="113"/>
                      <a:pt x="1533" y="40"/>
                      <a:pt x="140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34"/>
              <p:cNvSpPr/>
              <p:nvPr/>
            </p:nvSpPr>
            <p:spPr>
              <a:xfrm>
                <a:off x="12482520" y="3885271"/>
                <a:ext cx="130981" cy="96302"/>
              </a:xfrm>
              <a:custGeom>
                <a:rect b="b" l="l" r="r" t="t"/>
                <a:pathLst>
                  <a:path extrusionOk="0" h="1108" w="1507">
                    <a:moveTo>
                      <a:pt x="1160" y="0"/>
                    </a:moveTo>
                    <a:cubicBezTo>
                      <a:pt x="1148" y="0"/>
                      <a:pt x="1137" y="2"/>
                      <a:pt x="1130" y="5"/>
                    </a:cubicBezTo>
                    <a:cubicBezTo>
                      <a:pt x="753" y="5"/>
                      <a:pt x="1" y="685"/>
                      <a:pt x="54" y="1108"/>
                    </a:cubicBezTo>
                    <a:cubicBezTo>
                      <a:pt x="126" y="1108"/>
                      <a:pt x="205" y="1035"/>
                      <a:pt x="271" y="1002"/>
                    </a:cubicBezTo>
                    <a:cubicBezTo>
                      <a:pt x="489" y="883"/>
                      <a:pt x="727" y="797"/>
                      <a:pt x="932" y="679"/>
                    </a:cubicBezTo>
                    <a:cubicBezTo>
                      <a:pt x="1097" y="586"/>
                      <a:pt x="1301" y="447"/>
                      <a:pt x="1414" y="296"/>
                    </a:cubicBezTo>
                    <a:cubicBezTo>
                      <a:pt x="1493" y="183"/>
                      <a:pt x="1506" y="137"/>
                      <a:pt x="1374" y="64"/>
                    </a:cubicBezTo>
                    <a:cubicBezTo>
                      <a:pt x="1325" y="37"/>
                      <a:pt x="1220" y="0"/>
                      <a:pt x="1160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34"/>
              <p:cNvSpPr/>
              <p:nvPr/>
            </p:nvSpPr>
            <p:spPr>
              <a:xfrm>
                <a:off x="12693115" y="3998956"/>
                <a:ext cx="118900" cy="65882"/>
              </a:xfrm>
              <a:custGeom>
                <a:rect b="b" l="l" r="r" t="t"/>
                <a:pathLst>
                  <a:path extrusionOk="0" h="758" w="1368">
                    <a:moveTo>
                      <a:pt x="783" y="1"/>
                    </a:moveTo>
                    <a:cubicBezTo>
                      <a:pt x="757" y="1"/>
                      <a:pt x="732" y="2"/>
                      <a:pt x="707" y="4"/>
                    </a:cubicBezTo>
                    <a:cubicBezTo>
                      <a:pt x="450" y="31"/>
                      <a:pt x="351" y="176"/>
                      <a:pt x="212" y="387"/>
                    </a:cubicBezTo>
                    <a:cubicBezTo>
                      <a:pt x="166" y="460"/>
                      <a:pt x="1" y="704"/>
                      <a:pt x="41" y="757"/>
                    </a:cubicBezTo>
                    <a:cubicBezTo>
                      <a:pt x="100" y="684"/>
                      <a:pt x="252" y="632"/>
                      <a:pt x="371" y="552"/>
                    </a:cubicBezTo>
                    <a:cubicBezTo>
                      <a:pt x="681" y="341"/>
                      <a:pt x="1031" y="288"/>
                      <a:pt x="1368" y="123"/>
                    </a:cubicBezTo>
                    <a:cubicBezTo>
                      <a:pt x="1206" y="59"/>
                      <a:pt x="972" y="1"/>
                      <a:pt x="783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34"/>
              <p:cNvSpPr/>
              <p:nvPr/>
            </p:nvSpPr>
            <p:spPr>
              <a:xfrm>
                <a:off x="12907795" y="3825387"/>
                <a:ext cx="100474" cy="39807"/>
              </a:xfrm>
              <a:custGeom>
                <a:rect b="b" l="l" r="r" t="t"/>
                <a:pathLst>
                  <a:path extrusionOk="0" h="458" w="1156">
                    <a:moveTo>
                      <a:pt x="835" y="0"/>
                    </a:moveTo>
                    <a:cubicBezTo>
                      <a:pt x="816" y="0"/>
                      <a:pt x="797" y="3"/>
                      <a:pt x="780" y="7"/>
                    </a:cubicBezTo>
                    <a:cubicBezTo>
                      <a:pt x="588" y="7"/>
                      <a:pt x="86" y="219"/>
                      <a:pt x="0" y="397"/>
                    </a:cubicBezTo>
                    <a:cubicBezTo>
                      <a:pt x="41" y="442"/>
                      <a:pt x="104" y="458"/>
                      <a:pt x="175" y="458"/>
                    </a:cubicBezTo>
                    <a:cubicBezTo>
                      <a:pt x="314" y="458"/>
                      <a:pt x="485" y="397"/>
                      <a:pt x="582" y="370"/>
                    </a:cubicBezTo>
                    <a:cubicBezTo>
                      <a:pt x="687" y="337"/>
                      <a:pt x="965" y="298"/>
                      <a:pt x="1057" y="212"/>
                    </a:cubicBezTo>
                    <a:cubicBezTo>
                      <a:pt x="1156" y="119"/>
                      <a:pt x="978" y="0"/>
                      <a:pt x="83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34"/>
              <p:cNvSpPr/>
              <p:nvPr/>
            </p:nvSpPr>
            <p:spPr>
              <a:xfrm>
                <a:off x="13160891" y="3848506"/>
                <a:ext cx="86915" cy="110121"/>
              </a:xfrm>
              <a:custGeom>
                <a:rect b="b" l="l" r="r" t="t"/>
                <a:pathLst>
                  <a:path extrusionOk="0" h="1267" w="1000">
                    <a:moveTo>
                      <a:pt x="890" y="0"/>
                    </a:moveTo>
                    <a:cubicBezTo>
                      <a:pt x="883" y="0"/>
                      <a:pt x="875" y="2"/>
                      <a:pt x="865" y="5"/>
                    </a:cubicBezTo>
                    <a:cubicBezTo>
                      <a:pt x="515" y="270"/>
                      <a:pt x="0" y="771"/>
                      <a:pt x="40" y="1267"/>
                    </a:cubicBezTo>
                    <a:cubicBezTo>
                      <a:pt x="397" y="1181"/>
                      <a:pt x="687" y="778"/>
                      <a:pt x="839" y="461"/>
                    </a:cubicBezTo>
                    <a:cubicBezTo>
                      <a:pt x="864" y="411"/>
                      <a:pt x="999" y="0"/>
                      <a:pt x="890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34"/>
              <p:cNvSpPr/>
              <p:nvPr/>
            </p:nvSpPr>
            <p:spPr>
              <a:xfrm>
                <a:off x="12424548" y="3979227"/>
                <a:ext cx="251445" cy="412672"/>
              </a:xfrm>
              <a:custGeom>
                <a:rect b="b" l="l" r="r" t="t"/>
                <a:pathLst>
                  <a:path extrusionOk="0" h="4748" w="2893">
                    <a:moveTo>
                      <a:pt x="364" y="0"/>
                    </a:moveTo>
                    <a:cubicBezTo>
                      <a:pt x="324" y="185"/>
                      <a:pt x="212" y="324"/>
                      <a:pt x="126" y="482"/>
                    </a:cubicBezTo>
                    <a:cubicBezTo>
                      <a:pt x="1" y="713"/>
                      <a:pt x="212" y="918"/>
                      <a:pt x="311" y="1136"/>
                    </a:cubicBezTo>
                    <a:cubicBezTo>
                      <a:pt x="476" y="1499"/>
                      <a:pt x="674" y="1829"/>
                      <a:pt x="892" y="2166"/>
                    </a:cubicBezTo>
                    <a:cubicBezTo>
                      <a:pt x="1143" y="2542"/>
                      <a:pt x="1420" y="2906"/>
                      <a:pt x="1658" y="3289"/>
                    </a:cubicBezTo>
                    <a:cubicBezTo>
                      <a:pt x="1823" y="3553"/>
                      <a:pt x="1975" y="3810"/>
                      <a:pt x="2167" y="4061"/>
                    </a:cubicBezTo>
                    <a:cubicBezTo>
                      <a:pt x="2351" y="4292"/>
                      <a:pt x="2602" y="4629"/>
                      <a:pt x="2873" y="4748"/>
                    </a:cubicBezTo>
                    <a:cubicBezTo>
                      <a:pt x="2893" y="4655"/>
                      <a:pt x="2761" y="4530"/>
                      <a:pt x="2708" y="4451"/>
                    </a:cubicBezTo>
                    <a:cubicBezTo>
                      <a:pt x="2596" y="4292"/>
                      <a:pt x="2490" y="4127"/>
                      <a:pt x="2384" y="3962"/>
                    </a:cubicBezTo>
                    <a:cubicBezTo>
                      <a:pt x="2094" y="3506"/>
                      <a:pt x="1850" y="3038"/>
                      <a:pt x="1605" y="2549"/>
                    </a:cubicBezTo>
                    <a:cubicBezTo>
                      <a:pt x="1328" y="2001"/>
                      <a:pt x="1084" y="1433"/>
                      <a:pt x="793" y="898"/>
                    </a:cubicBezTo>
                    <a:cubicBezTo>
                      <a:pt x="681" y="687"/>
                      <a:pt x="582" y="469"/>
                      <a:pt x="476" y="258"/>
                    </a:cubicBezTo>
                    <a:cubicBezTo>
                      <a:pt x="437" y="179"/>
                      <a:pt x="371" y="93"/>
                      <a:pt x="364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34"/>
              <p:cNvSpPr/>
              <p:nvPr/>
            </p:nvSpPr>
            <p:spPr>
              <a:xfrm>
                <a:off x="12603592" y="3887966"/>
                <a:ext cx="99952" cy="458650"/>
              </a:xfrm>
              <a:custGeom>
                <a:rect b="b" l="l" r="r" t="t"/>
                <a:pathLst>
                  <a:path extrusionOk="0" h="5277" w="1150">
                    <a:moveTo>
                      <a:pt x="549" y="0"/>
                    </a:moveTo>
                    <a:cubicBezTo>
                      <a:pt x="628" y="192"/>
                      <a:pt x="133" y="535"/>
                      <a:pt x="21" y="588"/>
                    </a:cubicBezTo>
                    <a:cubicBezTo>
                      <a:pt x="1" y="879"/>
                      <a:pt x="100" y="1077"/>
                      <a:pt x="232" y="1321"/>
                    </a:cubicBezTo>
                    <a:cubicBezTo>
                      <a:pt x="443" y="1717"/>
                      <a:pt x="536" y="2160"/>
                      <a:pt x="608" y="2595"/>
                    </a:cubicBezTo>
                    <a:cubicBezTo>
                      <a:pt x="701" y="3183"/>
                      <a:pt x="760" y="3777"/>
                      <a:pt x="846" y="4365"/>
                    </a:cubicBezTo>
                    <a:cubicBezTo>
                      <a:pt x="879" y="4570"/>
                      <a:pt x="886" y="4893"/>
                      <a:pt x="985" y="5071"/>
                    </a:cubicBezTo>
                    <a:cubicBezTo>
                      <a:pt x="1031" y="5157"/>
                      <a:pt x="1104" y="5197"/>
                      <a:pt x="1150" y="5276"/>
                    </a:cubicBezTo>
                    <a:cubicBezTo>
                      <a:pt x="1110" y="4900"/>
                      <a:pt x="1057" y="4490"/>
                      <a:pt x="991" y="4107"/>
                    </a:cubicBezTo>
                    <a:cubicBezTo>
                      <a:pt x="879" y="3427"/>
                      <a:pt x="846" y="2714"/>
                      <a:pt x="780" y="2034"/>
                    </a:cubicBezTo>
                    <a:cubicBezTo>
                      <a:pt x="767" y="1823"/>
                      <a:pt x="734" y="1618"/>
                      <a:pt x="734" y="1407"/>
                    </a:cubicBezTo>
                    <a:cubicBezTo>
                      <a:pt x="734" y="1202"/>
                      <a:pt x="734" y="971"/>
                      <a:pt x="701" y="773"/>
                    </a:cubicBezTo>
                    <a:cubicBezTo>
                      <a:pt x="661" y="482"/>
                      <a:pt x="582" y="80"/>
                      <a:pt x="549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34"/>
              <p:cNvSpPr/>
              <p:nvPr/>
            </p:nvSpPr>
            <p:spPr>
              <a:xfrm>
                <a:off x="12465311" y="4263266"/>
                <a:ext cx="118900" cy="155143"/>
              </a:xfrm>
              <a:custGeom>
                <a:rect b="b" l="l" r="r" t="t"/>
                <a:pathLst>
                  <a:path extrusionOk="0" h="1785" w="1368">
                    <a:moveTo>
                      <a:pt x="1" y="1"/>
                    </a:moveTo>
                    <a:lnTo>
                      <a:pt x="1" y="1"/>
                    </a:lnTo>
                    <a:cubicBezTo>
                      <a:pt x="212" y="364"/>
                      <a:pt x="430" y="760"/>
                      <a:pt x="582" y="1156"/>
                    </a:cubicBezTo>
                    <a:cubicBezTo>
                      <a:pt x="654" y="1335"/>
                      <a:pt x="727" y="1500"/>
                      <a:pt x="839" y="1665"/>
                    </a:cubicBezTo>
                    <a:cubicBezTo>
                      <a:pt x="905" y="1758"/>
                      <a:pt x="945" y="1785"/>
                      <a:pt x="997" y="1785"/>
                    </a:cubicBezTo>
                    <a:cubicBezTo>
                      <a:pt x="1043" y="1785"/>
                      <a:pt x="1098" y="1763"/>
                      <a:pt x="1189" y="1751"/>
                    </a:cubicBezTo>
                    <a:lnTo>
                      <a:pt x="1367" y="1473"/>
                    </a:lnTo>
                    <a:cubicBezTo>
                      <a:pt x="1163" y="1387"/>
                      <a:pt x="984" y="1090"/>
                      <a:pt x="833" y="932"/>
                    </a:cubicBezTo>
                    <a:cubicBezTo>
                      <a:pt x="681" y="773"/>
                      <a:pt x="535" y="602"/>
                      <a:pt x="403" y="437"/>
                    </a:cubicBezTo>
                    <a:cubicBezTo>
                      <a:pt x="318" y="324"/>
                      <a:pt x="139" y="27"/>
                      <a:pt x="1" y="1"/>
                    </a:cubicBezTo>
                    <a:close/>
                  </a:path>
                </a:pathLst>
              </a:custGeom>
              <a:solidFill>
                <a:srgbClr val="003669">
                  <a:alpha val="2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34"/>
              <p:cNvSpPr/>
              <p:nvPr/>
            </p:nvSpPr>
            <p:spPr>
              <a:xfrm>
                <a:off x="12759170" y="4120985"/>
                <a:ext cx="64926" cy="195211"/>
              </a:xfrm>
              <a:custGeom>
                <a:rect b="b" l="l" r="r" t="t"/>
                <a:pathLst>
                  <a:path extrusionOk="0" h="2246" w="747">
                    <a:moveTo>
                      <a:pt x="733" y="0"/>
                    </a:moveTo>
                    <a:lnTo>
                      <a:pt x="733" y="0"/>
                    </a:lnTo>
                    <a:cubicBezTo>
                      <a:pt x="634" y="93"/>
                      <a:pt x="614" y="271"/>
                      <a:pt x="581" y="396"/>
                    </a:cubicBezTo>
                    <a:cubicBezTo>
                      <a:pt x="509" y="661"/>
                      <a:pt x="423" y="918"/>
                      <a:pt x="357" y="1182"/>
                    </a:cubicBezTo>
                    <a:cubicBezTo>
                      <a:pt x="317" y="1347"/>
                      <a:pt x="0" y="2159"/>
                      <a:pt x="93" y="2245"/>
                    </a:cubicBezTo>
                    <a:lnTo>
                      <a:pt x="496" y="2100"/>
                    </a:lnTo>
                    <a:lnTo>
                      <a:pt x="496" y="2107"/>
                    </a:lnTo>
                    <a:cubicBezTo>
                      <a:pt x="581" y="1862"/>
                      <a:pt x="555" y="1512"/>
                      <a:pt x="581" y="1261"/>
                    </a:cubicBezTo>
                    <a:cubicBezTo>
                      <a:pt x="614" y="1010"/>
                      <a:pt x="647" y="760"/>
                      <a:pt x="694" y="509"/>
                    </a:cubicBezTo>
                    <a:cubicBezTo>
                      <a:pt x="720" y="344"/>
                      <a:pt x="746" y="172"/>
                      <a:pt x="733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34"/>
              <p:cNvSpPr/>
              <p:nvPr/>
            </p:nvSpPr>
            <p:spPr>
              <a:xfrm>
                <a:off x="12990972" y="3818521"/>
                <a:ext cx="125766" cy="330364"/>
              </a:xfrm>
              <a:custGeom>
                <a:rect b="b" l="l" r="r" t="t"/>
                <a:pathLst>
                  <a:path extrusionOk="0" h="3801" w="1447">
                    <a:moveTo>
                      <a:pt x="298" y="0"/>
                    </a:moveTo>
                    <a:lnTo>
                      <a:pt x="298" y="0"/>
                    </a:lnTo>
                    <a:cubicBezTo>
                      <a:pt x="305" y="185"/>
                      <a:pt x="265" y="370"/>
                      <a:pt x="140" y="509"/>
                    </a:cubicBezTo>
                    <a:cubicBezTo>
                      <a:pt x="87" y="568"/>
                      <a:pt x="8" y="595"/>
                      <a:pt x="1" y="674"/>
                    </a:cubicBezTo>
                    <a:cubicBezTo>
                      <a:pt x="1" y="786"/>
                      <a:pt x="206" y="1057"/>
                      <a:pt x="252" y="1156"/>
                    </a:cubicBezTo>
                    <a:cubicBezTo>
                      <a:pt x="549" y="1829"/>
                      <a:pt x="694" y="2543"/>
                      <a:pt x="919" y="3243"/>
                    </a:cubicBezTo>
                    <a:cubicBezTo>
                      <a:pt x="952" y="3335"/>
                      <a:pt x="998" y="3725"/>
                      <a:pt x="1110" y="3791"/>
                    </a:cubicBezTo>
                    <a:cubicBezTo>
                      <a:pt x="1122" y="3798"/>
                      <a:pt x="1137" y="3800"/>
                      <a:pt x="1154" y="3800"/>
                    </a:cubicBezTo>
                    <a:cubicBezTo>
                      <a:pt x="1231" y="3800"/>
                      <a:pt x="1352" y="3744"/>
                      <a:pt x="1425" y="3744"/>
                    </a:cubicBezTo>
                    <a:cubicBezTo>
                      <a:pt x="1428" y="3744"/>
                      <a:pt x="1431" y="3744"/>
                      <a:pt x="1434" y="3744"/>
                    </a:cubicBezTo>
                    <a:cubicBezTo>
                      <a:pt x="1447" y="3639"/>
                      <a:pt x="1394" y="3507"/>
                      <a:pt x="1368" y="3408"/>
                    </a:cubicBezTo>
                    <a:cubicBezTo>
                      <a:pt x="1315" y="3190"/>
                      <a:pt x="1262" y="2972"/>
                      <a:pt x="1222" y="2754"/>
                    </a:cubicBezTo>
                    <a:cubicBezTo>
                      <a:pt x="1156" y="2378"/>
                      <a:pt x="1024" y="2047"/>
                      <a:pt x="886" y="1697"/>
                    </a:cubicBezTo>
                    <a:cubicBezTo>
                      <a:pt x="714" y="1268"/>
                      <a:pt x="615" y="813"/>
                      <a:pt x="463" y="377"/>
                    </a:cubicBezTo>
                    <a:cubicBezTo>
                      <a:pt x="424" y="245"/>
                      <a:pt x="344" y="119"/>
                      <a:pt x="298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1" name="Google Shape;1931;p34"/>
            <p:cNvGrpSpPr/>
            <p:nvPr/>
          </p:nvGrpSpPr>
          <p:grpSpPr>
            <a:xfrm>
              <a:off x="751903" y="3973878"/>
              <a:ext cx="544696" cy="912694"/>
              <a:chOff x="12024565" y="193041"/>
              <a:chExt cx="544696" cy="912694"/>
            </a:xfrm>
          </p:grpSpPr>
          <p:grpSp>
            <p:nvGrpSpPr>
              <p:cNvPr id="1932" name="Google Shape;1932;p34"/>
              <p:cNvGrpSpPr/>
              <p:nvPr/>
            </p:nvGrpSpPr>
            <p:grpSpPr>
              <a:xfrm>
                <a:off x="12024565" y="193041"/>
                <a:ext cx="544696" cy="872453"/>
                <a:chOff x="12024565" y="193041"/>
                <a:chExt cx="544696" cy="872453"/>
              </a:xfrm>
            </p:grpSpPr>
            <p:sp>
              <p:nvSpPr>
                <p:cNvPr id="1933" name="Google Shape;1933;p34"/>
                <p:cNvSpPr/>
                <p:nvPr/>
              </p:nvSpPr>
              <p:spPr>
                <a:xfrm>
                  <a:off x="12146768" y="193041"/>
                  <a:ext cx="422494" cy="872453"/>
                </a:xfrm>
                <a:custGeom>
                  <a:rect b="b" l="l" r="r" t="t"/>
                  <a:pathLst>
                    <a:path extrusionOk="0" h="10038" w="4861">
                      <a:moveTo>
                        <a:pt x="4517" y="1"/>
                      </a:moveTo>
                      <a:cubicBezTo>
                        <a:pt x="4167" y="232"/>
                        <a:pt x="3857" y="945"/>
                        <a:pt x="3606" y="1302"/>
                      </a:cubicBezTo>
                      <a:cubicBezTo>
                        <a:pt x="3401" y="1592"/>
                        <a:pt x="3170" y="1955"/>
                        <a:pt x="3045" y="2285"/>
                      </a:cubicBezTo>
                      <a:cubicBezTo>
                        <a:pt x="2642" y="3329"/>
                        <a:pt x="2642" y="4471"/>
                        <a:pt x="2517" y="5554"/>
                      </a:cubicBezTo>
                      <a:cubicBezTo>
                        <a:pt x="2457" y="6036"/>
                        <a:pt x="2272" y="6432"/>
                        <a:pt x="2114" y="6888"/>
                      </a:cubicBezTo>
                      <a:cubicBezTo>
                        <a:pt x="1969" y="7297"/>
                        <a:pt x="1942" y="7819"/>
                        <a:pt x="1705" y="8195"/>
                      </a:cubicBezTo>
                      <a:cubicBezTo>
                        <a:pt x="1315" y="8803"/>
                        <a:pt x="773" y="9331"/>
                        <a:pt x="496" y="10024"/>
                      </a:cubicBezTo>
                      <a:cubicBezTo>
                        <a:pt x="404" y="9430"/>
                        <a:pt x="582" y="8631"/>
                        <a:pt x="793" y="8056"/>
                      </a:cubicBezTo>
                      <a:cubicBezTo>
                        <a:pt x="998" y="7515"/>
                        <a:pt x="1348" y="6947"/>
                        <a:pt x="1434" y="6373"/>
                      </a:cubicBezTo>
                      <a:cubicBezTo>
                        <a:pt x="1480" y="6056"/>
                        <a:pt x="1361" y="5811"/>
                        <a:pt x="1282" y="5494"/>
                      </a:cubicBezTo>
                      <a:cubicBezTo>
                        <a:pt x="1170" y="5019"/>
                        <a:pt x="1104" y="4616"/>
                        <a:pt x="1150" y="4147"/>
                      </a:cubicBezTo>
                      <a:cubicBezTo>
                        <a:pt x="1222" y="3421"/>
                        <a:pt x="1487" y="2728"/>
                        <a:pt x="1546" y="2015"/>
                      </a:cubicBezTo>
                      <a:cubicBezTo>
                        <a:pt x="1546" y="1975"/>
                        <a:pt x="1553" y="1942"/>
                        <a:pt x="1553" y="1902"/>
                      </a:cubicBezTo>
                      <a:lnTo>
                        <a:pt x="1553" y="1902"/>
                      </a:lnTo>
                      <a:cubicBezTo>
                        <a:pt x="879" y="3038"/>
                        <a:pt x="906" y="4458"/>
                        <a:pt x="826" y="5719"/>
                      </a:cubicBezTo>
                      <a:cubicBezTo>
                        <a:pt x="793" y="6346"/>
                        <a:pt x="529" y="6908"/>
                        <a:pt x="318" y="7495"/>
                      </a:cubicBezTo>
                      <a:cubicBezTo>
                        <a:pt x="1" y="8360"/>
                        <a:pt x="285" y="9139"/>
                        <a:pt x="225" y="10037"/>
                      </a:cubicBezTo>
                      <a:lnTo>
                        <a:pt x="991" y="10037"/>
                      </a:lnTo>
                      <a:cubicBezTo>
                        <a:pt x="1328" y="9615"/>
                        <a:pt x="1843" y="9403"/>
                        <a:pt x="2253" y="9047"/>
                      </a:cubicBezTo>
                      <a:cubicBezTo>
                        <a:pt x="2860" y="8512"/>
                        <a:pt x="3309" y="8050"/>
                        <a:pt x="3718" y="7337"/>
                      </a:cubicBezTo>
                      <a:cubicBezTo>
                        <a:pt x="4253" y="6412"/>
                        <a:pt x="4682" y="5508"/>
                        <a:pt x="4781" y="4425"/>
                      </a:cubicBezTo>
                      <a:cubicBezTo>
                        <a:pt x="4861" y="3580"/>
                        <a:pt x="4748" y="2715"/>
                        <a:pt x="4768" y="1863"/>
                      </a:cubicBezTo>
                      <a:cubicBezTo>
                        <a:pt x="4781" y="1216"/>
                        <a:pt x="4570" y="641"/>
                        <a:pt x="4517" y="14"/>
                      </a:cubicBezTo>
                      <a:cubicBezTo>
                        <a:pt x="4517" y="7"/>
                        <a:pt x="4517" y="7"/>
                        <a:pt x="45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" name="Google Shape;1934;p34"/>
                <p:cNvSpPr/>
                <p:nvPr/>
              </p:nvSpPr>
              <p:spPr>
                <a:xfrm>
                  <a:off x="12024565" y="555738"/>
                  <a:ext cx="115423" cy="432837"/>
                </a:xfrm>
                <a:custGeom>
                  <a:rect b="b" l="l" r="r" t="t"/>
                  <a:pathLst>
                    <a:path extrusionOk="0" h="4980" w="1328">
                      <a:moveTo>
                        <a:pt x="436" y="1"/>
                      </a:moveTo>
                      <a:cubicBezTo>
                        <a:pt x="251" y="760"/>
                        <a:pt x="1" y="1724"/>
                        <a:pt x="86" y="2503"/>
                      </a:cubicBezTo>
                      <a:cubicBezTo>
                        <a:pt x="179" y="3415"/>
                        <a:pt x="832" y="4141"/>
                        <a:pt x="1110" y="4980"/>
                      </a:cubicBezTo>
                      <a:cubicBezTo>
                        <a:pt x="1328" y="4834"/>
                        <a:pt x="1169" y="3639"/>
                        <a:pt x="1143" y="3197"/>
                      </a:cubicBezTo>
                      <a:cubicBezTo>
                        <a:pt x="1090" y="2259"/>
                        <a:pt x="991" y="767"/>
                        <a:pt x="4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35" name="Google Shape;1935;p34"/>
              <p:cNvSpPr/>
              <p:nvPr/>
            </p:nvSpPr>
            <p:spPr>
              <a:xfrm>
                <a:off x="12176667" y="193041"/>
                <a:ext cx="362783" cy="912694"/>
              </a:xfrm>
              <a:custGeom>
                <a:rect b="b" l="l" r="r" t="t"/>
                <a:pathLst>
                  <a:path extrusionOk="0" h="10501" w="4174">
                    <a:moveTo>
                      <a:pt x="4173" y="1"/>
                    </a:moveTo>
                    <a:cubicBezTo>
                      <a:pt x="3823" y="232"/>
                      <a:pt x="3513" y="945"/>
                      <a:pt x="3262" y="1302"/>
                    </a:cubicBezTo>
                    <a:cubicBezTo>
                      <a:pt x="3057" y="1592"/>
                      <a:pt x="2826" y="1955"/>
                      <a:pt x="2701" y="2285"/>
                    </a:cubicBezTo>
                    <a:cubicBezTo>
                      <a:pt x="2298" y="3322"/>
                      <a:pt x="2298" y="4471"/>
                      <a:pt x="2173" y="5554"/>
                    </a:cubicBezTo>
                    <a:cubicBezTo>
                      <a:pt x="2113" y="6036"/>
                      <a:pt x="1928" y="6432"/>
                      <a:pt x="1770" y="6888"/>
                    </a:cubicBezTo>
                    <a:cubicBezTo>
                      <a:pt x="1625" y="7297"/>
                      <a:pt x="1598" y="7819"/>
                      <a:pt x="1361" y="8195"/>
                    </a:cubicBezTo>
                    <a:cubicBezTo>
                      <a:pt x="971" y="8803"/>
                      <a:pt x="429" y="9331"/>
                      <a:pt x="152" y="10024"/>
                    </a:cubicBezTo>
                    <a:cubicBezTo>
                      <a:pt x="60" y="9430"/>
                      <a:pt x="238" y="8631"/>
                      <a:pt x="449" y="8050"/>
                    </a:cubicBezTo>
                    <a:cubicBezTo>
                      <a:pt x="654" y="7515"/>
                      <a:pt x="1004" y="6947"/>
                      <a:pt x="1090" y="6373"/>
                    </a:cubicBezTo>
                    <a:cubicBezTo>
                      <a:pt x="1136" y="6056"/>
                      <a:pt x="1017" y="5811"/>
                      <a:pt x="938" y="5494"/>
                    </a:cubicBezTo>
                    <a:cubicBezTo>
                      <a:pt x="826" y="5019"/>
                      <a:pt x="760" y="4616"/>
                      <a:pt x="806" y="4147"/>
                    </a:cubicBezTo>
                    <a:cubicBezTo>
                      <a:pt x="878" y="3421"/>
                      <a:pt x="1143" y="2728"/>
                      <a:pt x="1202" y="2015"/>
                    </a:cubicBezTo>
                    <a:lnTo>
                      <a:pt x="1202" y="2015"/>
                    </a:lnTo>
                    <a:cubicBezTo>
                      <a:pt x="1110" y="2114"/>
                      <a:pt x="1037" y="2279"/>
                      <a:pt x="958" y="2530"/>
                    </a:cubicBezTo>
                    <a:cubicBezTo>
                      <a:pt x="469" y="3989"/>
                      <a:pt x="1011" y="5653"/>
                      <a:pt x="429" y="7073"/>
                    </a:cubicBezTo>
                    <a:cubicBezTo>
                      <a:pt x="192" y="7667"/>
                      <a:pt x="7" y="8155"/>
                      <a:pt x="0" y="8809"/>
                    </a:cubicBezTo>
                    <a:cubicBezTo>
                      <a:pt x="0" y="9020"/>
                      <a:pt x="14" y="9615"/>
                      <a:pt x="73" y="10037"/>
                    </a:cubicBezTo>
                    <a:cubicBezTo>
                      <a:pt x="118" y="10300"/>
                      <a:pt x="176" y="10501"/>
                      <a:pt x="269" y="10501"/>
                    </a:cubicBezTo>
                    <a:cubicBezTo>
                      <a:pt x="286" y="10501"/>
                      <a:pt x="304" y="10494"/>
                      <a:pt x="324" y="10480"/>
                    </a:cubicBezTo>
                    <a:cubicBezTo>
                      <a:pt x="350" y="10321"/>
                      <a:pt x="396" y="10176"/>
                      <a:pt x="456" y="10037"/>
                    </a:cubicBezTo>
                    <a:cubicBezTo>
                      <a:pt x="918" y="8941"/>
                      <a:pt x="2192" y="8228"/>
                      <a:pt x="2655" y="7158"/>
                    </a:cubicBezTo>
                    <a:cubicBezTo>
                      <a:pt x="2840" y="6729"/>
                      <a:pt x="2708" y="6353"/>
                      <a:pt x="2701" y="5924"/>
                    </a:cubicBezTo>
                    <a:cubicBezTo>
                      <a:pt x="2694" y="5448"/>
                      <a:pt x="2906" y="4900"/>
                      <a:pt x="3051" y="4451"/>
                    </a:cubicBezTo>
                    <a:cubicBezTo>
                      <a:pt x="3361" y="3454"/>
                      <a:pt x="3559" y="2523"/>
                      <a:pt x="3744" y="1493"/>
                    </a:cubicBezTo>
                    <a:cubicBezTo>
                      <a:pt x="3804" y="1130"/>
                      <a:pt x="4055" y="542"/>
                      <a:pt x="4173" y="14"/>
                    </a:cubicBezTo>
                    <a:cubicBezTo>
                      <a:pt x="4173" y="7"/>
                      <a:pt x="4173" y="7"/>
                      <a:pt x="4173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6" name="Google Shape;1936;p34"/>
            <p:cNvGrpSpPr/>
            <p:nvPr/>
          </p:nvGrpSpPr>
          <p:grpSpPr>
            <a:xfrm>
              <a:off x="-71125" y="4179039"/>
              <a:ext cx="9315314" cy="1148136"/>
              <a:chOff x="-71125" y="4179039"/>
              <a:chExt cx="9315314" cy="1148136"/>
            </a:xfrm>
          </p:grpSpPr>
          <p:sp>
            <p:nvSpPr>
              <p:cNvPr id="1937" name="Google Shape;1937;p34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34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34"/>
              <p:cNvSpPr/>
              <p:nvPr/>
            </p:nvSpPr>
            <p:spPr>
              <a:xfrm>
                <a:off x="-71125" y="4179039"/>
                <a:ext cx="9315314" cy="804700"/>
              </a:xfrm>
              <a:custGeom>
                <a:rect b="b" l="l" r="r" t="t"/>
                <a:pathLst>
                  <a:path extrusionOk="0" h="12655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8105"/>
                    </a:lnTo>
                    <a:cubicBezTo>
                      <a:pt x="707" y="8054"/>
                      <a:pt x="1415" y="8029"/>
                      <a:pt x="2124" y="8029"/>
                    </a:cubicBezTo>
                    <a:cubicBezTo>
                      <a:pt x="3739" y="8029"/>
                      <a:pt x="5356" y="8160"/>
                      <a:pt x="6953" y="8422"/>
                    </a:cubicBezTo>
                    <a:cubicBezTo>
                      <a:pt x="7878" y="8646"/>
                      <a:pt x="5111" y="9650"/>
                      <a:pt x="5494" y="9855"/>
                    </a:cubicBezTo>
                    <a:cubicBezTo>
                      <a:pt x="5929" y="10454"/>
                      <a:pt x="6608" y="10589"/>
                      <a:pt x="7364" y="10589"/>
                    </a:cubicBezTo>
                    <a:cubicBezTo>
                      <a:pt x="7987" y="10589"/>
                      <a:pt x="8663" y="10497"/>
                      <a:pt x="9298" y="10497"/>
                    </a:cubicBezTo>
                    <a:cubicBezTo>
                      <a:pt x="9471" y="10497"/>
                      <a:pt x="9641" y="10504"/>
                      <a:pt x="9806" y="10521"/>
                    </a:cubicBezTo>
                    <a:cubicBezTo>
                      <a:pt x="10030" y="10548"/>
                      <a:pt x="10268" y="10601"/>
                      <a:pt x="10413" y="10772"/>
                    </a:cubicBezTo>
                    <a:cubicBezTo>
                      <a:pt x="10585" y="10990"/>
                      <a:pt x="10552" y="11307"/>
                      <a:pt x="10644" y="11571"/>
                    </a:cubicBezTo>
                    <a:cubicBezTo>
                      <a:pt x="10799" y="11996"/>
                      <a:pt x="11271" y="12193"/>
                      <a:pt x="11743" y="12193"/>
                    </a:cubicBezTo>
                    <a:cubicBezTo>
                      <a:pt x="11895" y="12193"/>
                      <a:pt x="12048" y="12173"/>
                      <a:pt x="12189" y="12133"/>
                    </a:cubicBezTo>
                    <a:cubicBezTo>
                      <a:pt x="12764" y="11961"/>
                      <a:pt x="13252" y="11565"/>
                      <a:pt x="13800" y="11320"/>
                    </a:cubicBezTo>
                    <a:cubicBezTo>
                      <a:pt x="14281" y="11110"/>
                      <a:pt x="14768" y="11025"/>
                      <a:pt x="15261" y="11025"/>
                    </a:cubicBezTo>
                    <a:cubicBezTo>
                      <a:pt x="17414" y="11025"/>
                      <a:pt x="19676" y="12655"/>
                      <a:pt x="21965" y="12655"/>
                    </a:cubicBezTo>
                    <a:cubicBezTo>
                      <a:pt x="21984" y="12655"/>
                      <a:pt x="22003" y="12654"/>
                      <a:pt x="22021" y="12654"/>
                    </a:cubicBezTo>
                    <a:cubicBezTo>
                      <a:pt x="24715" y="12621"/>
                      <a:pt x="26888" y="10323"/>
                      <a:pt x="29542" y="9888"/>
                    </a:cubicBezTo>
                    <a:cubicBezTo>
                      <a:pt x="30215" y="9775"/>
                      <a:pt x="30909" y="9789"/>
                      <a:pt x="31576" y="9643"/>
                    </a:cubicBezTo>
                    <a:cubicBezTo>
                      <a:pt x="33689" y="9174"/>
                      <a:pt x="35095" y="7260"/>
                      <a:pt x="36700" y="5820"/>
                    </a:cubicBezTo>
                    <a:cubicBezTo>
                      <a:pt x="38674" y="4051"/>
                      <a:pt x="41176" y="2888"/>
                      <a:pt x="43798" y="2519"/>
                    </a:cubicBezTo>
                    <a:cubicBezTo>
                      <a:pt x="43820" y="2518"/>
                      <a:pt x="43841" y="2517"/>
                      <a:pt x="43861" y="2517"/>
                    </a:cubicBezTo>
                    <a:cubicBezTo>
                      <a:pt x="45160" y="2517"/>
                      <a:pt x="42240" y="4595"/>
                      <a:pt x="39730" y="6474"/>
                    </a:cubicBezTo>
                    <a:cubicBezTo>
                      <a:pt x="39374" y="6738"/>
                      <a:pt x="39070" y="7161"/>
                      <a:pt x="39129" y="7596"/>
                    </a:cubicBezTo>
                    <a:cubicBezTo>
                      <a:pt x="39197" y="8110"/>
                      <a:pt x="39691" y="8317"/>
                      <a:pt x="40240" y="8317"/>
                    </a:cubicBezTo>
                    <a:cubicBezTo>
                      <a:pt x="40600" y="8317"/>
                      <a:pt x="40985" y="8228"/>
                      <a:pt x="41289" y="8078"/>
                    </a:cubicBezTo>
                    <a:cubicBezTo>
                      <a:pt x="45029" y="6213"/>
                      <a:pt x="48973" y="4218"/>
                      <a:pt x="49875" y="4218"/>
                    </a:cubicBezTo>
                    <a:cubicBezTo>
                      <a:pt x="50155" y="4218"/>
                      <a:pt x="50142" y="4409"/>
                      <a:pt x="49740" y="4856"/>
                    </a:cubicBezTo>
                    <a:cubicBezTo>
                      <a:pt x="49219" y="5444"/>
                      <a:pt x="49582" y="6480"/>
                      <a:pt x="50302" y="6817"/>
                    </a:cubicBezTo>
                    <a:cubicBezTo>
                      <a:pt x="50541" y="6930"/>
                      <a:pt x="50796" y="6980"/>
                      <a:pt x="51056" y="6980"/>
                    </a:cubicBezTo>
                    <a:cubicBezTo>
                      <a:pt x="51571" y="6980"/>
                      <a:pt x="52101" y="6783"/>
                      <a:pt x="52540" y="6494"/>
                    </a:cubicBezTo>
                    <a:cubicBezTo>
                      <a:pt x="53200" y="6058"/>
                      <a:pt x="53709" y="5437"/>
                      <a:pt x="54277" y="4883"/>
                    </a:cubicBezTo>
                    <a:cubicBezTo>
                      <a:pt x="55221" y="3965"/>
                      <a:pt x="56357" y="3225"/>
                      <a:pt x="57631" y="2875"/>
                    </a:cubicBezTo>
                    <a:cubicBezTo>
                      <a:pt x="58274" y="2697"/>
                      <a:pt x="58923" y="2622"/>
                      <a:pt x="59575" y="2622"/>
                    </a:cubicBezTo>
                    <a:cubicBezTo>
                      <a:pt x="60349" y="2622"/>
                      <a:pt x="61126" y="2727"/>
                      <a:pt x="61903" y="2888"/>
                    </a:cubicBez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rgbClr val="FFFFFF">
                  <a:alpha val="27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34"/>
              <p:cNvSpPr/>
              <p:nvPr/>
            </p:nvSpPr>
            <p:spPr>
              <a:xfrm>
                <a:off x="-71125" y="4742415"/>
                <a:ext cx="9315314" cy="584751"/>
              </a:xfrm>
              <a:custGeom>
                <a:rect b="b" l="l" r="r" t="t"/>
                <a:pathLst>
                  <a:path extrusionOk="0" h="9196" w="61904">
                    <a:moveTo>
                      <a:pt x="58352" y="0"/>
                    </a:moveTo>
                    <a:cubicBezTo>
                      <a:pt x="58153" y="0"/>
                      <a:pt x="57954" y="6"/>
                      <a:pt x="57756" y="17"/>
                    </a:cubicBezTo>
                    <a:cubicBezTo>
                      <a:pt x="55049" y="169"/>
                      <a:pt x="52481" y="1219"/>
                      <a:pt x="50005" y="2335"/>
                    </a:cubicBezTo>
                    <a:cubicBezTo>
                      <a:pt x="47535" y="3457"/>
                      <a:pt x="45072" y="4672"/>
                      <a:pt x="42411" y="5194"/>
                    </a:cubicBezTo>
                    <a:cubicBezTo>
                      <a:pt x="42144" y="5249"/>
                      <a:pt x="41862" y="5293"/>
                      <a:pt x="41586" y="5293"/>
                    </a:cubicBezTo>
                    <a:cubicBezTo>
                      <a:pt x="41267" y="5293"/>
                      <a:pt x="40957" y="5235"/>
                      <a:pt x="40688" y="5069"/>
                    </a:cubicBezTo>
                    <a:cubicBezTo>
                      <a:pt x="40186" y="4765"/>
                      <a:pt x="40523" y="4019"/>
                      <a:pt x="40496" y="3596"/>
                    </a:cubicBezTo>
                    <a:cubicBezTo>
                      <a:pt x="40530" y="3174"/>
                      <a:pt x="40334" y="3004"/>
                      <a:pt x="39984" y="3004"/>
                    </a:cubicBezTo>
                    <a:cubicBezTo>
                      <a:pt x="38737" y="3004"/>
                      <a:pt x="35535" y="5169"/>
                      <a:pt x="33807" y="5788"/>
                    </a:cubicBezTo>
                    <a:cubicBezTo>
                      <a:pt x="29724" y="7249"/>
                      <a:pt x="25384" y="7987"/>
                      <a:pt x="21046" y="7987"/>
                    </a:cubicBezTo>
                    <a:cubicBezTo>
                      <a:pt x="18341" y="7987"/>
                      <a:pt x="15637" y="7700"/>
                      <a:pt x="12995" y="7122"/>
                    </a:cubicBezTo>
                    <a:cubicBezTo>
                      <a:pt x="11450" y="6666"/>
                      <a:pt x="16574" y="5967"/>
                      <a:pt x="15656" y="5425"/>
                    </a:cubicBezTo>
                    <a:cubicBezTo>
                      <a:pt x="14924" y="5091"/>
                      <a:pt x="14158" y="4964"/>
                      <a:pt x="13373" y="4964"/>
                    </a:cubicBezTo>
                    <a:cubicBezTo>
                      <a:pt x="10888" y="4964"/>
                      <a:pt x="8203" y="6235"/>
                      <a:pt x="5727" y="6235"/>
                    </a:cubicBezTo>
                    <a:cubicBezTo>
                      <a:pt x="4920" y="6235"/>
                      <a:pt x="4136" y="6100"/>
                      <a:pt x="3388" y="5742"/>
                    </a:cubicBezTo>
                    <a:cubicBezTo>
                      <a:pt x="3183" y="5643"/>
                      <a:pt x="2978" y="5524"/>
                      <a:pt x="2866" y="5326"/>
                    </a:cubicBezTo>
                    <a:cubicBezTo>
                      <a:pt x="2734" y="5069"/>
                      <a:pt x="2787" y="4765"/>
                      <a:pt x="2767" y="4481"/>
                    </a:cubicBezTo>
                    <a:cubicBezTo>
                      <a:pt x="2688" y="3226"/>
                      <a:pt x="1281" y="2540"/>
                      <a:pt x="0" y="2513"/>
                    </a:cubicBezTo>
                    <a:lnTo>
                      <a:pt x="0" y="9195"/>
                    </a:lnTo>
                    <a:lnTo>
                      <a:pt x="61903" y="9195"/>
                    </a:lnTo>
                    <a:lnTo>
                      <a:pt x="61903" y="638"/>
                    </a:lnTo>
                    <a:cubicBezTo>
                      <a:pt x="60781" y="207"/>
                      <a:pt x="59557" y="0"/>
                      <a:pt x="583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1" name="Google Shape;1941;p34"/>
            <p:cNvGrpSpPr/>
            <p:nvPr/>
          </p:nvGrpSpPr>
          <p:grpSpPr>
            <a:xfrm>
              <a:off x="7431255" y="4125642"/>
              <a:ext cx="1831386" cy="1386645"/>
              <a:chOff x="13739918" y="3701967"/>
              <a:chExt cx="1831386" cy="1386645"/>
            </a:xfrm>
          </p:grpSpPr>
          <p:sp>
            <p:nvSpPr>
              <p:cNvPr id="1942" name="Google Shape;1942;p34"/>
              <p:cNvSpPr/>
              <p:nvPr/>
            </p:nvSpPr>
            <p:spPr>
              <a:xfrm>
                <a:off x="13739918" y="3915170"/>
                <a:ext cx="686455" cy="1107471"/>
              </a:xfrm>
              <a:custGeom>
                <a:rect b="b" l="l" r="r" t="t"/>
                <a:pathLst>
                  <a:path extrusionOk="0" h="12742" w="7898">
                    <a:moveTo>
                      <a:pt x="4730" y="0"/>
                    </a:moveTo>
                    <a:cubicBezTo>
                      <a:pt x="4500" y="0"/>
                      <a:pt x="4247" y="203"/>
                      <a:pt x="4108" y="387"/>
                    </a:cubicBezTo>
                    <a:cubicBezTo>
                      <a:pt x="3593" y="1054"/>
                      <a:pt x="3758" y="1965"/>
                      <a:pt x="3996" y="2698"/>
                    </a:cubicBezTo>
                    <a:cubicBezTo>
                      <a:pt x="4246" y="3484"/>
                      <a:pt x="4603" y="4217"/>
                      <a:pt x="5059" y="4897"/>
                    </a:cubicBezTo>
                    <a:cubicBezTo>
                      <a:pt x="5534" y="5610"/>
                      <a:pt x="5574" y="6422"/>
                      <a:pt x="5963" y="7149"/>
                    </a:cubicBezTo>
                    <a:cubicBezTo>
                      <a:pt x="6214" y="7618"/>
                      <a:pt x="6597" y="7915"/>
                      <a:pt x="6690" y="8469"/>
                    </a:cubicBezTo>
                    <a:cubicBezTo>
                      <a:pt x="6769" y="8905"/>
                      <a:pt x="6709" y="9341"/>
                      <a:pt x="6782" y="9783"/>
                    </a:cubicBezTo>
                    <a:cubicBezTo>
                      <a:pt x="6830" y="10058"/>
                      <a:pt x="7265" y="11884"/>
                      <a:pt x="6634" y="11884"/>
                    </a:cubicBezTo>
                    <a:cubicBezTo>
                      <a:pt x="6566" y="11884"/>
                      <a:pt x="6486" y="11863"/>
                      <a:pt x="6392" y="11817"/>
                    </a:cubicBezTo>
                    <a:cubicBezTo>
                      <a:pt x="5765" y="11513"/>
                      <a:pt x="5937" y="10259"/>
                      <a:pt x="5930" y="9717"/>
                    </a:cubicBezTo>
                    <a:cubicBezTo>
                      <a:pt x="5924" y="8892"/>
                      <a:pt x="5481" y="8265"/>
                      <a:pt x="5144" y="7538"/>
                    </a:cubicBezTo>
                    <a:cubicBezTo>
                      <a:pt x="4814" y="6832"/>
                      <a:pt x="4880" y="5894"/>
                      <a:pt x="4451" y="5260"/>
                    </a:cubicBezTo>
                    <a:cubicBezTo>
                      <a:pt x="4296" y="5029"/>
                      <a:pt x="4084" y="4881"/>
                      <a:pt x="3881" y="4881"/>
                    </a:cubicBezTo>
                    <a:cubicBezTo>
                      <a:pt x="3730" y="4881"/>
                      <a:pt x="3583" y="4963"/>
                      <a:pt x="3467" y="5155"/>
                    </a:cubicBezTo>
                    <a:cubicBezTo>
                      <a:pt x="3170" y="5643"/>
                      <a:pt x="3309" y="6416"/>
                      <a:pt x="3646" y="6832"/>
                    </a:cubicBezTo>
                    <a:cubicBezTo>
                      <a:pt x="4002" y="7261"/>
                      <a:pt x="4715" y="7611"/>
                      <a:pt x="4841" y="8179"/>
                    </a:cubicBezTo>
                    <a:cubicBezTo>
                      <a:pt x="4927" y="8562"/>
                      <a:pt x="4795" y="8984"/>
                      <a:pt x="4887" y="9381"/>
                    </a:cubicBezTo>
                    <a:cubicBezTo>
                      <a:pt x="4973" y="9790"/>
                      <a:pt x="5144" y="10173"/>
                      <a:pt x="5336" y="10543"/>
                    </a:cubicBezTo>
                    <a:cubicBezTo>
                      <a:pt x="5660" y="11190"/>
                      <a:pt x="6029" y="11876"/>
                      <a:pt x="5686" y="12590"/>
                    </a:cubicBezTo>
                    <a:cubicBezTo>
                      <a:pt x="5402" y="12418"/>
                      <a:pt x="5184" y="11982"/>
                      <a:pt x="4887" y="11764"/>
                    </a:cubicBezTo>
                    <a:cubicBezTo>
                      <a:pt x="4511" y="11474"/>
                      <a:pt x="4227" y="11295"/>
                      <a:pt x="3969" y="10879"/>
                    </a:cubicBezTo>
                    <a:cubicBezTo>
                      <a:pt x="3580" y="10219"/>
                      <a:pt x="3632" y="9433"/>
                      <a:pt x="3223" y="8786"/>
                    </a:cubicBezTo>
                    <a:cubicBezTo>
                      <a:pt x="2999" y="8423"/>
                      <a:pt x="2741" y="8047"/>
                      <a:pt x="2497" y="7697"/>
                    </a:cubicBezTo>
                    <a:cubicBezTo>
                      <a:pt x="2226" y="7307"/>
                      <a:pt x="1810" y="7083"/>
                      <a:pt x="1625" y="6627"/>
                    </a:cubicBezTo>
                    <a:cubicBezTo>
                      <a:pt x="1123" y="5406"/>
                      <a:pt x="1579" y="3973"/>
                      <a:pt x="1401" y="2705"/>
                    </a:cubicBezTo>
                    <a:cubicBezTo>
                      <a:pt x="1327" y="2199"/>
                      <a:pt x="964" y="1867"/>
                      <a:pt x="633" y="1867"/>
                    </a:cubicBezTo>
                    <a:cubicBezTo>
                      <a:pt x="372" y="1867"/>
                      <a:pt x="131" y="2074"/>
                      <a:pt x="67" y="2566"/>
                    </a:cubicBezTo>
                    <a:cubicBezTo>
                      <a:pt x="1" y="3062"/>
                      <a:pt x="272" y="3438"/>
                      <a:pt x="456" y="3874"/>
                    </a:cubicBezTo>
                    <a:cubicBezTo>
                      <a:pt x="615" y="4237"/>
                      <a:pt x="654" y="4620"/>
                      <a:pt x="654" y="5016"/>
                    </a:cubicBezTo>
                    <a:cubicBezTo>
                      <a:pt x="654" y="5815"/>
                      <a:pt x="549" y="6667"/>
                      <a:pt x="1130" y="7307"/>
                    </a:cubicBezTo>
                    <a:cubicBezTo>
                      <a:pt x="1599" y="7816"/>
                      <a:pt x="2200" y="8179"/>
                      <a:pt x="2649" y="8700"/>
                    </a:cubicBezTo>
                    <a:cubicBezTo>
                      <a:pt x="3170" y="9321"/>
                      <a:pt x="2952" y="10120"/>
                      <a:pt x="3197" y="10853"/>
                    </a:cubicBezTo>
                    <a:cubicBezTo>
                      <a:pt x="3507" y="11764"/>
                      <a:pt x="4689" y="12358"/>
                      <a:pt x="5527" y="12741"/>
                    </a:cubicBezTo>
                    <a:lnTo>
                      <a:pt x="7819" y="11923"/>
                    </a:lnTo>
                    <a:cubicBezTo>
                      <a:pt x="7819" y="11962"/>
                      <a:pt x="7825" y="12002"/>
                      <a:pt x="7825" y="12042"/>
                    </a:cubicBezTo>
                    <a:cubicBezTo>
                      <a:pt x="7898" y="11876"/>
                      <a:pt x="7865" y="11309"/>
                      <a:pt x="7872" y="11058"/>
                    </a:cubicBezTo>
                    <a:cubicBezTo>
                      <a:pt x="7878" y="10298"/>
                      <a:pt x="7647" y="9539"/>
                      <a:pt x="7350" y="8859"/>
                    </a:cubicBezTo>
                    <a:cubicBezTo>
                      <a:pt x="6736" y="7452"/>
                      <a:pt x="5990" y="5980"/>
                      <a:pt x="5679" y="4475"/>
                    </a:cubicBezTo>
                    <a:cubicBezTo>
                      <a:pt x="5508" y="3662"/>
                      <a:pt x="5382" y="2863"/>
                      <a:pt x="5290" y="2045"/>
                    </a:cubicBezTo>
                    <a:cubicBezTo>
                      <a:pt x="5250" y="1675"/>
                      <a:pt x="5171" y="1318"/>
                      <a:pt x="5125" y="955"/>
                    </a:cubicBezTo>
                    <a:cubicBezTo>
                      <a:pt x="5092" y="744"/>
                      <a:pt x="5164" y="335"/>
                      <a:pt x="5026" y="156"/>
                    </a:cubicBezTo>
                    <a:cubicBezTo>
                      <a:pt x="4941" y="45"/>
                      <a:pt x="4838" y="0"/>
                      <a:pt x="4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34"/>
              <p:cNvSpPr/>
              <p:nvPr/>
            </p:nvSpPr>
            <p:spPr>
              <a:xfrm>
                <a:off x="14410292" y="3988787"/>
                <a:ext cx="308288" cy="622833"/>
              </a:xfrm>
              <a:custGeom>
                <a:rect b="b" l="l" r="r" t="t"/>
                <a:pathLst>
                  <a:path extrusionOk="0" h="7166" w="3547">
                    <a:moveTo>
                      <a:pt x="344" y="2327"/>
                    </a:moveTo>
                    <a:cubicBezTo>
                      <a:pt x="111" y="2327"/>
                      <a:pt x="50" y="2621"/>
                      <a:pt x="33" y="2842"/>
                    </a:cubicBezTo>
                    <a:cubicBezTo>
                      <a:pt x="0" y="3251"/>
                      <a:pt x="152" y="3581"/>
                      <a:pt x="429" y="3885"/>
                    </a:cubicBezTo>
                    <a:cubicBezTo>
                      <a:pt x="720" y="4215"/>
                      <a:pt x="1189" y="4393"/>
                      <a:pt x="1367" y="4816"/>
                    </a:cubicBezTo>
                    <a:cubicBezTo>
                      <a:pt x="1591" y="5351"/>
                      <a:pt x="1387" y="6011"/>
                      <a:pt x="1605" y="6579"/>
                    </a:cubicBezTo>
                    <a:cubicBezTo>
                      <a:pt x="1646" y="6685"/>
                      <a:pt x="1719" y="6826"/>
                      <a:pt x="1814" y="6942"/>
                    </a:cubicBezTo>
                    <a:lnTo>
                      <a:pt x="1814" y="6942"/>
                    </a:lnTo>
                    <a:cubicBezTo>
                      <a:pt x="1850" y="6057"/>
                      <a:pt x="2082" y="5048"/>
                      <a:pt x="1605" y="4301"/>
                    </a:cubicBezTo>
                    <a:cubicBezTo>
                      <a:pt x="1380" y="3938"/>
                      <a:pt x="1070" y="3588"/>
                      <a:pt x="885" y="3205"/>
                    </a:cubicBezTo>
                    <a:cubicBezTo>
                      <a:pt x="759" y="2961"/>
                      <a:pt x="779" y="2465"/>
                      <a:pt x="475" y="2353"/>
                    </a:cubicBezTo>
                    <a:cubicBezTo>
                      <a:pt x="427" y="2335"/>
                      <a:pt x="383" y="2327"/>
                      <a:pt x="344" y="2327"/>
                    </a:cubicBezTo>
                    <a:close/>
                    <a:moveTo>
                      <a:pt x="3206" y="1"/>
                    </a:moveTo>
                    <a:cubicBezTo>
                      <a:pt x="3073" y="1"/>
                      <a:pt x="2900" y="105"/>
                      <a:pt x="2714" y="346"/>
                    </a:cubicBezTo>
                    <a:cubicBezTo>
                      <a:pt x="2126" y="1118"/>
                      <a:pt x="2093" y="2439"/>
                      <a:pt x="2014" y="3383"/>
                    </a:cubicBezTo>
                    <a:cubicBezTo>
                      <a:pt x="1961" y="4017"/>
                      <a:pt x="2298" y="4347"/>
                      <a:pt x="2377" y="4942"/>
                    </a:cubicBezTo>
                    <a:cubicBezTo>
                      <a:pt x="2443" y="5457"/>
                      <a:pt x="2291" y="5958"/>
                      <a:pt x="2179" y="6454"/>
                    </a:cubicBezTo>
                    <a:lnTo>
                      <a:pt x="2172" y="6454"/>
                    </a:ln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856" y="6992"/>
                      <a:pt x="1834" y="6968"/>
                      <a:pt x="1814" y="6942"/>
                    </a:cubicBezTo>
                    <a:lnTo>
                      <a:pt x="1814" y="6942"/>
                    </a:lnTo>
                    <a:cubicBezTo>
                      <a:pt x="1811" y="7011"/>
                      <a:pt x="1809" y="7080"/>
                      <a:pt x="1809" y="7147"/>
                    </a:cubicBez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966" y="7104"/>
                      <a:pt x="2068" y="7166"/>
                      <a:pt x="2176" y="7166"/>
                    </a:cubicBezTo>
                    <a:cubicBezTo>
                      <a:pt x="2260" y="7166"/>
                      <a:pt x="2348" y="7128"/>
                      <a:pt x="2437" y="7035"/>
                    </a:cubicBezTo>
                    <a:cubicBezTo>
                      <a:pt x="2582" y="6883"/>
                      <a:pt x="2470" y="6249"/>
                      <a:pt x="2509" y="6031"/>
                    </a:cubicBezTo>
                    <a:cubicBezTo>
                      <a:pt x="2681" y="5153"/>
                      <a:pt x="3255" y="4572"/>
                      <a:pt x="3110" y="3641"/>
                    </a:cubicBezTo>
                    <a:cubicBezTo>
                      <a:pt x="3024" y="3066"/>
                      <a:pt x="2866" y="2558"/>
                      <a:pt x="2978" y="1964"/>
                    </a:cubicBezTo>
                    <a:cubicBezTo>
                      <a:pt x="3057" y="1554"/>
                      <a:pt x="3229" y="1178"/>
                      <a:pt x="3374" y="788"/>
                    </a:cubicBezTo>
                    <a:cubicBezTo>
                      <a:pt x="3547" y="325"/>
                      <a:pt x="3440" y="1"/>
                      <a:pt x="3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34"/>
              <p:cNvSpPr/>
              <p:nvPr/>
            </p:nvSpPr>
            <p:spPr>
              <a:xfrm>
                <a:off x="14757431" y="3954543"/>
                <a:ext cx="168876" cy="614141"/>
              </a:xfrm>
              <a:custGeom>
                <a:rect b="b" l="l" r="r" t="t"/>
                <a:pathLst>
                  <a:path extrusionOk="0" h="7066" w="1943">
                    <a:moveTo>
                      <a:pt x="1375" y="0"/>
                    </a:moveTo>
                    <a:cubicBezTo>
                      <a:pt x="1372" y="0"/>
                      <a:pt x="1370" y="0"/>
                      <a:pt x="1368" y="0"/>
                    </a:cubicBezTo>
                    <a:cubicBezTo>
                      <a:pt x="925" y="40"/>
                      <a:pt x="1143" y="1585"/>
                      <a:pt x="1143" y="1869"/>
                    </a:cubicBezTo>
                    <a:cubicBezTo>
                      <a:pt x="1143" y="2476"/>
                      <a:pt x="1104" y="3196"/>
                      <a:pt x="839" y="3757"/>
                    </a:cubicBezTo>
                    <a:cubicBezTo>
                      <a:pt x="529" y="4431"/>
                      <a:pt x="1" y="5032"/>
                      <a:pt x="54" y="5831"/>
                    </a:cubicBezTo>
                    <a:cubicBezTo>
                      <a:pt x="67" y="6029"/>
                      <a:pt x="199" y="6729"/>
                      <a:pt x="232" y="7066"/>
                    </a:cubicBezTo>
                    <a:cubicBezTo>
                      <a:pt x="489" y="6689"/>
                      <a:pt x="655" y="6194"/>
                      <a:pt x="767" y="5752"/>
                    </a:cubicBezTo>
                    <a:cubicBezTo>
                      <a:pt x="925" y="5164"/>
                      <a:pt x="1117" y="4649"/>
                      <a:pt x="1321" y="4074"/>
                    </a:cubicBezTo>
                    <a:cubicBezTo>
                      <a:pt x="1447" y="3731"/>
                      <a:pt x="1493" y="3381"/>
                      <a:pt x="1652" y="3038"/>
                    </a:cubicBezTo>
                    <a:cubicBezTo>
                      <a:pt x="1790" y="2734"/>
                      <a:pt x="1902" y="2496"/>
                      <a:pt x="1916" y="2153"/>
                    </a:cubicBezTo>
                    <a:cubicBezTo>
                      <a:pt x="1942" y="1605"/>
                      <a:pt x="1632" y="1215"/>
                      <a:pt x="1553" y="700"/>
                    </a:cubicBezTo>
                    <a:cubicBezTo>
                      <a:pt x="1526" y="563"/>
                      <a:pt x="1571" y="0"/>
                      <a:pt x="1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34"/>
              <p:cNvSpPr/>
              <p:nvPr/>
            </p:nvSpPr>
            <p:spPr>
              <a:xfrm>
                <a:off x="15190788" y="3701967"/>
                <a:ext cx="206075" cy="655513"/>
              </a:xfrm>
              <a:custGeom>
                <a:rect b="b" l="l" r="r" t="t"/>
                <a:pathLst>
                  <a:path extrusionOk="0" h="7542" w="2371">
                    <a:moveTo>
                      <a:pt x="635" y="1"/>
                    </a:moveTo>
                    <a:cubicBezTo>
                      <a:pt x="392" y="1"/>
                      <a:pt x="233" y="814"/>
                      <a:pt x="198" y="1051"/>
                    </a:cubicBezTo>
                    <a:cubicBezTo>
                      <a:pt x="0" y="2411"/>
                      <a:pt x="462" y="3296"/>
                      <a:pt x="1189" y="4412"/>
                    </a:cubicBezTo>
                    <a:cubicBezTo>
                      <a:pt x="1789" y="5336"/>
                      <a:pt x="1908" y="6512"/>
                      <a:pt x="2166" y="7542"/>
                    </a:cubicBezTo>
                    <a:cubicBezTo>
                      <a:pt x="2245" y="7357"/>
                      <a:pt x="2192" y="6380"/>
                      <a:pt x="2225" y="5699"/>
                    </a:cubicBezTo>
                    <a:cubicBezTo>
                      <a:pt x="2252" y="5250"/>
                      <a:pt x="2371" y="4650"/>
                      <a:pt x="2258" y="4207"/>
                    </a:cubicBezTo>
                    <a:cubicBezTo>
                      <a:pt x="2153" y="3778"/>
                      <a:pt x="1756" y="3408"/>
                      <a:pt x="1486" y="3078"/>
                    </a:cubicBezTo>
                    <a:cubicBezTo>
                      <a:pt x="1057" y="2550"/>
                      <a:pt x="825" y="2187"/>
                      <a:pt x="858" y="1493"/>
                    </a:cubicBezTo>
                    <a:cubicBezTo>
                      <a:pt x="872" y="1163"/>
                      <a:pt x="1030" y="602"/>
                      <a:pt x="885" y="278"/>
                    </a:cubicBezTo>
                    <a:cubicBezTo>
                      <a:pt x="794" y="80"/>
                      <a:pt x="710" y="1"/>
                      <a:pt x="6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34"/>
              <p:cNvSpPr/>
              <p:nvPr/>
            </p:nvSpPr>
            <p:spPr>
              <a:xfrm>
                <a:off x="13999880" y="4128982"/>
                <a:ext cx="1571423" cy="959629"/>
              </a:xfrm>
              <a:custGeom>
                <a:rect b="b" l="l" r="r" t="t"/>
                <a:pathLst>
                  <a:path extrusionOk="0" h="11041" w="18080">
                    <a:moveTo>
                      <a:pt x="14752" y="0"/>
                    </a:moveTo>
                    <a:cubicBezTo>
                      <a:pt x="14487" y="0"/>
                      <a:pt x="14222" y="17"/>
                      <a:pt x="13966" y="47"/>
                    </a:cubicBezTo>
                    <a:lnTo>
                      <a:pt x="12071" y="2840"/>
                    </a:lnTo>
                    <a:lnTo>
                      <a:pt x="11365" y="3883"/>
                    </a:lnTo>
                    <a:cubicBezTo>
                      <a:pt x="11365" y="3883"/>
                      <a:pt x="10572" y="3731"/>
                      <a:pt x="9542" y="3546"/>
                    </a:cubicBezTo>
                    <a:cubicBezTo>
                      <a:pt x="9298" y="3500"/>
                      <a:pt x="9047" y="3461"/>
                      <a:pt x="8789" y="3414"/>
                    </a:cubicBezTo>
                    <a:cubicBezTo>
                      <a:pt x="8420" y="3348"/>
                      <a:pt x="8037" y="3289"/>
                      <a:pt x="7654" y="3229"/>
                    </a:cubicBezTo>
                    <a:cubicBezTo>
                      <a:pt x="7456" y="3196"/>
                      <a:pt x="7258" y="3170"/>
                      <a:pt x="7066" y="3144"/>
                    </a:cubicBezTo>
                    <a:cubicBezTo>
                      <a:pt x="6875" y="3117"/>
                      <a:pt x="6683" y="3091"/>
                      <a:pt x="6505" y="3064"/>
                    </a:cubicBezTo>
                    <a:cubicBezTo>
                      <a:pt x="6320" y="3045"/>
                      <a:pt x="6142" y="3025"/>
                      <a:pt x="5970" y="3005"/>
                    </a:cubicBezTo>
                    <a:cubicBezTo>
                      <a:pt x="5640" y="2972"/>
                      <a:pt x="5356" y="2952"/>
                      <a:pt x="5145" y="2952"/>
                    </a:cubicBezTo>
                    <a:cubicBezTo>
                      <a:pt x="4947" y="2952"/>
                      <a:pt x="4808" y="2979"/>
                      <a:pt x="4768" y="3025"/>
                    </a:cubicBezTo>
                    <a:cubicBezTo>
                      <a:pt x="4636" y="3183"/>
                      <a:pt x="4603" y="4068"/>
                      <a:pt x="4610" y="5019"/>
                    </a:cubicBezTo>
                    <a:cubicBezTo>
                      <a:pt x="4616" y="5851"/>
                      <a:pt x="4649" y="6742"/>
                      <a:pt x="4669" y="7251"/>
                    </a:cubicBezTo>
                    <a:cubicBezTo>
                      <a:pt x="4682" y="7521"/>
                      <a:pt x="4696" y="7686"/>
                      <a:pt x="4696" y="7686"/>
                    </a:cubicBezTo>
                    <a:lnTo>
                      <a:pt x="3930" y="8089"/>
                    </a:lnTo>
                    <a:lnTo>
                      <a:pt x="3342" y="8406"/>
                    </a:lnTo>
                    <a:lnTo>
                      <a:pt x="2979" y="8690"/>
                    </a:lnTo>
                    <a:lnTo>
                      <a:pt x="2807" y="8822"/>
                    </a:lnTo>
                    <a:lnTo>
                      <a:pt x="2715" y="8895"/>
                    </a:lnTo>
                    <a:lnTo>
                      <a:pt x="2041" y="9430"/>
                    </a:lnTo>
                    <a:lnTo>
                      <a:pt x="1579" y="9793"/>
                    </a:lnTo>
                    <a:lnTo>
                      <a:pt x="1" y="11041"/>
                    </a:lnTo>
                    <a:lnTo>
                      <a:pt x="18080" y="11041"/>
                    </a:lnTo>
                    <a:lnTo>
                      <a:pt x="18080" y="529"/>
                    </a:lnTo>
                    <a:cubicBezTo>
                      <a:pt x="18080" y="529"/>
                      <a:pt x="17136" y="238"/>
                      <a:pt x="15993" y="86"/>
                    </a:cubicBezTo>
                    <a:cubicBezTo>
                      <a:pt x="15723" y="53"/>
                      <a:pt x="15445" y="27"/>
                      <a:pt x="15168" y="14"/>
                    </a:cubicBezTo>
                    <a:cubicBezTo>
                      <a:pt x="15030" y="5"/>
                      <a:pt x="14891" y="0"/>
                      <a:pt x="147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47" name="Google Shape;1947;p34"/>
              <p:cNvGrpSpPr/>
              <p:nvPr/>
            </p:nvGrpSpPr>
            <p:grpSpPr>
              <a:xfrm>
                <a:off x="13999880" y="4132980"/>
                <a:ext cx="1571423" cy="955632"/>
                <a:chOff x="13999880" y="4132980"/>
                <a:chExt cx="1571423" cy="955632"/>
              </a:xfrm>
            </p:grpSpPr>
            <p:sp>
              <p:nvSpPr>
                <p:cNvPr id="1948" name="Google Shape;1948;p34"/>
                <p:cNvSpPr/>
                <p:nvPr/>
              </p:nvSpPr>
              <p:spPr>
                <a:xfrm>
                  <a:off x="13999880" y="4769199"/>
                  <a:ext cx="1571423" cy="319413"/>
                </a:xfrm>
                <a:custGeom>
                  <a:rect b="b" l="l" r="r" t="t"/>
                  <a:pathLst>
                    <a:path extrusionOk="0" h="3675" w="18080">
                      <a:moveTo>
                        <a:pt x="13528" y="1"/>
                      </a:moveTo>
                      <a:cubicBezTo>
                        <a:pt x="12758" y="1"/>
                        <a:pt x="12058" y="609"/>
                        <a:pt x="12157" y="1271"/>
                      </a:cubicBezTo>
                      <a:cubicBezTo>
                        <a:pt x="11962" y="1222"/>
                        <a:pt x="11731" y="1201"/>
                        <a:pt x="11474" y="1201"/>
                      </a:cubicBezTo>
                      <a:cubicBezTo>
                        <a:pt x="9699" y="1201"/>
                        <a:pt x="6654" y="2218"/>
                        <a:pt x="5112" y="2218"/>
                      </a:cubicBezTo>
                      <a:cubicBezTo>
                        <a:pt x="5067" y="2218"/>
                        <a:pt x="5022" y="2217"/>
                        <a:pt x="4980" y="2216"/>
                      </a:cubicBezTo>
                      <a:cubicBezTo>
                        <a:pt x="4260" y="2189"/>
                        <a:pt x="3474" y="1846"/>
                        <a:pt x="2807" y="1456"/>
                      </a:cubicBezTo>
                      <a:lnTo>
                        <a:pt x="1" y="3675"/>
                      </a:lnTo>
                      <a:lnTo>
                        <a:pt x="18080" y="3675"/>
                      </a:lnTo>
                      <a:lnTo>
                        <a:pt x="18080" y="2222"/>
                      </a:lnTo>
                      <a:cubicBezTo>
                        <a:pt x="18080" y="2222"/>
                        <a:pt x="15412" y="1106"/>
                        <a:pt x="14428" y="320"/>
                      </a:cubicBezTo>
                      <a:cubicBezTo>
                        <a:pt x="14148" y="96"/>
                        <a:pt x="13832" y="1"/>
                        <a:pt x="13528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9" name="Google Shape;1949;p34"/>
                <p:cNvSpPr/>
                <p:nvPr/>
              </p:nvSpPr>
              <p:spPr>
                <a:xfrm>
                  <a:off x="14399950" y="4385555"/>
                  <a:ext cx="533224" cy="303681"/>
                </a:xfrm>
                <a:custGeom>
                  <a:rect b="b" l="l" r="r" t="t"/>
                  <a:pathLst>
                    <a:path extrusionOk="0" h="3494" w="6135">
                      <a:moveTo>
                        <a:pt x="542" y="0"/>
                      </a:moveTo>
                      <a:cubicBezTo>
                        <a:pt x="344" y="7"/>
                        <a:pt x="205" y="27"/>
                        <a:pt x="165" y="73"/>
                      </a:cubicBezTo>
                      <a:cubicBezTo>
                        <a:pt x="33" y="231"/>
                        <a:pt x="0" y="1116"/>
                        <a:pt x="7" y="2074"/>
                      </a:cubicBezTo>
                      <a:lnTo>
                        <a:pt x="5507" y="3493"/>
                      </a:lnTo>
                      <a:cubicBezTo>
                        <a:pt x="5507" y="3493"/>
                        <a:pt x="5751" y="3308"/>
                        <a:pt x="6134" y="2536"/>
                      </a:cubicBezTo>
                      <a:cubicBezTo>
                        <a:pt x="4926" y="2173"/>
                        <a:pt x="1981" y="726"/>
                        <a:pt x="54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0" name="Google Shape;1950;p34"/>
                <p:cNvSpPr/>
                <p:nvPr/>
              </p:nvSpPr>
              <p:spPr>
                <a:xfrm>
                  <a:off x="15049030" y="4132980"/>
                  <a:ext cx="455695" cy="278997"/>
                </a:xfrm>
                <a:custGeom>
                  <a:rect b="b" l="l" r="r" t="t"/>
                  <a:pathLst>
                    <a:path extrusionOk="0" h="3210" w="5243">
                      <a:moveTo>
                        <a:pt x="1895" y="1"/>
                      </a:moveTo>
                      <a:lnTo>
                        <a:pt x="0" y="2794"/>
                      </a:lnTo>
                      <a:lnTo>
                        <a:pt x="4054" y="3210"/>
                      </a:lnTo>
                      <a:lnTo>
                        <a:pt x="5243" y="2490"/>
                      </a:lnTo>
                      <a:lnTo>
                        <a:pt x="1895" y="1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1" name="Google Shape;1951;p34"/>
                <p:cNvSpPr/>
                <p:nvPr/>
              </p:nvSpPr>
              <p:spPr>
                <a:xfrm>
                  <a:off x="15105785" y="4466473"/>
                  <a:ext cx="295685" cy="55191"/>
                </a:xfrm>
                <a:custGeom>
                  <a:rect b="b" l="l" r="r" t="t"/>
                  <a:pathLst>
                    <a:path extrusionOk="0" h="635" w="3402">
                      <a:moveTo>
                        <a:pt x="1" y="0"/>
                      </a:moveTo>
                      <a:lnTo>
                        <a:pt x="3401" y="634"/>
                      </a:lnTo>
                      <a:lnTo>
                        <a:pt x="3177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2" name="Google Shape;1952;p34"/>
                <p:cNvSpPr/>
                <p:nvPr/>
              </p:nvSpPr>
              <p:spPr>
                <a:xfrm>
                  <a:off x="14933086" y="4619096"/>
                  <a:ext cx="74138" cy="81005"/>
                </a:xfrm>
                <a:custGeom>
                  <a:rect b="b" l="l" r="r" t="t"/>
                  <a:pathLst>
                    <a:path extrusionOk="0" h="932" w="853">
                      <a:moveTo>
                        <a:pt x="456" y="1"/>
                      </a:moveTo>
                      <a:lnTo>
                        <a:pt x="0" y="932"/>
                      </a:lnTo>
                      <a:lnTo>
                        <a:pt x="456" y="932"/>
                      </a:lnTo>
                      <a:lnTo>
                        <a:pt x="852" y="166"/>
                      </a:lnTo>
                      <a:lnTo>
                        <a:pt x="456" y="1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" name="Google Shape;1953;p34"/>
                <p:cNvSpPr/>
                <p:nvPr/>
              </p:nvSpPr>
              <p:spPr>
                <a:xfrm>
                  <a:off x="15067978" y="4521578"/>
                  <a:ext cx="503325" cy="223893"/>
                </a:xfrm>
                <a:custGeom>
                  <a:rect b="b" l="l" r="r" t="t"/>
                  <a:pathLst>
                    <a:path extrusionOk="0" h="2576" w="5791">
                      <a:moveTo>
                        <a:pt x="0" y="0"/>
                      </a:moveTo>
                      <a:cubicBezTo>
                        <a:pt x="0" y="0"/>
                        <a:pt x="3427" y="1823"/>
                        <a:pt x="5764" y="2575"/>
                      </a:cubicBezTo>
                      <a:cubicBezTo>
                        <a:pt x="5791" y="1988"/>
                        <a:pt x="5791" y="1373"/>
                        <a:pt x="5791" y="1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4" name="Google Shape;1954;p34"/>
                <p:cNvSpPr/>
                <p:nvPr/>
              </p:nvSpPr>
              <p:spPr>
                <a:xfrm>
                  <a:off x="15125341" y="4838036"/>
                  <a:ext cx="239972" cy="250576"/>
                </a:xfrm>
                <a:custGeom>
                  <a:rect b="b" l="l" r="r" t="t"/>
                  <a:pathLst>
                    <a:path extrusionOk="0" h="2883" w="2761">
                      <a:moveTo>
                        <a:pt x="857" y="0"/>
                      </a:moveTo>
                      <a:cubicBezTo>
                        <a:pt x="553" y="0"/>
                        <a:pt x="219" y="133"/>
                        <a:pt x="0" y="294"/>
                      </a:cubicBezTo>
                      <a:cubicBezTo>
                        <a:pt x="304" y="1027"/>
                        <a:pt x="713" y="1569"/>
                        <a:pt x="865" y="2348"/>
                      </a:cubicBezTo>
                      <a:cubicBezTo>
                        <a:pt x="898" y="2520"/>
                        <a:pt x="925" y="2698"/>
                        <a:pt x="945" y="2883"/>
                      </a:cubicBezTo>
                      <a:lnTo>
                        <a:pt x="2760" y="2883"/>
                      </a:lnTo>
                      <a:cubicBezTo>
                        <a:pt x="2344" y="2256"/>
                        <a:pt x="1935" y="1628"/>
                        <a:pt x="1539" y="988"/>
                      </a:cubicBezTo>
                      <a:cubicBezTo>
                        <a:pt x="1453" y="849"/>
                        <a:pt x="1083" y="222"/>
                        <a:pt x="1090" y="30"/>
                      </a:cubicBezTo>
                      <a:cubicBezTo>
                        <a:pt x="1016" y="9"/>
                        <a:pt x="938" y="0"/>
                        <a:pt x="85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55" name="Google Shape;1955;p34"/>
            <p:cNvGrpSpPr/>
            <p:nvPr/>
          </p:nvGrpSpPr>
          <p:grpSpPr>
            <a:xfrm>
              <a:off x="-71134" y="4291029"/>
              <a:ext cx="1130155" cy="924169"/>
              <a:chOff x="9588341" y="4207466"/>
              <a:chExt cx="1130155" cy="924169"/>
            </a:xfrm>
          </p:grpSpPr>
          <p:grpSp>
            <p:nvGrpSpPr>
              <p:cNvPr id="1956" name="Google Shape;1956;p34"/>
              <p:cNvGrpSpPr/>
              <p:nvPr/>
            </p:nvGrpSpPr>
            <p:grpSpPr>
              <a:xfrm>
                <a:off x="9776077" y="4207466"/>
                <a:ext cx="468906" cy="587372"/>
                <a:chOff x="9776077" y="4207466"/>
                <a:chExt cx="468906" cy="587372"/>
              </a:xfrm>
            </p:grpSpPr>
            <p:sp>
              <p:nvSpPr>
                <p:cNvPr id="1957" name="Google Shape;1957;p34"/>
                <p:cNvSpPr/>
                <p:nvPr/>
              </p:nvSpPr>
              <p:spPr>
                <a:xfrm>
                  <a:off x="9776077" y="4207466"/>
                  <a:ext cx="292730" cy="578767"/>
                </a:xfrm>
                <a:custGeom>
                  <a:rect b="b" l="l" r="r" t="t"/>
                  <a:pathLst>
                    <a:path extrusionOk="0" h="6659" w="3368">
                      <a:moveTo>
                        <a:pt x="399" y="1"/>
                      </a:moveTo>
                      <a:cubicBezTo>
                        <a:pt x="391" y="1"/>
                        <a:pt x="384" y="1"/>
                        <a:pt x="376" y="2"/>
                      </a:cubicBezTo>
                      <a:cubicBezTo>
                        <a:pt x="0" y="55"/>
                        <a:pt x="66" y="808"/>
                        <a:pt x="119" y="1026"/>
                      </a:cubicBezTo>
                      <a:cubicBezTo>
                        <a:pt x="317" y="1917"/>
                        <a:pt x="449" y="2881"/>
                        <a:pt x="997" y="3601"/>
                      </a:cubicBezTo>
                      <a:cubicBezTo>
                        <a:pt x="1327" y="4043"/>
                        <a:pt x="1763" y="4360"/>
                        <a:pt x="2106" y="4763"/>
                      </a:cubicBezTo>
                      <a:cubicBezTo>
                        <a:pt x="2575" y="5304"/>
                        <a:pt x="2602" y="6084"/>
                        <a:pt x="2978" y="6658"/>
                      </a:cubicBezTo>
                      <a:cubicBezTo>
                        <a:pt x="3368" y="5436"/>
                        <a:pt x="2740" y="4776"/>
                        <a:pt x="2126" y="3971"/>
                      </a:cubicBezTo>
                      <a:cubicBezTo>
                        <a:pt x="1374" y="3000"/>
                        <a:pt x="964" y="2241"/>
                        <a:pt x="786" y="1026"/>
                      </a:cubicBezTo>
                      <a:cubicBezTo>
                        <a:pt x="747" y="794"/>
                        <a:pt x="702" y="1"/>
                        <a:pt x="3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8" name="Google Shape;1958;p34"/>
                <p:cNvSpPr/>
                <p:nvPr/>
              </p:nvSpPr>
              <p:spPr>
                <a:xfrm>
                  <a:off x="10079671" y="4247447"/>
                  <a:ext cx="165312" cy="547391"/>
                </a:xfrm>
                <a:custGeom>
                  <a:rect b="b" l="l" r="r" t="t"/>
                  <a:pathLst>
                    <a:path extrusionOk="0" h="6298" w="1902">
                      <a:moveTo>
                        <a:pt x="1669" y="1"/>
                      </a:moveTo>
                      <a:cubicBezTo>
                        <a:pt x="1567" y="1"/>
                        <a:pt x="1433" y="89"/>
                        <a:pt x="1274" y="222"/>
                      </a:cubicBezTo>
                      <a:cubicBezTo>
                        <a:pt x="825" y="599"/>
                        <a:pt x="700" y="1266"/>
                        <a:pt x="482" y="1787"/>
                      </a:cubicBezTo>
                      <a:cubicBezTo>
                        <a:pt x="350" y="2084"/>
                        <a:pt x="139" y="2401"/>
                        <a:pt x="99" y="2725"/>
                      </a:cubicBezTo>
                      <a:cubicBezTo>
                        <a:pt x="53" y="3167"/>
                        <a:pt x="225" y="3643"/>
                        <a:pt x="192" y="4092"/>
                      </a:cubicBezTo>
                      <a:cubicBezTo>
                        <a:pt x="145" y="4785"/>
                        <a:pt x="0" y="5716"/>
                        <a:pt x="0" y="6297"/>
                      </a:cubicBezTo>
                      <a:cubicBezTo>
                        <a:pt x="753" y="6026"/>
                        <a:pt x="964" y="4798"/>
                        <a:pt x="1050" y="4211"/>
                      </a:cubicBezTo>
                      <a:cubicBezTo>
                        <a:pt x="1149" y="3544"/>
                        <a:pt x="1129" y="2831"/>
                        <a:pt x="1288" y="2170"/>
                      </a:cubicBezTo>
                      <a:cubicBezTo>
                        <a:pt x="1426" y="1609"/>
                        <a:pt x="1902" y="1002"/>
                        <a:pt x="1869" y="401"/>
                      </a:cubicBezTo>
                      <a:cubicBezTo>
                        <a:pt x="1855" y="113"/>
                        <a:pt x="1783" y="1"/>
                        <a:pt x="16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59" name="Google Shape;1959;p34"/>
              <p:cNvGrpSpPr/>
              <p:nvPr/>
            </p:nvGrpSpPr>
            <p:grpSpPr>
              <a:xfrm>
                <a:off x="9676212" y="4399201"/>
                <a:ext cx="1042284" cy="707836"/>
                <a:chOff x="9676212" y="4399201"/>
                <a:chExt cx="1042284" cy="707836"/>
              </a:xfrm>
            </p:grpSpPr>
            <p:sp>
              <p:nvSpPr>
                <p:cNvPr id="1960" name="Google Shape;1960;p34"/>
                <p:cNvSpPr/>
                <p:nvPr/>
              </p:nvSpPr>
              <p:spPr>
                <a:xfrm>
                  <a:off x="9676212" y="4399201"/>
                  <a:ext cx="129156" cy="391031"/>
                </a:xfrm>
                <a:custGeom>
                  <a:rect b="b" l="l" r="r" t="t"/>
                  <a:pathLst>
                    <a:path extrusionOk="0" h="4499" w="1486">
                      <a:moveTo>
                        <a:pt x="489" y="0"/>
                      </a:moveTo>
                      <a:cubicBezTo>
                        <a:pt x="411" y="0"/>
                        <a:pt x="330" y="90"/>
                        <a:pt x="251" y="319"/>
                      </a:cubicBezTo>
                      <a:cubicBezTo>
                        <a:pt x="0" y="1038"/>
                        <a:pt x="502" y="2181"/>
                        <a:pt x="535" y="2947"/>
                      </a:cubicBezTo>
                      <a:cubicBezTo>
                        <a:pt x="555" y="3541"/>
                        <a:pt x="588" y="4023"/>
                        <a:pt x="951" y="4498"/>
                      </a:cubicBezTo>
                      <a:lnTo>
                        <a:pt x="1466" y="3752"/>
                      </a:lnTo>
                      <a:cubicBezTo>
                        <a:pt x="1486" y="2834"/>
                        <a:pt x="1222" y="1923"/>
                        <a:pt x="997" y="1045"/>
                      </a:cubicBezTo>
                      <a:cubicBezTo>
                        <a:pt x="923" y="764"/>
                        <a:pt x="718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1" name="Google Shape;1961;p34"/>
                <p:cNvSpPr/>
                <p:nvPr/>
              </p:nvSpPr>
              <p:spPr>
                <a:xfrm>
                  <a:off x="10347629" y="4451263"/>
                  <a:ext cx="370866" cy="655774"/>
                </a:xfrm>
                <a:custGeom>
                  <a:rect b="b" l="l" r="r" t="t"/>
                  <a:pathLst>
                    <a:path extrusionOk="0" h="7545" w="4267">
                      <a:moveTo>
                        <a:pt x="2718" y="0"/>
                      </a:moveTo>
                      <a:cubicBezTo>
                        <a:pt x="2360" y="0"/>
                        <a:pt x="2075" y="1089"/>
                        <a:pt x="1988" y="1311"/>
                      </a:cubicBezTo>
                      <a:cubicBezTo>
                        <a:pt x="1599" y="2295"/>
                        <a:pt x="1097" y="2995"/>
                        <a:pt x="938" y="4078"/>
                      </a:cubicBezTo>
                      <a:cubicBezTo>
                        <a:pt x="813" y="4890"/>
                        <a:pt x="199" y="5418"/>
                        <a:pt x="1" y="6190"/>
                      </a:cubicBezTo>
                      <a:lnTo>
                        <a:pt x="278" y="7544"/>
                      </a:lnTo>
                      <a:cubicBezTo>
                        <a:pt x="674" y="6970"/>
                        <a:pt x="1308" y="6692"/>
                        <a:pt x="1882" y="6323"/>
                      </a:cubicBezTo>
                      <a:cubicBezTo>
                        <a:pt x="2681" y="5808"/>
                        <a:pt x="3203" y="4639"/>
                        <a:pt x="3718" y="3846"/>
                      </a:cubicBezTo>
                      <a:cubicBezTo>
                        <a:pt x="3890" y="3596"/>
                        <a:pt x="4266" y="3180"/>
                        <a:pt x="3903" y="2975"/>
                      </a:cubicBezTo>
                      <a:cubicBezTo>
                        <a:pt x="3855" y="2947"/>
                        <a:pt x="3800" y="2935"/>
                        <a:pt x="3742" y="2935"/>
                      </a:cubicBezTo>
                      <a:cubicBezTo>
                        <a:pt x="3466" y="2935"/>
                        <a:pt x="3112" y="3202"/>
                        <a:pt x="2965" y="3338"/>
                      </a:cubicBezTo>
                      <a:cubicBezTo>
                        <a:pt x="2298" y="3959"/>
                        <a:pt x="1889" y="4863"/>
                        <a:pt x="1381" y="5603"/>
                      </a:cubicBezTo>
                      <a:cubicBezTo>
                        <a:pt x="1272" y="5763"/>
                        <a:pt x="998" y="6218"/>
                        <a:pt x="760" y="6218"/>
                      </a:cubicBezTo>
                      <a:cubicBezTo>
                        <a:pt x="724" y="6218"/>
                        <a:pt x="688" y="6207"/>
                        <a:pt x="654" y="6184"/>
                      </a:cubicBezTo>
                      <a:cubicBezTo>
                        <a:pt x="443" y="6039"/>
                        <a:pt x="767" y="5464"/>
                        <a:pt x="852" y="5306"/>
                      </a:cubicBezTo>
                      <a:cubicBezTo>
                        <a:pt x="1262" y="4527"/>
                        <a:pt x="1651" y="3827"/>
                        <a:pt x="1962" y="2995"/>
                      </a:cubicBezTo>
                      <a:cubicBezTo>
                        <a:pt x="2160" y="2473"/>
                        <a:pt x="3289" y="670"/>
                        <a:pt x="2965" y="182"/>
                      </a:cubicBezTo>
                      <a:cubicBezTo>
                        <a:pt x="2880" y="54"/>
                        <a:pt x="2798" y="0"/>
                        <a:pt x="27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62" name="Google Shape;1962;p34"/>
              <p:cNvSpPr/>
              <p:nvPr/>
            </p:nvSpPr>
            <p:spPr>
              <a:xfrm>
                <a:off x="9588341" y="4564601"/>
                <a:ext cx="889662" cy="567033"/>
              </a:xfrm>
              <a:custGeom>
                <a:rect b="b" l="l" r="r" t="t"/>
                <a:pathLst>
                  <a:path extrusionOk="0" h="6524" w="10236">
                    <a:moveTo>
                      <a:pt x="7568" y="0"/>
                    </a:moveTo>
                    <a:cubicBezTo>
                      <a:pt x="7568" y="0"/>
                      <a:pt x="7145" y="733"/>
                      <a:pt x="6624" y="1862"/>
                    </a:cubicBezTo>
                    <a:cubicBezTo>
                      <a:pt x="4578" y="1010"/>
                      <a:pt x="2850" y="808"/>
                      <a:pt x="1672" y="808"/>
                    </a:cubicBezTo>
                    <a:cubicBezTo>
                      <a:pt x="614" y="808"/>
                      <a:pt x="1" y="971"/>
                      <a:pt x="1" y="971"/>
                    </a:cubicBezTo>
                    <a:lnTo>
                      <a:pt x="1" y="6524"/>
                    </a:lnTo>
                    <a:lnTo>
                      <a:pt x="10236" y="6524"/>
                    </a:lnTo>
                    <a:lnTo>
                      <a:pt x="9159" y="179"/>
                    </a:lnTo>
                    <a:lnTo>
                      <a:pt x="75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63" name="Google Shape;1963;p34"/>
              <p:cNvGrpSpPr/>
              <p:nvPr/>
            </p:nvGrpSpPr>
            <p:grpSpPr>
              <a:xfrm>
                <a:off x="9588341" y="4564601"/>
                <a:ext cx="827082" cy="567034"/>
                <a:chOff x="9588341" y="4564601"/>
                <a:chExt cx="827082" cy="567034"/>
              </a:xfrm>
            </p:grpSpPr>
            <p:sp>
              <p:nvSpPr>
                <p:cNvPr id="1964" name="Google Shape;1964;p34"/>
                <p:cNvSpPr/>
                <p:nvPr/>
              </p:nvSpPr>
              <p:spPr>
                <a:xfrm>
                  <a:off x="9588341" y="4810744"/>
                  <a:ext cx="413368" cy="320890"/>
                </a:xfrm>
                <a:custGeom>
                  <a:rect b="b" l="l" r="r" t="t"/>
                  <a:pathLst>
                    <a:path extrusionOk="0" h="3692" w="4756">
                      <a:moveTo>
                        <a:pt x="1" y="1"/>
                      </a:moveTo>
                      <a:lnTo>
                        <a:pt x="1" y="3692"/>
                      </a:lnTo>
                      <a:lnTo>
                        <a:pt x="4755" y="3692"/>
                      </a:lnTo>
                      <a:cubicBezTo>
                        <a:pt x="4729" y="3639"/>
                        <a:pt x="4689" y="3586"/>
                        <a:pt x="4656" y="3534"/>
                      </a:cubicBezTo>
                      <a:cubicBezTo>
                        <a:pt x="4227" y="2952"/>
                        <a:pt x="3699" y="2365"/>
                        <a:pt x="3144" y="1909"/>
                      </a:cubicBezTo>
                      <a:cubicBezTo>
                        <a:pt x="2860" y="1678"/>
                        <a:pt x="2523" y="1539"/>
                        <a:pt x="2239" y="1302"/>
                      </a:cubicBezTo>
                      <a:cubicBezTo>
                        <a:pt x="1605" y="774"/>
                        <a:pt x="1071" y="430"/>
                        <a:pt x="298" y="107"/>
                      </a:cubicBezTo>
                      <a:cubicBezTo>
                        <a:pt x="206" y="67"/>
                        <a:pt x="107" y="34"/>
                        <a:pt x="1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5" name="Google Shape;1965;p34"/>
                <p:cNvSpPr/>
                <p:nvPr/>
              </p:nvSpPr>
              <p:spPr>
                <a:xfrm>
                  <a:off x="9588341" y="4690628"/>
                  <a:ext cx="596411" cy="441007"/>
                </a:xfrm>
                <a:custGeom>
                  <a:rect b="b" l="l" r="r" t="t"/>
                  <a:pathLst>
                    <a:path extrusionOk="0" h="5074" w="6862">
                      <a:moveTo>
                        <a:pt x="535" y="1"/>
                      </a:moveTo>
                      <a:cubicBezTo>
                        <a:pt x="362" y="1"/>
                        <a:pt x="185" y="13"/>
                        <a:pt x="1" y="36"/>
                      </a:cubicBezTo>
                      <a:lnTo>
                        <a:pt x="1" y="1000"/>
                      </a:lnTo>
                      <a:cubicBezTo>
                        <a:pt x="919" y="1040"/>
                        <a:pt x="1823" y="1231"/>
                        <a:pt x="2688" y="1555"/>
                      </a:cubicBezTo>
                      <a:cubicBezTo>
                        <a:pt x="3639" y="1911"/>
                        <a:pt x="4372" y="2578"/>
                        <a:pt x="5164" y="3205"/>
                      </a:cubicBezTo>
                      <a:cubicBezTo>
                        <a:pt x="5759" y="3681"/>
                        <a:pt x="6076" y="4367"/>
                        <a:pt x="6300" y="5074"/>
                      </a:cubicBezTo>
                      <a:lnTo>
                        <a:pt x="6861" y="5074"/>
                      </a:lnTo>
                      <a:cubicBezTo>
                        <a:pt x="6749" y="4486"/>
                        <a:pt x="6650" y="4070"/>
                        <a:pt x="6280" y="3496"/>
                      </a:cubicBezTo>
                      <a:cubicBezTo>
                        <a:pt x="5950" y="2981"/>
                        <a:pt x="5567" y="2538"/>
                        <a:pt x="5138" y="2083"/>
                      </a:cubicBezTo>
                      <a:cubicBezTo>
                        <a:pt x="4392" y="1291"/>
                        <a:pt x="3487" y="941"/>
                        <a:pt x="2517" y="498"/>
                      </a:cubicBezTo>
                      <a:cubicBezTo>
                        <a:pt x="1790" y="169"/>
                        <a:pt x="1192" y="1"/>
                        <a:pt x="535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6" name="Google Shape;1966;p34"/>
                <p:cNvSpPr/>
                <p:nvPr/>
              </p:nvSpPr>
              <p:spPr>
                <a:xfrm>
                  <a:off x="10163978" y="4564601"/>
                  <a:ext cx="251445" cy="567033"/>
                </a:xfrm>
                <a:custGeom>
                  <a:rect b="b" l="l" r="r" t="t"/>
                  <a:pathLst>
                    <a:path extrusionOk="0" h="6524" w="2893">
                      <a:moveTo>
                        <a:pt x="945" y="0"/>
                      </a:moveTo>
                      <a:lnTo>
                        <a:pt x="1" y="1862"/>
                      </a:lnTo>
                      <a:lnTo>
                        <a:pt x="2345" y="6524"/>
                      </a:lnTo>
                      <a:lnTo>
                        <a:pt x="2893" y="6524"/>
                      </a:lnTo>
                      <a:lnTo>
                        <a:pt x="945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67" name="Google Shape;1967;p34"/>
            <p:cNvGrpSpPr/>
            <p:nvPr/>
          </p:nvGrpSpPr>
          <p:grpSpPr>
            <a:xfrm>
              <a:off x="6803271" y="4967994"/>
              <a:ext cx="454874" cy="123084"/>
              <a:chOff x="4490946" y="6419419"/>
              <a:chExt cx="454874" cy="123084"/>
            </a:xfrm>
          </p:grpSpPr>
          <p:sp>
            <p:nvSpPr>
              <p:cNvPr id="1968" name="Google Shape;1968;p34"/>
              <p:cNvSpPr/>
              <p:nvPr/>
            </p:nvSpPr>
            <p:spPr>
              <a:xfrm>
                <a:off x="4642060" y="6459170"/>
                <a:ext cx="149033" cy="83333"/>
              </a:xfrm>
              <a:custGeom>
                <a:rect b="b" l="l" r="r" t="t"/>
                <a:pathLst>
                  <a:path extrusionOk="0" h="761" w="1361">
                    <a:moveTo>
                      <a:pt x="852" y="1"/>
                    </a:moveTo>
                    <a:cubicBezTo>
                      <a:pt x="582" y="1"/>
                      <a:pt x="1" y="588"/>
                      <a:pt x="40" y="694"/>
                    </a:cubicBezTo>
                    <a:cubicBezTo>
                      <a:pt x="60" y="741"/>
                      <a:pt x="281" y="760"/>
                      <a:pt x="534" y="760"/>
                    </a:cubicBezTo>
                    <a:cubicBezTo>
                      <a:pt x="883" y="760"/>
                      <a:pt x="1292" y="724"/>
                      <a:pt x="1315" y="674"/>
                    </a:cubicBezTo>
                    <a:cubicBezTo>
                      <a:pt x="1361" y="588"/>
                      <a:pt x="1117" y="1"/>
                      <a:pt x="8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34"/>
              <p:cNvSpPr/>
              <p:nvPr/>
            </p:nvSpPr>
            <p:spPr>
              <a:xfrm>
                <a:off x="4490946" y="6495307"/>
                <a:ext cx="98443" cy="23982"/>
              </a:xfrm>
              <a:custGeom>
                <a:rect b="b" l="l" r="r" t="t"/>
                <a:pathLst>
                  <a:path extrusionOk="0" h="219" w="899">
                    <a:moveTo>
                      <a:pt x="542" y="1"/>
                    </a:moveTo>
                    <a:cubicBezTo>
                      <a:pt x="357" y="27"/>
                      <a:pt x="172" y="21"/>
                      <a:pt x="1" y="113"/>
                    </a:cubicBezTo>
                    <a:cubicBezTo>
                      <a:pt x="47" y="201"/>
                      <a:pt x="153" y="217"/>
                      <a:pt x="256" y="217"/>
                    </a:cubicBezTo>
                    <a:cubicBezTo>
                      <a:pt x="301" y="217"/>
                      <a:pt x="346" y="214"/>
                      <a:pt x="384" y="212"/>
                    </a:cubicBezTo>
                    <a:cubicBezTo>
                      <a:pt x="430" y="212"/>
                      <a:pt x="504" y="219"/>
                      <a:pt x="576" y="219"/>
                    </a:cubicBezTo>
                    <a:cubicBezTo>
                      <a:pt x="648" y="219"/>
                      <a:pt x="717" y="212"/>
                      <a:pt x="753" y="186"/>
                    </a:cubicBezTo>
                    <a:cubicBezTo>
                      <a:pt x="899" y="80"/>
                      <a:pt x="668" y="21"/>
                      <a:pt x="5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34"/>
              <p:cNvSpPr/>
              <p:nvPr/>
            </p:nvSpPr>
            <p:spPr>
              <a:xfrm>
                <a:off x="4795363" y="6419419"/>
                <a:ext cx="150456" cy="63841"/>
              </a:xfrm>
              <a:custGeom>
                <a:rect b="b" l="l" r="r" t="t"/>
                <a:pathLst>
                  <a:path extrusionOk="0" h="583" w="1374">
                    <a:moveTo>
                      <a:pt x="740" y="1"/>
                    </a:moveTo>
                    <a:cubicBezTo>
                      <a:pt x="522" y="7"/>
                      <a:pt x="271" y="166"/>
                      <a:pt x="100" y="304"/>
                    </a:cubicBezTo>
                    <a:cubicBezTo>
                      <a:pt x="93" y="311"/>
                      <a:pt x="86" y="318"/>
                      <a:pt x="86" y="318"/>
                    </a:cubicBezTo>
                    <a:cubicBezTo>
                      <a:pt x="1" y="476"/>
                      <a:pt x="522" y="562"/>
                      <a:pt x="720" y="575"/>
                    </a:cubicBezTo>
                    <a:cubicBezTo>
                      <a:pt x="767" y="579"/>
                      <a:pt x="819" y="583"/>
                      <a:pt x="872" y="583"/>
                    </a:cubicBezTo>
                    <a:cubicBezTo>
                      <a:pt x="1058" y="583"/>
                      <a:pt x="1262" y="541"/>
                      <a:pt x="1334" y="351"/>
                    </a:cubicBezTo>
                    <a:cubicBezTo>
                      <a:pt x="1374" y="245"/>
                      <a:pt x="1328" y="179"/>
                      <a:pt x="1249" y="133"/>
                    </a:cubicBezTo>
                    <a:cubicBezTo>
                      <a:pt x="1196" y="100"/>
                      <a:pt x="1123" y="73"/>
                      <a:pt x="1064" y="60"/>
                    </a:cubicBezTo>
                    <a:cubicBezTo>
                      <a:pt x="1004" y="40"/>
                      <a:pt x="800" y="7"/>
                      <a:pt x="7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34"/>
              <p:cNvSpPr/>
              <p:nvPr/>
            </p:nvSpPr>
            <p:spPr>
              <a:xfrm>
                <a:off x="4795363" y="6433874"/>
                <a:ext cx="150456" cy="49387"/>
              </a:xfrm>
              <a:custGeom>
                <a:rect b="b" l="l" r="r" t="t"/>
                <a:pathLst>
                  <a:path extrusionOk="0" h="451" w="1374">
                    <a:moveTo>
                      <a:pt x="1249" y="1"/>
                    </a:moveTo>
                    <a:cubicBezTo>
                      <a:pt x="1050" y="146"/>
                      <a:pt x="733" y="179"/>
                      <a:pt x="516" y="186"/>
                    </a:cubicBezTo>
                    <a:cubicBezTo>
                      <a:pt x="425" y="191"/>
                      <a:pt x="325" y="201"/>
                      <a:pt x="228" y="201"/>
                    </a:cubicBezTo>
                    <a:cubicBezTo>
                      <a:pt x="205" y="201"/>
                      <a:pt x="182" y="200"/>
                      <a:pt x="159" y="199"/>
                    </a:cubicBezTo>
                    <a:cubicBezTo>
                      <a:pt x="133" y="199"/>
                      <a:pt x="113" y="192"/>
                      <a:pt x="86" y="186"/>
                    </a:cubicBezTo>
                    <a:lnTo>
                      <a:pt x="86" y="186"/>
                    </a:lnTo>
                    <a:cubicBezTo>
                      <a:pt x="1" y="344"/>
                      <a:pt x="522" y="430"/>
                      <a:pt x="720" y="443"/>
                    </a:cubicBezTo>
                    <a:cubicBezTo>
                      <a:pt x="767" y="447"/>
                      <a:pt x="819" y="451"/>
                      <a:pt x="872" y="451"/>
                    </a:cubicBezTo>
                    <a:cubicBezTo>
                      <a:pt x="1058" y="451"/>
                      <a:pt x="1262" y="409"/>
                      <a:pt x="1334" y="219"/>
                    </a:cubicBezTo>
                    <a:cubicBezTo>
                      <a:pt x="1374" y="113"/>
                      <a:pt x="1328" y="47"/>
                      <a:pt x="1249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2" name="Google Shape;1972;p34"/>
            <p:cNvGrpSpPr/>
            <p:nvPr/>
          </p:nvGrpSpPr>
          <p:grpSpPr>
            <a:xfrm>
              <a:off x="1593234" y="4799246"/>
              <a:ext cx="826526" cy="292380"/>
              <a:chOff x="1768709" y="6182996"/>
              <a:chExt cx="826526" cy="292380"/>
            </a:xfrm>
          </p:grpSpPr>
          <p:sp>
            <p:nvSpPr>
              <p:cNvPr id="1973" name="Google Shape;1973;p34"/>
              <p:cNvSpPr/>
              <p:nvPr/>
            </p:nvSpPr>
            <p:spPr>
              <a:xfrm>
                <a:off x="1768709" y="6391933"/>
                <a:ext cx="149033" cy="83443"/>
              </a:xfrm>
              <a:custGeom>
                <a:rect b="b" l="l" r="r" t="t"/>
                <a:pathLst>
                  <a:path extrusionOk="0" h="762" w="1361">
                    <a:moveTo>
                      <a:pt x="852" y="1"/>
                    </a:moveTo>
                    <a:cubicBezTo>
                      <a:pt x="582" y="1"/>
                      <a:pt x="1" y="588"/>
                      <a:pt x="47" y="701"/>
                    </a:cubicBezTo>
                    <a:cubicBezTo>
                      <a:pt x="63" y="744"/>
                      <a:pt x="272" y="762"/>
                      <a:pt x="516" y="762"/>
                    </a:cubicBezTo>
                    <a:cubicBezTo>
                      <a:pt x="868" y="762"/>
                      <a:pt x="1291" y="725"/>
                      <a:pt x="1315" y="674"/>
                    </a:cubicBezTo>
                    <a:cubicBezTo>
                      <a:pt x="1361" y="588"/>
                      <a:pt x="1116" y="1"/>
                      <a:pt x="8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34"/>
              <p:cNvSpPr/>
              <p:nvPr/>
            </p:nvSpPr>
            <p:spPr>
              <a:xfrm>
                <a:off x="2496136" y="6182996"/>
                <a:ext cx="99100" cy="23982"/>
              </a:xfrm>
              <a:custGeom>
                <a:rect b="b" l="l" r="r" t="t"/>
                <a:pathLst>
                  <a:path extrusionOk="0" h="219" w="905">
                    <a:moveTo>
                      <a:pt x="542" y="0"/>
                    </a:moveTo>
                    <a:cubicBezTo>
                      <a:pt x="357" y="27"/>
                      <a:pt x="172" y="20"/>
                      <a:pt x="0" y="113"/>
                    </a:cubicBezTo>
                    <a:cubicBezTo>
                      <a:pt x="51" y="200"/>
                      <a:pt x="156" y="217"/>
                      <a:pt x="257" y="217"/>
                    </a:cubicBezTo>
                    <a:cubicBezTo>
                      <a:pt x="301" y="217"/>
                      <a:pt x="345" y="214"/>
                      <a:pt x="383" y="212"/>
                    </a:cubicBezTo>
                    <a:cubicBezTo>
                      <a:pt x="433" y="212"/>
                      <a:pt x="507" y="218"/>
                      <a:pt x="579" y="218"/>
                    </a:cubicBezTo>
                    <a:cubicBezTo>
                      <a:pt x="650" y="218"/>
                      <a:pt x="720" y="212"/>
                      <a:pt x="759" y="185"/>
                    </a:cubicBezTo>
                    <a:cubicBezTo>
                      <a:pt x="905" y="80"/>
                      <a:pt x="674" y="20"/>
                      <a:pt x="5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34"/>
              <p:cNvSpPr/>
              <p:nvPr/>
            </p:nvSpPr>
            <p:spPr>
              <a:xfrm>
                <a:off x="1968990" y="6296554"/>
                <a:ext cx="227875" cy="154731"/>
              </a:xfrm>
              <a:custGeom>
                <a:rect b="b" l="l" r="r" t="t"/>
                <a:pathLst>
                  <a:path extrusionOk="0" h="1413" w="2081">
                    <a:moveTo>
                      <a:pt x="958" y="0"/>
                    </a:moveTo>
                    <a:cubicBezTo>
                      <a:pt x="872" y="20"/>
                      <a:pt x="562" y="99"/>
                      <a:pt x="476" y="139"/>
                    </a:cubicBezTo>
                    <a:cubicBezTo>
                      <a:pt x="384" y="178"/>
                      <a:pt x="278" y="238"/>
                      <a:pt x="192" y="324"/>
                    </a:cubicBezTo>
                    <a:cubicBezTo>
                      <a:pt x="80" y="429"/>
                      <a:pt x="1" y="594"/>
                      <a:pt x="60" y="852"/>
                    </a:cubicBezTo>
                    <a:lnTo>
                      <a:pt x="67" y="852"/>
                    </a:lnTo>
                    <a:cubicBezTo>
                      <a:pt x="177" y="1324"/>
                      <a:pt x="495" y="1413"/>
                      <a:pt x="780" y="1413"/>
                    </a:cubicBezTo>
                    <a:cubicBezTo>
                      <a:pt x="854" y="1413"/>
                      <a:pt x="926" y="1407"/>
                      <a:pt x="991" y="1400"/>
                    </a:cubicBezTo>
                    <a:cubicBezTo>
                      <a:pt x="1288" y="1360"/>
                      <a:pt x="2080" y="1162"/>
                      <a:pt x="1955" y="779"/>
                    </a:cubicBezTo>
                    <a:cubicBezTo>
                      <a:pt x="1948" y="766"/>
                      <a:pt x="1942" y="753"/>
                      <a:pt x="1935" y="740"/>
                    </a:cubicBezTo>
                    <a:cubicBezTo>
                      <a:pt x="1671" y="409"/>
                      <a:pt x="1295" y="13"/>
                      <a:pt x="9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34"/>
              <p:cNvSpPr/>
              <p:nvPr/>
            </p:nvSpPr>
            <p:spPr>
              <a:xfrm>
                <a:off x="1968990" y="6331267"/>
                <a:ext cx="227875" cy="120017"/>
              </a:xfrm>
              <a:custGeom>
                <a:rect b="b" l="l" r="r" t="t"/>
                <a:pathLst>
                  <a:path extrusionOk="0" h="1096" w="2081">
                    <a:moveTo>
                      <a:pt x="192" y="0"/>
                    </a:moveTo>
                    <a:cubicBezTo>
                      <a:pt x="80" y="112"/>
                      <a:pt x="1" y="277"/>
                      <a:pt x="67" y="535"/>
                    </a:cubicBezTo>
                    <a:cubicBezTo>
                      <a:pt x="177" y="1007"/>
                      <a:pt x="495" y="1096"/>
                      <a:pt x="780" y="1096"/>
                    </a:cubicBezTo>
                    <a:cubicBezTo>
                      <a:pt x="854" y="1096"/>
                      <a:pt x="926" y="1090"/>
                      <a:pt x="991" y="1083"/>
                    </a:cubicBezTo>
                    <a:cubicBezTo>
                      <a:pt x="1288" y="1043"/>
                      <a:pt x="2080" y="845"/>
                      <a:pt x="1955" y="462"/>
                    </a:cubicBezTo>
                    <a:lnTo>
                      <a:pt x="1955" y="462"/>
                    </a:lnTo>
                    <a:cubicBezTo>
                      <a:pt x="1915" y="475"/>
                      <a:pt x="1882" y="482"/>
                      <a:pt x="1843" y="489"/>
                    </a:cubicBezTo>
                    <a:cubicBezTo>
                      <a:pt x="1814" y="491"/>
                      <a:pt x="1784" y="492"/>
                      <a:pt x="1755" y="492"/>
                    </a:cubicBezTo>
                    <a:cubicBezTo>
                      <a:pt x="1604" y="492"/>
                      <a:pt x="1450" y="468"/>
                      <a:pt x="1301" y="462"/>
                    </a:cubicBezTo>
                    <a:cubicBezTo>
                      <a:pt x="971" y="442"/>
                      <a:pt x="489" y="363"/>
                      <a:pt x="192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7" name="Google Shape;1977;p34"/>
            <p:cNvGrpSpPr/>
            <p:nvPr/>
          </p:nvGrpSpPr>
          <p:grpSpPr>
            <a:xfrm>
              <a:off x="4274328" y="4724270"/>
              <a:ext cx="333170" cy="276505"/>
              <a:chOff x="3710849" y="7145334"/>
              <a:chExt cx="404283" cy="335523"/>
            </a:xfrm>
          </p:grpSpPr>
          <p:sp>
            <p:nvSpPr>
              <p:cNvPr id="1978" name="Google Shape;1978;p34"/>
              <p:cNvSpPr/>
              <p:nvPr/>
            </p:nvSpPr>
            <p:spPr>
              <a:xfrm>
                <a:off x="3710849" y="7145334"/>
                <a:ext cx="404283" cy="335523"/>
              </a:xfrm>
              <a:custGeom>
                <a:rect b="b" l="l" r="r" t="t"/>
                <a:pathLst>
                  <a:path extrusionOk="0" h="3064" w="3692">
                    <a:moveTo>
                      <a:pt x="2037" y="1"/>
                    </a:moveTo>
                    <a:cubicBezTo>
                      <a:pt x="2036" y="1"/>
                      <a:pt x="2035" y="1"/>
                      <a:pt x="2034" y="1"/>
                    </a:cubicBezTo>
                    <a:cubicBezTo>
                      <a:pt x="1869" y="14"/>
                      <a:pt x="1605" y="1223"/>
                      <a:pt x="1605" y="1223"/>
                    </a:cubicBezTo>
                    <a:cubicBezTo>
                      <a:pt x="1605" y="1223"/>
                      <a:pt x="723" y="968"/>
                      <a:pt x="328" y="968"/>
                    </a:cubicBezTo>
                    <a:cubicBezTo>
                      <a:pt x="247" y="968"/>
                      <a:pt x="187" y="979"/>
                      <a:pt x="159" y="1005"/>
                    </a:cubicBezTo>
                    <a:cubicBezTo>
                      <a:pt x="0" y="1163"/>
                      <a:pt x="1347" y="1777"/>
                      <a:pt x="1347" y="1777"/>
                    </a:cubicBezTo>
                    <a:cubicBezTo>
                      <a:pt x="1347" y="1777"/>
                      <a:pt x="515" y="2589"/>
                      <a:pt x="621" y="2741"/>
                    </a:cubicBezTo>
                    <a:cubicBezTo>
                      <a:pt x="646" y="2775"/>
                      <a:pt x="689" y="2790"/>
                      <a:pt x="745" y="2790"/>
                    </a:cubicBezTo>
                    <a:cubicBezTo>
                      <a:pt x="1095" y="2790"/>
                      <a:pt x="1941" y="2200"/>
                      <a:pt x="1941" y="2200"/>
                    </a:cubicBezTo>
                    <a:cubicBezTo>
                      <a:pt x="1941" y="2200"/>
                      <a:pt x="2684" y="3064"/>
                      <a:pt x="2994" y="3064"/>
                    </a:cubicBezTo>
                    <a:cubicBezTo>
                      <a:pt x="3015" y="3064"/>
                      <a:pt x="3034" y="3060"/>
                      <a:pt x="3051" y="3052"/>
                    </a:cubicBezTo>
                    <a:cubicBezTo>
                      <a:pt x="3315" y="2919"/>
                      <a:pt x="2595" y="1896"/>
                      <a:pt x="2595" y="1896"/>
                    </a:cubicBezTo>
                    <a:cubicBezTo>
                      <a:pt x="2595" y="1896"/>
                      <a:pt x="3691" y="1579"/>
                      <a:pt x="3678" y="1434"/>
                    </a:cubicBezTo>
                    <a:cubicBezTo>
                      <a:pt x="3666" y="1290"/>
                      <a:pt x="3195" y="1261"/>
                      <a:pt x="2807" y="1261"/>
                    </a:cubicBezTo>
                    <a:cubicBezTo>
                      <a:pt x="2535" y="1261"/>
                      <a:pt x="2305" y="1275"/>
                      <a:pt x="2305" y="1275"/>
                    </a:cubicBezTo>
                    <a:cubicBezTo>
                      <a:pt x="2305" y="1275"/>
                      <a:pt x="2259" y="1"/>
                      <a:pt x="20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79" name="Google Shape;1979;p34"/>
              <p:cNvGrpSpPr/>
              <p:nvPr/>
            </p:nvGrpSpPr>
            <p:grpSpPr>
              <a:xfrm>
                <a:off x="3792538" y="7180704"/>
                <a:ext cx="264668" cy="261390"/>
                <a:chOff x="3792538" y="7180704"/>
                <a:chExt cx="264668" cy="261390"/>
              </a:xfrm>
            </p:grpSpPr>
            <p:sp>
              <p:nvSpPr>
                <p:cNvPr id="1980" name="Google Shape;1980;p34"/>
                <p:cNvSpPr/>
                <p:nvPr/>
              </p:nvSpPr>
              <p:spPr>
                <a:xfrm>
                  <a:off x="3918028" y="7180704"/>
                  <a:ext cx="30004" cy="27814"/>
                </a:xfrm>
                <a:custGeom>
                  <a:rect b="b" l="l" r="r" t="t"/>
                  <a:pathLst>
                    <a:path extrusionOk="0" h="254" w="274">
                      <a:moveTo>
                        <a:pt x="147" y="1"/>
                      </a:moveTo>
                      <a:cubicBezTo>
                        <a:pt x="72" y="1"/>
                        <a:pt x="1" y="80"/>
                        <a:pt x="56" y="186"/>
                      </a:cubicBezTo>
                      <a:cubicBezTo>
                        <a:pt x="69" y="213"/>
                        <a:pt x="89" y="239"/>
                        <a:pt x="115" y="246"/>
                      </a:cubicBezTo>
                      <a:cubicBezTo>
                        <a:pt x="125" y="251"/>
                        <a:pt x="136" y="253"/>
                        <a:pt x="146" y="253"/>
                      </a:cubicBezTo>
                      <a:cubicBezTo>
                        <a:pt x="162" y="253"/>
                        <a:pt x="178" y="247"/>
                        <a:pt x="195" y="239"/>
                      </a:cubicBezTo>
                      <a:cubicBezTo>
                        <a:pt x="247" y="213"/>
                        <a:pt x="274" y="140"/>
                        <a:pt x="254" y="81"/>
                      </a:cubicBezTo>
                      <a:cubicBezTo>
                        <a:pt x="231" y="25"/>
                        <a:pt x="188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1" name="Google Shape;1981;p34"/>
                <p:cNvSpPr/>
                <p:nvPr/>
              </p:nvSpPr>
              <p:spPr>
                <a:xfrm>
                  <a:off x="3911129" y="7225492"/>
                  <a:ext cx="35588" cy="28909"/>
                </a:xfrm>
                <a:custGeom>
                  <a:rect b="b" l="l" r="r" t="t"/>
                  <a:pathLst>
                    <a:path extrusionOk="0" h="264" w="325">
                      <a:moveTo>
                        <a:pt x="155" y="1"/>
                      </a:moveTo>
                      <a:cubicBezTo>
                        <a:pt x="141" y="1"/>
                        <a:pt x="127" y="3"/>
                        <a:pt x="112" y="9"/>
                      </a:cubicBezTo>
                      <a:cubicBezTo>
                        <a:pt x="0" y="48"/>
                        <a:pt x="13" y="213"/>
                        <a:pt x="119" y="253"/>
                      </a:cubicBezTo>
                      <a:cubicBezTo>
                        <a:pt x="136" y="260"/>
                        <a:pt x="155" y="264"/>
                        <a:pt x="175" y="264"/>
                      </a:cubicBezTo>
                      <a:cubicBezTo>
                        <a:pt x="207" y="264"/>
                        <a:pt x="239" y="254"/>
                        <a:pt x="264" y="233"/>
                      </a:cubicBezTo>
                      <a:cubicBezTo>
                        <a:pt x="277" y="220"/>
                        <a:pt x="284" y="207"/>
                        <a:pt x="291" y="193"/>
                      </a:cubicBezTo>
                      <a:cubicBezTo>
                        <a:pt x="325" y="102"/>
                        <a:pt x="246" y="1"/>
                        <a:pt x="1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2" name="Google Shape;1982;p34"/>
                <p:cNvSpPr/>
                <p:nvPr/>
              </p:nvSpPr>
              <p:spPr>
                <a:xfrm>
                  <a:off x="3841705" y="7292729"/>
                  <a:ext cx="30223" cy="22668"/>
                </a:xfrm>
                <a:custGeom>
                  <a:rect b="b" l="l" r="r" t="t"/>
                  <a:pathLst>
                    <a:path extrusionOk="0" h="207" w="276">
                      <a:moveTo>
                        <a:pt x="178" y="0"/>
                      </a:moveTo>
                      <a:cubicBezTo>
                        <a:pt x="161" y="0"/>
                        <a:pt x="144" y="5"/>
                        <a:pt x="126" y="15"/>
                      </a:cubicBezTo>
                      <a:cubicBezTo>
                        <a:pt x="73" y="42"/>
                        <a:pt x="0" y="134"/>
                        <a:pt x="66" y="187"/>
                      </a:cubicBezTo>
                      <a:cubicBezTo>
                        <a:pt x="73" y="193"/>
                        <a:pt x="79" y="200"/>
                        <a:pt x="93" y="200"/>
                      </a:cubicBezTo>
                      <a:cubicBezTo>
                        <a:pt x="106" y="204"/>
                        <a:pt x="120" y="207"/>
                        <a:pt x="134" y="207"/>
                      </a:cubicBezTo>
                      <a:cubicBezTo>
                        <a:pt x="161" y="207"/>
                        <a:pt x="187" y="198"/>
                        <a:pt x="205" y="180"/>
                      </a:cubicBezTo>
                      <a:cubicBezTo>
                        <a:pt x="225" y="167"/>
                        <a:pt x="238" y="147"/>
                        <a:pt x="245" y="127"/>
                      </a:cubicBezTo>
                      <a:cubicBezTo>
                        <a:pt x="275" y="56"/>
                        <a:pt x="235" y="0"/>
                        <a:pt x="1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3" name="Google Shape;1983;p34"/>
                <p:cNvSpPr/>
                <p:nvPr/>
              </p:nvSpPr>
              <p:spPr>
                <a:xfrm>
                  <a:off x="3792538" y="7268966"/>
                  <a:ext cx="34055" cy="25515"/>
                </a:xfrm>
                <a:custGeom>
                  <a:rect b="b" l="l" r="r" t="t"/>
                  <a:pathLst>
                    <a:path extrusionOk="0" h="233" w="311">
                      <a:moveTo>
                        <a:pt x="139" y="0"/>
                      </a:moveTo>
                      <a:cubicBezTo>
                        <a:pt x="122" y="0"/>
                        <a:pt x="106" y="3"/>
                        <a:pt x="93" y="8"/>
                      </a:cubicBezTo>
                      <a:cubicBezTo>
                        <a:pt x="0" y="47"/>
                        <a:pt x="0" y="166"/>
                        <a:pt x="86" y="206"/>
                      </a:cubicBezTo>
                      <a:cubicBezTo>
                        <a:pt x="117" y="223"/>
                        <a:pt x="151" y="232"/>
                        <a:pt x="183" y="232"/>
                      </a:cubicBezTo>
                      <a:cubicBezTo>
                        <a:pt x="200" y="232"/>
                        <a:pt x="216" y="230"/>
                        <a:pt x="231" y="226"/>
                      </a:cubicBezTo>
                      <a:cubicBezTo>
                        <a:pt x="278" y="206"/>
                        <a:pt x="311" y="160"/>
                        <a:pt x="304" y="113"/>
                      </a:cubicBezTo>
                      <a:cubicBezTo>
                        <a:pt x="293" y="44"/>
                        <a:pt x="209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4" name="Google Shape;1984;p34"/>
                <p:cNvSpPr/>
                <p:nvPr/>
              </p:nvSpPr>
              <p:spPr>
                <a:xfrm>
                  <a:off x="3851450" y="7367631"/>
                  <a:ext cx="34384" cy="28362"/>
                </a:xfrm>
                <a:custGeom>
                  <a:rect b="b" l="l" r="r" t="t"/>
                  <a:pathLst>
                    <a:path extrusionOk="0" h="259" w="314">
                      <a:moveTo>
                        <a:pt x="164" y="0"/>
                      </a:moveTo>
                      <a:cubicBezTo>
                        <a:pt x="80" y="0"/>
                        <a:pt x="0" y="66"/>
                        <a:pt x="43" y="163"/>
                      </a:cubicBezTo>
                      <a:cubicBezTo>
                        <a:pt x="63" y="203"/>
                        <a:pt x="96" y="223"/>
                        <a:pt x="136" y="242"/>
                      </a:cubicBezTo>
                      <a:cubicBezTo>
                        <a:pt x="155" y="252"/>
                        <a:pt x="178" y="258"/>
                        <a:pt x="202" y="258"/>
                      </a:cubicBezTo>
                      <a:cubicBezTo>
                        <a:pt x="210" y="258"/>
                        <a:pt x="219" y="257"/>
                        <a:pt x="228" y="256"/>
                      </a:cubicBezTo>
                      <a:cubicBezTo>
                        <a:pt x="281" y="242"/>
                        <a:pt x="314" y="190"/>
                        <a:pt x="314" y="137"/>
                      </a:cubicBezTo>
                      <a:cubicBezTo>
                        <a:pt x="307" y="84"/>
                        <a:pt x="268" y="38"/>
                        <a:pt x="222" y="11"/>
                      </a:cubicBezTo>
                      <a:cubicBezTo>
                        <a:pt x="203" y="4"/>
                        <a:pt x="183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5" name="Google Shape;1985;p34"/>
                <p:cNvSpPr/>
                <p:nvPr/>
              </p:nvSpPr>
              <p:spPr>
                <a:xfrm>
                  <a:off x="3820680" y="7395555"/>
                  <a:ext cx="24748" cy="22449"/>
                </a:xfrm>
                <a:custGeom>
                  <a:rect b="b" l="l" r="r" t="t"/>
                  <a:pathLst>
                    <a:path extrusionOk="0" h="205" w="226">
                      <a:moveTo>
                        <a:pt x="120" y="1"/>
                      </a:moveTo>
                      <a:cubicBezTo>
                        <a:pt x="80" y="1"/>
                        <a:pt x="47" y="27"/>
                        <a:pt x="27" y="60"/>
                      </a:cubicBezTo>
                      <a:lnTo>
                        <a:pt x="34" y="60"/>
                      </a:lnTo>
                      <a:cubicBezTo>
                        <a:pt x="21" y="80"/>
                        <a:pt x="7" y="100"/>
                        <a:pt x="1" y="119"/>
                      </a:cubicBezTo>
                      <a:cubicBezTo>
                        <a:pt x="1" y="146"/>
                        <a:pt x="21" y="166"/>
                        <a:pt x="40" y="179"/>
                      </a:cubicBezTo>
                      <a:cubicBezTo>
                        <a:pt x="58" y="196"/>
                        <a:pt x="83" y="205"/>
                        <a:pt x="107" y="205"/>
                      </a:cubicBezTo>
                      <a:cubicBezTo>
                        <a:pt x="129" y="205"/>
                        <a:pt x="150" y="198"/>
                        <a:pt x="166" y="185"/>
                      </a:cubicBezTo>
                      <a:cubicBezTo>
                        <a:pt x="205" y="159"/>
                        <a:pt x="225" y="106"/>
                        <a:pt x="205" y="60"/>
                      </a:cubicBezTo>
                      <a:cubicBezTo>
                        <a:pt x="192" y="27"/>
                        <a:pt x="153" y="1"/>
                        <a:pt x="1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6" name="Google Shape;1986;p34"/>
                <p:cNvSpPr/>
                <p:nvPr/>
              </p:nvSpPr>
              <p:spPr>
                <a:xfrm>
                  <a:off x="3961719" y="7375077"/>
                  <a:ext cx="30442" cy="30114"/>
                </a:xfrm>
                <a:custGeom>
                  <a:rect b="b" l="l" r="r" t="t"/>
                  <a:pathLst>
                    <a:path extrusionOk="0" h="275" w="278">
                      <a:moveTo>
                        <a:pt x="120" y="1"/>
                      </a:moveTo>
                      <a:cubicBezTo>
                        <a:pt x="70" y="1"/>
                        <a:pt x="23" y="28"/>
                        <a:pt x="7" y="89"/>
                      </a:cubicBezTo>
                      <a:cubicBezTo>
                        <a:pt x="0" y="135"/>
                        <a:pt x="20" y="181"/>
                        <a:pt x="53" y="214"/>
                      </a:cubicBezTo>
                      <a:cubicBezTo>
                        <a:pt x="83" y="250"/>
                        <a:pt x="123" y="274"/>
                        <a:pt x="164" y="274"/>
                      </a:cubicBezTo>
                      <a:cubicBezTo>
                        <a:pt x="169" y="274"/>
                        <a:pt x="174" y="274"/>
                        <a:pt x="179" y="273"/>
                      </a:cubicBezTo>
                      <a:cubicBezTo>
                        <a:pt x="218" y="267"/>
                        <a:pt x="251" y="234"/>
                        <a:pt x="264" y="201"/>
                      </a:cubicBezTo>
                      <a:cubicBezTo>
                        <a:pt x="278" y="161"/>
                        <a:pt x="271" y="115"/>
                        <a:pt x="251" y="82"/>
                      </a:cubicBezTo>
                      <a:cubicBezTo>
                        <a:pt x="227" y="31"/>
                        <a:pt x="172" y="1"/>
                        <a:pt x="1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7" name="Google Shape;1987;p34"/>
                <p:cNvSpPr/>
                <p:nvPr/>
              </p:nvSpPr>
              <p:spPr>
                <a:xfrm>
                  <a:off x="3997089" y="7419865"/>
                  <a:ext cx="23653" cy="22230"/>
                </a:xfrm>
                <a:custGeom>
                  <a:rect b="b" l="l" r="r" t="t"/>
                  <a:pathLst>
                    <a:path extrusionOk="0" h="203" w="216">
                      <a:moveTo>
                        <a:pt x="100" y="0"/>
                      </a:moveTo>
                      <a:cubicBezTo>
                        <a:pt x="49" y="0"/>
                        <a:pt x="1" y="34"/>
                        <a:pt x="1" y="102"/>
                      </a:cubicBezTo>
                      <a:cubicBezTo>
                        <a:pt x="1" y="129"/>
                        <a:pt x="7" y="148"/>
                        <a:pt x="27" y="162"/>
                      </a:cubicBezTo>
                      <a:cubicBezTo>
                        <a:pt x="49" y="189"/>
                        <a:pt x="85" y="203"/>
                        <a:pt x="115" y="203"/>
                      </a:cubicBezTo>
                      <a:cubicBezTo>
                        <a:pt x="122" y="203"/>
                        <a:pt x="127" y="202"/>
                        <a:pt x="133" y="201"/>
                      </a:cubicBezTo>
                      <a:cubicBezTo>
                        <a:pt x="173" y="195"/>
                        <a:pt x="212" y="162"/>
                        <a:pt x="212" y="122"/>
                      </a:cubicBezTo>
                      <a:cubicBezTo>
                        <a:pt x="216" y="42"/>
                        <a:pt x="157" y="0"/>
                        <a:pt x="1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8" name="Google Shape;1988;p34"/>
                <p:cNvSpPr/>
                <p:nvPr/>
              </p:nvSpPr>
              <p:spPr>
                <a:xfrm>
                  <a:off x="3970808" y="7302584"/>
                  <a:ext cx="43034" cy="32413"/>
                </a:xfrm>
                <a:custGeom>
                  <a:rect b="b" l="l" r="r" t="t"/>
                  <a:pathLst>
                    <a:path extrusionOk="0" h="296" w="393">
                      <a:moveTo>
                        <a:pt x="230" y="0"/>
                      </a:moveTo>
                      <a:cubicBezTo>
                        <a:pt x="117" y="0"/>
                        <a:pt x="1" y="106"/>
                        <a:pt x="96" y="216"/>
                      </a:cubicBezTo>
                      <a:cubicBezTo>
                        <a:pt x="129" y="255"/>
                        <a:pt x="168" y="288"/>
                        <a:pt x="214" y="295"/>
                      </a:cubicBezTo>
                      <a:cubicBezTo>
                        <a:pt x="219" y="296"/>
                        <a:pt x="225" y="296"/>
                        <a:pt x="230" y="296"/>
                      </a:cubicBezTo>
                      <a:cubicBezTo>
                        <a:pt x="286" y="296"/>
                        <a:pt x="348" y="264"/>
                        <a:pt x="366" y="209"/>
                      </a:cubicBezTo>
                      <a:cubicBezTo>
                        <a:pt x="393" y="150"/>
                        <a:pt x="380" y="77"/>
                        <a:pt x="333" y="37"/>
                      </a:cubicBezTo>
                      <a:cubicBezTo>
                        <a:pt x="304" y="11"/>
                        <a:pt x="267" y="0"/>
                        <a:pt x="23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9" name="Google Shape;1989;p34"/>
                <p:cNvSpPr/>
                <p:nvPr/>
              </p:nvSpPr>
              <p:spPr>
                <a:xfrm>
                  <a:off x="3880578" y="7294481"/>
                  <a:ext cx="76214" cy="59461"/>
                </a:xfrm>
                <a:custGeom>
                  <a:rect b="b" l="l" r="r" t="t"/>
                  <a:pathLst>
                    <a:path extrusionOk="0" h="543" w="696">
                      <a:moveTo>
                        <a:pt x="412" y="1"/>
                      </a:moveTo>
                      <a:cubicBezTo>
                        <a:pt x="212" y="1"/>
                        <a:pt x="0" y="205"/>
                        <a:pt x="167" y="402"/>
                      </a:cubicBezTo>
                      <a:cubicBezTo>
                        <a:pt x="220" y="468"/>
                        <a:pt x="292" y="527"/>
                        <a:pt x="372" y="541"/>
                      </a:cubicBezTo>
                      <a:cubicBezTo>
                        <a:pt x="381" y="542"/>
                        <a:pt x="391" y="542"/>
                        <a:pt x="400" y="542"/>
                      </a:cubicBezTo>
                      <a:cubicBezTo>
                        <a:pt x="504" y="542"/>
                        <a:pt x="607" y="479"/>
                        <a:pt x="649" y="382"/>
                      </a:cubicBezTo>
                      <a:cubicBezTo>
                        <a:pt x="695" y="277"/>
                        <a:pt x="662" y="138"/>
                        <a:pt x="583" y="65"/>
                      </a:cubicBezTo>
                      <a:cubicBezTo>
                        <a:pt x="535" y="20"/>
                        <a:pt x="474" y="1"/>
                        <a:pt x="4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0" name="Google Shape;1990;p34"/>
                <p:cNvSpPr/>
                <p:nvPr/>
              </p:nvSpPr>
              <p:spPr>
                <a:xfrm>
                  <a:off x="4033334" y="7298423"/>
                  <a:ext cx="23872" cy="21682"/>
                </a:xfrm>
                <a:custGeom>
                  <a:rect b="b" l="l" r="r" t="t"/>
                  <a:pathLst>
                    <a:path extrusionOk="0" h="198" w="218">
                      <a:moveTo>
                        <a:pt x="111" y="0"/>
                      </a:moveTo>
                      <a:cubicBezTo>
                        <a:pt x="59" y="0"/>
                        <a:pt x="5" y="36"/>
                        <a:pt x="0" y="89"/>
                      </a:cubicBezTo>
                      <a:cubicBezTo>
                        <a:pt x="0" y="135"/>
                        <a:pt x="33" y="181"/>
                        <a:pt x="79" y="194"/>
                      </a:cubicBezTo>
                      <a:cubicBezTo>
                        <a:pt x="87" y="197"/>
                        <a:pt x="96" y="198"/>
                        <a:pt x="104" y="198"/>
                      </a:cubicBezTo>
                      <a:cubicBezTo>
                        <a:pt x="143" y="198"/>
                        <a:pt x="182" y="174"/>
                        <a:pt x="198" y="141"/>
                      </a:cubicBezTo>
                      <a:cubicBezTo>
                        <a:pt x="218" y="95"/>
                        <a:pt x="198" y="42"/>
                        <a:pt x="165" y="16"/>
                      </a:cubicBezTo>
                      <a:cubicBezTo>
                        <a:pt x="149" y="5"/>
                        <a:pt x="130" y="0"/>
                        <a:pt x="11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91" name="Google Shape;1991;p34"/>
            <p:cNvGrpSpPr/>
            <p:nvPr/>
          </p:nvGrpSpPr>
          <p:grpSpPr>
            <a:xfrm>
              <a:off x="3812656" y="4807225"/>
              <a:ext cx="359962" cy="345188"/>
              <a:chOff x="3069601" y="6646644"/>
              <a:chExt cx="410634" cy="393780"/>
            </a:xfrm>
          </p:grpSpPr>
          <p:sp>
            <p:nvSpPr>
              <p:cNvPr id="1992" name="Google Shape;1992;p34"/>
              <p:cNvSpPr/>
              <p:nvPr/>
            </p:nvSpPr>
            <p:spPr>
              <a:xfrm>
                <a:off x="3069601" y="6646644"/>
                <a:ext cx="410634" cy="393780"/>
              </a:xfrm>
              <a:custGeom>
                <a:rect b="b" l="l" r="r" t="t"/>
                <a:pathLst>
                  <a:path extrusionOk="0" h="3596" w="3750">
                    <a:moveTo>
                      <a:pt x="1063" y="1"/>
                    </a:moveTo>
                    <a:cubicBezTo>
                      <a:pt x="1050" y="1"/>
                      <a:pt x="1039" y="4"/>
                      <a:pt x="1029" y="12"/>
                    </a:cubicBezTo>
                    <a:cubicBezTo>
                      <a:pt x="897" y="111"/>
                      <a:pt x="1359" y="1485"/>
                      <a:pt x="1359" y="1485"/>
                    </a:cubicBezTo>
                    <a:cubicBezTo>
                      <a:pt x="1359" y="1485"/>
                      <a:pt x="72" y="1841"/>
                      <a:pt x="26" y="2085"/>
                    </a:cubicBezTo>
                    <a:cubicBezTo>
                      <a:pt x="1" y="2205"/>
                      <a:pt x="321" y="2236"/>
                      <a:pt x="665" y="2236"/>
                    </a:cubicBezTo>
                    <a:cubicBezTo>
                      <a:pt x="1044" y="2236"/>
                      <a:pt x="1452" y="2198"/>
                      <a:pt x="1452" y="2198"/>
                    </a:cubicBezTo>
                    <a:lnTo>
                      <a:pt x="1452" y="2198"/>
                    </a:lnTo>
                    <a:cubicBezTo>
                      <a:pt x="1452" y="2198"/>
                      <a:pt x="1214" y="3492"/>
                      <a:pt x="1386" y="3584"/>
                    </a:cubicBezTo>
                    <a:cubicBezTo>
                      <a:pt x="1401" y="3592"/>
                      <a:pt x="1416" y="3596"/>
                      <a:pt x="1432" y="3596"/>
                    </a:cubicBezTo>
                    <a:cubicBezTo>
                      <a:pt x="1732" y="3596"/>
                      <a:pt x="2191" y="2290"/>
                      <a:pt x="2191" y="2290"/>
                    </a:cubicBezTo>
                    <a:cubicBezTo>
                      <a:pt x="2191" y="2290"/>
                      <a:pt x="2971" y="2607"/>
                      <a:pt x="3377" y="2607"/>
                    </a:cubicBezTo>
                    <a:cubicBezTo>
                      <a:pt x="3489" y="2607"/>
                      <a:pt x="3573" y="2583"/>
                      <a:pt x="3604" y="2521"/>
                    </a:cubicBezTo>
                    <a:cubicBezTo>
                      <a:pt x="3750" y="2237"/>
                      <a:pt x="2568" y="1610"/>
                      <a:pt x="2568" y="1610"/>
                    </a:cubicBezTo>
                    <a:cubicBezTo>
                      <a:pt x="2568" y="1610"/>
                      <a:pt x="3314" y="672"/>
                      <a:pt x="3222" y="527"/>
                    </a:cubicBezTo>
                    <a:cubicBezTo>
                      <a:pt x="3203" y="498"/>
                      <a:pt x="3170" y="485"/>
                      <a:pt x="3127" y="485"/>
                    </a:cubicBezTo>
                    <a:cubicBezTo>
                      <a:pt x="2819" y="485"/>
                      <a:pt x="1980" y="1141"/>
                      <a:pt x="1980" y="1141"/>
                    </a:cubicBezTo>
                    <a:cubicBezTo>
                      <a:pt x="1980" y="1141"/>
                      <a:pt x="1289" y="1"/>
                      <a:pt x="10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93" name="Google Shape;1993;p34"/>
              <p:cNvGrpSpPr/>
              <p:nvPr/>
            </p:nvGrpSpPr>
            <p:grpSpPr>
              <a:xfrm>
                <a:off x="3136836" y="6681467"/>
                <a:ext cx="283393" cy="301470"/>
                <a:chOff x="3136836" y="6681467"/>
                <a:chExt cx="283393" cy="301470"/>
              </a:xfrm>
            </p:grpSpPr>
            <p:sp>
              <p:nvSpPr>
                <p:cNvPr id="1994" name="Google Shape;1994;p34"/>
                <p:cNvSpPr/>
                <p:nvPr/>
              </p:nvSpPr>
              <p:spPr>
                <a:xfrm>
                  <a:off x="3191259" y="6681467"/>
                  <a:ext cx="33727" cy="31099"/>
                </a:xfrm>
                <a:custGeom>
                  <a:rect b="b" l="l" r="r" t="t"/>
                  <a:pathLst>
                    <a:path extrusionOk="0" h="284" w="308">
                      <a:moveTo>
                        <a:pt x="156" y="1"/>
                      </a:moveTo>
                      <a:cubicBezTo>
                        <a:pt x="55" y="1"/>
                        <a:pt x="0" y="161"/>
                        <a:pt x="136" y="255"/>
                      </a:cubicBezTo>
                      <a:cubicBezTo>
                        <a:pt x="158" y="272"/>
                        <a:pt x="180" y="284"/>
                        <a:pt x="205" y="284"/>
                      </a:cubicBezTo>
                      <a:cubicBezTo>
                        <a:pt x="211" y="284"/>
                        <a:pt x="216" y="283"/>
                        <a:pt x="222" y="282"/>
                      </a:cubicBezTo>
                      <a:cubicBezTo>
                        <a:pt x="248" y="282"/>
                        <a:pt x="268" y="262"/>
                        <a:pt x="281" y="236"/>
                      </a:cubicBezTo>
                      <a:cubicBezTo>
                        <a:pt x="308" y="176"/>
                        <a:pt x="295" y="84"/>
                        <a:pt x="242" y="37"/>
                      </a:cubicBezTo>
                      <a:cubicBezTo>
                        <a:pt x="212" y="12"/>
                        <a:pt x="182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5" name="Google Shape;1995;p34"/>
                <p:cNvSpPr/>
                <p:nvPr/>
              </p:nvSpPr>
              <p:spPr>
                <a:xfrm>
                  <a:off x="3212174" y="6729430"/>
                  <a:ext cx="36026" cy="32961"/>
                </a:xfrm>
                <a:custGeom>
                  <a:rect b="b" l="l" r="r" t="t"/>
                  <a:pathLst>
                    <a:path extrusionOk="0" h="301" w="329">
                      <a:moveTo>
                        <a:pt x="160" y="1"/>
                      </a:moveTo>
                      <a:cubicBezTo>
                        <a:pt x="126" y="1"/>
                        <a:pt x="93" y="15"/>
                        <a:pt x="71" y="48"/>
                      </a:cubicBezTo>
                      <a:cubicBezTo>
                        <a:pt x="1" y="150"/>
                        <a:pt x="90" y="300"/>
                        <a:pt x="202" y="300"/>
                      </a:cubicBezTo>
                      <a:cubicBezTo>
                        <a:pt x="207" y="300"/>
                        <a:pt x="211" y="300"/>
                        <a:pt x="216" y="299"/>
                      </a:cubicBezTo>
                      <a:cubicBezTo>
                        <a:pt x="262" y="293"/>
                        <a:pt x="308" y="247"/>
                        <a:pt x="322" y="194"/>
                      </a:cubicBezTo>
                      <a:cubicBezTo>
                        <a:pt x="328" y="174"/>
                        <a:pt x="328" y="154"/>
                        <a:pt x="322" y="141"/>
                      </a:cubicBezTo>
                      <a:cubicBezTo>
                        <a:pt x="304" y="58"/>
                        <a:pt x="228" y="1"/>
                        <a:pt x="1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6" name="Google Shape;1996;p34"/>
                <p:cNvSpPr/>
                <p:nvPr/>
              </p:nvSpPr>
              <p:spPr>
                <a:xfrm>
                  <a:off x="3196734" y="6836527"/>
                  <a:ext cx="22558" cy="29128"/>
                </a:xfrm>
                <a:custGeom>
                  <a:rect b="b" l="l" r="r" t="t"/>
                  <a:pathLst>
                    <a:path extrusionOk="0" h="266" w="206">
                      <a:moveTo>
                        <a:pt x="110" y="0"/>
                      </a:moveTo>
                      <a:cubicBezTo>
                        <a:pt x="81" y="0"/>
                        <a:pt x="53" y="20"/>
                        <a:pt x="33" y="61"/>
                      </a:cubicBezTo>
                      <a:cubicBezTo>
                        <a:pt x="7" y="120"/>
                        <a:pt x="0" y="246"/>
                        <a:pt x="80" y="266"/>
                      </a:cubicBezTo>
                      <a:lnTo>
                        <a:pt x="113" y="266"/>
                      </a:lnTo>
                      <a:cubicBezTo>
                        <a:pt x="152" y="252"/>
                        <a:pt x="185" y="219"/>
                        <a:pt x="198" y="173"/>
                      </a:cubicBezTo>
                      <a:cubicBezTo>
                        <a:pt x="205" y="153"/>
                        <a:pt x="205" y="127"/>
                        <a:pt x="205" y="107"/>
                      </a:cubicBezTo>
                      <a:cubicBezTo>
                        <a:pt x="190" y="38"/>
                        <a:pt x="150" y="0"/>
                        <a:pt x="11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7" name="Google Shape;1997;p34"/>
                <p:cNvSpPr/>
                <p:nvPr/>
              </p:nvSpPr>
              <p:spPr>
                <a:xfrm>
                  <a:off x="3136836" y="6840798"/>
                  <a:ext cx="35369" cy="29238"/>
                </a:xfrm>
                <a:custGeom>
                  <a:rect b="b" l="l" r="r" t="t"/>
                  <a:pathLst>
                    <a:path extrusionOk="0" h="267" w="323">
                      <a:moveTo>
                        <a:pt x="187" y="0"/>
                      </a:moveTo>
                      <a:cubicBezTo>
                        <a:pt x="133" y="0"/>
                        <a:pt x="79" y="26"/>
                        <a:pt x="52" y="68"/>
                      </a:cubicBezTo>
                      <a:cubicBezTo>
                        <a:pt x="1" y="152"/>
                        <a:pt x="62" y="267"/>
                        <a:pt x="157" y="267"/>
                      </a:cubicBezTo>
                      <a:cubicBezTo>
                        <a:pt x="159" y="267"/>
                        <a:pt x="162" y="266"/>
                        <a:pt x="164" y="266"/>
                      </a:cubicBezTo>
                      <a:cubicBezTo>
                        <a:pt x="211" y="266"/>
                        <a:pt x="257" y="246"/>
                        <a:pt x="290" y="207"/>
                      </a:cubicBezTo>
                      <a:cubicBezTo>
                        <a:pt x="316" y="161"/>
                        <a:pt x="323" y="95"/>
                        <a:pt x="290" y="48"/>
                      </a:cubicBezTo>
                      <a:cubicBezTo>
                        <a:pt x="265" y="15"/>
                        <a:pt x="226" y="0"/>
                        <a:pt x="1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8" name="Google Shape;1998;p34"/>
                <p:cNvSpPr/>
                <p:nvPr/>
              </p:nvSpPr>
              <p:spPr>
                <a:xfrm>
                  <a:off x="3240097" y="6906721"/>
                  <a:ext cx="39202" cy="31209"/>
                </a:xfrm>
                <a:custGeom>
                  <a:rect b="b" l="l" r="r" t="t"/>
                  <a:pathLst>
                    <a:path extrusionOk="0" h="285" w="358">
                      <a:moveTo>
                        <a:pt x="195" y="0"/>
                      </a:moveTo>
                      <a:cubicBezTo>
                        <a:pt x="190" y="0"/>
                        <a:pt x="184" y="0"/>
                        <a:pt x="179" y="1"/>
                      </a:cubicBezTo>
                      <a:cubicBezTo>
                        <a:pt x="73" y="14"/>
                        <a:pt x="1" y="166"/>
                        <a:pt x="119" y="252"/>
                      </a:cubicBezTo>
                      <a:cubicBezTo>
                        <a:pt x="152" y="278"/>
                        <a:pt x="199" y="285"/>
                        <a:pt x="238" y="285"/>
                      </a:cubicBezTo>
                      <a:cubicBezTo>
                        <a:pt x="265" y="278"/>
                        <a:pt x="298" y="265"/>
                        <a:pt x="324" y="245"/>
                      </a:cubicBezTo>
                      <a:cubicBezTo>
                        <a:pt x="357" y="199"/>
                        <a:pt x="357" y="126"/>
                        <a:pt x="324" y="74"/>
                      </a:cubicBezTo>
                      <a:cubicBezTo>
                        <a:pt x="294" y="26"/>
                        <a:pt x="24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9" name="Google Shape;1999;p34"/>
                <p:cNvSpPr/>
                <p:nvPr/>
              </p:nvSpPr>
              <p:spPr>
                <a:xfrm>
                  <a:off x="3234293" y="6956217"/>
                  <a:ext cx="23324" cy="26719"/>
                </a:xfrm>
                <a:custGeom>
                  <a:rect b="b" l="l" r="r" t="t"/>
                  <a:pathLst>
                    <a:path extrusionOk="0" h="244" w="213">
                      <a:moveTo>
                        <a:pt x="95" y="1"/>
                      </a:moveTo>
                      <a:cubicBezTo>
                        <a:pt x="78" y="1"/>
                        <a:pt x="61" y="6"/>
                        <a:pt x="47" y="18"/>
                      </a:cubicBezTo>
                      <a:cubicBezTo>
                        <a:pt x="21" y="38"/>
                        <a:pt x="1" y="84"/>
                        <a:pt x="7" y="123"/>
                      </a:cubicBezTo>
                      <a:lnTo>
                        <a:pt x="14" y="123"/>
                      </a:lnTo>
                      <a:cubicBezTo>
                        <a:pt x="7" y="150"/>
                        <a:pt x="7" y="176"/>
                        <a:pt x="21" y="196"/>
                      </a:cubicBezTo>
                      <a:cubicBezTo>
                        <a:pt x="34" y="222"/>
                        <a:pt x="60" y="236"/>
                        <a:pt x="80" y="242"/>
                      </a:cubicBezTo>
                      <a:cubicBezTo>
                        <a:pt x="84" y="243"/>
                        <a:pt x="88" y="243"/>
                        <a:pt x="92" y="243"/>
                      </a:cubicBezTo>
                      <a:cubicBezTo>
                        <a:pt x="135" y="243"/>
                        <a:pt x="180" y="212"/>
                        <a:pt x="192" y="170"/>
                      </a:cubicBezTo>
                      <a:cubicBezTo>
                        <a:pt x="212" y="123"/>
                        <a:pt x="192" y="57"/>
                        <a:pt x="153" y="24"/>
                      </a:cubicBezTo>
                      <a:cubicBezTo>
                        <a:pt x="138" y="10"/>
                        <a:pt x="117" y="1"/>
                        <a:pt x="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0" name="Google Shape;2000;p34"/>
                <p:cNvSpPr/>
                <p:nvPr/>
              </p:nvSpPr>
              <p:spPr>
                <a:xfrm>
                  <a:off x="3338321" y="6854596"/>
                  <a:ext cx="35698" cy="31647"/>
                </a:xfrm>
                <a:custGeom>
                  <a:rect b="b" l="l" r="r" t="t"/>
                  <a:pathLst>
                    <a:path extrusionOk="0" h="289" w="326">
                      <a:moveTo>
                        <a:pt x="153" y="1"/>
                      </a:moveTo>
                      <a:cubicBezTo>
                        <a:pt x="75" y="1"/>
                        <a:pt x="0" y="71"/>
                        <a:pt x="35" y="173"/>
                      </a:cubicBezTo>
                      <a:cubicBezTo>
                        <a:pt x="54" y="226"/>
                        <a:pt x="94" y="259"/>
                        <a:pt x="140" y="272"/>
                      </a:cubicBezTo>
                      <a:cubicBezTo>
                        <a:pt x="163" y="282"/>
                        <a:pt x="190" y="289"/>
                        <a:pt x="215" y="289"/>
                      </a:cubicBezTo>
                      <a:cubicBezTo>
                        <a:pt x="241" y="289"/>
                        <a:pt x="266" y="282"/>
                        <a:pt x="285" y="266"/>
                      </a:cubicBezTo>
                      <a:cubicBezTo>
                        <a:pt x="312" y="233"/>
                        <a:pt x="325" y="186"/>
                        <a:pt x="312" y="140"/>
                      </a:cubicBezTo>
                      <a:cubicBezTo>
                        <a:pt x="299" y="94"/>
                        <a:pt x="266" y="54"/>
                        <a:pt x="233" y="28"/>
                      </a:cubicBezTo>
                      <a:cubicBezTo>
                        <a:pt x="209" y="9"/>
                        <a:pt x="181" y="1"/>
                        <a:pt x="1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1" name="Google Shape;2001;p34"/>
                <p:cNvSpPr/>
                <p:nvPr/>
              </p:nvSpPr>
              <p:spPr>
                <a:xfrm>
                  <a:off x="3391210" y="6881206"/>
                  <a:ext cx="29018" cy="25624"/>
                </a:xfrm>
                <a:custGeom>
                  <a:rect b="b" l="l" r="r" t="t"/>
                  <a:pathLst>
                    <a:path extrusionOk="0" h="234" w="265">
                      <a:moveTo>
                        <a:pt x="136" y="0"/>
                      </a:moveTo>
                      <a:cubicBezTo>
                        <a:pt x="64" y="0"/>
                        <a:pt x="1" y="85"/>
                        <a:pt x="53" y="181"/>
                      </a:cubicBezTo>
                      <a:cubicBezTo>
                        <a:pt x="67" y="208"/>
                        <a:pt x="86" y="221"/>
                        <a:pt x="113" y="227"/>
                      </a:cubicBezTo>
                      <a:cubicBezTo>
                        <a:pt x="125" y="232"/>
                        <a:pt x="139" y="234"/>
                        <a:pt x="152" y="234"/>
                      </a:cubicBezTo>
                      <a:cubicBezTo>
                        <a:pt x="180" y="234"/>
                        <a:pt x="207" y="224"/>
                        <a:pt x="225" y="201"/>
                      </a:cubicBezTo>
                      <a:cubicBezTo>
                        <a:pt x="251" y="175"/>
                        <a:pt x="265" y="122"/>
                        <a:pt x="238" y="76"/>
                      </a:cubicBezTo>
                      <a:cubicBezTo>
                        <a:pt x="212" y="22"/>
                        <a:pt x="173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2" name="Google Shape;2002;p34"/>
                <p:cNvSpPr/>
                <p:nvPr/>
              </p:nvSpPr>
              <p:spPr>
                <a:xfrm>
                  <a:off x="3305798" y="6768305"/>
                  <a:ext cx="45006" cy="37889"/>
                </a:xfrm>
                <a:custGeom>
                  <a:rect b="b" l="l" r="r" t="t"/>
                  <a:pathLst>
                    <a:path extrusionOk="0" h="346" w="411">
                      <a:moveTo>
                        <a:pt x="241" y="0"/>
                      </a:moveTo>
                      <a:cubicBezTo>
                        <a:pt x="93" y="0"/>
                        <a:pt x="0" y="253"/>
                        <a:pt x="173" y="327"/>
                      </a:cubicBezTo>
                      <a:cubicBezTo>
                        <a:pt x="200" y="339"/>
                        <a:pt x="229" y="346"/>
                        <a:pt x="258" y="346"/>
                      </a:cubicBezTo>
                      <a:cubicBezTo>
                        <a:pt x="278" y="346"/>
                        <a:pt x="299" y="342"/>
                        <a:pt x="318" y="334"/>
                      </a:cubicBezTo>
                      <a:cubicBezTo>
                        <a:pt x="378" y="308"/>
                        <a:pt x="411" y="235"/>
                        <a:pt x="398" y="162"/>
                      </a:cubicBezTo>
                      <a:cubicBezTo>
                        <a:pt x="384" y="90"/>
                        <a:pt x="332" y="24"/>
                        <a:pt x="272" y="4"/>
                      </a:cubicBezTo>
                      <a:cubicBezTo>
                        <a:pt x="261" y="1"/>
                        <a:pt x="251" y="0"/>
                        <a:pt x="2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3" name="Google Shape;2003;p34"/>
                <p:cNvSpPr/>
                <p:nvPr/>
              </p:nvSpPr>
              <p:spPr>
                <a:xfrm>
                  <a:off x="3228818" y="6798200"/>
                  <a:ext cx="78623" cy="69098"/>
                </a:xfrm>
                <a:custGeom>
                  <a:rect b="b" l="l" r="r" t="t"/>
                  <a:pathLst>
                    <a:path extrusionOk="0" h="631" w="718">
                      <a:moveTo>
                        <a:pt x="410" y="0"/>
                      </a:moveTo>
                      <a:cubicBezTo>
                        <a:pt x="162" y="0"/>
                        <a:pt x="1" y="460"/>
                        <a:pt x="302" y="589"/>
                      </a:cubicBezTo>
                      <a:cubicBezTo>
                        <a:pt x="355" y="614"/>
                        <a:pt x="410" y="631"/>
                        <a:pt x="464" y="631"/>
                      </a:cubicBezTo>
                      <a:cubicBezTo>
                        <a:pt x="497" y="631"/>
                        <a:pt x="529" y="624"/>
                        <a:pt x="559" y="609"/>
                      </a:cubicBezTo>
                      <a:cubicBezTo>
                        <a:pt x="658" y="569"/>
                        <a:pt x="718" y="431"/>
                        <a:pt x="698" y="299"/>
                      </a:cubicBezTo>
                      <a:cubicBezTo>
                        <a:pt x="678" y="160"/>
                        <a:pt x="579" y="41"/>
                        <a:pt x="467" y="8"/>
                      </a:cubicBezTo>
                      <a:cubicBezTo>
                        <a:pt x="447" y="3"/>
                        <a:pt x="428" y="0"/>
                        <a:pt x="41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4" name="Google Shape;2004;p34"/>
                <p:cNvSpPr/>
                <p:nvPr/>
              </p:nvSpPr>
              <p:spPr>
                <a:xfrm>
                  <a:off x="3354527" y="6737534"/>
                  <a:ext cx="25952" cy="25734"/>
                </a:xfrm>
                <a:custGeom>
                  <a:rect b="b" l="l" r="r" t="t"/>
                  <a:pathLst>
                    <a:path extrusionOk="0" h="235" w="237">
                      <a:moveTo>
                        <a:pt x="124" y="1"/>
                      </a:moveTo>
                      <a:cubicBezTo>
                        <a:pt x="55" y="1"/>
                        <a:pt x="0" y="96"/>
                        <a:pt x="38" y="166"/>
                      </a:cubicBezTo>
                      <a:cubicBezTo>
                        <a:pt x="55" y="205"/>
                        <a:pt x="101" y="235"/>
                        <a:pt x="138" y="235"/>
                      </a:cubicBezTo>
                      <a:cubicBezTo>
                        <a:pt x="145" y="235"/>
                        <a:pt x="151" y="234"/>
                        <a:pt x="157" y="232"/>
                      </a:cubicBezTo>
                      <a:cubicBezTo>
                        <a:pt x="204" y="219"/>
                        <a:pt x="237" y="159"/>
                        <a:pt x="230" y="107"/>
                      </a:cubicBezTo>
                      <a:cubicBezTo>
                        <a:pt x="223" y="54"/>
                        <a:pt x="177" y="8"/>
                        <a:pt x="131" y="1"/>
                      </a:cubicBezTo>
                      <a:cubicBezTo>
                        <a:pt x="129" y="1"/>
                        <a:pt x="126" y="1"/>
                        <a:pt x="12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005" name="Google Shape;2005;p34"/>
            <p:cNvGrpSpPr/>
            <p:nvPr/>
          </p:nvGrpSpPr>
          <p:grpSpPr>
            <a:xfrm>
              <a:off x="2855765" y="4071727"/>
              <a:ext cx="520099" cy="1019340"/>
              <a:chOff x="11376615" y="-183998"/>
              <a:chExt cx="520099" cy="1019340"/>
            </a:xfrm>
          </p:grpSpPr>
          <p:grpSp>
            <p:nvGrpSpPr>
              <p:cNvPr id="2006" name="Google Shape;2006;p34"/>
              <p:cNvGrpSpPr/>
              <p:nvPr/>
            </p:nvGrpSpPr>
            <p:grpSpPr>
              <a:xfrm>
                <a:off x="11376615" y="-183998"/>
                <a:ext cx="520099" cy="1019340"/>
                <a:chOff x="11376615" y="-183998"/>
                <a:chExt cx="520099" cy="1019340"/>
              </a:xfrm>
            </p:grpSpPr>
            <p:sp>
              <p:nvSpPr>
                <p:cNvPr id="2007" name="Google Shape;2007;p34"/>
                <p:cNvSpPr/>
                <p:nvPr/>
              </p:nvSpPr>
              <p:spPr>
                <a:xfrm>
                  <a:off x="11477610" y="-183998"/>
                  <a:ext cx="419104" cy="1019339"/>
                </a:xfrm>
                <a:custGeom>
                  <a:rect b="b" l="l" r="r" t="t"/>
                  <a:pathLst>
                    <a:path extrusionOk="0" h="11728" w="4822">
                      <a:moveTo>
                        <a:pt x="1421" y="1"/>
                      </a:moveTo>
                      <a:cubicBezTo>
                        <a:pt x="1176" y="146"/>
                        <a:pt x="1090" y="859"/>
                        <a:pt x="998" y="1130"/>
                      </a:cubicBezTo>
                      <a:cubicBezTo>
                        <a:pt x="820" y="1632"/>
                        <a:pt x="589" y="2140"/>
                        <a:pt x="463" y="2662"/>
                      </a:cubicBezTo>
                      <a:cubicBezTo>
                        <a:pt x="311" y="3335"/>
                        <a:pt x="133" y="4062"/>
                        <a:pt x="47" y="4742"/>
                      </a:cubicBezTo>
                      <a:cubicBezTo>
                        <a:pt x="1" y="5105"/>
                        <a:pt x="1" y="5574"/>
                        <a:pt x="100" y="5924"/>
                      </a:cubicBezTo>
                      <a:cubicBezTo>
                        <a:pt x="219" y="6320"/>
                        <a:pt x="529" y="6656"/>
                        <a:pt x="694" y="7039"/>
                      </a:cubicBezTo>
                      <a:cubicBezTo>
                        <a:pt x="853" y="7416"/>
                        <a:pt x="985" y="7812"/>
                        <a:pt x="1071" y="8208"/>
                      </a:cubicBezTo>
                      <a:cubicBezTo>
                        <a:pt x="1222" y="8954"/>
                        <a:pt x="1440" y="9826"/>
                        <a:pt x="1493" y="10625"/>
                      </a:cubicBezTo>
                      <a:cubicBezTo>
                        <a:pt x="1500" y="10658"/>
                        <a:pt x="1500" y="10691"/>
                        <a:pt x="1500" y="10724"/>
                      </a:cubicBezTo>
                      <a:cubicBezTo>
                        <a:pt x="1506" y="10889"/>
                        <a:pt x="1513" y="11047"/>
                        <a:pt x="1500" y="11206"/>
                      </a:cubicBezTo>
                      <a:lnTo>
                        <a:pt x="2021" y="11728"/>
                      </a:lnTo>
                      <a:cubicBezTo>
                        <a:pt x="1909" y="11397"/>
                        <a:pt x="2668" y="10664"/>
                        <a:pt x="2873" y="10387"/>
                      </a:cubicBezTo>
                      <a:cubicBezTo>
                        <a:pt x="3329" y="9780"/>
                        <a:pt x="3831" y="9034"/>
                        <a:pt x="4068" y="8307"/>
                      </a:cubicBezTo>
                      <a:cubicBezTo>
                        <a:pt x="4319" y="7548"/>
                        <a:pt x="4273" y="6683"/>
                        <a:pt x="4431" y="5904"/>
                      </a:cubicBezTo>
                      <a:cubicBezTo>
                        <a:pt x="4590" y="5151"/>
                        <a:pt x="4821" y="4246"/>
                        <a:pt x="4748" y="3467"/>
                      </a:cubicBezTo>
                      <a:lnTo>
                        <a:pt x="4748" y="3467"/>
                      </a:lnTo>
                      <a:cubicBezTo>
                        <a:pt x="4266" y="3976"/>
                        <a:pt x="3699" y="4524"/>
                        <a:pt x="3355" y="5151"/>
                      </a:cubicBezTo>
                      <a:cubicBezTo>
                        <a:pt x="2939" y="5904"/>
                        <a:pt x="3058" y="6914"/>
                        <a:pt x="3117" y="7733"/>
                      </a:cubicBezTo>
                      <a:cubicBezTo>
                        <a:pt x="3217" y="9034"/>
                        <a:pt x="2213" y="10110"/>
                        <a:pt x="1936" y="11364"/>
                      </a:cubicBezTo>
                      <a:cubicBezTo>
                        <a:pt x="1321" y="9932"/>
                        <a:pt x="2695" y="8221"/>
                        <a:pt x="2781" y="6808"/>
                      </a:cubicBezTo>
                      <a:cubicBezTo>
                        <a:pt x="2860" y="5633"/>
                        <a:pt x="2266" y="4484"/>
                        <a:pt x="1942" y="3388"/>
                      </a:cubicBezTo>
                      <a:cubicBezTo>
                        <a:pt x="1737" y="2682"/>
                        <a:pt x="1605" y="1975"/>
                        <a:pt x="1625" y="1229"/>
                      </a:cubicBezTo>
                      <a:cubicBezTo>
                        <a:pt x="1638" y="886"/>
                        <a:pt x="1698" y="483"/>
                        <a:pt x="1533" y="166"/>
                      </a:cubicBezTo>
                      <a:cubicBezTo>
                        <a:pt x="1506" y="106"/>
                        <a:pt x="1467" y="54"/>
                        <a:pt x="1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8" name="Google Shape;2008;p34"/>
                <p:cNvSpPr/>
                <p:nvPr/>
              </p:nvSpPr>
              <p:spPr>
                <a:xfrm>
                  <a:off x="11376615" y="353747"/>
                  <a:ext cx="188345" cy="481596"/>
                </a:xfrm>
                <a:custGeom>
                  <a:rect b="b" l="l" r="r" t="t"/>
                  <a:pathLst>
                    <a:path extrusionOk="0" h="5541" w="2167">
                      <a:moveTo>
                        <a:pt x="245" y="1"/>
                      </a:moveTo>
                      <a:cubicBezTo>
                        <a:pt x="238" y="20"/>
                        <a:pt x="232" y="34"/>
                        <a:pt x="225" y="53"/>
                      </a:cubicBezTo>
                      <a:cubicBezTo>
                        <a:pt x="1" y="707"/>
                        <a:pt x="291" y="1949"/>
                        <a:pt x="364" y="2629"/>
                      </a:cubicBezTo>
                      <a:cubicBezTo>
                        <a:pt x="456" y="3494"/>
                        <a:pt x="793" y="4220"/>
                        <a:pt x="1500" y="4775"/>
                      </a:cubicBezTo>
                      <a:cubicBezTo>
                        <a:pt x="1711" y="5098"/>
                        <a:pt x="1876" y="5243"/>
                        <a:pt x="2008" y="5369"/>
                      </a:cubicBezTo>
                      <a:lnTo>
                        <a:pt x="2015" y="5369"/>
                      </a:lnTo>
                      <a:cubicBezTo>
                        <a:pt x="2074" y="5428"/>
                        <a:pt x="2120" y="5481"/>
                        <a:pt x="2167" y="5541"/>
                      </a:cubicBezTo>
                      <a:cubicBezTo>
                        <a:pt x="1909" y="4794"/>
                        <a:pt x="2015" y="4015"/>
                        <a:pt x="1691" y="3309"/>
                      </a:cubicBezTo>
                      <a:cubicBezTo>
                        <a:pt x="1203" y="2239"/>
                        <a:pt x="602" y="1123"/>
                        <a:pt x="24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09" name="Google Shape;2009;p34"/>
              <p:cNvSpPr/>
              <p:nvPr/>
            </p:nvSpPr>
            <p:spPr>
              <a:xfrm>
                <a:off x="11376615" y="358353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34"/>
              <p:cNvSpPr/>
              <p:nvPr/>
            </p:nvSpPr>
            <p:spPr>
              <a:xfrm>
                <a:off x="11477610" y="-183998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11" name="Google Shape;2011;p34"/>
            <p:cNvSpPr/>
            <p:nvPr/>
          </p:nvSpPr>
          <p:spPr>
            <a:xfrm rot="-509245">
              <a:off x="7787015" y="3053347"/>
              <a:ext cx="1031" cy="129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4"/>
            <p:cNvSpPr/>
            <p:nvPr/>
          </p:nvSpPr>
          <p:spPr>
            <a:xfrm rot="-509245">
              <a:off x="7787077" y="3053410"/>
              <a:ext cx="129" cy="902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4"/>
            <p:cNvSpPr/>
            <p:nvPr/>
          </p:nvSpPr>
          <p:spPr>
            <a:xfrm rot="-509245">
              <a:off x="7797871" y="3061981"/>
              <a:ext cx="1676" cy="774"/>
            </a:xfrm>
            <a:custGeom>
              <a:rect b="b" l="l" r="r" t="t"/>
              <a:pathLst>
                <a:path extrusionOk="0" h="6" w="13">
                  <a:moveTo>
                    <a:pt x="1" y="1"/>
                  </a:moveTo>
                  <a:lnTo>
                    <a:pt x="1" y="1"/>
                  </a:lnTo>
                  <a:cubicBezTo>
                    <a:pt x="4" y="4"/>
                    <a:pt x="9" y="6"/>
                    <a:pt x="11" y="6"/>
                  </a:cubicBezTo>
                  <a:cubicBezTo>
                    <a:pt x="12" y="6"/>
                    <a:pt x="11" y="4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4"/>
            <p:cNvSpPr/>
            <p:nvPr/>
          </p:nvSpPr>
          <p:spPr>
            <a:xfrm rot="-509245">
              <a:off x="7823035" y="3062999"/>
              <a:ext cx="2321" cy="516"/>
            </a:xfrm>
            <a:custGeom>
              <a:rect b="b" l="l" r="r" t="t"/>
              <a:pathLst>
                <a:path extrusionOk="0" h="4" w="18">
                  <a:moveTo>
                    <a:pt x="15" y="0"/>
                  </a:moveTo>
                  <a:cubicBezTo>
                    <a:pt x="13" y="0"/>
                    <a:pt x="9" y="1"/>
                    <a:pt x="0" y="3"/>
                  </a:cubicBezTo>
                  <a:cubicBezTo>
                    <a:pt x="9" y="3"/>
                    <a:pt x="18" y="0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4"/>
            <p:cNvSpPr/>
            <p:nvPr/>
          </p:nvSpPr>
          <p:spPr>
            <a:xfrm rot="-509245">
              <a:off x="7787211" y="3053400"/>
              <a:ext cx="129" cy="2707"/>
            </a:xfrm>
            <a:custGeom>
              <a:rect b="b" l="l" r="r" t="t"/>
              <a:pathLst>
                <a:path extrusionOk="0" h="21" w="1">
                  <a:moveTo>
                    <a:pt x="1" y="14"/>
                  </a:moveTo>
                  <a:lnTo>
                    <a:pt x="1" y="14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7"/>
                  </a:lnTo>
                  <a:lnTo>
                    <a:pt x="1" y="14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4"/>
            <p:cNvSpPr/>
            <p:nvPr/>
          </p:nvSpPr>
          <p:spPr>
            <a:xfrm rot="-509245">
              <a:off x="7787780" y="3051490"/>
              <a:ext cx="1805" cy="1805"/>
            </a:xfrm>
            <a:custGeom>
              <a:rect b="b" l="l" r="r" t="t"/>
              <a:pathLst>
                <a:path extrusionOk="0" h="14" w="14">
                  <a:moveTo>
                    <a:pt x="1" y="13"/>
                  </a:moveTo>
                  <a:lnTo>
                    <a:pt x="1" y="13"/>
                  </a:lnTo>
                  <a:lnTo>
                    <a:pt x="7" y="7"/>
                  </a:lnTo>
                  <a:lnTo>
                    <a:pt x="7" y="0"/>
                  </a:lnTo>
                  <a:lnTo>
                    <a:pt x="7" y="7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7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17" name="Google Shape;2017;p34"/>
            <p:cNvGrpSpPr/>
            <p:nvPr/>
          </p:nvGrpSpPr>
          <p:grpSpPr>
            <a:xfrm>
              <a:off x="5821500" y="4508017"/>
              <a:ext cx="665995" cy="621883"/>
              <a:chOff x="5628350" y="6127367"/>
              <a:chExt cx="665995" cy="621883"/>
            </a:xfrm>
          </p:grpSpPr>
          <p:sp>
            <p:nvSpPr>
              <p:cNvPr id="2018" name="Google Shape;2018;p34"/>
              <p:cNvSpPr/>
              <p:nvPr/>
            </p:nvSpPr>
            <p:spPr>
              <a:xfrm>
                <a:off x="5703469" y="6568347"/>
                <a:ext cx="175094" cy="180902"/>
              </a:xfrm>
              <a:custGeom>
                <a:rect b="b" l="l" r="r" t="t"/>
                <a:pathLst>
                  <a:path extrusionOk="0" h="1652" w="1599">
                    <a:moveTo>
                      <a:pt x="839" y="1"/>
                    </a:moveTo>
                    <a:cubicBezTo>
                      <a:pt x="839" y="1"/>
                      <a:pt x="159" y="324"/>
                      <a:pt x="113" y="443"/>
                    </a:cubicBezTo>
                    <a:cubicBezTo>
                      <a:pt x="67" y="555"/>
                      <a:pt x="1" y="945"/>
                      <a:pt x="1" y="945"/>
                    </a:cubicBezTo>
                    <a:lnTo>
                      <a:pt x="272" y="542"/>
                    </a:lnTo>
                    <a:lnTo>
                      <a:pt x="945" y="232"/>
                    </a:lnTo>
                    <a:lnTo>
                      <a:pt x="463" y="912"/>
                    </a:lnTo>
                    <a:lnTo>
                      <a:pt x="523" y="1579"/>
                    </a:lnTo>
                    <a:lnTo>
                      <a:pt x="701" y="919"/>
                    </a:lnTo>
                    <a:lnTo>
                      <a:pt x="1077" y="516"/>
                    </a:lnTo>
                    <a:lnTo>
                      <a:pt x="965" y="1328"/>
                    </a:lnTo>
                    <a:lnTo>
                      <a:pt x="1599" y="1652"/>
                    </a:lnTo>
                    <a:lnTo>
                      <a:pt x="1203" y="1216"/>
                    </a:lnTo>
                    <a:lnTo>
                      <a:pt x="1460" y="734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34"/>
              <p:cNvSpPr/>
              <p:nvPr/>
            </p:nvSpPr>
            <p:spPr>
              <a:xfrm>
                <a:off x="6144546" y="6423361"/>
                <a:ext cx="149799" cy="210250"/>
              </a:xfrm>
              <a:custGeom>
                <a:rect b="b" l="l" r="r" t="t"/>
                <a:pathLst>
                  <a:path extrusionOk="0" h="1920" w="1368">
                    <a:moveTo>
                      <a:pt x="787" y="0"/>
                    </a:moveTo>
                    <a:cubicBezTo>
                      <a:pt x="608" y="0"/>
                      <a:pt x="1" y="235"/>
                      <a:pt x="1" y="235"/>
                    </a:cubicBezTo>
                    <a:lnTo>
                      <a:pt x="106" y="1193"/>
                    </a:lnTo>
                    <a:lnTo>
                      <a:pt x="628" y="1331"/>
                    </a:lnTo>
                    <a:lnTo>
                      <a:pt x="681" y="1919"/>
                    </a:lnTo>
                    <a:lnTo>
                      <a:pt x="879" y="1232"/>
                    </a:lnTo>
                    <a:lnTo>
                      <a:pt x="212" y="757"/>
                    </a:lnTo>
                    <a:lnTo>
                      <a:pt x="760" y="764"/>
                    </a:lnTo>
                    <a:lnTo>
                      <a:pt x="1367" y="1094"/>
                    </a:lnTo>
                    <a:lnTo>
                      <a:pt x="925" y="585"/>
                    </a:lnTo>
                    <a:lnTo>
                      <a:pt x="93" y="466"/>
                    </a:lnTo>
                    <a:lnTo>
                      <a:pt x="780" y="196"/>
                    </a:lnTo>
                    <a:lnTo>
                      <a:pt x="1262" y="275"/>
                    </a:lnTo>
                    <a:cubicBezTo>
                      <a:pt x="1262" y="275"/>
                      <a:pt x="932" y="50"/>
                      <a:pt x="819" y="4"/>
                    </a:cubicBezTo>
                    <a:cubicBezTo>
                      <a:pt x="811" y="2"/>
                      <a:pt x="801" y="0"/>
                      <a:pt x="7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34"/>
              <p:cNvSpPr/>
              <p:nvPr/>
            </p:nvSpPr>
            <p:spPr>
              <a:xfrm>
                <a:off x="5695585" y="6393357"/>
                <a:ext cx="160640" cy="127792"/>
              </a:xfrm>
              <a:custGeom>
                <a:rect b="b" l="l" r="r" t="t"/>
                <a:pathLst>
                  <a:path extrusionOk="0" h="1167" w="1467">
                    <a:moveTo>
                      <a:pt x="326" y="1"/>
                    </a:moveTo>
                    <a:cubicBezTo>
                      <a:pt x="323" y="1"/>
                      <a:pt x="320" y="1"/>
                      <a:pt x="317" y="1"/>
                    </a:cubicBezTo>
                    <a:cubicBezTo>
                      <a:pt x="0" y="8"/>
                      <a:pt x="297" y="707"/>
                      <a:pt x="357" y="806"/>
                    </a:cubicBezTo>
                    <a:cubicBezTo>
                      <a:pt x="456" y="958"/>
                      <a:pt x="581" y="1084"/>
                      <a:pt x="760" y="1130"/>
                    </a:cubicBezTo>
                    <a:cubicBezTo>
                      <a:pt x="816" y="1145"/>
                      <a:pt x="910" y="1166"/>
                      <a:pt x="992" y="1166"/>
                    </a:cubicBezTo>
                    <a:cubicBezTo>
                      <a:pt x="1055" y="1166"/>
                      <a:pt x="1110" y="1154"/>
                      <a:pt x="1136" y="1117"/>
                    </a:cubicBezTo>
                    <a:lnTo>
                      <a:pt x="1466" y="635"/>
                    </a:lnTo>
                    <a:lnTo>
                      <a:pt x="1466" y="635"/>
                    </a:lnTo>
                    <a:cubicBezTo>
                      <a:pt x="1379" y="684"/>
                      <a:pt x="1254" y="708"/>
                      <a:pt x="1123" y="708"/>
                    </a:cubicBezTo>
                    <a:cubicBezTo>
                      <a:pt x="975" y="708"/>
                      <a:pt x="822" y="678"/>
                      <a:pt x="713" y="622"/>
                    </a:cubicBezTo>
                    <a:cubicBezTo>
                      <a:pt x="548" y="536"/>
                      <a:pt x="509" y="331"/>
                      <a:pt x="449" y="166"/>
                    </a:cubicBezTo>
                    <a:cubicBezTo>
                      <a:pt x="424" y="102"/>
                      <a:pt x="423" y="1"/>
                      <a:pt x="3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34"/>
              <p:cNvSpPr/>
              <p:nvPr/>
            </p:nvSpPr>
            <p:spPr>
              <a:xfrm>
                <a:off x="5628350" y="6263921"/>
                <a:ext cx="188782" cy="167871"/>
              </a:xfrm>
              <a:custGeom>
                <a:rect b="b" l="l" r="r" t="t"/>
                <a:pathLst>
                  <a:path extrusionOk="0" h="1533" w="1724">
                    <a:moveTo>
                      <a:pt x="542" y="1"/>
                    </a:moveTo>
                    <a:cubicBezTo>
                      <a:pt x="535" y="1"/>
                      <a:pt x="403" y="120"/>
                      <a:pt x="284" y="298"/>
                    </a:cubicBezTo>
                    <a:cubicBezTo>
                      <a:pt x="119" y="556"/>
                      <a:pt x="0" y="952"/>
                      <a:pt x="370" y="1348"/>
                    </a:cubicBezTo>
                    <a:cubicBezTo>
                      <a:pt x="496" y="1480"/>
                      <a:pt x="661" y="1532"/>
                      <a:pt x="832" y="1532"/>
                    </a:cubicBezTo>
                    <a:cubicBezTo>
                      <a:pt x="1012" y="1532"/>
                      <a:pt x="1198" y="1475"/>
                      <a:pt x="1354" y="1394"/>
                    </a:cubicBezTo>
                    <a:cubicBezTo>
                      <a:pt x="1380" y="1381"/>
                      <a:pt x="1407" y="1368"/>
                      <a:pt x="1426" y="1348"/>
                    </a:cubicBezTo>
                    <a:cubicBezTo>
                      <a:pt x="1618" y="1223"/>
                      <a:pt x="1724" y="1018"/>
                      <a:pt x="1684" y="780"/>
                    </a:cubicBezTo>
                    <a:cubicBezTo>
                      <a:pt x="1644" y="509"/>
                      <a:pt x="1499" y="232"/>
                      <a:pt x="1341" y="206"/>
                    </a:cubicBezTo>
                    <a:cubicBezTo>
                      <a:pt x="1242" y="311"/>
                      <a:pt x="1096" y="668"/>
                      <a:pt x="977" y="859"/>
                    </a:cubicBezTo>
                    <a:cubicBezTo>
                      <a:pt x="832" y="635"/>
                      <a:pt x="542" y="278"/>
                      <a:pt x="5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34"/>
              <p:cNvSpPr/>
              <p:nvPr/>
            </p:nvSpPr>
            <p:spPr>
              <a:xfrm>
                <a:off x="6058477" y="6249904"/>
                <a:ext cx="106436" cy="154840"/>
              </a:xfrm>
              <a:custGeom>
                <a:rect b="b" l="l" r="r" t="t"/>
                <a:pathLst>
                  <a:path extrusionOk="0" h="1414" w="972">
                    <a:moveTo>
                      <a:pt x="541" y="0"/>
                    </a:moveTo>
                    <a:cubicBezTo>
                      <a:pt x="511" y="0"/>
                      <a:pt x="481" y="11"/>
                      <a:pt x="450" y="37"/>
                    </a:cubicBezTo>
                    <a:cubicBezTo>
                      <a:pt x="371" y="96"/>
                      <a:pt x="437" y="175"/>
                      <a:pt x="463" y="248"/>
                    </a:cubicBezTo>
                    <a:cubicBezTo>
                      <a:pt x="529" y="413"/>
                      <a:pt x="628" y="585"/>
                      <a:pt x="562" y="763"/>
                    </a:cubicBezTo>
                    <a:cubicBezTo>
                      <a:pt x="476" y="974"/>
                      <a:pt x="206" y="1225"/>
                      <a:pt x="1" y="1265"/>
                    </a:cubicBezTo>
                    <a:lnTo>
                      <a:pt x="562" y="1410"/>
                    </a:lnTo>
                    <a:cubicBezTo>
                      <a:pt x="570" y="1413"/>
                      <a:pt x="579" y="1414"/>
                      <a:pt x="588" y="1414"/>
                    </a:cubicBezTo>
                    <a:cubicBezTo>
                      <a:pt x="684" y="1414"/>
                      <a:pt x="805" y="1258"/>
                      <a:pt x="859" y="1179"/>
                    </a:cubicBezTo>
                    <a:cubicBezTo>
                      <a:pt x="958" y="1027"/>
                      <a:pt x="972" y="849"/>
                      <a:pt x="945" y="670"/>
                    </a:cubicBezTo>
                    <a:cubicBezTo>
                      <a:pt x="934" y="572"/>
                      <a:pt x="754" y="0"/>
                      <a:pt x="5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34"/>
              <p:cNvSpPr/>
              <p:nvPr/>
            </p:nvSpPr>
            <p:spPr>
              <a:xfrm>
                <a:off x="5992775" y="6127367"/>
                <a:ext cx="176518" cy="176303"/>
              </a:xfrm>
              <a:custGeom>
                <a:rect b="b" l="l" r="r" t="t"/>
                <a:pathLst>
                  <a:path extrusionOk="0" h="1610" w="1612">
                    <a:moveTo>
                      <a:pt x="575" y="0"/>
                    </a:moveTo>
                    <a:cubicBezTo>
                      <a:pt x="759" y="211"/>
                      <a:pt x="773" y="674"/>
                      <a:pt x="806" y="938"/>
                    </a:cubicBezTo>
                    <a:cubicBezTo>
                      <a:pt x="588" y="872"/>
                      <a:pt x="244" y="693"/>
                      <a:pt x="106" y="680"/>
                    </a:cubicBezTo>
                    <a:lnTo>
                      <a:pt x="106" y="680"/>
                    </a:lnTo>
                    <a:cubicBezTo>
                      <a:pt x="0" y="806"/>
                      <a:pt x="73" y="1103"/>
                      <a:pt x="218" y="1340"/>
                    </a:cubicBezTo>
                    <a:cubicBezTo>
                      <a:pt x="329" y="1521"/>
                      <a:pt x="506" y="1609"/>
                      <a:pt x="705" y="1609"/>
                    </a:cubicBezTo>
                    <a:cubicBezTo>
                      <a:pt x="732" y="1609"/>
                      <a:pt x="759" y="1608"/>
                      <a:pt x="786" y="1605"/>
                    </a:cubicBezTo>
                    <a:cubicBezTo>
                      <a:pt x="812" y="1598"/>
                      <a:pt x="839" y="1598"/>
                      <a:pt x="872" y="1591"/>
                    </a:cubicBezTo>
                    <a:cubicBezTo>
                      <a:pt x="1202" y="1505"/>
                      <a:pt x="1572" y="1281"/>
                      <a:pt x="1585" y="911"/>
                    </a:cubicBezTo>
                    <a:cubicBezTo>
                      <a:pt x="1611" y="370"/>
                      <a:pt x="1255" y="152"/>
                      <a:pt x="964" y="59"/>
                    </a:cubicBezTo>
                    <a:cubicBezTo>
                      <a:pt x="759" y="0"/>
                      <a:pt x="581" y="0"/>
                      <a:pt x="5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34"/>
              <p:cNvSpPr/>
              <p:nvPr/>
            </p:nvSpPr>
            <p:spPr>
              <a:xfrm>
                <a:off x="6078735" y="6133828"/>
                <a:ext cx="90559" cy="169295"/>
              </a:xfrm>
              <a:custGeom>
                <a:rect b="b" l="l" r="r" t="t"/>
                <a:pathLst>
                  <a:path extrusionOk="0" h="1546" w="827">
                    <a:moveTo>
                      <a:pt x="179" y="0"/>
                    </a:moveTo>
                    <a:cubicBezTo>
                      <a:pt x="285" y="199"/>
                      <a:pt x="351" y="416"/>
                      <a:pt x="344" y="628"/>
                    </a:cubicBezTo>
                    <a:cubicBezTo>
                      <a:pt x="344" y="793"/>
                      <a:pt x="291" y="984"/>
                      <a:pt x="239" y="1136"/>
                    </a:cubicBezTo>
                    <a:cubicBezTo>
                      <a:pt x="186" y="1275"/>
                      <a:pt x="113" y="1407"/>
                      <a:pt x="21" y="1519"/>
                    </a:cubicBezTo>
                    <a:cubicBezTo>
                      <a:pt x="14" y="1526"/>
                      <a:pt x="7" y="1539"/>
                      <a:pt x="1" y="1546"/>
                    </a:cubicBezTo>
                    <a:cubicBezTo>
                      <a:pt x="27" y="1539"/>
                      <a:pt x="54" y="1539"/>
                      <a:pt x="87" y="1532"/>
                    </a:cubicBezTo>
                    <a:cubicBezTo>
                      <a:pt x="423" y="1446"/>
                      <a:pt x="787" y="1222"/>
                      <a:pt x="800" y="852"/>
                    </a:cubicBezTo>
                    <a:cubicBezTo>
                      <a:pt x="826" y="311"/>
                      <a:pt x="470" y="93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34"/>
              <p:cNvSpPr/>
              <p:nvPr/>
            </p:nvSpPr>
            <p:spPr>
              <a:xfrm>
                <a:off x="5768733" y="6361929"/>
                <a:ext cx="459801" cy="324573"/>
              </a:xfrm>
              <a:custGeom>
                <a:rect b="b" l="l" r="r" t="t"/>
                <a:pathLst>
                  <a:path extrusionOk="0" h="2964" w="4199">
                    <a:moveTo>
                      <a:pt x="2524" y="0"/>
                    </a:moveTo>
                    <a:cubicBezTo>
                      <a:pt x="1518" y="0"/>
                      <a:pt x="149" y="537"/>
                      <a:pt x="144" y="1496"/>
                    </a:cubicBezTo>
                    <a:cubicBezTo>
                      <a:pt x="144" y="1496"/>
                      <a:pt x="1" y="2963"/>
                      <a:pt x="1418" y="2963"/>
                    </a:cubicBezTo>
                    <a:cubicBezTo>
                      <a:pt x="1609" y="2963"/>
                      <a:pt x="1828" y="2937"/>
                      <a:pt x="2079" y="2876"/>
                    </a:cubicBezTo>
                    <a:cubicBezTo>
                      <a:pt x="4199" y="2368"/>
                      <a:pt x="3717" y="671"/>
                      <a:pt x="3505" y="341"/>
                    </a:cubicBezTo>
                    <a:cubicBezTo>
                      <a:pt x="3359" y="110"/>
                      <a:pt x="2979" y="0"/>
                      <a:pt x="25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34"/>
              <p:cNvSpPr/>
              <p:nvPr/>
            </p:nvSpPr>
            <p:spPr>
              <a:xfrm>
                <a:off x="5835091" y="6491693"/>
                <a:ext cx="292262" cy="164038"/>
              </a:xfrm>
              <a:custGeom>
                <a:rect b="b" l="l" r="r" t="t"/>
                <a:pathLst>
                  <a:path extrusionOk="0" h="1498" w="2669">
                    <a:moveTo>
                      <a:pt x="2451" y="1"/>
                    </a:moveTo>
                    <a:cubicBezTo>
                      <a:pt x="2448" y="1"/>
                      <a:pt x="2446" y="1"/>
                      <a:pt x="2444" y="1"/>
                    </a:cubicBezTo>
                    <a:cubicBezTo>
                      <a:pt x="2272" y="1"/>
                      <a:pt x="2100" y="74"/>
                      <a:pt x="1935" y="87"/>
                    </a:cubicBezTo>
                    <a:cubicBezTo>
                      <a:pt x="1625" y="113"/>
                      <a:pt x="1354" y="153"/>
                      <a:pt x="1057" y="258"/>
                    </a:cubicBezTo>
                    <a:cubicBezTo>
                      <a:pt x="819" y="344"/>
                      <a:pt x="562" y="423"/>
                      <a:pt x="337" y="549"/>
                    </a:cubicBezTo>
                    <a:cubicBezTo>
                      <a:pt x="278" y="582"/>
                      <a:pt x="7" y="694"/>
                      <a:pt x="1" y="833"/>
                    </a:cubicBezTo>
                    <a:cubicBezTo>
                      <a:pt x="93" y="1203"/>
                      <a:pt x="370" y="1480"/>
                      <a:pt x="760" y="1493"/>
                    </a:cubicBezTo>
                    <a:cubicBezTo>
                      <a:pt x="835" y="1496"/>
                      <a:pt x="909" y="1497"/>
                      <a:pt x="982" y="1497"/>
                    </a:cubicBezTo>
                    <a:cubicBezTo>
                      <a:pt x="1294" y="1497"/>
                      <a:pt x="1587" y="1465"/>
                      <a:pt x="1876" y="1315"/>
                    </a:cubicBezTo>
                    <a:cubicBezTo>
                      <a:pt x="2226" y="1143"/>
                      <a:pt x="2556" y="846"/>
                      <a:pt x="2635" y="450"/>
                    </a:cubicBezTo>
                    <a:cubicBezTo>
                      <a:pt x="2661" y="300"/>
                      <a:pt x="2668" y="1"/>
                      <a:pt x="2451" y="1"/>
                    </a:cubicBezTo>
                    <a:close/>
                  </a:path>
                </a:pathLst>
              </a:custGeom>
              <a:solidFill>
                <a:srgbClr val="071C3D">
                  <a:alpha val="60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34"/>
              <p:cNvSpPr/>
              <p:nvPr/>
            </p:nvSpPr>
            <p:spPr>
              <a:xfrm>
                <a:off x="5822060" y="6481071"/>
                <a:ext cx="66797" cy="44897"/>
              </a:xfrm>
              <a:custGeom>
                <a:rect b="b" l="l" r="r" t="t"/>
                <a:pathLst>
                  <a:path extrusionOk="0" h="410" w="610">
                    <a:moveTo>
                      <a:pt x="319" y="0"/>
                    </a:moveTo>
                    <a:cubicBezTo>
                      <a:pt x="206" y="0"/>
                      <a:pt x="94" y="46"/>
                      <a:pt x="73" y="151"/>
                    </a:cubicBezTo>
                    <a:cubicBezTo>
                      <a:pt x="40" y="190"/>
                      <a:pt x="1" y="283"/>
                      <a:pt x="14" y="336"/>
                    </a:cubicBezTo>
                    <a:cubicBezTo>
                      <a:pt x="25" y="393"/>
                      <a:pt x="63" y="409"/>
                      <a:pt x="108" y="409"/>
                    </a:cubicBezTo>
                    <a:cubicBezTo>
                      <a:pt x="146" y="409"/>
                      <a:pt x="189" y="398"/>
                      <a:pt x="225" y="388"/>
                    </a:cubicBezTo>
                    <a:cubicBezTo>
                      <a:pt x="338" y="369"/>
                      <a:pt x="529" y="322"/>
                      <a:pt x="569" y="197"/>
                    </a:cubicBezTo>
                    <a:cubicBezTo>
                      <a:pt x="609" y="75"/>
                      <a:pt x="463" y="0"/>
                      <a:pt x="319" y="0"/>
                    </a:cubicBezTo>
                    <a:close/>
                  </a:path>
                </a:pathLst>
              </a:custGeom>
              <a:solidFill>
                <a:srgbClr val="071C3D">
                  <a:alpha val="60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34"/>
              <p:cNvSpPr/>
              <p:nvPr/>
            </p:nvSpPr>
            <p:spPr>
              <a:xfrm>
                <a:off x="5856773" y="6434969"/>
                <a:ext cx="30442" cy="27376"/>
              </a:xfrm>
              <a:custGeom>
                <a:rect b="b" l="l" r="r" t="t"/>
                <a:pathLst>
                  <a:path extrusionOk="0" h="250" w="278">
                    <a:moveTo>
                      <a:pt x="122" y="0"/>
                    </a:moveTo>
                    <a:cubicBezTo>
                      <a:pt x="87" y="0"/>
                      <a:pt x="56" y="16"/>
                      <a:pt x="40" y="57"/>
                    </a:cubicBezTo>
                    <a:cubicBezTo>
                      <a:pt x="14" y="90"/>
                      <a:pt x="1" y="156"/>
                      <a:pt x="21" y="189"/>
                    </a:cubicBezTo>
                    <a:cubicBezTo>
                      <a:pt x="47" y="242"/>
                      <a:pt x="126" y="242"/>
                      <a:pt x="172" y="248"/>
                    </a:cubicBezTo>
                    <a:cubicBezTo>
                      <a:pt x="179" y="249"/>
                      <a:pt x="186" y="250"/>
                      <a:pt x="192" y="250"/>
                    </a:cubicBezTo>
                    <a:cubicBezTo>
                      <a:pt x="261" y="250"/>
                      <a:pt x="277" y="183"/>
                      <a:pt x="271" y="116"/>
                    </a:cubicBezTo>
                    <a:cubicBezTo>
                      <a:pt x="267" y="60"/>
                      <a:pt x="188" y="0"/>
                      <a:pt x="122" y="0"/>
                    </a:cubicBezTo>
                    <a:close/>
                  </a:path>
                </a:pathLst>
              </a:custGeom>
              <a:solidFill>
                <a:srgbClr val="071C3D">
                  <a:alpha val="60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34"/>
              <p:cNvSpPr/>
              <p:nvPr/>
            </p:nvSpPr>
            <p:spPr>
              <a:xfrm>
                <a:off x="5628350" y="6296554"/>
                <a:ext cx="156260" cy="135239"/>
              </a:xfrm>
              <a:custGeom>
                <a:rect b="b" l="l" r="r" t="t"/>
                <a:pathLst>
                  <a:path extrusionOk="0" h="1235" w="1427">
                    <a:moveTo>
                      <a:pt x="284" y="0"/>
                    </a:moveTo>
                    <a:lnTo>
                      <a:pt x="284" y="0"/>
                    </a:lnTo>
                    <a:cubicBezTo>
                      <a:pt x="119" y="258"/>
                      <a:pt x="0" y="654"/>
                      <a:pt x="370" y="1050"/>
                    </a:cubicBezTo>
                    <a:cubicBezTo>
                      <a:pt x="496" y="1182"/>
                      <a:pt x="661" y="1234"/>
                      <a:pt x="832" y="1234"/>
                    </a:cubicBezTo>
                    <a:cubicBezTo>
                      <a:pt x="1012" y="1234"/>
                      <a:pt x="1198" y="1177"/>
                      <a:pt x="1354" y="1096"/>
                    </a:cubicBezTo>
                    <a:cubicBezTo>
                      <a:pt x="1380" y="1083"/>
                      <a:pt x="1407" y="1070"/>
                      <a:pt x="1426" y="1050"/>
                    </a:cubicBezTo>
                    <a:lnTo>
                      <a:pt x="1393" y="1050"/>
                    </a:lnTo>
                    <a:cubicBezTo>
                      <a:pt x="1255" y="1024"/>
                      <a:pt x="1109" y="964"/>
                      <a:pt x="984" y="898"/>
                    </a:cubicBezTo>
                    <a:cubicBezTo>
                      <a:pt x="839" y="819"/>
                      <a:pt x="674" y="707"/>
                      <a:pt x="568" y="588"/>
                    </a:cubicBezTo>
                    <a:cubicBezTo>
                      <a:pt x="429" y="429"/>
                      <a:pt x="330" y="218"/>
                      <a:pt x="2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34"/>
              <p:cNvSpPr/>
              <p:nvPr/>
            </p:nvSpPr>
            <p:spPr>
              <a:xfrm flipH="1" rot="-1454413">
                <a:off x="6016475" y="6434676"/>
                <a:ext cx="66796" cy="44897"/>
              </a:xfrm>
              <a:custGeom>
                <a:rect b="b" l="l" r="r" t="t"/>
                <a:pathLst>
                  <a:path extrusionOk="0" h="410" w="610">
                    <a:moveTo>
                      <a:pt x="319" y="0"/>
                    </a:moveTo>
                    <a:cubicBezTo>
                      <a:pt x="206" y="0"/>
                      <a:pt x="94" y="46"/>
                      <a:pt x="73" y="151"/>
                    </a:cubicBezTo>
                    <a:cubicBezTo>
                      <a:pt x="40" y="190"/>
                      <a:pt x="1" y="283"/>
                      <a:pt x="14" y="336"/>
                    </a:cubicBezTo>
                    <a:cubicBezTo>
                      <a:pt x="25" y="393"/>
                      <a:pt x="63" y="409"/>
                      <a:pt x="108" y="409"/>
                    </a:cubicBezTo>
                    <a:cubicBezTo>
                      <a:pt x="146" y="409"/>
                      <a:pt x="189" y="398"/>
                      <a:pt x="225" y="388"/>
                    </a:cubicBezTo>
                    <a:cubicBezTo>
                      <a:pt x="338" y="369"/>
                      <a:pt x="529" y="322"/>
                      <a:pt x="569" y="197"/>
                    </a:cubicBezTo>
                    <a:cubicBezTo>
                      <a:pt x="609" y="75"/>
                      <a:pt x="463" y="0"/>
                      <a:pt x="319" y="0"/>
                    </a:cubicBezTo>
                    <a:close/>
                  </a:path>
                </a:pathLst>
              </a:custGeom>
              <a:solidFill>
                <a:srgbClr val="071C3D">
                  <a:alpha val="60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34"/>
              <p:cNvSpPr/>
              <p:nvPr/>
            </p:nvSpPr>
            <p:spPr>
              <a:xfrm flipH="1" rot="-1454413">
                <a:off x="5997050" y="6400200"/>
                <a:ext cx="30442" cy="27376"/>
              </a:xfrm>
              <a:custGeom>
                <a:rect b="b" l="l" r="r" t="t"/>
                <a:pathLst>
                  <a:path extrusionOk="0" h="250" w="278">
                    <a:moveTo>
                      <a:pt x="122" y="0"/>
                    </a:moveTo>
                    <a:cubicBezTo>
                      <a:pt x="87" y="0"/>
                      <a:pt x="56" y="16"/>
                      <a:pt x="40" y="57"/>
                    </a:cubicBezTo>
                    <a:cubicBezTo>
                      <a:pt x="14" y="90"/>
                      <a:pt x="1" y="156"/>
                      <a:pt x="21" y="189"/>
                    </a:cubicBezTo>
                    <a:cubicBezTo>
                      <a:pt x="47" y="242"/>
                      <a:pt x="126" y="242"/>
                      <a:pt x="172" y="248"/>
                    </a:cubicBezTo>
                    <a:cubicBezTo>
                      <a:pt x="179" y="249"/>
                      <a:pt x="186" y="250"/>
                      <a:pt x="192" y="250"/>
                    </a:cubicBezTo>
                    <a:cubicBezTo>
                      <a:pt x="261" y="250"/>
                      <a:pt x="277" y="183"/>
                      <a:pt x="271" y="116"/>
                    </a:cubicBezTo>
                    <a:cubicBezTo>
                      <a:pt x="267" y="60"/>
                      <a:pt x="188" y="0"/>
                      <a:pt x="122" y="0"/>
                    </a:cubicBezTo>
                    <a:close/>
                  </a:path>
                </a:pathLst>
              </a:custGeom>
              <a:solidFill>
                <a:srgbClr val="071C3D">
                  <a:alpha val="601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8" name="Shape 4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9" name="Google Shape;4059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grpSp>
        <p:nvGrpSpPr>
          <p:cNvPr id="4060" name="Google Shape;4060;p43"/>
          <p:cNvGrpSpPr/>
          <p:nvPr/>
        </p:nvGrpSpPr>
        <p:grpSpPr>
          <a:xfrm>
            <a:off x="428819" y="1814264"/>
            <a:ext cx="4110590" cy="1499740"/>
            <a:chOff x="428819" y="1814264"/>
            <a:chExt cx="4110590" cy="1499740"/>
          </a:xfrm>
        </p:grpSpPr>
        <p:grpSp>
          <p:nvGrpSpPr>
            <p:cNvPr id="4061" name="Google Shape;4061;p43"/>
            <p:cNvGrpSpPr/>
            <p:nvPr/>
          </p:nvGrpSpPr>
          <p:grpSpPr>
            <a:xfrm flipH="1" rot="-206388">
              <a:off x="462970" y="1934306"/>
              <a:ext cx="4039250" cy="1259655"/>
              <a:chOff x="6854225" y="2814280"/>
              <a:chExt cx="4039243" cy="1259653"/>
            </a:xfrm>
          </p:grpSpPr>
          <p:sp>
            <p:nvSpPr>
              <p:cNvPr id="4062" name="Google Shape;4062;p43"/>
              <p:cNvSpPr/>
              <p:nvPr/>
            </p:nvSpPr>
            <p:spPr>
              <a:xfrm>
                <a:off x="6854225" y="2814280"/>
                <a:ext cx="4039243" cy="1259653"/>
              </a:xfrm>
              <a:custGeom>
                <a:rect b="b" l="l" r="r" t="t"/>
                <a:pathLst>
                  <a:path extrusionOk="0" h="9771" w="31332">
                    <a:moveTo>
                      <a:pt x="14899" y="0"/>
                    </a:moveTo>
                    <a:cubicBezTo>
                      <a:pt x="14790" y="0"/>
                      <a:pt x="14660" y="43"/>
                      <a:pt x="14586" y="62"/>
                    </a:cubicBezTo>
                    <a:cubicBezTo>
                      <a:pt x="13992" y="207"/>
                      <a:pt x="13457" y="517"/>
                      <a:pt x="12989" y="900"/>
                    </a:cubicBezTo>
                    <a:cubicBezTo>
                      <a:pt x="12566" y="1237"/>
                      <a:pt x="12203" y="1646"/>
                      <a:pt x="11727" y="1924"/>
                    </a:cubicBezTo>
                    <a:cubicBezTo>
                      <a:pt x="11285" y="2175"/>
                      <a:pt x="10790" y="2294"/>
                      <a:pt x="10288" y="2327"/>
                    </a:cubicBezTo>
                    <a:cubicBezTo>
                      <a:pt x="9581" y="2386"/>
                      <a:pt x="8881" y="2439"/>
                      <a:pt x="8182" y="2531"/>
                    </a:cubicBezTo>
                    <a:cubicBezTo>
                      <a:pt x="6868" y="2703"/>
                      <a:pt x="5534" y="2901"/>
                      <a:pt x="4352" y="3541"/>
                    </a:cubicBezTo>
                    <a:cubicBezTo>
                      <a:pt x="3791" y="3845"/>
                      <a:pt x="3262" y="4222"/>
                      <a:pt x="2754" y="4618"/>
                    </a:cubicBezTo>
                    <a:cubicBezTo>
                      <a:pt x="2226" y="5040"/>
                      <a:pt x="1697" y="5483"/>
                      <a:pt x="1235" y="5978"/>
                    </a:cubicBezTo>
                    <a:cubicBezTo>
                      <a:pt x="1017" y="6216"/>
                      <a:pt x="793" y="6453"/>
                      <a:pt x="542" y="6665"/>
                    </a:cubicBezTo>
                    <a:cubicBezTo>
                      <a:pt x="549" y="6671"/>
                      <a:pt x="549" y="6684"/>
                      <a:pt x="555" y="6698"/>
                    </a:cubicBezTo>
                    <a:cubicBezTo>
                      <a:pt x="555" y="6717"/>
                      <a:pt x="555" y="6744"/>
                      <a:pt x="549" y="6764"/>
                    </a:cubicBezTo>
                    <a:cubicBezTo>
                      <a:pt x="542" y="6784"/>
                      <a:pt x="535" y="6810"/>
                      <a:pt x="516" y="6823"/>
                    </a:cubicBezTo>
                    <a:cubicBezTo>
                      <a:pt x="496" y="6836"/>
                      <a:pt x="476" y="6850"/>
                      <a:pt x="449" y="6850"/>
                    </a:cubicBezTo>
                    <a:lnTo>
                      <a:pt x="430" y="6850"/>
                    </a:lnTo>
                    <a:cubicBezTo>
                      <a:pt x="403" y="6843"/>
                      <a:pt x="383" y="6830"/>
                      <a:pt x="370" y="6803"/>
                    </a:cubicBezTo>
                    <a:cubicBezTo>
                      <a:pt x="185" y="6975"/>
                      <a:pt x="0" y="7199"/>
                      <a:pt x="86" y="7444"/>
                    </a:cubicBezTo>
                    <a:cubicBezTo>
                      <a:pt x="93" y="7470"/>
                      <a:pt x="106" y="7497"/>
                      <a:pt x="113" y="7523"/>
                    </a:cubicBezTo>
                    <a:cubicBezTo>
                      <a:pt x="146" y="7582"/>
                      <a:pt x="179" y="7642"/>
                      <a:pt x="212" y="7701"/>
                    </a:cubicBezTo>
                    <a:cubicBezTo>
                      <a:pt x="225" y="7708"/>
                      <a:pt x="238" y="7715"/>
                      <a:pt x="258" y="7721"/>
                    </a:cubicBezTo>
                    <a:cubicBezTo>
                      <a:pt x="311" y="7737"/>
                      <a:pt x="366" y="7743"/>
                      <a:pt x="422" y="7743"/>
                    </a:cubicBezTo>
                    <a:cubicBezTo>
                      <a:pt x="555" y="7743"/>
                      <a:pt x="694" y="7707"/>
                      <a:pt x="819" y="7675"/>
                    </a:cubicBezTo>
                    <a:cubicBezTo>
                      <a:pt x="1050" y="7615"/>
                      <a:pt x="1275" y="7543"/>
                      <a:pt x="1506" y="7490"/>
                    </a:cubicBezTo>
                    <a:cubicBezTo>
                      <a:pt x="1823" y="7417"/>
                      <a:pt x="2146" y="7365"/>
                      <a:pt x="2470" y="7345"/>
                    </a:cubicBezTo>
                    <a:cubicBezTo>
                      <a:pt x="2534" y="7341"/>
                      <a:pt x="2598" y="7340"/>
                      <a:pt x="2662" y="7340"/>
                    </a:cubicBezTo>
                    <a:cubicBezTo>
                      <a:pt x="3233" y="7340"/>
                      <a:pt x="3780" y="7467"/>
                      <a:pt x="4332" y="7615"/>
                    </a:cubicBezTo>
                    <a:cubicBezTo>
                      <a:pt x="4853" y="7757"/>
                      <a:pt x="5388" y="7899"/>
                      <a:pt x="5930" y="7899"/>
                    </a:cubicBezTo>
                    <a:cubicBezTo>
                      <a:pt x="6020" y="7899"/>
                      <a:pt x="6110" y="7895"/>
                      <a:pt x="6201" y="7886"/>
                    </a:cubicBezTo>
                    <a:cubicBezTo>
                      <a:pt x="6518" y="7860"/>
                      <a:pt x="6802" y="7754"/>
                      <a:pt x="7092" y="7642"/>
                    </a:cubicBezTo>
                    <a:cubicBezTo>
                      <a:pt x="7258" y="7579"/>
                      <a:pt x="7449" y="7507"/>
                      <a:pt x="7633" y="7507"/>
                    </a:cubicBezTo>
                    <a:cubicBezTo>
                      <a:pt x="7720" y="7507"/>
                      <a:pt x="7804" y="7523"/>
                      <a:pt x="7884" y="7563"/>
                    </a:cubicBezTo>
                    <a:cubicBezTo>
                      <a:pt x="7904" y="7576"/>
                      <a:pt x="7904" y="7615"/>
                      <a:pt x="7878" y="7622"/>
                    </a:cubicBezTo>
                    <a:cubicBezTo>
                      <a:pt x="7706" y="7642"/>
                      <a:pt x="7534" y="7655"/>
                      <a:pt x="7369" y="7708"/>
                    </a:cubicBezTo>
                    <a:cubicBezTo>
                      <a:pt x="7204" y="7767"/>
                      <a:pt x="7046" y="7840"/>
                      <a:pt x="6881" y="7906"/>
                    </a:cubicBezTo>
                    <a:cubicBezTo>
                      <a:pt x="6586" y="8024"/>
                      <a:pt x="6282" y="8073"/>
                      <a:pt x="5966" y="8073"/>
                    </a:cubicBezTo>
                    <a:cubicBezTo>
                      <a:pt x="5928" y="8073"/>
                      <a:pt x="5889" y="8073"/>
                      <a:pt x="5851" y="8071"/>
                    </a:cubicBezTo>
                    <a:cubicBezTo>
                      <a:pt x="5771" y="8071"/>
                      <a:pt x="5686" y="8064"/>
                      <a:pt x="5606" y="8058"/>
                    </a:cubicBezTo>
                    <a:cubicBezTo>
                      <a:pt x="5329" y="8223"/>
                      <a:pt x="5032" y="8348"/>
                      <a:pt x="4728" y="8447"/>
                    </a:cubicBezTo>
                    <a:cubicBezTo>
                      <a:pt x="4157" y="8632"/>
                      <a:pt x="3538" y="8713"/>
                      <a:pt x="2937" y="8713"/>
                    </a:cubicBezTo>
                    <a:cubicBezTo>
                      <a:pt x="2829" y="8713"/>
                      <a:pt x="2722" y="8710"/>
                      <a:pt x="2615" y="8705"/>
                    </a:cubicBezTo>
                    <a:cubicBezTo>
                      <a:pt x="2259" y="8685"/>
                      <a:pt x="1902" y="8646"/>
                      <a:pt x="1559" y="8566"/>
                    </a:cubicBezTo>
                    <a:cubicBezTo>
                      <a:pt x="1262" y="8494"/>
                      <a:pt x="945" y="8388"/>
                      <a:pt x="753" y="8131"/>
                    </a:cubicBezTo>
                    <a:cubicBezTo>
                      <a:pt x="737" y="8114"/>
                      <a:pt x="756" y="8102"/>
                      <a:pt x="771" y="8102"/>
                    </a:cubicBezTo>
                    <a:cubicBezTo>
                      <a:pt x="774" y="8102"/>
                      <a:pt x="777" y="8103"/>
                      <a:pt x="780" y="8104"/>
                    </a:cubicBezTo>
                    <a:cubicBezTo>
                      <a:pt x="951" y="8183"/>
                      <a:pt x="1123" y="8256"/>
                      <a:pt x="1308" y="8309"/>
                    </a:cubicBezTo>
                    <a:cubicBezTo>
                      <a:pt x="1473" y="8355"/>
                      <a:pt x="1645" y="8388"/>
                      <a:pt x="1823" y="8408"/>
                    </a:cubicBezTo>
                    <a:cubicBezTo>
                      <a:pt x="2139" y="8452"/>
                      <a:pt x="2460" y="8473"/>
                      <a:pt x="2780" y="8473"/>
                    </a:cubicBezTo>
                    <a:cubicBezTo>
                      <a:pt x="3135" y="8473"/>
                      <a:pt x="3490" y="8447"/>
                      <a:pt x="3837" y="8395"/>
                    </a:cubicBezTo>
                    <a:cubicBezTo>
                      <a:pt x="4358" y="8315"/>
                      <a:pt x="4867" y="8177"/>
                      <a:pt x="5369" y="8031"/>
                    </a:cubicBezTo>
                    <a:cubicBezTo>
                      <a:pt x="4880" y="7952"/>
                      <a:pt x="4411" y="7807"/>
                      <a:pt x="3936" y="7688"/>
                    </a:cubicBezTo>
                    <a:cubicBezTo>
                      <a:pt x="3606" y="7602"/>
                      <a:pt x="3269" y="7530"/>
                      <a:pt x="2926" y="7510"/>
                    </a:cubicBezTo>
                    <a:cubicBezTo>
                      <a:pt x="2848" y="7505"/>
                      <a:pt x="2771" y="7503"/>
                      <a:pt x="2693" y="7503"/>
                    </a:cubicBezTo>
                    <a:cubicBezTo>
                      <a:pt x="2421" y="7503"/>
                      <a:pt x="2150" y="7530"/>
                      <a:pt x="1882" y="7576"/>
                    </a:cubicBezTo>
                    <a:cubicBezTo>
                      <a:pt x="1592" y="7629"/>
                      <a:pt x="1308" y="7695"/>
                      <a:pt x="1024" y="7774"/>
                    </a:cubicBezTo>
                    <a:cubicBezTo>
                      <a:pt x="846" y="7820"/>
                      <a:pt x="661" y="7866"/>
                      <a:pt x="482" y="7873"/>
                    </a:cubicBezTo>
                    <a:cubicBezTo>
                      <a:pt x="416" y="7873"/>
                      <a:pt x="350" y="7873"/>
                      <a:pt x="291" y="7860"/>
                    </a:cubicBezTo>
                    <a:lnTo>
                      <a:pt x="291" y="7860"/>
                    </a:lnTo>
                    <a:cubicBezTo>
                      <a:pt x="337" y="7979"/>
                      <a:pt x="370" y="8104"/>
                      <a:pt x="430" y="8223"/>
                    </a:cubicBezTo>
                    <a:cubicBezTo>
                      <a:pt x="549" y="8494"/>
                      <a:pt x="793" y="8665"/>
                      <a:pt x="1050" y="8791"/>
                    </a:cubicBezTo>
                    <a:cubicBezTo>
                      <a:pt x="1579" y="9048"/>
                      <a:pt x="2186" y="9194"/>
                      <a:pt x="2761" y="9273"/>
                    </a:cubicBezTo>
                    <a:cubicBezTo>
                      <a:pt x="3421" y="9372"/>
                      <a:pt x="4094" y="9392"/>
                      <a:pt x="4755" y="9405"/>
                    </a:cubicBezTo>
                    <a:cubicBezTo>
                      <a:pt x="4800" y="9405"/>
                      <a:pt x="4846" y="9406"/>
                      <a:pt x="4892" y="9406"/>
                    </a:cubicBezTo>
                    <a:cubicBezTo>
                      <a:pt x="6022" y="9406"/>
                      <a:pt x="7157" y="9251"/>
                      <a:pt x="8261" y="9042"/>
                    </a:cubicBezTo>
                    <a:cubicBezTo>
                      <a:pt x="8809" y="8936"/>
                      <a:pt x="9350" y="8817"/>
                      <a:pt x="9892" y="8679"/>
                    </a:cubicBezTo>
                    <a:lnTo>
                      <a:pt x="9912" y="8665"/>
                    </a:lnTo>
                    <a:cubicBezTo>
                      <a:pt x="9926" y="8654"/>
                      <a:pt x="9941" y="8650"/>
                      <a:pt x="9955" y="8650"/>
                    </a:cubicBezTo>
                    <a:cubicBezTo>
                      <a:pt x="9967" y="8650"/>
                      <a:pt x="9979" y="8653"/>
                      <a:pt x="9991" y="8659"/>
                    </a:cubicBezTo>
                    <a:cubicBezTo>
                      <a:pt x="10512" y="8520"/>
                      <a:pt x="11027" y="8368"/>
                      <a:pt x="11536" y="8203"/>
                    </a:cubicBezTo>
                    <a:cubicBezTo>
                      <a:pt x="11331" y="8131"/>
                      <a:pt x="11126" y="8064"/>
                      <a:pt x="10922" y="8005"/>
                    </a:cubicBezTo>
                    <a:cubicBezTo>
                      <a:pt x="10871" y="7992"/>
                      <a:pt x="10893" y="7919"/>
                      <a:pt x="10942" y="7919"/>
                    </a:cubicBezTo>
                    <a:cubicBezTo>
                      <a:pt x="10944" y="7919"/>
                      <a:pt x="10946" y="7919"/>
                      <a:pt x="10948" y="7919"/>
                    </a:cubicBezTo>
                    <a:cubicBezTo>
                      <a:pt x="11133" y="7965"/>
                      <a:pt x="11318" y="8018"/>
                      <a:pt x="11503" y="8071"/>
                    </a:cubicBezTo>
                    <a:cubicBezTo>
                      <a:pt x="12348" y="8322"/>
                      <a:pt x="13160" y="8659"/>
                      <a:pt x="14019" y="8877"/>
                    </a:cubicBezTo>
                    <a:cubicBezTo>
                      <a:pt x="14522" y="9005"/>
                      <a:pt x="15065" y="9111"/>
                      <a:pt x="15601" y="9111"/>
                    </a:cubicBezTo>
                    <a:cubicBezTo>
                      <a:pt x="15895" y="9111"/>
                      <a:pt x="16186" y="9079"/>
                      <a:pt x="16468" y="9002"/>
                    </a:cubicBezTo>
                    <a:cubicBezTo>
                      <a:pt x="16627" y="8962"/>
                      <a:pt x="16785" y="8903"/>
                      <a:pt x="16924" y="8817"/>
                    </a:cubicBezTo>
                    <a:cubicBezTo>
                      <a:pt x="16963" y="8791"/>
                      <a:pt x="17003" y="8764"/>
                      <a:pt x="17023" y="8731"/>
                    </a:cubicBezTo>
                    <a:cubicBezTo>
                      <a:pt x="17036" y="8712"/>
                      <a:pt x="17036" y="8705"/>
                      <a:pt x="17030" y="8685"/>
                    </a:cubicBezTo>
                    <a:cubicBezTo>
                      <a:pt x="17010" y="8639"/>
                      <a:pt x="16924" y="8593"/>
                      <a:pt x="16871" y="8560"/>
                    </a:cubicBezTo>
                    <a:cubicBezTo>
                      <a:pt x="16772" y="8507"/>
                      <a:pt x="16673" y="8467"/>
                      <a:pt x="16567" y="8434"/>
                    </a:cubicBezTo>
                    <a:cubicBezTo>
                      <a:pt x="16363" y="8362"/>
                      <a:pt x="16145" y="8309"/>
                      <a:pt x="15947" y="8230"/>
                    </a:cubicBezTo>
                    <a:cubicBezTo>
                      <a:pt x="15669" y="8124"/>
                      <a:pt x="15451" y="7899"/>
                      <a:pt x="15260" y="7682"/>
                    </a:cubicBezTo>
                    <a:cubicBezTo>
                      <a:pt x="15029" y="7431"/>
                      <a:pt x="14798" y="7127"/>
                      <a:pt x="14461" y="7008"/>
                    </a:cubicBezTo>
                    <a:cubicBezTo>
                      <a:pt x="14151" y="6889"/>
                      <a:pt x="13563" y="6935"/>
                      <a:pt x="13543" y="6473"/>
                    </a:cubicBezTo>
                    <a:cubicBezTo>
                      <a:pt x="13543" y="6453"/>
                      <a:pt x="13560" y="6441"/>
                      <a:pt x="13576" y="6441"/>
                    </a:cubicBezTo>
                    <a:cubicBezTo>
                      <a:pt x="13587" y="6441"/>
                      <a:pt x="13597" y="6447"/>
                      <a:pt x="13603" y="6460"/>
                    </a:cubicBezTo>
                    <a:cubicBezTo>
                      <a:pt x="13616" y="6493"/>
                      <a:pt x="13636" y="6526"/>
                      <a:pt x="13662" y="6552"/>
                    </a:cubicBezTo>
                    <a:cubicBezTo>
                      <a:pt x="15611" y="6000"/>
                      <a:pt x="17662" y="5608"/>
                      <a:pt x="19668" y="5608"/>
                    </a:cubicBezTo>
                    <a:cubicBezTo>
                      <a:pt x="21209" y="5608"/>
                      <a:pt x="22725" y="5839"/>
                      <a:pt x="24148" y="6407"/>
                    </a:cubicBezTo>
                    <a:cubicBezTo>
                      <a:pt x="24570" y="6579"/>
                      <a:pt x="24887" y="6856"/>
                      <a:pt x="25151" y="7193"/>
                    </a:cubicBezTo>
                    <a:cubicBezTo>
                      <a:pt x="25356" y="7365"/>
                      <a:pt x="25547" y="7543"/>
                      <a:pt x="25726" y="7721"/>
                    </a:cubicBezTo>
                    <a:cubicBezTo>
                      <a:pt x="26175" y="8170"/>
                      <a:pt x="26538" y="8692"/>
                      <a:pt x="26960" y="9161"/>
                    </a:cubicBezTo>
                    <a:cubicBezTo>
                      <a:pt x="27073" y="9279"/>
                      <a:pt x="27178" y="9392"/>
                      <a:pt x="27297" y="9497"/>
                    </a:cubicBezTo>
                    <a:cubicBezTo>
                      <a:pt x="27409" y="9603"/>
                      <a:pt x="27535" y="9722"/>
                      <a:pt x="27680" y="9761"/>
                    </a:cubicBezTo>
                    <a:cubicBezTo>
                      <a:pt x="27706" y="9768"/>
                      <a:pt x="27728" y="9771"/>
                      <a:pt x="27748" y="9771"/>
                    </a:cubicBezTo>
                    <a:cubicBezTo>
                      <a:pt x="27939" y="9771"/>
                      <a:pt x="27882" y="9502"/>
                      <a:pt x="27858" y="9359"/>
                    </a:cubicBezTo>
                    <a:cubicBezTo>
                      <a:pt x="27832" y="9187"/>
                      <a:pt x="27799" y="9015"/>
                      <a:pt x="27773" y="8844"/>
                    </a:cubicBezTo>
                    <a:cubicBezTo>
                      <a:pt x="27660" y="8144"/>
                      <a:pt x="27561" y="7437"/>
                      <a:pt x="27555" y="6724"/>
                    </a:cubicBezTo>
                    <a:cubicBezTo>
                      <a:pt x="27555" y="6407"/>
                      <a:pt x="27561" y="6077"/>
                      <a:pt x="27634" y="5767"/>
                    </a:cubicBezTo>
                    <a:cubicBezTo>
                      <a:pt x="27707" y="5470"/>
                      <a:pt x="27852" y="5205"/>
                      <a:pt x="28030" y="4961"/>
                    </a:cubicBezTo>
                    <a:cubicBezTo>
                      <a:pt x="28406" y="4453"/>
                      <a:pt x="28849" y="3990"/>
                      <a:pt x="29304" y="3555"/>
                    </a:cubicBezTo>
                    <a:cubicBezTo>
                      <a:pt x="29773" y="3106"/>
                      <a:pt x="30275" y="2696"/>
                      <a:pt x="30797" y="2313"/>
                    </a:cubicBezTo>
                    <a:cubicBezTo>
                      <a:pt x="30883" y="2254"/>
                      <a:pt x="30962" y="2194"/>
                      <a:pt x="31041" y="2135"/>
                    </a:cubicBezTo>
                    <a:cubicBezTo>
                      <a:pt x="31107" y="2082"/>
                      <a:pt x="31199" y="2029"/>
                      <a:pt x="31252" y="1963"/>
                    </a:cubicBezTo>
                    <a:cubicBezTo>
                      <a:pt x="31332" y="1845"/>
                      <a:pt x="31239" y="1732"/>
                      <a:pt x="31120" y="1706"/>
                    </a:cubicBezTo>
                    <a:cubicBezTo>
                      <a:pt x="31093" y="1700"/>
                      <a:pt x="31066" y="1698"/>
                      <a:pt x="31038" y="1698"/>
                    </a:cubicBezTo>
                    <a:cubicBezTo>
                      <a:pt x="30970" y="1698"/>
                      <a:pt x="30902" y="1712"/>
                      <a:pt x="30836" y="1726"/>
                    </a:cubicBezTo>
                    <a:cubicBezTo>
                      <a:pt x="30500" y="1805"/>
                      <a:pt x="30176" y="1957"/>
                      <a:pt x="29872" y="2115"/>
                    </a:cubicBezTo>
                    <a:cubicBezTo>
                      <a:pt x="28664" y="2736"/>
                      <a:pt x="27508" y="3469"/>
                      <a:pt x="26419" y="4274"/>
                    </a:cubicBezTo>
                    <a:cubicBezTo>
                      <a:pt x="25917" y="4651"/>
                      <a:pt x="25435" y="5126"/>
                      <a:pt x="24861" y="5390"/>
                    </a:cubicBezTo>
                    <a:cubicBezTo>
                      <a:pt x="24603" y="5508"/>
                      <a:pt x="24332" y="5552"/>
                      <a:pt x="24059" y="5552"/>
                    </a:cubicBezTo>
                    <a:cubicBezTo>
                      <a:pt x="23767" y="5552"/>
                      <a:pt x="23471" y="5501"/>
                      <a:pt x="23183" y="5437"/>
                    </a:cubicBezTo>
                    <a:cubicBezTo>
                      <a:pt x="22536" y="5285"/>
                      <a:pt x="21903" y="5080"/>
                      <a:pt x="21269" y="4908"/>
                    </a:cubicBezTo>
                    <a:cubicBezTo>
                      <a:pt x="20932" y="4816"/>
                      <a:pt x="20602" y="4730"/>
                      <a:pt x="20258" y="4677"/>
                    </a:cubicBezTo>
                    <a:cubicBezTo>
                      <a:pt x="19955" y="4631"/>
                      <a:pt x="19638" y="4591"/>
                      <a:pt x="19374" y="4426"/>
                    </a:cubicBezTo>
                    <a:cubicBezTo>
                      <a:pt x="19182" y="4301"/>
                      <a:pt x="19017" y="4103"/>
                      <a:pt x="18984" y="3872"/>
                    </a:cubicBezTo>
                    <a:cubicBezTo>
                      <a:pt x="18971" y="3812"/>
                      <a:pt x="18997" y="3687"/>
                      <a:pt x="18964" y="3634"/>
                    </a:cubicBezTo>
                    <a:cubicBezTo>
                      <a:pt x="18942" y="3595"/>
                      <a:pt x="18905" y="3581"/>
                      <a:pt x="18866" y="3581"/>
                    </a:cubicBezTo>
                    <a:cubicBezTo>
                      <a:pt x="18813" y="3581"/>
                      <a:pt x="18754" y="3607"/>
                      <a:pt x="18720" y="3634"/>
                    </a:cubicBezTo>
                    <a:cubicBezTo>
                      <a:pt x="18601" y="3713"/>
                      <a:pt x="18528" y="3845"/>
                      <a:pt x="18416" y="3931"/>
                    </a:cubicBezTo>
                    <a:cubicBezTo>
                      <a:pt x="18189" y="4118"/>
                      <a:pt x="17907" y="4175"/>
                      <a:pt x="17619" y="4175"/>
                    </a:cubicBezTo>
                    <a:cubicBezTo>
                      <a:pt x="17387" y="4175"/>
                      <a:pt x="17152" y="4138"/>
                      <a:pt x="16937" y="4103"/>
                    </a:cubicBezTo>
                    <a:cubicBezTo>
                      <a:pt x="16587" y="4043"/>
                      <a:pt x="16244" y="3977"/>
                      <a:pt x="15900" y="3891"/>
                    </a:cubicBezTo>
                    <a:cubicBezTo>
                      <a:pt x="15656" y="3832"/>
                      <a:pt x="15412" y="3799"/>
                      <a:pt x="15174" y="3733"/>
                    </a:cubicBezTo>
                    <a:cubicBezTo>
                      <a:pt x="14976" y="3674"/>
                      <a:pt x="14758" y="3601"/>
                      <a:pt x="14619" y="3436"/>
                    </a:cubicBezTo>
                    <a:cubicBezTo>
                      <a:pt x="14494" y="3284"/>
                      <a:pt x="14428" y="3086"/>
                      <a:pt x="14388" y="2901"/>
                    </a:cubicBezTo>
                    <a:cubicBezTo>
                      <a:pt x="14342" y="2683"/>
                      <a:pt x="14322" y="2459"/>
                      <a:pt x="14336" y="2241"/>
                    </a:cubicBezTo>
                    <a:cubicBezTo>
                      <a:pt x="14349" y="1996"/>
                      <a:pt x="14421" y="1778"/>
                      <a:pt x="14501" y="1554"/>
                    </a:cubicBezTo>
                    <a:cubicBezTo>
                      <a:pt x="14606" y="1250"/>
                      <a:pt x="14725" y="947"/>
                      <a:pt x="14864" y="656"/>
                    </a:cubicBezTo>
                    <a:cubicBezTo>
                      <a:pt x="14936" y="517"/>
                      <a:pt x="15121" y="273"/>
                      <a:pt x="15082" y="115"/>
                    </a:cubicBezTo>
                    <a:cubicBezTo>
                      <a:pt x="15058" y="27"/>
                      <a:pt x="14985" y="0"/>
                      <a:pt x="148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3" name="Google Shape;4063;p43"/>
              <p:cNvSpPr/>
              <p:nvPr/>
            </p:nvSpPr>
            <p:spPr>
              <a:xfrm>
                <a:off x="7035484" y="3781554"/>
                <a:ext cx="484472" cy="106744"/>
              </a:xfrm>
              <a:custGeom>
                <a:rect b="b" l="l" r="r" t="t"/>
                <a:pathLst>
                  <a:path extrusionOk="0" h="828" w="3758">
                    <a:moveTo>
                      <a:pt x="1287" y="0"/>
                    </a:moveTo>
                    <a:cubicBezTo>
                      <a:pt x="1015" y="0"/>
                      <a:pt x="744" y="27"/>
                      <a:pt x="476" y="73"/>
                    </a:cubicBezTo>
                    <a:cubicBezTo>
                      <a:pt x="318" y="99"/>
                      <a:pt x="159" y="132"/>
                      <a:pt x="1" y="172"/>
                    </a:cubicBezTo>
                    <a:cubicBezTo>
                      <a:pt x="166" y="403"/>
                      <a:pt x="430" y="568"/>
                      <a:pt x="787" y="641"/>
                    </a:cubicBezTo>
                    <a:cubicBezTo>
                      <a:pt x="1268" y="751"/>
                      <a:pt x="1765" y="828"/>
                      <a:pt x="2249" y="828"/>
                    </a:cubicBezTo>
                    <a:cubicBezTo>
                      <a:pt x="2782" y="828"/>
                      <a:pt x="3298" y="734"/>
                      <a:pt x="3758" y="489"/>
                    </a:cubicBezTo>
                    <a:cubicBezTo>
                      <a:pt x="3342" y="410"/>
                      <a:pt x="2939" y="284"/>
                      <a:pt x="2530" y="185"/>
                    </a:cubicBezTo>
                    <a:cubicBezTo>
                      <a:pt x="2200" y="99"/>
                      <a:pt x="1863" y="27"/>
                      <a:pt x="1520" y="7"/>
                    </a:cubicBezTo>
                    <a:cubicBezTo>
                      <a:pt x="1442" y="2"/>
                      <a:pt x="1365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4" name="Google Shape;4064;p43"/>
            <p:cNvGrpSpPr/>
            <p:nvPr/>
          </p:nvGrpSpPr>
          <p:grpSpPr>
            <a:xfrm flipH="1" rot="-206388">
              <a:off x="1277719" y="2633814"/>
              <a:ext cx="3205807" cy="464105"/>
              <a:chOff x="6891740" y="3537125"/>
              <a:chExt cx="3205802" cy="464104"/>
            </a:xfrm>
          </p:grpSpPr>
          <p:sp>
            <p:nvSpPr>
              <p:cNvPr id="4065" name="Google Shape;4065;p43"/>
              <p:cNvSpPr/>
              <p:nvPr/>
            </p:nvSpPr>
            <p:spPr>
              <a:xfrm>
                <a:off x="8615506" y="3537125"/>
                <a:ext cx="1482036" cy="204463"/>
              </a:xfrm>
              <a:custGeom>
                <a:rect b="b" l="l" r="r" t="t"/>
                <a:pathLst>
                  <a:path extrusionOk="0" h="1586" w="11496">
                    <a:moveTo>
                      <a:pt x="6006" y="1"/>
                    </a:moveTo>
                    <a:cubicBezTo>
                      <a:pt x="4000" y="1"/>
                      <a:pt x="1949" y="393"/>
                      <a:pt x="0" y="945"/>
                    </a:cubicBezTo>
                    <a:cubicBezTo>
                      <a:pt x="139" y="1110"/>
                      <a:pt x="396" y="1150"/>
                      <a:pt x="594" y="1190"/>
                    </a:cubicBezTo>
                    <a:cubicBezTo>
                      <a:pt x="733" y="1210"/>
                      <a:pt x="858" y="1256"/>
                      <a:pt x="984" y="1315"/>
                    </a:cubicBezTo>
                    <a:cubicBezTo>
                      <a:pt x="2692" y="730"/>
                      <a:pt x="4580" y="323"/>
                      <a:pt x="6424" y="323"/>
                    </a:cubicBezTo>
                    <a:cubicBezTo>
                      <a:pt x="7495" y="323"/>
                      <a:pt x="8551" y="460"/>
                      <a:pt x="9548" y="780"/>
                    </a:cubicBezTo>
                    <a:cubicBezTo>
                      <a:pt x="9911" y="807"/>
                      <a:pt x="10274" y="860"/>
                      <a:pt x="10611" y="1011"/>
                    </a:cubicBezTo>
                    <a:cubicBezTo>
                      <a:pt x="10921" y="1157"/>
                      <a:pt x="11218" y="1361"/>
                      <a:pt x="11496" y="1586"/>
                    </a:cubicBezTo>
                    <a:cubicBezTo>
                      <a:pt x="11232" y="1249"/>
                      <a:pt x="10908" y="972"/>
                      <a:pt x="10486" y="800"/>
                    </a:cubicBezTo>
                    <a:cubicBezTo>
                      <a:pt x="9063" y="232"/>
                      <a:pt x="7547" y="1"/>
                      <a:pt x="60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43"/>
              <p:cNvSpPr/>
              <p:nvPr/>
            </p:nvSpPr>
            <p:spPr>
              <a:xfrm>
                <a:off x="6891740" y="3753450"/>
                <a:ext cx="1384187" cy="247779"/>
              </a:xfrm>
              <a:custGeom>
                <a:rect b="b" l="l" r="r" t="t"/>
                <a:pathLst>
                  <a:path extrusionOk="0" h="1922" w="10737">
                    <a:moveTo>
                      <a:pt x="8326" y="0"/>
                    </a:moveTo>
                    <a:cubicBezTo>
                      <a:pt x="8042" y="66"/>
                      <a:pt x="7758" y="152"/>
                      <a:pt x="7481" y="238"/>
                    </a:cubicBezTo>
                    <a:cubicBezTo>
                      <a:pt x="7521" y="245"/>
                      <a:pt x="7560" y="258"/>
                      <a:pt x="7593" y="278"/>
                    </a:cubicBezTo>
                    <a:cubicBezTo>
                      <a:pt x="7613" y="291"/>
                      <a:pt x="7613" y="330"/>
                      <a:pt x="7587" y="337"/>
                    </a:cubicBezTo>
                    <a:cubicBezTo>
                      <a:pt x="7415" y="357"/>
                      <a:pt x="7243" y="370"/>
                      <a:pt x="7078" y="423"/>
                    </a:cubicBezTo>
                    <a:cubicBezTo>
                      <a:pt x="6913" y="476"/>
                      <a:pt x="6755" y="555"/>
                      <a:pt x="6590" y="621"/>
                    </a:cubicBezTo>
                    <a:cubicBezTo>
                      <a:pt x="6292" y="734"/>
                      <a:pt x="5984" y="788"/>
                      <a:pt x="5666" y="788"/>
                    </a:cubicBezTo>
                    <a:cubicBezTo>
                      <a:pt x="5631" y="788"/>
                      <a:pt x="5595" y="787"/>
                      <a:pt x="5560" y="786"/>
                    </a:cubicBezTo>
                    <a:cubicBezTo>
                      <a:pt x="5480" y="786"/>
                      <a:pt x="5395" y="779"/>
                      <a:pt x="5315" y="773"/>
                    </a:cubicBezTo>
                    <a:cubicBezTo>
                      <a:pt x="5038" y="938"/>
                      <a:pt x="4748" y="1063"/>
                      <a:pt x="4437" y="1162"/>
                    </a:cubicBezTo>
                    <a:cubicBezTo>
                      <a:pt x="3866" y="1347"/>
                      <a:pt x="3247" y="1428"/>
                      <a:pt x="2646" y="1428"/>
                    </a:cubicBezTo>
                    <a:cubicBezTo>
                      <a:pt x="2538" y="1428"/>
                      <a:pt x="2431" y="1425"/>
                      <a:pt x="2324" y="1420"/>
                    </a:cubicBezTo>
                    <a:cubicBezTo>
                      <a:pt x="1968" y="1400"/>
                      <a:pt x="1611" y="1361"/>
                      <a:pt x="1274" y="1275"/>
                    </a:cubicBezTo>
                    <a:cubicBezTo>
                      <a:pt x="971" y="1202"/>
                      <a:pt x="654" y="1096"/>
                      <a:pt x="462" y="846"/>
                    </a:cubicBezTo>
                    <a:cubicBezTo>
                      <a:pt x="452" y="830"/>
                      <a:pt x="466" y="815"/>
                      <a:pt x="478" y="815"/>
                    </a:cubicBezTo>
                    <a:cubicBezTo>
                      <a:pt x="482" y="815"/>
                      <a:pt x="486" y="816"/>
                      <a:pt x="489" y="819"/>
                    </a:cubicBezTo>
                    <a:cubicBezTo>
                      <a:pt x="508" y="826"/>
                      <a:pt x="522" y="832"/>
                      <a:pt x="541" y="839"/>
                    </a:cubicBezTo>
                    <a:cubicBezTo>
                      <a:pt x="423" y="779"/>
                      <a:pt x="343" y="667"/>
                      <a:pt x="244" y="581"/>
                    </a:cubicBezTo>
                    <a:cubicBezTo>
                      <a:pt x="225" y="581"/>
                      <a:pt x="205" y="581"/>
                      <a:pt x="191" y="588"/>
                    </a:cubicBezTo>
                    <a:cubicBezTo>
                      <a:pt x="125" y="588"/>
                      <a:pt x="59" y="588"/>
                      <a:pt x="0" y="575"/>
                    </a:cubicBezTo>
                    <a:lnTo>
                      <a:pt x="0" y="575"/>
                    </a:lnTo>
                    <a:cubicBezTo>
                      <a:pt x="46" y="694"/>
                      <a:pt x="86" y="819"/>
                      <a:pt x="139" y="938"/>
                    </a:cubicBezTo>
                    <a:cubicBezTo>
                      <a:pt x="258" y="1209"/>
                      <a:pt x="502" y="1380"/>
                      <a:pt x="766" y="1506"/>
                    </a:cubicBezTo>
                    <a:cubicBezTo>
                      <a:pt x="957" y="1605"/>
                      <a:pt x="1169" y="1684"/>
                      <a:pt x="1380" y="1750"/>
                    </a:cubicBezTo>
                    <a:cubicBezTo>
                      <a:pt x="1413" y="1757"/>
                      <a:pt x="1453" y="1763"/>
                      <a:pt x="1492" y="1763"/>
                    </a:cubicBezTo>
                    <a:cubicBezTo>
                      <a:pt x="2186" y="1873"/>
                      <a:pt x="2870" y="1921"/>
                      <a:pt x="3548" y="1921"/>
                    </a:cubicBezTo>
                    <a:cubicBezTo>
                      <a:pt x="6017" y="1921"/>
                      <a:pt x="8389" y="1276"/>
                      <a:pt x="10736" y="581"/>
                    </a:cubicBezTo>
                    <a:cubicBezTo>
                      <a:pt x="9957" y="271"/>
                      <a:pt x="9158" y="40"/>
                      <a:pt x="8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7" name="Google Shape;4067;p43"/>
            <p:cNvGrpSpPr/>
            <p:nvPr/>
          </p:nvGrpSpPr>
          <p:grpSpPr>
            <a:xfrm flipH="1" rot="-206388">
              <a:off x="617962" y="2024106"/>
              <a:ext cx="3536697" cy="1044625"/>
              <a:chOff x="7200549" y="2898335"/>
              <a:chExt cx="3536691" cy="1044624"/>
            </a:xfrm>
          </p:grpSpPr>
          <p:sp>
            <p:nvSpPr>
              <p:cNvPr id="4068" name="Google Shape;4068;p43"/>
              <p:cNvSpPr/>
              <p:nvPr/>
            </p:nvSpPr>
            <p:spPr>
              <a:xfrm>
                <a:off x="7410847" y="3299186"/>
                <a:ext cx="673723" cy="177777"/>
              </a:xfrm>
              <a:custGeom>
                <a:rect b="b" l="l" r="r" t="t"/>
                <a:pathLst>
                  <a:path extrusionOk="0" h="1379" w="5226">
                    <a:moveTo>
                      <a:pt x="2263" y="0"/>
                    </a:moveTo>
                    <a:cubicBezTo>
                      <a:pt x="2190" y="0"/>
                      <a:pt x="2118" y="3"/>
                      <a:pt x="2045" y="8"/>
                    </a:cubicBezTo>
                    <a:cubicBezTo>
                      <a:pt x="1695" y="34"/>
                      <a:pt x="1293" y="87"/>
                      <a:pt x="1009" y="312"/>
                    </a:cubicBezTo>
                    <a:cubicBezTo>
                      <a:pt x="830" y="450"/>
                      <a:pt x="678" y="629"/>
                      <a:pt x="527" y="794"/>
                    </a:cubicBezTo>
                    <a:cubicBezTo>
                      <a:pt x="355" y="972"/>
                      <a:pt x="177" y="1157"/>
                      <a:pt x="12" y="1348"/>
                    </a:cubicBezTo>
                    <a:cubicBezTo>
                      <a:pt x="1" y="1359"/>
                      <a:pt x="12" y="1378"/>
                      <a:pt x="27" y="1378"/>
                    </a:cubicBezTo>
                    <a:cubicBezTo>
                      <a:pt x="30" y="1378"/>
                      <a:pt x="34" y="1377"/>
                      <a:pt x="38" y="1375"/>
                    </a:cubicBezTo>
                    <a:cubicBezTo>
                      <a:pt x="348" y="1111"/>
                      <a:pt x="632" y="827"/>
                      <a:pt x="923" y="556"/>
                    </a:cubicBezTo>
                    <a:cubicBezTo>
                      <a:pt x="1068" y="424"/>
                      <a:pt x="1220" y="331"/>
                      <a:pt x="1405" y="279"/>
                    </a:cubicBezTo>
                    <a:cubicBezTo>
                      <a:pt x="1590" y="226"/>
                      <a:pt x="1775" y="199"/>
                      <a:pt x="1959" y="186"/>
                    </a:cubicBezTo>
                    <a:cubicBezTo>
                      <a:pt x="2041" y="181"/>
                      <a:pt x="2122" y="178"/>
                      <a:pt x="2203" y="178"/>
                    </a:cubicBezTo>
                    <a:cubicBezTo>
                      <a:pt x="2844" y="178"/>
                      <a:pt x="3467" y="336"/>
                      <a:pt x="4059" y="582"/>
                    </a:cubicBezTo>
                    <a:cubicBezTo>
                      <a:pt x="4449" y="741"/>
                      <a:pt x="4819" y="939"/>
                      <a:pt x="5182" y="1144"/>
                    </a:cubicBezTo>
                    <a:cubicBezTo>
                      <a:pt x="5184" y="1144"/>
                      <a:pt x="5186" y="1145"/>
                      <a:pt x="5188" y="1145"/>
                    </a:cubicBezTo>
                    <a:cubicBezTo>
                      <a:pt x="5207" y="1145"/>
                      <a:pt x="5226" y="1122"/>
                      <a:pt x="5208" y="1111"/>
                    </a:cubicBezTo>
                    <a:cubicBezTo>
                      <a:pt x="4627" y="629"/>
                      <a:pt x="3907" y="279"/>
                      <a:pt x="3174" y="107"/>
                    </a:cubicBezTo>
                    <a:cubicBezTo>
                      <a:pt x="2876" y="43"/>
                      <a:pt x="2568" y="0"/>
                      <a:pt x="2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9" name="Google Shape;4069;p43"/>
              <p:cNvSpPr/>
              <p:nvPr/>
            </p:nvSpPr>
            <p:spPr>
              <a:xfrm>
                <a:off x="7447202" y="3253806"/>
                <a:ext cx="96301" cy="126210"/>
              </a:xfrm>
              <a:custGeom>
                <a:rect b="b" l="l" r="r" t="t"/>
                <a:pathLst>
                  <a:path extrusionOk="0" h="979" w="747">
                    <a:moveTo>
                      <a:pt x="145" y="0"/>
                    </a:moveTo>
                    <a:cubicBezTo>
                      <a:pt x="98" y="0"/>
                      <a:pt x="59" y="11"/>
                      <a:pt x="20" y="50"/>
                    </a:cubicBezTo>
                    <a:cubicBezTo>
                      <a:pt x="0" y="63"/>
                      <a:pt x="7" y="96"/>
                      <a:pt x="27" y="109"/>
                    </a:cubicBezTo>
                    <a:cubicBezTo>
                      <a:pt x="47" y="122"/>
                      <a:pt x="66" y="135"/>
                      <a:pt x="93" y="142"/>
                    </a:cubicBezTo>
                    <a:cubicBezTo>
                      <a:pt x="119" y="149"/>
                      <a:pt x="146" y="149"/>
                      <a:pt x="172" y="149"/>
                    </a:cubicBezTo>
                    <a:cubicBezTo>
                      <a:pt x="212" y="155"/>
                      <a:pt x="258" y="168"/>
                      <a:pt x="297" y="188"/>
                    </a:cubicBezTo>
                    <a:cubicBezTo>
                      <a:pt x="383" y="228"/>
                      <a:pt x="463" y="294"/>
                      <a:pt x="509" y="373"/>
                    </a:cubicBezTo>
                    <a:cubicBezTo>
                      <a:pt x="614" y="551"/>
                      <a:pt x="595" y="789"/>
                      <a:pt x="469" y="948"/>
                    </a:cubicBezTo>
                    <a:cubicBezTo>
                      <a:pt x="459" y="963"/>
                      <a:pt x="468" y="978"/>
                      <a:pt x="483" y="978"/>
                    </a:cubicBezTo>
                    <a:cubicBezTo>
                      <a:pt x="487" y="978"/>
                      <a:pt x="491" y="977"/>
                      <a:pt x="496" y="974"/>
                    </a:cubicBezTo>
                    <a:cubicBezTo>
                      <a:pt x="680" y="815"/>
                      <a:pt x="746" y="532"/>
                      <a:pt x="628" y="314"/>
                    </a:cubicBezTo>
                    <a:cubicBezTo>
                      <a:pt x="575" y="208"/>
                      <a:pt x="476" y="116"/>
                      <a:pt x="370" y="63"/>
                    </a:cubicBezTo>
                    <a:cubicBezTo>
                      <a:pt x="317" y="36"/>
                      <a:pt x="258" y="17"/>
                      <a:pt x="198" y="3"/>
                    </a:cubicBezTo>
                    <a:cubicBezTo>
                      <a:pt x="179" y="2"/>
                      <a:pt x="162" y="0"/>
                      <a:pt x="1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0" name="Google Shape;4070;p43"/>
              <p:cNvSpPr/>
              <p:nvPr/>
            </p:nvSpPr>
            <p:spPr>
              <a:xfrm>
                <a:off x="7481670" y="3411688"/>
                <a:ext cx="521600" cy="76448"/>
              </a:xfrm>
              <a:custGeom>
                <a:rect b="b" l="l" r="r" t="t"/>
                <a:pathLst>
                  <a:path extrusionOk="0" h="593" w="4046">
                    <a:moveTo>
                      <a:pt x="2154" y="1"/>
                    </a:moveTo>
                    <a:cubicBezTo>
                      <a:pt x="2103" y="1"/>
                      <a:pt x="2052" y="2"/>
                      <a:pt x="2001" y="4"/>
                    </a:cubicBezTo>
                    <a:cubicBezTo>
                      <a:pt x="1301" y="37"/>
                      <a:pt x="614" y="221"/>
                      <a:pt x="6" y="578"/>
                    </a:cubicBezTo>
                    <a:cubicBezTo>
                      <a:pt x="1" y="578"/>
                      <a:pt x="5" y="593"/>
                      <a:pt x="10" y="593"/>
                    </a:cubicBezTo>
                    <a:cubicBezTo>
                      <a:pt x="11" y="593"/>
                      <a:pt x="12" y="592"/>
                      <a:pt x="13" y="591"/>
                    </a:cubicBezTo>
                    <a:cubicBezTo>
                      <a:pt x="640" y="327"/>
                      <a:pt x="1327" y="182"/>
                      <a:pt x="2007" y="175"/>
                    </a:cubicBezTo>
                    <a:cubicBezTo>
                      <a:pt x="2041" y="175"/>
                      <a:pt x="2074" y="174"/>
                      <a:pt x="2107" y="174"/>
                    </a:cubicBezTo>
                    <a:cubicBezTo>
                      <a:pt x="2411" y="174"/>
                      <a:pt x="2714" y="202"/>
                      <a:pt x="3017" y="261"/>
                    </a:cubicBezTo>
                    <a:cubicBezTo>
                      <a:pt x="3354" y="327"/>
                      <a:pt x="3691" y="400"/>
                      <a:pt x="4014" y="499"/>
                    </a:cubicBezTo>
                    <a:cubicBezTo>
                      <a:pt x="4016" y="499"/>
                      <a:pt x="4018" y="500"/>
                      <a:pt x="4020" y="500"/>
                    </a:cubicBezTo>
                    <a:cubicBezTo>
                      <a:pt x="4036" y="500"/>
                      <a:pt x="4046" y="472"/>
                      <a:pt x="4028" y="466"/>
                    </a:cubicBezTo>
                    <a:cubicBezTo>
                      <a:pt x="3717" y="281"/>
                      <a:pt x="3400" y="155"/>
                      <a:pt x="3050" y="89"/>
                    </a:cubicBezTo>
                    <a:cubicBezTo>
                      <a:pt x="2757" y="33"/>
                      <a:pt x="2454" y="1"/>
                      <a:pt x="21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1" name="Google Shape;4071;p43"/>
              <p:cNvSpPr/>
              <p:nvPr/>
            </p:nvSpPr>
            <p:spPr>
              <a:xfrm>
                <a:off x="7549739" y="3531968"/>
                <a:ext cx="383658" cy="58271"/>
              </a:xfrm>
              <a:custGeom>
                <a:rect b="b" l="l" r="r" t="t"/>
                <a:pathLst>
                  <a:path extrusionOk="0" h="452" w="2976">
                    <a:moveTo>
                      <a:pt x="994" y="1"/>
                    </a:moveTo>
                    <a:cubicBezTo>
                      <a:pt x="667" y="1"/>
                      <a:pt x="340" y="31"/>
                      <a:pt x="13" y="87"/>
                    </a:cubicBezTo>
                    <a:cubicBezTo>
                      <a:pt x="0" y="94"/>
                      <a:pt x="0" y="120"/>
                      <a:pt x="20" y="120"/>
                    </a:cubicBezTo>
                    <a:cubicBezTo>
                      <a:pt x="166" y="113"/>
                      <a:pt x="312" y="109"/>
                      <a:pt x="457" y="109"/>
                    </a:cubicBezTo>
                    <a:cubicBezTo>
                      <a:pt x="800" y="109"/>
                      <a:pt x="1143" y="130"/>
                      <a:pt x="1486" y="167"/>
                    </a:cubicBezTo>
                    <a:cubicBezTo>
                      <a:pt x="1981" y="226"/>
                      <a:pt x="2450" y="371"/>
                      <a:pt x="2945" y="451"/>
                    </a:cubicBezTo>
                    <a:cubicBezTo>
                      <a:pt x="2947" y="451"/>
                      <a:pt x="2949" y="452"/>
                      <a:pt x="2951" y="452"/>
                    </a:cubicBezTo>
                    <a:cubicBezTo>
                      <a:pt x="2967" y="452"/>
                      <a:pt x="2976" y="429"/>
                      <a:pt x="2958" y="418"/>
                    </a:cubicBezTo>
                    <a:cubicBezTo>
                      <a:pt x="2522" y="167"/>
                      <a:pt x="2014" y="81"/>
                      <a:pt x="1519" y="28"/>
                    </a:cubicBezTo>
                    <a:cubicBezTo>
                      <a:pt x="1344" y="10"/>
                      <a:pt x="1169" y="1"/>
                      <a:pt x="9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2" name="Google Shape;4072;p43"/>
              <p:cNvSpPr/>
              <p:nvPr/>
            </p:nvSpPr>
            <p:spPr>
              <a:xfrm>
                <a:off x="7310328" y="3330465"/>
                <a:ext cx="51954" cy="133687"/>
              </a:xfrm>
              <a:custGeom>
                <a:rect b="b" l="l" r="r" t="t"/>
                <a:pathLst>
                  <a:path extrusionOk="0" h="1037" w="403">
                    <a:moveTo>
                      <a:pt x="72" y="1"/>
                    </a:moveTo>
                    <a:cubicBezTo>
                      <a:pt x="34" y="1"/>
                      <a:pt x="0" y="41"/>
                      <a:pt x="20" y="85"/>
                    </a:cubicBezTo>
                    <a:cubicBezTo>
                      <a:pt x="59" y="157"/>
                      <a:pt x="119" y="223"/>
                      <a:pt x="152" y="296"/>
                    </a:cubicBezTo>
                    <a:cubicBezTo>
                      <a:pt x="192" y="369"/>
                      <a:pt x="225" y="441"/>
                      <a:pt x="244" y="520"/>
                    </a:cubicBezTo>
                    <a:cubicBezTo>
                      <a:pt x="297" y="679"/>
                      <a:pt x="304" y="837"/>
                      <a:pt x="304" y="1002"/>
                    </a:cubicBezTo>
                    <a:cubicBezTo>
                      <a:pt x="300" y="1025"/>
                      <a:pt x="318" y="1037"/>
                      <a:pt x="335" y="1037"/>
                    </a:cubicBezTo>
                    <a:cubicBezTo>
                      <a:pt x="348" y="1037"/>
                      <a:pt x="360" y="1030"/>
                      <a:pt x="363" y="1016"/>
                    </a:cubicBezTo>
                    <a:lnTo>
                      <a:pt x="363" y="1009"/>
                    </a:lnTo>
                    <a:cubicBezTo>
                      <a:pt x="403" y="837"/>
                      <a:pt x="390" y="659"/>
                      <a:pt x="350" y="487"/>
                    </a:cubicBezTo>
                    <a:cubicBezTo>
                      <a:pt x="324" y="408"/>
                      <a:pt x="297" y="322"/>
                      <a:pt x="258" y="243"/>
                    </a:cubicBezTo>
                    <a:cubicBezTo>
                      <a:pt x="218" y="164"/>
                      <a:pt x="178" y="78"/>
                      <a:pt x="112" y="19"/>
                    </a:cubicBezTo>
                    <a:cubicBezTo>
                      <a:pt x="100" y="6"/>
                      <a:pt x="86" y="1"/>
                      <a:pt x="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3" name="Google Shape;4073;p43"/>
              <p:cNvSpPr/>
              <p:nvPr/>
            </p:nvSpPr>
            <p:spPr>
              <a:xfrm>
                <a:off x="7200549" y="3416376"/>
                <a:ext cx="66779" cy="41898"/>
              </a:xfrm>
              <a:custGeom>
                <a:rect b="b" l="l" r="r" t="t"/>
                <a:pathLst>
                  <a:path extrusionOk="0" h="325" w="518">
                    <a:moveTo>
                      <a:pt x="73" y="0"/>
                    </a:moveTo>
                    <a:cubicBezTo>
                      <a:pt x="64" y="0"/>
                      <a:pt x="55" y="1"/>
                      <a:pt x="47" y="2"/>
                    </a:cubicBezTo>
                    <a:cubicBezTo>
                      <a:pt x="27" y="2"/>
                      <a:pt x="7" y="15"/>
                      <a:pt x="1" y="42"/>
                    </a:cubicBezTo>
                    <a:cubicBezTo>
                      <a:pt x="1" y="68"/>
                      <a:pt x="14" y="88"/>
                      <a:pt x="34" y="95"/>
                    </a:cubicBezTo>
                    <a:cubicBezTo>
                      <a:pt x="73" y="108"/>
                      <a:pt x="113" y="108"/>
                      <a:pt x="152" y="121"/>
                    </a:cubicBezTo>
                    <a:cubicBezTo>
                      <a:pt x="192" y="134"/>
                      <a:pt x="225" y="147"/>
                      <a:pt x="265" y="167"/>
                    </a:cubicBezTo>
                    <a:cubicBezTo>
                      <a:pt x="298" y="180"/>
                      <a:pt x="331" y="207"/>
                      <a:pt x="357" y="227"/>
                    </a:cubicBezTo>
                    <a:cubicBezTo>
                      <a:pt x="390" y="253"/>
                      <a:pt x="417" y="286"/>
                      <a:pt x="450" y="312"/>
                    </a:cubicBezTo>
                    <a:cubicBezTo>
                      <a:pt x="456" y="321"/>
                      <a:pt x="465" y="325"/>
                      <a:pt x="473" y="325"/>
                    </a:cubicBezTo>
                    <a:cubicBezTo>
                      <a:pt x="496" y="325"/>
                      <a:pt x="517" y="295"/>
                      <a:pt x="502" y="266"/>
                    </a:cubicBezTo>
                    <a:cubicBezTo>
                      <a:pt x="469" y="187"/>
                      <a:pt x="384" y="128"/>
                      <a:pt x="311" y="81"/>
                    </a:cubicBezTo>
                    <a:cubicBezTo>
                      <a:pt x="271" y="62"/>
                      <a:pt x="232" y="42"/>
                      <a:pt x="185" y="22"/>
                    </a:cubicBezTo>
                    <a:cubicBezTo>
                      <a:pt x="153" y="11"/>
                      <a:pt x="112" y="0"/>
                      <a:pt x="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43"/>
              <p:cNvSpPr/>
              <p:nvPr/>
            </p:nvSpPr>
            <p:spPr>
              <a:xfrm>
                <a:off x="7681427" y="3177530"/>
                <a:ext cx="537457" cy="250487"/>
              </a:xfrm>
              <a:custGeom>
                <a:rect b="b" l="l" r="r" t="t"/>
                <a:pathLst>
                  <a:path extrusionOk="0" h="1943" w="4169">
                    <a:moveTo>
                      <a:pt x="216" y="0"/>
                    </a:moveTo>
                    <a:cubicBezTo>
                      <a:pt x="148" y="0"/>
                      <a:pt x="81" y="3"/>
                      <a:pt x="13" y="8"/>
                    </a:cubicBezTo>
                    <a:cubicBezTo>
                      <a:pt x="7" y="8"/>
                      <a:pt x="0" y="21"/>
                      <a:pt x="13" y="28"/>
                    </a:cubicBezTo>
                    <a:cubicBezTo>
                      <a:pt x="304" y="67"/>
                      <a:pt x="601" y="100"/>
                      <a:pt x="885" y="160"/>
                    </a:cubicBezTo>
                    <a:cubicBezTo>
                      <a:pt x="1176" y="219"/>
                      <a:pt x="1466" y="298"/>
                      <a:pt x="1743" y="404"/>
                    </a:cubicBezTo>
                    <a:cubicBezTo>
                      <a:pt x="2305" y="615"/>
                      <a:pt x="2840" y="899"/>
                      <a:pt x="3315" y="1256"/>
                    </a:cubicBezTo>
                    <a:cubicBezTo>
                      <a:pt x="3592" y="1467"/>
                      <a:pt x="3850" y="1705"/>
                      <a:pt x="4107" y="1936"/>
                    </a:cubicBezTo>
                    <a:cubicBezTo>
                      <a:pt x="4114" y="1941"/>
                      <a:pt x="4121" y="1943"/>
                      <a:pt x="4127" y="1943"/>
                    </a:cubicBezTo>
                    <a:cubicBezTo>
                      <a:pt x="4149" y="1943"/>
                      <a:pt x="4169" y="1921"/>
                      <a:pt x="4153" y="1896"/>
                    </a:cubicBezTo>
                    <a:cubicBezTo>
                      <a:pt x="3790" y="1408"/>
                      <a:pt x="3289" y="1038"/>
                      <a:pt x="2760" y="741"/>
                    </a:cubicBezTo>
                    <a:cubicBezTo>
                      <a:pt x="2225" y="430"/>
                      <a:pt x="1644" y="213"/>
                      <a:pt x="1044" y="94"/>
                    </a:cubicBezTo>
                    <a:cubicBezTo>
                      <a:pt x="773" y="41"/>
                      <a:pt x="493" y="0"/>
                      <a:pt x="2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5" name="Google Shape;4075;p43"/>
              <p:cNvSpPr/>
              <p:nvPr/>
            </p:nvSpPr>
            <p:spPr>
              <a:xfrm>
                <a:off x="7967563" y="3134194"/>
                <a:ext cx="464877" cy="433550"/>
              </a:xfrm>
              <a:custGeom>
                <a:rect b="b" l="l" r="r" t="t"/>
                <a:pathLst>
                  <a:path extrusionOk="0" h="3363" w="3606">
                    <a:moveTo>
                      <a:pt x="27" y="1"/>
                    </a:moveTo>
                    <a:cubicBezTo>
                      <a:pt x="7" y="1"/>
                      <a:pt x="1" y="34"/>
                      <a:pt x="20" y="41"/>
                    </a:cubicBezTo>
                    <a:cubicBezTo>
                      <a:pt x="641" y="239"/>
                      <a:pt x="1242" y="430"/>
                      <a:pt x="1770" y="820"/>
                    </a:cubicBezTo>
                    <a:cubicBezTo>
                      <a:pt x="2048" y="1018"/>
                      <a:pt x="2265" y="1269"/>
                      <a:pt x="2470" y="1533"/>
                    </a:cubicBezTo>
                    <a:cubicBezTo>
                      <a:pt x="2681" y="1804"/>
                      <a:pt x="2899" y="2068"/>
                      <a:pt x="3084" y="2358"/>
                    </a:cubicBezTo>
                    <a:cubicBezTo>
                      <a:pt x="3183" y="2510"/>
                      <a:pt x="3276" y="2669"/>
                      <a:pt x="3355" y="2827"/>
                    </a:cubicBezTo>
                    <a:cubicBezTo>
                      <a:pt x="3441" y="2999"/>
                      <a:pt x="3494" y="3177"/>
                      <a:pt x="3573" y="3355"/>
                    </a:cubicBezTo>
                    <a:cubicBezTo>
                      <a:pt x="3575" y="3360"/>
                      <a:pt x="3580" y="3362"/>
                      <a:pt x="3585" y="3362"/>
                    </a:cubicBezTo>
                    <a:cubicBezTo>
                      <a:pt x="3595" y="3362"/>
                      <a:pt x="3606" y="3355"/>
                      <a:pt x="3606" y="3342"/>
                    </a:cubicBezTo>
                    <a:cubicBezTo>
                      <a:pt x="3606" y="3177"/>
                      <a:pt x="3546" y="3018"/>
                      <a:pt x="3494" y="2867"/>
                    </a:cubicBezTo>
                    <a:cubicBezTo>
                      <a:pt x="3434" y="2708"/>
                      <a:pt x="3362" y="2550"/>
                      <a:pt x="3282" y="2404"/>
                    </a:cubicBezTo>
                    <a:cubicBezTo>
                      <a:pt x="3104" y="2107"/>
                      <a:pt x="2893" y="1823"/>
                      <a:pt x="2681" y="1553"/>
                    </a:cubicBezTo>
                    <a:cubicBezTo>
                      <a:pt x="2457" y="1269"/>
                      <a:pt x="2239" y="991"/>
                      <a:pt x="1955" y="773"/>
                    </a:cubicBezTo>
                    <a:cubicBezTo>
                      <a:pt x="1698" y="569"/>
                      <a:pt x="1414" y="417"/>
                      <a:pt x="1110" y="291"/>
                    </a:cubicBezTo>
                    <a:cubicBezTo>
                      <a:pt x="760" y="153"/>
                      <a:pt x="397" y="47"/>
                      <a:pt x="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6" name="Google Shape;4076;p43"/>
              <p:cNvSpPr/>
              <p:nvPr/>
            </p:nvSpPr>
            <p:spPr>
              <a:xfrm>
                <a:off x="8199494" y="3110797"/>
                <a:ext cx="410215" cy="508580"/>
              </a:xfrm>
              <a:custGeom>
                <a:rect b="b" l="l" r="r" t="t"/>
                <a:pathLst>
                  <a:path extrusionOk="0" h="3945" w="3182">
                    <a:moveTo>
                      <a:pt x="27" y="0"/>
                    </a:moveTo>
                    <a:cubicBezTo>
                      <a:pt x="10" y="0"/>
                      <a:pt x="1" y="28"/>
                      <a:pt x="19" y="34"/>
                    </a:cubicBezTo>
                    <a:cubicBezTo>
                      <a:pt x="1214" y="655"/>
                      <a:pt x="2198" y="1639"/>
                      <a:pt x="2752" y="2873"/>
                    </a:cubicBezTo>
                    <a:cubicBezTo>
                      <a:pt x="2832" y="3045"/>
                      <a:pt x="2891" y="3217"/>
                      <a:pt x="2957" y="3395"/>
                    </a:cubicBezTo>
                    <a:cubicBezTo>
                      <a:pt x="3017" y="3573"/>
                      <a:pt x="3056" y="3758"/>
                      <a:pt x="3129" y="3930"/>
                    </a:cubicBezTo>
                    <a:cubicBezTo>
                      <a:pt x="3134" y="3940"/>
                      <a:pt x="3143" y="3944"/>
                      <a:pt x="3152" y="3944"/>
                    </a:cubicBezTo>
                    <a:cubicBezTo>
                      <a:pt x="3167" y="3944"/>
                      <a:pt x="3182" y="3933"/>
                      <a:pt x="3182" y="3917"/>
                    </a:cubicBezTo>
                    <a:cubicBezTo>
                      <a:pt x="3182" y="3752"/>
                      <a:pt x="3135" y="3587"/>
                      <a:pt x="3089" y="3428"/>
                    </a:cubicBezTo>
                    <a:cubicBezTo>
                      <a:pt x="3043" y="3256"/>
                      <a:pt x="2984" y="3091"/>
                      <a:pt x="2918" y="2933"/>
                    </a:cubicBezTo>
                    <a:cubicBezTo>
                      <a:pt x="2792" y="2616"/>
                      <a:pt x="2634" y="2312"/>
                      <a:pt x="2442" y="2022"/>
                    </a:cubicBezTo>
                    <a:cubicBezTo>
                      <a:pt x="2072" y="1454"/>
                      <a:pt x="1597" y="952"/>
                      <a:pt x="1042" y="556"/>
                    </a:cubicBezTo>
                    <a:cubicBezTo>
                      <a:pt x="732" y="331"/>
                      <a:pt x="395" y="146"/>
                      <a:pt x="32" y="1"/>
                    </a:cubicBezTo>
                    <a:cubicBezTo>
                      <a:pt x="30" y="1"/>
                      <a:pt x="29" y="0"/>
                      <a:pt x="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43"/>
              <p:cNvSpPr/>
              <p:nvPr/>
            </p:nvSpPr>
            <p:spPr>
              <a:xfrm>
                <a:off x="8427286" y="3039372"/>
                <a:ext cx="244428" cy="498524"/>
              </a:xfrm>
              <a:custGeom>
                <a:rect b="b" l="l" r="r" t="t"/>
                <a:pathLst>
                  <a:path extrusionOk="0" h="3867" w="1896">
                    <a:moveTo>
                      <a:pt x="125" y="1"/>
                    </a:moveTo>
                    <a:cubicBezTo>
                      <a:pt x="113" y="1"/>
                      <a:pt x="102" y="6"/>
                      <a:pt x="100" y="19"/>
                    </a:cubicBezTo>
                    <a:lnTo>
                      <a:pt x="100" y="26"/>
                    </a:lnTo>
                    <a:cubicBezTo>
                      <a:pt x="1" y="363"/>
                      <a:pt x="146" y="699"/>
                      <a:pt x="351" y="970"/>
                    </a:cubicBezTo>
                    <a:cubicBezTo>
                      <a:pt x="582" y="1267"/>
                      <a:pt x="859" y="1512"/>
                      <a:pt x="1064" y="1822"/>
                    </a:cubicBezTo>
                    <a:cubicBezTo>
                      <a:pt x="1269" y="2119"/>
                      <a:pt x="1427" y="2443"/>
                      <a:pt x="1552" y="2779"/>
                    </a:cubicBezTo>
                    <a:cubicBezTo>
                      <a:pt x="1612" y="2951"/>
                      <a:pt x="1665" y="3129"/>
                      <a:pt x="1698" y="3301"/>
                    </a:cubicBezTo>
                    <a:cubicBezTo>
                      <a:pt x="1737" y="3479"/>
                      <a:pt x="1757" y="3664"/>
                      <a:pt x="1797" y="3842"/>
                    </a:cubicBezTo>
                    <a:cubicBezTo>
                      <a:pt x="1800" y="3859"/>
                      <a:pt x="1812" y="3866"/>
                      <a:pt x="1825" y="3866"/>
                    </a:cubicBezTo>
                    <a:cubicBezTo>
                      <a:pt x="1844" y="3866"/>
                      <a:pt x="1866" y="3852"/>
                      <a:pt x="1869" y="3829"/>
                    </a:cubicBezTo>
                    <a:cubicBezTo>
                      <a:pt x="1896" y="3492"/>
                      <a:pt x="1797" y="3129"/>
                      <a:pt x="1691" y="2812"/>
                    </a:cubicBezTo>
                    <a:cubicBezTo>
                      <a:pt x="1585" y="2489"/>
                      <a:pt x="1440" y="2178"/>
                      <a:pt x="1255" y="1888"/>
                    </a:cubicBezTo>
                    <a:cubicBezTo>
                      <a:pt x="1064" y="1591"/>
                      <a:pt x="833" y="1340"/>
                      <a:pt x="595" y="1082"/>
                    </a:cubicBezTo>
                    <a:cubicBezTo>
                      <a:pt x="331" y="798"/>
                      <a:pt x="60" y="448"/>
                      <a:pt x="159" y="39"/>
                    </a:cubicBezTo>
                    <a:cubicBezTo>
                      <a:pt x="163" y="15"/>
                      <a:pt x="143" y="1"/>
                      <a:pt x="1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43"/>
              <p:cNvSpPr/>
              <p:nvPr/>
            </p:nvSpPr>
            <p:spPr>
              <a:xfrm>
                <a:off x="8599263" y="2898335"/>
                <a:ext cx="183192" cy="642912"/>
              </a:xfrm>
              <a:custGeom>
                <a:rect b="b" l="l" r="r" t="t"/>
                <a:pathLst>
                  <a:path extrusionOk="0" h="4987" w="1421">
                    <a:moveTo>
                      <a:pt x="387" y="1"/>
                    </a:moveTo>
                    <a:cubicBezTo>
                      <a:pt x="381" y="1"/>
                      <a:pt x="375" y="4"/>
                      <a:pt x="370" y="11"/>
                    </a:cubicBezTo>
                    <a:cubicBezTo>
                      <a:pt x="1" y="526"/>
                      <a:pt x="20" y="1206"/>
                      <a:pt x="199" y="1787"/>
                    </a:cubicBezTo>
                    <a:cubicBezTo>
                      <a:pt x="417" y="2473"/>
                      <a:pt x="819" y="3081"/>
                      <a:pt x="1070" y="3748"/>
                    </a:cubicBezTo>
                    <a:cubicBezTo>
                      <a:pt x="1143" y="3939"/>
                      <a:pt x="1202" y="4131"/>
                      <a:pt x="1242" y="4336"/>
                    </a:cubicBezTo>
                    <a:cubicBezTo>
                      <a:pt x="1282" y="4547"/>
                      <a:pt x="1275" y="4758"/>
                      <a:pt x="1295" y="4976"/>
                    </a:cubicBezTo>
                    <a:cubicBezTo>
                      <a:pt x="1295" y="4984"/>
                      <a:pt x="1302" y="4987"/>
                      <a:pt x="1308" y="4987"/>
                    </a:cubicBezTo>
                    <a:cubicBezTo>
                      <a:pt x="1313" y="4987"/>
                      <a:pt x="1318" y="4985"/>
                      <a:pt x="1321" y="4983"/>
                    </a:cubicBezTo>
                    <a:cubicBezTo>
                      <a:pt x="1420" y="4672"/>
                      <a:pt x="1341" y="4302"/>
                      <a:pt x="1262" y="3992"/>
                    </a:cubicBezTo>
                    <a:cubicBezTo>
                      <a:pt x="1169" y="3662"/>
                      <a:pt x="1037" y="3345"/>
                      <a:pt x="892" y="3041"/>
                    </a:cubicBezTo>
                    <a:cubicBezTo>
                      <a:pt x="588" y="2414"/>
                      <a:pt x="245" y="1793"/>
                      <a:pt x="192" y="1087"/>
                    </a:cubicBezTo>
                    <a:cubicBezTo>
                      <a:pt x="166" y="724"/>
                      <a:pt x="225" y="347"/>
                      <a:pt x="397" y="24"/>
                    </a:cubicBezTo>
                    <a:cubicBezTo>
                      <a:pt x="405" y="11"/>
                      <a:pt x="397" y="1"/>
                      <a:pt x="3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9" name="Google Shape;4079;p43"/>
              <p:cNvSpPr/>
              <p:nvPr/>
            </p:nvSpPr>
            <p:spPr>
              <a:xfrm>
                <a:off x="8824355" y="3306910"/>
                <a:ext cx="78769" cy="243396"/>
              </a:xfrm>
              <a:custGeom>
                <a:rect b="b" l="l" r="r" t="t"/>
                <a:pathLst>
                  <a:path extrusionOk="0" h="1888" w="611">
                    <a:moveTo>
                      <a:pt x="33" y="0"/>
                    </a:moveTo>
                    <a:cubicBezTo>
                      <a:pt x="16" y="0"/>
                      <a:pt x="1" y="16"/>
                      <a:pt x="10" y="39"/>
                    </a:cubicBezTo>
                    <a:cubicBezTo>
                      <a:pt x="155" y="329"/>
                      <a:pt x="274" y="626"/>
                      <a:pt x="353" y="943"/>
                    </a:cubicBezTo>
                    <a:cubicBezTo>
                      <a:pt x="426" y="1247"/>
                      <a:pt x="433" y="1557"/>
                      <a:pt x="485" y="1868"/>
                    </a:cubicBezTo>
                    <a:cubicBezTo>
                      <a:pt x="489" y="1881"/>
                      <a:pt x="500" y="1888"/>
                      <a:pt x="512" y="1888"/>
                    </a:cubicBezTo>
                    <a:cubicBezTo>
                      <a:pt x="523" y="1888"/>
                      <a:pt x="535" y="1881"/>
                      <a:pt x="538" y="1868"/>
                    </a:cubicBezTo>
                    <a:cubicBezTo>
                      <a:pt x="611" y="1557"/>
                      <a:pt x="551" y="1214"/>
                      <a:pt x="472" y="904"/>
                    </a:cubicBezTo>
                    <a:cubicBezTo>
                      <a:pt x="393" y="580"/>
                      <a:pt x="254" y="283"/>
                      <a:pt x="56" y="12"/>
                    </a:cubicBezTo>
                    <a:cubicBezTo>
                      <a:pt x="50" y="4"/>
                      <a:pt x="41" y="0"/>
                      <a:pt x="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0" name="Google Shape;4080;p43"/>
              <p:cNvSpPr/>
              <p:nvPr/>
            </p:nvSpPr>
            <p:spPr>
              <a:xfrm>
                <a:off x="8943237" y="3328128"/>
                <a:ext cx="93336" cy="203690"/>
              </a:xfrm>
              <a:custGeom>
                <a:rect b="b" l="l" r="r" t="t"/>
                <a:pathLst>
                  <a:path extrusionOk="0" h="1580" w="724">
                    <a:moveTo>
                      <a:pt x="34" y="1"/>
                    </a:moveTo>
                    <a:cubicBezTo>
                      <a:pt x="16" y="1"/>
                      <a:pt x="1" y="26"/>
                      <a:pt x="17" y="37"/>
                    </a:cubicBezTo>
                    <a:cubicBezTo>
                      <a:pt x="235" y="215"/>
                      <a:pt x="407" y="459"/>
                      <a:pt x="506" y="723"/>
                    </a:cubicBezTo>
                    <a:cubicBezTo>
                      <a:pt x="552" y="856"/>
                      <a:pt x="585" y="988"/>
                      <a:pt x="598" y="1126"/>
                    </a:cubicBezTo>
                    <a:cubicBezTo>
                      <a:pt x="611" y="1192"/>
                      <a:pt x="611" y="1265"/>
                      <a:pt x="611" y="1338"/>
                    </a:cubicBezTo>
                    <a:cubicBezTo>
                      <a:pt x="611" y="1410"/>
                      <a:pt x="605" y="1483"/>
                      <a:pt x="605" y="1549"/>
                    </a:cubicBezTo>
                    <a:cubicBezTo>
                      <a:pt x="609" y="1565"/>
                      <a:pt x="626" y="1579"/>
                      <a:pt x="641" y="1579"/>
                    </a:cubicBezTo>
                    <a:cubicBezTo>
                      <a:pt x="651" y="1579"/>
                      <a:pt x="659" y="1574"/>
                      <a:pt x="664" y="1562"/>
                    </a:cubicBezTo>
                    <a:cubicBezTo>
                      <a:pt x="724" y="1437"/>
                      <a:pt x="724" y="1265"/>
                      <a:pt x="717" y="1126"/>
                    </a:cubicBezTo>
                    <a:cubicBezTo>
                      <a:pt x="704" y="974"/>
                      <a:pt x="664" y="823"/>
                      <a:pt x="611" y="684"/>
                    </a:cubicBezTo>
                    <a:cubicBezTo>
                      <a:pt x="493" y="400"/>
                      <a:pt x="308" y="169"/>
                      <a:pt x="44" y="4"/>
                    </a:cubicBezTo>
                    <a:cubicBezTo>
                      <a:pt x="40" y="2"/>
                      <a:pt x="37" y="1"/>
                      <a:pt x="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43"/>
              <p:cNvSpPr/>
              <p:nvPr/>
            </p:nvSpPr>
            <p:spPr>
              <a:xfrm>
                <a:off x="9116199" y="3353135"/>
                <a:ext cx="52598" cy="187188"/>
              </a:xfrm>
              <a:custGeom>
                <a:rect b="b" l="l" r="r" t="t"/>
                <a:pathLst>
                  <a:path extrusionOk="0" h="1452" w="408">
                    <a:moveTo>
                      <a:pt x="36" y="0"/>
                    </a:moveTo>
                    <a:cubicBezTo>
                      <a:pt x="18" y="0"/>
                      <a:pt x="1" y="16"/>
                      <a:pt x="11" y="31"/>
                    </a:cubicBezTo>
                    <a:lnTo>
                      <a:pt x="11" y="38"/>
                    </a:lnTo>
                    <a:cubicBezTo>
                      <a:pt x="143" y="242"/>
                      <a:pt x="242" y="467"/>
                      <a:pt x="275" y="711"/>
                    </a:cubicBezTo>
                    <a:cubicBezTo>
                      <a:pt x="295" y="830"/>
                      <a:pt x="295" y="942"/>
                      <a:pt x="282" y="1061"/>
                    </a:cubicBezTo>
                    <a:cubicBezTo>
                      <a:pt x="268" y="1180"/>
                      <a:pt x="229" y="1299"/>
                      <a:pt x="216" y="1418"/>
                    </a:cubicBezTo>
                    <a:cubicBezTo>
                      <a:pt x="211" y="1436"/>
                      <a:pt x="233" y="1452"/>
                      <a:pt x="251" y="1452"/>
                    </a:cubicBezTo>
                    <a:cubicBezTo>
                      <a:pt x="258" y="1452"/>
                      <a:pt x="265" y="1450"/>
                      <a:pt x="268" y="1444"/>
                    </a:cubicBezTo>
                    <a:cubicBezTo>
                      <a:pt x="348" y="1345"/>
                      <a:pt x="374" y="1213"/>
                      <a:pt x="387" y="1094"/>
                    </a:cubicBezTo>
                    <a:cubicBezTo>
                      <a:pt x="407" y="962"/>
                      <a:pt x="407" y="830"/>
                      <a:pt x="387" y="698"/>
                    </a:cubicBezTo>
                    <a:cubicBezTo>
                      <a:pt x="348" y="440"/>
                      <a:pt x="235" y="183"/>
                      <a:pt x="51" y="4"/>
                    </a:cubicBezTo>
                    <a:cubicBezTo>
                      <a:pt x="46" y="2"/>
                      <a:pt x="41" y="0"/>
                      <a:pt x="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43"/>
              <p:cNvSpPr/>
              <p:nvPr/>
            </p:nvSpPr>
            <p:spPr>
              <a:xfrm>
                <a:off x="9217039" y="3327375"/>
                <a:ext cx="56595" cy="178293"/>
              </a:xfrm>
              <a:custGeom>
                <a:rect b="b" l="l" r="r" t="t"/>
                <a:pathLst>
                  <a:path extrusionOk="0" h="1383" w="439">
                    <a:moveTo>
                      <a:pt x="43" y="1"/>
                    </a:moveTo>
                    <a:cubicBezTo>
                      <a:pt x="23" y="1"/>
                      <a:pt x="1" y="25"/>
                      <a:pt x="16" y="50"/>
                    </a:cubicBezTo>
                    <a:cubicBezTo>
                      <a:pt x="134" y="255"/>
                      <a:pt x="220" y="466"/>
                      <a:pt x="266" y="691"/>
                    </a:cubicBezTo>
                    <a:cubicBezTo>
                      <a:pt x="293" y="803"/>
                      <a:pt x="306" y="915"/>
                      <a:pt x="313" y="1034"/>
                    </a:cubicBezTo>
                    <a:cubicBezTo>
                      <a:pt x="313" y="1140"/>
                      <a:pt x="306" y="1258"/>
                      <a:pt x="319" y="1364"/>
                    </a:cubicBezTo>
                    <a:cubicBezTo>
                      <a:pt x="323" y="1376"/>
                      <a:pt x="336" y="1383"/>
                      <a:pt x="347" y="1383"/>
                    </a:cubicBezTo>
                    <a:cubicBezTo>
                      <a:pt x="355" y="1383"/>
                      <a:pt x="363" y="1379"/>
                      <a:pt x="365" y="1371"/>
                    </a:cubicBezTo>
                    <a:cubicBezTo>
                      <a:pt x="418" y="1272"/>
                      <a:pt x="438" y="1140"/>
                      <a:pt x="432" y="1034"/>
                    </a:cubicBezTo>
                    <a:cubicBezTo>
                      <a:pt x="432" y="908"/>
                      <a:pt x="425" y="776"/>
                      <a:pt x="392" y="658"/>
                    </a:cubicBezTo>
                    <a:cubicBezTo>
                      <a:pt x="339" y="420"/>
                      <a:pt x="227" y="195"/>
                      <a:pt x="62" y="10"/>
                    </a:cubicBezTo>
                    <a:cubicBezTo>
                      <a:pt x="57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43"/>
              <p:cNvSpPr/>
              <p:nvPr/>
            </p:nvSpPr>
            <p:spPr>
              <a:xfrm>
                <a:off x="9381601" y="3401425"/>
                <a:ext cx="36355" cy="132785"/>
              </a:xfrm>
              <a:custGeom>
                <a:rect b="b" l="l" r="r" t="t"/>
                <a:pathLst>
                  <a:path extrusionOk="0" h="1030" w="282">
                    <a:moveTo>
                      <a:pt x="41" y="1"/>
                    </a:moveTo>
                    <a:cubicBezTo>
                      <a:pt x="20" y="1"/>
                      <a:pt x="1" y="24"/>
                      <a:pt x="11" y="43"/>
                    </a:cubicBezTo>
                    <a:cubicBezTo>
                      <a:pt x="97" y="189"/>
                      <a:pt x="156" y="354"/>
                      <a:pt x="163" y="525"/>
                    </a:cubicBezTo>
                    <a:cubicBezTo>
                      <a:pt x="169" y="605"/>
                      <a:pt x="163" y="684"/>
                      <a:pt x="156" y="770"/>
                    </a:cubicBezTo>
                    <a:cubicBezTo>
                      <a:pt x="149" y="809"/>
                      <a:pt x="136" y="849"/>
                      <a:pt x="130" y="895"/>
                    </a:cubicBezTo>
                    <a:cubicBezTo>
                      <a:pt x="123" y="935"/>
                      <a:pt x="110" y="968"/>
                      <a:pt x="116" y="1007"/>
                    </a:cubicBezTo>
                    <a:cubicBezTo>
                      <a:pt x="116" y="1022"/>
                      <a:pt x="131" y="1030"/>
                      <a:pt x="147" y="1030"/>
                    </a:cubicBezTo>
                    <a:cubicBezTo>
                      <a:pt x="152" y="1030"/>
                      <a:pt x="158" y="1029"/>
                      <a:pt x="163" y="1027"/>
                    </a:cubicBezTo>
                    <a:cubicBezTo>
                      <a:pt x="229" y="981"/>
                      <a:pt x="248" y="869"/>
                      <a:pt x="262" y="789"/>
                    </a:cubicBezTo>
                    <a:cubicBezTo>
                      <a:pt x="281" y="697"/>
                      <a:pt x="281" y="605"/>
                      <a:pt x="268" y="512"/>
                    </a:cubicBezTo>
                    <a:cubicBezTo>
                      <a:pt x="248" y="327"/>
                      <a:pt x="182" y="149"/>
                      <a:pt x="64" y="10"/>
                    </a:cubicBezTo>
                    <a:cubicBezTo>
                      <a:pt x="57" y="3"/>
                      <a:pt x="49" y="1"/>
                      <a:pt x="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43"/>
              <p:cNvSpPr/>
              <p:nvPr/>
            </p:nvSpPr>
            <p:spPr>
              <a:xfrm>
                <a:off x="9519250" y="3432258"/>
                <a:ext cx="36613" cy="97848"/>
              </a:xfrm>
              <a:custGeom>
                <a:rect b="b" l="l" r="r" t="t"/>
                <a:pathLst>
                  <a:path extrusionOk="0" h="759" w="284">
                    <a:moveTo>
                      <a:pt x="48" y="1"/>
                    </a:moveTo>
                    <a:cubicBezTo>
                      <a:pt x="22" y="1"/>
                      <a:pt x="0" y="30"/>
                      <a:pt x="26" y="56"/>
                    </a:cubicBezTo>
                    <a:cubicBezTo>
                      <a:pt x="105" y="142"/>
                      <a:pt x="158" y="260"/>
                      <a:pt x="171" y="379"/>
                    </a:cubicBezTo>
                    <a:cubicBezTo>
                      <a:pt x="178" y="432"/>
                      <a:pt x="178" y="492"/>
                      <a:pt x="171" y="544"/>
                    </a:cubicBezTo>
                    <a:cubicBezTo>
                      <a:pt x="164" y="577"/>
                      <a:pt x="158" y="604"/>
                      <a:pt x="151" y="637"/>
                    </a:cubicBezTo>
                    <a:cubicBezTo>
                      <a:pt x="145" y="663"/>
                      <a:pt x="131" y="696"/>
                      <a:pt x="131" y="723"/>
                    </a:cubicBezTo>
                    <a:cubicBezTo>
                      <a:pt x="131" y="745"/>
                      <a:pt x="150" y="758"/>
                      <a:pt x="170" y="758"/>
                    </a:cubicBezTo>
                    <a:cubicBezTo>
                      <a:pt x="179" y="758"/>
                      <a:pt x="189" y="755"/>
                      <a:pt x="197" y="749"/>
                    </a:cubicBezTo>
                    <a:cubicBezTo>
                      <a:pt x="217" y="729"/>
                      <a:pt x="237" y="696"/>
                      <a:pt x="244" y="670"/>
                    </a:cubicBezTo>
                    <a:cubicBezTo>
                      <a:pt x="264" y="630"/>
                      <a:pt x="270" y="597"/>
                      <a:pt x="277" y="564"/>
                    </a:cubicBezTo>
                    <a:cubicBezTo>
                      <a:pt x="283" y="492"/>
                      <a:pt x="283" y="426"/>
                      <a:pt x="270" y="353"/>
                    </a:cubicBezTo>
                    <a:cubicBezTo>
                      <a:pt x="244" y="221"/>
                      <a:pt x="171" y="95"/>
                      <a:pt x="72" y="10"/>
                    </a:cubicBezTo>
                    <a:cubicBezTo>
                      <a:pt x="64" y="4"/>
                      <a:pt x="56" y="1"/>
                      <a:pt x="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43"/>
              <p:cNvSpPr/>
              <p:nvPr/>
            </p:nvSpPr>
            <p:spPr>
              <a:xfrm rot="-160">
                <a:off x="9691213" y="3477460"/>
                <a:ext cx="35179" cy="83389"/>
              </a:xfrm>
              <a:custGeom>
                <a:rect b="b" l="l" r="r" t="t"/>
                <a:pathLst>
                  <a:path extrusionOk="0" h="856" w="327">
                    <a:moveTo>
                      <a:pt x="47" y="1"/>
                    </a:moveTo>
                    <a:cubicBezTo>
                      <a:pt x="24" y="1"/>
                      <a:pt x="0" y="31"/>
                      <a:pt x="17" y="53"/>
                    </a:cubicBezTo>
                    <a:cubicBezTo>
                      <a:pt x="96" y="165"/>
                      <a:pt x="168" y="277"/>
                      <a:pt x="188" y="416"/>
                    </a:cubicBezTo>
                    <a:cubicBezTo>
                      <a:pt x="201" y="482"/>
                      <a:pt x="201" y="548"/>
                      <a:pt x="195" y="614"/>
                    </a:cubicBezTo>
                    <a:cubicBezTo>
                      <a:pt x="188" y="680"/>
                      <a:pt x="182" y="752"/>
                      <a:pt x="168" y="818"/>
                    </a:cubicBezTo>
                    <a:cubicBezTo>
                      <a:pt x="164" y="837"/>
                      <a:pt x="182" y="856"/>
                      <a:pt x="200" y="856"/>
                    </a:cubicBezTo>
                    <a:cubicBezTo>
                      <a:pt x="208" y="856"/>
                      <a:pt x="215" y="853"/>
                      <a:pt x="221" y="845"/>
                    </a:cubicBezTo>
                    <a:cubicBezTo>
                      <a:pt x="274" y="779"/>
                      <a:pt x="307" y="713"/>
                      <a:pt x="314" y="634"/>
                    </a:cubicBezTo>
                    <a:cubicBezTo>
                      <a:pt x="327" y="554"/>
                      <a:pt x="320" y="475"/>
                      <a:pt x="307" y="396"/>
                    </a:cubicBezTo>
                    <a:cubicBezTo>
                      <a:pt x="294" y="317"/>
                      <a:pt x="261" y="244"/>
                      <a:pt x="221" y="178"/>
                    </a:cubicBezTo>
                    <a:cubicBezTo>
                      <a:pt x="182" y="105"/>
                      <a:pt x="135" y="46"/>
                      <a:pt x="63" y="6"/>
                    </a:cubicBezTo>
                    <a:cubicBezTo>
                      <a:pt x="58" y="3"/>
                      <a:pt x="52" y="1"/>
                      <a:pt x="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43"/>
              <p:cNvSpPr/>
              <p:nvPr/>
            </p:nvSpPr>
            <p:spPr>
              <a:xfrm>
                <a:off x="9838486" y="3513964"/>
                <a:ext cx="45508" cy="80058"/>
              </a:xfrm>
              <a:custGeom>
                <a:rect b="b" l="l" r="r" t="t"/>
                <a:pathLst>
                  <a:path extrusionOk="0" h="621" w="353">
                    <a:moveTo>
                      <a:pt x="46" y="1"/>
                    </a:moveTo>
                    <a:cubicBezTo>
                      <a:pt x="20" y="1"/>
                      <a:pt x="1" y="36"/>
                      <a:pt x="23" y="58"/>
                    </a:cubicBezTo>
                    <a:cubicBezTo>
                      <a:pt x="89" y="124"/>
                      <a:pt x="148" y="210"/>
                      <a:pt x="181" y="303"/>
                    </a:cubicBezTo>
                    <a:cubicBezTo>
                      <a:pt x="221" y="395"/>
                      <a:pt x="221" y="494"/>
                      <a:pt x="241" y="593"/>
                    </a:cubicBezTo>
                    <a:cubicBezTo>
                      <a:pt x="244" y="612"/>
                      <a:pt x="257" y="621"/>
                      <a:pt x="272" y="621"/>
                    </a:cubicBezTo>
                    <a:cubicBezTo>
                      <a:pt x="287" y="621"/>
                      <a:pt x="303" y="611"/>
                      <a:pt x="307" y="593"/>
                    </a:cubicBezTo>
                    <a:cubicBezTo>
                      <a:pt x="353" y="488"/>
                      <a:pt x="313" y="362"/>
                      <a:pt x="274" y="263"/>
                    </a:cubicBezTo>
                    <a:cubicBezTo>
                      <a:pt x="227" y="157"/>
                      <a:pt x="155" y="72"/>
                      <a:pt x="62" y="6"/>
                    </a:cubicBezTo>
                    <a:cubicBezTo>
                      <a:pt x="57" y="2"/>
                      <a:pt x="51" y="1"/>
                      <a:pt x="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43"/>
              <p:cNvSpPr/>
              <p:nvPr/>
            </p:nvSpPr>
            <p:spPr>
              <a:xfrm>
                <a:off x="10245549" y="3106538"/>
                <a:ext cx="491691" cy="828811"/>
              </a:xfrm>
              <a:custGeom>
                <a:rect b="b" l="l" r="r" t="t"/>
                <a:pathLst>
                  <a:path extrusionOk="0" h="6429" w="3814">
                    <a:moveTo>
                      <a:pt x="3784" y="0"/>
                    </a:moveTo>
                    <a:cubicBezTo>
                      <a:pt x="3540" y="99"/>
                      <a:pt x="3309" y="258"/>
                      <a:pt x="3084" y="396"/>
                    </a:cubicBezTo>
                    <a:cubicBezTo>
                      <a:pt x="2853" y="548"/>
                      <a:pt x="2622" y="707"/>
                      <a:pt x="2398" y="872"/>
                    </a:cubicBezTo>
                    <a:cubicBezTo>
                      <a:pt x="1962" y="1189"/>
                      <a:pt x="1552" y="1532"/>
                      <a:pt x="1169" y="1902"/>
                    </a:cubicBezTo>
                    <a:cubicBezTo>
                      <a:pt x="806" y="2252"/>
                      <a:pt x="436" y="2628"/>
                      <a:pt x="225" y="3090"/>
                    </a:cubicBezTo>
                    <a:cubicBezTo>
                      <a:pt x="1" y="3592"/>
                      <a:pt x="27" y="4127"/>
                      <a:pt x="219" y="4635"/>
                    </a:cubicBezTo>
                    <a:cubicBezTo>
                      <a:pt x="331" y="4926"/>
                      <a:pt x="470" y="5203"/>
                      <a:pt x="615" y="5481"/>
                    </a:cubicBezTo>
                    <a:cubicBezTo>
                      <a:pt x="773" y="5791"/>
                      <a:pt x="932" y="6108"/>
                      <a:pt x="1103" y="6412"/>
                    </a:cubicBezTo>
                    <a:cubicBezTo>
                      <a:pt x="1108" y="6423"/>
                      <a:pt x="1118" y="6429"/>
                      <a:pt x="1128" y="6429"/>
                    </a:cubicBezTo>
                    <a:cubicBezTo>
                      <a:pt x="1146" y="6429"/>
                      <a:pt x="1165" y="6413"/>
                      <a:pt x="1156" y="6392"/>
                    </a:cubicBezTo>
                    <a:cubicBezTo>
                      <a:pt x="938" y="5870"/>
                      <a:pt x="668" y="5368"/>
                      <a:pt x="450" y="4847"/>
                    </a:cubicBezTo>
                    <a:cubicBezTo>
                      <a:pt x="245" y="4351"/>
                      <a:pt x="113" y="3817"/>
                      <a:pt x="298" y="3302"/>
                    </a:cubicBezTo>
                    <a:cubicBezTo>
                      <a:pt x="463" y="2833"/>
                      <a:pt x="806" y="2443"/>
                      <a:pt x="1150" y="2093"/>
                    </a:cubicBezTo>
                    <a:cubicBezTo>
                      <a:pt x="1513" y="1723"/>
                      <a:pt x="1902" y="1374"/>
                      <a:pt x="2305" y="1050"/>
                    </a:cubicBezTo>
                    <a:cubicBezTo>
                      <a:pt x="2543" y="865"/>
                      <a:pt x="2787" y="687"/>
                      <a:pt x="3031" y="522"/>
                    </a:cubicBezTo>
                    <a:cubicBezTo>
                      <a:pt x="3282" y="357"/>
                      <a:pt x="3553" y="218"/>
                      <a:pt x="3797" y="40"/>
                    </a:cubicBezTo>
                    <a:cubicBezTo>
                      <a:pt x="3814" y="29"/>
                      <a:pt x="3807" y="4"/>
                      <a:pt x="3793" y="4"/>
                    </a:cubicBezTo>
                    <a:cubicBezTo>
                      <a:pt x="3790" y="4"/>
                      <a:pt x="3787" y="5"/>
                      <a:pt x="3784" y="7"/>
                    </a:cubicBezTo>
                    <a:lnTo>
                      <a:pt x="37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43"/>
              <p:cNvSpPr/>
              <p:nvPr/>
            </p:nvSpPr>
            <p:spPr>
              <a:xfrm>
                <a:off x="10354485" y="3354835"/>
                <a:ext cx="145548" cy="350913"/>
              </a:xfrm>
              <a:custGeom>
                <a:rect b="b" l="l" r="r" t="t"/>
                <a:pathLst>
                  <a:path extrusionOk="0" h="2722" w="1129">
                    <a:moveTo>
                      <a:pt x="1111" y="0"/>
                    </a:moveTo>
                    <a:cubicBezTo>
                      <a:pt x="1108" y="0"/>
                      <a:pt x="1106" y="1"/>
                      <a:pt x="1104" y="2"/>
                    </a:cubicBezTo>
                    <a:cubicBezTo>
                      <a:pt x="905" y="207"/>
                      <a:pt x="707" y="405"/>
                      <a:pt x="516" y="616"/>
                    </a:cubicBezTo>
                    <a:cubicBezTo>
                      <a:pt x="351" y="808"/>
                      <a:pt x="199" y="999"/>
                      <a:pt x="113" y="1237"/>
                    </a:cubicBezTo>
                    <a:cubicBezTo>
                      <a:pt x="21" y="1468"/>
                      <a:pt x="1" y="1719"/>
                      <a:pt x="7" y="1963"/>
                    </a:cubicBezTo>
                    <a:cubicBezTo>
                      <a:pt x="14" y="2208"/>
                      <a:pt x="34" y="2472"/>
                      <a:pt x="100" y="2709"/>
                    </a:cubicBezTo>
                    <a:cubicBezTo>
                      <a:pt x="103" y="2718"/>
                      <a:pt x="109" y="2721"/>
                      <a:pt x="116" y="2721"/>
                    </a:cubicBezTo>
                    <a:cubicBezTo>
                      <a:pt x="125" y="2721"/>
                      <a:pt x="136" y="2714"/>
                      <a:pt x="140" y="2703"/>
                    </a:cubicBezTo>
                    <a:cubicBezTo>
                      <a:pt x="153" y="2465"/>
                      <a:pt x="120" y="2221"/>
                      <a:pt x="133" y="1983"/>
                    </a:cubicBezTo>
                    <a:cubicBezTo>
                      <a:pt x="146" y="1739"/>
                      <a:pt x="192" y="1501"/>
                      <a:pt x="278" y="1277"/>
                    </a:cubicBezTo>
                    <a:cubicBezTo>
                      <a:pt x="371" y="1059"/>
                      <a:pt x="516" y="867"/>
                      <a:pt x="661" y="682"/>
                    </a:cubicBezTo>
                    <a:cubicBezTo>
                      <a:pt x="820" y="464"/>
                      <a:pt x="972" y="240"/>
                      <a:pt x="1123" y="22"/>
                    </a:cubicBezTo>
                    <a:cubicBezTo>
                      <a:pt x="1129" y="11"/>
                      <a:pt x="1121" y="0"/>
                      <a:pt x="11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43"/>
              <p:cNvSpPr/>
              <p:nvPr/>
            </p:nvSpPr>
            <p:spPr>
              <a:xfrm>
                <a:off x="8361795" y="3764537"/>
                <a:ext cx="556021" cy="178422"/>
              </a:xfrm>
              <a:custGeom>
                <a:rect b="b" l="l" r="r" t="t"/>
                <a:pathLst>
                  <a:path extrusionOk="0" h="1384" w="4313">
                    <a:moveTo>
                      <a:pt x="7" y="0"/>
                    </a:moveTo>
                    <a:lnTo>
                      <a:pt x="0" y="7"/>
                    </a:lnTo>
                    <a:cubicBezTo>
                      <a:pt x="126" y="145"/>
                      <a:pt x="317" y="225"/>
                      <a:pt x="476" y="304"/>
                    </a:cubicBezTo>
                    <a:cubicBezTo>
                      <a:pt x="641" y="396"/>
                      <a:pt x="812" y="469"/>
                      <a:pt x="984" y="542"/>
                    </a:cubicBezTo>
                    <a:cubicBezTo>
                      <a:pt x="1334" y="700"/>
                      <a:pt x="1697" y="832"/>
                      <a:pt x="2067" y="951"/>
                    </a:cubicBezTo>
                    <a:cubicBezTo>
                      <a:pt x="2437" y="1063"/>
                      <a:pt x="2807" y="1162"/>
                      <a:pt x="3190" y="1235"/>
                    </a:cubicBezTo>
                    <a:cubicBezTo>
                      <a:pt x="3374" y="1268"/>
                      <a:pt x="3566" y="1308"/>
                      <a:pt x="3757" y="1341"/>
                    </a:cubicBezTo>
                    <a:cubicBezTo>
                      <a:pt x="3889" y="1360"/>
                      <a:pt x="4021" y="1383"/>
                      <a:pt x="4153" y="1383"/>
                    </a:cubicBezTo>
                    <a:cubicBezTo>
                      <a:pt x="4200" y="1383"/>
                      <a:pt x="4246" y="1380"/>
                      <a:pt x="4292" y="1374"/>
                    </a:cubicBezTo>
                    <a:cubicBezTo>
                      <a:pt x="4312" y="1374"/>
                      <a:pt x="4305" y="1347"/>
                      <a:pt x="4292" y="1341"/>
                    </a:cubicBezTo>
                    <a:cubicBezTo>
                      <a:pt x="4121" y="1268"/>
                      <a:pt x="3936" y="1255"/>
                      <a:pt x="3751" y="1222"/>
                    </a:cubicBezTo>
                    <a:cubicBezTo>
                      <a:pt x="3566" y="1189"/>
                      <a:pt x="3381" y="1156"/>
                      <a:pt x="3203" y="1116"/>
                    </a:cubicBezTo>
                    <a:cubicBezTo>
                      <a:pt x="2833" y="1024"/>
                      <a:pt x="2463" y="925"/>
                      <a:pt x="2107" y="812"/>
                    </a:cubicBezTo>
                    <a:cubicBezTo>
                      <a:pt x="1750" y="693"/>
                      <a:pt x="1394" y="568"/>
                      <a:pt x="1050" y="429"/>
                    </a:cubicBezTo>
                    <a:cubicBezTo>
                      <a:pt x="872" y="357"/>
                      <a:pt x="694" y="277"/>
                      <a:pt x="515" y="198"/>
                    </a:cubicBezTo>
                    <a:cubicBezTo>
                      <a:pt x="350" y="132"/>
                      <a:pt x="185" y="27"/>
                      <a:pt x="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43"/>
              <p:cNvSpPr/>
              <p:nvPr/>
            </p:nvSpPr>
            <p:spPr>
              <a:xfrm>
                <a:off x="8525135" y="3711423"/>
                <a:ext cx="248424" cy="140907"/>
              </a:xfrm>
              <a:custGeom>
                <a:rect b="b" l="l" r="r" t="t"/>
                <a:pathLst>
                  <a:path extrusionOk="0" h="1093" w="1927">
                    <a:moveTo>
                      <a:pt x="44" y="1"/>
                    </a:moveTo>
                    <a:cubicBezTo>
                      <a:pt x="19" y="1"/>
                      <a:pt x="1" y="30"/>
                      <a:pt x="21" y="56"/>
                    </a:cubicBezTo>
                    <a:lnTo>
                      <a:pt x="21" y="49"/>
                    </a:lnTo>
                    <a:cubicBezTo>
                      <a:pt x="272" y="293"/>
                      <a:pt x="549" y="511"/>
                      <a:pt x="846" y="689"/>
                    </a:cubicBezTo>
                    <a:cubicBezTo>
                      <a:pt x="998" y="775"/>
                      <a:pt x="1157" y="855"/>
                      <a:pt x="1315" y="921"/>
                    </a:cubicBezTo>
                    <a:cubicBezTo>
                      <a:pt x="1474" y="993"/>
                      <a:pt x="1645" y="1066"/>
                      <a:pt x="1810" y="1092"/>
                    </a:cubicBezTo>
                    <a:cubicBezTo>
                      <a:pt x="1813" y="1093"/>
                      <a:pt x="1815" y="1093"/>
                      <a:pt x="1818" y="1093"/>
                    </a:cubicBezTo>
                    <a:cubicBezTo>
                      <a:pt x="1880" y="1093"/>
                      <a:pt x="1927" y="1012"/>
                      <a:pt x="1863" y="980"/>
                    </a:cubicBezTo>
                    <a:cubicBezTo>
                      <a:pt x="1711" y="914"/>
                      <a:pt x="1546" y="874"/>
                      <a:pt x="1394" y="815"/>
                    </a:cubicBezTo>
                    <a:cubicBezTo>
                      <a:pt x="1236" y="749"/>
                      <a:pt x="1077" y="676"/>
                      <a:pt x="926" y="590"/>
                    </a:cubicBezTo>
                    <a:cubicBezTo>
                      <a:pt x="622" y="425"/>
                      <a:pt x="331" y="234"/>
                      <a:pt x="67" y="9"/>
                    </a:cubicBezTo>
                    <a:cubicBezTo>
                      <a:pt x="60" y="3"/>
                      <a:pt x="52" y="1"/>
                      <a:pt x="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91" name="Google Shape;4091;p43"/>
            <p:cNvGrpSpPr/>
            <p:nvPr/>
          </p:nvGrpSpPr>
          <p:grpSpPr>
            <a:xfrm flipH="1" rot="-206388">
              <a:off x="637454" y="2085134"/>
              <a:ext cx="3722321" cy="1015620"/>
              <a:chOff x="6998427" y="2966017"/>
              <a:chExt cx="3722315" cy="1015618"/>
            </a:xfrm>
          </p:grpSpPr>
          <p:sp>
            <p:nvSpPr>
              <p:cNvPr id="4092" name="Google Shape;4092;p43"/>
              <p:cNvSpPr/>
              <p:nvPr/>
            </p:nvSpPr>
            <p:spPr>
              <a:xfrm>
                <a:off x="6998427" y="3610932"/>
                <a:ext cx="46926" cy="36741"/>
              </a:xfrm>
              <a:custGeom>
                <a:rect b="b" l="l" r="r" t="t"/>
                <a:pathLst>
                  <a:path extrusionOk="0" h="285" w="364">
                    <a:moveTo>
                      <a:pt x="185" y="0"/>
                    </a:moveTo>
                    <a:cubicBezTo>
                      <a:pt x="1" y="0"/>
                      <a:pt x="1" y="284"/>
                      <a:pt x="185" y="284"/>
                    </a:cubicBezTo>
                    <a:cubicBezTo>
                      <a:pt x="364" y="284"/>
                      <a:pt x="364" y="0"/>
                      <a:pt x="1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43"/>
              <p:cNvSpPr/>
              <p:nvPr/>
            </p:nvSpPr>
            <p:spPr>
              <a:xfrm>
                <a:off x="7113866" y="3590497"/>
                <a:ext cx="35839" cy="35968"/>
              </a:xfrm>
              <a:custGeom>
                <a:rect b="b" l="l" r="r" t="t"/>
                <a:pathLst>
                  <a:path extrusionOk="0" h="279" w="278">
                    <a:moveTo>
                      <a:pt x="139" y="0"/>
                    </a:moveTo>
                    <a:cubicBezTo>
                      <a:pt x="132" y="0"/>
                      <a:pt x="126" y="1"/>
                      <a:pt x="119" y="3"/>
                    </a:cubicBezTo>
                    <a:cubicBezTo>
                      <a:pt x="106" y="3"/>
                      <a:pt x="99" y="10"/>
                      <a:pt x="86" y="10"/>
                    </a:cubicBezTo>
                    <a:cubicBezTo>
                      <a:pt x="66" y="16"/>
                      <a:pt x="53" y="30"/>
                      <a:pt x="40" y="43"/>
                    </a:cubicBezTo>
                    <a:cubicBezTo>
                      <a:pt x="33" y="49"/>
                      <a:pt x="27" y="63"/>
                      <a:pt x="20" y="69"/>
                    </a:cubicBezTo>
                    <a:cubicBezTo>
                      <a:pt x="14" y="82"/>
                      <a:pt x="14" y="89"/>
                      <a:pt x="7" y="102"/>
                    </a:cubicBezTo>
                    <a:cubicBezTo>
                      <a:pt x="0" y="122"/>
                      <a:pt x="0" y="135"/>
                      <a:pt x="7" y="155"/>
                    </a:cubicBezTo>
                    <a:cubicBezTo>
                      <a:pt x="7" y="168"/>
                      <a:pt x="7" y="181"/>
                      <a:pt x="14" y="195"/>
                    </a:cubicBezTo>
                    <a:cubicBezTo>
                      <a:pt x="20" y="208"/>
                      <a:pt x="27" y="228"/>
                      <a:pt x="40" y="234"/>
                    </a:cubicBezTo>
                    <a:cubicBezTo>
                      <a:pt x="53" y="241"/>
                      <a:pt x="60" y="254"/>
                      <a:pt x="66" y="261"/>
                    </a:cubicBezTo>
                    <a:cubicBezTo>
                      <a:pt x="80" y="261"/>
                      <a:pt x="93" y="267"/>
                      <a:pt x="99" y="274"/>
                    </a:cubicBezTo>
                    <a:cubicBezTo>
                      <a:pt x="113" y="277"/>
                      <a:pt x="126" y="279"/>
                      <a:pt x="139" y="279"/>
                    </a:cubicBezTo>
                    <a:cubicBezTo>
                      <a:pt x="152" y="279"/>
                      <a:pt x="165" y="277"/>
                      <a:pt x="179" y="274"/>
                    </a:cubicBezTo>
                    <a:cubicBezTo>
                      <a:pt x="185" y="274"/>
                      <a:pt x="198" y="267"/>
                      <a:pt x="205" y="267"/>
                    </a:cubicBezTo>
                    <a:cubicBezTo>
                      <a:pt x="218" y="261"/>
                      <a:pt x="231" y="254"/>
                      <a:pt x="245" y="247"/>
                    </a:cubicBezTo>
                    <a:cubicBezTo>
                      <a:pt x="258" y="234"/>
                      <a:pt x="264" y="221"/>
                      <a:pt x="271" y="208"/>
                    </a:cubicBezTo>
                    <a:cubicBezTo>
                      <a:pt x="271" y="195"/>
                      <a:pt x="271" y="188"/>
                      <a:pt x="271" y="175"/>
                    </a:cubicBezTo>
                    <a:cubicBezTo>
                      <a:pt x="278" y="155"/>
                      <a:pt x="278" y="142"/>
                      <a:pt x="278" y="122"/>
                    </a:cubicBezTo>
                    <a:cubicBezTo>
                      <a:pt x="278" y="109"/>
                      <a:pt x="271" y="96"/>
                      <a:pt x="264" y="89"/>
                    </a:cubicBezTo>
                    <a:cubicBezTo>
                      <a:pt x="258" y="69"/>
                      <a:pt x="251" y="56"/>
                      <a:pt x="238" y="43"/>
                    </a:cubicBezTo>
                    <a:cubicBezTo>
                      <a:pt x="231" y="36"/>
                      <a:pt x="218" y="30"/>
                      <a:pt x="212" y="23"/>
                    </a:cubicBezTo>
                    <a:cubicBezTo>
                      <a:pt x="198" y="16"/>
                      <a:pt x="185" y="10"/>
                      <a:pt x="179" y="3"/>
                    </a:cubicBezTo>
                    <a:cubicBezTo>
                      <a:pt x="165" y="3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43"/>
              <p:cNvSpPr/>
              <p:nvPr/>
            </p:nvSpPr>
            <p:spPr>
              <a:xfrm>
                <a:off x="7206688" y="3597588"/>
                <a:ext cx="33261" cy="34292"/>
              </a:xfrm>
              <a:custGeom>
                <a:rect b="b" l="l" r="r" t="t"/>
                <a:pathLst>
                  <a:path extrusionOk="0" h="266" w="258">
                    <a:moveTo>
                      <a:pt x="205" y="252"/>
                    </a:moveTo>
                    <a:cubicBezTo>
                      <a:pt x="203" y="252"/>
                      <a:pt x="200" y="252"/>
                      <a:pt x="198" y="252"/>
                    </a:cubicBezTo>
                    <a:lnTo>
                      <a:pt x="198" y="252"/>
                    </a:lnTo>
                    <a:cubicBezTo>
                      <a:pt x="198" y="252"/>
                      <a:pt x="198" y="252"/>
                      <a:pt x="198" y="252"/>
                    </a:cubicBezTo>
                    <a:close/>
                    <a:moveTo>
                      <a:pt x="119" y="1"/>
                    </a:moveTo>
                    <a:cubicBezTo>
                      <a:pt x="106" y="1"/>
                      <a:pt x="86" y="8"/>
                      <a:pt x="73" y="14"/>
                    </a:cubicBezTo>
                    <a:cubicBezTo>
                      <a:pt x="60" y="21"/>
                      <a:pt x="46" y="27"/>
                      <a:pt x="33" y="41"/>
                    </a:cubicBezTo>
                    <a:cubicBezTo>
                      <a:pt x="27" y="47"/>
                      <a:pt x="20" y="54"/>
                      <a:pt x="13" y="67"/>
                    </a:cubicBezTo>
                    <a:cubicBezTo>
                      <a:pt x="0" y="80"/>
                      <a:pt x="0" y="107"/>
                      <a:pt x="0" y="126"/>
                    </a:cubicBezTo>
                    <a:cubicBezTo>
                      <a:pt x="0" y="140"/>
                      <a:pt x="0" y="146"/>
                      <a:pt x="0" y="159"/>
                    </a:cubicBezTo>
                    <a:cubicBezTo>
                      <a:pt x="7" y="179"/>
                      <a:pt x="20" y="199"/>
                      <a:pt x="33" y="212"/>
                    </a:cubicBezTo>
                    <a:lnTo>
                      <a:pt x="46" y="219"/>
                    </a:lnTo>
                    <a:lnTo>
                      <a:pt x="53" y="225"/>
                    </a:lnTo>
                    <a:lnTo>
                      <a:pt x="53" y="232"/>
                    </a:lnTo>
                    <a:lnTo>
                      <a:pt x="60" y="232"/>
                    </a:lnTo>
                    <a:lnTo>
                      <a:pt x="73" y="239"/>
                    </a:lnTo>
                    <a:lnTo>
                      <a:pt x="79" y="252"/>
                    </a:lnTo>
                    <a:cubicBezTo>
                      <a:pt x="99" y="259"/>
                      <a:pt x="119" y="265"/>
                      <a:pt x="139" y="265"/>
                    </a:cubicBezTo>
                    <a:cubicBezTo>
                      <a:pt x="140" y="265"/>
                      <a:pt x="142" y="265"/>
                      <a:pt x="144" y="265"/>
                    </a:cubicBezTo>
                    <a:lnTo>
                      <a:pt x="144" y="265"/>
                    </a:lnTo>
                    <a:cubicBezTo>
                      <a:pt x="146" y="265"/>
                      <a:pt x="149" y="265"/>
                      <a:pt x="152" y="265"/>
                    </a:cubicBezTo>
                    <a:cubicBezTo>
                      <a:pt x="185" y="265"/>
                      <a:pt x="211" y="252"/>
                      <a:pt x="231" y="232"/>
                    </a:cubicBezTo>
                    <a:cubicBezTo>
                      <a:pt x="251" y="212"/>
                      <a:pt x="258" y="186"/>
                      <a:pt x="258" y="159"/>
                    </a:cubicBezTo>
                    <a:cubicBezTo>
                      <a:pt x="258" y="146"/>
                      <a:pt x="258" y="140"/>
                      <a:pt x="258" y="126"/>
                    </a:cubicBezTo>
                    <a:lnTo>
                      <a:pt x="257" y="126"/>
                    </a:lnTo>
                    <a:cubicBezTo>
                      <a:pt x="256" y="113"/>
                      <a:pt x="253" y="100"/>
                      <a:pt x="244" y="87"/>
                    </a:cubicBezTo>
                    <a:cubicBezTo>
                      <a:pt x="238" y="80"/>
                      <a:pt x="231" y="67"/>
                      <a:pt x="218" y="60"/>
                    </a:cubicBezTo>
                    <a:lnTo>
                      <a:pt x="218" y="54"/>
                    </a:lnTo>
                    <a:lnTo>
                      <a:pt x="205" y="41"/>
                    </a:lnTo>
                    <a:cubicBezTo>
                      <a:pt x="198" y="27"/>
                      <a:pt x="185" y="21"/>
                      <a:pt x="165" y="14"/>
                    </a:cubicBezTo>
                    <a:cubicBezTo>
                      <a:pt x="152" y="8"/>
                      <a:pt x="139" y="1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43"/>
              <p:cNvSpPr/>
              <p:nvPr/>
            </p:nvSpPr>
            <p:spPr>
              <a:xfrm>
                <a:off x="7317299" y="3623243"/>
                <a:ext cx="25655" cy="23721"/>
              </a:xfrm>
              <a:custGeom>
                <a:rect b="b" l="l" r="r" t="t"/>
                <a:pathLst>
                  <a:path extrusionOk="0" h="184" w="199">
                    <a:moveTo>
                      <a:pt x="67" y="0"/>
                    </a:moveTo>
                    <a:cubicBezTo>
                      <a:pt x="47" y="7"/>
                      <a:pt x="34" y="13"/>
                      <a:pt x="27" y="26"/>
                    </a:cubicBezTo>
                    <a:lnTo>
                      <a:pt x="7" y="46"/>
                    </a:lnTo>
                    <a:cubicBezTo>
                      <a:pt x="0" y="60"/>
                      <a:pt x="0" y="73"/>
                      <a:pt x="0" y="93"/>
                    </a:cubicBezTo>
                    <a:cubicBezTo>
                      <a:pt x="0" y="106"/>
                      <a:pt x="0" y="112"/>
                      <a:pt x="7" y="126"/>
                    </a:cubicBezTo>
                    <a:cubicBezTo>
                      <a:pt x="7" y="139"/>
                      <a:pt x="14" y="145"/>
                      <a:pt x="27" y="159"/>
                    </a:cubicBezTo>
                    <a:cubicBezTo>
                      <a:pt x="34" y="165"/>
                      <a:pt x="47" y="172"/>
                      <a:pt x="67" y="178"/>
                    </a:cubicBezTo>
                    <a:cubicBezTo>
                      <a:pt x="73" y="182"/>
                      <a:pt x="81" y="183"/>
                      <a:pt x="90" y="183"/>
                    </a:cubicBezTo>
                    <a:cubicBezTo>
                      <a:pt x="98" y="183"/>
                      <a:pt x="106" y="182"/>
                      <a:pt x="113" y="178"/>
                    </a:cubicBezTo>
                    <a:lnTo>
                      <a:pt x="133" y="172"/>
                    </a:lnTo>
                    <a:lnTo>
                      <a:pt x="152" y="165"/>
                    </a:lnTo>
                    <a:cubicBezTo>
                      <a:pt x="166" y="159"/>
                      <a:pt x="172" y="152"/>
                      <a:pt x="179" y="139"/>
                    </a:cubicBezTo>
                    <a:lnTo>
                      <a:pt x="192" y="126"/>
                    </a:lnTo>
                    <a:cubicBezTo>
                      <a:pt x="192" y="112"/>
                      <a:pt x="199" y="106"/>
                      <a:pt x="199" y="93"/>
                    </a:cubicBezTo>
                    <a:lnTo>
                      <a:pt x="192" y="66"/>
                    </a:lnTo>
                    <a:lnTo>
                      <a:pt x="185" y="46"/>
                    </a:lnTo>
                    <a:cubicBezTo>
                      <a:pt x="179" y="40"/>
                      <a:pt x="172" y="33"/>
                      <a:pt x="166" y="26"/>
                    </a:cubicBezTo>
                    <a:cubicBezTo>
                      <a:pt x="152" y="20"/>
                      <a:pt x="146" y="13"/>
                      <a:pt x="133" y="13"/>
                    </a:cubicBez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43"/>
              <p:cNvSpPr/>
              <p:nvPr/>
            </p:nvSpPr>
            <p:spPr>
              <a:xfrm>
                <a:off x="7412699" y="3653796"/>
                <a:ext cx="35839" cy="26299"/>
              </a:xfrm>
              <a:custGeom>
                <a:rect b="b" l="l" r="r" t="t"/>
                <a:pathLst>
                  <a:path extrusionOk="0" h="204" w="278">
                    <a:moveTo>
                      <a:pt x="106" y="1"/>
                    </a:moveTo>
                    <a:lnTo>
                      <a:pt x="92" y="7"/>
                    </a:lnTo>
                    <a:cubicBezTo>
                      <a:pt x="86" y="7"/>
                      <a:pt x="73" y="14"/>
                      <a:pt x="66" y="14"/>
                    </a:cubicBezTo>
                    <a:lnTo>
                      <a:pt x="46" y="21"/>
                    </a:lnTo>
                    <a:cubicBezTo>
                      <a:pt x="33" y="27"/>
                      <a:pt x="26" y="34"/>
                      <a:pt x="20" y="47"/>
                    </a:cubicBezTo>
                    <a:cubicBezTo>
                      <a:pt x="13" y="54"/>
                      <a:pt x="13" y="60"/>
                      <a:pt x="7" y="67"/>
                    </a:cubicBezTo>
                    <a:cubicBezTo>
                      <a:pt x="0" y="73"/>
                      <a:pt x="0" y="87"/>
                      <a:pt x="0" y="100"/>
                    </a:cubicBezTo>
                    <a:cubicBezTo>
                      <a:pt x="0" y="113"/>
                      <a:pt x="7" y="133"/>
                      <a:pt x="13" y="146"/>
                    </a:cubicBezTo>
                    <a:cubicBezTo>
                      <a:pt x="26" y="166"/>
                      <a:pt x="46" y="179"/>
                      <a:pt x="66" y="186"/>
                    </a:cubicBezTo>
                    <a:lnTo>
                      <a:pt x="66" y="192"/>
                    </a:lnTo>
                    <a:cubicBezTo>
                      <a:pt x="73" y="192"/>
                      <a:pt x="86" y="199"/>
                      <a:pt x="92" y="199"/>
                    </a:cubicBezTo>
                    <a:lnTo>
                      <a:pt x="106" y="199"/>
                    </a:lnTo>
                    <a:cubicBezTo>
                      <a:pt x="116" y="202"/>
                      <a:pt x="125" y="204"/>
                      <a:pt x="135" y="204"/>
                    </a:cubicBezTo>
                    <a:cubicBezTo>
                      <a:pt x="145" y="204"/>
                      <a:pt x="155" y="202"/>
                      <a:pt x="165" y="199"/>
                    </a:cubicBezTo>
                    <a:cubicBezTo>
                      <a:pt x="185" y="199"/>
                      <a:pt x="198" y="192"/>
                      <a:pt x="211" y="186"/>
                    </a:cubicBezTo>
                    <a:lnTo>
                      <a:pt x="238" y="179"/>
                    </a:lnTo>
                    <a:cubicBezTo>
                      <a:pt x="244" y="172"/>
                      <a:pt x="258" y="166"/>
                      <a:pt x="258" y="159"/>
                    </a:cubicBezTo>
                    <a:cubicBezTo>
                      <a:pt x="264" y="153"/>
                      <a:pt x="271" y="146"/>
                      <a:pt x="271" y="139"/>
                    </a:cubicBezTo>
                    <a:cubicBezTo>
                      <a:pt x="277" y="126"/>
                      <a:pt x="277" y="113"/>
                      <a:pt x="277" y="100"/>
                    </a:cubicBezTo>
                    <a:cubicBezTo>
                      <a:pt x="277" y="87"/>
                      <a:pt x="277" y="73"/>
                      <a:pt x="264" y="54"/>
                    </a:cubicBezTo>
                    <a:cubicBezTo>
                      <a:pt x="264" y="47"/>
                      <a:pt x="251" y="40"/>
                      <a:pt x="244" y="34"/>
                    </a:cubicBezTo>
                    <a:cubicBezTo>
                      <a:pt x="238" y="27"/>
                      <a:pt x="225" y="21"/>
                      <a:pt x="211" y="14"/>
                    </a:cubicBezTo>
                    <a:cubicBezTo>
                      <a:pt x="198" y="14"/>
                      <a:pt x="178" y="7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43"/>
              <p:cNvSpPr/>
              <p:nvPr/>
            </p:nvSpPr>
            <p:spPr>
              <a:xfrm>
                <a:off x="7534398" y="3697242"/>
                <a:ext cx="30682" cy="21658"/>
              </a:xfrm>
              <a:custGeom>
                <a:rect b="b" l="l" r="r" t="t"/>
                <a:pathLst>
                  <a:path extrusionOk="0" h="168" w="238">
                    <a:moveTo>
                      <a:pt x="165" y="1"/>
                    </a:moveTo>
                    <a:cubicBezTo>
                      <a:pt x="146" y="1"/>
                      <a:pt x="132" y="1"/>
                      <a:pt x="119" y="7"/>
                    </a:cubicBezTo>
                    <a:cubicBezTo>
                      <a:pt x="106" y="7"/>
                      <a:pt x="99" y="7"/>
                      <a:pt x="86" y="14"/>
                    </a:cubicBezTo>
                    <a:cubicBezTo>
                      <a:pt x="79" y="14"/>
                      <a:pt x="73" y="14"/>
                      <a:pt x="66" y="20"/>
                    </a:cubicBezTo>
                    <a:cubicBezTo>
                      <a:pt x="60" y="20"/>
                      <a:pt x="46" y="27"/>
                      <a:pt x="40" y="34"/>
                    </a:cubicBezTo>
                    <a:lnTo>
                      <a:pt x="27" y="53"/>
                    </a:lnTo>
                    <a:cubicBezTo>
                      <a:pt x="25" y="57"/>
                      <a:pt x="23" y="61"/>
                      <a:pt x="22" y="65"/>
                    </a:cubicBezTo>
                    <a:lnTo>
                      <a:pt x="22" y="65"/>
                    </a:lnTo>
                    <a:lnTo>
                      <a:pt x="20" y="67"/>
                    </a:lnTo>
                    <a:cubicBezTo>
                      <a:pt x="7" y="80"/>
                      <a:pt x="0" y="106"/>
                      <a:pt x="7" y="126"/>
                    </a:cubicBezTo>
                    <a:cubicBezTo>
                      <a:pt x="13" y="133"/>
                      <a:pt x="20" y="139"/>
                      <a:pt x="27" y="146"/>
                    </a:cubicBezTo>
                    <a:cubicBezTo>
                      <a:pt x="33" y="152"/>
                      <a:pt x="46" y="159"/>
                      <a:pt x="60" y="159"/>
                    </a:cubicBezTo>
                    <a:lnTo>
                      <a:pt x="63" y="159"/>
                    </a:lnTo>
                    <a:cubicBezTo>
                      <a:pt x="74" y="165"/>
                      <a:pt x="87" y="168"/>
                      <a:pt x="100" y="168"/>
                    </a:cubicBezTo>
                    <a:cubicBezTo>
                      <a:pt x="106" y="168"/>
                      <a:pt x="113" y="167"/>
                      <a:pt x="119" y="166"/>
                    </a:cubicBezTo>
                    <a:cubicBezTo>
                      <a:pt x="132" y="166"/>
                      <a:pt x="146" y="159"/>
                      <a:pt x="152" y="152"/>
                    </a:cubicBezTo>
                    <a:cubicBezTo>
                      <a:pt x="159" y="152"/>
                      <a:pt x="165" y="146"/>
                      <a:pt x="179" y="139"/>
                    </a:cubicBezTo>
                    <a:cubicBezTo>
                      <a:pt x="185" y="139"/>
                      <a:pt x="192" y="133"/>
                      <a:pt x="198" y="126"/>
                    </a:cubicBezTo>
                    <a:lnTo>
                      <a:pt x="218" y="113"/>
                    </a:lnTo>
                    <a:cubicBezTo>
                      <a:pt x="231" y="106"/>
                      <a:pt x="238" y="93"/>
                      <a:pt x="238" y="73"/>
                    </a:cubicBezTo>
                    <a:cubicBezTo>
                      <a:pt x="238" y="60"/>
                      <a:pt x="238" y="53"/>
                      <a:pt x="231" y="40"/>
                    </a:cubicBezTo>
                    <a:cubicBezTo>
                      <a:pt x="231" y="34"/>
                      <a:pt x="225" y="27"/>
                      <a:pt x="218" y="20"/>
                    </a:cubicBezTo>
                    <a:cubicBezTo>
                      <a:pt x="205" y="1"/>
                      <a:pt x="185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43"/>
              <p:cNvSpPr/>
              <p:nvPr/>
            </p:nvSpPr>
            <p:spPr>
              <a:xfrm>
                <a:off x="7658675" y="3699820"/>
                <a:ext cx="14568" cy="9411"/>
              </a:xfrm>
              <a:custGeom>
                <a:rect b="b" l="l" r="r" t="t"/>
                <a:pathLst>
                  <a:path extrusionOk="0" h="73" w="113">
                    <a:moveTo>
                      <a:pt x="27" y="0"/>
                    </a:moveTo>
                    <a:lnTo>
                      <a:pt x="13" y="7"/>
                    </a:lnTo>
                    <a:lnTo>
                      <a:pt x="7" y="20"/>
                    </a:lnTo>
                    <a:lnTo>
                      <a:pt x="0" y="33"/>
                    </a:lnTo>
                    <a:cubicBezTo>
                      <a:pt x="0" y="47"/>
                      <a:pt x="7" y="53"/>
                      <a:pt x="13" y="60"/>
                    </a:cubicBezTo>
                    <a:cubicBezTo>
                      <a:pt x="20" y="66"/>
                      <a:pt x="27" y="73"/>
                      <a:pt x="40" y="73"/>
                    </a:cubicBezTo>
                    <a:lnTo>
                      <a:pt x="60" y="66"/>
                    </a:lnTo>
                    <a:lnTo>
                      <a:pt x="93" y="66"/>
                    </a:lnTo>
                    <a:lnTo>
                      <a:pt x="106" y="53"/>
                    </a:lnTo>
                    <a:lnTo>
                      <a:pt x="106" y="47"/>
                    </a:lnTo>
                    <a:lnTo>
                      <a:pt x="113" y="33"/>
                    </a:lnTo>
                    <a:lnTo>
                      <a:pt x="113" y="27"/>
                    </a:lnTo>
                    <a:lnTo>
                      <a:pt x="106" y="20"/>
                    </a:lnTo>
                    <a:lnTo>
                      <a:pt x="99" y="7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43"/>
              <p:cNvSpPr/>
              <p:nvPr/>
            </p:nvSpPr>
            <p:spPr>
              <a:xfrm>
                <a:off x="7629668" y="3641033"/>
                <a:ext cx="25655" cy="19724"/>
              </a:xfrm>
              <a:custGeom>
                <a:rect b="b" l="l" r="r" t="t"/>
                <a:pathLst>
                  <a:path extrusionOk="0" h="153" w="199">
                    <a:moveTo>
                      <a:pt x="100" y="1"/>
                    </a:moveTo>
                    <a:cubicBezTo>
                      <a:pt x="1" y="1"/>
                      <a:pt x="1" y="153"/>
                      <a:pt x="100" y="153"/>
                    </a:cubicBezTo>
                    <a:cubicBezTo>
                      <a:pt x="199" y="153"/>
                      <a:pt x="199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43"/>
              <p:cNvSpPr/>
              <p:nvPr/>
            </p:nvSpPr>
            <p:spPr>
              <a:xfrm>
                <a:off x="7498558" y="3613832"/>
                <a:ext cx="30811" cy="29780"/>
              </a:xfrm>
              <a:custGeom>
                <a:rect b="b" l="l" r="r" t="t"/>
                <a:pathLst>
                  <a:path extrusionOk="0" h="231" w="239">
                    <a:moveTo>
                      <a:pt x="87" y="0"/>
                    </a:moveTo>
                    <a:cubicBezTo>
                      <a:pt x="80" y="0"/>
                      <a:pt x="67" y="7"/>
                      <a:pt x="54" y="14"/>
                    </a:cubicBezTo>
                    <a:cubicBezTo>
                      <a:pt x="47" y="14"/>
                      <a:pt x="34" y="20"/>
                      <a:pt x="27" y="27"/>
                    </a:cubicBezTo>
                    <a:lnTo>
                      <a:pt x="14" y="47"/>
                    </a:lnTo>
                    <a:cubicBezTo>
                      <a:pt x="8" y="60"/>
                      <a:pt x="1" y="73"/>
                      <a:pt x="1" y="86"/>
                    </a:cubicBezTo>
                    <a:cubicBezTo>
                      <a:pt x="1" y="99"/>
                      <a:pt x="8" y="113"/>
                      <a:pt x="8" y="119"/>
                    </a:cubicBezTo>
                    <a:lnTo>
                      <a:pt x="14" y="133"/>
                    </a:lnTo>
                    <a:lnTo>
                      <a:pt x="21" y="152"/>
                    </a:lnTo>
                    <a:cubicBezTo>
                      <a:pt x="27" y="172"/>
                      <a:pt x="34" y="185"/>
                      <a:pt x="47" y="199"/>
                    </a:cubicBezTo>
                    <a:cubicBezTo>
                      <a:pt x="60" y="212"/>
                      <a:pt x="80" y="225"/>
                      <a:pt x="100" y="225"/>
                    </a:cubicBezTo>
                    <a:cubicBezTo>
                      <a:pt x="109" y="228"/>
                      <a:pt x="118" y="230"/>
                      <a:pt x="128" y="230"/>
                    </a:cubicBezTo>
                    <a:cubicBezTo>
                      <a:pt x="153" y="230"/>
                      <a:pt x="180" y="218"/>
                      <a:pt x="199" y="199"/>
                    </a:cubicBezTo>
                    <a:cubicBezTo>
                      <a:pt x="225" y="172"/>
                      <a:pt x="239" y="133"/>
                      <a:pt x="225" y="99"/>
                    </a:cubicBezTo>
                    <a:cubicBezTo>
                      <a:pt x="225" y="80"/>
                      <a:pt x="212" y="66"/>
                      <a:pt x="199" y="53"/>
                    </a:cubicBezTo>
                    <a:cubicBezTo>
                      <a:pt x="186" y="40"/>
                      <a:pt x="173" y="27"/>
                      <a:pt x="153" y="20"/>
                    </a:cubicBezTo>
                    <a:lnTo>
                      <a:pt x="133" y="14"/>
                    </a:lnTo>
                    <a:lnTo>
                      <a:pt x="120" y="7"/>
                    </a:lnTo>
                    <a:cubicBezTo>
                      <a:pt x="113" y="7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43"/>
              <p:cNvSpPr/>
              <p:nvPr/>
            </p:nvSpPr>
            <p:spPr>
              <a:xfrm>
                <a:off x="7383692" y="3567808"/>
                <a:ext cx="29135" cy="28233"/>
              </a:xfrm>
              <a:custGeom>
                <a:rect b="b" l="l" r="r" t="t"/>
                <a:pathLst>
                  <a:path extrusionOk="0" h="219" w="226">
                    <a:moveTo>
                      <a:pt x="113" y="1"/>
                    </a:moveTo>
                    <a:cubicBezTo>
                      <a:pt x="106" y="1"/>
                      <a:pt x="93" y="1"/>
                      <a:pt x="86" y="7"/>
                    </a:cubicBezTo>
                    <a:cubicBezTo>
                      <a:pt x="80" y="7"/>
                      <a:pt x="67" y="14"/>
                      <a:pt x="60" y="14"/>
                    </a:cubicBezTo>
                    <a:cubicBezTo>
                      <a:pt x="40" y="27"/>
                      <a:pt x="34" y="41"/>
                      <a:pt x="20" y="54"/>
                    </a:cubicBezTo>
                    <a:lnTo>
                      <a:pt x="14" y="60"/>
                    </a:lnTo>
                    <a:cubicBezTo>
                      <a:pt x="1" y="87"/>
                      <a:pt x="1" y="126"/>
                      <a:pt x="14" y="153"/>
                    </a:cubicBezTo>
                    <a:lnTo>
                      <a:pt x="20" y="166"/>
                    </a:lnTo>
                    <a:cubicBezTo>
                      <a:pt x="27" y="173"/>
                      <a:pt x="40" y="186"/>
                      <a:pt x="47" y="192"/>
                    </a:cubicBezTo>
                    <a:cubicBezTo>
                      <a:pt x="53" y="199"/>
                      <a:pt x="67" y="206"/>
                      <a:pt x="73" y="206"/>
                    </a:cubicBezTo>
                    <a:cubicBezTo>
                      <a:pt x="86" y="212"/>
                      <a:pt x="100" y="219"/>
                      <a:pt x="113" y="219"/>
                    </a:cubicBezTo>
                    <a:cubicBezTo>
                      <a:pt x="126" y="212"/>
                      <a:pt x="133" y="212"/>
                      <a:pt x="146" y="212"/>
                    </a:cubicBezTo>
                    <a:cubicBezTo>
                      <a:pt x="152" y="212"/>
                      <a:pt x="159" y="206"/>
                      <a:pt x="166" y="199"/>
                    </a:cubicBezTo>
                    <a:cubicBezTo>
                      <a:pt x="179" y="192"/>
                      <a:pt x="192" y="186"/>
                      <a:pt x="199" y="173"/>
                    </a:cubicBezTo>
                    <a:cubicBezTo>
                      <a:pt x="205" y="166"/>
                      <a:pt x="212" y="159"/>
                      <a:pt x="212" y="153"/>
                    </a:cubicBezTo>
                    <a:cubicBezTo>
                      <a:pt x="218" y="140"/>
                      <a:pt x="225" y="126"/>
                      <a:pt x="225" y="107"/>
                    </a:cubicBezTo>
                    <a:lnTo>
                      <a:pt x="218" y="80"/>
                    </a:lnTo>
                    <a:cubicBezTo>
                      <a:pt x="212" y="74"/>
                      <a:pt x="212" y="60"/>
                      <a:pt x="205" y="54"/>
                    </a:cubicBezTo>
                    <a:cubicBezTo>
                      <a:pt x="199" y="41"/>
                      <a:pt x="192" y="34"/>
                      <a:pt x="179" y="21"/>
                    </a:cubicBezTo>
                    <a:cubicBezTo>
                      <a:pt x="172" y="21"/>
                      <a:pt x="166" y="14"/>
                      <a:pt x="152" y="7"/>
                    </a:cubicBezTo>
                    <a:cubicBezTo>
                      <a:pt x="139" y="1"/>
                      <a:pt x="126" y="1"/>
                      <a:pt x="1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43"/>
              <p:cNvSpPr/>
              <p:nvPr/>
            </p:nvSpPr>
            <p:spPr>
              <a:xfrm>
                <a:off x="7250004" y="3534934"/>
                <a:ext cx="39320" cy="29393"/>
              </a:xfrm>
              <a:custGeom>
                <a:rect b="b" l="l" r="r" t="t"/>
                <a:pathLst>
                  <a:path extrusionOk="0" h="228" w="305">
                    <a:moveTo>
                      <a:pt x="86" y="0"/>
                    </a:moveTo>
                    <a:cubicBezTo>
                      <a:pt x="78" y="0"/>
                      <a:pt x="70" y="2"/>
                      <a:pt x="60" y="5"/>
                    </a:cubicBezTo>
                    <a:cubicBezTo>
                      <a:pt x="47" y="12"/>
                      <a:pt x="40" y="18"/>
                      <a:pt x="27" y="25"/>
                    </a:cubicBezTo>
                    <a:cubicBezTo>
                      <a:pt x="14" y="38"/>
                      <a:pt x="14" y="45"/>
                      <a:pt x="7" y="51"/>
                    </a:cubicBezTo>
                    <a:cubicBezTo>
                      <a:pt x="1" y="64"/>
                      <a:pt x="1" y="71"/>
                      <a:pt x="1" y="84"/>
                    </a:cubicBezTo>
                    <a:cubicBezTo>
                      <a:pt x="1" y="111"/>
                      <a:pt x="21" y="144"/>
                      <a:pt x="40" y="157"/>
                    </a:cubicBezTo>
                    <a:cubicBezTo>
                      <a:pt x="54" y="163"/>
                      <a:pt x="67" y="170"/>
                      <a:pt x="80" y="177"/>
                    </a:cubicBezTo>
                    <a:cubicBezTo>
                      <a:pt x="93" y="183"/>
                      <a:pt x="107" y="190"/>
                      <a:pt x="120" y="196"/>
                    </a:cubicBezTo>
                    <a:cubicBezTo>
                      <a:pt x="133" y="210"/>
                      <a:pt x="146" y="223"/>
                      <a:pt x="166" y="223"/>
                    </a:cubicBezTo>
                    <a:cubicBezTo>
                      <a:pt x="176" y="226"/>
                      <a:pt x="186" y="228"/>
                      <a:pt x="196" y="228"/>
                    </a:cubicBezTo>
                    <a:cubicBezTo>
                      <a:pt x="206" y="228"/>
                      <a:pt x="215" y="226"/>
                      <a:pt x="225" y="223"/>
                    </a:cubicBezTo>
                    <a:cubicBezTo>
                      <a:pt x="245" y="223"/>
                      <a:pt x="258" y="210"/>
                      <a:pt x="272" y="196"/>
                    </a:cubicBezTo>
                    <a:cubicBezTo>
                      <a:pt x="285" y="190"/>
                      <a:pt x="291" y="177"/>
                      <a:pt x="291" y="163"/>
                    </a:cubicBezTo>
                    <a:cubicBezTo>
                      <a:pt x="298" y="150"/>
                      <a:pt x="305" y="137"/>
                      <a:pt x="305" y="124"/>
                    </a:cubicBezTo>
                    <a:cubicBezTo>
                      <a:pt x="305" y="104"/>
                      <a:pt x="298" y="84"/>
                      <a:pt x="285" y="71"/>
                    </a:cubicBezTo>
                    <a:cubicBezTo>
                      <a:pt x="265" y="38"/>
                      <a:pt x="232" y="18"/>
                      <a:pt x="192" y="18"/>
                    </a:cubicBezTo>
                    <a:lnTo>
                      <a:pt x="166" y="18"/>
                    </a:lnTo>
                    <a:cubicBezTo>
                      <a:pt x="173" y="18"/>
                      <a:pt x="179" y="18"/>
                      <a:pt x="192" y="25"/>
                    </a:cubicBezTo>
                    <a:cubicBezTo>
                      <a:pt x="166" y="18"/>
                      <a:pt x="133" y="12"/>
                      <a:pt x="107" y="5"/>
                    </a:cubicBezTo>
                    <a:cubicBezTo>
                      <a:pt x="100" y="2"/>
                      <a:pt x="93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43"/>
              <p:cNvSpPr/>
              <p:nvPr/>
            </p:nvSpPr>
            <p:spPr>
              <a:xfrm>
                <a:off x="7146998" y="3512115"/>
                <a:ext cx="29135" cy="22689"/>
              </a:xfrm>
              <a:custGeom>
                <a:rect b="b" l="l" r="r" t="t"/>
                <a:pathLst>
                  <a:path extrusionOk="0" h="176" w="226">
                    <a:moveTo>
                      <a:pt x="131" y="1"/>
                    </a:moveTo>
                    <a:cubicBezTo>
                      <a:pt x="127" y="1"/>
                      <a:pt x="124" y="2"/>
                      <a:pt x="120" y="4"/>
                    </a:cubicBezTo>
                    <a:cubicBezTo>
                      <a:pt x="107" y="4"/>
                      <a:pt x="93" y="4"/>
                      <a:pt x="80" y="10"/>
                    </a:cubicBezTo>
                    <a:cubicBezTo>
                      <a:pt x="60" y="30"/>
                      <a:pt x="41" y="43"/>
                      <a:pt x="21" y="57"/>
                    </a:cubicBezTo>
                    <a:cubicBezTo>
                      <a:pt x="1" y="70"/>
                      <a:pt x="1" y="103"/>
                      <a:pt x="21" y="116"/>
                    </a:cubicBezTo>
                    <a:cubicBezTo>
                      <a:pt x="41" y="136"/>
                      <a:pt x="60" y="149"/>
                      <a:pt x="80" y="162"/>
                    </a:cubicBezTo>
                    <a:cubicBezTo>
                      <a:pt x="93" y="169"/>
                      <a:pt x="107" y="175"/>
                      <a:pt x="120" y="175"/>
                    </a:cubicBezTo>
                    <a:cubicBezTo>
                      <a:pt x="133" y="175"/>
                      <a:pt x="146" y="175"/>
                      <a:pt x="153" y="169"/>
                    </a:cubicBezTo>
                    <a:cubicBezTo>
                      <a:pt x="166" y="162"/>
                      <a:pt x="173" y="156"/>
                      <a:pt x="186" y="149"/>
                    </a:cubicBezTo>
                    <a:cubicBezTo>
                      <a:pt x="187" y="146"/>
                      <a:pt x="189" y="143"/>
                      <a:pt x="190" y="141"/>
                    </a:cubicBezTo>
                    <a:lnTo>
                      <a:pt x="190" y="141"/>
                    </a:lnTo>
                    <a:cubicBezTo>
                      <a:pt x="208" y="132"/>
                      <a:pt x="225" y="108"/>
                      <a:pt x="225" y="90"/>
                    </a:cubicBezTo>
                    <a:cubicBezTo>
                      <a:pt x="225" y="67"/>
                      <a:pt x="211" y="49"/>
                      <a:pt x="194" y="40"/>
                    </a:cubicBezTo>
                    <a:lnTo>
                      <a:pt x="194" y="40"/>
                    </a:lnTo>
                    <a:cubicBezTo>
                      <a:pt x="191" y="35"/>
                      <a:pt x="189" y="29"/>
                      <a:pt x="186" y="24"/>
                    </a:cubicBezTo>
                    <a:cubicBezTo>
                      <a:pt x="173" y="17"/>
                      <a:pt x="166" y="10"/>
                      <a:pt x="153" y="10"/>
                    </a:cubicBezTo>
                    <a:cubicBezTo>
                      <a:pt x="148" y="6"/>
                      <a:pt x="140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43"/>
              <p:cNvSpPr/>
              <p:nvPr/>
            </p:nvSpPr>
            <p:spPr>
              <a:xfrm>
                <a:off x="7069851" y="3535003"/>
                <a:ext cx="22303" cy="13665"/>
              </a:xfrm>
              <a:custGeom>
                <a:rect b="b" l="l" r="r" t="t"/>
                <a:pathLst>
                  <a:path extrusionOk="0" h="106" w="173">
                    <a:moveTo>
                      <a:pt x="53" y="0"/>
                    </a:moveTo>
                    <a:lnTo>
                      <a:pt x="33" y="7"/>
                    </a:lnTo>
                    <a:lnTo>
                      <a:pt x="14" y="14"/>
                    </a:lnTo>
                    <a:cubicBezTo>
                      <a:pt x="7" y="27"/>
                      <a:pt x="0" y="40"/>
                      <a:pt x="0" y="53"/>
                    </a:cubicBezTo>
                    <a:cubicBezTo>
                      <a:pt x="0" y="66"/>
                      <a:pt x="7" y="80"/>
                      <a:pt x="14" y="86"/>
                    </a:cubicBezTo>
                    <a:lnTo>
                      <a:pt x="27" y="99"/>
                    </a:lnTo>
                    <a:cubicBezTo>
                      <a:pt x="33" y="99"/>
                      <a:pt x="40" y="106"/>
                      <a:pt x="53" y="106"/>
                    </a:cubicBezTo>
                    <a:cubicBezTo>
                      <a:pt x="66" y="106"/>
                      <a:pt x="80" y="99"/>
                      <a:pt x="93" y="99"/>
                    </a:cubicBezTo>
                    <a:lnTo>
                      <a:pt x="113" y="99"/>
                    </a:lnTo>
                    <a:lnTo>
                      <a:pt x="132" y="93"/>
                    </a:lnTo>
                    <a:lnTo>
                      <a:pt x="146" y="86"/>
                    </a:lnTo>
                    <a:lnTo>
                      <a:pt x="152" y="86"/>
                    </a:lnTo>
                    <a:cubicBezTo>
                      <a:pt x="165" y="80"/>
                      <a:pt x="172" y="66"/>
                      <a:pt x="172" y="53"/>
                    </a:cubicBezTo>
                    <a:cubicBezTo>
                      <a:pt x="172" y="40"/>
                      <a:pt x="165" y="27"/>
                      <a:pt x="152" y="20"/>
                    </a:cubicBezTo>
                    <a:lnTo>
                      <a:pt x="146" y="20"/>
                    </a:lnTo>
                    <a:lnTo>
                      <a:pt x="132" y="14"/>
                    </a:lnTo>
                    <a:lnTo>
                      <a:pt x="119" y="7"/>
                    </a:lnTo>
                    <a:lnTo>
                      <a:pt x="93" y="7"/>
                    </a:lnTo>
                    <a:cubicBezTo>
                      <a:pt x="80" y="7"/>
                      <a:pt x="66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5" name="Google Shape;4105;p43"/>
              <p:cNvSpPr/>
              <p:nvPr/>
            </p:nvSpPr>
            <p:spPr>
              <a:xfrm>
                <a:off x="7197277" y="3446109"/>
                <a:ext cx="19724" cy="17146"/>
              </a:xfrm>
              <a:custGeom>
                <a:rect b="b" l="l" r="r" t="t"/>
                <a:pathLst>
                  <a:path extrusionOk="0" h="133" w="153">
                    <a:moveTo>
                      <a:pt x="66" y="1"/>
                    </a:moveTo>
                    <a:cubicBezTo>
                      <a:pt x="60" y="1"/>
                      <a:pt x="47" y="1"/>
                      <a:pt x="33" y="7"/>
                    </a:cubicBezTo>
                    <a:cubicBezTo>
                      <a:pt x="14" y="20"/>
                      <a:pt x="0" y="40"/>
                      <a:pt x="0" y="67"/>
                    </a:cubicBezTo>
                    <a:cubicBezTo>
                      <a:pt x="0" y="93"/>
                      <a:pt x="14" y="113"/>
                      <a:pt x="33" y="126"/>
                    </a:cubicBezTo>
                    <a:cubicBezTo>
                      <a:pt x="47" y="133"/>
                      <a:pt x="60" y="133"/>
                      <a:pt x="66" y="133"/>
                    </a:cubicBezTo>
                    <a:cubicBezTo>
                      <a:pt x="80" y="133"/>
                      <a:pt x="93" y="133"/>
                      <a:pt x="106" y="126"/>
                    </a:cubicBezTo>
                    <a:lnTo>
                      <a:pt x="106" y="120"/>
                    </a:lnTo>
                    <a:lnTo>
                      <a:pt x="119" y="113"/>
                    </a:lnTo>
                    <a:lnTo>
                      <a:pt x="126" y="113"/>
                    </a:lnTo>
                    <a:lnTo>
                      <a:pt x="133" y="106"/>
                    </a:lnTo>
                    <a:lnTo>
                      <a:pt x="139" y="100"/>
                    </a:lnTo>
                    <a:lnTo>
                      <a:pt x="146" y="87"/>
                    </a:lnTo>
                    <a:lnTo>
                      <a:pt x="152" y="67"/>
                    </a:lnTo>
                    <a:lnTo>
                      <a:pt x="152" y="53"/>
                    </a:lnTo>
                    <a:cubicBezTo>
                      <a:pt x="146" y="40"/>
                      <a:pt x="146" y="34"/>
                      <a:pt x="139" y="27"/>
                    </a:cubicBezTo>
                    <a:lnTo>
                      <a:pt x="133" y="27"/>
                    </a:lnTo>
                    <a:lnTo>
                      <a:pt x="126" y="20"/>
                    </a:lnTo>
                    <a:lnTo>
                      <a:pt x="119" y="20"/>
                    </a:lnTo>
                    <a:lnTo>
                      <a:pt x="113" y="14"/>
                    </a:lnTo>
                    <a:lnTo>
                      <a:pt x="106" y="7"/>
                    </a:lnTo>
                    <a:cubicBezTo>
                      <a:pt x="93" y="1"/>
                      <a:pt x="80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43"/>
              <p:cNvSpPr/>
              <p:nvPr/>
            </p:nvSpPr>
            <p:spPr>
              <a:xfrm>
                <a:off x="7309693" y="3459774"/>
                <a:ext cx="36613" cy="29909"/>
              </a:xfrm>
              <a:custGeom>
                <a:rect b="b" l="l" r="r" t="t"/>
                <a:pathLst>
                  <a:path extrusionOk="0" h="232" w="284">
                    <a:moveTo>
                      <a:pt x="126" y="0"/>
                    </a:moveTo>
                    <a:cubicBezTo>
                      <a:pt x="112" y="0"/>
                      <a:pt x="99" y="0"/>
                      <a:pt x="93" y="7"/>
                    </a:cubicBezTo>
                    <a:lnTo>
                      <a:pt x="73" y="7"/>
                    </a:lnTo>
                    <a:cubicBezTo>
                      <a:pt x="53" y="14"/>
                      <a:pt x="40" y="20"/>
                      <a:pt x="33" y="33"/>
                    </a:cubicBezTo>
                    <a:cubicBezTo>
                      <a:pt x="20" y="47"/>
                      <a:pt x="13" y="60"/>
                      <a:pt x="7" y="73"/>
                    </a:cubicBezTo>
                    <a:cubicBezTo>
                      <a:pt x="0" y="86"/>
                      <a:pt x="0" y="106"/>
                      <a:pt x="7" y="119"/>
                    </a:cubicBezTo>
                    <a:cubicBezTo>
                      <a:pt x="13" y="132"/>
                      <a:pt x="20" y="146"/>
                      <a:pt x="33" y="159"/>
                    </a:cubicBezTo>
                    <a:lnTo>
                      <a:pt x="46" y="179"/>
                    </a:lnTo>
                    <a:lnTo>
                      <a:pt x="59" y="192"/>
                    </a:lnTo>
                    <a:lnTo>
                      <a:pt x="73" y="198"/>
                    </a:lnTo>
                    <a:lnTo>
                      <a:pt x="86" y="205"/>
                    </a:lnTo>
                    <a:lnTo>
                      <a:pt x="93" y="212"/>
                    </a:lnTo>
                    <a:cubicBezTo>
                      <a:pt x="106" y="218"/>
                      <a:pt x="112" y="218"/>
                      <a:pt x="119" y="225"/>
                    </a:cubicBezTo>
                    <a:cubicBezTo>
                      <a:pt x="132" y="225"/>
                      <a:pt x="145" y="225"/>
                      <a:pt x="152" y="231"/>
                    </a:cubicBezTo>
                    <a:lnTo>
                      <a:pt x="178" y="231"/>
                    </a:lnTo>
                    <a:cubicBezTo>
                      <a:pt x="198" y="231"/>
                      <a:pt x="218" y="225"/>
                      <a:pt x="231" y="218"/>
                    </a:cubicBezTo>
                    <a:cubicBezTo>
                      <a:pt x="244" y="205"/>
                      <a:pt x="258" y="192"/>
                      <a:pt x="271" y="179"/>
                    </a:cubicBezTo>
                    <a:lnTo>
                      <a:pt x="277" y="152"/>
                    </a:lnTo>
                    <a:cubicBezTo>
                      <a:pt x="284" y="146"/>
                      <a:pt x="284" y="139"/>
                      <a:pt x="284" y="126"/>
                    </a:cubicBezTo>
                    <a:cubicBezTo>
                      <a:pt x="284" y="113"/>
                      <a:pt x="284" y="99"/>
                      <a:pt x="277" y="86"/>
                    </a:cubicBezTo>
                    <a:cubicBezTo>
                      <a:pt x="271" y="80"/>
                      <a:pt x="271" y="66"/>
                      <a:pt x="264" y="60"/>
                    </a:cubicBezTo>
                    <a:cubicBezTo>
                      <a:pt x="251" y="53"/>
                      <a:pt x="244" y="40"/>
                      <a:pt x="231" y="33"/>
                    </a:cubicBezTo>
                    <a:lnTo>
                      <a:pt x="211" y="20"/>
                    </a:lnTo>
                    <a:cubicBezTo>
                      <a:pt x="205" y="20"/>
                      <a:pt x="205" y="20"/>
                      <a:pt x="192" y="14"/>
                    </a:cubicBezTo>
                    <a:cubicBezTo>
                      <a:pt x="172" y="7"/>
                      <a:pt x="178" y="7"/>
                      <a:pt x="152" y="7"/>
                    </a:cubicBez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43"/>
              <p:cNvSpPr/>
              <p:nvPr/>
            </p:nvSpPr>
            <p:spPr>
              <a:xfrm>
                <a:off x="7404061" y="3487878"/>
                <a:ext cx="38546" cy="28233"/>
              </a:xfrm>
              <a:custGeom>
                <a:rect b="b" l="l" r="r" t="t"/>
                <a:pathLst>
                  <a:path extrusionOk="0" h="219" w="299">
                    <a:moveTo>
                      <a:pt x="146" y="0"/>
                    </a:moveTo>
                    <a:lnTo>
                      <a:pt x="126" y="7"/>
                    </a:lnTo>
                    <a:lnTo>
                      <a:pt x="107" y="13"/>
                    </a:lnTo>
                    <a:lnTo>
                      <a:pt x="93" y="13"/>
                    </a:lnTo>
                    <a:cubicBezTo>
                      <a:pt x="87" y="20"/>
                      <a:pt x="74" y="20"/>
                      <a:pt x="67" y="27"/>
                    </a:cubicBezTo>
                    <a:lnTo>
                      <a:pt x="57" y="33"/>
                    </a:lnTo>
                    <a:lnTo>
                      <a:pt x="57" y="33"/>
                    </a:lnTo>
                    <a:cubicBezTo>
                      <a:pt x="56" y="33"/>
                      <a:pt x="55" y="33"/>
                      <a:pt x="54" y="33"/>
                    </a:cubicBezTo>
                    <a:lnTo>
                      <a:pt x="41" y="40"/>
                    </a:lnTo>
                    <a:cubicBezTo>
                      <a:pt x="27" y="46"/>
                      <a:pt x="21" y="53"/>
                      <a:pt x="14" y="60"/>
                    </a:cubicBezTo>
                    <a:cubicBezTo>
                      <a:pt x="8" y="73"/>
                      <a:pt x="1" y="93"/>
                      <a:pt x="1" y="106"/>
                    </a:cubicBezTo>
                    <a:cubicBezTo>
                      <a:pt x="1" y="119"/>
                      <a:pt x="8" y="132"/>
                      <a:pt x="14" y="145"/>
                    </a:cubicBezTo>
                    <a:cubicBezTo>
                      <a:pt x="21" y="165"/>
                      <a:pt x="41" y="178"/>
                      <a:pt x="54" y="178"/>
                    </a:cubicBezTo>
                    <a:lnTo>
                      <a:pt x="54" y="185"/>
                    </a:lnTo>
                    <a:cubicBezTo>
                      <a:pt x="57" y="185"/>
                      <a:pt x="59" y="185"/>
                      <a:pt x="61" y="186"/>
                    </a:cubicBezTo>
                    <a:lnTo>
                      <a:pt x="61" y="186"/>
                    </a:lnTo>
                    <a:cubicBezTo>
                      <a:pt x="68" y="192"/>
                      <a:pt x="81" y="199"/>
                      <a:pt x="93" y="205"/>
                    </a:cubicBezTo>
                    <a:lnTo>
                      <a:pt x="107" y="205"/>
                    </a:lnTo>
                    <a:cubicBezTo>
                      <a:pt x="113" y="212"/>
                      <a:pt x="120" y="212"/>
                      <a:pt x="126" y="212"/>
                    </a:cubicBezTo>
                    <a:lnTo>
                      <a:pt x="133" y="212"/>
                    </a:lnTo>
                    <a:cubicBezTo>
                      <a:pt x="140" y="218"/>
                      <a:pt x="146" y="218"/>
                      <a:pt x="159" y="218"/>
                    </a:cubicBezTo>
                    <a:lnTo>
                      <a:pt x="179" y="218"/>
                    </a:lnTo>
                    <a:cubicBezTo>
                      <a:pt x="186" y="218"/>
                      <a:pt x="192" y="212"/>
                      <a:pt x="199" y="212"/>
                    </a:cubicBezTo>
                    <a:cubicBezTo>
                      <a:pt x="219" y="212"/>
                      <a:pt x="232" y="205"/>
                      <a:pt x="239" y="198"/>
                    </a:cubicBezTo>
                    <a:lnTo>
                      <a:pt x="265" y="185"/>
                    </a:lnTo>
                    <a:lnTo>
                      <a:pt x="278" y="165"/>
                    </a:lnTo>
                    <a:lnTo>
                      <a:pt x="278" y="159"/>
                    </a:lnTo>
                    <a:cubicBezTo>
                      <a:pt x="298" y="132"/>
                      <a:pt x="298" y="86"/>
                      <a:pt x="278" y="60"/>
                    </a:cubicBezTo>
                    <a:lnTo>
                      <a:pt x="272" y="46"/>
                    </a:lnTo>
                    <a:cubicBezTo>
                      <a:pt x="265" y="33"/>
                      <a:pt x="252" y="27"/>
                      <a:pt x="239" y="20"/>
                    </a:cubicBezTo>
                    <a:cubicBezTo>
                      <a:pt x="232" y="13"/>
                      <a:pt x="225" y="13"/>
                      <a:pt x="219" y="7"/>
                    </a:cubicBezTo>
                    <a:lnTo>
                      <a:pt x="179" y="7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43"/>
              <p:cNvSpPr/>
              <p:nvPr/>
            </p:nvSpPr>
            <p:spPr>
              <a:xfrm>
                <a:off x="7517381" y="3557623"/>
                <a:ext cx="31585" cy="17146"/>
              </a:xfrm>
              <a:custGeom>
                <a:rect b="b" l="l" r="r" t="t"/>
                <a:pathLst>
                  <a:path extrusionOk="0" h="133" w="245">
                    <a:moveTo>
                      <a:pt x="79" y="1"/>
                    </a:moveTo>
                    <a:cubicBezTo>
                      <a:pt x="66" y="7"/>
                      <a:pt x="60" y="7"/>
                      <a:pt x="46" y="7"/>
                    </a:cubicBezTo>
                    <a:lnTo>
                      <a:pt x="33" y="14"/>
                    </a:lnTo>
                    <a:lnTo>
                      <a:pt x="13" y="34"/>
                    </a:lnTo>
                    <a:cubicBezTo>
                      <a:pt x="7" y="40"/>
                      <a:pt x="0" y="53"/>
                      <a:pt x="7" y="67"/>
                    </a:cubicBezTo>
                    <a:cubicBezTo>
                      <a:pt x="7" y="73"/>
                      <a:pt x="7" y="86"/>
                      <a:pt x="13" y="93"/>
                    </a:cubicBezTo>
                    <a:cubicBezTo>
                      <a:pt x="20" y="106"/>
                      <a:pt x="33" y="120"/>
                      <a:pt x="46" y="120"/>
                    </a:cubicBezTo>
                    <a:cubicBezTo>
                      <a:pt x="60" y="120"/>
                      <a:pt x="66" y="126"/>
                      <a:pt x="79" y="126"/>
                    </a:cubicBezTo>
                    <a:cubicBezTo>
                      <a:pt x="86" y="126"/>
                      <a:pt x="99" y="133"/>
                      <a:pt x="106" y="133"/>
                    </a:cubicBezTo>
                    <a:lnTo>
                      <a:pt x="126" y="133"/>
                    </a:lnTo>
                    <a:cubicBezTo>
                      <a:pt x="132" y="133"/>
                      <a:pt x="145" y="133"/>
                      <a:pt x="159" y="126"/>
                    </a:cubicBezTo>
                    <a:cubicBezTo>
                      <a:pt x="172" y="126"/>
                      <a:pt x="185" y="126"/>
                      <a:pt x="198" y="120"/>
                    </a:cubicBezTo>
                    <a:lnTo>
                      <a:pt x="211" y="106"/>
                    </a:lnTo>
                    <a:cubicBezTo>
                      <a:pt x="244" y="86"/>
                      <a:pt x="244" y="40"/>
                      <a:pt x="211" y="20"/>
                    </a:cubicBezTo>
                    <a:cubicBezTo>
                      <a:pt x="192" y="14"/>
                      <a:pt x="178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43"/>
              <p:cNvSpPr/>
              <p:nvPr/>
            </p:nvSpPr>
            <p:spPr>
              <a:xfrm>
                <a:off x="7664605" y="3625692"/>
                <a:ext cx="9540" cy="7864"/>
              </a:xfrm>
              <a:custGeom>
                <a:rect b="b" l="l" r="r" t="t"/>
                <a:pathLst>
                  <a:path extrusionOk="0" h="61" w="74">
                    <a:moveTo>
                      <a:pt x="34" y="1"/>
                    </a:moveTo>
                    <a:cubicBezTo>
                      <a:pt x="0" y="1"/>
                      <a:pt x="0" y="60"/>
                      <a:pt x="34" y="60"/>
                    </a:cubicBezTo>
                    <a:cubicBezTo>
                      <a:pt x="73" y="60"/>
                      <a:pt x="73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43"/>
              <p:cNvSpPr/>
              <p:nvPr/>
            </p:nvSpPr>
            <p:spPr>
              <a:xfrm>
                <a:off x="7370027" y="3371207"/>
                <a:ext cx="23205" cy="25655"/>
              </a:xfrm>
              <a:custGeom>
                <a:rect b="b" l="l" r="r" t="t"/>
                <a:pathLst>
                  <a:path extrusionOk="0" h="199" w="180">
                    <a:moveTo>
                      <a:pt x="74" y="1"/>
                    </a:moveTo>
                    <a:cubicBezTo>
                      <a:pt x="60" y="7"/>
                      <a:pt x="47" y="14"/>
                      <a:pt x="40" y="20"/>
                    </a:cubicBezTo>
                    <a:lnTo>
                      <a:pt x="34" y="27"/>
                    </a:lnTo>
                    <a:lnTo>
                      <a:pt x="27" y="40"/>
                    </a:lnTo>
                    <a:lnTo>
                      <a:pt x="21" y="47"/>
                    </a:lnTo>
                    <a:lnTo>
                      <a:pt x="14" y="60"/>
                    </a:lnTo>
                    <a:cubicBezTo>
                      <a:pt x="7" y="73"/>
                      <a:pt x="1" y="93"/>
                      <a:pt x="1" y="106"/>
                    </a:cubicBezTo>
                    <a:cubicBezTo>
                      <a:pt x="1" y="126"/>
                      <a:pt x="7" y="139"/>
                      <a:pt x="14" y="152"/>
                    </a:cubicBezTo>
                    <a:cubicBezTo>
                      <a:pt x="27" y="179"/>
                      <a:pt x="60" y="199"/>
                      <a:pt x="93" y="199"/>
                    </a:cubicBezTo>
                    <a:cubicBezTo>
                      <a:pt x="126" y="199"/>
                      <a:pt x="153" y="179"/>
                      <a:pt x="173" y="152"/>
                    </a:cubicBezTo>
                    <a:cubicBezTo>
                      <a:pt x="179" y="139"/>
                      <a:pt x="179" y="126"/>
                      <a:pt x="179" y="106"/>
                    </a:cubicBezTo>
                    <a:cubicBezTo>
                      <a:pt x="179" y="93"/>
                      <a:pt x="179" y="73"/>
                      <a:pt x="173" y="60"/>
                    </a:cubicBezTo>
                    <a:lnTo>
                      <a:pt x="159" y="47"/>
                    </a:lnTo>
                    <a:cubicBezTo>
                      <a:pt x="159" y="40"/>
                      <a:pt x="153" y="27"/>
                      <a:pt x="146" y="20"/>
                    </a:cubicBezTo>
                    <a:cubicBezTo>
                      <a:pt x="140" y="14"/>
                      <a:pt x="126" y="7"/>
                      <a:pt x="120" y="7"/>
                    </a:cubicBezTo>
                    <a:cubicBezTo>
                      <a:pt x="113" y="1"/>
                      <a:pt x="100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43"/>
              <p:cNvSpPr/>
              <p:nvPr/>
            </p:nvSpPr>
            <p:spPr>
              <a:xfrm>
                <a:off x="7379438" y="3300560"/>
                <a:ext cx="26557" cy="19724"/>
              </a:xfrm>
              <a:custGeom>
                <a:rect b="b" l="l" r="r" t="t"/>
                <a:pathLst>
                  <a:path extrusionOk="0" h="153" w="206">
                    <a:moveTo>
                      <a:pt x="100" y="1"/>
                    </a:moveTo>
                    <a:cubicBezTo>
                      <a:pt x="1" y="1"/>
                      <a:pt x="1" y="152"/>
                      <a:pt x="100" y="152"/>
                    </a:cubicBezTo>
                    <a:cubicBezTo>
                      <a:pt x="205" y="152"/>
                      <a:pt x="205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43"/>
              <p:cNvSpPr/>
              <p:nvPr/>
            </p:nvSpPr>
            <p:spPr>
              <a:xfrm>
                <a:off x="7516478" y="3394413"/>
                <a:ext cx="26557" cy="26299"/>
              </a:xfrm>
              <a:custGeom>
                <a:rect b="b" l="l" r="r" t="t"/>
                <a:pathLst>
                  <a:path extrusionOk="0" h="204" w="206">
                    <a:moveTo>
                      <a:pt x="152" y="1"/>
                    </a:moveTo>
                    <a:cubicBezTo>
                      <a:pt x="147" y="1"/>
                      <a:pt x="143" y="2"/>
                      <a:pt x="139" y="5"/>
                    </a:cubicBezTo>
                    <a:lnTo>
                      <a:pt x="126" y="5"/>
                    </a:lnTo>
                    <a:lnTo>
                      <a:pt x="113" y="12"/>
                    </a:lnTo>
                    <a:lnTo>
                      <a:pt x="106" y="19"/>
                    </a:lnTo>
                    <a:lnTo>
                      <a:pt x="93" y="25"/>
                    </a:lnTo>
                    <a:cubicBezTo>
                      <a:pt x="86" y="32"/>
                      <a:pt x="73" y="39"/>
                      <a:pt x="67" y="45"/>
                    </a:cubicBezTo>
                    <a:cubicBezTo>
                      <a:pt x="53" y="58"/>
                      <a:pt x="34" y="72"/>
                      <a:pt x="20" y="85"/>
                    </a:cubicBezTo>
                    <a:cubicBezTo>
                      <a:pt x="14" y="91"/>
                      <a:pt x="7" y="98"/>
                      <a:pt x="7" y="105"/>
                    </a:cubicBezTo>
                    <a:cubicBezTo>
                      <a:pt x="1" y="118"/>
                      <a:pt x="1" y="124"/>
                      <a:pt x="1" y="138"/>
                    </a:cubicBezTo>
                    <a:cubicBezTo>
                      <a:pt x="1" y="144"/>
                      <a:pt x="1" y="151"/>
                      <a:pt x="7" y="164"/>
                    </a:cubicBezTo>
                    <a:cubicBezTo>
                      <a:pt x="7" y="171"/>
                      <a:pt x="14" y="177"/>
                      <a:pt x="20" y="184"/>
                    </a:cubicBezTo>
                    <a:cubicBezTo>
                      <a:pt x="34" y="197"/>
                      <a:pt x="53" y="204"/>
                      <a:pt x="73" y="204"/>
                    </a:cubicBezTo>
                    <a:lnTo>
                      <a:pt x="93" y="204"/>
                    </a:lnTo>
                    <a:cubicBezTo>
                      <a:pt x="100" y="197"/>
                      <a:pt x="113" y="197"/>
                      <a:pt x="119" y="184"/>
                    </a:cubicBezTo>
                    <a:cubicBezTo>
                      <a:pt x="133" y="171"/>
                      <a:pt x="146" y="151"/>
                      <a:pt x="159" y="138"/>
                    </a:cubicBezTo>
                    <a:cubicBezTo>
                      <a:pt x="166" y="131"/>
                      <a:pt x="172" y="124"/>
                      <a:pt x="179" y="111"/>
                    </a:cubicBezTo>
                    <a:lnTo>
                      <a:pt x="192" y="98"/>
                    </a:lnTo>
                    <a:lnTo>
                      <a:pt x="199" y="78"/>
                    </a:lnTo>
                    <a:lnTo>
                      <a:pt x="205" y="65"/>
                    </a:lnTo>
                    <a:cubicBezTo>
                      <a:pt x="205" y="58"/>
                      <a:pt x="205" y="45"/>
                      <a:pt x="205" y="39"/>
                    </a:cubicBezTo>
                    <a:cubicBezTo>
                      <a:pt x="199" y="32"/>
                      <a:pt x="199" y="25"/>
                      <a:pt x="192" y="19"/>
                    </a:cubicBezTo>
                    <a:cubicBezTo>
                      <a:pt x="185" y="12"/>
                      <a:pt x="179" y="5"/>
                      <a:pt x="166" y="5"/>
                    </a:cubicBezTo>
                    <a:cubicBezTo>
                      <a:pt x="162" y="2"/>
                      <a:pt x="157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43"/>
              <p:cNvSpPr/>
              <p:nvPr/>
            </p:nvSpPr>
            <p:spPr>
              <a:xfrm>
                <a:off x="7597310" y="3342201"/>
                <a:ext cx="45250" cy="39964"/>
              </a:xfrm>
              <a:custGeom>
                <a:rect b="b" l="l" r="r" t="t"/>
                <a:pathLst>
                  <a:path extrusionOk="0" h="310" w="351">
                    <a:moveTo>
                      <a:pt x="269" y="0"/>
                    </a:moveTo>
                    <a:cubicBezTo>
                      <a:pt x="265" y="0"/>
                      <a:pt x="262" y="0"/>
                      <a:pt x="258" y="1"/>
                    </a:cubicBezTo>
                    <a:lnTo>
                      <a:pt x="199" y="1"/>
                    </a:lnTo>
                    <a:cubicBezTo>
                      <a:pt x="179" y="1"/>
                      <a:pt x="166" y="1"/>
                      <a:pt x="153" y="8"/>
                    </a:cubicBezTo>
                    <a:cubicBezTo>
                      <a:pt x="133" y="14"/>
                      <a:pt x="120" y="21"/>
                      <a:pt x="107" y="28"/>
                    </a:cubicBezTo>
                    <a:lnTo>
                      <a:pt x="73" y="47"/>
                    </a:lnTo>
                    <a:cubicBezTo>
                      <a:pt x="54" y="61"/>
                      <a:pt x="34" y="74"/>
                      <a:pt x="21" y="100"/>
                    </a:cubicBezTo>
                    <a:cubicBezTo>
                      <a:pt x="14" y="107"/>
                      <a:pt x="14" y="120"/>
                      <a:pt x="7" y="133"/>
                    </a:cubicBezTo>
                    <a:cubicBezTo>
                      <a:pt x="1" y="153"/>
                      <a:pt x="1" y="179"/>
                      <a:pt x="7" y="206"/>
                    </a:cubicBezTo>
                    <a:cubicBezTo>
                      <a:pt x="14" y="226"/>
                      <a:pt x="21" y="239"/>
                      <a:pt x="34" y="252"/>
                    </a:cubicBezTo>
                    <a:cubicBezTo>
                      <a:pt x="40" y="272"/>
                      <a:pt x="54" y="278"/>
                      <a:pt x="73" y="292"/>
                    </a:cubicBezTo>
                    <a:cubicBezTo>
                      <a:pt x="87" y="298"/>
                      <a:pt x="107" y="305"/>
                      <a:pt x="126" y="305"/>
                    </a:cubicBezTo>
                    <a:cubicBezTo>
                      <a:pt x="136" y="308"/>
                      <a:pt x="146" y="310"/>
                      <a:pt x="156" y="310"/>
                    </a:cubicBezTo>
                    <a:cubicBezTo>
                      <a:pt x="166" y="310"/>
                      <a:pt x="176" y="308"/>
                      <a:pt x="186" y="305"/>
                    </a:cubicBezTo>
                    <a:cubicBezTo>
                      <a:pt x="206" y="298"/>
                      <a:pt x="225" y="285"/>
                      <a:pt x="245" y="265"/>
                    </a:cubicBezTo>
                    <a:cubicBezTo>
                      <a:pt x="252" y="259"/>
                      <a:pt x="265" y="252"/>
                      <a:pt x="272" y="245"/>
                    </a:cubicBezTo>
                    <a:lnTo>
                      <a:pt x="285" y="239"/>
                    </a:lnTo>
                    <a:cubicBezTo>
                      <a:pt x="298" y="219"/>
                      <a:pt x="305" y="212"/>
                      <a:pt x="311" y="193"/>
                    </a:cubicBezTo>
                    <a:cubicBezTo>
                      <a:pt x="318" y="179"/>
                      <a:pt x="331" y="160"/>
                      <a:pt x="338" y="140"/>
                    </a:cubicBezTo>
                    <a:cubicBezTo>
                      <a:pt x="344" y="127"/>
                      <a:pt x="351" y="107"/>
                      <a:pt x="351" y="94"/>
                    </a:cubicBezTo>
                    <a:cubicBezTo>
                      <a:pt x="351" y="74"/>
                      <a:pt x="344" y="61"/>
                      <a:pt x="338" y="47"/>
                    </a:cubicBezTo>
                    <a:cubicBezTo>
                      <a:pt x="326" y="24"/>
                      <a:pt x="29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43"/>
              <p:cNvSpPr/>
              <p:nvPr/>
            </p:nvSpPr>
            <p:spPr>
              <a:xfrm>
                <a:off x="7748918" y="3346713"/>
                <a:ext cx="28233" cy="28104"/>
              </a:xfrm>
              <a:custGeom>
                <a:rect b="b" l="l" r="r" t="t"/>
                <a:pathLst>
                  <a:path extrusionOk="0" h="218" w="219">
                    <a:moveTo>
                      <a:pt x="201" y="146"/>
                    </a:moveTo>
                    <a:cubicBezTo>
                      <a:pt x="200" y="150"/>
                      <a:pt x="199" y="154"/>
                      <a:pt x="198" y="158"/>
                    </a:cubicBezTo>
                    <a:lnTo>
                      <a:pt x="198" y="151"/>
                    </a:lnTo>
                    <a:lnTo>
                      <a:pt x="201" y="146"/>
                    </a:lnTo>
                    <a:close/>
                    <a:moveTo>
                      <a:pt x="106" y="1"/>
                    </a:moveTo>
                    <a:cubicBezTo>
                      <a:pt x="98" y="1"/>
                      <a:pt x="89" y="2"/>
                      <a:pt x="79" y="6"/>
                    </a:cubicBezTo>
                    <a:cubicBezTo>
                      <a:pt x="66" y="12"/>
                      <a:pt x="53" y="19"/>
                      <a:pt x="40" y="26"/>
                    </a:cubicBezTo>
                    <a:cubicBezTo>
                      <a:pt x="33" y="32"/>
                      <a:pt x="20" y="45"/>
                      <a:pt x="13" y="59"/>
                    </a:cubicBezTo>
                    <a:cubicBezTo>
                      <a:pt x="7" y="72"/>
                      <a:pt x="0" y="92"/>
                      <a:pt x="0" y="111"/>
                    </a:cubicBezTo>
                    <a:lnTo>
                      <a:pt x="0" y="118"/>
                    </a:lnTo>
                    <a:cubicBezTo>
                      <a:pt x="0" y="131"/>
                      <a:pt x="0" y="144"/>
                      <a:pt x="7" y="158"/>
                    </a:cubicBezTo>
                    <a:cubicBezTo>
                      <a:pt x="13" y="171"/>
                      <a:pt x="20" y="177"/>
                      <a:pt x="27" y="191"/>
                    </a:cubicBezTo>
                    <a:lnTo>
                      <a:pt x="46" y="204"/>
                    </a:lnTo>
                    <a:cubicBezTo>
                      <a:pt x="60" y="210"/>
                      <a:pt x="79" y="217"/>
                      <a:pt x="93" y="217"/>
                    </a:cubicBezTo>
                    <a:lnTo>
                      <a:pt x="106" y="217"/>
                    </a:lnTo>
                    <a:cubicBezTo>
                      <a:pt x="126" y="217"/>
                      <a:pt x="145" y="210"/>
                      <a:pt x="159" y="197"/>
                    </a:cubicBezTo>
                    <a:cubicBezTo>
                      <a:pt x="172" y="191"/>
                      <a:pt x="185" y="184"/>
                      <a:pt x="192" y="171"/>
                    </a:cubicBezTo>
                    <a:cubicBezTo>
                      <a:pt x="198" y="164"/>
                      <a:pt x="205" y="151"/>
                      <a:pt x="211" y="138"/>
                    </a:cubicBezTo>
                    <a:cubicBezTo>
                      <a:pt x="211" y="133"/>
                      <a:pt x="211" y="129"/>
                      <a:pt x="211" y="125"/>
                    </a:cubicBezTo>
                    <a:cubicBezTo>
                      <a:pt x="218" y="111"/>
                      <a:pt x="218" y="92"/>
                      <a:pt x="211" y="72"/>
                    </a:cubicBezTo>
                    <a:cubicBezTo>
                      <a:pt x="205" y="59"/>
                      <a:pt x="198" y="45"/>
                      <a:pt x="185" y="32"/>
                    </a:cubicBezTo>
                    <a:cubicBezTo>
                      <a:pt x="172" y="19"/>
                      <a:pt x="159" y="12"/>
                      <a:pt x="139" y="6"/>
                    </a:cubicBezTo>
                    <a:cubicBezTo>
                      <a:pt x="132" y="2"/>
                      <a:pt x="124" y="1"/>
                      <a:pt x="115" y="1"/>
                    </a:cubicBezTo>
                    <a:cubicBezTo>
                      <a:pt x="113" y="1"/>
                      <a:pt x="112" y="1"/>
                      <a:pt x="110" y="1"/>
                    </a:cubicBezTo>
                    <a:lnTo>
                      <a:pt x="110" y="1"/>
                    </a:lnTo>
                    <a:cubicBezTo>
                      <a:pt x="109" y="1"/>
                      <a:pt x="107" y="1"/>
                      <a:pt x="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43"/>
              <p:cNvSpPr/>
              <p:nvPr/>
            </p:nvSpPr>
            <p:spPr>
              <a:xfrm>
                <a:off x="7839161" y="3358058"/>
                <a:ext cx="24752" cy="22174"/>
              </a:xfrm>
              <a:custGeom>
                <a:rect b="b" l="l" r="r" t="t"/>
                <a:pathLst>
                  <a:path extrusionOk="0" h="172" w="192">
                    <a:moveTo>
                      <a:pt x="83" y="0"/>
                    </a:moveTo>
                    <a:cubicBezTo>
                      <a:pt x="68" y="0"/>
                      <a:pt x="53" y="4"/>
                      <a:pt x="40" y="10"/>
                    </a:cubicBezTo>
                    <a:cubicBezTo>
                      <a:pt x="13" y="30"/>
                      <a:pt x="0" y="56"/>
                      <a:pt x="0" y="89"/>
                    </a:cubicBezTo>
                    <a:cubicBezTo>
                      <a:pt x="0" y="116"/>
                      <a:pt x="13" y="149"/>
                      <a:pt x="40" y="162"/>
                    </a:cubicBezTo>
                    <a:cubicBezTo>
                      <a:pt x="53" y="169"/>
                      <a:pt x="68" y="172"/>
                      <a:pt x="83" y="172"/>
                    </a:cubicBezTo>
                    <a:cubicBezTo>
                      <a:pt x="98" y="172"/>
                      <a:pt x="112" y="169"/>
                      <a:pt x="126" y="162"/>
                    </a:cubicBezTo>
                    <a:lnTo>
                      <a:pt x="139" y="155"/>
                    </a:lnTo>
                    <a:lnTo>
                      <a:pt x="145" y="149"/>
                    </a:lnTo>
                    <a:lnTo>
                      <a:pt x="165" y="136"/>
                    </a:lnTo>
                    <a:cubicBezTo>
                      <a:pt x="172" y="129"/>
                      <a:pt x="178" y="122"/>
                      <a:pt x="185" y="116"/>
                    </a:cubicBezTo>
                    <a:cubicBezTo>
                      <a:pt x="185" y="103"/>
                      <a:pt x="192" y="96"/>
                      <a:pt x="185" y="89"/>
                    </a:cubicBezTo>
                    <a:lnTo>
                      <a:pt x="185" y="70"/>
                    </a:lnTo>
                    <a:cubicBezTo>
                      <a:pt x="185" y="56"/>
                      <a:pt x="178" y="43"/>
                      <a:pt x="165" y="37"/>
                    </a:cubicBezTo>
                    <a:lnTo>
                      <a:pt x="159" y="30"/>
                    </a:lnTo>
                    <a:lnTo>
                      <a:pt x="152" y="23"/>
                    </a:lnTo>
                    <a:lnTo>
                      <a:pt x="139" y="23"/>
                    </a:lnTo>
                    <a:lnTo>
                      <a:pt x="126" y="10"/>
                    </a:lnTo>
                    <a:cubicBezTo>
                      <a:pt x="112" y="4"/>
                      <a:pt x="98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43"/>
              <p:cNvSpPr/>
              <p:nvPr/>
            </p:nvSpPr>
            <p:spPr>
              <a:xfrm>
                <a:off x="7973622" y="3398409"/>
                <a:ext cx="18822" cy="15470"/>
              </a:xfrm>
              <a:custGeom>
                <a:rect b="b" l="l" r="r" t="t"/>
                <a:pathLst>
                  <a:path extrusionOk="0" h="120" w="146">
                    <a:moveTo>
                      <a:pt x="73" y="1"/>
                    </a:moveTo>
                    <a:cubicBezTo>
                      <a:pt x="0" y="1"/>
                      <a:pt x="0" y="120"/>
                      <a:pt x="73" y="120"/>
                    </a:cubicBezTo>
                    <a:cubicBezTo>
                      <a:pt x="146" y="120"/>
                      <a:pt x="146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43"/>
              <p:cNvSpPr/>
              <p:nvPr/>
            </p:nvSpPr>
            <p:spPr>
              <a:xfrm>
                <a:off x="7558248" y="3477307"/>
                <a:ext cx="38417" cy="22561"/>
              </a:xfrm>
              <a:custGeom>
                <a:rect b="b" l="l" r="r" t="t"/>
                <a:pathLst>
                  <a:path extrusionOk="0" h="175" w="298">
                    <a:moveTo>
                      <a:pt x="202" y="0"/>
                    </a:moveTo>
                    <a:cubicBezTo>
                      <a:pt x="179" y="0"/>
                      <a:pt x="156" y="5"/>
                      <a:pt x="132" y="10"/>
                    </a:cubicBezTo>
                    <a:cubicBezTo>
                      <a:pt x="119" y="10"/>
                      <a:pt x="106" y="10"/>
                      <a:pt x="93" y="16"/>
                    </a:cubicBezTo>
                    <a:cubicBezTo>
                      <a:pt x="79" y="23"/>
                      <a:pt x="66" y="29"/>
                      <a:pt x="53" y="36"/>
                    </a:cubicBezTo>
                    <a:cubicBezTo>
                      <a:pt x="33" y="43"/>
                      <a:pt x="20" y="49"/>
                      <a:pt x="13" y="69"/>
                    </a:cubicBezTo>
                    <a:cubicBezTo>
                      <a:pt x="7" y="82"/>
                      <a:pt x="0" y="95"/>
                      <a:pt x="0" y="115"/>
                    </a:cubicBezTo>
                    <a:cubicBezTo>
                      <a:pt x="7" y="128"/>
                      <a:pt x="13" y="142"/>
                      <a:pt x="20" y="155"/>
                    </a:cubicBezTo>
                    <a:cubicBezTo>
                      <a:pt x="33" y="168"/>
                      <a:pt x="53" y="175"/>
                      <a:pt x="73" y="175"/>
                    </a:cubicBezTo>
                    <a:cubicBezTo>
                      <a:pt x="86" y="175"/>
                      <a:pt x="99" y="168"/>
                      <a:pt x="119" y="168"/>
                    </a:cubicBezTo>
                    <a:cubicBezTo>
                      <a:pt x="126" y="168"/>
                      <a:pt x="139" y="168"/>
                      <a:pt x="152" y="161"/>
                    </a:cubicBezTo>
                    <a:lnTo>
                      <a:pt x="172" y="155"/>
                    </a:lnTo>
                    <a:cubicBezTo>
                      <a:pt x="205" y="142"/>
                      <a:pt x="231" y="135"/>
                      <a:pt x="258" y="115"/>
                    </a:cubicBezTo>
                    <a:cubicBezTo>
                      <a:pt x="284" y="102"/>
                      <a:pt x="297" y="69"/>
                      <a:pt x="291" y="43"/>
                    </a:cubicBezTo>
                    <a:cubicBezTo>
                      <a:pt x="284" y="36"/>
                      <a:pt x="277" y="29"/>
                      <a:pt x="271" y="16"/>
                    </a:cubicBezTo>
                    <a:cubicBezTo>
                      <a:pt x="258" y="3"/>
                      <a:pt x="244" y="3"/>
                      <a:pt x="231" y="3"/>
                    </a:cubicBezTo>
                    <a:cubicBezTo>
                      <a:pt x="222" y="1"/>
                      <a:pt x="212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43"/>
              <p:cNvSpPr/>
              <p:nvPr/>
            </p:nvSpPr>
            <p:spPr>
              <a:xfrm>
                <a:off x="7703796" y="3469056"/>
                <a:ext cx="29006" cy="23205"/>
              </a:xfrm>
              <a:custGeom>
                <a:rect b="b" l="l" r="r" t="t"/>
                <a:pathLst>
                  <a:path extrusionOk="0" h="180" w="225">
                    <a:moveTo>
                      <a:pt x="119" y="1"/>
                    </a:moveTo>
                    <a:lnTo>
                      <a:pt x="106" y="8"/>
                    </a:lnTo>
                    <a:lnTo>
                      <a:pt x="79" y="8"/>
                    </a:lnTo>
                    <a:lnTo>
                      <a:pt x="66" y="14"/>
                    </a:lnTo>
                    <a:lnTo>
                      <a:pt x="53" y="21"/>
                    </a:lnTo>
                    <a:cubicBezTo>
                      <a:pt x="50" y="24"/>
                      <a:pt x="47" y="26"/>
                      <a:pt x="45" y="28"/>
                    </a:cubicBezTo>
                    <a:lnTo>
                      <a:pt x="45" y="28"/>
                    </a:lnTo>
                    <a:lnTo>
                      <a:pt x="27" y="34"/>
                    </a:lnTo>
                    <a:lnTo>
                      <a:pt x="13" y="54"/>
                    </a:lnTo>
                    <a:lnTo>
                      <a:pt x="0" y="67"/>
                    </a:lnTo>
                    <a:cubicBezTo>
                      <a:pt x="0" y="74"/>
                      <a:pt x="0" y="80"/>
                      <a:pt x="0" y="87"/>
                    </a:cubicBezTo>
                    <a:lnTo>
                      <a:pt x="0" y="107"/>
                    </a:lnTo>
                    <a:lnTo>
                      <a:pt x="7" y="120"/>
                    </a:lnTo>
                    <a:cubicBezTo>
                      <a:pt x="13" y="131"/>
                      <a:pt x="23" y="143"/>
                      <a:pt x="39" y="146"/>
                    </a:cubicBezTo>
                    <a:lnTo>
                      <a:pt x="39" y="146"/>
                    </a:lnTo>
                    <a:lnTo>
                      <a:pt x="40" y="146"/>
                    </a:lnTo>
                    <a:lnTo>
                      <a:pt x="60" y="166"/>
                    </a:lnTo>
                    <a:cubicBezTo>
                      <a:pt x="66" y="166"/>
                      <a:pt x="73" y="173"/>
                      <a:pt x="79" y="173"/>
                    </a:cubicBezTo>
                    <a:lnTo>
                      <a:pt x="106" y="173"/>
                    </a:lnTo>
                    <a:cubicBezTo>
                      <a:pt x="119" y="179"/>
                      <a:pt x="126" y="179"/>
                      <a:pt x="132" y="179"/>
                    </a:cubicBezTo>
                    <a:cubicBezTo>
                      <a:pt x="152" y="179"/>
                      <a:pt x="159" y="179"/>
                      <a:pt x="172" y="173"/>
                    </a:cubicBezTo>
                    <a:lnTo>
                      <a:pt x="185" y="166"/>
                    </a:lnTo>
                    <a:cubicBezTo>
                      <a:pt x="212" y="146"/>
                      <a:pt x="225" y="120"/>
                      <a:pt x="225" y="87"/>
                    </a:cubicBezTo>
                    <a:cubicBezTo>
                      <a:pt x="225" y="60"/>
                      <a:pt x="212" y="27"/>
                      <a:pt x="185" y="14"/>
                    </a:cubicBezTo>
                    <a:lnTo>
                      <a:pt x="179" y="14"/>
                    </a:lnTo>
                    <a:lnTo>
                      <a:pt x="159" y="8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43"/>
              <p:cNvSpPr/>
              <p:nvPr/>
            </p:nvSpPr>
            <p:spPr>
              <a:xfrm>
                <a:off x="7858627" y="3480401"/>
                <a:ext cx="30811" cy="19467"/>
              </a:xfrm>
              <a:custGeom>
                <a:rect b="b" l="l" r="r" t="t"/>
                <a:pathLst>
                  <a:path extrusionOk="0" h="151" w="239">
                    <a:moveTo>
                      <a:pt x="183" y="0"/>
                    </a:moveTo>
                    <a:cubicBezTo>
                      <a:pt x="174" y="0"/>
                      <a:pt x="166" y="2"/>
                      <a:pt x="159" y="5"/>
                    </a:cubicBezTo>
                    <a:cubicBezTo>
                      <a:pt x="140" y="5"/>
                      <a:pt x="120" y="12"/>
                      <a:pt x="100" y="19"/>
                    </a:cubicBezTo>
                    <a:cubicBezTo>
                      <a:pt x="87" y="25"/>
                      <a:pt x="74" y="25"/>
                      <a:pt x="60" y="32"/>
                    </a:cubicBezTo>
                    <a:cubicBezTo>
                      <a:pt x="54" y="38"/>
                      <a:pt x="41" y="45"/>
                      <a:pt x="34" y="52"/>
                    </a:cubicBezTo>
                    <a:cubicBezTo>
                      <a:pt x="14" y="65"/>
                      <a:pt x="1" y="85"/>
                      <a:pt x="8" y="111"/>
                    </a:cubicBezTo>
                    <a:cubicBezTo>
                      <a:pt x="14" y="118"/>
                      <a:pt x="21" y="124"/>
                      <a:pt x="21" y="131"/>
                    </a:cubicBezTo>
                    <a:cubicBezTo>
                      <a:pt x="34" y="144"/>
                      <a:pt x="47" y="151"/>
                      <a:pt x="60" y="151"/>
                    </a:cubicBezTo>
                    <a:cubicBezTo>
                      <a:pt x="67" y="151"/>
                      <a:pt x="80" y="144"/>
                      <a:pt x="87" y="144"/>
                    </a:cubicBezTo>
                    <a:lnTo>
                      <a:pt x="120" y="144"/>
                    </a:lnTo>
                    <a:lnTo>
                      <a:pt x="133" y="137"/>
                    </a:lnTo>
                    <a:cubicBezTo>
                      <a:pt x="153" y="131"/>
                      <a:pt x="173" y="124"/>
                      <a:pt x="192" y="111"/>
                    </a:cubicBezTo>
                    <a:cubicBezTo>
                      <a:pt x="206" y="111"/>
                      <a:pt x="219" y="104"/>
                      <a:pt x="225" y="85"/>
                    </a:cubicBezTo>
                    <a:cubicBezTo>
                      <a:pt x="232" y="78"/>
                      <a:pt x="239" y="58"/>
                      <a:pt x="232" y="45"/>
                    </a:cubicBezTo>
                    <a:cubicBezTo>
                      <a:pt x="225" y="32"/>
                      <a:pt x="219" y="19"/>
                      <a:pt x="206" y="5"/>
                    </a:cubicBezTo>
                    <a:cubicBezTo>
                      <a:pt x="199" y="2"/>
                      <a:pt x="191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43"/>
              <p:cNvSpPr/>
              <p:nvPr/>
            </p:nvSpPr>
            <p:spPr>
              <a:xfrm>
                <a:off x="7968466" y="3521010"/>
                <a:ext cx="18951" cy="14568"/>
              </a:xfrm>
              <a:custGeom>
                <a:rect b="b" l="l" r="r" t="t"/>
                <a:pathLst>
                  <a:path extrusionOk="0" h="113" w="147">
                    <a:moveTo>
                      <a:pt x="73" y="1"/>
                    </a:moveTo>
                    <a:cubicBezTo>
                      <a:pt x="1" y="1"/>
                      <a:pt x="1" y="113"/>
                      <a:pt x="73" y="113"/>
                    </a:cubicBezTo>
                    <a:cubicBezTo>
                      <a:pt x="146" y="113"/>
                      <a:pt x="146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43"/>
              <p:cNvSpPr/>
              <p:nvPr/>
            </p:nvSpPr>
            <p:spPr>
              <a:xfrm>
                <a:off x="7762454" y="3601584"/>
                <a:ext cx="31456" cy="30296"/>
              </a:xfrm>
              <a:custGeom>
                <a:rect b="b" l="l" r="r" t="t"/>
                <a:pathLst>
                  <a:path extrusionOk="0" h="235" w="244">
                    <a:moveTo>
                      <a:pt x="186" y="0"/>
                    </a:moveTo>
                    <a:cubicBezTo>
                      <a:pt x="181" y="0"/>
                      <a:pt x="177" y="1"/>
                      <a:pt x="173" y="3"/>
                    </a:cubicBezTo>
                    <a:lnTo>
                      <a:pt x="169" y="4"/>
                    </a:lnTo>
                    <a:lnTo>
                      <a:pt x="169" y="4"/>
                    </a:lnTo>
                    <a:cubicBezTo>
                      <a:pt x="166" y="3"/>
                      <a:pt x="162" y="3"/>
                      <a:pt x="159" y="3"/>
                    </a:cubicBezTo>
                    <a:cubicBezTo>
                      <a:pt x="146" y="3"/>
                      <a:pt x="140" y="3"/>
                      <a:pt x="126" y="16"/>
                    </a:cubicBezTo>
                    <a:lnTo>
                      <a:pt x="113" y="23"/>
                    </a:lnTo>
                    <a:cubicBezTo>
                      <a:pt x="106" y="23"/>
                      <a:pt x="93" y="29"/>
                      <a:pt x="87" y="36"/>
                    </a:cubicBezTo>
                    <a:cubicBezTo>
                      <a:pt x="67" y="49"/>
                      <a:pt x="54" y="69"/>
                      <a:pt x="40" y="82"/>
                    </a:cubicBezTo>
                    <a:lnTo>
                      <a:pt x="34" y="102"/>
                    </a:lnTo>
                    <a:cubicBezTo>
                      <a:pt x="27" y="109"/>
                      <a:pt x="21" y="115"/>
                      <a:pt x="21" y="128"/>
                    </a:cubicBezTo>
                    <a:lnTo>
                      <a:pt x="21" y="135"/>
                    </a:lnTo>
                    <a:lnTo>
                      <a:pt x="21" y="135"/>
                    </a:lnTo>
                    <a:cubicBezTo>
                      <a:pt x="17" y="139"/>
                      <a:pt x="13" y="143"/>
                      <a:pt x="7" y="148"/>
                    </a:cubicBezTo>
                    <a:cubicBezTo>
                      <a:pt x="1" y="168"/>
                      <a:pt x="1" y="201"/>
                      <a:pt x="21" y="221"/>
                    </a:cubicBezTo>
                    <a:cubicBezTo>
                      <a:pt x="33" y="229"/>
                      <a:pt x="48" y="235"/>
                      <a:pt x="62" y="235"/>
                    </a:cubicBezTo>
                    <a:cubicBezTo>
                      <a:pt x="71" y="235"/>
                      <a:pt x="79" y="233"/>
                      <a:pt x="87" y="228"/>
                    </a:cubicBezTo>
                    <a:cubicBezTo>
                      <a:pt x="100" y="221"/>
                      <a:pt x="113" y="214"/>
                      <a:pt x="126" y="208"/>
                    </a:cubicBezTo>
                    <a:cubicBezTo>
                      <a:pt x="140" y="208"/>
                      <a:pt x="146" y="201"/>
                      <a:pt x="153" y="194"/>
                    </a:cubicBezTo>
                    <a:cubicBezTo>
                      <a:pt x="166" y="181"/>
                      <a:pt x="186" y="168"/>
                      <a:pt x="199" y="148"/>
                    </a:cubicBezTo>
                    <a:cubicBezTo>
                      <a:pt x="206" y="142"/>
                      <a:pt x="212" y="135"/>
                      <a:pt x="219" y="122"/>
                    </a:cubicBezTo>
                    <a:lnTo>
                      <a:pt x="225" y="115"/>
                    </a:lnTo>
                    <a:cubicBezTo>
                      <a:pt x="231" y="104"/>
                      <a:pt x="232" y="93"/>
                      <a:pt x="232" y="82"/>
                    </a:cubicBezTo>
                    <a:lnTo>
                      <a:pt x="232" y="82"/>
                    </a:lnTo>
                    <a:cubicBezTo>
                      <a:pt x="232" y="82"/>
                      <a:pt x="232" y="82"/>
                      <a:pt x="232" y="82"/>
                    </a:cubicBezTo>
                    <a:lnTo>
                      <a:pt x="232" y="69"/>
                    </a:lnTo>
                    <a:cubicBezTo>
                      <a:pt x="243" y="35"/>
                      <a:pt x="215" y="0"/>
                      <a:pt x="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43"/>
              <p:cNvSpPr/>
              <p:nvPr/>
            </p:nvSpPr>
            <p:spPr>
              <a:xfrm>
                <a:off x="7919992" y="3639357"/>
                <a:ext cx="16244" cy="12892"/>
              </a:xfrm>
              <a:custGeom>
                <a:rect b="b" l="l" r="r" t="t"/>
                <a:pathLst>
                  <a:path extrusionOk="0" h="100" w="126">
                    <a:moveTo>
                      <a:pt x="80" y="1"/>
                    </a:moveTo>
                    <a:cubicBezTo>
                      <a:pt x="66" y="1"/>
                      <a:pt x="60" y="1"/>
                      <a:pt x="53" y="7"/>
                    </a:cubicBezTo>
                    <a:cubicBezTo>
                      <a:pt x="40" y="14"/>
                      <a:pt x="33" y="14"/>
                      <a:pt x="20" y="20"/>
                    </a:cubicBezTo>
                    <a:lnTo>
                      <a:pt x="7" y="34"/>
                    </a:lnTo>
                    <a:lnTo>
                      <a:pt x="0" y="53"/>
                    </a:lnTo>
                    <a:lnTo>
                      <a:pt x="7" y="67"/>
                    </a:lnTo>
                    <a:lnTo>
                      <a:pt x="20" y="80"/>
                    </a:lnTo>
                    <a:cubicBezTo>
                      <a:pt x="27" y="86"/>
                      <a:pt x="40" y="93"/>
                      <a:pt x="53" y="93"/>
                    </a:cubicBezTo>
                    <a:cubicBezTo>
                      <a:pt x="60" y="100"/>
                      <a:pt x="66" y="100"/>
                      <a:pt x="80" y="100"/>
                    </a:cubicBezTo>
                    <a:cubicBezTo>
                      <a:pt x="86" y="100"/>
                      <a:pt x="93" y="100"/>
                      <a:pt x="106" y="93"/>
                    </a:cubicBezTo>
                    <a:cubicBezTo>
                      <a:pt x="119" y="86"/>
                      <a:pt x="126" y="67"/>
                      <a:pt x="126" y="53"/>
                    </a:cubicBezTo>
                    <a:cubicBezTo>
                      <a:pt x="126" y="34"/>
                      <a:pt x="119" y="14"/>
                      <a:pt x="106" y="7"/>
                    </a:cubicBezTo>
                    <a:cubicBezTo>
                      <a:pt x="93" y="1"/>
                      <a:pt x="86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43"/>
              <p:cNvSpPr/>
              <p:nvPr/>
            </p:nvSpPr>
            <p:spPr>
              <a:xfrm>
                <a:off x="7579519" y="3203485"/>
                <a:ext cx="43445" cy="23205"/>
              </a:xfrm>
              <a:custGeom>
                <a:rect b="b" l="l" r="r" t="t"/>
                <a:pathLst>
                  <a:path extrusionOk="0" h="180" w="337">
                    <a:moveTo>
                      <a:pt x="119" y="1"/>
                    </a:moveTo>
                    <a:cubicBezTo>
                      <a:pt x="99" y="1"/>
                      <a:pt x="73" y="7"/>
                      <a:pt x="53" y="14"/>
                    </a:cubicBezTo>
                    <a:cubicBezTo>
                      <a:pt x="27" y="21"/>
                      <a:pt x="0" y="54"/>
                      <a:pt x="0" y="87"/>
                    </a:cubicBezTo>
                    <a:cubicBezTo>
                      <a:pt x="0" y="120"/>
                      <a:pt x="20" y="153"/>
                      <a:pt x="53" y="159"/>
                    </a:cubicBezTo>
                    <a:cubicBezTo>
                      <a:pt x="73" y="166"/>
                      <a:pt x="99" y="173"/>
                      <a:pt x="119" y="179"/>
                    </a:cubicBezTo>
                    <a:cubicBezTo>
                      <a:pt x="132" y="179"/>
                      <a:pt x="145" y="173"/>
                      <a:pt x="165" y="173"/>
                    </a:cubicBezTo>
                    <a:cubicBezTo>
                      <a:pt x="185" y="173"/>
                      <a:pt x="205" y="173"/>
                      <a:pt x="225" y="166"/>
                    </a:cubicBezTo>
                    <a:lnTo>
                      <a:pt x="245" y="159"/>
                    </a:lnTo>
                    <a:cubicBezTo>
                      <a:pt x="254" y="159"/>
                      <a:pt x="262" y="156"/>
                      <a:pt x="269" y="152"/>
                    </a:cubicBezTo>
                    <a:lnTo>
                      <a:pt x="269" y="152"/>
                    </a:lnTo>
                    <a:cubicBezTo>
                      <a:pt x="275" y="152"/>
                      <a:pt x="280" y="150"/>
                      <a:pt x="284" y="146"/>
                    </a:cubicBezTo>
                    <a:cubicBezTo>
                      <a:pt x="297" y="146"/>
                      <a:pt x="311" y="133"/>
                      <a:pt x="317" y="126"/>
                    </a:cubicBezTo>
                    <a:cubicBezTo>
                      <a:pt x="337" y="106"/>
                      <a:pt x="337" y="73"/>
                      <a:pt x="317" y="47"/>
                    </a:cubicBezTo>
                    <a:cubicBezTo>
                      <a:pt x="311" y="40"/>
                      <a:pt x="297" y="27"/>
                      <a:pt x="284" y="27"/>
                    </a:cubicBezTo>
                    <a:cubicBezTo>
                      <a:pt x="280" y="23"/>
                      <a:pt x="277" y="22"/>
                      <a:pt x="271" y="21"/>
                    </a:cubicBezTo>
                    <a:lnTo>
                      <a:pt x="271" y="21"/>
                    </a:lnTo>
                    <a:lnTo>
                      <a:pt x="271" y="21"/>
                    </a:lnTo>
                    <a:cubicBezTo>
                      <a:pt x="264" y="21"/>
                      <a:pt x="251" y="14"/>
                      <a:pt x="245" y="14"/>
                    </a:cubicBezTo>
                    <a:lnTo>
                      <a:pt x="225" y="7"/>
                    </a:lnTo>
                    <a:cubicBezTo>
                      <a:pt x="205" y="7"/>
                      <a:pt x="185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43"/>
              <p:cNvSpPr/>
              <p:nvPr/>
            </p:nvSpPr>
            <p:spPr>
              <a:xfrm>
                <a:off x="7679946" y="3214572"/>
                <a:ext cx="23979" cy="21400"/>
              </a:xfrm>
              <a:custGeom>
                <a:rect b="b" l="l" r="r" t="t"/>
                <a:pathLst>
                  <a:path extrusionOk="0" h="166" w="186">
                    <a:moveTo>
                      <a:pt x="80" y="1"/>
                    </a:moveTo>
                    <a:cubicBezTo>
                      <a:pt x="66" y="1"/>
                      <a:pt x="53" y="7"/>
                      <a:pt x="40" y="14"/>
                    </a:cubicBezTo>
                    <a:cubicBezTo>
                      <a:pt x="14" y="27"/>
                      <a:pt x="0" y="53"/>
                      <a:pt x="0" y="80"/>
                    </a:cubicBezTo>
                    <a:cubicBezTo>
                      <a:pt x="0" y="113"/>
                      <a:pt x="14" y="139"/>
                      <a:pt x="40" y="153"/>
                    </a:cubicBezTo>
                    <a:cubicBezTo>
                      <a:pt x="53" y="159"/>
                      <a:pt x="66" y="166"/>
                      <a:pt x="80" y="166"/>
                    </a:cubicBezTo>
                    <a:cubicBezTo>
                      <a:pt x="93" y="166"/>
                      <a:pt x="106" y="159"/>
                      <a:pt x="119" y="153"/>
                    </a:cubicBezTo>
                    <a:lnTo>
                      <a:pt x="126" y="153"/>
                    </a:lnTo>
                    <a:lnTo>
                      <a:pt x="139" y="146"/>
                    </a:lnTo>
                    <a:cubicBezTo>
                      <a:pt x="146" y="146"/>
                      <a:pt x="152" y="139"/>
                      <a:pt x="159" y="133"/>
                    </a:cubicBezTo>
                    <a:lnTo>
                      <a:pt x="165" y="126"/>
                    </a:lnTo>
                    <a:cubicBezTo>
                      <a:pt x="172" y="120"/>
                      <a:pt x="172" y="113"/>
                      <a:pt x="179" y="106"/>
                    </a:cubicBezTo>
                    <a:cubicBezTo>
                      <a:pt x="185" y="100"/>
                      <a:pt x="185" y="93"/>
                      <a:pt x="185" y="87"/>
                    </a:cubicBezTo>
                    <a:lnTo>
                      <a:pt x="179" y="67"/>
                    </a:lnTo>
                    <a:cubicBezTo>
                      <a:pt x="179" y="60"/>
                      <a:pt x="172" y="47"/>
                      <a:pt x="165" y="40"/>
                    </a:cubicBezTo>
                    <a:lnTo>
                      <a:pt x="159" y="34"/>
                    </a:lnTo>
                    <a:cubicBezTo>
                      <a:pt x="152" y="34"/>
                      <a:pt x="146" y="20"/>
                      <a:pt x="139" y="20"/>
                    </a:cubicBezTo>
                    <a:lnTo>
                      <a:pt x="119" y="14"/>
                    </a:lnTo>
                    <a:cubicBezTo>
                      <a:pt x="113" y="7"/>
                      <a:pt x="93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43"/>
              <p:cNvSpPr/>
              <p:nvPr/>
            </p:nvSpPr>
            <p:spPr>
              <a:xfrm>
                <a:off x="7799067" y="3232105"/>
                <a:ext cx="30811" cy="18306"/>
              </a:xfrm>
              <a:custGeom>
                <a:rect b="b" l="l" r="r" t="t"/>
                <a:pathLst>
                  <a:path extrusionOk="0" h="142" w="239">
                    <a:moveTo>
                      <a:pt x="95" y="0"/>
                    </a:moveTo>
                    <a:cubicBezTo>
                      <a:pt x="88" y="0"/>
                      <a:pt x="82" y="3"/>
                      <a:pt x="73" y="3"/>
                    </a:cubicBezTo>
                    <a:cubicBezTo>
                      <a:pt x="67" y="3"/>
                      <a:pt x="60" y="10"/>
                      <a:pt x="47" y="10"/>
                    </a:cubicBezTo>
                    <a:lnTo>
                      <a:pt x="34" y="17"/>
                    </a:lnTo>
                    <a:lnTo>
                      <a:pt x="14" y="36"/>
                    </a:lnTo>
                    <a:cubicBezTo>
                      <a:pt x="7" y="43"/>
                      <a:pt x="1" y="56"/>
                      <a:pt x="1" y="69"/>
                    </a:cubicBezTo>
                    <a:cubicBezTo>
                      <a:pt x="1" y="83"/>
                      <a:pt x="7" y="96"/>
                      <a:pt x="14" y="102"/>
                    </a:cubicBezTo>
                    <a:cubicBezTo>
                      <a:pt x="21" y="116"/>
                      <a:pt x="34" y="129"/>
                      <a:pt x="47" y="135"/>
                    </a:cubicBezTo>
                    <a:cubicBezTo>
                      <a:pt x="60" y="135"/>
                      <a:pt x="67" y="135"/>
                      <a:pt x="73" y="142"/>
                    </a:cubicBezTo>
                    <a:lnTo>
                      <a:pt x="153" y="142"/>
                    </a:lnTo>
                    <a:cubicBezTo>
                      <a:pt x="172" y="142"/>
                      <a:pt x="192" y="142"/>
                      <a:pt x="212" y="129"/>
                    </a:cubicBezTo>
                    <a:cubicBezTo>
                      <a:pt x="232" y="116"/>
                      <a:pt x="238" y="96"/>
                      <a:pt x="238" y="69"/>
                    </a:cubicBezTo>
                    <a:cubicBezTo>
                      <a:pt x="238" y="50"/>
                      <a:pt x="225" y="30"/>
                      <a:pt x="212" y="17"/>
                    </a:cubicBezTo>
                    <a:cubicBezTo>
                      <a:pt x="192" y="3"/>
                      <a:pt x="172" y="3"/>
                      <a:pt x="153" y="3"/>
                    </a:cubicBezTo>
                    <a:lnTo>
                      <a:pt x="106" y="3"/>
                    </a:lnTo>
                    <a:cubicBezTo>
                      <a:pt x="102" y="1"/>
                      <a:pt x="9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6" name="Google Shape;4126;p43"/>
              <p:cNvSpPr/>
              <p:nvPr/>
            </p:nvSpPr>
            <p:spPr>
              <a:xfrm>
                <a:off x="7919992" y="3275937"/>
                <a:ext cx="19724" cy="15341"/>
              </a:xfrm>
              <a:custGeom>
                <a:rect b="b" l="l" r="r" t="t"/>
                <a:pathLst>
                  <a:path extrusionOk="0" h="119" w="153">
                    <a:moveTo>
                      <a:pt x="80" y="0"/>
                    </a:moveTo>
                    <a:cubicBezTo>
                      <a:pt x="0" y="0"/>
                      <a:pt x="0" y="119"/>
                      <a:pt x="80" y="119"/>
                    </a:cubicBezTo>
                    <a:cubicBezTo>
                      <a:pt x="152" y="119"/>
                      <a:pt x="152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7" name="Google Shape;4127;p43"/>
              <p:cNvSpPr/>
              <p:nvPr/>
            </p:nvSpPr>
            <p:spPr>
              <a:xfrm>
                <a:off x="8008559" y="3334595"/>
                <a:ext cx="18822" cy="15470"/>
              </a:xfrm>
              <a:custGeom>
                <a:rect b="b" l="l" r="r" t="t"/>
                <a:pathLst>
                  <a:path extrusionOk="0" h="120" w="146">
                    <a:moveTo>
                      <a:pt x="66" y="1"/>
                    </a:moveTo>
                    <a:lnTo>
                      <a:pt x="60" y="7"/>
                    </a:lnTo>
                    <a:lnTo>
                      <a:pt x="40" y="7"/>
                    </a:lnTo>
                    <a:lnTo>
                      <a:pt x="20" y="14"/>
                    </a:lnTo>
                    <a:lnTo>
                      <a:pt x="7" y="27"/>
                    </a:lnTo>
                    <a:lnTo>
                      <a:pt x="0" y="40"/>
                    </a:lnTo>
                    <a:cubicBezTo>
                      <a:pt x="0" y="47"/>
                      <a:pt x="0" y="54"/>
                      <a:pt x="0" y="60"/>
                    </a:cubicBezTo>
                    <a:lnTo>
                      <a:pt x="0" y="73"/>
                    </a:lnTo>
                    <a:lnTo>
                      <a:pt x="7" y="87"/>
                    </a:lnTo>
                    <a:lnTo>
                      <a:pt x="20" y="100"/>
                    </a:lnTo>
                    <a:lnTo>
                      <a:pt x="40" y="113"/>
                    </a:lnTo>
                    <a:lnTo>
                      <a:pt x="60" y="113"/>
                    </a:lnTo>
                    <a:lnTo>
                      <a:pt x="66" y="120"/>
                    </a:lnTo>
                    <a:lnTo>
                      <a:pt x="99" y="120"/>
                    </a:lnTo>
                    <a:lnTo>
                      <a:pt x="112" y="113"/>
                    </a:lnTo>
                    <a:lnTo>
                      <a:pt x="126" y="100"/>
                    </a:lnTo>
                    <a:lnTo>
                      <a:pt x="139" y="80"/>
                    </a:lnTo>
                    <a:cubicBezTo>
                      <a:pt x="145" y="73"/>
                      <a:pt x="145" y="67"/>
                      <a:pt x="145" y="60"/>
                    </a:cubicBezTo>
                    <a:lnTo>
                      <a:pt x="145" y="47"/>
                    </a:lnTo>
                    <a:cubicBezTo>
                      <a:pt x="139" y="40"/>
                      <a:pt x="139" y="27"/>
                      <a:pt x="132" y="20"/>
                    </a:cubicBezTo>
                    <a:lnTo>
                      <a:pt x="126" y="20"/>
                    </a:lnTo>
                    <a:lnTo>
                      <a:pt x="119" y="14"/>
                    </a:lnTo>
                    <a:cubicBezTo>
                      <a:pt x="112" y="7"/>
                      <a:pt x="106" y="7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43"/>
              <p:cNvSpPr/>
              <p:nvPr/>
            </p:nvSpPr>
            <p:spPr>
              <a:xfrm>
                <a:off x="7911484" y="3155914"/>
                <a:ext cx="29006" cy="22174"/>
              </a:xfrm>
              <a:custGeom>
                <a:rect b="b" l="l" r="r" t="t"/>
                <a:pathLst>
                  <a:path extrusionOk="0" h="172" w="225">
                    <a:moveTo>
                      <a:pt x="119" y="0"/>
                    </a:moveTo>
                    <a:lnTo>
                      <a:pt x="99" y="7"/>
                    </a:lnTo>
                    <a:lnTo>
                      <a:pt x="80" y="13"/>
                    </a:lnTo>
                    <a:cubicBezTo>
                      <a:pt x="66" y="20"/>
                      <a:pt x="53" y="20"/>
                      <a:pt x="47" y="26"/>
                    </a:cubicBezTo>
                    <a:lnTo>
                      <a:pt x="27" y="33"/>
                    </a:lnTo>
                    <a:lnTo>
                      <a:pt x="14" y="46"/>
                    </a:lnTo>
                    <a:lnTo>
                      <a:pt x="7" y="59"/>
                    </a:lnTo>
                    <a:cubicBezTo>
                      <a:pt x="0" y="66"/>
                      <a:pt x="0" y="79"/>
                      <a:pt x="0" y="86"/>
                    </a:cubicBezTo>
                    <a:cubicBezTo>
                      <a:pt x="0" y="93"/>
                      <a:pt x="0" y="106"/>
                      <a:pt x="7" y="112"/>
                    </a:cubicBezTo>
                    <a:lnTo>
                      <a:pt x="20" y="132"/>
                    </a:lnTo>
                    <a:cubicBezTo>
                      <a:pt x="27" y="139"/>
                      <a:pt x="33" y="139"/>
                      <a:pt x="47" y="145"/>
                    </a:cubicBezTo>
                    <a:cubicBezTo>
                      <a:pt x="53" y="152"/>
                      <a:pt x="66" y="152"/>
                      <a:pt x="80" y="159"/>
                    </a:cubicBezTo>
                    <a:lnTo>
                      <a:pt x="99" y="165"/>
                    </a:lnTo>
                    <a:lnTo>
                      <a:pt x="119" y="172"/>
                    </a:lnTo>
                    <a:lnTo>
                      <a:pt x="165" y="172"/>
                    </a:lnTo>
                    <a:cubicBezTo>
                      <a:pt x="179" y="165"/>
                      <a:pt x="192" y="159"/>
                      <a:pt x="198" y="145"/>
                    </a:cubicBezTo>
                    <a:lnTo>
                      <a:pt x="218" y="132"/>
                    </a:lnTo>
                    <a:cubicBezTo>
                      <a:pt x="225" y="119"/>
                      <a:pt x="225" y="99"/>
                      <a:pt x="225" y="86"/>
                    </a:cubicBezTo>
                    <a:cubicBezTo>
                      <a:pt x="225" y="73"/>
                      <a:pt x="225" y="59"/>
                      <a:pt x="218" y="53"/>
                    </a:cubicBezTo>
                    <a:cubicBezTo>
                      <a:pt x="218" y="40"/>
                      <a:pt x="212" y="33"/>
                      <a:pt x="198" y="26"/>
                    </a:cubicBezTo>
                    <a:cubicBezTo>
                      <a:pt x="192" y="13"/>
                      <a:pt x="179" y="7"/>
                      <a:pt x="1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43"/>
              <p:cNvSpPr/>
              <p:nvPr/>
            </p:nvSpPr>
            <p:spPr>
              <a:xfrm>
                <a:off x="8004305" y="3193300"/>
                <a:ext cx="26428" cy="21400"/>
              </a:xfrm>
              <a:custGeom>
                <a:rect b="b" l="l" r="r" t="t"/>
                <a:pathLst>
                  <a:path extrusionOk="0" h="166" w="205">
                    <a:moveTo>
                      <a:pt x="106" y="1"/>
                    </a:moveTo>
                    <a:lnTo>
                      <a:pt x="86" y="7"/>
                    </a:lnTo>
                    <a:cubicBezTo>
                      <a:pt x="73" y="7"/>
                      <a:pt x="60" y="7"/>
                      <a:pt x="53" y="14"/>
                    </a:cubicBezTo>
                    <a:cubicBezTo>
                      <a:pt x="40" y="14"/>
                      <a:pt x="33" y="20"/>
                      <a:pt x="26" y="27"/>
                    </a:cubicBezTo>
                    <a:cubicBezTo>
                      <a:pt x="20" y="34"/>
                      <a:pt x="13" y="40"/>
                      <a:pt x="7" y="53"/>
                    </a:cubicBezTo>
                    <a:cubicBezTo>
                      <a:pt x="7" y="60"/>
                      <a:pt x="0" y="73"/>
                      <a:pt x="0" y="86"/>
                    </a:cubicBezTo>
                    <a:lnTo>
                      <a:pt x="7" y="106"/>
                    </a:lnTo>
                    <a:cubicBezTo>
                      <a:pt x="7" y="119"/>
                      <a:pt x="13" y="133"/>
                      <a:pt x="26" y="139"/>
                    </a:cubicBezTo>
                    <a:lnTo>
                      <a:pt x="40" y="152"/>
                    </a:lnTo>
                    <a:cubicBezTo>
                      <a:pt x="53" y="159"/>
                      <a:pt x="66" y="166"/>
                      <a:pt x="86" y="166"/>
                    </a:cubicBezTo>
                    <a:lnTo>
                      <a:pt x="145" y="166"/>
                    </a:lnTo>
                    <a:lnTo>
                      <a:pt x="165" y="159"/>
                    </a:lnTo>
                    <a:cubicBezTo>
                      <a:pt x="172" y="152"/>
                      <a:pt x="178" y="146"/>
                      <a:pt x="185" y="133"/>
                    </a:cubicBezTo>
                    <a:lnTo>
                      <a:pt x="198" y="119"/>
                    </a:lnTo>
                    <a:cubicBezTo>
                      <a:pt x="205" y="106"/>
                      <a:pt x="205" y="100"/>
                      <a:pt x="205" y="86"/>
                    </a:cubicBezTo>
                    <a:lnTo>
                      <a:pt x="198" y="60"/>
                    </a:lnTo>
                    <a:lnTo>
                      <a:pt x="192" y="40"/>
                    </a:lnTo>
                    <a:cubicBezTo>
                      <a:pt x="192" y="34"/>
                      <a:pt x="178" y="27"/>
                      <a:pt x="172" y="20"/>
                    </a:cubicBezTo>
                    <a:cubicBezTo>
                      <a:pt x="165" y="14"/>
                      <a:pt x="152" y="7"/>
                      <a:pt x="145" y="7"/>
                    </a:cubicBezTo>
                    <a:cubicBezTo>
                      <a:pt x="132" y="1"/>
                      <a:pt x="126" y="1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43"/>
              <p:cNvSpPr/>
              <p:nvPr/>
            </p:nvSpPr>
            <p:spPr>
              <a:xfrm>
                <a:off x="8078304" y="3257115"/>
                <a:ext cx="29909" cy="21400"/>
              </a:xfrm>
              <a:custGeom>
                <a:rect b="b" l="l" r="r" t="t"/>
                <a:pathLst>
                  <a:path extrusionOk="0" h="166" w="232">
                    <a:moveTo>
                      <a:pt x="86" y="1"/>
                    </a:moveTo>
                    <a:cubicBezTo>
                      <a:pt x="67" y="1"/>
                      <a:pt x="47" y="7"/>
                      <a:pt x="27" y="27"/>
                    </a:cubicBezTo>
                    <a:cubicBezTo>
                      <a:pt x="20" y="34"/>
                      <a:pt x="14" y="40"/>
                      <a:pt x="14" y="54"/>
                    </a:cubicBezTo>
                    <a:cubicBezTo>
                      <a:pt x="7" y="60"/>
                      <a:pt x="1" y="73"/>
                      <a:pt x="1" y="80"/>
                    </a:cubicBezTo>
                    <a:lnTo>
                      <a:pt x="7" y="106"/>
                    </a:lnTo>
                    <a:cubicBezTo>
                      <a:pt x="14" y="120"/>
                      <a:pt x="20" y="133"/>
                      <a:pt x="27" y="139"/>
                    </a:cubicBezTo>
                    <a:lnTo>
                      <a:pt x="47" y="153"/>
                    </a:lnTo>
                    <a:cubicBezTo>
                      <a:pt x="60" y="159"/>
                      <a:pt x="73" y="166"/>
                      <a:pt x="86" y="166"/>
                    </a:cubicBezTo>
                    <a:lnTo>
                      <a:pt x="152" y="166"/>
                    </a:lnTo>
                    <a:cubicBezTo>
                      <a:pt x="166" y="159"/>
                      <a:pt x="179" y="153"/>
                      <a:pt x="192" y="146"/>
                    </a:cubicBezTo>
                    <a:lnTo>
                      <a:pt x="195" y="142"/>
                    </a:lnTo>
                    <a:lnTo>
                      <a:pt x="199" y="139"/>
                    </a:lnTo>
                    <a:cubicBezTo>
                      <a:pt x="205" y="133"/>
                      <a:pt x="212" y="126"/>
                      <a:pt x="218" y="120"/>
                    </a:cubicBezTo>
                    <a:cubicBezTo>
                      <a:pt x="225" y="106"/>
                      <a:pt x="232" y="93"/>
                      <a:pt x="232" y="80"/>
                    </a:cubicBezTo>
                    <a:cubicBezTo>
                      <a:pt x="232" y="73"/>
                      <a:pt x="225" y="60"/>
                      <a:pt x="218" y="47"/>
                    </a:cubicBezTo>
                    <a:cubicBezTo>
                      <a:pt x="212" y="40"/>
                      <a:pt x="205" y="34"/>
                      <a:pt x="199" y="27"/>
                    </a:cubicBezTo>
                    <a:lnTo>
                      <a:pt x="195" y="25"/>
                    </a:lnTo>
                    <a:lnTo>
                      <a:pt x="192" y="21"/>
                    </a:lnTo>
                    <a:cubicBezTo>
                      <a:pt x="179" y="14"/>
                      <a:pt x="166" y="7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43"/>
              <p:cNvSpPr/>
              <p:nvPr/>
            </p:nvSpPr>
            <p:spPr>
              <a:xfrm>
                <a:off x="8161714" y="3330340"/>
                <a:ext cx="18048" cy="14052"/>
              </a:xfrm>
              <a:custGeom>
                <a:rect b="b" l="l" r="r" t="t"/>
                <a:pathLst>
                  <a:path extrusionOk="0" h="109" w="140">
                    <a:moveTo>
                      <a:pt x="47" y="1"/>
                    </a:moveTo>
                    <a:cubicBezTo>
                      <a:pt x="34" y="1"/>
                      <a:pt x="27" y="7"/>
                      <a:pt x="20" y="14"/>
                    </a:cubicBezTo>
                    <a:lnTo>
                      <a:pt x="7" y="27"/>
                    </a:lnTo>
                    <a:cubicBezTo>
                      <a:pt x="7" y="34"/>
                      <a:pt x="1" y="47"/>
                      <a:pt x="1" y="53"/>
                    </a:cubicBezTo>
                    <a:cubicBezTo>
                      <a:pt x="1" y="60"/>
                      <a:pt x="7" y="67"/>
                      <a:pt x="7" y="73"/>
                    </a:cubicBezTo>
                    <a:lnTo>
                      <a:pt x="20" y="93"/>
                    </a:lnTo>
                    <a:cubicBezTo>
                      <a:pt x="30" y="103"/>
                      <a:pt x="43" y="109"/>
                      <a:pt x="57" y="109"/>
                    </a:cubicBezTo>
                    <a:cubicBezTo>
                      <a:pt x="63" y="109"/>
                      <a:pt x="68" y="108"/>
                      <a:pt x="73" y="106"/>
                    </a:cubicBezTo>
                    <a:lnTo>
                      <a:pt x="93" y="100"/>
                    </a:lnTo>
                    <a:lnTo>
                      <a:pt x="100" y="100"/>
                    </a:lnTo>
                    <a:lnTo>
                      <a:pt x="106" y="93"/>
                    </a:lnTo>
                    <a:lnTo>
                      <a:pt x="113" y="93"/>
                    </a:lnTo>
                    <a:lnTo>
                      <a:pt x="119" y="87"/>
                    </a:lnTo>
                    <a:lnTo>
                      <a:pt x="133" y="73"/>
                    </a:lnTo>
                    <a:lnTo>
                      <a:pt x="139" y="53"/>
                    </a:lnTo>
                    <a:lnTo>
                      <a:pt x="133" y="34"/>
                    </a:lnTo>
                    <a:lnTo>
                      <a:pt x="119" y="20"/>
                    </a:lnTo>
                    <a:lnTo>
                      <a:pt x="113" y="14"/>
                    </a:lnTo>
                    <a:lnTo>
                      <a:pt x="93" y="7"/>
                    </a:ln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43"/>
              <p:cNvSpPr/>
              <p:nvPr/>
            </p:nvSpPr>
            <p:spPr>
              <a:xfrm>
                <a:off x="8212766" y="3372110"/>
                <a:ext cx="18951" cy="14568"/>
              </a:xfrm>
              <a:custGeom>
                <a:rect b="b" l="l" r="r" t="t"/>
                <a:pathLst>
                  <a:path extrusionOk="0" h="113" w="147">
                    <a:moveTo>
                      <a:pt x="73" y="0"/>
                    </a:moveTo>
                    <a:cubicBezTo>
                      <a:pt x="1" y="0"/>
                      <a:pt x="1" y="112"/>
                      <a:pt x="73" y="112"/>
                    </a:cubicBezTo>
                    <a:cubicBezTo>
                      <a:pt x="146" y="112"/>
                      <a:pt x="146" y="0"/>
                      <a:pt x="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43"/>
              <p:cNvSpPr/>
              <p:nvPr/>
            </p:nvSpPr>
            <p:spPr>
              <a:xfrm>
                <a:off x="8147275" y="3123555"/>
                <a:ext cx="43574" cy="34163"/>
              </a:xfrm>
              <a:custGeom>
                <a:rect b="b" l="l" r="r" t="t"/>
                <a:pathLst>
                  <a:path extrusionOk="0" h="265" w="338">
                    <a:moveTo>
                      <a:pt x="172" y="0"/>
                    </a:moveTo>
                    <a:cubicBezTo>
                      <a:pt x="0" y="0"/>
                      <a:pt x="0" y="264"/>
                      <a:pt x="172" y="264"/>
                    </a:cubicBezTo>
                    <a:cubicBezTo>
                      <a:pt x="337" y="264"/>
                      <a:pt x="337" y="0"/>
                      <a:pt x="1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43"/>
              <p:cNvSpPr/>
              <p:nvPr/>
            </p:nvSpPr>
            <p:spPr>
              <a:xfrm>
                <a:off x="8231588" y="3172029"/>
                <a:ext cx="28104" cy="27202"/>
              </a:xfrm>
              <a:custGeom>
                <a:rect b="b" l="l" r="r" t="t"/>
                <a:pathLst>
                  <a:path extrusionOk="0" h="211" w="218">
                    <a:moveTo>
                      <a:pt x="99" y="1"/>
                    </a:moveTo>
                    <a:lnTo>
                      <a:pt x="86" y="7"/>
                    </a:lnTo>
                    <a:cubicBezTo>
                      <a:pt x="66" y="14"/>
                      <a:pt x="53" y="20"/>
                      <a:pt x="40" y="34"/>
                    </a:cubicBezTo>
                    <a:cubicBezTo>
                      <a:pt x="26" y="47"/>
                      <a:pt x="20" y="60"/>
                      <a:pt x="13" y="80"/>
                    </a:cubicBezTo>
                    <a:cubicBezTo>
                      <a:pt x="0" y="113"/>
                      <a:pt x="13" y="152"/>
                      <a:pt x="40" y="179"/>
                    </a:cubicBezTo>
                    <a:cubicBezTo>
                      <a:pt x="59" y="198"/>
                      <a:pt x="85" y="210"/>
                      <a:pt x="111" y="210"/>
                    </a:cubicBezTo>
                    <a:cubicBezTo>
                      <a:pt x="121" y="210"/>
                      <a:pt x="130" y="209"/>
                      <a:pt x="139" y="205"/>
                    </a:cubicBezTo>
                    <a:cubicBezTo>
                      <a:pt x="159" y="199"/>
                      <a:pt x="172" y="192"/>
                      <a:pt x="185" y="179"/>
                    </a:cubicBezTo>
                    <a:cubicBezTo>
                      <a:pt x="198" y="166"/>
                      <a:pt x="205" y="152"/>
                      <a:pt x="211" y="133"/>
                    </a:cubicBezTo>
                    <a:lnTo>
                      <a:pt x="218" y="119"/>
                    </a:lnTo>
                    <a:cubicBezTo>
                      <a:pt x="218" y="100"/>
                      <a:pt x="218" y="86"/>
                      <a:pt x="218" y="67"/>
                    </a:cubicBezTo>
                    <a:cubicBezTo>
                      <a:pt x="211" y="53"/>
                      <a:pt x="205" y="40"/>
                      <a:pt x="192" y="27"/>
                    </a:cubicBezTo>
                    <a:cubicBezTo>
                      <a:pt x="178" y="14"/>
                      <a:pt x="165" y="7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43"/>
              <p:cNvSpPr/>
              <p:nvPr/>
            </p:nvSpPr>
            <p:spPr>
              <a:xfrm>
                <a:off x="8303008" y="3253118"/>
                <a:ext cx="31714" cy="30038"/>
              </a:xfrm>
              <a:custGeom>
                <a:rect b="b" l="l" r="r" t="t"/>
                <a:pathLst>
                  <a:path extrusionOk="0" h="233" w="246">
                    <a:moveTo>
                      <a:pt x="126" y="0"/>
                    </a:moveTo>
                    <a:cubicBezTo>
                      <a:pt x="120" y="0"/>
                      <a:pt x="113" y="2"/>
                      <a:pt x="106" y="5"/>
                    </a:cubicBezTo>
                    <a:cubicBezTo>
                      <a:pt x="93" y="5"/>
                      <a:pt x="87" y="5"/>
                      <a:pt x="73" y="12"/>
                    </a:cubicBezTo>
                    <a:cubicBezTo>
                      <a:pt x="67" y="12"/>
                      <a:pt x="54" y="19"/>
                      <a:pt x="47" y="25"/>
                    </a:cubicBezTo>
                    <a:cubicBezTo>
                      <a:pt x="40" y="32"/>
                      <a:pt x="34" y="38"/>
                      <a:pt x="27" y="45"/>
                    </a:cubicBezTo>
                    <a:cubicBezTo>
                      <a:pt x="21" y="52"/>
                      <a:pt x="14" y="65"/>
                      <a:pt x="14" y="71"/>
                    </a:cubicBezTo>
                    <a:cubicBezTo>
                      <a:pt x="7" y="85"/>
                      <a:pt x="1" y="98"/>
                      <a:pt x="1" y="118"/>
                    </a:cubicBezTo>
                    <a:cubicBezTo>
                      <a:pt x="7" y="124"/>
                      <a:pt x="7" y="137"/>
                      <a:pt x="7" y="151"/>
                    </a:cubicBezTo>
                    <a:cubicBezTo>
                      <a:pt x="14" y="157"/>
                      <a:pt x="14" y="164"/>
                      <a:pt x="21" y="177"/>
                    </a:cubicBezTo>
                    <a:lnTo>
                      <a:pt x="40" y="197"/>
                    </a:lnTo>
                    <a:cubicBezTo>
                      <a:pt x="47" y="203"/>
                      <a:pt x="54" y="210"/>
                      <a:pt x="60" y="217"/>
                    </a:cubicBezTo>
                    <a:cubicBezTo>
                      <a:pt x="67" y="223"/>
                      <a:pt x="80" y="223"/>
                      <a:pt x="87" y="230"/>
                    </a:cubicBezTo>
                    <a:cubicBezTo>
                      <a:pt x="95" y="230"/>
                      <a:pt x="107" y="233"/>
                      <a:pt x="118" y="233"/>
                    </a:cubicBezTo>
                    <a:cubicBezTo>
                      <a:pt x="123" y="233"/>
                      <a:pt x="128" y="232"/>
                      <a:pt x="133" y="230"/>
                    </a:cubicBezTo>
                    <a:cubicBezTo>
                      <a:pt x="146" y="230"/>
                      <a:pt x="153" y="230"/>
                      <a:pt x="159" y="223"/>
                    </a:cubicBezTo>
                    <a:cubicBezTo>
                      <a:pt x="179" y="217"/>
                      <a:pt x="186" y="210"/>
                      <a:pt x="199" y="197"/>
                    </a:cubicBezTo>
                    <a:lnTo>
                      <a:pt x="212" y="190"/>
                    </a:lnTo>
                    <a:lnTo>
                      <a:pt x="212" y="184"/>
                    </a:lnTo>
                    <a:lnTo>
                      <a:pt x="219" y="184"/>
                    </a:lnTo>
                    <a:lnTo>
                      <a:pt x="232" y="164"/>
                    </a:lnTo>
                    <a:lnTo>
                      <a:pt x="238" y="151"/>
                    </a:lnTo>
                    <a:cubicBezTo>
                      <a:pt x="238" y="144"/>
                      <a:pt x="245" y="131"/>
                      <a:pt x="245" y="118"/>
                    </a:cubicBezTo>
                    <a:cubicBezTo>
                      <a:pt x="245" y="111"/>
                      <a:pt x="238" y="98"/>
                      <a:pt x="238" y="91"/>
                    </a:cubicBezTo>
                    <a:cubicBezTo>
                      <a:pt x="238" y="85"/>
                      <a:pt x="232" y="78"/>
                      <a:pt x="232" y="65"/>
                    </a:cubicBezTo>
                    <a:lnTo>
                      <a:pt x="225" y="58"/>
                    </a:lnTo>
                    <a:lnTo>
                      <a:pt x="212" y="45"/>
                    </a:lnTo>
                    <a:lnTo>
                      <a:pt x="205" y="45"/>
                    </a:lnTo>
                    <a:lnTo>
                      <a:pt x="199" y="38"/>
                    </a:lnTo>
                    <a:lnTo>
                      <a:pt x="179" y="19"/>
                    </a:lnTo>
                    <a:cubicBezTo>
                      <a:pt x="166" y="12"/>
                      <a:pt x="159" y="12"/>
                      <a:pt x="146" y="5"/>
                    </a:cubicBezTo>
                    <a:cubicBezTo>
                      <a:pt x="139" y="2"/>
                      <a:pt x="133" y="0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43"/>
              <p:cNvSpPr/>
              <p:nvPr/>
            </p:nvSpPr>
            <p:spPr>
              <a:xfrm>
                <a:off x="8372882" y="3349033"/>
                <a:ext cx="22174" cy="18951"/>
              </a:xfrm>
              <a:custGeom>
                <a:rect b="b" l="l" r="r" t="t"/>
                <a:pathLst>
                  <a:path extrusionOk="0" h="147" w="172">
                    <a:moveTo>
                      <a:pt x="53" y="1"/>
                    </a:moveTo>
                    <a:cubicBezTo>
                      <a:pt x="40" y="8"/>
                      <a:pt x="27" y="14"/>
                      <a:pt x="20" y="21"/>
                    </a:cubicBezTo>
                    <a:lnTo>
                      <a:pt x="7" y="34"/>
                    </a:lnTo>
                    <a:cubicBezTo>
                      <a:pt x="0" y="47"/>
                      <a:pt x="0" y="60"/>
                      <a:pt x="0" y="74"/>
                    </a:cubicBezTo>
                    <a:cubicBezTo>
                      <a:pt x="0" y="80"/>
                      <a:pt x="0" y="93"/>
                      <a:pt x="7" y="100"/>
                    </a:cubicBezTo>
                    <a:cubicBezTo>
                      <a:pt x="7" y="107"/>
                      <a:pt x="13" y="120"/>
                      <a:pt x="20" y="126"/>
                    </a:cubicBezTo>
                    <a:cubicBezTo>
                      <a:pt x="27" y="133"/>
                      <a:pt x="40" y="140"/>
                      <a:pt x="53" y="146"/>
                    </a:cubicBezTo>
                    <a:lnTo>
                      <a:pt x="93" y="146"/>
                    </a:lnTo>
                    <a:lnTo>
                      <a:pt x="93" y="140"/>
                    </a:lnTo>
                    <a:lnTo>
                      <a:pt x="126" y="140"/>
                    </a:lnTo>
                    <a:lnTo>
                      <a:pt x="139" y="133"/>
                    </a:lnTo>
                    <a:cubicBezTo>
                      <a:pt x="145" y="126"/>
                      <a:pt x="152" y="120"/>
                      <a:pt x="159" y="113"/>
                    </a:cubicBezTo>
                    <a:lnTo>
                      <a:pt x="165" y="100"/>
                    </a:lnTo>
                    <a:cubicBezTo>
                      <a:pt x="172" y="87"/>
                      <a:pt x="172" y="80"/>
                      <a:pt x="172" y="74"/>
                    </a:cubicBezTo>
                    <a:lnTo>
                      <a:pt x="172" y="54"/>
                    </a:lnTo>
                    <a:lnTo>
                      <a:pt x="165" y="41"/>
                    </a:lnTo>
                    <a:cubicBezTo>
                      <a:pt x="159" y="34"/>
                      <a:pt x="152" y="27"/>
                      <a:pt x="145" y="21"/>
                    </a:cubicBezTo>
                    <a:cubicBezTo>
                      <a:pt x="139" y="14"/>
                      <a:pt x="132" y="14"/>
                      <a:pt x="126" y="8"/>
                    </a:cubicBezTo>
                    <a:cubicBezTo>
                      <a:pt x="112" y="8"/>
                      <a:pt x="99" y="8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7" name="Google Shape;4137;p43"/>
              <p:cNvSpPr/>
              <p:nvPr/>
            </p:nvSpPr>
            <p:spPr>
              <a:xfrm>
                <a:off x="8432442" y="3446109"/>
                <a:ext cx="16244" cy="19724"/>
              </a:xfrm>
              <a:custGeom>
                <a:rect b="b" l="l" r="r" t="t"/>
                <a:pathLst>
                  <a:path extrusionOk="0" h="153" w="126">
                    <a:moveTo>
                      <a:pt x="47" y="1"/>
                    </a:moveTo>
                    <a:cubicBezTo>
                      <a:pt x="33" y="7"/>
                      <a:pt x="27" y="14"/>
                      <a:pt x="20" y="20"/>
                    </a:cubicBezTo>
                    <a:lnTo>
                      <a:pt x="7" y="34"/>
                    </a:lnTo>
                    <a:cubicBezTo>
                      <a:pt x="0" y="40"/>
                      <a:pt x="0" y="53"/>
                      <a:pt x="0" y="67"/>
                    </a:cubicBezTo>
                    <a:lnTo>
                      <a:pt x="0" y="80"/>
                    </a:lnTo>
                    <a:cubicBezTo>
                      <a:pt x="0" y="93"/>
                      <a:pt x="7" y="100"/>
                      <a:pt x="14" y="106"/>
                    </a:cubicBezTo>
                    <a:cubicBezTo>
                      <a:pt x="14" y="107"/>
                      <a:pt x="15" y="108"/>
                      <a:pt x="16" y="109"/>
                    </a:cubicBezTo>
                    <a:lnTo>
                      <a:pt x="16" y="109"/>
                    </a:lnTo>
                    <a:lnTo>
                      <a:pt x="20" y="120"/>
                    </a:lnTo>
                    <a:lnTo>
                      <a:pt x="20" y="133"/>
                    </a:lnTo>
                    <a:lnTo>
                      <a:pt x="33" y="146"/>
                    </a:lnTo>
                    <a:lnTo>
                      <a:pt x="47" y="146"/>
                    </a:lnTo>
                    <a:lnTo>
                      <a:pt x="66" y="153"/>
                    </a:lnTo>
                    <a:lnTo>
                      <a:pt x="80" y="153"/>
                    </a:lnTo>
                    <a:lnTo>
                      <a:pt x="86" y="146"/>
                    </a:lnTo>
                    <a:lnTo>
                      <a:pt x="99" y="133"/>
                    </a:lnTo>
                    <a:lnTo>
                      <a:pt x="113" y="120"/>
                    </a:lnTo>
                    <a:lnTo>
                      <a:pt x="114" y="111"/>
                    </a:lnTo>
                    <a:lnTo>
                      <a:pt x="114" y="111"/>
                    </a:lnTo>
                    <a:cubicBezTo>
                      <a:pt x="119" y="105"/>
                      <a:pt x="120" y="98"/>
                      <a:pt x="126" y="87"/>
                    </a:cubicBezTo>
                    <a:cubicBezTo>
                      <a:pt x="126" y="80"/>
                      <a:pt x="126" y="73"/>
                      <a:pt x="126" y="67"/>
                    </a:cubicBezTo>
                    <a:cubicBezTo>
                      <a:pt x="126" y="53"/>
                      <a:pt x="126" y="47"/>
                      <a:pt x="126" y="40"/>
                    </a:cubicBezTo>
                    <a:cubicBezTo>
                      <a:pt x="119" y="34"/>
                      <a:pt x="113" y="27"/>
                      <a:pt x="113" y="20"/>
                    </a:cubicBezTo>
                    <a:cubicBezTo>
                      <a:pt x="106" y="14"/>
                      <a:pt x="99" y="7"/>
                      <a:pt x="86" y="7"/>
                    </a:cubicBezTo>
                    <a:cubicBezTo>
                      <a:pt x="80" y="1"/>
                      <a:pt x="7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8" name="Google Shape;4138;p43"/>
              <p:cNvSpPr/>
              <p:nvPr/>
            </p:nvSpPr>
            <p:spPr>
              <a:xfrm>
                <a:off x="8318350" y="3095580"/>
                <a:ext cx="34163" cy="25783"/>
              </a:xfrm>
              <a:custGeom>
                <a:rect b="b" l="l" r="r" t="t"/>
                <a:pathLst>
                  <a:path extrusionOk="0" h="200" w="265">
                    <a:moveTo>
                      <a:pt x="172" y="1"/>
                    </a:moveTo>
                    <a:cubicBezTo>
                      <a:pt x="166" y="1"/>
                      <a:pt x="159" y="3"/>
                      <a:pt x="152" y="6"/>
                    </a:cubicBezTo>
                    <a:cubicBezTo>
                      <a:pt x="139" y="6"/>
                      <a:pt x="126" y="6"/>
                      <a:pt x="113" y="12"/>
                    </a:cubicBezTo>
                    <a:cubicBezTo>
                      <a:pt x="100" y="25"/>
                      <a:pt x="88" y="37"/>
                      <a:pt x="75" y="50"/>
                    </a:cubicBezTo>
                    <a:lnTo>
                      <a:pt x="75" y="50"/>
                    </a:lnTo>
                    <a:cubicBezTo>
                      <a:pt x="50" y="37"/>
                      <a:pt x="26" y="25"/>
                      <a:pt x="1" y="12"/>
                    </a:cubicBezTo>
                    <a:lnTo>
                      <a:pt x="1" y="19"/>
                    </a:lnTo>
                    <a:cubicBezTo>
                      <a:pt x="27" y="32"/>
                      <a:pt x="53" y="45"/>
                      <a:pt x="80" y="59"/>
                    </a:cubicBezTo>
                    <a:lnTo>
                      <a:pt x="73" y="59"/>
                    </a:lnTo>
                    <a:cubicBezTo>
                      <a:pt x="73" y="72"/>
                      <a:pt x="67" y="85"/>
                      <a:pt x="67" y="98"/>
                    </a:cubicBezTo>
                    <a:cubicBezTo>
                      <a:pt x="67" y="112"/>
                      <a:pt x="67" y="118"/>
                      <a:pt x="67" y="125"/>
                    </a:cubicBezTo>
                    <a:cubicBezTo>
                      <a:pt x="73" y="151"/>
                      <a:pt x="93" y="171"/>
                      <a:pt x="113" y="184"/>
                    </a:cubicBezTo>
                    <a:cubicBezTo>
                      <a:pt x="132" y="194"/>
                      <a:pt x="151" y="200"/>
                      <a:pt x="171" y="200"/>
                    </a:cubicBezTo>
                    <a:cubicBezTo>
                      <a:pt x="178" y="200"/>
                      <a:pt x="185" y="199"/>
                      <a:pt x="192" y="197"/>
                    </a:cubicBezTo>
                    <a:cubicBezTo>
                      <a:pt x="212" y="191"/>
                      <a:pt x="238" y="171"/>
                      <a:pt x="251" y="151"/>
                    </a:cubicBezTo>
                    <a:cubicBezTo>
                      <a:pt x="265" y="125"/>
                      <a:pt x="265" y="98"/>
                      <a:pt x="258" y="72"/>
                    </a:cubicBezTo>
                    <a:cubicBezTo>
                      <a:pt x="251" y="52"/>
                      <a:pt x="238" y="26"/>
                      <a:pt x="212" y="12"/>
                    </a:cubicBezTo>
                    <a:cubicBezTo>
                      <a:pt x="205" y="12"/>
                      <a:pt x="199" y="6"/>
                      <a:pt x="192" y="6"/>
                    </a:cubicBezTo>
                    <a:cubicBezTo>
                      <a:pt x="185" y="3"/>
                      <a:pt x="179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43"/>
              <p:cNvSpPr/>
              <p:nvPr/>
            </p:nvSpPr>
            <p:spPr>
              <a:xfrm>
                <a:off x="8395830" y="3164551"/>
                <a:ext cx="29006" cy="26170"/>
              </a:xfrm>
              <a:custGeom>
                <a:rect b="b" l="l" r="r" t="t"/>
                <a:pathLst>
                  <a:path extrusionOk="0" h="203" w="225">
                    <a:moveTo>
                      <a:pt x="99" y="1"/>
                    </a:moveTo>
                    <a:cubicBezTo>
                      <a:pt x="91" y="1"/>
                      <a:pt x="83" y="2"/>
                      <a:pt x="73" y="6"/>
                    </a:cubicBezTo>
                    <a:cubicBezTo>
                      <a:pt x="60" y="12"/>
                      <a:pt x="40" y="19"/>
                      <a:pt x="27" y="32"/>
                    </a:cubicBezTo>
                    <a:lnTo>
                      <a:pt x="14" y="52"/>
                    </a:lnTo>
                    <a:cubicBezTo>
                      <a:pt x="7" y="65"/>
                      <a:pt x="0" y="85"/>
                      <a:pt x="0" y="105"/>
                    </a:cubicBezTo>
                    <a:cubicBezTo>
                      <a:pt x="0" y="118"/>
                      <a:pt x="0" y="131"/>
                      <a:pt x="7" y="138"/>
                    </a:cubicBezTo>
                    <a:cubicBezTo>
                      <a:pt x="14" y="151"/>
                      <a:pt x="20" y="164"/>
                      <a:pt x="27" y="171"/>
                    </a:cubicBezTo>
                    <a:cubicBezTo>
                      <a:pt x="40" y="184"/>
                      <a:pt x="53" y="191"/>
                      <a:pt x="73" y="197"/>
                    </a:cubicBezTo>
                    <a:cubicBezTo>
                      <a:pt x="83" y="200"/>
                      <a:pt x="91" y="202"/>
                      <a:pt x="99" y="202"/>
                    </a:cubicBezTo>
                    <a:cubicBezTo>
                      <a:pt x="108" y="202"/>
                      <a:pt x="116" y="200"/>
                      <a:pt x="126" y="197"/>
                    </a:cubicBezTo>
                    <a:cubicBezTo>
                      <a:pt x="139" y="191"/>
                      <a:pt x="146" y="191"/>
                      <a:pt x="159" y="184"/>
                    </a:cubicBezTo>
                    <a:lnTo>
                      <a:pt x="179" y="177"/>
                    </a:lnTo>
                    <a:cubicBezTo>
                      <a:pt x="185" y="171"/>
                      <a:pt x="199" y="164"/>
                      <a:pt x="205" y="158"/>
                    </a:cubicBezTo>
                    <a:cubicBezTo>
                      <a:pt x="212" y="151"/>
                      <a:pt x="212" y="144"/>
                      <a:pt x="212" y="138"/>
                    </a:cubicBezTo>
                    <a:cubicBezTo>
                      <a:pt x="218" y="125"/>
                      <a:pt x="225" y="111"/>
                      <a:pt x="225" y="98"/>
                    </a:cubicBezTo>
                    <a:cubicBezTo>
                      <a:pt x="218" y="92"/>
                      <a:pt x="218" y="85"/>
                      <a:pt x="218" y="78"/>
                    </a:cubicBezTo>
                    <a:lnTo>
                      <a:pt x="212" y="59"/>
                    </a:lnTo>
                    <a:cubicBezTo>
                      <a:pt x="205" y="45"/>
                      <a:pt x="199" y="39"/>
                      <a:pt x="185" y="32"/>
                    </a:cubicBezTo>
                    <a:cubicBezTo>
                      <a:pt x="179" y="26"/>
                      <a:pt x="172" y="19"/>
                      <a:pt x="159" y="19"/>
                    </a:cubicBezTo>
                    <a:cubicBezTo>
                      <a:pt x="146" y="12"/>
                      <a:pt x="139" y="12"/>
                      <a:pt x="126" y="6"/>
                    </a:cubicBezTo>
                    <a:cubicBezTo>
                      <a:pt x="116" y="2"/>
                      <a:pt x="108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43"/>
              <p:cNvSpPr/>
              <p:nvPr/>
            </p:nvSpPr>
            <p:spPr>
              <a:xfrm>
                <a:off x="8468153" y="3242676"/>
                <a:ext cx="19724" cy="18822"/>
              </a:xfrm>
              <a:custGeom>
                <a:rect b="b" l="l" r="r" t="t"/>
                <a:pathLst>
                  <a:path extrusionOk="0" h="146" w="153">
                    <a:moveTo>
                      <a:pt x="54" y="1"/>
                    </a:moveTo>
                    <a:cubicBezTo>
                      <a:pt x="47" y="7"/>
                      <a:pt x="34" y="14"/>
                      <a:pt x="21" y="20"/>
                    </a:cubicBezTo>
                    <a:lnTo>
                      <a:pt x="14" y="34"/>
                    </a:lnTo>
                    <a:cubicBezTo>
                      <a:pt x="7" y="47"/>
                      <a:pt x="1" y="60"/>
                      <a:pt x="1" y="73"/>
                    </a:cubicBezTo>
                    <a:cubicBezTo>
                      <a:pt x="1" y="86"/>
                      <a:pt x="1" y="93"/>
                      <a:pt x="7" y="100"/>
                    </a:cubicBezTo>
                    <a:cubicBezTo>
                      <a:pt x="14" y="113"/>
                      <a:pt x="14" y="119"/>
                      <a:pt x="27" y="126"/>
                    </a:cubicBezTo>
                    <a:cubicBezTo>
                      <a:pt x="34" y="133"/>
                      <a:pt x="40" y="139"/>
                      <a:pt x="47" y="139"/>
                    </a:cubicBezTo>
                    <a:cubicBezTo>
                      <a:pt x="60" y="146"/>
                      <a:pt x="67" y="146"/>
                      <a:pt x="80" y="146"/>
                    </a:cubicBezTo>
                    <a:cubicBezTo>
                      <a:pt x="87" y="146"/>
                      <a:pt x="100" y="146"/>
                      <a:pt x="106" y="139"/>
                    </a:cubicBezTo>
                    <a:cubicBezTo>
                      <a:pt x="113" y="139"/>
                      <a:pt x="126" y="133"/>
                      <a:pt x="133" y="126"/>
                    </a:cubicBezTo>
                    <a:cubicBezTo>
                      <a:pt x="139" y="119"/>
                      <a:pt x="146" y="106"/>
                      <a:pt x="146" y="93"/>
                    </a:cubicBezTo>
                    <a:lnTo>
                      <a:pt x="153" y="86"/>
                    </a:lnTo>
                    <a:lnTo>
                      <a:pt x="153" y="73"/>
                    </a:lnTo>
                    <a:lnTo>
                      <a:pt x="153" y="60"/>
                    </a:lnTo>
                    <a:lnTo>
                      <a:pt x="153" y="53"/>
                    </a:lnTo>
                    <a:lnTo>
                      <a:pt x="146" y="53"/>
                    </a:lnTo>
                    <a:cubicBezTo>
                      <a:pt x="146" y="40"/>
                      <a:pt x="139" y="27"/>
                      <a:pt x="133" y="20"/>
                    </a:cubicBezTo>
                    <a:lnTo>
                      <a:pt x="113" y="7"/>
                    </a:lnTo>
                    <a:cubicBezTo>
                      <a:pt x="100" y="1"/>
                      <a:pt x="93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43"/>
              <p:cNvSpPr/>
              <p:nvPr/>
            </p:nvSpPr>
            <p:spPr>
              <a:xfrm>
                <a:off x="8522685" y="3307393"/>
                <a:ext cx="17146" cy="18048"/>
              </a:xfrm>
              <a:custGeom>
                <a:rect b="b" l="l" r="r" t="t"/>
                <a:pathLst>
                  <a:path extrusionOk="0" h="140" w="133">
                    <a:moveTo>
                      <a:pt x="66" y="0"/>
                    </a:moveTo>
                    <a:lnTo>
                      <a:pt x="47" y="7"/>
                    </a:lnTo>
                    <a:lnTo>
                      <a:pt x="33" y="14"/>
                    </a:lnTo>
                    <a:lnTo>
                      <a:pt x="20" y="20"/>
                    </a:lnTo>
                    <a:lnTo>
                      <a:pt x="13" y="33"/>
                    </a:lnTo>
                    <a:lnTo>
                      <a:pt x="7" y="47"/>
                    </a:lnTo>
                    <a:cubicBezTo>
                      <a:pt x="0" y="60"/>
                      <a:pt x="0" y="66"/>
                      <a:pt x="7" y="73"/>
                    </a:cubicBezTo>
                    <a:lnTo>
                      <a:pt x="7" y="93"/>
                    </a:lnTo>
                    <a:cubicBezTo>
                      <a:pt x="13" y="99"/>
                      <a:pt x="13" y="106"/>
                      <a:pt x="20" y="113"/>
                    </a:cubicBezTo>
                    <a:lnTo>
                      <a:pt x="47" y="126"/>
                    </a:lnTo>
                    <a:cubicBezTo>
                      <a:pt x="47" y="132"/>
                      <a:pt x="60" y="139"/>
                      <a:pt x="66" y="139"/>
                    </a:cubicBezTo>
                    <a:lnTo>
                      <a:pt x="73" y="139"/>
                    </a:lnTo>
                    <a:lnTo>
                      <a:pt x="86" y="126"/>
                    </a:lnTo>
                    <a:lnTo>
                      <a:pt x="113" y="113"/>
                    </a:lnTo>
                    <a:lnTo>
                      <a:pt x="119" y="99"/>
                    </a:lnTo>
                    <a:lnTo>
                      <a:pt x="126" y="80"/>
                    </a:lnTo>
                    <a:cubicBezTo>
                      <a:pt x="126" y="73"/>
                      <a:pt x="132" y="66"/>
                      <a:pt x="126" y="60"/>
                    </a:cubicBezTo>
                    <a:lnTo>
                      <a:pt x="126" y="40"/>
                    </a:lnTo>
                    <a:lnTo>
                      <a:pt x="113" y="27"/>
                    </a:lnTo>
                    <a:lnTo>
                      <a:pt x="106" y="14"/>
                    </a:lnTo>
                    <a:lnTo>
                      <a:pt x="93" y="7"/>
                    </a:lnTo>
                    <a:cubicBezTo>
                      <a:pt x="80" y="7"/>
                      <a:pt x="7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43"/>
              <p:cNvSpPr/>
              <p:nvPr/>
            </p:nvSpPr>
            <p:spPr>
              <a:xfrm>
                <a:off x="8566131" y="3406144"/>
                <a:ext cx="15341" cy="11216"/>
              </a:xfrm>
              <a:custGeom>
                <a:rect b="b" l="l" r="r" t="t"/>
                <a:pathLst>
                  <a:path extrusionOk="0" h="87" w="119">
                    <a:moveTo>
                      <a:pt x="59" y="0"/>
                    </a:moveTo>
                    <a:cubicBezTo>
                      <a:pt x="0" y="0"/>
                      <a:pt x="0" y="86"/>
                      <a:pt x="59" y="86"/>
                    </a:cubicBezTo>
                    <a:cubicBezTo>
                      <a:pt x="119" y="86"/>
                      <a:pt x="119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43"/>
              <p:cNvSpPr/>
              <p:nvPr/>
            </p:nvSpPr>
            <p:spPr>
              <a:xfrm>
                <a:off x="8520107" y="3049427"/>
                <a:ext cx="21400" cy="22689"/>
              </a:xfrm>
              <a:custGeom>
                <a:rect b="b" l="l" r="r" t="t"/>
                <a:pathLst>
                  <a:path extrusionOk="0" h="176" w="166">
                    <a:moveTo>
                      <a:pt x="86" y="1"/>
                    </a:moveTo>
                    <a:lnTo>
                      <a:pt x="67" y="7"/>
                    </a:lnTo>
                    <a:lnTo>
                      <a:pt x="47" y="14"/>
                    </a:lnTo>
                    <a:cubicBezTo>
                      <a:pt x="33" y="21"/>
                      <a:pt x="27" y="27"/>
                      <a:pt x="20" y="34"/>
                    </a:cubicBezTo>
                    <a:lnTo>
                      <a:pt x="7" y="54"/>
                    </a:lnTo>
                    <a:cubicBezTo>
                      <a:pt x="7" y="67"/>
                      <a:pt x="0" y="73"/>
                      <a:pt x="0" y="87"/>
                    </a:cubicBezTo>
                    <a:lnTo>
                      <a:pt x="7" y="106"/>
                    </a:lnTo>
                    <a:lnTo>
                      <a:pt x="14" y="126"/>
                    </a:lnTo>
                    <a:cubicBezTo>
                      <a:pt x="20" y="139"/>
                      <a:pt x="33" y="146"/>
                      <a:pt x="40" y="153"/>
                    </a:cubicBezTo>
                    <a:lnTo>
                      <a:pt x="47" y="159"/>
                    </a:lnTo>
                    <a:lnTo>
                      <a:pt x="60" y="166"/>
                    </a:lnTo>
                    <a:cubicBezTo>
                      <a:pt x="67" y="172"/>
                      <a:pt x="75" y="176"/>
                      <a:pt x="83" y="176"/>
                    </a:cubicBezTo>
                    <a:cubicBezTo>
                      <a:pt x="91" y="176"/>
                      <a:pt x="100" y="172"/>
                      <a:pt x="106" y="166"/>
                    </a:cubicBezTo>
                    <a:lnTo>
                      <a:pt x="126" y="159"/>
                    </a:lnTo>
                    <a:cubicBezTo>
                      <a:pt x="133" y="153"/>
                      <a:pt x="146" y="146"/>
                      <a:pt x="152" y="133"/>
                    </a:cubicBezTo>
                    <a:lnTo>
                      <a:pt x="159" y="120"/>
                    </a:lnTo>
                    <a:cubicBezTo>
                      <a:pt x="166" y="106"/>
                      <a:pt x="166" y="100"/>
                      <a:pt x="166" y="87"/>
                    </a:cubicBezTo>
                    <a:lnTo>
                      <a:pt x="166" y="67"/>
                    </a:lnTo>
                    <a:lnTo>
                      <a:pt x="152" y="47"/>
                    </a:lnTo>
                    <a:cubicBezTo>
                      <a:pt x="152" y="34"/>
                      <a:pt x="146" y="27"/>
                      <a:pt x="133" y="21"/>
                    </a:cubicBezTo>
                    <a:lnTo>
                      <a:pt x="119" y="7"/>
                    </a:lnTo>
                    <a:cubicBezTo>
                      <a:pt x="106" y="7"/>
                      <a:pt x="100" y="1"/>
                      <a:pt x="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43"/>
              <p:cNvSpPr/>
              <p:nvPr/>
            </p:nvSpPr>
            <p:spPr>
              <a:xfrm>
                <a:off x="8562650" y="3137994"/>
                <a:ext cx="24881" cy="23979"/>
              </a:xfrm>
              <a:custGeom>
                <a:rect b="b" l="l" r="r" t="t"/>
                <a:pathLst>
                  <a:path extrusionOk="0" h="186" w="193">
                    <a:moveTo>
                      <a:pt x="166" y="47"/>
                    </a:moveTo>
                    <a:lnTo>
                      <a:pt x="179" y="73"/>
                    </a:lnTo>
                    <a:lnTo>
                      <a:pt x="179" y="73"/>
                    </a:lnTo>
                    <a:cubicBezTo>
                      <a:pt x="175" y="65"/>
                      <a:pt x="171" y="57"/>
                      <a:pt x="166" y="49"/>
                    </a:cubicBezTo>
                    <a:lnTo>
                      <a:pt x="166" y="49"/>
                    </a:lnTo>
                    <a:lnTo>
                      <a:pt x="166" y="47"/>
                    </a:lnTo>
                    <a:close/>
                    <a:moveTo>
                      <a:pt x="172" y="139"/>
                    </a:moveTo>
                    <a:lnTo>
                      <a:pt x="171" y="140"/>
                    </a:lnTo>
                    <a:lnTo>
                      <a:pt x="171" y="140"/>
                    </a:lnTo>
                    <a:cubicBezTo>
                      <a:pt x="172" y="139"/>
                      <a:pt x="172" y="139"/>
                      <a:pt x="172" y="139"/>
                    </a:cubicBezTo>
                    <a:close/>
                    <a:moveTo>
                      <a:pt x="140" y="158"/>
                    </a:moveTo>
                    <a:lnTo>
                      <a:pt x="139" y="159"/>
                    </a:lnTo>
                    <a:lnTo>
                      <a:pt x="140" y="158"/>
                    </a:lnTo>
                    <a:lnTo>
                      <a:pt x="140" y="158"/>
                    </a:lnTo>
                    <a:cubicBezTo>
                      <a:pt x="140" y="158"/>
                      <a:pt x="140" y="158"/>
                      <a:pt x="140" y="158"/>
                    </a:cubicBezTo>
                    <a:close/>
                    <a:moveTo>
                      <a:pt x="136" y="159"/>
                    </a:moveTo>
                    <a:lnTo>
                      <a:pt x="126" y="165"/>
                    </a:lnTo>
                    <a:lnTo>
                      <a:pt x="126" y="165"/>
                    </a:lnTo>
                    <a:lnTo>
                      <a:pt x="133" y="159"/>
                    </a:lnTo>
                    <a:cubicBezTo>
                      <a:pt x="134" y="159"/>
                      <a:pt x="135" y="159"/>
                      <a:pt x="136" y="159"/>
                    </a:cubicBezTo>
                    <a:close/>
                    <a:moveTo>
                      <a:pt x="100" y="0"/>
                    </a:moveTo>
                    <a:cubicBezTo>
                      <a:pt x="80" y="0"/>
                      <a:pt x="67" y="0"/>
                      <a:pt x="47" y="14"/>
                    </a:cubicBezTo>
                    <a:lnTo>
                      <a:pt x="27" y="27"/>
                    </a:lnTo>
                    <a:cubicBezTo>
                      <a:pt x="14" y="40"/>
                      <a:pt x="14" y="53"/>
                      <a:pt x="7" y="66"/>
                    </a:cubicBezTo>
                    <a:cubicBezTo>
                      <a:pt x="1" y="73"/>
                      <a:pt x="1" y="86"/>
                      <a:pt x="1" y="93"/>
                    </a:cubicBezTo>
                    <a:lnTo>
                      <a:pt x="7" y="106"/>
                    </a:lnTo>
                    <a:lnTo>
                      <a:pt x="7" y="119"/>
                    </a:lnTo>
                    <a:cubicBezTo>
                      <a:pt x="14" y="139"/>
                      <a:pt x="20" y="152"/>
                      <a:pt x="27" y="159"/>
                    </a:cubicBezTo>
                    <a:cubicBezTo>
                      <a:pt x="40" y="172"/>
                      <a:pt x="53" y="179"/>
                      <a:pt x="67" y="185"/>
                    </a:cubicBezTo>
                    <a:lnTo>
                      <a:pt x="93" y="185"/>
                    </a:lnTo>
                    <a:cubicBezTo>
                      <a:pt x="106" y="185"/>
                      <a:pt x="126" y="185"/>
                      <a:pt x="139" y="172"/>
                    </a:cubicBezTo>
                    <a:cubicBezTo>
                      <a:pt x="146" y="172"/>
                      <a:pt x="159" y="159"/>
                      <a:pt x="166" y="152"/>
                    </a:cubicBezTo>
                    <a:cubicBezTo>
                      <a:pt x="170" y="148"/>
                      <a:pt x="173" y="142"/>
                      <a:pt x="176" y="135"/>
                    </a:cubicBezTo>
                    <a:lnTo>
                      <a:pt x="176" y="135"/>
                    </a:lnTo>
                    <a:cubicBezTo>
                      <a:pt x="177" y="134"/>
                      <a:pt x="178" y="133"/>
                      <a:pt x="179" y="132"/>
                    </a:cubicBezTo>
                    <a:cubicBezTo>
                      <a:pt x="186" y="119"/>
                      <a:pt x="186" y="113"/>
                      <a:pt x="192" y="106"/>
                    </a:cubicBezTo>
                    <a:lnTo>
                      <a:pt x="192" y="80"/>
                    </a:lnTo>
                    <a:cubicBezTo>
                      <a:pt x="192" y="66"/>
                      <a:pt x="192" y="53"/>
                      <a:pt x="186" y="40"/>
                    </a:cubicBezTo>
                    <a:lnTo>
                      <a:pt x="179" y="40"/>
                    </a:lnTo>
                    <a:lnTo>
                      <a:pt x="166" y="20"/>
                    </a:lnTo>
                    <a:lnTo>
                      <a:pt x="152" y="7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43"/>
              <p:cNvSpPr/>
              <p:nvPr/>
            </p:nvSpPr>
            <p:spPr>
              <a:xfrm>
                <a:off x="8599263" y="3223983"/>
                <a:ext cx="22303" cy="13665"/>
              </a:xfrm>
              <a:custGeom>
                <a:rect b="b" l="l" r="r" t="t"/>
                <a:pathLst>
                  <a:path extrusionOk="0" h="106" w="173">
                    <a:moveTo>
                      <a:pt x="47" y="0"/>
                    </a:moveTo>
                    <a:lnTo>
                      <a:pt x="27" y="7"/>
                    </a:lnTo>
                    <a:lnTo>
                      <a:pt x="14" y="20"/>
                    </a:lnTo>
                    <a:cubicBezTo>
                      <a:pt x="7" y="27"/>
                      <a:pt x="1" y="40"/>
                      <a:pt x="1" y="53"/>
                    </a:cubicBezTo>
                    <a:cubicBezTo>
                      <a:pt x="1" y="66"/>
                      <a:pt x="1" y="80"/>
                      <a:pt x="14" y="86"/>
                    </a:cubicBezTo>
                    <a:lnTo>
                      <a:pt x="20" y="99"/>
                    </a:lnTo>
                    <a:cubicBezTo>
                      <a:pt x="34" y="99"/>
                      <a:pt x="40" y="106"/>
                      <a:pt x="47" y="106"/>
                    </a:cubicBezTo>
                    <a:lnTo>
                      <a:pt x="86" y="106"/>
                    </a:lnTo>
                    <a:cubicBezTo>
                      <a:pt x="100" y="106"/>
                      <a:pt x="113" y="99"/>
                      <a:pt x="126" y="99"/>
                    </a:cubicBezTo>
                    <a:lnTo>
                      <a:pt x="146" y="99"/>
                    </a:lnTo>
                    <a:lnTo>
                      <a:pt x="159" y="86"/>
                    </a:lnTo>
                    <a:cubicBezTo>
                      <a:pt x="166" y="80"/>
                      <a:pt x="172" y="66"/>
                      <a:pt x="172" y="53"/>
                    </a:cubicBezTo>
                    <a:cubicBezTo>
                      <a:pt x="172" y="40"/>
                      <a:pt x="172" y="27"/>
                      <a:pt x="159" y="20"/>
                    </a:cubicBezTo>
                    <a:lnTo>
                      <a:pt x="152" y="14"/>
                    </a:lnTo>
                    <a:cubicBezTo>
                      <a:pt x="146" y="7"/>
                      <a:pt x="133" y="7"/>
                      <a:pt x="126" y="7"/>
                    </a:cubicBezTo>
                    <a:cubicBezTo>
                      <a:pt x="113" y="0"/>
                      <a:pt x="100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43"/>
              <p:cNvSpPr/>
              <p:nvPr/>
            </p:nvSpPr>
            <p:spPr>
              <a:xfrm>
                <a:off x="8648638" y="3297208"/>
                <a:ext cx="19724" cy="15470"/>
              </a:xfrm>
              <a:custGeom>
                <a:rect b="b" l="l" r="r" t="t"/>
                <a:pathLst>
                  <a:path extrusionOk="0" h="120" w="153">
                    <a:moveTo>
                      <a:pt x="80" y="0"/>
                    </a:moveTo>
                    <a:cubicBezTo>
                      <a:pt x="1" y="0"/>
                      <a:pt x="1" y="119"/>
                      <a:pt x="80" y="119"/>
                    </a:cubicBezTo>
                    <a:cubicBezTo>
                      <a:pt x="152" y="119"/>
                      <a:pt x="152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43"/>
              <p:cNvSpPr/>
              <p:nvPr/>
            </p:nvSpPr>
            <p:spPr>
              <a:xfrm>
                <a:off x="8683575" y="3362699"/>
                <a:ext cx="13665" cy="19724"/>
              </a:xfrm>
              <a:custGeom>
                <a:rect b="b" l="l" r="r" t="t"/>
                <a:pathLst>
                  <a:path extrusionOk="0" h="153" w="106">
                    <a:moveTo>
                      <a:pt x="53" y="1"/>
                    </a:moveTo>
                    <a:cubicBezTo>
                      <a:pt x="40" y="1"/>
                      <a:pt x="27" y="1"/>
                      <a:pt x="13" y="14"/>
                    </a:cubicBezTo>
                    <a:cubicBezTo>
                      <a:pt x="7" y="20"/>
                      <a:pt x="7" y="27"/>
                      <a:pt x="0" y="34"/>
                    </a:cubicBezTo>
                    <a:cubicBezTo>
                      <a:pt x="0" y="47"/>
                      <a:pt x="0" y="53"/>
                      <a:pt x="0" y="60"/>
                    </a:cubicBezTo>
                    <a:lnTo>
                      <a:pt x="7" y="60"/>
                    </a:lnTo>
                    <a:cubicBezTo>
                      <a:pt x="7" y="73"/>
                      <a:pt x="13" y="80"/>
                      <a:pt x="13" y="86"/>
                    </a:cubicBezTo>
                    <a:cubicBezTo>
                      <a:pt x="20" y="93"/>
                      <a:pt x="20" y="106"/>
                      <a:pt x="27" y="113"/>
                    </a:cubicBezTo>
                    <a:lnTo>
                      <a:pt x="29" y="114"/>
                    </a:lnTo>
                    <a:lnTo>
                      <a:pt x="29" y="114"/>
                    </a:lnTo>
                    <a:cubicBezTo>
                      <a:pt x="31" y="122"/>
                      <a:pt x="33" y="131"/>
                      <a:pt x="33" y="139"/>
                    </a:cubicBezTo>
                    <a:cubicBezTo>
                      <a:pt x="33" y="146"/>
                      <a:pt x="46" y="152"/>
                      <a:pt x="53" y="152"/>
                    </a:cubicBezTo>
                    <a:cubicBezTo>
                      <a:pt x="60" y="152"/>
                      <a:pt x="73" y="146"/>
                      <a:pt x="73" y="139"/>
                    </a:cubicBezTo>
                    <a:cubicBezTo>
                      <a:pt x="73" y="131"/>
                      <a:pt x="76" y="122"/>
                      <a:pt x="78" y="114"/>
                    </a:cubicBezTo>
                    <a:lnTo>
                      <a:pt x="78" y="114"/>
                    </a:lnTo>
                    <a:lnTo>
                      <a:pt x="79" y="113"/>
                    </a:lnTo>
                    <a:cubicBezTo>
                      <a:pt x="86" y="106"/>
                      <a:pt x="93" y="93"/>
                      <a:pt x="93" y="86"/>
                    </a:cubicBezTo>
                    <a:cubicBezTo>
                      <a:pt x="99" y="80"/>
                      <a:pt x="99" y="73"/>
                      <a:pt x="99" y="60"/>
                    </a:cubicBezTo>
                    <a:cubicBezTo>
                      <a:pt x="106" y="53"/>
                      <a:pt x="106" y="47"/>
                      <a:pt x="99" y="34"/>
                    </a:cubicBezTo>
                    <a:cubicBezTo>
                      <a:pt x="99" y="27"/>
                      <a:pt x="93" y="20"/>
                      <a:pt x="86" y="14"/>
                    </a:cubicBezTo>
                    <a:cubicBezTo>
                      <a:pt x="79" y="7"/>
                      <a:pt x="66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43"/>
              <p:cNvSpPr/>
              <p:nvPr/>
            </p:nvSpPr>
            <p:spPr>
              <a:xfrm>
                <a:off x="8710777" y="3464029"/>
                <a:ext cx="12892" cy="17920"/>
              </a:xfrm>
              <a:custGeom>
                <a:rect b="b" l="l" r="r" t="t"/>
                <a:pathLst>
                  <a:path extrusionOk="0" h="139" w="100">
                    <a:moveTo>
                      <a:pt x="47" y="0"/>
                    </a:moveTo>
                    <a:lnTo>
                      <a:pt x="34" y="7"/>
                    </a:lnTo>
                    <a:lnTo>
                      <a:pt x="27" y="7"/>
                    </a:lnTo>
                    <a:lnTo>
                      <a:pt x="14" y="20"/>
                    </a:lnTo>
                    <a:lnTo>
                      <a:pt x="1" y="40"/>
                    </a:lnTo>
                    <a:lnTo>
                      <a:pt x="1" y="60"/>
                    </a:lnTo>
                    <a:lnTo>
                      <a:pt x="1" y="66"/>
                    </a:lnTo>
                    <a:lnTo>
                      <a:pt x="1" y="86"/>
                    </a:lnTo>
                    <a:lnTo>
                      <a:pt x="1" y="106"/>
                    </a:lnTo>
                    <a:lnTo>
                      <a:pt x="14" y="126"/>
                    </a:lnTo>
                    <a:lnTo>
                      <a:pt x="34" y="132"/>
                    </a:lnTo>
                    <a:lnTo>
                      <a:pt x="47" y="139"/>
                    </a:lnTo>
                    <a:lnTo>
                      <a:pt x="67" y="139"/>
                    </a:lnTo>
                    <a:cubicBezTo>
                      <a:pt x="73" y="132"/>
                      <a:pt x="80" y="132"/>
                      <a:pt x="86" y="126"/>
                    </a:cubicBezTo>
                    <a:lnTo>
                      <a:pt x="93" y="113"/>
                    </a:lnTo>
                    <a:cubicBezTo>
                      <a:pt x="100" y="106"/>
                      <a:pt x="100" y="99"/>
                      <a:pt x="100" y="86"/>
                    </a:cubicBezTo>
                    <a:lnTo>
                      <a:pt x="100" y="66"/>
                    </a:lnTo>
                    <a:lnTo>
                      <a:pt x="100" y="60"/>
                    </a:lnTo>
                    <a:lnTo>
                      <a:pt x="93" y="40"/>
                    </a:lnTo>
                    <a:lnTo>
                      <a:pt x="93" y="27"/>
                    </a:lnTo>
                    <a:lnTo>
                      <a:pt x="80" y="14"/>
                    </a:lnTo>
                    <a:lnTo>
                      <a:pt x="67" y="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43"/>
              <p:cNvSpPr/>
              <p:nvPr/>
            </p:nvSpPr>
            <p:spPr>
              <a:xfrm>
                <a:off x="8675840" y="2966017"/>
                <a:ext cx="18951" cy="18822"/>
              </a:xfrm>
              <a:custGeom>
                <a:rect b="b" l="l" r="r" t="t"/>
                <a:pathLst>
                  <a:path extrusionOk="0" h="146" w="147">
                    <a:moveTo>
                      <a:pt x="73" y="1"/>
                    </a:moveTo>
                    <a:cubicBezTo>
                      <a:pt x="67" y="1"/>
                      <a:pt x="54" y="1"/>
                      <a:pt x="47" y="7"/>
                    </a:cubicBezTo>
                    <a:cubicBezTo>
                      <a:pt x="34" y="7"/>
                      <a:pt x="27" y="14"/>
                      <a:pt x="21" y="20"/>
                    </a:cubicBezTo>
                    <a:cubicBezTo>
                      <a:pt x="14" y="27"/>
                      <a:pt x="7" y="34"/>
                      <a:pt x="7" y="47"/>
                    </a:cubicBezTo>
                    <a:cubicBezTo>
                      <a:pt x="1" y="53"/>
                      <a:pt x="1" y="60"/>
                      <a:pt x="1" y="73"/>
                    </a:cubicBezTo>
                    <a:lnTo>
                      <a:pt x="1" y="93"/>
                    </a:lnTo>
                    <a:cubicBezTo>
                      <a:pt x="7" y="106"/>
                      <a:pt x="14" y="119"/>
                      <a:pt x="21" y="126"/>
                    </a:cubicBezTo>
                    <a:lnTo>
                      <a:pt x="34" y="139"/>
                    </a:lnTo>
                    <a:cubicBezTo>
                      <a:pt x="47" y="146"/>
                      <a:pt x="60" y="146"/>
                      <a:pt x="73" y="146"/>
                    </a:cubicBezTo>
                    <a:cubicBezTo>
                      <a:pt x="87" y="146"/>
                      <a:pt x="93" y="146"/>
                      <a:pt x="100" y="139"/>
                    </a:cubicBezTo>
                    <a:cubicBezTo>
                      <a:pt x="113" y="139"/>
                      <a:pt x="120" y="133"/>
                      <a:pt x="126" y="126"/>
                    </a:cubicBezTo>
                    <a:cubicBezTo>
                      <a:pt x="133" y="119"/>
                      <a:pt x="139" y="113"/>
                      <a:pt x="139" y="100"/>
                    </a:cubicBezTo>
                    <a:cubicBezTo>
                      <a:pt x="146" y="93"/>
                      <a:pt x="146" y="86"/>
                      <a:pt x="146" y="73"/>
                    </a:cubicBezTo>
                    <a:lnTo>
                      <a:pt x="146" y="53"/>
                    </a:lnTo>
                    <a:cubicBezTo>
                      <a:pt x="146" y="40"/>
                      <a:pt x="139" y="27"/>
                      <a:pt x="126" y="20"/>
                    </a:cubicBezTo>
                    <a:lnTo>
                      <a:pt x="113" y="7"/>
                    </a:lnTo>
                    <a:cubicBezTo>
                      <a:pt x="100" y="1"/>
                      <a:pt x="87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43"/>
              <p:cNvSpPr/>
              <p:nvPr/>
            </p:nvSpPr>
            <p:spPr>
              <a:xfrm>
                <a:off x="8661401" y="3047751"/>
                <a:ext cx="15470" cy="17146"/>
              </a:xfrm>
              <a:custGeom>
                <a:rect b="b" l="l" r="r" t="t"/>
                <a:pathLst>
                  <a:path extrusionOk="0" h="133" w="120">
                    <a:moveTo>
                      <a:pt x="60" y="0"/>
                    </a:moveTo>
                    <a:cubicBezTo>
                      <a:pt x="40" y="0"/>
                      <a:pt x="20" y="14"/>
                      <a:pt x="14" y="27"/>
                    </a:cubicBezTo>
                    <a:cubicBezTo>
                      <a:pt x="1" y="47"/>
                      <a:pt x="1" y="73"/>
                      <a:pt x="14" y="86"/>
                    </a:cubicBezTo>
                    <a:cubicBezTo>
                      <a:pt x="20" y="93"/>
                      <a:pt x="27" y="106"/>
                      <a:pt x="34" y="119"/>
                    </a:cubicBezTo>
                    <a:cubicBezTo>
                      <a:pt x="40" y="126"/>
                      <a:pt x="47" y="133"/>
                      <a:pt x="60" y="133"/>
                    </a:cubicBezTo>
                    <a:cubicBezTo>
                      <a:pt x="73" y="133"/>
                      <a:pt x="86" y="126"/>
                      <a:pt x="93" y="119"/>
                    </a:cubicBezTo>
                    <a:cubicBezTo>
                      <a:pt x="100" y="106"/>
                      <a:pt x="106" y="100"/>
                      <a:pt x="113" y="86"/>
                    </a:cubicBezTo>
                    <a:cubicBezTo>
                      <a:pt x="119" y="67"/>
                      <a:pt x="119" y="47"/>
                      <a:pt x="113" y="27"/>
                    </a:cubicBezTo>
                    <a:cubicBezTo>
                      <a:pt x="100" y="14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43"/>
              <p:cNvSpPr/>
              <p:nvPr/>
            </p:nvSpPr>
            <p:spPr>
              <a:xfrm>
                <a:off x="8766985" y="3301463"/>
                <a:ext cx="22303" cy="30682"/>
              </a:xfrm>
              <a:custGeom>
                <a:rect b="b" l="l" r="r" t="t"/>
                <a:pathLst>
                  <a:path extrusionOk="0" h="238" w="173">
                    <a:moveTo>
                      <a:pt x="93" y="0"/>
                    </a:moveTo>
                    <a:cubicBezTo>
                      <a:pt x="73" y="0"/>
                      <a:pt x="60" y="0"/>
                      <a:pt x="47" y="7"/>
                    </a:cubicBezTo>
                    <a:cubicBezTo>
                      <a:pt x="33" y="13"/>
                      <a:pt x="20" y="20"/>
                      <a:pt x="14" y="33"/>
                    </a:cubicBezTo>
                    <a:lnTo>
                      <a:pt x="0" y="53"/>
                    </a:lnTo>
                    <a:cubicBezTo>
                      <a:pt x="0" y="66"/>
                      <a:pt x="0" y="79"/>
                      <a:pt x="0" y="93"/>
                    </a:cubicBezTo>
                    <a:lnTo>
                      <a:pt x="7" y="86"/>
                    </a:lnTo>
                    <a:cubicBezTo>
                      <a:pt x="7" y="99"/>
                      <a:pt x="7" y="106"/>
                      <a:pt x="7" y="112"/>
                    </a:cubicBezTo>
                    <a:cubicBezTo>
                      <a:pt x="7" y="126"/>
                      <a:pt x="14" y="132"/>
                      <a:pt x="20" y="145"/>
                    </a:cubicBezTo>
                    <a:lnTo>
                      <a:pt x="20" y="159"/>
                    </a:lnTo>
                    <a:cubicBezTo>
                      <a:pt x="27" y="165"/>
                      <a:pt x="33" y="172"/>
                      <a:pt x="33" y="178"/>
                    </a:cubicBezTo>
                    <a:lnTo>
                      <a:pt x="40" y="192"/>
                    </a:lnTo>
                    <a:cubicBezTo>
                      <a:pt x="49" y="205"/>
                      <a:pt x="63" y="215"/>
                      <a:pt x="80" y="220"/>
                    </a:cubicBezTo>
                    <a:lnTo>
                      <a:pt x="80" y="220"/>
                    </a:lnTo>
                    <a:lnTo>
                      <a:pt x="86" y="225"/>
                    </a:lnTo>
                    <a:cubicBezTo>
                      <a:pt x="99" y="231"/>
                      <a:pt x="113" y="238"/>
                      <a:pt x="126" y="238"/>
                    </a:cubicBezTo>
                    <a:cubicBezTo>
                      <a:pt x="146" y="231"/>
                      <a:pt x="159" y="218"/>
                      <a:pt x="159" y="205"/>
                    </a:cubicBezTo>
                    <a:lnTo>
                      <a:pt x="165" y="185"/>
                    </a:lnTo>
                    <a:lnTo>
                      <a:pt x="164" y="186"/>
                    </a:lnTo>
                    <a:lnTo>
                      <a:pt x="164" y="186"/>
                    </a:lnTo>
                    <a:cubicBezTo>
                      <a:pt x="167" y="182"/>
                      <a:pt x="170" y="177"/>
                      <a:pt x="172" y="172"/>
                    </a:cubicBezTo>
                    <a:cubicBezTo>
                      <a:pt x="172" y="165"/>
                      <a:pt x="172" y="152"/>
                      <a:pt x="172" y="145"/>
                    </a:cubicBezTo>
                    <a:lnTo>
                      <a:pt x="165" y="126"/>
                    </a:lnTo>
                    <a:cubicBezTo>
                      <a:pt x="165" y="112"/>
                      <a:pt x="165" y="106"/>
                      <a:pt x="165" y="99"/>
                    </a:cubicBezTo>
                    <a:lnTo>
                      <a:pt x="159" y="86"/>
                    </a:lnTo>
                    <a:cubicBezTo>
                      <a:pt x="159" y="73"/>
                      <a:pt x="152" y="66"/>
                      <a:pt x="146" y="60"/>
                    </a:cubicBezTo>
                    <a:lnTo>
                      <a:pt x="132" y="33"/>
                    </a:lnTo>
                    <a:cubicBezTo>
                      <a:pt x="126" y="20"/>
                      <a:pt x="106" y="7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43"/>
              <p:cNvSpPr/>
              <p:nvPr/>
            </p:nvSpPr>
            <p:spPr>
              <a:xfrm>
                <a:off x="8803598" y="3385646"/>
                <a:ext cx="18822" cy="23850"/>
              </a:xfrm>
              <a:custGeom>
                <a:rect b="b" l="l" r="r" t="t"/>
                <a:pathLst>
                  <a:path extrusionOk="0" h="185" w="146">
                    <a:moveTo>
                      <a:pt x="73" y="1"/>
                    </a:moveTo>
                    <a:lnTo>
                      <a:pt x="53" y="7"/>
                    </a:lnTo>
                    <a:cubicBezTo>
                      <a:pt x="40" y="7"/>
                      <a:pt x="27" y="14"/>
                      <a:pt x="20" y="21"/>
                    </a:cubicBezTo>
                    <a:lnTo>
                      <a:pt x="7" y="40"/>
                    </a:lnTo>
                    <a:cubicBezTo>
                      <a:pt x="0" y="47"/>
                      <a:pt x="0" y="60"/>
                      <a:pt x="0" y="73"/>
                    </a:cubicBezTo>
                    <a:lnTo>
                      <a:pt x="0" y="80"/>
                    </a:lnTo>
                    <a:cubicBezTo>
                      <a:pt x="0" y="87"/>
                      <a:pt x="0" y="100"/>
                      <a:pt x="0" y="113"/>
                    </a:cubicBezTo>
                    <a:lnTo>
                      <a:pt x="7" y="133"/>
                    </a:lnTo>
                    <a:cubicBezTo>
                      <a:pt x="7" y="140"/>
                      <a:pt x="13" y="146"/>
                      <a:pt x="20" y="153"/>
                    </a:cubicBezTo>
                    <a:lnTo>
                      <a:pt x="33" y="166"/>
                    </a:lnTo>
                    <a:cubicBezTo>
                      <a:pt x="40" y="173"/>
                      <a:pt x="46" y="179"/>
                      <a:pt x="53" y="179"/>
                    </a:cubicBezTo>
                    <a:cubicBezTo>
                      <a:pt x="60" y="182"/>
                      <a:pt x="66" y="184"/>
                      <a:pt x="73" y="184"/>
                    </a:cubicBezTo>
                    <a:cubicBezTo>
                      <a:pt x="80" y="184"/>
                      <a:pt x="86" y="182"/>
                      <a:pt x="93" y="179"/>
                    </a:cubicBezTo>
                    <a:lnTo>
                      <a:pt x="113" y="173"/>
                    </a:lnTo>
                    <a:cubicBezTo>
                      <a:pt x="119" y="166"/>
                      <a:pt x="126" y="159"/>
                      <a:pt x="132" y="153"/>
                    </a:cubicBezTo>
                    <a:lnTo>
                      <a:pt x="139" y="140"/>
                    </a:lnTo>
                    <a:cubicBezTo>
                      <a:pt x="146" y="133"/>
                      <a:pt x="146" y="120"/>
                      <a:pt x="146" y="113"/>
                    </a:cubicBezTo>
                    <a:cubicBezTo>
                      <a:pt x="146" y="100"/>
                      <a:pt x="146" y="87"/>
                      <a:pt x="146" y="80"/>
                    </a:cubicBezTo>
                    <a:cubicBezTo>
                      <a:pt x="146" y="67"/>
                      <a:pt x="146" y="60"/>
                      <a:pt x="139" y="47"/>
                    </a:cubicBezTo>
                    <a:cubicBezTo>
                      <a:pt x="139" y="40"/>
                      <a:pt x="132" y="34"/>
                      <a:pt x="126" y="27"/>
                    </a:cubicBezTo>
                    <a:cubicBezTo>
                      <a:pt x="119" y="14"/>
                      <a:pt x="113" y="14"/>
                      <a:pt x="99" y="7"/>
                    </a:cubicBezTo>
                    <a:cubicBezTo>
                      <a:pt x="93" y="1"/>
                      <a:pt x="86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43"/>
              <p:cNvSpPr/>
              <p:nvPr/>
            </p:nvSpPr>
            <p:spPr>
              <a:xfrm>
                <a:off x="8817134" y="3477436"/>
                <a:ext cx="12892" cy="19853"/>
              </a:xfrm>
              <a:custGeom>
                <a:rect b="b" l="l" r="r" t="t"/>
                <a:pathLst>
                  <a:path extrusionOk="0" h="154" w="100">
                    <a:moveTo>
                      <a:pt x="50" y="0"/>
                    </a:moveTo>
                    <a:cubicBezTo>
                      <a:pt x="41" y="0"/>
                      <a:pt x="31" y="5"/>
                      <a:pt x="27" y="15"/>
                    </a:cubicBezTo>
                    <a:lnTo>
                      <a:pt x="27" y="22"/>
                    </a:lnTo>
                    <a:lnTo>
                      <a:pt x="21" y="35"/>
                    </a:lnTo>
                    <a:lnTo>
                      <a:pt x="14" y="55"/>
                    </a:lnTo>
                    <a:cubicBezTo>
                      <a:pt x="14" y="68"/>
                      <a:pt x="8" y="81"/>
                      <a:pt x="8" y="94"/>
                    </a:cubicBezTo>
                    <a:cubicBezTo>
                      <a:pt x="1" y="114"/>
                      <a:pt x="8" y="127"/>
                      <a:pt x="21" y="141"/>
                    </a:cubicBezTo>
                    <a:cubicBezTo>
                      <a:pt x="27" y="147"/>
                      <a:pt x="41" y="154"/>
                      <a:pt x="54" y="154"/>
                    </a:cubicBezTo>
                    <a:cubicBezTo>
                      <a:pt x="60" y="154"/>
                      <a:pt x="74" y="147"/>
                      <a:pt x="80" y="141"/>
                    </a:cubicBezTo>
                    <a:cubicBezTo>
                      <a:pt x="93" y="127"/>
                      <a:pt x="100" y="114"/>
                      <a:pt x="93" y="94"/>
                    </a:cubicBezTo>
                    <a:cubicBezTo>
                      <a:pt x="93" y="81"/>
                      <a:pt x="87" y="68"/>
                      <a:pt x="87" y="55"/>
                    </a:cubicBezTo>
                    <a:lnTo>
                      <a:pt x="80" y="35"/>
                    </a:lnTo>
                    <a:lnTo>
                      <a:pt x="80" y="22"/>
                    </a:lnTo>
                    <a:lnTo>
                      <a:pt x="74" y="15"/>
                    </a:lnTo>
                    <a:cubicBezTo>
                      <a:pt x="70" y="5"/>
                      <a:pt x="60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43"/>
              <p:cNvSpPr/>
              <p:nvPr/>
            </p:nvSpPr>
            <p:spPr>
              <a:xfrm>
                <a:off x="8932130" y="3449590"/>
                <a:ext cx="17146" cy="23850"/>
              </a:xfrm>
              <a:custGeom>
                <a:rect b="b" l="l" r="r" t="t"/>
                <a:pathLst>
                  <a:path extrusionOk="0" h="185" w="133">
                    <a:moveTo>
                      <a:pt x="66" y="0"/>
                    </a:moveTo>
                    <a:cubicBezTo>
                      <a:pt x="47" y="0"/>
                      <a:pt x="33" y="7"/>
                      <a:pt x="27" y="26"/>
                    </a:cubicBezTo>
                    <a:lnTo>
                      <a:pt x="25" y="33"/>
                    </a:lnTo>
                    <a:lnTo>
                      <a:pt x="25" y="33"/>
                    </a:lnTo>
                    <a:cubicBezTo>
                      <a:pt x="23" y="35"/>
                      <a:pt x="21" y="37"/>
                      <a:pt x="20" y="40"/>
                    </a:cubicBezTo>
                    <a:cubicBezTo>
                      <a:pt x="19" y="41"/>
                      <a:pt x="18" y="42"/>
                      <a:pt x="17" y="44"/>
                    </a:cubicBezTo>
                    <a:lnTo>
                      <a:pt x="17" y="44"/>
                    </a:lnTo>
                    <a:lnTo>
                      <a:pt x="14" y="46"/>
                    </a:lnTo>
                    <a:lnTo>
                      <a:pt x="7" y="66"/>
                    </a:lnTo>
                    <a:cubicBezTo>
                      <a:pt x="0" y="73"/>
                      <a:pt x="0" y="79"/>
                      <a:pt x="0" y="86"/>
                    </a:cubicBezTo>
                    <a:cubicBezTo>
                      <a:pt x="0" y="99"/>
                      <a:pt x="0" y="106"/>
                      <a:pt x="0" y="119"/>
                    </a:cubicBezTo>
                    <a:cubicBezTo>
                      <a:pt x="0" y="126"/>
                      <a:pt x="0" y="132"/>
                      <a:pt x="7" y="145"/>
                    </a:cubicBezTo>
                    <a:cubicBezTo>
                      <a:pt x="7" y="152"/>
                      <a:pt x="14" y="159"/>
                      <a:pt x="20" y="165"/>
                    </a:cubicBezTo>
                    <a:cubicBezTo>
                      <a:pt x="27" y="172"/>
                      <a:pt x="33" y="172"/>
                      <a:pt x="40" y="178"/>
                    </a:cubicBezTo>
                    <a:cubicBezTo>
                      <a:pt x="47" y="178"/>
                      <a:pt x="53" y="185"/>
                      <a:pt x="66" y="185"/>
                    </a:cubicBezTo>
                    <a:cubicBezTo>
                      <a:pt x="80" y="185"/>
                      <a:pt x="99" y="178"/>
                      <a:pt x="113" y="165"/>
                    </a:cubicBezTo>
                    <a:cubicBezTo>
                      <a:pt x="119" y="152"/>
                      <a:pt x="132" y="132"/>
                      <a:pt x="126" y="119"/>
                    </a:cubicBezTo>
                    <a:lnTo>
                      <a:pt x="132" y="119"/>
                    </a:lnTo>
                    <a:cubicBezTo>
                      <a:pt x="132" y="106"/>
                      <a:pt x="132" y="99"/>
                      <a:pt x="132" y="86"/>
                    </a:cubicBezTo>
                    <a:lnTo>
                      <a:pt x="126" y="73"/>
                    </a:lnTo>
                    <a:cubicBezTo>
                      <a:pt x="126" y="68"/>
                      <a:pt x="123" y="60"/>
                      <a:pt x="118" y="56"/>
                    </a:cubicBezTo>
                    <a:lnTo>
                      <a:pt x="118" y="56"/>
                    </a:lnTo>
                    <a:cubicBezTo>
                      <a:pt x="118" y="52"/>
                      <a:pt x="116" y="47"/>
                      <a:pt x="113" y="40"/>
                    </a:cubicBezTo>
                    <a:cubicBezTo>
                      <a:pt x="109" y="36"/>
                      <a:pt x="102" y="30"/>
                      <a:pt x="95" y="25"/>
                    </a:cubicBezTo>
                    <a:lnTo>
                      <a:pt x="95" y="25"/>
                    </a:lnTo>
                    <a:lnTo>
                      <a:pt x="99" y="26"/>
                    </a:lnTo>
                    <a:cubicBezTo>
                      <a:pt x="99" y="13"/>
                      <a:pt x="80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43"/>
              <p:cNvSpPr/>
              <p:nvPr/>
            </p:nvSpPr>
            <p:spPr>
              <a:xfrm>
                <a:off x="8909956" y="3391705"/>
                <a:ext cx="18822" cy="17404"/>
              </a:xfrm>
              <a:custGeom>
                <a:rect b="b" l="l" r="r" t="t"/>
                <a:pathLst>
                  <a:path extrusionOk="0" h="135" w="146">
                    <a:moveTo>
                      <a:pt x="20" y="0"/>
                    </a:moveTo>
                    <a:lnTo>
                      <a:pt x="7" y="7"/>
                    </a:lnTo>
                    <a:lnTo>
                      <a:pt x="7" y="13"/>
                    </a:lnTo>
                    <a:lnTo>
                      <a:pt x="1" y="33"/>
                    </a:lnTo>
                    <a:lnTo>
                      <a:pt x="1" y="53"/>
                    </a:lnTo>
                    <a:lnTo>
                      <a:pt x="7" y="66"/>
                    </a:lnTo>
                    <a:cubicBezTo>
                      <a:pt x="7" y="73"/>
                      <a:pt x="7" y="79"/>
                      <a:pt x="7" y="86"/>
                    </a:cubicBezTo>
                    <a:cubicBezTo>
                      <a:pt x="14" y="99"/>
                      <a:pt x="20" y="112"/>
                      <a:pt x="27" y="119"/>
                    </a:cubicBezTo>
                    <a:cubicBezTo>
                      <a:pt x="34" y="126"/>
                      <a:pt x="47" y="132"/>
                      <a:pt x="53" y="132"/>
                    </a:cubicBezTo>
                    <a:cubicBezTo>
                      <a:pt x="61" y="134"/>
                      <a:pt x="67" y="135"/>
                      <a:pt x="73" y="135"/>
                    </a:cubicBezTo>
                    <a:cubicBezTo>
                      <a:pt x="90" y="135"/>
                      <a:pt x="105" y="129"/>
                      <a:pt x="119" y="119"/>
                    </a:cubicBezTo>
                    <a:cubicBezTo>
                      <a:pt x="139" y="99"/>
                      <a:pt x="146" y="79"/>
                      <a:pt x="139" y="53"/>
                    </a:cubicBezTo>
                    <a:cubicBezTo>
                      <a:pt x="133" y="40"/>
                      <a:pt x="126" y="33"/>
                      <a:pt x="119" y="26"/>
                    </a:cubicBezTo>
                    <a:cubicBezTo>
                      <a:pt x="113" y="13"/>
                      <a:pt x="100" y="13"/>
                      <a:pt x="93" y="7"/>
                    </a:cubicBezTo>
                    <a:cubicBezTo>
                      <a:pt x="86" y="7"/>
                      <a:pt x="73" y="7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43"/>
              <p:cNvSpPr/>
              <p:nvPr/>
            </p:nvSpPr>
            <p:spPr>
              <a:xfrm>
                <a:off x="8881851" y="3344779"/>
                <a:ext cx="13794" cy="13794"/>
              </a:xfrm>
              <a:custGeom>
                <a:rect b="b" l="l" r="r" t="t"/>
                <a:pathLst>
                  <a:path extrusionOk="0" h="107" w="107">
                    <a:moveTo>
                      <a:pt x="80" y="1"/>
                    </a:moveTo>
                    <a:lnTo>
                      <a:pt x="73" y="8"/>
                    </a:lnTo>
                    <a:cubicBezTo>
                      <a:pt x="54" y="14"/>
                      <a:pt x="40" y="21"/>
                      <a:pt x="21" y="27"/>
                    </a:cubicBezTo>
                    <a:lnTo>
                      <a:pt x="7" y="41"/>
                    </a:lnTo>
                    <a:cubicBezTo>
                      <a:pt x="1" y="47"/>
                      <a:pt x="1" y="54"/>
                      <a:pt x="1" y="67"/>
                    </a:cubicBezTo>
                    <a:lnTo>
                      <a:pt x="1" y="74"/>
                    </a:lnTo>
                    <a:lnTo>
                      <a:pt x="14" y="93"/>
                    </a:lnTo>
                    <a:lnTo>
                      <a:pt x="27" y="107"/>
                    </a:lnTo>
                    <a:lnTo>
                      <a:pt x="47" y="107"/>
                    </a:lnTo>
                    <a:cubicBezTo>
                      <a:pt x="54" y="107"/>
                      <a:pt x="60" y="107"/>
                      <a:pt x="67" y="100"/>
                    </a:cubicBezTo>
                    <a:lnTo>
                      <a:pt x="80" y="87"/>
                    </a:lnTo>
                    <a:cubicBezTo>
                      <a:pt x="87" y="67"/>
                      <a:pt x="100" y="54"/>
                      <a:pt x="106" y="34"/>
                    </a:cubicBezTo>
                    <a:lnTo>
                      <a:pt x="106" y="27"/>
                    </a:lnTo>
                    <a:lnTo>
                      <a:pt x="106" y="21"/>
                    </a:lnTo>
                    <a:lnTo>
                      <a:pt x="100" y="8"/>
                    </a:ln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43"/>
              <p:cNvSpPr/>
              <p:nvPr/>
            </p:nvSpPr>
            <p:spPr>
              <a:xfrm>
                <a:off x="9065689" y="3455520"/>
                <a:ext cx="15470" cy="22174"/>
              </a:xfrm>
              <a:custGeom>
                <a:rect b="b" l="l" r="r" t="t"/>
                <a:pathLst>
                  <a:path extrusionOk="0" h="172" w="120">
                    <a:moveTo>
                      <a:pt x="60" y="0"/>
                    </a:moveTo>
                    <a:cubicBezTo>
                      <a:pt x="47" y="0"/>
                      <a:pt x="41" y="7"/>
                      <a:pt x="34" y="27"/>
                    </a:cubicBezTo>
                    <a:cubicBezTo>
                      <a:pt x="30" y="35"/>
                      <a:pt x="26" y="42"/>
                      <a:pt x="24" y="50"/>
                    </a:cubicBezTo>
                    <a:lnTo>
                      <a:pt x="24" y="50"/>
                    </a:lnTo>
                    <a:lnTo>
                      <a:pt x="21" y="53"/>
                    </a:lnTo>
                    <a:lnTo>
                      <a:pt x="14" y="66"/>
                    </a:lnTo>
                    <a:cubicBezTo>
                      <a:pt x="8" y="73"/>
                      <a:pt x="8" y="80"/>
                      <a:pt x="8" y="86"/>
                    </a:cubicBezTo>
                    <a:cubicBezTo>
                      <a:pt x="8" y="93"/>
                      <a:pt x="8" y="106"/>
                      <a:pt x="1" y="113"/>
                    </a:cubicBezTo>
                    <a:cubicBezTo>
                      <a:pt x="1" y="126"/>
                      <a:pt x="8" y="132"/>
                      <a:pt x="8" y="139"/>
                    </a:cubicBezTo>
                    <a:lnTo>
                      <a:pt x="21" y="159"/>
                    </a:lnTo>
                    <a:lnTo>
                      <a:pt x="41" y="165"/>
                    </a:lnTo>
                    <a:cubicBezTo>
                      <a:pt x="47" y="172"/>
                      <a:pt x="54" y="172"/>
                      <a:pt x="60" y="172"/>
                    </a:cubicBezTo>
                    <a:cubicBezTo>
                      <a:pt x="80" y="172"/>
                      <a:pt x="93" y="165"/>
                      <a:pt x="107" y="159"/>
                    </a:cubicBezTo>
                    <a:lnTo>
                      <a:pt x="113" y="146"/>
                    </a:lnTo>
                    <a:cubicBezTo>
                      <a:pt x="120" y="132"/>
                      <a:pt x="120" y="126"/>
                      <a:pt x="120" y="113"/>
                    </a:cubicBezTo>
                    <a:cubicBezTo>
                      <a:pt x="120" y="106"/>
                      <a:pt x="120" y="93"/>
                      <a:pt x="120" y="86"/>
                    </a:cubicBezTo>
                    <a:lnTo>
                      <a:pt x="113" y="73"/>
                    </a:lnTo>
                    <a:lnTo>
                      <a:pt x="107" y="53"/>
                    </a:lnTo>
                    <a:cubicBezTo>
                      <a:pt x="105" y="51"/>
                      <a:pt x="103" y="49"/>
                      <a:pt x="100" y="47"/>
                    </a:cubicBezTo>
                    <a:lnTo>
                      <a:pt x="100" y="47"/>
                    </a:lnTo>
                    <a:cubicBezTo>
                      <a:pt x="98" y="40"/>
                      <a:pt x="97" y="33"/>
                      <a:pt x="93" y="27"/>
                    </a:cubicBezTo>
                    <a:cubicBezTo>
                      <a:pt x="87" y="14"/>
                      <a:pt x="74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43"/>
              <p:cNvSpPr/>
              <p:nvPr/>
            </p:nvSpPr>
            <p:spPr>
              <a:xfrm>
                <a:off x="9058985" y="3397636"/>
                <a:ext cx="17146" cy="22174"/>
              </a:xfrm>
              <a:custGeom>
                <a:rect b="b" l="l" r="r" t="t"/>
                <a:pathLst>
                  <a:path extrusionOk="0" h="172" w="133">
                    <a:moveTo>
                      <a:pt x="20" y="0"/>
                    </a:moveTo>
                    <a:cubicBezTo>
                      <a:pt x="7" y="7"/>
                      <a:pt x="0" y="20"/>
                      <a:pt x="0" y="27"/>
                    </a:cubicBezTo>
                    <a:cubicBezTo>
                      <a:pt x="7" y="53"/>
                      <a:pt x="7" y="86"/>
                      <a:pt x="7" y="113"/>
                    </a:cubicBezTo>
                    <a:cubicBezTo>
                      <a:pt x="7" y="119"/>
                      <a:pt x="13" y="132"/>
                      <a:pt x="13" y="139"/>
                    </a:cubicBezTo>
                    <a:cubicBezTo>
                      <a:pt x="20" y="152"/>
                      <a:pt x="27" y="159"/>
                      <a:pt x="40" y="165"/>
                    </a:cubicBezTo>
                    <a:cubicBezTo>
                      <a:pt x="46" y="172"/>
                      <a:pt x="60" y="172"/>
                      <a:pt x="73" y="172"/>
                    </a:cubicBezTo>
                    <a:cubicBezTo>
                      <a:pt x="79" y="172"/>
                      <a:pt x="86" y="172"/>
                      <a:pt x="93" y="165"/>
                    </a:cubicBezTo>
                    <a:cubicBezTo>
                      <a:pt x="99" y="165"/>
                      <a:pt x="106" y="159"/>
                      <a:pt x="112" y="152"/>
                    </a:cubicBezTo>
                    <a:cubicBezTo>
                      <a:pt x="119" y="146"/>
                      <a:pt x="126" y="139"/>
                      <a:pt x="132" y="126"/>
                    </a:cubicBezTo>
                    <a:cubicBezTo>
                      <a:pt x="132" y="106"/>
                      <a:pt x="132" y="80"/>
                      <a:pt x="112" y="66"/>
                    </a:cubicBezTo>
                    <a:cubicBezTo>
                      <a:pt x="93" y="47"/>
                      <a:pt x="73" y="27"/>
                      <a:pt x="46" y="7"/>
                    </a:cubicBezTo>
                    <a:cubicBezTo>
                      <a:pt x="40" y="0"/>
                      <a:pt x="27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43"/>
              <p:cNvSpPr/>
              <p:nvPr/>
            </p:nvSpPr>
            <p:spPr>
              <a:xfrm>
                <a:off x="9044417" y="3366953"/>
                <a:ext cx="9540" cy="4383"/>
              </a:xfrm>
              <a:custGeom>
                <a:rect b="b" l="l" r="r" t="t"/>
                <a:pathLst>
                  <a:path extrusionOk="0" h="34" w="74">
                    <a:moveTo>
                      <a:pt x="8" y="1"/>
                    </a:moveTo>
                    <a:lnTo>
                      <a:pt x="1" y="14"/>
                    </a:lnTo>
                    <a:lnTo>
                      <a:pt x="8" y="27"/>
                    </a:lnTo>
                    <a:lnTo>
                      <a:pt x="14" y="34"/>
                    </a:lnTo>
                    <a:lnTo>
                      <a:pt x="27" y="34"/>
                    </a:lnTo>
                    <a:cubicBezTo>
                      <a:pt x="41" y="34"/>
                      <a:pt x="54" y="27"/>
                      <a:pt x="67" y="27"/>
                    </a:cubicBezTo>
                    <a:lnTo>
                      <a:pt x="74" y="20"/>
                    </a:lnTo>
                    <a:lnTo>
                      <a:pt x="74" y="14"/>
                    </a:lnTo>
                    <a:lnTo>
                      <a:pt x="74" y="7"/>
                    </a:lnTo>
                    <a:lnTo>
                      <a:pt x="67" y="7"/>
                    </a:lnTo>
                    <a:cubicBezTo>
                      <a:pt x="54" y="1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43"/>
              <p:cNvSpPr/>
              <p:nvPr/>
            </p:nvSpPr>
            <p:spPr>
              <a:xfrm>
                <a:off x="9183262" y="3459774"/>
                <a:ext cx="15470" cy="23979"/>
              </a:xfrm>
              <a:custGeom>
                <a:rect b="b" l="l" r="r" t="t"/>
                <a:pathLst>
                  <a:path extrusionOk="0" h="186" w="120">
                    <a:moveTo>
                      <a:pt x="60" y="0"/>
                    </a:moveTo>
                    <a:cubicBezTo>
                      <a:pt x="53" y="0"/>
                      <a:pt x="46" y="0"/>
                      <a:pt x="40" y="7"/>
                    </a:cubicBezTo>
                    <a:cubicBezTo>
                      <a:pt x="27" y="7"/>
                      <a:pt x="20" y="20"/>
                      <a:pt x="20" y="27"/>
                    </a:cubicBezTo>
                    <a:cubicBezTo>
                      <a:pt x="17" y="33"/>
                      <a:pt x="15" y="39"/>
                      <a:pt x="14" y="46"/>
                    </a:cubicBezTo>
                    <a:lnTo>
                      <a:pt x="14" y="46"/>
                    </a:lnTo>
                    <a:cubicBezTo>
                      <a:pt x="12" y="48"/>
                      <a:pt x="9" y="51"/>
                      <a:pt x="7" y="53"/>
                    </a:cubicBezTo>
                    <a:cubicBezTo>
                      <a:pt x="0" y="66"/>
                      <a:pt x="0" y="73"/>
                      <a:pt x="0" y="86"/>
                    </a:cubicBezTo>
                    <a:lnTo>
                      <a:pt x="0" y="126"/>
                    </a:lnTo>
                    <a:cubicBezTo>
                      <a:pt x="0" y="132"/>
                      <a:pt x="0" y="139"/>
                      <a:pt x="0" y="146"/>
                    </a:cubicBezTo>
                    <a:cubicBezTo>
                      <a:pt x="7" y="152"/>
                      <a:pt x="7" y="159"/>
                      <a:pt x="13" y="165"/>
                    </a:cubicBezTo>
                    <a:cubicBezTo>
                      <a:pt x="20" y="172"/>
                      <a:pt x="27" y="179"/>
                      <a:pt x="33" y="179"/>
                    </a:cubicBezTo>
                    <a:cubicBezTo>
                      <a:pt x="40" y="185"/>
                      <a:pt x="53" y="185"/>
                      <a:pt x="60" y="185"/>
                    </a:cubicBezTo>
                    <a:cubicBezTo>
                      <a:pt x="73" y="185"/>
                      <a:pt x="93" y="179"/>
                      <a:pt x="106" y="165"/>
                    </a:cubicBezTo>
                    <a:cubicBezTo>
                      <a:pt x="112" y="152"/>
                      <a:pt x="119" y="139"/>
                      <a:pt x="119" y="126"/>
                    </a:cubicBezTo>
                    <a:lnTo>
                      <a:pt x="119" y="119"/>
                    </a:lnTo>
                    <a:lnTo>
                      <a:pt x="119" y="86"/>
                    </a:lnTo>
                    <a:cubicBezTo>
                      <a:pt x="119" y="73"/>
                      <a:pt x="112" y="66"/>
                      <a:pt x="112" y="53"/>
                    </a:cubicBezTo>
                    <a:cubicBezTo>
                      <a:pt x="109" y="50"/>
                      <a:pt x="106" y="47"/>
                      <a:pt x="102" y="43"/>
                    </a:cubicBezTo>
                    <a:lnTo>
                      <a:pt x="102" y="43"/>
                    </a:lnTo>
                    <a:cubicBezTo>
                      <a:pt x="100" y="38"/>
                      <a:pt x="99" y="32"/>
                      <a:pt x="99" y="27"/>
                    </a:cubicBezTo>
                    <a:lnTo>
                      <a:pt x="93" y="20"/>
                    </a:lnTo>
                    <a:lnTo>
                      <a:pt x="86" y="7"/>
                    </a:lnTo>
                    <a:cubicBezTo>
                      <a:pt x="79" y="0"/>
                      <a:pt x="66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43"/>
              <p:cNvSpPr/>
              <p:nvPr/>
            </p:nvSpPr>
            <p:spPr>
              <a:xfrm>
                <a:off x="9166245" y="3384873"/>
                <a:ext cx="17146" cy="18822"/>
              </a:xfrm>
              <a:custGeom>
                <a:rect b="b" l="l" r="r" t="t"/>
                <a:pathLst>
                  <a:path extrusionOk="0" h="146" w="133">
                    <a:moveTo>
                      <a:pt x="66" y="0"/>
                    </a:moveTo>
                    <a:cubicBezTo>
                      <a:pt x="60" y="0"/>
                      <a:pt x="46" y="0"/>
                      <a:pt x="40" y="7"/>
                    </a:cubicBezTo>
                    <a:cubicBezTo>
                      <a:pt x="27" y="13"/>
                      <a:pt x="20" y="20"/>
                      <a:pt x="13" y="27"/>
                    </a:cubicBezTo>
                    <a:lnTo>
                      <a:pt x="13" y="33"/>
                    </a:lnTo>
                    <a:cubicBezTo>
                      <a:pt x="7" y="40"/>
                      <a:pt x="7" y="46"/>
                      <a:pt x="7" y="53"/>
                    </a:cubicBezTo>
                    <a:cubicBezTo>
                      <a:pt x="0" y="66"/>
                      <a:pt x="0" y="73"/>
                      <a:pt x="7" y="86"/>
                    </a:cubicBezTo>
                    <a:lnTo>
                      <a:pt x="7" y="99"/>
                    </a:lnTo>
                    <a:lnTo>
                      <a:pt x="13" y="113"/>
                    </a:lnTo>
                    <a:lnTo>
                      <a:pt x="33" y="132"/>
                    </a:lnTo>
                    <a:lnTo>
                      <a:pt x="46" y="139"/>
                    </a:lnTo>
                    <a:cubicBezTo>
                      <a:pt x="53" y="146"/>
                      <a:pt x="60" y="146"/>
                      <a:pt x="66" y="146"/>
                    </a:cubicBezTo>
                    <a:lnTo>
                      <a:pt x="86" y="146"/>
                    </a:lnTo>
                    <a:lnTo>
                      <a:pt x="99" y="139"/>
                    </a:lnTo>
                    <a:lnTo>
                      <a:pt x="119" y="119"/>
                    </a:lnTo>
                    <a:cubicBezTo>
                      <a:pt x="126" y="113"/>
                      <a:pt x="126" y="106"/>
                      <a:pt x="126" y="99"/>
                    </a:cubicBezTo>
                    <a:lnTo>
                      <a:pt x="132" y="86"/>
                    </a:lnTo>
                    <a:cubicBezTo>
                      <a:pt x="132" y="73"/>
                      <a:pt x="132" y="66"/>
                      <a:pt x="132" y="53"/>
                    </a:cubicBezTo>
                    <a:cubicBezTo>
                      <a:pt x="126" y="46"/>
                      <a:pt x="126" y="40"/>
                      <a:pt x="119" y="33"/>
                    </a:cubicBezTo>
                    <a:lnTo>
                      <a:pt x="119" y="27"/>
                    </a:lnTo>
                    <a:cubicBezTo>
                      <a:pt x="112" y="20"/>
                      <a:pt x="106" y="13"/>
                      <a:pt x="99" y="7"/>
                    </a:cubicBezTo>
                    <a:cubicBezTo>
                      <a:pt x="86" y="0"/>
                      <a:pt x="7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43"/>
              <p:cNvSpPr/>
              <p:nvPr/>
            </p:nvSpPr>
            <p:spPr>
              <a:xfrm>
                <a:off x="9313470" y="3449203"/>
                <a:ext cx="18822" cy="28362"/>
              </a:xfrm>
              <a:custGeom>
                <a:rect b="b" l="l" r="r" t="t"/>
                <a:pathLst>
                  <a:path extrusionOk="0" h="220" w="146">
                    <a:moveTo>
                      <a:pt x="40" y="0"/>
                    </a:moveTo>
                    <a:cubicBezTo>
                      <a:pt x="35" y="0"/>
                      <a:pt x="31" y="1"/>
                      <a:pt x="27" y="3"/>
                    </a:cubicBezTo>
                    <a:lnTo>
                      <a:pt x="14" y="16"/>
                    </a:lnTo>
                    <a:cubicBezTo>
                      <a:pt x="7" y="23"/>
                      <a:pt x="7" y="29"/>
                      <a:pt x="7" y="36"/>
                    </a:cubicBezTo>
                    <a:cubicBezTo>
                      <a:pt x="7" y="49"/>
                      <a:pt x="0" y="56"/>
                      <a:pt x="0" y="69"/>
                    </a:cubicBezTo>
                    <a:cubicBezTo>
                      <a:pt x="0" y="82"/>
                      <a:pt x="7" y="96"/>
                      <a:pt x="14" y="115"/>
                    </a:cubicBezTo>
                    <a:cubicBezTo>
                      <a:pt x="20" y="135"/>
                      <a:pt x="20" y="155"/>
                      <a:pt x="27" y="175"/>
                    </a:cubicBezTo>
                    <a:cubicBezTo>
                      <a:pt x="37" y="204"/>
                      <a:pt x="62" y="219"/>
                      <a:pt x="87" y="219"/>
                    </a:cubicBezTo>
                    <a:cubicBezTo>
                      <a:pt x="96" y="219"/>
                      <a:pt x="104" y="218"/>
                      <a:pt x="113" y="214"/>
                    </a:cubicBezTo>
                    <a:cubicBezTo>
                      <a:pt x="126" y="208"/>
                      <a:pt x="139" y="201"/>
                      <a:pt x="146" y="181"/>
                    </a:cubicBezTo>
                    <a:cubicBezTo>
                      <a:pt x="146" y="175"/>
                      <a:pt x="146" y="168"/>
                      <a:pt x="146" y="162"/>
                    </a:cubicBezTo>
                    <a:cubicBezTo>
                      <a:pt x="146" y="148"/>
                      <a:pt x="146" y="142"/>
                      <a:pt x="139" y="129"/>
                    </a:cubicBezTo>
                    <a:lnTo>
                      <a:pt x="113" y="69"/>
                    </a:lnTo>
                    <a:cubicBezTo>
                      <a:pt x="106" y="63"/>
                      <a:pt x="106" y="49"/>
                      <a:pt x="99" y="43"/>
                    </a:cubicBezTo>
                    <a:cubicBezTo>
                      <a:pt x="93" y="29"/>
                      <a:pt x="80" y="23"/>
                      <a:pt x="73" y="10"/>
                    </a:cubicBezTo>
                    <a:cubicBezTo>
                      <a:pt x="64" y="5"/>
                      <a:pt x="51" y="0"/>
                      <a:pt x="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43"/>
              <p:cNvSpPr/>
              <p:nvPr/>
            </p:nvSpPr>
            <p:spPr>
              <a:xfrm>
                <a:off x="9299031" y="3391576"/>
                <a:ext cx="20498" cy="21529"/>
              </a:xfrm>
              <a:custGeom>
                <a:rect b="b" l="l" r="r" t="t"/>
                <a:pathLst>
                  <a:path extrusionOk="0" h="167" w="159">
                    <a:moveTo>
                      <a:pt x="50" y="1"/>
                    </a:moveTo>
                    <a:cubicBezTo>
                      <a:pt x="40" y="1"/>
                      <a:pt x="29" y="3"/>
                      <a:pt x="20" y="8"/>
                    </a:cubicBezTo>
                    <a:cubicBezTo>
                      <a:pt x="7" y="8"/>
                      <a:pt x="0" y="21"/>
                      <a:pt x="0" y="41"/>
                    </a:cubicBezTo>
                    <a:cubicBezTo>
                      <a:pt x="0" y="54"/>
                      <a:pt x="13" y="61"/>
                      <a:pt x="27" y="61"/>
                    </a:cubicBezTo>
                    <a:lnTo>
                      <a:pt x="40" y="67"/>
                    </a:lnTo>
                    <a:lnTo>
                      <a:pt x="33" y="67"/>
                    </a:lnTo>
                    <a:lnTo>
                      <a:pt x="46" y="74"/>
                    </a:lnTo>
                    <a:lnTo>
                      <a:pt x="53" y="80"/>
                    </a:lnTo>
                    <a:lnTo>
                      <a:pt x="53" y="74"/>
                    </a:lnTo>
                    <a:lnTo>
                      <a:pt x="60" y="94"/>
                    </a:lnTo>
                    <a:lnTo>
                      <a:pt x="60" y="94"/>
                    </a:lnTo>
                    <a:lnTo>
                      <a:pt x="53" y="80"/>
                    </a:lnTo>
                    <a:lnTo>
                      <a:pt x="60" y="100"/>
                    </a:lnTo>
                    <a:cubicBezTo>
                      <a:pt x="53" y="113"/>
                      <a:pt x="60" y="127"/>
                      <a:pt x="66" y="140"/>
                    </a:cubicBezTo>
                    <a:cubicBezTo>
                      <a:pt x="66" y="146"/>
                      <a:pt x="73" y="153"/>
                      <a:pt x="79" y="160"/>
                    </a:cubicBezTo>
                    <a:lnTo>
                      <a:pt x="99" y="166"/>
                    </a:lnTo>
                    <a:lnTo>
                      <a:pt x="119" y="166"/>
                    </a:lnTo>
                    <a:lnTo>
                      <a:pt x="139" y="153"/>
                    </a:lnTo>
                    <a:lnTo>
                      <a:pt x="152" y="140"/>
                    </a:lnTo>
                    <a:cubicBezTo>
                      <a:pt x="159" y="133"/>
                      <a:pt x="159" y="127"/>
                      <a:pt x="159" y="113"/>
                    </a:cubicBezTo>
                    <a:cubicBezTo>
                      <a:pt x="159" y="94"/>
                      <a:pt x="152" y="74"/>
                      <a:pt x="145" y="61"/>
                    </a:cubicBezTo>
                    <a:cubicBezTo>
                      <a:pt x="132" y="41"/>
                      <a:pt x="119" y="34"/>
                      <a:pt x="106" y="21"/>
                    </a:cubicBezTo>
                    <a:cubicBezTo>
                      <a:pt x="89" y="8"/>
                      <a:pt x="69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43"/>
              <p:cNvSpPr/>
              <p:nvPr/>
            </p:nvSpPr>
            <p:spPr>
              <a:xfrm>
                <a:off x="9261516" y="3324410"/>
                <a:ext cx="18048" cy="14568"/>
              </a:xfrm>
              <a:custGeom>
                <a:rect b="b" l="l" r="r" t="t"/>
                <a:pathLst>
                  <a:path extrusionOk="0" h="113" w="140">
                    <a:moveTo>
                      <a:pt x="73" y="0"/>
                    </a:moveTo>
                    <a:cubicBezTo>
                      <a:pt x="1" y="0"/>
                      <a:pt x="1" y="113"/>
                      <a:pt x="73" y="113"/>
                    </a:cubicBezTo>
                    <a:cubicBezTo>
                      <a:pt x="139" y="113"/>
                      <a:pt x="139" y="0"/>
                      <a:pt x="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43"/>
              <p:cNvSpPr/>
              <p:nvPr/>
            </p:nvSpPr>
            <p:spPr>
              <a:xfrm>
                <a:off x="9453862" y="3477049"/>
                <a:ext cx="16373" cy="17791"/>
              </a:xfrm>
              <a:custGeom>
                <a:rect b="b" l="l" r="r" t="t"/>
                <a:pathLst>
                  <a:path extrusionOk="0" h="138" w="127">
                    <a:moveTo>
                      <a:pt x="47" y="124"/>
                    </a:moveTo>
                    <a:lnTo>
                      <a:pt x="54" y="130"/>
                    </a:lnTo>
                    <a:lnTo>
                      <a:pt x="47" y="124"/>
                    </a:lnTo>
                    <a:close/>
                    <a:moveTo>
                      <a:pt x="64" y="0"/>
                    </a:moveTo>
                    <a:cubicBezTo>
                      <a:pt x="57" y="0"/>
                      <a:pt x="50" y="2"/>
                      <a:pt x="47" y="5"/>
                    </a:cubicBezTo>
                    <a:cubicBezTo>
                      <a:pt x="41" y="12"/>
                      <a:pt x="27" y="18"/>
                      <a:pt x="21" y="25"/>
                    </a:cubicBezTo>
                    <a:cubicBezTo>
                      <a:pt x="14" y="31"/>
                      <a:pt x="8" y="45"/>
                      <a:pt x="8" y="51"/>
                    </a:cubicBezTo>
                    <a:cubicBezTo>
                      <a:pt x="1" y="64"/>
                      <a:pt x="1" y="71"/>
                      <a:pt x="8" y="84"/>
                    </a:cubicBezTo>
                    <a:cubicBezTo>
                      <a:pt x="13" y="102"/>
                      <a:pt x="24" y="119"/>
                      <a:pt x="40" y="123"/>
                    </a:cubicBezTo>
                    <a:lnTo>
                      <a:pt x="40" y="123"/>
                    </a:lnTo>
                    <a:lnTo>
                      <a:pt x="41" y="124"/>
                    </a:lnTo>
                    <a:cubicBezTo>
                      <a:pt x="47" y="130"/>
                      <a:pt x="54" y="137"/>
                      <a:pt x="67" y="137"/>
                    </a:cubicBezTo>
                    <a:cubicBezTo>
                      <a:pt x="74" y="137"/>
                      <a:pt x="87" y="137"/>
                      <a:pt x="87" y="124"/>
                    </a:cubicBezTo>
                    <a:lnTo>
                      <a:pt x="87" y="123"/>
                    </a:lnTo>
                    <a:lnTo>
                      <a:pt x="87" y="123"/>
                    </a:lnTo>
                    <a:cubicBezTo>
                      <a:pt x="104" y="119"/>
                      <a:pt x="120" y="102"/>
                      <a:pt x="120" y="84"/>
                    </a:cubicBezTo>
                    <a:cubicBezTo>
                      <a:pt x="126" y="71"/>
                      <a:pt x="126" y="64"/>
                      <a:pt x="120" y="51"/>
                    </a:cubicBezTo>
                    <a:cubicBezTo>
                      <a:pt x="120" y="45"/>
                      <a:pt x="113" y="31"/>
                      <a:pt x="107" y="25"/>
                    </a:cubicBezTo>
                    <a:cubicBezTo>
                      <a:pt x="100" y="18"/>
                      <a:pt x="87" y="12"/>
                      <a:pt x="80" y="5"/>
                    </a:cubicBezTo>
                    <a:cubicBezTo>
                      <a:pt x="77" y="2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43"/>
              <p:cNvSpPr/>
              <p:nvPr/>
            </p:nvSpPr>
            <p:spPr>
              <a:xfrm>
                <a:off x="9456440" y="3443531"/>
                <a:ext cx="13794" cy="10442"/>
              </a:xfrm>
              <a:custGeom>
                <a:rect b="b" l="l" r="r" t="t"/>
                <a:pathLst>
                  <a:path extrusionOk="0" h="81" w="107">
                    <a:moveTo>
                      <a:pt x="47" y="1"/>
                    </a:moveTo>
                    <a:cubicBezTo>
                      <a:pt x="40" y="1"/>
                      <a:pt x="34" y="1"/>
                      <a:pt x="27" y="7"/>
                    </a:cubicBezTo>
                    <a:cubicBezTo>
                      <a:pt x="14" y="14"/>
                      <a:pt x="1" y="27"/>
                      <a:pt x="1" y="40"/>
                    </a:cubicBezTo>
                    <a:cubicBezTo>
                      <a:pt x="1" y="54"/>
                      <a:pt x="14" y="67"/>
                      <a:pt x="27" y="73"/>
                    </a:cubicBezTo>
                    <a:cubicBezTo>
                      <a:pt x="34" y="80"/>
                      <a:pt x="40" y="80"/>
                      <a:pt x="47" y="80"/>
                    </a:cubicBezTo>
                    <a:cubicBezTo>
                      <a:pt x="54" y="80"/>
                      <a:pt x="60" y="80"/>
                      <a:pt x="67" y="73"/>
                    </a:cubicBezTo>
                    <a:cubicBezTo>
                      <a:pt x="73" y="73"/>
                      <a:pt x="87" y="67"/>
                      <a:pt x="100" y="60"/>
                    </a:cubicBezTo>
                    <a:cubicBezTo>
                      <a:pt x="106" y="60"/>
                      <a:pt x="106" y="47"/>
                      <a:pt x="106" y="40"/>
                    </a:cubicBezTo>
                    <a:cubicBezTo>
                      <a:pt x="106" y="34"/>
                      <a:pt x="106" y="27"/>
                      <a:pt x="100" y="21"/>
                    </a:cubicBezTo>
                    <a:cubicBezTo>
                      <a:pt x="87" y="14"/>
                      <a:pt x="73" y="7"/>
                      <a:pt x="67" y="7"/>
                    </a:cubicBezTo>
                    <a:cubicBezTo>
                      <a:pt x="60" y="1"/>
                      <a:pt x="54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43"/>
              <p:cNvSpPr/>
              <p:nvPr/>
            </p:nvSpPr>
            <p:spPr>
              <a:xfrm>
                <a:off x="9601989" y="3486976"/>
                <a:ext cx="18951" cy="24881"/>
              </a:xfrm>
              <a:custGeom>
                <a:rect b="b" l="l" r="r" t="t"/>
                <a:pathLst>
                  <a:path extrusionOk="0" h="193" w="147">
                    <a:moveTo>
                      <a:pt x="73" y="1"/>
                    </a:moveTo>
                    <a:cubicBezTo>
                      <a:pt x="60" y="1"/>
                      <a:pt x="47" y="7"/>
                      <a:pt x="40" y="20"/>
                    </a:cubicBezTo>
                    <a:cubicBezTo>
                      <a:pt x="40" y="23"/>
                      <a:pt x="39" y="26"/>
                      <a:pt x="37" y="29"/>
                    </a:cubicBezTo>
                    <a:lnTo>
                      <a:pt x="37" y="29"/>
                    </a:lnTo>
                    <a:cubicBezTo>
                      <a:pt x="34" y="30"/>
                      <a:pt x="31" y="32"/>
                      <a:pt x="27" y="34"/>
                    </a:cubicBezTo>
                    <a:cubicBezTo>
                      <a:pt x="21" y="40"/>
                      <a:pt x="21" y="53"/>
                      <a:pt x="14" y="60"/>
                    </a:cubicBezTo>
                    <a:cubicBezTo>
                      <a:pt x="7" y="73"/>
                      <a:pt x="7" y="86"/>
                      <a:pt x="1" y="100"/>
                    </a:cubicBezTo>
                    <a:cubicBezTo>
                      <a:pt x="1" y="113"/>
                      <a:pt x="1" y="126"/>
                      <a:pt x="1" y="139"/>
                    </a:cubicBezTo>
                    <a:cubicBezTo>
                      <a:pt x="7" y="146"/>
                      <a:pt x="14" y="159"/>
                      <a:pt x="21" y="166"/>
                    </a:cubicBezTo>
                    <a:cubicBezTo>
                      <a:pt x="34" y="179"/>
                      <a:pt x="54" y="192"/>
                      <a:pt x="73" y="192"/>
                    </a:cubicBezTo>
                    <a:cubicBezTo>
                      <a:pt x="80" y="192"/>
                      <a:pt x="87" y="185"/>
                      <a:pt x="100" y="185"/>
                    </a:cubicBezTo>
                    <a:cubicBezTo>
                      <a:pt x="106" y="179"/>
                      <a:pt x="113" y="172"/>
                      <a:pt x="120" y="166"/>
                    </a:cubicBezTo>
                    <a:cubicBezTo>
                      <a:pt x="133" y="159"/>
                      <a:pt x="140" y="146"/>
                      <a:pt x="140" y="139"/>
                    </a:cubicBezTo>
                    <a:cubicBezTo>
                      <a:pt x="146" y="126"/>
                      <a:pt x="146" y="113"/>
                      <a:pt x="140" y="100"/>
                    </a:cubicBezTo>
                    <a:cubicBezTo>
                      <a:pt x="133" y="86"/>
                      <a:pt x="133" y="73"/>
                      <a:pt x="126" y="60"/>
                    </a:cubicBezTo>
                    <a:cubicBezTo>
                      <a:pt x="126" y="53"/>
                      <a:pt x="120" y="47"/>
                      <a:pt x="113" y="34"/>
                    </a:cubicBezTo>
                    <a:cubicBezTo>
                      <a:pt x="111" y="32"/>
                      <a:pt x="109" y="30"/>
                      <a:pt x="106" y="29"/>
                    </a:cubicBezTo>
                    <a:lnTo>
                      <a:pt x="106" y="29"/>
                    </a:lnTo>
                    <a:cubicBezTo>
                      <a:pt x="104" y="26"/>
                      <a:pt x="103" y="23"/>
                      <a:pt x="100" y="20"/>
                    </a:cubicBezTo>
                    <a:cubicBezTo>
                      <a:pt x="93" y="7"/>
                      <a:pt x="80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43"/>
              <p:cNvSpPr/>
              <p:nvPr/>
            </p:nvSpPr>
            <p:spPr>
              <a:xfrm>
                <a:off x="9766360" y="3504896"/>
                <a:ext cx="19724" cy="15470"/>
              </a:xfrm>
              <a:custGeom>
                <a:rect b="b" l="l" r="r" t="t"/>
                <a:pathLst>
                  <a:path extrusionOk="0" h="120" w="153">
                    <a:moveTo>
                      <a:pt x="73" y="0"/>
                    </a:moveTo>
                    <a:cubicBezTo>
                      <a:pt x="0" y="0"/>
                      <a:pt x="0" y="119"/>
                      <a:pt x="73" y="119"/>
                    </a:cubicBezTo>
                    <a:cubicBezTo>
                      <a:pt x="152" y="119"/>
                      <a:pt x="152" y="0"/>
                      <a:pt x="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43"/>
              <p:cNvSpPr/>
              <p:nvPr/>
            </p:nvSpPr>
            <p:spPr>
              <a:xfrm>
                <a:off x="10330635" y="3919368"/>
                <a:ext cx="36741" cy="33390"/>
              </a:xfrm>
              <a:custGeom>
                <a:rect b="b" l="l" r="r" t="t"/>
                <a:pathLst>
                  <a:path extrusionOk="0" h="259" w="285">
                    <a:moveTo>
                      <a:pt x="153" y="1"/>
                    </a:moveTo>
                    <a:cubicBezTo>
                      <a:pt x="126" y="1"/>
                      <a:pt x="100" y="8"/>
                      <a:pt x="67" y="8"/>
                    </a:cubicBezTo>
                    <a:cubicBezTo>
                      <a:pt x="47" y="8"/>
                      <a:pt x="34" y="14"/>
                      <a:pt x="21" y="34"/>
                    </a:cubicBezTo>
                    <a:cubicBezTo>
                      <a:pt x="8" y="47"/>
                      <a:pt x="1" y="67"/>
                      <a:pt x="8" y="87"/>
                    </a:cubicBezTo>
                    <a:cubicBezTo>
                      <a:pt x="21" y="113"/>
                      <a:pt x="21" y="140"/>
                      <a:pt x="27" y="159"/>
                    </a:cubicBezTo>
                    <a:cubicBezTo>
                      <a:pt x="34" y="173"/>
                      <a:pt x="41" y="186"/>
                      <a:pt x="41" y="192"/>
                    </a:cubicBezTo>
                    <a:cubicBezTo>
                      <a:pt x="47" y="199"/>
                      <a:pt x="54" y="212"/>
                      <a:pt x="60" y="219"/>
                    </a:cubicBezTo>
                    <a:cubicBezTo>
                      <a:pt x="74" y="225"/>
                      <a:pt x="80" y="232"/>
                      <a:pt x="87" y="239"/>
                    </a:cubicBezTo>
                    <a:cubicBezTo>
                      <a:pt x="100" y="245"/>
                      <a:pt x="107" y="245"/>
                      <a:pt x="120" y="252"/>
                    </a:cubicBezTo>
                    <a:cubicBezTo>
                      <a:pt x="133" y="252"/>
                      <a:pt x="140" y="258"/>
                      <a:pt x="153" y="258"/>
                    </a:cubicBezTo>
                    <a:cubicBezTo>
                      <a:pt x="166" y="258"/>
                      <a:pt x="179" y="252"/>
                      <a:pt x="186" y="252"/>
                    </a:cubicBezTo>
                    <a:cubicBezTo>
                      <a:pt x="199" y="245"/>
                      <a:pt x="206" y="245"/>
                      <a:pt x="219" y="239"/>
                    </a:cubicBezTo>
                    <a:cubicBezTo>
                      <a:pt x="232" y="232"/>
                      <a:pt x="245" y="219"/>
                      <a:pt x="252" y="206"/>
                    </a:cubicBezTo>
                    <a:cubicBezTo>
                      <a:pt x="265" y="199"/>
                      <a:pt x="265" y="186"/>
                      <a:pt x="272" y="179"/>
                    </a:cubicBezTo>
                    <a:cubicBezTo>
                      <a:pt x="278" y="166"/>
                      <a:pt x="278" y="159"/>
                      <a:pt x="278" y="146"/>
                    </a:cubicBezTo>
                    <a:cubicBezTo>
                      <a:pt x="285" y="133"/>
                      <a:pt x="285" y="120"/>
                      <a:pt x="278" y="113"/>
                    </a:cubicBezTo>
                    <a:cubicBezTo>
                      <a:pt x="278" y="100"/>
                      <a:pt x="278" y="87"/>
                      <a:pt x="272" y="80"/>
                    </a:cubicBezTo>
                    <a:cubicBezTo>
                      <a:pt x="265" y="67"/>
                      <a:pt x="265" y="60"/>
                      <a:pt x="252" y="54"/>
                    </a:cubicBezTo>
                    <a:cubicBezTo>
                      <a:pt x="245" y="41"/>
                      <a:pt x="239" y="34"/>
                      <a:pt x="232" y="27"/>
                    </a:cubicBezTo>
                    <a:cubicBezTo>
                      <a:pt x="225" y="21"/>
                      <a:pt x="212" y="14"/>
                      <a:pt x="206" y="14"/>
                    </a:cubicBezTo>
                    <a:cubicBezTo>
                      <a:pt x="186" y="1"/>
                      <a:pt x="173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43"/>
              <p:cNvSpPr/>
              <p:nvPr/>
            </p:nvSpPr>
            <p:spPr>
              <a:xfrm>
                <a:off x="10277907" y="3869992"/>
                <a:ext cx="39320" cy="30811"/>
              </a:xfrm>
              <a:custGeom>
                <a:rect b="b" l="l" r="r" t="t"/>
                <a:pathLst>
                  <a:path extrusionOk="0" h="239" w="305">
                    <a:moveTo>
                      <a:pt x="152" y="1"/>
                    </a:moveTo>
                    <a:cubicBezTo>
                      <a:pt x="1" y="1"/>
                      <a:pt x="1" y="239"/>
                      <a:pt x="152" y="239"/>
                    </a:cubicBezTo>
                    <a:cubicBezTo>
                      <a:pt x="304" y="239"/>
                      <a:pt x="304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43"/>
              <p:cNvSpPr/>
              <p:nvPr/>
            </p:nvSpPr>
            <p:spPr>
              <a:xfrm>
                <a:off x="10208936" y="3794317"/>
                <a:ext cx="28233" cy="22174"/>
              </a:xfrm>
              <a:custGeom>
                <a:rect b="b" l="l" r="r" t="t"/>
                <a:pathLst>
                  <a:path extrusionOk="0" h="172" w="219">
                    <a:moveTo>
                      <a:pt x="106" y="0"/>
                    </a:moveTo>
                    <a:cubicBezTo>
                      <a:pt x="1" y="0"/>
                      <a:pt x="1" y="172"/>
                      <a:pt x="106" y="172"/>
                    </a:cubicBezTo>
                    <a:cubicBezTo>
                      <a:pt x="219" y="172"/>
                      <a:pt x="219" y="0"/>
                      <a:pt x="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43"/>
              <p:cNvSpPr/>
              <p:nvPr/>
            </p:nvSpPr>
            <p:spPr>
              <a:xfrm>
                <a:off x="10172323" y="3715161"/>
                <a:ext cx="27459" cy="29909"/>
              </a:xfrm>
              <a:custGeom>
                <a:rect b="b" l="l" r="r" t="t"/>
                <a:pathLst>
                  <a:path extrusionOk="0" h="232" w="213">
                    <a:moveTo>
                      <a:pt x="106" y="0"/>
                    </a:moveTo>
                    <a:cubicBezTo>
                      <a:pt x="93" y="0"/>
                      <a:pt x="87" y="0"/>
                      <a:pt x="80" y="7"/>
                    </a:cubicBezTo>
                    <a:cubicBezTo>
                      <a:pt x="73" y="7"/>
                      <a:pt x="60" y="13"/>
                      <a:pt x="54" y="13"/>
                    </a:cubicBezTo>
                    <a:lnTo>
                      <a:pt x="47" y="20"/>
                    </a:lnTo>
                    <a:lnTo>
                      <a:pt x="27" y="40"/>
                    </a:lnTo>
                    <a:cubicBezTo>
                      <a:pt x="21" y="46"/>
                      <a:pt x="21" y="53"/>
                      <a:pt x="14" y="60"/>
                    </a:cubicBezTo>
                    <a:lnTo>
                      <a:pt x="14" y="73"/>
                    </a:lnTo>
                    <a:lnTo>
                      <a:pt x="7" y="79"/>
                    </a:lnTo>
                    <a:lnTo>
                      <a:pt x="1" y="93"/>
                    </a:lnTo>
                    <a:cubicBezTo>
                      <a:pt x="1" y="112"/>
                      <a:pt x="1" y="132"/>
                      <a:pt x="1" y="152"/>
                    </a:cubicBezTo>
                    <a:cubicBezTo>
                      <a:pt x="7" y="172"/>
                      <a:pt x="14" y="185"/>
                      <a:pt x="27" y="198"/>
                    </a:cubicBezTo>
                    <a:lnTo>
                      <a:pt x="54" y="211"/>
                    </a:lnTo>
                    <a:cubicBezTo>
                      <a:pt x="67" y="225"/>
                      <a:pt x="87" y="231"/>
                      <a:pt x="106" y="231"/>
                    </a:cubicBezTo>
                    <a:cubicBezTo>
                      <a:pt x="120" y="231"/>
                      <a:pt x="133" y="225"/>
                      <a:pt x="146" y="218"/>
                    </a:cubicBezTo>
                    <a:cubicBezTo>
                      <a:pt x="159" y="218"/>
                      <a:pt x="173" y="211"/>
                      <a:pt x="179" y="198"/>
                    </a:cubicBezTo>
                    <a:cubicBezTo>
                      <a:pt x="192" y="185"/>
                      <a:pt x="199" y="172"/>
                      <a:pt x="206" y="152"/>
                    </a:cubicBezTo>
                    <a:cubicBezTo>
                      <a:pt x="212" y="132"/>
                      <a:pt x="212" y="112"/>
                      <a:pt x="206" y="93"/>
                    </a:cubicBezTo>
                    <a:lnTo>
                      <a:pt x="199" y="79"/>
                    </a:lnTo>
                    <a:lnTo>
                      <a:pt x="199" y="73"/>
                    </a:lnTo>
                    <a:cubicBezTo>
                      <a:pt x="192" y="66"/>
                      <a:pt x="192" y="53"/>
                      <a:pt x="186" y="46"/>
                    </a:cubicBezTo>
                    <a:lnTo>
                      <a:pt x="173" y="27"/>
                    </a:lnTo>
                    <a:cubicBezTo>
                      <a:pt x="166" y="20"/>
                      <a:pt x="159" y="13"/>
                      <a:pt x="153" y="13"/>
                    </a:cubicBezTo>
                    <a:lnTo>
                      <a:pt x="140" y="7"/>
                    </a:lnTo>
                    <a:cubicBezTo>
                      <a:pt x="133" y="0"/>
                      <a:pt x="120" y="0"/>
                      <a:pt x="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43"/>
              <p:cNvSpPr/>
              <p:nvPr/>
            </p:nvSpPr>
            <p:spPr>
              <a:xfrm>
                <a:off x="10163041" y="3601971"/>
                <a:ext cx="45250" cy="34937"/>
              </a:xfrm>
              <a:custGeom>
                <a:rect b="b" l="l" r="r" t="t"/>
                <a:pathLst>
                  <a:path extrusionOk="0" h="271" w="351">
                    <a:moveTo>
                      <a:pt x="178" y="0"/>
                    </a:moveTo>
                    <a:cubicBezTo>
                      <a:pt x="0" y="0"/>
                      <a:pt x="0" y="271"/>
                      <a:pt x="178" y="271"/>
                    </a:cubicBezTo>
                    <a:cubicBezTo>
                      <a:pt x="350" y="271"/>
                      <a:pt x="35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43"/>
              <p:cNvSpPr/>
              <p:nvPr/>
            </p:nvSpPr>
            <p:spPr>
              <a:xfrm>
                <a:off x="10211514" y="3493809"/>
                <a:ext cx="23076" cy="24752"/>
              </a:xfrm>
              <a:custGeom>
                <a:rect b="b" l="l" r="r" t="t"/>
                <a:pathLst>
                  <a:path extrusionOk="0" h="192" w="179">
                    <a:moveTo>
                      <a:pt x="86" y="0"/>
                    </a:moveTo>
                    <a:cubicBezTo>
                      <a:pt x="73" y="0"/>
                      <a:pt x="67" y="0"/>
                      <a:pt x="53" y="7"/>
                    </a:cubicBezTo>
                    <a:cubicBezTo>
                      <a:pt x="47" y="14"/>
                      <a:pt x="34" y="20"/>
                      <a:pt x="34" y="33"/>
                    </a:cubicBezTo>
                    <a:cubicBezTo>
                      <a:pt x="27" y="40"/>
                      <a:pt x="20" y="53"/>
                      <a:pt x="14" y="60"/>
                    </a:cubicBezTo>
                    <a:cubicBezTo>
                      <a:pt x="1" y="73"/>
                      <a:pt x="1" y="93"/>
                      <a:pt x="1" y="106"/>
                    </a:cubicBezTo>
                    <a:cubicBezTo>
                      <a:pt x="1" y="119"/>
                      <a:pt x="1" y="139"/>
                      <a:pt x="14" y="152"/>
                    </a:cubicBezTo>
                    <a:cubicBezTo>
                      <a:pt x="27" y="179"/>
                      <a:pt x="60" y="192"/>
                      <a:pt x="86" y="192"/>
                    </a:cubicBezTo>
                    <a:cubicBezTo>
                      <a:pt x="119" y="192"/>
                      <a:pt x="152" y="179"/>
                      <a:pt x="166" y="152"/>
                    </a:cubicBezTo>
                    <a:cubicBezTo>
                      <a:pt x="172" y="139"/>
                      <a:pt x="179" y="119"/>
                      <a:pt x="179" y="106"/>
                    </a:cubicBezTo>
                    <a:cubicBezTo>
                      <a:pt x="179" y="93"/>
                      <a:pt x="172" y="73"/>
                      <a:pt x="166" y="60"/>
                    </a:cubicBezTo>
                    <a:cubicBezTo>
                      <a:pt x="159" y="53"/>
                      <a:pt x="152" y="40"/>
                      <a:pt x="146" y="33"/>
                    </a:cubicBezTo>
                    <a:cubicBezTo>
                      <a:pt x="139" y="20"/>
                      <a:pt x="133" y="14"/>
                      <a:pt x="119" y="7"/>
                    </a:cubicBezTo>
                    <a:cubicBezTo>
                      <a:pt x="113" y="0"/>
                      <a:pt x="100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43"/>
              <p:cNvSpPr/>
              <p:nvPr/>
            </p:nvSpPr>
            <p:spPr>
              <a:xfrm>
                <a:off x="10264242" y="3402663"/>
                <a:ext cx="23979" cy="18048"/>
              </a:xfrm>
              <a:custGeom>
                <a:rect b="b" l="l" r="r" t="t"/>
                <a:pathLst>
                  <a:path extrusionOk="0" h="140" w="186">
                    <a:moveTo>
                      <a:pt x="93" y="1"/>
                    </a:moveTo>
                    <a:cubicBezTo>
                      <a:pt x="1" y="1"/>
                      <a:pt x="1" y="140"/>
                      <a:pt x="93" y="140"/>
                    </a:cubicBezTo>
                    <a:cubicBezTo>
                      <a:pt x="186" y="140"/>
                      <a:pt x="186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43"/>
              <p:cNvSpPr/>
              <p:nvPr/>
            </p:nvSpPr>
            <p:spPr>
              <a:xfrm>
                <a:off x="10342624" y="3336271"/>
                <a:ext cx="25655" cy="24881"/>
              </a:xfrm>
              <a:custGeom>
                <a:rect b="b" l="l" r="r" t="t"/>
                <a:pathLst>
                  <a:path extrusionOk="0" h="193" w="199">
                    <a:moveTo>
                      <a:pt x="132" y="1"/>
                    </a:moveTo>
                    <a:lnTo>
                      <a:pt x="119" y="7"/>
                    </a:lnTo>
                    <a:lnTo>
                      <a:pt x="106" y="7"/>
                    </a:lnTo>
                    <a:cubicBezTo>
                      <a:pt x="93" y="21"/>
                      <a:pt x="73" y="34"/>
                      <a:pt x="60" y="47"/>
                    </a:cubicBezTo>
                    <a:cubicBezTo>
                      <a:pt x="47" y="60"/>
                      <a:pt x="33" y="74"/>
                      <a:pt x="20" y="87"/>
                    </a:cubicBezTo>
                    <a:cubicBezTo>
                      <a:pt x="7" y="100"/>
                      <a:pt x="0" y="113"/>
                      <a:pt x="0" y="133"/>
                    </a:cubicBezTo>
                    <a:cubicBezTo>
                      <a:pt x="0" y="140"/>
                      <a:pt x="0" y="146"/>
                      <a:pt x="7" y="153"/>
                    </a:cubicBezTo>
                    <a:cubicBezTo>
                      <a:pt x="7" y="166"/>
                      <a:pt x="14" y="173"/>
                      <a:pt x="20" y="173"/>
                    </a:cubicBezTo>
                    <a:cubicBezTo>
                      <a:pt x="27" y="186"/>
                      <a:pt x="47" y="192"/>
                      <a:pt x="60" y="192"/>
                    </a:cubicBezTo>
                    <a:cubicBezTo>
                      <a:pt x="80" y="192"/>
                      <a:pt x="93" y="186"/>
                      <a:pt x="106" y="173"/>
                    </a:cubicBezTo>
                    <a:cubicBezTo>
                      <a:pt x="119" y="166"/>
                      <a:pt x="126" y="153"/>
                      <a:pt x="139" y="140"/>
                    </a:cubicBezTo>
                    <a:lnTo>
                      <a:pt x="146" y="133"/>
                    </a:lnTo>
                    <a:lnTo>
                      <a:pt x="166" y="113"/>
                    </a:lnTo>
                    <a:lnTo>
                      <a:pt x="179" y="93"/>
                    </a:lnTo>
                    <a:lnTo>
                      <a:pt x="185" y="87"/>
                    </a:lnTo>
                    <a:lnTo>
                      <a:pt x="192" y="74"/>
                    </a:lnTo>
                    <a:cubicBezTo>
                      <a:pt x="199" y="54"/>
                      <a:pt x="192" y="41"/>
                      <a:pt x="185" y="27"/>
                    </a:cubicBezTo>
                    <a:cubicBezTo>
                      <a:pt x="179" y="21"/>
                      <a:pt x="172" y="14"/>
                      <a:pt x="166" y="7"/>
                    </a:cubicBezTo>
                    <a:cubicBezTo>
                      <a:pt x="159" y="1"/>
                      <a:pt x="146" y="1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43"/>
              <p:cNvSpPr/>
              <p:nvPr/>
            </p:nvSpPr>
            <p:spPr>
              <a:xfrm>
                <a:off x="10444727" y="3266526"/>
                <a:ext cx="14697" cy="18048"/>
              </a:xfrm>
              <a:custGeom>
                <a:rect b="b" l="l" r="r" t="t"/>
                <a:pathLst>
                  <a:path extrusionOk="0" h="140" w="114">
                    <a:moveTo>
                      <a:pt x="54" y="0"/>
                    </a:moveTo>
                    <a:lnTo>
                      <a:pt x="40" y="7"/>
                    </a:lnTo>
                    <a:cubicBezTo>
                      <a:pt x="27" y="7"/>
                      <a:pt x="21" y="14"/>
                      <a:pt x="14" y="20"/>
                    </a:cubicBezTo>
                    <a:lnTo>
                      <a:pt x="7" y="33"/>
                    </a:lnTo>
                    <a:cubicBezTo>
                      <a:pt x="1" y="40"/>
                      <a:pt x="1" y="47"/>
                      <a:pt x="1" y="60"/>
                    </a:cubicBezTo>
                    <a:lnTo>
                      <a:pt x="1" y="66"/>
                    </a:lnTo>
                    <a:lnTo>
                      <a:pt x="1" y="73"/>
                    </a:lnTo>
                    <a:lnTo>
                      <a:pt x="1" y="80"/>
                    </a:lnTo>
                    <a:lnTo>
                      <a:pt x="7" y="86"/>
                    </a:lnTo>
                    <a:lnTo>
                      <a:pt x="7" y="106"/>
                    </a:lnTo>
                    <a:lnTo>
                      <a:pt x="14" y="119"/>
                    </a:lnTo>
                    <a:lnTo>
                      <a:pt x="27" y="133"/>
                    </a:lnTo>
                    <a:lnTo>
                      <a:pt x="34" y="133"/>
                    </a:lnTo>
                    <a:lnTo>
                      <a:pt x="54" y="139"/>
                    </a:lnTo>
                    <a:lnTo>
                      <a:pt x="67" y="139"/>
                    </a:lnTo>
                    <a:lnTo>
                      <a:pt x="80" y="133"/>
                    </a:lnTo>
                    <a:lnTo>
                      <a:pt x="93" y="119"/>
                    </a:lnTo>
                    <a:lnTo>
                      <a:pt x="100" y="106"/>
                    </a:lnTo>
                    <a:lnTo>
                      <a:pt x="106" y="86"/>
                    </a:lnTo>
                    <a:cubicBezTo>
                      <a:pt x="106" y="80"/>
                      <a:pt x="113" y="66"/>
                      <a:pt x="113" y="60"/>
                    </a:cubicBezTo>
                    <a:cubicBezTo>
                      <a:pt x="113" y="53"/>
                      <a:pt x="106" y="47"/>
                      <a:pt x="106" y="40"/>
                    </a:cubicBezTo>
                    <a:lnTo>
                      <a:pt x="93" y="20"/>
                    </a:lnTo>
                    <a:lnTo>
                      <a:pt x="73" y="7"/>
                    </a:lnTo>
                    <a:cubicBezTo>
                      <a:pt x="67" y="7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43"/>
              <p:cNvSpPr/>
              <p:nvPr/>
            </p:nvSpPr>
            <p:spPr>
              <a:xfrm>
                <a:off x="10301757" y="3536352"/>
                <a:ext cx="22303" cy="24881"/>
              </a:xfrm>
              <a:custGeom>
                <a:rect b="b" l="l" r="r" t="t"/>
                <a:pathLst>
                  <a:path extrusionOk="0" h="193" w="173">
                    <a:moveTo>
                      <a:pt x="73" y="1"/>
                    </a:moveTo>
                    <a:cubicBezTo>
                      <a:pt x="60" y="7"/>
                      <a:pt x="47" y="14"/>
                      <a:pt x="40" y="20"/>
                    </a:cubicBezTo>
                    <a:lnTo>
                      <a:pt x="34" y="27"/>
                    </a:lnTo>
                    <a:lnTo>
                      <a:pt x="27" y="34"/>
                    </a:lnTo>
                    <a:lnTo>
                      <a:pt x="27" y="40"/>
                    </a:lnTo>
                    <a:lnTo>
                      <a:pt x="20" y="47"/>
                    </a:lnTo>
                    <a:lnTo>
                      <a:pt x="14" y="60"/>
                    </a:lnTo>
                    <a:cubicBezTo>
                      <a:pt x="7" y="73"/>
                      <a:pt x="0" y="86"/>
                      <a:pt x="0" y="106"/>
                    </a:cubicBezTo>
                    <a:cubicBezTo>
                      <a:pt x="0" y="119"/>
                      <a:pt x="7" y="133"/>
                      <a:pt x="14" y="146"/>
                    </a:cubicBezTo>
                    <a:cubicBezTo>
                      <a:pt x="27" y="172"/>
                      <a:pt x="60" y="192"/>
                      <a:pt x="86" y="192"/>
                    </a:cubicBezTo>
                    <a:cubicBezTo>
                      <a:pt x="119" y="192"/>
                      <a:pt x="146" y="172"/>
                      <a:pt x="159" y="146"/>
                    </a:cubicBezTo>
                    <a:cubicBezTo>
                      <a:pt x="172" y="133"/>
                      <a:pt x="172" y="119"/>
                      <a:pt x="172" y="106"/>
                    </a:cubicBezTo>
                    <a:cubicBezTo>
                      <a:pt x="172" y="86"/>
                      <a:pt x="172" y="73"/>
                      <a:pt x="159" y="60"/>
                    </a:cubicBezTo>
                    <a:lnTo>
                      <a:pt x="166" y="60"/>
                    </a:lnTo>
                    <a:lnTo>
                      <a:pt x="159" y="47"/>
                    </a:lnTo>
                    <a:lnTo>
                      <a:pt x="152" y="40"/>
                    </a:lnTo>
                    <a:lnTo>
                      <a:pt x="139" y="20"/>
                    </a:lnTo>
                    <a:cubicBezTo>
                      <a:pt x="133" y="14"/>
                      <a:pt x="126" y="7"/>
                      <a:pt x="119" y="7"/>
                    </a:cubicBezTo>
                    <a:cubicBezTo>
                      <a:pt x="106" y="1"/>
                      <a:pt x="100" y="1"/>
                      <a:pt x="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43"/>
              <p:cNvSpPr/>
              <p:nvPr/>
            </p:nvSpPr>
            <p:spPr>
              <a:xfrm>
                <a:off x="10335792" y="3455520"/>
                <a:ext cx="20627" cy="29522"/>
              </a:xfrm>
              <a:custGeom>
                <a:rect b="b" l="l" r="r" t="t"/>
                <a:pathLst>
                  <a:path extrusionOk="0" h="229" w="160">
                    <a:moveTo>
                      <a:pt x="133" y="0"/>
                    </a:moveTo>
                    <a:cubicBezTo>
                      <a:pt x="119" y="0"/>
                      <a:pt x="106" y="0"/>
                      <a:pt x="100" y="7"/>
                    </a:cubicBezTo>
                    <a:cubicBezTo>
                      <a:pt x="86" y="27"/>
                      <a:pt x="73" y="40"/>
                      <a:pt x="60" y="53"/>
                    </a:cubicBezTo>
                    <a:cubicBezTo>
                      <a:pt x="47" y="66"/>
                      <a:pt x="40" y="80"/>
                      <a:pt x="34" y="93"/>
                    </a:cubicBezTo>
                    <a:cubicBezTo>
                      <a:pt x="27" y="99"/>
                      <a:pt x="20" y="113"/>
                      <a:pt x="14" y="119"/>
                    </a:cubicBezTo>
                    <a:cubicBezTo>
                      <a:pt x="7" y="139"/>
                      <a:pt x="1" y="152"/>
                      <a:pt x="7" y="172"/>
                    </a:cubicBezTo>
                    <a:cubicBezTo>
                      <a:pt x="14" y="198"/>
                      <a:pt x="27" y="212"/>
                      <a:pt x="47" y="218"/>
                    </a:cubicBezTo>
                    <a:cubicBezTo>
                      <a:pt x="57" y="225"/>
                      <a:pt x="67" y="228"/>
                      <a:pt x="77" y="228"/>
                    </a:cubicBezTo>
                    <a:cubicBezTo>
                      <a:pt x="86" y="228"/>
                      <a:pt x="96" y="225"/>
                      <a:pt x="106" y="218"/>
                    </a:cubicBezTo>
                    <a:cubicBezTo>
                      <a:pt x="126" y="212"/>
                      <a:pt x="146" y="198"/>
                      <a:pt x="146" y="172"/>
                    </a:cubicBezTo>
                    <a:lnTo>
                      <a:pt x="146" y="179"/>
                    </a:lnTo>
                    <a:cubicBezTo>
                      <a:pt x="152" y="165"/>
                      <a:pt x="152" y="152"/>
                      <a:pt x="152" y="146"/>
                    </a:cubicBezTo>
                    <a:cubicBezTo>
                      <a:pt x="152" y="132"/>
                      <a:pt x="159" y="119"/>
                      <a:pt x="159" y="113"/>
                    </a:cubicBezTo>
                    <a:lnTo>
                      <a:pt x="159" y="93"/>
                    </a:lnTo>
                    <a:cubicBezTo>
                      <a:pt x="152" y="73"/>
                      <a:pt x="152" y="53"/>
                      <a:pt x="152" y="33"/>
                    </a:cubicBezTo>
                    <a:cubicBezTo>
                      <a:pt x="152" y="20"/>
                      <a:pt x="146" y="7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43"/>
              <p:cNvSpPr/>
              <p:nvPr/>
            </p:nvSpPr>
            <p:spPr>
              <a:xfrm>
                <a:off x="10397930" y="3390416"/>
                <a:ext cx="18048" cy="28362"/>
              </a:xfrm>
              <a:custGeom>
                <a:rect b="b" l="l" r="r" t="t"/>
                <a:pathLst>
                  <a:path extrusionOk="0" h="220" w="140">
                    <a:moveTo>
                      <a:pt x="96" y="184"/>
                    </a:moveTo>
                    <a:lnTo>
                      <a:pt x="93" y="188"/>
                    </a:lnTo>
                    <a:lnTo>
                      <a:pt x="80" y="188"/>
                    </a:lnTo>
                    <a:cubicBezTo>
                      <a:pt x="86" y="188"/>
                      <a:pt x="91" y="187"/>
                      <a:pt x="96" y="184"/>
                    </a:cubicBezTo>
                    <a:close/>
                    <a:moveTo>
                      <a:pt x="93" y="1"/>
                    </a:moveTo>
                    <a:cubicBezTo>
                      <a:pt x="85" y="1"/>
                      <a:pt x="78" y="3"/>
                      <a:pt x="73" y="3"/>
                    </a:cubicBezTo>
                    <a:lnTo>
                      <a:pt x="53" y="17"/>
                    </a:lnTo>
                    <a:lnTo>
                      <a:pt x="40" y="36"/>
                    </a:lnTo>
                    <a:lnTo>
                      <a:pt x="27" y="50"/>
                    </a:lnTo>
                    <a:cubicBezTo>
                      <a:pt x="20" y="56"/>
                      <a:pt x="20" y="63"/>
                      <a:pt x="14" y="76"/>
                    </a:cubicBezTo>
                    <a:cubicBezTo>
                      <a:pt x="14" y="83"/>
                      <a:pt x="7" y="89"/>
                      <a:pt x="7" y="96"/>
                    </a:cubicBezTo>
                    <a:cubicBezTo>
                      <a:pt x="1" y="109"/>
                      <a:pt x="1" y="116"/>
                      <a:pt x="1" y="129"/>
                    </a:cubicBezTo>
                    <a:cubicBezTo>
                      <a:pt x="1" y="136"/>
                      <a:pt x="1" y="144"/>
                      <a:pt x="4" y="152"/>
                    </a:cubicBezTo>
                    <a:lnTo>
                      <a:pt x="4" y="152"/>
                    </a:lnTo>
                    <a:cubicBezTo>
                      <a:pt x="3" y="151"/>
                      <a:pt x="2" y="150"/>
                      <a:pt x="1" y="149"/>
                    </a:cubicBezTo>
                    <a:lnTo>
                      <a:pt x="1" y="169"/>
                    </a:lnTo>
                    <a:lnTo>
                      <a:pt x="1" y="182"/>
                    </a:lnTo>
                    <a:lnTo>
                      <a:pt x="7" y="195"/>
                    </a:lnTo>
                    <a:cubicBezTo>
                      <a:pt x="14" y="208"/>
                      <a:pt x="27" y="215"/>
                      <a:pt x="34" y="215"/>
                    </a:cubicBezTo>
                    <a:cubicBezTo>
                      <a:pt x="40" y="218"/>
                      <a:pt x="45" y="220"/>
                      <a:pt x="49" y="220"/>
                    </a:cubicBezTo>
                    <a:cubicBezTo>
                      <a:pt x="53" y="220"/>
                      <a:pt x="57" y="218"/>
                      <a:pt x="60" y="215"/>
                    </a:cubicBezTo>
                    <a:cubicBezTo>
                      <a:pt x="73" y="215"/>
                      <a:pt x="86" y="202"/>
                      <a:pt x="93" y="195"/>
                    </a:cubicBezTo>
                    <a:cubicBezTo>
                      <a:pt x="96" y="190"/>
                      <a:pt x="98" y="186"/>
                      <a:pt x="101" y="182"/>
                    </a:cubicBezTo>
                    <a:lnTo>
                      <a:pt x="101" y="182"/>
                    </a:lnTo>
                    <a:cubicBezTo>
                      <a:pt x="104" y="180"/>
                      <a:pt x="108" y="178"/>
                      <a:pt x="113" y="175"/>
                    </a:cubicBezTo>
                    <a:cubicBezTo>
                      <a:pt x="119" y="162"/>
                      <a:pt x="126" y="149"/>
                      <a:pt x="133" y="136"/>
                    </a:cubicBezTo>
                    <a:cubicBezTo>
                      <a:pt x="133" y="129"/>
                      <a:pt x="133" y="116"/>
                      <a:pt x="139" y="109"/>
                    </a:cubicBezTo>
                    <a:cubicBezTo>
                      <a:pt x="139" y="96"/>
                      <a:pt x="139" y="83"/>
                      <a:pt x="139" y="63"/>
                    </a:cubicBezTo>
                    <a:cubicBezTo>
                      <a:pt x="139" y="56"/>
                      <a:pt x="139" y="50"/>
                      <a:pt x="139" y="43"/>
                    </a:cubicBezTo>
                    <a:lnTo>
                      <a:pt x="133" y="23"/>
                    </a:lnTo>
                    <a:cubicBezTo>
                      <a:pt x="126" y="10"/>
                      <a:pt x="113" y="3"/>
                      <a:pt x="106" y="3"/>
                    </a:cubicBezTo>
                    <a:cubicBezTo>
                      <a:pt x="102" y="1"/>
                      <a:pt x="97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43"/>
              <p:cNvSpPr/>
              <p:nvPr/>
            </p:nvSpPr>
            <p:spPr>
              <a:xfrm>
                <a:off x="10492427" y="3312550"/>
                <a:ext cx="15470" cy="15341"/>
              </a:xfrm>
              <a:custGeom>
                <a:rect b="b" l="l" r="r" t="t"/>
                <a:pathLst>
                  <a:path extrusionOk="0" h="119" w="120">
                    <a:moveTo>
                      <a:pt x="93" y="0"/>
                    </a:moveTo>
                    <a:cubicBezTo>
                      <a:pt x="80" y="0"/>
                      <a:pt x="73" y="7"/>
                      <a:pt x="60" y="7"/>
                    </a:cubicBezTo>
                    <a:lnTo>
                      <a:pt x="53" y="7"/>
                    </a:lnTo>
                    <a:lnTo>
                      <a:pt x="40" y="13"/>
                    </a:lnTo>
                    <a:lnTo>
                      <a:pt x="27" y="20"/>
                    </a:lnTo>
                    <a:cubicBezTo>
                      <a:pt x="20" y="26"/>
                      <a:pt x="14" y="33"/>
                      <a:pt x="7" y="40"/>
                    </a:cubicBezTo>
                    <a:cubicBezTo>
                      <a:pt x="7" y="46"/>
                      <a:pt x="1" y="59"/>
                      <a:pt x="1" y="66"/>
                    </a:cubicBezTo>
                    <a:lnTo>
                      <a:pt x="7" y="79"/>
                    </a:lnTo>
                    <a:cubicBezTo>
                      <a:pt x="7" y="92"/>
                      <a:pt x="14" y="99"/>
                      <a:pt x="20" y="106"/>
                    </a:cubicBezTo>
                    <a:lnTo>
                      <a:pt x="34" y="119"/>
                    </a:lnTo>
                    <a:lnTo>
                      <a:pt x="53" y="119"/>
                    </a:lnTo>
                    <a:cubicBezTo>
                      <a:pt x="67" y="119"/>
                      <a:pt x="73" y="119"/>
                      <a:pt x="86" y="112"/>
                    </a:cubicBezTo>
                    <a:cubicBezTo>
                      <a:pt x="93" y="112"/>
                      <a:pt x="100" y="106"/>
                      <a:pt x="106" y="92"/>
                    </a:cubicBezTo>
                    <a:lnTo>
                      <a:pt x="100" y="92"/>
                    </a:lnTo>
                    <a:lnTo>
                      <a:pt x="113" y="86"/>
                    </a:lnTo>
                    <a:lnTo>
                      <a:pt x="113" y="79"/>
                    </a:lnTo>
                    <a:lnTo>
                      <a:pt x="113" y="73"/>
                    </a:lnTo>
                    <a:lnTo>
                      <a:pt x="119" y="59"/>
                    </a:lnTo>
                    <a:cubicBezTo>
                      <a:pt x="119" y="53"/>
                      <a:pt x="119" y="59"/>
                      <a:pt x="119" y="46"/>
                    </a:cubicBezTo>
                    <a:lnTo>
                      <a:pt x="118" y="49"/>
                    </a:lnTo>
                    <a:lnTo>
                      <a:pt x="118" y="49"/>
                    </a:lnTo>
                    <a:cubicBezTo>
                      <a:pt x="118" y="48"/>
                      <a:pt x="119" y="47"/>
                      <a:pt x="119" y="46"/>
                    </a:cubicBezTo>
                    <a:lnTo>
                      <a:pt x="119" y="46"/>
                    </a:lnTo>
                    <a:lnTo>
                      <a:pt x="119" y="46"/>
                    </a:lnTo>
                    <a:lnTo>
                      <a:pt x="119" y="40"/>
                    </a:lnTo>
                    <a:lnTo>
                      <a:pt x="119" y="40"/>
                    </a:lnTo>
                    <a:cubicBezTo>
                      <a:pt x="119" y="37"/>
                      <a:pt x="119" y="35"/>
                      <a:pt x="119" y="33"/>
                    </a:cubicBezTo>
                    <a:cubicBezTo>
                      <a:pt x="119" y="20"/>
                      <a:pt x="119" y="13"/>
                      <a:pt x="113" y="7"/>
                    </a:cubicBezTo>
                    <a:cubicBezTo>
                      <a:pt x="106" y="0"/>
                      <a:pt x="100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43"/>
              <p:cNvSpPr/>
              <p:nvPr/>
            </p:nvSpPr>
            <p:spPr>
              <a:xfrm>
                <a:off x="10573259" y="3253247"/>
                <a:ext cx="18951" cy="19338"/>
              </a:xfrm>
              <a:custGeom>
                <a:rect b="b" l="l" r="r" t="t"/>
                <a:pathLst>
                  <a:path extrusionOk="0" h="150" w="147">
                    <a:moveTo>
                      <a:pt x="127" y="0"/>
                    </a:moveTo>
                    <a:cubicBezTo>
                      <a:pt x="123" y="0"/>
                      <a:pt x="119" y="2"/>
                      <a:pt x="113" y="4"/>
                    </a:cubicBezTo>
                    <a:cubicBezTo>
                      <a:pt x="110" y="8"/>
                      <a:pt x="105" y="9"/>
                      <a:pt x="100" y="11"/>
                    </a:cubicBezTo>
                    <a:lnTo>
                      <a:pt x="106" y="11"/>
                    </a:lnTo>
                    <a:cubicBezTo>
                      <a:pt x="101" y="11"/>
                      <a:pt x="97" y="12"/>
                      <a:pt x="94" y="13"/>
                    </a:cubicBezTo>
                    <a:lnTo>
                      <a:pt x="94" y="13"/>
                    </a:lnTo>
                    <a:cubicBezTo>
                      <a:pt x="96" y="12"/>
                      <a:pt x="98" y="12"/>
                      <a:pt x="100" y="11"/>
                    </a:cubicBezTo>
                    <a:lnTo>
                      <a:pt x="93" y="11"/>
                    </a:lnTo>
                    <a:lnTo>
                      <a:pt x="89" y="15"/>
                    </a:lnTo>
                    <a:lnTo>
                      <a:pt x="89" y="15"/>
                    </a:lnTo>
                    <a:cubicBezTo>
                      <a:pt x="91" y="14"/>
                      <a:pt x="92" y="14"/>
                      <a:pt x="94" y="13"/>
                    </a:cubicBezTo>
                    <a:lnTo>
                      <a:pt x="94" y="13"/>
                    </a:lnTo>
                    <a:cubicBezTo>
                      <a:pt x="91" y="14"/>
                      <a:pt x="89" y="16"/>
                      <a:pt x="87" y="18"/>
                    </a:cubicBezTo>
                    <a:lnTo>
                      <a:pt x="89" y="15"/>
                    </a:lnTo>
                    <a:lnTo>
                      <a:pt x="89" y="15"/>
                    </a:lnTo>
                    <a:cubicBezTo>
                      <a:pt x="86" y="16"/>
                      <a:pt x="83" y="18"/>
                      <a:pt x="80" y="18"/>
                    </a:cubicBezTo>
                    <a:lnTo>
                      <a:pt x="67" y="24"/>
                    </a:lnTo>
                    <a:lnTo>
                      <a:pt x="54" y="37"/>
                    </a:lnTo>
                    <a:cubicBezTo>
                      <a:pt x="40" y="44"/>
                      <a:pt x="34" y="51"/>
                      <a:pt x="27" y="57"/>
                    </a:cubicBezTo>
                    <a:lnTo>
                      <a:pt x="14" y="77"/>
                    </a:lnTo>
                    <a:lnTo>
                      <a:pt x="1" y="90"/>
                    </a:lnTo>
                    <a:lnTo>
                      <a:pt x="1" y="110"/>
                    </a:lnTo>
                    <a:cubicBezTo>
                      <a:pt x="1" y="117"/>
                      <a:pt x="1" y="130"/>
                      <a:pt x="14" y="136"/>
                    </a:cubicBezTo>
                    <a:cubicBezTo>
                      <a:pt x="21" y="150"/>
                      <a:pt x="34" y="150"/>
                      <a:pt x="40" y="150"/>
                    </a:cubicBezTo>
                    <a:lnTo>
                      <a:pt x="54" y="150"/>
                    </a:lnTo>
                    <a:lnTo>
                      <a:pt x="73" y="136"/>
                    </a:lnTo>
                    <a:lnTo>
                      <a:pt x="93" y="123"/>
                    </a:lnTo>
                    <a:cubicBezTo>
                      <a:pt x="100" y="117"/>
                      <a:pt x="106" y="110"/>
                      <a:pt x="113" y="97"/>
                    </a:cubicBezTo>
                    <a:lnTo>
                      <a:pt x="126" y="84"/>
                    </a:lnTo>
                    <a:lnTo>
                      <a:pt x="133" y="70"/>
                    </a:lnTo>
                    <a:cubicBezTo>
                      <a:pt x="133" y="66"/>
                      <a:pt x="135" y="63"/>
                      <a:pt x="137" y="57"/>
                    </a:cubicBezTo>
                    <a:lnTo>
                      <a:pt x="137" y="57"/>
                    </a:lnTo>
                    <a:cubicBezTo>
                      <a:pt x="137" y="57"/>
                      <a:pt x="137" y="57"/>
                      <a:pt x="137" y="57"/>
                    </a:cubicBezTo>
                    <a:lnTo>
                      <a:pt x="137" y="57"/>
                    </a:lnTo>
                    <a:cubicBezTo>
                      <a:pt x="137" y="57"/>
                      <a:pt x="137" y="57"/>
                      <a:pt x="137" y="57"/>
                    </a:cubicBezTo>
                    <a:lnTo>
                      <a:pt x="140" y="57"/>
                    </a:lnTo>
                    <a:lnTo>
                      <a:pt x="140" y="51"/>
                    </a:lnTo>
                    <a:lnTo>
                      <a:pt x="140" y="51"/>
                    </a:lnTo>
                    <a:cubicBezTo>
                      <a:pt x="139" y="53"/>
                      <a:pt x="138" y="55"/>
                      <a:pt x="137" y="57"/>
                    </a:cubicBezTo>
                    <a:lnTo>
                      <a:pt x="137" y="57"/>
                    </a:lnTo>
                    <a:cubicBezTo>
                      <a:pt x="139" y="53"/>
                      <a:pt x="140" y="49"/>
                      <a:pt x="140" y="44"/>
                    </a:cubicBezTo>
                    <a:lnTo>
                      <a:pt x="140" y="51"/>
                    </a:lnTo>
                    <a:lnTo>
                      <a:pt x="140" y="51"/>
                    </a:lnTo>
                    <a:cubicBezTo>
                      <a:pt x="141" y="46"/>
                      <a:pt x="143" y="41"/>
                      <a:pt x="146" y="37"/>
                    </a:cubicBezTo>
                    <a:cubicBezTo>
                      <a:pt x="146" y="24"/>
                      <a:pt x="146" y="18"/>
                      <a:pt x="140" y="11"/>
                    </a:cubicBezTo>
                    <a:cubicBezTo>
                      <a:pt x="136" y="3"/>
                      <a:pt x="132" y="0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43"/>
              <p:cNvSpPr/>
              <p:nvPr/>
            </p:nvSpPr>
            <p:spPr>
              <a:xfrm>
                <a:off x="10703595" y="3171126"/>
                <a:ext cx="17146" cy="12892"/>
              </a:xfrm>
              <a:custGeom>
                <a:rect b="b" l="l" r="r" t="t"/>
                <a:pathLst>
                  <a:path extrusionOk="0" h="100" w="133">
                    <a:moveTo>
                      <a:pt x="66" y="1"/>
                    </a:moveTo>
                    <a:cubicBezTo>
                      <a:pt x="0" y="1"/>
                      <a:pt x="0" y="100"/>
                      <a:pt x="66" y="100"/>
                    </a:cubicBezTo>
                    <a:cubicBezTo>
                      <a:pt x="132" y="100"/>
                      <a:pt x="132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43"/>
              <p:cNvSpPr/>
              <p:nvPr/>
            </p:nvSpPr>
            <p:spPr>
              <a:xfrm>
                <a:off x="10309363" y="3625692"/>
                <a:ext cx="21400" cy="18048"/>
              </a:xfrm>
              <a:custGeom>
                <a:rect b="b" l="l" r="r" t="t"/>
                <a:pathLst>
                  <a:path extrusionOk="0" h="140" w="166">
                    <a:moveTo>
                      <a:pt x="74" y="1"/>
                    </a:moveTo>
                    <a:cubicBezTo>
                      <a:pt x="60" y="1"/>
                      <a:pt x="54" y="7"/>
                      <a:pt x="47" y="7"/>
                    </a:cubicBezTo>
                    <a:cubicBezTo>
                      <a:pt x="41" y="14"/>
                      <a:pt x="27" y="14"/>
                      <a:pt x="21" y="21"/>
                    </a:cubicBezTo>
                    <a:cubicBezTo>
                      <a:pt x="14" y="27"/>
                      <a:pt x="14" y="34"/>
                      <a:pt x="8" y="47"/>
                    </a:cubicBezTo>
                    <a:cubicBezTo>
                      <a:pt x="8" y="54"/>
                      <a:pt x="1" y="60"/>
                      <a:pt x="1" y="74"/>
                    </a:cubicBezTo>
                    <a:lnTo>
                      <a:pt x="8" y="93"/>
                    </a:lnTo>
                    <a:cubicBezTo>
                      <a:pt x="8" y="100"/>
                      <a:pt x="14" y="113"/>
                      <a:pt x="21" y="120"/>
                    </a:cubicBezTo>
                    <a:lnTo>
                      <a:pt x="41" y="133"/>
                    </a:lnTo>
                    <a:cubicBezTo>
                      <a:pt x="47" y="140"/>
                      <a:pt x="60" y="140"/>
                      <a:pt x="74" y="140"/>
                    </a:cubicBezTo>
                    <a:lnTo>
                      <a:pt x="100" y="140"/>
                    </a:lnTo>
                    <a:cubicBezTo>
                      <a:pt x="107" y="140"/>
                      <a:pt x="120" y="140"/>
                      <a:pt x="126" y="133"/>
                    </a:cubicBezTo>
                    <a:cubicBezTo>
                      <a:pt x="133" y="133"/>
                      <a:pt x="140" y="126"/>
                      <a:pt x="146" y="120"/>
                    </a:cubicBezTo>
                    <a:lnTo>
                      <a:pt x="159" y="107"/>
                    </a:lnTo>
                    <a:lnTo>
                      <a:pt x="166" y="87"/>
                    </a:lnTo>
                    <a:lnTo>
                      <a:pt x="166" y="74"/>
                    </a:lnTo>
                    <a:cubicBezTo>
                      <a:pt x="166" y="60"/>
                      <a:pt x="166" y="47"/>
                      <a:pt x="159" y="41"/>
                    </a:cubicBezTo>
                    <a:lnTo>
                      <a:pt x="146" y="27"/>
                    </a:lnTo>
                    <a:lnTo>
                      <a:pt x="133" y="14"/>
                    </a:lnTo>
                    <a:cubicBezTo>
                      <a:pt x="120" y="7"/>
                      <a:pt x="113" y="7"/>
                      <a:pt x="100" y="7"/>
                    </a:cubicBezTo>
                    <a:lnTo>
                      <a:pt x="93" y="7"/>
                    </a:lnTo>
                    <a:lnTo>
                      <a:pt x="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43"/>
              <p:cNvSpPr/>
              <p:nvPr/>
            </p:nvSpPr>
            <p:spPr>
              <a:xfrm>
                <a:off x="10333213" y="3723670"/>
                <a:ext cx="16373" cy="17146"/>
              </a:xfrm>
              <a:custGeom>
                <a:rect b="b" l="l" r="r" t="t"/>
                <a:pathLst>
                  <a:path extrusionOk="0" h="133" w="127">
                    <a:moveTo>
                      <a:pt x="54" y="0"/>
                    </a:moveTo>
                    <a:cubicBezTo>
                      <a:pt x="47" y="0"/>
                      <a:pt x="40" y="0"/>
                      <a:pt x="34" y="7"/>
                    </a:cubicBezTo>
                    <a:lnTo>
                      <a:pt x="14" y="13"/>
                    </a:lnTo>
                    <a:lnTo>
                      <a:pt x="7" y="27"/>
                    </a:lnTo>
                    <a:cubicBezTo>
                      <a:pt x="1" y="33"/>
                      <a:pt x="1" y="46"/>
                      <a:pt x="1" y="53"/>
                    </a:cubicBezTo>
                    <a:lnTo>
                      <a:pt x="1" y="73"/>
                    </a:lnTo>
                    <a:cubicBezTo>
                      <a:pt x="1" y="79"/>
                      <a:pt x="7" y="86"/>
                      <a:pt x="14" y="93"/>
                    </a:cubicBezTo>
                    <a:lnTo>
                      <a:pt x="14" y="99"/>
                    </a:lnTo>
                    <a:cubicBezTo>
                      <a:pt x="21" y="106"/>
                      <a:pt x="27" y="106"/>
                      <a:pt x="34" y="112"/>
                    </a:cubicBezTo>
                    <a:lnTo>
                      <a:pt x="47" y="126"/>
                    </a:lnTo>
                    <a:lnTo>
                      <a:pt x="67" y="132"/>
                    </a:lnTo>
                    <a:lnTo>
                      <a:pt x="80" y="132"/>
                    </a:lnTo>
                    <a:lnTo>
                      <a:pt x="100" y="126"/>
                    </a:lnTo>
                    <a:lnTo>
                      <a:pt x="106" y="119"/>
                    </a:lnTo>
                    <a:lnTo>
                      <a:pt x="113" y="119"/>
                    </a:lnTo>
                    <a:lnTo>
                      <a:pt x="120" y="99"/>
                    </a:lnTo>
                    <a:lnTo>
                      <a:pt x="120" y="106"/>
                    </a:lnTo>
                    <a:lnTo>
                      <a:pt x="126" y="93"/>
                    </a:lnTo>
                    <a:lnTo>
                      <a:pt x="126" y="73"/>
                    </a:lnTo>
                    <a:lnTo>
                      <a:pt x="126" y="60"/>
                    </a:lnTo>
                    <a:lnTo>
                      <a:pt x="113" y="40"/>
                    </a:lnTo>
                    <a:lnTo>
                      <a:pt x="93" y="13"/>
                    </a:lnTo>
                    <a:lnTo>
                      <a:pt x="73" y="7"/>
                    </a:lnTo>
                    <a:cubicBezTo>
                      <a:pt x="67" y="0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43"/>
              <p:cNvSpPr/>
              <p:nvPr/>
            </p:nvSpPr>
            <p:spPr>
              <a:xfrm>
                <a:off x="10371502" y="3806178"/>
                <a:ext cx="11216" cy="14568"/>
              </a:xfrm>
              <a:custGeom>
                <a:rect b="b" l="l" r="r" t="t"/>
                <a:pathLst>
                  <a:path extrusionOk="0" h="113" w="87">
                    <a:moveTo>
                      <a:pt x="47" y="1"/>
                    </a:moveTo>
                    <a:cubicBezTo>
                      <a:pt x="34" y="1"/>
                      <a:pt x="21" y="7"/>
                      <a:pt x="14" y="21"/>
                    </a:cubicBezTo>
                    <a:lnTo>
                      <a:pt x="8" y="27"/>
                    </a:lnTo>
                    <a:lnTo>
                      <a:pt x="8" y="40"/>
                    </a:lnTo>
                    <a:cubicBezTo>
                      <a:pt x="1" y="47"/>
                      <a:pt x="1" y="54"/>
                      <a:pt x="8" y="60"/>
                    </a:cubicBezTo>
                    <a:lnTo>
                      <a:pt x="8" y="67"/>
                    </a:lnTo>
                    <a:lnTo>
                      <a:pt x="8" y="87"/>
                    </a:lnTo>
                    <a:lnTo>
                      <a:pt x="14" y="93"/>
                    </a:lnTo>
                    <a:lnTo>
                      <a:pt x="21" y="106"/>
                    </a:lnTo>
                    <a:lnTo>
                      <a:pt x="27" y="113"/>
                    </a:lnTo>
                    <a:lnTo>
                      <a:pt x="54" y="113"/>
                    </a:lnTo>
                    <a:lnTo>
                      <a:pt x="67" y="106"/>
                    </a:lnTo>
                    <a:lnTo>
                      <a:pt x="74" y="100"/>
                    </a:lnTo>
                    <a:lnTo>
                      <a:pt x="80" y="87"/>
                    </a:lnTo>
                    <a:lnTo>
                      <a:pt x="87" y="67"/>
                    </a:lnTo>
                    <a:lnTo>
                      <a:pt x="87" y="60"/>
                    </a:lnTo>
                    <a:lnTo>
                      <a:pt x="87" y="47"/>
                    </a:lnTo>
                    <a:lnTo>
                      <a:pt x="87" y="40"/>
                    </a:lnTo>
                    <a:lnTo>
                      <a:pt x="80" y="27"/>
                    </a:lnTo>
                    <a:lnTo>
                      <a:pt x="80" y="21"/>
                    </a:lnTo>
                    <a:cubicBezTo>
                      <a:pt x="74" y="7"/>
                      <a:pt x="60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43"/>
              <p:cNvSpPr/>
              <p:nvPr/>
            </p:nvSpPr>
            <p:spPr>
              <a:xfrm>
                <a:off x="10388519" y="3849623"/>
                <a:ext cx="9540" cy="7735"/>
              </a:xfrm>
              <a:custGeom>
                <a:rect b="b" l="l" r="r" t="t"/>
                <a:pathLst>
                  <a:path extrusionOk="0" h="60" w="74">
                    <a:moveTo>
                      <a:pt x="34" y="0"/>
                    </a:moveTo>
                    <a:cubicBezTo>
                      <a:pt x="1" y="0"/>
                      <a:pt x="1" y="60"/>
                      <a:pt x="34" y="60"/>
                    </a:cubicBezTo>
                    <a:cubicBezTo>
                      <a:pt x="74" y="60"/>
                      <a:pt x="74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43"/>
              <p:cNvSpPr/>
              <p:nvPr/>
            </p:nvSpPr>
            <p:spPr>
              <a:xfrm>
                <a:off x="8452811" y="3738109"/>
                <a:ext cx="29135" cy="28233"/>
              </a:xfrm>
              <a:custGeom>
                <a:rect b="b" l="l" r="r" t="t"/>
                <a:pathLst>
                  <a:path extrusionOk="0" h="219" w="226">
                    <a:moveTo>
                      <a:pt x="87" y="0"/>
                    </a:moveTo>
                    <a:cubicBezTo>
                      <a:pt x="73" y="7"/>
                      <a:pt x="67" y="14"/>
                      <a:pt x="60" y="14"/>
                    </a:cubicBezTo>
                    <a:cubicBezTo>
                      <a:pt x="47" y="20"/>
                      <a:pt x="34" y="33"/>
                      <a:pt x="27" y="40"/>
                    </a:cubicBezTo>
                    <a:cubicBezTo>
                      <a:pt x="21" y="47"/>
                      <a:pt x="14" y="60"/>
                      <a:pt x="14" y="67"/>
                    </a:cubicBezTo>
                    <a:cubicBezTo>
                      <a:pt x="7" y="80"/>
                      <a:pt x="1" y="93"/>
                      <a:pt x="1" y="106"/>
                    </a:cubicBezTo>
                    <a:cubicBezTo>
                      <a:pt x="7" y="119"/>
                      <a:pt x="7" y="126"/>
                      <a:pt x="7" y="139"/>
                    </a:cubicBezTo>
                    <a:cubicBezTo>
                      <a:pt x="14" y="146"/>
                      <a:pt x="14" y="152"/>
                      <a:pt x="21" y="166"/>
                    </a:cubicBezTo>
                    <a:cubicBezTo>
                      <a:pt x="27" y="179"/>
                      <a:pt x="34" y="185"/>
                      <a:pt x="47" y="192"/>
                    </a:cubicBezTo>
                    <a:cubicBezTo>
                      <a:pt x="54" y="199"/>
                      <a:pt x="60" y="205"/>
                      <a:pt x="73" y="205"/>
                    </a:cubicBezTo>
                    <a:cubicBezTo>
                      <a:pt x="87" y="212"/>
                      <a:pt x="100" y="218"/>
                      <a:pt x="113" y="218"/>
                    </a:cubicBezTo>
                    <a:cubicBezTo>
                      <a:pt x="120" y="218"/>
                      <a:pt x="133" y="212"/>
                      <a:pt x="140" y="212"/>
                    </a:cubicBezTo>
                    <a:cubicBezTo>
                      <a:pt x="153" y="212"/>
                      <a:pt x="159" y="205"/>
                      <a:pt x="166" y="205"/>
                    </a:cubicBezTo>
                    <a:cubicBezTo>
                      <a:pt x="186" y="192"/>
                      <a:pt x="199" y="179"/>
                      <a:pt x="206" y="166"/>
                    </a:cubicBezTo>
                    <a:lnTo>
                      <a:pt x="212" y="152"/>
                    </a:lnTo>
                    <a:cubicBezTo>
                      <a:pt x="225" y="139"/>
                      <a:pt x="225" y="126"/>
                      <a:pt x="225" y="106"/>
                    </a:cubicBezTo>
                    <a:cubicBezTo>
                      <a:pt x="225" y="93"/>
                      <a:pt x="225" y="80"/>
                      <a:pt x="212" y="67"/>
                    </a:cubicBezTo>
                    <a:lnTo>
                      <a:pt x="206" y="53"/>
                    </a:lnTo>
                    <a:cubicBezTo>
                      <a:pt x="199" y="40"/>
                      <a:pt x="192" y="27"/>
                      <a:pt x="179" y="20"/>
                    </a:cubicBezTo>
                    <a:cubicBezTo>
                      <a:pt x="173" y="14"/>
                      <a:pt x="166" y="14"/>
                      <a:pt x="153" y="7"/>
                    </a:cubicBezTo>
                    <a:cubicBezTo>
                      <a:pt x="140" y="0"/>
                      <a:pt x="126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43"/>
              <p:cNvSpPr/>
              <p:nvPr/>
            </p:nvSpPr>
            <p:spPr>
              <a:xfrm>
                <a:off x="8529518" y="3772143"/>
                <a:ext cx="29909" cy="23979"/>
              </a:xfrm>
              <a:custGeom>
                <a:rect b="b" l="l" r="r" t="t"/>
                <a:pathLst>
                  <a:path extrusionOk="0" h="186" w="232">
                    <a:moveTo>
                      <a:pt x="73" y="1"/>
                    </a:moveTo>
                    <a:cubicBezTo>
                      <a:pt x="60" y="7"/>
                      <a:pt x="53" y="14"/>
                      <a:pt x="40" y="20"/>
                    </a:cubicBezTo>
                    <a:lnTo>
                      <a:pt x="27" y="34"/>
                    </a:lnTo>
                    <a:cubicBezTo>
                      <a:pt x="22" y="42"/>
                      <a:pt x="18" y="48"/>
                      <a:pt x="13" y="55"/>
                    </a:cubicBezTo>
                    <a:lnTo>
                      <a:pt x="13" y="55"/>
                    </a:lnTo>
                    <a:cubicBezTo>
                      <a:pt x="4" y="65"/>
                      <a:pt x="0" y="78"/>
                      <a:pt x="0" y="93"/>
                    </a:cubicBezTo>
                    <a:cubicBezTo>
                      <a:pt x="0" y="109"/>
                      <a:pt x="5" y="123"/>
                      <a:pt x="15" y="133"/>
                    </a:cubicBezTo>
                    <a:lnTo>
                      <a:pt x="15" y="133"/>
                    </a:lnTo>
                    <a:cubicBezTo>
                      <a:pt x="16" y="135"/>
                      <a:pt x="18" y="137"/>
                      <a:pt x="20" y="139"/>
                    </a:cubicBezTo>
                    <a:cubicBezTo>
                      <a:pt x="27" y="152"/>
                      <a:pt x="33" y="159"/>
                      <a:pt x="40" y="166"/>
                    </a:cubicBezTo>
                    <a:cubicBezTo>
                      <a:pt x="46" y="172"/>
                      <a:pt x="53" y="172"/>
                      <a:pt x="66" y="179"/>
                    </a:cubicBezTo>
                    <a:cubicBezTo>
                      <a:pt x="73" y="185"/>
                      <a:pt x="86" y="185"/>
                      <a:pt x="99" y="185"/>
                    </a:cubicBezTo>
                    <a:lnTo>
                      <a:pt x="126" y="185"/>
                    </a:lnTo>
                    <a:lnTo>
                      <a:pt x="139" y="179"/>
                    </a:lnTo>
                    <a:cubicBezTo>
                      <a:pt x="152" y="179"/>
                      <a:pt x="159" y="172"/>
                      <a:pt x="165" y="172"/>
                    </a:cubicBezTo>
                    <a:lnTo>
                      <a:pt x="172" y="166"/>
                    </a:lnTo>
                    <a:cubicBezTo>
                      <a:pt x="185" y="166"/>
                      <a:pt x="198" y="159"/>
                      <a:pt x="211" y="146"/>
                    </a:cubicBezTo>
                    <a:cubicBezTo>
                      <a:pt x="225" y="133"/>
                      <a:pt x="231" y="113"/>
                      <a:pt x="231" y="93"/>
                    </a:cubicBezTo>
                    <a:cubicBezTo>
                      <a:pt x="231" y="73"/>
                      <a:pt x="225" y="53"/>
                      <a:pt x="211" y="40"/>
                    </a:cubicBezTo>
                    <a:cubicBezTo>
                      <a:pt x="198" y="27"/>
                      <a:pt x="185" y="20"/>
                      <a:pt x="172" y="14"/>
                    </a:cubicBezTo>
                    <a:cubicBezTo>
                      <a:pt x="159" y="14"/>
                      <a:pt x="152" y="7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43"/>
              <p:cNvSpPr/>
              <p:nvPr/>
            </p:nvSpPr>
            <p:spPr>
              <a:xfrm>
                <a:off x="8602614" y="3807596"/>
                <a:ext cx="23979" cy="16888"/>
              </a:xfrm>
              <a:custGeom>
                <a:rect b="b" l="l" r="r" t="t"/>
                <a:pathLst>
                  <a:path extrusionOk="0" h="131" w="186">
                    <a:moveTo>
                      <a:pt x="63" y="0"/>
                    </a:moveTo>
                    <a:cubicBezTo>
                      <a:pt x="47" y="0"/>
                      <a:pt x="30" y="6"/>
                      <a:pt x="21" y="16"/>
                    </a:cubicBezTo>
                    <a:cubicBezTo>
                      <a:pt x="8" y="29"/>
                      <a:pt x="1" y="49"/>
                      <a:pt x="1" y="62"/>
                    </a:cubicBezTo>
                    <a:cubicBezTo>
                      <a:pt x="1" y="82"/>
                      <a:pt x="8" y="102"/>
                      <a:pt x="21" y="109"/>
                    </a:cubicBezTo>
                    <a:cubicBezTo>
                      <a:pt x="31" y="123"/>
                      <a:pt x="48" y="131"/>
                      <a:pt x="64" y="131"/>
                    </a:cubicBezTo>
                    <a:cubicBezTo>
                      <a:pt x="70" y="131"/>
                      <a:pt x="75" y="130"/>
                      <a:pt x="80" y="128"/>
                    </a:cubicBezTo>
                    <a:cubicBezTo>
                      <a:pt x="93" y="122"/>
                      <a:pt x="107" y="122"/>
                      <a:pt x="120" y="115"/>
                    </a:cubicBezTo>
                    <a:lnTo>
                      <a:pt x="140" y="109"/>
                    </a:lnTo>
                    <a:lnTo>
                      <a:pt x="159" y="102"/>
                    </a:lnTo>
                    <a:lnTo>
                      <a:pt x="173" y="89"/>
                    </a:lnTo>
                    <a:cubicBezTo>
                      <a:pt x="186" y="76"/>
                      <a:pt x="186" y="56"/>
                      <a:pt x="173" y="36"/>
                    </a:cubicBezTo>
                    <a:lnTo>
                      <a:pt x="159" y="29"/>
                    </a:lnTo>
                    <a:lnTo>
                      <a:pt x="140" y="23"/>
                    </a:lnTo>
                    <a:lnTo>
                      <a:pt x="120" y="16"/>
                    </a:lnTo>
                    <a:cubicBezTo>
                      <a:pt x="107" y="10"/>
                      <a:pt x="93" y="3"/>
                      <a:pt x="80" y="3"/>
                    </a:cubicBezTo>
                    <a:cubicBezTo>
                      <a:pt x="75" y="1"/>
                      <a:pt x="69" y="0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43"/>
              <p:cNvSpPr/>
              <p:nvPr/>
            </p:nvSpPr>
            <p:spPr>
              <a:xfrm>
                <a:off x="8709874" y="3854780"/>
                <a:ext cx="15470" cy="17146"/>
              </a:xfrm>
              <a:custGeom>
                <a:rect b="b" l="l" r="r" t="t"/>
                <a:pathLst>
                  <a:path extrusionOk="0" h="133" w="120">
                    <a:moveTo>
                      <a:pt x="60" y="0"/>
                    </a:moveTo>
                    <a:cubicBezTo>
                      <a:pt x="47" y="0"/>
                      <a:pt x="41" y="0"/>
                      <a:pt x="34" y="7"/>
                    </a:cubicBezTo>
                    <a:lnTo>
                      <a:pt x="14" y="26"/>
                    </a:lnTo>
                    <a:lnTo>
                      <a:pt x="8" y="40"/>
                    </a:lnTo>
                    <a:lnTo>
                      <a:pt x="1" y="53"/>
                    </a:lnTo>
                    <a:cubicBezTo>
                      <a:pt x="1" y="66"/>
                      <a:pt x="1" y="73"/>
                      <a:pt x="1" y="79"/>
                    </a:cubicBezTo>
                    <a:lnTo>
                      <a:pt x="8" y="93"/>
                    </a:lnTo>
                    <a:lnTo>
                      <a:pt x="14" y="106"/>
                    </a:lnTo>
                    <a:lnTo>
                      <a:pt x="21" y="119"/>
                    </a:lnTo>
                    <a:lnTo>
                      <a:pt x="34" y="126"/>
                    </a:lnTo>
                    <a:cubicBezTo>
                      <a:pt x="41" y="126"/>
                      <a:pt x="54" y="132"/>
                      <a:pt x="60" y="132"/>
                    </a:cubicBezTo>
                    <a:lnTo>
                      <a:pt x="74" y="126"/>
                    </a:lnTo>
                    <a:lnTo>
                      <a:pt x="87" y="119"/>
                    </a:lnTo>
                    <a:lnTo>
                      <a:pt x="100" y="112"/>
                    </a:lnTo>
                    <a:lnTo>
                      <a:pt x="113" y="99"/>
                    </a:lnTo>
                    <a:lnTo>
                      <a:pt x="113" y="86"/>
                    </a:lnTo>
                    <a:cubicBezTo>
                      <a:pt x="120" y="79"/>
                      <a:pt x="120" y="73"/>
                      <a:pt x="120" y="60"/>
                    </a:cubicBezTo>
                    <a:lnTo>
                      <a:pt x="113" y="46"/>
                    </a:lnTo>
                    <a:lnTo>
                      <a:pt x="100" y="26"/>
                    </a:lnTo>
                    <a:lnTo>
                      <a:pt x="80" y="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43"/>
              <p:cNvSpPr/>
              <p:nvPr/>
            </p:nvSpPr>
            <p:spPr>
              <a:xfrm>
                <a:off x="8623112" y="3710005"/>
                <a:ext cx="27331" cy="20627"/>
              </a:xfrm>
              <a:custGeom>
                <a:rect b="b" l="l" r="r" t="t"/>
                <a:pathLst>
                  <a:path extrusionOk="0" h="160" w="212">
                    <a:moveTo>
                      <a:pt x="80" y="1"/>
                    </a:moveTo>
                    <a:cubicBezTo>
                      <a:pt x="66" y="7"/>
                      <a:pt x="60" y="7"/>
                      <a:pt x="53" y="7"/>
                    </a:cubicBezTo>
                    <a:lnTo>
                      <a:pt x="33" y="14"/>
                    </a:lnTo>
                    <a:cubicBezTo>
                      <a:pt x="27" y="20"/>
                      <a:pt x="20" y="27"/>
                      <a:pt x="14" y="34"/>
                    </a:cubicBezTo>
                    <a:lnTo>
                      <a:pt x="7" y="53"/>
                    </a:lnTo>
                    <a:cubicBezTo>
                      <a:pt x="0" y="60"/>
                      <a:pt x="0" y="67"/>
                      <a:pt x="0" y="80"/>
                    </a:cubicBezTo>
                    <a:lnTo>
                      <a:pt x="0" y="100"/>
                    </a:lnTo>
                    <a:lnTo>
                      <a:pt x="7" y="113"/>
                    </a:lnTo>
                    <a:cubicBezTo>
                      <a:pt x="14" y="126"/>
                      <a:pt x="20" y="133"/>
                      <a:pt x="27" y="139"/>
                    </a:cubicBezTo>
                    <a:cubicBezTo>
                      <a:pt x="33" y="146"/>
                      <a:pt x="40" y="146"/>
                      <a:pt x="53" y="152"/>
                    </a:cubicBezTo>
                    <a:lnTo>
                      <a:pt x="53" y="146"/>
                    </a:lnTo>
                    <a:cubicBezTo>
                      <a:pt x="60" y="152"/>
                      <a:pt x="66" y="152"/>
                      <a:pt x="80" y="152"/>
                    </a:cubicBezTo>
                    <a:lnTo>
                      <a:pt x="86" y="159"/>
                    </a:lnTo>
                    <a:lnTo>
                      <a:pt x="132" y="159"/>
                    </a:lnTo>
                    <a:lnTo>
                      <a:pt x="152" y="146"/>
                    </a:lnTo>
                    <a:lnTo>
                      <a:pt x="166" y="139"/>
                    </a:lnTo>
                    <a:lnTo>
                      <a:pt x="166" y="139"/>
                    </a:lnTo>
                    <a:lnTo>
                      <a:pt x="166" y="139"/>
                    </a:lnTo>
                    <a:cubicBezTo>
                      <a:pt x="170" y="137"/>
                      <a:pt x="174" y="135"/>
                      <a:pt x="179" y="133"/>
                    </a:cubicBezTo>
                    <a:cubicBezTo>
                      <a:pt x="192" y="126"/>
                      <a:pt x="199" y="119"/>
                      <a:pt x="205" y="113"/>
                    </a:cubicBezTo>
                    <a:cubicBezTo>
                      <a:pt x="205" y="100"/>
                      <a:pt x="212" y="93"/>
                      <a:pt x="212" y="80"/>
                    </a:cubicBezTo>
                    <a:cubicBezTo>
                      <a:pt x="212" y="67"/>
                      <a:pt x="205" y="53"/>
                      <a:pt x="205" y="47"/>
                    </a:cubicBezTo>
                    <a:cubicBezTo>
                      <a:pt x="199" y="34"/>
                      <a:pt x="192" y="27"/>
                      <a:pt x="179" y="20"/>
                    </a:cubicBezTo>
                    <a:cubicBezTo>
                      <a:pt x="166" y="20"/>
                      <a:pt x="152" y="14"/>
                      <a:pt x="146" y="7"/>
                    </a:cubicBezTo>
                    <a:lnTo>
                      <a:pt x="146" y="7"/>
                    </a:lnTo>
                    <a:cubicBezTo>
                      <a:pt x="148" y="9"/>
                      <a:pt x="150" y="12"/>
                      <a:pt x="152" y="14"/>
                    </a:cubicBezTo>
                    <a:lnTo>
                      <a:pt x="152" y="14"/>
                    </a:lnTo>
                    <a:lnTo>
                      <a:pt x="152" y="14"/>
                    </a:lnTo>
                    <a:lnTo>
                      <a:pt x="139" y="7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43"/>
              <p:cNvSpPr/>
              <p:nvPr/>
            </p:nvSpPr>
            <p:spPr>
              <a:xfrm>
                <a:off x="8688603" y="3752548"/>
                <a:ext cx="29909" cy="20627"/>
              </a:xfrm>
              <a:custGeom>
                <a:rect b="b" l="l" r="r" t="t"/>
                <a:pathLst>
                  <a:path extrusionOk="0" h="160" w="232">
                    <a:moveTo>
                      <a:pt x="100" y="1"/>
                    </a:moveTo>
                    <a:cubicBezTo>
                      <a:pt x="87" y="1"/>
                      <a:pt x="74" y="1"/>
                      <a:pt x="60" y="7"/>
                    </a:cubicBezTo>
                    <a:cubicBezTo>
                      <a:pt x="53" y="15"/>
                      <a:pt x="47" y="20"/>
                      <a:pt x="43" y="26"/>
                    </a:cubicBezTo>
                    <a:lnTo>
                      <a:pt x="43" y="26"/>
                    </a:lnTo>
                    <a:cubicBezTo>
                      <a:pt x="42" y="26"/>
                      <a:pt x="41" y="27"/>
                      <a:pt x="40" y="27"/>
                    </a:cubicBezTo>
                    <a:cubicBezTo>
                      <a:pt x="21" y="34"/>
                      <a:pt x="1" y="54"/>
                      <a:pt x="1" y="80"/>
                    </a:cubicBezTo>
                    <a:cubicBezTo>
                      <a:pt x="1" y="106"/>
                      <a:pt x="21" y="133"/>
                      <a:pt x="40" y="139"/>
                    </a:cubicBezTo>
                    <a:lnTo>
                      <a:pt x="40" y="133"/>
                    </a:lnTo>
                    <a:cubicBezTo>
                      <a:pt x="42" y="134"/>
                      <a:pt x="43" y="135"/>
                      <a:pt x="44" y="135"/>
                    </a:cubicBezTo>
                    <a:lnTo>
                      <a:pt x="44" y="135"/>
                    </a:lnTo>
                    <a:cubicBezTo>
                      <a:pt x="48" y="141"/>
                      <a:pt x="53" y="146"/>
                      <a:pt x="60" y="153"/>
                    </a:cubicBezTo>
                    <a:cubicBezTo>
                      <a:pt x="74" y="159"/>
                      <a:pt x="87" y="159"/>
                      <a:pt x="100" y="159"/>
                    </a:cubicBezTo>
                    <a:lnTo>
                      <a:pt x="153" y="159"/>
                    </a:lnTo>
                    <a:cubicBezTo>
                      <a:pt x="166" y="153"/>
                      <a:pt x="173" y="153"/>
                      <a:pt x="179" y="139"/>
                    </a:cubicBezTo>
                    <a:cubicBezTo>
                      <a:pt x="185" y="137"/>
                      <a:pt x="190" y="133"/>
                      <a:pt x="195" y="128"/>
                    </a:cubicBezTo>
                    <a:lnTo>
                      <a:pt x="195" y="128"/>
                    </a:lnTo>
                    <a:lnTo>
                      <a:pt x="199" y="126"/>
                    </a:lnTo>
                    <a:cubicBezTo>
                      <a:pt x="232" y="106"/>
                      <a:pt x="232" y="54"/>
                      <a:pt x="199" y="34"/>
                    </a:cubicBezTo>
                    <a:lnTo>
                      <a:pt x="189" y="27"/>
                    </a:lnTo>
                    <a:lnTo>
                      <a:pt x="189" y="27"/>
                    </a:lnTo>
                    <a:cubicBezTo>
                      <a:pt x="186" y="22"/>
                      <a:pt x="182" y="17"/>
                      <a:pt x="179" y="14"/>
                    </a:cubicBezTo>
                    <a:lnTo>
                      <a:pt x="159" y="7"/>
                    </a:lnTo>
                    <a:cubicBezTo>
                      <a:pt x="153" y="1"/>
                      <a:pt x="140" y="1"/>
                      <a:pt x="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43"/>
              <p:cNvSpPr/>
              <p:nvPr/>
            </p:nvSpPr>
            <p:spPr>
              <a:xfrm>
                <a:off x="8766341" y="3803084"/>
                <a:ext cx="19467" cy="15470"/>
              </a:xfrm>
              <a:custGeom>
                <a:rect b="b" l="l" r="r" t="t"/>
                <a:pathLst>
                  <a:path extrusionOk="0" h="120" w="151">
                    <a:moveTo>
                      <a:pt x="69" y="1"/>
                    </a:moveTo>
                    <a:cubicBezTo>
                      <a:pt x="4" y="1"/>
                      <a:pt x="1" y="120"/>
                      <a:pt x="71" y="120"/>
                    </a:cubicBezTo>
                    <a:cubicBezTo>
                      <a:pt x="77" y="120"/>
                      <a:pt x="84" y="119"/>
                      <a:pt x="91" y="117"/>
                    </a:cubicBezTo>
                    <a:lnTo>
                      <a:pt x="111" y="111"/>
                    </a:lnTo>
                    <a:cubicBezTo>
                      <a:pt x="142" y="99"/>
                      <a:pt x="151" y="75"/>
                      <a:pt x="146" y="54"/>
                    </a:cubicBezTo>
                    <a:lnTo>
                      <a:pt x="146" y="54"/>
                    </a:lnTo>
                    <a:cubicBezTo>
                      <a:pt x="146" y="36"/>
                      <a:pt x="137" y="19"/>
                      <a:pt x="111" y="12"/>
                    </a:cubicBezTo>
                    <a:lnTo>
                      <a:pt x="91" y="5"/>
                    </a:lnTo>
                    <a:cubicBezTo>
                      <a:pt x="83" y="2"/>
                      <a:pt x="76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43"/>
              <p:cNvSpPr/>
              <p:nvPr/>
            </p:nvSpPr>
            <p:spPr>
              <a:xfrm>
                <a:off x="8391575" y="3818941"/>
                <a:ext cx="32487" cy="17146"/>
              </a:xfrm>
              <a:custGeom>
                <a:rect b="b" l="l" r="r" t="t"/>
                <a:pathLst>
                  <a:path extrusionOk="0" h="133" w="252">
                    <a:moveTo>
                      <a:pt x="53" y="1"/>
                    </a:moveTo>
                    <a:cubicBezTo>
                      <a:pt x="40" y="1"/>
                      <a:pt x="27" y="7"/>
                      <a:pt x="20" y="14"/>
                    </a:cubicBezTo>
                    <a:cubicBezTo>
                      <a:pt x="7" y="27"/>
                      <a:pt x="7" y="34"/>
                      <a:pt x="7" y="47"/>
                    </a:cubicBezTo>
                    <a:cubicBezTo>
                      <a:pt x="0" y="54"/>
                      <a:pt x="7" y="67"/>
                      <a:pt x="7" y="73"/>
                    </a:cubicBezTo>
                    <a:cubicBezTo>
                      <a:pt x="20" y="87"/>
                      <a:pt x="27" y="93"/>
                      <a:pt x="40" y="100"/>
                    </a:cubicBezTo>
                    <a:cubicBezTo>
                      <a:pt x="53" y="106"/>
                      <a:pt x="66" y="113"/>
                      <a:pt x="80" y="120"/>
                    </a:cubicBezTo>
                    <a:cubicBezTo>
                      <a:pt x="93" y="120"/>
                      <a:pt x="113" y="126"/>
                      <a:pt x="126" y="126"/>
                    </a:cubicBezTo>
                    <a:cubicBezTo>
                      <a:pt x="139" y="126"/>
                      <a:pt x="152" y="126"/>
                      <a:pt x="166" y="133"/>
                    </a:cubicBezTo>
                    <a:lnTo>
                      <a:pt x="205" y="133"/>
                    </a:lnTo>
                    <a:lnTo>
                      <a:pt x="225" y="126"/>
                    </a:lnTo>
                    <a:cubicBezTo>
                      <a:pt x="238" y="126"/>
                      <a:pt x="251" y="113"/>
                      <a:pt x="251" y="100"/>
                    </a:cubicBezTo>
                    <a:cubicBezTo>
                      <a:pt x="251" y="80"/>
                      <a:pt x="245" y="73"/>
                      <a:pt x="232" y="60"/>
                    </a:cubicBezTo>
                    <a:lnTo>
                      <a:pt x="218" y="47"/>
                    </a:lnTo>
                    <a:lnTo>
                      <a:pt x="212" y="47"/>
                    </a:lnTo>
                    <a:lnTo>
                      <a:pt x="192" y="34"/>
                    </a:lnTo>
                    <a:cubicBezTo>
                      <a:pt x="179" y="27"/>
                      <a:pt x="166" y="27"/>
                      <a:pt x="152" y="21"/>
                    </a:cubicBezTo>
                    <a:lnTo>
                      <a:pt x="126" y="14"/>
                    </a:lnTo>
                    <a:cubicBezTo>
                      <a:pt x="119" y="7"/>
                      <a:pt x="106" y="7"/>
                      <a:pt x="99" y="7"/>
                    </a:cubicBez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43"/>
              <p:cNvSpPr/>
              <p:nvPr/>
            </p:nvSpPr>
            <p:spPr>
              <a:xfrm>
                <a:off x="8511598" y="3881982"/>
                <a:ext cx="25655" cy="17146"/>
              </a:xfrm>
              <a:custGeom>
                <a:rect b="b" l="l" r="r" t="t"/>
                <a:pathLst>
                  <a:path extrusionOk="0" h="133" w="199">
                    <a:moveTo>
                      <a:pt x="66" y="0"/>
                    </a:moveTo>
                    <a:cubicBezTo>
                      <a:pt x="60" y="0"/>
                      <a:pt x="53" y="0"/>
                      <a:pt x="47" y="7"/>
                    </a:cubicBezTo>
                    <a:cubicBezTo>
                      <a:pt x="33" y="7"/>
                      <a:pt x="27" y="14"/>
                      <a:pt x="20" y="20"/>
                    </a:cubicBezTo>
                    <a:cubicBezTo>
                      <a:pt x="14" y="27"/>
                      <a:pt x="14" y="33"/>
                      <a:pt x="7" y="40"/>
                    </a:cubicBezTo>
                    <a:cubicBezTo>
                      <a:pt x="7" y="47"/>
                      <a:pt x="0" y="60"/>
                      <a:pt x="0" y="66"/>
                    </a:cubicBezTo>
                    <a:cubicBezTo>
                      <a:pt x="0" y="80"/>
                      <a:pt x="7" y="99"/>
                      <a:pt x="20" y="113"/>
                    </a:cubicBezTo>
                    <a:cubicBezTo>
                      <a:pt x="33" y="126"/>
                      <a:pt x="53" y="132"/>
                      <a:pt x="66" y="132"/>
                    </a:cubicBezTo>
                    <a:lnTo>
                      <a:pt x="126" y="132"/>
                    </a:lnTo>
                    <a:cubicBezTo>
                      <a:pt x="139" y="132"/>
                      <a:pt x="146" y="126"/>
                      <a:pt x="152" y="126"/>
                    </a:cubicBezTo>
                    <a:lnTo>
                      <a:pt x="159" y="119"/>
                    </a:lnTo>
                    <a:lnTo>
                      <a:pt x="166" y="113"/>
                    </a:lnTo>
                    <a:cubicBezTo>
                      <a:pt x="179" y="113"/>
                      <a:pt x="185" y="106"/>
                      <a:pt x="185" y="93"/>
                    </a:cubicBezTo>
                    <a:cubicBezTo>
                      <a:pt x="192" y="86"/>
                      <a:pt x="199" y="80"/>
                      <a:pt x="199" y="66"/>
                    </a:cubicBezTo>
                    <a:cubicBezTo>
                      <a:pt x="199" y="53"/>
                      <a:pt x="192" y="47"/>
                      <a:pt x="185" y="40"/>
                    </a:cubicBezTo>
                    <a:cubicBezTo>
                      <a:pt x="185" y="27"/>
                      <a:pt x="179" y="20"/>
                      <a:pt x="166" y="14"/>
                    </a:cubicBezTo>
                    <a:lnTo>
                      <a:pt x="159" y="14"/>
                    </a:lnTo>
                    <a:cubicBezTo>
                      <a:pt x="152" y="7"/>
                      <a:pt x="139" y="0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43"/>
              <p:cNvSpPr/>
              <p:nvPr/>
            </p:nvSpPr>
            <p:spPr>
              <a:xfrm>
                <a:off x="8613701" y="3916016"/>
                <a:ext cx="33390" cy="18822"/>
              </a:xfrm>
              <a:custGeom>
                <a:rect b="b" l="l" r="r" t="t"/>
                <a:pathLst>
                  <a:path extrusionOk="0" h="146" w="259">
                    <a:moveTo>
                      <a:pt x="153" y="0"/>
                    </a:moveTo>
                    <a:cubicBezTo>
                      <a:pt x="139" y="0"/>
                      <a:pt x="133" y="7"/>
                      <a:pt x="126" y="7"/>
                    </a:cubicBezTo>
                    <a:cubicBezTo>
                      <a:pt x="113" y="7"/>
                      <a:pt x="100" y="14"/>
                      <a:pt x="87" y="14"/>
                    </a:cubicBezTo>
                    <a:cubicBezTo>
                      <a:pt x="67" y="20"/>
                      <a:pt x="47" y="27"/>
                      <a:pt x="34" y="40"/>
                    </a:cubicBezTo>
                    <a:cubicBezTo>
                      <a:pt x="21" y="40"/>
                      <a:pt x="14" y="53"/>
                      <a:pt x="7" y="67"/>
                    </a:cubicBezTo>
                    <a:cubicBezTo>
                      <a:pt x="1" y="73"/>
                      <a:pt x="1" y="86"/>
                      <a:pt x="7" y="100"/>
                    </a:cubicBezTo>
                    <a:cubicBezTo>
                      <a:pt x="7" y="113"/>
                      <a:pt x="14" y="119"/>
                      <a:pt x="21" y="126"/>
                    </a:cubicBezTo>
                    <a:cubicBezTo>
                      <a:pt x="27" y="133"/>
                      <a:pt x="47" y="146"/>
                      <a:pt x="60" y="146"/>
                    </a:cubicBezTo>
                    <a:cubicBezTo>
                      <a:pt x="80" y="146"/>
                      <a:pt x="100" y="146"/>
                      <a:pt x="120" y="139"/>
                    </a:cubicBezTo>
                    <a:cubicBezTo>
                      <a:pt x="133" y="133"/>
                      <a:pt x="146" y="126"/>
                      <a:pt x="159" y="126"/>
                    </a:cubicBezTo>
                    <a:cubicBezTo>
                      <a:pt x="166" y="119"/>
                      <a:pt x="172" y="119"/>
                      <a:pt x="179" y="113"/>
                    </a:cubicBezTo>
                    <a:lnTo>
                      <a:pt x="199" y="100"/>
                    </a:lnTo>
                    <a:lnTo>
                      <a:pt x="212" y="86"/>
                    </a:lnTo>
                    <a:cubicBezTo>
                      <a:pt x="225" y="80"/>
                      <a:pt x="232" y="73"/>
                      <a:pt x="245" y="60"/>
                    </a:cubicBezTo>
                    <a:cubicBezTo>
                      <a:pt x="258" y="47"/>
                      <a:pt x="252" y="20"/>
                      <a:pt x="232" y="14"/>
                    </a:cubicBezTo>
                    <a:cubicBezTo>
                      <a:pt x="219" y="14"/>
                      <a:pt x="205" y="14"/>
                      <a:pt x="192" y="7"/>
                    </a:cubicBezTo>
                    <a:lnTo>
                      <a:pt x="172" y="7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43"/>
              <p:cNvSpPr/>
              <p:nvPr/>
            </p:nvSpPr>
            <p:spPr>
              <a:xfrm>
                <a:off x="8737205" y="3942444"/>
                <a:ext cx="21400" cy="13150"/>
              </a:xfrm>
              <a:custGeom>
                <a:rect b="b" l="l" r="r" t="t"/>
                <a:pathLst>
                  <a:path extrusionOk="0" h="102" w="166">
                    <a:moveTo>
                      <a:pt x="53" y="0"/>
                    </a:moveTo>
                    <a:lnTo>
                      <a:pt x="33" y="7"/>
                    </a:lnTo>
                    <a:lnTo>
                      <a:pt x="20" y="13"/>
                    </a:lnTo>
                    <a:cubicBezTo>
                      <a:pt x="7" y="27"/>
                      <a:pt x="0" y="40"/>
                      <a:pt x="0" y="53"/>
                    </a:cubicBezTo>
                    <a:cubicBezTo>
                      <a:pt x="0" y="66"/>
                      <a:pt x="7" y="79"/>
                      <a:pt x="20" y="86"/>
                    </a:cubicBezTo>
                    <a:cubicBezTo>
                      <a:pt x="25" y="91"/>
                      <a:pt x="35" y="101"/>
                      <a:pt x="46" y="101"/>
                    </a:cubicBezTo>
                    <a:cubicBezTo>
                      <a:pt x="48" y="101"/>
                      <a:pt x="51" y="100"/>
                      <a:pt x="53" y="99"/>
                    </a:cubicBezTo>
                    <a:lnTo>
                      <a:pt x="86" y="99"/>
                    </a:lnTo>
                    <a:lnTo>
                      <a:pt x="99" y="93"/>
                    </a:lnTo>
                    <a:lnTo>
                      <a:pt x="112" y="93"/>
                    </a:lnTo>
                    <a:cubicBezTo>
                      <a:pt x="126" y="86"/>
                      <a:pt x="132" y="79"/>
                      <a:pt x="146" y="79"/>
                    </a:cubicBezTo>
                    <a:cubicBezTo>
                      <a:pt x="165" y="66"/>
                      <a:pt x="165" y="33"/>
                      <a:pt x="146" y="27"/>
                    </a:cubicBezTo>
                    <a:cubicBezTo>
                      <a:pt x="132" y="20"/>
                      <a:pt x="126" y="13"/>
                      <a:pt x="112" y="13"/>
                    </a:cubicBezTo>
                    <a:lnTo>
                      <a:pt x="106" y="7"/>
                    </a:lnTo>
                    <a:lnTo>
                      <a:pt x="86" y="7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43"/>
              <p:cNvSpPr/>
              <p:nvPr/>
            </p:nvSpPr>
            <p:spPr>
              <a:xfrm>
                <a:off x="8853747" y="3969646"/>
                <a:ext cx="14697" cy="11989"/>
              </a:xfrm>
              <a:custGeom>
                <a:rect b="b" l="l" r="r" t="t"/>
                <a:pathLst>
                  <a:path extrusionOk="0" h="93" w="114">
                    <a:moveTo>
                      <a:pt x="54" y="0"/>
                    </a:moveTo>
                    <a:cubicBezTo>
                      <a:pt x="1" y="0"/>
                      <a:pt x="1" y="93"/>
                      <a:pt x="54" y="93"/>
                    </a:cubicBezTo>
                    <a:cubicBezTo>
                      <a:pt x="113" y="93"/>
                      <a:pt x="113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00" name="Google Shape;4200;p43"/>
            <p:cNvGrpSpPr/>
            <p:nvPr/>
          </p:nvGrpSpPr>
          <p:grpSpPr>
            <a:xfrm flipH="1" rot="-206388">
              <a:off x="2014138" y="2541645"/>
              <a:ext cx="2509292" cy="607997"/>
              <a:chOff x="6851322" y="3468283"/>
              <a:chExt cx="2509288" cy="607996"/>
            </a:xfrm>
          </p:grpSpPr>
          <p:grpSp>
            <p:nvGrpSpPr>
              <p:cNvPr id="4201" name="Google Shape;4201;p43"/>
              <p:cNvGrpSpPr/>
              <p:nvPr/>
            </p:nvGrpSpPr>
            <p:grpSpPr>
              <a:xfrm>
                <a:off x="6851322" y="3468283"/>
                <a:ext cx="2509288" cy="607996"/>
                <a:chOff x="6851322" y="3468283"/>
                <a:chExt cx="2509288" cy="607996"/>
              </a:xfrm>
            </p:grpSpPr>
            <p:sp>
              <p:nvSpPr>
                <p:cNvPr id="4202" name="Google Shape;4202;p43"/>
                <p:cNvSpPr/>
                <p:nvPr/>
              </p:nvSpPr>
              <p:spPr>
                <a:xfrm>
                  <a:off x="9206424" y="3624446"/>
                  <a:ext cx="129304" cy="67424"/>
                </a:xfrm>
                <a:custGeom>
                  <a:rect b="b" l="l" r="r" t="t"/>
                  <a:pathLst>
                    <a:path extrusionOk="0" h="523" w="1003">
                      <a:moveTo>
                        <a:pt x="878" y="0"/>
                      </a:moveTo>
                      <a:cubicBezTo>
                        <a:pt x="839" y="0"/>
                        <a:pt x="799" y="0"/>
                        <a:pt x="760" y="7"/>
                      </a:cubicBezTo>
                      <a:cubicBezTo>
                        <a:pt x="509" y="27"/>
                        <a:pt x="251" y="53"/>
                        <a:pt x="0" y="79"/>
                      </a:cubicBezTo>
                      <a:cubicBezTo>
                        <a:pt x="60" y="93"/>
                        <a:pt x="119" y="112"/>
                        <a:pt x="179" y="139"/>
                      </a:cubicBezTo>
                      <a:cubicBezTo>
                        <a:pt x="370" y="225"/>
                        <a:pt x="489" y="403"/>
                        <a:pt x="680" y="495"/>
                      </a:cubicBezTo>
                      <a:cubicBezTo>
                        <a:pt x="715" y="513"/>
                        <a:pt x="763" y="523"/>
                        <a:pt x="810" y="523"/>
                      </a:cubicBezTo>
                      <a:cubicBezTo>
                        <a:pt x="907" y="523"/>
                        <a:pt x="1002" y="479"/>
                        <a:pt x="971" y="363"/>
                      </a:cubicBezTo>
                      <a:cubicBezTo>
                        <a:pt x="951" y="258"/>
                        <a:pt x="885" y="172"/>
                        <a:pt x="878" y="66"/>
                      </a:cubicBezTo>
                      <a:cubicBezTo>
                        <a:pt x="872" y="46"/>
                        <a:pt x="872" y="20"/>
                        <a:pt x="87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3" name="Google Shape;4203;p43"/>
                <p:cNvSpPr/>
                <p:nvPr/>
              </p:nvSpPr>
              <p:spPr>
                <a:xfrm>
                  <a:off x="6851322" y="3748545"/>
                  <a:ext cx="1022007" cy="107253"/>
                </a:xfrm>
                <a:custGeom>
                  <a:rect b="b" l="l" r="r" t="t"/>
                  <a:pathLst>
                    <a:path extrusionOk="0" h="832" w="8017">
                      <a:moveTo>
                        <a:pt x="73" y="0"/>
                      </a:moveTo>
                      <a:cubicBezTo>
                        <a:pt x="58" y="0"/>
                        <a:pt x="43" y="9"/>
                        <a:pt x="40" y="25"/>
                      </a:cubicBezTo>
                      <a:lnTo>
                        <a:pt x="40" y="19"/>
                      </a:lnTo>
                      <a:lnTo>
                        <a:pt x="40" y="19"/>
                      </a:lnTo>
                      <a:cubicBezTo>
                        <a:pt x="0" y="184"/>
                        <a:pt x="33" y="382"/>
                        <a:pt x="165" y="501"/>
                      </a:cubicBezTo>
                      <a:cubicBezTo>
                        <a:pt x="259" y="600"/>
                        <a:pt x="406" y="627"/>
                        <a:pt x="544" y="627"/>
                      </a:cubicBezTo>
                      <a:cubicBezTo>
                        <a:pt x="561" y="627"/>
                        <a:pt x="578" y="627"/>
                        <a:pt x="594" y="626"/>
                      </a:cubicBezTo>
                      <a:cubicBezTo>
                        <a:pt x="779" y="619"/>
                        <a:pt x="958" y="573"/>
                        <a:pt x="1136" y="527"/>
                      </a:cubicBezTo>
                      <a:cubicBezTo>
                        <a:pt x="1420" y="448"/>
                        <a:pt x="1704" y="382"/>
                        <a:pt x="1994" y="329"/>
                      </a:cubicBezTo>
                      <a:cubicBezTo>
                        <a:pt x="2262" y="283"/>
                        <a:pt x="2537" y="256"/>
                        <a:pt x="2811" y="256"/>
                      </a:cubicBezTo>
                      <a:cubicBezTo>
                        <a:pt x="2889" y="256"/>
                        <a:pt x="2967" y="258"/>
                        <a:pt x="3044" y="263"/>
                      </a:cubicBezTo>
                      <a:cubicBezTo>
                        <a:pt x="3381" y="283"/>
                        <a:pt x="3718" y="355"/>
                        <a:pt x="4048" y="441"/>
                      </a:cubicBezTo>
                      <a:cubicBezTo>
                        <a:pt x="4675" y="600"/>
                        <a:pt x="5302" y="811"/>
                        <a:pt x="5963" y="831"/>
                      </a:cubicBezTo>
                      <a:cubicBezTo>
                        <a:pt x="5985" y="831"/>
                        <a:pt x="6006" y="831"/>
                        <a:pt x="6028" y="831"/>
                      </a:cubicBezTo>
                      <a:cubicBezTo>
                        <a:pt x="6361" y="831"/>
                        <a:pt x="6683" y="783"/>
                        <a:pt x="6993" y="659"/>
                      </a:cubicBezTo>
                      <a:cubicBezTo>
                        <a:pt x="7158" y="593"/>
                        <a:pt x="7316" y="520"/>
                        <a:pt x="7481" y="468"/>
                      </a:cubicBezTo>
                      <a:cubicBezTo>
                        <a:pt x="7646" y="415"/>
                        <a:pt x="7818" y="395"/>
                        <a:pt x="7990" y="375"/>
                      </a:cubicBezTo>
                      <a:cubicBezTo>
                        <a:pt x="8016" y="368"/>
                        <a:pt x="8016" y="329"/>
                        <a:pt x="7996" y="322"/>
                      </a:cubicBezTo>
                      <a:cubicBezTo>
                        <a:pt x="7916" y="279"/>
                        <a:pt x="7829" y="262"/>
                        <a:pt x="7740" y="262"/>
                      </a:cubicBezTo>
                      <a:cubicBezTo>
                        <a:pt x="7559" y="262"/>
                        <a:pt x="7368" y="333"/>
                        <a:pt x="7204" y="395"/>
                      </a:cubicBezTo>
                      <a:cubicBezTo>
                        <a:pt x="6914" y="507"/>
                        <a:pt x="6630" y="613"/>
                        <a:pt x="6313" y="639"/>
                      </a:cubicBezTo>
                      <a:cubicBezTo>
                        <a:pt x="6222" y="648"/>
                        <a:pt x="6132" y="652"/>
                        <a:pt x="6042" y="652"/>
                      </a:cubicBezTo>
                      <a:cubicBezTo>
                        <a:pt x="5502" y="652"/>
                        <a:pt x="4971" y="510"/>
                        <a:pt x="4444" y="368"/>
                      </a:cubicBezTo>
                      <a:cubicBezTo>
                        <a:pt x="3898" y="220"/>
                        <a:pt x="3346" y="93"/>
                        <a:pt x="2774" y="93"/>
                      </a:cubicBezTo>
                      <a:cubicBezTo>
                        <a:pt x="2710" y="93"/>
                        <a:pt x="2646" y="94"/>
                        <a:pt x="2582" y="98"/>
                      </a:cubicBezTo>
                      <a:cubicBezTo>
                        <a:pt x="2258" y="118"/>
                        <a:pt x="1935" y="170"/>
                        <a:pt x="1618" y="243"/>
                      </a:cubicBezTo>
                      <a:cubicBezTo>
                        <a:pt x="1387" y="302"/>
                        <a:pt x="1162" y="375"/>
                        <a:pt x="931" y="428"/>
                      </a:cubicBezTo>
                      <a:cubicBezTo>
                        <a:pt x="806" y="460"/>
                        <a:pt x="667" y="496"/>
                        <a:pt x="534" y="496"/>
                      </a:cubicBezTo>
                      <a:cubicBezTo>
                        <a:pt x="478" y="496"/>
                        <a:pt x="423" y="490"/>
                        <a:pt x="370" y="474"/>
                      </a:cubicBezTo>
                      <a:cubicBezTo>
                        <a:pt x="152" y="415"/>
                        <a:pt x="139" y="210"/>
                        <a:pt x="106" y="25"/>
                      </a:cubicBezTo>
                      <a:cubicBezTo>
                        <a:pt x="103" y="9"/>
                        <a:pt x="88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4" name="Google Shape;4204;p43"/>
                <p:cNvSpPr/>
                <p:nvPr/>
              </p:nvSpPr>
              <p:spPr>
                <a:xfrm>
                  <a:off x="6949882" y="3832477"/>
                  <a:ext cx="654256" cy="105068"/>
                </a:xfrm>
                <a:custGeom>
                  <a:rect b="b" l="l" r="r" t="t"/>
                  <a:pathLst>
                    <a:path extrusionOk="0" h="815" w="5075">
                      <a:moveTo>
                        <a:pt x="5049" y="1"/>
                      </a:moveTo>
                      <a:cubicBezTo>
                        <a:pt x="5047" y="1"/>
                        <a:pt x="5045" y="1"/>
                        <a:pt x="5043" y="1"/>
                      </a:cubicBezTo>
                      <a:cubicBezTo>
                        <a:pt x="4409" y="199"/>
                        <a:pt x="3762" y="398"/>
                        <a:pt x="3101" y="497"/>
                      </a:cubicBezTo>
                      <a:cubicBezTo>
                        <a:pt x="2751" y="549"/>
                        <a:pt x="2395" y="575"/>
                        <a:pt x="2039" y="575"/>
                      </a:cubicBezTo>
                      <a:cubicBezTo>
                        <a:pt x="1718" y="575"/>
                        <a:pt x="1397" y="554"/>
                        <a:pt x="1081" y="510"/>
                      </a:cubicBezTo>
                      <a:cubicBezTo>
                        <a:pt x="909" y="490"/>
                        <a:pt x="731" y="457"/>
                        <a:pt x="566" y="411"/>
                      </a:cubicBezTo>
                      <a:cubicBezTo>
                        <a:pt x="388" y="358"/>
                        <a:pt x="209" y="285"/>
                        <a:pt x="38" y="206"/>
                      </a:cubicBezTo>
                      <a:cubicBezTo>
                        <a:pt x="35" y="205"/>
                        <a:pt x="33" y="204"/>
                        <a:pt x="30" y="204"/>
                      </a:cubicBezTo>
                      <a:cubicBezTo>
                        <a:pt x="16" y="204"/>
                        <a:pt x="0" y="216"/>
                        <a:pt x="11" y="233"/>
                      </a:cubicBezTo>
                      <a:cubicBezTo>
                        <a:pt x="203" y="483"/>
                        <a:pt x="526" y="589"/>
                        <a:pt x="823" y="668"/>
                      </a:cubicBezTo>
                      <a:cubicBezTo>
                        <a:pt x="1160" y="748"/>
                        <a:pt x="1517" y="787"/>
                        <a:pt x="1873" y="807"/>
                      </a:cubicBezTo>
                      <a:cubicBezTo>
                        <a:pt x="1980" y="812"/>
                        <a:pt x="2087" y="815"/>
                        <a:pt x="2195" y="815"/>
                      </a:cubicBezTo>
                      <a:cubicBezTo>
                        <a:pt x="2796" y="815"/>
                        <a:pt x="3415" y="734"/>
                        <a:pt x="3986" y="549"/>
                      </a:cubicBezTo>
                      <a:cubicBezTo>
                        <a:pt x="4369" y="431"/>
                        <a:pt x="4732" y="266"/>
                        <a:pt x="5062" y="41"/>
                      </a:cubicBezTo>
                      <a:cubicBezTo>
                        <a:pt x="5075" y="29"/>
                        <a:pt x="5070" y="1"/>
                        <a:pt x="504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5" name="Google Shape;4205;p43"/>
                <p:cNvSpPr/>
                <p:nvPr/>
              </p:nvSpPr>
              <p:spPr>
                <a:xfrm>
                  <a:off x="9140805" y="3603820"/>
                  <a:ext cx="219804" cy="112932"/>
                </a:xfrm>
                <a:custGeom>
                  <a:rect b="b" l="l" r="r" t="t"/>
                  <a:pathLst>
                    <a:path extrusionOk="0" h="876" w="1705">
                      <a:moveTo>
                        <a:pt x="1509" y="1"/>
                      </a:moveTo>
                      <a:cubicBezTo>
                        <a:pt x="1499" y="1"/>
                        <a:pt x="1489" y="3"/>
                        <a:pt x="1480" y="8"/>
                      </a:cubicBezTo>
                      <a:cubicBezTo>
                        <a:pt x="1401" y="48"/>
                        <a:pt x="1374" y="147"/>
                        <a:pt x="1387" y="226"/>
                      </a:cubicBezTo>
                      <a:cubicBezTo>
                        <a:pt x="1394" y="332"/>
                        <a:pt x="1460" y="418"/>
                        <a:pt x="1480" y="523"/>
                      </a:cubicBezTo>
                      <a:cubicBezTo>
                        <a:pt x="1511" y="639"/>
                        <a:pt x="1416" y="683"/>
                        <a:pt x="1319" y="683"/>
                      </a:cubicBezTo>
                      <a:cubicBezTo>
                        <a:pt x="1272" y="683"/>
                        <a:pt x="1224" y="673"/>
                        <a:pt x="1189" y="655"/>
                      </a:cubicBezTo>
                      <a:cubicBezTo>
                        <a:pt x="1005" y="563"/>
                        <a:pt x="879" y="385"/>
                        <a:pt x="688" y="299"/>
                      </a:cubicBezTo>
                      <a:cubicBezTo>
                        <a:pt x="538" y="234"/>
                        <a:pt x="374" y="203"/>
                        <a:pt x="212" y="203"/>
                      </a:cubicBezTo>
                      <a:cubicBezTo>
                        <a:pt x="159" y="203"/>
                        <a:pt x="106" y="206"/>
                        <a:pt x="54" y="213"/>
                      </a:cubicBezTo>
                      <a:cubicBezTo>
                        <a:pt x="14" y="220"/>
                        <a:pt x="1" y="272"/>
                        <a:pt x="40" y="286"/>
                      </a:cubicBezTo>
                      <a:cubicBezTo>
                        <a:pt x="272" y="345"/>
                        <a:pt x="516" y="352"/>
                        <a:pt x="714" y="497"/>
                      </a:cubicBezTo>
                      <a:cubicBezTo>
                        <a:pt x="879" y="622"/>
                        <a:pt x="998" y="820"/>
                        <a:pt x="1216" y="867"/>
                      </a:cubicBezTo>
                      <a:cubicBezTo>
                        <a:pt x="1248" y="873"/>
                        <a:pt x="1281" y="876"/>
                        <a:pt x="1314" y="876"/>
                      </a:cubicBezTo>
                      <a:cubicBezTo>
                        <a:pt x="1459" y="876"/>
                        <a:pt x="1604" y="815"/>
                        <a:pt x="1658" y="675"/>
                      </a:cubicBezTo>
                      <a:cubicBezTo>
                        <a:pt x="1704" y="563"/>
                        <a:pt x="1671" y="451"/>
                        <a:pt x="1619" y="352"/>
                      </a:cubicBezTo>
                      <a:cubicBezTo>
                        <a:pt x="1572" y="253"/>
                        <a:pt x="1546" y="187"/>
                        <a:pt x="1572" y="81"/>
                      </a:cubicBezTo>
                      <a:cubicBezTo>
                        <a:pt x="1588" y="39"/>
                        <a:pt x="1549" y="1"/>
                        <a:pt x="15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6" name="Google Shape;4206;p43"/>
                <p:cNvSpPr/>
                <p:nvPr/>
              </p:nvSpPr>
              <p:spPr>
                <a:xfrm>
                  <a:off x="7782952" y="3696984"/>
                  <a:ext cx="55435" cy="57755"/>
                </a:xfrm>
                <a:custGeom>
                  <a:rect b="b" l="l" r="r" t="t"/>
                  <a:pathLst>
                    <a:path extrusionOk="0" h="448" w="430">
                      <a:moveTo>
                        <a:pt x="231" y="254"/>
                      </a:moveTo>
                      <a:lnTo>
                        <a:pt x="231" y="254"/>
                      </a:lnTo>
                      <a:cubicBezTo>
                        <a:pt x="231" y="254"/>
                        <a:pt x="231" y="254"/>
                        <a:pt x="231" y="254"/>
                      </a:cubicBezTo>
                      <a:lnTo>
                        <a:pt x="231" y="254"/>
                      </a:lnTo>
                      <a:cubicBezTo>
                        <a:pt x="232" y="255"/>
                        <a:pt x="232" y="256"/>
                        <a:pt x="232" y="256"/>
                      </a:cubicBezTo>
                      <a:lnTo>
                        <a:pt x="232" y="256"/>
                      </a:lnTo>
                      <a:cubicBezTo>
                        <a:pt x="232" y="255"/>
                        <a:pt x="231" y="254"/>
                        <a:pt x="231" y="254"/>
                      </a:cubicBezTo>
                      <a:close/>
                      <a:moveTo>
                        <a:pt x="246" y="257"/>
                      </a:moveTo>
                      <a:lnTo>
                        <a:pt x="246" y="257"/>
                      </a:lnTo>
                      <a:cubicBezTo>
                        <a:pt x="246" y="257"/>
                        <a:pt x="246" y="257"/>
                        <a:pt x="246" y="257"/>
                      </a:cubicBezTo>
                      <a:lnTo>
                        <a:pt x="246" y="257"/>
                      </a:lnTo>
                      <a:cubicBezTo>
                        <a:pt x="246" y="257"/>
                        <a:pt x="246" y="257"/>
                        <a:pt x="246" y="257"/>
                      </a:cubicBezTo>
                      <a:lnTo>
                        <a:pt x="246" y="257"/>
                      </a:lnTo>
                      <a:lnTo>
                        <a:pt x="246" y="257"/>
                      </a:lnTo>
                      <a:close/>
                      <a:moveTo>
                        <a:pt x="232" y="1"/>
                      </a:moveTo>
                      <a:cubicBezTo>
                        <a:pt x="221" y="1"/>
                        <a:pt x="209" y="3"/>
                        <a:pt x="199" y="8"/>
                      </a:cubicBezTo>
                      <a:lnTo>
                        <a:pt x="199" y="8"/>
                      </a:lnTo>
                      <a:cubicBezTo>
                        <a:pt x="186" y="4"/>
                        <a:pt x="172" y="3"/>
                        <a:pt x="159" y="3"/>
                      </a:cubicBezTo>
                      <a:cubicBezTo>
                        <a:pt x="119" y="3"/>
                        <a:pt x="80" y="16"/>
                        <a:pt x="53" y="49"/>
                      </a:cubicBezTo>
                      <a:cubicBezTo>
                        <a:pt x="20" y="82"/>
                        <a:pt x="7" y="121"/>
                        <a:pt x="7" y="168"/>
                      </a:cubicBezTo>
                      <a:cubicBezTo>
                        <a:pt x="0" y="220"/>
                        <a:pt x="20" y="286"/>
                        <a:pt x="53" y="326"/>
                      </a:cubicBezTo>
                      <a:cubicBezTo>
                        <a:pt x="93" y="379"/>
                        <a:pt x="146" y="419"/>
                        <a:pt x="205" y="438"/>
                      </a:cubicBezTo>
                      <a:cubicBezTo>
                        <a:pt x="224" y="443"/>
                        <a:pt x="246" y="448"/>
                        <a:pt x="266" y="448"/>
                      </a:cubicBezTo>
                      <a:cubicBezTo>
                        <a:pt x="275" y="448"/>
                        <a:pt x="283" y="447"/>
                        <a:pt x="291" y="445"/>
                      </a:cubicBezTo>
                      <a:cubicBezTo>
                        <a:pt x="330" y="445"/>
                        <a:pt x="363" y="438"/>
                        <a:pt x="383" y="405"/>
                      </a:cubicBezTo>
                      <a:cubicBezTo>
                        <a:pt x="390" y="392"/>
                        <a:pt x="396" y="372"/>
                        <a:pt x="403" y="352"/>
                      </a:cubicBezTo>
                      <a:cubicBezTo>
                        <a:pt x="430" y="286"/>
                        <a:pt x="416" y="214"/>
                        <a:pt x="370" y="154"/>
                      </a:cubicBezTo>
                      <a:cubicBezTo>
                        <a:pt x="367" y="151"/>
                        <a:pt x="364" y="148"/>
                        <a:pt x="360" y="145"/>
                      </a:cubicBezTo>
                      <a:lnTo>
                        <a:pt x="360" y="145"/>
                      </a:lnTo>
                      <a:cubicBezTo>
                        <a:pt x="360" y="135"/>
                        <a:pt x="359" y="125"/>
                        <a:pt x="357" y="115"/>
                      </a:cubicBezTo>
                      <a:cubicBezTo>
                        <a:pt x="350" y="69"/>
                        <a:pt x="317" y="36"/>
                        <a:pt x="284" y="16"/>
                      </a:cubicBezTo>
                      <a:cubicBezTo>
                        <a:pt x="268" y="6"/>
                        <a:pt x="250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7" name="Google Shape;4207;p43"/>
                <p:cNvSpPr/>
                <p:nvPr/>
              </p:nvSpPr>
              <p:spPr>
                <a:xfrm>
                  <a:off x="8010235" y="3519979"/>
                  <a:ext cx="62267" cy="239915"/>
                </a:xfrm>
                <a:custGeom>
                  <a:rect b="b" l="l" r="r" t="t"/>
                  <a:pathLst>
                    <a:path extrusionOk="0" h="1861" w="483">
                      <a:moveTo>
                        <a:pt x="125" y="0"/>
                      </a:moveTo>
                      <a:cubicBezTo>
                        <a:pt x="113" y="0"/>
                        <a:pt x="102" y="7"/>
                        <a:pt x="99" y="22"/>
                      </a:cubicBezTo>
                      <a:cubicBezTo>
                        <a:pt x="0" y="312"/>
                        <a:pt x="86" y="623"/>
                        <a:pt x="159" y="913"/>
                      </a:cubicBezTo>
                      <a:cubicBezTo>
                        <a:pt x="231" y="1217"/>
                        <a:pt x="291" y="1514"/>
                        <a:pt x="264" y="1831"/>
                      </a:cubicBezTo>
                      <a:cubicBezTo>
                        <a:pt x="261" y="1850"/>
                        <a:pt x="277" y="1861"/>
                        <a:pt x="294" y="1861"/>
                      </a:cubicBezTo>
                      <a:cubicBezTo>
                        <a:pt x="306" y="1861"/>
                        <a:pt x="318" y="1855"/>
                        <a:pt x="324" y="1844"/>
                      </a:cubicBezTo>
                      <a:cubicBezTo>
                        <a:pt x="482" y="1580"/>
                        <a:pt x="410" y="1257"/>
                        <a:pt x="324" y="973"/>
                      </a:cubicBezTo>
                      <a:cubicBezTo>
                        <a:pt x="231" y="662"/>
                        <a:pt x="132" y="352"/>
                        <a:pt x="152" y="29"/>
                      </a:cubicBezTo>
                      <a:cubicBezTo>
                        <a:pt x="152" y="10"/>
                        <a:pt x="138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8" name="Google Shape;4208;p43"/>
                <p:cNvSpPr/>
                <p:nvPr/>
              </p:nvSpPr>
              <p:spPr>
                <a:xfrm>
                  <a:off x="8083461" y="3504767"/>
                  <a:ext cx="51180" cy="235790"/>
                </a:xfrm>
                <a:custGeom>
                  <a:rect b="b" l="l" r="r" t="t"/>
                  <a:pathLst>
                    <a:path extrusionOk="0" h="1829" w="397">
                      <a:moveTo>
                        <a:pt x="122" y="0"/>
                      </a:moveTo>
                      <a:cubicBezTo>
                        <a:pt x="112" y="0"/>
                        <a:pt x="102" y="5"/>
                        <a:pt x="99" y="14"/>
                      </a:cubicBezTo>
                      <a:cubicBezTo>
                        <a:pt x="0" y="312"/>
                        <a:pt x="66" y="615"/>
                        <a:pt x="132" y="919"/>
                      </a:cubicBezTo>
                      <a:cubicBezTo>
                        <a:pt x="165" y="1064"/>
                        <a:pt x="198" y="1216"/>
                        <a:pt x="211" y="1375"/>
                      </a:cubicBezTo>
                      <a:cubicBezTo>
                        <a:pt x="218" y="1447"/>
                        <a:pt x="225" y="1520"/>
                        <a:pt x="218" y="1593"/>
                      </a:cubicBezTo>
                      <a:cubicBezTo>
                        <a:pt x="211" y="1665"/>
                        <a:pt x="192" y="1738"/>
                        <a:pt x="198" y="1804"/>
                      </a:cubicBezTo>
                      <a:cubicBezTo>
                        <a:pt x="203" y="1818"/>
                        <a:pt x="221" y="1829"/>
                        <a:pt x="236" y="1829"/>
                      </a:cubicBezTo>
                      <a:cubicBezTo>
                        <a:pt x="242" y="1829"/>
                        <a:pt x="247" y="1827"/>
                        <a:pt x="251" y="1824"/>
                      </a:cubicBezTo>
                      <a:cubicBezTo>
                        <a:pt x="357" y="1751"/>
                        <a:pt x="377" y="1573"/>
                        <a:pt x="383" y="1454"/>
                      </a:cubicBezTo>
                      <a:cubicBezTo>
                        <a:pt x="396" y="1289"/>
                        <a:pt x="363" y="1137"/>
                        <a:pt x="324" y="979"/>
                      </a:cubicBezTo>
                      <a:cubicBezTo>
                        <a:pt x="244" y="668"/>
                        <a:pt x="119" y="345"/>
                        <a:pt x="145" y="21"/>
                      </a:cubicBezTo>
                      <a:cubicBezTo>
                        <a:pt x="145" y="7"/>
                        <a:pt x="134" y="0"/>
                        <a:pt x="1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9" name="Google Shape;4209;p43"/>
                <p:cNvSpPr/>
                <p:nvPr/>
              </p:nvSpPr>
              <p:spPr>
                <a:xfrm>
                  <a:off x="8149854" y="3468283"/>
                  <a:ext cx="61365" cy="244556"/>
                </a:xfrm>
                <a:custGeom>
                  <a:rect b="b" l="l" r="r" t="t"/>
                  <a:pathLst>
                    <a:path extrusionOk="0" h="1897" w="476">
                      <a:moveTo>
                        <a:pt x="222" y="0"/>
                      </a:moveTo>
                      <a:cubicBezTo>
                        <a:pt x="216" y="0"/>
                        <a:pt x="210" y="2"/>
                        <a:pt x="205" y="7"/>
                      </a:cubicBezTo>
                      <a:cubicBezTo>
                        <a:pt x="0" y="231"/>
                        <a:pt x="112" y="535"/>
                        <a:pt x="172" y="793"/>
                      </a:cubicBezTo>
                      <a:cubicBezTo>
                        <a:pt x="211" y="971"/>
                        <a:pt x="244" y="1156"/>
                        <a:pt x="251" y="1334"/>
                      </a:cubicBezTo>
                      <a:cubicBezTo>
                        <a:pt x="258" y="1512"/>
                        <a:pt x="218" y="1684"/>
                        <a:pt x="218" y="1856"/>
                      </a:cubicBezTo>
                      <a:cubicBezTo>
                        <a:pt x="218" y="1883"/>
                        <a:pt x="236" y="1896"/>
                        <a:pt x="255" y="1896"/>
                      </a:cubicBezTo>
                      <a:cubicBezTo>
                        <a:pt x="268" y="1896"/>
                        <a:pt x="282" y="1889"/>
                        <a:pt x="291" y="1876"/>
                      </a:cubicBezTo>
                      <a:cubicBezTo>
                        <a:pt x="476" y="1631"/>
                        <a:pt x="423" y="1215"/>
                        <a:pt x="357" y="931"/>
                      </a:cubicBezTo>
                      <a:cubicBezTo>
                        <a:pt x="297" y="674"/>
                        <a:pt x="86" y="297"/>
                        <a:pt x="251" y="40"/>
                      </a:cubicBezTo>
                      <a:cubicBezTo>
                        <a:pt x="261" y="20"/>
                        <a:pt x="241" y="0"/>
                        <a:pt x="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0" name="Google Shape;4210;p43"/>
                <p:cNvSpPr/>
                <p:nvPr/>
              </p:nvSpPr>
              <p:spPr>
                <a:xfrm>
                  <a:off x="8218825" y="3484398"/>
                  <a:ext cx="53759" cy="231665"/>
                </a:xfrm>
                <a:custGeom>
                  <a:rect b="b" l="l" r="r" t="t"/>
                  <a:pathLst>
                    <a:path extrusionOk="0" h="1797" w="417">
                      <a:moveTo>
                        <a:pt x="284" y="0"/>
                      </a:moveTo>
                      <a:cubicBezTo>
                        <a:pt x="282" y="0"/>
                        <a:pt x="280" y="0"/>
                        <a:pt x="277" y="1"/>
                      </a:cubicBezTo>
                      <a:cubicBezTo>
                        <a:pt x="0" y="60"/>
                        <a:pt x="112" y="536"/>
                        <a:pt x="145" y="714"/>
                      </a:cubicBezTo>
                      <a:cubicBezTo>
                        <a:pt x="172" y="886"/>
                        <a:pt x="211" y="1057"/>
                        <a:pt x="218" y="1229"/>
                      </a:cubicBezTo>
                      <a:cubicBezTo>
                        <a:pt x="231" y="1407"/>
                        <a:pt x="198" y="1559"/>
                        <a:pt x="145" y="1724"/>
                      </a:cubicBezTo>
                      <a:cubicBezTo>
                        <a:pt x="128" y="1767"/>
                        <a:pt x="162" y="1797"/>
                        <a:pt x="198" y="1797"/>
                      </a:cubicBezTo>
                      <a:cubicBezTo>
                        <a:pt x="217" y="1797"/>
                        <a:pt x="237" y="1789"/>
                        <a:pt x="251" y="1770"/>
                      </a:cubicBezTo>
                      <a:cubicBezTo>
                        <a:pt x="416" y="1539"/>
                        <a:pt x="376" y="1209"/>
                        <a:pt x="324" y="952"/>
                      </a:cubicBezTo>
                      <a:cubicBezTo>
                        <a:pt x="291" y="793"/>
                        <a:pt x="251" y="635"/>
                        <a:pt x="225" y="476"/>
                      </a:cubicBezTo>
                      <a:cubicBezTo>
                        <a:pt x="211" y="371"/>
                        <a:pt x="152" y="113"/>
                        <a:pt x="291" y="60"/>
                      </a:cubicBezTo>
                      <a:cubicBezTo>
                        <a:pt x="328" y="48"/>
                        <a:pt x="318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1" name="Google Shape;4211;p43"/>
                <p:cNvSpPr/>
                <p:nvPr/>
              </p:nvSpPr>
              <p:spPr>
                <a:xfrm rot="3664740">
                  <a:off x="6909105" y="3664021"/>
                  <a:ext cx="28233" cy="44863"/>
                </a:xfrm>
                <a:custGeom>
                  <a:rect b="b" l="l" r="r" t="t"/>
                  <a:pathLst>
                    <a:path extrusionOk="0" h="348" w="219">
                      <a:moveTo>
                        <a:pt x="47" y="201"/>
                      </a:moveTo>
                      <a:lnTo>
                        <a:pt x="42" y="212"/>
                      </a:lnTo>
                      <a:lnTo>
                        <a:pt x="42" y="212"/>
                      </a:lnTo>
                      <a:cubicBezTo>
                        <a:pt x="43" y="208"/>
                        <a:pt x="44" y="204"/>
                        <a:pt x="47" y="201"/>
                      </a:cubicBezTo>
                      <a:close/>
                      <a:moveTo>
                        <a:pt x="42" y="224"/>
                      </a:moveTo>
                      <a:lnTo>
                        <a:pt x="47" y="234"/>
                      </a:lnTo>
                      <a:cubicBezTo>
                        <a:pt x="44" y="232"/>
                        <a:pt x="43" y="228"/>
                        <a:pt x="42" y="224"/>
                      </a:cubicBezTo>
                      <a:close/>
                      <a:moveTo>
                        <a:pt x="93" y="1"/>
                      </a:moveTo>
                      <a:cubicBezTo>
                        <a:pt x="76" y="1"/>
                        <a:pt x="60" y="7"/>
                        <a:pt x="40" y="16"/>
                      </a:cubicBezTo>
                      <a:cubicBezTo>
                        <a:pt x="34" y="23"/>
                        <a:pt x="27" y="36"/>
                        <a:pt x="21" y="43"/>
                      </a:cubicBezTo>
                      <a:cubicBezTo>
                        <a:pt x="14" y="63"/>
                        <a:pt x="7" y="76"/>
                        <a:pt x="7" y="89"/>
                      </a:cubicBezTo>
                      <a:cubicBezTo>
                        <a:pt x="1" y="155"/>
                        <a:pt x="7" y="221"/>
                        <a:pt x="27" y="281"/>
                      </a:cubicBezTo>
                      <a:cubicBezTo>
                        <a:pt x="27" y="314"/>
                        <a:pt x="54" y="340"/>
                        <a:pt x="87" y="347"/>
                      </a:cubicBezTo>
                      <a:cubicBezTo>
                        <a:pt x="91" y="347"/>
                        <a:pt x="95" y="348"/>
                        <a:pt x="99" y="348"/>
                      </a:cubicBezTo>
                      <a:cubicBezTo>
                        <a:pt x="105" y="348"/>
                        <a:pt x="111" y="347"/>
                        <a:pt x="117" y="345"/>
                      </a:cubicBezTo>
                      <a:lnTo>
                        <a:pt x="117" y="345"/>
                      </a:lnTo>
                      <a:cubicBezTo>
                        <a:pt x="139" y="344"/>
                        <a:pt x="159" y="334"/>
                        <a:pt x="173" y="320"/>
                      </a:cubicBezTo>
                      <a:cubicBezTo>
                        <a:pt x="192" y="307"/>
                        <a:pt x="199" y="281"/>
                        <a:pt x="212" y="261"/>
                      </a:cubicBezTo>
                      <a:cubicBezTo>
                        <a:pt x="219" y="241"/>
                        <a:pt x="212" y="214"/>
                        <a:pt x="212" y="195"/>
                      </a:cubicBezTo>
                      <a:cubicBezTo>
                        <a:pt x="206" y="175"/>
                        <a:pt x="199" y="162"/>
                        <a:pt x="192" y="148"/>
                      </a:cubicBezTo>
                      <a:cubicBezTo>
                        <a:pt x="191" y="147"/>
                        <a:pt x="189" y="145"/>
                        <a:pt x="188" y="143"/>
                      </a:cubicBezTo>
                      <a:lnTo>
                        <a:pt x="188" y="143"/>
                      </a:lnTo>
                      <a:cubicBezTo>
                        <a:pt x="189" y="132"/>
                        <a:pt x="190" y="120"/>
                        <a:pt x="192" y="109"/>
                      </a:cubicBezTo>
                      <a:lnTo>
                        <a:pt x="192" y="109"/>
                      </a:lnTo>
                      <a:cubicBezTo>
                        <a:pt x="186" y="115"/>
                        <a:pt x="186" y="122"/>
                        <a:pt x="186" y="135"/>
                      </a:cubicBezTo>
                      <a:lnTo>
                        <a:pt x="186" y="115"/>
                      </a:lnTo>
                      <a:cubicBezTo>
                        <a:pt x="192" y="102"/>
                        <a:pt x="192" y="82"/>
                        <a:pt x="186" y="69"/>
                      </a:cubicBezTo>
                      <a:lnTo>
                        <a:pt x="179" y="43"/>
                      </a:lnTo>
                      <a:cubicBezTo>
                        <a:pt x="166" y="16"/>
                        <a:pt x="139" y="3"/>
                        <a:pt x="113" y="3"/>
                      </a:cubicBezTo>
                      <a:cubicBezTo>
                        <a:pt x="106" y="1"/>
                        <a:pt x="99" y="1"/>
                        <a:pt x="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2" name="Google Shape;4212;p43"/>
                <p:cNvSpPr/>
                <p:nvPr/>
              </p:nvSpPr>
              <p:spPr>
                <a:xfrm>
                  <a:off x="7866162" y="3903787"/>
                  <a:ext cx="287744" cy="172492"/>
                </a:xfrm>
                <a:custGeom>
                  <a:rect b="b" l="l" r="r" t="t"/>
                  <a:pathLst>
                    <a:path extrusionOk="0" h="1338" w="2232">
                      <a:moveTo>
                        <a:pt x="2126" y="0"/>
                      </a:moveTo>
                      <a:cubicBezTo>
                        <a:pt x="2111" y="0"/>
                        <a:pt x="2095" y="5"/>
                        <a:pt x="2081" y="18"/>
                      </a:cubicBezTo>
                      <a:cubicBezTo>
                        <a:pt x="1777" y="263"/>
                        <a:pt x="1473" y="514"/>
                        <a:pt x="1150" y="738"/>
                      </a:cubicBezTo>
                      <a:cubicBezTo>
                        <a:pt x="998" y="844"/>
                        <a:pt x="839" y="949"/>
                        <a:pt x="681" y="1042"/>
                      </a:cubicBezTo>
                      <a:cubicBezTo>
                        <a:pt x="540" y="1120"/>
                        <a:pt x="391" y="1190"/>
                        <a:pt x="234" y="1190"/>
                      </a:cubicBezTo>
                      <a:cubicBezTo>
                        <a:pt x="225" y="1190"/>
                        <a:pt x="217" y="1190"/>
                        <a:pt x="208" y="1189"/>
                      </a:cubicBezTo>
                      <a:lnTo>
                        <a:pt x="208" y="1189"/>
                      </a:lnTo>
                      <a:cubicBezTo>
                        <a:pt x="382" y="915"/>
                        <a:pt x="588" y="663"/>
                        <a:pt x="767" y="395"/>
                      </a:cubicBezTo>
                      <a:cubicBezTo>
                        <a:pt x="787" y="364"/>
                        <a:pt x="756" y="333"/>
                        <a:pt x="729" y="333"/>
                      </a:cubicBezTo>
                      <a:cubicBezTo>
                        <a:pt x="721" y="333"/>
                        <a:pt x="713" y="336"/>
                        <a:pt x="707" y="342"/>
                      </a:cubicBezTo>
                      <a:lnTo>
                        <a:pt x="707" y="348"/>
                      </a:lnTo>
                      <a:cubicBezTo>
                        <a:pt x="436" y="586"/>
                        <a:pt x="225" y="910"/>
                        <a:pt x="27" y="1207"/>
                      </a:cubicBezTo>
                      <a:cubicBezTo>
                        <a:pt x="1" y="1246"/>
                        <a:pt x="27" y="1299"/>
                        <a:pt x="67" y="1313"/>
                      </a:cubicBezTo>
                      <a:cubicBezTo>
                        <a:pt x="129" y="1330"/>
                        <a:pt x="191" y="1337"/>
                        <a:pt x="252" y="1337"/>
                      </a:cubicBezTo>
                      <a:cubicBezTo>
                        <a:pt x="590" y="1337"/>
                        <a:pt x="901" y="1101"/>
                        <a:pt x="1169" y="916"/>
                      </a:cubicBezTo>
                      <a:cubicBezTo>
                        <a:pt x="1526" y="679"/>
                        <a:pt x="1869" y="415"/>
                        <a:pt x="2180" y="117"/>
                      </a:cubicBezTo>
                      <a:cubicBezTo>
                        <a:pt x="2231" y="71"/>
                        <a:pt x="2182" y="0"/>
                        <a:pt x="21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13" name="Google Shape;4213;p43"/>
              <p:cNvSpPr/>
              <p:nvPr/>
            </p:nvSpPr>
            <p:spPr>
              <a:xfrm>
                <a:off x="7893363" y="3928282"/>
                <a:ext cx="213874" cy="128660"/>
              </a:xfrm>
              <a:custGeom>
                <a:rect b="b" l="l" r="r" t="t"/>
                <a:pathLst>
                  <a:path extrusionOk="0" h="998" w="1659">
                    <a:moveTo>
                      <a:pt x="1658" y="0"/>
                    </a:moveTo>
                    <a:lnTo>
                      <a:pt x="1658" y="0"/>
                    </a:lnTo>
                    <a:cubicBezTo>
                      <a:pt x="1275" y="99"/>
                      <a:pt x="892" y="192"/>
                      <a:pt x="509" y="271"/>
                    </a:cubicBezTo>
                    <a:cubicBezTo>
                      <a:pt x="344" y="515"/>
                      <a:pt x="159" y="746"/>
                      <a:pt x="1" y="997"/>
                    </a:cubicBezTo>
                    <a:cubicBezTo>
                      <a:pt x="9" y="997"/>
                      <a:pt x="16" y="998"/>
                      <a:pt x="24" y="998"/>
                    </a:cubicBezTo>
                    <a:cubicBezTo>
                      <a:pt x="181" y="998"/>
                      <a:pt x="331" y="934"/>
                      <a:pt x="470" y="852"/>
                    </a:cubicBezTo>
                    <a:cubicBezTo>
                      <a:pt x="635" y="759"/>
                      <a:pt x="787" y="654"/>
                      <a:pt x="939" y="548"/>
                    </a:cubicBezTo>
                    <a:cubicBezTo>
                      <a:pt x="1189" y="376"/>
                      <a:pt x="1427" y="192"/>
                      <a:pt x="1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14" name="Google Shape;4214;p43"/>
            <p:cNvGrpSpPr/>
            <p:nvPr/>
          </p:nvGrpSpPr>
          <p:grpSpPr>
            <a:xfrm flipH="1" rot="-206388">
              <a:off x="1530595" y="2667067"/>
              <a:ext cx="2976850" cy="447475"/>
              <a:chOff x="6869566" y="3578637"/>
              <a:chExt cx="2976845" cy="447474"/>
            </a:xfrm>
          </p:grpSpPr>
          <p:grpSp>
            <p:nvGrpSpPr>
              <p:cNvPr id="4215" name="Google Shape;4215;p43"/>
              <p:cNvGrpSpPr/>
              <p:nvPr/>
            </p:nvGrpSpPr>
            <p:grpSpPr>
              <a:xfrm>
                <a:off x="6869566" y="3578637"/>
                <a:ext cx="2976845" cy="447474"/>
                <a:chOff x="6869566" y="3578637"/>
                <a:chExt cx="2976845" cy="447474"/>
              </a:xfrm>
            </p:grpSpPr>
            <p:sp>
              <p:nvSpPr>
                <p:cNvPr id="4216" name="Google Shape;4216;p43"/>
                <p:cNvSpPr/>
                <p:nvPr/>
              </p:nvSpPr>
              <p:spPr>
                <a:xfrm>
                  <a:off x="8742233" y="3578637"/>
                  <a:ext cx="1104178" cy="146837"/>
                </a:xfrm>
                <a:custGeom>
                  <a:rect b="b" l="l" r="r" t="t"/>
                  <a:pathLst>
                    <a:path extrusionOk="0" h="1139" w="8565">
                      <a:moveTo>
                        <a:pt x="5441" y="1"/>
                      </a:moveTo>
                      <a:cubicBezTo>
                        <a:pt x="3597" y="1"/>
                        <a:pt x="1709" y="408"/>
                        <a:pt x="1" y="993"/>
                      </a:cubicBezTo>
                      <a:cubicBezTo>
                        <a:pt x="67" y="1026"/>
                        <a:pt x="133" y="1066"/>
                        <a:pt x="192" y="1112"/>
                      </a:cubicBezTo>
                      <a:cubicBezTo>
                        <a:pt x="206" y="1125"/>
                        <a:pt x="219" y="1132"/>
                        <a:pt x="225" y="1138"/>
                      </a:cubicBezTo>
                      <a:cubicBezTo>
                        <a:pt x="232" y="1138"/>
                        <a:pt x="239" y="1132"/>
                        <a:pt x="245" y="1132"/>
                      </a:cubicBezTo>
                      <a:cubicBezTo>
                        <a:pt x="859" y="940"/>
                        <a:pt x="1473" y="788"/>
                        <a:pt x="2101" y="663"/>
                      </a:cubicBezTo>
                      <a:cubicBezTo>
                        <a:pt x="3346" y="424"/>
                        <a:pt x="4621" y="299"/>
                        <a:pt x="5885" y="299"/>
                      </a:cubicBezTo>
                      <a:cubicBezTo>
                        <a:pt x="5949" y="299"/>
                        <a:pt x="6012" y="299"/>
                        <a:pt x="6076" y="300"/>
                      </a:cubicBezTo>
                      <a:cubicBezTo>
                        <a:pt x="6716" y="306"/>
                        <a:pt x="7350" y="359"/>
                        <a:pt x="7984" y="412"/>
                      </a:cubicBezTo>
                      <a:cubicBezTo>
                        <a:pt x="8175" y="432"/>
                        <a:pt x="8367" y="439"/>
                        <a:pt x="8565" y="458"/>
                      </a:cubicBezTo>
                      <a:cubicBezTo>
                        <a:pt x="7568" y="138"/>
                        <a:pt x="6512" y="1"/>
                        <a:pt x="54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7" name="Google Shape;4217;p43"/>
                <p:cNvSpPr/>
                <p:nvPr/>
              </p:nvSpPr>
              <p:spPr>
                <a:xfrm>
                  <a:off x="6869566" y="3721994"/>
                  <a:ext cx="1095670" cy="110611"/>
                </a:xfrm>
                <a:custGeom>
                  <a:rect b="b" l="l" r="r" t="t"/>
                  <a:pathLst>
                    <a:path extrusionOk="0" h="858" w="8499">
                      <a:moveTo>
                        <a:pt x="2831" y="1"/>
                      </a:moveTo>
                      <a:cubicBezTo>
                        <a:pt x="2108" y="1"/>
                        <a:pt x="1334" y="173"/>
                        <a:pt x="727" y="396"/>
                      </a:cubicBezTo>
                      <a:cubicBezTo>
                        <a:pt x="575" y="449"/>
                        <a:pt x="423" y="508"/>
                        <a:pt x="264" y="522"/>
                      </a:cubicBezTo>
                      <a:cubicBezTo>
                        <a:pt x="172" y="522"/>
                        <a:pt x="86" y="508"/>
                        <a:pt x="0" y="482"/>
                      </a:cubicBezTo>
                      <a:lnTo>
                        <a:pt x="0" y="482"/>
                      </a:lnTo>
                      <a:cubicBezTo>
                        <a:pt x="27" y="541"/>
                        <a:pt x="60" y="601"/>
                        <a:pt x="93" y="660"/>
                      </a:cubicBezTo>
                      <a:cubicBezTo>
                        <a:pt x="106" y="667"/>
                        <a:pt x="119" y="674"/>
                        <a:pt x="139" y="680"/>
                      </a:cubicBezTo>
                      <a:cubicBezTo>
                        <a:pt x="191" y="694"/>
                        <a:pt x="246" y="699"/>
                        <a:pt x="301" y="699"/>
                      </a:cubicBezTo>
                      <a:cubicBezTo>
                        <a:pt x="435" y="699"/>
                        <a:pt x="574" y="667"/>
                        <a:pt x="700" y="634"/>
                      </a:cubicBezTo>
                      <a:cubicBezTo>
                        <a:pt x="931" y="574"/>
                        <a:pt x="1156" y="502"/>
                        <a:pt x="1387" y="449"/>
                      </a:cubicBezTo>
                      <a:cubicBezTo>
                        <a:pt x="1704" y="370"/>
                        <a:pt x="2027" y="324"/>
                        <a:pt x="2351" y="304"/>
                      </a:cubicBezTo>
                      <a:cubicBezTo>
                        <a:pt x="2415" y="300"/>
                        <a:pt x="2479" y="299"/>
                        <a:pt x="2543" y="299"/>
                      </a:cubicBezTo>
                      <a:cubicBezTo>
                        <a:pt x="3115" y="299"/>
                        <a:pt x="3667" y="426"/>
                        <a:pt x="4213" y="574"/>
                      </a:cubicBezTo>
                      <a:cubicBezTo>
                        <a:pt x="4734" y="716"/>
                        <a:pt x="5269" y="858"/>
                        <a:pt x="5811" y="858"/>
                      </a:cubicBezTo>
                      <a:cubicBezTo>
                        <a:pt x="5901" y="858"/>
                        <a:pt x="5991" y="854"/>
                        <a:pt x="6082" y="845"/>
                      </a:cubicBezTo>
                      <a:cubicBezTo>
                        <a:pt x="6399" y="819"/>
                        <a:pt x="6683" y="713"/>
                        <a:pt x="6973" y="601"/>
                      </a:cubicBezTo>
                      <a:cubicBezTo>
                        <a:pt x="7136" y="538"/>
                        <a:pt x="7328" y="467"/>
                        <a:pt x="7513" y="467"/>
                      </a:cubicBezTo>
                      <a:cubicBezTo>
                        <a:pt x="7560" y="467"/>
                        <a:pt x="7607" y="471"/>
                        <a:pt x="7653" y="482"/>
                      </a:cubicBezTo>
                      <a:cubicBezTo>
                        <a:pt x="7930" y="396"/>
                        <a:pt x="8214" y="310"/>
                        <a:pt x="8498" y="244"/>
                      </a:cubicBezTo>
                      <a:lnTo>
                        <a:pt x="8465" y="244"/>
                      </a:lnTo>
                      <a:cubicBezTo>
                        <a:pt x="8395" y="242"/>
                        <a:pt x="8325" y="240"/>
                        <a:pt x="8256" y="240"/>
                      </a:cubicBezTo>
                      <a:cubicBezTo>
                        <a:pt x="7458" y="240"/>
                        <a:pt x="6679" y="404"/>
                        <a:pt x="5884" y="489"/>
                      </a:cubicBezTo>
                      <a:cubicBezTo>
                        <a:pt x="5766" y="502"/>
                        <a:pt x="5652" y="508"/>
                        <a:pt x="5542" y="508"/>
                      </a:cubicBezTo>
                      <a:cubicBezTo>
                        <a:pt x="4932" y="508"/>
                        <a:pt x="4426" y="322"/>
                        <a:pt x="3810" y="132"/>
                      </a:cubicBezTo>
                      <a:cubicBezTo>
                        <a:pt x="3511" y="40"/>
                        <a:pt x="3177" y="1"/>
                        <a:pt x="28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8" name="Google Shape;4218;p43"/>
                <p:cNvSpPr/>
                <p:nvPr/>
              </p:nvSpPr>
              <p:spPr>
                <a:xfrm>
                  <a:off x="7069647" y="3828352"/>
                  <a:ext cx="1271771" cy="197759"/>
                </a:xfrm>
                <a:custGeom>
                  <a:rect b="b" l="l" r="r" t="t"/>
                  <a:pathLst>
                    <a:path extrusionOk="0" h="1534" w="9865">
                      <a:moveTo>
                        <a:pt x="9356" y="0"/>
                      </a:moveTo>
                      <a:cubicBezTo>
                        <a:pt x="7009" y="695"/>
                        <a:pt x="4637" y="1340"/>
                        <a:pt x="2168" y="1340"/>
                      </a:cubicBezTo>
                      <a:cubicBezTo>
                        <a:pt x="1490" y="1340"/>
                        <a:pt x="806" y="1292"/>
                        <a:pt x="112" y="1182"/>
                      </a:cubicBezTo>
                      <a:cubicBezTo>
                        <a:pt x="73" y="1176"/>
                        <a:pt x="40" y="1176"/>
                        <a:pt x="0" y="1169"/>
                      </a:cubicBezTo>
                      <a:lnTo>
                        <a:pt x="0" y="1169"/>
                      </a:lnTo>
                      <a:cubicBezTo>
                        <a:pt x="357" y="1281"/>
                        <a:pt x="726" y="1354"/>
                        <a:pt x="1090" y="1407"/>
                      </a:cubicBezTo>
                      <a:cubicBezTo>
                        <a:pt x="1750" y="1506"/>
                        <a:pt x="2423" y="1526"/>
                        <a:pt x="3090" y="1532"/>
                      </a:cubicBezTo>
                      <a:cubicBezTo>
                        <a:pt x="3156" y="1533"/>
                        <a:pt x="3223" y="1534"/>
                        <a:pt x="3289" y="1534"/>
                      </a:cubicBezTo>
                      <a:cubicBezTo>
                        <a:pt x="4393" y="1534"/>
                        <a:pt x="5506" y="1381"/>
                        <a:pt x="6590" y="1176"/>
                      </a:cubicBezTo>
                      <a:cubicBezTo>
                        <a:pt x="7138" y="1070"/>
                        <a:pt x="7679" y="951"/>
                        <a:pt x="8221" y="813"/>
                      </a:cubicBezTo>
                      <a:lnTo>
                        <a:pt x="8241" y="799"/>
                      </a:lnTo>
                      <a:cubicBezTo>
                        <a:pt x="8257" y="787"/>
                        <a:pt x="8277" y="782"/>
                        <a:pt x="8294" y="782"/>
                      </a:cubicBezTo>
                      <a:cubicBezTo>
                        <a:pt x="8303" y="782"/>
                        <a:pt x="8313" y="784"/>
                        <a:pt x="8320" y="786"/>
                      </a:cubicBezTo>
                      <a:cubicBezTo>
                        <a:pt x="8841" y="654"/>
                        <a:pt x="9356" y="502"/>
                        <a:pt x="9865" y="331"/>
                      </a:cubicBezTo>
                      <a:cubicBezTo>
                        <a:pt x="9660" y="265"/>
                        <a:pt x="9462" y="198"/>
                        <a:pt x="9257" y="139"/>
                      </a:cubicBezTo>
                      <a:cubicBezTo>
                        <a:pt x="9209" y="121"/>
                        <a:pt x="9222" y="52"/>
                        <a:pt x="9266" y="52"/>
                      </a:cubicBezTo>
                      <a:cubicBezTo>
                        <a:pt x="9269" y="52"/>
                        <a:pt x="9273" y="52"/>
                        <a:pt x="9277" y="53"/>
                      </a:cubicBezTo>
                      <a:cubicBezTo>
                        <a:pt x="9462" y="99"/>
                        <a:pt x="9647" y="152"/>
                        <a:pt x="9832" y="205"/>
                      </a:cubicBezTo>
                      <a:cubicBezTo>
                        <a:pt x="9673" y="132"/>
                        <a:pt x="9515" y="66"/>
                        <a:pt x="93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19" name="Google Shape;4219;p43"/>
              <p:cNvSpPr/>
              <p:nvPr/>
            </p:nvSpPr>
            <p:spPr>
              <a:xfrm>
                <a:off x="6923196" y="3803599"/>
                <a:ext cx="623187" cy="102618"/>
              </a:xfrm>
              <a:custGeom>
                <a:rect b="b" l="l" r="r" t="t"/>
                <a:pathLst>
                  <a:path extrusionOk="0" h="796" w="4834">
                    <a:moveTo>
                      <a:pt x="872" y="1"/>
                    </a:moveTo>
                    <a:cubicBezTo>
                      <a:pt x="746" y="34"/>
                      <a:pt x="614" y="60"/>
                      <a:pt x="489" y="93"/>
                    </a:cubicBezTo>
                    <a:cubicBezTo>
                      <a:pt x="330" y="140"/>
                      <a:pt x="165" y="179"/>
                      <a:pt x="0" y="192"/>
                    </a:cubicBezTo>
                    <a:cubicBezTo>
                      <a:pt x="99" y="278"/>
                      <a:pt x="179" y="390"/>
                      <a:pt x="291" y="450"/>
                    </a:cubicBezTo>
                    <a:lnTo>
                      <a:pt x="297" y="450"/>
                    </a:lnTo>
                    <a:cubicBezTo>
                      <a:pt x="449" y="516"/>
                      <a:pt x="608" y="589"/>
                      <a:pt x="773" y="635"/>
                    </a:cubicBezTo>
                    <a:cubicBezTo>
                      <a:pt x="938" y="681"/>
                      <a:pt x="1110" y="707"/>
                      <a:pt x="1288" y="734"/>
                    </a:cubicBezTo>
                    <a:cubicBezTo>
                      <a:pt x="1604" y="775"/>
                      <a:pt x="1925" y="796"/>
                      <a:pt x="2245" y="796"/>
                    </a:cubicBezTo>
                    <a:cubicBezTo>
                      <a:pt x="2600" y="796"/>
                      <a:pt x="2955" y="770"/>
                      <a:pt x="3302" y="714"/>
                    </a:cubicBezTo>
                    <a:cubicBezTo>
                      <a:pt x="3823" y="641"/>
                      <a:pt x="4332" y="503"/>
                      <a:pt x="4834" y="351"/>
                    </a:cubicBezTo>
                    <a:cubicBezTo>
                      <a:pt x="4761" y="344"/>
                      <a:pt x="4695" y="331"/>
                      <a:pt x="4629" y="318"/>
                    </a:cubicBezTo>
                    <a:cubicBezTo>
                      <a:pt x="4169" y="563"/>
                      <a:pt x="3653" y="657"/>
                      <a:pt x="3120" y="657"/>
                    </a:cubicBezTo>
                    <a:cubicBezTo>
                      <a:pt x="2636" y="657"/>
                      <a:pt x="2139" y="580"/>
                      <a:pt x="1658" y="470"/>
                    </a:cubicBezTo>
                    <a:cubicBezTo>
                      <a:pt x="1301" y="397"/>
                      <a:pt x="1037" y="232"/>
                      <a:pt x="8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220" name="Google Shape;4220;p43"/>
          <p:cNvSpPr txBox="1"/>
          <p:nvPr>
            <p:ph idx="4294967295" type="subTitle"/>
          </p:nvPr>
        </p:nvSpPr>
        <p:spPr>
          <a:xfrm>
            <a:off x="5027475" y="1583725"/>
            <a:ext cx="3292800" cy="32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July / August &amp; December / January</a:t>
            </a:r>
            <a:endParaRPr/>
          </a:p>
        </p:txBody>
      </p:sp>
      <p:sp>
        <p:nvSpPr>
          <p:cNvPr id="4221" name="Google Shape;4221;p43"/>
          <p:cNvSpPr txBox="1"/>
          <p:nvPr>
            <p:ph idx="4294967295" type="subTitle"/>
          </p:nvPr>
        </p:nvSpPr>
        <p:spPr>
          <a:xfrm>
            <a:off x="5027475" y="1220725"/>
            <a:ext cx="3292800" cy="401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Peak Times</a:t>
            </a:r>
            <a:endParaRPr b="1" sz="2000"/>
          </a:p>
        </p:txBody>
      </p:sp>
      <p:sp>
        <p:nvSpPr>
          <p:cNvPr id="4222" name="Google Shape;4222;p43"/>
          <p:cNvSpPr txBox="1"/>
          <p:nvPr>
            <p:ph idx="4294967295" type="subTitle"/>
          </p:nvPr>
        </p:nvSpPr>
        <p:spPr>
          <a:xfrm>
            <a:off x="5027525" y="2388117"/>
            <a:ext cx="3292800" cy="32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Swimming, Surfing, Fishing / USA,AU</a:t>
            </a:r>
            <a:endParaRPr/>
          </a:p>
        </p:txBody>
      </p:sp>
      <p:sp>
        <p:nvSpPr>
          <p:cNvPr id="4223" name="Google Shape;4223;p43"/>
          <p:cNvSpPr txBox="1"/>
          <p:nvPr>
            <p:ph idx="4294967295" type="subTitle"/>
          </p:nvPr>
        </p:nvSpPr>
        <p:spPr>
          <a:xfrm>
            <a:off x="5027525" y="2025117"/>
            <a:ext cx="3292800" cy="401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Activities &amp; Locations</a:t>
            </a:r>
            <a:endParaRPr b="1" sz="2000"/>
          </a:p>
        </p:txBody>
      </p:sp>
      <p:sp>
        <p:nvSpPr>
          <p:cNvPr id="4224" name="Google Shape;4224;p43"/>
          <p:cNvSpPr txBox="1"/>
          <p:nvPr>
            <p:ph idx="4294967295" type="subTitle"/>
          </p:nvPr>
        </p:nvSpPr>
        <p:spPr>
          <a:xfrm>
            <a:off x="5027475" y="3192508"/>
            <a:ext cx="3292800" cy="32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increase throughout the years</a:t>
            </a:r>
            <a:endParaRPr/>
          </a:p>
        </p:txBody>
      </p:sp>
      <p:sp>
        <p:nvSpPr>
          <p:cNvPr id="4225" name="Google Shape;4225;p43"/>
          <p:cNvSpPr txBox="1"/>
          <p:nvPr>
            <p:ph idx="4294967295" type="subTitle"/>
          </p:nvPr>
        </p:nvSpPr>
        <p:spPr>
          <a:xfrm>
            <a:off x="5027475" y="2829508"/>
            <a:ext cx="3292800" cy="401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Number of Attacks</a:t>
            </a:r>
            <a:endParaRPr b="1" sz="2000"/>
          </a:p>
        </p:txBody>
      </p:sp>
      <p:sp>
        <p:nvSpPr>
          <p:cNvPr id="4226" name="Google Shape;4226;p43"/>
          <p:cNvSpPr txBox="1"/>
          <p:nvPr>
            <p:ph idx="4294967295" type="subTitle"/>
          </p:nvPr>
        </p:nvSpPr>
        <p:spPr>
          <a:xfrm>
            <a:off x="5027475" y="3996900"/>
            <a:ext cx="3837600" cy="32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Coverages differ from group to another</a:t>
            </a:r>
            <a:endParaRPr/>
          </a:p>
        </p:txBody>
      </p:sp>
      <p:sp>
        <p:nvSpPr>
          <p:cNvPr id="4227" name="Google Shape;4227;p43"/>
          <p:cNvSpPr txBox="1"/>
          <p:nvPr>
            <p:ph idx="4294967295" type="subTitle"/>
          </p:nvPr>
        </p:nvSpPr>
        <p:spPr>
          <a:xfrm>
            <a:off x="5027475" y="3633900"/>
            <a:ext cx="3292800" cy="401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Different Asr. Packages</a:t>
            </a:r>
            <a:endParaRPr b="1" sz="2000"/>
          </a:p>
        </p:txBody>
      </p:sp>
      <p:sp>
        <p:nvSpPr>
          <p:cNvPr id="4228" name="Google Shape;4228;p43"/>
          <p:cNvSpPr/>
          <p:nvPr/>
        </p:nvSpPr>
        <p:spPr>
          <a:xfrm>
            <a:off x="4131263" y="2829500"/>
            <a:ext cx="121200" cy="121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9" name="Google Shape;4229;p43"/>
          <p:cNvSpPr/>
          <p:nvPr/>
        </p:nvSpPr>
        <p:spPr>
          <a:xfrm>
            <a:off x="3548863" y="2165050"/>
            <a:ext cx="121200" cy="121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0" name="Google Shape;4230;p43"/>
          <p:cNvSpPr/>
          <p:nvPr/>
        </p:nvSpPr>
        <p:spPr>
          <a:xfrm>
            <a:off x="2845363" y="2489050"/>
            <a:ext cx="121200" cy="121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1" name="Google Shape;4231;p43"/>
          <p:cNvSpPr/>
          <p:nvPr/>
        </p:nvSpPr>
        <p:spPr>
          <a:xfrm>
            <a:off x="2724163" y="2898450"/>
            <a:ext cx="121200" cy="12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2" name="Google Shape;4232;p43"/>
          <p:cNvSpPr/>
          <p:nvPr/>
        </p:nvSpPr>
        <p:spPr>
          <a:xfrm>
            <a:off x="4906263" y="1360675"/>
            <a:ext cx="121200" cy="121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3" name="Google Shape;4233;p43"/>
          <p:cNvSpPr/>
          <p:nvPr/>
        </p:nvSpPr>
        <p:spPr>
          <a:xfrm>
            <a:off x="4906263" y="2969458"/>
            <a:ext cx="121200" cy="121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4" name="Google Shape;4234;p43"/>
          <p:cNvSpPr/>
          <p:nvPr/>
        </p:nvSpPr>
        <p:spPr>
          <a:xfrm>
            <a:off x="4906263" y="3773850"/>
            <a:ext cx="121200" cy="12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5" name="Google Shape;4235;p43"/>
          <p:cNvSpPr/>
          <p:nvPr/>
        </p:nvSpPr>
        <p:spPr>
          <a:xfrm>
            <a:off x="4906263" y="2165067"/>
            <a:ext cx="121200" cy="121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36" name="Google Shape;4236;p43"/>
          <p:cNvCxnSpPr>
            <a:stCxn id="4232" idx="2"/>
            <a:endCxn id="4234" idx="2"/>
          </p:cNvCxnSpPr>
          <p:nvPr/>
        </p:nvCxnSpPr>
        <p:spPr>
          <a:xfrm>
            <a:off x="4906263" y="1421275"/>
            <a:ext cx="600" cy="2413200"/>
          </a:xfrm>
          <a:prstGeom prst="curvedConnector3">
            <a:avLst>
              <a:gd fmla="val -396875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7" name="Google Shape;4237;p43"/>
          <p:cNvCxnSpPr>
            <a:stCxn id="4235" idx="2"/>
            <a:endCxn id="4233" idx="2"/>
          </p:cNvCxnSpPr>
          <p:nvPr/>
        </p:nvCxnSpPr>
        <p:spPr>
          <a:xfrm>
            <a:off x="4906263" y="2225667"/>
            <a:ext cx="600" cy="804300"/>
          </a:xfrm>
          <a:prstGeom prst="curvedConnector3">
            <a:avLst>
              <a:gd fmla="val -396875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38" name="Google Shape;4238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39" name="Google Shape;4239;p43"/>
          <p:cNvSpPr/>
          <p:nvPr/>
        </p:nvSpPr>
        <p:spPr>
          <a:xfrm>
            <a:off x="-379316" y="-453400"/>
            <a:ext cx="1459500" cy="1459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0" name="Google Shape;4240;p43"/>
          <p:cNvSpPr txBox="1"/>
          <p:nvPr>
            <p:ph idx="4294967295" type="title"/>
          </p:nvPr>
        </p:nvSpPr>
        <p:spPr>
          <a:xfrm>
            <a:off x="176375" y="94075"/>
            <a:ext cx="14595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4" name="Shape 4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5" name="Google Shape;4245;p44"/>
          <p:cNvSpPr txBox="1"/>
          <p:nvPr>
            <p:ph type="title"/>
          </p:nvPr>
        </p:nvSpPr>
        <p:spPr>
          <a:xfrm>
            <a:off x="2642550" y="396125"/>
            <a:ext cx="3858900" cy="6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>
              <a:latin typeface="Be Vietnam Pro ExtraBold"/>
              <a:ea typeface="Be Vietnam Pro ExtraBold"/>
              <a:cs typeface="Be Vietnam Pro ExtraBold"/>
              <a:sym typeface="Be Vietnam Pro ExtraBold"/>
            </a:endParaRPr>
          </a:p>
        </p:txBody>
      </p:sp>
      <p:sp>
        <p:nvSpPr>
          <p:cNvPr id="4246" name="Google Shape;4246;p44"/>
          <p:cNvSpPr txBox="1"/>
          <p:nvPr>
            <p:ph idx="1" type="body"/>
          </p:nvPr>
        </p:nvSpPr>
        <p:spPr>
          <a:xfrm>
            <a:off x="6982575" y="3297475"/>
            <a:ext cx="1809900" cy="4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Darcee Caron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4247" name="Google Shape;4247;p44"/>
          <p:cNvPicPr preferRelativeResize="0"/>
          <p:nvPr/>
        </p:nvPicPr>
        <p:blipFill rotWithShape="1">
          <a:blip r:embed="rId3">
            <a:alphaModFix/>
          </a:blip>
          <a:srcRect b="524" l="0" r="0" t="534"/>
          <a:stretch/>
        </p:blipFill>
        <p:spPr>
          <a:xfrm>
            <a:off x="6982574" y="1295400"/>
            <a:ext cx="1809900" cy="1790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248" name="Google Shape;4248;p44"/>
          <p:cNvPicPr preferRelativeResize="0"/>
          <p:nvPr/>
        </p:nvPicPr>
        <p:blipFill rotWithShape="1">
          <a:blip r:embed="rId4">
            <a:alphaModFix/>
          </a:blip>
          <a:srcRect b="524" l="0" r="0" t="534"/>
          <a:stretch/>
        </p:blipFill>
        <p:spPr>
          <a:xfrm>
            <a:off x="4770683" y="1295400"/>
            <a:ext cx="1809900" cy="1790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249" name="Google Shape;4249;p44"/>
          <p:cNvPicPr preferRelativeResize="0"/>
          <p:nvPr/>
        </p:nvPicPr>
        <p:blipFill rotWithShape="1">
          <a:blip r:embed="rId5">
            <a:alphaModFix/>
          </a:blip>
          <a:srcRect b="524" l="0" r="0" t="534"/>
          <a:stretch/>
        </p:blipFill>
        <p:spPr>
          <a:xfrm>
            <a:off x="2558791" y="1295400"/>
            <a:ext cx="1809900" cy="1790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250" name="Google Shape;4250;p44"/>
          <p:cNvPicPr preferRelativeResize="0"/>
          <p:nvPr/>
        </p:nvPicPr>
        <p:blipFill rotWithShape="1">
          <a:blip r:embed="rId6">
            <a:alphaModFix/>
          </a:blip>
          <a:srcRect b="524" l="0" r="0" t="534"/>
          <a:stretch/>
        </p:blipFill>
        <p:spPr>
          <a:xfrm>
            <a:off x="346899" y="1295400"/>
            <a:ext cx="1809900" cy="1790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251" name="Google Shape;4251;p44"/>
          <p:cNvSpPr txBox="1"/>
          <p:nvPr>
            <p:ph idx="1" type="body"/>
          </p:nvPr>
        </p:nvSpPr>
        <p:spPr>
          <a:xfrm>
            <a:off x="4876363" y="3297475"/>
            <a:ext cx="1809900" cy="4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Armen Houspess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252" name="Google Shape;4252;p44"/>
          <p:cNvSpPr txBox="1"/>
          <p:nvPr>
            <p:ph idx="1" type="body"/>
          </p:nvPr>
        </p:nvSpPr>
        <p:spPr>
          <a:xfrm>
            <a:off x="2558800" y="3297475"/>
            <a:ext cx="1809900" cy="4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Mariona Tarragó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253" name="Google Shape;4253;p44"/>
          <p:cNvSpPr txBox="1"/>
          <p:nvPr>
            <p:ph idx="1" type="body"/>
          </p:nvPr>
        </p:nvSpPr>
        <p:spPr>
          <a:xfrm>
            <a:off x="346900" y="3297475"/>
            <a:ext cx="1809900" cy="4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Reda Rerizani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254" name="Google Shape;4254;p44"/>
          <p:cNvSpPr/>
          <p:nvPr/>
        </p:nvSpPr>
        <p:spPr>
          <a:xfrm flipH="1" rot="316997">
            <a:off x="7000842" y="726581"/>
            <a:ext cx="544689" cy="421865"/>
          </a:xfrm>
          <a:custGeom>
            <a:rect b="b" l="l" r="r" t="t"/>
            <a:pathLst>
              <a:path extrusionOk="0" h="4940" w="6379">
                <a:moveTo>
                  <a:pt x="839" y="1"/>
                </a:moveTo>
                <a:lnTo>
                  <a:pt x="839" y="1"/>
                </a:lnTo>
                <a:cubicBezTo>
                  <a:pt x="840" y="1"/>
                  <a:pt x="1381" y="186"/>
                  <a:pt x="1480" y="410"/>
                </a:cubicBezTo>
                <a:cubicBezTo>
                  <a:pt x="1572" y="622"/>
                  <a:pt x="1513" y="1051"/>
                  <a:pt x="1671" y="1289"/>
                </a:cubicBezTo>
                <a:cubicBezTo>
                  <a:pt x="1634" y="1332"/>
                  <a:pt x="1540" y="1351"/>
                  <a:pt x="1412" y="1351"/>
                </a:cubicBezTo>
                <a:cubicBezTo>
                  <a:pt x="1048" y="1351"/>
                  <a:pt x="411" y="1193"/>
                  <a:pt x="1" y="958"/>
                </a:cubicBezTo>
                <a:lnTo>
                  <a:pt x="1" y="958"/>
                </a:lnTo>
                <a:cubicBezTo>
                  <a:pt x="219" y="1401"/>
                  <a:pt x="1090" y="1685"/>
                  <a:pt x="1665" y="1698"/>
                </a:cubicBezTo>
                <a:cubicBezTo>
                  <a:pt x="1744" y="1988"/>
                  <a:pt x="1962" y="2530"/>
                  <a:pt x="2286" y="3078"/>
                </a:cubicBezTo>
                <a:cubicBezTo>
                  <a:pt x="2131" y="3070"/>
                  <a:pt x="1961" y="3055"/>
                  <a:pt x="1808" y="3055"/>
                </a:cubicBezTo>
                <a:cubicBezTo>
                  <a:pt x="1594" y="3055"/>
                  <a:pt x="1415" y="3084"/>
                  <a:pt x="1361" y="3203"/>
                </a:cubicBezTo>
                <a:cubicBezTo>
                  <a:pt x="1467" y="3349"/>
                  <a:pt x="1797" y="3335"/>
                  <a:pt x="1962" y="3375"/>
                </a:cubicBezTo>
                <a:cubicBezTo>
                  <a:pt x="2120" y="3408"/>
                  <a:pt x="2286" y="3441"/>
                  <a:pt x="2431" y="3507"/>
                </a:cubicBezTo>
                <a:cubicBezTo>
                  <a:pt x="2497" y="3540"/>
                  <a:pt x="2550" y="3560"/>
                  <a:pt x="2602" y="3580"/>
                </a:cubicBezTo>
                <a:cubicBezTo>
                  <a:pt x="3045" y="4207"/>
                  <a:pt x="3606" y="4762"/>
                  <a:pt x="4233" y="4887"/>
                </a:cubicBezTo>
                <a:cubicBezTo>
                  <a:pt x="4422" y="4924"/>
                  <a:pt x="4601" y="4940"/>
                  <a:pt x="4768" y="4940"/>
                </a:cubicBezTo>
                <a:cubicBezTo>
                  <a:pt x="5777" y="4940"/>
                  <a:pt x="6378" y="4360"/>
                  <a:pt x="6373" y="4247"/>
                </a:cubicBezTo>
                <a:cubicBezTo>
                  <a:pt x="6360" y="4121"/>
                  <a:pt x="6333" y="3560"/>
                  <a:pt x="5290" y="2517"/>
                </a:cubicBezTo>
                <a:cubicBezTo>
                  <a:pt x="4247" y="1467"/>
                  <a:pt x="3560" y="1586"/>
                  <a:pt x="3005" y="1407"/>
                </a:cubicBezTo>
                <a:cubicBezTo>
                  <a:pt x="2609" y="1282"/>
                  <a:pt x="2094" y="1223"/>
                  <a:pt x="2094" y="1223"/>
                </a:cubicBezTo>
                <a:cubicBezTo>
                  <a:pt x="2094" y="1223"/>
                  <a:pt x="1929" y="523"/>
                  <a:pt x="1632" y="278"/>
                </a:cubicBezTo>
                <a:cubicBezTo>
                  <a:pt x="1328" y="34"/>
                  <a:pt x="840" y="1"/>
                  <a:pt x="8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55" name="Google Shape;4255;p44"/>
          <p:cNvGrpSpPr/>
          <p:nvPr/>
        </p:nvGrpSpPr>
        <p:grpSpPr>
          <a:xfrm>
            <a:off x="6982577" y="148127"/>
            <a:ext cx="1094807" cy="493214"/>
            <a:chOff x="12338127" y="7042727"/>
            <a:chExt cx="1094807" cy="493214"/>
          </a:xfrm>
        </p:grpSpPr>
        <p:sp>
          <p:nvSpPr>
            <p:cNvPr id="4256" name="Google Shape;4256;p44"/>
            <p:cNvSpPr/>
            <p:nvPr/>
          </p:nvSpPr>
          <p:spPr>
            <a:xfrm>
              <a:off x="12338127" y="7388218"/>
              <a:ext cx="258973" cy="142028"/>
            </a:xfrm>
            <a:custGeom>
              <a:rect b="b" l="l" r="r" t="t"/>
              <a:pathLst>
                <a:path extrusionOk="0" h="1297" w="2365">
                  <a:moveTo>
                    <a:pt x="2027" y="1"/>
                  </a:moveTo>
                  <a:cubicBezTo>
                    <a:pt x="1680" y="1"/>
                    <a:pt x="1443" y="428"/>
                    <a:pt x="1420" y="596"/>
                  </a:cubicBezTo>
                  <a:cubicBezTo>
                    <a:pt x="1420" y="596"/>
                    <a:pt x="1231" y="538"/>
                    <a:pt x="986" y="538"/>
                  </a:cubicBezTo>
                  <a:cubicBezTo>
                    <a:pt x="652" y="538"/>
                    <a:pt x="214" y="645"/>
                    <a:pt x="1" y="1150"/>
                  </a:cubicBezTo>
                  <a:cubicBezTo>
                    <a:pt x="139" y="1255"/>
                    <a:pt x="288" y="1296"/>
                    <a:pt x="436" y="1296"/>
                  </a:cubicBezTo>
                  <a:cubicBezTo>
                    <a:pt x="957" y="1296"/>
                    <a:pt x="1467" y="787"/>
                    <a:pt x="1467" y="787"/>
                  </a:cubicBezTo>
                  <a:cubicBezTo>
                    <a:pt x="1467" y="787"/>
                    <a:pt x="1764" y="907"/>
                    <a:pt x="2023" y="907"/>
                  </a:cubicBezTo>
                  <a:cubicBezTo>
                    <a:pt x="2168" y="907"/>
                    <a:pt x="2301" y="870"/>
                    <a:pt x="2365" y="754"/>
                  </a:cubicBezTo>
                  <a:cubicBezTo>
                    <a:pt x="2094" y="701"/>
                    <a:pt x="1817" y="490"/>
                    <a:pt x="1817" y="490"/>
                  </a:cubicBezTo>
                  <a:cubicBezTo>
                    <a:pt x="1817" y="490"/>
                    <a:pt x="1863" y="193"/>
                    <a:pt x="2180" y="28"/>
                  </a:cubicBezTo>
                  <a:cubicBezTo>
                    <a:pt x="2127" y="9"/>
                    <a:pt x="2076" y="1"/>
                    <a:pt x="2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12416969" y="7483050"/>
              <a:ext cx="78951" cy="37670"/>
            </a:xfrm>
            <a:custGeom>
              <a:rect b="b" l="l" r="r" t="t"/>
              <a:pathLst>
                <a:path extrusionOk="0" h="344" w="721">
                  <a:moveTo>
                    <a:pt x="463" y="1"/>
                  </a:moveTo>
                  <a:lnTo>
                    <a:pt x="0" y="212"/>
                  </a:lnTo>
                  <a:cubicBezTo>
                    <a:pt x="33" y="218"/>
                    <a:pt x="720" y="344"/>
                    <a:pt x="720" y="344"/>
                  </a:cubicBezTo>
                  <a:cubicBezTo>
                    <a:pt x="720" y="344"/>
                    <a:pt x="681" y="27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12404704" y="7501885"/>
              <a:ext cx="31208" cy="34056"/>
            </a:xfrm>
            <a:custGeom>
              <a:rect b="b" l="l" r="r" t="t"/>
              <a:pathLst>
                <a:path extrusionOk="0" h="311" w="285">
                  <a:moveTo>
                    <a:pt x="284" y="0"/>
                  </a:moveTo>
                  <a:lnTo>
                    <a:pt x="0" y="126"/>
                  </a:lnTo>
                  <a:lnTo>
                    <a:pt x="284" y="311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12445877" y="7042727"/>
              <a:ext cx="174328" cy="165462"/>
            </a:xfrm>
            <a:custGeom>
              <a:rect b="b" l="l" r="r" t="t"/>
              <a:pathLst>
                <a:path extrusionOk="0" h="1511" w="1592">
                  <a:moveTo>
                    <a:pt x="1235" y="0"/>
                  </a:moveTo>
                  <a:cubicBezTo>
                    <a:pt x="877" y="26"/>
                    <a:pt x="821" y="489"/>
                    <a:pt x="857" y="648"/>
                  </a:cubicBezTo>
                  <a:lnTo>
                    <a:pt x="857" y="648"/>
                  </a:lnTo>
                  <a:cubicBezTo>
                    <a:pt x="817" y="652"/>
                    <a:pt x="1" y="759"/>
                    <a:pt x="7" y="1493"/>
                  </a:cubicBezTo>
                  <a:cubicBezTo>
                    <a:pt x="55" y="1505"/>
                    <a:pt x="102" y="1510"/>
                    <a:pt x="147" y="1510"/>
                  </a:cubicBezTo>
                  <a:cubicBezTo>
                    <a:pt x="662" y="1510"/>
                    <a:pt x="958" y="773"/>
                    <a:pt x="958" y="773"/>
                  </a:cubicBezTo>
                  <a:cubicBezTo>
                    <a:pt x="958" y="773"/>
                    <a:pt x="1565" y="760"/>
                    <a:pt x="1592" y="469"/>
                  </a:cubicBezTo>
                  <a:lnTo>
                    <a:pt x="1592" y="469"/>
                  </a:lnTo>
                  <a:cubicBezTo>
                    <a:pt x="1537" y="481"/>
                    <a:pt x="1479" y="486"/>
                    <a:pt x="1422" y="486"/>
                  </a:cubicBezTo>
                  <a:cubicBezTo>
                    <a:pt x="1261" y="486"/>
                    <a:pt x="1116" y="449"/>
                    <a:pt x="1116" y="449"/>
                  </a:cubicBezTo>
                  <a:cubicBezTo>
                    <a:pt x="1116" y="449"/>
                    <a:pt x="1057" y="225"/>
                    <a:pt x="1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12500848" y="7142487"/>
              <a:ext cx="62307" cy="33399"/>
            </a:xfrm>
            <a:custGeom>
              <a:rect b="b" l="l" r="r" t="t"/>
              <a:pathLst>
                <a:path extrusionOk="0" h="305" w="569">
                  <a:moveTo>
                    <a:pt x="318" y="1"/>
                  </a:moveTo>
                  <a:cubicBezTo>
                    <a:pt x="302" y="1"/>
                    <a:pt x="287" y="3"/>
                    <a:pt x="271" y="7"/>
                  </a:cubicBezTo>
                  <a:lnTo>
                    <a:pt x="0" y="304"/>
                  </a:lnTo>
                  <a:cubicBezTo>
                    <a:pt x="27" y="298"/>
                    <a:pt x="568" y="179"/>
                    <a:pt x="568" y="179"/>
                  </a:cubicBezTo>
                  <a:cubicBezTo>
                    <a:pt x="568" y="179"/>
                    <a:pt x="460" y="1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12495044" y="7167126"/>
              <a:ext cx="29018" cy="24639"/>
            </a:xfrm>
            <a:custGeom>
              <a:rect b="b" l="l" r="r" t="t"/>
              <a:pathLst>
                <a:path extrusionOk="0" h="225" w="265">
                  <a:moveTo>
                    <a:pt x="166" y="0"/>
                  </a:moveTo>
                  <a:lnTo>
                    <a:pt x="1" y="178"/>
                  </a:lnTo>
                  <a:lnTo>
                    <a:pt x="265" y="225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13226741" y="7266119"/>
              <a:ext cx="206193" cy="104358"/>
            </a:xfrm>
            <a:custGeom>
              <a:rect b="b" l="l" r="r" t="t"/>
              <a:pathLst>
                <a:path extrusionOk="0" h="953" w="1883">
                  <a:moveTo>
                    <a:pt x="1637" y="1"/>
                  </a:moveTo>
                  <a:cubicBezTo>
                    <a:pt x="1371" y="1"/>
                    <a:pt x="1171" y="312"/>
                    <a:pt x="1143" y="443"/>
                  </a:cubicBezTo>
                  <a:cubicBezTo>
                    <a:pt x="1143" y="443"/>
                    <a:pt x="962" y="375"/>
                    <a:pt x="735" y="375"/>
                  </a:cubicBezTo>
                  <a:cubicBezTo>
                    <a:pt x="484" y="375"/>
                    <a:pt x="178" y="459"/>
                    <a:pt x="1" y="813"/>
                  </a:cubicBezTo>
                  <a:cubicBezTo>
                    <a:pt x="119" y="914"/>
                    <a:pt x="250" y="953"/>
                    <a:pt x="382" y="953"/>
                  </a:cubicBezTo>
                  <a:cubicBezTo>
                    <a:pt x="780" y="953"/>
                    <a:pt x="1176" y="602"/>
                    <a:pt x="1176" y="602"/>
                  </a:cubicBezTo>
                  <a:cubicBezTo>
                    <a:pt x="1176" y="602"/>
                    <a:pt x="1431" y="720"/>
                    <a:pt x="1643" y="720"/>
                  </a:cubicBezTo>
                  <a:cubicBezTo>
                    <a:pt x="1743" y="720"/>
                    <a:pt x="1834" y="693"/>
                    <a:pt x="1883" y="615"/>
                  </a:cubicBezTo>
                  <a:cubicBezTo>
                    <a:pt x="1671" y="555"/>
                    <a:pt x="1460" y="384"/>
                    <a:pt x="1460" y="384"/>
                  </a:cubicBezTo>
                  <a:cubicBezTo>
                    <a:pt x="1460" y="384"/>
                    <a:pt x="1513" y="153"/>
                    <a:pt x="1770" y="27"/>
                  </a:cubicBezTo>
                  <a:cubicBezTo>
                    <a:pt x="1724" y="9"/>
                    <a:pt x="1680" y="1"/>
                    <a:pt x="1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13289705" y="7336969"/>
              <a:ext cx="60774" cy="31209"/>
            </a:xfrm>
            <a:custGeom>
              <a:rect b="b" l="l" r="r" t="t"/>
              <a:pathLst>
                <a:path extrusionOk="0" h="285" w="555">
                  <a:moveTo>
                    <a:pt x="370" y="1"/>
                  </a:moveTo>
                  <a:lnTo>
                    <a:pt x="0" y="146"/>
                  </a:lnTo>
                  <a:cubicBezTo>
                    <a:pt x="27" y="153"/>
                    <a:pt x="555" y="285"/>
                    <a:pt x="555" y="285"/>
                  </a:cubicBezTo>
                  <a:cubicBezTo>
                    <a:pt x="555" y="285"/>
                    <a:pt x="542" y="34"/>
                    <a:pt x="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13278864" y="7350767"/>
              <a:ext cx="25405" cy="26829"/>
            </a:xfrm>
            <a:custGeom>
              <a:rect b="b" l="l" r="r" t="t"/>
              <a:pathLst>
                <a:path extrusionOk="0" h="245" w="232">
                  <a:moveTo>
                    <a:pt x="231" y="0"/>
                  </a:moveTo>
                  <a:lnTo>
                    <a:pt x="0" y="86"/>
                  </a:lnTo>
                  <a:lnTo>
                    <a:pt x="218" y="245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5" name="Google Shape;4265;p44"/>
          <p:cNvGrpSpPr/>
          <p:nvPr/>
        </p:nvGrpSpPr>
        <p:grpSpPr>
          <a:xfrm rot="2009361">
            <a:off x="1812240" y="3614631"/>
            <a:ext cx="870707" cy="689794"/>
            <a:chOff x="1338013" y="1797913"/>
            <a:chExt cx="344772" cy="273128"/>
          </a:xfrm>
        </p:grpSpPr>
        <p:sp>
          <p:nvSpPr>
            <p:cNvPr id="4266" name="Google Shape;4266;p44"/>
            <p:cNvSpPr/>
            <p:nvPr/>
          </p:nvSpPr>
          <p:spPr>
            <a:xfrm>
              <a:off x="1391884" y="1998567"/>
              <a:ext cx="96610" cy="72474"/>
            </a:xfrm>
            <a:custGeom>
              <a:rect b="b" l="l" r="r" t="t"/>
              <a:pathLst>
                <a:path extrusionOk="0" h="2096" w="2794">
                  <a:moveTo>
                    <a:pt x="1468" y="238"/>
                  </a:moveTo>
                  <a:cubicBezTo>
                    <a:pt x="1533" y="238"/>
                    <a:pt x="1596" y="244"/>
                    <a:pt x="1658" y="252"/>
                  </a:cubicBezTo>
                  <a:cubicBezTo>
                    <a:pt x="1862" y="285"/>
                    <a:pt x="2060" y="364"/>
                    <a:pt x="2219" y="490"/>
                  </a:cubicBezTo>
                  <a:cubicBezTo>
                    <a:pt x="2377" y="622"/>
                    <a:pt x="2509" y="800"/>
                    <a:pt x="2542" y="1005"/>
                  </a:cubicBezTo>
                  <a:cubicBezTo>
                    <a:pt x="2582" y="1229"/>
                    <a:pt x="2476" y="1414"/>
                    <a:pt x="2298" y="1540"/>
                  </a:cubicBezTo>
                  <a:cubicBezTo>
                    <a:pt x="2033" y="1733"/>
                    <a:pt x="1686" y="1830"/>
                    <a:pt x="1349" y="1830"/>
                  </a:cubicBezTo>
                  <a:cubicBezTo>
                    <a:pt x="1224" y="1830"/>
                    <a:pt x="1101" y="1817"/>
                    <a:pt x="984" y="1791"/>
                  </a:cubicBezTo>
                  <a:cubicBezTo>
                    <a:pt x="779" y="1744"/>
                    <a:pt x="588" y="1645"/>
                    <a:pt x="482" y="1460"/>
                  </a:cubicBezTo>
                  <a:cubicBezTo>
                    <a:pt x="397" y="1315"/>
                    <a:pt x="363" y="1130"/>
                    <a:pt x="390" y="965"/>
                  </a:cubicBezTo>
                  <a:cubicBezTo>
                    <a:pt x="436" y="648"/>
                    <a:pt x="661" y="450"/>
                    <a:pt x="925" y="325"/>
                  </a:cubicBezTo>
                  <a:cubicBezTo>
                    <a:pt x="945" y="342"/>
                    <a:pt x="972" y="352"/>
                    <a:pt x="998" y="352"/>
                  </a:cubicBezTo>
                  <a:cubicBezTo>
                    <a:pt x="1023" y="352"/>
                    <a:pt x="1048" y="344"/>
                    <a:pt x="1070" y="325"/>
                  </a:cubicBezTo>
                  <a:cubicBezTo>
                    <a:pt x="1129" y="272"/>
                    <a:pt x="1268" y="259"/>
                    <a:pt x="1347" y="245"/>
                  </a:cubicBezTo>
                  <a:cubicBezTo>
                    <a:pt x="1388" y="240"/>
                    <a:pt x="1428" y="238"/>
                    <a:pt x="1468" y="238"/>
                  </a:cubicBezTo>
                  <a:close/>
                  <a:moveTo>
                    <a:pt x="1432" y="1"/>
                  </a:moveTo>
                  <a:cubicBezTo>
                    <a:pt x="1321" y="1"/>
                    <a:pt x="1208" y="15"/>
                    <a:pt x="1110" y="54"/>
                  </a:cubicBezTo>
                  <a:cubicBezTo>
                    <a:pt x="694" y="67"/>
                    <a:pt x="297" y="371"/>
                    <a:pt x="159" y="774"/>
                  </a:cubicBezTo>
                  <a:cubicBezTo>
                    <a:pt x="0" y="1249"/>
                    <a:pt x="245" y="1791"/>
                    <a:pt x="707" y="1982"/>
                  </a:cubicBezTo>
                  <a:cubicBezTo>
                    <a:pt x="900" y="2059"/>
                    <a:pt x="1117" y="2095"/>
                    <a:pt x="1336" y="2095"/>
                  </a:cubicBezTo>
                  <a:cubicBezTo>
                    <a:pt x="1722" y="2095"/>
                    <a:pt x="2118" y="1981"/>
                    <a:pt x="2417" y="1771"/>
                  </a:cubicBezTo>
                  <a:cubicBezTo>
                    <a:pt x="2635" y="1612"/>
                    <a:pt x="2793" y="1388"/>
                    <a:pt x="2793" y="1117"/>
                  </a:cubicBezTo>
                  <a:cubicBezTo>
                    <a:pt x="2793" y="853"/>
                    <a:pt x="2661" y="595"/>
                    <a:pt x="2476" y="411"/>
                  </a:cubicBezTo>
                  <a:cubicBezTo>
                    <a:pt x="2272" y="206"/>
                    <a:pt x="1994" y="67"/>
                    <a:pt x="1704" y="28"/>
                  </a:cubicBezTo>
                  <a:cubicBezTo>
                    <a:pt x="1624" y="12"/>
                    <a:pt x="1529" y="1"/>
                    <a:pt x="1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1412423" y="2015510"/>
              <a:ext cx="34508" cy="19882"/>
            </a:xfrm>
            <a:custGeom>
              <a:rect b="b" l="l" r="r" t="t"/>
              <a:pathLst>
                <a:path extrusionOk="0" h="575" w="998">
                  <a:moveTo>
                    <a:pt x="696" y="1"/>
                  </a:moveTo>
                  <a:cubicBezTo>
                    <a:pt x="575" y="1"/>
                    <a:pt x="452" y="34"/>
                    <a:pt x="344" y="86"/>
                  </a:cubicBezTo>
                  <a:cubicBezTo>
                    <a:pt x="258" y="125"/>
                    <a:pt x="185" y="178"/>
                    <a:pt x="119" y="244"/>
                  </a:cubicBezTo>
                  <a:cubicBezTo>
                    <a:pt x="86" y="277"/>
                    <a:pt x="60" y="317"/>
                    <a:pt x="34" y="363"/>
                  </a:cubicBezTo>
                  <a:cubicBezTo>
                    <a:pt x="27" y="383"/>
                    <a:pt x="14" y="409"/>
                    <a:pt x="7" y="429"/>
                  </a:cubicBezTo>
                  <a:cubicBezTo>
                    <a:pt x="1" y="462"/>
                    <a:pt x="1" y="488"/>
                    <a:pt x="1" y="508"/>
                  </a:cubicBezTo>
                  <a:cubicBezTo>
                    <a:pt x="5" y="551"/>
                    <a:pt x="35" y="575"/>
                    <a:pt x="68" y="575"/>
                  </a:cubicBezTo>
                  <a:cubicBezTo>
                    <a:pt x="85" y="575"/>
                    <a:pt x="103" y="568"/>
                    <a:pt x="119" y="554"/>
                  </a:cubicBezTo>
                  <a:cubicBezTo>
                    <a:pt x="133" y="548"/>
                    <a:pt x="146" y="541"/>
                    <a:pt x="159" y="528"/>
                  </a:cubicBezTo>
                  <a:cubicBezTo>
                    <a:pt x="172" y="508"/>
                    <a:pt x="185" y="495"/>
                    <a:pt x="199" y="482"/>
                  </a:cubicBezTo>
                  <a:cubicBezTo>
                    <a:pt x="225" y="455"/>
                    <a:pt x="258" y="436"/>
                    <a:pt x="285" y="409"/>
                  </a:cubicBezTo>
                  <a:lnTo>
                    <a:pt x="324" y="376"/>
                  </a:lnTo>
                  <a:lnTo>
                    <a:pt x="331" y="370"/>
                  </a:lnTo>
                  <a:lnTo>
                    <a:pt x="351" y="356"/>
                  </a:lnTo>
                  <a:cubicBezTo>
                    <a:pt x="370" y="343"/>
                    <a:pt x="384" y="336"/>
                    <a:pt x="403" y="323"/>
                  </a:cubicBezTo>
                  <a:cubicBezTo>
                    <a:pt x="410" y="323"/>
                    <a:pt x="417" y="317"/>
                    <a:pt x="430" y="310"/>
                  </a:cubicBezTo>
                  <a:lnTo>
                    <a:pt x="443" y="303"/>
                  </a:lnTo>
                  <a:lnTo>
                    <a:pt x="463" y="297"/>
                  </a:lnTo>
                  <a:cubicBezTo>
                    <a:pt x="469" y="297"/>
                    <a:pt x="476" y="290"/>
                    <a:pt x="483" y="290"/>
                  </a:cubicBezTo>
                  <a:cubicBezTo>
                    <a:pt x="502" y="284"/>
                    <a:pt x="522" y="277"/>
                    <a:pt x="535" y="277"/>
                  </a:cubicBezTo>
                  <a:cubicBezTo>
                    <a:pt x="555" y="270"/>
                    <a:pt x="575" y="264"/>
                    <a:pt x="595" y="264"/>
                  </a:cubicBezTo>
                  <a:lnTo>
                    <a:pt x="601" y="264"/>
                  </a:lnTo>
                  <a:cubicBezTo>
                    <a:pt x="608" y="264"/>
                    <a:pt x="621" y="257"/>
                    <a:pt x="628" y="257"/>
                  </a:cubicBezTo>
                  <a:lnTo>
                    <a:pt x="734" y="257"/>
                  </a:lnTo>
                  <a:cubicBezTo>
                    <a:pt x="736" y="257"/>
                    <a:pt x="743" y="258"/>
                    <a:pt x="749" y="259"/>
                  </a:cubicBezTo>
                  <a:lnTo>
                    <a:pt x="749" y="259"/>
                  </a:lnTo>
                  <a:cubicBezTo>
                    <a:pt x="755" y="264"/>
                    <a:pt x="761" y="264"/>
                    <a:pt x="773" y="264"/>
                  </a:cubicBezTo>
                  <a:cubicBezTo>
                    <a:pt x="793" y="270"/>
                    <a:pt x="813" y="270"/>
                    <a:pt x="833" y="277"/>
                  </a:cubicBezTo>
                  <a:cubicBezTo>
                    <a:pt x="840" y="278"/>
                    <a:pt x="847" y="278"/>
                    <a:pt x="854" y="278"/>
                  </a:cubicBezTo>
                  <a:cubicBezTo>
                    <a:pt x="906" y="278"/>
                    <a:pt x="955" y="257"/>
                    <a:pt x="978" y="204"/>
                  </a:cubicBezTo>
                  <a:cubicBezTo>
                    <a:pt x="998" y="152"/>
                    <a:pt x="984" y="72"/>
                    <a:pt x="925" y="46"/>
                  </a:cubicBezTo>
                  <a:cubicBezTo>
                    <a:pt x="852" y="15"/>
                    <a:pt x="77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68" name="Google Shape;4268;p44"/>
            <p:cNvGrpSpPr/>
            <p:nvPr/>
          </p:nvGrpSpPr>
          <p:grpSpPr>
            <a:xfrm>
              <a:off x="1532304" y="1917067"/>
              <a:ext cx="51624" cy="41631"/>
              <a:chOff x="3380479" y="1814367"/>
              <a:chExt cx="51624" cy="41631"/>
            </a:xfrm>
          </p:grpSpPr>
          <p:sp>
            <p:nvSpPr>
              <p:cNvPr id="4269" name="Google Shape;4269;p44"/>
              <p:cNvSpPr/>
              <p:nvPr/>
            </p:nvSpPr>
            <p:spPr>
              <a:xfrm>
                <a:off x="3380479" y="1814367"/>
                <a:ext cx="51624" cy="41631"/>
              </a:xfrm>
              <a:custGeom>
                <a:rect b="b" l="l" r="r" t="t"/>
                <a:pathLst>
                  <a:path extrusionOk="0" h="1204" w="1493">
                    <a:moveTo>
                      <a:pt x="806" y="192"/>
                    </a:moveTo>
                    <a:cubicBezTo>
                      <a:pt x="905" y="192"/>
                      <a:pt x="997" y="225"/>
                      <a:pt x="1083" y="285"/>
                    </a:cubicBezTo>
                    <a:cubicBezTo>
                      <a:pt x="1235" y="390"/>
                      <a:pt x="1281" y="602"/>
                      <a:pt x="1208" y="773"/>
                    </a:cubicBezTo>
                    <a:cubicBezTo>
                      <a:pt x="1131" y="964"/>
                      <a:pt x="918" y="999"/>
                      <a:pt x="727" y="999"/>
                    </a:cubicBezTo>
                    <a:cubicBezTo>
                      <a:pt x="707" y="999"/>
                      <a:pt x="687" y="999"/>
                      <a:pt x="667" y="998"/>
                    </a:cubicBezTo>
                    <a:cubicBezTo>
                      <a:pt x="469" y="991"/>
                      <a:pt x="211" y="925"/>
                      <a:pt x="192" y="688"/>
                    </a:cubicBezTo>
                    <a:cubicBezTo>
                      <a:pt x="178" y="496"/>
                      <a:pt x="304" y="351"/>
                      <a:pt x="456" y="252"/>
                    </a:cubicBezTo>
                    <a:lnTo>
                      <a:pt x="482" y="252"/>
                    </a:lnTo>
                    <a:cubicBezTo>
                      <a:pt x="594" y="232"/>
                      <a:pt x="693" y="192"/>
                      <a:pt x="806" y="192"/>
                    </a:cubicBezTo>
                    <a:close/>
                    <a:moveTo>
                      <a:pt x="762" y="0"/>
                    </a:moveTo>
                    <a:cubicBezTo>
                      <a:pt x="653" y="0"/>
                      <a:pt x="537" y="27"/>
                      <a:pt x="456" y="93"/>
                    </a:cubicBezTo>
                    <a:cubicBezTo>
                      <a:pt x="383" y="120"/>
                      <a:pt x="317" y="153"/>
                      <a:pt x="258" y="199"/>
                    </a:cubicBezTo>
                    <a:cubicBezTo>
                      <a:pt x="139" y="298"/>
                      <a:pt x="46" y="430"/>
                      <a:pt x="27" y="589"/>
                    </a:cubicBezTo>
                    <a:cubicBezTo>
                      <a:pt x="0" y="740"/>
                      <a:pt x="40" y="892"/>
                      <a:pt x="145" y="1005"/>
                    </a:cubicBezTo>
                    <a:cubicBezTo>
                      <a:pt x="244" y="1104"/>
                      <a:pt x="390" y="1156"/>
                      <a:pt x="528" y="1183"/>
                    </a:cubicBezTo>
                    <a:cubicBezTo>
                      <a:pt x="606" y="1195"/>
                      <a:pt x="688" y="1203"/>
                      <a:pt x="771" y="1203"/>
                    </a:cubicBezTo>
                    <a:cubicBezTo>
                      <a:pt x="999" y="1203"/>
                      <a:pt x="1228" y="1142"/>
                      <a:pt x="1354" y="938"/>
                    </a:cubicBezTo>
                    <a:cubicBezTo>
                      <a:pt x="1492" y="714"/>
                      <a:pt x="1466" y="397"/>
                      <a:pt x="1288" y="206"/>
                    </a:cubicBezTo>
                    <a:cubicBezTo>
                      <a:pt x="1175" y="87"/>
                      <a:pt x="1017" y="21"/>
                      <a:pt x="859" y="7"/>
                    </a:cubicBezTo>
                    <a:cubicBezTo>
                      <a:pt x="828" y="3"/>
                      <a:pt x="795" y="0"/>
                      <a:pt x="7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44"/>
              <p:cNvSpPr/>
              <p:nvPr/>
            </p:nvSpPr>
            <p:spPr>
              <a:xfrm>
                <a:off x="3404441" y="1825467"/>
                <a:ext cx="12586" cy="11134"/>
              </a:xfrm>
              <a:custGeom>
                <a:rect b="b" l="l" r="r" t="t"/>
                <a:pathLst>
                  <a:path extrusionOk="0" h="322" w="364">
                    <a:moveTo>
                      <a:pt x="85" y="1"/>
                    </a:moveTo>
                    <a:cubicBezTo>
                      <a:pt x="78" y="1"/>
                      <a:pt x="72" y="2"/>
                      <a:pt x="66" y="3"/>
                    </a:cubicBezTo>
                    <a:cubicBezTo>
                      <a:pt x="47" y="10"/>
                      <a:pt x="33" y="23"/>
                      <a:pt x="20" y="36"/>
                    </a:cubicBezTo>
                    <a:cubicBezTo>
                      <a:pt x="14" y="50"/>
                      <a:pt x="0" y="69"/>
                      <a:pt x="0" y="89"/>
                    </a:cubicBezTo>
                    <a:cubicBezTo>
                      <a:pt x="7" y="109"/>
                      <a:pt x="14" y="135"/>
                      <a:pt x="27" y="149"/>
                    </a:cubicBezTo>
                    <a:cubicBezTo>
                      <a:pt x="86" y="202"/>
                      <a:pt x="146" y="248"/>
                      <a:pt x="205" y="294"/>
                    </a:cubicBezTo>
                    <a:cubicBezTo>
                      <a:pt x="218" y="307"/>
                      <a:pt x="232" y="314"/>
                      <a:pt x="245" y="320"/>
                    </a:cubicBezTo>
                    <a:lnTo>
                      <a:pt x="271" y="320"/>
                    </a:lnTo>
                    <a:cubicBezTo>
                      <a:pt x="275" y="321"/>
                      <a:pt x="278" y="322"/>
                      <a:pt x="282" y="322"/>
                    </a:cubicBezTo>
                    <a:cubicBezTo>
                      <a:pt x="304" y="322"/>
                      <a:pt x="326" y="304"/>
                      <a:pt x="337" y="287"/>
                    </a:cubicBezTo>
                    <a:cubicBezTo>
                      <a:pt x="357" y="268"/>
                      <a:pt x="364" y="248"/>
                      <a:pt x="357" y="221"/>
                    </a:cubicBezTo>
                    <a:cubicBezTo>
                      <a:pt x="357" y="208"/>
                      <a:pt x="357" y="202"/>
                      <a:pt x="350" y="188"/>
                    </a:cubicBezTo>
                    <a:cubicBezTo>
                      <a:pt x="337" y="175"/>
                      <a:pt x="331" y="162"/>
                      <a:pt x="317" y="155"/>
                    </a:cubicBezTo>
                    <a:cubicBezTo>
                      <a:pt x="251" y="109"/>
                      <a:pt x="192" y="63"/>
                      <a:pt x="133" y="17"/>
                    </a:cubicBezTo>
                    <a:cubicBezTo>
                      <a:pt x="123" y="7"/>
                      <a:pt x="103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71" name="Google Shape;4271;p44"/>
            <p:cNvSpPr/>
            <p:nvPr/>
          </p:nvSpPr>
          <p:spPr>
            <a:xfrm>
              <a:off x="1448972" y="1880104"/>
              <a:ext cx="35857" cy="34059"/>
            </a:xfrm>
            <a:custGeom>
              <a:rect b="b" l="l" r="r" t="t"/>
              <a:pathLst>
                <a:path extrusionOk="0" h="985" w="1037">
                  <a:moveTo>
                    <a:pt x="514" y="186"/>
                  </a:moveTo>
                  <a:cubicBezTo>
                    <a:pt x="557" y="186"/>
                    <a:pt x="601" y="196"/>
                    <a:pt x="641" y="218"/>
                  </a:cubicBezTo>
                  <a:cubicBezTo>
                    <a:pt x="720" y="258"/>
                    <a:pt x="786" y="324"/>
                    <a:pt x="806" y="403"/>
                  </a:cubicBezTo>
                  <a:cubicBezTo>
                    <a:pt x="839" y="482"/>
                    <a:pt x="825" y="568"/>
                    <a:pt x="779" y="641"/>
                  </a:cubicBezTo>
                  <a:cubicBezTo>
                    <a:pt x="733" y="720"/>
                    <a:pt x="654" y="773"/>
                    <a:pt x="568" y="793"/>
                  </a:cubicBezTo>
                  <a:cubicBezTo>
                    <a:pt x="550" y="797"/>
                    <a:pt x="531" y="799"/>
                    <a:pt x="513" y="799"/>
                  </a:cubicBezTo>
                  <a:cubicBezTo>
                    <a:pt x="382" y="799"/>
                    <a:pt x="244" y="702"/>
                    <a:pt x="192" y="575"/>
                  </a:cubicBezTo>
                  <a:lnTo>
                    <a:pt x="198" y="568"/>
                  </a:lnTo>
                  <a:cubicBezTo>
                    <a:pt x="205" y="548"/>
                    <a:pt x="205" y="522"/>
                    <a:pt x="205" y="502"/>
                  </a:cubicBezTo>
                  <a:cubicBezTo>
                    <a:pt x="218" y="462"/>
                    <a:pt x="225" y="410"/>
                    <a:pt x="244" y="377"/>
                  </a:cubicBezTo>
                  <a:cubicBezTo>
                    <a:pt x="284" y="304"/>
                    <a:pt x="337" y="238"/>
                    <a:pt x="416" y="205"/>
                  </a:cubicBezTo>
                  <a:cubicBezTo>
                    <a:pt x="446" y="193"/>
                    <a:pt x="479" y="186"/>
                    <a:pt x="514" y="186"/>
                  </a:cubicBezTo>
                  <a:close/>
                  <a:moveTo>
                    <a:pt x="506" y="0"/>
                  </a:moveTo>
                  <a:cubicBezTo>
                    <a:pt x="481" y="0"/>
                    <a:pt x="455" y="3"/>
                    <a:pt x="429" y="7"/>
                  </a:cubicBezTo>
                  <a:cubicBezTo>
                    <a:pt x="390" y="13"/>
                    <a:pt x="357" y="27"/>
                    <a:pt x="317" y="40"/>
                  </a:cubicBezTo>
                  <a:cubicBezTo>
                    <a:pt x="145" y="112"/>
                    <a:pt x="26" y="284"/>
                    <a:pt x="20" y="476"/>
                  </a:cubicBezTo>
                  <a:cubicBezTo>
                    <a:pt x="0" y="746"/>
                    <a:pt x="251" y="984"/>
                    <a:pt x="515" y="984"/>
                  </a:cubicBezTo>
                  <a:cubicBezTo>
                    <a:pt x="792" y="984"/>
                    <a:pt x="1037" y="720"/>
                    <a:pt x="1010" y="449"/>
                  </a:cubicBezTo>
                  <a:cubicBezTo>
                    <a:pt x="980" y="198"/>
                    <a:pt x="755" y="0"/>
                    <a:pt x="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1555816" y="1797913"/>
              <a:ext cx="14626" cy="14211"/>
            </a:xfrm>
            <a:custGeom>
              <a:rect b="b" l="l" r="r" t="t"/>
              <a:pathLst>
                <a:path extrusionOk="0" h="411" w="423">
                  <a:moveTo>
                    <a:pt x="218" y="185"/>
                  </a:moveTo>
                  <a:lnTo>
                    <a:pt x="231" y="192"/>
                  </a:lnTo>
                  <a:lnTo>
                    <a:pt x="238" y="192"/>
                  </a:lnTo>
                  <a:lnTo>
                    <a:pt x="238" y="198"/>
                  </a:lnTo>
                  <a:lnTo>
                    <a:pt x="238" y="205"/>
                  </a:lnTo>
                  <a:lnTo>
                    <a:pt x="231" y="218"/>
                  </a:lnTo>
                  <a:lnTo>
                    <a:pt x="218" y="225"/>
                  </a:lnTo>
                  <a:lnTo>
                    <a:pt x="212" y="231"/>
                  </a:lnTo>
                  <a:lnTo>
                    <a:pt x="198" y="238"/>
                  </a:lnTo>
                  <a:lnTo>
                    <a:pt x="192" y="238"/>
                  </a:lnTo>
                  <a:lnTo>
                    <a:pt x="185" y="231"/>
                  </a:lnTo>
                  <a:lnTo>
                    <a:pt x="179" y="218"/>
                  </a:lnTo>
                  <a:cubicBezTo>
                    <a:pt x="179" y="211"/>
                    <a:pt x="172" y="205"/>
                    <a:pt x="172" y="198"/>
                  </a:cubicBezTo>
                  <a:lnTo>
                    <a:pt x="185" y="192"/>
                  </a:lnTo>
                  <a:lnTo>
                    <a:pt x="205" y="185"/>
                  </a:lnTo>
                  <a:close/>
                  <a:moveTo>
                    <a:pt x="205" y="0"/>
                  </a:moveTo>
                  <a:cubicBezTo>
                    <a:pt x="170" y="0"/>
                    <a:pt x="137" y="9"/>
                    <a:pt x="106" y="27"/>
                  </a:cubicBezTo>
                  <a:cubicBezTo>
                    <a:pt x="79" y="40"/>
                    <a:pt x="66" y="60"/>
                    <a:pt x="53" y="86"/>
                  </a:cubicBezTo>
                  <a:cubicBezTo>
                    <a:pt x="46" y="93"/>
                    <a:pt x="40" y="106"/>
                    <a:pt x="33" y="119"/>
                  </a:cubicBezTo>
                  <a:cubicBezTo>
                    <a:pt x="20" y="132"/>
                    <a:pt x="13" y="152"/>
                    <a:pt x="7" y="172"/>
                  </a:cubicBezTo>
                  <a:cubicBezTo>
                    <a:pt x="0" y="198"/>
                    <a:pt x="7" y="225"/>
                    <a:pt x="7" y="258"/>
                  </a:cubicBezTo>
                  <a:cubicBezTo>
                    <a:pt x="20" y="291"/>
                    <a:pt x="40" y="337"/>
                    <a:pt x="73" y="363"/>
                  </a:cubicBezTo>
                  <a:cubicBezTo>
                    <a:pt x="107" y="392"/>
                    <a:pt x="147" y="411"/>
                    <a:pt x="191" y="411"/>
                  </a:cubicBezTo>
                  <a:cubicBezTo>
                    <a:pt x="198" y="411"/>
                    <a:pt x="205" y="410"/>
                    <a:pt x="212" y="410"/>
                  </a:cubicBezTo>
                  <a:cubicBezTo>
                    <a:pt x="264" y="403"/>
                    <a:pt x="317" y="383"/>
                    <a:pt x="357" y="343"/>
                  </a:cubicBezTo>
                  <a:cubicBezTo>
                    <a:pt x="390" y="304"/>
                    <a:pt x="416" y="258"/>
                    <a:pt x="416" y="205"/>
                  </a:cubicBezTo>
                  <a:cubicBezTo>
                    <a:pt x="423" y="152"/>
                    <a:pt x="403" y="106"/>
                    <a:pt x="370" y="66"/>
                  </a:cubicBezTo>
                  <a:cubicBezTo>
                    <a:pt x="344" y="33"/>
                    <a:pt x="297" y="13"/>
                    <a:pt x="258" y="7"/>
                  </a:cubicBezTo>
                  <a:cubicBezTo>
                    <a:pt x="240" y="2"/>
                    <a:pt x="223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1338013" y="1820735"/>
              <a:ext cx="26279" cy="21749"/>
            </a:xfrm>
            <a:custGeom>
              <a:rect b="b" l="l" r="r" t="t"/>
              <a:pathLst>
                <a:path extrusionOk="0" h="629" w="760">
                  <a:moveTo>
                    <a:pt x="396" y="218"/>
                  </a:moveTo>
                  <a:cubicBezTo>
                    <a:pt x="409" y="225"/>
                    <a:pt x="416" y="225"/>
                    <a:pt x="409" y="225"/>
                  </a:cubicBezTo>
                  <a:lnTo>
                    <a:pt x="429" y="225"/>
                  </a:lnTo>
                  <a:lnTo>
                    <a:pt x="442" y="232"/>
                  </a:lnTo>
                  <a:cubicBezTo>
                    <a:pt x="456" y="232"/>
                    <a:pt x="475" y="245"/>
                    <a:pt x="482" y="251"/>
                  </a:cubicBezTo>
                  <a:cubicBezTo>
                    <a:pt x="487" y="256"/>
                    <a:pt x="500" y="267"/>
                    <a:pt x="502" y="267"/>
                  </a:cubicBezTo>
                  <a:cubicBezTo>
                    <a:pt x="503" y="267"/>
                    <a:pt x="502" y="264"/>
                    <a:pt x="495" y="258"/>
                  </a:cubicBezTo>
                  <a:lnTo>
                    <a:pt x="495" y="258"/>
                  </a:lnTo>
                  <a:lnTo>
                    <a:pt x="508" y="271"/>
                  </a:lnTo>
                  <a:cubicBezTo>
                    <a:pt x="522" y="278"/>
                    <a:pt x="528" y="291"/>
                    <a:pt x="535" y="298"/>
                  </a:cubicBezTo>
                  <a:lnTo>
                    <a:pt x="548" y="311"/>
                  </a:lnTo>
                  <a:lnTo>
                    <a:pt x="555" y="331"/>
                  </a:lnTo>
                  <a:lnTo>
                    <a:pt x="561" y="344"/>
                  </a:lnTo>
                  <a:lnTo>
                    <a:pt x="568" y="357"/>
                  </a:lnTo>
                  <a:lnTo>
                    <a:pt x="568" y="364"/>
                  </a:lnTo>
                  <a:lnTo>
                    <a:pt x="568" y="370"/>
                  </a:lnTo>
                  <a:lnTo>
                    <a:pt x="561" y="370"/>
                  </a:lnTo>
                  <a:lnTo>
                    <a:pt x="541" y="377"/>
                  </a:lnTo>
                  <a:cubicBezTo>
                    <a:pt x="535" y="377"/>
                    <a:pt x="522" y="383"/>
                    <a:pt x="508" y="383"/>
                  </a:cubicBezTo>
                  <a:lnTo>
                    <a:pt x="449" y="383"/>
                  </a:lnTo>
                  <a:lnTo>
                    <a:pt x="436" y="377"/>
                  </a:lnTo>
                  <a:cubicBezTo>
                    <a:pt x="416" y="377"/>
                    <a:pt x="403" y="370"/>
                    <a:pt x="390" y="370"/>
                  </a:cubicBezTo>
                  <a:cubicBezTo>
                    <a:pt x="370" y="364"/>
                    <a:pt x="357" y="357"/>
                    <a:pt x="337" y="350"/>
                  </a:cubicBezTo>
                  <a:lnTo>
                    <a:pt x="317" y="344"/>
                  </a:lnTo>
                  <a:cubicBezTo>
                    <a:pt x="310" y="337"/>
                    <a:pt x="297" y="337"/>
                    <a:pt x="291" y="331"/>
                  </a:cubicBezTo>
                  <a:lnTo>
                    <a:pt x="277" y="317"/>
                  </a:lnTo>
                  <a:lnTo>
                    <a:pt x="258" y="304"/>
                  </a:lnTo>
                  <a:lnTo>
                    <a:pt x="251" y="298"/>
                  </a:lnTo>
                  <a:lnTo>
                    <a:pt x="251" y="284"/>
                  </a:lnTo>
                  <a:lnTo>
                    <a:pt x="244" y="284"/>
                  </a:lnTo>
                  <a:lnTo>
                    <a:pt x="244" y="278"/>
                  </a:lnTo>
                  <a:lnTo>
                    <a:pt x="251" y="278"/>
                  </a:lnTo>
                  <a:lnTo>
                    <a:pt x="251" y="271"/>
                  </a:lnTo>
                  <a:lnTo>
                    <a:pt x="251" y="265"/>
                  </a:lnTo>
                  <a:lnTo>
                    <a:pt x="258" y="258"/>
                  </a:lnTo>
                  <a:lnTo>
                    <a:pt x="264" y="251"/>
                  </a:lnTo>
                  <a:lnTo>
                    <a:pt x="277" y="245"/>
                  </a:lnTo>
                  <a:lnTo>
                    <a:pt x="284" y="238"/>
                  </a:lnTo>
                  <a:lnTo>
                    <a:pt x="297" y="238"/>
                  </a:lnTo>
                  <a:cubicBezTo>
                    <a:pt x="304" y="232"/>
                    <a:pt x="317" y="232"/>
                    <a:pt x="324" y="225"/>
                  </a:cubicBezTo>
                  <a:lnTo>
                    <a:pt x="350" y="225"/>
                  </a:lnTo>
                  <a:cubicBezTo>
                    <a:pt x="357" y="225"/>
                    <a:pt x="370" y="218"/>
                    <a:pt x="376" y="218"/>
                  </a:cubicBezTo>
                  <a:close/>
                  <a:moveTo>
                    <a:pt x="351" y="0"/>
                  </a:moveTo>
                  <a:cubicBezTo>
                    <a:pt x="346" y="0"/>
                    <a:pt x="341" y="0"/>
                    <a:pt x="337" y="0"/>
                  </a:cubicBezTo>
                  <a:cubicBezTo>
                    <a:pt x="251" y="7"/>
                    <a:pt x="172" y="33"/>
                    <a:pt x="106" y="86"/>
                  </a:cubicBezTo>
                  <a:cubicBezTo>
                    <a:pt x="40" y="139"/>
                    <a:pt x="0" y="218"/>
                    <a:pt x="7" y="304"/>
                  </a:cubicBezTo>
                  <a:cubicBezTo>
                    <a:pt x="26" y="496"/>
                    <a:pt x="225" y="595"/>
                    <a:pt x="396" y="621"/>
                  </a:cubicBezTo>
                  <a:cubicBezTo>
                    <a:pt x="426" y="626"/>
                    <a:pt x="458" y="629"/>
                    <a:pt x="491" y="629"/>
                  </a:cubicBezTo>
                  <a:cubicBezTo>
                    <a:pt x="552" y="629"/>
                    <a:pt x="613" y="618"/>
                    <a:pt x="660" y="588"/>
                  </a:cubicBezTo>
                  <a:cubicBezTo>
                    <a:pt x="713" y="555"/>
                    <a:pt x="753" y="509"/>
                    <a:pt x="753" y="449"/>
                  </a:cubicBezTo>
                  <a:cubicBezTo>
                    <a:pt x="753" y="436"/>
                    <a:pt x="753" y="430"/>
                    <a:pt x="746" y="416"/>
                  </a:cubicBezTo>
                  <a:cubicBezTo>
                    <a:pt x="759" y="377"/>
                    <a:pt x="759" y="331"/>
                    <a:pt x="746" y="291"/>
                  </a:cubicBezTo>
                  <a:cubicBezTo>
                    <a:pt x="701" y="117"/>
                    <a:pt x="525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1656714" y="1813197"/>
              <a:ext cx="26071" cy="21646"/>
            </a:xfrm>
            <a:custGeom>
              <a:rect b="b" l="l" r="r" t="t"/>
              <a:pathLst>
                <a:path extrusionOk="0" h="626" w="754">
                  <a:moveTo>
                    <a:pt x="397" y="218"/>
                  </a:moveTo>
                  <a:cubicBezTo>
                    <a:pt x="410" y="225"/>
                    <a:pt x="410" y="225"/>
                    <a:pt x="404" y="225"/>
                  </a:cubicBezTo>
                  <a:lnTo>
                    <a:pt x="423" y="225"/>
                  </a:lnTo>
                  <a:lnTo>
                    <a:pt x="443" y="232"/>
                  </a:lnTo>
                  <a:cubicBezTo>
                    <a:pt x="450" y="232"/>
                    <a:pt x="470" y="245"/>
                    <a:pt x="483" y="251"/>
                  </a:cubicBezTo>
                  <a:cubicBezTo>
                    <a:pt x="483" y="251"/>
                    <a:pt x="500" y="265"/>
                    <a:pt x="502" y="265"/>
                  </a:cubicBezTo>
                  <a:cubicBezTo>
                    <a:pt x="503" y="265"/>
                    <a:pt x="501" y="263"/>
                    <a:pt x="496" y="258"/>
                  </a:cubicBezTo>
                  <a:lnTo>
                    <a:pt x="496" y="258"/>
                  </a:lnTo>
                  <a:lnTo>
                    <a:pt x="509" y="271"/>
                  </a:lnTo>
                  <a:cubicBezTo>
                    <a:pt x="516" y="278"/>
                    <a:pt x="529" y="291"/>
                    <a:pt x="536" y="298"/>
                  </a:cubicBezTo>
                  <a:lnTo>
                    <a:pt x="542" y="304"/>
                  </a:lnTo>
                  <a:lnTo>
                    <a:pt x="555" y="324"/>
                  </a:lnTo>
                  <a:lnTo>
                    <a:pt x="562" y="337"/>
                  </a:lnTo>
                  <a:lnTo>
                    <a:pt x="562" y="350"/>
                  </a:lnTo>
                  <a:lnTo>
                    <a:pt x="569" y="364"/>
                  </a:lnTo>
                  <a:lnTo>
                    <a:pt x="562" y="370"/>
                  </a:lnTo>
                  <a:lnTo>
                    <a:pt x="555" y="370"/>
                  </a:lnTo>
                  <a:lnTo>
                    <a:pt x="542" y="377"/>
                  </a:lnTo>
                  <a:cubicBezTo>
                    <a:pt x="529" y="377"/>
                    <a:pt x="516" y="377"/>
                    <a:pt x="503" y="384"/>
                  </a:cubicBezTo>
                  <a:lnTo>
                    <a:pt x="443" y="384"/>
                  </a:lnTo>
                  <a:lnTo>
                    <a:pt x="430" y="377"/>
                  </a:lnTo>
                  <a:cubicBezTo>
                    <a:pt x="417" y="377"/>
                    <a:pt x="397" y="370"/>
                    <a:pt x="384" y="364"/>
                  </a:cubicBezTo>
                  <a:cubicBezTo>
                    <a:pt x="371" y="364"/>
                    <a:pt x="351" y="357"/>
                    <a:pt x="338" y="350"/>
                  </a:cubicBezTo>
                  <a:lnTo>
                    <a:pt x="318" y="344"/>
                  </a:lnTo>
                  <a:cubicBezTo>
                    <a:pt x="305" y="337"/>
                    <a:pt x="298" y="331"/>
                    <a:pt x="285" y="324"/>
                  </a:cubicBezTo>
                  <a:lnTo>
                    <a:pt x="271" y="317"/>
                  </a:lnTo>
                  <a:lnTo>
                    <a:pt x="258" y="304"/>
                  </a:lnTo>
                  <a:lnTo>
                    <a:pt x="252" y="291"/>
                  </a:lnTo>
                  <a:lnTo>
                    <a:pt x="245" y="284"/>
                  </a:lnTo>
                  <a:lnTo>
                    <a:pt x="245" y="278"/>
                  </a:lnTo>
                  <a:lnTo>
                    <a:pt x="245" y="271"/>
                  </a:lnTo>
                  <a:lnTo>
                    <a:pt x="245" y="265"/>
                  </a:lnTo>
                  <a:lnTo>
                    <a:pt x="252" y="265"/>
                  </a:lnTo>
                  <a:lnTo>
                    <a:pt x="252" y="258"/>
                  </a:lnTo>
                  <a:lnTo>
                    <a:pt x="258" y="258"/>
                  </a:lnTo>
                  <a:lnTo>
                    <a:pt x="258" y="251"/>
                  </a:lnTo>
                  <a:lnTo>
                    <a:pt x="265" y="251"/>
                  </a:lnTo>
                  <a:lnTo>
                    <a:pt x="278" y="245"/>
                  </a:lnTo>
                  <a:lnTo>
                    <a:pt x="285" y="238"/>
                  </a:lnTo>
                  <a:lnTo>
                    <a:pt x="291" y="232"/>
                  </a:lnTo>
                  <a:cubicBezTo>
                    <a:pt x="305" y="232"/>
                    <a:pt x="311" y="225"/>
                    <a:pt x="324" y="225"/>
                  </a:cubicBezTo>
                  <a:lnTo>
                    <a:pt x="338" y="218"/>
                  </a:lnTo>
                  <a:close/>
                  <a:moveTo>
                    <a:pt x="351" y="0"/>
                  </a:moveTo>
                  <a:cubicBezTo>
                    <a:pt x="347" y="0"/>
                    <a:pt x="342" y="0"/>
                    <a:pt x="338" y="1"/>
                  </a:cubicBezTo>
                  <a:cubicBezTo>
                    <a:pt x="252" y="7"/>
                    <a:pt x="172" y="34"/>
                    <a:pt x="100" y="86"/>
                  </a:cubicBezTo>
                  <a:cubicBezTo>
                    <a:pt x="40" y="139"/>
                    <a:pt x="1" y="218"/>
                    <a:pt x="7" y="298"/>
                  </a:cubicBezTo>
                  <a:cubicBezTo>
                    <a:pt x="21" y="496"/>
                    <a:pt x="225" y="595"/>
                    <a:pt x="397" y="615"/>
                  </a:cubicBezTo>
                  <a:lnTo>
                    <a:pt x="397" y="621"/>
                  </a:lnTo>
                  <a:cubicBezTo>
                    <a:pt x="426" y="623"/>
                    <a:pt x="456" y="626"/>
                    <a:pt x="486" y="626"/>
                  </a:cubicBezTo>
                  <a:cubicBezTo>
                    <a:pt x="547" y="626"/>
                    <a:pt x="608" y="617"/>
                    <a:pt x="661" y="582"/>
                  </a:cubicBezTo>
                  <a:cubicBezTo>
                    <a:pt x="707" y="555"/>
                    <a:pt x="754" y="509"/>
                    <a:pt x="747" y="443"/>
                  </a:cubicBezTo>
                  <a:cubicBezTo>
                    <a:pt x="747" y="436"/>
                    <a:pt x="747" y="423"/>
                    <a:pt x="747" y="417"/>
                  </a:cubicBezTo>
                  <a:cubicBezTo>
                    <a:pt x="754" y="377"/>
                    <a:pt x="754" y="331"/>
                    <a:pt x="740" y="291"/>
                  </a:cubicBezTo>
                  <a:cubicBezTo>
                    <a:pt x="702" y="118"/>
                    <a:pt x="519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275" name="Google Shape;4275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11846" y="3959446"/>
            <a:ext cx="2703600" cy="4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76" name="Google Shape;4276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5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p35"/>
          <p:cNvSpPr/>
          <p:nvPr/>
        </p:nvSpPr>
        <p:spPr>
          <a:xfrm>
            <a:off x="759688" y="1677550"/>
            <a:ext cx="846000" cy="846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7" name="Google Shape;2037;p35"/>
          <p:cNvSpPr txBox="1"/>
          <p:nvPr>
            <p:ph type="title"/>
          </p:nvPr>
        </p:nvSpPr>
        <p:spPr>
          <a:xfrm>
            <a:off x="713225" y="445025"/>
            <a:ext cx="771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Presentation</a:t>
            </a:r>
            <a:endParaRPr/>
          </a:p>
        </p:txBody>
      </p:sp>
      <p:sp>
        <p:nvSpPr>
          <p:cNvPr id="2038" name="Google Shape;2038;p35"/>
          <p:cNvSpPr txBox="1"/>
          <p:nvPr>
            <p:ph idx="2" type="title"/>
          </p:nvPr>
        </p:nvSpPr>
        <p:spPr>
          <a:xfrm>
            <a:off x="794475" y="1803838"/>
            <a:ext cx="776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39" name="Google Shape;2039;p35"/>
          <p:cNvSpPr/>
          <p:nvPr/>
        </p:nvSpPr>
        <p:spPr>
          <a:xfrm>
            <a:off x="4595813" y="1677550"/>
            <a:ext cx="846000" cy="846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0" name="Google Shape;2040;p35"/>
          <p:cNvSpPr/>
          <p:nvPr/>
        </p:nvSpPr>
        <p:spPr>
          <a:xfrm>
            <a:off x="4595813" y="2789775"/>
            <a:ext cx="846000" cy="846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1" name="Google Shape;2041;p35"/>
          <p:cNvSpPr/>
          <p:nvPr/>
        </p:nvSpPr>
        <p:spPr>
          <a:xfrm>
            <a:off x="759688" y="2789775"/>
            <a:ext cx="846000" cy="846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2" name="Google Shape;2042;p35"/>
          <p:cNvSpPr txBox="1"/>
          <p:nvPr>
            <p:ph idx="3" type="title"/>
          </p:nvPr>
        </p:nvSpPr>
        <p:spPr>
          <a:xfrm>
            <a:off x="794475" y="2916075"/>
            <a:ext cx="776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43" name="Google Shape;2043;p35"/>
          <p:cNvSpPr txBox="1"/>
          <p:nvPr>
            <p:ph idx="5" type="title"/>
          </p:nvPr>
        </p:nvSpPr>
        <p:spPr>
          <a:xfrm>
            <a:off x="4630675" y="1803850"/>
            <a:ext cx="776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44" name="Google Shape;2044;p35"/>
          <p:cNvSpPr txBox="1"/>
          <p:nvPr>
            <p:ph idx="7" type="title"/>
          </p:nvPr>
        </p:nvSpPr>
        <p:spPr>
          <a:xfrm>
            <a:off x="4630675" y="2916079"/>
            <a:ext cx="776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45" name="Google Shape;2045;p35"/>
          <p:cNvSpPr txBox="1"/>
          <p:nvPr>
            <p:ph idx="9" type="subTitle"/>
          </p:nvPr>
        </p:nvSpPr>
        <p:spPr>
          <a:xfrm>
            <a:off x="1605700" y="1932474"/>
            <a:ext cx="28113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Problem</a:t>
            </a:r>
            <a:endParaRPr/>
          </a:p>
        </p:txBody>
      </p:sp>
      <p:sp>
        <p:nvSpPr>
          <p:cNvPr id="2046" name="Google Shape;2046;p35"/>
          <p:cNvSpPr txBox="1"/>
          <p:nvPr>
            <p:ph idx="13" type="subTitle"/>
          </p:nvPr>
        </p:nvSpPr>
        <p:spPr>
          <a:xfrm>
            <a:off x="1677700" y="2970375"/>
            <a:ext cx="28113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2047" name="Google Shape;2047;p35"/>
          <p:cNvSpPr txBox="1"/>
          <p:nvPr>
            <p:ph idx="14" type="subTitle"/>
          </p:nvPr>
        </p:nvSpPr>
        <p:spPr>
          <a:xfrm>
            <a:off x="5548650" y="1978074"/>
            <a:ext cx="28113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2048" name="Google Shape;2048;p35"/>
          <p:cNvSpPr txBox="1"/>
          <p:nvPr>
            <p:ph idx="15" type="subTitle"/>
          </p:nvPr>
        </p:nvSpPr>
        <p:spPr>
          <a:xfrm>
            <a:off x="5548650" y="2970374"/>
            <a:ext cx="28113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grpSp>
        <p:nvGrpSpPr>
          <p:cNvPr id="2049" name="Google Shape;2049;p35"/>
          <p:cNvGrpSpPr/>
          <p:nvPr/>
        </p:nvGrpSpPr>
        <p:grpSpPr>
          <a:xfrm>
            <a:off x="2793237" y="3828334"/>
            <a:ext cx="1713191" cy="753281"/>
            <a:chOff x="2859852" y="3828330"/>
            <a:chExt cx="1504382" cy="661411"/>
          </a:xfrm>
        </p:grpSpPr>
        <p:grpSp>
          <p:nvGrpSpPr>
            <p:cNvPr id="2050" name="Google Shape;2050;p35"/>
            <p:cNvGrpSpPr/>
            <p:nvPr/>
          </p:nvGrpSpPr>
          <p:grpSpPr>
            <a:xfrm>
              <a:off x="3695686" y="4342018"/>
              <a:ext cx="258973" cy="147723"/>
              <a:chOff x="3695686" y="4342018"/>
              <a:chExt cx="258973" cy="147723"/>
            </a:xfrm>
          </p:grpSpPr>
          <p:sp>
            <p:nvSpPr>
              <p:cNvPr id="2051" name="Google Shape;2051;p35"/>
              <p:cNvSpPr/>
              <p:nvPr/>
            </p:nvSpPr>
            <p:spPr>
              <a:xfrm flipH="1">
                <a:off x="3695686" y="4342018"/>
                <a:ext cx="258973" cy="142028"/>
              </a:xfrm>
              <a:custGeom>
                <a:rect b="b" l="l" r="r" t="t"/>
                <a:pathLst>
                  <a:path extrusionOk="0" h="1297" w="2365">
                    <a:moveTo>
                      <a:pt x="2027" y="1"/>
                    </a:moveTo>
                    <a:cubicBezTo>
                      <a:pt x="1680" y="1"/>
                      <a:pt x="1443" y="428"/>
                      <a:pt x="1420" y="596"/>
                    </a:cubicBezTo>
                    <a:cubicBezTo>
                      <a:pt x="1420" y="596"/>
                      <a:pt x="1231" y="538"/>
                      <a:pt x="986" y="538"/>
                    </a:cubicBezTo>
                    <a:cubicBezTo>
                      <a:pt x="652" y="538"/>
                      <a:pt x="214" y="645"/>
                      <a:pt x="1" y="1150"/>
                    </a:cubicBezTo>
                    <a:cubicBezTo>
                      <a:pt x="139" y="1255"/>
                      <a:pt x="288" y="1296"/>
                      <a:pt x="436" y="1296"/>
                    </a:cubicBezTo>
                    <a:cubicBezTo>
                      <a:pt x="957" y="1296"/>
                      <a:pt x="1467" y="787"/>
                      <a:pt x="1467" y="787"/>
                    </a:cubicBezTo>
                    <a:cubicBezTo>
                      <a:pt x="1467" y="787"/>
                      <a:pt x="1764" y="907"/>
                      <a:pt x="2023" y="907"/>
                    </a:cubicBezTo>
                    <a:cubicBezTo>
                      <a:pt x="2168" y="907"/>
                      <a:pt x="2301" y="870"/>
                      <a:pt x="2365" y="754"/>
                    </a:cubicBezTo>
                    <a:cubicBezTo>
                      <a:pt x="2094" y="701"/>
                      <a:pt x="1817" y="490"/>
                      <a:pt x="1817" y="490"/>
                    </a:cubicBezTo>
                    <a:cubicBezTo>
                      <a:pt x="1817" y="490"/>
                      <a:pt x="1863" y="193"/>
                      <a:pt x="2180" y="28"/>
                    </a:cubicBezTo>
                    <a:cubicBezTo>
                      <a:pt x="2127" y="9"/>
                      <a:pt x="2076" y="1"/>
                      <a:pt x="20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35"/>
              <p:cNvSpPr/>
              <p:nvPr/>
            </p:nvSpPr>
            <p:spPr>
              <a:xfrm flipH="1">
                <a:off x="3796866" y="4436850"/>
                <a:ext cx="78951" cy="37670"/>
              </a:xfrm>
              <a:custGeom>
                <a:rect b="b" l="l" r="r" t="t"/>
                <a:pathLst>
                  <a:path extrusionOk="0" h="344" w="721">
                    <a:moveTo>
                      <a:pt x="463" y="1"/>
                    </a:moveTo>
                    <a:lnTo>
                      <a:pt x="0" y="212"/>
                    </a:lnTo>
                    <a:cubicBezTo>
                      <a:pt x="33" y="218"/>
                      <a:pt x="720" y="344"/>
                      <a:pt x="720" y="344"/>
                    </a:cubicBezTo>
                    <a:cubicBezTo>
                      <a:pt x="720" y="344"/>
                      <a:pt x="681" y="27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35"/>
              <p:cNvSpPr/>
              <p:nvPr/>
            </p:nvSpPr>
            <p:spPr>
              <a:xfrm flipH="1">
                <a:off x="3856873" y="4455685"/>
                <a:ext cx="31208" cy="34056"/>
              </a:xfrm>
              <a:custGeom>
                <a:rect b="b" l="l" r="r" t="t"/>
                <a:pathLst>
                  <a:path extrusionOk="0" h="311" w="285">
                    <a:moveTo>
                      <a:pt x="284" y="0"/>
                    </a:moveTo>
                    <a:lnTo>
                      <a:pt x="0" y="126"/>
                    </a:lnTo>
                    <a:lnTo>
                      <a:pt x="284" y="311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4" name="Google Shape;2054;p35"/>
            <p:cNvGrpSpPr/>
            <p:nvPr/>
          </p:nvGrpSpPr>
          <p:grpSpPr>
            <a:xfrm rot="-2978652">
              <a:off x="3163910" y="4033779"/>
              <a:ext cx="174319" cy="165454"/>
              <a:chOff x="3672580" y="3996527"/>
              <a:chExt cx="174328" cy="165462"/>
            </a:xfrm>
          </p:grpSpPr>
          <p:sp>
            <p:nvSpPr>
              <p:cNvPr id="2055" name="Google Shape;2055;p35"/>
              <p:cNvSpPr/>
              <p:nvPr/>
            </p:nvSpPr>
            <p:spPr>
              <a:xfrm flipH="1">
                <a:off x="3672580" y="3996527"/>
                <a:ext cx="174328" cy="165462"/>
              </a:xfrm>
              <a:custGeom>
                <a:rect b="b" l="l" r="r" t="t"/>
                <a:pathLst>
                  <a:path extrusionOk="0" h="1511" w="1592">
                    <a:moveTo>
                      <a:pt x="1235" y="0"/>
                    </a:moveTo>
                    <a:cubicBezTo>
                      <a:pt x="877" y="26"/>
                      <a:pt x="821" y="489"/>
                      <a:pt x="857" y="648"/>
                    </a:cubicBezTo>
                    <a:lnTo>
                      <a:pt x="857" y="648"/>
                    </a:lnTo>
                    <a:cubicBezTo>
                      <a:pt x="817" y="652"/>
                      <a:pt x="1" y="759"/>
                      <a:pt x="7" y="1493"/>
                    </a:cubicBezTo>
                    <a:cubicBezTo>
                      <a:pt x="55" y="1505"/>
                      <a:pt x="102" y="1510"/>
                      <a:pt x="147" y="1510"/>
                    </a:cubicBezTo>
                    <a:cubicBezTo>
                      <a:pt x="662" y="1510"/>
                      <a:pt x="958" y="773"/>
                      <a:pt x="958" y="773"/>
                    </a:cubicBezTo>
                    <a:cubicBezTo>
                      <a:pt x="958" y="773"/>
                      <a:pt x="1565" y="760"/>
                      <a:pt x="1592" y="469"/>
                    </a:cubicBezTo>
                    <a:lnTo>
                      <a:pt x="1592" y="469"/>
                    </a:lnTo>
                    <a:cubicBezTo>
                      <a:pt x="1537" y="481"/>
                      <a:pt x="1479" y="486"/>
                      <a:pt x="1422" y="486"/>
                    </a:cubicBezTo>
                    <a:cubicBezTo>
                      <a:pt x="1261" y="486"/>
                      <a:pt x="1116" y="449"/>
                      <a:pt x="1116" y="449"/>
                    </a:cubicBezTo>
                    <a:cubicBezTo>
                      <a:pt x="1116" y="449"/>
                      <a:pt x="1057" y="225"/>
                      <a:pt x="12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35"/>
              <p:cNvSpPr/>
              <p:nvPr/>
            </p:nvSpPr>
            <p:spPr>
              <a:xfrm flipH="1">
                <a:off x="3729631" y="4096287"/>
                <a:ext cx="62307" cy="33399"/>
              </a:xfrm>
              <a:custGeom>
                <a:rect b="b" l="l" r="r" t="t"/>
                <a:pathLst>
                  <a:path extrusionOk="0" h="305" w="569">
                    <a:moveTo>
                      <a:pt x="318" y="1"/>
                    </a:moveTo>
                    <a:cubicBezTo>
                      <a:pt x="302" y="1"/>
                      <a:pt x="287" y="3"/>
                      <a:pt x="271" y="7"/>
                    </a:cubicBezTo>
                    <a:lnTo>
                      <a:pt x="0" y="304"/>
                    </a:lnTo>
                    <a:cubicBezTo>
                      <a:pt x="27" y="298"/>
                      <a:pt x="568" y="179"/>
                      <a:pt x="568" y="179"/>
                    </a:cubicBezTo>
                    <a:cubicBezTo>
                      <a:pt x="568" y="179"/>
                      <a:pt x="460" y="1"/>
                      <a:pt x="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35"/>
              <p:cNvSpPr/>
              <p:nvPr/>
            </p:nvSpPr>
            <p:spPr>
              <a:xfrm flipH="1">
                <a:off x="3768724" y="4120926"/>
                <a:ext cx="29018" cy="24639"/>
              </a:xfrm>
              <a:custGeom>
                <a:rect b="b" l="l" r="r" t="t"/>
                <a:pathLst>
                  <a:path extrusionOk="0" h="225" w="265">
                    <a:moveTo>
                      <a:pt x="166" y="0"/>
                    </a:moveTo>
                    <a:lnTo>
                      <a:pt x="1" y="178"/>
                    </a:lnTo>
                    <a:lnTo>
                      <a:pt x="265" y="225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58" name="Google Shape;2058;p35"/>
            <p:cNvSpPr/>
            <p:nvPr/>
          </p:nvSpPr>
          <p:spPr>
            <a:xfrm flipH="1">
              <a:off x="2859852" y="4219919"/>
              <a:ext cx="206193" cy="104358"/>
            </a:xfrm>
            <a:custGeom>
              <a:rect b="b" l="l" r="r" t="t"/>
              <a:pathLst>
                <a:path extrusionOk="0" h="953" w="1883">
                  <a:moveTo>
                    <a:pt x="1637" y="1"/>
                  </a:moveTo>
                  <a:cubicBezTo>
                    <a:pt x="1371" y="1"/>
                    <a:pt x="1171" y="312"/>
                    <a:pt x="1143" y="443"/>
                  </a:cubicBezTo>
                  <a:cubicBezTo>
                    <a:pt x="1143" y="443"/>
                    <a:pt x="962" y="375"/>
                    <a:pt x="735" y="375"/>
                  </a:cubicBezTo>
                  <a:cubicBezTo>
                    <a:pt x="484" y="375"/>
                    <a:pt x="178" y="459"/>
                    <a:pt x="1" y="813"/>
                  </a:cubicBezTo>
                  <a:cubicBezTo>
                    <a:pt x="119" y="914"/>
                    <a:pt x="250" y="953"/>
                    <a:pt x="382" y="953"/>
                  </a:cubicBezTo>
                  <a:cubicBezTo>
                    <a:pt x="780" y="953"/>
                    <a:pt x="1176" y="602"/>
                    <a:pt x="1176" y="602"/>
                  </a:cubicBezTo>
                  <a:cubicBezTo>
                    <a:pt x="1176" y="602"/>
                    <a:pt x="1431" y="720"/>
                    <a:pt x="1643" y="720"/>
                  </a:cubicBezTo>
                  <a:cubicBezTo>
                    <a:pt x="1743" y="720"/>
                    <a:pt x="1834" y="693"/>
                    <a:pt x="1883" y="615"/>
                  </a:cubicBezTo>
                  <a:cubicBezTo>
                    <a:pt x="1671" y="555"/>
                    <a:pt x="1460" y="384"/>
                    <a:pt x="1460" y="384"/>
                  </a:cubicBezTo>
                  <a:cubicBezTo>
                    <a:pt x="1460" y="384"/>
                    <a:pt x="1513" y="153"/>
                    <a:pt x="1770" y="27"/>
                  </a:cubicBezTo>
                  <a:cubicBezTo>
                    <a:pt x="1724" y="9"/>
                    <a:pt x="1680" y="1"/>
                    <a:pt x="1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5"/>
            <p:cNvSpPr/>
            <p:nvPr/>
          </p:nvSpPr>
          <p:spPr>
            <a:xfrm flipH="1">
              <a:off x="2942307" y="4290769"/>
              <a:ext cx="60774" cy="31209"/>
            </a:xfrm>
            <a:custGeom>
              <a:rect b="b" l="l" r="r" t="t"/>
              <a:pathLst>
                <a:path extrusionOk="0" h="285" w="555">
                  <a:moveTo>
                    <a:pt x="370" y="1"/>
                  </a:moveTo>
                  <a:lnTo>
                    <a:pt x="0" y="146"/>
                  </a:lnTo>
                  <a:cubicBezTo>
                    <a:pt x="27" y="153"/>
                    <a:pt x="555" y="285"/>
                    <a:pt x="555" y="285"/>
                  </a:cubicBezTo>
                  <a:cubicBezTo>
                    <a:pt x="555" y="285"/>
                    <a:pt x="542" y="34"/>
                    <a:pt x="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35"/>
            <p:cNvSpPr/>
            <p:nvPr/>
          </p:nvSpPr>
          <p:spPr>
            <a:xfrm flipH="1">
              <a:off x="2988517" y="4304567"/>
              <a:ext cx="25405" cy="26829"/>
            </a:xfrm>
            <a:custGeom>
              <a:rect b="b" l="l" r="r" t="t"/>
              <a:pathLst>
                <a:path extrusionOk="0" h="245" w="232">
                  <a:moveTo>
                    <a:pt x="231" y="0"/>
                  </a:moveTo>
                  <a:lnTo>
                    <a:pt x="0" y="86"/>
                  </a:lnTo>
                  <a:lnTo>
                    <a:pt x="218" y="245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61" name="Google Shape;2061;p35"/>
            <p:cNvGrpSpPr/>
            <p:nvPr/>
          </p:nvGrpSpPr>
          <p:grpSpPr>
            <a:xfrm rot="-1730922">
              <a:off x="3779778" y="3902293"/>
              <a:ext cx="174329" cy="165463"/>
              <a:chOff x="3672580" y="3996527"/>
              <a:chExt cx="174328" cy="165462"/>
            </a:xfrm>
          </p:grpSpPr>
          <p:sp>
            <p:nvSpPr>
              <p:cNvPr id="2062" name="Google Shape;2062;p35"/>
              <p:cNvSpPr/>
              <p:nvPr/>
            </p:nvSpPr>
            <p:spPr>
              <a:xfrm flipH="1">
                <a:off x="3672580" y="3996527"/>
                <a:ext cx="174328" cy="165462"/>
              </a:xfrm>
              <a:custGeom>
                <a:rect b="b" l="l" r="r" t="t"/>
                <a:pathLst>
                  <a:path extrusionOk="0" h="1511" w="1592">
                    <a:moveTo>
                      <a:pt x="1235" y="0"/>
                    </a:moveTo>
                    <a:cubicBezTo>
                      <a:pt x="877" y="26"/>
                      <a:pt x="821" y="489"/>
                      <a:pt x="857" y="648"/>
                    </a:cubicBezTo>
                    <a:lnTo>
                      <a:pt x="857" y="648"/>
                    </a:lnTo>
                    <a:cubicBezTo>
                      <a:pt x="817" y="652"/>
                      <a:pt x="1" y="759"/>
                      <a:pt x="7" y="1493"/>
                    </a:cubicBezTo>
                    <a:cubicBezTo>
                      <a:pt x="55" y="1505"/>
                      <a:pt x="102" y="1510"/>
                      <a:pt x="147" y="1510"/>
                    </a:cubicBezTo>
                    <a:cubicBezTo>
                      <a:pt x="662" y="1510"/>
                      <a:pt x="958" y="773"/>
                      <a:pt x="958" y="773"/>
                    </a:cubicBezTo>
                    <a:cubicBezTo>
                      <a:pt x="958" y="773"/>
                      <a:pt x="1565" y="760"/>
                      <a:pt x="1592" y="469"/>
                    </a:cubicBezTo>
                    <a:lnTo>
                      <a:pt x="1592" y="469"/>
                    </a:lnTo>
                    <a:cubicBezTo>
                      <a:pt x="1537" y="481"/>
                      <a:pt x="1479" y="486"/>
                      <a:pt x="1422" y="486"/>
                    </a:cubicBezTo>
                    <a:cubicBezTo>
                      <a:pt x="1261" y="486"/>
                      <a:pt x="1116" y="449"/>
                      <a:pt x="1116" y="449"/>
                    </a:cubicBezTo>
                    <a:cubicBezTo>
                      <a:pt x="1116" y="449"/>
                      <a:pt x="1057" y="225"/>
                      <a:pt x="12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35"/>
              <p:cNvSpPr/>
              <p:nvPr/>
            </p:nvSpPr>
            <p:spPr>
              <a:xfrm flipH="1">
                <a:off x="3729631" y="4096287"/>
                <a:ext cx="62307" cy="33399"/>
              </a:xfrm>
              <a:custGeom>
                <a:rect b="b" l="l" r="r" t="t"/>
                <a:pathLst>
                  <a:path extrusionOk="0" h="305" w="569">
                    <a:moveTo>
                      <a:pt x="318" y="1"/>
                    </a:moveTo>
                    <a:cubicBezTo>
                      <a:pt x="302" y="1"/>
                      <a:pt x="287" y="3"/>
                      <a:pt x="271" y="7"/>
                    </a:cubicBezTo>
                    <a:lnTo>
                      <a:pt x="0" y="304"/>
                    </a:lnTo>
                    <a:cubicBezTo>
                      <a:pt x="27" y="298"/>
                      <a:pt x="568" y="179"/>
                      <a:pt x="568" y="179"/>
                    </a:cubicBezTo>
                    <a:cubicBezTo>
                      <a:pt x="568" y="179"/>
                      <a:pt x="460" y="1"/>
                      <a:pt x="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35"/>
              <p:cNvSpPr/>
              <p:nvPr/>
            </p:nvSpPr>
            <p:spPr>
              <a:xfrm flipH="1">
                <a:off x="3768724" y="4120926"/>
                <a:ext cx="29018" cy="24639"/>
              </a:xfrm>
              <a:custGeom>
                <a:rect b="b" l="l" r="r" t="t"/>
                <a:pathLst>
                  <a:path extrusionOk="0" h="225" w="265">
                    <a:moveTo>
                      <a:pt x="166" y="0"/>
                    </a:moveTo>
                    <a:lnTo>
                      <a:pt x="1" y="178"/>
                    </a:lnTo>
                    <a:lnTo>
                      <a:pt x="265" y="225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5" name="Google Shape;2065;p35"/>
            <p:cNvGrpSpPr/>
            <p:nvPr/>
          </p:nvGrpSpPr>
          <p:grpSpPr>
            <a:xfrm rot="-1372504">
              <a:off x="4124747" y="4073705"/>
              <a:ext cx="174318" cy="165452"/>
              <a:chOff x="3672580" y="3996527"/>
              <a:chExt cx="174328" cy="165462"/>
            </a:xfrm>
          </p:grpSpPr>
          <p:sp>
            <p:nvSpPr>
              <p:cNvPr id="2066" name="Google Shape;2066;p35"/>
              <p:cNvSpPr/>
              <p:nvPr/>
            </p:nvSpPr>
            <p:spPr>
              <a:xfrm flipH="1">
                <a:off x="3672580" y="3996527"/>
                <a:ext cx="174328" cy="165462"/>
              </a:xfrm>
              <a:custGeom>
                <a:rect b="b" l="l" r="r" t="t"/>
                <a:pathLst>
                  <a:path extrusionOk="0" h="1511" w="1592">
                    <a:moveTo>
                      <a:pt x="1235" y="0"/>
                    </a:moveTo>
                    <a:cubicBezTo>
                      <a:pt x="877" y="26"/>
                      <a:pt x="821" y="489"/>
                      <a:pt x="857" y="648"/>
                    </a:cubicBezTo>
                    <a:lnTo>
                      <a:pt x="857" y="648"/>
                    </a:lnTo>
                    <a:cubicBezTo>
                      <a:pt x="817" y="652"/>
                      <a:pt x="1" y="759"/>
                      <a:pt x="7" y="1493"/>
                    </a:cubicBezTo>
                    <a:cubicBezTo>
                      <a:pt x="55" y="1505"/>
                      <a:pt x="102" y="1510"/>
                      <a:pt x="147" y="1510"/>
                    </a:cubicBezTo>
                    <a:cubicBezTo>
                      <a:pt x="662" y="1510"/>
                      <a:pt x="958" y="773"/>
                      <a:pt x="958" y="773"/>
                    </a:cubicBezTo>
                    <a:cubicBezTo>
                      <a:pt x="958" y="773"/>
                      <a:pt x="1565" y="760"/>
                      <a:pt x="1592" y="469"/>
                    </a:cubicBezTo>
                    <a:lnTo>
                      <a:pt x="1592" y="469"/>
                    </a:lnTo>
                    <a:cubicBezTo>
                      <a:pt x="1537" y="481"/>
                      <a:pt x="1479" y="486"/>
                      <a:pt x="1422" y="486"/>
                    </a:cubicBezTo>
                    <a:cubicBezTo>
                      <a:pt x="1261" y="486"/>
                      <a:pt x="1116" y="449"/>
                      <a:pt x="1116" y="449"/>
                    </a:cubicBezTo>
                    <a:cubicBezTo>
                      <a:pt x="1116" y="449"/>
                      <a:pt x="1057" y="225"/>
                      <a:pt x="12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35"/>
              <p:cNvSpPr/>
              <p:nvPr/>
            </p:nvSpPr>
            <p:spPr>
              <a:xfrm flipH="1">
                <a:off x="3729631" y="4096287"/>
                <a:ext cx="62307" cy="33399"/>
              </a:xfrm>
              <a:custGeom>
                <a:rect b="b" l="l" r="r" t="t"/>
                <a:pathLst>
                  <a:path extrusionOk="0" h="305" w="569">
                    <a:moveTo>
                      <a:pt x="318" y="1"/>
                    </a:moveTo>
                    <a:cubicBezTo>
                      <a:pt x="302" y="1"/>
                      <a:pt x="287" y="3"/>
                      <a:pt x="271" y="7"/>
                    </a:cubicBezTo>
                    <a:lnTo>
                      <a:pt x="0" y="304"/>
                    </a:lnTo>
                    <a:cubicBezTo>
                      <a:pt x="27" y="298"/>
                      <a:pt x="568" y="179"/>
                      <a:pt x="568" y="179"/>
                    </a:cubicBezTo>
                    <a:cubicBezTo>
                      <a:pt x="568" y="179"/>
                      <a:pt x="460" y="1"/>
                      <a:pt x="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35"/>
              <p:cNvSpPr/>
              <p:nvPr/>
            </p:nvSpPr>
            <p:spPr>
              <a:xfrm flipH="1">
                <a:off x="3768724" y="4120926"/>
                <a:ext cx="29018" cy="24639"/>
              </a:xfrm>
              <a:custGeom>
                <a:rect b="b" l="l" r="r" t="t"/>
                <a:pathLst>
                  <a:path extrusionOk="0" h="225" w="265">
                    <a:moveTo>
                      <a:pt x="166" y="0"/>
                    </a:moveTo>
                    <a:lnTo>
                      <a:pt x="1" y="178"/>
                    </a:lnTo>
                    <a:lnTo>
                      <a:pt x="265" y="225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69" name="Google Shape;2069;p35"/>
            <p:cNvSpPr/>
            <p:nvPr/>
          </p:nvSpPr>
          <p:spPr>
            <a:xfrm flipH="1">
              <a:off x="4105261" y="4304568"/>
              <a:ext cx="258973" cy="142028"/>
            </a:xfrm>
            <a:custGeom>
              <a:rect b="b" l="l" r="r" t="t"/>
              <a:pathLst>
                <a:path extrusionOk="0" h="1297" w="2365">
                  <a:moveTo>
                    <a:pt x="2027" y="1"/>
                  </a:moveTo>
                  <a:cubicBezTo>
                    <a:pt x="1680" y="1"/>
                    <a:pt x="1443" y="428"/>
                    <a:pt x="1420" y="596"/>
                  </a:cubicBezTo>
                  <a:cubicBezTo>
                    <a:pt x="1420" y="596"/>
                    <a:pt x="1231" y="538"/>
                    <a:pt x="986" y="538"/>
                  </a:cubicBezTo>
                  <a:cubicBezTo>
                    <a:pt x="652" y="538"/>
                    <a:pt x="214" y="645"/>
                    <a:pt x="1" y="1150"/>
                  </a:cubicBezTo>
                  <a:cubicBezTo>
                    <a:pt x="139" y="1255"/>
                    <a:pt x="288" y="1296"/>
                    <a:pt x="436" y="1296"/>
                  </a:cubicBezTo>
                  <a:cubicBezTo>
                    <a:pt x="957" y="1296"/>
                    <a:pt x="1467" y="787"/>
                    <a:pt x="1467" y="787"/>
                  </a:cubicBezTo>
                  <a:cubicBezTo>
                    <a:pt x="1467" y="787"/>
                    <a:pt x="1764" y="907"/>
                    <a:pt x="2023" y="907"/>
                  </a:cubicBezTo>
                  <a:cubicBezTo>
                    <a:pt x="2168" y="907"/>
                    <a:pt x="2301" y="870"/>
                    <a:pt x="2365" y="754"/>
                  </a:cubicBezTo>
                  <a:cubicBezTo>
                    <a:pt x="2094" y="701"/>
                    <a:pt x="1817" y="490"/>
                    <a:pt x="1817" y="490"/>
                  </a:cubicBezTo>
                  <a:cubicBezTo>
                    <a:pt x="1817" y="490"/>
                    <a:pt x="1863" y="193"/>
                    <a:pt x="2180" y="28"/>
                  </a:cubicBezTo>
                  <a:cubicBezTo>
                    <a:pt x="2127" y="9"/>
                    <a:pt x="2076" y="1"/>
                    <a:pt x="2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70" name="Google Shape;2070;p35"/>
            <p:cNvGrpSpPr/>
            <p:nvPr/>
          </p:nvGrpSpPr>
          <p:grpSpPr>
            <a:xfrm rot="-1372504">
              <a:off x="3794947" y="4143955"/>
              <a:ext cx="174318" cy="165452"/>
              <a:chOff x="3672580" y="3996527"/>
              <a:chExt cx="174328" cy="165462"/>
            </a:xfrm>
          </p:grpSpPr>
          <p:sp>
            <p:nvSpPr>
              <p:cNvPr id="2071" name="Google Shape;2071;p35"/>
              <p:cNvSpPr/>
              <p:nvPr/>
            </p:nvSpPr>
            <p:spPr>
              <a:xfrm flipH="1">
                <a:off x="3672580" y="3996527"/>
                <a:ext cx="174328" cy="165462"/>
              </a:xfrm>
              <a:custGeom>
                <a:rect b="b" l="l" r="r" t="t"/>
                <a:pathLst>
                  <a:path extrusionOk="0" h="1511" w="1592">
                    <a:moveTo>
                      <a:pt x="1235" y="0"/>
                    </a:moveTo>
                    <a:cubicBezTo>
                      <a:pt x="877" y="26"/>
                      <a:pt x="821" y="489"/>
                      <a:pt x="857" y="648"/>
                    </a:cubicBezTo>
                    <a:lnTo>
                      <a:pt x="857" y="648"/>
                    </a:lnTo>
                    <a:cubicBezTo>
                      <a:pt x="817" y="652"/>
                      <a:pt x="1" y="759"/>
                      <a:pt x="7" y="1493"/>
                    </a:cubicBezTo>
                    <a:cubicBezTo>
                      <a:pt x="55" y="1505"/>
                      <a:pt x="102" y="1510"/>
                      <a:pt x="147" y="1510"/>
                    </a:cubicBezTo>
                    <a:cubicBezTo>
                      <a:pt x="662" y="1510"/>
                      <a:pt x="958" y="773"/>
                      <a:pt x="958" y="773"/>
                    </a:cubicBezTo>
                    <a:cubicBezTo>
                      <a:pt x="958" y="773"/>
                      <a:pt x="1565" y="760"/>
                      <a:pt x="1592" y="469"/>
                    </a:cubicBezTo>
                    <a:lnTo>
                      <a:pt x="1592" y="469"/>
                    </a:lnTo>
                    <a:cubicBezTo>
                      <a:pt x="1537" y="481"/>
                      <a:pt x="1479" y="486"/>
                      <a:pt x="1422" y="486"/>
                    </a:cubicBezTo>
                    <a:cubicBezTo>
                      <a:pt x="1261" y="486"/>
                      <a:pt x="1116" y="449"/>
                      <a:pt x="1116" y="449"/>
                    </a:cubicBezTo>
                    <a:cubicBezTo>
                      <a:pt x="1116" y="449"/>
                      <a:pt x="1057" y="225"/>
                      <a:pt x="12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35"/>
              <p:cNvSpPr/>
              <p:nvPr/>
            </p:nvSpPr>
            <p:spPr>
              <a:xfrm flipH="1">
                <a:off x="3729631" y="4096287"/>
                <a:ext cx="62307" cy="33399"/>
              </a:xfrm>
              <a:custGeom>
                <a:rect b="b" l="l" r="r" t="t"/>
                <a:pathLst>
                  <a:path extrusionOk="0" h="305" w="569">
                    <a:moveTo>
                      <a:pt x="318" y="1"/>
                    </a:moveTo>
                    <a:cubicBezTo>
                      <a:pt x="302" y="1"/>
                      <a:pt x="287" y="3"/>
                      <a:pt x="271" y="7"/>
                    </a:cubicBezTo>
                    <a:lnTo>
                      <a:pt x="0" y="304"/>
                    </a:lnTo>
                    <a:cubicBezTo>
                      <a:pt x="27" y="298"/>
                      <a:pt x="568" y="179"/>
                      <a:pt x="568" y="179"/>
                    </a:cubicBezTo>
                    <a:cubicBezTo>
                      <a:pt x="568" y="179"/>
                      <a:pt x="460" y="1"/>
                      <a:pt x="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35"/>
              <p:cNvSpPr/>
              <p:nvPr/>
            </p:nvSpPr>
            <p:spPr>
              <a:xfrm flipH="1">
                <a:off x="3768724" y="4120926"/>
                <a:ext cx="29018" cy="24639"/>
              </a:xfrm>
              <a:custGeom>
                <a:rect b="b" l="l" r="r" t="t"/>
                <a:pathLst>
                  <a:path extrusionOk="0" h="225" w="265">
                    <a:moveTo>
                      <a:pt x="166" y="0"/>
                    </a:moveTo>
                    <a:lnTo>
                      <a:pt x="1" y="178"/>
                    </a:lnTo>
                    <a:lnTo>
                      <a:pt x="265" y="225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74" name="Google Shape;2074;p35"/>
            <p:cNvSpPr/>
            <p:nvPr/>
          </p:nvSpPr>
          <p:spPr>
            <a:xfrm flipH="1">
              <a:off x="3273002" y="4379694"/>
              <a:ext cx="206193" cy="104358"/>
            </a:xfrm>
            <a:custGeom>
              <a:rect b="b" l="l" r="r" t="t"/>
              <a:pathLst>
                <a:path extrusionOk="0" h="953" w="1883">
                  <a:moveTo>
                    <a:pt x="1637" y="1"/>
                  </a:moveTo>
                  <a:cubicBezTo>
                    <a:pt x="1371" y="1"/>
                    <a:pt x="1171" y="312"/>
                    <a:pt x="1143" y="443"/>
                  </a:cubicBezTo>
                  <a:cubicBezTo>
                    <a:pt x="1143" y="443"/>
                    <a:pt x="962" y="375"/>
                    <a:pt x="735" y="375"/>
                  </a:cubicBezTo>
                  <a:cubicBezTo>
                    <a:pt x="484" y="375"/>
                    <a:pt x="178" y="459"/>
                    <a:pt x="1" y="813"/>
                  </a:cubicBezTo>
                  <a:cubicBezTo>
                    <a:pt x="119" y="914"/>
                    <a:pt x="250" y="953"/>
                    <a:pt x="382" y="953"/>
                  </a:cubicBezTo>
                  <a:cubicBezTo>
                    <a:pt x="780" y="953"/>
                    <a:pt x="1176" y="602"/>
                    <a:pt x="1176" y="602"/>
                  </a:cubicBezTo>
                  <a:cubicBezTo>
                    <a:pt x="1176" y="602"/>
                    <a:pt x="1431" y="720"/>
                    <a:pt x="1643" y="720"/>
                  </a:cubicBezTo>
                  <a:cubicBezTo>
                    <a:pt x="1743" y="720"/>
                    <a:pt x="1834" y="693"/>
                    <a:pt x="1883" y="615"/>
                  </a:cubicBezTo>
                  <a:cubicBezTo>
                    <a:pt x="1671" y="555"/>
                    <a:pt x="1460" y="384"/>
                    <a:pt x="1460" y="384"/>
                  </a:cubicBezTo>
                  <a:cubicBezTo>
                    <a:pt x="1460" y="384"/>
                    <a:pt x="1513" y="153"/>
                    <a:pt x="1770" y="27"/>
                  </a:cubicBezTo>
                  <a:cubicBezTo>
                    <a:pt x="1724" y="9"/>
                    <a:pt x="1680" y="1"/>
                    <a:pt x="1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75" name="Google Shape;2075;p35"/>
            <p:cNvGrpSpPr/>
            <p:nvPr/>
          </p:nvGrpSpPr>
          <p:grpSpPr>
            <a:xfrm rot="-1372504">
              <a:off x="3373447" y="3855705"/>
              <a:ext cx="174318" cy="165452"/>
              <a:chOff x="3672580" y="3996527"/>
              <a:chExt cx="174328" cy="165462"/>
            </a:xfrm>
          </p:grpSpPr>
          <p:sp>
            <p:nvSpPr>
              <p:cNvPr id="2076" name="Google Shape;2076;p35"/>
              <p:cNvSpPr/>
              <p:nvPr/>
            </p:nvSpPr>
            <p:spPr>
              <a:xfrm flipH="1">
                <a:off x="3672580" y="3996527"/>
                <a:ext cx="174328" cy="165462"/>
              </a:xfrm>
              <a:custGeom>
                <a:rect b="b" l="l" r="r" t="t"/>
                <a:pathLst>
                  <a:path extrusionOk="0" h="1511" w="1592">
                    <a:moveTo>
                      <a:pt x="1235" y="0"/>
                    </a:moveTo>
                    <a:cubicBezTo>
                      <a:pt x="877" y="26"/>
                      <a:pt x="821" y="489"/>
                      <a:pt x="857" y="648"/>
                    </a:cubicBezTo>
                    <a:lnTo>
                      <a:pt x="857" y="648"/>
                    </a:lnTo>
                    <a:cubicBezTo>
                      <a:pt x="817" y="652"/>
                      <a:pt x="1" y="759"/>
                      <a:pt x="7" y="1493"/>
                    </a:cubicBezTo>
                    <a:cubicBezTo>
                      <a:pt x="55" y="1505"/>
                      <a:pt x="102" y="1510"/>
                      <a:pt x="147" y="1510"/>
                    </a:cubicBezTo>
                    <a:cubicBezTo>
                      <a:pt x="662" y="1510"/>
                      <a:pt x="958" y="773"/>
                      <a:pt x="958" y="773"/>
                    </a:cubicBezTo>
                    <a:cubicBezTo>
                      <a:pt x="958" y="773"/>
                      <a:pt x="1565" y="760"/>
                      <a:pt x="1592" y="469"/>
                    </a:cubicBezTo>
                    <a:lnTo>
                      <a:pt x="1592" y="469"/>
                    </a:lnTo>
                    <a:cubicBezTo>
                      <a:pt x="1537" y="481"/>
                      <a:pt x="1479" y="486"/>
                      <a:pt x="1422" y="486"/>
                    </a:cubicBezTo>
                    <a:cubicBezTo>
                      <a:pt x="1261" y="486"/>
                      <a:pt x="1116" y="449"/>
                      <a:pt x="1116" y="449"/>
                    </a:cubicBezTo>
                    <a:cubicBezTo>
                      <a:pt x="1116" y="449"/>
                      <a:pt x="1057" y="225"/>
                      <a:pt x="12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35"/>
              <p:cNvSpPr/>
              <p:nvPr/>
            </p:nvSpPr>
            <p:spPr>
              <a:xfrm flipH="1">
                <a:off x="3729631" y="4096287"/>
                <a:ext cx="62307" cy="33399"/>
              </a:xfrm>
              <a:custGeom>
                <a:rect b="b" l="l" r="r" t="t"/>
                <a:pathLst>
                  <a:path extrusionOk="0" h="305" w="569">
                    <a:moveTo>
                      <a:pt x="318" y="1"/>
                    </a:moveTo>
                    <a:cubicBezTo>
                      <a:pt x="302" y="1"/>
                      <a:pt x="287" y="3"/>
                      <a:pt x="271" y="7"/>
                    </a:cubicBezTo>
                    <a:lnTo>
                      <a:pt x="0" y="304"/>
                    </a:lnTo>
                    <a:cubicBezTo>
                      <a:pt x="27" y="298"/>
                      <a:pt x="568" y="179"/>
                      <a:pt x="568" y="179"/>
                    </a:cubicBezTo>
                    <a:cubicBezTo>
                      <a:pt x="568" y="179"/>
                      <a:pt x="460" y="1"/>
                      <a:pt x="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35"/>
              <p:cNvSpPr/>
              <p:nvPr/>
            </p:nvSpPr>
            <p:spPr>
              <a:xfrm flipH="1">
                <a:off x="3768724" y="4120926"/>
                <a:ext cx="29018" cy="24639"/>
              </a:xfrm>
              <a:custGeom>
                <a:rect b="b" l="l" r="r" t="t"/>
                <a:pathLst>
                  <a:path extrusionOk="0" h="225" w="265">
                    <a:moveTo>
                      <a:pt x="166" y="0"/>
                    </a:moveTo>
                    <a:lnTo>
                      <a:pt x="1" y="178"/>
                    </a:lnTo>
                    <a:lnTo>
                      <a:pt x="265" y="225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9" name="Google Shape;2079;p35"/>
            <p:cNvGrpSpPr/>
            <p:nvPr/>
          </p:nvGrpSpPr>
          <p:grpSpPr>
            <a:xfrm rot="-2978652">
              <a:off x="3452335" y="4143942"/>
              <a:ext cx="174319" cy="165454"/>
              <a:chOff x="3672580" y="3996527"/>
              <a:chExt cx="174328" cy="165462"/>
            </a:xfrm>
          </p:grpSpPr>
          <p:sp>
            <p:nvSpPr>
              <p:cNvPr id="2080" name="Google Shape;2080;p35"/>
              <p:cNvSpPr/>
              <p:nvPr/>
            </p:nvSpPr>
            <p:spPr>
              <a:xfrm flipH="1">
                <a:off x="3672580" y="3996527"/>
                <a:ext cx="174328" cy="165462"/>
              </a:xfrm>
              <a:custGeom>
                <a:rect b="b" l="l" r="r" t="t"/>
                <a:pathLst>
                  <a:path extrusionOk="0" h="1511" w="1592">
                    <a:moveTo>
                      <a:pt x="1235" y="0"/>
                    </a:moveTo>
                    <a:cubicBezTo>
                      <a:pt x="877" y="26"/>
                      <a:pt x="821" y="489"/>
                      <a:pt x="857" y="648"/>
                    </a:cubicBezTo>
                    <a:lnTo>
                      <a:pt x="857" y="648"/>
                    </a:lnTo>
                    <a:cubicBezTo>
                      <a:pt x="817" y="652"/>
                      <a:pt x="1" y="759"/>
                      <a:pt x="7" y="1493"/>
                    </a:cubicBezTo>
                    <a:cubicBezTo>
                      <a:pt x="55" y="1505"/>
                      <a:pt x="102" y="1510"/>
                      <a:pt x="147" y="1510"/>
                    </a:cubicBezTo>
                    <a:cubicBezTo>
                      <a:pt x="662" y="1510"/>
                      <a:pt x="958" y="773"/>
                      <a:pt x="958" y="773"/>
                    </a:cubicBezTo>
                    <a:cubicBezTo>
                      <a:pt x="958" y="773"/>
                      <a:pt x="1565" y="760"/>
                      <a:pt x="1592" y="469"/>
                    </a:cubicBezTo>
                    <a:lnTo>
                      <a:pt x="1592" y="469"/>
                    </a:lnTo>
                    <a:cubicBezTo>
                      <a:pt x="1537" y="481"/>
                      <a:pt x="1479" y="486"/>
                      <a:pt x="1422" y="486"/>
                    </a:cubicBezTo>
                    <a:cubicBezTo>
                      <a:pt x="1261" y="486"/>
                      <a:pt x="1116" y="449"/>
                      <a:pt x="1116" y="449"/>
                    </a:cubicBezTo>
                    <a:cubicBezTo>
                      <a:pt x="1116" y="449"/>
                      <a:pt x="1057" y="225"/>
                      <a:pt x="12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35"/>
              <p:cNvSpPr/>
              <p:nvPr/>
            </p:nvSpPr>
            <p:spPr>
              <a:xfrm flipH="1">
                <a:off x="3729631" y="4096287"/>
                <a:ext cx="62307" cy="33399"/>
              </a:xfrm>
              <a:custGeom>
                <a:rect b="b" l="l" r="r" t="t"/>
                <a:pathLst>
                  <a:path extrusionOk="0" h="305" w="569">
                    <a:moveTo>
                      <a:pt x="318" y="1"/>
                    </a:moveTo>
                    <a:cubicBezTo>
                      <a:pt x="302" y="1"/>
                      <a:pt x="287" y="3"/>
                      <a:pt x="271" y="7"/>
                    </a:cubicBezTo>
                    <a:lnTo>
                      <a:pt x="0" y="304"/>
                    </a:lnTo>
                    <a:cubicBezTo>
                      <a:pt x="27" y="298"/>
                      <a:pt x="568" y="179"/>
                      <a:pt x="568" y="179"/>
                    </a:cubicBezTo>
                    <a:cubicBezTo>
                      <a:pt x="568" y="179"/>
                      <a:pt x="460" y="1"/>
                      <a:pt x="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35"/>
              <p:cNvSpPr/>
              <p:nvPr/>
            </p:nvSpPr>
            <p:spPr>
              <a:xfrm flipH="1">
                <a:off x="3768724" y="4120926"/>
                <a:ext cx="29018" cy="24639"/>
              </a:xfrm>
              <a:custGeom>
                <a:rect b="b" l="l" r="r" t="t"/>
                <a:pathLst>
                  <a:path extrusionOk="0" h="225" w="265">
                    <a:moveTo>
                      <a:pt x="166" y="0"/>
                    </a:moveTo>
                    <a:lnTo>
                      <a:pt x="1" y="178"/>
                    </a:lnTo>
                    <a:lnTo>
                      <a:pt x="265" y="225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83" name="Google Shape;2083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8" name="Google Shape;2088;p36"/>
          <p:cNvGrpSpPr/>
          <p:nvPr/>
        </p:nvGrpSpPr>
        <p:grpSpPr>
          <a:xfrm>
            <a:off x="4240848" y="1006105"/>
            <a:ext cx="4543468" cy="3610020"/>
            <a:chOff x="4392135" y="1017736"/>
            <a:chExt cx="4038638" cy="3260200"/>
          </a:xfrm>
        </p:grpSpPr>
        <p:grpSp>
          <p:nvGrpSpPr>
            <p:cNvPr id="2089" name="Google Shape;2089;p36"/>
            <p:cNvGrpSpPr/>
            <p:nvPr/>
          </p:nvGrpSpPr>
          <p:grpSpPr>
            <a:xfrm>
              <a:off x="4392135" y="1017736"/>
              <a:ext cx="4038638" cy="3260200"/>
              <a:chOff x="944075" y="1247775"/>
              <a:chExt cx="3619500" cy="2921850"/>
            </a:xfrm>
          </p:grpSpPr>
          <p:sp>
            <p:nvSpPr>
              <p:cNvPr id="2090" name="Google Shape;2090;p36"/>
              <p:cNvSpPr/>
              <p:nvPr/>
            </p:nvSpPr>
            <p:spPr>
              <a:xfrm>
                <a:off x="2176325" y="3747675"/>
                <a:ext cx="1155000" cy="2877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36"/>
              <p:cNvSpPr/>
              <p:nvPr/>
            </p:nvSpPr>
            <p:spPr>
              <a:xfrm>
                <a:off x="2114375" y="4035525"/>
                <a:ext cx="1278900" cy="134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36"/>
              <p:cNvSpPr/>
              <p:nvPr/>
            </p:nvSpPr>
            <p:spPr>
              <a:xfrm>
                <a:off x="944075" y="1247775"/>
                <a:ext cx="3619500" cy="2499900"/>
              </a:xfrm>
              <a:prstGeom prst="roundRect">
                <a:avLst>
                  <a:gd fmla="val 5689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93" name="Google Shape;2093;p36"/>
            <p:cNvSpPr/>
            <p:nvPr/>
          </p:nvSpPr>
          <p:spPr>
            <a:xfrm>
              <a:off x="6145075" y="3499875"/>
              <a:ext cx="532800" cy="102900"/>
            </a:xfrm>
            <a:prstGeom prst="roundRect">
              <a:avLst>
                <a:gd fmla="val 50000" name="adj"/>
              </a:avLst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094" name="Google Shape;2094;p36"/>
          <p:cNvPicPr preferRelativeResize="0"/>
          <p:nvPr/>
        </p:nvPicPr>
        <p:blipFill rotWithShape="1">
          <a:blip r:embed="rId3">
            <a:alphaModFix/>
          </a:blip>
          <a:srcRect b="0" l="1867" r="1867" t="0"/>
          <a:stretch/>
        </p:blipFill>
        <p:spPr>
          <a:xfrm>
            <a:off x="4432077" y="1162980"/>
            <a:ext cx="3655997" cy="2136294"/>
          </a:xfrm>
          <a:prstGeom prst="rect">
            <a:avLst/>
          </a:prstGeom>
          <a:noFill/>
          <a:ln>
            <a:noFill/>
          </a:ln>
        </p:spPr>
      </p:pic>
      <p:sp>
        <p:nvSpPr>
          <p:cNvPr id="2095" name="Google Shape;2095;p36"/>
          <p:cNvSpPr txBox="1"/>
          <p:nvPr>
            <p:ph type="title"/>
          </p:nvPr>
        </p:nvSpPr>
        <p:spPr>
          <a:xfrm>
            <a:off x="720000" y="710275"/>
            <a:ext cx="2790300" cy="122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Problem</a:t>
            </a:r>
            <a:endParaRPr>
              <a:latin typeface="Be Vietnam Pro ExtraBold"/>
              <a:ea typeface="Be Vietnam Pro ExtraBold"/>
              <a:cs typeface="Be Vietnam Pro ExtraBold"/>
              <a:sym typeface="Be Vietnam Pro ExtraBold"/>
            </a:endParaRPr>
          </a:p>
        </p:txBody>
      </p:sp>
      <p:sp>
        <p:nvSpPr>
          <p:cNvPr id="2096" name="Google Shape;2096;p36"/>
          <p:cNvSpPr txBox="1"/>
          <p:nvPr>
            <p:ph idx="1" type="subTitle"/>
          </p:nvPr>
        </p:nvSpPr>
        <p:spPr>
          <a:xfrm>
            <a:off x="720000" y="1859525"/>
            <a:ext cx="2790300" cy="10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Assurance is losing money on travel insurance accounts with clients who engage in water activities in high risk areas.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7" name="Google Shape;2097;p36"/>
          <p:cNvGrpSpPr/>
          <p:nvPr/>
        </p:nvGrpSpPr>
        <p:grpSpPr>
          <a:xfrm>
            <a:off x="2882000" y="3703342"/>
            <a:ext cx="2188504" cy="1063486"/>
            <a:chOff x="2882000" y="3703342"/>
            <a:chExt cx="2188504" cy="1063486"/>
          </a:xfrm>
        </p:grpSpPr>
        <p:grpSp>
          <p:nvGrpSpPr>
            <p:cNvPr id="2098" name="Google Shape;2098;p36"/>
            <p:cNvGrpSpPr/>
            <p:nvPr/>
          </p:nvGrpSpPr>
          <p:grpSpPr>
            <a:xfrm>
              <a:off x="3076517" y="3703342"/>
              <a:ext cx="1397469" cy="1063486"/>
              <a:chOff x="3604556" y="1981426"/>
              <a:chExt cx="628584" cy="478380"/>
            </a:xfrm>
          </p:grpSpPr>
          <p:sp>
            <p:nvSpPr>
              <p:cNvPr id="2099" name="Google Shape;2099;p36"/>
              <p:cNvSpPr/>
              <p:nvPr/>
            </p:nvSpPr>
            <p:spPr>
              <a:xfrm>
                <a:off x="3891998" y="2112025"/>
                <a:ext cx="18084" cy="12310"/>
              </a:xfrm>
              <a:custGeom>
                <a:rect b="b" l="l" r="r" t="t"/>
                <a:pathLst>
                  <a:path extrusionOk="0" h="356" w="523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73" y="10"/>
                      <a:pt x="40" y="29"/>
                      <a:pt x="27" y="56"/>
                    </a:cubicBezTo>
                    <a:cubicBezTo>
                      <a:pt x="0" y="109"/>
                      <a:pt x="20" y="168"/>
                      <a:pt x="66" y="201"/>
                    </a:cubicBezTo>
                    <a:cubicBezTo>
                      <a:pt x="93" y="221"/>
                      <a:pt x="119" y="234"/>
                      <a:pt x="146" y="254"/>
                    </a:cubicBezTo>
                    <a:lnTo>
                      <a:pt x="218" y="294"/>
                    </a:lnTo>
                    <a:cubicBezTo>
                      <a:pt x="251" y="313"/>
                      <a:pt x="284" y="333"/>
                      <a:pt x="317" y="340"/>
                    </a:cubicBezTo>
                    <a:lnTo>
                      <a:pt x="324" y="340"/>
                    </a:lnTo>
                    <a:cubicBezTo>
                      <a:pt x="348" y="349"/>
                      <a:pt x="372" y="356"/>
                      <a:pt x="397" y="356"/>
                    </a:cubicBezTo>
                    <a:cubicBezTo>
                      <a:pt x="405" y="356"/>
                      <a:pt x="414" y="355"/>
                      <a:pt x="423" y="353"/>
                    </a:cubicBezTo>
                    <a:cubicBezTo>
                      <a:pt x="482" y="353"/>
                      <a:pt x="522" y="287"/>
                      <a:pt x="496" y="234"/>
                    </a:cubicBezTo>
                    <a:cubicBezTo>
                      <a:pt x="476" y="201"/>
                      <a:pt x="456" y="181"/>
                      <a:pt x="430" y="155"/>
                    </a:cubicBezTo>
                    <a:cubicBezTo>
                      <a:pt x="403" y="128"/>
                      <a:pt x="370" y="115"/>
                      <a:pt x="337" y="95"/>
                    </a:cubicBezTo>
                    <a:lnTo>
                      <a:pt x="258" y="56"/>
                    </a:lnTo>
                    <a:cubicBezTo>
                      <a:pt x="232" y="36"/>
                      <a:pt x="205" y="29"/>
                      <a:pt x="179" y="16"/>
                    </a:cubicBezTo>
                    <a:cubicBezTo>
                      <a:pt x="159" y="7"/>
                      <a:pt x="140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36"/>
              <p:cNvSpPr/>
              <p:nvPr/>
            </p:nvSpPr>
            <p:spPr>
              <a:xfrm>
                <a:off x="3947703" y="2168040"/>
                <a:ext cx="182223" cy="34059"/>
              </a:xfrm>
              <a:custGeom>
                <a:rect b="b" l="l" r="r" t="t"/>
                <a:pathLst>
                  <a:path extrusionOk="0" h="985" w="5270">
                    <a:moveTo>
                      <a:pt x="1" y="1"/>
                    </a:moveTo>
                    <a:lnTo>
                      <a:pt x="1" y="1"/>
                    </a:lnTo>
                    <a:cubicBezTo>
                      <a:pt x="34" y="34"/>
                      <a:pt x="60" y="67"/>
                      <a:pt x="93" y="106"/>
                    </a:cubicBezTo>
                    <a:cubicBezTo>
                      <a:pt x="119" y="133"/>
                      <a:pt x="146" y="159"/>
                      <a:pt x="172" y="186"/>
                    </a:cubicBezTo>
                    <a:lnTo>
                      <a:pt x="278" y="291"/>
                    </a:lnTo>
                    <a:cubicBezTo>
                      <a:pt x="318" y="331"/>
                      <a:pt x="357" y="364"/>
                      <a:pt x="397" y="404"/>
                    </a:cubicBezTo>
                    <a:cubicBezTo>
                      <a:pt x="443" y="450"/>
                      <a:pt x="489" y="489"/>
                      <a:pt x="542" y="529"/>
                    </a:cubicBezTo>
                    <a:cubicBezTo>
                      <a:pt x="1359" y="822"/>
                      <a:pt x="2269" y="984"/>
                      <a:pt x="3174" y="984"/>
                    </a:cubicBezTo>
                    <a:cubicBezTo>
                      <a:pt x="3739" y="984"/>
                      <a:pt x="4303" y="921"/>
                      <a:pt x="4841" y="786"/>
                    </a:cubicBezTo>
                    <a:cubicBezTo>
                      <a:pt x="4959" y="694"/>
                      <a:pt x="5072" y="588"/>
                      <a:pt x="5177" y="476"/>
                    </a:cubicBezTo>
                    <a:cubicBezTo>
                      <a:pt x="5210" y="443"/>
                      <a:pt x="5243" y="410"/>
                      <a:pt x="5270" y="377"/>
                    </a:cubicBezTo>
                    <a:lnTo>
                      <a:pt x="5270" y="377"/>
                    </a:lnTo>
                    <a:cubicBezTo>
                      <a:pt x="4907" y="536"/>
                      <a:pt x="4504" y="628"/>
                      <a:pt x="4114" y="694"/>
                    </a:cubicBezTo>
                    <a:cubicBezTo>
                      <a:pt x="3739" y="758"/>
                      <a:pt x="3356" y="789"/>
                      <a:pt x="2973" y="789"/>
                    </a:cubicBezTo>
                    <a:cubicBezTo>
                      <a:pt x="2600" y="789"/>
                      <a:pt x="2227" y="759"/>
                      <a:pt x="1863" y="701"/>
                    </a:cubicBezTo>
                    <a:cubicBezTo>
                      <a:pt x="1209" y="588"/>
                      <a:pt x="555" y="37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36"/>
              <p:cNvSpPr/>
              <p:nvPr/>
            </p:nvSpPr>
            <p:spPr>
              <a:xfrm>
                <a:off x="3966444" y="2186297"/>
                <a:ext cx="148649" cy="24308"/>
              </a:xfrm>
              <a:custGeom>
                <a:rect b="b" l="l" r="r" t="t"/>
                <a:pathLst>
                  <a:path extrusionOk="0" h="703" w="4299">
                    <a:moveTo>
                      <a:pt x="0" y="1"/>
                    </a:moveTo>
                    <a:cubicBezTo>
                      <a:pt x="40" y="41"/>
                      <a:pt x="86" y="80"/>
                      <a:pt x="125" y="120"/>
                    </a:cubicBezTo>
                    <a:cubicBezTo>
                      <a:pt x="211" y="186"/>
                      <a:pt x="291" y="258"/>
                      <a:pt x="370" y="325"/>
                    </a:cubicBezTo>
                    <a:cubicBezTo>
                      <a:pt x="449" y="384"/>
                      <a:pt x="522" y="437"/>
                      <a:pt x="601" y="490"/>
                    </a:cubicBezTo>
                    <a:cubicBezTo>
                      <a:pt x="667" y="536"/>
                      <a:pt x="746" y="582"/>
                      <a:pt x="819" y="622"/>
                    </a:cubicBezTo>
                    <a:cubicBezTo>
                      <a:pt x="1030" y="648"/>
                      <a:pt x="1235" y="674"/>
                      <a:pt x="1446" y="688"/>
                    </a:cubicBezTo>
                    <a:cubicBezTo>
                      <a:pt x="1595" y="698"/>
                      <a:pt x="1742" y="703"/>
                      <a:pt x="1888" y="703"/>
                    </a:cubicBezTo>
                    <a:cubicBezTo>
                      <a:pt x="2034" y="703"/>
                      <a:pt x="2179" y="698"/>
                      <a:pt x="2324" y="688"/>
                    </a:cubicBezTo>
                    <a:cubicBezTo>
                      <a:pt x="2615" y="674"/>
                      <a:pt x="2912" y="648"/>
                      <a:pt x="3202" y="608"/>
                    </a:cubicBezTo>
                    <a:cubicBezTo>
                      <a:pt x="3440" y="582"/>
                      <a:pt x="3678" y="529"/>
                      <a:pt x="3916" y="509"/>
                    </a:cubicBezTo>
                    <a:cubicBezTo>
                      <a:pt x="4054" y="437"/>
                      <a:pt x="4180" y="351"/>
                      <a:pt x="4299" y="258"/>
                    </a:cubicBezTo>
                    <a:lnTo>
                      <a:pt x="4299" y="258"/>
                    </a:lnTo>
                    <a:cubicBezTo>
                      <a:pt x="3761" y="393"/>
                      <a:pt x="3198" y="456"/>
                      <a:pt x="2634" y="456"/>
                    </a:cubicBezTo>
                    <a:cubicBezTo>
                      <a:pt x="1730" y="456"/>
                      <a:pt x="821" y="2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36"/>
              <p:cNvSpPr/>
              <p:nvPr/>
            </p:nvSpPr>
            <p:spPr>
              <a:xfrm>
                <a:off x="4005240" y="2211435"/>
                <a:ext cx="80842" cy="8817"/>
              </a:xfrm>
              <a:custGeom>
                <a:rect b="b" l="l" r="r" t="t"/>
                <a:pathLst>
                  <a:path extrusionOk="0" h="255" w="2338">
                    <a:moveTo>
                      <a:pt x="2338" y="0"/>
                    </a:moveTo>
                    <a:lnTo>
                      <a:pt x="2338" y="0"/>
                    </a:lnTo>
                    <a:cubicBezTo>
                      <a:pt x="2246" y="14"/>
                      <a:pt x="2160" y="27"/>
                      <a:pt x="2074" y="33"/>
                    </a:cubicBezTo>
                    <a:cubicBezTo>
                      <a:pt x="1777" y="73"/>
                      <a:pt x="1480" y="99"/>
                      <a:pt x="1182" y="106"/>
                    </a:cubicBezTo>
                    <a:cubicBezTo>
                      <a:pt x="1083" y="110"/>
                      <a:pt x="984" y="113"/>
                      <a:pt x="885" y="113"/>
                    </a:cubicBezTo>
                    <a:cubicBezTo>
                      <a:pt x="687" y="113"/>
                      <a:pt x="489" y="104"/>
                      <a:pt x="291" y="86"/>
                    </a:cubicBezTo>
                    <a:cubicBezTo>
                      <a:pt x="199" y="80"/>
                      <a:pt x="100" y="66"/>
                      <a:pt x="1" y="53"/>
                    </a:cubicBezTo>
                    <a:lnTo>
                      <a:pt x="1" y="53"/>
                    </a:lnTo>
                    <a:cubicBezTo>
                      <a:pt x="146" y="119"/>
                      <a:pt x="298" y="165"/>
                      <a:pt x="456" y="198"/>
                    </a:cubicBezTo>
                    <a:cubicBezTo>
                      <a:pt x="634" y="238"/>
                      <a:pt x="819" y="255"/>
                      <a:pt x="1005" y="255"/>
                    </a:cubicBezTo>
                    <a:cubicBezTo>
                      <a:pt x="1191" y="255"/>
                      <a:pt x="1377" y="238"/>
                      <a:pt x="1559" y="212"/>
                    </a:cubicBezTo>
                    <a:cubicBezTo>
                      <a:pt x="1823" y="165"/>
                      <a:pt x="2087" y="99"/>
                      <a:pt x="23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36"/>
              <p:cNvSpPr/>
              <p:nvPr/>
            </p:nvSpPr>
            <p:spPr>
              <a:xfrm>
                <a:off x="3649299" y="2193559"/>
                <a:ext cx="5740" cy="4218"/>
              </a:xfrm>
              <a:custGeom>
                <a:rect b="b" l="l" r="r" t="t"/>
                <a:pathLst>
                  <a:path extrusionOk="0" h="122" w="166">
                    <a:moveTo>
                      <a:pt x="27" y="1"/>
                    </a:moveTo>
                    <a:cubicBezTo>
                      <a:pt x="24" y="1"/>
                      <a:pt x="22" y="1"/>
                      <a:pt x="20" y="2"/>
                    </a:cubicBezTo>
                    <a:cubicBezTo>
                      <a:pt x="0" y="9"/>
                      <a:pt x="0" y="29"/>
                      <a:pt x="0" y="48"/>
                    </a:cubicBezTo>
                    <a:cubicBezTo>
                      <a:pt x="47" y="82"/>
                      <a:pt x="106" y="101"/>
                      <a:pt x="166" y="121"/>
                    </a:cubicBezTo>
                    <a:cubicBezTo>
                      <a:pt x="117" y="72"/>
                      <a:pt x="57" y="1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36"/>
              <p:cNvSpPr/>
              <p:nvPr/>
            </p:nvSpPr>
            <p:spPr>
              <a:xfrm>
                <a:off x="3618006" y="2167107"/>
                <a:ext cx="127003" cy="97094"/>
              </a:xfrm>
              <a:custGeom>
                <a:rect b="b" l="l" r="r" t="t"/>
                <a:pathLst>
                  <a:path extrusionOk="0" h="2808" w="3673">
                    <a:moveTo>
                      <a:pt x="912" y="1"/>
                    </a:moveTo>
                    <a:cubicBezTo>
                      <a:pt x="401" y="1"/>
                      <a:pt x="34" y="454"/>
                      <a:pt x="21" y="946"/>
                    </a:cubicBezTo>
                    <a:cubicBezTo>
                      <a:pt x="1" y="1480"/>
                      <a:pt x="331" y="1936"/>
                      <a:pt x="754" y="2227"/>
                    </a:cubicBezTo>
                    <a:cubicBezTo>
                      <a:pt x="1203" y="2530"/>
                      <a:pt x="1757" y="2676"/>
                      <a:pt x="2286" y="2755"/>
                    </a:cubicBezTo>
                    <a:cubicBezTo>
                      <a:pt x="2505" y="2787"/>
                      <a:pt x="2731" y="2808"/>
                      <a:pt x="2956" y="2808"/>
                    </a:cubicBezTo>
                    <a:cubicBezTo>
                      <a:pt x="3198" y="2808"/>
                      <a:pt x="3440" y="2783"/>
                      <a:pt x="3672" y="2722"/>
                    </a:cubicBezTo>
                    <a:cubicBezTo>
                      <a:pt x="3454" y="2643"/>
                      <a:pt x="3250" y="2537"/>
                      <a:pt x="3065" y="2418"/>
                    </a:cubicBezTo>
                    <a:cubicBezTo>
                      <a:pt x="2886" y="2484"/>
                      <a:pt x="2702" y="2524"/>
                      <a:pt x="2517" y="2557"/>
                    </a:cubicBezTo>
                    <a:cubicBezTo>
                      <a:pt x="2432" y="2565"/>
                      <a:pt x="2345" y="2570"/>
                      <a:pt x="2257" y="2570"/>
                    </a:cubicBezTo>
                    <a:cubicBezTo>
                      <a:pt x="1480" y="2570"/>
                      <a:pt x="590" y="2228"/>
                      <a:pt x="371" y="1487"/>
                    </a:cubicBezTo>
                    <a:cubicBezTo>
                      <a:pt x="285" y="992"/>
                      <a:pt x="285" y="497"/>
                      <a:pt x="701" y="166"/>
                    </a:cubicBezTo>
                    <a:cubicBezTo>
                      <a:pt x="765" y="141"/>
                      <a:pt x="830" y="129"/>
                      <a:pt x="895" y="129"/>
                    </a:cubicBezTo>
                    <a:cubicBezTo>
                      <a:pt x="1248" y="129"/>
                      <a:pt x="1580" y="475"/>
                      <a:pt x="1440" y="827"/>
                    </a:cubicBezTo>
                    <a:cubicBezTo>
                      <a:pt x="1427" y="860"/>
                      <a:pt x="1388" y="886"/>
                      <a:pt x="1341" y="899"/>
                    </a:cubicBezTo>
                    <a:cubicBezTo>
                      <a:pt x="1302" y="930"/>
                      <a:pt x="1251" y="952"/>
                      <a:pt x="1201" y="952"/>
                    </a:cubicBezTo>
                    <a:cubicBezTo>
                      <a:pt x="1174" y="952"/>
                      <a:pt x="1148" y="946"/>
                      <a:pt x="1123" y="932"/>
                    </a:cubicBezTo>
                    <a:cubicBezTo>
                      <a:pt x="1110" y="926"/>
                      <a:pt x="1090" y="906"/>
                      <a:pt x="1071" y="886"/>
                    </a:cubicBezTo>
                    <a:cubicBezTo>
                      <a:pt x="1011" y="866"/>
                      <a:pt x="952" y="847"/>
                      <a:pt x="905" y="813"/>
                    </a:cubicBezTo>
                    <a:lnTo>
                      <a:pt x="905" y="813"/>
                    </a:lnTo>
                    <a:cubicBezTo>
                      <a:pt x="912" y="847"/>
                      <a:pt x="945" y="899"/>
                      <a:pt x="958" y="913"/>
                    </a:cubicBezTo>
                    <a:cubicBezTo>
                      <a:pt x="998" y="946"/>
                      <a:pt x="1051" y="965"/>
                      <a:pt x="1097" y="979"/>
                    </a:cubicBezTo>
                    <a:cubicBezTo>
                      <a:pt x="1116" y="981"/>
                      <a:pt x="1136" y="983"/>
                      <a:pt x="1155" y="983"/>
                    </a:cubicBezTo>
                    <a:cubicBezTo>
                      <a:pt x="1227" y="983"/>
                      <a:pt x="1298" y="964"/>
                      <a:pt x="1361" y="932"/>
                    </a:cubicBezTo>
                    <a:cubicBezTo>
                      <a:pt x="1572" y="820"/>
                      <a:pt x="1625" y="576"/>
                      <a:pt x="1520" y="364"/>
                    </a:cubicBezTo>
                    <a:cubicBezTo>
                      <a:pt x="1414" y="140"/>
                      <a:pt x="1189" y="8"/>
                      <a:pt x="945" y="1"/>
                    </a:cubicBezTo>
                    <a:cubicBezTo>
                      <a:pt x="934" y="1"/>
                      <a:pt x="923" y="1"/>
                      <a:pt x="9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36"/>
              <p:cNvSpPr/>
              <p:nvPr/>
            </p:nvSpPr>
            <p:spPr>
              <a:xfrm>
                <a:off x="3627826" y="2171533"/>
                <a:ext cx="96160" cy="84438"/>
              </a:xfrm>
              <a:custGeom>
                <a:rect b="b" l="l" r="r" t="t"/>
                <a:pathLst>
                  <a:path extrusionOk="0" h="2442" w="2781">
                    <a:moveTo>
                      <a:pt x="611" y="1"/>
                    </a:moveTo>
                    <a:cubicBezTo>
                      <a:pt x="546" y="1"/>
                      <a:pt x="481" y="13"/>
                      <a:pt x="417" y="38"/>
                    </a:cubicBezTo>
                    <a:cubicBezTo>
                      <a:pt x="1" y="369"/>
                      <a:pt x="1" y="864"/>
                      <a:pt x="87" y="1359"/>
                    </a:cubicBezTo>
                    <a:cubicBezTo>
                      <a:pt x="306" y="2100"/>
                      <a:pt x="1196" y="2442"/>
                      <a:pt x="1973" y="2442"/>
                    </a:cubicBezTo>
                    <a:cubicBezTo>
                      <a:pt x="2061" y="2442"/>
                      <a:pt x="2148" y="2437"/>
                      <a:pt x="2233" y="2429"/>
                    </a:cubicBezTo>
                    <a:cubicBezTo>
                      <a:pt x="2418" y="2396"/>
                      <a:pt x="2602" y="2356"/>
                      <a:pt x="2781" y="2290"/>
                    </a:cubicBezTo>
                    <a:cubicBezTo>
                      <a:pt x="2682" y="2224"/>
                      <a:pt x="2583" y="2151"/>
                      <a:pt x="2490" y="2072"/>
                    </a:cubicBezTo>
                    <a:cubicBezTo>
                      <a:pt x="2384" y="2091"/>
                      <a:pt x="2274" y="2099"/>
                      <a:pt x="2164" y="2099"/>
                    </a:cubicBezTo>
                    <a:cubicBezTo>
                      <a:pt x="1924" y="2099"/>
                      <a:pt x="1679" y="2060"/>
                      <a:pt x="1453" y="2006"/>
                    </a:cubicBezTo>
                    <a:cubicBezTo>
                      <a:pt x="1011" y="1894"/>
                      <a:pt x="595" y="1669"/>
                      <a:pt x="344" y="1273"/>
                    </a:cubicBezTo>
                    <a:cubicBezTo>
                      <a:pt x="219" y="1082"/>
                      <a:pt x="139" y="844"/>
                      <a:pt x="179" y="613"/>
                    </a:cubicBezTo>
                    <a:cubicBezTo>
                      <a:pt x="212" y="415"/>
                      <a:pt x="338" y="223"/>
                      <a:pt x="522" y="137"/>
                    </a:cubicBezTo>
                    <a:cubicBezTo>
                      <a:pt x="581" y="112"/>
                      <a:pt x="641" y="101"/>
                      <a:pt x="700" y="101"/>
                    </a:cubicBezTo>
                    <a:cubicBezTo>
                      <a:pt x="829" y="101"/>
                      <a:pt x="954" y="157"/>
                      <a:pt x="1044" y="256"/>
                    </a:cubicBezTo>
                    <a:cubicBezTo>
                      <a:pt x="1163" y="388"/>
                      <a:pt x="1216" y="606"/>
                      <a:pt x="1077" y="745"/>
                    </a:cubicBezTo>
                    <a:cubicBezTo>
                      <a:pt x="1070" y="752"/>
                      <a:pt x="1064" y="765"/>
                      <a:pt x="1057" y="771"/>
                    </a:cubicBezTo>
                    <a:cubicBezTo>
                      <a:pt x="1104" y="758"/>
                      <a:pt x="1143" y="732"/>
                      <a:pt x="1156" y="699"/>
                    </a:cubicBezTo>
                    <a:cubicBezTo>
                      <a:pt x="1296" y="347"/>
                      <a:pt x="964" y="1"/>
                      <a:pt x="6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36"/>
              <p:cNvSpPr/>
              <p:nvPr/>
            </p:nvSpPr>
            <p:spPr>
              <a:xfrm>
                <a:off x="3761157" y="2301855"/>
                <a:ext cx="52800" cy="37689"/>
              </a:xfrm>
              <a:custGeom>
                <a:rect b="b" l="l" r="r" t="t"/>
                <a:pathLst>
                  <a:path extrusionOk="0" h="1090" w="1527">
                    <a:moveTo>
                      <a:pt x="391" y="0"/>
                    </a:moveTo>
                    <a:cubicBezTo>
                      <a:pt x="100" y="172"/>
                      <a:pt x="1" y="568"/>
                      <a:pt x="212" y="858"/>
                    </a:cubicBezTo>
                    <a:cubicBezTo>
                      <a:pt x="331" y="1017"/>
                      <a:pt x="507" y="1090"/>
                      <a:pt x="689" y="1090"/>
                    </a:cubicBezTo>
                    <a:cubicBezTo>
                      <a:pt x="810" y="1090"/>
                      <a:pt x="933" y="1058"/>
                      <a:pt x="1044" y="997"/>
                    </a:cubicBezTo>
                    <a:cubicBezTo>
                      <a:pt x="1256" y="885"/>
                      <a:pt x="1407" y="700"/>
                      <a:pt x="1526" y="502"/>
                    </a:cubicBezTo>
                    <a:lnTo>
                      <a:pt x="1526" y="502"/>
                    </a:lnTo>
                    <a:cubicBezTo>
                      <a:pt x="1467" y="575"/>
                      <a:pt x="1407" y="647"/>
                      <a:pt x="1335" y="713"/>
                    </a:cubicBezTo>
                    <a:cubicBezTo>
                      <a:pt x="1232" y="806"/>
                      <a:pt x="1074" y="929"/>
                      <a:pt x="930" y="929"/>
                    </a:cubicBezTo>
                    <a:cubicBezTo>
                      <a:pt x="879" y="929"/>
                      <a:pt x="831" y="914"/>
                      <a:pt x="787" y="878"/>
                    </a:cubicBezTo>
                    <a:cubicBezTo>
                      <a:pt x="747" y="905"/>
                      <a:pt x="694" y="918"/>
                      <a:pt x="635" y="924"/>
                    </a:cubicBezTo>
                    <a:cubicBezTo>
                      <a:pt x="623" y="926"/>
                      <a:pt x="611" y="927"/>
                      <a:pt x="599" y="927"/>
                    </a:cubicBezTo>
                    <a:cubicBezTo>
                      <a:pt x="506" y="927"/>
                      <a:pt x="417" y="882"/>
                      <a:pt x="364" y="806"/>
                    </a:cubicBezTo>
                    <a:cubicBezTo>
                      <a:pt x="331" y="766"/>
                      <a:pt x="278" y="647"/>
                      <a:pt x="324" y="608"/>
                    </a:cubicBezTo>
                    <a:cubicBezTo>
                      <a:pt x="278" y="482"/>
                      <a:pt x="278" y="343"/>
                      <a:pt x="371" y="238"/>
                    </a:cubicBezTo>
                    <a:cubicBezTo>
                      <a:pt x="375" y="232"/>
                      <a:pt x="380" y="230"/>
                      <a:pt x="385" y="230"/>
                    </a:cubicBezTo>
                    <a:cubicBezTo>
                      <a:pt x="397" y="230"/>
                      <a:pt x="408" y="244"/>
                      <a:pt x="404" y="258"/>
                    </a:cubicBezTo>
                    <a:cubicBezTo>
                      <a:pt x="384" y="383"/>
                      <a:pt x="384" y="502"/>
                      <a:pt x="437" y="608"/>
                    </a:cubicBezTo>
                    <a:cubicBezTo>
                      <a:pt x="476" y="403"/>
                      <a:pt x="470" y="185"/>
                      <a:pt x="3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36"/>
              <p:cNvSpPr/>
              <p:nvPr/>
            </p:nvSpPr>
            <p:spPr>
              <a:xfrm>
                <a:off x="3802961" y="2244975"/>
                <a:ext cx="59854" cy="93878"/>
              </a:xfrm>
              <a:custGeom>
                <a:rect b="b" l="l" r="r" t="t"/>
                <a:pathLst>
                  <a:path extrusionOk="0" h="2715" w="1731">
                    <a:moveTo>
                      <a:pt x="1730" y="1"/>
                    </a:moveTo>
                    <a:cubicBezTo>
                      <a:pt x="1618" y="93"/>
                      <a:pt x="1499" y="186"/>
                      <a:pt x="1374" y="258"/>
                    </a:cubicBezTo>
                    <a:cubicBezTo>
                      <a:pt x="1314" y="298"/>
                      <a:pt x="1248" y="331"/>
                      <a:pt x="1176" y="364"/>
                    </a:cubicBezTo>
                    <a:cubicBezTo>
                      <a:pt x="1116" y="516"/>
                      <a:pt x="1050" y="668"/>
                      <a:pt x="1004" y="833"/>
                    </a:cubicBezTo>
                    <a:cubicBezTo>
                      <a:pt x="945" y="1024"/>
                      <a:pt x="892" y="1216"/>
                      <a:pt x="826" y="1401"/>
                    </a:cubicBezTo>
                    <a:cubicBezTo>
                      <a:pt x="674" y="1830"/>
                      <a:pt x="416" y="2431"/>
                      <a:pt x="0" y="2715"/>
                    </a:cubicBezTo>
                    <a:cubicBezTo>
                      <a:pt x="925" y="2398"/>
                      <a:pt x="1493" y="972"/>
                      <a:pt x="1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36"/>
              <p:cNvSpPr/>
              <p:nvPr/>
            </p:nvSpPr>
            <p:spPr>
              <a:xfrm>
                <a:off x="3778308" y="2289926"/>
                <a:ext cx="15318" cy="33194"/>
              </a:xfrm>
              <a:custGeom>
                <a:rect b="b" l="l" r="r" t="t"/>
                <a:pathLst>
                  <a:path extrusionOk="0" h="960" w="443">
                    <a:moveTo>
                      <a:pt x="185" y="0"/>
                    </a:moveTo>
                    <a:cubicBezTo>
                      <a:pt x="123" y="0"/>
                      <a:pt x="62" y="16"/>
                      <a:pt x="0" y="35"/>
                    </a:cubicBezTo>
                    <a:cubicBezTo>
                      <a:pt x="231" y="279"/>
                      <a:pt x="291" y="629"/>
                      <a:pt x="383" y="959"/>
                    </a:cubicBezTo>
                    <a:cubicBezTo>
                      <a:pt x="436" y="840"/>
                      <a:pt x="443" y="702"/>
                      <a:pt x="443" y="576"/>
                    </a:cubicBezTo>
                    <a:cubicBezTo>
                      <a:pt x="443" y="457"/>
                      <a:pt x="429" y="338"/>
                      <a:pt x="410" y="226"/>
                    </a:cubicBezTo>
                    <a:cubicBezTo>
                      <a:pt x="390" y="121"/>
                      <a:pt x="377" y="28"/>
                      <a:pt x="258" y="8"/>
                    </a:cubicBezTo>
                    <a:cubicBezTo>
                      <a:pt x="233" y="3"/>
                      <a:pt x="209" y="0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36"/>
              <p:cNvSpPr/>
              <p:nvPr/>
            </p:nvSpPr>
            <p:spPr>
              <a:xfrm>
                <a:off x="3759359" y="2233807"/>
                <a:ext cx="113933" cy="118808"/>
              </a:xfrm>
              <a:custGeom>
                <a:rect b="b" l="l" r="r" t="t"/>
                <a:pathLst>
                  <a:path extrusionOk="0" h="3436" w="3295">
                    <a:moveTo>
                      <a:pt x="3295" y="0"/>
                    </a:moveTo>
                    <a:cubicBezTo>
                      <a:pt x="3203" y="113"/>
                      <a:pt x="3097" y="225"/>
                      <a:pt x="2985" y="324"/>
                    </a:cubicBezTo>
                    <a:lnTo>
                      <a:pt x="2991" y="324"/>
                    </a:lnTo>
                    <a:cubicBezTo>
                      <a:pt x="2754" y="1295"/>
                      <a:pt x="2186" y="2721"/>
                      <a:pt x="1268" y="3038"/>
                    </a:cubicBezTo>
                    <a:cubicBezTo>
                      <a:pt x="1116" y="3143"/>
                      <a:pt x="945" y="3206"/>
                      <a:pt x="752" y="3206"/>
                    </a:cubicBezTo>
                    <a:cubicBezTo>
                      <a:pt x="726" y="3206"/>
                      <a:pt x="700" y="3205"/>
                      <a:pt x="674" y="3203"/>
                    </a:cubicBezTo>
                    <a:cubicBezTo>
                      <a:pt x="370" y="3170"/>
                      <a:pt x="112" y="2925"/>
                      <a:pt x="60" y="2622"/>
                    </a:cubicBezTo>
                    <a:cubicBezTo>
                      <a:pt x="13" y="2331"/>
                      <a:pt x="178" y="2027"/>
                      <a:pt x="443" y="1895"/>
                    </a:cubicBezTo>
                    <a:cubicBezTo>
                      <a:pt x="447" y="1894"/>
                      <a:pt x="452" y="1893"/>
                      <a:pt x="457" y="1893"/>
                    </a:cubicBezTo>
                    <a:cubicBezTo>
                      <a:pt x="471" y="1893"/>
                      <a:pt x="484" y="1900"/>
                      <a:pt x="489" y="1915"/>
                    </a:cubicBezTo>
                    <a:cubicBezTo>
                      <a:pt x="601" y="2173"/>
                      <a:pt x="634" y="2437"/>
                      <a:pt x="561" y="2708"/>
                    </a:cubicBezTo>
                    <a:cubicBezTo>
                      <a:pt x="555" y="2734"/>
                      <a:pt x="528" y="2747"/>
                      <a:pt x="509" y="2747"/>
                    </a:cubicBezTo>
                    <a:cubicBezTo>
                      <a:pt x="548" y="2780"/>
                      <a:pt x="594" y="2795"/>
                      <a:pt x="641" y="2795"/>
                    </a:cubicBezTo>
                    <a:cubicBezTo>
                      <a:pt x="688" y="2795"/>
                      <a:pt x="736" y="2780"/>
                      <a:pt x="779" y="2754"/>
                    </a:cubicBezTo>
                    <a:cubicBezTo>
                      <a:pt x="852" y="2714"/>
                      <a:pt x="898" y="2655"/>
                      <a:pt x="931" y="2582"/>
                    </a:cubicBezTo>
                    <a:cubicBezTo>
                      <a:pt x="839" y="2252"/>
                      <a:pt x="779" y="1902"/>
                      <a:pt x="548" y="1658"/>
                    </a:cubicBezTo>
                    <a:cubicBezTo>
                      <a:pt x="462" y="1691"/>
                      <a:pt x="383" y="1737"/>
                      <a:pt x="317" y="1790"/>
                    </a:cubicBezTo>
                    <a:cubicBezTo>
                      <a:pt x="277" y="1816"/>
                      <a:pt x="238" y="1849"/>
                      <a:pt x="205" y="1889"/>
                    </a:cubicBezTo>
                    <a:cubicBezTo>
                      <a:pt x="73" y="2100"/>
                      <a:pt x="13" y="2364"/>
                      <a:pt x="7" y="2615"/>
                    </a:cubicBezTo>
                    <a:cubicBezTo>
                      <a:pt x="0" y="2688"/>
                      <a:pt x="0" y="2760"/>
                      <a:pt x="7" y="2833"/>
                    </a:cubicBezTo>
                    <a:cubicBezTo>
                      <a:pt x="27" y="2945"/>
                      <a:pt x="66" y="3058"/>
                      <a:pt x="132" y="3150"/>
                    </a:cubicBezTo>
                    <a:cubicBezTo>
                      <a:pt x="282" y="3363"/>
                      <a:pt x="535" y="3436"/>
                      <a:pt x="791" y="3436"/>
                    </a:cubicBezTo>
                    <a:cubicBezTo>
                      <a:pt x="940" y="3436"/>
                      <a:pt x="1090" y="3411"/>
                      <a:pt x="1222" y="3374"/>
                    </a:cubicBezTo>
                    <a:cubicBezTo>
                      <a:pt x="1618" y="3262"/>
                      <a:pt x="1928" y="2992"/>
                      <a:pt x="2166" y="2668"/>
                    </a:cubicBezTo>
                    <a:cubicBezTo>
                      <a:pt x="2555" y="2146"/>
                      <a:pt x="2879" y="1559"/>
                      <a:pt x="3104" y="945"/>
                    </a:cubicBezTo>
                    <a:cubicBezTo>
                      <a:pt x="3117" y="813"/>
                      <a:pt x="3130" y="687"/>
                      <a:pt x="3150" y="562"/>
                    </a:cubicBezTo>
                    <a:cubicBezTo>
                      <a:pt x="3176" y="370"/>
                      <a:pt x="3229" y="179"/>
                      <a:pt x="3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36"/>
              <p:cNvSpPr/>
              <p:nvPr/>
            </p:nvSpPr>
            <p:spPr>
              <a:xfrm>
                <a:off x="3924640" y="2189963"/>
                <a:ext cx="138414" cy="158469"/>
              </a:xfrm>
              <a:custGeom>
                <a:rect b="b" l="l" r="r" t="t"/>
                <a:pathLst>
                  <a:path extrusionOk="0" h="4583" w="4003">
                    <a:moveTo>
                      <a:pt x="1" y="1"/>
                    </a:moveTo>
                    <a:cubicBezTo>
                      <a:pt x="331" y="1731"/>
                      <a:pt x="1242" y="3216"/>
                      <a:pt x="2807" y="4293"/>
                    </a:cubicBezTo>
                    <a:cubicBezTo>
                      <a:pt x="3076" y="4425"/>
                      <a:pt x="3392" y="4582"/>
                      <a:pt x="3666" y="4582"/>
                    </a:cubicBezTo>
                    <a:cubicBezTo>
                      <a:pt x="3789" y="4582"/>
                      <a:pt x="3904" y="4551"/>
                      <a:pt x="4002" y="4471"/>
                    </a:cubicBezTo>
                    <a:lnTo>
                      <a:pt x="3943" y="4471"/>
                    </a:lnTo>
                    <a:cubicBezTo>
                      <a:pt x="3031" y="4464"/>
                      <a:pt x="2378" y="3685"/>
                      <a:pt x="1856" y="3045"/>
                    </a:cubicBezTo>
                    <a:cubicBezTo>
                      <a:pt x="1750" y="2913"/>
                      <a:pt x="1645" y="2787"/>
                      <a:pt x="1539" y="2655"/>
                    </a:cubicBezTo>
                    <a:cubicBezTo>
                      <a:pt x="1519" y="2635"/>
                      <a:pt x="1493" y="2609"/>
                      <a:pt x="1486" y="2582"/>
                    </a:cubicBezTo>
                    <a:cubicBezTo>
                      <a:pt x="1315" y="2358"/>
                      <a:pt x="1150" y="2127"/>
                      <a:pt x="991" y="1889"/>
                    </a:cubicBezTo>
                    <a:lnTo>
                      <a:pt x="899" y="1750"/>
                    </a:lnTo>
                    <a:cubicBezTo>
                      <a:pt x="793" y="1579"/>
                      <a:pt x="694" y="1407"/>
                      <a:pt x="602" y="1235"/>
                    </a:cubicBezTo>
                    <a:cubicBezTo>
                      <a:pt x="417" y="899"/>
                      <a:pt x="232" y="542"/>
                      <a:pt x="139" y="172"/>
                    </a:cubicBezTo>
                    <a:lnTo>
                      <a:pt x="139" y="159"/>
                    </a:lnTo>
                    <a:cubicBezTo>
                      <a:pt x="120" y="106"/>
                      <a:pt x="106" y="53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36"/>
              <p:cNvSpPr/>
              <p:nvPr/>
            </p:nvSpPr>
            <p:spPr>
              <a:xfrm>
                <a:off x="3821218" y="2204139"/>
                <a:ext cx="72198" cy="225411"/>
              </a:xfrm>
              <a:custGeom>
                <a:rect b="b" l="l" r="r" t="t"/>
                <a:pathLst>
                  <a:path extrusionOk="0" h="6519" w="2088">
                    <a:moveTo>
                      <a:pt x="2001" y="0"/>
                    </a:moveTo>
                    <a:cubicBezTo>
                      <a:pt x="1948" y="165"/>
                      <a:pt x="1856" y="330"/>
                      <a:pt x="1757" y="469"/>
                    </a:cubicBezTo>
                    <a:cubicBezTo>
                      <a:pt x="1737" y="508"/>
                      <a:pt x="1717" y="541"/>
                      <a:pt x="1691" y="581"/>
                    </a:cubicBezTo>
                    <a:cubicBezTo>
                      <a:pt x="1612" y="825"/>
                      <a:pt x="1565" y="1089"/>
                      <a:pt x="1526" y="1347"/>
                    </a:cubicBezTo>
                    <a:cubicBezTo>
                      <a:pt x="1519" y="1420"/>
                      <a:pt x="1506" y="1492"/>
                      <a:pt x="1493" y="1572"/>
                    </a:cubicBezTo>
                    <a:cubicBezTo>
                      <a:pt x="1480" y="1717"/>
                      <a:pt x="1466" y="1862"/>
                      <a:pt x="1453" y="2007"/>
                    </a:cubicBezTo>
                    <a:cubicBezTo>
                      <a:pt x="1447" y="2027"/>
                      <a:pt x="1447" y="2040"/>
                      <a:pt x="1447" y="2060"/>
                    </a:cubicBezTo>
                    <a:cubicBezTo>
                      <a:pt x="1414" y="2654"/>
                      <a:pt x="1420" y="3255"/>
                      <a:pt x="1400" y="3850"/>
                    </a:cubicBezTo>
                    <a:cubicBezTo>
                      <a:pt x="1387" y="4325"/>
                      <a:pt x="1361" y="4807"/>
                      <a:pt x="1248" y="5276"/>
                    </a:cubicBezTo>
                    <a:cubicBezTo>
                      <a:pt x="1156" y="5659"/>
                      <a:pt x="984" y="6042"/>
                      <a:pt x="661" y="6293"/>
                    </a:cubicBezTo>
                    <a:cubicBezTo>
                      <a:pt x="470" y="6432"/>
                      <a:pt x="249" y="6511"/>
                      <a:pt x="27" y="6511"/>
                    </a:cubicBezTo>
                    <a:cubicBezTo>
                      <a:pt x="18" y="6511"/>
                      <a:pt x="9" y="6511"/>
                      <a:pt x="1" y="6511"/>
                    </a:cubicBezTo>
                    <a:lnTo>
                      <a:pt x="1" y="6511"/>
                    </a:lnTo>
                    <a:cubicBezTo>
                      <a:pt x="55" y="6516"/>
                      <a:pt x="109" y="6518"/>
                      <a:pt x="163" y="6518"/>
                    </a:cubicBezTo>
                    <a:cubicBezTo>
                      <a:pt x="650" y="6518"/>
                      <a:pt x="1121" y="6303"/>
                      <a:pt x="1341" y="5863"/>
                    </a:cubicBezTo>
                    <a:cubicBezTo>
                      <a:pt x="2087" y="3962"/>
                      <a:pt x="1757" y="1981"/>
                      <a:pt x="20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36"/>
              <p:cNvSpPr/>
              <p:nvPr/>
            </p:nvSpPr>
            <p:spPr>
              <a:xfrm>
                <a:off x="3767554" y="2363715"/>
                <a:ext cx="32918" cy="63035"/>
              </a:xfrm>
              <a:custGeom>
                <a:rect b="b" l="l" r="r" t="t"/>
                <a:pathLst>
                  <a:path extrusionOk="0" h="1823" w="952">
                    <a:moveTo>
                      <a:pt x="858" y="1"/>
                    </a:moveTo>
                    <a:cubicBezTo>
                      <a:pt x="790" y="1"/>
                      <a:pt x="722" y="11"/>
                      <a:pt x="655" y="33"/>
                    </a:cubicBezTo>
                    <a:cubicBezTo>
                      <a:pt x="159" y="185"/>
                      <a:pt x="1" y="826"/>
                      <a:pt x="21" y="1288"/>
                    </a:cubicBezTo>
                    <a:cubicBezTo>
                      <a:pt x="34" y="1493"/>
                      <a:pt x="93" y="1671"/>
                      <a:pt x="225" y="1823"/>
                    </a:cubicBezTo>
                    <a:cubicBezTo>
                      <a:pt x="206" y="1466"/>
                      <a:pt x="285" y="1110"/>
                      <a:pt x="338" y="753"/>
                    </a:cubicBezTo>
                    <a:cubicBezTo>
                      <a:pt x="390" y="443"/>
                      <a:pt x="635" y="100"/>
                      <a:pt x="952" y="7"/>
                    </a:cubicBezTo>
                    <a:cubicBezTo>
                      <a:pt x="920" y="3"/>
                      <a:pt x="889" y="1"/>
                      <a:pt x="8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36"/>
              <p:cNvSpPr/>
              <p:nvPr/>
            </p:nvSpPr>
            <p:spPr>
              <a:xfrm>
                <a:off x="3812781" y="2162128"/>
                <a:ext cx="47509" cy="69190"/>
              </a:xfrm>
              <a:custGeom>
                <a:rect b="b" l="l" r="r" t="t"/>
                <a:pathLst>
                  <a:path extrusionOk="0" h="2001" w="1374">
                    <a:moveTo>
                      <a:pt x="1374" y="0"/>
                    </a:moveTo>
                    <a:cubicBezTo>
                      <a:pt x="1334" y="33"/>
                      <a:pt x="1294" y="59"/>
                      <a:pt x="1261" y="86"/>
                    </a:cubicBezTo>
                    <a:cubicBezTo>
                      <a:pt x="1156" y="152"/>
                      <a:pt x="1050" y="205"/>
                      <a:pt x="938" y="238"/>
                    </a:cubicBezTo>
                    <a:cubicBezTo>
                      <a:pt x="951" y="291"/>
                      <a:pt x="951" y="350"/>
                      <a:pt x="944" y="403"/>
                    </a:cubicBezTo>
                    <a:cubicBezTo>
                      <a:pt x="931" y="502"/>
                      <a:pt x="898" y="601"/>
                      <a:pt x="865" y="693"/>
                    </a:cubicBezTo>
                    <a:cubicBezTo>
                      <a:pt x="839" y="759"/>
                      <a:pt x="812" y="819"/>
                      <a:pt x="786" y="885"/>
                    </a:cubicBezTo>
                    <a:cubicBezTo>
                      <a:pt x="720" y="1083"/>
                      <a:pt x="628" y="1268"/>
                      <a:pt x="509" y="1446"/>
                    </a:cubicBezTo>
                    <a:cubicBezTo>
                      <a:pt x="383" y="1644"/>
                      <a:pt x="231" y="1816"/>
                      <a:pt x="46" y="1968"/>
                    </a:cubicBezTo>
                    <a:cubicBezTo>
                      <a:pt x="33" y="1974"/>
                      <a:pt x="20" y="1988"/>
                      <a:pt x="0" y="2001"/>
                    </a:cubicBezTo>
                    <a:cubicBezTo>
                      <a:pt x="86" y="1974"/>
                      <a:pt x="165" y="1941"/>
                      <a:pt x="245" y="1908"/>
                    </a:cubicBezTo>
                    <a:cubicBezTo>
                      <a:pt x="819" y="1479"/>
                      <a:pt x="1182" y="667"/>
                      <a:pt x="1374" y="7"/>
                    </a:cubicBezTo>
                    <a:lnTo>
                      <a:pt x="1374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36"/>
              <p:cNvSpPr/>
              <p:nvPr/>
            </p:nvSpPr>
            <p:spPr>
              <a:xfrm>
                <a:off x="3682182" y="1986924"/>
                <a:ext cx="475371" cy="459016"/>
              </a:xfrm>
              <a:custGeom>
                <a:rect b="b" l="l" r="r" t="t"/>
                <a:pathLst>
                  <a:path extrusionOk="0" h="13275" w="13748">
                    <a:moveTo>
                      <a:pt x="3528" y="1"/>
                    </a:moveTo>
                    <a:cubicBezTo>
                      <a:pt x="3446" y="1"/>
                      <a:pt x="3363" y="6"/>
                      <a:pt x="3282" y="16"/>
                    </a:cubicBezTo>
                    <a:cubicBezTo>
                      <a:pt x="2978" y="49"/>
                      <a:pt x="2681" y="154"/>
                      <a:pt x="2424" y="320"/>
                    </a:cubicBezTo>
                    <a:cubicBezTo>
                      <a:pt x="2265" y="419"/>
                      <a:pt x="2120" y="544"/>
                      <a:pt x="1994" y="689"/>
                    </a:cubicBezTo>
                    <a:cubicBezTo>
                      <a:pt x="1664" y="1066"/>
                      <a:pt x="1519" y="1554"/>
                      <a:pt x="1526" y="2050"/>
                    </a:cubicBezTo>
                    <a:cubicBezTo>
                      <a:pt x="1539" y="3073"/>
                      <a:pt x="2146" y="4136"/>
                      <a:pt x="2985" y="4710"/>
                    </a:cubicBezTo>
                    <a:cubicBezTo>
                      <a:pt x="3209" y="4862"/>
                      <a:pt x="3454" y="4981"/>
                      <a:pt x="3711" y="5060"/>
                    </a:cubicBezTo>
                    <a:cubicBezTo>
                      <a:pt x="3906" y="5120"/>
                      <a:pt x="4116" y="5169"/>
                      <a:pt x="4327" y="5169"/>
                    </a:cubicBezTo>
                    <a:cubicBezTo>
                      <a:pt x="4395" y="5169"/>
                      <a:pt x="4463" y="5164"/>
                      <a:pt x="4530" y="5153"/>
                    </a:cubicBezTo>
                    <a:cubicBezTo>
                      <a:pt x="4768" y="5120"/>
                      <a:pt x="4972" y="4975"/>
                      <a:pt x="5144" y="4816"/>
                    </a:cubicBezTo>
                    <a:cubicBezTo>
                      <a:pt x="5316" y="4658"/>
                      <a:pt x="5514" y="4446"/>
                      <a:pt x="5540" y="4209"/>
                    </a:cubicBezTo>
                    <a:cubicBezTo>
                      <a:pt x="5550" y="4152"/>
                      <a:pt x="5599" y="4122"/>
                      <a:pt x="5644" y="4122"/>
                    </a:cubicBezTo>
                    <a:cubicBezTo>
                      <a:pt x="5687" y="4122"/>
                      <a:pt x="5725" y="4150"/>
                      <a:pt x="5718" y="4209"/>
                    </a:cubicBezTo>
                    <a:cubicBezTo>
                      <a:pt x="5705" y="4328"/>
                      <a:pt x="5666" y="4440"/>
                      <a:pt x="5613" y="4545"/>
                    </a:cubicBezTo>
                    <a:cubicBezTo>
                      <a:pt x="5501" y="4750"/>
                      <a:pt x="5336" y="4928"/>
                      <a:pt x="5144" y="5067"/>
                    </a:cubicBezTo>
                    <a:cubicBezTo>
                      <a:pt x="4959" y="5734"/>
                      <a:pt x="4596" y="6546"/>
                      <a:pt x="4022" y="6975"/>
                    </a:cubicBezTo>
                    <a:cubicBezTo>
                      <a:pt x="4160" y="6916"/>
                      <a:pt x="4299" y="6843"/>
                      <a:pt x="4431" y="6764"/>
                    </a:cubicBezTo>
                    <a:cubicBezTo>
                      <a:pt x="4695" y="6599"/>
                      <a:pt x="4926" y="6421"/>
                      <a:pt x="5025" y="6110"/>
                    </a:cubicBezTo>
                    <a:cubicBezTo>
                      <a:pt x="5170" y="5648"/>
                      <a:pt x="5104" y="5034"/>
                      <a:pt x="5606" y="4770"/>
                    </a:cubicBezTo>
                    <a:cubicBezTo>
                      <a:pt x="5609" y="4768"/>
                      <a:pt x="5613" y="4767"/>
                      <a:pt x="5616" y="4767"/>
                    </a:cubicBezTo>
                    <a:cubicBezTo>
                      <a:pt x="5633" y="4767"/>
                      <a:pt x="5649" y="4792"/>
                      <a:pt x="5633" y="4803"/>
                    </a:cubicBezTo>
                    <a:cubicBezTo>
                      <a:pt x="5520" y="4895"/>
                      <a:pt x="5435" y="5001"/>
                      <a:pt x="5382" y="5120"/>
                    </a:cubicBezTo>
                    <a:cubicBezTo>
                      <a:pt x="5527" y="5767"/>
                      <a:pt x="5507" y="6546"/>
                      <a:pt x="4953" y="6942"/>
                    </a:cubicBezTo>
                    <a:cubicBezTo>
                      <a:pt x="4404" y="7412"/>
                      <a:pt x="3671" y="7678"/>
                      <a:pt x="2945" y="7678"/>
                    </a:cubicBezTo>
                    <a:cubicBezTo>
                      <a:pt x="2141" y="7678"/>
                      <a:pt x="1346" y="7351"/>
                      <a:pt x="826" y="6612"/>
                    </a:cubicBezTo>
                    <a:cubicBezTo>
                      <a:pt x="647" y="6348"/>
                      <a:pt x="614" y="6064"/>
                      <a:pt x="680" y="5787"/>
                    </a:cubicBezTo>
                    <a:cubicBezTo>
                      <a:pt x="614" y="5536"/>
                      <a:pt x="634" y="5265"/>
                      <a:pt x="806" y="5047"/>
                    </a:cubicBezTo>
                    <a:cubicBezTo>
                      <a:pt x="935" y="4881"/>
                      <a:pt x="1136" y="4788"/>
                      <a:pt x="1335" y="4788"/>
                    </a:cubicBezTo>
                    <a:cubicBezTo>
                      <a:pt x="1493" y="4788"/>
                      <a:pt x="1650" y="4846"/>
                      <a:pt x="1770" y="4975"/>
                    </a:cubicBezTo>
                    <a:cubicBezTo>
                      <a:pt x="1895" y="5120"/>
                      <a:pt x="1955" y="5338"/>
                      <a:pt x="1869" y="5523"/>
                    </a:cubicBezTo>
                    <a:cubicBezTo>
                      <a:pt x="1808" y="5650"/>
                      <a:pt x="1673" y="5745"/>
                      <a:pt x="1529" y="5745"/>
                    </a:cubicBezTo>
                    <a:cubicBezTo>
                      <a:pt x="1502" y="5745"/>
                      <a:pt x="1474" y="5741"/>
                      <a:pt x="1446" y="5734"/>
                    </a:cubicBezTo>
                    <a:cubicBezTo>
                      <a:pt x="1308" y="5694"/>
                      <a:pt x="1202" y="5549"/>
                      <a:pt x="1222" y="5404"/>
                    </a:cubicBezTo>
                    <a:lnTo>
                      <a:pt x="1222" y="5404"/>
                    </a:lnTo>
                    <a:cubicBezTo>
                      <a:pt x="1156" y="5483"/>
                      <a:pt x="1129" y="5589"/>
                      <a:pt x="1162" y="5694"/>
                    </a:cubicBezTo>
                    <a:cubicBezTo>
                      <a:pt x="1198" y="5788"/>
                      <a:pt x="1306" y="5814"/>
                      <a:pt x="1399" y="5814"/>
                    </a:cubicBezTo>
                    <a:cubicBezTo>
                      <a:pt x="1411" y="5814"/>
                      <a:pt x="1422" y="5814"/>
                      <a:pt x="1433" y="5813"/>
                    </a:cubicBezTo>
                    <a:cubicBezTo>
                      <a:pt x="1737" y="5807"/>
                      <a:pt x="2008" y="5608"/>
                      <a:pt x="2087" y="5311"/>
                    </a:cubicBezTo>
                    <a:cubicBezTo>
                      <a:pt x="2199" y="4851"/>
                      <a:pt x="1771" y="4549"/>
                      <a:pt x="1357" y="4549"/>
                    </a:cubicBezTo>
                    <a:cubicBezTo>
                      <a:pt x="1332" y="4549"/>
                      <a:pt x="1306" y="4550"/>
                      <a:pt x="1281" y="4552"/>
                    </a:cubicBezTo>
                    <a:cubicBezTo>
                      <a:pt x="892" y="4578"/>
                      <a:pt x="575" y="4882"/>
                      <a:pt x="410" y="5219"/>
                    </a:cubicBezTo>
                    <a:cubicBezTo>
                      <a:pt x="0" y="6051"/>
                      <a:pt x="575" y="6995"/>
                      <a:pt x="1268" y="7464"/>
                    </a:cubicBezTo>
                    <a:cubicBezTo>
                      <a:pt x="1804" y="7828"/>
                      <a:pt x="2460" y="7991"/>
                      <a:pt x="3108" y="7991"/>
                    </a:cubicBezTo>
                    <a:cubicBezTo>
                      <a:pt x="3307" y="7991"/>
                      <a:pt x="3504" y="7975"/>
                      <a:pt x="3698" y="7946"/>
                    </a:cubicBezTo>
                    <a:cubicBezTo>
                      <a:pt x="4173" y="7873"/>
                      <a:pt x="4642" y="7728"/>
                      <a:pt x="5038" y="7451"/>
                    </a:cubicBezTo>
                    <a:cubicBezTo>
                      <a:pt x="5283" y="7286"/>
                      <a:pt x="5494" y="7068"/>
                      <a:pt x="5659" y="6823"/>
                    </a:cubicBezTo>
                    <a:cubicBezTo>
                      <a:pt x="5692" y="6757"/>
                      <a:pt x="5732" y="6691"/>
                      <a:pt x="5765" y="6625"/>
                    </a:cubicBezTo>
                    <a:lnTo>
                      <a:pt x="5785" y="6625"/>
                    </a:lnTo>
                    <a:cubicBezTo>
                      <a:pt x="5818" y="6559"/>
                      <a:pt x="5851" y="6500"/>
                      <a:pt x="5884" y="6434"/>
                    </a:cubicBezTo>
                    <a:cubicBezTo>
                      <a:pt x="5886" y="6427"/>
                      <a:pt x="5891" y="6424"/>
                      <a:pt x="5895" y="6424"/>
                    </a:cubicBezTo>
                    <a:cubicBezTo>
                      <a:pt x="5905" y="6424"/>
                      <a:pt x="5914" y="6434"/>
                      <a:pt x="5910" y="6447"/>
                    </a:cubicBezTo>
                    <a:cubicBezTo>
                      <a:pt x="5870" y="6546"/>
                      <a:pt x="5824" y="6652"/>
                      <a:pt x="5778" y="6751"/>
                    </a:cubicBezTo>
                    <a:cubicBezTo>
                      <a:pt x="5877" y="6612"/>
                      <a:pt x="5969" y="6447"/>
                      <a:pt x="6022" y="6282"/>
                    </a:cubicBezTo>
                    <a:lnTo>
                      <a:pt x="6022" y="6282"/>
                    </a:lnTo>
                    <a:cubicBezTo>
                      <a:pt x="5778" y="8263"/>
                      <a:pt x="6108" y="10244"/>
                      <a:pt x="5362" y="12145"/>
                    </a:cubicBezTo>
                    <a:cubicBezTo>
                      <a:pt x="5141" y="12580"/>
                      <a:pt x="4668" y="12800"/>
                      <a:pt x="4180" y="12800"/>
                    </a:cubicBezTo>
                    <a:cubicBezTo>
                      <a:pt x="4127" y="12800"/>
                      <a:pt x="4074" y="12798"/>
                      <a:pt x="4022" y="12793"/>
                    </a:cubicBezTo>
                    <a:cubicBezTo>
                      <a:pt x="3909" y="12793"/>
                      <a:pt x="3804" y="12773"/>
                      <a:pt x="3691" y="12726"/>
                    </a:cubicBezTo>
                    <a:cubicBezTo>
                      <a:pt x="3388" y="12608"/>
                      <a:pt x="3137" y="12363"/>
                      <a:pt x="3038" y="12053"/>
                    </a:cubicBezTo>
                    <a:cubicBezTo>
                      <a:pt x="2945" y="11762"/>
                      <a:pt x="2991" y="11307"/>
                      <a:pt x="3335" y="11208"/>
                    </a:cubicBezTo>
                    <a:cubicBezTo>
                      <a:pt x="3363" y="11200"/>
                      <a:pt x="3391" y="11196"/>
                      <a:pt x="3420" y="11196"/>
                    </a:cubicBezTo>
                    <a:cubicBezTo>
                      <a:pt x="3637" y="11196"/>
                      <a:pt x="3861" y="11402"/>
                      <a:pt x="3843" y="11624"/>
                    </a:cubicBezTo>
                    <a:cubicBezTo>
                      <a:pt x="3837" y="11778"/>
                      <a:pt x="3699" y="11895"/>
                      <a:pt x="3546" y="11895"/>
                    </a:cubicBezTo>
                    <a:cubicBezTo>
                      <a:pt x="3541" y="11895"/>
                      <a:pt x="3537" y="11895"/>
                      <a:pt x="3533" y="11895"/>
                    </a:cubicBezTo>
                    <a:cubicBezTo>
                      <a:pt x="3328" y="11881"/>
                      <a:pt x="3322" y="11663"/>
                      <a:pt x="3361" y="11505"/>
                    </a:cubicBezTo>
                    <a:cubicBezTo>
                      <a:pt x="3367" y="11478"/>
                      <a:pt x="3386" y="11467"/>
                      <a:pt x="3406" y="11467"/>
                    </a:cubicBezTo>
                    <a:cubicBezTo>
                      <a:pt x="3436" y="11467"/>
                      <a:pt x="3468" y="11492"/>
                      <a:pt x="3460" y="11531"/>
                    </a:cubicBezTo>
                    <a:cubicBezTo>
                      <a:pt x="3434" y="11604"/>
                      <a:pt x="3401" y="11736"/>
                      <a:pt x="3480" y="11789"/>
                    </a:cubicBezTo>
                    <a:cubicBezTo>
                      <a:pt x="3495" y="11800"/>
                      <a:pt x="3512" y="11804"/>
                      <a:pt x="3530" y="11804"/>
                    </a:cubicBezTo>
                    <a:cubicBezTo>
                      <a:pt x="3567" y="11804"/>
                      <a:pt x="3607" y="11785"/>
                      <a:pt x="3639" y="11762"/>
                    </a:cubicBezTo>
                    <a:cubicBezTo>
                      <a:pt x="3810" y="11630"/>
                      <a:pt x="3678" y="11386"/>
                      <a:pt x="3506" y="11327"/>
                    </a:cubicBezTo>
                    <a:cubicBezTo>
                      <a:pt x="3476" y="11315"/>
                      <a:pt x="3445" y="11310"/>
                      <a:pt x="3416" y="11310"/>
                    </a:cubicBezTo>
                    <a:cubicBezTo>
                      <a:pt x="3265" y="11310"/>
                      <a:pt x="3142" y="11453"/>
                      <a:pt x="3104" y="11597"/>
                    </a:cubicBezTo>
                    <a:cubicBezTo>
                      <a:pt x="3091" y="11657"/>
                      <a:pt x="3084" y="11716"/>
                      <a:pt x="3084" y="11776"/>
                    </a:cubicBezTo>
                    <a:lnTo>
                      <a:pt x="3091" y="11789"/>
                    </a:lnTo>
                    <a:cubicBezTo>
                      <a:pt x="3084" y="11802"/>
                      <a:pt x="3084" y="11822"/>
                      <a:pt x="3084" y="11835"/>
                    </a:cubicBezTo>
                    <a:cubicBezTo>
                      <a:pt x="3091" y="11875"/>
                      <a:pt x="3097" y="11914"/>
                      <a:pt x="3110" y="11954"/>
                    </a:cubicBezTo>
                    <a:cubicBezTo>
                      <a:pt x="3137" y="12033"/>
                      <a:pt x="3196" y="12106"/>
                      <a:pt x="3269" y="12152"/>
                    </a:cubicBezTo>
                    <a:cubicBezTo>
                      <a:pt x="3328" y="12192"/>
                      <a:pt x="3391" y="12206"/>
                      <a:pt x="3454" y="12206"/>
                    </a:cubicBezTo>
                    <a:cubicBezTo>
                      <a:pt x="3518" y="12206"/>
                      <a:pt x="3582" y="12192"/>
                      <a:pt x="3645" y="12172"/>
                    </a:cubicBezTo>
                    <a:cubicBezTo>
                      <a:pt x="3870" y="12093"/>
                      <a:pt x="4008" y="11868"/>
                      <a:pt x="4022" y="11637"/>
                    </a:cubicBezTo>
                    <a:cubicBezTo>
                      <a:pt x="4041" y="11426"/>
                      <a:pt x="3969" y="11214"/>
                      <a:pt x="3804" y="11076"/>
                    </a:cubicBezTo>
                    <a:cubicBezTo>
                      <a:pt x="3691" y="10977"/>
                      <a:pt x="3559" y="10924"/>
                      <a:pt x="3421" y="10904"/>
                    </a:cubicBezTo>
                    <a:cubicBezTo>
                      <a:pt x="3104" y="10997"/>
                      <a:pt x="2859" y="11340"/>
                      <a:pt x="2807" y="11650"/>
                    </a:cubicBezTo>
                    <a:cubicBezTo>
                      <a:pt x="2754" y="12007"/>
                      <a:pt x="2675" y="12357"/>
                      <a:pt x="2694" y="12713"/>
                    </a:cubicBezTo>
                    <a:lnTo>
                      <a:pt x="2714" y="12740"/>
                    </a:lnTo>
                    <a:cubicBezTo>
                      <a:pt x="2840" y="12865"/>
                      <a:pt x="2998" y="12964"/>
                      <a:pt x="3163" y="13037"/>
                    </a:cubicBezTo>
                    <a:cubicBezTo>
                      <a:pt x="3473" y="13182"/>
                      <a:pt x="3837" y="13275"/>
                      <a:pt x="4187" y="13275"/>
                    </a:cubicBezTo>
                    <a:cubicBezTo>
                      <a:pt x="4609" y="13275"/>
                      <a:pt x="5019" y="13083"/>
                      <a:pt x="5336" y="12812"/>
                    </a:cubicBezTo>
                    <a:cubicBezTo>
                      <a:pt x="5501" y="12674"/>
                      <a:pt x="5646" y="12509"/>
                      <a:pt x="5752" y="12317"/>
                    </a:cubicBezTo>
                    <a:cubicBezTo>
                      <a:pt x="5870" y="12099"/>
                      <a:pt x="5956" y="11861"/>
                      <a:pt x="6022" y="11617"/>
                    </a:cubicBezTo>
                    <a:cubicBezTo>
                      <a:pt x="6167" y="11135"/>
                      <a:pt x="6240" y="10620"/>
                      <a:pt x="6280" y="10118"/>
                    </a:cubicBezTo>
                    <a:cubicBezTo>
                      <a:pt x="6366" y="9121"/>
                      <a:pt x="6313" y="8085"/>
                      <a:pt x="6564" y="7107"/>
                    </a:cubicBezTo>
                    <a:cubicBezTo>
                      <a:pt x="6458" y="6856"/>
                      <a:pt x="6379" y="6592"/>
                      <a:pt x="6346" y="6328"/>
                    </a:cubicBezTo>
                    <a:cubicBezTo>
                      <a:pt x="6346" y="6320"/>
                      <a:pt x="6353" y="6314"/>
                      <a:pt x="6361" y="6314"/>
                    </a:cubicBezTo>
                    <a:cubicBezTo>
                      <a:pt x="6365" y="6314"/>
                      <a:pt x="6370" y="6317"/>
                      <a:pt x="6372" y="6322"/>
                    </a:cubicBezTo>
                    <a:cubicBezTo>
                      <a:pt x="6537" y="6685"/>
                      <a:pt x="6663" y="7061"/>
                      <a:pt x="6834" y="7418"/>
                    </a:cubicBezTo>
                    <a:cubicBezTo>
                      <a:pt x="7006" y="7781"/>
                      <a:pt x="7211" y="8118"/>
                      <a:pt x="7435" y="8454"/>
                    </a:cubicBezTo>
                    <a:cubicBezTo>
                      <a:pt x="7831" y="9042"/>
                      <a:pt x="8313" y="9577"/>
                      <a:pt x="8868" y="10019"/>
                    </a:cubicBezTo>
                    <a:cubicBezTo>
                      <a:pt x="9418" y="10449"/>
                      <a:pt x="10082" y="10794"/>
                      <a:pt x="10792" y="10794"/>
                    </a:cubicBezTo>
                    <a:cubicBezTo>
                      <a:pt x="10824" y="10794"/>
                      <a:pt x="10856" y="10793"/>
                      <a:pt x="10889" y="10792"/>
                    </a:cubicBezTo>
                    <a:cubicBezTo>
                      <a:pt x="11074" y="10785"/>
                      <a:pt x="11272" y="10739"/>
                      <a:pt x="11417" y="10607"/>
                    </a:cubicBezTo>
                    <a:cubicBezTo>
                      <a:pt x="11536" y="10501"/>
                      <a:pt x="11595" y="10349"/>
                      <a:pt x="11628" y="10198"/>
                    </a:cubicBezTo>
                    <a:cubicBezTo>
                      <a:pt x="11694" y="9887"/>
                      <a:pt x="11674" y="9484"/>
                      <a:pt x="11523" y="9207"/>
                    </a:cubicBezTo>
                    <a:cubicBezTo>
                      <a:pt x="11435" y="9057"/>
                      <a:pt x="11288" y="8942"/>
                      <a:pt x="11109" y="8942"/>
                    </a:cubicBezTo>
                    <a:cubicBezTo>
                      <a:pt x="11100" y="8942"/>
                      <a:pt x="11090" y="8942"/>
                      <a:pt x="11080" y="8943"/>
                    </a:cubicBezTo>
                    <a:cubicBezTo>
                      <a:pt x="10895" y="8956"/>
                      <a:pt x="10803" y="9115"/>
                      <a:pt x="10790" y="9293"/>
                    </a:cubicBezTo>
                    <a:cubicBezTo>
                      <a:pt x="10776" y="9432"/>
                      <a:pt x="10796" y="9597"/>
                      <a:pt x="10849" y="9735"/>
                    </a:cubicBezTo>
                    <a:cubicBezTo>
                      <a:pt x="10875" y="9808"/>
                      <a:pt x="10922" y="9874"/>
                      <a:pt x="10994" y="9907"/>
                    </a:cubicBezTo>
                    <a:cubicBezTo>
                      <a:pt x="11021" y="9919"/>
                      <a:pt x="11052" y="9926"/>
                      <a:pt x="11084" y="9926"/>
                    </a:cubicBezTo>
                    <a:cubicBezTo>
                      <a:pt x="11107" y="9926"/>
                      <a:pt x="11131" y="9922"/>
                      <a:pt x="11153" y="9914"/>
                    </a:cubicBezTo>
                    <a:cubicBezTo>
                      <a:pt x="11140" y="9722"/>
                      <a:pt x="11060" y="9550"/>
                      <a:pt x="10922" y="9412"/>
                    </a:cubicBezTo>
                    <a:cubicBezTo>
                      <a:pt x="10886" y="9376"/>
                      <a:pt x="10921" y="9322"/>
                      <a:pt x="10962" y="9322"/>
                    </a:cubicBezTo>
                    <a:cubicBezTo>
                      <a:pt x="10975" y="9322"/>
                      <a:pt x="10988" y="9327"/>
                      <a:pt x="11001" y="9339"/>
                    </a:cubicBezTo>
                    <a:cubicBezTo>
                      <a:pt x="11159" y="9498"/>
                      <a:pt x="11258" y="9709"/>
                      <a:pt x="11265" y="9933"/>
                    </a:cubicBezTo>
                    <a:cubicBezTo>
                      <a:pt x="11272" y="10032"/>
                      <a:pt x="11265" y="10158"/>
                      <a:pt x="11206" y="10237"/>
                    </a:cubicBezTo>
                    <a:cubicBezTo>
                      <a:pt x="11159" y="10303"/>
                      <a:pt x="11087" y="10330"/>
                      <a:pt x="11014" y="10336"/>
                    </a:cubicBezTo>
                    <a:cubicBezTo>
                      <a:pt x="10914" y="10419"/>
                      <a:pt x="10798" y="10452"/>
                      <a:pt x="10673" y="10452"/>
                    </a:cubicBezTo>
                    <a:cubicBezTo>
                      <a:pt x="10400" y="10452"/>
                      <a:pt x="10086" y="10296"/>
                      <a:pt x="9819" y="10165"/>
                    </a:cubicBezTo>
                    <a:cubicBezTo>
                      <a:pt x="8254" y="9088"/>
                      <a:pt x="7343" y="7603"/>
                      <a:pt x="7013" y="5873"/>
                    </a:cubicBezTo>
                    <a:lnTo>
                      <a:pt x="7105" y="5873"/>
                    </a:lnTo>
                    <a:lnTo>
                      <a:pt x="7105" y="5859"/>
                    </a:lnTo>
                    <a:cubicBezTo>
                      <a:pt x="7105" y="5853"/>
                      <a:pt x="7105" y="5846"/>
                      <a:pt x="7112" y="5840"/>
                    </a:cubicBezTo>
                    <a:cubicBezTo>
                      <a:pt x="7099" y="5807"/>
                      <a:pt x="7092" y="5767"/>
                      <a:pt x="7085" y="5734"/>
                    </a:cubicBezTo>
                    <a:cubicBezTo>
                      <a:pt x="7081" y="5721"/>
                      <a:pt x="7091" y="5714"/>
                      <a:pt x="7100" y="5714"/>
                    </a:cubicBezTo>
                    <a:cubicBezTo>
                      <a:pt x="7105" y="5714"/>
                      <a:pt x="7109" y="5716"/>
                      <a:pt x="7112" y="5721"/>
                    </a:cubicBezTo>
                    <a:cubicBezTo>
                      <a:pt x="7237" y="5919"/>
                      <a:pt x="7316" y="6150"/>
                      <a:pt x="7448" y="6348"/>
                    </a:cubicBezTo>
                    <a:cubicBezTo>
                      <a:pt x="7594" y="6559"/>
                      <a:pt x="7785" y="6718"/>
                      <a:pt x="8010" y="6843"/>
                    </a:cubicBezTo>
                    <a:cubicBezTo>
                      <a:pt x="8432" y="7074"/>
                      <a:pt x="8848" y="7272"/>
                      <a:pt x="9330" y="7332"/>
                    </a:cubicBezTo>
                    <a:cubicBezTo>
                      <a:pt x="9691" y="7373"/>
                      <a:pt x="10060" y="7406"/>
                      <a:pt x="10428" y="7406"/>
                    </a:cubicBezTo>
                    <a:cubicBezTo>
                      <a:pt x="10531" y="7406"/>
                      <a:pt x="10634" y="7404"/>
                      <a:pt x="10737" y="7398"/>
                    </a:cubicBezTo>
                    <a:cubicBezTo>
                      <a:pt x="10908" y="7385"/>
                      <a:pt x="11074" y="7365"/>
                      <a:pt x="11239" y="7325"/>
                    </a:cubicBezTo>
                    <a:cubicBezTo>
                      <a:pt x="11404" y="7279"/>
                      <a:pt x="11569" y="7226"/>
                      <a:pt x="11734" y="7154"/>
                    </a:cubicBezTo>
                    <a:cubicBezTo>
                      <a:pt x="11853" y="7101"/>
                      <a:pt x="11965" y="7048"/>
                      <a:pt x="12077" y="6982"/>
                    </a:cubicBezTo>
                    <a:cubicBezTo>
                      <a:pt x="12440" y="6757"/>
                      <a:pt x="12764" y="6473"/>
                      <a:pt x="13081" y="6190"/>
                    </a:cubicBezTo>
                    <a:lnTo>
                      <a:pt x="13101" y="6176"/>
                    </a:lnTo>
                    <a:cubicBezTo>
                      <a:pt x="13226" y="6038"/>
                      <a:pt x="13345" y="5892"/>
                      <a:pt x="13451" y="5741"/>
                    </a:cubicBezTo>
                    <a:cubicBezTo>
                      <a:pt x="13556" y="5589"/>
                      <a:pt x="13668" y="5430"/>
                      <a:pt x="13708" y="5245"/>
                    </a:cubicBezTo>
                    <a:cubicBezTo>
                      <a:pt x="13748" y="5054"/>
                      <a:pt x="13682" y="4869"/>
                      <a:pt x="13576" y="4717"/>
                    </a:cubicBezTo>
                    <a:cubicBezTo>
                      <a:pt x="13425" y="4493"/>
                      <a:pt x="13175" y="4331"/>
                      <a:pt x="12911" y="4331"/>
                    </a:cubicBezTo>
                    <a:cubicBezTo>
                      <a:pt x="12840" y="4331"/>
                      <a:pt x="12769" y="4342"/>
                      <a:pt x="12698" y="4367"/>
                    </a:cubicBezTo>
                    <a:cubicBezTo>
                      <a:pt x="12605" y="4400"/>
                      <a:pt x="12520" y="4453"/>
                      <a:pt x="12447" y="4526"/>
                    </a:cubicBezTo>
                    <a:cubicBezTo>
                      <a:pt x="12394" y="4697"/>
                      <a:pt x="12401" y="4889"/>
                      <a:pt x="12460" y="5047"/>
                    </a:cubicBezTo>
                    <a:cubicBezTo>
                      <a:pt x="12513" y="5140"/>
                      <a:pt x="12619" y="5212"/>
                      <a:pt x="12744" y="5252"/>
                    </a:cubicBezTo>
                    <a:cubicBezTo>
                      <a:pt x="12777" y="5245"/>
                      <a:pt x="12810" y="5232"/>
                      <a:pt x="12836" y="5206"/>
                    </a:cubicBezTo>
                    <a:cubicBezTo>
                      <a:pt x="12896" y="5166"/>
                      <a:pt x="12896" y="5120"/>
                      <a:pt x="12823" y="5100"/>
                    </a:cubicBezTo>
                    <a:cubicBezTo>
                      <a:pt x="12797" y="5087"/>
                      <a:pt x="12770" y="5087"/>
                      <a:pt x="12737" y="5080"/>
                    </a:cubicBezTo>
                    <a:cubicBezTo>
                      <a:pt x="12691" y="5060"/>
                      <a:pt x="12645" y="5021"/>
                      <a:pt x="12619" y="4981"/>
                    </a:cubicBezTo>
                    <a:cubicBezTo>
                      <a:pt x="12447" y="4744"/>
                      <a:pt x="12625" y="4440"/>
                      <a:pt x="12903" y="4433"/>
                    </a:cubicBezTo>
                    <a:cubicBezTo>
                      <a:pt x="12909" y="4433"/>
                      <a:pt x="12915" y="4433"/>
                      <a:pt x="12921" y="4433"/>
                    </a:cubicBezTo>
                    <a:cubicBezTo>
                      <a:pt x="13246" y="4433"/>
                      <a:pt x="13423" y="4769"/>
                      <a:pt x="13385" y="5060"/>
                    </a:cubicBezTo>
                    <a:cubicBezTo>
                      <a:pt x="13358" y="5245"/>
                      <a:pt x="13272" y="5417"/>
                      <a:pt x="13160" y="5569"/>
                    </a:cubicBezTo>
                    <a:cubicBezTo>
                      <a:pt x="13061" y="5708"/>
                      <a:pt x="12936" y="5833"/>
                      <a:pt x="12817" y="5945"/>
                    </a:cubicBezTo>
                    <a:cubicBezTo>
                      <a:pt x="12566" y="6183"/>
                      <a:pt x="12275" y="6374"/>
                      <a:pt x="11958" y="6520"/>
                    </a:cubicBezTo>
                    <a:cubicBezTo>
                      <a:pt x="11483" y="6742"/>
                      <a:pt x="10931" y="6875"/>
                      <a:pt x="10390" y="6875"/>
                    </a:cubicBezTo>
                    <a:cubicBezTo>
                      <a:pt x="10240" y="6875"/>
                      <a:pt x="10091" y="6865"/>
                      <a:pt x="9944" y="6843"/>
                    </a:cubicBezTo>
                    <a:cubicBezTo>
                      <a:pt x="9271" y="6751"/>
                      <a:pt x="8696" y="6355"/>
                      <a:pt x="8208" y="5899"/>
                    </a:cubicBezTo>
                    <a:cubicBezTo>
                      <a:pt x="8023" y="5754"/>
                      <a:pt x="7851" y="5595"/>
                      <a:pt x="7686" y="5424"/>
                    </a:cubicBezTo>
                    <a:cubicBezTo>
                      <a:pt x="7501" y="5232"/>
                      <a:pt x="7316" y="5034"/>
                      <a:pt x="7158" y="4816"/>
                    </a:cubicBezTo>
                    <a:cubicBezTo>
                      <a:pt x="7079" y="4710"/>
                      <a:pt x="6999" y="4598"/>
                      <a:pt x="6933" y="4479"/>
                    </a:cubicBezTo>
                    <a:cubicBezTo>
                      <a:pt x="6894" y="4413"/>
                      <a:pt x="6848" y="4347"/>
                      <a:pt x="6815" y="4275"/>
                    </a:cubicBezTo>
                    <a:cubicBezTo>
                      <a:pt x="6755" y="4354"/>
                      <a:pt x="6676" y="4420"/>
                      <a:pt x="6583" y="4473"/>
                    </a:cubicBezTo>
                    <a:cubicBezTo>
                      <a:pt x="6491" y="4526"/>
                      <a:pt x="6385" y="4565"/>
                      <a:pt x="6280" y="4585"/>
                    </a:cubicBezTo>
                    <a:cubicBezTo>
                      <a:pt x="6260" y="4585"/>
                      <a:pt x="6247" y="4578"/>
                      <a:pt x="6247" y="4565"/>
                    </a:cubicBezTo>
                    <a:lnTo>
                      <a:pt x="6247" y="4559"/>
                    </a:lnTo>
                    <a:cubicBezTo>
                      <a:pt x="6240" y="4552"/>
                      <a:pt x="6247" y="4539"/>
                      <a:pt x="6253" y="4526"/>
                    </a:cubicBezTo>
                    <a:lnTo>
                      <a:pt x="6267" y="4519"/>
                    </a:lnTo>
                    <a:cubicBezTo>
                      <a:pt x="6359" y="4486"/>
                      <a:pt x="6451" y="4446"/>
                      <a:pt x="6531" y="4394"/>
                    </a:cubicBezTo>
                    <a:cubicBezTo>
                      <a:pt x="6577" y="4361"/>
                      <a:pt x="6623" y="4328"/>
                      <a:pt x="6656" y="4288"/>
                    </a:cubicBezTo>
                    <a:cubicBezTo>
                      <a:pt x="6834" y="4096"/>
                      <a:pt x="6834" y="3839"/>
                      <a:pt x="6709" y="3634"/>
                    </a:cubicBezTo>
                    <a:cubicBezTo>
                      <a:pt x="6689" y="3595"/>
                      <a:pt x="6656" y="3555"/>
                      <a:pt x="6630" y="3522"/>
                    </a:cubicBezTo>
                    <a:cubicBezTo>
                      <a:pt x="6531" y="3410"/>
                      <a:pt x="6418" y="3370"/>
                      <a:pt x="6273" y="3350"/>
                    </a:cubicBezTo>
                    <a:cubicBezTo>
                      <a:pt x="6141" y="3330"/>
                      <a:pt x="6022" y="3297"/>
                      <a:pt x="5936" y="3192"/>
                    </a:cubicBezTo>
                    <a:cubicBezTo>
                      <a:pt x="5771" y="3014"/>
                      <a:pt x="5685" y="2743"/>
                      <a:pt x="5606" y="2518"/>
                    </a:cubicBezTo>
                    <a:cubicBezTo>
                      <a:pt x="5520" y="2267"/>
                      <a:pt x="5448" y="2010"/>
                      <a:pt x="5375" y="1759"/>
                    </a:cubicBezTo>
                    <a:cubicBezTo>
                      <a:pt x="5223" y="1264"/>
                      <a:pt x="5045" y="755"/>
                      <a:pt x="4655" y="405"/>
                    </a:cubicBezTo>
                    <a:cubicBezTo>
                      <a:pt x="4343" y="125"/>
                      <a:pt x="3934" y="1"/>
                      <a:pt x="35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36"/>
              <p:cNvSpPr/>
              <p:nvPr/>
            </p:nvSpPr>
            <p:spPr>
              <a:xfrm>
                <a:off x="3703413" y="2163926"/>
                <a:ext cx="169879" cy="88518"/>
              </a:xfrm>
              <a:custGeom>
                <a:rect b="b" l="l" r="r" t="t"/>
                <a:pathLst>
                  <a:path extrusionOk="0" h="2560" w="4913">
                    <a:moveTo>
                      <a:pt x="4768" y="1"/>
                    </a:moveTo>
                    <a:lnTo>
                      <a:pt x="4768" y="1"/>
                    </a:lnTo>
                    <a:cubicBezTo>
                      <a:pt x="4662" y="212"/>
                      <a:pt x="4629" y="456"/>
                      <a:pt x="4596" y="701"/>
                    </a:cubicBezTo>
                    <a:cubicBezTo>
                      <a:pt x="4570" y="879"/>
                      <a:pt x="4543" y="1051"/>
                      <a:pt x="4471" y="1209"/>
                    </a:cubicBezTo>
                    <a:cubicBezTo>
                      <a:pt x="4385" y="1394"/>
                      <a:pt x="4240" y="1520"/>
                      <a:pt x="4088" y="1638"/>
                    </a:cubicBezTo>
                    <a:cubicBezTo>
                      <a:pt x="3604" y="2011"/>
                      <a:pt x="2993" y="2259"/>
                      <a:pt x="2379" y="2259"/>
                    </a:cubicBezTo>
                    <a:cubicBezTo>
                      <a:pt x="2155" y="2259"/>
                      <a:pt x="1930" y="2226"/>
                      <a:pt x="1711" y="2153"/>
                    </a:cubicBezTo>
                    <a:cubicBezTo>
                      <a:pt x="1394" y="2048"/>
                      <a:pt x="1090" y="1870"/>
                      <a:pt x="826" y="1665"/>
                    </a:cubicBezTo>
                    <a:cubicBezTo>
                      <a:pt x="548" y="1454"/>
                      <a:pt x="284" y="1189"/>
                      <a:pt x="132" y="859"/>
                    </a:cubicBezTo>
                    <a:cubicBezTo>
                      <a:pt x="106" y="800"/>
                      <a:pt x="86" y="734"/>
                      <a:pt x="66" y="674"/>
                    </a:cubicBezTo>
                    <a:lnTo>
                      <a:pt x="66" y="674"/>
                    </a:lnTo>
                    <a:cubicBezTo>
                      <a:pt x="0" y="945"/>
                      <a:pt x="33" y="1229"/>
                      <a:pt x="212" y="1493"/>
                    </a:cubicBezTo>
                    <a:cubicBezTo>
                      <a:pt x="732" y="2232"/>
                      <a:pt x="1527" y="2559"/>
                      <a:pt x="2331" y="2559"/>
                    </a:cubicBezTo>
                    <a:cubicBezTo>
                      <a:pt x="3057" y="2559"/>
                      <a:pt x="3790" y="2293"/>
                      <a:pt x="4339" y="1823"/>
                    </a:cubicBezTo>
                    <a:cubicBezTo>
                      <a:pt x="4893" y="1427"/>
                      <a:pt x="4913" y="648"/>
                      <a:pt x="47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36"/>
              <p:cNvSpPr/>
              <p:nvPr/>
            </p:nvSpPr>
            <p:spPr>
              <a:xfrm>
                <a:off x="4104788" y="2143387"/>
                <a:ext cx="18084" cy="25276"/>
              </a:xfrm>
              <a:custGeom>
                <a:rect b="b" l="l" r="r" t="t"/>
                <a:pathLst>
                  <a:path extrusionOk="0" h="731" w="523">
                    <a:moveTo>
                      <a:pt x="225" y="1"/>
                    </a:moveTo>
                    <a:cubicBezTo>
                      <a:pt x="60" y="166"/>
                      <a:pt x="0" y="410"/>
                      <a:pt x="199" y="608"/>
                    </a:cubicBezTo>
                    <a:cubicBezTo>
                      <a:pt x="267" y="677"/>
                      <a:pt x="376" y="731"/>
                      <a:pt x="477" y="731"/>
                    </a:cubicBezTo>
                    <a:cubicBezTo>
                      <a:pt x="492" y="731"/>
                      <a:pt x="507" y="730"/>
                      <a:pt x="522" y="727"/>
                    </a:cubicBezTo>
                    <a:cubicBezTo>
                      <a:pt x="397" y="687"/>
                      <a:pt x="291" y="615"/>
                      <a:pt x="238" y="522"/>
                    </a:cubicBezTo>
                    <a:cubicBezTo>
                      <a:pt x="179" y="364"/>
                      <a:pt x="172" y="172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36"/>
              <p:cNvSpPr/>
              <p:nvPr/>
            </p:nvSpPr>
            <p:spPr>
              <a:xfrm>
                <a:off x="3980136" y="2249090"/>
                <a:ext cx="103006" cy="29979"/>
              </a:xfrm>
              <a:custGeom>
                <a:rect b="b" l="l" r="r" t="t"/>
                <a:pathLst>
                  <a:path extrusionOk="0" h="867" w="2979">
                    <a:moveTo>
                      <a:pt x="0" y="1"/>
                    </a:moveTo>
                    <a:cubicBezTo>
                      <a:pt x="444" y="531"/>
                      <a:pt x="1194" y="867"/>
                      <a:pt x="1885" y="867"/>
                    </a:cubicBezTo>
                    <a:cubicBezTo>
                      <a:pt x="2296" y="867"/>
                      <a:pt x="2685" y="748"/>
                      <a:pt x="2978" y="483"/>
                    </a:cubicBezTo>
                    <a:lnTo>
                      <a:pt x="2978" y="483"/>
                    </a:lnTo>
                    <a:cubicBezTo>
                      <a:pt x="2952" y="496"/>
                      <a:pt x="2925" y="509"/>
                      <a:pt x="2899" y="522"/>
                    </a:cubicBezTo>
                    <a:cubicBezTo>
                      <a:pt x="2657" y="643"/>
                      <a:pt x="2389" y="690"/>
                      <a:pt x="2114" y="690"/>
                    </a:cubicBezTo>
                    <a:cubicBezTo>
                      <a:pt x="1728" y="690"/>
                      <a:pt x="1331" y="597"/>
                      <a:pt x="984" y="489"/>
                    </a:cubicBezTo>
                    <a:cubicBezTo>
                      <a:pt x="647" y="390"/>
                      <a:pt x="291" y="22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36"/>
              <p:cNvSpPr/>
              <p:nvPr/>
            </p:nvSpPr>
            <p:spPr>
              <a:xfrm>
                <a:off x="4098391" y="2230591"/>
                <a:ext cx="12137" cy="14903"/>
              </a:xfrm>
              <a:custGeom>
                <a:rect b="b" l="l" r="r" t="t"/>
                <a:pathLst>
                  <a:path extrusionOk="0" h="431" w="351">
                    <a:moveTo>
                      <a:pt x="139" y="1"/>
                    </a:moveTo>
                    <a:cubicBezTo>
                      <a:pt x="133" y="8"/>
                      <a:pt x="126" y="14"/>
                      <a:pt x="113" y="21"/>
                    </a:cubicBezTo>
                    <a:cubicBezTo>
                      <a:pt x="73" y="41"/>
                      <a:pt x="40" y="67"/>
                      <a:pt x="1" y="87"/>
                    </a:cubicBezTo>
                    <a:cubicBezTo>
                      <a:pt x="146" y="153"/>
                      <a:pt x="251" y="291"/>
                      <a:pt x="344" y="430"/>
                    </a:cubicBezTo>
                    <a:cubicBezTo>
                      <a:pt x="344" y="391"/>
                      <a:pt x="350" y="344"/>
                      <a:pt x="344" y="305"/>
                    </a:cubicBezTo>
                    <a:cubicBezTo>
                      <a:pt x="324" y="166"/>
                      <a:pt x="258" y="87"/>
                      <a:pt x="146" y="8"/>
                    </a:cubicBez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36"/>
              <p:cNvSpPr/>
              <p:nvPr/>
            </p:nvSpPr>
            <p:spPr>
              <a:xfrm>
                <a:off x="3940165" y="2213475"/>
                <a:ext cx="170121" cy="72336"/>
              </a:xfrm>
              <a:custGeom>
                <a:rect b="b" l="l" r="r" t="t"/>
                <a:pathLst>
                  <a:path extrusionOk="0" h="2092" w="4920">
                    <a:moveTo>
                      <a:pt x="4570" y="582"/>
                    </a:moveTo>
                    <a:cubicBezTo>
                      <a:pt x="4571" y="582"/>
                      <a:pt x="4572" y="583"/>
                      <a:pt x="4573" y="583"/>
                    </a:cubicBezTo>
                    <a:lnTo>
                      <a:pt x="4573" y="583"/>
                    </a:lnTo>
                    <a:cubicBezTo>
                      <a:pt x="4574" y="583"/>
                      <a:pt x="4576" y="582"/>
                      <a:pt x="4577" y="582"/>
                    </a:cubicBezTo>
                    <a:close/>
                    <a:moveTo>
                      <a:pt x="1" y="1"/>
                    </a:moveTo>
                    <a:cubicBezTo>
                      <a:pt x="87" y="166"/>
                      <a:pt x="166" y="331"/>
                      <a:pt x="252" y="489"/>
                    </a:cubicBezTo>
                    <a:cubicBezTo>
                      <a:pt x="331" y="641"/>
                      <a:pt x="423" y="793"/>
                      <a:pt x="509" y="945"/>
                    </a:cubicBezTo>
                    <a:cubicBezTo>
                      <a:pt x="549" y="1011"/>
                      <a:pt x="595" y="1084"/>
                      <a:pt x="641" y="1150"/>
                    </a:cubicBezTo>
                    <a:cubicBezTo>
                      <a:pt x="806" y="1401"/>
                      <a:pt x="985" y="1645"/>
                      <a:pt x="1169" y="1883"/>
                    </a:cubicBezTo>
                    <a:lnTo>
                      <a:pt x="1183" y="1889"/>
                    </a:lnTo>
                    <a:cubicBezTo>
                      <a:pt x="1202" y="1896"/>
                      <a:pt x="1222" y="1896"/>
                      <a:pt x="1242" y="1902"/>
                    </a:cubicBezTo>
                    <a:cubicBezTo>
                      <a:pt x="1288" y="1916"/>
                      <a:pt x="1341" y="1929"/>
                      <a:pt x="1387" y="1942"/>
                    </a:cubicBezTo>
                    <a:cubicBezTo>
                      <a:pt x="1486" y="1962"/>
                      <a:pt x="1585" y="1982"/>
                      <a:pt x="1691" y="2001"/>
                    </a:cubicBezTo>
                    <a:cubicBezTo>
                      <a:pt x="1896" y="2041"/>
                      <a:pt x="2107" y="2067"/>
                      <a:pt x="2318" y="2081"/>
                    </a:cubicBezTo>
                    <a:cubicBezTo>
                      <a:pt x="2432" y="2088"/>
                      <a:pt x="2548" y="2092"/>
                      <a:pt x="2665" y="2092"/>
                    </a:cubicBezTo>
                    <a:cubicBezTo>
                      <a:pt x="3206" y="2092"/>
                      <a:pt x="3767" y="2008"/>
                      <a:pt x="4240" y="1764"/>
                    </a:cubicBezTo>
                    <a:cubicBezTo>
                      <a:pt x="4491" y="1632"/>
                      <a:pt x="4715" y="1440"/>
                      <a:pt x="4841" y="1183"/>
                    </a:cubicBezTo>
                    <a:cubicBezTo>
                      <a:pt x="4880" y="1103"/>
                      <a:pt x="4907" y="1018"/>
                      <a:pt x="4920" y="925"/>
                    </a:cubicBezTo>
                    <a:cubicBezTo>
                      <a:pt x="4828" y="788"/>
                      <a:pt x="4723" y="650"/>
                      <a:pt x="4573" y="583"/>
                    </a:cubicBezTo>
                    <a:lnTo>
                      <a:pt x="4573" y="583"/>
                    </a:lnTo>
                    <a:cubicBezTo>
                      <a:pt x="4535" y="603"/>
                      <a:pt x="4496" y="629"/>
                      <a:pt x="4458" y="648"/>
                    </a:cubicBezTo>
                    <a:cubicBezTo>
                      <a:pt x="4299" y="727"/>
                      <a:pt x="4134" y="793"/>
                      <a:pt x="3969" y="839"/>
                    </a:cubicBezTo>
                    <a:cubicBezTo>
                      <a:pt x="3916" y="925"/>
                      <a:pt x="3863" y="1018"/>
                      <a:pt x="3890" y="1123"/>
                    </a:cubicBezTo>
                    <a:cubicBezTo>
                      <a:pt x="3903" y="1176"/>
                      <a:pt x="3949" y="1216"/>
                      <a:pt x="4002" y="1242"/>
                    </a:cubicBezTo>
                    <a:cubicBezTo>
                      <a:pt x="4035" y="1255"/>
                      <a:pt x="4068" y="1262"/>
                      <a:pt x="4108" y="1268"/>
                    </a:cubicBezTo>
                    <a:cubicBezTo>
                      <a:pt x="4128" y="1268"/>
                      <a:pt x="4147" y="1275"/>
                      <a:pt x="4167" y="1275"/>
                    </a:cubicBezTo>
                    <a:cubicBezTo>
                      <a:pt x="4187" y="1282"/>
                      <a:pt x="4213" y="1288"/>
                      <a:pt x="4233" y="1295"/>
                    </a:cubicBezTo>
                    <a:cubicBezTo>
                      <a:pt x="4365" y="1169"/>
                      <a:pt x="4458" y="998"/>
                      <a:pt x="4444" y="806"/>
                    </a:cubicBezTo>
                    <a:lnTo>
                      <a:pt x="4444" y="806"/>
                    </a:lnTo>
                    <a:cubicBezTo>
                      <a:pt x="4326" y="839"/>
                      <a:pt x="4233" y="938"/>
                      <a:pt x="4187" y="1051"/>
                    </a:cubicBezTo>
                    <a:cubicBezTo>
                      <a:pt x="4179" y="1075"/>
                      <a:pt x="4161" y="1086"/>
                      <a:pt x="4143" y="1086"/>
                    </a:cubicBezTo>
                    <a:cubicBezTo>
                      <a:pt x="4117" y="1086"/>
                      <a:pt x="4091" y="1063"/>
                      <a:pt x="4095" y="1024"/>
                    </a:cubicBezTo>
                    <a:cubicBezTo>
                      <a:pt x="4128" y="826"/>
                      <a:pt x="4299" y="694"/>
                      <a:pt x="4497" y="674"/>
                    </a:cubicBezTo>
                    <a:cubicBezTo>
                      <a:pt x="4499" y="674"/>
                      <a:pt x="4502" y="673"/>
                      <a:pt x="4504" y="673"/>
                    </a:cubicBezTo>
                    <a:cubicBezTo>
                      <a:pt x="4524" y="673"/>
                      <a:pt x="4551" y="696"/>
                      <a:pt x="4557" y="714"/>
                    </a:cubicBezTo>
                    <a:cubicBezTo>
                      <a:pt x="4603" y="1051"/>
                      <a:pt x="4411" y="1341"/>
                      <a:pt x="4128" y="1506"/>
                    </a:cubicBezTo>
                    <a:cubicBezTo>
                      <a:pt x="3837" y="1772"/>
                      <a:pt x="3448" y="1890"/>
                      <a:pt x="3038" y="1890"/>
                    </a:cubicBezTo>
                    <a:cubicBezTo>
                      <a:pt x="2348" y="1890"/>
                      <a:pt x="1597" y="1557"/>
                      <a:pt x="1150" y="1031"/>
                    </a:cubicBezTo>
                    <a:cubicBezTo>
                      <a:pt x="958" y="886"/>
                      <a:pt x="793" y="714"/>
                      <a:pt x="668" y="516"/>
                    </a:cubicBezTo>
                    <a:cubicBezTo>
                      <a:pt x="417" y="377"/>
                      <a:pt x="186" y="20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36"/>
              <p:cNvSpPr/>
              <p:nvPr/>
            </p:nvSpPr>
            <p:spPr>
              <a:xfrm>
                <a:off x="4153197" y="2141105"/>
                <a:ext cx="53457" cy="43429"/>
              </a:xfrm>
              <a:custGeom>
                <a:rect b="b" l="l" r="r" t="t"/>
                <a:pathLst>
                  <a:path extrusionOk="0" h="1256" w="1546">
                    <a:moveTo>
                      <a:pt x="1545" y="1"/>
                    </a:moveTo>
                    <a:lnTo>
                      <a:pt x="1545" y="1"/>
                    </a:lnTo>
                    <a:cubicBezTo>
                      <a:pt x="1433" y="199"/>
                      <a:pt x="1242" y="364"/>
                      <a:pt x="1070" y="483"/>
                    </a:cubicBezTo>
                    <a:cubicBezTo>
                      <a:pt x="799" y="674"/>
                      <a:pt x="502" y="819"/>
                      <a:pt x="185" y="918"/>
                    </a:cubicBezTo>
                    <a:cubicBezTo>
                      <a:pt x="159" y="984"/>
                      <a:pt x="126" y="1050"/>
                      <a:pt x="86" y="1116"/>
                    </a:cubicBezTo>
                    <a:cubicBezTo>
                      <a:pt x="60" y="1163"/>
                      <a:pt x="33" y="1209"/>
                      <a:pt x="0" y="1255"/>
                    </a:cubicBezTo>
                    <a:cubicBezTo>
                      <a:pt x="647" y="965"/>
                      <a:pt x="1380" y="654"/>
                      <a:pt x="1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36"/>
              <p:cNvSpPr/>
              <p:nvPr/>
            </p:nvSpPr>
            <p:spPr>
              <a:xfrm>
                <a:off x="4137879" y="2107219"/>
                <a:ext cx="86340" cy="96713"/>
              </a:xfrm>
              <a:custGeom>
                <a:rect b="b" l="l" r="r" t="t"/>
                <a:pathLst>
                  <a:path extrusionOk="0" h="2797" w="2497">
                    <a:moveTo>
                      <a:pt x="1540" y="1"/>
                    </a:moveTo>
                    <a:cubicBezTo>
                      <a:pt x="1311" y="1"/>
                      <a:pt x="1089" y="86"/>
                      <a:pt x="892" y="294"/>
                    </a:cubicBezTo>
                    <a:cubicBezTo>
                      <a:pt x="800" y="472"/>
                      <a:pt x="754" y="716"/>
                      <a:pt x="879" y="875"/>
                    </a:cubicBezTo>
                    <a:cubicBezTo>
                      <a:pt x="938" y="949"/>
                      <a:pt x="1028" y="975"/>
                      <a:pt x="1119" y="975"/>
                    </a:cubicBezTo>
                    <a:cubicBezTo>
                      <a:pt x="1149" y="975"/>
                      <a:pt x="1179" y="972"/>
                      <a:pt x="1209" y="967"/>
                    </a:cubicBezTo>
                    <a:cubicBezTo>
                      <a:pt x="1262" y="961"/>
                      <a:pt x="1308" y="941"/>
                      <a:pt x="1354" y="928"/>
                    </a:cubicBezTo>
                    <a:cubicBezTo>
                      <a:pt x="1387" y="915"/>
                      <a:pt x="1401" y="921"/>
                      <a:pt x="1368" y="901"/>
                    </a:cubicBezTo>
                    <a:cubicBezTo>
                      <a:pt x="1354" y="895"/>
                      <a:pt x="1341" y="888"/>
                      <a:pt x="1328" y="882"/>
                    </a:cubicBezTo>
                    <a:cubicBezTo>
                      <a:pt x="1249" y="849"/>
                      <a:pt x="1176" y="809"/>
                      <a:pt x="1110" y="749"/>
                    </a:cubicBezTo>
                    <a:cubicBezTo>
                      <a:pt x="837" y="496"/>
                      <a:pt x="1095" y="109"/>
                      <a:pt x="1424" y="109"/>
                    </a:cubicBezTo>
                    <a:cubicBezTo>
                      <a:pt x="1429" y="109"/>
                      <a:pt x="1435" y="109"/>
                      <a:pt x="1440" y="109"/>
                    </a:cubicBezTo>
                    <a:cubicBezTo>
                      <a:pt x="1731" y="122"/>
                      <a:pt x="2107" y="393"/>
                      <a:pt x="2081" y="710"/>
                    </a:cubicBezTo>
                    <a:cubicBezTo>
                      <a:pt x="2068" y="809"/>
                      <a:pt x="2035" y="901"/>
                      <a:pt x="1988" y="981"/>
                    </a:cubicBezTo>
                    <a:cubicBezTo>
                      <a:pt x="1823" y="1634"/>
                      <a:pt x="1090" y="1945"/>
                      <a:pt x="443" y="2235"/>
                    </a:cubicBezTo>
                    <a:cubicBezTo>
                      <a:pt x="318" y="2433"/>
                      <a:pt x="166" y="2625"/>
                      <a:pt x="1" y="2796"/>
                    </a:cubicBezTo>
                    <a:cubicBezTo>
                      <a:pt x="489" y="2645"/>
                      <a:pt x="965" y="2453"/>
                      <a:pt x="1407" y="2202"/>
                    </a:cubicBezTo>
                    <a:cubicBezTo>
                      <a:pt x="1850" y="1958"/>
                      <a:pt x="2285" y="1621"/>
                      <a:pt x="2411" y="1106"/>
                    </a:cubicBezTo>
                    <a:cubicBezTo>
                      <a:pt x="2497" y="756"/>
                      <a:pt x="2371" y="406"/>
                      <a:pt x="2127" y="162"/>
                    </a:cubicBezTo>
                    <a:cubicBezTo>
                      <a:pt x="1933" y="62"/>
                      <a:pt x="1734" y="1"/>
                      <a:pt x="15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36"/>
              <p:cNvSpPr/>
              <p:nvPr/>
            </p:nvSpPr>
            <p:spPr>
              <a:xfrm>
                <a:off x="4168722" y="2102827"/>
                <a:ext cx="42703" cy="14557"/>
              </a:xfrm>
              <a:custGeom>
                <a:rect b="b" l="l" r="r" t="t"/>
                <a:pathLst>
                  <a:path extrusionOk="0" h="421" w="1235">
                    <a:moveTo>
                      <a:pt x="655" y="1"/>
                    </a:moveTo>
                    <a:cubicBezTo>
                      <a:pt x="583" y="1"/>
                      <a:pt x="510" y="15"/>
                      <a:pt x="436" y="45"/>
                    </a:cubicBezTo>
                    <a:cubicBezTo>
                      <a:pt x="284" y="111"/>
                      <a:pt x="139" y="210"/>
                      <a:pt x="46" y="348"/>
                    </a:cubicBezTo>
                    <a:cubicBezTo>
                      <a:pt x="27" y="368"/>
                      <a:pt x="13" y="394"/>
                      <a:pt x="0" y="421"/>
                    </a:cubicBezTo>
                    <a:cubicBezTo>
                      <a:pt x="197" y="213"/>
                      <a:pt x="419" y="128"/>
                      <a:pt x="648" y="128"/>
                    </a:cubicBezTo>
                    <a:cubicBezTo>
                      <a:pt x="842" y="128"/>
                      <a:pt x="1041" y="189"/>
                      <a:pt x="1235" y="289"/>
                    </a:cubicBezTo>
                    <a:cubicBezTo>
                      <a:pt x="1176" y="229"/>
                      <a:pt x="1110" y="177"/>
                      <a:pt x="1044" y="130"/>
                    </a:cubicBezTo>
                    <a:cubicBezTo>
                      <a:pt x="919" y="49"/>
                      <a:pt x="789" y="1"/>
                      <a:pt x="6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36"/>
              <p:cNvSpPr/>
              <p:nvPr/>
            </p:nvSpPr>
            <p:spPr>
              <a:xfrm>
                <a:off x="3898153" y="2144528"/>
                <a:ext cx="35" cy="277"/>
              </a:xfrm>
              <a:custGeom>
                <a:rect b="b" l="l" r="r" t="t"/>
                <a:pathLst>
                  <a:path extrusionOk="0" h="8" w="1">
                    <a:moveTo>
                      <a:pt x="1" y="1"/>
                    </a:moveTo>
                    <a:lnTo>
                      <a:pt x="1" y="7"/>
                    </a:lnTo>
                    <a:lnTo>
                      <a:pt x="1" y="7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36"/>
              <p:cNvSpPr/>
              <p:nvPr/>
            </p:nvSpPr>
            <p:spPr>
              <a:xfrm>
                <a:off x="3763923" y="1986924"/>
                <a:ext cx="155737" cy="156498"/>
              </a:xfrm>
              <a:custGeom>
                <a:rect b="b" l="l" r="r" t="t"/>
                <a:pathLst>
                  <a:path extrusionOk="0" h="4526" w="4504">
                    <a:moveTo>
                      <a:pt x="1164" y="1"/>
                    </a:moveTo>
                    <a:cubicBezTo>
                      <a:pt x="1082" y="1"/>
                      <a:pt x="999" y="6"/>
                      <a:pt x="918" y="16"/>
                    </a:cubicBezTo>
                    <a:cubicBezTo>
                      <a:pt x="614" y="49"/>
                      <a:pt x="317" y="154"/>
                      <a:pt x="60" y="320"/>
                    </a:cubicBezTo>
                    <a:cubicBezTo>
                      <a:pt x="46" y="405"/>
                      <a:pt x="40" y="498"/>
                      <a:pt x="40" y="584"/>
                    </a:cubicBezTo>
                    <a:cubicBezTo>
                      <a:pt x="0" y="1871"/>
                      <a:pt x="581" y="3159"/>
                      <a:pt x="1572" y="3971"/>
                    </a:cubicBezTo>
                    <a:cubicBezTo>
                      <a:pt x="1776" y="4143"/>
                      <a:pt x="2001" y="4295"/>
                      <a:pt x="2258" y="4347"/>
                    </a:cubicBezTo>
                    <a:cubicBezTo>
                      <a:pt x="2326" y="4362"/>
                      <a:pt x="2395" y="4369"/>
                      <a:pt x="2463" y="4369"/>
                    </a:cubicBezTo>
                    <a:cubicBezTo>
                      <a:pt x="2730" y="4369"/>
                      <a:pt x="2995" y="4262"/>
                      <a:pt x="3189" y="4083"/>
                    </a:cubicBezTo>
                    <a:cubicBezTo>
                      <a:pt x="3377" y="3908"/>
                      <a:pt x="3502" y="3514"/>
                      <a:pt x="3790" y="3514"/>
                    </a:cubicBezTo>
                    <a:cubicBezTo>
                      <a:pt x="3827" y="3514"/>
                      <a:pt x="3866" y="3521"/>
                      <a:pt x="3909" y="3535"/>
                    </a:cubicBezTo>
                    <a:cubicBezTo>
                      <a:pt x="3843" y="3568"/>
                      <a:pt x="3797" y="3634"/>
                      <a:pt x="3777" y="3707"/>
                    </a:cubicBezTo>
                    <a:cubicBezTo>
                      <a:pt x="3751" y="3786"/>
                      <a:pt x="3751" y="3879"/>
                      <a:pt x="3784" y="3958"/>
                    </a:cubicBezTo>
                    <a:cubicBezTo>
                      <a:pt x="3821" y="4033"/>
                      <a:pt x="3900" y="4084"/>
                      <a:pt x="3980" y="4084"/>
                    </a:cubicBezTo>
                    <a:cubicBezTo>
                      <a:pt x="3985" y="4084"/>
                      <a:pt x="3990" y="4084"/>
                      <a:pt x="3995" y="4083"/>
                    </a:cubicBezTo>
                    <a:cubicBezTo>
                      <a:pt x="4087" y="4077"/>
                      <a:pt x="4167" y="3997"/>
                      <a:pt x="4206" y="3912"/>
                    </a:cubicBezTo>
                    <a:lnTo>
                      <a:pt x="4206" y="3912"/>
                    </a:lnTo>
                    <a:cubicBezTo>
                      <a:pt x="4206" y="4024"/>
                      <a:pt x="4200" y="4149"/>
                      <a:pt x="4114" y="4222"/>
                    </a:cubicBezTo>
                    <a:cubicBezTo>
                      <a:pt x="4054" y="4275"/>
                      <a:pt x="3969" y="4281"/>
                      <a:pt x="3889" y="4281"/>
                    </a:cubicBezTo>
                    <a:cubicBezTo>
                      <a:pt x="3909" y="4281"/>
                      <a:pt x="3903" y="4499"/>
                      <a:pt x="3896" y="4526"/>
                    </a:cubicBezTo>
                    <a:cubicBezTo>
                      <a:pt x="4041" y="4479"/>
                      <a:pt x="4186" y="4400"/>
                      <a:pt x="4292" y="4288"/>
                    </a:cubicBezTo>
                    <a:cubicBezTo>
                      <a:pt x="4503" y="4063"/>
                      <a:pt x="4457" y="3740"/>
                      <a:pt x="4266" y="3522"/>
                    </a:cubicBezTo>
                    <a:cubicBezTo>
                      <a:pt x="4167" y="3410"/>
                      <a:pt x="4054" y="3370"/>
                      <a:pt x="3909" y="3350"/>
                    </a:cubicBezTo>
                    <a:cubicBezTo>
                      <a:pt x="3777" y="3330"/>
                      <a:pt x="3658" y="3297"/>
                      <a:pt x="3572" y="3192"/>
                    </a:cubicBezTo>
                    <a:cubicBezTo>
                      <a:pt x="3407" y="3014"/>
                      <a:pt x="3321" y="2743"/>
                      <a:pt x="3242" y="2518"/>
                    </a:cubicBezTo>
                    <a:cubicBezTo>
                      <a:pt x="3156" y="2267"/>
                      <a:pt x="3084" y="2010"/>
                      <a:pt x="3011" y="1759"/>
                    </a:cubicBezTo>
                    <a:cubicBezTo>
                      <a:pt x="2859" y="1264"/>
                      <a:pt x="2681" y="755"/>
                      <a:pt x="2291" y="405"/>
                    </a:cubicBezTo>
                    <a:cubicBezTo>
                      <a:pt x="1979" y="125"/>
                      <a:pt x="1570" y="1"/>
                      <a:pt x="1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36"/>
              <p:cNvSpPr/>
              <p:nvPr/>
            </p:nvSpPr>
            <p:spPr>
              <a:xfrm>
                <a:off x="3909806" y="2134708"/>
                <a:ext cx="227451" cy="101692"/>
              </a:xfrm>
              <a:custGeom>
                <a:rect b="b" l="l" r="r" t="t"/>
                <a:pathLst>
                  <a:path extrusionOk="0" h="2941" w="6578">
                    <a:moveTo>
                      <a:pt x="232" y="1"/>
                    </a:moveTo>
                    <a:cubicBezTo>
                      <a:pt x="172" y="80"/>
                      <a:pt x="93" y="146"/>
                      <a:pt x="0" y="199"/>
                    </a:cubicBezTo>
                    <a:cubicBezTo>
                      <a:pt x="416" y="826"/>
                      <a:pt x="945" y="1374"/>
                      <a:pt x="1460" y="1922"/>
                    </a:cubicBezTo>
                    <a:cubicBezTo>
                      <a:pt x="1612" y="2074"/>
                      <a:pt x="1757" y="2233"/>
                      <a:pt x="1929" y="2358"/>
                    </a:cubicBezTo>
                    <a:cubicBezTo>
                      <a:pt x="2298" y="2635"/>
                      <a:pt x="2761" y="2774"/>
                      <a:pt x="3216" y="2860"/>
                    </a:cubicBezTo>
                    <a:cubicBezTo>
                      <a:pt x="3439" y="2904"/>
                      <a:pt x="3669" y="2940"/>
                      <a:pt x="3896" y="2940"/>
                    </a:cubicBezTo>
                    <a:cubicBezTo>
                      <a:pt x="4005" y="2940"/>
                      <a:pt x="4113" y="2932"/>
                      <a:pt x="4220" y="2913"/>
                    </a:cubicBezTo>
                    <a:cubicBezTo>
                      <a:pt x="4457" y="2873"/>
                      <a:pt x="4682" y="2781"/>
                      <a:pt x="4900" y="2688"/>
                    </a:cubicBezTo>
                    <a:cubicBezTo>
                      <a:pt x="5316" y="2503"/>
                      <a:pt x="5732" y="2299"/>
                      <a:pt x="6075" y="1988"/>
                    </a:cubicBezTo>
                    <a:cubicBezTo>
                      <a:pt x="6287" y="1797"/>
                      <a:pt x="6471" y="1559"/>
                      <a:pt x="6577" y="1295"/>
                    </a:cubicBezTo>
                    <a:lnTo>
                      <a:pt x="6577" y="1295"/>
                    </a:lnTo>
                    <a:cubicBezTo>
                      <a:pt x="6478" y="1434"/>
                      <a:pt x="6353" y="1559"/>
                      <a:pt x="6234" y="1671"/>
                    </a:cubicBezTo>
                    <a:cubicBezTo>
                      <a:pt x="5983" y="1909"/>
                      <a:pt x="5692" y="2100"/>
                      <a:pt x="5375" y="2246"/>
                    </a:cubicBezTo>
                    <a:cubicBezTo>
                      <a:pt x="4900" y="2468"/>
                      <a:pt x="4348" y="2601"/>
                      <a:pt x="3807" y="2601"/>
                    </a:cubicBezTo>
                    <a:cubicBezTo>
                      <a:pt x="3657" y="2601"/>
                      <a:pt x="3508" y="2591"/>
                      <a:pt x="3361" y="2569"/>
                    </a:cubicBezTo>
                    <a:cubicBezTo>
                      <a:pt x="2694" y="2477"/>
                      <a:pt x="2113" y="2081"/>
                      <a:pt x="1625" y="1625"/>
                    </a:cubicBezTo>
                    <a:cubicBezTo>
                      <a:pt x="1440" y="1480"/>
                      <a:pt x="1268" y="1321"/>
                      <a:pt x="1110" y="1150"/>
                    </a:cubicBezTo>
                    <a:cubicBezTo>
                      <a:pt x="918" y="958"/>
                      <a:pt x="733" y="760"/>
                      <a:pt x="575" y="542"/>
                    </a:cubicBezTo>
                    <a:cubicBezTo>
                      <a:pt x="496" y="436"/>
                      <a:pt x="416" y="324"/>
                      <a:pt x="350" y="205"/>
                    </a:cubicBezTo>
                    <a:cubicBezTo>
                      <a:pt x="311" y="139"/>
                      <a:pt x="265" y="73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36"/>
              <p:cNvSpPr/>
              <p:nvPr/>
            </p:nvSpPr>
            <p:spPr>
              <a:xfrm>
                <a:off x="3791067" y="1998403"/>
                <a:ext cx="84023" cy="107467"/>
              </a:xfrm>
              <a:custGeom>
                <a:rect b="b" l="l" r="r" t="t"/>
                <a:pathLst>
                  <a:path extrusionOk="0" h="3108" w="2430">
                    <a:moveTo>
                      <a:pt x="314" y="0"/>
                    </a:moveTo>
                    <a:cubicBezTo>
                      <a:pt x="235" y="0"/>
                      <a:pt x="158" y="11"/>
                      <a:pt x="87" y="40"/>
                    </a:cubicBezTo>
                    <a:cubicBezTo>
                      <a:pt x="27" y="67"/>
                      <a:pt x="1" y="146"/>
                      <a:pt x="67" y="179"/>
                    </a:cubicBezTo>
                    <a:cubicBezTo>
                      <a:pt x="225" y="265"/>
                      <a:pt x="417" y="271"/>
                      <a:pt x="589" y="331"/>
                    </a:cubicBezTo>
                    <a:cubicBezTo>
                      <a:pt x="721" y="377"/>
                      <a:pt x="846" y="450"/>
                      <a:pt x="958" y="542"/>
                    </a:cubicBezTo>
                    <a:cubicBezTo>
                      <a:pt x="1183" y="740"/>
                      <a:pt x="1335" y="1004"/>
                      <a:pt x="1460" y="1275"/>
                    </a:cubicBezTo>
                    <a:cubicBezTo>
                      <a:pt x="1731" y="1876"/>
                      <a:pt x="1804" y="2589"/>
                      <a:pt x="2279" y="3084"/>
                    </a:cubicBezTo>
                    <a:cubicBezTo>
                      <a:pt x="2295" y="3101"/>
                      <a:pt x="2314" y="3108"/>
                      <a:pt x="2331" y="3108"/>
                    </a:cubicBezTo>
                    <a:cubicBezTo>
                      <a:pt x="2383" y="3108"/>
                      <a:pt x="2429" y="3045"/>
                      <a:pt x="2404" y="2985"/>
                    </a:cubicBezTo>
                    <a:cubicBezTo>
                      <a:pt x="2246" y="2655"/>
                      <a:pt x="2134" y="2305"/>
                      <a:pt x="2035" y="1955"/>
                    </a:cubicBezTo>
                    <a:cubicBezTo>
                      <a:pt x="1942" y="1632"/>
                      <a:pt x="1850" y="1295"/>
                      <a:pt x="1691" y="998"/>
                    </a:cubicBezTo>
                    <a:cubicBezTo>
                      <a:pt x="1546" y="714"/>
                      <a:pt x="1355" y="456"/>
                      <a:pt x="1097" y="265"/>
                    </a:cubicBezTo>
                    <a:cubicBezTo>
                      <a:pt x="965" y="166"/>
                      <a:pt x="820" y="100"/>
                      <a:pt x="661" y="54"/>
                    </a:cubicBezTo>
                    <a:cubicBezTo>
                      <a:pt x="554" y="26"/>
                      <a:pt x="432" y="0"/>
                      <a:pt x="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36"/>
              <p:cNvSpPr/>
              <p:nvPr/>
            </p:nvSpPr>
            <p:spPr>
              <a:xfrm>
                <a:off x="3925089" y="2199679"/>
                <a:ext cx="141768" cy="149824"/>
              </a:xfrm>
              <a:custGeom>
                <a:rect b="b" l="l" r="r" t="t"/>
                <a:pathLst>
                  <a:path extrusionOk="0" h="4333" w="4100">
                    <a:moveTo>
                      <a:pt x="43" y="0"/>
                    </a:moveTo>
                    <a:cubicBezTo>
                      <a:pt x="32" y="0"/>
                      <a:pt x="21" y="10"/>
                      <a:pt x="21" y="23"/>
                    </a:cubicBezTo>
                    <a:cubicBezTo>
                      <a:pt x="1" y="228"/>
                      <a:pt x="74" y="446"/>
                      <a:pt x="107" y="651"/>
                    </a:cubicBezTo>
                    <a:cubicBezTo>
                      <a:pt x="146" y="849"/>
                      <a:pt x="219" y="1053"/>
                      <a:pt x="298" y="1238"/>
                    </a:cubicBezTo>
                    <a:cubicBezTo>
                      <a:pt x="470" y="1628"/>
                      <a:pt x="681" y="1998"/>
                      <a:pt x="925" y="2348"/>
                    </a:cubicBezTo>
                    <a:cubicBezTo>
                      <a:pt x="1407" y="3028"/>
                      <a:pt x="2035" y="3615"/>
                      <a:pt x="2768" y="4018"/>
                    </a:cubicBezTo>
                    <a:cubicBezTo>
                      <a:pt x="2985" y="4137"/>
                      <a:pt x="3210" y="4249"/>
                      <a:pt x="3448" y="4302"/>
                    </a:cubicBezTo>
                    <a:cubicBezTo>
                      <a:pt x="3523" y="4320"/>
                      <a:pt x="3611" y="4332"/>
                      <a:pt x="3699" y="4332"/>
                    </a:cubicBezTo>
                    <a:cubicBezTo>
                      <a:pt x="3842" y="4332"/>
                      <a:pt x="3985" y="4299"/>
                      <a:pt x="4075" y="4196"/>
                    </a:cubicBezTo>
                    <a:cubicBezTo>
                      <a:pt x="4099" y="4178"/>
                      <a:pt x="4079" y="4143"/>
                      <a:pt x="4054" y="4143"/>
                    </a:cubicBezTo>
                    <a:cubicBezTo>
                      <a:pt x="4052" y="4143"/>
                      <a:pt x="4050" y="4143"/>
                      <a:pt x="4049" y="4144"/>
                    </a:cubicBezTo>
                    <a:cubicBezTo>
                      <a:pt x="3949" y="4170"/>
                      <a:pt x="3857" y="4210"/>
                      <a:pt x="3758" y="4210"/>
                    </a:cubicBezTo>
                    <a:cubicBezTo>
                      <a:pt x="3639" y="4210"/>
                      <a:pt x="3527" y="4183"/>
                      <a:pt x="3421" y="4150"/>
                    </a:cubicBezTo>
                    <a:cubicBezTo>
                      <a:pt x="3223" y="4084"/>
                      <a:pt x="3038" y="3972"/>
                      <a:pt x="2860" y="3860"/>
                    </a:cubicBezTo>
                    <a:cubicBezTo>
                      <a:pt x="2530" y="3648"/>
                      <a:pt x="2213" y="3411"/>
                      <a:pt x="1922" y="3140"/>
                    </a:cubicBezTo>
                    <a:cubicBezTo>
                      <a:pt x="1341" y="2605"/>
                      <a:pt x="872" y="1951"/>
                      <a:pt x="542" y="1238"/>
                    </a:cubicBezTo>
                    <a:cubicBezTo>
                      <a:pt x="450" y="1040"/>
                      <a:pt x="377" y="836"/>
                      <a:pt x="291" y="637"/>
                    </a:cubicBezTo>
                    <a:cubicBezTo>
                      <a:pt x="245" y="532"/>
                      <a:pt x="199" y="426"/>
                      <a:pt x="166" y="314"/>
                    </a:cubicBezTo>
                    <a:cubicBezTo>
                      <a:pt x="126" y="215"/>
                      <a:pt x="107" y="109"/>
                      <a:pt x="60" y="10"/>
                    </a:cubicBezTo>
                    <a:cubicBezTo>
                      <a:pt x="56" y="3"/>
                      <a:pt x="49" y="0"/>
                      <a:pt x="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36"/>
              <p:cNvSpPr/>
              <p:nvPr/>
            </p:nvSpPr>
            <p:spPr>
              <a:xfrm>
                <a:off x="3917724" y="2152308"/>
                <a:ext cx="213793" cy="83850"/>
              </a:xfrm>
              <a:custGeom>
                <a:rect b="b" l="l" r="r" t="t"/>
                <a:pathLst>
                  <a:path extrusionOk="0" h="2425" w="6183">
                    <a:moveTo>
                      <a:pt x="37" y="1"/>
                    </a:moveTo>
                    <a:cubicBezTo>
                      <a:pt x="18" y="1"/>
                      <a:pt x="0" y="16"/>
                      <a:pt x="9" y="33"/>
                    </a:cubicBezTo>
                    <a:cubicBezTo>
                      <a:pt x="386" y="977"/>
                      <a:pt x="1125" y="1737"/>
                      <a:pt x="2056" y="2139"/>
                    </a:cubicBezTo>
                    <a:cubicBezTo>
                      <a:pt x="2495" y="2332"/>
                      <a:pt x="2973" y="2424"/>
                      <a:pt x="3452" y="2424"/>
                    </a:cubicBezTo>
                    <a:cubicBezTo>
                      <a:pt x="3960" y="2424"/>
                      <a:pt x="4469" y="2320"/>
                      <a:pt x="4935" y="2120"/>
                    </a:cubicBezTo>
                    <a:cubicBezTo>
                      <a:pt x="5443" y="1902"/>
                      <a:pt x="5866" y="1572"/>
                      <a:pt x="6183" y="1116"/>
                    </a:cubicBezTo>
                    <a:lnTo>
                      <a:pt x="6176" y="1109"/>
                    </a:lnTo>
                    <a:cubicBezTo>
                      <a:pt x="5542" y="1823"/>
                      <a:pt x="4605" y="2258"/>
                      <a:pt x="3661" y="2285"/>
                    </a:cubicBezTo>
                    <a:cubicBezTo>
                      <a:pt x="3627" y="2286"/>
                      <a:pt x="3592" y="2287"/>
                      <a:pt x="3558" y="2287"/>
                    </a:cubicBezTo>
                    <a:cubicBezTo>
                      <a:pt x="2638" y="2287"/>
                      <a:pt x="1754" y="1860"/>
                      <a:pt x="1072" y="1268"/>
                    </a:cubicBezTo>
                    <a:cubicBezTo>
                      <a:pt x="669" y="905"/>
                      <a:pt x="326" y="482"/>
                      <a:pt x="62" y="13"/>
                    </a:cubicBezTo>
                    <a:cubicBezTo>
                      <a:pt x="55" y="5"/>
                      <a:pt x="46" y="1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36"/>
              <p:cNvSpPr/>
              <p:nvPr/>
            </p:nvSpPr>
            <p:spPr>
              <a:xfrm>
                <a:off x="3716587" y="2193386"/>
                <a:ext cx="163344" cy="59819"/>
              </a:xfrm>
              <a:custGeom>
                <a:rect b="b" l="l" r="r" t="t"/>
                <a:pathLst>
                  <a:path extrusionOk="0" h="1730" w="4724">
                    <a:moveTo>
                      <a:pt x="4648" y="1"/>
                    </a:moveTo>
                    <a:cubicBezTo>
                      <a:pt x="4629" y="1"/>
                      <a:pt x="4609" y="9"/>
                      <a:pt x="4598" y="27"/>
                    </a:cubicBezTo>
                    <a:cubicBezTo>
                      <a:pt x="4235" y="602"/>
                      <a:pt x="3733" y="1090"/>
                      <a:pt x="3093" y="1334"/>
                    </a:cubicBezTo>
                    <a:cubicBezTo>
                      <a:pt x="2782" y="1453"/>
                      <a:pt x="2455" y="1512"/>
                      <a:pt x="2126" y="1512"/>
                    </a:cubicBezTo>
                    <a:cubicBezTo>
                      <a:pt x="1763" y="1512"/>
                      <a:pt x="1399" y="1440"/>
                      <a:pt x="1059" y="1301"/>
                    </a:cubicBezTo>
                    <a:cubicBezTo>
                      <a:pt x="682" y="1150"/>
                      <a:pt x="352" y="918"/>
                      <a:pt x="49" y="648"/>
                    </a:cubicBezTo>
                    <a:cubicBezTo>
                      <a:pt x="44" y="645"/>
                      <a:pt x="39" y="643"/>
                      <a:pt x="34" y="643"/>
                    </a:cubicBezTo>
                    <a:cubicBezTo>
                      <a:pt x="17" y="643"/>
                      <a:pt x="0" y="659"/>
                      <a:pt x="16" y="674"/>
                    </a:cubicBezTo>
                    <a:cubicBezTo>
                      <a:pt x="438" y="1295"/>
                      <a:pt x="1198" y="1645"/>
                      <a:pt x="1930" y="1717"/>
                    </a:cubicBezTo>
                    <a:cubicBezTo>
                      <a:pt x="2013" y="1726"/>
                      <a:pt x="2096" y="1730"/>
                      <a:pt x="2179" y="1730"/>
                    </a:cubicBezTo>
                    <a:cubicBezTo>
                      <a:pt x="2835" y="1730"/>
                      <a:pt x="3481" y="1479"/>
                      <a:pt x="3991" y="1057"/>
                    </a:cubicBezTo>
                    <a:cubicBezTo>
                      <a:pt x="4308" y="800"/>
                      <a:pt x="4558" y="469"/>
                      <a:pt x="4710" y="73"/>
                    </a:cubicBezTo>
                    <a:cubicBezTo>
                      <a:pt x="4723" y="30"/>
                      <a:pt x="4685" y="1"/>
                      <a:pt x="4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36"/>
              <p:cNvSpPr/>
              <p:nvPr/>
            </p:nvSpPr>
            <p:spPr>
              <a:xfrm>
                <a:off x="3820527" y="2176304"/>
                <a:ext cx="35649" cy="52973"/>
              </a:xfrm>
              <a:custGeom>
                <a:rect b="b" l="l" r="r" t="t"/>
                <a:pathLst>
                  <a:path extrusionOk="0" h="1532" w="1031">
                    <a:moveTo>
                      <a:pt x="972" y="1"/>
                    </a:moveTo>
                    <a:cubicBezTo>
                      <a:pt x="960" y="1"/>
                      <a:pt x="948" y="5"/>
                      <a:pt x="938" y="13"/>
                    </a:cubicBezTo>
                    <a:cubicBezTo>
                      <a:pt x="833" y="118"/>
                      <a:pt x="786" y="283"/>
                      <a:pt x="727" y="415"/>
                    </a:cubicBezTo>
                    <a:cubicBezTo>
                      <a:pt x="674" y="561"/>
                      <a:pt x="621" y="713"/>
                      <a:pt x="555" y="858"/>
                    </a:cubicBezTo>
                    <a:cubicBezTo>
                      <a:pt x="496" y="983"/>
                      <a:pt x="423" y="1102"/>
                      <a:pt x="331" y="1208"/>
                    </a:cubicBezTo>
                    <a:cubicBezTo>
                      <a:pt x="238" y="1307"/>
                      <a:pt x="139" y="1386"/>
                      <a:pt x="27" y="1465"/>
                    </a:cubicBezTo>
                    <a:cubicBezTo>
                      <a:pt x="1" y="1485"/>
                      <a:pt x="7" y="1531"/>
                      <a:pt x="47" y="1531"/>
                    </a:cubicBezTo>
                    <a:cubicBezTo>
                      <a:pt x="337" y="1518"/>
                      <a:pt x="555" y="1241"/>
                      <a:pt x="681" y="1003"/>
                    </a:cubicBezTo>
                    <a:cubicBezTo>
                      <a:pt x="753" y="864"/>
                      <a:pt x="819" y="713"/>
                      <a:pt x="879" y="561"/>
                    </a:cubicBezTo>
                    <a:cubicBezTo>
                      <a:pt x="932" y="402"/>
                      <a:pt x="1031" y="224"/>
                      <a:pt x="1024" y="52"/>
                    </a:cubicBezTo>
                    <a:cubicBezTo>
                      <a:pt x="1024" y="20"/>
                      <a:pt x="999" y="1"/>
                      <a:pt x="9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36"/>
              <p:cNvSpPr/>
              <p:nvPr/>
            </p:nvSpPr>
            <p:spPr>
              <a:xfrm>
                <a:off x="3841308" y="2224886"/>
                <a:ext cx="50864" cy="201414"/>
              </a:xfrm>
              <a:custGeom>
                <a:rect b="b" l="l" r="r" t="t"/>
                <a:pathLst>
                  <a:path extrusionOk="0" h="5825" w="1471">
                    <a:moveTo>
                      <a:pt x="1432" y="1"/>
                    </a:moveTo>
                    <a:cubicBezTo>
                      <a:pt x="1419" y="1"/>
                      <a:pt x="1406" y="8"/>
                      <a:pt x="1400" y="27"/>
                    </a:cubicBezTo>
                    <a:cubicBezTo>
                      <a:pt x="1308" y="423"/>
                      <a:pt x="1255" y="826"/>
                      <a:pt x="1229" y="1236"/>
                    </a:cubicBezTo>
                    <a:cubicBezTo>
                      <a:pt x="1209" y="1652"/>
                      <a:pt x="1216" y="2068"/>
                      <a:pt x="1209" y="2484"/>
                    </a:cubicBezTo>
                    <a:cubicBezTo>
                      <a:pt x="1189" y="3296"/>
                      <a:pt x="1077" y="4095"/>
                      <a:pt x="747" y="4854"/>
                    </a:cubicBezTo>
                    <a:cubicBezTo>
                      <a:pt x="615" y="5171"/>
                      <a:pt x="423" y="5646"/>
                      <a:pt x="47" y="5739"/>
                    </a:cubicBezTo>
                    <a:cubicBezTo>
                      <a:pt x="1" y="5752"/>
                      <a:pt x="14" y="5825"/>
                      <a:pt x="60" y="5825"/>
                    </a:cubicBezTo>
                    <a:cubicBezTo>
                      <a:pt x="397" y="5825"/>
                      <a:pt x="608" y="5521"/>
                      <a:pt x="753" y="5257"/>
                    </a:cubicBezTo>
                    <a:cubicBezTo>
                      <a:pt x="945" y="4900"/>
                      <a:pt x="1097" y="4517"/>
                      <a:pt x="1202" y="4121"/>
                    </a:cubicBezTo>
                    <a:cubicBezTo>
                      <a:pt x="1427" y="3296"/>
                      <a:pt x="1420" y="2418"/>
                      <a:pt x="1407" y="1566"/>
                    </a:cubicBezTo>
                    <a:cubicBezTo>
                      <a:pt x="1400" y="1064"/>
                      <a:pt x="1394" y="549"/>
                      <a:pt x="1466" y="40"/>
                    </a:cubicBezTo>
                    <a:cubicBezTo>
                      <a:pt x="1470" y="17"/>
                      <a:pt x="1451" y="1"/>
                      <a:pt x="14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36"/>
              <p:cNvSpPr/>
              <p:nvPr/>
            </p:nvSpPr>
            <p:spPr>
              <a:xfrm>
                <a:off x="3776233" y="2369662"/>
                <a:ext cx="26071" cy="29356"/>
              </a:xfrm>
              <a:custGeom>
                <a:rect b="b" l="l" r="r" t="t"/>
                <a:pathLst>
                  <a:path extrusionOk="0" h="849" w="754">
                    <a:moveTo>
                      <a:pt x="625" y="1"/>
                    </a:moveTo>
                    <a:cubicBezTo>
                      <a:pt x="607" y="1"/>
                      <a:pt x="589" y="3"/>
                      <a:pt x="569" y="7"/>
                    </a:cubicBezTo>
                    <a:cubicBezTo>
                      <a:pt x="509" y="13"/>
                      <a:pt x="450" y="27"/>
                      <a:pt x="397" y="46"/>
                    </a:cubicBezTo>
                    <a:cubicBezTo>
                      <a:pt x="278" y="86"/>
                      <a:pt x="179" y="152"/>
                      <a:pt x="106" y="251"/>
                    </a:cubicBezTo>
                    <a:cubicBezTo>
                      <a:pt x="40" y="337"/>
                      <a:pt x="1" y="449"/>
                      <a:pt x="1" y="555"/>
                    </a:cubicBezTo>
                    <a:cubicBezTo>
                      <a:pt x="1" y="667"/>
                      <a:pt x="34" y="766"/>
                      <a:pt x="113" y="839"/>
                    </a:cubicBezTo>
                    <a:cubicBezTo>
                      <a:pt x="121" y="845"/>
                      <a:pt x="130" y="848"/>
                      <a:pt x="138" y="848"/>
                    </a:cubicBezTo>
                    <a:cubicBezTo>
                      <a:pt x="162" y="848"/>
                      <a:pt x="181" y="824"/>
                      <a:pt x="166" y="799"/>
                    </a:cubicBezTo>
                    <a:lnTo>
                      <a:pt x="172" y="799"/>
                    </a:lnTo>
                    <a:cubicBezTo>
                      <a:pt x="80" y="654"/>
                      <a:pt x="113" y="449"/>
                      <a:pt x="232" y="324"/>
                    </a:cubicBezTo>
                    <a:cubicBezTo>
                      <a:pt x="291" y="258"/>
                      <a:pt x="371" y="211"/>
                      <a:pt x="456" y="178"/>
                    </a:cubicBezTo>
                    <a:cubicBezTo>
                      <a:pt x="503" y="165"/>
                      <a:pt x="549" y="159"/>
                      <a:pt x="595" y="152"/>
                    </a:cubicBezTo>
                    <a:cubicBezTo>
                      <a:pt x="648" y="145"/>
                      <a:pt x="694" y="139"/>
                      <a:pt x="740" y="99"/>
                    </a:cubicBezTo>
                    <a:cubicBezTo>
                      <a:pt x="753" y="86"/>
                      <a:pt x="753" y="53"/>
                      <a:pt x="740" y="40"/>
                    </a:cubicBezTo>
                    <a:cubicBezTo>
                      <a:pt x="703" y="12"/>
                      <a:pt x="667" y="1"/>
                      <a:pt x="6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36"/>
              <p:cNvSpPr/>
              <p:nvPr/>
            </p:nvSpPr>
            <p:spPr>
              <a:xfrm>
                <a:off x="3977370" y="2255625"/>
                <a:ext cx="120952" cy="27074"/>
              </a:xfrm>
              <a:custGeom>
                <a:rect b="b" l="l" r="r" t="t"/>
                <a:pathLst>
                  <a:path extrusionOk="0" h="783" w="3498">
                    <a:moveTo>
                      <a:pt x="3456" y="0"/>
                    </a:moveTo>
                    <a:cubicBezTo>
                      <a:pt x="3449" y="0"/>
                      <a:pt x="3441" y="3"/>
                      <a:pt x="3435" y="10"/>
                    </a:cubicBezTo>
                    <a:cubicBezTo>
                      <a:pt x="3012" y="485"/>
                      <a:pt x="2371" y="551"/>
                      <a:pt x="1771" y="591"/>
                    </a:cubicBezTo>
                    <a:cubicBezTo>
                      <a:pt x="1675" y="597"/>
                      <a:pt x="1579" y="601"/>
                      <a:pt x="1484" y="601"/>
                    </a:cubicBezTo>
                    <a:cubicBezTo>
                      <a:pt x="1257" y="601"/>
                      <a:pt x="1034" y="578"/>
                      <a:pt x="820" y="498"/>
                    </a:cubicBezTo>
                    <a:cubicBezTo>
                      <a:pt x="536" y="393"/>
                      <a:pt x="265" y="234"/>
                      <a:pt x="14" y="69"/>
                    </a:cubicBezTo>
                    <a:lnTo>
                      <a:pt x="1" y="83"/>
                    </a:lnTo>
                    <a:cubicBezTo>
                      <a:pt x="245" y="287"/>
                      <a:pt x="490" y="498"/>
                      <a:pt x="780" y="631"/>
                    </a:cubicBezTo>
                    <a:cubicBezTo>
                      <a:pt x="1043" y="746"/>
                      <a:pt x="1314" y="782"/>
                      <a:pt x="1593" y="782"/>
                    </a:cubicBezTo>
                    <a:cubicBezTo>
                      <a:pt x="1665" y="782"/>
                      <a:pt x="1737" y="780"/>
                      <a:pt x="1810" y="776"/>
                    </a:cubicBezTo>
                    <a:cubicBezTo>
                      <a:pt x="2404" y="743"/>
                      <a:pt x="3184" y="657"/>
                      <a:pt x="3487" y="49"/>
                    </a:cubicBezTo>
                    <a:cubicBezTo>
                      <a:pt x="3497" y="25"/>
                      <a:pt x="3478" y="0"/>
                      <a:pt x="34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36"/>
              <p:cNvSpPr/>
              <p:nvPr/>
            </p:nvSpPr>
            <p:spPr>
              <a:xfrm>
                <a:off x="4099982" y="2232873"/>
                <a:ext cx="7365" cy="13831"/>
              </a:xfrm>
              <a:custGeom>
                <a:rect b="b" l="l" r="r" t="t"/>
                <a:pathLst>
                  <a:path extrusionOk="0" h="400" w="213">
                    <a:moveTo>
                      <a:pt x="44" y="0"/>
                    </a:moveTo>
                    <a:cubicBezTo>
                      <a:pt x="33" y="0"/>
                      <a:pt x="22" y="6"/>
                      <a:pt x="14" y="14"/>
                    </a:cubicBezTo>
                    <a:cubicBezTo>
                      <a:pt x="1" y="34"/>
                      <a:pt x="1" y="54"/>
                      <a:pt x="21" y="67"/>
                    </a:cubicBezTo>
                    <a:cubicBezTo>
                      <a:pt x="40" y="93"/>
                      <a:pt x="47" y="107"/>
                      <a:pt x="67" y="133"/>
                    </a:cubicBezTo>
                    <a:lnTo>
                      <a:pt x="73" y="146"/>
                    </a:lnTo>
                    <a:cubicBezTo>
                      <a:pt x="73" y="151"/>
                      <a:pt x="73" y="152"/>
                      <a:pt x="73" y="152"/>
                    </a:cubicBezTo>
                    <a:cubicBezTo>
                      <a:pt x="73" y="153"/>
                      <a:pt x="73" y="153"/>
                      <a:pt x="73" y="153"/>
                    </a:cubicBezTo>
                    <a:lnTo>
                      <a:pt x="80" y="159"/>
                    </a:lnTo>
                    <a:cubicBezTo>
                      <a:pt x="80" y="173"/>
                      <a:pt x="87" y="186"/>
                      <a:pt x="87" y="199"/>
                    </a:cubicBezTo>
                    <a:lnTo>
                      <a:pt x="93" y="206"/>
                    </a:lnTo>
                    <a:cubicBezTo>
                      <a:pt x="93" y="211"/>
                      <a:pt x="93" y="212"/>
                      <a:pt x="93" y="212"/>
                    </a:cubicBezTo>
                    <a:cubicBezTo>
                      <a:pt x="93" y="212"/>
                      <a:pt x="93" y="212"/>
                      <a:pt x="93" y="212"/>
                    </a:cubicBezTo>
                    <a:lnTo>
                      <a:pt x="93" y="232"/>
                    </a:lnTo>
                    <a:lnTo>
                      <a:pt x="93" y="272"/>
                    </a:lnTo>
                    <a:cubicBezTo>
                      <a:pt x="93" y="274"/>
                      <a:pt x="93" y="278"/>
                      <a:pt x="93" y="278"/>
                    </a:cubicBezTo>
                    <a:cubicBezTo>
                      <a:pt x="87" y="292"/>
                      <a:pt x="87" y="298"/>
                      <a:pt x="87" y="311"/>
                    </a:cubicBezTo>
                    <a:cubicBezTo>
                      <a:pt x="87" y="318"/>
                      <a:pt x="87" y="325"/>
                      <a:pt x="87" y="331"/>
                    </a:cubicBezTo>
                    <a:cubicBezTo>
                      <a:pt x="87" y="344"/>
                      <a:pt x="87" y="351"/>
                      <a:pt x="93" y="364"/>
                    </a:cubicBezTo>
                    <a:cubicBezTo>
                      <a:pt x="97" y="388"/>
                      <a:pt x="118" y="400"/>
                      <a:pt x="139" y="400"/>
                    </a:cubicBezTo>
                    <a:cubicBezTo>
                      <a:pt x="154" y="400"/>
                      <a:pt x="168" y="395"/>
                      <a:pt x="179" y="384"/>
                    </a:cubicBezTo>
                    <a:cubicBezTo>
                      <a:pt x="192" y="371"/>
                      <a:pt x="205" y="351"/>
                      <a:pt x="212" y="331"/>
                    </a:cubicBezTo>
                    <a:cubicBezTo>
                      <a:pt x="212" y="311"/>
                      <a:pt x="212" y="292"/>
                      <a:pt x="212" y="272"/>
                    </a:cubicBezTo>
                    <a:cubicBezTo>
                      <a:pt x="212" y="232"/>
                      <a:pt x="205" y="199"/>
                      <a:pt x="192" y="166"/>
                    </a:cubicBezTo>
                    <a:cubicBezTo>
                      <a:pt x="166" y="100"/>
                      <a:pt x="126" y="47"/>
                      <a:pt x="67" y="8"/>
                    </a:cubicBezTo>
                    <a:cubicBezTo>
                      <a:pt x="59" y="3"/>
                      <a:pt x="52" y="0"/>
                      <a:pt x="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36"/>
              <p:cNvSpPr/>
              <p:nvPr/>
            </p:nvSpPr>
            <p:spPr>
              <a:xfrm>
                <a:off x="3968795" y="2187646"/>
                <a:ext cx="152003" cy="17807"/>
              </a:xfrm>
              <a:custGeom>
                <a:rect b="b" l="l" r="r" t="t"/>
                <a:pathLst>
                  <a:path extrusionOk="0" h="515" w="4396">
                    <a:moveTo>
                      <a:pt x="38" y="1"/>
                    </a:moveTo>
                    <a:cubicBezTo>
                      <a:pt x="10" y="1"/>
                      <a:pt x="0" y="42"/>
                      <a:pt x="31" y="54"/>
                    </a:cubicBezTo>
                    <a:cubicBezTo>
                      <a:pt x="718" y="325"/>
                      <a:pt x="1437" y="470"/>
                      <a:pt x="2177" y="503"/>
                    </a:cubicBezTo>
                    <a:cubicBezTo>
                      <a:pt x="2313" y="511"/>
                      <a:pt x="2451" y="515"/>
                      <a:pt x="2590" y="515"/>
                    </a:cubicBezTo>
                    <a:cubicBezTo>
                      <a:pt x="2821" y="515"/>
                      <a:pt x="3053" y="504"/>
                      <a:pt x="3280" y="484"/>
                    </a:cubicBezTo>
                    <a:cubicBezTo>
                      <a:pt x="3451" y="470"/>
                      <a:pt x="3623" y="451"/>
                      <a:pt x="3795" y="424"/>
                    </a:cubicBezTo>
                    <a:cubicBezTo>
                      <a:pt x="3973" y="398"/>
                      <a:pt x="4171" y="378"/>
                      <a:pt x="4336" y="305"/>
                    </a:cubicBezTo>
                    <a:cubicBezTo>
                      <a:pt x="4396" y="272"/>
                      <a:pt x="4363" y="186"/>
                      <a:pt x="4303" y="180"/>
                    </a:cubicBezTo>
                    <a:cubicBezTo>
                      <a:pt x="4132" y="180"/>
                      <a:pt x="3960" y="233"/>
                      <a:pt x="3795" y="259"/>
                    </a:cubicBezTo>
                    <a:cubicBezTo>
                      <a:pt x="3610" y="286"/>
                      <a:pt x="3425" y="305"/>
                      <a:pt x="3247" y="319"/>
                    </a:cubicBezTo>
                    <a:cubicBezTo>
                      <a:pt x="3028" y="339"/>
                      <a:pt x="2810" y="347"/>
                      <a:pt x="2591" y="347"/>
                    </a:cubicBezTo>
                    <a:cubicBezTo>
                      <a:pt x="2453" y="347"/>
                      <a:pt x="2315" y="343"/>
                      <a:pt x="2177" y="338"/>
                    </a:cubicBezTo>
                    <a:cubicBezTo>
                      <a:pt x="1457" y="305"/>
                      <a:pt x="744" y="180"/>
                      <a:pt x="44" y="2"/>
                    </a:cubicBezTo>
                    <a:cubicBezTo>
                      <a:pt x="42" y="1"/>
                      <a:pt x="40" y="1"/>
                      <a:pt x="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36"/>
              <p:cNvSpPr/>
              <p:nvPr/>
            </p:nvSpPr>
            <p:spPr>
              <a:xfrm>
                <a:off x="4150327" y="2147847"/>
                <a:ext cx="57641" cy="41700"/>
              </a:xfrm>
              <a:custGeom>
                <a:rect b="b" l="l" r="r" t="t"/>
                <a:pathLst>
                  <a:path extrusionOk="0" h="1206" w="1667">
                    <a:moveTo>
                      <a:pt x="1634" y="1"/>
                    </a:moveTo>
                    <a:cubicBezTo>
                      <a:pt x="1630" y="1"/>
                      <a:pt x="1626" y="2"/>
                      <a:pt x="1622" y="4"/>
                    </a:cubicBezTo>
                    <a:cubicBezTo>
                      <a:pt x="1496" y="96"/>
                      <a:pt x="1397" y="208"/>
                      <a:pt x="1278" y="301"/>
                    </a:cubicBezTo>
                    <a:cubicBezTo>
                      <a:pt x="1146" y="406"/>
                      <a:pt x="1021" y="505"/>
                      <a:pt x="889" y="611"/>
                    </a:cubicBezTo>
                    <a:cubicBezTo>
                      <a:pt x="757" y="710"/>
                      <a:pt x="631" y="816"/>
                      <a:pt x="493" y="902"/>
                    </a:cubicBezTo>
                    <a:cubicBezTo>
                      <a:pt x="347" y="994"/>
                      <a:pt x="195" y="1067"/>
                      <a:pt x="44" y="1139"/>
                    </a:cubicBezTo>
                    <a:cubicBezTo>
                      <a:pt x="0" y="1158"/>
                      <a:pt x="33" y="1206"/>
                      <a:pt x="64" y="1206"/>
                    </a:cubicBezTo>
                    <a:cubicBezTo>
                      <a:pt x="66" y="1206"/>
                      <a:pt x="68" y="1206"/>
                      <a:pt x="70" y="1205"/>
                    </a:cubicBezTo>
                    <a:cubicBezTo>
                      <a:pt x="407" y="1159"/>
                      <a:pt x="704" y="954"/>
                      <a:pt x="961" y="743"/>
                    </a:cubicBezTo>
                    <a:cubicBezTo>
                      <a:pt x="1087" y="638"/>
                      <a:pt x="1219" y="532"/>
                      <a:pt x="1338" y="420"/>
                    </a:cubicBezTo>
                    <a:cubicBezTo>
                      <a:pt x="1457" y="307"/>
                      <a:pt x="1582" y="195"/>
                      <a:pt x="1661" y="43"/>
                    </a:cubicBezTo>
                    <a:cubicBezTo>
                      <a:pt x="1667" y="27"/>
                      <a:pt x="1654" y="1"/>
                      <a:pt x="1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36"/>
              <p:cNvSpPr/>
              <p:nvPr/>
            </p:nvSpPr>
            <p:spPr>
              <a:xfrm>
                <a:off x="4181585" y="2106769"/>
                <a:ext cx="29391" cy="11583"/>
              </a:xfrm>
              <a:custGeom>
                <a:rect b="b" l="l" r="r" t="t"/>
                <a:pathLst>
                  <a:path extrusionOk="0" h="335" w="850">
                    <a:moveTo>
                      <a:pt x="308" y="1"/>
                    </a:moveTo>
                    <a:cubicBezTo>
                      <a:pt x="289" y="1"/>
                      <a:pt x="269" y="1"/>
                      <a:pt x="249" y="3"/>
                    </a:cubicBezTo>
                    <a:cubicBezTo>
                      <a:pt x="170" y="10"/>
                      <a:pt x="97" y="30"/>
                      <a:pt x="24" y="69"/>
                    </a:cubicBezTo>
                    <a:cubicBezTo>
                      <a:pt x="0" y="81"/>
                      <a:pt x="15" y="116"/>
                      <a:pt x="44" y="116"/>
                    </a:cubicBezTo>
                    <a:cubicBezTo>
                      <a:pt x="46" y="116"/>
                      <a:pt x="48" y="116"/>
                      <a:pt x="51" y="115"/>
                    </a:cubicBezTo>
                    <a:lnTo>
                      <a:pt x="51" y="122"/>
                    </a:lnTo>
                    <a:cubicBezTo>
                      <a:pt x="108" y="111"/>
                      <a:pt x="166" y="104"/>
                      <a:pt x="223" y="104"/>
                    </a:cubicBezTo>
                    <a:cubicBezTo>
                      <a:pt x="300" y="104"/>
                      <a:pt x="376" y="115"/>
                      <a:pt x="447" y="142"/>
                    </a:cubicBezTo>
                    <a:cubicBezTo>
                      <a:pt x="513" y="162"/>
                      <a:pt x="572" y="188"/>
                      <a:pt x="625" y="228"/>
                    </a:cubicBezTo>
                    <a:cubicBezTo>
                      <a:pt x="652" y="241"/>
                      <a:pt x="672" y="261"/>
                      <a:pt x="698" y="280"/>
                    </a:cubicBezTo>
                    <a:cubicBezTo>
                      <a:pt x="722" y="305"/>
                      <a:pt x="752" y="334"/>
                      <a:pt x="787" y="334"/>
                    </a:cubicBezTo>
                    <a:cubicBezTo>
                      <a:pt x="790" y="334"/>
                      <a:pt x="793" y="334"/>
                      <a:pt x="797" y="333"/>
                    </a:cubicBezTo>
                    <a:cubicBezTo>
                      <a:pt x="810" y="333"/>
                      <a:pt x="837" y="320"/>
                      <a:pt x="837" y="307"/>
                    </a:cubicBezTo>
                    <a:cubicBezTo>
                      <a:pt x="850" y="221"/>
                      <a:pt x="757" y="162"/>
                      <a:pt x="698" y="122"/>
                    </a:cubicBezTo>
                    <a:cubicBezTo>
                      <a:pt x="632" y="76"/>
                      <a:pt x="559" y="43"/>
                      <a:pt x="480" y="23"/>
                    </a:cubicBezTo>
                    <a:cubicBezTo>
                      <a:pt x="426" y="8"/>
                      <a:pt x="367" y="1"/>
                      <a:pt x="3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36"/>
              <p:cNvSpPr/>
              <p:nvPr/>
            </p:nvSpPr>
            <p:spPr>
              <a:xfrm>
                <a:off x="3636747" y="2166692"/>
                <a:ext cx="32918" cy="8471"/>
              </a:xfrm>
              <a:custGeom>
                <a:rect b="b" l="l" r="r" t="t"/>
                <a:pathLst>
                  <a:path extrusionOk="0" h="245" w="952">
                    <a:moveTo>
                      <a:pt x="515" y="0"/>
                    </a:moveTo>
                    <a:cubicBezTo>
                      <a:pt x="436" y="0"/>
                      <a:pt x="350" y="7"/>
                      <a:pt x="271" y="27"/>
                    </a:cubicBezTo>
                    <a:cubicBezTo>
                      <a:pt x="231" y="40"/>
                      <a:pt x="198" y="53"/>
                      <a:pt x="159" y="66"/>
                    </a:cubicBezTo>
                    <a:cubicBezTo>
                      <a:pt x="139" y="73"/>
                      <a:pt x="119" y="79"/>
                      <a:pt x="99" y="93"/>
                    </a:cubicBezTo>
                    <a:cubicBezTo>
                      <a:pt x="93" y="99"/>
                      <a:pt x="86" y="106"/>
                      <a:pt x="80" y="106"/>
                    </a:cubicBezTo>
                    <a:cubicBezTo>
                      <a:pt x="78" y="106"/>
                      <a:pt x="77" y="107"/>
                      <a:pt x="75" y="108"/>
                    </a:cubicBezTo>
                    <a:lnTo>
                      <a:pt x="75" y="108"/>
                    </a:lnTo>
                    <a:cubicBezTo>
                      <a:pt x="69" y="97"/>
                      <a:pt x="58" y="91"/>
                      <a:pt x="46" y="91"/>
                    </a:cubicBezTo>
                    <a:cubicBezTo>
                      <a:pt x="39" y="91"/>
                      <a:pt x="32" y="94"/>
                      <a:pt x="27" y="99"/>
                    </a:cubicBezTo>
                    <a:cubicBezTo>
                      <a:pt x="0" y="119"/>
                      <a:pt x="0" y="159"/>
                      <a:pt x="14" y="185"/>
                    </a:cubicBezTo>
                    <a:cubicBezTo>
                      <a:pt x="29" y="211"/>
                      <a:pt x="54" y="218"/>
                      <a:pt x="81" y="218"/>
                    </a:cubicBezTo>
                    <a:cubicBezTo>
                      <a:pt x="101" y="218"/>
                      <a:pt x="122" y="214"/>
                      <a:pt x="139" y="211"/>
                    </a:cubicBezTo>
                    <a:cubicBezTo>
                      <a:pt x="225" y="185"/>
                      <a:pt x="297" y="152"/>
                      <a:pt x="390" y="145"/>
                    </a:cubicBezTo>
                    <a:cubicBezTo>
                      <a:pt x="476" y="145"/>
                      <a:pt x="562" y="152"/>
                      <a:pt x="647" y="172"/>
                    </a:cubicBezTo>
                    <a:cubicBezTo>
                      <a:pt x="729" y="191"/>
                      <a:pt x="810" y="245"/>
                      <a:pt x="892" y="245"/>
                    </a:cubicBezTo>
                    <a:cubicBezTo>
                      <a:pt x="896" y="245"/>
                      <a:pt x="900" y="245"/>
                      <a:pt x="905" y="244"/>
                    </a:cubicBezTo>
                    <a:cubicBezTo>
                      <a:pt x="931" y="244"/>
                      <a:pt x="951" y="225"/>
                      <a:pt x="945" y="198"/>
                    </a:cubicBezTo>
                    <a:cubicBezTo>
                      <a:pt x="918" y="119"/>
                      <a:pt x="832" y="79"/>
                      <a:pt x="760" y="53"/>
                    </a:cubicBezTo>
                    <a:cubicBezTo>
                      <a:pt x="680" y="20"/>
                      <a:pt x="595" y="7"/>
                      <a:pt x="5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36"/>
              <p:cNvSpPr/>
              <p:nvPr/>
            </p:nvSpPr>
            <p:spPr>
              <a:xfrm>
                <a:off x="3619147" y="2190135"/>
                <a:ext cx="109196" cy="61894"/>
              </a:xfrm>
              <a:custGeom>
                <a:rect b="b" l="l" r="r" t="t"/>
                <a:pathLst>
                  <a:path extrusionOk="0" h="1790" w="3158">
                    <a:moveTo>
                      <a:pt x="287" y="0"/>
                    </a:moveTo>
                    <a:cubicBezTo>
                      <a:pt x="275" y="0"/>
                      <a:pt x="263" y="7"/>
                      <a:pt x="258" y="22"/>
                    </a:cubicBezTo>
                    <a:lnTo>
                      <a:pt x="258" y="29"/>
                    </a:lnTo>
                    <a:cubicBezTo>
                      <a:pt x="1" y="630"/>
                      <a:pt x="430" y="1230"/>
                      <a:pt x="958" y="1494"/>
                    </a:cubicBezTo>
                    <a:cubicBezTo>
                      <a:pt x="1269" y="1646"/>
                      <a:pt x="1612" y="1706"/>
                      <a:pt x="1955" y="1739"/>
                    </a:cubicBezTo>
                    <a:cubicBezTo>
                      <a:pt x="2140" y="1752"/>
                      <a:pt x="2332" y="1759"/>
                      <a:pt x="2517" y="1772"/>
                    </a:cubicBezTo>
                    <a:cubicBezTo>
                      <a:pt x="2624" y="1776"/>
                      <a:pt x="2744" y="1789"/>
                      <a:pt x="2860" y="1789"/>
                    </a:cubicBezTo>
                    <a:cubicBezTo>
                      <a:pt x="2936" y="1789"/>
                      <a:pt x="3010" y="1784"/>
                      <a:pt x="3078" y="1765"/>
                    </a:cubicBezTo>
                    <a:cubicBezTo>
                      <a:pt x="3157" y="1745"/>
                      <a:pt x="3144" y="1646"/>
                      <a:pt x="3078" y="1627"/>
                    </a:cubicBezTo>
                    <a:cubicBezTo>
                      <a:pt x="2933" y="1574"/>
                      <a:pt x="2748" y="1587"/>
                      <a:pt x="2596" y="1574"/>
                    </a:cubicBezTo>
                    <a:cubicBezTo>
                      <a:pt x="2424" y="1567"/>
                      <a:pt x="2259" y="1561"/>
                      <a:pt x="2087" y="1554"/>
                    </a:cubicBezTo>
                    <a:cubicBezTo>
                      <a:pt x="1770" y="1534"/>
                      <a:pt x="1454" y="1488"/>
                      <a:pt x="1150" y="1376"/>
                    </a:cubicBezTo>
                    <a:cubicBezTo>
                      <a:pt x="615" y="1184"/>
                      <a:pt x="126" y="649"/>
                      <a:pt x="318" y="42"/>
                    </a:cubicBezTo>
                    <a:cubicBezTo>
                      <a:pt x="326" y="17"/>
                      <a:pt x="306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36"/>
              <p:cNvSpPr/>
              <p:nvPr/>
            </p:nvSpPr>
            <p:spPr>
              <a:xfrm>
                <a:off x="3798847" y="2445663"/>
                <a:ext cx="14177" cy="10546"/>
              </a:xfrm>
              <a:custGeom>
                <a:rect b="b" l="l" r="r" t="t"/>
                <a:pathLst>
                  <a:path extrusionOk="0" h="305" w="410">
                    <a:moveTo>
                      <a:pt x="267" y="143"/>
                    </a:moveTo>
                    <a:cubicBezTo>
                      <a:pt x="265" y="143"/>
                      <a:pt x="267" y="146"/>
                      <a:pt x="271" y="146"/>
                    </a:cubicBezTo>
                    <a:cubicBezTo>
                      <a:pt x="269" y="144"/>
                      <a:pt x="267" y="143"/>
                      <a:pt x="267" y="143"/>
                    </a:cubicBezTo>
                    <a:close/>
                    <a:moveTo>
                      <a:pt x="146" y="146"/>
                    </a:moveTo>
                    <a:cubicBezTo>
                      <a:pt x="137" y="146"/>
                      <a:pt x="143" y="149"/>
                      <a:pt x="146" y="151"/>
                    </a:cubicBezTo>
                    <a:lnTo>
                      <a:pt x="146" y="151"/>
                    </a:lnTo>
                    <a:lnTo>
                      <a:pt x="146" y="146"/>
                    </a:lnTo>
                    <a:close/>
                    <a:moveTo>
                      <a:pt x="273" y="152"/>
                    </a:moveTo>
                    <a:lnTo>
                      <a:pt x="273" y="152"/>
                    </a:lnTo>
                    <a:cubicBezTo>
                      <a:pt x="272" y="152"/>
                      <a:pt x="272" y="152"/>
                      <a:pt x="271" y="153"/>
                    </a:cubicBezTo>
                    <a:lnTo>
                      <a:pt x="271" y="159"/>
                    </a:lnTo>
                    <a:cubicBezTo>
                      <a:pt x="271" y="159"/>
                      <a:pt x="273" y="157"/>
                      <a:pt x="275" y="155"/>
                    </a:cubicBezTo>
                    <a:lnTo>
                      <a:pt x="275" y="155"/>
                    </a:lnTo>
                    <a:cubicBezTo>
                      <a:pt x="275" y="155"/>
                      <a:pt x="275" y="155"/>
                      <a:pt x="275" y="155"/>
                    </a:cubicBezTo>
                    <a:lnTo>
                      <a:pt x="275" y="155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5" y="155"/>
                    </a:lnTo>
                    <a:lnTo>
                      <a:pt x="275" y="155"/>
                    </a:lnTo>
                    <a:cubicBezTo>
                      <a:pt x="275" y="155"/>
                      <a:pt x="275" y="155"/>
                      <a:pt x="275" y="155"/>
                    </a:cubicBezTo>
                    <a:lnTo>
                      <a:pt x="275" y="155"/>
                    </a:lnTo>
                    <a:cubicBezTo>
                      <a:pt x="274" y="154"/>
                      <a:pt x="273" y="153"/>
                      <a:pt x="273" y="152"/>
                    </a:cubicBezTo>
                    <a:close/>
                    <a:moveTo>
                      <a:pt x="276" y="155"/>
                    </a:moveTo>
                    <a:lnTo>
                      <a:pt x="278" y="159"/>
                    </a:lnTo>
                    <a:cubicBezTo>
                      <a:pt x="278" y="161"/>
                      <a:pt x="277" y="162"/>
                      <a:pt x="277" y="162"/>
                    </a:cubicBezTo>
                    <a:cubicBezTo>
                      <a:pt x="275" y="162"/>
                      <a:pt x="274" y="159"/>
                      <a:pt x="276" y="155"/>
                    </a:cubicBezTo>
                    <a:close/>
                    <a:moveTo>
                      <a:pt x="265" y="159"/>
                    </a:moveTo>
                    <a:lnTo>
                      <a:pt x="260" y="164"/>
                    </a:lnTo>
                    <a:lnTo>
                      <a:pt x="260" y="164"/>
                    </a:lnTo>
                    <a:cubicBezTo>
                      <a:pt x="265" y="162"/>
                      <a:pt x="273" y="159"/>
                      <a:pt x="265" y="159"/>
                    </a:cubicBezTo>
                    <a:close/>
                    <a:moveTo>
                      <a:pt x="179" y="80"/>
                    </a:moveTo>
                    <a:cubicBezTo>
                      <a:pt x="181" y="83"/>
                      <a:pt x="183" y="85"/>
                      <a:pt x="185" y="87"/>
                    </a:cubicBezTo>
                    <a:cubicBezTo>
                      <a:pt x="199" y="100"/>
                      <a:pt x="212" y="107"/>
                      <a:pt x="225" y="113"/>
                    </a:cubicBezTo>
                    <a:lnTo>
                      <a:pt x="251" y="133"/>
                    </a:lnTo>
                    <a:lnTo>
                      <a:pt x="251" y="126"/>
                    </a:lnTo>
                    <a:lnTo>
                      <a:pt x="258" y="133"/>
                    </a:lnTo>
                    <a:lnTo>
                      <a:pt x="271" y="146"/>
                    </a:lnTo>
                    <a:lnTo>
                      <a:pt x="271" y="146"/>
                    </a:lnTo>
                    <a:lnTo>
                      <a:pt x="271" y="146"/>
                    </a:lnTo>
                    <a:lnTo>
                      <a:pt x="276" y="151"/>
                    </a:lnTo>
                    <a:lnTo>
                      <a:pt x="276" y="151"/>
                    </a:lnTo>
                    <a:cubicBezTo>
                      <a:pt x="275" y="151"/>
                      <a:pt x="275" y="151"/>
                      <a:pt x="274" y="152"/>
                    </a:cubicBezTo>
                    <a:lnTo>
                      <a:pt x="274" y="152"/>
                    </a:lnTo>
                    <a:lnTo>
                      <a:pt x="271" y="146"/>
                    </a:lnTo>
                    <a:lnTo>
                      <a:pt x="271" y="146"/>
                    </a:lnTo>
                    <a:cubicBezTo>
                      <a:pt x="271" y="148"/>
                      <a:pt x="272" y="150"/>
                      <a:pt x="273" y="152"/>
                    </a:cubicBezTo>
                    <a:lnTo>
                      <a:pt x="273" y="152"/>
                    </a:lnTo>
                    <a:cubicBezTo>
                      <a:pt x="273" y="152"/>
                      <a:pt x="274" y="152"/>
                      <a:pt x="274" y="152"/>
                    </a:cubicBezTo>
                    <a:lnTo>
                      <a:pt x="274" y="152"/>
                    </a:lnTo>
                    <a:lnTo>
                      <a:pt x="275" y="155"/>
                    </a:lnTo>
                    <a:lnTo>
                      <a:pt x="275" y="155"/>
                    </a:lnTo>
                    <a:cubicBezTo>
                      <a:pt x="276" y="154"/>
                      <a:pt x="277" y="153"/>
                      <a:pt x="277" y="152"/>
                    </a:cubicBezTo>
                    <a:lnTo>
                      <a:pt x="277" y="152"/>
                    </a:lnTo>
                    <a:lnTo>
                      <a:pt x="278" y="153"/>
                    </a:lnTo>
                    <a:lnTo>
                      <a:pt x="278" y="153"/>
                    </a:lnTo>
                    <a:lnTo>
                      <a:pt x="278" y="153"/>
                    </a:lnTo>
                    <a:cubicBezTo>
                      <a:pt x="278" y="153"/>
                      <a:pt x="278" y="153"/>
                      <a:pt x="278" y="153"/>
                    </a:cubicBezTo>
                    <a:lnTo>
                      <a:pt x="278" y="153"/>
                    </a:lnTo>
                    <a:cubicBezTo>
                      <a:pt x="278" y="155"/>
                      <a:pt x="277" y="156"/>
                      <a:pt x="276" y="156"/>
                    </a:cubicBezTo>
                    <a:cubicBezTo>
                      <a:pt x="276" y="156"/>
                      <a:pt x="276" y="155"/>
                      <a:pt x="276" y="155"/>
                    </a:cubicBezTo>
                    <a:lnTo>
                      <a:pt x="276" y="155"/>
                    </a:lnTo>
                    <a:cubicBezTo>
                      <a:pt x="276" y="155"/>
                      <a:pt x="277" y="154"/>
                      <a:pt x="278" y="153"/>
                    </a:cubicBezTo>
                    <a:lnTo>
                      <a:pt x="278" y="153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6" y="155"/>
                    </a:lnTo>
                    <a:cubicBezTo>
                      <a:pt x="276" y="155"/>
                      <a:pt x="276" y="155"/>
                      <a:pt x="275" y="155"/>
                    </a:cubicBezTo>
                    <a:lnTo>
                      <a:pt x="275" y="155"/>
                    </a:lnTo>
                    <a:lnTo>
                      <a:pt x="271" y="159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60" y="164"/>
                    </a:lnTo>
                    <a:lnTo>
                      <a:pt x="260" y="164"/>
                    </a:lnTo>
                    <a:cubicBezTo>
                      <a:pt x="257" y="165"/>
                      <a:pt x="256" y="166"/>
                      <a:pt x="258" y="166"/>
                    </a:cubicBezTo>
                    <a:lnTo>
                      <a:pt x="218" y="166"/>
                    </a:lnTo>
                    <a:cubicBezTo>
                      <a:pt x="205" y="166"/>
                      <a:pt x="199" y="166"/>
                      <a:pt x="192" y="159"/>
                    </a:cubicBezTo>
                    <a:cubicBezTo>
                      <a:pt x="179" y="159"/>
                      <a:pt x="172" y="159"/>
                      <a:pt x="159" y="153"/>
                    </a:cubicBezTo>
                    <a:lnTo>
                      <a:pt x="146" y="153"/>
                    </a:lnTo>
                    <a:cubicBezTo>
                      <a:pt x="148" y="153"/>
                      <a:pt x="147" y="152"/>
                      <a:pt x="146" y="151"/>
                    </a:cubicBezTo>
                    <a:lnTo>
                      <a:pt x="146" y="151"/>
                    </a:lnTo>
                    <a:lnTo>
                      <a:pt x="146" y="153"/>
                    </a:lnTo>
                    <a:lnTo>
                      <a:pt x="132" y="146"/>
                    </a:lnTo>
                    <a:lnTo>
                      <a:pt x="126" y="140"/>
                    </a:lnTo>
                    <a:cubicBezTo>
                      <a:pt x="126" y="140"/>
                      <a:pt x="126" y="138"/>
                      <a:pt x="127" y="138"/>
                    </a:cubicBezTo>
                    <a:cubicBezTo>
                      <a:pt x="128" y="138"/>
                      <a:pt x="129" y="140"/>
                      <a:pt x="132" y="146"/>
                    </a:cubicBezTo>
                    <a:lnTo>
                      <a:pt x="126" y="133"/>
                    </a:lnTo>
                    <a:cubicBezTo>
                      <a:pt x="126" y="127"/>
                      <a:pt x="126" y="122"/>
                      <a:pt x="126" y="120"/>
                    </a:cubicBezTo>
                    <a:lnTo>
                      <a:pt x="132" y="107"/>
                    </a:lnTo>
                    <a:lnTo>
                      <a:pt x="139" y="100"/>
                    </a:lnTo>
                    <a:lnTo>
                      <a:pt x="146" y="93"/>
                    </a:lnTo>
                    <a:lnTo>
                      <a:pt x="166" y="87"/>
                    </a:lnTo>
                    <a:lnTo>
                      <a:pt x="179" y="80"/>
                    </a:lnTo>
                    <a:cubicBezTo>
                      <a:pt x="179" y="80"/>
                      <a:pt x="179" y="80"/>
                      <a:pt x="179" y="80"/>
                    </a:cubicBezTo>
                    <a:close/>
                    <a:moveTo>
                      <a:pt x="212" y="1"/>
                    </a:moveTo>
                    <a:cubicBezTo>
                      <a:pt x="204" y="3"/>
                      <a:pt x="198" y="7"/>
                      <a:pt x="192" y="12"/>
                    </a:cubicBezTo>
                    <a:lnTo>
                      <a:pt x="192" y="12"/>
                    </a:lnTo>
                    <a:cubicBezTo>
                      <a:pt x="176" y="8"/>
                      <a:pt x="163" y="8"/>
                      <a:pt x="146" y="8"/>
                    </a:cubicBezTo>
                    <a:cubicBezTo>
                      <a:pt x="106" y="8"/>
                      <a:pt x="73" y="21"/>
                      <a:pt x="47" y="41"/>
                    </a:cubicBezTo>
                    <a:cubicBezTo>
                      <a:pt x="14" y="67"/>
                      <a:pt x="0" y="107"/>
                      <a:pt x="0" y="146"/>
                    </a:cubicBezTo>
                    <a:cubicBezTo>
                      <a:pt x="7" y="179"/>
                      <a:pt x="20" y="212"/>
                      <a:pt x="53" y="239"/>
                    </a:cubicBezTo>
                    <a:cubicBezTo>
                      <a:pt x="80" y="258"/>
                      <a:pt x="106" y="272"/>
                      <a:pt x="139" y="285"/>
                    </a:cubicBezTo>
                    <a:cubicBezTo>
                      <a:pt x="172" y="298"/>
                      <a:pt x="212" y="305"/>
                      <a:pt x="251" y="305"/>
                    </a:cubicBezTo>
                    <a:cubicBezTo>
                      <a:pt x="291" y="305"/>
                      <a:pt x="331" y="285"/>
                      <a:pt x="364" y="258"/>
                    </a:cubicBezTo>
                    <a:cubicBezTo>
                      <a:pt x="390" y="232"/>
                      <a:pt x="410" y="192"/>
                      <a:pt x="410" y="153"/>
                    </a:cubicBezTo>
                    <a:cubicBezTo>
                      <a:pt x="410" y="107"/>
                      <a:pt x="383" y="60"/>
                      <a:pt x="337" y="34"/>
                    </a:cubicBezTo>
                    <a:cubicBezTo>
                      <a:pt x="324" y="21"/>
                      <a:pt x="304" y="14"/>
                      <a:pt x="284" y="8"/>
                    </a:cubicBezTo>
                    <a:cubicBezTo>
                      <a:pt x="271" y="8"/>
                      <a:pt x="265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36"/>
              <p:cNvSpPr/>
              <p:nvPr/>
            </p:nvSpPr>
            <p:spPr>
              <a:xfrm>
                <a:off x="3828307" y="2448637"/>
                <a:ext cx="16908" cy="11169"/>
              </a:xfrm>
              <a:custGeom>
                <a:rect b="b" l="l" r="r" t="t"/>
                <a:pathLst>
                  <a:path extrusionOk="0" h="323" w="489">
                    <a:moveTo>
                      <a:pt x="342" y="95"/>
                    </a:moveTo>
                    <a:cubicBezTo>
                      <a:pt x="342" y="95"/>
                      <a:pt x="343" y="96"/>
                      <a:pt x="343" y="98"/>
                    </a:cubicBezTo>
                    <a:lnTo>
                      <a:pt x="343" y="98"/>
                    </a:lnTo>
                    <a:cubicBezTo>
                      <a:pt x="342" y="97"/>
                      <a:pt x="341" y="97"/>
                      <a:pt x="341" y="97"/>
                    </a:cubicBezTo>
                    <a:lnTo>
                      <a:pt x="341" y="97"/>
                    </a:lnTo>
                    <a:cubicBezTo>
                      <a:pt x="341" y="97"/>
                      <a:pt x="341" y="98"/>
                      <a:pt x="344" y="100"/>
                    </a:cubicBezTo>
                    <a:cubicBezTo>
                      <a:pt x="344" y="99"/>
                      <a:pt x="344" y="99"/>
                      <a:pt x="343" y="98"/>
                    </a:cubicBezTo>
                    <a:lnTo>
                      <a:pt x="343" y="98"/>
                    </a:lnTo>
                    <a:cubicBezTo>
                      <a:pt x="345" y="99"/>
                      <a:pt x="348" y="100"/>
                      <a:pt x="350" y="100"/>
                    </a:cubicBezTo>
                    <a:cubicBezTo>
                      <a:pt x="344" y="97"/>
                      <a:pt x="342" y="95"/>
                      <a:pt x="342" y="95"/>
                    </a:cubicBezTo>
                    <a:close/>
                    <a:moveTo>
                      <a:pt x="353" y="115"/>
                    </a:moveTo>
                    <a:cubicBezTo>
                      <a:pt x="353" y="115"/>
                      <a:pt x="353" y="116"/>
                      <a:pt x="353" y="116"/>
                    </a:cubicBezTo>
                    <a:lnTo>
                      <a:pt x="353" y="116"/>
                    </a:lnTo>
                    <a:cubicBezTo>
                      <a:pt x="353" y="116"/>
                      <a:pt x="353" y="116"/>
                      <a:pt x="353" y="115"/>
                    </a:cubicBezTo>
                    <a:lnTo>
                      <a:pt x="353" y="115"/>
                    </a:lnTo>
                    <a:cubicBezTo>
                      <a:pt x="353" y="115"/>
                      <a:pt x="353" y="115"/>
                      <a:pt x="353" y="115"/>
                    </a:cubicBezTo>
                    <a:close/>
                    <a:moveTo>
                      <a:pt x="344" y="139"/>
                    </a:moveTo>
                    <a:lnTo>
                      <a:pt x="344" y="139"/>
                    </a:lnTo>
                    <a:cubicBezTo>
                      <a:pt x="342" y="141"/>
                      <a:pt x="342" y="141"/>
                      <a:pt x="342" y="141"/>
                    </a:cubicBezTo>
                    <a:cubicBezTo>
                      <a:pt x="342" y="141"/>
                      <a:pt x="343" y="140"/>
                      <a:pt x="344" y="139"/>
                    </a:cubicBezTo>
                    <a:close/>
                    <a:moveTo>
                      <a:pt x="316" y="75"/>
                    </a:moveTo>
                    <a:cubicBezTo>
                      <a:pt x="319" y="80"/>
                      <a:pt x="324" y="83"/>
                      <a:pt x="330" y="87"/>
                    </a:cubicBezTo>
                    <a:lnTo>
                      <a:pt x="344" y="93"/>
                    </a:lnTo>
                    <a:lnTo>
                      <a:pt x="350" y="100"/>
                    </a:lnTo>
                    <a:lnTo>
                      <a:pt x="350" y="106"/>
                    </a:lnTo>
                    <a:cubicBezTo>
                      <a:pt x="350" y="106"/>
                      <a:pt x="350" y="116"/>
                      <a:pt x="350" y="120"/>
                    </a:cubicBezTo>
                    <a:cubicBezTo>
                      <a:pt x="351" y="118"/>
                      <a:pt x="352" y="117"/>
                      <a:pt x="352" y="116"/>
                    </a:cubicBezTo>
                    <a:lnTo>
                      <a:pt x="352" y="116"/>
                    </a:lnTo>
                    <a:cubicBezTo>
                      <a:pt x="352" y="117"/>
                      <a:pt x="353" y="117"/>
                      <a:pt x="353" y="117"/>
                    </a:cubicBezTo>
                    <a:lnTo>
                      <a:pt x="353" y="117"/>
                    </a:lnTo>
                    <a:cubicBezTo>
                      <a:pt x="352" y="121"/>
                      <a:pt x="350" y="126"/>
                      <a:pt x="350" y="126"/>
                    </a:cubicBezTo>
                    <a:cubicBezTo>
                      <a:pt x="351" y="125"/>
                      <a:pt x="352" y="124"/>
                      <a:pt x="353" y="124"/>
                    </a:cubicBezTo>
                    <a:lnTo>
                      <a:pt x="353" y="124"/>
                    </a:lnTo>
                    <a:cubicBezTo>
                      <a:pt x="354" y="124"/>
                      <a:pt x="349" y="133"/>
                      <a:pt x="344" y="133"/>
                    </a:cubicBezTo>
                    <a:lnTo>
                      <a:pt x="330" y="146"/>
                    </a:lnTo>
                    <a:lnTo>
                      <a:pt x="324" y="153"/>
                    </a:lnTo>
                    <a:lnTo>
                      <a:pt x="330" y="153"/>
                    </a:lnTo>
                    <a:lnTo>
                      <a:pt x="311" y="159"/>
                    </a:lnTo>
                    <a:lnTo>
                      <a:pt x="291" y="172"/>
                    </a:lnTo>
                    <a:lnTo>
                      <a:pt x="278" y="179"/>
                    </a:lnTo>
                    <a:lnTo>
                      <a:pt x="258" y="186"/>
                    </a:lnTo>
                    <a:lnTo>
                      <a:pt x="238" y="186"/>
                    </a:lnTo>
                    <a:lnTo>
                      <a:pt x="225" y="192"/>
                    </a:lnTo>
                    <a:lnTo>
                      <a:pt x="185" y="192"/>
                    </a:lnTo>
                    <a:lnTo>
                      <a:pt x="172" y="186"/>
                    </a:lnTo>
                    <a:lnTo>
                      <a:pt x="159" y="186"/>
                    </a:lnTo>
                    <a:lnTo>
                      <a:pt x="165" y="172"/>
                    </a:lnTo>
                    <a:cubicBezTo>
                      <a:pt x="165" y="172"/>
                      <a:pt x="166" y="170"/>
                      <a:pt x="167" y="167"/>
                    </a:cubicBezTo>
                    <a:lnTo>
                      <a:pt x="167" y="167"/>
                    </a:lnTo>
                    <a:cubicBezTo>
                      <a:pt x="169" y="164"/>
                      <a:pt x="172" y="157"/>
                      <a:pt x="172" y="153"/>
                    </a:cubicBezTo>
                    <a:lnTo>
                      <a:pt x="179" y="139"/>
                    </a:lnTo>
                    <a:lnTo>
                      <a:pt x="185" y="133"/>
                    </a:lnTo>
                    <a:lnTo>
                      <a:pt x="192" y="120"/>
                    </a:lnTo>
                    <a:lnTo>
                      <a:pt x="198" y="120"/>
                    </a:lnTo>
                    <a:lnTo>
                      <a:pt x="205" y="113"/>
                    </a:lnTo>
                    <a:lnTo>
                      <a:pt x="212" y="113"/>
                    </a:lnTo>
                    <a:lnTo>
                      <a:pt x="218" y="106"/>
                    </a:lnTo>
                    <a:lnTo>
                      <a:pt x="231" y="100"/>
                    </a:lnTo>
                    <a:lnTo>
                      <a:pt x="245" y="93"/>
                    </a:lnTo>
                    <a:lnTo>
                      <a:pt x="258" y="87"/>
                    </a:lnTo>
                    <a:lnTo>
                      <a:pt x="291" y="87"/>
                    </a:lnTo>
                    <a:cubicBezTo>
                      <a:pt x="302" y="87"/>
                      <a:pt x="311" y="82"/>
                      <a:pt x="316" y="75"/>
                    </a:cubicBezTo>
                    <a:close/>
                    <a:moveTo>
                      <a:pt x="235" y="189"/>
                    </a:moveTo>
                    <a:cubicBezTo>
                      <a:pt x="236" y="189"/>
                      <a:pt x="236" y="190"/>
                      <a:pt x="231" y="192"/>
                    </a:cubicBezTo>
                    <a:lnTo>
                      <a:pt x="225" y="192"/>
                    </a:lnTo>
                    <a:cubicBezTo>
                      <a:pt x="225" y="192"/>
                      <a:pt x="234" y="189"/>
                      <a:pt x="235" y="189"/>
                    </a:cubicBezTo>
                    <a:close/>
                    <a:moveTo>
                      <a:pt x="154" y="195"/>
                    </a:moveTo>
                    <a:lnTo>
                      <a:pt x="154" y="195"/>
                    </a:lnTo>
                    <a:cubicBezTo>
                      <a:pt x="155" y="197"/>
                      <a:pt x="155" y="198"/>
                      <a:pt x="155" y="198"/>
                    </a:cubicBezTo>
                    <a:cubicBezTo>
                      <a:pt x="155" y="198"/>
                      <a:pt x="155" y="197"/>
                      <a:pt x="154" y="196"/>
                    </a:cubicBezTo>
                    <a:lnTo>
                      <a:pt x="154" y="196"/>
                    </a:lnTo>
                    <a:lnTo>
                      <a:pt x="154" y="195"/>
                    </a:lnTo>
                    <a:close/>
                    <a:moveTo>
                      <a:pt x="369" y="0"/>
                    </a:moveTo>
                    <a:cubicBezTo>
                      <a:pt x="352" y="0"/>
                      <a:pt x="337" y="8"/>
                      <a:pt x="324" y="21"/>
                    </a:cubicBezTo>
                    <a:cubicBezTo>
                      <a:pt x="318" y="23"/>
                      <a:pt x="315" y="27"/>
                      <a:pt x="313" y="32"/>
                    </a:cubicBezTo>
                    <a:lnTo>
                      <a:pt x="313" y="32"/>
                    </a:lnTo>
                    <a:cubicBezTo>
                      <a:pt x="311" y="30"/>
                      <a:pt x="307" y="28"/>
                      <a:pt x="304" y="27"/>
                    </a:cubicBezTo>
                    <a:lnTo>
                      <a:pt x="297" y="27"/>
                    </a:lnTo>
                    <a:cubicBezTo>
                      <a:pt x="278" y="21"/>
                      <a:pt x="259" y="18"/>
                      <a:pt x="239" y="18"/>
                    </a:cubicBezTo>
                    <a:cubicBezTo>
                      <a:pt x="197" y="18"/>
                      <a:pt x="155" y="31"/>
                      <a:pt x="119" y="54"/>
                    </a:cubicBezTo>
                    <a:cubicBezTo>
                      <a:pt x="60" y="100"/>
                      <a:pt x="0" y="186"/>
                      <a:pt x="46" y="258"/>
                    </a:cubicBezTo>
                    <a:cubicBezTo>
                      <a:pt x="73" y="291"/>
                      <a:pt x="119" y="311"/>
                      <a:pt x="159" y="318"/>
                    </a:cubicBezTo>
                    <a:cubicBezTo>
                      <a:pt x="182" y="321"/>
                      <a:pt x="203" y="323"/>
                      <a:pt x="224" y="323"/>
                    </a:cubicBezTo>
                    <a:cubicBezTo>
                      <a:pt x="245" y="323"/>
                      <a:pt x="264" y="321"/>
                      <a:pt x="284" y="318"/>
                    </a:cubicBezTo>
                    <a:cubicBezTo>
                      <a:pt x="350" y="298"/>
                      <a:pt x="429" y="258"/>
                      <a:pt x="462" y="192"/>
                    </a:cubicBezTo>
                    <a:cubicBezTo>
                      <a:pt x="482" y="146"/>
                      <a:pt x="489" y="93"/>
                      <a:pt x="456" y="47"/>
                    </a:cubicBezTo>
                    <a:cubicBezTo>
                      <a:pt x="443" y="27"/>
                      <a:pt x="423" y="14"/>
                      <a:pt x="396" y="7"/>
                    </a:cubicBezTo>
                    <a:cubicBezTo>
                      <a:pt x="387" y="3"/>
                      <a:pt x="378" y="0"/>
                      <a:pt x="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36"/>
              <p:cNvSpPr/>
              <p:nvPr/>
            </p:nvSpPr>
            <p:spPr>
              <a:xfrm>
                <a:off x="3850886" y="2438506"/>
                <a:ext cx="16044" cy="12863"/>
              </a:xfrm>
              <a:custGeom>
                <a:rect b="b" l="l" r="r" t="t"/>
                <a:pathLst>
                  <a:path extrusionOk="0" h="372" w="464">
                    <a:moveTo>
                      <a:pt x="307" y="157"/>
                    </a:moveTo>
                    <a:cubicBezTo>
                      <a:pt x="308" y="157"/>
                      <a:pt x="308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7"/>
                      <a:pt x="307" y="157"/>
                    </a:cubicBezTo>
                    <a:close/>
                    <a:moveTo>
                      <a:pt x="307" y="166"/>
                    </a:moveTo>
                    <a:cubicBezTo>
                      <a:pt x="307" y="166"/>
                      <a:pt x="307" y="166"/>
                      <a:pt x="307" y="166"/>
                    </a:cubicBezTo>
                    <a:cubicBezTo>
                      <a:pt x="307" y="166"/>
                      <a:pt x="307" y="166"/>
                      <a:pt x="307" y="166"/>
                    </a:cubicBezTo>
                    <a:lnTo>
                      <a:pt x="307" y="166"/>
                    </a:lnTo>
                    <a:cubicBezTo>
                      <a:pt x="307" y="166"/>
                      <a:pt x="307" y="166"/>
                      <a:pt x="307" y="166"/>
                    </a:cubicBezTo>
                    <a:close/>
                    <a:moveTo>
                      <a:pt x="133" y="210"/>
                    </a:moveTo>
                    <a:cubicBezTo>
                      <a:pt x="134" y="210"/>
                      <a:pt x="134" y="211"/>
                      <a:pt x="136" y="213"/>
                    </a:cubicBezTo>
                    <a:lnTo>
                      <a:pt x="136" y="213"/>
                    </a:lnTo>
                    <a:cubicBezTo>
                      <a:pt x="134" y="213"/>
                      <a:pt x="135" y="215"/>
                      <a:pt x="136" y="216"/>
                    </a:cubicBezTo>
                    <a:lnTo>
                      <a:pt x="136" y="216"/>
                    </a:lnTo>
                    <a:cubicBezTo>
                      <a:pt x="136" y="216"/>
                      <a:pt x="135" y="217"/>
                      <a:pt x="135" y="217"/>
                    </a:cubicBezTo>
                    <a:lnTo>
                      <a:pt x="135" y="217"/>
                    </a:lnTo>
                    <a:cubicBezTo>
                      <a:pt x="135" y="216"/>
                      <a:pt x="134" y="216"/>
                      <a:pt x="133" y="215"/>
                    </a:cubicBezTo>
                    <a:lnTo>
                      <a:pt x="133" y="215"/>
                    </a:lnTo>
                    <a:lnTo>
                      <a:pt x="133" y="215"/>
                    </a:lnTo>
                    <a:cubicBezTo>
                      <a:pt x="133" y="212"/>
                      <a:pt x="133" y="210"/>
                      <a:pt x="133" y="210"/>
                    </a:cubicBezTo>
                    <a:close/>
                    <a:moveTo>
                      <a:pt x="141" y="216"/>
                    </a:moveTo>
                    <a:cubicBezTo>
                      <a:pt x="142" y="216"/>
                      <a:pt x="144" y="217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4" y="217"/>
                      <a:pt x="143" y="216"/>
                      <a:pt x="141" y="216"/>
                    </a:cubicBezTo>
                    <a:close/>
                    <a:moveTo>
                      <a:pt x="138" y="218"/>
                    </a:moveTo>
                    <a:lnTo>
                      <a:pt x="138" y="218"/>
                    </a:lnTo>
                    <a:cubicBezTo>
                      <a:pt x="139" y="219"/>
                      <a:pt x="139" y="220"/>
                      <a:pt x="140" y="221"/>
                    </a:cubicBezTo>
                    <a:cubicBezTo>
                      <a:pt x="139" y="220"/>
                      <a:pt x="139" y="219"/>
                      <a:pt x="138" y="219"/>
                    </a:cubicBezTo>
                    <a:lnTo>
                      <a:pt x="138" y="219"/>
                    </a:lnTo>
                    <a:cubicBezTo>
                      <a:pt x="138" y="218"/>
                      <a:pt x="138" y="218"/>
                      <a:pt x="138" y="218"/>
                    </a:cubicBezTo>
                    <a:close/>
                    <a:moveTo>
                      <a:pt x="182" y="134"/>
                    </a:moveTo>
                    <a:cubicBezTo>
                      <a:pt x="190" y="143"/>
                      <a:pt x="202" y="148"/>
                      <a:pt x="219" y="148"/>
                    </a:cubicBezTo>
                    <a:lnTo>
                      <a:pt x="239" y="155"/>
                    </a:lnTo>
                    <a:lnTo>
                      <a:pt x="245" y="155"/>
                    </a:lnTo>
                    <a:cubicBezTo>
                      <a:pt x="241" y="153"/>
                      <a:pt x="240" y="152"/>
                      <a:pt x="241" y="152"/>
                    </a:cubicBezTo>
                    <a:cubicBezTo>
                      <a:pt x="244" y="152"/>
                      <a:pt x="254" y="155"/>
                      <a:pt x="258" y="155"/>
                    </a:cubicBezTo>
                    <a:lnTo>
                      <a:pt x="291" y="155"/>
                    </a:lnTo>
                    <a:cubicBezTo>
                      <a:pt x="294" y="156"/>
                      <a:pt x="296" y="157"/>
                      <a:pt x="296" y="157"/>
                    </a:cubicBezTo>
                    <a:cubicBezTo>
                      <a:pt x="297" y="157"/>
                      <a:pt x="292" y="153"/>
                      <a:pt x="293" y="153"/>
                    </a:cubicBezTo>
                    <a:lnTo>
                      <a:pt x="293" y="153"/>
                    </a:lnTo>
                    <a:cubicBezTo>
                      <a:pt x="294" y="153"/>
                      <a:pt x="295" y="154"/>
                      <a:pt x="298" y="155"/>
                    </a:cubicBezTo>
                    <a:cubicBezTo>
                      <a:pt x="300" y="155"/>
                      <a:pt x="301" y="156"/>
                      <a:pt x="302" y="157"/>
                    </a:cubicBezTo>
                    <a:lnTo>
                      <a:pt x="302" y="157"/>
                    </a:lnTo>
                    <a:cubicBezTo>
                      <a:pt x="300" y="156"/>
                      <a:pt x="298" y="155"/>
                      <a:pt x="298" y="155"/>
                    </a:cubicBezTo>
                    <a:lnTo>
                      <a:pt x="298" y="155"/>
                    </a:lnTo>
                    <a:lnTo>
                      <a:pt x="305" y="162"/>
                    </a:lnTo>
                    <a:cubicBezTo>
                      <a:pt x="303" y="160"/>
                      <a:pt x="302" y="159"/>
                      <a:pt x="302" y="159"/>
                    </a:cubicBezTo>
                    <a:lnTo>
                      <a:pt x="302" y="159"/>
                    </a:lnTo>
                    <a:cubicBezTo>
                      <a:pt x="302" y="159"/>
                      <a:pt x="303" y="161"/>
                      <a:pt x="303" y="163"/>
                    </a:cubicBezTo>
                    <a:lnTo>
                      <a:pt x="303" y="163"/>
                    </a:lnTo>
                    <a:lnTo>
                      <a:pt x="298" y="168"/>
                    </a:lnTo>
                    <a:cubicBezTo>
                      <a:pt x="298" y="171"/>
                      <a:pt x="298" y="171"/>
                      <a:pt x="298" y="171"/>
                    </a:cubicBezTo>
                    <a:cubicBezTo>
                      <a:pt x="299" y="171"/>
                      <a:pt x="300" y="168"/>
                      <a:pt x="305" y="168"/>
                    </a:cubicBezTo>
                    <a:lnTo>
                      <a:pt x="298" y="175"/>
                    </a:lnTo>
                    <a:lnTo>
                      <a:pt x="285" y="188"/>
                    </a:lnTo>
                    <a:lnTo>
                      <a:pt x="285" y="182"/>
                    </a:lnTo>
                    <a:lnTo>
                      <a:pt x="278" y="188"/>
                    </a:lnTo>
                    <a:cubicBezTo>
                      <a:pt x="272" y="195"/>
                      <a:pt x="258" y="201"/>
                      <a:pt x="245" y="208"/>
                    </a:cubicBezTo>
                    <a:lnTo>
                      <a:pt x="225" y="215"/>
                    </a:lnTo>
                    <a:lnTo>
                      <a:pt x="186" y="221"/>
                    </a:lnTo>
                    <a:lnTo>
                      <a:pt x="159" y="221"/>
                    </a:lnTo>
                    <a:cubicBezTo>
                      <a:pt x="168" y="221"/>
                      <a:pt x="168" y="224"/>
                      <a:pt x="165" y="224"/>
                    </a:cubicBezTo>
                    <a:cubicBezTo>
                      <a:pt x="164" y="224"/>
                      <a:pt x="162" y="223"/>
                      <a:pt x="159" y="221"/>
                    </a:cubicBezTo>
                    <a:lnTo>
                      <a:pt x="153" y="221"/>
                    </a:lnTo>
                    <a:cubicBezTo>
                      <a:pt x="153" y="221"/>
                      <a:pt x="147" y="218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4" y="218"/>
                      <a:pt x="144" y="219"/>
                      <a:pt x="146" y="221"/>
                    </a:cubicBezTo>
                    <a:lnTo>
                      <a:pt x="140" y="215"/>
                    </a:lnTo>
                    <a:lnTo>
                      <a:pt x="140" y="215"/>
                    </a:lnTo>
                    <a:cubicBezTo>
                      <a:pt x="141" y="215"/>
                      <a:pt x="141" y="216"/>
                      <a:pt x="141" y="216"/>
                    </a:cubicBezTo>
                    <a:lnTo>
                      <a:pt x="141" y="216"/>
                    </a:lnTo>
                    <a:cubicBezTo>
                      <a:pt x="140" y="215"/>
                      <a:pt x="140" y="215"/>
                      <a:pt x="140" y="215"/>
                    </a:cubicBezTo>
                    <a:lnTo>
                      <a:pt x="146" y="195"/>
                    </a:lnTo>
                    <a:lnTo>
                      <a:pt x="153" y="175"/>
                    </a:lnTo>
                    <a:cubicBezTo>
                      <a:pt x="163" y="161"/>
                      <a:pt x="173" y="147"/>
                      <a:pt x="182" y="134"/>
                    </a:cubicBezTo>
                    <a:close/>
                    <a:moveTo>
                      <a:pt x="237" y="1"/>
                    </a:moveTo>
                    <a:cubicBezTo>
                      <a:pt x="233" y="1"/>
                      <a:pt x="229" y="2"/>
                      <a:pt x="225" y="3"/>
                    </a:cubicBezTo>
                    <a:lnTo>
                      <a:pt x="232" y="3"/>
                    </a:lnTo>
                    <a:cubicBezTo>
                      <a:pt x="166" y="23"/>
                      <a:pt x="100" y="63"/>
                      <a:pt x="54" y="109"/>
                    </a:cubicBezTo>
                    <a:cubicBezTo>
                      <a:pt x="27" y="142"/>
                      <a:pt x="1" y="182"/>
                      <a:pt x="1" y="234"/>
                    </a:cubicBezTo>
                    <a:cubicBezTo>
                      <a:pt x="8" y="281"/>
                      <a:pt x="41" y="320"/>
                      <a:pt x="80" y="347"/>
                    </a:cubicBezTo>
                    <a:cubicBezTo>
                      <a:pt x="112" y="364"/>
                      <a:pt x="147" y="371"/>
                      <a:pt x="182" y="371"/>
                    </a:cubicBezTo>
                    <a:cubicBezTo>
                      <a:pt x="228" y="371"/>
                      <a:pt x="274" y="359"/>
                      <a:pt x="311" y="340"/>
                    </a:cubicBezTo>
                    <a:cubicBezTo>
                      <a:pt x="384" y="300"/>
                      <a:pt x="463" y="228"/>
                      <a:pt x="437" y="135"/>
                    </a:cubicBezTo>
                    <a:cubicBezTo>
                      <a:pt x="424" y="89"/>
                      <a:pt x="384" y="56"/>
                      <a:pt x="338" y="36"/>
                    </a:cubicBezTo>
                    <a:cubicBezTo>
                      <a:pt x="318" y="30"/>
                      <a:pt x="298" y="30"/>
                      <a:pt x="272" y="30"/>
                    </a:cubicBezTo>
                    <a:cubicBezTo>
                      <a:pt x="271" y="30"/>
                      <a:pt x="270" y="30"/>
                      <a:pt x="269" y="31"/>
                    </a:cubicBezTo>
                    <a:lnTo>
                      <a:pt x="269" y="31"/>
                    </a:lnTo>
                    <a:cubicBezTo>
                      <a:pt x="267" y="15"/>
                      <a:pt x="254" y="1"/>
                      <a:pt x="2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36"/>
              <p:cNvSpPr/>
              <p:nvPr/>
            </p:nvSpPr>
            <p:spPr>
              <a:xfrm>
                <a:off x="3873949" y="2419177"/>
                <a:ext cx="15352" cy="15180"/>
              </a:xfrm>
              <a:custGeom>
                <a:rect b="b" l="l" r="r" t="t"/>
                <a:pathLst>
                  <a:path extrusionOk="0" h="439" w="444">
                    <a:moveTo>
                      <a:pt x="288" y="211"/>
                    </a:moveTo>
                    <a:cubicBezTo>
                      <a:pt x="287" y="211"/>
                      <a:pt x="285" y="215"/>
                      <a:pt x="285" y="219"/>
                    </a:cubicBezTo>
                    <a:cubicBezTo>
                      <a:pt x="288" y="213"/>
                      <a:pt x="288" y="211"/>
                      <a:pt x="288" y="211"/>
                    </a:cubicBezTo>
                    <a:close/>
                    <a:moveTo>
                      <a:pt x="183" y="302"/>
                    </a:moveTo>
                    <a:cubicBezTo>
                      <a:pt x="182" y="302"/>
                      <a:pt x="175" y="305"/>
                      <a:pt x="179" y="305"/>
                    </a:cubicBezTo>
                    <a:cubicBezTo>
                      <a:pt x="183" y="303"/>
                      <a:pt x="184" y="302"/>
                      <a:pt x="183" y="302"/>
                    </a:cubicBezTo>
                    <a:close/>
                    <a:moveTo>
                      <a:pt x="126" y="307"/>
                    </a:moveTo>
                    <a:cubicBezTo>
                      <a:pt x="127" y="308"/>
                      <a:pt x="128" y="309"/>
                      <a:pt x="128" y="309"/>
                    </a:cubicBezTo>
                    <a:lnTo>
                      <a:pt x="128" y="309"/>
                    </a:lnTo>
                    <a:cubicBezTo>
                      <a:pt x="127" y="310"/>
                      <a:pt x="127" y="311"/>
                      <a:pt x="126" y="311"/>
                    </a:cubicBezTo>
                    <a:lnTo>
                      <a:pt x="126" y="307"/>
                    </a:lnTo>
                    <a:close/>
                    <a:moveTo>
                      <a:pt x="265" y="133"/>
                    </a:moveTo>
                    <a:lnTo>
                      <a:pt x="265" y="133"/>
                    </a:lnTo>
                    <a:lnTo>
                      <a:pt x="265" y="133"/>
                    </a:lnTo>
                    <a:lnTo>
                      <a:pt x="285" y="140"/>
                    </a:lnTo>
                    <a:lnTo>
                      <a:pt x="278" y="140"/>
                    </a:lnTo>
                    <a:lnTo>
                      <a:pt x="285" y="153"/>
                    </a:lnTo>
                    <a:cubicBezTo>
                      <a:pt x="286" y="154"/>
                      <a:pt x="287" y="155"/>
                      <a:pt x="287" y="155"/>
                    </a:cubicBezTo>
                    <a:cubicBezTo>
                      <a:pt x="287" y="155"/>
                      <a:pt x="287" y="155"/>
                      <a:pt x="288" y="155"/>
                    </a:cubicBezTo>
                    <a:lnTo>
                      <a:pt x="288" y="155"/>
                    </a:lnTo>
                    <a:lnTo>
                      <a:pt x="291" y="166"/>
                    </a:lnTo>
                    <a:lnTo>
                      <a:pt x="291" y="173"/>
                    </a:lnTo>
                    <a:lnTo>
                      <a:pt x="291" y="192"/>
                    </a:lnTo>
                    <a:lnTo>
                      <a:pt x="291" y="199"/>
                    </a:lnTo>
                    <a:lnTo>
                      <a:pt x="291" y="206"/>
                    </a:lnTo>
                    <a:lnTo>
                      <a:pt x="285" y="219"/>
                    </a:lnTo>
                    <a:lnTo>
                      <a:pt x="278" y="225"/>
                    </a:lnTo>
                    <a:lnTo>
                      <a:pt x="278" y="232"/>
                    </a:lnTo>
                    <a:lnTo>
                      <a:pt x="278" y="232"/>
                    </a:lnTo>
                    <a:lnTo>
                      <a:pt x="272" y="239"/>
                    </a:lnTo>
                    <a:lnTo>
                      <a:pt x="272" y="239"/>
                    </a:lnTo>
                    <a:lnTo>
                      <a:pt x="258" y="252"/>
                    </a:lnTo>
                    <a:lnTo>
                      <a:pt x="239" y="265"/>
                    </a:lnTo>
                    <a:lnTo>
                      <a:pt x="245" y="265"/>
                    </a:lnTo>
                    <a:lnTo>
                      <a:pt x="232" y="272"/>
                    </a:lnTo>
                    <a:lnTo>
                      <a:pt x="212" y="285"/>
                    </a:lnTo>
                    <a:lnTo>
                      <a:pt x="192" y="298"/>
                    </a:lnTo>
                    <a:lnTo>
                      <a:pt x="179" y="305"/>
                    </a:lnTo>
                    <a:lnTo>
                      <a:pt x="159" y="311"/>
                    </a:lnTo>
                    <a:lnTo>
                      <a:pt x="133" y="311"/>
                    </a:lnTo>
                    <a:lnTo>
                      <a:pt x="129" y="307"/>
                    </a:lnTo>
                    <a:lnTo>
                      <a:pt x="129" y="307"/>
                    </a:lnTo>
                    <a:cubicBezTo>
                      <a:pt x="129" y="308"/>
                      <a:pt x="128" y="308"/>
                      <a:pt x="128" y="309"/>
                    </a:cubicBezTo>
                    <a:lnTo>
                      <a:pt x="128" y="309"/>
                    </a:lnTo>
                    <a:cubicBezTo>
                      <a:pt x="128" y="308"/>
                      <a:pt x="127" y="307"/>
                      <a:pt x="126" y="305"/>
                    </a:cubicBezTo>
                    <a:lnTo>
                      <a:pt x="126" y="305"/>
                    </a:lnTo>
                    <a:lnTo>
                      <a:pt x="129" y="307"/>
                    </a:lnTo>
                    <a:lnTo>
                      <a:pt x="129" y="307"/>
                    </a:lnTo>
                    <a:cubicBezTo>
                      <a:pt x="130" y="304"/>
                      <a:pt x="129" y="302"/>
                      <a:pt x="127" y="302"/>
                    </a:cubicBezTo>
                    <a:lnTo>
                      <a:pt x="127" y="302"/>
                    </a:lnTo>
                    <a:cubicBezTo>
                      <a:pt x="127" y="302"/>
                      <a:pt x="126" y="303"/>
                      <a:pt x="126" y="305"/>
                    </a:cubicBezTo>
                    <a:lnTo>
                      <a:pt x="126" y="292"/>
                    </a:lnTo>
                    <a:lnTo>
                      <a:pt x="126" y="278"/>
                    </a:lnTo>
                    <a:lnTo>
                      <a:pt x="126" y="265"/>
                    </a:lnTo>
                    <a:cubicBezTo>
                      <a:pt x="126" y="252"/>
                      <a:pt x="126" y="245"/>
                      <a:pt x="133" y="239"/>
                    </a:cubicBezTo>
                    <a:cubicBezTo>
                      <a:pt x="133" y="219"/>
                      <a:pt x="139" y="199"/>
                      <a:pt x="146" y="186"/>
                    </a:cubicBezTo>
                    <a:lnTo>
                      <a:pt x="146" y="179"/>
                    </a:lnTo>
                    <a:lnTo>
                      <a:pt x="159" y="166"/>
                    </a:lnTo>
                    <a:cubicBezTo>
                      <a:pt x="159" y="165"/>
                      <a:pt x="159" y="164"/>
                      <a:pt x="159" y="164"/>
                    </a:cubicBezTo>
                    <a:lnTo>
                      <a:pt x="159" y="164"/>
                    </a:lnTo>
                    <a:cubicBezTo>
                      <a:pt x="160" y="164"/>
                      <a:pt x="161" y="164"/>
                      <a:pt x="161" y="164"/>
                    </a:cubicBezTo>
                    <a:cubicBezTo>
                      <a:pt x="169" y="164"/>
                      <a:pt x="177" y="162"/>
                      <a:pt x="186" y="159"/>
                    </a:cubicBezTo>
                    <a:lnTo>
                      <a:pt x="192" y="153"/>
                    </a:lnTo>
                    <a:cubicBezTo>
                      <a:pt x="193" y="153"/>
                      <a:pt x="193" y="152"/>
                      <a:pt x="193" y="152"/>
                    </a:cubicBezTo>
                    <a:lnTo>
                      <a:pt x="193" y="152"/>
                    </a:lnTo>
                    <a:cubicBezTo>
                      <a:pt x="202" y="150"/>
                      <a:pt x="208" y="145"/>
                      <a:pt x="219" y="140"/>
                    </a:cubicBezTo>
                    <a:lnTo>
                      <a:pt x="228" y="135"/>
                    </a:lnTo>
                    <a:lnTo>
                      <a:pt x="228" y="135"/>
                    </a:lnTo>
                    <a:cubicBezTo>
                      <a:pt x="226" y="136"/>
                      <a:pt x="224" y="136"/>
                      <a:pt x="223" y="136"/>
                    </a:cubicBezTo>
                    <a:cubicBezTo>
                      <a:pt x="221" y="136"/>
                      <a:pt x="221" y="135"/>
                      <a:pt x="225" y="133"/>
                    </a:cubicBezTo>
                    <a:lnTo>
                      <a:pt x="232" y="133"/>
                    </a:lnTo>
                    <a:lnTo>
                      <a:pt x="228" y="135"/>
                    </a:lnTo>
                    <a:lnTo>
                      <a:pt x="228" y="135"/>
                    </a:lnTo>
                    <a:cubicBezTo>
                      <a:pt x="231" y="134"/>
                      <a:pt x="235" y="133"/>
                      <a:pt x="232" y="133"/>
                    </a:cubicBezTo>
                    <a:close/>
                    <a:moveTo>
                      <a:pt x="260" y="1"/>
                    </a:moveTo>
                    <a:cubicBezTo>
                      <a:pt x="244" y="1"/>
                      <a:pt x="228" y="3"/>
                      <a:pt x="212" y="8"/>
                    </a:cubicBezTo>
                    <a:cubicBezTo>
                      <a:pt x="192" y="8"/>
                      <a:pt x="172" y="14"/>
                      <a:pt x="153" y="27"/>
                    </a:cubicBezTo>
                    <a:cubicBezTo>
                      <a:pt x="135" y="45"/>
                      <a:pt x="117" y="63"/>
                      <a:pt x="109" y="90"/>
                    </a:cubicBezTo>
                    <a:lnTo>
                      <a:pt x="109" y="90"/>
                    </a:lnTo>
                    <a:cubicBezTo>
                      <a:pt x="65" y="135"/>
                      <a:pt x="29" y="194"/>
                      <a:pt x="14" y="252"/>
                    </a:cubicBezTo>
                    <a:cubicBezTo>
                      <a:pt x="1" y="305"/>
                      <a:pt x="7" y="358"/>
                      <a:pt x="40" y="397"/>
                    </a:cubicBezTo>
                    <a:cubicBezTo>
                      <a:pt x="66" y="428"/>
                      <a:pt x="109" y="439"/>
                      <a:pt x="151" y="439"/>
                    </a:cubicBezTo>
                    <a:cubicBezTo>
                      <a:pt x="163" y="439"/>
                      <a:pt x="174" y="438"/>
                      <a:pt x="186" y="437"/>
                    </a:cubicBezTo>
                    <a:cubicBezTo>
                      <a:pt x="225" y="424"/>
                      <a:pt x="265" y="404"/>
                      <a:pt x="298" y="384"/>
                    </a:cubicBezTo>
                    <a:cubicBezTo>
                      <a:pt x="338" y="358"/>
                      <a:pt x="377" y="325"/>
                      <a:pt x="397" y="285"/>
                    </a:cubicBezTo>
                    <a:cubicBezTo>
                      <a:pt x="443" y="199"/>
                      <a:pt x="430" y="87"/>
                      <a:pt x="351" y="27"/>
                    </a:cubicBezTo>
                    <a:cubicBezTo>
                      <a:pt x="324" y="10"/>
                      <a:pt x="292" y="1"/>
                      <a:pt x="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36"/>
              <p:cNvSpPr/>
              <p:nvPr/>
            </p:nvSpPr>
            <p:spPr>
              <a:xfrm>
                <a:off x="3900435" y="2344144"/>
                <a:ext cx="12828" cy="15940"/>
              </a:xfrm>
              <a:custGeom>
                <a:rect b="b" l="l" r="r" t="t"/>
                <a:pathLst>
                  <a:path extrusionOk="0" h="461" w="371">
                    <a:moveTo>
                      <a:pt x="166" y="316"/>
                    </a:moveTo>
                    <a:cubicBezTo>
                      <a:pt x="169" y="316"/>
                      <a:pt x="172" y="316"/>
                      <a:pt x="173" y="316"/>
                    </a:cubicBezTo>
                    <a:lnTo>
                      <a:pt x="173" y="316"/>
                    </a:lnTo>
                    <a:cubicBezTo>
                      <a:pt x="173" y="316"/>
                      <a:pt x="173" y="316"/>
                      <a:pt x="172" y="316"/>
                    </a:cubicBezTo>
                    <a:close/>
                    <a:moveTo>
                      <a:pt x="173" y="316"/>
                    </a:moveTo>
                    <a:cubicBezTo>
                      <a:pt x="175" y="318"/>
                      <a:pt x="176" y="318"/>
                      <a:pt x="177" y="318"/>
                    </a:cubicBezTo>
                    <a:cubicBezTo>
                      <a:pt x="177" y="318"/>
                      <a:pt x="176" y="317"/>
                      <a:pt x="173" y="316"/>
                    </a:cubicBezTo>
                    <a:close/>
                    <a:moveTo>
                      <a:pt x="183" y="319"/>
                    </a:moveTo>
                    <a:cubicBezTo>
                      <a:pt x="184" y="319"/>
                      <a:pt x="184" y="319"/>
                      <a:pt x="183" y="320"/>
                    </a:cubicBezTo>
                    <a:lnTo>
                      <a:pt x="183" y="320"/>
                    </a:lnTo>
                    <a:cubicBezTo>
                      <a:pt x="182" y="320"/>
                      <a:pt x="182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2" y="319"/>
                      <a:pt x="183" y="319"/>
                      <a:pt x="183" y="319"/>
                    </a:cubicBezTo>
                    <a:close/>
                    <a:moveTo>
                      <a:pt x="166" y="131"/>
                    </a:moveTo>
                    <a:lnTo>
                      <a:pt x="179" y="137"/>
                    </a:lnTo>
                    <a:lnTo>
                      <a:pt x="192" y="144"/>
                    </a:lnTo>
                    <a:lnTo>
                      <a:pt x="199" y="157"/>
                    </a:lnTo>
                    <a:lnTo>
                      <a:pt x="205" y="164"/>
                    </a:lnTo>
                    <a:lnTo>
                      <a:pt x="212" y="177"/>
                    </a:lnTo>
                    <a:lnTo>
                      <a:pt x="219" y="190"/>
                    </a:lnTo>
                    <a:lnTo>
                      <a:pt x="219" y="203"/>
                    </a:lnTo>
                    <a:lnTo>
                      <a:pt x="219" y="217"/>
                    </a:lnTo>
                    <a:lnTo>
                      <a:pt x="219" y="243"/>
                    </a:lnTo>
                    <a:lnTo>
                      <a:pt x="219" y="250"/>
                    </a:lnTo>
                    <a:lnTo>
                      <a:pt x="212" y="269"/>
                    </a:lnTo>
                    <a:lnTo>
                      <a:pt x="205" y="283"/>
                    </a:lnTo>
                    <a:cubicBezTo>
                      <a:pt x="205" y="279"/>
                      <a:pt x="205" y="276"/>
                      <a:pt x="205" y="276"/>
                    </a:cubicBezTo>
                    <a:lnTo>
                      <a:pt x="199" y="296"/>
                    </a:lnTo>
                    <a:lnTo>
                      <a:pt x="192" y="302"/>
                    </a:lnTo>
                    <a:lnTo>
                      <a:pt x="182" y="317"/>
                    </a:lnTo>
                    <a:lnTo>
                      <a:pt x="182" y="317"/>
                    </a:lnTo>
                    <a:lnTo>
                      <a:pt x="178" y="319"/>
                    </a:lnTo>
                    <a:lnTo>
                      <a:pt x="178" y="319"/>
                    </a:lnTo>
                    <a:cubicBezTo>
                      <a:pt x="178" y="319"/>
                      <a:pt x="178" y="319"/>
                      <a:pt x="178" y="319"/>
                    </a:cubicBezTo>
                    <a:cubicBezTo>
                      <a:pt x="175" y="319"/>
                      <a:pt x="172" y="321"/>
                      <a:pt x="174" y="321"/>
                    </a:cubicBezTo>
                    <a:lnTo>
                      <a:pt x="174" y="321"/>
                    </a:lnTo>
                    <a:lnTo>
                      <a:pt x="178" y="319"/>
                    </a:lnTo>
                    <a:lnTo>
                      <a:pt x="178" y="319"/>
                    </a:lnTo>
                    <a:cubicBezTo>
                      <a:pt x="179" y="319"/>
                      <a:pt x="180" y="319"/>
                      <a:pt x="181" y="320"/>
                    </a:cubicBezTo>
                    <a:lnTo>
                      <a:pt x="181" y="320"/>
                    </a:lnTo>
                    <a:lnTo>
                      <a:pt x="181" y="320"/>
                    </a:ln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lnTo>
                      <a:pt x="181" y="320"/>
                    </a:lnTo>
                    <a:lnTo>
                      <a:pt x="181" y="320"/>
                    </a:lnTo>
                    <a:cubicBezTo>
                      <a:pt x="179" y="320"/>
                      <a:pt x="176" y="321"/>
                      <a:pt x="174" y="322"/>
                    </a:cubicBezTo>
                    <a:lnTo>
                      <a:pt x="174" y="322"/>
                    </a:lnTo>
                    <a:cubicBezTo>
                      <a:pt x="174" y="322"/>
                      <a:pt x="174" y="321"/>
                      <a:pt x="174" y="321"/>
                    </a:cubicBezTo>
                    <a:lnTo>
                      <a:pt x="174" y="321"/>
                    </a:lnTo>
                    <a:lnTo>
                      <a:pt x="172" y="322"/>
                    </a:lnTo>
                    <a:lnTo>
                      <a:pt x="166" y="316"/>
                    </a:lnTo>
                    <a:lnTo>
                      <a:pt x="159" y="309"/>
                    </a:lnTo>
                    <a:cubicBezTo>
                      <a:pt x="159" y="302"/>
                      <a:pt x="153" y="296"/>
                      <a:pt x="146" y="289"/>
                    </a:cubicBezTo>
                    <a:lnTo>
                      <a:pt x="146" y="289"/>
                    </a:lnTo>
                    <a:cubicBezTo>
                      <a:pt x="147" y="290"/>
                      <a:pt x="148" y="291"/>
                      <a:pt x="149" y="291"/>
                    </a:cubicBezTo>
                    <a:cubicBezTo>
                      <a:pt x="150" y="291"/>
                      <a:pt x="146" y="283"/>
                      <a:pt x="146" y="283"/>
                    </a:cubicBezTo>
                    <a:lnTo>
                      <a:pt x="139" y="263"/>
                    </a:lnTo>
                    <a:lnTo>
                      <a:pt x="133" y="236"/>
                    </a:lnTo>
                    <a:lnTo>
                      <a:pt x="133" y="223"/>
                    </a:lnTo>
                    <a:cubicBezTo>
                      <a:pt x="133" y="217"/>
                      <a:pt x="133" y="210"/>
                      <a:pt x="133" y="197"/>
                    </a:cubicBezTo>
                    <a:lnTo>
                      <a:pt x="133" y="190"/>
                    </a:lnTo>
                    <a:cubicBezTo>
                      <a:pt x="133" y="187"/>
                      <a:pt x="133" y="186"/>
                      <a:pt x="132" y="186"/>
                    </a:cubicBezTo>
                    <a:cubicBezTo>
                      <a:pt x="132" y="186"/>
                      <a:pt x="132" y="186"/>
                      <a:pt x="132" y="186"/>
                    </a:cubicBezTo>
                    <a:lnTo>
                      <a:pt x="132" y="186"/>
                    </a:lnTo>
                    <a:cubicBezTo>
                      <a:pt x="132" y="185"/>
                      <a:pt x="132" y="185"/>
                      <a:pt x="133" y="183"/>
                    </a:cubicBezTo>
                    <a:cubicBezTo>
                      <a:pt x="133" y="177"/>
                      <a:pt x="139" y="170"/>
                      <a:pt x="139" y="164"/>
                    </a:cubicBezTo>
                    <a:lnTo>
                      <a:pt x="146" y="150"/>
                    </a:lnTo>
                    <a:lnTo>
                      <a:pt x="153" y="144"/>
                    </a:lnTo>
                    <a:lnTo>
                      <a:pt x="153" y="137"/>
                    </a:lnTo>
                    <a:lnTo>
                      <a:pt x="159" y="131"/>
                    </a:lnTo>
                    <a:close/>
                    <a:moveTo>
                      <a:pt x="174" y="322"/>
                    </a:moveTo>
                    <a:cubicBezTo>
                      <a:pt x="175" y="322"/>
                      <a:pt x="177" y="322"/>
                      <a:pt x="179" y="322"/>
                    </a:cubicBezTo>
                    <a:lnTo>
                      <a:pt x="172" y="322"/>
                    </a:lnTo>
                    <a:cubicBezTo>
                      <a:pt x="172" y="322"/>
                      <a:pt x="173" y="322"/>
                      <a:pt x="174" y="322"/>
                    </a:cubicBezTo>
                    <a:close/>
                    <a:moveTo>
                      <a:pt x="183" y="320"/>
                    </a:moveTo>
                    <a:lnTo>
                      <a:pt x="183" y="320"/>
                    </a:lnTo>
                    <a:cubicBezTo>
                      <a:pt x="184" y="321"/>
                      <a:pt x="185" y="321"/>
                      <a:pt x="186" y="322"/>
                    </a:cubicBezTo>
                    <a:lnTo>
                      <a:pt x="179" y="322"/>
                    </a:lnTo>
                    <a:cubicBezTo>
                      <a:pt x="181" y="321"/>
                      <a:pt x="182" y="321"/>
                      <a:pt x="183" y="320"/>
                    </a:cubicBezTo>
                    <a:close/>
                    <a:moveTo>
                      <a:pt x="148" y="1"/>
                    </a:moveTo>
                    <a:cubicBezTo>
                      <a:pt x="131" y="1"/>
                      <a:pt x="115" y="4"/>
                      <a:pt x="100" y="12"/>
                    </a:cubicBezTo>
                    <a:cubicBezTo>
                      <a:pt x="73" y="25"/>
                      <a:pt x="60" y="45"/>
                      <a:pt x="54" y="65"/>
                    </a:cubicBezTo>
                    <a:cubicBezTo>
                      <a:pt x="50" y="75"/>
                      <a:pt x="52" y="85"/>
                      <a:pt x="57" y="93"/>
                    </a:cubicBezTo>
                    <a:lnTo>
                      <a:pt x="57" y="93"/>
                    </a:lnTo>
                    <a:cubicBezTo>
                      <a:pt x="36" y="114"/>
                      <a:pt x="22" y="141"/>
                      <a:pt x="14" y="170"/>
                    </a:cubicBezTo>
                    <a:cubicBezTo>
                      <a:pt x="1" y="217"/>
                      <a:pt x="1" y="263"/>
                      <a:pt x="7" y="309"/>
                    </a:cubicBezTo>
                    <a:cubicBezTo>
                      <a:pt x="21" y="362"/>
                      <a:pt x="47" y="408"/>
                      <a:pt x="87" y="434"/>
                    </a:cubicBezTo>
                    <a:cubicBezTo>
                      <a:pt x="111" y="452"/>
                      <a:pt x="139" y="460"/>
                      <a:pt x="168" y="460"/>
                    </a:cubicBezTo>
                    <a:cubicBezTo>
                      <a:pt x="194" y="460"/>
                      <a:pt x="220" y="453"/>
                      <a:pt x="245" y="441"/>
                    </a:cubicBezTo>
                    <a:cubicBezTo>
                      <a:pt x="285" y="421"/>
                      <a:pt x="311" y="382"/>
                      <a:pt x="331" y="342"/>
                    </a:cubicBezTo>
                    <a:cubicBezTo>
                      <a:pt x="371" y="256"/>
                      <a:pt x="364" y="144"/>
                      <a:pt x="298" y="71"/>
                    </a:cubicBezTo>
                    <a:cubicBezTo>
                      <a:pt x="271" y="38"/>
                      <a:pt x="232" y="12"/>
                      <a:pt x="186" y="5"/>
                    </a:cubicBezTo>
                    <a:cubicBezTo>
                      <a:pt x="172" y="2"/>
                      <a:pt x="159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36"/>
              <p:cNvSpPr/>
              <p:nvPr/>
            </p:nvSpPr>
            <p:spPr>
              <a:xfrm>
                <a:off x="3899986" y="2325818"/>
                <a:ext cx="12379" cy="15318"/>
              </a:xfrm>
              <a:custGeom>
                <a:rect b="b" l="l" r="r" t="t"/>
                <a:pathLst>
                  <a:path extrusionOk="0" h="443" w="358">
                    <a:moveTo>
                      <a:pt x="172" y="139"/>
                    </a:moveTo>
                    <a:cubicBezTo>
                      <a:pt x="174" y="139"/>
                      <a:pt x="173" y="139"/>
                      <a:pt x="172" y="139"/>
                    </a:cubicBezTo>
                    <a:lnTo>
                      <a:pt x="172" y="139"/>
                    </a:lnTo>
                    <a:lnTo>
                      <a:pt x="172" y="139"/>
                    </a:lnTo>
                    <a:close/>
                    <a:moveTo>
                      <a:pt x="175" y="143"/>
                    </a:moveTo>
                    <a:cubicBezTo>
                      <a:pt x="175" y="143"/>
                      <a:pt x="176" y="143"/>
                      <a:pt x="178" y="145"/>
                    </a:cubicBezTo>
                    <a:lnTo>
                      <a:pt x="178" y="145"/>
                    </a:lnTo>
                    <a:cubicBezTo>
                      <a:pt x="175" y="144"/>
                      <a:pt x="174" y="143"/>
                      <a:pt x="175" y="143"/>
                    </a:cubicBezTo>
                    <a:close/>
                    <a:moveTo>
                      <a:pt x="166" y="146"/>
                    </a:moveTo>
                    <a:lnTo>
                      <a:pt x="156" y="150"/>
                    </a:lnTo>
                    <a:lnTo>
                      <a:pt x="156" y="150"/>
                    </a:lnTo>
                    <a:cubicBezTo>
                      <a:pt x="156" y="150"/>
                      <a:pt x="156" y="150"/>
                      <a:pt x="156" y="150"/>
                    </a:cubicBezTo>
                    <a:lnTo>
                      <a:pt x="156" y="150"/>
                    </a:lnTo>
                    <a:cubicBezTo>
                      <a:pt x="155" y="151"/>
                      <a:pt x="154" y="151"/>
                      <a:pt x="152" y="152"/>
                    </a:cubicBezTo>
                    <a:lnTo>
                      <a:pt x="156" y="150"/>
                    </a:lnTo>
                    <a:lnTo>
                      <a:pt x="156" y="150"/>
                    </a:lnTo>
                    <a:cubicBezTo>
                      <a:pt x="157" y="150"/>
                      <a:pt x="157" y="151"/>
                      <a:pt x="157" y="151"/>
                    </a:cubicBezTo>
                    <a:cubicBezTo>
                      <a:pt x="159" y="151"/>
                      <a:pt x="162" y="149"/>
                      <a:pt x="166" y="146"/>
                    </a:cubicBezTo>
                    <a:close/>
                    <a:moveTo>
                      <a:pt x="192" y="152"/>
                    </a:moveTo>
                    <a:lnTo>
                      <a:pt x="192" y="152"/>
                    </a:lnTo>
                    <a:cubicBezTo>
                      <a:pt x="192" y="154"/>
                      <a:pt x="193" y="155"/>
                      <a:pt x="194" y="156"/>
                    </a:cubicBezTo>
                    <a:lnTo>
                      <a:pt x="194" y="156"/>
                    </a:lnTo>
                    <a:lnTo>
                      <a:pt x="192" y="152"/>
                    </a:lnTo>
                    <a:close/>
                    <a:moveTo>
                      <a:pt x="205" y="198"/>
                    </a:moveTo>
                    <a:cubicBezTo>
                      <a:pt x="203" y="203"/>
                      <a:pt x="202" y="206"/>
                      <a:pt x="202" y="207"/>
                    </a:cubicBezTo>
                    <a:lnTo>
                      <a:pt x="202" y="207"/>
                    </a:lnTo>
                    <a:lnTo>
                      <a:pt x="205" y="198"/>
                    </a:lnTo>
                    <a:close/>
                    <a:moveTo>
                      <a:pt x="149" y="296"/>
                    </a:moveTo>
                    <a:cubicBezTo>
                      <a:pt x="149" y="296"/>
                      <a:pt x="151" y="297"/>
                      <a:pt x="153" y="298"/>
                    </a:cubicBezTo>
                    <a:lnTo>
                      <a:pt x="152" y="298"/>
                    </a:lnTo>
                    <a:cubicBezTo>
                      <a:pt x="150" y="296"/>
                      <a:pt x="149" y="296"/>
                      <a:pt x="149" y="296"/>
                    </a:cubicBezTo>
                    <a:close/>
                    <a:moveTo>
                      <a:pt x="163" y="144"/>
                    </a:moveTo>
                    <a:lnTo>
                      <a:pt x="163" y="144"/>
                    </a:lnTo>
                    <a:cubicBezTo>
                      <a:pt x="163" y="144"/>
                      <a:pt x="164" y="145"/>
                      <a:pt x="166" y="146"/>
                    </a:cubicBezTo>
                    <a:lnTo>
                      <a:pt x="192" y="146"/>
                    </a:lnTo>
                    <a:lnTo>
                      <a:pt x="199" y="152"/>
                    </a:lnTo>
                    <a:cubicBezTo>
                      <a:pt x="202" y="156"/>
                      <a:pt x="200" y="157"/>
                      <a:pt x="198" y="157"/>
                    </a:cubicBezTo>
                    <a:cubicBezTo>
                      <a:pt x="197" y="157"/>
                      <a:pt x="195" y="157"/>
                      <a:pt x="194" y="156"/>
                    </a:cubicBezTo>
                    <a:lnTo>
                      <a:pt x="194" y="156"/>
                    </a:lnTo>
                    <a:lnTo>
                      <a:pt x="199" y="165"/>
                    </a:lnTo>
                    <a:cubicBezTo>
                      <a:pt x="201" y="168"/>
                      <a:pt x="203" y="169"/>
                      <a:pt x="204" y="169"/>
                    </a:cubicBezTo>
                    <a:cubicBezTo>
                      <a:pt x="204" y="169"/>
                      <a:pt x="204" y="169"/>
                      <a:pt x="204" y="169"/>
                    </a:cubicBezTo>
                    <a:lnTo>
                      <a:pt x="204" y="169"/>
                    </a:lnTo>
                    <a:lnTo>
                      <a:pt x="205" y="172"/>
                    </a:lnTo>
                    <a:lnTo>
                      <a:pt x="205" y="192"/>
                    </a:lnTo>
                    <a:lnTo>
                      <a:pt x="205" y="205"/>
                    </a:lnTo>
                    <a:cubicBezTo>
                      <a:pt x="205" y="208"/>
                      <a:pt x="204" y="209"/>
                      <a:pt x="203" y="209"/>
                    </a:cubicBezTo>
                    <a:cubicBezTo>
                      <a:pt x="203" y="209"/>
                      <a:pt x="202" y="209"/>
                      <a:pt x="202" y="207"/>
                    </a:cubicBezTo>
                    <a:lnTo>
                      <a:pt x="202" y="207"/>
                    </a:lnTo>
                    <a:lnTo>
                      <a:pt x="199" y="218"/>
                    </a:lnTo>
                    <a:lnTo>
                      <a:pt x="195" y="234"/>
                    </a:lnTo>
                    <a:lnTo>
                      <a:pt x="195" y="234"/>
                    </a:lnTo>
                    <a:cubicBezTo>
                      <a:pt x="195" y="234"/>
                      <a:pt x="194" y="235"/>
                      <a:pt x="192" y="238"/>
                    </a:cubicBezTo>
                    <a:lnTo>
                      <a:pt x="192" y="245"/>
                    </a:lnTo>
                    <a:lnTo>
                      <a:pt x="179" y="264"/>
                    </a:lnTo>
                    <a:lnTo>
                      <a:pt x="172" y="284"/>
                    </a:lnTo>
                    <a:lnTo>
                      <a:pt x="166" y="291"/>
                    </a:lnTo>
                    <a:lnTo>
                      <a:pt x="159" y="298"/>
                    </a:lnTo>
                    <a:lnTo>
                      <a:pt x="146" y="291"/>
                    </a:lnTo>
                    <a:lnTo>
                      <a:pt x="146" y="291"/>
                    </a:lnTo>
                    <a:cubicBezTo>
                      <a:pt x="146" y="291"/>
                      <a:pt x="146" y="291"/>
                      <a:pt x="146" y="291"/>
                    </a:cubicBezTo>
                    <a:lnTo>
                      <a:pt x="133" y="278"/>
                    </a:lnTo>
                    <a:lnTo>
                      <a:pt x="126" y="271"/>
                    </a:lnTo>
                    <a:lnTo>
                      <a:pt x="126" y="264"/>
                    </a:lnTo>
                    <a:cubicBezTo>
                      <a:pt x="119" y="258"/>
                      <a:pt x="119" y="251"/>
                      <a:pt x="119" y="245"/>
                    </a:cubicBezTo>
                    <a:lnTo>
                      <a:pt x="119" y="231"/>
                    </a:lnTo>
                    <a:lnTo>
                      <a:pt x="113" y="225"/>
                    </a:lnTo>
                    <a:lnTo>
                      <a:pt x="126" y="205"/>
                    </a:lnTo>
                    <a:lnTo>
                      <a:pt x="126" y="198"/>
                    </a:lnTo>
                    <a:lnTo>
                      <a:pt x="133" y="192"/>
                    </a:lnTo>
                    <a:cubicBezTo>
                      <a:pt x="134" y="188"/>
                      <a:pt x="134" y="187"/>
                      <a:pt x="133" y="187"/>
                    </a:cubicBezTo>
                    <a:lnTo>
                      <a:pt x="133" y="187"/>
                    </a:lnTo>
                    <a:cubicBezTo>
                      <a:pt x="131" y="187"/>
                      <a:pt x="125" y="193"/>
                      <a:pt x="125" y="193"/>
                    </a:cubicBezTo>
                    <a:cubicBezTo>
                      <a:pt x="125" y="193"/>
                      <a:pt x="125" y="193"/>
                      <a:pt x="126" y="192"/>
                    </a:cubicBezTo>
                    <a:cubicBezTo>
                      <a:pt x="139" y="179"/>
                      <a:pt x="139" y="179"/>
                      <a:pt x="146" y="159"/>
                    </a:cubicBezTo>
                    <a:lnTo>
                      <a:pt x="152" y="152"/>
                    </a:lnTo>
                    <a:lnTo>
                      <a:pt x="159" y="146"/>
                    </a:lnTo>
                    <a:lnTo>
                      <a:pt x="159" y="146"/>
                    </a:lnTo>
                    <a:cubicBezTo>
                      <a:pt x="157" y="148"/>
                      <a:pt x="156" y="149"/>
                      <a:pt x="156" y="150"/>
                    </a:cubicBezTo>
                    <a:lnTo>
                      <a:pt x="156" y="150"/>
                    </a:lnTo>
                    <a:cubicBezTo>
                      <a:pt x="164" y="146"/>
                      <a:pt x="159" y="146"/>
                      <a:pt x="159" y="146"/>
                    </a:cubicBezTo>
                    <a:lnTo>
                      <a:pt x="159" y="146"/>
                    </a:lnTo>
                    <a:lnTo>
                      <a:pt x="159" y="146"/>
                    </a:lnTo>
                    <a:lnTo>
                      <a:pt x="163" y="144"/>
                    </a:lnTo>
                    <a:close/>
                    <a:moveTo>
                      <a:pt x="155" y="301"/>
                    </a:moveTo>
                    <a:lnTo>
                      <a:pt x="152" y="304"/>
                    </a:lnTo>
                    <a:cubicBezTo>
                      <a:pt x="150" y="304"/>
                      <a:pt x="152" y="303"/>
                      <a:pt x="155" y="301"/>
                    </a:cubicBezTo>
                    <a:close/>
                    <a:moveTo>
                      <a:pt x="172" y="0"/>
                    </a:moveTo>
                    <a:cubicBezTo>
                      <a:pt x="113" y="0"/>
                      <a:pt x="67" y="27"/>
                      <a:pt x="34" y="73"/>
                    </a:cubicBezTo>
                    <a:cubicBezTo>
                      <a:pt x="14" y="99"/>
                      <a:pt x="7" y="132"/>
                      <a:pt x="14" y="165"/>
                    </a:cubicBezTo>
                    <a:cubicBezTo>
                      <a:pt x="14" y="178"/>
                      <a:pt x="17" y="190"/>
                      <a:pt x="22" y="201"/>
                    </a:cubicBezTo>
                    <a:lnTo>
                      <a:pt x="22" y="201"/>
                    </a:lnTo>
                    <a:cubicBezTo>
                      <a:pt x="20" y="207"/>
                      <a:pt x="17" y="213"/>
                      <a:pt x="14" y="218"/>
                    </a:cubicBezTo>
                    <a:cubicBezTo>
                      <a:pt x="1" y="258"/>
                      <a:pt x="1" y="311"/>
                      <a:pt x="20" y="350"/>
                    </a:cubicBezTo>
                    <a:cubicBezTo>
                      <a:pt x="48" y="406"/>
                      <a:pt x="110" y="443"/>
                      <a:pt x="169" y="443"/>
                    </a:cubicBezTo>
                    <a:cubicBezTo>
                      <a:pt x="193" y="443"/>
                      <a:pt x="217" y="436"/>
                      <a:pt x="238" y="423"/>
                    </a:cubicBezTo>
                    <a:cubicBezTo>
                      <a:pt x="278" y="397"/>
                      <a:pt x="304" y="357"/>
                      <a:pt x="324" y="317"/>
                    </a:cubicBezTo>
                    <a:cubicBezTo>
                      <a:pt x="344" y="271"/>
                      <a:pt x="357" y="225"/>
                      <a:pt x="357" y="179"/>
                    </a:cubicBezTo>
                    <a:cubicBezTo>
                      <a:pt x="351" y="132"/>
                      <a:pt x="331" y="86"/>
                      <a:pt x="298" y="47"/>
                    </a:cubicBezTo>
                    <a:cubicBezTo>
                      <a:pt x="265" y="14"/>
                      <a:pt x="218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36"/>
              <p:cNvSpPr/>
              <p:nvPr/>
            </p:nvSpPr>
            <p:spPr>
              <a:xfrm>
                <a:off x="3902199" y="2300023"/>
                <a:ext cx="14038" cy="17669"/>
              </a:xfrm>
              <a:custGeom>
                <a:rect b="b" l="l" r="r" t="t"/>
                <a:pathLst>
                  <a:path extrusionOk="0" h="511" w="406">
                    <a:moveTo>
                      <a:pt x="187" y="132"/>
                    </a:moveTo>
                    <a:lnTo>
                      <a:pt x="200" y="136"/>
                    </a:lnTo>
                    <a:lnTo>
                      <a:pt x="200" y="136"/>
                    </a:lnTo>
                    <a:cubicBezTo>
                      <a:pt x="199" y="137"/>
                      <a:pt x="199" y="138"/>
                      <a:pt x="201" y="139"/>
                    </a:cubicBezTo>
                    <a:lnTo>
                      <a:pt x="214" y="146"/>
                    </a:lnTo>
                    <a:lnTo>
                      <a:pt x="234" y="165"/>
                    </a:lnTo>
                    <a:lnTo>
                      <a:pt x="247" y="185"/>
                    </a:lnTo>
                    <a:cubicBezTo>
                      <a:pt x="249" y="188"/>
                      <a:pt x="249" y="190"/>
                      <a:pt x="249" y="190"/>
                    </a:cubicBezTo>
                    <a:cubicBezTo>
                      <a:pt x="248" y="190"/>
                      <a:pt x="240" y="179"/>
                      <a:pt x="240" y="179"/>
                    </a:cubicBezTo>
                    <a:lnTo>
                      <a:pt x="240" y="179"/>
                    </a:lnTo>
                    <a:lnTo>
                      <a:pt x="247" y="192"/>
                    </a:lnTo>
                    <a:lnTo>
                      <a:pt x="247" y="198"/>
                    </a:lnTo>
                    <a:cubicBezTo>
                      <a:pt x="247" y="198"/>
                      <a:pt x="251" y="209"/>
                      <a:pt x="252" y="209"/>
                    </a:cubicBezTo>
                    <a:cubicBezTo>
                      <a:pt x="253" y="209"/>
                      <a:pt x="253" y="209"/>
                      <a:pt x="253" y="209"/>
                    </a:cubicBezTo>
                    <a:lnTo>
                      <a:pt x="253" y="209"/>
                    </a:lnTo>
                    <a:cubicBezTo>
                      <a:pt x="253" y="210"/>
                      <a:pt x="253" y="211"/>
                      <a:pt x="253" y="212"/>
                    </a:cubicBezTo>
                    <a:lnTo>
                      <a:pt x="253" y="218"/>
                    </a:lnTo>
                    <a:lnTo>
                      <a:pt x="253" y="245"/>
                    </a:lnTo>
                    <a:lnTo>
                      <a:pt x="247" y="258"/>
                    </a:lnTo>
                    <a:cubicBezTo>
                      <a:pt x="247" y="264"/>
                      <a:pt x="240" y="271"/>
                      <a:pt x="240" y="284"/>
                    </a:cubicBezTo>
                    <a:lnTo>
                      <a:pt x="234" y="304"/>
                    </a:lnTo>
                    <a:lnTo>
                      <a:pt x="227" y="317"/>
                    </a:lnTo>
                    <a:cubicBezTo>
                      <a:pt x="220" y="330"/>
                      <a:pt x="214" y="344"/>
                      <a:pt x="201" y="357"/>
                    </a:cubicBezTo>
                    <a:lnTo>
                      <a:pt x="198" y="363"/>
                    </a:lnTo>
                    <a:lnTo>
                      <a:pt x="198" y="363"/>
                    </a:lnTo>
                    <a:cubicBezTo>
                      <a:pt x="197" y="363"/>
                      <a:pt x="195" y="363"/>
                      <a:pt x="194" y="363"/>
                    </a:cubicBezTo>
                    <a:lnTo>
                      <a:pt x="174" y="357"/>
                    </a:lnTo>
                    <a:lnTo>
                      <a:pt x="168" y="350"/>
                    </a:lnTo>
                    <a:lnTo>
                      <a:pt x="154" y="337"/>
                    </a:lnTo>
                    <a:lnTo>
                      <a:pt x="148" y="330"/>
                    </a:lnTo>
                    <a:cubicBezTo>
                      <a:pt x="143" y="326"/>
                      <a:pt x="142" y="321"/>
                      <a:pt x="144" y="321"/>
                    </a:cubicBezTo>
                    <a:lnTo>
                      <a:pt x="144" y="321"/>
                    </a:lnTo>
                    <a:cubicBezTo>
                      <a:pt x="145" y="321"/>
                      <a:pt x="146" y="322"/>
                      <a:pt x="148" y="324"/>
                    </a:cubicBezTo>
                    <a:lnTo>
                      <a:pt x="135" y="304"/>
                    </a:lnTo>
                    <a:lnTo>
                      <a:pt x="131" y="304"/>
                    </a:lnTo>
                    <a:cubicBezTo>
                      <a:pt x="131" y="300"/>
                      <a:pt x="128" y="291"/>
                      <a:pt x="128" y="291"/>
                    </a:cubicBezTo>
                    <a:lnTo>
                      <a:pt x="121" y="271"/>
                    </a:lnTo>
                    <a:lnTo>
                      <a:pt x="121" y="266"/>
                    </a:lnTo>
                    <a:cubicBezTo>
                      <a:pt x="121" y="266"/>
                      <a:pt x="121" y="251"/>
                      <a:pt x="121" y="251"/>
                    </a:cubicBezTo>
                    <a:cubicBezTo>
                      <a:pt x="115" y="227"/>
                      <a:pt x="126" y="203"/>
                      <a:pt x="138" y="174"/>
                    </a:cubicBezTo>
                    <a:lnTo>
                      <a:pt x="138" y="174"/>
                    </a:lnTo>
                    <a:lnTo>
                      <a:pt x="141" y="172"/>
                    </a:lnTo>
                    <a:lnTo>
                      <a:pt x="148" y="159"/>
                    </a:lnTo>
                    <a:lnTo>
                      <a:pt x="154" y="152"/>
                    </a:lnTo>
                    <a:lnTo>
                      <a:pt x="174" y="139"/>
                    </a:lnTo>
                    <a:lnTo>
                      <a:pt x="194" y="139"/>
                    </a:lnTo>
                    <a:cubicBezTo>
                      <a:pt x="201" y="139"/>
                      <a:pt x="201" y="139"/>
                      <a:pt x="187" y="132"/>
                    </a:cubicBezTo>
                    <a:close/>
                    <a:moveTo>
                      <a:pt x="191" y="0"/>
                    </a:moveTo>
                    <a:cubicBezTo>
                      <a:pt x="155" y="0"/>
                      <a:pt x="122" y="11"/>
                      <a:pt x="95" y="33"/>
                    </a:cubicBezTo>
                    <a:cubicBezTo>
                      <a:pt x="69" y="46"/>
                      <a:pt x="42" y="73"/>
                      <a:pt x="36" y="106"/>
                    </a:cubicBezTo>
                    <a:cubicBezTo>
                      <a:pt x="29" y="126"/>
                      <a:pt x="29" y="159"/>
                      <a:pt x="42" y="185"/>
                    </a:cubicBezTo>
                    <a:cubicBezTo>
                      <a:pt x="43" y="186"/>
                      <a:pt x="44" y="187"/>
                      <a:pt x="45" y="189"/>
                    </a:cubicBezTo>
                    <a:lnTo>
                      <a:pt x="45" y="189"/>
                    </a:lnTo>
                    <a:cubicBezTo>
                      <a:pt x="11" y="238"/>
                      <a:pt x="0" y="305"/>
                      <a:pt x="22" y="363"/>
                    </a:cubicBezTo>
                    <a:cubicBezTo>
                      <a:pt x="36" y="410"/>
                      <a:pt x="69" y="456"/>
                      <a:pt x="108" y="482"/>
                    </a:cubicBezTo>
                    <a:cubicBezTo>
                      <a:pt x="137" y="500"/>
                      <a:pt x="170" y="511"/>
                      <a:pt x="203" y="511"/>
                    </a:cubicBezTo>
                    <a:cubicBezTo>
                      <a:pt x="230" y="511"/>
                      <a:pt x="256" y="504"/>
                      <a:pt x="280" y="489"/>
                    </a:cubicBezTo>
                    <a:cubicBezTo>
                      <a:pt x="320" y="462"/>
                      <a:pt x="346" y="416"/>
                      <a:pt x="366" y="377"/>
                    </a:cubicBezTo>
                    <a:cubicBezTo>
                      <a:pt x="392" y="324"/>
                      <a:pt x="405" y="271"/>
                      <a:pt x="399" y="218"/>
                    </a:cubicBezTo>
                    <a:cubicBezTo>
                      <a:pt x="399" y="126"/>
                      <a:pt x="339" y="27"/>
                      <a:pt x="240" y="7"/>
                    </a:cubicBezTo>
                    <a:cubicBezTo>
                      <a:pt x="224" y="3"/>
                      <a:pt x="207" y="0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36"/>
              <p:cNvSpPr/>
              <p:nvPr/>
            </p:nvSpPr>
            <p:spPr>
              <a:xfrm>
                <a:off x="3885844" y="2395491"/>
                <a:ext cx="13278" cy="17392"/>
              </a:xfrm>
              <a:custGeom>
                <a:rect b="b" l="l" r="r" t="t"/>
                <a:pathLst>
                  <a:path extrusionOk="0" h="503" w="384">
                    <a:moveTo>
                      <a:pt x="191" y="321"/>
                    </a:moveTo>
                    <a:cubicBezTo>
                      <a:pt x="192" y="321"/>
                      <a:pt x="192" y="322"/>
                      <a:pt x="192" y="323"/>
                    </a:cubicBezTo>
                    <a:lnTo>
                      <a:pt x="188" y="326"/>
                    </a:lnTo>
                    <a:lnTo>
                      <a:pt x="188" y="326"/>
                    </a:lnTo>
                    <a:cubicBezTo>
                      <a:pt x="190" y="324"/>
                      <a:pt x="191" y="321"/>
                      <a:pt x="191" y="321"/>
                    </a:cubicBezTo>
                    <a:close/>
                    <a:moveTo>
                      <a:pt x="161" y="354"/>
                    </a:moveTo>
                    <a:lnTo>
                      <a:pt x="165" y="356"/>
                    </a:lnTo>
                    <a:lnTo>
                      <a:pt x="159" y="356"/>
                    </a:lnTo>
                    <a:cubicBezTo>
                      <a:pt x="159" y="355"/>
                      <a:pt x="160" y="354"/>
                      <a:pt x="161" y="354"/>
                    </a:cubicBezTo>
                    <a:close/>
                    <a:moveTo>
                      <a:pt x="198" y="145"/>
                    </a:moveTo>
                    <a:cubicBezTo>
                      <a:pt x="201" y="145"/>
                      <a:pt x="204" y="147"/>
                      <a:pt x="206" y="149"/>
                    </a:cubicBezTo>
                    <a:lnTo>
                      <a:pt x="206" y="149"/>
                    </a:lnTo>
                    <a:cubicBezTo>
                      <a:pt x="208" y="153"/>
                      <a:pt x="211" y="158"/>
                      <a:pt x="211" y="158"/>
                    </a:cubicBezTo>
                    <a:cubicBezTo>
                      <a:pt x="211" y="158"/>
                      <a:pt x="208" y="147"/>
                      <a:pt x="209" y="147"/>
                    </a:cubicBezTo>
                    <a:lnTo>
                      <a:pt x="209" y="147"/>
                    </a:lnTo>
                    <a:cubicBezTo>
                      <a:pt x="209" y="147"/>
                      <a:pt x="210" y="148"/>
                      <a:pt x="211" y="151"/>
                    </a:cubicBezTo>
                    <a:lnTo>
                      <a:pt x="211" y="158"/>
                    </a:lnTo>
                    <a:lnTo>
                      <a:pt x="218" y="164"/>
                    </a:lnTo>
                    <a:lnTo>
                      <a:pt x="218" y="184"/>
                    </a:lnTo>
                    <a:cubicBezTo>
                      <a:pt x="218" y="187"/>
                      <a:pt x="218" y="191"/>
                      <a:pt x="218" y="191"/>
                    </a:cubicBezTo>
                    <a:cubicBezTo>
                      <a:pt x="218" y="197"/>
                      <a:pt x="218" y="211"/>
                      <a:pt x="218" y="217"/>
                    </a:cubicBezTo>
                    <a:cubicBezTo>
                      <a:pt x="218" y="222"/>
                      <a:pt x="218" y="228"/>
                      <a:pt x="218" y="230"/>
                    </a:cubicBezTo>
                    <a:cubicBezTo>
                      <a:pt x="218" y="237"/>
                      <a:pt x="211" y="244"/>
                      <a:pt x="211" y="257"/>
                    </a:cubicBezTo>
                    <a:cubicBezTo>
                      <a:pt x="205" y="283"/>
                      <a:pt x="198" y="303"/>
                      <a:pt x="185" y="329"/>
                    </a:cubicBezTo>
                    <a:lnTo>
                      <a:pt x="178" y="343"/>
                    </a:lnTo>
                    <a:lnTo>
                      <a:pt x="170" y="351"/>
                    </a:lnTo>
                    <a:lnTo>
                      <a:pt x="170" y="351"/>
                    </a:lnTo>
                    <a:cubicBezTo>
                      <a:pt x="170" y="351"/>
                      <a:pt x="171" y="351"/>
                      <a:pt x="171" y="351"/>
                    </a:cubicBezTo>
                    <a:cubicBezTo>
                      <a:pt x="173" y="351"/>
                      <a:pt x="175" y="353"/>
                      <a:pt x="172" y="356"/>
                    </a:cubicBezTo>
                    <a:lnTo>
                      <a:pt x="165" y="356"/>
                    </a:lnTo>
                    <a:cubicBezTo>
                      <a:pt x="173" y="356"/>
                      <a:pt x="172" y="354"/>
                      <a:pt x="168" y="353"/>
                    </a:cubicBezTo>
                    <a:lnTo>
                      <a:pt x="168" y="353"/>
                    </a:lnTo>
                    <a:lnTo>
                      <a:pt x="170" y="351"/>
                    </a:lnTo>
                    <a:lnTo>
                      <a:pt x="170" y="351"/>
                    </a:lnTo>
                    <a:cubicBezTo>
                      <a:pt x="169" y="351"/>
                      <a:pt x="167" y="352"/>
                      <a:pt x="166" y="353"/>
                    </a:cubicBezTo>
                    <a:lnTo>
                      <a:pt x="166" y="353"/>
                    </a:lnTo>
                    <a:cubicBezTo>
                      <a:pt x="166" y="353"/>
                      <a:pt x="166" y="353"/>
                      <a:pt x="166" y="353"/>
                    </a:cubicBezTo>
                    <a:cubicBezTo>
                      <a:pt x="165" y="353"/>
                      <a:pt x="163" y="353"/>
                      <a:pt x="161" y="354"/>
                    </a:cubicBezTo>
                    <a:lnTo>
                      <a:pt x="161" y="354"/>
                    </a:lnTo>
                    <a:lnTo>
                      <a:pt x="152" y="349"/>
                    </a:lnTo>
                    <a:lnTo>
                      <a:pt x="152" y="356"/>
                    </a:lnTo>
                    <a:lnTo>
                      <a:pt x="145" y="349"/>
                    </a:lnTo>
                    <a:lnTo>
                      <a:pt x="132" y="336"/>
                    </a:lnTo>
                    <a:lnTo>
                      <a:pt x="132" y="329"/>
                    </a:lnTo>
                    <a:lnTo>
                      <a:pt x="126" y="316"/>
                    </a:lnTo>
                    <a:lnTo>
                      <a:pt x="126" y="310"/>
                    </a:lnTo>
                    <a:cubicBezTo>
                      <a:pt x="126" y="310"/>
                      <a:pt x="121" y="301"/>
                      <a:pt x="123" y="301"/>
                    </a:cubicBezTo>
                    <a:lnTo>
                      <a:pt x="123" y="301"/>
                    </a:lnTo>
                    <a:cubicBezTo>
                      <a:pt x="124" y="301"/>
                      <a:pt x="124" y="302"/>
                      <a:pt x="126" y="303"/>
                    </a:cubicBezTo>
                    <a:cubicBezTo>
                      <a:pt x="126" y="296"/>
                      <a:pt x="119" y="290"/>
                      <a:pt x="126" y="283"/>
                    </a:cubicBezTo>
                    <a:lnTo>
                      <a:pt x="126" y="270"/>
                    </a:lnTo>
                    <a:cubicBezTo>
                      <a:pt x="132" y="230"/>
                      <a:pt x="139" y="204"/>
                      <a:pt x="159" y="178"/>
                    </a:cubicBezTo>
                    <a:cubicBezTo>
                      <a:pt x="160" y="173"/>
                      <a:pt x="161" y="169"/>
                      <a:pt x="161" y="164"/>
                    </a:cubicBezTo>
                    <a:lnTo>
                      <a:pt x="161" y="164"/>
                    </a:lnTo>
                    <a:cubicBezTo>
                      <a:pt x="167" y="163"/>
                      <a:pt x="173" y="157"/>
                      <a:pt x="178" y="151"/>
                    </a:cubicBezTo>
                    <a:lnTo>
                      <a:pt x="185" y="151"/>
                    </a:lnTo>
                    <a:lnTo>
                      <a:pt x="198" y="145"/>
                    </a:lnTo>
                    <a:close/>
                    <a:moveTo>
                      <a:pt x="198" y="1"/>
                    </a:moveTo>
                    <a:cubicBezTo>
                      <a:pt x="185" y="1"/>
                      <a:pt x="172" y="3"/>
                      <a:pt x="159" y="6"/>
                    </a:cubicBezTo>
                    <a:cubicBezTo>
                      <a:pt x="126" y="19"/>
                      <a:pt x="93" y="39"/>
                      <a:pt x="79" y="65"/>
                    </a:cubicBezTo>
                    <a:cubicBezTo>
                      <a:pt x="60" y="85"/>
                      <a:pt x="46" y="112"/>
                      <a:pt x="53" y="145"/>
                    </a:cubicBezTo>
                    <a:cubicBezTo>
                      <a:pt x="56" y="158"/>
                      <a:pt x="63" y="166"/>
                      <a:pt x="72" y="172"/>
                    </a:cubicBezTo>
                    <a:lnTo>
                      <a:pt x="72" y="172"/>
                    </a:lnTo>
                    <a:cubicBezTo>
                      <a:pt x="55" y="191"/>
                      <a:pt x="38" y="211"/>
                      <a:pt x="27" y="230"/>
                    </a:cubicBezTo>
                    <a:cubicBezTo>
                      <a:pt x="7" y="277"/>
                      <a:pt x="0" y="323"/>
                      <a:pt x="7" y="362"/>
                    </a:cubicBezTo>
                    <a:cubicBezTo>
                      <a:pt x="23" y="439"/>
                      <a:pt x="95" y="503"/>
                      <a:pt x="168" y="503"/>
                    </a:cubicBezTo>
                    <a:cubicBezTo>
                      <a:pt x="182" y="503"/>
                      <a:pt x="197" y="500"/>
                      <a:pt x="211" y="494"/>
                    </a:cubicBezTo>
                    <a:cubicBezTo>
                      <a:pt x="297" y="468"/>
                      <a:pt x="330" y="389"/>
                      <a:pt x="350" y="310"/>
                    </a:cubicBezTo>
                    <a:cubicBezTo>
                      <a:pt x="370" y="224"/>
                      <a:pt x="383" y="118"/>
                      <a:pt x="311" y="45"/>
                    </a:cubicBezTo>
                    <a:cubicBezTo>
                      <a:pt x="276" y="16"/>
                      <a:pt x="237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36"/>
              <p:cNvSpPr/>
              <p:nvPr/>
            </p:nvSpPr>
            <p:spPr>
              <a:xfrm>
                <a:off x="3893831" y="2370665"/>
                <a:ext cx="13485" cy="16666"/>
              </a:xfrm>
              <a:custGeom>
                <a:rect b="b" l="l" r="r" t="t"/>
                <a:pathLst>
                  <a:path extrusionOk="0" h="482" w="390">
                    <a:moveTo>
                      <a:pt x="223" y="173"/>
                    </a:moveTo>
                    <a:cubicBezTo>
                      <a:pt x="223" y="176"/>
                      <a:pt x="224" y="178"/>
                      <a:pt x="225" y="180"/>
                    </a:cubicBezTo>
                    <a:lnTo>
                      <a:pt x="225" y="180"/>
                    </a:lnTo>
                    <a:lnTo>
                      <a:pt x="225" y="176"/>
                    </a:lnTo>
                    <a:lnTo>
                      <a:pt x="223" y="173"/>
                    </a:lnTo>
                    <a:close/>
                    <a:moveTo>
                      <a:pt x="212" y="288"/>
                    </a:moveTo>
                    <a:lnTo>
                      <a:pt x="212" y="295"/>
                    </a:lnTo>
                    <a:cubicBezTo>
                      <a:pt x="218" y="288"/>
                      <a:pt x="218" y="288"/>
                      <a:pt x="212" y="288"/>
                    </a:cubicBezTo>
                    <a:close/>
                    <a:moveTo>
                      <a:pt x="150" y="305"/>
                    </a:moveTo>
                    <a:lnTo>
                      <a:pt x="152" y="308"/>
                    </a:lnTo>
                    <a:cubicBezTo>
                      <a:pt x="151" y="306"/>
                      <a:pt x="150" y="305"/>
                      <a:pt x="150" y="305"/>
                    </a:cubicBezTo>
                    <a:close/>
                    <a:moveTo>
                      <a:pt x="179" y="136"/>
                    </a:moveTo>
                    <a:lnTo>
                      <a:pt x="192" y="143"/>
                    </a:lnTo>
                    <a:lnTo>
                      <a:pt x="185" y="143"/>
                    </a:lnTo>
                    <a:lnTo>
                      <a:pt x="197" y="147"/>
                    </a:lnTo>
                    <a:lnTo>
                      <a:pt x="197" y="147"/>
                    </a:lnTo>
                    <a:cubicBezTo>
                      <a:pt x="197" y="148"/>
                      <a:pt x="198" y="148"/>
                      <a:pt x="198" y="149"/>
                    </a:cubicBezTo>
                    <a:lnTo>
                      <a:pt x="205" y="156"/>
                    </a:lnTo>
                    <a:lnTo>
                      <a:pt x="212" y="163"/>
                    </a:lnTo>
                    <a:cubicBezTo>
                      <a:pt x="213" y="164"/>
                      <a:pt x="214" y="164"/>
                      <a:pt x="214" y="164"/>
                    </a:cubicBezTo>
                    <a:cubicBezTo>
                      <a:pt x="216" y="164"/>
                      <a:pt x="212" y="156"/>
                      <a:pt x="212" y="156"/>
                    </a:cubicBezTo>
                    <a:lnTo>
                      <a:pt x="212" y="156"/>
                    </a:lnTo>
                    <a:lnTo>
                      <a:pt x="223" y="173"/>
                    </a:lnTo>
                    <a:lnTo>
                      <a:pt x="223" y="173"/>
                    </a:lnTo>
                    <a:cubicBezTo>
                      <a:pt x="223" y="172"/>
                      <a:pt x="224" y="170"/>
                      <a:pt x="225" y="169"/>
                    </a:cubicBezTo>
                    <a:lnTo>
                      <a:pt x="225" y="169"/>
                    </a:lnTo>
                    <a:lnTo>
                      <a:pt x="225" y="176"/>
                    </a:lnTo>
                    <a:cubicBezTo>
                      <a:pt x="227" y="180"/>
                      <a:pt x="227" y="181"/>
                      <a:pt x="226" y="181"/>
                    </a:cubicBezTo>
                    <a:cubicBezTo>
                      <a:pt x="226" y="181"/>
                      <a:pt x="225" y="181"/>
                      <a:pt x="225" y="180"/>
                    </a:cubicBezTo>
                    <a:lnTo>
                      <a:pt x="225" y="180"/>
                    </a:lnTo>
                    <a:lnTo>
                      <a:pt x="225" y="182"/>
                    </a:lnTo>
                    <a:lnTo>
                      <a:pt x="231" y="202"/>
                    </a:lnTo>
                    <a:lnTo>
                      <a:pt x="231" y="209"/>
                    </a:lnTo>
                    <a:lnTo>
                      <a:pt x="231" y="235"/>
                    </a:lnTo>
                    <a:lnTo>
                      <a:pt x="231" y="242"/>
                    </a:lnTo>
                    <a:cubicBezTo>
                      <a:pt x="225" y="248"/>
                      <a:pt x="225" y="255"/>
                      <a:pt x="225" y="268"/>
                    </a:cubicBezTo>
                    <a:lnTo>
                      <a:pt x="218" y="288"/>
                    </a:lnTo>
                    <a:lnTo>
                      <a:pt x="212" y="295"/>
                    </a:lnTo>
                    <a:lnTo>
                      <a:pt x="198" y="314"/>
                    </a:lnTo>
                    <a:lnTo>
                      <a:pt x="198" y="321"/>
                    </a:lnTo>
                    <a:lnTo>
                      <a:pt x="194" y="326"/>
                    </a:lnTo>
                    <a:lnTo>
                      <a:pt x="194" y="326"/>
                    </a:lnTo>
                    <a:cubicBezTo>
                      <a:pt x="194" y="326"/>
                      <a:pt x="194" y="326"/>
                      <a:pt x="194" y="326"/>
                    </a:cubicBezTo>
                    <a:cubicBezTo>
                      <a:pt x="196" y="326"/>
                      <a:pt x="197" y="326"/>
                      <a:pt x="198" y="328"/>
                    </a:cubicBezTo>
                    <a:lnTo>
                      <a:pt x="192" y="328"/>
                    </a:lnTo>
                    <a:lnTo>
                      <a:pt x="194" y="326"/>
                    </a:lnTo>
                    <a:lnTo>
                      <a:pt x="194" y="326"/>
                    </a:lnTo>
                    <a:cubicBezTo>
                      <a:pt x="192" y="326"/>
                      <a:pt x="191" y="327"/>
                      <a:pt x="190" y="328"/>
                    </a:cubicBezTo>
                    <a:lnTo>
                      <a:pt x="185" y="328"/>
                    </a:lnTo>
                    <a:lnTo>
                      <a:pt x="185" y="328"/>
                    </a:lnTo>
                    <a:lnTo>
                      <a:pt x="185" y="328"/>
                    </a:lnTo>
                    <a:cubicBezTo>
                      <a:pt x="183" y="330"/>
                      <a:pt x="184" y="331"/>
                      <a:pt x="185" y="331"/>
                    </a:cubicBezTo>
                    <a:cubicBezTo>
                      <a:pt x="186" y="331"/>
                      <a:pt x="187" y="331"/>
                      <a:pt x="188" y="330"/>
                    </a:cubicBezTo>
                    <a:lnTo>
                      <a:pt x="188" y="330"/>
                    </a:lnTo>
                    <a:lnTo>
                      <a:pt x="188" y="331"/>
                    </a:lnTo>
                    <a:lnTo>
                      <a:pt x="187" y="332"/>
                    </a:lnTo>
                    <a:lnTo>
                      <a:pt x="187" y="332"/>
                    </a:lnTo>
                    <a:lnTo>
                      <a:pt x="179" y="328"/>
                    </a:lnTo>
                    <a:lnTo>
                      <a:pt x="172" y="321"/>
                    </a:lnTo>
                    <a:lnTo>
                      <a:pt x="165" y="321"/>
                    </a:lnTo>
                    <a:lnTo>
                      <a:pt x="159" y="314"/>
                    </a:lnTo>
                    <a:lnTo>
                      <a:pt x="159" y="314"/>
                    </a:lnTo>
                    <a:lnTo>
                      <a:pt x="157" y="313"/>
                    </a:lnTo>
                    <a:lnTo>
                      <a:pt x="159" y="314"/>
                    </a:lnTo>
                    <a:cubicBezTo>
                      <a:pt x="159" y="310"/>
                      <a:pt x="152" y="305"/>
                      <a:pt x="151" y="305"/>
                    </a:cubicBezTo>
                    <a:lnTo>
                      <a:pt x="151" y="305"/>
                    </a:lnTo>
                    <a:cubicBezTo>
                      <a:pt x="150" y="305"/>
                      <a:pt x="150" y="305"/>
                      <a:pt x="150" y="305"/>
                    </a:cubicBezTo>
                    <a:lnTo>
                      <a:pt x="150" y="305"/>
                    </a:lnTo>
                    <a:lnTo>
                      <a:pt x="139" y="288"/>
                    </a:lnTo>
                    <a:lnTo>
                      <a:pt x="139" y="281"/>
                    </a:lnTo>
                    <a:lnTo>
                      <a:pt x="132" y="268"/>
                    </a:lnTo>
                    <a:lnTo>
                      <a:pt x="132" y="215"/>
                    </a:lnTo>
                    <a:cubicBezTo>
                      <a:pt x="132" y="196"/>
                      <a:pt x="135" y="177"/>
                      <a:pt x="138" y="156"/>
                    </a:cubicBezTo>
                    <a:lnTo>
                      <a:pt x="139" y="156"/>
                    </a:lnTo>
                    <a:lnTo>
                      <a:pt x="146" y="149"/>
                    </a:lnTo>
                    <a:cubicBezTo>
                      <a:pt x="146" y="149"/>
                      <a:pt x="146" y="148"/>
                      <a:pt x="147" y="148"/>
                    </a:cubicBezTo>
                    <a:lnTo>
                      <a:pt x="147" y="148"/>
                    </a:lnTo>
                    <a:cubicBezTo>
                      <a:pt x="152" y="147"/>
                      <a:pt x="158" y="144"/>
                      <a:pt x="164" y="142"/>
                    </a:cubicBezTo>
                    <a:lnTo>
                      <a:pt x="164" y="142"/>
                    </a:lnTo>
                    <a:cubicBezTo>
                      <a:pt x="163" y="142"/>
                      <a:pt x="164" y="143"/>
                      <a:pt x="165" y="143"/>
                    </a:cubicBezTo>
                    <a:lnTo>
                      <a:pt x="172" y="136"/>
                    </a:lnTo>
                    <a:lnTo>
                      <a:pt x="172" y="136"/>
                    </a:lnTo>
                    <a:cubicBezTo>
                      <a:pt x="172" y="136"/>
                      <a:pt x="172" y="136"/>
                      <a:pt x="172" y="136"/>
                    </a:cubicBezTo>
                    <a:close/>
                    <a:moveTo>
                      <a:pt x="186" y="333"/>
                    </a:moveTo>
                    <a:lnTo>
                      <a:pt x="185" y="334"/>
                    </a:lnTo>
                    <a:cubicBezTo>
                      <a:pt x="179" y="334"/>
                      <a:pt x="182" y="334"/>
                      <a:pt x="186" y="333"/>
                    </a:cubicBezTo>
                    <a:close/>
                    <a:moveTo>
                      <a:pt x="190" y="332"/>
                    </a:moveTo>
                    <a:lnTo>
                      <a:pt x="192" y="334"/>
                    </a:lnTo>
                    <a:lnTo>
                      <a:pt x="189" y="333"/>
                    </a:lnTo>
                    <a:lnTo>
                      <a:pt x="189" y="333"/>
                    </a:lnTo>
                    <a:cubicBezTo>
                      <a:pt x="189" y="333"/>
                      <a:pt x="190" y="333"/>
                      <a:pt x="190" y="332"/>
                    </a:cubicBezTo>
                    <a:close/>
                    <a:moveTo>
                      <a:pt x="182" y="1"/>
                    </a:moveTo>
                    <a:cubicBezTo>
                      <a:pt x="159" y="1"/>
                      <a:pt x="136" y="6"/>
                      <a:pt x="113" y="17"/>
                    </a:cubicBezTo>
                    <a:cubicBezTo>
                      <a:pt x="86" y="24"/>
                      <a:pt x="66" y="44"/>
                      <a:pt x="53" y="64"/>
                    </a:cubicBezTo>
                    <a:cubicBezTo>
                      <a:pt x="40" y="90"/>
                      <a:pt x="27" y="123"/>
                      <a:pt x="40" y="143"/>
                    </a:cubicBezTo>
                    <a:cubicBezTo>
                      <a:pt x="41" y="149"/>
                      <a:pt x="44" y="155"/>
                      <a:pt x="47" y="160"/>
                    </a:cubicBezTo>
                    <a:lnTo>
                      <a:pt x="47" y="160"/>
                    </a:lnTo>
                    <a:cubicBezTo>
                      <a:pt x="41" y="169"/>
                      <a:pt x="37" y="179"/>
                      <a:pt x="33" y="189"/>
                    </a:cubicBezTo>
                    <a:cubicBezTo>
                      <a:pt x="7" y="235"/>
                      <a:pt x="0" y="288"/>
                      <a:pt x="13" y="334"/>
                    </a:cubicBezTo>
                    <a:cubicBezTo>
                      <a:pt x="32" y="413"/>
                      <a:pt x="111" y="481"/>
                      <a:pt x="191" y="481"/>
                    </a:cubicBezTo>
                    <a:cubicBezTo>
                      <a:pt x="198" y="481"/>
                      <a:pt x="205" y="481"/>
                      <a:pt x="212" y="480"/>
                    </a:cubicBezTo>
                    <a:cubicBezTo>
                      <a:pt x="324" y="466"/>
                      <a:pt x="370" y="354"/>
                      <a:pt x="377" y="255"/>
                    </a:cubicBezTo>
                    <a:cubicBezTo>
                      <a:pt x="390" y="169"/>
                      <a:pt x="350" y="64"/>
                      <a:pt x="271" y="24"/>
                    </a:cubicBezTo>
                    <a:cubicBezTo>
                      <a:pt x="241" y="9"/>
                      <a:pt x="212" y="1"/>
                      <a:pt x="1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36"/>
              <p:cNvSpPr/>
              <p:nvPr/>
            </p:nvSpPr>
            <p:spPr>
              <a:xfrm>
                <a:off x="3903409" y="2279553"/>
                <a:ext cx="13727" cy="14592"/>
              </a:xfrm>
              <a:custGeom>
                <a:rect b="b" l="l" r="r" t="t"/>
                <a:pathLst>
                  <a:path extrusionOk="0" h="422" w="397">
                    <a:moveTo>
                      <a:pt x="218" y="196"/>
                    </a:moveTo>
                    <a:lnTo>
                      <a:pt x="222" y="202"/>
                    </a:lnTo>
                    <a:lnTo>
                      <a:pt x="222" y="202"/>
                    </a:lnTo>
                    <a:cubicBezTo>
                      <a:pt x="221" y="200"/>
                      <a:pt x="220" y="198"/>
                      <a:pt x="218" y="196"/>
                    </a:cubicBezTo>
                    <a:close/>
                    <a:moveTo>
                      <a:pt x="220" y="195"/>
                    </a:moveTo>
                    <a:cubicBezTo>
                      <a:pt x="222" y="197"/>
                      <a:pt x="224" y="200"/>
                      <a:pt x="225" y="203"/>
                    </a:cubicBezTo>
                    <a:lnTo>
                      <a:pt x="220" y="195"/>
                    </a:lnTo>
                    <a:close/>
                    <a:moveTo>
                      <a:pt x="225" y="205"/>
                    </a:moveTo>
                    <a:lnTo>
                      <a:pt x="225" y="205"/>
                    </a:lnTo>
                    <a:cubicBezTo>
                      <a:pt x="227" y="207"/>
                      <a:pt x="228" y="209"/>
                      <a:pt x="230" y="212"/>
                    </a:cubicBezTo>
                    <a:lnTo>
                      <a:pt x="230" y="212"/>
                    </a:lnTo>
                    <a:cubicBezTo>
                      <a:pt x="230" y="211"/>
                      <a:pt x="231" y="210"/>
                      <a:pt x="232" y="209"/>
                    </a:cubicBezTo>
                    <a:lnTo>
                      <a:pt x="232" y="209"/>
                    </a:lnTo>
                    <a:cubicBezTo>
                      <a:pt x="231" y="210"/>
                      <a:pt x="231" y="212"/>
                      <a:pt x="230" y="213"/>
                    </a:cubicBezTo>
                    <a:lnTo>
                      <a:pt x="230" y="213"/>
                    </a:lnTo>
                    <a:cubicBezTo>
                      <a:pt x="230" y="212"/>
                      <a:pt x="230" y="212"/>
                      <a:pt x="230" y="212"/>
                    </a:cubicBezTo>
                    <a:lnTo>
                      <a:pt x="230" y="212"/>
                    </a:lnTo>
                    <a:cubicBezTo>
                      <a:pt x="229" y="212"/>
                      <a:pt x="229" y="212"/>
                      <a:pt x="229" y="212"/>
                    </a:cubicBezTo>
                    <a:lnTo>
                      <a:pt x="229" y="212"/>
                    </a:lnTo>
                    <a:lnTo>
                      <a:pt x="226" y="207"/>
                    </a:lnTo>
                    <a:lnTo>
                      <a:pt x="226" y="207"/>
                    </a:lnTo>
                    <a:cubicBezTo>
                      <a:pt x="226" y="206"/>
                      <a:pt x="225" y="206"/>
                      <a:pt x="225" y="205"/>
                    </a:cubicBezTo>
                    <a:close/>
                    <a:moveTo>
                      <a:pt x="229" y="212"/>
                    </a:moveTo>
                    <a:lnTo>
                      <a:pt x="230" y="213"/>
                    </a:lnTo>
                    <a:lnTo>
                      <a:pt x="230" y="213"/>
                    </a:lnTo>
                    <a:cubicBezTo>
                      <a:pt x="230" y="213"/>
                      <a:pt x="230" y="213"/>
                      <a:pt x="230" y="213"/>
                    </a:cubicBezTo>
                    <a:lnTo>
                      <a:pt x="230" y="213"/>
                    </a:lnTo>
                    <a:cubicBezTo>
                      <a:pt x="231" y="214"/>
                      <a:pt x="231" y="215"/>
                      <a:pt x="232" y="216"/>
                    </a:cubicBezTo>
                    <a:lnTo>
                      <a:pt x="230" y="213"/>
                    </a:lnTo>
                    <a:lnTo>
                      <a:pt x="230" y="213"/>
                    </a:lnTo>
                    <a:cubicBezTo>
                      <a:pt x="230" y="214"/>
                      <a:pt x="229" y="214"/>
                      <a:pt x="229" y="214"/>
                    </a:cubicBezTo>
                    <a:lnTo>
                      <a:pt x="229" y="214"/>
                    </a:lnTo>
                    <a:cubicBezTo>
                      <a:pt x="229" y="214"/>
                      <a:pt x="229" y="213"/>
                      <a:pt x="229" y="213"/>
                    </a:cubicBezTo>
                    <a:lnTo>
                      <a:pt x="229" y="213"/>
                    </a:lnTo>
                    <a:cubicBezTo>
                      <a:pt x="229" y="213"/>
                      <a:pt x="229" y="212"/>
                      <a:pt x="229" y="212"/>
                    </a:cubicBezTo>
                    <a:close/>
                    <a:moveTo>
                      <a:pt x="227" y="215"/>
                    </a:moveTo>
                    <a:cubicBezTo>
                      <a:pt x="228" y="216"/>
                      <a:pt x="228" y="217"/>
                      <a:pt x="228" y="217"/>
                    </a:cubicBezTo>
                    <a:lnTo>
                      <a:pt x="228" y="217"/>
                    </a:lnTo>
                    <a:cubicBezTo>
                      <a:pt x="227" y="220"/>
                      <a:pt x="226" y="223"/>
                      <a:pt x="225" y="225"/>
                    </a:cubicBezTo>
                    <a:lnTo>
                      <a:pt x="225" y="225"/>
                    </a:lnTo>
                    <a:cubicBezTo>
                      <a:pt x="226" y="221"/>
                      <a:pt x="226" y="218"/>
                      <a:pt x="227" y="215"/>
                    </a:cubicBezTo>
                    <a:close/>
                    <a:moveTo>
                      <a:pt x="143" y="238"/>
                    </a:moveTo>
                    <a:cubicBezTo>
                      <a:pt x="148" y="242"/>
                      <a:pt x="154" y="246"/>
                      <a:pt x="159" y="249"/>
                    </a:cubicBezTo>
                    <a:lnTo>
                      <a:pt x="143" y="238"/>
                    </a:lnTo>
                    <a:close/>
                    <a:moveTo>
                      <a:pt x="125" y="156"/>
                    </a:moveTo>
                    <a:cubicBezTo>
                      <a:pt x="128" y="156"/>
                      <a:pt x="130" y="156"/>
                      <a:pt x="133" y="156"/>
                    </a:cubicBezTo>
                    <a:cubicBezTo>
                      <a:pt x="139" y="156"/>
                      <a:pt x="143" y="156"/>
                      <a:pt x="148" y="157"/>
                    </a:cubicBezTo>
                    <a:lnTo>
                      <a:pt x="148" y="157"/>
                    </a:lnTo>
                    <a:lnTo>
                      <a:pt x="146" y="156"/>
                    </a:lnTo>
                    <a:lnTo>
                      <a:pt x="146" y="156"/>
                    </a:lnTo>
                    <a:cubicBezTo>
                      <a:pt x="147" y="157"/>
                      <a:pt x="147" y="157"/>
                      <a:pt x="148" y="157"/>
                    </a:cubicBezTo>
                    <a:lnTo>
                      <a:pt x="148" y="157"/>
                    </a:lnTo>
                    <a:cubicBezTo>
                      <a:pt x="152" y="158"/>
                      <a:pt x="156" y="159"/>
                      <a:pt x="160" y="160"/>
                    </a:cubicBezTo>
                    <a:lnTo>
                      <a:pt x="160" y="160"/>
                    </a:lnTo>
                    <a:cubicBezTo>
                      <a:pt x="156" y="160"/>
                      <a:pt x="152" y="158"/>
                      <a:pt x="148" y="157"/>
                    </a:cubicBezTo>
                    <a:lnTo>
                      <a:pt x="148" y="157"/>
                    </a:lnTo>
                    <a:cubicBezTo>
                      <a:pt x="148" y="157"/>
                      <a:pt x="148" y="157"/>
                      <a:pt x="148" y="157"/>
                    </a:cubicBezTo>
                    <a:lnTo>
                      <a:pt x="148" y="157"/>
                    </a:lnTo>
                    <a:lnTo>
                      <a:pt x="166" y="163"/>
                    </a:lnTo>
                    <a:cubicBezTo>
                      <a:pt x="164" y="162"/>
                      <a:pt x="162" y="161"/>
                      <a:pt x="160" y="160"/>
                    </a:cubicBezTo>
                    <a:lnTo>
                      <a:pt x="160" y="160"/>
                    </a:lnTo>
                    <a:cubicBezTo>
                      <a:pt x="172" y="163"/>
                      <a:pt x="181" y="165"/>
                      <a:pt x="190" y="169"/>
                    </a:cubicBezTo>
                    <a:lnTo>
                      <a:pt x="190" y="169"/>
                    </a:lnTo>
                    <a:cubicBezTo>
                      <a:pt x="199" y="173"/>
                      <a:pt x="207" y="178"/>
                      <a:pt x="212" y="183"/>
                    </a:cubicBezTo>
                    <a:lnTo>
                      <a:pt x="199" y="176"/>
                    </a:lnTo>
                    <a:lnTo>
                      <a:pt x="199" y="176"/>
                    </a:lnTo>
                    <a:cubicBezTo>
                      <a:pt x="203" y="181"/>
                      <a:pt x="210" y="185"/>
                      <a:pt x="216" y="191"/>
                    </a:cubicBezTo>
                    <a:lnTo>
                      <a:pt x="216" y="191"/>
                    </a:lnTo>
                    <a:cubicBezTo>
                      <a:pt x="219" y="196"/>
                      <a:pt x="222" y="200"/>
                      <a:pt x="225" y="204"/>
                    </a:cubicBezTo>
                    <a:lnTo>
                      <a:pt x="225" y="204"/>
                    </a:lnTo>
                    <a:cubicBezTo>
                      <a:pt x="225" y="205"/>
                      <a:pt x="225" y="205"/>
                      <a:pt x="225" y="206"/>
                    </a:cubicBezTo>
                    <a:lnTo>
                      <a:pt x="225" y="206"/>
                    </a:lnTo>
                    <a:lnTo>
                      <a:pt x="222" y="202"/>
                    </a:lnTo>
                    <a:lnTo>
                      <a:pt x="222" y="202"/>
                    </a:lnTo>
                    <a:cubicBezTo>
                      <a:pt x="223" y="204"/>
                      <a:pt x="224" y="207"/>
                      <a:pt x="225" y="209"/>
                    </a:cubicBezTo>
                    <a:lnTo>
                      <a:pt x="225" y="209"/>
                    </a:lnTo>
                    <a:cubicBezTo>
                      <a:pt x="225" y="214"/>
                      <a:pt x="225" y="220"/>
                      <a:pt x="225" y="226"/>
                    </a:cubicBezTo>
                    <a:lnTo>
                      <a:pt x="225" y="226"/>
                    </a:lnTo>
                    <a:cubicBezTo>
                      <a:pt x="224" y="229"/>
                      <a:pt x="223" y="233"/>
                      <a:pt x="221" y="237"/>
                    </a:cubicBezTo>
                    <a:lnTo>
                      <a:pt x="221" y="237"/>
                    </a:lnTo>
                    <a:cubicBezTo>
                      <a:pt x="219" y="240"/>
                      <a:pt x="216" y="244"/>
                      <a:pt x="214" y="247"/>
                    </a:cubicBezTo>
                    <a:lnTo>
                      <a:pt x="214" y="247"/>
                    </a:lnTo>
                    <a:cubicBezTo>
                      <a:pt x="213" y="248"/>
                      <a:pt x="212" y="248"/>
                      <a:pt x="211" y="249"/>
                    </a:cubicBezTo>
                    <a:lnTo>
                      <a:pt x="211" y="249"/>
                    </a:lnTo>
                    <a:lnTo>
                      <a:pt x="212" y="249"/>
                    </a:lnTo>
                    <a:lnTo>
                      <a:pt x="212" y="249"/>
                    </a:lnTo>
                    <a:cubicBezTo>
                      <a:pt x="212" y="249"/>
                      <a:pt x="212" y="249"/>
                      <a:pt x="212" y="249"/>
                    </a:cubicBezTo>
                    <a:lnTo>
                      <a:pt x="212" y="249"/>
                    </a:lnTo>
                    <a:cubicBezTo>
                      <a:pt x="210" y="251"/>
                      <a:pt x="207" y="253"/>
                      <a:pt x="203" y="254"/>
                    </a:cubicBezTo>
                    <a:lnTo>
                      <a:pt x="203" y="254"/>
                    </a:lnTo>
                    <a:cubicBezTo>
                      <a:pt x="206" y="252"/>
                      <a:pt x="209" y="251"/>
                      <a:pt x="211" y="249"/>
                    </a:cubicBezTo>
                    <a:lnTo>
                      <a:pt x="211" y="249"/>
                    </a:lnTo>
                    <a:lnTo>
                      <a:pt x="193" y="255"/>
                    </a:lnTo>
                    <a:lnTo>
                      <a:pt x="193" y="255"/>
                    </a:lnTo>
                    <a:cubicBezTo>
                      <a:pt x="197" y="255"/>
                      <a:pt x="200" y="254"/>
                      <a:pt x="203" y="254"/>
                    </a:cubicBezTo>
                    <a:lnTo>
                      <a:pt x="203" y="254"/>
                    </a:lnTo>
                    <a:cubicBezTo>
                      <a:pt x="200" y="255"/>
                      <a:pt x="196" y="255"/>
                      <a:pt x="192" y="255"/>
                    </a:cubicBezTo>
                    <a:lnTo>
                      <a:pt x="193" y="255"/>
                    </a:lnTo>
                    <a:lnTo>
                      <a:pt x="193" y="255"/>
                    </a:lnTo>
                    <a:cubicBezTo>
                      <a:pt x="191" y="255"/>
                      <a:pt x="188" y="255"/>
                      <a:pt x="185" y="255"/>
                    </a:cubicBezTo>
                    <a:lnTo>
                      <a:pt x="185" y="255"/>
                    </a:lnTo>
                    <a:cubicBezTo>
                      <a:pt x="180" y="255"/>
                      <a:pt x="174" y="255"/>
                      <a:pt x="168" y="254"/>
                    </a:cubicBezTo>
                    <a:lnTo>
                      <a:pt x="168" y="254"/>
                    </a:lnTo>
                    <a:lnTo>
                      <a:pt x="172" y="255"/>
                    </a:lnTo>
                    <a:cubicBezTo>
                      <a:pt x="165" y="255"/>
                      <a:pt x="160" y="254"/>
                      <a:pt x="155" y="250"/>
                    </a:cubicBezTo>
                    <a:lnTo>
                      <a:pt x="155" y="250"/>
                    </a:lnTo>
                    <a:cubicBezTo>
                      <a:pt x="159" y="252"/>
                      <a:pt x="163" y="253"/>
                      <a:pt x="168" y="254"/>
                    </a:cubicBezTo>
                    <a:lnTo>
                      <a:pt x="168" y="254"/>
                    </a:lnTo>
                    <a:lnTo>
                      <a:pt x="154" y="249"/>
                    </a:lnTo>
                    <a:lnTo>
                      <a:pt x="154" y="249"/>
                    </a:lnTo>
                    <a:cubicBezTo>
                      <a:pt x="155" y="250"/>
                      <a:pt x="155" y="250"/>
                      <a:pt x="155" y="250"/>
                    </a:cubicBezTo>
                    <a:lnTo>
                      <a:pt x="155" y="250"/>
                    </a:lnTo>
                    <a:cubicBezTo>
                      <a:pt x="154" y="250"/>
                      <a:pt x="153" y="249"/>
                      <a:pt x="152" y="249"/>
                    </a:cubicBezTo>
                    <a:lnTo>
                      <a:pt x="152" y="249"/>
                    </a:lnTo>
                    <a:lnTo>
                      <a:pt x="154" y="249"/>
                    </a:lnTo>
                    <a:lnTo>
                      <a:pt x="154" y="249"/>
                    </a:lnTo>
                    <a:cubicBezTo>
                      <a:pt x="150" y="246"/>
                      <a:pt x="145" y="242"/>
                      <a:pt x="139" y="236"/>
                    </a:cubicBezTo>
                    <a:lnTo>
                      <a:pt x="139" y="236"/>
                    </a:lnTo>
                    <a:lnTo>
                      <a:pt x="143" y="238"/>
                    </a:lnTo>
                    <a:lnTo>
                      <a:pt x="143" y="238"/>
                    </a:lnTo>
                    <a:cubicBezTo>
                      <a:pt x="136" y="233"/>
                      <a:pt x="130" y="226"/>
                      <a:pt x="126" y="222"/>
                    </a:cubicBezTo>
                    <a:cubicBezTo>
                      <a:pt x="122" y="219"/>
                      <a:pt x="121" y="215"/>
                      <a:pt x="121" y="215"/>
                    </a:cubicBezTo>
                    <a:lnTo>
                      <a:pt x="121" y="215"/>
                    </a:lnTo>
                    <a:cubicBezTo>
                      <a:pt x="122" y="215"/>
                      <a:pt x="123" y="217"/>
                      <a:pt x="126" y="222"/>
                    </a:cubicBezTo>
                    <a:lnTo>
                      <a:pt x="119" y="203"/>
                    </a:lnTo>
                    <a:lnTo>
                      <a:pt x="119" y="189"/>
                    </a:lnTo>
                    <a:lnTo>
                      <a:pt x="119" y="183"/>
                    </a:lnTo>
                    <a:cubicBezTo>
                      <a:pt x="119" y="172"/>
                      <a:pt x="124" y="166"/>
                      <a:pt x="125" y="156"/>
                    </a:cubicBezTo>
                    <a:close/>
                    <a:moveTo>
                      <a:pt x="148" y="1"/>
                    </a:moveTo>
                    <a:cubicBezTo>
                      <a:pt x="113" y="1"/>
                      <a:pt x="77" y="9"/>
                      <a:pt x="47" y="31"/>
                    </a:cubicBezTo>
                    <a:cubicBezTo>
                      <a:pt x="20" y="51"/>
                      <a:pt x="7" y="90"/>
                      <a:pt x="34" y="123"/>
                    </a:cubicBezTo>
                    <a:cubicBezTo>
                      <a:pt x="34" y="124"/>
                      <a:pt x="35" y="125"/>
                      <a:pt x="35" y="126"/>
                    </a:cubicBezTo>
                    <a:lnTo>
                      <a:pt x="35" y="126"/>
                    </a:lnTo>
                    <a:cubicBezTo>
                      <a:pt x="33" y="130"/>
                      <a:pt x="30" y="134"/>
                      <a:pt x="27" y="137"/>
                    </a:cubicBezTo>
                    <a:cubicBezTo>
                      <a:pt x="7" y="176"/>
                      <a:pt x="1" y="216"/>
                      <a:pt x="1" y="255"/>
                    </a:cubicBezTo>
                    <a:cubicBezTo>
                      <a:pt x="7" y="275"/>
                      <a:pt x="7" y="308"/>
                      <a:pt x="27" y="328"/>
                    </a:cubicBezTo>
                    <a:cubicBezTo>
                      <a:pt x="40" y="348"/>
                      <a:pt x="60" y="368"/>
                      <a:pt x="80" y="388"/>
                    </a:cubicBezTo>
                    <a:cubicBezTo>
                      <a:pt x="108" y="405"/>
                      <a:pt x="147" y="422"/>
                      <a:pt x="187" y="422"/>
                    </a:cubicBezTo>
                    <a:cubicBezTo>
                      <a:pt x="193" y="422"/>
                      <a:pt x="199" y="421"/>
                      <a:pt x="205" y="421"/>
                    </a:cubicBezTo>
                    <a:cubicBezTo>
                      <a:pt x="311" y="421"/>
                      <a:pt x="390" y="328"/>
                      <a:pt x="397" y="222"/>
                    </a:cubicBezTo>
                    <a:cubicBezTo>
                      <a:pt x="397" y="123"/>
                      <a:pt x="318" y="38"/>
                      <a:pt x="225" y="11"/>
                    </a:cubicBezTo>
                    <a:cubicBezTo>
                      <a:pt x="202" y="5"/>
                      <a:pt x="175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36"/>
              <p:cNvSpPr/>
              <p:nvPr/>
            </p:nvSpPr>
            <p:spPr>
              <a:xfrm>
                <a:off x="3904101" y="2257354"/>
                <a:ext cx="13485" cy="16355"/>
              </a:xfrm>
              <a:custGeom>
                <a:rect b="b" l="l" r="r" t="t"/>
                <a:pathLst>
                  <a:path extrusionOk="0" h="473" w="390">
                    <a:moveTo>
                      <a:pt x="152" y="138"/>
                    </a:moveTo>
                    <a:cubicBezTo>
                      <a:pt x="151" y="139"/>
                      <a:pt x="149" y="139"/>
                      <a:pt x="148" y="139"/>
                    </a:cubicBezTo>
                    <a:lnTo>
                      <a:pt x="148" y="139"/>
                    </a:lnTo>
                    <a:lnTo>
                      <a:pt x="146" y="138"/>
                    </a:lnTo>
                    <a:close/>
                    <a:moveTo>
                      <a:pt x="192" y="316"/>
                    </a:moveTo>
                    <a:cubicBezTo>
                      <a:pt x="192" y="317"/>
                      <a:pt x="191" y="317"/>
                      <a:pt x="191" y="317"/>
                    </a:cubicBezTo>
                    <a:lnTo>
                      <a:pt x="191" y="317"/>
                    </a:lnTo>
                    <a:cubicBezTo>
                      <a:pt x="193" y="317"/>
                      <a:pt x="195" y="316"/>
                      <a:pt x="198" y="316"/>
                    </a:cubicBezTo>
                    <a:close/>
                    <a:moveTo>
                      <a:pt x="191" y="317"/>
                    </a:moveTo>
                    <a:lnTo>
                      <a:pt x="191" y="317"/>
                    </a:lnTo>
                    <a:cubicBezTo>
                      <a:pt x="188" y="318"/>
                      <a:pt x="187" y="319"/>
                      <a:pt x="188" y="319"/>
                    </a:cubicBezTo>
                    <a:cubicBezTo>
                      <a:pt x="188" y="319"/>
                      <a:pt x="189" y="319"/>
                      <a:pt x="191" y="317"/>
                    </a:cubicBezTo>
                    <a:close/>
                    <a:moveTo>
                      <a:pt x="146" y="138"/>
                    </a:moveTo>
                    <a:cubicBezTo>
                      <a:pt x="141" y="138"/>
                      <a:pt x="137" y="141"/>
                      <a:pt x="140" y="141"/>
                    </a:cubicBezTo>
                    <a:cubicBezTo>
                      <a:pt x="142" y="141"/>
                      <a:pt x="144" y="141"/>
                      <a:pt x="148" y="139"/>
                    </a:cubicBezTo>
                    <a:lnTo>
                      <a:pt x="148" y="139"/>
                    </a:lnTo>
                    <a:lnTo>
                      <a:pt x="159" y="145"/>
                    </a:lnTo>
                    <a:lnTo>
                      <a:pt x="165" y="151"/>
                    </a:lnTo>
                    <a:cubicBezTo>
                      <a:pt x="176" y="151"/>
                      <a:pt x="161" y="143"/>
                      <a:pt x="162" y="143"/>
                    </a:cubicBezTo>
                    <a:lnTo>
                      <a:pt x="162" y="143"/>
                    </a:lnTo>
                    <a:cubicBezTo>
                      <a:pt x="162" y="143"/>
                      <a:pt x="163" y="143"/>
                      <a:pt x="165" y="145"/>
                    </a:cubicBezTo>
                    <a:lnTo>
                      <a:pt x="179" y="158"/>
                    </a:lnTo>
                    <a:lnTo>
                      <a:pt x="185" y="165"/>
                    </a:lnTo>
                    <a:cubicBezTo>
                      <a:pt x="192" y="165"/>
                      <a:pt x="185" y="165"/>
                      <a:pt x="185" y="158"/>
                    </a:cubicBezTo>
                    <a:lnTo>
                      <a:pt x="185" y="158"/>
                    </a:lnTo>
                    <a:lnTo>
                      <a:pt x="192" y="171"/>
                    </a:lnTo>
                    <a:lnTo>
                      <a:pt x="205" y="184"/>
                    </a:lnTo>
                    <a:cubicBezTo>
                      <a:pt x="206" y="185"/>
                      <a:pt x="207" y="186"/>
                      <a:pt x="207" y="186"/>
                    </a:cubicBezTo>
                    <a:cubicBezTo>
                      <a:pt x="208" y="186"/>
                      <a:pt x="202" y="176"/>
                      <a:pt x="203" y="176"/>
                    </a:cubicBezTo>
                    <a:lnTo>
                      <a:pt x="203" y="176"/>
                    </a:lnTo>
                    <a:cubicBezTo>
                      <a:pt x="204" y="176"/>
                      <a:pt x="204" y="177"/>
                      <a:pt x="205" y="178"/>
                    </a:cubicBezTo>
                    <a:lnTo>
                      <a:pt x="212" y="191"/>
                    </a:lnTo>
                    <a:lnTo>
                      <a:pt x="218" y="211"/>
                    </a:lnTo>
                    <a:lnTo>
                      <a:pt x="225" y="217"/>
                    </a:lnTo>
                    <a:cubicBezTo>
                      <a:pt x="225" y="217"/>
                      <a:pt x="221" y="209"/>
                      <a:pt x="222" y="209"/>
                    </a:cubicBezTo>
                    <a:lnTo>
                      <a:pt x="222" y="209"/>
                    </a:lnTo>
                    <a:cubicBezTo>
                      <a:pt x="223" y="209"/>
                      <a:pt x="224" y="209"/>
                      <a:pt x="225" y="211"/>
                    </a:cubicBezTo>
                    <a:lnTo>
                      <a:pt x="232" y="231"/>
                    </a:lnTo>
                    <a:lnTo>
                      <a:pt x="232" y="237"/>
                    </a:lnTo>
                    <a:lnTo>
                      <a:pt x="232" y="257"/>
                    </a:lnTo>
                    <a:lnTo>
                      <a:pt x="232" y="270"/>
                    </a:lnTo>
                    <a:lnTo>
                      <a:pt x="232" y="283"/>
                    </a:lnTo>
                    <a:lnTo>
                      <a:pt x="225" y="290"/>
                    </a:lnTo>
                    <a:cubicBezTo>
                      <a:pt x="225" y="290"/>
                      <a:pt x="232" y="279"/>
                      <a:pt x="230" y="279"/>
                    </a:cubicBezTo>
                    <a:lnTo>
                      <a:pt x="230" y="279"/>
                    </a:lnTo>
                    <a:cubicBezTo>
                      <a:pt x="230" y="279"/>
                      <a:pt x="228" y="280"/>
                      <a:pt x="225" y="283"/>
                    </a:cubicBezTo>
                    <a:lnTo>
                      <a:pt x="218" y="297"/>
                    </a:lnTo>
                    <a:cubicBezTo>
                      <a:pt x="223" y="289"/>
                      <a:pt x="226" y="286"/>
                      <a:pt x="226" y="286"/>
                    </a:cubicBezTo>
                    <a:lnTo>
                      <a:pt x="226" y="286"/>
                    </a:lnTo>
                    <a:cubicBezTo>
                      <a:pt x="226" y="286"/>
                      <a:pt x="222" y="293"/>
                      <a:pt x="218" y="297"/>
                    </a:cubicBezTo>
                    <a:lnTo>
                      <a:pt x="205" y="310"/>
                    </a:lnTo>
                    <a:cubicBezTo>
                      <a:pt x="209" y="308"/>
                      <a:pt x="211" y="307"/>
                      <a:pt x="211" y="307"/>
                    </a:cubicBezTo>
                    <a:lnTo>
                      <a:pt x="211" y="307"/>
                    </a:lnTo>
                    <a:cubicBezTo>
                      <a:pt x="211" y="307"/>
                      <a:pt x="203" y="312"/>
                      <a:pt x="198" y="316"/>
                    </a:cubicBezTo>
                    <a:lnTo>
                      <a:pt x="185" y="323"/>
                    </a:lnTo>
                    <a:lnTo>
                      <a:pt x="179" y="323"/>
                    </a:lnTo>
                    <a:cubicBezTo>
                      <a:pt x="179" y="323"/>
                      <a:pt x="159" y="318"/>
                      <a:pt x="162" y="317"/>
                    </a:cubicBezTo>
                    <a:lnTo>
                      <a:pt x="162" y="317"/>
                    </a:lnTo>
                    <a:cubicBezTo>
                      <a:pt x="166" y="318"/>
                      <a:pt x="171" y="319"/>
                      <a:pt x="171" y="319"/>
                    </a:cubicBezTo>
                    <a:cubicBezTo>
                      <a:pt x="171" y="319"/>
                      <a:pt x="170" y="319"/>
                      <a:pt x="165" y="316"/>
                    </a:cubicBezTo>
                    <a:cubicBezTo>
                      <a:pt x="164" y="316"/>
                      <a:pt x="163" y="317"/>
                      <a:pt x="162" y="317"/>
                    </a:cubicBezTo>
                    <a:lnTo>
                      <a:pt x="162" y="317"/>
                    </a:lnTo>
                    <a:cubicBezTo>
                      <a:pt x="161" y="317"/>
                      <a:pt x="160" y="316"/>
                      <a:pt x="159" y="316"/>
                    </a:cubicBezTo>
                    <a:cubicBezTo>
                      <a:pt x="156" y="313"/>
                      <a:pt x="156" y="311"/>
                      <a:pt x="157" y="311"/>
                    </a:cubicBezTo>
                    <a:cubicBezTo>
                      <a:pt x="159" y="311"/>
                      <a:pt x="162" y="313"/>
                      <a:pt x="165" y="316"/>
                    </a:cubicBezTo>
                    <a:lnTo>
                      <a:pt x="159" y="310"/>
                    </a:lnTo>
                    <a:lnTo>
                      <a:pt x="146" y="297"/>
                    </a:lnTo>
                    <a:lnTo>
                      <a:pt x="139" y="290"/>
                    </a:lnTo>
                    <a:lnTo>
                      <a:pt x="126" y="270"/>
                    </a:lnTo>
                    <a:lnTo>
                      <a:pt x="119" y="264"/>
                    </a:lnTo>
                    <a:cubicBezTo>
                      <a:pt x="119" y="250"/>
                      <a:pt x="113" y="244"/>
                      <a:pt x="113" y="237"/>
                    </a:cubicBezTo>
                    <a:cubicBezTo>
                      <a:pt x="113" y="231"/>
                      <a:pt x="113" y="217"/>
                      <a:pt x="106" y="211"/>
                    </a:cubicBezTo>
                    <a:cubicBezTo>
                      <a:pt x="106" y="209"/>
                      <a:pt x="106" y="207"/>
                      <a:pt x="106" y="204"/>
                    </a:cubicBezTo>
                    <a:lnTo>
                      <a:pt x="106" y="191"/>
                    </a:lnTo>
                    <a:cubicBezTo>
                      <a:pt x="106" y="181"/>
                      <a:pt x="106" y="166"/>
                      <a:pt x="109" y="151"/>
                    </a:cubicBezTo>
                    <a:lnTo>
                      <a:pt x="113" y="151"/>
                    </a:lnTo>
                    <a:lnTo>
                      <a:pt x="126" y="145"/>
                    </a:lnTo>
                    <a:lnTo>
                      <a:pt x="132" y="145"/>
                    </a:lnTo>
                    <a:cubicBezTo>
                      <a:pt x="135" y="142"/>
                      <a:pt x="136" y="141"/>
                      <a:pt x="135" y="140"/>
                    </a:cubicBezTo>
                    <a:lnTo>
                      <a:pt x="135" y="140"/>
                    </a:lnTo>
                    <a:lnTo>
                      <a:pt x="139" y="138"/>
                    </a:lnTo>
                    <a:lnTo>
                      <a:pt x="139" y="138"/>
                    </a:lnTo>
                    <a:cubicBezTo>
                      <a:pt x="137" y="139"/>
                      <a:pt x="136" y="140"/>
                      <a:pt x="135" y="140"/>
                    </a:cubicBezTo>
                    <a:lnTo>
                      <a:pt x="135" y="140"/>
                    </a:lnTo>
                    <a:cubicBezTo>
                      <a:pt x="135" y="140"/>
                      <a:pt x="134" y="140"/>
                      <a:pt x="134" y="140"/>
                    </a:cubicBezTo>
                    <a:cubicBezTo>
                      <a:pt x="133" y="140"/>
                      <a:pt x="132" y="140"/>
                      <a:pt x="131" y="141"/>
                    </a:cubicBezTo>
                    <a:lnTo>
                      <a:pt x="131" y="141"/>
                    </a:ln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27" y="141"/>
                      <a:pt x="128" y="138"/>
                      <a:pt x="132" y="138"/>
                    </a:cubicBezTo>
                    <a:close/>
                    <a:moveTo>
                      <a:pt x="139" y="0"/>
                    </a:moveTo>
                    <a:cubicBezTo>
                      <a:pt x="92" y="0"/>
                      <a:pt x="47" y="18"/>
                      <a:pt x="27" y="66"/>
                    </a:cubicBezTo>
                    <a:cubicBezTo>
                      <a:pt x="14" y="92"/>
                      <a:pt x="14" y="125"/>
                      <a:pt x="33" y="145"/>
                    </a:cubicBezTo>
                    <a:cubicBezTo>
                      <a:pt x="34" y="145"/>
                      <a:pt x="35" y="146"/>
                      <a:pt x="35" y="146"/>
                    </a:cubicBezTo>
                    <a:lnTo>
                      <a:pt x="35" y="146"/>
                    </a:lnTo>
                    <a:cubicBezTo>
                      <a:pt x="24" y="173"/>
                      <a:pt x="12" y="203"/>
                      <a:pt x="7" y="237"/>
                    </a:cubicBezTo>
                    <a:cubicBezTo>
                      <a:pt x="0" y="277"/>
                      <a:pt x="0" y="323"/>
                      <a:pt x="20" y="363"/>
                    </a:cubicBezTo>
                    <a:cubicBezTo>
                      <a:pt x="46" y="430"/>
                      <a:pt x="116" y="472"/>
                      <a:pt x="186" y="472"/>
                    </a:cubicBezTo>
                    <a:cubicBezTo>
                      <a:pt x="206" y="472"/>
                      <a:pt x="226" y="469"/>
                      <a:pt x="245" y="462"/>
                    </a:cubicBezTo>
                    <a:cubicBezTo>
                      <a:pt x="331" y="429"/>
                      <a:pt x="390" y="356"/>
                      <a:pt x="383" y="257"/>
                    </a:cubicBezTo>
                    <a:cubicBezTo>
                      <a:pt x="383" y="171"/>
                      <a:pt x="337" y="92"/>
                      <a:pt x="265" y="39"/>
                    </a:cubicBezTo>
                    <a:cubicBezTo>
                      <a:pt x="232" y="17"/>
                      <a:pt x="184" y="0"/>
                      <a:pt x="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36"/>
              <p:cNvSpPr/>
              <p:nvPr/>
            </p:nvSpPr>
            <p:spPr>
              <a:xfrm>
                <a:off x="3908215" y="2240549"/>
                <a:ext cx="10996" cy="12517"/>
              </a:xfrm>
              <a:custGeom>
                <a:rect b="b" l="l" r="r" t="t"/>
                <a:pathLst>
                  <a:path extrusionOk="0" h="362" w="318">
                    <a:moveTo>
                      <a:pt x="88" y="68"/>
                    </a:moveTo>
                    <a:cubicBezTo>
                      <a:pt x="89" y="71"/>
                      <a:pt x="91" y="74"/>
                      <a:pt x="93" y="76"/>
                    </a:cubicBezTo>
                    <a:cubicBezTo>
                      <a:pt x="99" y="89"/>
                      <a:pt x="106" y="96"/>
                      <a:pt x="113" y="103"/>
                    </a:cubicBezTo>
                    <a:lnTo>
                      <a:pt x="126" y="122"/>
                    </a:lnTo>
                    <a:lnTo>
                      <a:pt x="132" y="136"/>
                    </a:lnTo>
                    <a:cubicBezTo>
                      <a:pt x="130" y="130"/>
                      <a:pt x="129" y="128"/>
                      <a:pt x="130" y="128"/>
                    </a:cubicBezTo>
                    <a:lnTo>
                      <a:pt x="130" y="128"/>
                    </a:lnTo>
                    <a:cubicBezTo>
                      <a:pt x="131" y="128"/>
                      <a:pt x="135" y="134"/>
                      <a:pt x="139" y="142"/>
                    </a:cubicBezTo>
                    <a:lnTo>
                      <a:pt x="139" y="149"/>
                    </a:lnTo>
                    <a:cubicBezTo>
                      <a:pt x="139" y="145"/>
                      <a:pt x="137" y="142"/>
                      <a:pt x="136" y="142"/>
                    </a:cubicBezTo>
                    <a:lnTo>
                      <a:pt x="136" y="142"/>
                    </a:lnTo>
                    <a:cubicBezTo>
                      <a:pt x="136" y="142"/>
                      <a:pt x="136" y="145"/>
                      <a:pt x="139" y="155"/>
                    </a:cubicBezTo>
                    <a:lnTo>
                      <a:pt x="145" y="174"/>
                    </a:lnTo>
                    <a:lnTo>
                      <a:pt x="145" y="174"/>
                    </a:lnTo>
                    <a:cubicBezTo>
                      <a:pt x="144" y="181"/>
                      <a:pt x="141" y="189"/>
                      <a:pt x="138" y="196"/>
                    </a:cubicBezTo>
                    <a:lnTo>
                      <a:pt x="138" y="196"/>
                    </a:lnTo>
                    <a:cubicBezTo>
                      <a:pt x="136" y="198"/>
                      <a:pt x="135" y="201"/>
                      <a:pt x="134" y="203"/>
                    </a:cubicBezTo>
                    <a:lnTo>
                      <a:pt x="134" y="203"/>
                    </a:lnTo>
                    <a:cubicBezTo>
                      <a:pt x="132" y="203"/>
                      <a:pt x="130" y="204"/>
                      <a:pt x="129" y="205"/>
                    </a:cubicBezTo>
                    <a:lnTo>
                      <a:pt x="129" y="205"/>
                    </a:lnTo>
                    <a:cubicBezTo>
                      <a:pt x="124" y="203"/>
                      <a:pt x="119" y="202"/>
                      <a:pt x="113" y="202"/>
                    </a:cubicBezTo>
                    <a:lnTo>
                      <a:pt x="106" y="195"/>
                    </a:lnTo>
                    <a:lnTo>
                      <a:pt x="99" y="188"/>
                    </a:lnTo>
                    <a:lnTo>
                      <a:pt x="98" y="188"/>
                    </a:lnTo>
                    <a:cubicBezTo>
                      <a:pt x="96" y="183"/>
                      <a:pt x="93" y="177"/>
                      <a:pt x="93" y="169"/>
                    </a:cubicBezTo>
                    <a:lnTo>
                      <a:pt x="93" y="155"/>
                    </a:lnTo>
                    <a:lnTo>
                      <a:pt x="93" y="149"/>
                    </a:lnTo>
                    <a:cubicBezTo>
                      <a:pt x="93" y="142"/>
                      <a:pt x="86" y="129"/>
                      <a:pt x="86" y="122"/>
                    </a:cubicBezTo>
                    <a:lnTo>
                      <a:pt x="86" y="83"/>
                    </a:lnTo>
                    <a:cubicBezTo>
                      <a:pt x="86" y="78"/>
                      <a:pt x="87" y="73"/>
                      <a:pt x="88" y="68"/>
                    </a:cubicBezTo>
                    <a:close/>
                    <a:moveTo>
                      <a:pt x="136" y="1"/>
                    </a:moveTo>
                    <a:cubicBezTo>
                      <a:pt x="131" y="1"/>
                      <a:pt x="126" y="2"/>
                      <a:pt x="121" y="3"/>
                    </a:cubicBezTo>
                    <a:lnTo>
                      <a:pt x="93" y="3"/>
                    </a:lnTo>
                    <a:cubicBezTo>
                      <a:pt x="86" y="7"/>
                      <a:pt x="79" y="12"/>
                      <a:pt x="75" y="18"/>
                    </a:cubicBezTo>
                    <a:lnTo>
                      <a:pt x="75" y="18"/>
                    </a:lnTo>
                    <a:cubicBezTo>
                      <a:pt x="74" y="17"/>
                      <a:pt x="74" y="17"/>
                      <a:pt x="73" y="17"/>
                    </a:cubicBezTo>
                    <a:cubicBezTo>
                      <a:pt x="60" y="17"/>
                      <a:pt x="46" y="23"/>
                      <a:pt x="40" y="30"/>
                    </a:cubicBezTo>
                    <a:cubicBezTo>
                      <a:pt x="20" y="56"/>
                      <a:pt x="13" y="89"/>
                      <a:pt x="13" y="116"/>
                    </a:cubicBezTo>
                    <a:cubicBezTo>
                      <a:pt x="7" y="142"/>
                      <a:pt x="0" y="162"/>
                      <a:pt x="0" y="188"/>
                    </a:cubicBezTo>
                    <a:cubicBezTo>
                      <a:pt x="0" y="202"/>
                      <a:pt x="7" y="215"/>
                      <a:pt x="7" y="228"/>
                    </a:cubicBezTo>
                    <a:cubicBezTo>
                      <a:pt x="7" y="241"/>
                      <a:pt x="7" y="248"/>
                      <a:pt x="7" y="261"/>
                    </a:cubicBezTo>
                    <a:cubicBezTo>
                      <a:pt x="13" y="287"/>
                      <a:pt x="33" y="327"/>
                      <a:pt x="60" y="340"/>
                    </a:cubicBezTo>
                    <a:cubicBezTo>
                      <a:pt x="84" y="355"/>
                      <a:pt x="110" y="361"/>
                      <a:pt x="135" y="361"/>
                    </a:cubicBezTo>
                    <a:cubicBezTo>
                      <a:pt x="177" y="361"/>
                      <a:pt x="218" y="343"/>
                      <a:pt x="251" y="314"/>
                    </a:cubicBezTo>
                    <a:cubicBezTo>
                      <a:pt x="304" y="268"/>
                      <a:pt x="317" y="188"/>
                      <a:pt x="291" y="129"/>
                    </a:cubicBezTo>
                    <a:cubicBezTo>
                      <a:pt x="284" y="109"/>
                      <a:pt x="278" y="89"/>
                      <a:pt x="264" y="76"/>
                    </a:cubicBezTo>
                    <a:cubicBezTo>
                      <a:pt x="251" y="56"/>
                      <a:pt x="238" y="43"/>
                      <a:pt x="218" y="30"/>
                    </a:cubicBezTo>
                    <a:cubicBezTo>
                      <a:pt x="205" y="23"/>
                      <a:pt x="192" y="17"/>
                      <a:pt x="185" y="10"/>
                    </a:cubicBezTo>
                    <a:cubicBezTo>
                      <a:pt x="172" y="10"/>
                      <a:pt x="165" y="3"/>
                      <a:pt x="152" y="3"/>
                    </a:cubicBezTo>
                    <a:cubicBezTo>
                      <a:pt x="146" y="2"/>
                      <a:pt x="141" y="1"/>
                      <a:pt x="1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36"/>
              <p:cNvSpPr/>
              <p:nvPr/>
            </p:nvSpPr>
            <p:spPr>
              <a:xfrm>
                <a:off x="3792692" y="2350022"/>
                <a:ext cx="10304" cy="10304"/>
              </a:xfrm>
              <a:custGeom>
                <a:rect b="b" l="l" r="r" t="t"/>
                <a:pathLst>
                  <a:path extrusionOk="0" h="298" w="298">
                    <a:moveTo>
                      <a:pt x="139" y="139"/>
                    </a:moveTo>
                    <a:lnTo>
                      <a:pt x="139" y="139"/>
                    </a:lnTo>
                    <a:cubicBezTo>
                      <a:pt x="144" y="141"/>
                      <a:pt x="149" y="142"/>
                      <a:pt x="152" y="146"/>
                    </a:cubicBezTo>
                    <a:lnTo>
                      <a:pt x="139" y="139"/>
                    </a:lnTo>
                    <a:close/>
                    <a:moveTo>
                      <a:pt x="156" y="158"/>
                    </a:moveTo>
                    <a:lnTo>
                      <a:pt x="156" y="158"/>
                    </a:lnTo>
                    <a:cubicBezTo>
                      <a:pt x="157" y="159"/>
                      <a:pt x="158" y="161"/>
                      <a:pt x="158" y="163"/>
                    </a:cubicBezTo>
                    <a:lnTo>
                      <a:pt x="158" y="163"/>
                    </a:lnTo>
                    <a:lnTo>
                      <a:pt x="158" y="163"/>
                    </a:lnTo>
                    <a:lnTo>
                      <a:pt x="156" y="158"/>
                    </a:lnTo>
                    <a:close/>
                    <a:moveTo>
                      <a:pt x="126" y="135"/>
                    </a:moveTo>
                    <a:lnTo>
                      <a:pt x="126" y="135"/>
                    </a:lnTo>
                    <a:cubicBezTo>
                      <a:pt x="130" y="136"/>
                      <a:pt x="135" y="138"/>
                      <a:pt x="139" y="139"/>
                    </a:cubicBezTo>
                    <a:lnTo>
                      <a:pt x="146" y="146"/>
                    </a:lnTo>
                    <a:lnTo>
                      <a:pt x="146" y="146"/>
                    </a:lnTo>
                    <a:cubicBezTo>
                      <a:pt x="149" y="149"/>
                      <a:pt x="152" y="152"/>
                      <a:pt x="155" y="155"/>
                    </a:cubicBezTo>
                    <a:lnTo>
                      <a:pt x="155" y="155"/>
                    </a:lnTo>
                    <a:lnTo>
                      <a:pt x="157" y="164"/>
                    </a:lnTo>
                    <a:lnTo>
                      <a:pt x="154" y="166"/>
                    </a:lnTo>
                    <a:lnTo>
                      <a:pt x="154" y="166"/>
                    </a:lnTo>
                    <a:cubicBezTo>
                      <a:pt x="149" y="167"/>
                      <a:pt x="143" y="170"/>
                      <a:pt x="138" y="171"/>
                    </a:cubicBezTo>
                    <a:lnTo>
                      <a:pt x="138" y="171"/>
                    </a:lnTo>
                    <a:cubicBezTo>
                      <a:pt x="138" y="171"/>
                      <a:pt x="137" y="171"/>
                      <a:pt x="137" y="170"/>
                    </a:cubicBezTo>
                    <a:lnTo>
                      <a:pt x="137" y="170"/>
                    </a:lnTo>
                    <a:lnTo>
                      <a:pt x="152" y="165"/>
                    </a:lnTo>
                    <a:lnTo>
                      <a:pt x="126" y="165"/>
                    </a:lnTo>
                    <a:lnTo>
                      <a:pt x="126" y="166"/>
                    </a:lnTo>
                    <a:lnTo>
                      <a:pt x="126" y="166"/>
                    </a:lnTo>
                    <a:cubicBezTo>
                      <a:pt x="124" y="165"/>
                      <a:pt x="122" y="165"/>
                      <a:pt x="121" y="165"/>
                    </a:cubicBezTo>
                    <a:lnTo>
                      <a:pt x="121" y="165"/>
                    </a:lnTo>
                    <a:cubicBezTo>
                      <a:pt x="119" y="164"/>
                      <a:pt x="118" y="164"/>
                      <a:pt x="117" y="163"/>
                    </a:cubicBezTo>
                    <a:lnTo>
                      <a:pt x="117" y="163"/>
                    </a:lnTo>
                    <a:lnTo>
                      <a:pt x="112" y="159"/>
                    </a:lnTo>
                    <a:lnTo>
                      <a:pt x="112" y="159"/>
                    </a:lnTo>
                    <a:lnTo>
                      <a:pt x="112" y="152"/>
                    </a:lnTo>
                    <a:cubicBezTo>
                      <a:pt x="117" y="147"/>
                      <a:pt x="122" y="141"/>
                      <a:pt x="126" y="135"/>
                    </a:cubicBezTo>
                    <a:close/>
                    <a:moveTo>
                      <a:pt x="136" y="171"/>
                    </a:moveTo>
                    <a:lnTo>
                      <a:pt x="137" y="171"/>
                    </a:lnTo>
                    <a:lnTo>
                      <a:pt x="137" y="171"/>
                    </a:lnTo>
                    <a:cubicBezTo>
                      <a:pt x="135" y="172"/>
                      <a:pt x="134" y="172"/>
                      <a:pt x="132" y="172"/>
                    </a:cubicBezTo>
                    <a:lnTo>
                      <a:pt x="136" y="171"/>
                    </a:lnTo>
                    <a:close/>
                    <a:moveTo>
                      <a:pt x="99" y="0"/>
                    </a:moveTo>
                    <a:cubicBezTo>
                      <a:pt x="90" y="3"/>
                      <a:pt x="80" y="6"/>
                      <a:pt x="71" y="10"/>
                    </a:cubicBezTo>
                    <a:lnTo>
                      <a:pt x="71" y="10"/>
                    </a:lnTo>
                    <a:cubicBezTo>
                      <a:pt x="63" y="13"/>
                      <a:pt x="58" y="13"/>
                      <a:pt x="53" y="13"/>
                    </a:cubicBezTo>
                    <a:cubicBezTo>
                      <a:pt x="40" y="20"/>
                      <a:pt x="33" y="27"/>
                      <a:pt x="27" y="40"/>
                    </a:cubicBezTo>
                    <a:cubicBezTo>
                      <a:pt x="20" y="53"/>
                      <a:pt x="20" y="73"/>
                      <a:pt x="27" y="86"/>
                    </a:cubicBezTo>
                    <a:cubicBezTo>
                      <a:pt x="30" y="93"/>
                      <a:pt x="33" y="98"/>
                      <a:pt x="37" y="102"/>
                    </a:cubicBezTo>
                    <a:lnTo>
                      <a:pt x="37" y="102"/>
                    </a:lnTo>
                    <a:cubicBezTo>
                      <a:pt x="31" y="108"/>
                      <a:pt x="25" y="116"/>
                      <a:pt x="20" y="126"/>
                    </a:cubicBezTo>
                    <a:cubicBezTo>
                      <a:pt x="7" y="146"/>
                      <a:pt x="0" y="172"/>
                      <a:pt x="7" y="198"/>
                    </a:cubicBezTo>
                    <a:cubicBezTo>
                      <a:pt x="13" y="225"/>
                      <a:pt x="27" y="251"/>
                      <a:pt x="53" y="271"/>
                    </a:cubicBezTo>
                    <a:cubicBezTo>
                      <a:pt x="73" y="291"/>
                      <a:pt x="99" y="297"/>
                      <a:pt x="132" y="297"/>
                    </a:cubicBezTo>
                    <a:cubicBezTo>
                      <a:pt x="152" y="297"/>
                      <a:pt x="178" y="297"/>
                      <a:pt x="198" y="291"/>
                    </a:cubicBezTo>
                    <a:cubicBezTo>
                      <a:pt x="225" y="278"/>
                      <a:pt x="251" y="258"/>
                      <a:pt x="271" y="231"/>
                    </a:cubicBezTo>
                    <a:cubicBezTo>
                      <a:pt x="284" y="212"/>
                      <a:pt x="297" y="185"/>
                      <a:pt x="291" y="159"/>
                    </a:cubicBezTo>
                    <a:cubicBezTo>
                      <a:pt x="291" y="126"/>
                      <a:pt x="277" y="99"/>
                      <a:pt x="258" y="73"/>
                    </a:cubicBezTo>
                    <a:cubicBezTo>
                      <a:pt x="251" y="60"/>
                      <a:pt x="238" y="47"/>
                      <a:pt x="225" y="40"/>
                    </a:cubicBezTo>
                    <a:cubicBezTo>
                      <a:pt x="211" y="27"/>
                      <a:pt x="198" y="27"/>
                      <a:pt x="185" y="20"/>
                    </a:cubicBezTo>
                    <a:cubicBezTo>
                      <a:pt x="172" y="13"/>
                      <a:pt x="159" y="7"/>
                      <a:pt x="152" y="7"/>
                    </a:cubicBezTo>
                    <a:cubicBezTo>
                      <a:pt x="132" y="7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36"/>
              <p:cNvSpPr/>
              <p:nvPr/>
            </p:nvSpPr>
            <p:spPr>
              <a:xfrm>
                <a:off x="3775334" y="2351370"/>
                <a:ext cx="9405" cy="6673"/>
              </a:xfrm>
              <a:custGeom>
                <a:rect b="b" l="l" r="r" t="t"/>
                <a:pathLst>
                  <a:path extrusionOk="0" h="193" w="272">
                    <a:moveTo>
                      <a:pt x="155" y="139"/>
                    </a:moveTo>
                    <a:cubicBezTo>
                      <a:pt x="159" y="141"/>
                      <a:pt x="163" y="143"/>
                      <a:pt x="165" y="146"/>
                    </a:cubicBezTo>
                    <a:lnTo>
                      <a:pt x="157" y="142"/>
                    </a:lnTo>
                    <a:lnTo>
                      <a:pt x="157" y="142"/>
                    </a:lnTo>
                    <a:lnTo>
                      <a:pt x="155" y="139"/>
                    </a:lnTo>
                    <a:close/>
                    <a:moveTo>
                      <a:pt x="139" y="1"/>
                    </a:moveTo>
                    <a:cubicBezTo>
                      <a:pt x="126" y="1"/>
                      <a:pt x="119" y="1"/>
                      <a:pt x="106" y="8"/>
                    </a:cubicBezTo>
                    <a:cubicBezTo>
                      <a:pt x="99" y="9"/>
                      <a:pt x="94" y="12"/>
                      <a:pt x="90" y="15"/>
                    </a:cubicBezTo>
                    <a:lnTo>
                      <a:pt x="90" y="15"/>
                    </a:lnTo>
                    <a:cubicBezTo>
                      <a:pt x="82" y="11"/>
                      <a:pt x="74" y="10"/>
                      <a:pt x="66" y="10"/>
                    </a:cubicBezTo>
                    <a:cubicBezTo>
                      <a:pt x="31" y="10"/>
                      <a:pt x="0" y="45"/>
                      <a:pt x="0" y="80"/>
                    </a:cubicBezTo>
                    <a:cubicBezTo>
                      <a:pt x="0" y="100"/>
                      <a:pt x="7" y="126"/>
                      <a:pt x="27" y="140"/>
                    </a:cubicBezTo>
                    <a:cubicBezTo>
                      <a:pt x="40" y="153"/>
                      <a:pt x="53" y="159"/>
                      <a:pt x="73" y="173"/>
                    </a:cubicBezTo>
                    <a:cubicBezTo>
                      <a:pt x="86" y="173"/>
                      <a:pt x="106" y="179"/>
                      <a:pt x="119" y="186"/>
                    </a:cubicBezTo>
                    <a:cubicBezTo>
                      <a:pt x="139" y="192"/>
                      <a:pt x="159" y="192"/>
                      <a:pt x="172" y="192"/>
                    </a:cubicBezTo>
                    <a:cubicBezTo>
                      <a:pt x="192" y="192"/>
                      <a:pt x="212" y="186"/>
                      <a:pt x="231" y="179"/>
                    </a:cubicBezTo>
                    <a:cubicBezTo>
                      <a:pt x="251" y="159"/>
                      <a:pt x="271" y="133"/>
                      <a:pt x="264" y="107"/>
                    </a:cubicBezTo>
                    <a:cubicBezTo>
                      <a:pt x="264" y="74"/>
                      <a:pt x="245" y="47"/>
                      <a:pt x="218" y="34"/>
                    </a:cubicBezTo>
                    <a:cubicBezTo>
                      <a:pt x="212" y="27"/>
                      <a:pt x="205" y="27"/>
                      <a:pt x="192" y="21"/>
                    </a:cubicBezTo>
                    <a:lnTo>
                      <a:pt x="179" y="14"/>
                    </a:lnTo>
                    <a:cubicBezTo>
                      <a:pt x="170" y="10"/>
                      <a:pt x="161" y="5"/>
                      <a:pt x="151" y="5"/>
                    </a:cubicBezTo>
                    <a:lnTo>
                      <a:pt x="151" y="5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36"/>
              <p:cNvSpPr/>
              <p:nvPr/>
            </p:nvSpPr>
            <p:spPr>
              <a:xfrm>
                <a:off x="3853652" y="2288543"/>
                <a:ext cx="12137" cy="12413"/>
              </a:xfrm>
              <a:custGeom>
                <a:rect b="b" l="l" r="r" t="t"/>
                <a:pathLst>
                  <a:path extrusionOk="0" h="359" w="351">
                    <a:moveTo>
                      <a:pt x="196" y="64"/>
                    </a:moveTo>
                    <a:lnTo>
                      <a:pt x="198" y="68"/>
                    </a:lnTo>
                    <a:lnTo>
                      <a:pt x="192" y="86"/>
                    </a:lnTo>
                    <a:lnTo>
                      <a:pt x="192" y="86"/>
                    </a:lnTo>
                    <a:cubicBezTo>
                      <a:pt x="191" y="87"/>
                      <a:pt x="189" y="88"/>
                      <a:pt x="188" y="89"/>
                    </a:cubicBezTo>
                    <a:lnTo>
                      <a:pt x="188" y="89"/>
                    </a:lnTo>
                    <a:cubicBezTo>
                      <a:pt x="189" y="87"/>
                      <a:pt x="191" y="84"/>
                      <a:pt x="192" y="81"/>
                    </a:cubicBezTo>
                    <a:cubicBezTo>
                      <a:pt x="196" y="77"/>
                      <a:pt x="197" y="70"/>
                      <a:pt x="196" y="64"/>
                    </a:cubicBezTo>
                    <a:close/>
                    <a:moveTo>
                      <a:pt x="193" y="230"/>
                    </a:moveTo>
                    <a:cubicBezTo>
                      <a:pt x="191" y="230"/>
                      <a:pt x="185" y="233"/>
                      <a:pt x="185" y="233"/>
                    </a:cubicBezTo>
                    <a:lnTo>
                      <a:pt x="192" y="233"/>
                    </a:lnTo>
                    <a:cubicBezTo>
                      <a:pt x="194" y="231"/>
                      <a:pt x="194" y="230"/>
                      <a:pt x="193" y="230"/>
                    </a:cubicBezTo>
                    <a:close/>
                    <a:moveTo>
                      <a:pt x="189" y="1"/>
                    </a:moveTo>
                    <a:cubicBezTo>
                      <a:pt x="174" y="1"/>
                      <a:pt x="159" y="5"/>
                      <a:pt x="145" y="15"/>
                    </a:cubicBezTo>
                    <a:cubicBezTo>
                      <a:pt x="119" y="29"/>
                      <a:pt x="106" y="75"/>
                      <a:pt x="139" y="95"/>
                    </a:cubicBezTo>
                    <a:cubicBezTo>
                      <a:pt x="146" y="99"/>
                      <a:pt x="154" y="101"/>
                      <a:pt x="161" y="101"/>
                    </a:cubicBezTo>
                    <a:cubicBezTo>
                      <a:pt x="169" y="101"/>
                      <a:pt x="177" y="99"/>
                      <a:pt x="182" y="95"/>
                    </a:cubicBezTo>
                    <a:lnTo>
                      <a:pt x="185" y="95"/>
                    </a:lnTo>
                    <a:cubicBezTo>
                      <a:pt x="178" y="95"/>
                      <a:pt x="185" y="101"/>
                      <a:pt x="185" y="101"/>
                    </a:cubicBezTo>
                    <a:lnTo>
                      <a:pt x="198" y="108"/>
                    </a:lnTo>
                    <a:lnTo>
                      <a:pt x="205" y="114"/>
                    </a:lnTo>
                    <a:lnTo>
                      <a:pt x="211" y="121"/>
                    </a:lnTo>
                    <a:cubicBezTo>
                      <a:pt x="210" y="120"/>
                      <a:pt x="209" y="119"/>
                      <a:pt x="209" y="119"/>
                    </a:cubicBezTo>
                    <a:lnTo>
                      <a:pt x="209" y="119"/>
                    </a:lnTo>
                    <a:cubicBezTo>
                      <a:pt x="207" y="119"/>
                      <a:pt x="213" y="128"/>
                      <a:pt x="218" y="128"/>
                    </a:cubicBezTo>
                    <a:lnTo>
                      <a:pt x="225" y="134"/>
                    </a:lnTo>
                    <a:lnTo>
                      <a:pt x="225" y="154"/>
                    </a:lnTo>
                    <a:lnTo>
                      <a:pt x="231" y="161"/>
                    </a:lnTo>
                    <a:lnTo>
                      <a:pt x="231" y="174"/>
                    </a:lnTo>
                    <a:lnTo>
                      <a:pt x="226" y="194"/>
                    </a:lnTo>
                    <a:lnTo>
                      <a:pt x="226" y="194"/>
                    </a:lnTo>
                    <a:cubicBezTo>
                      <a:pt x="225" y="196"/>
                      <a:pt x="225" y="198"/>
                      <a:pt x="225" y="200"/>
                    </a:cubicBezTo>
                    <a:lnTo>
                      <a:pt x="218" y="207"/>
                    </a:lnTo>
                    <a:lnTo>
                      <a:pt x="211" y="220"/>
                    </a:lnTo>
                    <a:lnTo>
                      <a:pt x="198" y="227"/>
                    </a:lnTo>
                    <a:lnTo>
                      <a:pt x="192" y="233"/>
                    </a:lnTo>
                    <a:cubicBezTo>
                      <a:pt x="180" y="233"/>
                      <a:pt x="174" y="233"/>
                      <a:pt x="168" y="237"/>
                    </a:cubicBezTo>
                    <a:lnTo>
                      <a:pt x="168" y="237"/>
                    </a:lnTo>
                    <a:cubicBezTo>
                      <a:pt x="169" y="237"/>
                      <a:pt x="170" y="237"/>
                      <a:pt x="171" y="237"/>
                    </a:cubicBezTo>
                    <a:cubicBezTo>
                      <a:pt x="173" y="237"/>
                      <a:pt x="172" y="238"/>
                      <a:pt x="165" y="240"/>
                    </a:cubicBezTo>
                    <a:cubicBezTo>
                      <a:pt x="166" y="239"/>
                      <a:pt x="167" y="238"/>
                      <a:pt x="168" y="237"/>
                    </a:cubicBezTo>
                    <a:lnTo>
                      <a:pt x="168" y="237"/>
                    </a:lnTo>
                    <a:cubicBezTo>
                      <a:pt x="164" y="238"/>
                      <a:pt x="158" y="240"/>
                      <a:pt x="165" y="240"/>
                    </a:cubicBezTo>
                    <a:lnTo>
                      <a:pt x="145" y="240"/>
                    </a:lnTo>
                    <a:lnTo>
                      <a:pt x="132" y="233"/>
                    </a:lnTo>
                    <a:cubicBezTo>
                      <a:pt x="129" y="233"/>
                      <a:pt x="127" y="231"/>
                      <a:pt x="128" y="231"/>
                    </a:cubicBezTo>
                    <a:lnTo>
                      <a:pt x="128" y="231"/>
                    </a:lnTo>
                    <a:cubicBezTo>
                      <a:pt x="130" y="232"/>
                      <a:pt x="132" y="233"/>
                      <a:pt x="132" y="233"/>
                    </a:cubicBezTo>
                    <a:lnTo>
                      <a:pt x="139" y="233"/>
                    </a:lnTo>
                    <a:cubicBezTo>
                      <a:pt x="134" y="231"/>
                      <a:pt x="131" y="230"/>
                      <a:pt x="130" y="230"/>
                    </a:cubicBezTo>
                    <a:cubicBezTo>
                      <a:pt x="129" y="230"/>
                      <a:pt x="129" y="230"/>
                      <a:pt x="128" y="231"/>
                    </a:cubicBezTo>
                    <a:lnTo>
                      <a:pt x="128" y="231"/>
                    </a:lnTo>
                    <a:cubicBezTo>
                      <a:pt x="125" y="228"/>
                      <a:pt x="120" y="225"/>
                      <a:pt x="118" y="225"/>
                    </a:cubicBezTo>
                    <a:lnTo>
                      <a:pt x="118" y="225"/>
                    </a:lnTo>
                    <a:lnTo>
                      <a:pt x="112" y="213"/>
                    </a:lnTo>
                    <a:lnTo>
                      <a:pt x="100" y="201"/>
                    </a:lnTo>
                    <a:lnTo>
                      <a:pt x="100" y="201"/>
                    </a:lnTo>
                    <a:cubicBezTo>
                      <a:pt x="103" y="204"/>
                      <a:pt x="105" y="205"/>
                      <a:pt x="106" y="207"/>
                    </a:cubicBezTo>
                    <a:lnTo>
                      <a:pt x="106" y="207"/>
                    </a:lnTo>
                    <a:cubicBezTo>
                      <a:pt x="106" y="207"/>
                      <a:pt x="106" y="207"/>
                      <a:pt x="106" y="207"/>
                    </a:cubicBezTo>
                    <a:cubicBezTo>
                      <a:pt x="106" y="207"/>
                      <a:pt x="106" y="207"/>
                      <a:pt x="106" y="207"/>
                    </a:cubicBezTo>
                    <a:lnTo>
                      <a:pt x="106" y="207"/>
                    </a:lnTo>
                    <a:cubicBezTo>
                      <a:pt x="107" y="207"/>
                      <a:pt x="107" y="208"/>
                      <a:pt x="107" y="208"/>
                    </a:cubicBezTo>
                    <a:cubicBezTo>
                      <a:pt x="108" y="208"/>
                      <a:pt x="106" y="204"/>
                      <a:pt x="106" y="200"/>
                    </a:cubicBezTo>
                    <a:cubicBezTo>
                      <a:pt x="104" y="200"/>
                      <a:pt x="103" y="200"/>
                      <a:pt x="103" y="200"/>
                    </a:cubicBezTo>
                    <a:lnTo>
                      <a:pt x="103" y="200"/>
                    </a:lnTo>
                    <a:cubicBezTo>
                      <a:pt x="99" y="191"/>
                      <a:pt x="98" y="186"/>
                      <a:pt x="93" y="180"/>
                    </a:cubicBezTo>
                    <a:lnTo>
                      <a:pt x="86" y="174"/>
                    </a:lnTo>
                    <a:cubicBezTo>
                      <a:pt x="83" y="171"/>
                      <a:pt x="82" y="169"/>
                      <a:pt x="81" y="169"/>
                    </a:cubicBezTo>
                    <a:lnTo>
                      <a:pt x="81" y="169"/>
                    </a:lnTo>
                    <a:cubicBezTo>
                      <a:pt x="81" y="169"/>
                      <a:pt x="82" y="173"/>
                      <a:pt x="86" y="180"/>
                    </a:cubicBezTo>
                    <a:lnTo>
                      <a:pt x="79" y="174"/>
                    </a:lnTo>
                    <a:cubicBezTo>
                      <a:pt x="73" y="161"/>
                      <a:pt x="60" y="161"/>
                      <a:pt x="46" y="161"/>
                    </a:cubicBezTo>
                    <a:lnTo>
                      <a:pt x="27" y="174"/>
                    </a:lnTo>
                    <a:cubicBezTo>
                      <a:pt x="7" y="187"/>
                      <a:pt x="0" y="200"/>
                      <a:pt x="0" y="227"/>
                    </a:cubicBezTo>
                    <a:cubicBezTo>
                      <a:pt x="0" y="246"/>
                      <a:pt x="0" y="266"/>
                      <a:pt x="13" y="286"/>
                    </a:cubicBezTo>
                    <a:cubicBezTo>
                      <a:pt x="33" y="319"/>
                      <a:pt x="66" y="339"/>
                      <a:pt x="99" y="352"/>
                    </a:cubicBezTo>
                    <a:cubicBezTo>
                      <a:pt x="116" y="356"/>
                      <a:pt x="134" y="358"/>
                      <a:pt x="152" y="358"/>
                    </a:cubicBezTo>
                    <a:cubicBezTo>
                      <a:pt x="192" y="358"/>
                      <a:pt x="233" y="348"/>
                      <a:pt x="264" y="326"/>
                    </a:cubicBezTo>
                    <a:cubicBezTo>
                      <a:pt x="317" y="293"/>
                      <a:pt x="350" y="233"/>
                      <a:pt x="344" y="174"/>
                    </a:cubicBezTo>
                    <a:cubicBezTo>
                      <a:pt x="337" y="108"/>
                      <a:pt x="304" y="55"/>
                      <a:pt x="251" y="22"/>
                    </a:cubicBezTo>
                    <a:cubicBezTo>
                      <a:pt x="235" y="10"/>
                      <a:pt x="212" y="1"/>
                      <a:pt x="1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36"/>
              <p:cNvSpPr/>
              <p:nvPr/>
            </p:nvSpPr>
            <p:spPr>
              <a:xfrm>
                <a:off x="3841861" y="2307699"/>
                <a:ext cx="12033" cy="13209"/>
              </a:xfrm>
              <a:custGeom>
                <a:rect b="b" l="l" r="r" t="t"/>
                <a:pathLst>
                  <a:path extrusionOk="0" h="382" w="348">
                    <a:moveTo>
                      <a:pt x="202" y="122"/>
                    </a:moveTo>
                    <a:lnTo>
                      <a:pt x="197" y="125"/>
                    </a:lnTo>
                    <a:lnTo>
                      <a:pt x="197" y="125"/>
                    </a:lnTo>
                    <a:cubicBezTo>
                      <a:pt x="198" y="124"/>
                      <a:pt x="200" y="124"/>
                      <a:pt x="202" y="122"/>
                    </a:cubicBezTo>
                    <a:close/>
                    <a:moveTo>
                      <a:pt x="209" y="122"/>
                    </a:moveTo>
                    <a:lnTo>
                      <a:pt x="209" y="125"/>
                    </a:lnTo>
                    <a:lnTo>
                      <a:pt x="209" y="125"/>
                    </a:lnTo>
                    <a:cubicBezTo>
                      <a:pt x="203" y="122"/>
                      <a:pt x="204" y="122"/>
                      <a:pt x="209" y="122"/>
                    </a:cubicBezTo>
                    <a:close/>
                    <a:moveTo>
                      <a:pt x="202" y="122"/>
                    </a:moveTo>
                    <a:lnTo>
                      <a:pt x="209" y="125"/>
                    </a:lnTo>
                    <a:lnTo>
                      <a:pt x="209" y="125"/>
                    </a:lnTo>
                    <a:lnTo>
                      <a:pt x="209" y="125"/>
                    </a:lnTo>
                    <a:lnTo>
                      <a:pt x="209" y="125"/>
                    </a:lnTo>
                    <a:cubicBezTo>
                      <a:pt x="207" y="124"/>
                      <a:pt x="203" y="122"/>
                      <a:pt x="202" y="122"/>
                    </a:cubicBezTo>
                    <a:close/>
                    <a:moveTo>
                      <a:pt x="208" y="125"/>
                    </a:moveTo>
                    <a:cubicBezTo>
                      <a:pt x="208" y="125"/>
                      <a:pt x="209" y="126"/>
                      <a:pt x="209" y="127"/>
                    </a:cubicBezTo>
                    <a:lnTo>
                      <a:pt x="209" y="127"/>
                    </a:lnTo>
                    <a:cubicBezTo>
                      <a:pt x="207" y="126"/>
                      <a:pt x="207" y="125"/>
                      <a:pt x="208" y="125"/>
                    </a:cubicBezTo>
                    <a:close/>
                    <a:moveTo>
                      <a:pt x="146" y="245"/>
                    </a:moveTo>
                    <a:lnTo>
                      <a:pt x="146" y="245"/>
                    </a:lnTo>
                    <a:cubicBezTo>
                      <a:pt x="146" y="245"/>
                      <a:pt x="147" y="246"/>
                      <a:pt x="149" y="247"/>
                    </a:cubicBezTo>
                    <a:lnTo>
                      <a:pt x="149" y="247"/>
                    </a:lnTo>
                    <a:cubicBezTo>
                      <a:pt x="146" y="247"/>
                      <a:pt x="145" y="245"/>
                      <a:pt x="146" y="245"/>
                    </a:cubicBezTo>
                    <a:close/>
                    <a:moveTo>
                      <a:pt x="162" y="251"/>
                    </a:moveTo>
                    <a:cubicBezTo>
                      <a:pt x="162" y="251"/>
                      <a:pt x="163" y="251"/>
                      <a:pt x="163" y="251"/>
                    </a:cubicBezTo>
                    <a:lnTo>
                      <a:pt x="163" y="251"/>
                    </a:lnTo>
                    <a:lnTo>
                      <a:pt x="163" y="251"/>
                    </a:lnTo>
                    <a:lnTo>
                      <a:pt x="163" y="251"/>
                    </a:lnTo>
                    <a:cubicBezTo>
                      <a:pt x="163" y="251"/>
                      <a:pt x="162" y="251"/>
                      <a:pt x="162" y="251"/>
                    </a:cubicBezTo>
                    <a:lnTo>
                      <a:pt x="162" y="251"/>
                    </a:lnTo>
                    <a:lnTo>
                      <a:pt x="162" y="251"/>
                    </a:lnTo>
                    <a:close/>
                    <a:moveTo>
                      <a:pt x="202" y="122"/>
                    </a:moveTo>
                    <a:lnTo>
                      <a:pt x="202" y="122"/>
                    </a:lnTo>
                    <a:lnTo>
                      <a:pt x="202" y="122"/>
                    </a:lnTo>
                    <a:lnTo>
                      <a:pt x="209" y="128"/>
                    </a:lnTo>
                    <a:lnTo>
                      <a:pt x="216" y="135"/>
                    </a:lnTo>
                    <a:lnTo>
                      <a:pt x="216" y="141"/>
                    </a:lnTo>
                    <a:lnTo>
                      <a:pt x="216" y="155"/>
                    </a:lnTo>
                    <a:lnTo>
                      <a:pt x="216" y="161"/>
                    </a:lnTo>
                    <a:cubicBezTo>
                      <a:pt x="216" y="163"/>
                      <a:pt x="216" y="163"/>
                      <a:pt x="216" y="163"/>
                    </a:cubicBezTo>
                    <a:cubicBezTo>
                      <a:pt x="216" y="163"/>
                      <a:pt x="217" y="155"/>
                      <a:pt x="222" y="155"/>
                    </a:cubicBezTo>
                    <a:lnTo>
                      <a:pt x="222" y="155"/>
                    </a:lnTo>
                    <a:lnTo>
                      <a:pt x="216" y="174"/>
                    </a:lnTo>
                    <a:lnTo>
                      <a:pt x="209" y="181"/>
                    </a:lnTo>
                    <a:cubicBezTo>
                      <a:pt x="209" y="185"/>
                      <a:pt x="209" y="187"/>
                      <a:pt x="209" y="187"/>
                    </a:cubicBezTo>
                    <a:cubicBezTo>
                      <a:pt x="210" y="187"/>
                      <a:pt x="211" y="181"/>
                      <a:pt x="216" y="181"/>
                    </a:cubicBezTo>
                    <a:lnTo>
                      <a:pt x="216" y="181"/>
                    </a:lnTo>
                    <a:lnTo>
                      <a:pt x="209" y="194"/>
                    </a:lnTo>
                    <a:cubicBezTo>
                      <a:pt x="202" y="201"/>
                      <a:pt x="196" y="214"/>
                      <a:pt x="189" y="227"/>
                    </a:cubicBezTo>
                    <a:lnTo>
                      <a:pt x="176" y="240"/>
                    </a:lnTo>
                    <a:lnTo>
                      <a:pt x="163" y="247"/>
                    </a:lnTo>
                    <a:lnTo>
                      <a:pt x="169" y="247"/>
                    </a:lnTo>
                    <a:lnTo>
                      <a:pt x="167" y="248"/>
                    </a:lnTo>
                    <a:lnTo>
                      <a:pt x="167" y="248"/>
                    </a:lnTo>
                    <a:cubicBezTo>
                      <a:pt x="167" y="247"/>
                      <a:pt x="166" y="247"/>
                      <a:pt x="163" y="247"/>
                    </a:cubicBezTo>
                    <a:lnTo>
                      <a:pt x="163" y="250"/>
                    </a:lnTo>
                    <a:lnTo>
                      <a:pt x="162" y="251"/>
                    </a:lnTo>
                    <a:lnTo>
                      <a:pt x="162" y="251"/>
                    </a:lnTo>
                    <a:cubicBezTo>
                      <a:pt x="162" y="251"/>
                      <a:pt x="161" y="251"/>
                      <a:pt x="161" y="251"/>
                    </a:cubicBezTo>
                    <a:cubicBezTo>
                      <a:pt x="161" y="251"/>
                      <a:pt x="161" y="251"/>
                      <a:pt x="161" y="251"/>
                    </a:cubicBezTo>
                    <a:lnTo>
                      <a:pt x="161" y="251"/>
                    </a:lnTo>
                    <a:cubicBezTo>
                      <a:pt x="161" y="251"/>
                      <a:pt x="160" y="251"/>
                      <a:pt x="160" y="251"/>
                    </a:cubicBezTo>
                    <a:cubicBezTo>
                      <a:pt x="160" y="251"/>
                      <a:pt x="160" y="251"/>
                      <a:pt x="159" y="251"/>
                    </a:cubicBezTo>
                    <a:lnTo>
                      <a:pt x="159" y="251"/>
                    </a:lnTo>
                    <a:cubicBezTo>
                      <a:pt x="159" y="251"/>
                      <a:pt x="158" y="251"/>
                      <a:pt x="158" y="251"/>
                    </a:cubicBezTo>
                    <a:lnTo>
                      <a:pt x="158" y="251"/>
                    </a:lnTo>
                    <a:lnTo>
                      <a:pt x="150" y="247"/>
                    </a:lnTo>
                    <a:lnTo>
                      <a:pt x="143" y="240"/>
                    </a:lnTo>
                    <a:lnTo>
                      <a:pt x="136" y="234"/>
                    </a:lnTo>
                    <a:lnTo>
                      <a:pt x="136" y="234"/>
                    </a:lnTo>
                    <a:cubicBezTo>
                      <a:pt x="136" y="234"/>
                      <a:pt x="136" y="234"/>
                      <a:pt x="136" y="234"/>
                    </a:cubicBezTo>
                    <a:lnTo>
                      <a:pt x="136" y="227"/>
                    </a:lnTo>
                    <a:lnTo>
                      <a:pt x="136" y="214"/>
                    </a:lnTo>
                    <a:lnTo>
                      <a:pt x="136" y="201"/>
                    </a:lnTo>
                    <a:lnTo>
                      <a:pt x="136" y="194"/>
                    </a:lnTo>
                    <a:lnTo>
                      <a:pt x="143" y="174"/>
                    </a:lnTo>
                    <a:lnTo>
                      <a:pt x="143" y="168"/>
                    </a:lnTo>
                    <a:lnTo>
                      <a:pt x="156" y="155"/>
                    </a:lnTo>
                    <a:cubicBezTo>
                      <a:pt x="158" y="148"/>
                      <a:pt x="160" y="142"/>
                      <a:pt x="160" y="135"/>
                    </a:cubicBezTo>
                    <a:lnTo>
                      <a:pt x="160" y="135"/>
                    </a:lnTo>
                    <a:cubicBezTo>
                      <a:pt x="166" y="135"/>
                      <a:pt x="171" y="133"/>
                      <a:pt x="176" y="128"/>
                    </a:cubicBezTo>
                    <a:cubicBezTo>
                      <a:pt x="176" y="130"/>
                      <a:pt x="177" y="130"/>
                      <a:pt x="178" y="130"/>
                    </a:cubicBezTo>
                    <a:cubicBezTo>
                      <a:pt x="179" y="130"/>
                      <a:pt x="180" y="130"/>
                      <a:pt x="181" y="129"/>
                    </a:cubicBezTo>
                    <a:lnTo>
                      <a:pt x="181" y="129"/>
                    </a:lnTo>
                    <a:cubicBezTo>
                      <a:pt x="180" y="131"/>
                      <a:pt x="180" y="131"/>
                      <a:pt x="180" y="131"/>
                    </a:cubicBezTo>
                    <a:cubicBezTo>
                      <a:pt x="180" y="131"/>
                      <a:pt x="185" y="128"/>
                      <a:pt x="189" y="128"/>
                    </a:cubicBezTo>
                    <a:lnTo>
                      <a:pt x="197" y="125"/>
                    </a:lnTo>
                    <a:lnTo>
                      <a:pt x="197" y="125"/>
                    </a:lnTo>
                    <a:cubicBezTo>
                      <a:pt x="197" y="125"/>
                      <a:pt x="196" y="125"/>
                      <a:pt x="196" y="125"/>
                    </a:cubicBezTo>
                    <a:cubicBezTo>
                      <a:pt x="193" y="125"/>
                      <a:pt x="191" y="122"/>
                      <a:pt x="196" y="122"/>
                    </a:cubicBezTo>
                    <a:close/>
                    <a:moveTo>
                      <a:pt x="163" y="251"/>
                    </a:moveTo>
                    <a:lnTo>
                      <a:pt x="163" y="251"/>
                    </a:lnTo>
                    <a:cubicBezTo>
                      <a:pt x="165" y="251"/>
                      <a:pt x="167" y="252"/>
                      <a:pt x="167" y="253"/>
                    </a:cubicBezTo>
                    <a:lnTo>
                      <a:pt x="167" y="253"/>
                    </a:lnTo>
                    <a:cubicBezTo>
                      <a:pt x="166" y="252"/>
                      <a:pt x="164" y="251"/>
                      <a:pt x="163" y="251"/>
                    </a:cubicBez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lnTo>
                      <a:pt x="163" y="251"/>
                    </a:lnTo>
                    <a:lnTo>
                      <a:pt x="163" y="251"/>
                    </a:ln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close/>
                    <a:moveTo>
                      <a:pt x="158" y="251"/>
                    </a:moveTo>
                    <a:lnTo>
                      <a:pt x="159" y="251"/>
                    </a:lnTo>
                    <a:lnTo>
                      <a:pt x="159" y="251"/>
                    </a:lnTo>
                    <a:cubicBezTo>
                      <a:pt x="158" y="252"/>
                      <a:pt x="159" y="252"/>
                      <a:pt x="159" y="252"/>
                    </a:cubicBezTo>
                    <a:lnTo>
                      <a:pt x="159" y="252"/>
                    </a:lnTo>
                    <a:lnTo>
                      <a:pt x="160" y="252"/>
                    </a:lnTo>
                    <a:lnTo>
                      <a:pt x="160" y="252"/>
                    </a:lnTo>
                    <a:lnTo>
                      <a:pt x="160" y="252"/>
                    </a:lnTo>
                    <a:lnTo>
                      <a:pt x="160" y="252"/>
                    </a:lnTo>
                    <a:cubicBezTo>
                      <a:pt x="160" y="252"/>
                      <a:pt x="159" y="253"/>
                      <a:pt x="159" y="253"/>
                    </a:cubicBezTo>
                    <a:lnTo>
                      <a:pt x="159" y="253"/>
                    </a:lnTo>
                    <a:cubicBezTo>
                      <a:pt x="159" y="253"/>
                      <a:pt x="159" y="252"/>
                      <a:pt x="159" y="252"/>
                    </a:cubicBezTo>
                    <a:lnTo>
                      <a:pt x="159" y="252"/>
                    </a:lnTo>
                    <a:lnTo>
                      <a:pt x="156" y="254"/>
                    </a:lnTo>
                    <a:cubicBezTo>
                      <a:pt x="156" y="252"/>
                      <a:pt x="157" y="252"/>
                      <a:pt x="158" y="251"/>
                    </a:cubicBezTo>
                    <a:close/>
                    <a:moveTo>
                      <a:pt x="159" y="253"/>
                    </a:moveTo>
                    <a:cubicBezTo>
                      <a:pt x="160" y="253"/>
                      <a:pt x="161" y="254"/>
                      <a:pt x="163" y="254"/>
                    </a:cubicBezTo>
                    <a:lnTo>
                      <a:pt x="156" y="254"/>
                    </a:lnTo>
                    <a:cubicBezTo>
                      <a:pt x="156" y="254"/>
                      <a:pt x="157" y="253"/>
                      <a:pt x="159" y="253"/>
                    </a:cubicBezTo>
                    <a:close/>
                    <a:moveTo>
                      <a:pt x="167" y="253"/>
                    </a:moveTo>
                    <a:cubicBezTo>
                      <a:pt x="168" y="253"/>
                      <a:pt x="169" y="253"/>
                      <a:pt x="169" y="254"/>
                    </a:cubicBezTo>
                    <a:lnTo>
                      <a:pt x="163" y="254"/>
                    </a:lnTo>
                    <a:cubicBezTo>
                      <a:pt x="166" y="254"/>
                      <a:pt x="167" y="253"/>
                      <a:pt x="167" y="253"/>
                    </a:cubicBezTo>
                    <a:close/>
                    <a:moveTo>
                      <a:pt x="200" y="0"/>
                    </a:moveTo>
                    <a:cubicBezTo>
                      <a:pt x="190" y="0"/>
                      <a:pt x="180" y="1"/>
                      <a:pt x="169" y="3"/>
                    </a:cubicBezTo>
                    <a:cubicBezTo>
                      <a:pt x="150" y="3"/>
                      <a:pt x="123" y="16"/>
                      <a:pt x="103" y="29"/>
                    </a:cubicBezTo>
                    <a:cubicBezTo>
                      <a:pt x="90" y="42"/>
                      <a:pt x="70" y="69"/>
                      <a:pt x="70" y="95"/>
                    </a:cubicBezTo>
                    <a:cubicBezTo>
                      <a:pt x="70" y="100"/>
                      <a:pt x="71" y="105"/>
                      <a:pt x="73" y="110"/>
                    </a:cubicBezTo>
                    <a:lnTo>
                      <a:pt x="73" y="110"/>
                    </a:lnTo>
                    <a:cubicBezTo>
                      <a:pt x="29" y="150"/>
                      <a:pt x="0" y="209"/>
                      <a:pt x="18" y="273"/>
                    </a:cubicBezTo>
                    <a:cubicBezTo>
                      <a:pt x="31" y="306"/>
                      <a:pt x="57" y="339"/>
                      <a:pt x="84" y="359"/>
                    </a:cubicBezTo>
                    <a:cubicBezTo>
                      <a:pt x="108" y="374"/>
                      <a:pt x="133" y="382"/>
                      <a:pt x="158" y="382"/>
                    </a:cubicBezTo>
                    <a:cubicBezTo>
                      <a:pt x="166" y="382"/>
                      <a:pt x="174" y="381"/>
                      <a:pt x="183" y="379"/>
                    </a:cubicBezTo>
                    <a:cubicBezTo>
                      <a:pt x="222" y="373"/>
                      <a:pt x="249" y="346"/>
                      <a:pt x="269" y="320"/>
                    </a:cubicBezTo>
                    <a:cubicBezTo>
                      <a:pt x="288" y="293"/>
                      <a:pt x="308" y="267"/>
                      <a:pt x="321" y="240"/>
                    </a:cubicBezTo>
                    <a:cubicBezTo>
                      <a:pt x="341" y="201"/>
                      <a:pt x="348" y="161"/>
                      <a:pt x="341" y="122"/>
                    </a:cubicBezTo>
                    <a:cubicBezTo>
                      <a:pt x="335" y="89"/>
                      <a:pt x="321" y="56"/>
                      <a:pt x="295" y="36"/>
                    </a:cubicBezTo>
                    <a:cubicBezTo>
                      <a:pt x="269" y="10"/>
                      <a:pt x="236" y="0"/>
                      <a:pt x="2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36"/>
              <p:cNvSpPr/>
              <p:nvPr/>
            </p:nvSpPr>
            <p:spPr>
              <a:xfrm>
                <a:off x="3828998" y="2327477"/>
                <a:ext cx="10062" cy="10926"/>
              </a:xfrm>
              <a:custGeom>
                <a:rect b="b" l="l" r="r" t="t"/>
                <a:pathLst>
                  <a:path extrusionOk="0" h="316" w="291">
                    <a:moveTo>
                      <a:pt x="132" y="129"/>
                    </a:moveTo>
                    <a:cubicBezTo>
                      <a:pt x="136" y="129"/>
                      <a:pt x="140" y="130"/>
                      <a:pt x="144" y="130"/>
                    </a:cubicBezTo>
                    <a:lnTo>
                      <a:pt x="144" y="130"/>
                    </a:lnTo>
                    <a:cubicBezTo>
                      <a:pt x="144" y="130"/>
                      <a:pt x="144" y="131"/>
                      <a:pt x="144" y="131"/>
                    </a:cubicBezTo>
                    <a:lnTo>
                      <a:pt x="132" y="131"/>
                    </a:lnTo>
                    <a:cubicBezTo>
                      <a:pt x="137" y="131"/>
                      <a:pt x="141" y="131"/>
                      <a:pt x="144" y="131"/>
                    </a:cubicBezTo>
                    <a:lnTo>
                      <a:pt x="144" y="131"/>
                    </a:lnTo>
                    <a:cubicBezTo>
                      <a:pt x="143" y="142"/>
                      <a:pt x="139" y="153"/>
                      <a:pt x="133" y="164"/>
                    </a:cubicBezTo>
                    <a:lnTo>
                      <a:pt x="133" y="164"/>
                    </a:lnTo>
                    <a:cubicBezTo>
                      <a:pt x="133" y="164"/>
                      <a:pt x="132" y="165"/>
                      <a:pt x="132" y="166"/>
                    </a:cubicBezTo>
                    <a:lnTo>
                      <a:pt x="132" y="166"/>
                    </a:lnTo>
                    <a:cubicBezTo>
                      <a:pt x="128" y="161"/>
                      <a:pt x="125" y="156"/>
                      <a:pt x="125" y="150"/>
                    </a:cubicBezTo>
                    <a:lnTo>
                      <a:pt x="125" y="150"/>
                    </a:lnTo>
                    <a:lnTo>
                      <a:pt x="132" y="164"/>
                    </a:lnTo>
                    <a:lnTo>
                      <a:pt x="132" y="164"/>
                    </a:lnTo>
                    <a:lnTo>
                      <a:pt x="126" y="146"/>
                    </a:lnTo>
                    <a:lnTo>
                      <a:pt x="126" y="146"/>
                    </a:lnTo>
                    <a:cubicBezTo>
                      <a:pt x="128" y="141"/>
                      <a:pt x="132" y="136"/>
                      <a:pt x="132" y="131"/>
                    </a:cubicBezTo>
                    <a:lnTo>
                      <a:pt x="132" y="129"/>
                    </a:lnTo>
                    <a:close/>
                    <a:moveTo>
                      <a:pt x="159" y="0"/>
                    </a:moveTo>
                    <a:cubicBezTo>
                      <a:pt x="147" y="0"/>
                      <a:pt x="135" y="2"/>
                      <a:pt x="125" y="5"/>
                    </a:cubicBezTo>
                    <a:cubicBezTo>
                      <a:pt x="106" y="5"/>
                      <a:pt x="79" y="18"/>
                      <a:pt x="66" y="38"/>
                    </a:cubicBezTo>
                    <a:cubicBezTo>
                      <a:pt x="66" y="38"/>
                      <a:pt x="66" y="38"/>
                      <a:pt x="66" y="38"/>
                    </a:cubicBezTo>
                    <a:lnTo>
                      <a:pt x="66" y="38"/>
                    </a:lnTo>
                    <a:cubicBezTo>
                      <a:pt x="62" y="43"/>
                      <a:pt x="59" y="47"/>
                      <a:pt x="59" y="51"/>
                    </a:cubicBezTo>
                    <a:cubicBezTo>
                      <a:pt x="55" y="60"/>
                      <a:pt x="54" y="65"/>
                      <a:pt x="55" y="70"/>
                    </a:cubicBezTo>
                    <a:lnTo>
                      <a:pt x="55" y="70"/>
                    </a:lnTo>
                    <a:cubicBezTo>
                      <a:pt x="32" y="91"/>
                      <a:pt x="13" y="117"/>
                      <a:pt x="7" y="150"/>
                    </a:cubicBezTo>
                    <a:cubicBezTo>
                      <a:pt x="0" y="183"/>
                      <a:pt x="0" y="223"/>
                      <a:pt x="26" y="256"/>
                    </a:cubicBezTo>
                    <a:cubicBezTo>
                      <a:pt x="53" y="289"/>
                      <a:pt x="86" y="316"/>
                      <a:pt x="132" y="316"/>
                    </a:cubicBezTo>
                    <a:cubicBezTo>
                      <a:pt x="205" y="316"/>
                      <a:pt x="264" y="256"/>
                      <a:pt x="277" y="190"/>
                    </a:cubicBezTo>
                    <a:cubicBezTo>
                      <a:pt x="291" y="150"/>
                      <a:pt x="291" y="111"/>
                      <a:pt x="277" y="78"/>
                    </a:cubicBezTo>
                    <a:cubicBezTo>
                      <a:pt x="264" y="38"/>
                      <a:pt x="231" y="12"/>
                      <a:pt x="192" y="5"/>
                    </a:cubicBezTo>
                    <a:cubicBezTo>
                      <a:pt x="182" y="2"/>
                      <a:pt x="170" y="0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36"/>
              <p:cNvSpPr/>
              <p:nvPr/>
            </p:nvSpPr>
            <p:spPr>
              <a:xfrm>
                <a:off x="3812090" y="2345216"/>
                <a:ext cx="11687" cy="10442"/>
              </a:xfrm>
              <a:custGeom>
                <a:rect b="b" l="l" r="r" t="t"/>
                <a:pathLst>
                  <a:path extrusionOk="0" h="302" w="338">
                    <a:moveTo>
                      <a:pt x="128" y="147"/>
                    </a:moveTo>
                    <a:lnTo>
                      <a:pt x="129" y="147"/>
                    </a:lnTo>
                    <a:lnTo>
                      <a:pt x="129" y="147"/>
                    </a:lnTo>
                    <a:lnTo>
                      <a:pt x="126" y="152"/>
                    </a:lnTo>
                    <a:cubicBezTo>
                      <a:pt x="127" y="151"/>
                      <a:pt x="128" y="149"/>
                      <a:pt x="128" y="147"/>
                    </a:cubicBezTo>
                    <a:close/>
                    <a:moveTo>
                      <a:pt x="185" y="159"/>
                    </a:moveTo>
                    <a:lnTo>
                      <a:pt x="185" y="159"/>
                    </a:lnTo>
                    <a:lnTo>
                      <a:pt x="185" y="159"/>
                    </a:lnTo>
                    <a:cubicBezTo>
                      <a:pt x="184" y="161"/>
                      <a:pt x="182" y="162"/>
                      <a:pt x="180" y="163"/>
                    </a:cubicBezTo>
                    <a:lnTo>
                      <a:pt x="180" y="163"/>
                    </a:lnTo>
                    <a:lnTo>
                      <a:pt x="185" y="159"/>
                    </a:lnTo>
                    <a:close/>
                    <a:moveTo>
                      <a:pt x="165" y="111"/>
                    </a:moveTo>
                    <a:cubicBezTo>
                      <a:pt x="165" y="111"/>
                      <a:pt x="165" y="111"/>
                      <a:pt x="166" y="111"/>
                    </a:cubicBezTo>
                    <a:lnTo>
                      <a:pt x="166" y="111"/>
                    </a:lnTo>
                    <a:cubicBezTo>
                      <a:pt x="166" y="112"/>
                      <a:pt x="169" y="113"/>
                      <a:pt x="172" y="113"/>
                    </a:cubicBezTo>
                    <a:lnTo>
                      <a:pt x="185" y="119"/>
                    </a:lnTo>
                    <a:lnTo>
                      <a:pt x="195" y="129"/>
                    </a:lnTo>
                    <a:lnTo>
                      <a:pt x="195" y="129"/>
                    </a:lnTo>
                    <a:lnTo>
                      <a:pt x="198" y="138"/>
                    </a:lnTo>
                    <a:lnTo>
                      <a:pt x="198" y="138"/>
                    </a:lnTo>
                    <a:cubicBezTo>
                      <a:pt x="198" y="139"/>
                      <a:pt x="197" y="141"/>
                      <a:pt x="197" y="142"/>
                    </a:cubicBezTo>
                    <a:lnTo>
                      <a:pt x="197" y="142"/>
                    </a:lnTo>
                    <a:lnTo>
                      <a:pt x="198" y="139"/>
                    </a:lnTo>
                    <a:lnTo>
                      <a:pt x="198" y="139"/>
                    </a:lnTo>
                    <a:cubicBezTo>
                      <a:pt x="198" y="143"/>
                      <a:pt x="197" y="146"/>
                      <a:pt x="195" y="149"/>
                    </a:cubicBezTo>
                    <a:lnTo>
                      <a:pt x="195" y="149"/>
                    </a:lnTo>
                    <a:cubicBezTo>
                      <a:pt x="196" y="147"/>
                      <a:pt x="197" y="145"/>
                      <a:pt x="197" y="142"/>
                    </a:cubicBezTo>
                    <a:lnTo>
                      <a:pt x="197" y="142"/>
                    </a:lnTo>
                    <a:lnTo>
                      <a:pt x="192" y="152"/>
                    </a:lnTo>
                    <a:lnTo>
                      <a:pt x="192" y="152"/>
                    </a:lnTo>
                    <a:cubicBezTo>
                      <a:pt x="193" y="151"/>
                      <a:pt x="194" y="150"/>
                      <a:pt x="195" y="149"/>
                    </a:cubicBezTo>
                    <a:lnTo>
                      <a:pt x="195" y="149"/>
                    </a:lnTo>
                    <a:cubicBezTo>
                      <a:pt x="194" y="150"/>
                      <a:pt x="193" y="151"/>
                      <a:pt x="192" y="152"/>
                    </a:cubicBezTo>
                    <a:lnTo>
                      <a:pt x="192" y="152"/>
                    </a:lnTo>
                    <a:lnTo>
                      <a:pt x="192" y="152"/>
                    </a:lnTo>
                    <a:cubicBezTo>
                      <a:pt x="192" y="153"/>
                      <a:pt x="191" y="153"/>
                      <a:pt x="190" y="154"/>
                    </a:cubicBezTo>
                    <a:lnTo>
                      <a:pt x="190" y="154"/>
                    </a:lnTo>
                    <a:cubicBezTo>
                      <a:pt x="186" y="157"/>
                      <a:pt x="181" y="161"/>
                      <a:pt x="176" y="164"/>
                    </a:cubicBezTo>
                    <a:lnTo>
                      <a:pt x="176" y="164"/>
                    </a:lnTo>
                    <a:cubicBezTo>
                      <a:pt x="172" y="165"/>
                      <a:pt x="168" y="165"/>
                      <a:pt x="164" y="166"/>
                    </a:cubicBezTo>
                    <a:lnTo>
                      <a:pt x="164" y="166"/>
                    </a:lnTo>
                    <a:cubicBezTo>
                      <a:pt x="162" y="166"/>
                      <a:pt x="159" y="165"/>
                      <a:pt x="157" y="165"/>
                    </a:cubicBezTo>
                    <a:lnTo>
                      <a:pt x="157" y="165"/>
                    </a:lnTo>
                    <a:lnTo>
                      <a:pt x="159" y="166"/>
                    </a:lnTo>
                    <a:cubicBezTo>
                      <a:pt x="151" y="166"/>
                      <a:pt x="145" y="163"/>
                      <a:pt x="141" y="160"/>
                    </a:cubicBezTo>
                    <a:lnTo>
                      <a:pt x="141" y="160"/>
                    </a:lnTo>
                    <a:cubicBezTo>
                      <a:pt x="147" y="163"/>
                      <a:pt x="152" y="164"/>
                      <a:pt x="157" y="165"/>
                    </a:cubicBezTo>
                    <a:lnTo>
                      <a:pt x="157" y="165"/>
                    </a:lnTo>
                    <a:lnTo>
                      <a:pt x="140" y="159"/>
                    </a:lnTo>
                    <a:lnTo>
                      <a:pt x="140" y="159"/>
                    </a:lnTo>
                    <a:cubicBezTo>
                      <a:pt x="140" y="160"/>
                      <a:pt x="140" y="160"/>
                      <a:pt x="141" y="160"/>
                    </a:cubicBezTo>
                    <a:lnTo>
                      <a:pt x="141" y="160"/>
                    </a:lnTo>
                    <a:cubicBezTo>
                      <a:pt x="140" y="160"/>
                      <a:pt x="140" y="159"/>
                      <a:pt x="139" y="159"/>
                    </a:cubicBezTo>
                    <a:lnTo>
                      <a:pt x="139" y="159"/>
                    </a:lnTo>
                    <a:lnTo>
                      <a:pt x="140" y="159"/>
                    </a:lnTo>
                    <a:lnTo>
                      <a:pt x="140" y="159"/>
                    </a:lnTo>
                    <a:cubicBezTo>
                      <a:pt x="139" y="159"/>
                      <a:pt x="139" y="159"/>
                      <a:pt x="138" y="158"/>
                    </a:cubicBezTo>
                    <a:lnTo>
                      <a:pt x="138" y="158"/>
                    </a:lnTo>
                    <a:lnTo>
                      <a:pt x="132" y="149"/>
                    </a:lnTo>
                    <a:lnTo>
                      <a:pt x="132" y="139"/>
                    </a:lnTo>
                    <a:lnTo>
                      <a:pt x="130" y="145"/>
                    </a:lnTo>
                    <a:lnTo>
                      <a:pt x="129" y="145"/>
                    </a:lnTo>
                    <a:lnTo>
                      <a:pt x="129" y="145"/>
                    </a:lnTo>
                    <a:cubicBezTo>
                      <a:pt x="132" y="136"/>
                      <a:pt x="132" y="130"/>
                      <a:pt x="132" y="119"/>
                    </a:cubicBezTo>
                    <a:lnTo>
                      <a:pt x="132" y="139"/>
                    </a:lnTo>
                    <a:lnTo>
                      <a:pt x="139" y="119"/>
                    </a:lnTo>
                    <a:lnTo>
                      <a:pt x="146" y="113"/>
                    </a:lnTo>
                    <a:lnTo>
                      <a:pt x="152" y="113"/>
                    </a:lnTo>
                    <a:cubicBezTo>
                      <a:pt x="157" y="113"/>
                      <a:pt x="161" y="112"/>
                      <a:pt x="165" y="111"/>
                    </a:cubicBezTo>
                    <a:close/>
                    <a:moveTo>
                      <a:pt x="198" y="1"/>
                    </a:moveTo>
                    <a:cubicBezTo>
                      <a:pt x="185" y="1"/>
                      <a:pt x="179" y="1"/>
                      <a:pt x="172" y="7"/>
                    </a:cubicBezTo>
                    <a:cubicBezTo>
                      <a:pt x="152" y="14"/>
                      <a:pt x="139" y="20"/>
                      <a:pt x="132" y="34"/>
                    </a:cubicBezTo>
                    <a:cubicBezTo>
                      <a:pt x="132" y="35"/>
                      <a:pt x="131" y="36"/>
                      <a:pt x="131" y="37"/>
                    </a:cubicBezTo>
                    <a:lnTo>
                      <a:pt x="131" y="37"/>
                    </a:lnTo>
                    <a:cubicBezTo>
                      <a:pt x="129" y="37"/>
                      <a:pt x="127" y="37"/>
                      <a:pt x="126" y="37"/>
                    </a:cubicBezTo>
                    <a:cubicBezTo>
                      <a:pt x="111" y="37"/>
                      <a:pt x="96" y="40"/>
                      <a:pt x="80" y="47"/>
                    </a:cubicBezTo>
                    <a:cubicBezTo>
                      <a:pt x="80" y="47"/>
                      <a:pt x="74" y="50"/>
                      <a:pt x="76" y="50"/>
                    </a:cubicBezTo>
                    <a:cubicBezTo>
                      <a:pt x="77" y="50"/>
                      <a:pt x="80" y="49"/>
                      <a:pt x="86" y="47"/>
                    </a:cubicBezTo>
                    <a:lnTo>
                      <a:pt x="86" y="47"/>
                    </a:lnTo>
                    <a:lnTo>
                      <a:pt x="66" y="53"/>
                    </a:lnTo>
                    <a:lnTo>
                      <a:pt x="53" y="60"/>
                    </a:lnTo>
                    <a:cubicBezTo>
                      <a:pt x="40" y="73"/>
                      <a:pt x="27" y="86"/>
                      <a:pt x="20" y="100"/>
                    </a:cubicBezTo>
                    <a:cubicBezTo>
                      <a:pt x="7" y="133"/>
                      <a:pt x="0" y="166"/>
                      <a:pt x="14" y="199"/>
                    </a:cubicBezTo>
                    <a:cubicBezTo>
                      <a:pt x="27" y="232"/>
                      <a:pt x="47" y="258"/>
                      <a:pt x="80" y="278"/>
                    </a:cubicBezTo>
                    <a:cubicBezTo>
                      <a:pt x="105" y="294"/>
                      <a:pt x="135" y="302"/>
                      <a:pt x="165" y="302"/>
                    </a:cubicBezTo>
                    <a:cubicBezTo>
                      <a:pt x="197" y="302"/>
                      <a:pt x="230" y="292"/>
                      <a:pt x="258" y="271"/>
                    </a:cubicBezTo>
                    <a:cubicBezTo>
                      <a:pt x="291" y="252"/>
                      <a:pt x="311" y="225"/>
                      <a:pt x="324" y="186"/>
                    </a:cubicBezTo>
                    <a:cubicBezTo>
                      <a:pt x="337" y="159"/>
                      <a:pt x="337" y="126"/>
                      <a:pt x="324" y="100"/>
                    </a:cubicBezTo>
                    <a:cubicBezTo>
                      <a:pt x="311" y="60"/>
                      <a:pt x="291" y="34"/>
                      <a:pt x="258" y="14"/>
                    </a:cubicBezTo>
                    <a:cubicBezTo>
                      <a:pt x="238" y="7"/>
                      <a:pt x="218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36"/>
              <p:cNvSpPr/>
              <p:nvPr/>
            </p:nvSpPr>
            <p:spPr>
              <a:xfrm>
                <a:off x="3756143" y="2341101"/>
                <a:ext cx="7572" cy="7123"/>
              </a:xfrm>
              <a:custGeom>
                <a:rect b="b" l="l" r="r" t="t"/>
                <a:pathLst>
                  <a:path extrusionOk="0" h="206" w="219">
                    <a:moveTo>
                      <a:pt x="67" y="1"/>
                    </a:moveTo>
                    <a:cubicBezTo>
                      <a:pt x="54" y="1"/>
                      <a:pt x="40" y="1"/>
                      <a:pt x="34" y="7"/>
                    </a:cubicBezTo>
                    <a:cubicBezTo>
                      <a:pt x="27" y="14"/>
                      <a:pt x="20" y="21"/>
                      <a:pt x="14" y="27"/>
                    </a:cubicBezTo>
                    <a:cubicBezTo>
                      <a:pt x="7" y="34"/>
                      <a:pt x="7" y="40"/>
                      <a:pt x="1" y="47"/>
                    </a:cubicBezTo>
                    <a:cubicBezTo>
                      <a:pt x="1" y="60"/>
                      <a:pt x="1" y="73"/>
                      <a:pt x="1" y="87"/>
                    </a:cubicBezTo>
                    <a:cubicBezTo>
                      <a:pt x="1" y="106"/>
                      <a:pt x="7" y="120"/>
                      <a:pt x="14" y="139"/>
                    </a:cubicBezTo>
                    <a:cubicBezTo>
                      <a:pt x="20" y="146"/>
                      <a:pt x="27" y="159"/>
                      <a:pt x="40" y="172"/>
                    </a:cubicBezTo>
                    <a:cubicBezTo>
                      <a:pt x="67" y="192"/>
                      <a:pt x="93" y="205"/>
                      <a:pt x="126" y="205"/>
                    </a:cubicBezTo>
                    <a:cubicBezTo>
                      <a:pt x="139" y="205"/>
                      <a:pt x="159" y="199"/>
                      <a:pt x="172" y="192"/>
                    </a:cubicBezTo>
                    <a:cubicBezTo>
                      <a:pt x="192" y="179"/>
                      <a:pt x="205" y="159"/>
                      <a:pt x="212" y="139"/>
                    </a:cubicBezTo>
                    <a:cubicBezTo>
                      <a:pt x="219" y="113"/>
                      <a:pt x="212" y="87"/>
                      <a:pt x="199" y="67"/>
                    </a:cubicBezTo>
                    <a:lnTo>
                      <a:pt x="186" y="54"/>
                    </a:lnTo>
                    <a:lnTo>
                      <a:pt x="166" y="34"/>
                    </a:lnTo>
                    <a:cubicBezTo>
                      <a:pt x="156" y="29"/>
                      <a:pt x="144" y="24"/>
                      <a:pt x="133" y="24"/>
                    </a:cubicBezTo>
                    <a:cubicBezTo>
                      <a:pt x="131" y="24"/>
                      <a:pt x="129" y="25"/>
                      <a:pt x="128" y="25"/>
                    </a:cubicBezTo>
                    <a:lnTo>
                      <a:pt x="128" y="25"/>
                    </a:lnTo>
                    <a:cubicBezTo>
                      <a:pt x="123" y="23"/>
                      <a:pt x="120" y="22"/>
                      <a:pt x="116" y="22"/>
                    </a:cubicBezTo>
                    <a:cubicBezTo>
                      <a:pt x="111" y="22"/>
                      <a:pt x="106" y="24"/>
                      <a:pt x="100" y="27"/>
                    </a:cubicBezTo>
                    <a:cubicBezTo>
                      <a:pt x="97" y="30"/>
                      <a:pt x="94" y="31"/>
                      <a:pt x="92" y="33"/>
                    </a:cubicBezTo>
                    <a:lnTo>
                      <a:pt x="92" y="33"/>
                    </a:lnTo>
                    <a:cubicBezTo>
                      <a:pt x="89" y="27"/>
                      <a:pt x="85" y="19"/>
                      <a:pt x="80" y="14"/>
                    </a:cubicBezTo>
                    <a:cubicBezTo>
                      <a:pt x="80" y="14"/>
                      <a:pt x="73" y="7"/>
                      <a:pt x="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36"/>
              <p:cNvSpPr/>
              <p:nvPr/>
            </p:nvSpPr>
            <p:spPr>
              <a:xfrm>
                <a:off x="3749747" y="2321011"/>
                <a:ext cx="8714" cy="8437"/>
              </a:xfrm>
              <a:custGeom>
                <a:rect b="b" l="l" r="r" t="t"/>
                <a:pathLst>
                  <a:path extrusionOk="0" h="244" w="252">
                    <a:moveTo>
                      <a:pt x="130" y="120"/>
                    </a:moveTo>
                    <a:lnTo>
                      <a:pt x="133" y="122"/>
                    </a:lnTo>
                    <a:lnTo>
                      <a:pt x="133" y="126"/>
                    </a:lnTo>
                    <a:cubicBezTo>
                      <a:pt x="133" y="129"/>
                      <a:pt x="131" y="134"/>
                      <a:pt x="129" y="138"/>
                    </a:cubicBezTo>
                    <a:lnTo>
                      <a:pt x="129" y="138"/>
                    </a:lnTo>
                    <a:lnTo>
                      <a:pt x="119" y="135"/>
                    </a:lnTo>
                    <a:lnTo>
                      <a:pt x="119" y="135"/>
                    </a:lnTo>
                    <a:cubicBezTo>
                      <a:pt x="117" y="130"/>
                      <a:pt x="113" y="125"/>
                      <a:pt x="113" y="120"/>
                    </a:cubicBezTo>
                    <a:lnTo>
                      <a:pt x="113" y="120"/>
                    </a:lnTo>
                    <a:lnTo>
                      <a:pt x="120" y="133"/>
                    </a:lnTo>
                    <a:lnTo>
                      <a:pt x="120" y="120"/>
                    </a:lnTo>
                    <a:close/>
                    <a:moveTo>
                      <a:pt x="146" y="137"/>
                    </a:moveTo>
                    <a:lnTo>
                      <a:pt x="146" y="139"/>
                    </a:lnTo>
                    <a:cubicBezTo>
                      <a:pt x="146" y="139"/>
                      <a:pt x="142" y="139"/>
                      <a:pt x="146" y="137"/>
                    </a:cubicBezTo>
                    <a:close/>
                    <a:moveTo>
                      <a:pt x="113" y="1"/>
                    </a:moveTo>
                    <a:cubicBezTo>
                      <a:pt x="106" y="1"/>
                      <a:pt x="93" y="1"/>
                      <a:pt x="87" y="7"/>
                    </a:cubicBezTo>
                    <a:cubicBezTo>
                      <a:pt x="73" y="7"/>
                      <a:pt x="67" y="14"/>
                      <a:pt x="54" y="21"/>
                    </a:cubicBezTo>
                    <a:cubicBezTo>
                      <a:pt x="40" y="34"/>
                      <a:pt x="27" y="40"/>
                      <a:pt x="21" y="54"/>
                    </a:cubicBezTo>
                    <a:cubicBezTo>
                      <a:pt x="14" y="67"/>
                      <a:pt x="7" y="80"/>
                      <a:pt x="7" y="87"/>
                    </a:cubicBezTo>
                    <a:cubicBezTo>
                      <a:pt x="1" y="120"/>
                      <a:pt x="1" y="146"/>
                      <a:pt x="14" y="172"/>
                    </a:cubicBezTo>
                    <a:cubicBezTo>
                      <a:pt x="21" y="192"/>
                      <a:pt x="47" y="212"/>
                      <a:pt x="67" y="225"/>
                    </a:cubicBezTo>
                    <a:cubicBezTo>
                      <a:pt x="80" y="225"/>
                      <a:pt x="93" y="232"/>
                      <a:pt x="106" y="232"/>
                    </a:cubicBezTo>
                    <a:lnTo>
                      <a:pt x="126" y="232"/>
                    </a:lnTo>
                    <a:cubicBezTo>
                      <a:pt x="127" y="231"/>
                      <a:pt x="128" y="230"/>
                      <a:pt x="129" y="230"/>
                    </a:cubicBezTo>
                    <a:lnTo>
                      <a:pt x="129" y="230"/>
                    </a:lnTo>
                    <a:cubicBezTo>
                      <a:pt x="135" y="236"/>
                      <a:pt x="144" y="238"/>
                      <a:pt x="153" y="238"/>
                    </a:cubicBezTo>
                    <a:cubicBezTo>
                      <a:pt x="159" y="242"/>
                      <a:pt x="168" y="243"/>
                      <a:pt x="176" y="243"/>
                    </a:cubicBezTo>
                    <a:cubicBezTo>
                      <a:pt x="184" y="243"/>
                      <a:pt x="192" y="242"/>
                      <a:pt x="199" y="238"/>
                    </a:cubicBezTo>
                    <a:lnTo>
                      <a:pt x="212" y="225"/>
                    </a:lnTo>
                    <a:lnTo>
                      <a:pt x="219" y="212"/>
                    </a:lnTo>
                    <a:cubicBezTo>
                      <a:pt x="232" y="199"/>
                      <a:pt x="239" y="186"/>
                      <a:pt x="245" y="172"/>
                    </a:cubicBezTo>
                    <a:cubicBezTo>
                      <a:pt x="252" y="159"/>
                      <a:pt x="252" y="146"/>
                      <a:pt x="252" y="133"/>
                    </a:cubicBezTo>
                    <a:cubicBezTo>
                      <a:pt x="252" y="120"/>
                      <a:pt x="252" y="106"/>
                      <a:pt x="245" y="93"/>
                    </a:cubicBezTo>
                    <a:cubicBezTo>
                      <a:pt x="232" y="40"/>
                      <a:pt x="179" y="1"/>
                      <a:pt x="1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36"/>
              <p:cNvSpPr/>
              <p:nvPr/>
            </p:nvSpPr>
            <p:spPr>
              <a:xfrm>
                <a:off x="3755694" y="2302305"/>
                <a:ext cx="9405" cy="10062"/>
              </a:xfrm>
              <a:custGeom>
                <a:rect b="b" l="l" r="r" t="t"/>
                <a:pathLst>
                  <a:path extrusionOk="0" h="291" w="272">
                    <a:moveTo>
                      <a:pt x="133" y="159"/>
                    </a:moveTo>
                    <a:lnTo>
                      <a:pt x="127" y="174"/>
                    </a:lnTo>
                    <a:lnTo>
                      <a:pt x="127" y="174"/>
                    </a:lnTo>
                    <a:cubicBezTo>
                      <a:pt x="128" y="169"/>
                      <a:pt x="130" y="164"/>
                      <a:pt x="133" y="159"/>
                    </a:cubicBezTo>
                    <a:close/>
                    <a:moveTo>
                      <a:pt x="126" y="173"/>
                    </a:moveTo>
                    <a:lnTo>
                      <a:pt x="126" y="173"/>
                    </a:lnTo>
                    <a:cubicBezTo>
                      <a:pt x="126" y="174"/>
                      <a:pt x="127" y="175"/>
                      <a:pt x="127" y="176"/>
                    </a:cubicBezTo>
                    <a:lnTo>
                      <a:pt x="127" y="176"/>
                    </a:lnTo>
                    <a:lnTo>
                      <a:pt x="126" y="179"/>
                    </a:lnTo>
                    <a:cubicBezTo>
                      <a:pt x="126" y="177"/>
                      <a:pt x="126" y="175"/>
                      <a:pt x="126" y="173"/>
                    </a:cubicBezTo>
                    <a:close/>
                    <a:moveTo>
                      <a:pt x="119" y="205"/>
                    </a:moveTo>
                    <a:lnTo>
                      <a:pt x="119" y="206"/>
                    </a:lnTo>
                    <a:lnTo>
                      <a:pt x="119" y="206"/>
                    </a:lnTo>
                    <a:cubicBezTo>
                      <a:pt x="113" y="205"/>
                      <a:pt x="105" y="205"/>
                      <a:pt x="100" y="205"/>
                    </a:cubicBezTo>
                    <a:close/>
                    <a:moveTo>
                      <a:pt x="152" y="0"/>
                    </a:moveTo>
                    <a:cubicBezTo>
                      <a:pt x="133" y="0"/>
                      <a:pt x="106" y="7"/>
                      <a:pt x="80" y="20"/>
                    </a:cubicBezTo>
                    <a:cubicBezTo>
                      <a:pt x="60" y="27"/>
                      <a:pt x="40" y="46"/>
                      <a:pt x="27" y="66"/>
                    </a:cubicBezTo>
                    <a:cubicBezTo>
                      <a:pt x="14" y="86"/>
                      <a:pt x="7" y="106"/>
                      <a:pt x="0" y="126"/>
                    </a:cubicBezTo>
                    <a:cubicBezTo>
                      <a:pt x="0" y="139"/>
                      <a:pt x="0" y="152"/>
                      <a:pt x="0" y="165"/>
                    </a:cubicBezTo>
                    <a:cubicBezTo>
                      <a:pt x="0" y="179"/>
                      <a:pt x="0" y="192"/>
                      <a:pt x="0" y="205"/>
                    </a:cubicBezTo>
                    <a:cubicBezTo>
                      <a:pt x="7" y="238"/>
                      <a:pt x="20" y="271"/>
                      <a:pt x="47" y="284"/>
                    </a:cubicBezTo>
                    <a:cubicBezTo>
                      <a:pt x="67" y="291"/>
                      <a:pt x="86" y="291"/>
                      <a:pt x="106" y="291"/>
                    </a:cubicBezTo>
                    <a:cubicBezTo>
                      <a:pt x="119" y="284"/>
                      <a:pt x="133" y="278"/>
                      <a:pt x="139" y="264"/>
                    </a:cubicBezTo>
                    <a:cubicBezTo>
                      <a:pt x="152" y="251"/>
                      <a:pt x="146" y="231"/>
                      <a:pt x="139" y="218"/>
                    </a:cubicBezTo>
                    <a:cubicBezTo>
                      <a:pt x="136" y="213"/>
                      <a:pt x="132" y="210"/>
                      <a:pt x="126" y="208"/>
                    </a:cubicBezTo>
                    <a:lnTo>
                      <a:pt x="126" y="208"/>
                    </a:lnTo>
                    <a:lnTo>
                      <a:pt x="126" y="198"/>
                    </a:lnTo>
                    <a:cubicBezTo>
                      <a:pt x="126" y="191"/>
                      <a:pt x="126" y="184"/>
                      <a:pt x="127" y="176"/>
                    </a:cubicBezTo>
                    <a:lnTo>
                      <a:pt x="127" y="176"/>
                    </a:lnTo>
                    <a:cubicBezTo>
                      <a:pt x="133" y="197"/>
                      <a:pt x="148" y="214"/>
                      <a:pt x="166" y="218"/>
                    </a:cubicBezTo>
                    <a:cubicBezTo>
                      <a:pt x="172" y="221"/>
                      <a:pt x="179" y="223"/>
                      <a:pt x="185" y="223"/>
                    </a:cubicBezTo>
                    <a:cubicBezTo>
                      <a:pt x="192" y="223"/>
                      <a:pt x="199" y="221"/>
                      <a:pt x="205" y="218"/>
                    </a:cubicBezTo>
                    <a:cubicBezTo>
                      <a:pt x="225" y="218"/>
                      <a:pt x="251" y="198"/>
                      <a:pt x="258" y="179"/>
                    </a:cubicBezTo>
                    <a:cubicBezTo>
                      <a:pt x="265" y="159"/>
                      <a:pt x="271" y="152"/>
                      <a:pt x="271" y="132"/>
                    </a:cubicBezTo>
                    <a:cubicBezTo>
                      <a:pt x="271" y="119"/>
                      <a:pt x="271" y="106"/>
                      <a:pt x="271" y="93"/>
                    </a:cubicBezTo>
                    <a:cubicBezTo>
                      <a:pt x="265" y="73"/>
                      <a:pt x="251" y="53"/>
                      <a:pt x="238" y="33"/>
                    </a:cubicBezTo>
                    <a:cubicBezTo>
                      <a:pt x="212" y="13"/>
                      <a:pt x="185" y="7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36"/>
              <p:cNvSpPr/>
              <p:nvPr/>
            </p:nvSpPr>
            <p:spPr>
              <a:xfrm>
                <a:off x="3768695" y="2285189"/>
                <a:ext cx="11238" cy="8679"/>
              </a:xfrm>
              <a:custGeom>
                <a:rect b="b" l="l" r="r" t="t"/>
                <a:pathLst>
                  <a:path extrusionOk="0" h="251" w="325">
                    <a:moveTo>
                      <a:pt x="186" y="106"/>
                    </a:moveTo>
                    <a:lnTo>
                      <a:pt x="173" y="112"/>
                    </a:lnTo>
                    <a:lnTo>
                      <a:pt x="159" y="119"/>
                    </a:lnTo>
                    <a:lnTo>
                      <a:pt x="146" y="132"/>
                    </a:lnTo>
                    <a:lnTo>
                      <a:pt x="140" y="132"/>
                    </a:lnTo>
                    <a:lnTo>
                      <a:pt x="120" y="139"/>
                    </a:lnTo>
                    <a:cubicBezTo>
                      <a:pt x="117" y="139"/>
                      <a:pt x="115" y="139"/>
                      <a:pt x="112" y="139"/>
                    </a:cubicBezTo>
                    <a:lnTo>
                      <a:pt x="112" y="139"/>
                    </a:lnTo>
                    <a:lnTo>
                      <a:pt x="113" y="139"/>
                    </a:lnTo>
                    <a:lnTo>
                      <a:pt x="126" y="126"/>
                    </a:lnTo>
                    <a:lnTo>
                      <a:pt x="120" y="126"/>
                    </a:lnTo>
                    <a:lnTo>
                      <a:pt x="133" y="119"/>
                    </a:lnTo>
                    <a:lnTo>
                      <a:pt x="146" y="112"/>
                    </a:lnTo>
                    <a:lnTo>
                      <a:pt x="146" y="112"/>
                    </a:lnTo>
                    <a:cubicBezTo>
                      <a:pt x="142" y="115"/>
                      <a:pt x="140" y="115"/>
                      <a:pt x="139" y="115"/>
                    </a:cubicBezTo>
                    <a:cubicBezTo>
                      <a:pt x="137" y="115"/>
                      <a:pt x="142" y="112"/>
                      <a:pt x="146" y="112"/>
                    </a:cubicBezTo>
                    <a:lnTo>
                      <a:pt x="153" y="112"/>
                    </a:lnTo>
                    <a:lnTo>
                      <a:pt x="166" y="106"/>
                    </a:lnTo>
                    <a:lnTo>
                      <a:pt x="166" y="106"/>
                    </a:lnTo>
                    <a:cubicBezTo>
                      <a:pt x="162" y="108"/>
                      <a:pt x="161" y="109"/>
                      <a:pt x="162" y="109"/>
                    </a:cubicBezTo>
                    <a:cubicBezTo>
                      <a:pt x="163" y="109"/>
                      <a:pt x="170" y="106"/>
                      <a:pt x="166" y="106"/>
                    </a:cubicBezTo>
                    <a:close/>
                    <a:moveTo>
                      <a:pt x="186" y="0"/>
                    </a:moveTo>
                    <a:cubicBezTo>
                      <a:pt x="151" y="0"/>
                      <a:pt x="117" y="9"/>
                      <a:pt x="87" y="26"/>
                    </a:cubicBezTo>
                    <a:cubicBezTo>
                      <a:pt x="67" y="40"/>
                      <a:pt x="47" y="59"/>
                      <a:pt x="27" y="79"/>
                    </a:cubicBezTo>
                    <a:cubicBezTo>
                      <a:pt x="14" y="106"/>
                      <a:pt x="1" y="145"/>
                      <a:pt x="14" y="172"/>
                    </a:cubicBezTo>
                    <a:cubicBezTo>
                      <a:pt x="21" y="192"/>
                      <a:pt x="27" y="205"/>
                      <a:pt x="47" y="218"/>
                    </a:cubicBezTo>
                    <a:cubicBezTo>
                      <a:pt x="55" y="222"/>
                      <a:pt x="66" y="226"/>
                      <a:pt x="78" y="227"/>
                    </a:cubicBezTo>
                    <a:lnTo>
                      <a:pt x="78" y="227"/>
                    </a:lnTo>
                    <a:cubicBezTo>
                      <a:pt x="88" y="242"/>
                      <a:pt x="104" y="251"/>
                      <a:pt x="120" y="251"/>
                    </a:cubicBezTo>
                    <a:cubicBezTo>
                      <a:pt x="186" y="251"/>
                      <a:pt x="232" y="211"/>
                      <a:pt x="278" y="172"/>
                    </a:cubicBezTo>
                    <a:cubicBezTo>
                      <a:pt x="285" y="165"/>
                      <a:pt x="298" y="152"/>
                      <a:pt x="305" y="139"/>
                    </a:cubicBezTo>
                    <a:cubicBezTo>
                      <a:pt x="318" y="126"/>
                      <a:pt x="324" y="99"/>
                      <a:pt x="318" y="73"/>
                    </a:cubicBezTo>
                    <a:cubicBezTo>
                      <a:pt x="305" y="40"/>
                      <a:pt x="272" y="20"/>
                      <a:pt x="239" y="7"/>
                    </a:cubicBezTo>
                    <a:cubicBezTo>
                      <a:pt x="221" y="2"/>
                      <a:pt x="203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36"/>
              <p:cNvSpPr/>
              <p:nvPr/>
            </p:nvSpPr>
            <p:spPr>
              <a:xfrm>
                <a:off x="4125327" y="2203897"/>
                <a:ext cx="11238" cy="12344"/>
              </a:xfrm>
              <a:custGeom>
                <a:rect b="b" l="l" r="r" t="t"/>
                <a:pathLst>
                  <a:path extrusionOk="0" h="357" w="325">
                    <a:moveTo>
                      <a:pt x="133" y="172"/>
                    </a:moveTo>
                    <a:lnTo>
                      <a:pt x="133" y="172"/>
                    </a:lnTo>
                    <a:cubicBezTo>
                      <a:pt x="129" y="180"/>
                      <a:pt x="124" y="186"/>
                      <a:pt x="120" y="191"/>
                    </a:cubicBezTo>
                    <a:lnTo>
                      <a:pt x="120" y="191"/>
                    </a:lnTo>
                    <a:lnTo>
                      <a:pt x="133" y="172"/>
                    </a:lnTo>
                    <a:close/>
                    <a:moveTo>
                      <a:pt x="154" y="195"/>
                    </a:moveTo>
                    <a:lnTo>
                      <a:pt x="154" y="195"/>
                    </a:lnTo>
                    <a:lnTo>
                      <a:pt x="154" y="195"/>
                    </a:lnTo>
                    <a:lnTo>
                      <a:pt x="153" y="198"/>
                    </a:lnTo>
                    <a:cubicBezTo>
                      <a:pt x="153" y="197"/>
                      <a:pt x="153" y="196"/>
                      <a:pt x="154" y="195"/>
                    </a:cubicBezTo>
                    <a:close/>
                    <a:moveTo>
                      <a:pt x="156" y="197"/>
                    </a:moveTo>
                    <a:lnTo>
                      <a:pt x="156" y="197"/>
                    </a:lnTo>
                    <a:lnTo>
                      <a:pt x="156" y="197"/>
                    </a:lnTo>
                    <a:lnTo>
                      <a:pt x="159" y="205"/>
                    </a:lnTo>
                    <a:cubicBezTo>
                      <a:pt x="157" y="203"/>
                      <a:pt x="156" y="200"/>
                      <a:pt x="156" y="197"/>
                    </a:cubicBezTo>
                    <a:close/>
                    <a:moveTo>
                      <a:pt x="205" y="0"/>
                    </a:moveTo>
                    <a:cubicBezTo>
                      <a:pt x="186" y="0"/>
                      <a:pt x="153" y="7"/>
                      <a:pt x="133" y="27"/>
                    </a:cubicBezTo>
                    <a:lnTo>
                      <a:pt x="127" y="45"/>
                    </a:lnTo>
                    <a:lnTo>
                      <a:pt x="127" y="45"/>
                    </a:lnTo>
                    <a:cubicBezTo>
                      <a:pt x="120" y="43"/>
                      <a:pt x="113" y="42"/>
                      <a:pt x="105" y="42"/>
                    </a:cubicBezTo>
                    <a:cubicBezTo>
                      <a:pt x="78" y="42"/>
                      <a:pt x="50" y="55"/>
                      <a:pt x="40" y="80"/>
                    </a:cubicBezTo>
                    <a:cubicBezTo>
                      <a:pt x="27" y="99"/>
                      <a:pt x="20" y="126"/>
                      <a:pt x="7" y="152"/>
                    </a:cubicBezTo>
                    <a:cubicBezTo>
                      <a:pt x="1" y="179"/>
                      <a:pt x="1" y="205"/>
                      <a:pt x="7" y="238"/>
                    </a:cubicBezTo>
                    <a:cubicBezTo>
                      <a:pt x="7" y="265"/>
                      <a:pt x="27" y="291"/>
                      <a:pt x="40" y="311"/>
                    </a:cubicBezTo>
                    <a:cubicBezTo>
                      <a:pt x="60" y="331"/>
                      <a:pt x="80" y="344"/>
                      <a:pt x="106" y="350"/>
                    </a:cubicBezTo>
                    <a:cubicBezTo>
                      <a:pt x="120" y="355"/>
                      <a:pt x="134" y="357"/>
                      <a:pt x="147" y="357"/>
                    </a:cubicBezTo>
                    <a:cubicBezTo>
                      <a:pt x="192" y="357"/>
                      <a:pt x="233" y="333"/>
                      <a:pt x="258" y="298"/>
                    </a:cubicBezTo>
                    <a:cubicBezTo>
                      <a:pt x="298" y="251"/>
                      <a:pt x="324" y="205"/>
                      <a:pt x="324" y="146"/>
                    </a:cubicBezTo>
                    <a:cubicBezTo>
                      <a:pt x="324" y="106"/>
                      <a:pt x="311" y="66"/>
                      <a:pt x="285" y="40"/>
                    </a:cubicBezTo>
                    <a:cubicBezTo>
                      <a:pt x="265" y="20"/>
                      <a:pt x="238" y="7"/>
                      <a:pt x="2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36"/>
              <p:cNvSpPr/>
              <p:nvPr/>
            </p:nvSpPr>
            <p:spPr>
              <a:xfrm>
                <a:off x="4119415" y="2212369"/>
                <a:ext cx="7088" cy="9924"/>
              </a:xfrm>
              <a:custGeom>
                <a:rect b="b" l="l" r="r" t="t"/>
                <a:pathLst>
                  <a:path extrusionOk="0" h="287" w="205">
                    <a:moveTo>
                      <a:pt x="129" y="188"/>
                    </a:moveTo>
                    <a:lnTo>
                      <a:pt x="129" y="188"/>
                    </a:lnTo>
                    <a:lnTo>
                      <a:pt x="129" y="188"/>
                    </a:lnTo>
                    <a:lnTo>
                      <a:pt x="129" y="188"/>
                    </a:lnTo>
                    <a:close/>
                    <a:moveTo>
                      <a:pt x="129" y="0"/>
                    </a:moveTo>
                    <a:cubicBezTo>
                      <a:pt x="120" y="0"/>
                      <a:pt x="112" y="4"/>
                      <a:pt x="106" y="13"/>
                    </a:cubicBezTo>
                    <a:cubicBezTo>
                      <a:pt x="101" y="17"/>
                      <a:pt x="97" y="24"/>
                      <a:pt x="93" y="32"/>
                    </a:cubicBezTo>
                    <a:lnTo>
                      <a:pt x="93" y="32"/>
                    </a:lnTo>
                    <a:cubicBezTo>
                      <a:pt x="84" y="38"/>
                      <a:pt x="76" y="45"/>
                      <a:pt x="73" y="53"/>
                    </a:cubicBezTo>
                    <a:cubicBezTo>
                      <a:pt x="67" y="58"/>
                      <a:pt x="66" y="68"/>
                      <a:pt x="66" y="75"/>
                    </a:cubicBezTo>
                    <a:lnTo>
                      <a:pt x="66" y="75"/>
                    </a:lnTo>
                    <a:cubicBezTo>
                      <a:pt x="61" y="78"/>
                      <a:pt x="57" y="81"/>
                      <a:pt x="53" y="86"/>
                    </a:cubicBezTo>
                    <a:lnTo>
                      <a:pt x="59" y="86"/>
                    </a:lnTo>
                    <a:cubicBezTo>
                      <a:pt x="26" y="112"/>
                      <a:pt x="0" y="152"/>
                      <a:pt x="0" y="191"/>
                    </a:cubicBezTo>
                    <a:cubicBezTo>
                      <a:pt x="7" y="218"/>
                      <a:pt x="13" y="244"/>
                      <a:pt x="33" y="264"/>
                    </a:cubicBezTo>
                    <a:cubicBezTo>
                      <a:pt x="48" y="279"/>
                      <a:pt x="70" y="286"/>
                      <a:pt x="94" y="286"/>
                    </a:cubicBezTo>
                    <a:cubicBezTo>
                      <a:pt x="102" y="286"/>
                      <a:pt x="111" y="285"/>
                      <a:pt x="119" y="284"/>
                    </a:cubicBezTo>
                    <a:cubicBezTo>
                      <a:pt x="158" y="277"/>
                      <a:pt x="185" y="237"/>
                      <a:pt x="198" y="198"/>
                    </a:cubicBezTo>
                    <a:cubicBezTo>
                      <a:pt x="198" y="178"/>
                      <a:pt x="198" y="158"/>
                      <a:pt x="205" y="138"/>
                    </a:cubicBezTo>
                    <a:cubicBezTo>
                      <a:pt x="205" y="132"/>
                      <a:pt x="205" y="119"/>
                      <a:pt x="205" y="112"/>
                    </a:cubicBezTo>
                    <a:cubicBezTo>
                      <a:pt x="205" y="99"/>
                      <a:pt x="198" y="86"/>
                      <a:pt x="198" y="72"/>
                    </a:cubicBezTo>
                    <a:cubicBezTo>
                      <a:pt x="193" y="54"/>
                      <a:pt x="182" y="39"/>
                      <a:pt x="170" y="29"/>
                    </a:cubicBezTo>
                    <a:lnTo>
                      <a:pt x="170" y="29"/>
                    </a:lnTo>
                    <a:cubicBezTo>
                      <a:pt x="166" y="22"/>
                      <a:pt x="162" y="17"/>
                      <a:pt x="158" y="13"/>
                    </a:cubicBezTo>
                    <a:cubicBezTo>
                      <a:pt x="151" y="6"/>
                      <a:pt x="14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36"/>
              <p:cNvSpPr/>
              <p:nvPr/>
            </p:nvSpPr>
            <p:spPr>
              <a:xfrm>
                <a:off x="4157519" y="2117592"/>
                <a:ext cx="8714" cy="8022"/>
              </a:xfrm>
              <a:custGeom>
                <a:rect b="b" l="l" r="r" t="t"/>
                <a:pathLst>
                  <a:path extrusionOk="0" h="232" w="252">
                    <a:moveTo>
                      <a:pt x="133" y="0"/>
                    </a:moveTo>
                    <a:cubicBezTo>
                      <a:pt x="120" y="0"/>
                      <a:pt x="106" y="0"/>
                      <a:pt x="93" y="7"/>
                    </a:cubicBezTo>
                    <a:cubicBezTo>
                      <a:pt x="80" y="7"/>
                      <a:pt x="67" y="14"/>
                      <a:pt x="54" y="20"/>
                    </a:cubicBezTo>
                    <a:cubicBezTo>
                      <a:pt x="40" y="33"/>
                      <a:pt x="27" y="40"/>
                      <a:pt x="14" y="60"/>
                    </a:cubicBezTo>
                    <a:cubicBezTo>
                      <a:pt x="7" y="80"/>
                      <a:pt x="1" y="100"/>
                      <a:pt x="1" y="119"/>
                    </a:cubicBezTo>
                    <a:cubicBezTo>
                      <a:pt x="1" y="139"/>
                      <a:pt x="7" y="159"/>
                      <a:pt x="14" y="179"/>
                    </a:cubicBezTo>
                    <a:cubicBezTo>
                      <a:pt x="21" y="185"/>
                      <a:pt x="27" y="199"/>
                      <a:pt x="34" y="205"/>
                    </a:cubicBezTo>
                    <a:cubicBezTo>
                      <a:pt x="40" y="212"/>
                      <a:pt x="47" y="218"/>
                      <a:pt x="60" y="218"/>
                    </a:cubicBezTo>
                    <a:cubicBezTo>
                      <a:pt x="73" y="225"/>
                      <a:pt x="87" y="232"/>
                      <a:pt x="100" y="232"/>
                    </a:cubicBezTo>
                    <a:cubicBezTo>
                      <a:pt x="106" y="232"/>
                      <a:pt x="110" y="232"/>
                      <a:pt x="114" y="231"/>
                    </a:cubicBezTo>
                    <a:lnTo>
                      <a:pt x="114" y="231"/>
                    </a:lnTo>
                    <a:lnTo>
                      <a:pt x="113" y="232"/>
                    </a:lnTo>
                    <a:cubicBezTo>
                      <a:pt x="126" y="232"/>
                      <a:pt x="133" y="225"/>
                      <a:pt x="139" y="225"/>
                    </a:cubicBezTo>
                    <a:cubicBezTo>
                      <a:pt x="153" y="218"/>
                      <a:pt x="166" y="212"/>
                      <a:pt x="172" y="205"/>
                    </a:cubicBezTo>
                    <a:lnTo>
                      <a:pt x="186" y="185"/>
                    </a:lnTo>
                    <a:cubicBezTo>
                      <a:pt x="186" y="185"/>
                      <a:pt x="186" y="184"/>
                      <a:pt x="186" y="184"/>
                    </a:cubicBezTo>
                    <a:lnTo>
                      <a:pt x="186" y="184"/>
                    </a:lnTo>
                    <a:cubicBezTo>
                      <a:pt x="190" y="183"/>
                      <a:pt x="194" y="181"/>
                      <a:pt x="199" y="179"/>
                    </a:cubicBezTo>
                    <a:cubicBezTo>
                      <a:pt x="219" y="172"/>
                      <a:pt x="232" y="166"/>
                      <a:pt x="238" y="146"/>
                    </a:cubicBezTo>
                    <a:cubicBezTo>
                      <a:pt x="252" y="133"/>
                      <a:pt x="252" y="133"/>
                      <a:pt x="252" y="119"/>
                    </a:cubicBezTo>
                    <a:cubicBezTo>
                      <a:pt x="252" y="106"/>
                      <a:pt x="252" y="100"/>
                      <a:pt x="252" y="86"/>
                    </a:cubicBezTo>
                    <a:lnTo>
                      <a:pt x="238" y="67"/>
                    </a:lnTo>
                    <a:cubicBezTo>
                      <a:pt x="238" y="60"/>
                      <a:pt x="232" y="47"/>
                      <a:pt x="225" y="40"/>
                    </a:cubicBezTo>
                    <a:cubicBezTo>
                      <a:pt x="219" y="33"/>
                      <a:pt x="205" y="27"/>
                      <a:pt x="192" y="20"/>
                    </a:cubicBezTo>
                    <a:cubicBezTo>
                      <a:pt x="186" y="14"/>
                      <a:pt x="172" y="7"/>
                      <a:pt x="166" y="7"/>
                    </a:cubicBezTo>
                    <a:cubicBezTo>
                      <a:pt x="153" y="7"/>
                      <a:pt x="146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36"/>
              <p:cNvSpPr/>
              <p:nvPr/>
            </p:nvSpPr>
            <p:spPr>
              <a:xfrm>
                <a:off x="4170313" y="2100027"/>
                <a:ext cx="8921" cy="8229"/>
              </a:xfrm>
              <a:custGeom>
                <a:rect b="b" l="l" r="r" t="t"/>
                <a:pathLst>
                  <a:path extrusionOk="0" h="238" w="258">
                    <a:moveTo>
                      <a:pt x="129" y="131"/>
                    </a:moveTo>
                    <a:cubicBezTo>
                      <a:pt x="129" y="131"/>
                      <a:pt x="129" y="131"/>
                      <a:pt x="129" y="132"/>
                    </a:cubicBezTo>
                    <a:lnTo>
                      <a:pt x="129" y="132"/>
                    </a:lnTo>
                    <a:lnTo>
                      <a:pt x="127" y="136"/>
                    </a:lnTo>
                    <a:lnTo>
                      <a:pt x="127" y="136"/>
                    </a:lnTo>
                    <a:cubicBezTo>
                      <a:pt x="127" y="136"/>
                      <a:pt x="127" y="136"/>
                      <a:pt x="127" y="136"/>
                    </a:cubicBezTo>
                    <a:lnTo>
                      <a:pt x="127" y="136"/>
                    </a:lnTo>
                    <a:cubicBezTo>
                      <a:pt x="127" y="134"/>
                      <a:pt x="128" y="132"/>
                      <a:pt x="129" y="131"/>
                    </a:cubicBezTo>
                    <a:lnTo>
                      <a:pt x="129" y="131"/>
                    </a:lnTo>
                    <a:lnTo>
                      <a:pt x="129" y="131"/>
                    </a:lnTo>
                    <a:close/>
                    <a:moveTo>
                      <a:pt x="130" y="133"/>
                    </a:moveTo>
                    <a:lnTo>
                      <a:pt x="130" y="133"/>
                    </a:lnTo>
                    <a:cubicBezTo>
                      <a:pt x="131" y="135"/>
                      <a:pt x="131" y="137"/>
                      <a:pt x="133" y="139"/>
                    </a:cubicBezTo>
                    <a:cubicBezTo>
                      <a:pt x="133" y="139"/>
                      <a:pt x="133" y="139"/>
                      <a:pt x="133" y="140"/>
                    </a:cubicBezTo>
                    <a:lnTo>
                      <a:pt x="133" y="140"/>
                    </a:lnTo>
                    <a:cubicBezTo>
                      <a:pt x="131" y="139"/>
                      <a:pt x="129" y="137"/>
                      <a:pt x="127" y="136"/>
                    </a:cubicBezTo>
                    <a:lnTo>
                      <a:pt x="127" y="136"/>
                    </a:lnTo>
                    <a:lnTo>
                      <a:pt x="130" y="133"/>
                    </a:lnTo>
                    <a:close/>
                    <a:moveTo>
                      <a:pt x="126" y="0"/>
                    </a:moveTo>
                    <a:cubicBezTo>
                      <a:pt x="106" y="0"/>
                      <a:pt x="93" y="7"/>
                      <a:pt x="73" y="13"/>
                    </a:cubicBezTo>
                    <a:cubicBezTo>
                      <a:pt x="66" y="20"/>
                      <a:pt x="60" y="26"/>
                      <a:pt x="53" y="33"/>
                    </a:cubicBezTo>
                    <a:lnTo>
                      <a:pt x="40" y="40"/>
                    </a:lnTo>
                    <a:cubicBezTo>
                      <a:pt x="27" y="59"/>
                      <a:pt x="20" y="73"/>
                      <a:pt x="14" y="92"/>
                    </a:cubicBezTo>
                    <a:cubicBezTo>
                      <a:pt x="7" y="106"/>
                      <a:pt x="7" y="119"/>
                      <a:pt x="0" y="132"/>
                    </a:cubicBezTo>
                    <a:cubicBezTo>
                      <a:pt x="0" y="152"/>
                      <a:pt x="0" y="165"/>
                      <a:pt x="7" y="178"/>
                    </a:cubicBezTo>
                    <a:cubicBezTo>
                      <a:pt x="7" y="198"/>
                      <a:pt x="20" y="218"/>
                      <a:pt x="33" y="225"/>
                    </a:cubicBezTo>
                    <a:cubicBezTo>
                      <a:pt x="45" y="232"/>
                      <a:pt x="57" y="235"/>
                      <a:pt x="67" y="235"/>
                    </a:cubicBezTo>
                    <a:cubicBezTo>
                      <a:pt x="74" y="235"/>
                      <a:pt x="81" y="234"/>
                      <a:pt x="86" y="231"/>
                    </a:cubicBezTo>
                    <a:lnTo>
                      <a:pt x="86" y="231"/>
                    </a:lnTo>
                    <a:lnTo>
                      <a:pt x="73" y="238"/>
                    </a:lnTo>
                    <a:cubicBezTo>
                      <a:pt x="100" y="238"/>
                      <a:pt x="133" y="225"/>
                      <a:pt x="146" y="198"/>
                    </a:cubicBezTo>
                    <a:cubicBezTo>
                      <a:pt x="150" y="185"/>
                      <a:pt x="152" y="172"/>
                      <a:pt x="148" y="161"/>
                    </a:cubicBezTo>
                    <a:lnTo>
                      <a:pt x="148" y="161"/>
                    </a:lnTo>
                    <a:cubicBezTo>
                      <a:pt x="161" y="173"/>
                      <a:pt x="173" y="178"/>
                      <a:pt x="192" y="178"/>
                    </a:cubicBezTo>
                    <a:cubicBezTo>
                      <a:pt x="205" y="178"/>
                      <a:pt x="225" y="172"/>
                      <a:pt x="238" y="159"/>
                    </a:cubicBezTo>
                    <a:cubicBezTo>
                      <a:pt x="251" y="145"/>
                      <a:pt x="258" y="132"/>
                      <a:pt x="258" y="112"/>
                    </a:cubicBezTo>
                    <a:cubicBezTo>
                      <a:pt x="258" y="92"/>
                      <a:pt x="251" y="73"/>
                      <a:pt x="238" y="59"/>
                    </a:cubicBezTo>
                    <a:cubicBezTo>
                      <a:pt x="232" y="40"/>
                      <a:pt x="218" y="33"/>
                      <a:pt x="205" y="20"/>
                    </a:cubicBezTo>
                    <a:lnTo>
                      <a:pt x="192" y="13"/>
                    </a:lnTo>
                    <a:cubicBezTo>
                      <a:pt x="185" y="13"/>
                      <a:pt x="172" y="7"/>
                      <a:pt x="166" y="7"/>
                    </a:cubicBezTo>
                    <a:cubicBezTo>
                      <a:pt x="159" y="0"/>
                      <a:pt x="146" y="0"/>
                      <a:pt x="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36"/>
              <p:cNvSpPr/>
              <p:nvPr/>
            </p:nvSpPr>
            <p:spPr>
              <a:xfrm>
                <a:off x="4185838" y="2093837"/>
                <a:ext cx="10996" cy="7815"/>
              </a:xfrm>
              <a:custGeom>
                <a:rect b="b" l="l" r="r" t="t"/>
                <a:pathLst>
                  <a:path extrusionOk="0" h="226" w="318">
                    <a:moveTo>
                      <a:pt x="212" y="73"/>
                    </a:moveTo>
                    <a:lnTo>
                      <a:pt x="212" y="73"/>
                    </a:lnTo>
                    <a:cubicBezTo>
                      <a:pt x="210" y="75"/>
                      <a:pt x="207" y="75"/>
                      <a:pt x="205" y="76"/>
                    </a:cubicBezTo>
                    <a:lnTo>
                      <a:pt x="205" y="76"/>
                    </a:lnTo>
                    <a:cubicBezTo>
                      <a:pt x="205" y="76"/>
                      <a:pt x="205" y="76"/>
                      <a:pt x="205" y="76"/>
                    </a:cubicBezTo>
                    <a:lnTo>
                      <a:pt x="205" y="76"/>
                    </a:lnTo>
                    <a:lnTo>
                      <a:pt x="212" y="73"/>
                    </a:lnTo>
                    <a:close/>
                    <a:moveTo>
                      <a:pt x="92" y="140"/>
                    </a:moveTo>
                    <a:lnTo>
                      <a:pt x="73" y="146"/>
                    </a:lnTo>
                    <a:cubicBezTo>
                      <a:pt x="78" y="141"/>
                      <a:pt x="86" y="140"/>
                      <a:pt x="92" y="140"/>
                    </a:cubicBezTo>
                    <a:close/>
                    <a:moveTo>
                      <a:pt x="93" y="1"/>
                    </a:moveTo>
                    <a:cubicBezTo>
                      <a:pt x="80" y="7"/>
                      <a:pt x="67" y="7"/>
                      <a:pt x="53" y="14"/>
                    </a:cubicBezTo>
                    <a:cubicBezTo>
                      <a:pt x="40" y="14"/>
                      <a:pt x="27" y="21"/>
                      <a:pt x="20" y="34"/>
                    </a:cubicBezTo>
                    <a:cubicBezTo>
                      <a:pt x="7" y="47"/>
                      <a:pt x="0" y="60"/>
                      <a:pt x="0" y="73"/>
                    </a:cubicBezTo>
                    <a:cubicBezTo>
                      <a:pt x="7" y="106"/>
                      <a:pt x="7" y="133"/>
                      <a:pt x="7" y="166"/>
                    </a:cubicBezTo>
                    <a:cubicBezTo>
                      <a:pt x="7" y="179"/>
                      <a:pt x="14" y="199"/>
                      <a:pt x="27" y="205"/>
                    </a:cubicBezTo>
                    <a:cubicBezTo>
                      <a:pt x="33" y="219"/>
                      <a:pt x="53" y="225"/>
                      <a:pt x="67" y="225"/>
                    </a:cubicBezTo>
                    <a:cubicBezTo>
                      <a:pt x="80" y="225"/>
                      <a:pt x="100" y="219"/>
                      <a:pt x="106" y="205"/>
                    </a:cubicBezTo>
                    <a:cubicBezTo>
                      <a:pt x="110" y="202"/>
                      <a:pt x="113" y="199"/>
                      <a:pt x="115" y="196"/>
                    </a:cubicBezTo>
                    <a:lnTo>
                      <a:pt x="115" y="196"/>
                    </a:lnTo>
                    <a:cubicBezTo>
                      <a:pt x="123" y="207"/>
                      <a:pt x="140" y="212"/>
                      <a:pt x="152" y="212"/>
                    </a:cubicBezTo>
                    <a:lnTo>
                      <a:pt x="166" y="219"/>
                    </a:lnTo>
                    <a:cubicBezTo>
                      <a:pt x="175" y="222"/>
                      <a:pt x="184" y="224"/>
                      <a:pt x="191" y="224"/>
                    </a:cubicBezTo>
                    <a:cubicBezTo>
                      <a:pt x="199" y="224"/>
                      <a:pt x="205" y="222"/>
                      <a:pt x="212" y="219"/>
                    </a:cubicBezTo>
                    <a:cubicBezTo>
                      <a:pt x="238" y="219"/>
                      <a:pt x="258" y="205"/>
                      <a:pt x="278" y="192"/>
                    </a:cubicBezTo>
                    <a:cubicBezTo>
                      <a:pt x="298" y="179"/>
                      <a:pt x="311" y="166"/>
                      <a:pt x="311" y="139"/>
                    </a:cubicBezTo>
                    <a:cubicBezTo>
                      <a:pt x="317" y="120"/>
                      <a:pt x="311" y="100"/>
                      <a:pt x="291" y="87"/>
                    </a:cubicBezTo>
                    <a:cubicBezTo>
                      <a:pt x="265" y="54"/>
                      <a:pt x="225" y="27"/>
                      <a:pt x="185" y="14"/>
                    </a:cubicBezTo>
                    <a:cubicBezTo>
                      <a:pt x="159" y="7"/>
                      <a:pt x="13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36"/>
              <p:cNvSpPr/>
              <p:nvPr/>
            </p:nvSpPr>
            <p:spPr>
              <a:xfrm>
                <a:off x="4141786" y="2201823"/>
                <a:ext cx="12137" cy="11480"/>
              </a:xfrm>
              <a:custGeom>
                <a:rect b="b" l="l" r="r" t="t"/>
                <a:pathLst>
                  <a:path extrusionOk="0" h="332" w="351">
                    <a:moveTo>
                      <a:pt x="197" y="169"/>
                    </a:moveTo>
                    <a:lnTo>
                      <a:pt x="197" y="169"/>
                    </a:lnTo>
                    <a:cubicBezTo>
                      <a:pt x="197" y="170"/>
                      <a:pt x="196" y="172"/>
                      <a:pt x="196" y="174"/>
                    </a:cubicBezTo>
                    <a:lnTo>
                      <a:pt x="196" y="174"/>
                    </a:lnTo>
                    <a:lnTo>
                      <a:pt x="197" y="169"/>
                    </a:lnTo>
                    <a:close/>
                    <a:moveTo>
                      <a:pt x="139" y="173"/>
                    </a:moveTo>
                    <a:lnTo>
                      <a:pt x="143" y="175"/>
                    </a:lnTo>
                    <a:lnTo>
                      <a:pt x="144" y="177"/>
                    </a:lnTo>
                    <a:lnTo>
                      <a:pt x="144" y="177"/>
                    </a:lnTo>
                    <a:cubicBezTo>
                      <a:pt x="142" y="176"/>
                      <a:pt x="141" y="174"/>
                      <a:pt x="139" y="173"/>
                    </a:cubicBezTo>
                    <a:close/>
                    <a:moveTo>
                      <a:pt x="205" y="166"/>
                    </a:moveTo>
                    <a:lnTo>
                      <a:pt x="198" y="176"/>
                    </a:lnTo>
                    <a:lnTo>
                      <a:pt x="198" y="176"/>
                    </a:lnTo>
                    <a:cubicBezTo>
                      <a:pt x="196" y="177"/>
                      <a:pt x="195" y="178"/>
                      <a:pt x="194" y="179"/>
                    </a:cubicBezTo>
                    <a:lnTo>
                      <a:pt x="194" y="179"/>
                    </a:lnTo>
                    <a:lnTo>
                      <a:pt x="195" y="176"/>
                    </a:lnTo>
                    <a:lnTo>
                      <a:pt x="205" y="166"/>
                    </a:lnTo>
                    <a:close/>
                    <a:moveTo>
                      <a:pt x="165" y="105"/>
                    </a:moveTo>
                    <a:lnTo>
                      <a:pt x="165" y="107"/>
                    </a:lnTo>
                    <a:cubicBezTo>
                      <a:pt x="170" y="117"/>
                      <a:pt x="179" y="123"/>
                      <a:pt x="189" y="131"/>
                    </a:cubicBezTo>
                    <a:lnTo>
                      <a:pt x="189" y="131"/>
                    </a:lnTo>
                    <a:cubicBezTo>
                      <a:pt x="191" y="133"/>
                      <a:pt x="192" y="136"/>
                      <a:pt x="193" y="138"/>
                    </a:cubicBezTo>
                    <a:lnTo>
                      <a:pt x="193" y="138"/>
                    </a:lnTo>
                    <a:lnTo>
                      <a:pt x="192" y="134"/>
                    </a:lnTo>
                    <a:lnTo>
                      <a:pt x="192" y="134"/>
                    </a:lnTo>
                    <a:cubicBezTo>
                      <a:pt x="192" y="134"/>
                      <a:pt x="192" y="134"/>
                      <a:pt x="192" y="134"/>
                    </a:cubicBezTo>
                    <a:lnTo>
                      <a:pt x="192" y="134"/>
                    </a:lnTo>
                    <a:cubicBezTo>
                      <a:pt x="194" y="138"/>
                      <a:pt x="195" y="141"/>
                      <a:pt x="196" y="145"/>
                    </a:cubicBezTo>
                    <a:lnTo>
                      <a:pt x="196" y="145"/>
                    </a:lnTo>
                    <a:cubicBezTo>
                      <a:pt x="195" y="142"/>
                      <a:pt x="194" y="140"/>
                      <a:pt x="193" y="138"/>
                    </a:cubicBezTo>
                    <a:lnTo>
                      <a:pt x="193" y="138"/>
                    </a:lnTo>
                    <a:lnTo>
                      <a:pt x="198" y="151"/>
                    </a:lnTo>
                    <a:lnTo>
                      <a:pt x="198" y="151"/>
                    </a:lnTo>
                    <a:cubicBezTo>
                      <a:pt x="197" y="149"/>
                      <a:pt x="197" y="147"/>
                      <a:pt x="196" y="145"/>
                    </a:cubicBezTo>
                    <a:lnTo>
                      <a:pt x="196" y="145"/>
                    </a:lnTo>
                    <a:cubicBezTo>
                      <a:pt x="197" y="148"/>
                      <a:pt x="198" y="151"/>
                      <a:pt x="198" y="153"/>
                    </a:cubicBezTo>
                    <a:lnTo>
                      <a:pt x="198" y="151"/>
                    </a:lnTo>
                    <a:lnTo>
                      <a:pt x="198" y="151"/>
                    </a:lnTo>
                    <a:cubicBezTo>
                      <a:pt x="198" y="154"/>
                      <a:pt x="198" y="156"/>
                      <a:pt x="198" y="159"/>
                    </a:cubicBezTo>
                    <a:lnTo>
                      <a:pt x="198" y="159"/>
                    </a:lnTo>
                    <a:cubicBezTo>
                      <a:pt x="198" y="162"/>
                      <a:pt x="198" y="165"/>
                      <a:pt x="198" y="167"/>
                    </a:cubicBezTo>
                    <a:lnTo>
                      <a:pt x="198" y="167"/>
                    </a:lnTo>
                    <a:lnTo>
                      <a:pt x="189" y="180"/>
                    </a:lnTo>
                    <a:lnTo>
                      <a:pt x="189" y="180"/>
                    </a:lnTo>
                    <a:cubicBezTo>
                      <a:pt x="183" y="181"/>
                      <a:pt x="178" y="186"/>
                      <a:pt x="172" y="186"/>
                    </a:cubicBezTo>
                    <a:cubicBezTo>
                      <a:pt x="167" y="186"/>
                      <a:pt x="157" y="182"/>
                      <a:pt x="150" y="180"/>
                    </a:cubicBezTo>
                    <a:lnTo>
                      <a:pt x="150" y="180"/>
                    </a:lnTo>
                    <a:cubicBezTo>
                      <a:pt x="148" y="179"/>
                      <a:pt x="146" y="178"/>
                      <a:pt x="145" y="177"/>
                    </a:cubicBezTo>
                    <a:lnTo>
                      <a:pt x="145" y="177"/>
                    </a:lnTo>
                    <a:lnTo>
                      <a:pt x="144" y="175"/>
                    </a:lnTo>
                    <a:lnTo>
                      <a:pt x="144" y="175"/>
                    </a:lnTo>
                    <a:lnTo>
                      <a:pt x="152" y="179"/>
                    </a:lnTo>
                    <a:lnTo>
                      <a:pt x="152" y="179"/>
                    </a:lnTo>
                    <a:lnTo>
                      <a:pt x="142" y="169"/>
                    </a:lnTo>
                    <a:lnTo>
                      <a:pt x="142" y="169"/>
                    </a:lnTo>
                    <a:lnTo>
                      <a:pt x="139" y="159"/>
                    </a:lnTo>
                    <a:lnTo>
                      <a:pt x="139" y="159"/>
                    </a:lnTo>
                    <a:cubicBezTo>
                      <a:pt x="139" y="148"/>
                      <a:pt x="139" y="139"/>
                      <a:pt x="141" y="130"/>
                    </a:cubicBezTo>
                    <a:lnTo>
                      <a:pt x="141" y="130"/>
                    </a:lnTo>
                    <a:cubicBezTo>
                      <a:pt x="147" y="125"/>
                      <a:pt x="153" y="119"/>
                      <a:pt x="159" y="113"/>
                    </a:cubicBezTo>
                    <a:lnTo>
                      <a:pt x="159" y="113"/>
                    </a:lnTo>
                    <a:lnTo>
                      <a:pt x="145" y="120"/>
                    </a:lnTo>
                    <a:lnTo>
                      <a:pt x="165" y="107"/>
                    </a:lnTo>
                    <a:lnTo>
                      <a:pt x="152" y="113"/>
                    </a:lnTo>
                    <a:lnTo>
                      <a:pt x="165" y="105"/>
                    </a:lnTo>
                    <a:close/>
                    <a:moveTo>
                      <a:pt x="188" y="181"/>
                    </a:moveTo>
                    <a:lnTo>
                      <a:pt x="187" y="183"/>
                    </a:lnTo>
                    <a:lnTo>
                      <a:pt x="187" y="183"/>
                    </a:lnTo>
                    <a:cubicBezTo>
                      <a:pt x="184" y="185"/>
                      <a:pt x="181" y="186"/>
                      <a:pt x="178" y="186"/>
                    </a:cubicBezTo>
                    <a:lnTo>
                      <a:pt x="188" y="181"/>
                    </a:lnTo>
                    <a:close/>
                    <a:moveTo>
                      <a:pt x="197" y="178"/>
                    </a:moveTo>
                    <a:lnTo>
                      <a:pt x="192" y="186"/>
                    </a:lnTo>
                    <a:lnTo>
                      <a:pt x="193" y="180"/>
                    </a:lnTo>
                    <a:lnTo>
                      <a:pt x="197" y="178"/>
                    </a:lnTo>
                    <a:close/>
                    <a:moveTo>
                      <a:pt x="251" y="1"/>
                    </a:moveTo>
                    <a:cubicBezTo>
                      <a:pt x="231" y="1"/>
                      <a:pt x="211" y="1"/>
                      <a:pt x="192" y="8"/>
                    </a:cubicBezTo>
                    <a:cubicBezTo>
                      <a:pt x="190" y="9"/>
                      <a:pt x="188" y="10"/>
                      <a:pt x="186" y="11"/>
                    </a:cubicBezTo>
                    <a:lnTo>
                      <a:pt x="186" y="11"/>
                    </a:lnTo>
                    <a:cubicBezTo>
                      <a:pt x="180" y="9"/>
                      <a:pt x="173" y="8"/>
                      <a:pt x="165" y="8"/>
                    </a:cubicBezTo>
                    <a:cubicBezTo>
                      <a:pt x="99" y="8"/>
                      <a:pt x="33" y="54"/>
                      <a:pt x="13" y="120"/>
                    </a:cubicBezTo>
                    <a:cubicBezTo>
                      <a:pt x="7" y="146"/>
                      <a:pt x="0" y="186"/>
                      <a:pt x="13" y="219"/>
                    </a:cubicBezTo>
                    <a:cubicBezTo>
                      <a:pt x="27" y="252"/>
                      <a:pt x="46" y="278"/>
                      <a:pt x="79" y="305"/>
                    </a:cubicBezTo>
                    <a:cubicBezTo>
                      <a:pt x="106" y="318"/>
                      <a:pt x="139" y="331"/>
                      <a:pt x="172" y="331"/>
                    </a:cubicBezTo>
                    <a:cubicBezTo>
                      <a:pt x="205" y="331"/>
                      <a:pt x="244" y="325"/>
                      <a:pt x="271" y="311"/>
                    </a:cubicBezTo>
                    <a:cubicBezTo>
                      <a:pt x="304" y="292"/>
                      <a:pt x="324" y="258"/>
                      <a:pt x="337" y="219"/>
                    </a:cubicBezTo>
                    <a:cubicBezTo>
                      <a:pt x="350" y="186"/>
                      <a:pt x="350" y="153"/>
                      <a:pt x="343" y="120"/>
                    </a:cubicBezTo>
                    <a:cubicBezTo>
                      <a:pt x="337" y="100"/>
                      <a:pt x="330" y="87"/>
                      <a:pt x="324" y="74"/>
                    </a:cubicBezTo>
                    <a:cubicBezTo>
                      <a:pt x="317" y="54"/>
                      <a:pt x="304" y="41"/>
                      <a:pt x="291" y="27"/>
                    </a:cubicBezTo>
                    <a:cubicBezTo>
                      <a:pt x="277" y="21"/>
                      <a:pt x="264" y="8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36"/>
              <p:cNvSpPr/>
              <p:nvPr/>
            </p:nvSpPr>
            <p:spPr>
              <a:xfrm>
                <a:off x="4155237" y="2196048"/>
                <a:ext cx="15560" cy="11826"/>
              </a:xfrm>
              <a:custGeom>
                <a:rect b="b" l="l" r="r" t="t"/>
                <a:pathLst>
                  <a:path extrusionOk="0" h="342" w="450">
                    <a:moveTo>
                      <a:pt x="299" y="148"/>
                    </a:moveTo>
                    <a:cubicBezTo>
                      <a:pt x="301" y="149"/>
                      <a:pt x="302" y="150"/>
                      <a:pt x="302" y="150"/>
                    </a:cubicBezTo>
                    <a:cubicBezTo>
                      <a:pt x="303" y="150"/>
                      <a:pt x="301" y="148"/>
                      <a:pt x="299" y="148"/>
                    </a:cubicBezTo>
                    <a:close/>
                    <a:moveTo>
                      <a:pt x="298" y="148"/>
                    </a:moveTo>
                    <a:cubicBezTo>
                      <a:pt x="298" y="148"/>
                      <a:pt x="298" y="148"/>
                      <a:pt x="298" y="148"/>
                    </a:cubicBezTo>
                    <a:lnTo>
                      <a:pt x="298" y="148"/>
                    </a:lnTo>
                    <a:cubicBezTo>
                      <a:pt x="298" y="148"/>
                      <a:pt x="299" y="148"/>
                      <a:pt x="299" y="148"/>
                    </a:cubicBezTo>
                    <a:lnTo>
                      <a:pt x="299" y="148"/>
                    </a:lnTo>
                    <a:cubicBezTo>
                      <a:pt x="299" y="148"/>
                      <a:pt x="299" y="148"/>
                      <a:pt x="299" y="148"/>
                    </a:cubicBezTo>
                    <a:lnTo>
                      <a:pt x="299" y="148"/>
                    </a:lnTo>
                    <a:cubicBezTo>
                      <a:pt x="303" y="149"/>
                      <a:pt x="306" y="151"/>
                      <a:pt x="305" y="151"/>
                    </a:cubicBezTo>
                    <a:cubicBezTo>
                      <a:pt x="304" y="151"/>
                      <a:pt x="302" y="150"/>
                      <a:pt x="298" y="148"/>
                    </a:cubicBezTo>
                    <a:close/>
                    <a:moveTo>
                      <a:pt x="230" y="133"/>
                    </a:moveTo>
                    <a:cubicBezTo>
                      <a:pt x="239" y="135"/>
                      <a:pt x="249" y="137"/>
                      <a:pt x="261" y="140"/>
                    </a:cubicBezTo>
                    <a:lnTo>
                      <a:pt x="261" y="140"/>
                    </a:lnTo>
                    <a:lnTo>
                      <a:pt x="258" y="142"/>
                    </a:lnTo>
                    <a:cubicBezTo>
                      <a:pt x="245" y="148"/>
                      <a:pt x="238" y="155"/>
                      <a:pt x="225" y="161"/>
                    </a:cubicBezTo>
                    <a:lnTo>
                      <a:pt x="212" y="168"/>
                    </a:lnTo>
                    <a:cubicBezTo>
                      <a:pt x="199" y="175"/>
                      <a:pt x="186" y="181"/>
                      <a:pt x="172" y="181"/>
                    </a:cubicBezTo>
                    <a:lnTo>
                      <a:pt x="172" y="181"/>
                    </a:lnTo>
                    <a:cubicBezTo>
                      <a:pt x="180" y="174"/>
                      <a:pt x="189" y="166"/>
                      <a:pt x="199" y="161"/>
                    </a:cubicBezTo>
                    <a:cubicBezTo>
                      <a:pt x="208" y="152"/>
                      <a:pt x="219" y="142"/>
                      <a:pt x="230" y="133"/>
                    </a:cubicBezTo>
                    <a:close/>
                    <a:moveTo>
                      <a:pt x="162" y="186"/>
                    </a:moveTo>
                    <a:lnTo>
                      <a:pt x="159" y="188"/>
                    </a:lnTo>
                    <a:lnTo>
                      <a:pt x="158" y="187"/>
                    </a:lnTo>
                    <a:lnTo>
                      <a:pt x="158" y="187"/>
                    </a:lnTo>
                    <a:cubicBezTo>
                      <a:pt x="159" y="187"/>
                      <a:pt x="160" y="187"/>
                      <a:pt x="162" y="186"/>
                    </a:cubicBezTo>
                    <a:close/>
                    <a:moveTo>
                      <a:pt x="171" y="185"/>
                    </a:moveTo>
                    <a:cubicBezTo>
                      <a:pt x="173" y="185"/>
                      <a:pt x="172" y="186"/>
                      <a:pt x="166" y="188"/>
                    </a:cubicBezTo>
                    <a:cubicBezTo>
                      <a:pt x="167" y="187"/>
                      <a:pt x="167" y="186"/>
                      <a:pt x="168" y="185"/>
                    </a:cubicBezTo>
                    <a:lnTo>
                      <a:pt x="168" y="185"/>
                    </a:lnTo>
                    <a:cubicBezTo>
                      <a:pt x="170" y="185"/>
                      <a:pt x="171" y="185"/>
                      <a:pt x="171" y="185"/>
                    </a:cubicBezTo>
                    <a:close/>
                    <a:moveTo>
                      <a:pt x="303" y="0"/>
                    </a:moveTo>
                    <a:cubicBezTo>
                      <a:pt x="294" y="0"/>
                      <a:pt x="286" y="1"/>
                      <a:pt x="278" y="3"/>
                    </a:cubicBezTo>
                    <a:cubicBezTo>
                      <a:pt x="252" y="10"/>
                      <a:pt x="225" y="16"/>
                      <a:pt x="205" y="36"/>
                    </a:cubicBezTo>
                    <a:cubicBezTo>
                      <a:pt x="203" y="39"/>
                      <a:pt x="200" y="42"/>
                      <a:pt x="198" y="45"/>
                    </a:cubicBezTo>
                    <a:lnTo>
                      <a:pt x="198" y="45"/>
                    </a:lnTo>
                    <a:cubicBezTo>
                      <a:pt x="172" y="57"/>
                      <a:pt x="146" y="72"/>
                      <a:pt x="120" y="82"/>
                    </a:cubicBezTo>
                    <a:cubicBezTo>
                      <a:pt x="93" y="95"/>
                      <a:pt x="67" y="115"/>
                      <a:pt x="40" y="135"/>
                    </a:cubicBezTo>
                    <a:cubicBezTo>
                      <a:pt x="14" y="168"/>
                      <a:pt x="1" y="208"/>
                      <a:pt x="14" y="254"/>
                    </a:cubicBezTo>
                    <a:cubicBezTo>
                      <a:pt x="27" y="293"/>
                      <a:pt x="60" y="320"/>
                      <a:pt x="100" y="333"/>
                    </a:cubicBezTo>
                    <a:cubicBezTo>
                      <a:pt x="118" y="339"/>
                      <a:pt x="138" y="341"/>
                      <a:pt x="157" y="341"/>
                    </a:cubicBezTo>
                    <a:cubicBezTo>
                      <a:pt x="206" y="341"/>
                      <a:pt x="257" y="326"/>
                      <a:pt x="304" y="307"/>
                    </a:cubicBezTo>
                    <a:cubicBezTo>
                      <a:pt x="370" y="274"/>
                      <a:pt x="450" y="214"/>
                      <a:pt x="450" y="135"/>
                    </a:cubicBezTo>
                    <a:cubicBezTo>
                      <a:pt x="450" y="82"/>
                      <a:pt x="410" y="36"/>
                      <a:pt x="364" y="10"/>
                    </a:cubicBezTo>
                    <a:cubicBezTo>
                      <a:pt x="345" y="5"/>
                      <a:pt x="323" y="0"/>
                      <a:pt x="3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36"/>
              <p:cNvSpPr/>
              <p:nvPr/>
            </p:nvSpPr>
            <p:spPr>
              <a:xfrm>
                <a:off x="4173286" y="2189029"/>
                <a:ext cx="12586" cy="11653"/>
              </a:xfrm>
              <a:custGeom>
                <a:rect b="b" l="l" r="r" t="t"/>
                <a:pathLst>
                  <a:path extrusionOk="0" h="337" w="364">
                    <a:moveTo>
                      <a:pt x="198" y="173"/>
                    </a:moveTo>
                    <a:cubicBezTo>
                      <a:pt x="197" y="174"/>
                      <a:pt x="195" y="176"/>
                      <a:pt x="194" y="177"/>
                    </a:cubicBezTo>
                    <a:lnTo>
                      <a:pt x="194" y="177"/>
                    </a:lnTo>
                    <a:lnTo>
                      <a:pt x="194" y="176"/>
                    </a:lnTo>
                    <a:lnTo>
                      <a:pt x="198" y="173"/>
                    </a:lnTo>
                    <a:close/>
                    <a:moveTo>
                      <a:pt x="193" y="176"/>
                    </a:moveTo>
                    <a:lnTo>
                      <a:pt x="193" y="176"/>
                    </a:lnTo>
                    <a:cubicBezTo>
                      <a:pt x="193" y="176"/>
                      <a:pt x="193" y="177"/>
                      <a:pt x="193" y="177"/>
                    </a:cubicBezTo>
                    <a:lnTo>
                      <a:pt x="193" y="177"/>
                    </a:lnTo>
                    <a:cubicBezTo>
                      <a:pt x="192" y="178"/>
                      <a:pt x="191" y="178"/>
                      <a:pt x="190" y="179"/>
                    </a:cubicBezTo>
                    <a:lnTo>
                      <a:pt x="190" y="179"/>
                    </a:lnTo>
                    <a:lnTo>
                      <a:pt x="193" y="176"/>
                    </a:lnTo>
                    <a:close/>
                    <a:moveTo>
                      <a:pt x="168" y="1"/>
                    </a:moveTo>
                    <a:cubicBezTo>
                      <a:pt x="160" y="1"/>
                      <a:pt x="153" y="3"/>
                      <a:pt x="146" y="8"/>
                    </a:cubicBezTo>
                    <a:cubicBezTo>
                      <a:pt x="99" y="34"/>
                      <a:pt x="53" y="67"/>
                      <a:pt x="27" y="113"/>
                    </a:cubicBezTo>
                    <a:cubicBezTo>
                      <a:pt x="0" y="166"/>
                      <a:pt x="0" y="246"/>
                      <a:pt x="47" y="292"/>
                    </a:cubicBezTo>
                    <a:cubicBezTo>
                      <a:pt x="73" y="305"/>
                      <a:pt x="93" y="318"/>
                      <a:pt x="119" y="331"/>
                    </a:cubicBezTo>
                    <a:cubicBezTo>
                      <a:pt x="136" y="335"/>
                      <a:pt x="151" y="336"/>
                      <a:pt x="165" y="336"/>
                    </a:cubicBezTo>
                    <a:cubicBezTo>
                      <a:pt x="179" y="336"/>
                      <a:pt x="192" y="335"/>
                      <a:pt x="205" y="331"/>
                    </a:cubicBezTo>
                    <a:cubicBezTo>
                      <a:pt x="264" y="325"/>
                      <a:pt x="311" y="285"/>
                      <a:pt x="337" y="239"/>
                    </a:cubicBezTo>
                    <a:cubicBezTo>
                      <a:pt x="357" y="206"/>
                      <a:pt x="363" y="173"/>
                      <a:pt x="363" y="133"/>
                    </a:cubicBezTo>
                    <a:cubicBezTo>
                      <a:pt x="363" y="127"/>
                      <a:pt x="363" y="113"/>
                      <a:pt x="363" y="100"/>
                    </a:cubicBezTo>
                    <a:cubicBezTo>
                      <a:pt x="363" y="80"/>
                      <a:pt x="363" y="47"/>
                      <a:pt x="350" y="34"/>
                    </a:cubicBezTo>
                    <a:cubicBezTo>
                      <a:pt x="337" y="14"/>
                      <a:pt x="317" y="1"/>
                      <a:pt x="291" y="1"/>
                    </a:cubicBezTo>
                    <a:cubicBezTo>
                      <a:pt x="271" y="1"/>
                      <a:pt x="245" y="14"/>
                      <a:pt x="231" y="34"/>
                    </a:cubicBezTo>
                    <a:cubicBezTo>
                      <a:pt x="225" y="47"/>
                      <a:pt x="225" y="61"/>
                      <a:pt x="225" y="74"/>
                    </a:cubicBezTo>
                    <a:lnTo>
                      <a:pt x="225" y="87"/>
                    </a:lnTo>
                    <a:cubicBezTo>
                      <a:pt x="225" y="94"/>
                      <a:pt x="218" y="107"/>
                      <a:pt x="218" y="113"/>
                    </a:cubicBezTo>
                    <a:lnTo>
                      <a:pt x="218" y="113"/>
                    </a:lnTo>
                    <a:cubicBezTo>
                      <a:pt x="216" y="120"/>
                      <a:pt x="214" y="127"/>
                      <a:pt x="212" y="133"/>
                    </a:cubicBezTo>
                    <a:lnTo>
                      <a:pt x="212" y="133"/>
                    </a:lnTo>
                    <a:cubicBezTo>
                      <a:pt x="207" y="143"/>
                      <a:pt x="202" y="156"/>
                      <a:pt x="197" y="167"/>
                    </a:cubicBezTo>
                    <a:lnTo>
                      <a:pt x="197" y="167"/>
                    </a:lnTo>
                    <a:cubicBezTo>
                      <a:pt x="193" y="172"/>
                      <a:pt x="188" y="177"/>
                      <a:pt x="184" y="181"/>
                    </a:cubicBezTo>
                    <a:lnTo>
                      <a:pt x="184" y="181"/>
                    </a:lnTo>
                    <a:cubicBezTo>
                      <a:pt x="183" y="181"/>
                      <a:pt x="183" y="181"/>
                      <a:pt x="183" y="181"/>
                    </a:cubicBezTo>
                    <a:lnTo>
                      <a:pt x="183" y="181"/>
                    </a:lnTo>
                    <a:cubicBezTo>
                      <a:pt x="178" y="183"/>
                      <a:pt x="172" y="185"/>
                      <a:pt x="166" y="186"/>
                    </a:cubicBezTo>
                    <a:lnTo>
                      <a:pt x="166" y="186"/>
                    </a:lnTo>
                    <a:cubicBezTo>
                      <a:pt x="161" y="185"/>
                      <a:pt x="158" y="183"/>
                      <a:pt x="155" y="182"/>
                    </a:cubicBezTo>
                    <a:lnTo>
                      <a:pt x="155" y="182"/>
                    </a:lnTo>
                    <a:lnTo>
                      <a:pt x="142" y="170"/>
                    </a:lnTo>
                    <a:lnTo>
                      <a:pt x="142" y="168"/>
                    </a:lnTo>
                    <a:lnTo>
                      <a:pt x="142" y="168"/>
                    </a:lnTo>
                    <a:lnTo>
                      <a:pt x="146" y="160"/>
                    </a:lnTo>
                    <a:lnTo>
                      <a:pt x="146" y="153"/>
                    </a:lnTo>
                    <a:cubicBezTo>
                      <a:pt x="146" y="146"/>
                      <a:pt x="152" y="133"/>
                      <a:pt x="159" y="127"/>
                    </a:cubicBezTo>
                    <a:lnTo>
                      <a:pt x="165" y="120"/>
                    </a:lnTo>
                    <a:lnTo>
                      <a:pt x="172" y="107"/>
                    </a:lnTo>
                    <a:cubicBezTo>
                      <a:pt x="185" y="94"/>
                      <a:pt x="192" y="87"/>
                      <a:pt x="198" y="80"/>
                    </a:cubicBezTo>
                    <a:cubicBezTo>
                      <a:pt x="218" y="61"/>
                      <a:pt x="218" y="34"/>
                      <a:pt x="205" y="21"/>
                    </a:cubicBezTo>
                    <a:cubicBezTo>
                      <a:pt x="196" y="8"/>
                      <a:pt x="182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36"/>
              <p:cNvSpPr/>
              <p:nvPr/>
            </p:nvSpPr>
            <p:spPr>
              <a:xfrm>
                <a:off x="4189019" y="2178448"/>
                <a:ext cx="15110" cy="14073"/>
              </a:xfrm>
              <a:custGeom>
                <a:rect b="b" l="l" r="r" t="t"/>
                <a:pathLst>
                  <a:path extrusionOk="0" h="407" w="437">
                    <a:moveTo>
                      <a:pt x="219" y="228"/>
                    </a:moveTo>
                    <a:cubicBezTo>
                      <a:pt x="210" y="232"/>
                      <a:pt x="210" y="234"/>
                      <a:pt x="213" y="234"/>
                    </a:cubicBezTo>
                    <a:lnTo>
                      <a:pt x="213" y="234"/>
                    </a:lnTo>
                    <a:lnTo>
                      <a:pt x="219" y="228"/>
                    </a:lnTo>
                    <a:close/>
                    <a:moveTo>
                      <a:pt x="128" y="247"/>
                    </a:moveTo>
                    <a:cubicBezTo>
                      <a:pt x="128" y="247"/>
                      <a:pt x="128" y="248"/>
                      <a:pt x="128" y="248"/>
                    </a:cubicBezTo>
                    <a:lnTo>
                      <a:pt x="128" y="248"/>
                    </a:lnTo>
                    <a:cubicBezTo>
                      <a:pt x="128" y="248"/>
                      <a:pt x="128" y="248"/>
                      <a:pt x="127" y="248"/>
                    </a:cubicBezTo>
                    <a:lnTo>
                      <a:pt x="127" y="248"/>
                    </a:lnTo>
                    <a:cubicBezTo>
                      <a:pt x="127" y="248"/>
                      <a:pt x="127" y="248"/>
                      <a:pt x="127" y="248"/>
                    </a:cubicBezTo>
                    <a:lnTo>
                      <a:pt x="127" y="248"/>
                    </a:lnTo>
                    <a:lnTo>
                      <a:pt x="126" y="248"/>
                    </a:lnTo>
                    <a:cubicBezTo>
                      <a:pt x="127" y="248"/>
                      <a:pt x="127" y="248"/>
                      <a:pt x="127" y="248"/>
                    </a:cubicBezTo>
                    <a:lnTo>
                      <a:pt x="127" y="248"/>
                    </a:lnTo>
                    <a:cubicBezTo>
                      <a:pt x="127" y="248"/>
                      <a:pt x="127" y="247"/>
                      <a:pt x="128" y="247"/>
                    </a:cubicBezTo>
                    <a:close/>
                    <a:moveTo>
                      <a:pt x="128" y="248"/>
                    </a:moveTo>
                    <a:cubicBezTo>
                      <a:pt x="129" y="248"/>
                      <a:pt x="130" y="248"/>
                      <a:pt x="131" y="248"/>
                    </a:cubicBezTo>
                    <a:lnTo>
                      <a:pt x="131" y="248"/>
                    </a:lnTo>
                    <a:cubicBezTo>
                      <a:pt x="130" y="248"/>
                      <a:pt x="130" y="249"/>
                      <a:pt x="130" y="249"/>
                    </a:cubicBezTo>
                    <a:lnTo>
                      <a:pt x="130" y="249"/>
                    </a:lnTo>
                    <a:cubicBezTo>
                      <a:pt x="129" y="249"/>
                      <a:pt x="129" y="248"/>
                      <a:pt x="128" y="248"/>
                    </a:cubicBezTo>
                    <a:close/>
                    <a:moveTo>
                      <a:pt x="134" y="249"/>
                    </a:moveTo>
                    <a:cubicBezTo>
                      <a:pt x="136" y="250"/>
                      <a:pt x="137" y="251"/>
                      <a:pt x="137" y="251"/>
                    </a:cubicBezTo>
                    <a:cubicBezTo>
                      <a:pt x="138" y="251"/>
                      <a:pt x="137" y="250"/>
                      <a:pt x="134" y="249"/>
                    </a:cubicBezTo>
                    <a:close/>
                    <a:moveTo>
                      <a:pt x="127" y="248"/>
                    </a:moveTo>
                    <a:lnTo>
                      <a:pt x="130" y="249"/>
                    </a:lnTo>
                    <a:lnTo>
                      <a:pt x="130" y="249"/>
                    </a:lnTo>
                    <a:cubicBezTo>
                      <a:pt x="130" y="249"/>
                      <a:pt x="130" y="249"/>
                      <a:pt x="130" y="249"/>
                    </a:cubicBezTo>
                    <a:lnTo>
                      <a:pt x="130" y="249"/>
                    </a:lnTo>
                    <a:cubicBezTo>
                      <a:pt x="131" y="249"/>
                      <a:pt x="131" y="250"/>
                      <a:pt x="132" y="250"/>
                    </a:cubicBezTo>
                    <a:cubicBezTo>
                      <a:pt x="132" y="250"/>
                      <a:pt x="132" y="250"/>
                      <a:pt x="132" y="250"/>
                    </a:cubicBezTo>
                    <a:lnTo>
                      <a:pt x="132" y="250"/>
                    </a:lnTo>
                    <a:cubicBezTo>
                      <a:pt x="132" y="250"/>
                      <a:pt x="132" y="250"/>
                      <a:pt x="133" y="251"/>
                    </a:cubicBezTo>
                    <a:lnTo>
                      <a:pt x="133" y="251"/>
                    </a:lnTo>
                    <a:lnTo>
                      <a:pt x="130" y="249"/>
                    </a:lnTo>
                    <a:lnTo>
                      <a:pt x="130" y="249"/>
                    </a:lnTo>
                    <a:cubicBezTo>
                      <a:pt x="129" y="251"/>
                      <a:pt x="128" y="253"/>
                      <a:pt x="126" y="254"/>
                    </a:cubicBezTo>
                    <a:cubicBezTo>
                      <a:pt x="126" y="253"/>
                      <a:pt x="127" y="251"/>
                      <a:pt x="127" y="248"/>
                    </a:cubicBezTo>
                    <a:close/>
                    <a:moveTo>
                      <a:pt x="153" y="254"/>
                    </a:moveTo>
                    <a:lnTo>
                      <a:pt x="153" y="254"/>
                    </a:lnTo>
                    <a:cubicBezTo>
                      <a:pt x="153" y="254"/>
                      <a:pt x="162" y="258"/>
                      <a:pt x="164" y="260"/>
                    </a:cubicBezTo>
                    <a:lnTo>
                      <a:pt x="164" y="260"/>
                    </a:lnTo>
                    <a:lnTo>
                      <a:pt x="159" y="261"/>
                    </a:lnTo>
                    <a:lnTo>
                      <a:pt x="153" y="254"/>
                    </a:lnTo>
                    <a:close/>
                    <a:moveTo>
                      <a:pt x="161" y="261"/>
                    </a:moveTo>
                    <a:cubicBezTo>
                      <a:pt x="160" y="261"/>
                      <a:pt x="160" y="261"/>
                      <a:pt x="159" y="261"/>
                    </a:cubicBezTo>
                    <a:cubicBezTo>
                      <a:pt x="159" y="261"/>
                      <a:pt x="160" y="261"/>
                      <a:pt x="161" y="261"/>
                    </a:cubicBezTo>
                    <a:close/>
                    <a:moveTo>
                      <a:pt x="281" y="1"/>
                    </a:moveTo>
                    <a:cubicBezTo>
                      <a:pt x="265" y="1"/>
                      <a:pt x="247" y="7"/>
                      <a:pt x="232" y="17"/>
                    </a:cubicBezTo>
                    <a:cubicBezTo>
                      <a:pt x="206" y="30"/>
                      <a:pt x="199" y="63"/>
                      <a:pt x="199" y="96"/>
                    </a:cubicBezTo>
                    <a:cubicBezTo>
                      <a:pt x="205" y="113"/>
                      <a:pt x="225" y="125"/>
                      <a:pt x="244" y="133"/>
                    </a:cubicBezTo>
                    <a:lnTo>
                      <a:pt x="244" y="133"/>
                    </a:lnTo>
                    <a:cubicBezTo>
                      <a:pt x="244" y="133"/>
                      <a:pt x="244" y="133"/>
                      <a:pt x="244" y="133"/>
                    </a:cubicBezTo>
                    <a:cubicBezTo>
                      <a:pt x="243" y="133"/>
                      <a:pt x="243" y="133"/>
                      <a:pt x="242" y="133"/>
                    </a:cubicBezTo>
                    <a:lnTo>
                      <a:pt x="242" y="133"/>
                    </a:lnTo>
                    <a:cubicBezTo>
                      <a:pt x="240" y="132"/>
                      <a:pt x="237" y="131"/>
                      <a:pt x="232" y="129"/>
                    </a:cubicBezTo>
                    <a:lnTo>
                      <a:pt x="232" y="129"/>
                    </a:lnTo>
                    <a:cubicBezTo>
                      <a:pt x="235" y="130"/>
                      <a:pt x="238" y="132"/>
                      <a:pt x="241" y="133"/>
                    </a:cubicBezTo>
                    <a:lnTo>
                      <a:pt x="241" y="133"/>
                    </a:lnTo>
                    <a:cubicBezTo>
                      <a:pt x="239" y="133"/>
                      <a:pt x="239" y="134"/>
                      <a:pt x="239" y="136"/>
                    </a:cubicBezTo>
                    <a:cubicBezTo>
                      <a:pt x="242" y="136"/>
                      <a:pt x="244" y="136"/>
                      <a:pt x="245" y="135"/>
                    </a:cubicBezTo>
                    <a:lnTo>
                      <a:pt x="245" y="135"/>
                    </a:lnTo>
                    <a:cubicBezTo>
                      <a:pt x="250" y="137"/>
                      <a:pt x="255" y="138"/>
                      <a:pt x="260" y="138"/>
                    </a:cubicBezTo>
                    <a:cubicBezTo>
                      <a:pt x="264" y="138"/>
                      <a:pt x="268" y="137"/>
                      <a:pt x="272" y="136"/>
                    </a:cubicBezTo>
                    <a:lnTo>
                      <a:pt x="283" y="136"/>
                    </a:lnTo>
                    <a:cubicBezTo>
                      <a:pt x="283" y="136"/>
                      <a:pt x="284" y="137"/>
                      <a:pt x="285" y="138"/>
                    </a:cubicBezTo>
                    <a:lnTo>
                      <a:pt x="285" y="138"/>
                    </a:lnTo>
                    <a:cubicBezTo>
                      <a:pt x="285" y="139"/>
                      <a:pt x="285" y="141"/>
                      <a:pt x="285" y="142"/>
                    </a:cubicBezTo>
                    <a:lnTo>
                      <a:pt x="285" y="155"/>
                    </a:lnTo>
                    <a:lnTo>
                      <a:pt x="278" y="162"/>
                    </a:lnTo>
                    <a:lnTo>
                      <a:pt x="272" y="175"/>
                    </a:lnTo>
                    <a:lnTo>
                      <a:pt x="265" y="182"/>
                    </a:lnTo>
                    <a:cubicBezTo>
                      <a:pt x="258" y="188"/>
                      <a:pt x="252" y="202"/>
                      <a:pt x="245" y="208"/>
                    </a:cubicBezTo>
                    <a:cubicBezTo>
                      <a:pt x="232" y="215"/>
                      <a:pt x="225" y="228"/>
                      <a:pt x="219" y="235"/>
                    </a:cubicBezTo>
                    <a:cubicBezTo>
                      <a:pt x="216" y="235"/>
                      <a:pt x="214" y="235"/>
                      <a:pt x="213" y="234"/>
                    </a:cubicBezTo>
                    <a:lnTo>
                      <a:pt x="213" y="234"/>
                    </a:lnTo>
                    <a:lnTo>
                      <a:pt x="212" y="235"/>
                    </a:lnTo>
                    <a:lnTo>
                      <a:pt x="199" y="241"/>
                    </a:lnTo>
                    <a:lnTo>
                      <a:pt x="186" y="254"/>
                    </a:lnTo>
                    <a:lnTo>
                      <a:pt x="179" y="254"/>
                    </a:lnTo>
                    <a:lnTo>
                      <a:pt x="174" y="256"/>
                    </a:lnTo>
                    <a:lnTo>
                      <a:pt x="174" y="256"/>
                    </a:lnTo>
                    <a:cubicBezTo>
                      <a:pt x="174" y="256"/>
                      <a:pt x="173" y="255"/>
                      <a:pt x="173" y="254"/>
                    </a:cubicBezTo>
                    <a:lnTo>
                      <a:pt x="140" y="254"/>
                    </a:lnTo>
                    <a:lnTo>
                      <a:pt x="133" y="251"/>
                    </a:lnTo>
                    <a:lnTo>
                      <a:pt x="133" y="248"/>
                    </a:lnTo>
                    <a:lnTo>
                      <a:pt x="133" y="248"/>
                    </a:lnTo>
                    <a:cubicBezTo>
                      <a:pt x="133" y="249"/>
                      <a:pt x="134" y="249"/>
                      <a:pt x="134" y="249"/>
                    </a:cubicBezTo>
                    <a:lnTo>
                      <a:pt x="134" y="249"/>
                    </a:lnTo>
                    <a:cubicBezTo>
                      <a:pt x="134" y="248"/>
                      <a:pt x="133" y="248"/>
                      <a:pt x="133" y="248"/>
                    </a:cubicBezTo>
                    <a:lnTo>
                      <a:pt x="133" y="248"/>
                    </a:lnTo>
                    <a:lnTo>
                      <a:pt x="133" y="248"/>
                    </a:lnTo>
                    <a:cubicBezTo>
                      <a:pt x="133" y="244"/>
                      <a:pt x="133" y="242"/>
                      <a:pt x="133" y="242"/>
                    </a:cubicBezTo>
                    <a:cubicBezTo>
                      <a:pt x="133" y="242"/>
                      <a:pt x="132" y="243"/>
                      <a:pt x="132" y="245"/>
                    </a:cubicBezTo>
                    <a:lnTo>
                      <a:pt x="132" y="245"/>
                    </a:lnTo>
                    <a:cubicBezTo>
                      <a:pt x="131" y="243"/>
                      <a:pt x="130" y="242"/>
                      <a:pt x="130" y="242"/>
                    </a:cubicBezTo>
                    <a:lnTo>
                      <a:pt x="130" y="242"/>
                    </a:lnTo>
                    <a:cubicBezTo>
                      <a:pt x="130" y="242"/>
                      <a:pt x="131" y="244"/>
                      <a:pt x="131" y="246"/>
                    </a:cubicBezTo>
                    <a:lnTo>
                      <a:pt x="131" y="246"/>
                    </a:lnTo>
                    <a:lnTo>
                      <a:pt x="129" y="243"/>
                    </a:lnTo>
                    <a:lnTo>
                      <a:pt x="129" y="243"/>
                    </a:lnTo>
                    <a:cubicBezTo>
                      <a:pt x="130" y="240"/>
                      <a:pt x="131" y="237"/>
                      <a:pt x="132" y="237"/>
                    </a:cubicBezTo>
                    <a:cubicBezTo>
                      <a:pt x="133" y="237"/>
                      <a:pt x="133" y="238"/>
                      <a:pt x="133" y="241"/>
                    </a:cubicBezTo>
                    <a:lnTo>
                      <a:pt x="140" y="241"/>
                    </a:lnTo>
                    <a:cubicBezTo>
                      <a:pt x="166" y="241"/>
                      <a:pt x="186" y="215"/>
                      <a:pt x="192" y="188"/>
                    </a:cubicBezTo>
                    <a:cubicBezTo>
                      <a:pt x="199" y="162"/>
                      <a:pt x="179" y="136"/>
                      <a:pt x="153" y="129"/>
                    </a:cubicBezTo>
                    <a:lnTo>
                      <a:pt x="153" y="136"/>
                    </a:lnTo>
                    <a:cubicBezTo>
                      <a:pt x="142" y="132"/>
                      <a:pt x="132" y="130"/>
                      <a:pt x="121" y="130"/>
                    </a:cubicBezTo>
                    <a:cubicBezTo>
                      <a:pt x="55" y="130"/>
                      <a:pt x="1" y="198"/>
                      <a:pt x="1" y="261"/>
                    </a:cubicBezTo>
                    <a:cubicBezTo>
                      <a:pt x="1" y="343"/>
                      <a:pt x="79" y="407"/>
                      <a:pt x="155" y="407"/>
                    </a:cubicBezTo>
                    <a:cubicBezTo>
                      <a:pt x="159" y="407"/>
                      <a:pt x="162" y="407"/>
                      <a:pt x="166" y="406"/>
                    </a:cubicBezTo>
                    <a:cubicBezTo>
                      <a:pt x="245" y="406"/>
                      <a:pt x="318" y="353"/>
                      <a:pt x="371" y="294"/>
                    </a:cubicBezTo>
                    <a:cubicBezTo>
                      <a:pt x="397" y="261"/>
                      <a:pt x="417" y="228"/>
                      <a:pt x="430" y="182"/>
                    </a:cubicBezTo>
                    <a:cubicBezTo>
                      <a:pt x="437" y="142"/>
                      <a:pt x="430" y="103"/>
                      <a:pt x="410" y="69"/>
                    </a:cubicBezTo>
                    <a:cubicBezTo>
                      <a:pt x="384" y="30"/>
                      <a:pt x="344" y="3"/>
                      <a:pt x="298" y="3"/>
                    </a:cubicBezTo>
                    <a:cubicBezTo>
                      <a:pt x="293" y="2"/>
                      <a:pt x="287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36"/>
              <p:cNvSpPr/>
              <p:nvPr/>
            </p:nvSpPr>
            <p:spPr>
              <a:xfrm>
                <a:off x="4206619" y="2165482"/>
                <a:ext cx="11895" cy="14453"/>
              </a:xfrm>
              <a:custGeom>
                <a:rect b="b" l="l" r="r" t="t"/>
                <a:pathLst>
                  <a:path extrusionOk="0" h="418" w="344">
                    <a:moveTo>
                      <a:pt x="179" y="220"/>
                    </a:moveTo>
                    <a:lnTo>
                      <a:pt x="179" y="220"/>
                    </a:lnTo>
                    <a:lnTo>
                      <a:pt x="179" y="220"/>
                    </a:lnTo>
                    <a:lnTo>
                      <a:pt x="179" y="220"/>
                    </a:lnTo>
                    <a:close/>
                    <a:moveTo>
                      <a:pt x="178" y="220"/>
                    </a:moveTo>
                    <a:lnTo>
                      <a:pt x="178" y="220"/>
                    </a:lnTo>
                    <a:cubicBezTo>
                      <a:pt x="172" y="227"/>
                      <a:pt x="165" y="233"/>
                      <a:pt x="165" y="240"/>
                    </a:cubicBezTo>
                    <a:lnTo>
                      <a:pt x="152" y="246"/>
                    </a:lnTo>
                    <a:lnTo>
                      <a:pt x="152" y="246"/>
                    </a:lnTo>
                    <a:lnTo>
                      <a:pt x="172" y="227"/>
                    </a:lnTo>
                    <a:lnTo>
                      <a:pt x="178" y="220"/>
                    </a:lnTo>
                    <a:close/>
                    <a:moveTo>
                      <a:pt x="142" y="260"/>
                    </a:moveTo>
                    <a:cubicBezTo>
                      <a:pt x="141" y="261"/>
                      <a:pt x="140" y="262"/>
                      <a:pt x="139" y="263"/>
                    </a:cubicBezTo>
                    <a:lnTo>
                      <a:pt x="139" y="263"/>
                    </a:lnTo>
                    <a:lnTo>
                      <a:pt x="139" y="260"/>
                    </a:lnTo>
                    <a:close/>
                    <a:moveTo>
                      <a:pt x="152" y="246"/>
                    </a:moveTo>
                    <a:lnTo>
                      <a:pt x="146" y="260"/>
                    </a:lnTo>
                    <a:lnTo>
                      <a:pt x="139" y="266"/>
                    </a:lnTo>
                    <a:lnTo>
                      <a:pt x="139" y="266"/>
                    </a:lnTo>
                    <a:lnTo>
                      <a:pt x="142" y="260"/>
                    </a:lnTo>
                    <a:lnTo>
                      <a:pt x="146" y="260"/>
                    </a:lnTo>
                    <a:cubicBezTo>
                      <a:pt x="146" y="260"/>
                      <a:pt x="148" y="253"/>
                      <a:pt x="148" y="250"/>
                    </a:cubicBezTo>
                    <a:lnTo>
                      <a:pt x="148" y="250"/>
                    </a:lnTo>
                    <a:lnTo>
                      <a:pt x="152" y="246"/>
                    </a:lnTo>
                    <a:close/>
                    <a:moveTo>
                      <a:pt x="126" y="266"/>
                    </a:moveTo>
                    <a:cubicBezTo>
                      <a:pt x="127" y="267"/>
                      <a:pt x="128" y="267"/>
                      <a:pt x="129" y="268"/>
                    </a:cubicBezTo>
                    <a:lnTo>
                      <a:pt x="129" y="268"/>
                    </a:lnTo>
                    <a:lnTo>
                      <a:pt x="129" y="268"/>
                    </a:lnTo>
                    <a:lnTo>
                      <a:pt x="129" y="268"/>
                    </a:lnTo>
                    <a:lnTo>
                      <a:pt x="126" y="266"/>
                    </a:lnTo>
                    <a:close/>
                    <a:moveTo>
                      <a:pt x="129" y="268"/>
                    </a:moveTo>
                    <a:lnTo>
                      <a:pt x="129" y="268"/>
                    </a:lnTo>
                    <a:cubicBezTo>
                      <a:pt x="130" y="268"/>
                      <a:pt x="130" y="268"/>
                      <a:pt x="131" y="269"/>
                    </a:cubicBezTo>
                    <a:lnTo>
                      <a:pt x="131" y="269"/>
                    </a:lnTo>
                    <a:cubicBezTo>
                      <a:pt x="131" y="269"/>
                      <a:pt x="131" y="269"/>
                      <a:pt x="131" y="269"/>
                    </a:cubicBezTo>
                    <a:lnTo>
                      <a:pt x="131" y="269"/>
                    </a:lnTo>
                    <a:lnTo>
                      <a:pt x="129" y="268"/>
                    </a:lnTo>
                    <a:lnTo>
                      <a:pt x="129" y="268"/>
                    </a:lnTo>
                    <a:cubicBezTo>
                      <a:pt x="129" y="268"/>
                      <a:pt x="129" y="268"/>
                      <a:pt x="129" y="268"/>
                    </a:cubicBezTo>
                    <a:close/>
                    <a:moveTo>
                      <a:pt x="139" y="272"/>
                    </a:moveTo>
                    <a:lnTo>
                      <a:pt x="139" y="272"/>
                    </a:lnTo>
                    <a:cubicBezTo>
                      <a:pt x="142" y="273"/>
                      <a:pt x="143" y="273"/>
                      <a:pt x="139" y="273"/>
                    </a:cubicBezTo>
                    <a:lnTo>
                      <a:pt x="139" y="272"/>
                    </a:lnTo>
                    <a:close/>
                    <a:moveTo>
                      <a:pt x="139" y="276"/>
                    </a:moveTo>
                    <a:lnTo>
                      <a:pt x="139" y="276"/>
                    </a:lnTo>
                    <a:cubicBezTo>
                      <a:pt x="140" y="278"/>
                      <a:pt x="141" y="281"/>
                      <a:pt x="141" y="281"/>
                    </a:cubicBezTo>
                    <a:cubicBezTo>
                      <a:pt x="141" y="281"/>
                      <a:pt x="140" y="280"/>
                      <a:pt x="139" y="279"/>
                    </a:cubicBezTo>
                    <a:lnTo>
                      <a:pt x="139" y="276"/>
                    </a:lnTo>
                    <a:close/>
                    <a:moveTo>
                      <a:pt x="254" y="1"/>
                    </a:moveTo>
                    <a:cubicBezTo>
                      <a:pt x="244" y="1"/>
                      <a:pt x="234" y="3"/>
                      <a:pt x="225" y="9"/>
                    </a:cubicBezTo>
                    <a:cubicBezTo>
                      <a:pt x="192" y="22"/>
                      <a:pt x="179" y="55"/>
                      <a:pt x="185" y="95"/>
                    </a:cubicBezTo>
                    <a:cubicBezTo>
                      <a:pt x="185" y="102"/>
                      <a:pt x="187" y="111"/>
                      <a:pt x="189" y="122"/>
                    </a:cubicBezTo>
                    <a:lnTo>
                      <a:pt x="189" y="122"/>
                    </a:lnTo>
                    <a:cubicBezTo>
                      <a:pt x="182" y="117"/>
                      <a:pt x="174" y="114"/>
                      <a:pt x="165" y="114"/>
                    </a:cubicBezTo>
                    <a:cubicBezTo>
                      <a:pt x="157" y="114"/>
                      <a:pt x="148" y="117"/>
                      <a:pt x="139" y="121"/>
                    </a:cubicBezTo>
                    <a:cubicBezTo>
                      <a:pt x="93" y="147"/>
                      <a:pt x="47" y="180"/>
                      <a:pt x="20" y="233"/>
                    </a:cubicBezTo>
                    <a:cubicBezTo>
                      <a:pt x="0" y="293"/>
                      <a:pt x="14" y="365"/>
                      <a:pt x="73" y="398"/>
                    </a:cubicBezTo>
                    <a:cubicBezTo>
                      <a:pt x="91" y="412"/>
                      <a:pt x="110" y="418"/>
                      <a:pt x="130" y="418"/>
                    </a:cubicBezTo>
                    <a:cubicBezTo>
                      <a:pt x="177" y="418"/>
                      <a:pt x="225" y="386"/>
                      <a:pt x="258" y="359"/>
                    </a:cubicBezTo>
                    <a:cubicBezTo>
                      <a:pt x="297" y="319"/>
                      <a:pt x="324" y="273"/>
                      <a:pt x="337" y="220"/>
                    </a:cubicBezTo>
                    <a:cubicBezTo>
                      <a:pt x="344" y="194"/>
                      <a:pt x="344" y="167"/>
                      <a:pt x="344" y="134"/>
                    </a:cubicBezTo>
                    <a:cubicBezTo>
                      <a:pt x="344" y="101"/>
                      <a:pt x="337" y="62"/>
                      <a:pt x="317" y="35"/>
                    </a:cubicBezTo>
                    <a:cubicBezTo>
                      <a:pt x="303" y="16"/>
                      <a:pt x="279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36"/>
              <p:cNvSpPr/>
              <p:nvPr/>
            </p:nvSpPr>
            <p:spPr>
              <a:xfrm>
                <a:off x="4216647" y="2152204"/>
                <a:ext cx="11238" cy="14038"/>
              </a:xfrm>
              <a:custGeom>
                <a:rect b="b" l="l" r="r" t="t"/>
                <a:pathLst>
                  <a:path extrusionOk="0" h="406" w="325">
                    <a:moveTo>
                      <a:pt x="121" y="273"/>
                    </a:moveTo>
                    <a:cubicBezTo>
                      <a:pt x="121" y="273"/>
                      <a:pt x="121" y="274"/>
                      <a:pt x="120" y="274"/>
                    </a:cubicBezTo>
                    <a:lnTo>
                      <a:pt x="121" y="273"/>
                    </a:lnTo>
                    <a:close/>
                    <a:moveTo>
                      <a:pt x="191" y="0"/>
                    </a:moveTo>
                    <a:cubicBezTo>
                      <a:pt x="178" y="0"/>
                      <a:pt x="162" y="5"/>
                      <a:pt x="153" y="10"/>
                    </a:cubicBezTo>
                    <a:cubicBezTo>
                      <a:pt x="140" y="16"/>
                      <a:pt x="133" y="30"/>
                      <a:pt x="126" y="43"/>
                    </a:cubicBezTo>
                    <a:cubicBezTo>
                      <a:pt x="113" y="76"/>
                      <a:pt x="126" y="109"/>
                      <a:pt x="153" y="129"/>
                    </a:cubicBez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66" y="148"/>
                    </a:lnTo>
                    <a:lnTo>
                      <a:pt x="173" y="162"/>
                    </a:lnTo>
                    <a:lnTo>
                      <a:pt x="173" y="175"/>
                    </a:lnTo>
                    <a:cubicBezTo>
                      <a:pt x="173" y="179"/>
                      <a:pt x="173" y="184"/>
                      <a:pt x="173" y="188"/>
                    </a:cubicBezTo>
                    <a:lnTo>
                      <a:pt x="173" y="201"/>
                    </a:lnTo>
                    <a:cubicBezTo>
                      <a:pt x="173" y="208"/>
                      <a:pt x="166" y="214"/>
                      <a:pt x="166" y="221"/>
                    </a:cubicBezTo>
                    <a:lnTo>
                      <a:pt x="159" y="228"/>
                    </a:lnTo>
                    <a:cubicBezTo>
                      <a:pt x="159" y="234"/>
                      <a:pt x="153" y="247"/>
                      <a:pt x="146" y="254"/>
                    </a:cubicBezTo>
                    <a:lnTo>
                      <a:pt x="140" y="261"/>
                    </a:lnTo>
                    <a:lnTo>
                      <a:pt x="140" y="261"/>
                    </a:lnTo>
                    <a:lnTo>
                      <a:pt x="126" y="267"/>
                    </a:lnTo>
                    <a:lnTo>
                      <a:pt x="121" y="273"/>
                    </a:lnTo>
                    <a:lnTo>
                      <a:pt x="121" y="273"/>
                    </a:lnTo>
                    <a:cubicBezTo>
                      <a:pt x="120" y="273"/>
                      <a:pt x="120" y="273"/>
                      <a:pt x="120" y="272"/>
                    </a:cubicBezTo>
                    <a:lnTo>
                      <a:pt x="120" y="272"/>
                    </a:lnTo>
                    <a:cubicBezTo>
                      <a:pt x="120" y="273"/>
                      <a:pt x="120" y="273"/>
                      <a:pt x="120" y="274"/>
                    </a:cubicBezTo>
                    <a:lnTo>
                      <a:pt x="116" y="271"/>
                    </a:lnTo>
                    <a:lnTo>
                      <a:pt x="116" y="271"/>
                    </a:lnTo>
                    <a:cubicBezTo>
                      <a:pt x="118" y="271"/>
                      <a:pt x="119" y="272"/>
                      <a:pt x="120" y="272"/>
                    </a:cubicBezTo>
                    <a:lnTo>
                      <a:pt x="120" y="272"/>
                    </a:lnTo>
                    <a:cubicBezTo>
                      <a:pt x="120" y="270"/>
                      <a:pt x="120" y="268"/>
                      <a:pt x="120" y="267"/>
                    </a:cubicBezTo>
                    <a:lnTo>
                      <a:pt x="126" y="254"/>
                    </a:lnTo>
                    <a:cubicBezTo>
                      <a:pt x="126" y="241"/>
                      <a:pt x="140" y="228"/>
                      <a:pt x="140" y="221"/>
                    </a:cubicBezTo>
                    <a:lnTo>
                      <a:pt x="153" y="214"/>
                    </a:lnTo>
                    <a:lnTo>
                      <a:pt x="153" y="208"/>
                    </a:lnTo>
                    <a:cubicBezTo>
                      <a:pt x="173" y="181"/>
                      <a:pt x="179" y="155"/>
                      <a:pt x="153" y="135"/>
                    </a:cubicBezTo>
                    <a:cubicBezTo>
                      <a:pt x="143" y="125"/>
                      <a:pt x="131" y="120"/>
                      <a:pt x="120" y="120"/>
                    </a:cubicBezTo>
                    <a:cubicBezTo>
                      <a:pt x="108" y="120"/>
                      <a:pt x="97" y="125"/>
                      <a:pt x="87" y="135"/>
                    </a:cubicBezTo>
                    <a:cubicBezTo>
                      <a:pt x="47" y="168"/>
                      <a:pt x="7" y="221"/>
                      <a:pt x="1" y="280"/>
                    </a:cubicBezTo>
                    <a:cubicBezTo>
                      <a:pt x="1" y="353"/>
                      <a:pt x="67" y="406"/>
                      <a:pt x="133" y="406"/>
                    </a:cubicBezTo>
                    <a:cubicBezTo>
                      <a:pt x="252" y="406"/>
                      <a:pt x="324" y="261"/>
                      <a:pt x="311" y="155"/>
                    </a:cubicBezTo>
                    <a:cubicBezTo>
                      <a:pt x="311" y="129"/>
                      <a:pt x="305" y="96"/>
                      <a:pt x="285" y="69"/>
                    </a:cubicBezTo>
                    <a:cubicBezTo>
                      <a:pt x="265" y="36"/>
                      <a:pt x="239" y="16"/>
                      <a:pt x="206" y="3"/>
                    </a:cubicBezTo>
                    <a:cubicBezTo>
                      <a:pt x="202" y="1"/>
                      <a:pt x="197" y="0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36"/>
              <p:cNvSpPr/>
              <p:nvPr/>
            </p:nvSpPr>
            <p:spPr>
              <a:xfrm>
                <a:off x="4223493" y="2133947"/>
                <a:ext cx="9647" cy="10857"/>
              </a:xfrm>
              <a:custGeom>
                <a:rect b="b" l="l" r="r" t="t"/>
                <a:pathLst>
                  <a:path extrusionOk="0" h="314" w="279">
                    <a:moveTo>
                      <a:pt x="41" y="135"/>
                    </a:moveTo>
                    <a:lnTo>
                      <a:pt x="42" y="135"/>
                    </a:lnTo>
                    <a:lnTo>
                      <a:pt x="42" y="135"/>
                    </a:lnTo>
                    <a:cubicBezTo>
                      <a:pt x="42" y="135"/>
                      <a:pt x="42" y="135"/>
                      <a:pt x="42" y="135"/>
                    </a:cubicBezTo>
                    <a:lnTo>
                      <a:pt x="42" y="135"/>
                    </a:lnTo>
                    <a:cubicBezTo>
                      <a:pt x="41" y="135"/>
                      <a:pt x="41" y="135"/>
                      <a:pt x="41" y="135"/>
                    </a:cubicBezTo>
                    <a:close/>
                    <a:moveTo>
                      <a:pt x="162" y="169"/>
                    </a:moveTo>
                    <a:lnTo>
                      <a:pt x="163" y="170"/>
                    </a:lnTo>
                    <a:lnTo>
                      <a:pt x="163" y="170"/>
                    </a:lnTo>
                    <a:lnTo>
                      <a:pt x="162" y="170"/>
                    </a:lnTo>
                    <a:lnTo>
                      <a:pt x="162" y="170"/>
                    </a:lnTo>
                    <a:cubicBezTo>
                      <a:pt x="162" y="170"/>
                      <a:pt x="162" y="169"/>
                      <a:pt x="162" y="169"/>
                    </a:cubicBezTo>
                    <a:close/>
                    <a:moveTo>
                      <a:pt x="165" y="171"/>
                    </a:moveTo>
                    <a:lnTo>
                      <a:pt x="173" y="175"/>
                    </a:lnTo>
                    <a:cubicBezTo>
                      <a:pt x="170" y="175"/>
                      <a:pt x="167" y="173"/>
                      <a:pt x="164" y="171"/>
                    </a:cubicBezTo>
                    <a:lnTo>
                      <a:pt x="164" y="171"/>
                    </a:lnTo>
                    <a:lnTo>
                      <a:pt x="165" y="171"/>
                    </a:lnTo>
                    <a:close/>
                    <a:moveTo>
                      <a:pt x="126" y="181"/>
                    </a:moveTo>
                    <a:cubicBezTo>
                      <a:pt x="127" y="182"/>
                      <a:pt x="128" y="183"/>
                      <a:pt x="129" y="184"/>
                    </a:cubicBezTo>
                    <a:lnTo>
                      <a:pt x="129" y="184"/>
                    </a:lnTo>
                    <a:cubicBezTo>
                      <a:pt x="130" y="186"/>
                      <a:pt x="130" y="188"/>
                      <a:pt x="131" y="189"/>
                    </a:cubicBezTo>
                    <a:lnTo>
                      <a:pt x="131" y="189"/>
                    </a:lnTo>
                    <a:cubicBezTo>
                      <a:pt x="132" y="193"/>
                      <a:pt x="133" y="197"/>
                      <a:pt x="133" y="201"/>
                    </a:cubicBezTo>
                    <a:lnTo>
                      <a:pt x="133" y="201"/>
                    </a:lnTo>
                    <a:lnTo>
                      <a:pt x="126" y="181"/>
                    </a:lnTo>
                    <a:close/>
                    <a:moveTo>
                      <a:pt x="91" y="0"/>
                    </a:moveTo>
                    <a:cubicBezTo>
                      <a:pt x="85" y="0"/>
                      <a:pt x="79" y="1"/>
                      <a:pt x="74" y="3"/>
                    </a:cubicBezTo>
                    <a:cubicBezTo>
                      <a:pt x="60" y="9"/>
                      <a:pt x="47" y="16"/>
                      <a:pt x="34" y="23"/>
                    </a:cubicBezTo>
                    <a:cubicBezTo>
                      <a:pt x="21" y="23"/>
                      <a:pt x="14" y="36"/>
                      <a:pt x="8" y="43"/>
                    </a:cubicBezTo>
                    <a:cubicBezTo>
                      <a:pt x="1" y="56"/>
                      <a:pt x="1" y="69"/>
                      <a:pt x="1" y="82"/>
                    </a:cubicBezTo>
                    <a:cubicBezTo>
                      <a:pt x="7" y="107"/>
                      <a:pt x="19" y="126"/>
                      <a:pt x="42" y="134"/>
                    </a:cubicBezTo>
                    <a:lnTo>
                      <a:pt x="42" y="134"/>
                    </a:lnTo>
                    <a:cubicBezTo>
                      <a:pt x="42" y="134"/>
                      <a:pt x="42" y="134"/>
                      <a:pt x="42" y="135"/>
                    </a:cubicBezTo>
                    <a:lnTo>
                      <a:pt x="42" y="135"/>
                    </a:lnTo>
                    <a:cubicBezTo>
                      <a:pt x="44" y="135"/>
                      <a:pt x="46" y="136"/>
                      <a:pt x="49" y="136"/>
                    </a:cubicBezTo>
                    <a:lnTo>
                      <a:pt x="49" y="136"/>
                    </a:lnTo>
                    <a:lnTo>
                      <a:pt x="54" y="142"/>
                    </a:lnTo>
                    <a:lnTo>
                      <a:pt x="54" y="142"/>
                    </a:lnTo>
                    <a:lnTo>
                      <a:pt x="42" y="135"/>
                    </a:lnTo>
                    <a:lnTo>
                      <a:pt x="42" y="135"/>
                    </a:lnTo>
                    <a:cubicBezTo>
                      <a:pt x="39" y="141"/>
                      <a:pt x="38" y="147"/>
                      <a:pt x="34" y="155"/>
                    </a:cubicBezTo>
                    <a:cubicBezTo>
                      <a:pt x="34" y="161"/>
                      <a:pt x="34" y="175"/>
                      <a:pt x="34" y="181"/>
                    </a:cubicBezTo>
                    <a:cubicBezTo>
                      <a:pt x="34" y="194"/>
                      <a:pt x="34" y="201"/>
                      <a:pt x="34" y="214"/>
                    </a:cubicBezTo>
                    <a:cubicBezTo>
                      <a:pt x="41" y="227"/>
                      <a:pt x="41" y="241"/>
                      <a:pt x="47" y="247"/>
                    </a:cubicBezTo>
                    <a:lnTo>
                      <a:pt x="60" y="267"/>
                    </a:lnTo>
                    <a:lnTo>
                      <a:pt x="74" y="280"/>
                    </a:lnTo>
                    <a:cubicBezTo>
                      <a:pt x="80" y="287"/>
                      <a:pt x="93" y="293"/>
                      <a:pt x="100" y="300"/>
                    </a:cubicBezTo>
                    <a:cubicBezTo>
                      <a:pt x="113" y="300"/>
                      <a:pt x="126" y="307"/>
                      <a:pt x="140" y="313"/>
                    </a:cubicBezTo>
                    <a:lnTo>
                      <a:pt x="192" y="313"/>
                    </a:lnTo>
                    <a:lnTo>
                      <a:pt x="199" y="307"/>
                    </a:lnTo>
                    <a:cubicBezTo>
                      <a:pt x="212" y="307"/>
                      <a:pt x="219" y="300"/>
                      <a:pt x="225" y="300"/>
                    </a:cubicBezTo>
                    <a:cubicBezTo>
                      <a:pt x="258" y="274"/>
                      <a:pt x="278" y="241"/>
                      <a:pt x="278" y="201"/>
                    </a:cubicBezTo>
                    <a:cubicBezTo>
                      <a:pt x="278" y="194"/>
                      <a:pt x="278" y="181"/>
                      <a:pt x="278" y="175"/>
                    </a:cubicBezTo>
                    <a:cubicBezTo>
                      <a:pt x="278" y="168"/>
                      <a:pt x="278" y="161"/>
                      <a:pt x="272" y="155"/>
                    </a:cubicBezTo>
                    <a:cubicBezTo>
                      <a:pt x="272" y="142"/>
                      <a:pt x="265" y="128"/>
                      <a:pt x="258" y="115"/>
                    </a:cubicBezTo>
                    <a:cubicBezTo>
                      <a:pt x="252" y="95"/>
                      <a:pt x="232" y="76"/>
                      <a:pt x="219" y="56"/>
                    </a:cubicBezTo>
                    <a:cubicBezTo>
                      <a:pt x="192" y="36"/>
                      <a:pt x="166" y="16"/>
                      <a:pt x="140" y="9"/>
                    </a:cubicBezTo>
                    <a:cubicBezTo>
                      <a:pt x="121" y="5"/>
                      <a:pt x="106" y="0"/>
                      <a:pt x="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36"/>
              <p:cNvSpPr/>
              <p:nvPr/>
            </p:nvSpPr>
            <p:spPr>
              <a:xfrm>
                <a:off x="4219862" y="2116347"/>
                <a:ext cx="11203" cy="11341"/>
              </a:xfrm>
              <a:custGeom>
                <a:rect b="b" l="l" r="r" t="t"/>
                <a:pathLst>
                  <a:path extrusionOk="0" h="328" w="324">
                    <a:moveTo>
                      <a:pt x="139" y="149"/>
                    </a:moveTo>
                    <a:lnTo>
                      <a:pt x="147" y="160"/>
                    </a:lnTo>
                    <a:lnTo>
                      <a:pt x="147" y="160"/>
                    </a:lnTo>
                    <a:cubicBezTo>
                      <a:pt x="145" y="159"/>
                      <a:pt x="144" y="158"/>
                      <a:pt x="143" y="156"/>
                    </a:cubicBezTo>
                    <a:lnTo>
                      <a:pt x="143" y="156"/>
                    </a:lnTo>
                    <a:cubicBezTo>
                      <a:pt x="142" y="154"/>
                      <a:pt x="140" y="152"/>
                      <a:pt x="139" y="149"/>
                    </a:cubicBezTo>
                    <a:close/>
                    <a:moveTo>
                      <a:pt x="89" y="0"/>
                    </a:moveTo>
                    <a:cubicBezTo>
                      <a:pt x="80" y="0"/>
                      <a:pt x="70" y="3"/>
                      <a:pt x="60" y="10"/>
                    </a:cubicBezTo>
                    <a:lnTo>
                      <a:pt x="60" y="17"/>
                    </a:lnTo>
                    <a:cubicBezTo>
                      <a:pt x="27" y="43"/>
                      <a:pt x="7" y="83"/>
                      <a:pt x="0" y="129"/>
                    </a:cubicBezTo>
                    <a:lnTo>
                      <a:pt x="7" y="109"/>
                    </a:lnTo>
                    <a:lnTo>
                      <a:pt x="7" y="109"/>
                    </a:lnTo>
                    <a:cubicBezTo>
                      <a:pt x="0" y="136"/>
                      <a:pt x="0" y="155"/>
                      <a:pt x="7" y="175"/>
                    </a:cubicBezTo>
                    <a:cubicBezTo>
                      <a:pt x="7" y="193"/>
                      <a:pt x="12" y="210"/>
                      <a:pt x="18" y="228"/>
                    </a:cubicBezTo>
                    <a:lnTo>
                      <a:pt x="18" y="228"/>
                    </a:lnTo>
                    <a:cubicBezTo>
                      <a:pt x="16" y="226"/>
                      <a:pt x="15" y="224"/>
                      <a:pt x="14" y="221"/>
                    </a:cubicBezTo>
                    <a:lnTo>
                      <a:pt x="14" y="221"/>
                    </a:lnTo>
                    <a:lnTo>
                      <a:pt x="20" y="235"/>
                    </a:lnTo>
                    <a:cubicBezTo>
                      <a:pt x="19" y="232"/>
                      <a:pt x="19" y="230"/>
                      <a:pt x="18" y="228"/>
                    </a:cubicBezTo>
                    <a:lnTo>
                      <a:pt x="18" y="228"/>
                    </a:lnTo>
                    <a:cubicBezTo>
                      <a:pt x="30" y="246"/>
                      <a:pt x="41" y="262"/>
                      <a:pt x="53" y="274"/>
                    </a:cubicBezTo>
                    <a:cubicBezTo>
                      <a:pt x="66" y="287"/>
                      <a:pt x="80" y="301"/>
                      <a:pt x="99" y="307"/>
                    </a:cubicBezTo>
                    <a:cubicBezTo>
                      <a:pt x="122" y="320"/>
                      <a:pt x="147" y="327"/>
                      <a:pt x="173" y="327"/>
                    </a:cubicBezTo>
                    <a:cubicBezTo>
                      <a:pt x="198" y="327"/>
                      <a:pt x="225" y="320"/>
                      <a:pt x="251" y="307"/>
                    </a:cubicBezTo>
                    <a:cubicBezTo>
                      <a:pt x="297" y="287"/>
                      <a:pt x="324" y="228"/>
                      <a:pt x="324" y="182"/>
                    </a:cubicBezTo>
                    <a:cubicBezTo>
                      <a:pt x="317" y="136"/>
                      <a:pt x="297" y="89"/>
                      <a:pt x="264" y="56"/>
                    </a:cubicBezTo>
                    <a:cubicBezTo>
                      <a:pt x="238" y="36"/>
                      <a:pt x="212" y="23"/>
                      <a:pt x="185" y="10"/>
                    </a:cubicBezTo>
                    <a:cubicBezTo>
                      <a:pt x="162" y="5"/>
                      <a:pt x="139" y="1"/>
                      <a:pt x="117" y="1"/>
                    </a:cubicBezTo>
                    <a:cubicBezTo>
                      <a:pt x="112" y="1"/>
                      <a:pt x="107" y="1"/>
                      <a:pt x="101" y="2"/>
                    </a:cubicBezTo>
                    <a:lnTo>
                      <a:pt x="101" y="2"/>
                    </a:lnTo>
                    <a:cubicBezTo>
                      <a:pt x="97" y="1"/>
                      <a:pt x="93" y="0"/>
                      <a:pt x="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36"/>
              <p:cNvSpPr/>
              <p:nvPr/>
            </p:nvSpPr>
            <p:spPr>
              <a:xfrm>
                <a:off x="4210042" y="2103795"/>
                <a:ext cx="9163" cy="7745"/>
              </a:xfrm>
              <a:custGeom>
                <a:rect b="b" l="l" r="r" t="t"/>
                <a:pathLst>
                  <a:path extrusionOk="0" h="224" w="265">
                    <a:moveTo>
                      <a:pt x="117" y="1"/>
                    </a:moveTo>
                    <a:cubicBezTo>
                      <a:pt x="105" y="1"/>
                      <a:pt x="93" y="3"/>
                      <a:pt x="80" y="6"/>
                    </a:cubicBezTo>
                    <a:lnTo>
                      <a:pt x="80" y="6"/>
                    </a:lnTo>
                    <a:lnTo>
                      <a:pt x="86" y="3"/>
                    </a:lnTo>
                    <a:lnTo>
                      <a:pt x="66" y="10"/>
                    </a:lnTo>
                    <a:cubicBezTo>
                      <a:pt x="71" y="9"/>
                      <a:pt x="76" y="8"/>
                      <a:pt x="80" y="6"/>
                    </a:cubicBezTo>
                    <a:lnTo>
                      <a:pt x="80" y="6"/>
                    </a:lnTo>
                    <a:lnTo>
                      <a:pt x="73" y="10"/>
                    </a:lnTo>
                    <a:lnTo>
                      <a:pt x="53" y="10"/>
                    </a:lnTo>
                    <a:lnTo>
                      <a:pt x="33" y="17"/>
                    </a:lnTo>
                    <a:lnTo>
                      <a:pt x="47" y="10"/>
                    </a:lnTo>
                    <a:lnTo>
                      <a:pt x="47" y="10"/>
                    </a:lnTo>
                    <a:cubicBezTo>
                      <a:pt x="33" y="17"/>
                      <a:pt x="27" y="17"/>
                      <a:pt x="14" y="30"/>
                    </a:cubicBezTo>
                    <a:cubicBezTo>
                      <a:pt x="0" y="43"/>
                      <a:pt x="0" y="69"/>
                      <a:pt x="7" y="89"/>
                    </a:cubicBezTo>
                    <a:cubicBezTo>
                      <a:pt x="20" y="109"/>
                      <a:pt x="40" y="122"/>
                      <a:pt x="60" y="122"/>
                    </a:cubicBezTo>
                    <a:cubicBezTo>
                      <a:pt x="65" y="123"/>
                      <a:pt x="70" y="125"/>
                      <a:pt x="76" y="126"/>
                    </a:cubicBezTo>
                    <a:lnTo>
                      <a:pt x="76" y="126"/>
                    </a:lnTo>
                    <a:cubicBezTo>
                      <a:pt x="79" y="144"/>
                      <a:pt x="84" y="162"/>
                      <a:pt x="93" y="175"/>
                    </a:cubicBezTo>
                    <a:cubicBezTo>
                      <a:pt x="106" y="195"/>
                      <a:pt x="119" y="208"/>
                      <a:pt x="146" y="221"/>
                    </a:cubicBezTo>
                    <a:cubicBezTo>
                      <a:pt x="151" y="223"/>
                      <a:pt x="158" y="224"/>
                      <a:pt x="164" y="224"/>
                    </a:cubicBezTo>
                    <a:cubicBezTo>
                      <a:pt x="180" y="224"/>
                      <a:pt x="198" y="219"/>
                      <a:pt x="212" y="215"/>
                    </a:cubicBezTo>
                    <a:cubicBezTo>
                      <a:pt x="225" y="201"/>
                      <a:pt x="238" y="188"/>
                      <a:pt x="251" y="175"/>
                    </a:cubicBezTo>
                    <a:cubicBezTo>
                      <a:pt x="258" y="155"/>
                      <a:pt x="265" y="135"/>
                      <a:pt x="265" y="116"/>
                    </a:cubicBezTo>
                    <a:cubicBezTo>
                      <a:pt x="265" y="109"/>
                      <a:pt x="265" y="96"/>
                      <a:pt x="258" y="89"/>
                    </a:cubicBezTo>
                    <a:cubicBezTo>
                      <a:pt x="251" y="76"/>
                      <a:pt x="245" y="63"/>
                      <a:pt x="238" y="50"/>
                    </a:cubicBezTo>
                    <a:lnTo>
                      <a:pt x="225" y="36"/>
                    </a:lnTo>
                    <a:cubicBezTo>
                      <a:pt x="218" y="30"/>
                      <a:pt x="205" y="23"/>
                      <a:pt x="198" y="17"/>
                    </a:cubicBezTo>
                    <a:cubicBezTo>
                      <a:pt x="179" y="10"/>
                      <a:pt x="159" y="3"/>
                      <a:pt x="139" y="3"/>
                    </a:cubicBezTo>
                    <a:cubicBezTo>
                      <a:pt x="131" y="1"/>
                      <a:pt x="124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36"/>
              <p:cNvSpPr/>
              <p:nvPr/>
            </p:nvSpPr>
            <p:spPr>
              <a:xfrm>
                <a:off x="4201813" y="2096811"/>
                <a:ext cx="5982" cy="7054"/>
              </a:xfrm>
              <a:custGeom>
                <a:rect b="b" l="l" r="r" t="t"/>
                <a:pathLst>
                  <a:path extrusionOk="0" h="204" w="173">
                    <a:moveTo>
                      <a:pt x="133" y="73"/>
                    </a:moveTo>
                    <a:lnTo>
                      <a:pt x="142" y="83"/>
                    </a:lnTo>
                    <a:lnTo>
                      <a:pt x="142" y="83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3" y="73"/>
                    </a:lnTo>
                    <a:close/>
                    <a:moveTo>
                      <a:pt x="139" y="106"/>
                    </a:moveTo>
                    <a:lnTo>
                      <a:pt x="139" y="106"/>
                    </a:lnTo>
                    <a:lnTo>
                      <a:pt x="133" y="113"/>
                    </a:lnTo>
                    <a:lnTo>
                      <a:pt x="136" y="113"/>
                    </a:lnTo>
                    <a:lnTo>
                      <a:pt x="135" y="115"/>
                    </a:lnTo>
                    <a:lnTo>
                      <a:pt x="126" y="119"/>
                    </a:lnTo>
                    <a:lnTo>
                      <a:pt x="133" y="113"/>
                    </a:lnTo>
                    <a:lnTo>
                      <a:pt x="139" y="106"/>
                    </a:lnTo>
                    <a:close/>
                    <a:moveTo>
                      <a:pt x="106" y="1"/>
                    </a:moveTo>
                    <a:cubicBezTo>
                      <a:pt x="100" y="1"/>
                      <a:pt x="93" y="1"/>
                      <a:pt x="87" y="7"/>
                    </a:cubicBezTo>
                    <a:lnTo>
                      <a:pt x="60" y="14"/>
                    </a:lnTo>
                    <a:lnTo>
                      <a:pt x="40" y="34"/>
                    </a:lnTo>
                    <a:lnTo>
                      <a:pt x="27" y="53"/>
                    </a:lnTo>
                    <a:cubicBezTo>
                      <a:pt x="20" y="60"/>
                      <a:pt x="20" y="67"/>
                      <a:pt x="14" y="73"/>
                    </a:cubicBezTo>
                    <a:lnTo>
                      <a:pt x="14" y="73"/>
                    </a:lnTo>
                    <a:lnTo>
                      <a:pt x="14" y="73"/>
                    </a:lnTo>
                    <a:cubicBezTo>
                      <a:pt x="12" y="76"/>
                      <a:pt x="9" y="78"/>
                      <a:pt x="7" y="80"/>
                    </a:cubicBezTo>
                    <a:lnTo>
                      <a:pt x="1" y="100"/>
                    </a:lnTo>
                    <a:lnTo>
                      <a:pt x="1" y="113"/>
                    </a:lnTo>
                    <a:lnTo>
                      <a:pt x="1" y="119"/>
                    </a:lnTo>
                    <a:lnTo>
                      <a:pt x="1" y="139"/>
                    </a:lnTo>
                    <a:lnTo>
                      <a:pt x="7" y="152"/>
                    </a:lnTo>
                    <a:lnTo>
                      <a:pt x="20" y="172"/>
                    </a:lnTo>
                    <a:lnTo>
                      <a:pt x="34" y="179"/>
                    </a:lnTo>
                    <a:lnTo>
                      <a:pt x="47" y="185"/>
                    </a:lnTo>
                    <a:lnTo>
                      <a:pt x="47" y="192"/>
                    </a:lnTo>
                    <a:lnTo>
                      <a:pt x="67" y="199"/>
                    </a:lnTo>
                    <a:cubicBezTo>
                      <a:pt x="73" y="202"/>
                      <a:pt x="78" y="204"/>
                      <a:pt x="83" y="204"/>
                    </a:cubicBezTo>
                    <a:cubicBezTo>
                      <a:pt x="88" y="204"/>
                      <a:pt x="93" y="202"/>
                      <a:pt x="100" y="199"/>
                    </a:cubicBezTo>
                    <a:cubicBezTo>
                      <a:pt x="106" y="199"/>
                      <a:pt x="120" y="199"/>
                      <a:pt x="126" y="192"/>
                    </a:cubicBezTo>
                    <a:lnTo>
                      <a:pt x="139" y="179"/>
                    </a:lnTo>
                    <a:cubicBezTo>
                      <a:pt x="146" y="172"/>
                      <a:pt x="153" y="166"/>
                      <a:pt x="153" y="159"/>
                    </a:cubicBezTo>
                    <a:lnTo>
                      <a:pt x="159" y="139"/>
                    </a:lnTo>
                    <a:cubicBezTo>
                      <a:pt x="159" y="133"/>
                      <a:pt x="159" y="119"/>
                      <a:pt x="159" y="113"/>
                    </a:cubicBezTo>
                    <a:lnTo>
                      <a:pt x="155" y="100"/>
                    </a:lnTo>
                    <a:lnTo>
                      <a:pt x="159" y="93"/>
                    </a:lnTo>
                    <a:lnTo>
                      <a:pt x="166" y="80"/>
                    </a:lnTo>
                    <a:cubicBezTo>
                      <a:pt x="172" y="73"/>
                      <a:pt x="172" y="67"/>
                      <a:pt x="172" y="60"/>
                    </a:cubicBezTo>
                    <a:lnTo>
                      <a:pt x="172" y="47"/>
                    </a:lnTo>
                    <a:lnTo>
                      <a:pt x="166" y="27"/>
                    </a:lnTo>
                    <a:lnTo>
                      <a:pt x="153" y="14"/>
                    </a:lnTo>
                    <a:cubicBezTo>
                      <a:pt x="146" y="7"/>
                      <a:pt x="139" y="7"/>
                      <a:pt x="133" y="1"/>
                    </a:cubicBezTo>
                    <a:lnTo>
                      <a:pt x="133" y="7"/>
                    </a:lnTo>
                    <a:cubicBezTo>
                      <a:pt x="126" y="1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36"/>
              <p:cNvSpPr/>
              <p:nvPr/>
            </p:nvSpPr>
            <p:spPr>
              <a:xfrm>
                <a:off x="3989023" y="2282838"/>
                <a:ext cx="11687" cy="10373"/>
              </a:xfrm>
              <a:custGeom>
                <a:rect b="b" l="l" r="r" t="t"/>
                <a:pathLst>
                  <a:path extrusionOk="0" h="300" w="338">
                    <a:moveTo>
                      <a:pt x="126" y="155"/>
                    </a:moveTo>
                    <a:lnTo>
                      <a:pt x="126" y="160"/>
                    </a:lnTo>
                    <a:cubicBezTo>
                      <a:pt x="129" y="160"/>
                      <a:pt x="128" y="157"/>
                      <a:pt x="126" y="155"/>
                    </a:cubicBezTo>
                    <a:close/>
                    <a:moveTo>
                      <a:pt x="92" y="1"/>
                    </a:moveTo>
                    <a:cubicBezTo>
                      <a:pt x="86" y="1"/>
                      <a:pt x="79" y="3"/>
                      <a:pt x="73" y="9"/>
                    </a:cubicBezTo>
                    <a:cubicBezTo>
                      <a:pt x="40" y="28"/>
                      <a:pt x="14" y="61"/>
                      <a:pt x="7" y="101"/>
                    </a:cubicBezTo>
                    <a:cubicBezTo>
                      <a:pt x="1" y="121"/>
                      <a:pt x="1" y="147"/>
                      <a:pt x="7" y="174"/>
                    </a:cubicBezTo>
                    <a:cubicBezTo>
                      <a:pt x="14" y="194"/>
                      <a:pt x="21" y="213"/>
                      <a:pt x="34" y="227"/>
                    </a:cubicBezTo>
                    <a:cubicBezTo>
                      <a:pt x="60" y="266"/>
                      <a:pt x="106" y="293"/>
                      <a:pt x="159" y="299"/>
                    </a:cubicBezTo>
                    <a:cubicBezTo>
                      <a:pt x="212" y="299"/>
                      <a:pt x="258" y="273"/>
                      <a:pt x="291" y="233"/>
                    </a:cubicBezTo>
                    <a:cubicBezTo>
                      <a:pt x="311" y="207"/>
                      <a:pt x="331" y="180"/>
                      <a:pt x="337" y="141"/>
                    </a:cubicBezTo>
                    <a:cubicBezTo>
                      <a:pt x="337" y="113"/>
                      <a:pt x="333" y="67"/>
                      <a:pt x="304" y="49"/>
                    </a:cubicBezTo>
                    <a:lnTo>
                      <a:pt x="304" y="49"/>
                    </a:lnTo>
                    <a:lnTo>
                      <a:pt x="304" y="48"/>
                    </a:lnTo>
                    <a:cubicBezTo>
                      <a:pt x="295" y="44"/>
                      <a:pt x="286" y="39"/>
                      <a:pt x="274" y="39"/>
                    </a:cubicBezTo>
                    <a:cubicBezTo>
                      <a:pt x="269" y="39"/>
                      <a:pt x="264" y="40"/>
                      <a:pt x="258" y="42"/>
                    </a:cubicBezTo>
                    <a:cubicBezTo>
                      <a:pt x="245" y="42"/>
                      <a:pt x="232" y="55"/>
                      <a:pt x="225" y="68"/>
                    </a:cubicBezTo>
                    <a:lnTo>
                      <a:pt x="225" y="73"/>
                    </a:lnTo>
                    <a:lnTo>
                      <a:pt x="225" y="73"/>
                    </a:lnTo>
                    <a:cubicBezTo>
                      <a:pt x="221" y="80"/>
                      <a:pt x="219" y="89"/>
                      <a:pt x="219" y="101"/>
                    </a:cubicBezTo>
                    <a:cubicBezTo>
                      <a:pt x="219" y="107"/>
                      <a:pt x="213" y="113"/>
                      <a:pt x="212" y="124"/>
                    </a:cubicBezTo>
                    <a:lnTo>
                      <a:pt x="212" y="124"/>
                    </a:lnTo>
                    <a:cubicBezTo>
                      <a:pt x="212" y="126"/>
                      <a:pt x="211" y="127"/>
                      <a:pt x="210" y="129"/>
                    </a:cubicBezTo>
                    <a:lnTo>
                      <a:pt x="210" y="129"/>
                    </a:lnTo>
                    <a:cubicBezTo>
                      <a:pt x="204" y="136"/>
                      <a:pt x="198" y="148"/>
                      <a:pt x="192" y="154"/>
                    </a:cubicBezTo>
                    <a:lnTo>
                      <a:pt x="205" y="141"/>
                    </a:lnTo>
                    <a:lnTo>
                      <a:pt x="205" y="141"/>
                    </a:lnTo>
                    <a:cubicBezTo>
                      <a:pt x="199" y="154"/>
                      <a:pt x="186" y="160"/>
                      <a:pt x="179" y="167"/>
                    </a:cubicBezTo>
                    <a:lnTo>
                      <a:pt x="192" y="154"/>
                    </a:lnTo>
                    <a:lnTo>
                      <a:pt x="192" y="154"/>
                    </a:lnTo>
                    <a:cubicBezTo>
                      <a:pt x="188" y="159"/>
                      <a:pt x="183" y="163"/>
                      <a:pt x="177" y="167"/>
                    </a:cubicBezTo>
                    <a:lnTo>
                      <a:pt x="177" y="167"/>
                    </a:lnTo>
                    <a:cubicBezTo>
                      <a:pt x="171" y="168"/>
                      <a:pt x="162" y="172"/>
                      <a:pt x="156" y="173"/>
                    </a:cubicBezTo>
                    <a:lnTo>
                      <a:pt x="156" y="173"/>
                    </a:lnTo>
                    <a:cubicBezTo>
                      <a:pt x="152" y="172"/>
                      <a:pt x="148" y="170"/>
                      <a:pt x="141" y="168"/>
                    </a:cubicBezTo>
                    <a:lnTo>
                      <a:pt x="141" y="168"/>
                    </a:lnTo>
                    <a:lnTo>
                      <a:pt x="139" y="167"/>
                    </a:lnTo>
                    <a:lnTo>
                      <a:pt x="133" y="160"/>
                    </a:lnTo>
                    <a:lnTo>
                      <a:pt x="133" y="160"/>
                    </a:lnTo>
                    <a:cubicBezTo>
                      <a:pt x="130" y="160"/>
                      <a:pt x="131" y="162"/>
                      <a:pt x="134" y="164"/>
                    </a:cubicBezTo>
                    <a:lnTo>
                      <a:pt x="134" y="164"/>
                    </a:lnTo>
                    <a:lnTo>
                      <a:pt x="126" y="160"/>
                    </a:lnTo>
                    <a:cubicBezTo>
                      <a:pt x="126" y="158"/>
                      <a:pt x="126" y="156"/>
                      <a:pt x="126" y="154"/>
                    </a:cubicBezTo>
                    <a:lnTo>
                      <a:pt x="126" y="154"/>
                    </a:lnTo>
                    <a:cubicBezTo>
                      <a:pt x="126" y="154"/>
                      <a:pt x="126" y="154"/>
                      <a:pt x="126" y="155"/>
                    </a:cubicBezTo>
                    <a:lnTo>
                      <a:pt x="126" y="155"/>
                    </a:lnTo>
                    <a:lnTo>
                      <a:pt x="126" y="154"/>
                    </a:lnTo>
                    <a:cubicBezTo>
                      <a:pt x="126" y="154"/>
                      <a:pt x="126" y="153"/>
                      <a:pt x="125" y="153"/>
                    </a:cubicBezTo>
                    <a:lnTo>
                      <a:pt x="125" y="153"/>
                    </a:lnTo>
                    <a:cubicBezTo>
                      <a:pt x="124" y="148"/>
                      <a:pt x="122" y="145"/>
                      <a:pt x="120" y="141"/>
                    </a:cubicBezTo>
                    <a:lnTo>
                      <a:pt x="120" y="141"/>
                    </a:lnTo>
                    <a:cubicBezTo>
                      <a:pt x="120" y="141"/>
                      <a:pt x="120" y="141"/>
                      <a:pt x="120" y="141"/>
                    </a:cubicBezTo>
                    <a:lnTo>
                      <a:pt x="119" y="140"/>
                    </a:lnTo>
                    <a:lnTo>
                      <a:pt x="119" y="140"/>
                    </a:lnTo>
                    <a:cubicBezTo>
                      <a:pt x="119" y="140"/>
                      <a:pt x="119" y="140"/>
                      <a:pt x="119" y="140"/>
                    </a:cubicBezTo>
                    <a:lnTo>
                      <a:pt x="119" y="140"/>
                    </a:lnTo>
                    <a:cubicBezTo>
                      <a:pt x="117" y="138"/>
                      <a:pt x="115" y="136"/>
                      <a:pt x="113" y="134"/>
                    </a:cubicBezTo>
                    <a:lnTo>
                      <a:pt x="113" y="134"/>
                    </a:lnTo>
                    <a:lnTo>
                      <a:pt x="119" y="140"/>
                    </a:lnTo>
                    <a:lnTo>
                      <a:pt x="119" y="140"/>
                    </a:lnTo>
                    <a:cubicBezTo>
                      <a:pt x="118" y="137"/>
                      <a:pt x="116" y="134"/>
                      <a:pt x="113" y="134"/>
                    </a:cubicBezTo>
                    <a:lnTo>
                      <a:pt x="113" y="134"/>
                    </a:lnTo>
                    <a:cubicBezTo>
                      <a:pt x="113" y="134"/>
                      <a:pt x="113" y="134"/>
                      <a:pt x="113" y="134"/>
                    </a:cubicBezTo>
                    <a:lnTo>
                      <a:pt x="113" y="121"/>
                    </a:lnTo>
                    <a:cubicBezTo>
                      <a:pt x="113" y="114"/>
                      <a:pt x="106" y="108"/>
                      <a:pt x="106" y="94"/>
                    </a:cubicBezTo>
                    <a:lnTo>
                      <a:pt x="106" y="81"/>
                    </a:lnTo>
                    <a:lnTo>
                      <a:pt x="113" y="68"/>
                    </a:lnTo>
                    <a:lnTo>
                      <a:pt x="113" y="61"/>
                    </a:lnTo>
                    <a:lnTo>
                      <a:pt x="120" y="48"/>
                    </a:lnTo>
                    <a:cubicBezTo>
                      <a:pt x="126" y="42"/>
                      <a:pt x="126" y="22"/>
                      <a:pt x="113" y="9"/>
                    </a:cubicBezTo>
                    <a:cubicBezTo>
                      <a:pt x="109" y="5"/>
                      <a:pt x="101" y="1"/>
                      <a:pt x="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36"/>
              <p:cNvSpPr/>
              <p:nvPr/>
            </p:nvSpPr>
            <p:spPr>
              <a:xfrm>
                <a:off x="4007522" y="2286676"/>
                <a:ext cx="11687" cy="9855"/>
              </a:xfrm>
              <a:custGeom>
                <a:rect b="b" l="l" r="r" t="t"/>
                <a:pathLst>
                  <a:path extrusionOk="0" h="285" w="338">
                    <a:moveTo>
                      <a:pt x="217" y="111"/>
                    </a:moveTo>
                    <a:cubicBezTo>
                      <a:pt x="217" y="111"/>
                      <a:pt x="218" y="112"/>
                      <a:pt x="218" y="113"/>
                    </a:cubicBezTo>
                    <a:lnTo>
                      <a:pt x="218" y="113"/>
                    </a:lnTo>
                    <a:cubicBezTo>
                      <a:pt x="218" y="114"/>
                      <a:pt x="218" y="115"/>
                      <a:pt x="218" y="116"/>
                    </a:cubicBezTo>
                    <a:cubicBezTo>
                      <a:pt x="217" y="112"/>
                      <a:pt x="216" y="111"/>
                      <a:pt x="217" y="111"/>
                    </a:cubicBezTo>
                    <a:close/>
                    <a:moveTo>
                      <a:pt x="107" y="144"/>
                    </a:moveTo>
                    <a:cubicBezTo>
                      <a:pt x="108" y="144"/>
                      <a:pt x="110" y="147"/>
                      <a:pt x="111" y="149"/>
                    </a:cubicBezTo>
                    <a:lnTo>
                      <a:pt x="106" y="149"/>
                    </a:lnTo>
                    <a:cubicBezTo>
                      <a:pt x="106" y="145"/>
                      <a:pt x="107" y="144"/>
                      <a:pt x="107" y="144"/>
                    </a:cubicBezTo>
                    <a:close/>
                    <a:moveTo>
                      <a:pt x="199" y="102"/>
                    </a:moveTo>
                    <a:lnTo>
                      <a:pt x="218" y="109"/>
                    </a:lnTo>
                    <a:lnTo>
                      <a:pt x="212" y="109"/>
                    </a:lnTo>
                    <a:cubicBezTo>
                      <a:pt x="215" y="116"/>
                      <a:pt x="217" y="117"/>
                      <a:pt x="218" y="117"/>
                    </a:cubicBezTo>
                    <a:lnTo>
                      <a:pt x="218" y="117"/>
                    </a:lnTo>
                    <a:lnTo>
                      <a:pt x="218" y="116"/>
                    </a:lnTo>
                    <a:lnTo>
                      <a:pt x="218" y="116"/>
                    </a:lnTo>
                    <a:cubicBezTo>
                      <a:pt x="218" y="116"/>
                      <a:pt x="218" y="117"/>
                      <a:pt x="218" y="117"/>
                    </a:cubicBezTo>
                    <a:lnTo>
                      <a:pt x="218" y="117"/>
                    </a:lnTo>
                    <a:lnTo>
                      <a:pt x="212" y="129"/>
                    </a:lnTo>
                    <a:lnTo>
                      <a:pt x="192" y="149"/>
                    </a:lnTo>
                    <a:lnTo>
                      <a:pt x="185" y="155"/>
                    </a:lnTo>
                    <a:lnTo>
                      <a:pt x="192" y="155"/>
                    </a:lnTo>
                    <a:lnTo>
                      <a:pt x="179" y="162"/>
                    </a:lnTo>
                    <a:lnTo>
                      <a:pt x="166" y="168"/>
                    </a:lnTo>
                    <a:cubicBezTo>
                      <a:pt x="166" y="168"/>
                      <a:pt x="171" y="165"/>
                      <a:pt x="173" y="165"/>
                    </a:cubicBezTo>
                    <a:cubicBezTo>
                      <a:pt x="174" y="165"/>
                      <a:pt x="174" y="166"/>
                      <a:pt x="172" y="168"/>
                    </a:cubicBezTo>
                    <a:lnTo>
                      <a:pt x="152" y="168"/>
                    </a:lnTo>
                    <a:cubicBezTo>
                      <a:pt x="150" y="171"/>
                      <a:pt x="149" y="171"/>
                      <a:pt x="148" y="171"/>
                    </a:cubicBezTo>
                    <a:cubicBezTo>
                      <a:pt x="147" y="171"/>
                      <a:pt x="148" y="168"/>
                      <a:pt x="152" y="168"/>
                    </a:cubicBezTo>
                    <a:lnTo>
                      <a:pt x="133" y="168"/>
                    </a:lnTo>
                    <a:lnTo>
                      <a:pt x="119" y="162"/>
                    </a:lnTo>
                    <a:lnTo>
                      <a:pt x="113" y="155"/>
                    </a:lnTo>
                    <a:lnTo>
                      <a:pt x="113" y="149"/>
                    </a:lnTo>
                    <a:cubicBezTo>
                      <a:pt x="113" y="149"/>
                      <a:pt x="109" y="140"/>
                      <a:pt x="107" y="140"/>
                    </a:cubicBezTo>
                    <a:cubicBezTo>
                      <a:pt x="106" y="140"/>
                      <a:pt x="106" y="141"/>
                      <a:pt x="106" y="142"/>
                    </a:cubicBezTo>
                    <a:lnTo>
                      <a:pt x="106" y="135"/>
                    </a:lnTo>
                    <a:lnTo>
                      <a:pt x="106" y="129"/>
                    </a:lnTo>
                    <a:cubicBezTo>
                      <a:pt x="108" y="127"/>
                      <a:pt x="108" y="127"/>
                      <a:pt x="109" y="127"/>
                    </a:cubicBezTo>
                    <a:lnTo>
                      <a:pt x="109" y="127"/>
                    </a:lnTo>
                    <a:cubicBezTo>
                      <a:pt x="110" y="127"/>
                      <a:pt x="106" y="135"/>
                      <a:pt x="106" y="135"/>
                    </a:cubicBezTo>
                    <a:lnTo>
                      <a:pt x="119" y="122"/>
                    </a:lnTo>
                    <a:lnTo>
                      <a:pt x="139" y="122"/>
                    </a:lnTo>
                    <a:cubicBezTo>
                      <a:pt x="147" y="127"/>
                      <a:pt x="154" y="129"/>
                      <a:pt x="161" y="129"/>
                    </a:cubicBezTo>
                    <a:cubicBezTo>
                      <a:pt x="172" y="129"/>
                      <a:pt x="181" y="124"/>
                      <a:pt x="185" y="116"/>
                    </a:cubicBezTo>
                    <a:cubicBezTo>
                      <a:pt x="189" y="112"/>
                      <a:pt x="192" y="107"/>
                      <a:pt x="194" y="102"/>
                    </a:cubicBezTo>
                    <a:close/>
                    <a:moveTo>
                      <a:pt x="230" y="1"/>
                    </a:moveTo>
                    <a:cubicBezTo>
                      <a:pt x="204" y="1"/>
                      <a:pt x="178" y="13"/>
                      <a:pt x="166" y="36"/>
                    </a:cubicBezTo>
                    <a:cubicBezTo>
                      <a:pt x="163" y="40"/>
                      <a:pt x="160" y="44"/>
                      <a:pt x="159" y="48"/>
                    </a:cubicBezTo>
                    <a:lnTo>
                      <a:pt x="159" y="48"/>
                    </a:lnTo>
                    <a:cubicBezTo>
                      <a:pt x="147" y="42"/>
                      <a:pt x="133" y="39"/>
                      <a:pt x="119" y="39"/>
                    </a:cubicBezTo>
                    <a:cubicBezTo>
                      <a:pt x="91" y="39"/>
                      <a:pt x="62" y="51"/>
                      <a:pt x="40" y="69"/>
                    </a:cubicBezTo>
                    <a:cubicBezTo>
                      <a:pt x="20" y="89"/>
                      <a:pt x="1" y="122"/>
                      <a:pt x="1" y="149"/>
                    </a:cubicBezTo>
                    <a:cubicBezTo>
                      <a:pt x="1" y="182"/>
                      <a:pt x="20" y="215"/>
                      <a:pt x="40" y="241"/>
                    </a:cubicBezTo>
                    <a:cubicBezTo>
                      <a:pt x="66" y="271"/>
                      <a:pt x="106" y="285"/>
                      <a:pt x="147" y="285"/>
                    </a:cubicBezTo>
                    <a:cubicBezTo>
                      <a:pt x="169" y="285"/>
                      <a:pt x="191" y="281"/>
                      <a:pt x="212" y="274"/>
                    </a:cubicBezTo>
                    <a:cubicBezTo>
                      <a:pt x="278" y="248"/>
                      <a:pt x="331" y="188"/>
                      <a:pt x="331" y="116"/>
                    </a:cubicBezTo>
                    <a:cubicBezTo>
                      <a:pt x="337" y="76"/>
                      <a:pt x="311" y="36"/>
                      <a:pt x="278" y="16"/>
                    </a:cubicBezTo>
                    <a:cubicBezTo>
                      <a:pt x="265" y="6"/>
                      <a:pt x="247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36"/>
              <p:cNvSpPr/>
              <p:nvPr/>
            </p:nvSpPr>
            <p:spPr>
              <a:xfrm>
                <a:off x="4011394" y="2352304"/>
                <a:ext cx="10097" cy="8506"/>
              </a:xfrm>
              <a:custGeom>
                <a:rect b="b" l="l" r="r" t="t"/>
                <a:pathLst>
                  <a:path extrusionOk="0" h="246" w="292">
                    <a:moveTo>
                      <a:pt x="100" y="111"/>
                    </a:moveTo>
                    <a:cubicBezTo>
                      <a:pt x="100" y="111"/>
                      <a:pt x="100" y="112"/>
                      <a:pt x="100" y="113"/>
                    </a:cubicBezTo>
                    <a:cubicBezTo>
                      <a:pt x="102" y="116"/>
                      <a:pt x="102" y="117"/>
                      <a:pt x="103" y="117"/>
                    </a:cubicBezTo>
                    <a:cubicBezTo>
                      <a:pt x="103" y="117"/>
                      <a:pt x="101" y="111"/>
                      <a:pt x="100" y="111"/>
                    </a:cubicBezTo>
                    <a:close/>
                    <a:moveTo>
                      <a:pt x="54" y="0"/>
                    </a:moveTo>
                    <a:cubicBezTo>
                      <a:pt x="47" y="7"/>
                      <a:pt x="40" y="14"/>
                      <a:pt x="34" y="20"/>
                    </a:cubicBezTo>
                    <a:cubicBezTo>
                      <a:pt x="21" y="27"/>
                      <a:pt x="14" y="40"/>
                      <a:pt x="14" y="53"/>
                    </a:cubicBezTo>
                    <a:cubicBezTo>
                      <a:pt x="7" y="66"/>
                      <a:pt x="1" y="86"/>
                      <a:pt x="1" y="99"/>
                    </a:cubicBezTo>
                    <a:cubicBezTo>
                      <a:pt x="7" y="139"/>
                      <a:pt x="21" y="172"/>
                      <a:pt x="47" y="205"/>
                    </a:cubicBezTo>
                    <a:cubicBezTo>
                      <a:pt x="70" y="228"/>
                      <a:pt x="103" y="246"/>
                      <a:pt x="137" y="246"/>
                    </a:cubicBezTo>
                    <a:cubicBezTo>
                      <a:pt x="142" y="246"/>
                      <a:pt x="147" y="245"/>
                      <a:pt x="153" y="245"/>
                    </a:cubicBezTo>
                    <a:cubicBezTo>
                      <a:pt x="172" y="245"/>
                      <a:pt x="192" y="238"/>
                      <a:pt x="212" y="225"/>
                    </a:cubicBezTo>
                    <a:cubicBezTo>
                      <a:pt x="232" y="212"/>
                      <a:pt x="252" y="198"/>
                      <a:pt x="265" y="179"/>
                    </a:cubicBezTo>
                    <a:cubicBezTo>
                      <a:pt x="265" y="172"/>
                      <a:pt x="272" y="165"/>
                      <a:pt x="278" y="152"/>
                    </a:cubicBezTo>
                    <a:cubicBezTo>
                      <a:pt x="285" y="139"/>
                      <a:pt x="291" y="126"/>
                      <a:pt x="291" y="106"/>
                    </a:cubicBezTo>
                    <a:cubicBezTo>
                      <a:pt x="291" y="93"/>
                      <a:pt x="285" y="80"/>
                      <a:pt x="278" y="66"/>
                    </a:cubicBezTo>
                    <a:cubicBezTo>
                      <a:pt x="272" y="53"/>
                      <a:pt x="265" y="47"/>
                      <a:pt x="252" y="40"/>
                    </a:cubicBezTo>
                    <a:cubicBezTo>
                      <a:pt x="246" y="36"/>
                      <a:pt x="241" y="35"/>
                      <a:pt x="235" y="35"/>
                    </a:cubicBezTo>
                    <a:cubicBezTo>
                      <a:pt x="222" y="35"/>
                      <a:pt x="210" y="45"/>
                      <a:pt x="205" y="60"/>
                    </a:cubicBezTo>
                    <a:lnTo>
                      <a:pt x="205" y="66"/>
                    </a:lnTo>
                    <a:cubicBezTo>
                      <a:pt x="199" y="73"/>
                      <a:pt x="192" y="80"/>
                      <a:pt x="192" y="93"/>
                    </a:cubicBezTo>
                    <a:lnTo>
                      <a:pt x="199" y="80"/>
                    </a:lnTo>
                    <a:lnTo>
                      <a:pt x="199" y="80"/>
                    </a:lnTo>
                    <a:cubicBezTo>
                      <a:pt x="192" y="93"/>
                      <a:pt x="186" y="106"/>
                      <a:pt x="186" y="113"/>
                    </a:cubicBezTo>
                    <a:lnTo>
                      <a:pt x="186" y="106"/>
                    </a:lnTo>
                    <a:cubicBezTo>
                      <a:pt x="186" y="113"/>
                      <a:pt x="179" y="119"/>
                      <a:pt x="172" y="126"/>
                    </a:cubicBezTo>
                    <a:lnTo>
                      <a:pt x="179" y="113"/>
                    </a:lnTo>
                    <a:lnTo>
                      <a:pt x="179" y="113"/>
                    </a:lnTo>
                    <a:cubicBezTo>
                      <a:pt x="175" y="121"/>
                      <a:pt x="170" y="127"/>
                      <a:pt x="166" y="132"/>
                    </a:cubicBezTo>
                    <a:lnTo>
                      <a:pt x="166" y="132"/>
                    </a:lnTo>
                    <a:cubicBezTo>
                      <a:pt x="163" y="135"/>
                      <a:pt x="160" y="137"/>
                      <a:pt x="157" y="139"/>
                    </a:cubicBezTo>
                    <a:lnTo>
                      <a:pt x="157" y="139"/>
                    </a:lnTo>
                    <a:cubicBezTo>
                      <a:pt x="151" y="140"/>
                      <a:pt x="145" y="146"/>
                      <a:pt x="139" y="146"/>
                    </a:cubicBezTo>
                    <a:lnTo>
                      <a:pt x="120" y="139"/>
                    </a:lnTo>
                    <a:lnTo>
                      <a:pt x="113" y="126"/>
                    </a:lnTo>
                    <a:lnTo>
                      <a:pt x="106" y="126"/>
                    </a:lnTo>
                    <a:lnTo>
                      <a:pt x="100" y="119"/>
                    </a:lnTo>
                    <a:lnTo>
                      <a:pt x="100" y="113"/>
                    </a:lnTo>
                    <a:cubicBezTo>
                      <a:pt x="100" y="106"/>
                      <a:pt x="93" y="99"/>
                      <a:pt x="93" y="86"/>
                    </a:cubicBezTo>
                    <a:lnTo>
                      <a:pt x="93" y="80"/>
                    </a:lnTo>
                    <a:cubicBezTo>
                      <a:pt x="93" y="81"/>
                      <a:pt x="93" y="82"/>
                      <a:pt x="93" y="82"/>
                    </a:cubicBezTo>
                    <a:cubicBezTo>
                      <a:pt x="94" y="82"/>
                      <a:pt x="95" y="78"/>
                      <a:pt x="100" y="73"/>
                    </a:cubicBezTo>
                    <a:lnTo>
                      <a:pt x="100" y="66"/>
                    </a:lnTo>
                    <a:lnTo>
                      <a:pt x="100" y="60"/>
                    </a:lnTo>
                    <a:lnTo>
                      <a:pt x="100" y="53"/>
                    </a:lnTo>
                    <a:lnTo>
                      <a:pt x="106" y="40"/>
                    </a:lnTo>
                    <a:cubicBezTo>
                      <a:pt x="113" y="27"/>
                      <a:pt x="100" y="14"/>
                      <a:pt x="93" y="7"/>
                    </a:cubicBezTo>
                    <a:cubicBezTo>
                      <a:pt x="87" y="4"/>
                      <a:pt x="80" y="2"/>
                      <a:pt x="73" y="2"/>
                    </a:cubicBezTo>
                    <a:cubicBezTo>
                      <a:pt x="67" y="2"/>
                      <a:pt x="60" y="4"/>
                      <a:pt x="54" y="7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36"/>
              <p:cNvSpPr/>
              <p:nvPr/>
            </p:nvSpPr>
            <p:spPr>
              <a:xfrm>
                <a:off x="3994728" y="2342691"/>
                <a:ext cx="9647" cy="10131"/>
              </a:xfrm>
              <a:custGeom>
                <a:rect b="b" l="l" r="r" t="t"/>
                <a:pathLst>
                  <a:path extrusionOk="0" h="293" w="279">
                    <a:moveTo>
                      <a:pt x="213" y="159"/>
                    </a:moveTo>
                    <a:cubicBezTo>
                      <a:pt x="213" y="159"/>
                      <a:pt x="212" y="159"/>
                      <a:pt x="212" y="159"/>
                    </a:cubicBezTo>
                    <a:lnTo>
                      <a:pt x="205" y="159"/>
                    </a:lnTo>
                    <a:cubicBezTo>
                      <a:pt x="208" y="159"/>
                      <a:pt x="211" y="159"/>
                      <a:pt x="213" y="159"/>
                    </a:cubicBezTo>
                    <a:close/>
                    <a:moveTo>
                      <a:pt x="73" y="1"/>
                    </a:moveTo>
                    <a:cubicBezTo>
                      <a:pt x="40" y="14"/>
                      <a:pt x="21" y="41"/>
                      <a:pt x="7" y="74"/>
                    </a:cubicBezTo>
                    <a:cubicBezTo>
                      <a:pt x="1" y="107"/>
                      <a:pt x="1" y="140"/>
                      <a:pt x="7" y="173"/>
                    </a:cubicBezTo>
                    <a:cubicBezTo>
                      <a:pt x="32" y="235"/>
                      <a:pt x="87" y="292"/>
                      <a:pt x="155" y="292"/>
                    </a:cubicBezTo>
                    <a:cubicBezTo>
                      <a:pt x="158" y="292"/>
                      <a:pt x="162" y="292"/>
                      <a:pt x="166" y="292"/>
                    </a:cubicBezTo>
                    <a:cubicBezTo>
                      <a:pt x="199" y="285"/>
                      <a:pt x="225" y="278"/>
                      <a:pt x="245" y="259"/>
                    </a:cubicBezTo>
                    <a:cubicBezTo>
                      <a:pt x="258" y="252"/>
                      <a:pt x="265" y="239"/>
                      <a:pt x="272" y="232"/>
                    </a:cubicBezTo>
                    <a:lnTo>
                      <a:pt x="278" y="212"/>
                    </a:lnTo>
                    <a:lnTo>
                      <a:pt x="278" y="199"/>
                    </a:lnTo>
                    <a:lnTo>
                      <a:pt x="278" y="186"/>
                    </a:lnTo>
                    <a:cubicBezTo>
                      <a:pt x="274" y="178"/>
                      <a:pt x="272" y="172"/>
                      <a:pt x="272" y="172"/>
                    </a:cubicBezTo>
                    <a:cubicBezTo>
                      <a:pt x="272" y="172"/>
                      <a:pt x="272" y="174"/>
                      <a:pt x="272" y="179"/>
                    </a:cubicBezTo>
                    <a:cubicBezTo>
                      <a:pt x="272" y="166"/>
                      <a:pt x="258" y="153"/>
                      <a:pt x="245" y="146"/>
                    </a:cubicBezTo>
                    <a:cubicBezTo>
                      <a:pt x="242" y="146"/>
                      <a:pt x="240" y="147"/>
                      <a:pt x="237" y="147"/>
                    </a:cubicBezTo>
                    <a:lnTo>
                      <a:pt x="237" y="147"/>
                    </a:lnTo>
                    <a:cubicBezTo>
                      <a:pt x="237" y="147"/>
                      <a:pt x="238" y="147"/>
                      <a:pt x="238" y="146"/>
                    </a:cubicBezTo>
                    <a:lnTo>
                      <a:pt x="238" y="146"/>
                    </a:lnTo>
                    <a:cubicBezTo>
                      <a:pt x="237" y="147"/>
                      <a:pt x="235" y="147"/>
                      <a:pt x="234" y="148"/>
                    </a:cubicBezTo>
                    <a:lnTo>
                      <a:pt x="234" y="148"/>
                    </a:lnTo>
                    <a:cubicBezTo>
                      <a:pt x="233" y="148"/>
                      <a:pt x="232" y="148"/>
                      <a:pt x="231" y="149"/>
                    </a:cubicBezTo>
                    <a:lnTo>
                      <a:pt x="231" y="149"/>
                    </a:lnTo>
                    <a:cubicBezTo>
                      <a:pt x="215" y="153"/>
                      <a:pt x="204" y="155"/>
                      <a:pt x="192" y="166"/>
                    </a:cubicBezTo>
                    <a:lnTo>
                      <a:pt x="192" y="169"/>
                    </a:lnTo>
                    <a:lnTo>
                      <a:pt x="186" y="173"/>
                    </a:lnTo>
                    <a:cubicBezTo>
                      <a:pt x="184" y="174"/>
                      <a:pt x="184" y="175"/>
                      <a:pt x="185" y="175"/>
                    </a:cubicBezTo>
                    <a:cubicBezTo>
                      <a:pt x="186" y="175"/>
                      <a:pt x="190" y="172"/>
                      <a:pt x="192" y="171"/>
                    </a:cubicBezTo>
                    <a:lnTo>
                      <a:pt x="192" y="171"/>
                    </a:lnTo>
                    <a:lnTo>
                      <a:pt x="192" y="173"/>
                    </a:lnTo>
                    <a:lnTo>
                      <a:pt x="172" y="179"/>
                    </a:lnTo>
                    <a:lnTo>
                      <a:pt x="166" y="179"/>
                    </a:lnTo>
                    <a:cubicBezTo>
                      <a:pt x="166" y="179"/>
                      <a:pt x="153" y="186"/>
                      <a:pt x="159" y="186"/>
                    </a:cubicBezTo>
                    <a:lnTo>
                      <a:pt x="153" y="186"/>
                    </a:lnTo>
                    <a:lnTo>
                      <a:pt x="133" y="179"/>
                    </a:lnTo>
                    <a:lnTo>
                      <a:pt x="133" y="179"/>
                    </a:lnTo>
                    <a:cubicBezTo>
                      <a:pt x="139" y="181"/>
                      <a:pt x="143" y="182"/>
                      <a:pt x="145" y="182"/>
                    </a:cubicBezTo>
                    <a:cubicBezTo>
                      <a:pt x="148" y="182"/>
                      <a:pt x="144" y="179"/>
                      <a:pt x="139" y="179"/>
                    </a:cubicBezTo>
                    <a:lnTo>
                      <a:pt x="133" y="173"/>
                    </a:lnTo>
                    <a:lnTo>
                      <a:pt x="126" y="173"/>
                    </a:lnTo>
                    <a:lnTo>
                      <a:pt x="116" y="163"/>
                    </a:lnTo>
                    <a:lnTo>
                      <a:pt x="116" y="163"/>
                    </a:lnTo>
                    <a:cubicBezTo>
                      <a:pt x="115" y="160"/>
                      <a:pt x="114" y="158"/>
                      <a:pt x="113" y="158"/>
                    </a:cubicBezTo>
                    <a:cubicBezTo>
                      <a:pt x="113" y="158"/>
                      <a:pt x="113" y="158"/>
                      <a:pt x="113" y="159"/>
                    </a:cubicBezTo>
                    <a:lnTo>
                      <a:pt x="106" y="140"/>
                    </a:lnTo>
                    <a:lnTo>
                      <a:pt x="106" y="146"/>
                    </a:lnTo>
                    <a:lnTo>
                      <a:pt x="100" y="140"/>
                    </a:lnTo>
                    <a:lnTo>
                      <a:pt x="100" y="120"/>
                    </a:lnTo>
                    <a:lnTo>
                      <a:pt x="93" y="107"/>
                    </a:lnTo>
                    <a:lnTo>
                      <a:pt x="93" y="100"/>
                    </a:lnTo>
                    <a:lnTo>
                      <a:pt x="93" y="87"/>
                    </a:lnTo>
                    <a:cubicBezTo>
                      <a:pt x="93" y="88"/>
                      <a:pt x="93" y="89"/>
                      <a:pt x="93" y="89"/>
                    </a:cubicBezTo>
                    <a:cubicBezTo>
                      <a:pt x="93" y="89"/>
                      <a:pt x="95" y="80"/>
                      <a:pt x="100" y="80"/>
                    </a:cubicBezTo>
                    <a:lnTo>
                      <a:pt x="100" y="74"/>
                    </a:lnTo>
                    <a:lnTo>
                      <a:pt x="106" y="54"/>
                    </a:lnTo>
                    <a:lnTo>
                      <a:pt x="106" y="41"/>
                    </a:lnTo>
                    <a:cubicBezTo>
                      <a:pt x="113" y="34"/>
                      <a:pt x="113" y="21"/>
                      <a:pt x="106" y="8"/>
                    </a:cubicBezTo>
                    <a:cubicBezTo>
                      <a:pt x="100" y="4"/>
                      <a:pt x="95" y="3"/>
                      <a:pt x="90" y="3"/>
                    </a:cubicBezTo>
                    <a:cubicBezTo>
                      <a:pt x="85" y="3"/>
                      <a:pt x="80" y="4"/>
                      <a:pt x="73" y="8"/>
                    </a:cubicBez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36"/>
              <p:cNvSpPr/>
              <p:nvPr/>
            </p:nvSpPr>
            <p:spPr>
              <a:xfrm>
                <a:off x="3982419" y="2335638"/>
                <a:ext cx="8022" cy="6189"/>
              </a:xfrm>
              <a:custGeom>
                <a:rect b="b" l="l" r="r" t="t"/>
                <a:pathLst>
                  <a:path extrusionOk="0" h="179" w="232">
                    <a:moveTo>
                      <a:pt x="86" y="60"/>
                    </a:moveTo>
                    <a:lnTo>
                      <a:pt x="91" y="62"/>
                    </a:lnTo>
                    <a:lnTo>
                      <a:pt x="91" y="62"/>
                    </a:lnTo>
                    <a:cubicBezTo>
                      <a:pt x="91" y="63"/>
                      <a:pt x="91" y="63"/>
                      <a:pt x="91" y="63"/>
                    </a:cubicBezTo>
                    <a:lnTo>
                      <a:pt x="91" y="63"/>
                    </a:lnTo>
                    <a:cubicBezTo>
                      <a:pt x="89" y="62"/>
                      <a:pt x="87" y="61"/>
                      <a:pt x="86" y="60"/>
                    </a:cubicBezTo>
                    <a:close/>
                    <a:moveTo>
                      <a:pt x="107" y="68"/>
                    </a:moveTo>
                    <a:cubicBezTo>
                      <a:pt x="108" y="68"/>
                      <a:pt x="109" y="69"/>
                      <a:pt x="110" y="69"/>
                    </a:cubicBezTo>
                    <a:lnTo>
                      <a:pt x="110" y="69"/>
                    </a:lnTo>
                    <a:cubicBezTo>
                      <a:pt x="109" y="69"/>
                      <a:pt x="108" y="68"/>
                      <a:pt x="106" y="68"/>
                    </a:cubicBezTo>
                    <a:lnTo>
                      <a:pt x="106" y="68"/>
                    </a:lnTo>
                    <a:cubicBezTo>
                      <a:pt x="107" y="68"/>
                      <a:pt x="107" y="68"/>
                      <a:pt x="107" y="68"/>
                    </a:cubicBezTo>
                    <a:close/>
                    <a:moveTo>
                      <a:pt x="110" y="69"/>
                    </a:moveTo>
                    <a:lnTo>
                      <a:pt x="110" y="69"/>
                    </a:lnTo>
                    <a:cubicBezTo>
                      <a:pt x="111" y="70"/>
                      <a:pt x="112" y="70"/>
                      <a:pt x="114" y="71"/>
                    </a:cubicBezTo>
                    <a:lnTo>
                      <a:pt x="114" y="71"/>
                    </a:lnTo>
                    <a:cubicBezTo>
                      <a:pt x="112" y="70"/>
                      <a:pt x="111" y="70"/>
                      <a:pt x="110" y="69"/>
                    </a:cubicBezTo>
                    <a:close/>
                    <a:moveTo>
                      <a:pt x="79" y="0"/>
                    </a:moveTo>
                    <a:lnTo>
                      <a:pt x="60" y="7"/>
                    </a:lnTo>
                    <a:lnTo>
                      <a:pt x="46" y="7"/>
                    </a:lnTo>
                    <a:cubicBezTo>
                      <a:pt x="33" y="7"/>
                      <a:pt x="20" y="20"/>
                      <a:pt x="20" y="27"/>
                    </a:cubicBezTo>
                    <a:lnTo>
                      <a:pt x="26" y="20"/>
                    </a:lnTo>
                    <a:lnTo>
                      <a:pt x="26" y="20"/>
                    </a:lnTo>
                    <a:cubicBezTo>
                      <a:pt x="20" y="27"/>
                      <a:pt x="7" y="40"/>
                      <a:pt x="7" y="47"/>
                    </a:cubicBezTo>
                    <a:cubicBezTo>
                      <a:pt x="7" y="53"/>
                      <a:pt x="7" y="66"/>
                      <a:pt x="0" y="73"/>
                    </a:cubicBezTo>
                    <a:cubicBezTo>
                      <a:pt x="0" y="86"/>
                      <a:pt x="7" y="99"/>
                      <a:pt x="7" y="113"/>
                    </a:cubicBezTo>
                    <a:cubicBezTo>
                      <a:pt x="13" y="146"/>
                      <a:pt x="53" y="165"/>
                      <a:pt x="79" y="172"/>
                    </a:cubicBezTo>
                    <a:cubicBezTo>
                      <a:pt x="99" y="179"/>
                      <a:pt x="119" y="179"/>
                      <a:pt x="139" y="179"/>
                    </a:cubicBezTo>
                    <a:lnTo>
                      <a:pt x="159" y="179"/>
                    </a:lnTo>
                    <a:cubicBezTo>
                      <a:pt x="172" y="172"/>
                      <a:pt x="179" y="172"/>
                      <a:pt x="185" y="165"/>
                    </a:cubicBezTo>
                    <a:cubicBezTo>
                      <a:pt x="198" y="159"/>
                      <a:pt x="212" y="152"/>
                      <a:pt x="218" y="146"/>
                    </a:cubicBezTo>
                    <a:lnTo>
                      <a:pt x="225" y="139"/>
                    </a:lnTo>
                    <a:lnTo>
                      <a:pt x="231" y="119"/>
                    </a:lnTo>
                    <a:cubicBezTo>
                      <a:pt x="231" y="106"/>
                      <a:pt x="231" y="99"/>
                      <a:pt x="225" y="86"/>
                    </a:cubicBezTo>
                    <a:cubicBezTo>
                      <a:pt x="215" y="71"/>
                      <a:pt x="201" y="64"/>
                      <a:pt x="187" y="64"/>
                    </a:cubicBezTo>
                    <a:cubicBezTo>
                      <a:pt x="182" y="64"/>
                      <a:pt x="177" y="65"/>
                      <a:pt x="172" y="66"/>
                    </a:cubicBezTo>
                    <a:lnTo>
                      <a:pt x="145" y="66"/>
                    </a:lnTo>
                    <a:cubicBezTo>
                      <a:pt x="143" y="66"/>
                      <a:pt x="141" y="66"/>
                      <a:pt x="138" y="67"/>
                    </a:cubicBezTo>
                    <a:lnTo>
                      <a:pt x="138" y="67"/>
                    </a:lnTo>
                    <a:lnTo>
                      <a:pt x="139" y="66"/>
                    </a:lnTo>
                    <a:lnTo>
                      <a:pt x="139" y="66"/>
                    </a:lnTo>
                    <a:cubicBezTo>
                      <a:pt x="139" y="66"/>
                      <a:pt x="138" y="67"/>
                      <a:pt x="138" y="67"/>
                    </a:cubicBezTo>
                    <a:lnTo>
                      <a:pt x="138" y="67"/>
                    </a:lnTo>
                    <a:cubicBezTo>
                      <a:pt x="135" y="67"/>
                      <a:pt x="132" y="68"/>
                      <a:pt x="129" y="70"/>
                    </a:cubicBezTo>
                    <a:lnTo>
                      <a:pt x="129" y="70"/>
                    </a:lnTo>
                    <a:cubicBezTo>
                      <a:pt x="126" y="71"/>
                      <a:pt x="123" y="71"/>
                      <a:pt x="120" y="71"/>
                    </a:cubicBezTo>
                    <a:cubicBezTo>
                      <a:pt x="118" y="71"/>
                      <a:pt x="116" y="71"/>
                      <a:pt x="115" y="71"/>
                    </a:cubicBezTo>
                    <a:lnTo>
                      <a:pt x="115" y="71"/>
                    </a:lnTo>
                    <a:lnTo>
                      <a:pt x="119" y="73"/>
                    </a:lnTo>
                    <a:cubicBezTo>
                      <a:pt x="117" y="72"/>
                      <a:pt x="115" y="71"/>
                      <a:pt x="114" y="71"/>
                    </a:cubicBezTo>
                    <a:lnTo>
                      <a:pt x="114" y="71"/>
                    </a:lnTo>
                    <a:cubicBezTo>
                      <a:pt x="114" y="71"/>
                      <a:pt x="114" y="71"/>
                      <a:pt x="115" y="71"/>
                    </a:cubicBezTo>
                    <a:lnTo>
                      <a:pt x="115" y="71"/>
                    </a:lnTo>
                    <a:lnTo>
                      <a:pt x="108" y="67"/>
                    </a:lnTo>
                    <a:lnTo>
                      <a:pt x="108" y="67"/>
                    </a:lnTo>
                    <a:cubicBezTo>
                      <a:pt x="108" y="67"/>
                      <a:pt x="107" y="67"/>
                      <a:pt x="107" y="68"/>
                    </a:cubicBezTo>
                    <a:lnTo>
                      <a:pt x="107" y="68"/>
                    </a:lnTo>
                    <a:cubicBezTo>
                      <a:pt x="107" y="67"/>
                      <a:pt x="106" y="67"/>
                      <a:pt x="106" y="66"/>
                    </a:cubicBezTo>
                    <a:lnTo>
                      <a:pt x="106" y="66"/>
                    </a:lnTo>
                    <a:lnTo>
                      <a:pt x="108" y="67"/>
                    </a:lnTo>
                    <a:lnTo>
                      <a:pt x="108" y="67"/>
                    </a:lnTo>
                    <a:cubicBezTo>
                      <a:pt x="116" y="63"/>
                      <a:pt x="124" y="59"/>
                      <a:pt x="132" y="53"/>
                    </a:cubicBezTo>
                    <a:cubicBezTo>
                      <a:pt x="139" y="47"/>
                      <a:pt x="145" y="33"/>
                      <a:pt x="145" y="20"/>
                    </a:cubicBezTo>
                    <a:cubicBezTo>
                      <a:pt x="139" y="7"/>
                      <a:pt x="126" y="0"/>
                      <a:pt x="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36"/>
              <p:cNvSpPr/>
              <p:nvPr/>
            </p:nvSpPr>
            <p:spPr>
              <a:xfrm>
                <a:off x="3972806" y="2324815"/>
                <a:ext cx="5083" cy="6743"/>
              </a:xfrm>
              <a:custGeom>
                <a:rect b="b" l="l" r="r" t="t"/>
                <a:pathLst>
                  <a:path extrusionOk="0" h="195" w="147">
                    <a:moveTo>
                      <a:pt x="91" y="0"/>
                    </a:moveTo>
                    <a:cubicBezTo>
                      <a:pt x="85" y="0"/>
                      <a:pt x="79" y="1"/>
                      <a:pt x="74" y="3"/>
                    </a:cubicBezTo>
                    <a:cubicBezTo>
                      <a:pt x="47" y="10"/>
                      <a:pt x="34" y="23"/>
                      <a:pt x="21" y="43"/>
                    </a:cubicBezTo>
                    <a:cubicBezTo>
                      <a:pt x="14" y="49"/>
                      <a:pt x="8" y="62"/>
                      <a:pt x="8" y="69"/>
                    </a:cubicBezTo>
                    <a:cubicBezTo>
                      <a:pt x="8" y="82"/>
                      <a:pt x="1" y="89"/>
                      <a:pt x="8" y="102"/>
                    </a:cubicBezTo>
                    <a:cubicBezTo>
                      <a:pt x="8" y="115"/>
                      <a:pt x="8" y="128"/>
                      <a:pt x="14" y="142"/>
                    </a:cubicBezTo>
                    <a:cubicBezTo>
                      <a:pt x="21" y="148"/>
                      <a:pt x="27" y="161"/>
                      <a:pt x="34" y="168"/>
                    </a:cubicBezTo>
                    <a:lnTo>
                      <a:pt x="54" y="181"/>
                    </a:lnTo>
                    <a:lnTo>
                      <a:pt x="60" y="188"/>
                    </a:lnTo>
                    <a:cubicBezTo>
                      <a:pt x="74" y="194"/>
                      <a:pt x="87" y="194"/>
                      <a:pt x="100" y="194"/>
                    </a:cubicBezTo>
                    <a:lnTo>
                      <a:pt x="113" y="188"/>
                    </a:lnTo>
                    <a:lnTo>
                      <a:pt x="126" y="175"/>
                    </a:lnTo>
                    <a:cubicBezTo>
                      <a:pt x="133" y="168"/>
                      <a:pt x="140" y="161"/>
                      <a:pt x="140" y="155"/>
                    </a:cubicBezTo>
                    <a:cubicBezTo>
                      <a:pt x="140" y="142"/>
                      <a:pt x="140" y="135"/>
                      <a:pt x="133" y="128"/>
                    </a:cubicBezTo>
                    <a:lnTo>
                      <a:pt x="133" y="122"/>
                    </a:lnTo>
                    <a:lnTo>
                      <a:pt x="140" y="135"/>
                    </a:lnTo>
                    <a:lnTo>
                      <a:pt x="140" y="128"/>
                    </a:lnTo>
                    <a:cubicBezTo>
                      <a:pt x="133" y="115"/>
                      <a:pt x="126" y="102"/>
                      <a:pt x="113" y="95"/>
                    </a:cubicBezTo>
                    <a:lnTo>
                      <a:pt x="104" y="91"/>
                    </a:lnTo>
                    <a:lnTo>
                      <a:pt x="103" y="89"/>
                    </a:lnTo>
                    <a:lnTo>
                      <a:pt x="107" y="82"/>
                    </a:lnTo>
                    <a:lnTo>
                      <a:pt x="102" y="87"/>
                    </a:lnTo>
                    <a:lnTo>
                      <a:pt x="102" y="87"/>
                    </a:lnTo>
                    <a:lnTo>
                      <a:pt x="102" y="86"/>
                    </a:lnTo>
                    <a:lnTo>
                      <a:pt x="102" y="86"/>
                    </a:lnTo>
                    <a:lnTo>
                      <a:pt x="110" y="74"/>
                    </a:lnTo>
                    <a:lnTo>
                      <a:pt x="110" y="74"/>
                    </a:lnTo>
                    <a:lnTo>
                      <a:pt x="120" y="69"/>
                    </a:lnTo>
                    <a:lnTo>
                      <a:pt x="126" y="69"/>
                    </a:lnTo>
                    <a:cubicBezTo>
                      <a:pt x="133" y="62"/>
                      <a:pt x="146" y="49"/>
                      <a:pt x="146" y="43"/>
                    </a:cubicBezTo>
                    <a:cubicBezTo>
                      <a:pt x="146" y="29"/>
                      <a:pt x="140" y="16"/>
                      <a:pt x="133" y="10"/>
                    </a:cubicBezTo>
                    <a:cubicBezTo>
                      <a:pt x="119" y="5"/>
                      <a:pt x="105" y="0"/>
                      <a:pt x="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36"/>
              <p:cNvSpPr/>
              <p:nvPr/>
            </p:nvSpPr>
            <p:spPr>
              <a:xfrm>
                <a:off x="3726683" y="1981426"/>
                <a:ext cx="197299" cy="191006"/>
              </a:xfrm>
              <a:custGeom>
                <a:rect b="b" l="l" r="r" t="t"/>
                <a:pathLst>
                  <a:path extrusionOk="0" h="5524" w="5706">
                    <a:moveTo>
                      <a:pt x="2225" y="0"/>
                    </a:moveTo>
                    <a:cubicBezTo>
                      <a:pt x="1731" y="0"/>
                      <a:pt x="1235" y="170"/>
                      <a:pt x="853" y="472"/>
                    </a:cubicBezTo>
                    <a:cubicBezTo>
                      <a:pt x="423" y="815"/>
                      <a:pt x="146" y="1311"/>
                      <a:pt x="74" y="1852"/>
                    </a:cubicBezTo>
                    <a:cubicBezTo>
                      <a:pt x="1" y="2387"/>
                      <a:pt x="113" y="2935"/>
                      <a:pt x="318" y="3430"/>
                    </a:cubicBezTo>
                    <a:cubicBezTo>
                      <a:pt x="549" y="3971"/>
                      <a:pt x="892" y="4480"/>
                      <a:pt x="1348" y="4856"/>
                    </a:cubicBezTo>
                    <a:cubicBezTo>
                      <a:pt x="1804" y="5233"/>
                      <a:pt x="2391" y="5497"/>
                      <a:pt x="2992" y="5523"/>
                    </a:cubicBezTo>
                    <a:cubicBezTo>
                      <a:pt x="3005" y="5523"/>
                      <a:pt x="3017" y="5524"/>
                      <a:pt x="3030" y="5524"/>
                    </a:cubicBezTo>
                    <a:cubicBezTo>
                      <a:pt x="3292" y="5524"/>
                      <a:pt x="3530" y="5457"/>
                      <a:pt x="3745" y="5312"/>
                    </a:cubicBezTo>
                    <a:cubicBezTo>
                      <a:pt x="3976" y="5153"/>
                      <a:pt x="4187" y="4949"/>
                      <a:pt x="4326" y="4698"/>
                    </a:cubicBezTo>
                    <a:cubicBezTo>
                      <a:pt x="4379" y="4592"/>
                      <a:pt x="4418" y="4480"/>
                      <a:pt x="4431" y="4361"/>
                    </a:cubicBezTo>
                    <a:cubicBezTo>
                      <a:pt x="4438" y="4305"/>
                      <a:pt x="4398" y="4277"/>
                      <a:pt x="4355" y="4277"/>
                    </a:cubicBezTo>
                    <a:cubicBezTo>
                      <a:pt x="4311" y="4277"/>
                      <a:pt x="4263" y="4305"/>
                      <a:pt x="4253" y="4361"/>
                    </a:cubicBezTo>
                    <a:cubicBezTo>
                      <a:pt x="4220" y="4605"/>
                      <a:pt x="4029" y="4817"/>
                      <a:pt x="3857" y="4975"/>
                    </a:cubicBezTo>
                    <a:cubicBezTo>
                      <a:pt x="3685" y="5134"/>
                      <a:pt x="3481" y="5272"/>
                      <a:pt x="3243" y="5312"/>
                    </a:cubicBezTo>
                    <a:cubicBezTo>
                      <a:pt x="3179" y="5321"/>
                      <a:pt x="3114" y="5325"/>
                      <a:pt x="3050" y="5325"/>
                    </a:cubicBezTo>
                    <a:cubicBezTo>
                      <a:pt x="2836" y="5325"/>
                      <a:pt x="2622" y="5279"/>
                      <a:pt x="2424" y="5213"/>
                    </a:cubicBezTo>
                    <a:cubicBezTo>
                      <a:pt x="2167" y="5134"/>
                      <a:pt x="1922" y="5021"/>
                      <a:pt x="1698" y="4869"/>
                    </a:cubicBezTo>
                    <a:cubicBezTo>
                      <a:pt x="859" y="4295"/>
                      <a:pt x="252" y="3232"/>
                      <a:pt x="239" y="2209"/>
                    </a:cubicBezTo>
                    <a:cubicBezTo>
                      <a:pt x="225" y="1713"/>
                      <a:pt x="377" y="1225"/>
                      <a:pt x="707" y="848"/>
                    </a:cubicBezTo>
                    <a:cubicBezTo>
                      <a:pt x="1031" y="465"/>
                      <a:pt x="1500" y="228"/>
                      <a:pt x="1995" y="168"/>
                    </a:cubicBezTo>
                    <a:cubicBezTo>
                      <a:pt x="2074" y="158"/>
                      <a:pt x="2154" y="153"/>
                      <a:pt x="2234" y="153"/>
                    </a:cubicBezTo>
                    <a:cubicBezTo>
                      <a:pt x="2642" y="153"/>
                      <a:pt x="3054" y="282"/>
                      <a:pt x="3368" y="558"/>
                    </a:cubicBezTo>
                    <a:cubicBezTo>
                      <a:pt x="3758" y="908"/>
                      <a:pt x="3936" y="1423"/>
                      <a:pt x="4088" y="1911"/>
                    </a:cubicBezTo>
                    <a:cubicBezTo>
                      <a:pt x="4161" y="2169"/>
                      <a:pt x="4233" y="2426"/>
                      <a:pt x="4319" y="2677"/>
                    </a:cubicBezTo>
                    <a:cubicBezTo>
                      <a:pt x="4398" y="2902"/>
                      <a:pt x="4484" y="3166"/>
                      <a:pt x="4649" y="3351"/>
                    </a:cubicBezTo>
                    <a:cubicBezTo>
                      <a:pt x="4735" y="3450"/>
                      <a:pt x="4854" y="3489"/>
                      <a:pt x="4986" y="3509"/>
                    </a:cubicBezTo>
                    <a:cubicBezTo>
                      <a:pt x="5131" y="3529"/>
                      <a:pt x="5244" y="3569"/>
                      <a:pt x="5343" y="3674"/>
                    </a:cubicBezTo>
                    <a:cubicBezTo>
                      <a:pt x="5534" y="3899"/>
                      <a:pt x="5580" y="4216"/>
                      <a:pt x="5369" y="4440"/>
                    </a:cubicBezTo>
                    <a:cubicBezTo>
                      <a:pt x="5263" y="4553"/>
                      <a:pt x="5118" y="4625"/>
                      <a:pt x="4980" y="4678"/>
                    </a:cubicBezTo>
                    <a:cubicBezTo>
                      <a:pt x="4942" y="4690"/>
                      <a:pt x="4952" y="4738"/>
                      <a:pt x="4986" y="4738"/>
                    </a:cubicBezTo>
                    <a:cubicBezTo>
                      <a:pt x="4988" y="4738"/>
                      <a:pt x="4990" y="4738"/>
                      <a:pt x="4993" y="4737"/>
                    </a:cubicBezTo>
                    <a:lnTo>
                      <a:pt x="4993" y="4744"/>
                    </a:lnTo>
                    <a:cubicBezTo>
                      <a:pt x="5270" y="4685"/>
                      <a:pt x="5541" y="4526"/>
                      <a:pt x="5627" y="4242"/>
                    </a:cubicBezTo>
                    <a:cubicBezTo>
                      <a:pt x="5706" y="3991"/>
                      <a:pt x="5587" y="3694"/>
                      <a:pt x="5396" y="3522"/>
                    </a:cubicBezTo>
                    <a:cubicBezTo>
                      <a:pt x="5296" y="3430"/>
                      <a:pt x="5178" y="3384"/>
                      <a:pt x="5046" y="3364"/>
                    </a:cubicBezTo>
                    <a:cubicBezTo>
                      <a:pt x="4960" y="3357"/>
                      <a:pt x="4867" y="3344"/>
                      <a:pt x="4795" y="3291"/>
                    </a:cubicBezTo>
                    <a:cubicBezTo>
                      <a:pt x="4735" y="3245"/>
                      <a:pt x="4689" y="3166"/>
                      <a:pt x="4656" y="3100"/>
                    </a:cubicBezTo>
                    <a:cubicBezTo>
                      <a:pt x="4517" y="2836"/>
                      <a:pt x="4431" y="2552"/>
                      <a:pt x="4346" y="2275"/>
                    </a:cubicBezTo>
                    <a:cubicBezTo>
                      <a:pt x="4187" y="1740"/>
                      <a:pt x="4049" y="1165"/>
                      <a:pt x="3705" y="710"/>
                    </a:cubicBezTo>
                    <a:cubicBezTo>
                      <a:pt x="3375" y="274"/>
                      <a:pt x="2873" y="30"/>
                      <a:pt x="2332" y="3"/>
                    </a:cubicBezTo>
                    <a:cubicBezTo>
                      <a:pt x="2296" y="1"/>
                      <a:pt x="2261" y="0"/>
                      <a:pt x="22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36"/>
              <p:cNvSpPr/>
              <p:nvPr/>
            </p:nvSpPr>
            <p:spPr>
              <a:xfrm>
                <a:off x="3702479" y="2151720"/>
                <a:ext cx="175066" cy="90351"/>
              </a:xfrm>
              <a:custGeom>
                <a:rect b="b" l="l" r="r" t="t"/>
                <a:pathLst>
                  <a:path extrusionOk="0" h="2613" w="5063">
                    <a:moveTo>
                      <a:pt x="5025" y="1"/>
                    </a:moveTo>
                    <a:cubicBezTo>
                      <a:pt x="5021" y="1"/>
                      <a:pt x="5017" y="2"/>
                      <a:pt x="5013" y="4"/>
                    </a:cubicBezTo>
                    <a:lnTo>
                      <a:pt x="5019" y="4"/>
                    </a:lnTo>
                    <a:cubicBezTo>
                      <a:pt x="4517" y="268"/>
                      <a:pt x="4583" y="882"/>
                      <a:pt x="4438" y="1351"/>
                    </a:cubicBezTo>
                    <a:cubicBezTo>
                      <a:pt x="4346" y="1655"/>
                      <a:pt x="4108" y="1833"/>
                      <a:pt x="3844" y="1998"/>
                    </a:cubicBezTo>
                    <a:cubicBezTo>
                      <a:pt x="3534" y="2190"/>
                      <a:pt x="3197" y="2328"/>
                      <a:pt x="2840" y="2394"/>
                    </a:cubicBezTo>
                    <a:cubicBezTo>
                      <a:pt x="2705" y="2421"/>
                      <a:pt x="2566" y="2435"/>
                      <a:pt x="2428" y="2435"/>
                    </a:cubicBezTo>
                    <a:cubicBezTo>
                      <a:pt x="2229" y="2435"/>
                      <a:pt x="2030" y="2406"/>
                      <a:pt x="1843" y="2348"/>
                    </a:cubicBezTo>
                    <a:cubicBezTo>
                      <a:pt x="1586" y="2269"/>
                      <a:pt x="1348" y="2143"/>
                      <a:pt x="1130" y="1991"/>
                    </a:cubicBezTo>
                    <a:cubicBezTo>
                      <a:pt x="714" y="1714"/>
                      <a:pt x="179" y="1225"/>
                      <a:pt x="245" y="671"/>
                    </a:cubicBezTo>
                    <a:cubicBezTo>
                      <a:pt x="279" y="412"/>
                      <a:pt x="504" y="205"/>
                      <a:pt x="744" y="205"/>
                    </a:cubicBezTo>
                    <a:cubicBezTo>
                      <a:pt x="834" y="205"/>
                      <a:pt x="926" y="234"/>
                      <a:pt x="1011" y="301"/>
                    </a:cubicBezTo>
                    <a:cubicBezTo>
                      <a:pt x="1170" y="420"/>
                      <a:pt x="1229" y="730"/>
                      <a:pt x="998" y="816"/>
                    </a:cubicBezTo>
                    <a:cubicBezTo>
                      <a:pt x="977" y="824"/>
                      <a:pt x="955" y="828"/>
                      <a:pt x="933" y="828"/>
                    </a:cubicBezTo>
                    <a:cubicBezTo>
                      <a:pt x="851" y="828"/>
                      <a:pt x="769" y="774"/>
                      <a:pt x="754" y="691"/>
                    </a:cubicBezTo>
                    <a:cubicBezTo>
                      <a:pt x="731" y="586"/>
                      <a:pt x="824" y="508"/>
                      <a:pt x="919" y="508"/>
                    </a:cubicBezTo>
                    <a:cubicBezTo>
                      <a:pt x="932" y="508"/>
                      <a:pt x="945" y="509"/>
                      <a:pt x="958" y="512"/>
                    </a:cubicBezTo>
                    <a:cubicBezTo>
                      <a:pt x="961" y="513"/>
                      <a:pt x="963" y="513"/>
                      <a:pt x="965" y="513"/>
                    </a:cubicBezTo>
                    <a:cubicBezTo>
                      <a:pt x="995" y="513"/>
                      <a:pt x="1016" y="472"/>
                      <a:pt x="985" y="460"/>
                    </a:cubicBezTo>
                    <a:cubicBezTo>
                      <a:pt x="949" y="439"/>
                      <a:pt x="911" y="429"/>
                      <a:pt x="874" y="429"/>
                    </a:cubicBezTo>
                    <a:cubicBezTo>
                      <a:pt x="780" y="429"/>
                      <a:pt x="691" y="489"/>
                      <a:pt x="648" y="578"/>
                    </a:cubicBezTo>
                    <a:cubicBezTo>
                      <a:pt x="582" y="737"/>
                      <a:pt x="701" y="922"/>
                      <a:pt x="859" y="968"/>
                    </a:cubicBezTo>
                    <a:cubicBezTo>
                      <a:pt x="886" y="975"/>
                      <a:pt x="913" y="979"/>
                      <a:pt x="940" y="979"/>
                    </a:cubicBezTo>
                    <a:cubicBezTo>
                      <a:pt x="1081" y="979"/>
                      <a:pt x="1221" y="884"/>
                      <a:pt x="1282" y="757"/>
                    </a:cubicBezTo>
                    <a:cubicBezTo>
                      <a:pt x="1368" y="578"/>
                      <a:pt x="1308" y="354"/>
                      <a:pt x="1183" y="215"/>
                    </a:cubicBezTo>
                    <a:cubicBezTo>
                      <a:pt x="1062" y="83"/>
                      <a:pt x="904" y="23"/>
                      <a:pt x="744" y="23"/>
                    </a:cubicBezTo>
                    <a:cubicBezTo>
                      <a:pt x="545" y="23"/>
                      <a:pt x="344" y="116"/>
                      <a:pt x="212" y="281"/>
                    </a:cubicBezTo>
                    <a:cubicBezTo>
                      <a:pt x="1" y="552"/>
                      <a:pt x="27" y="915"/>
                      <a:pt x="159" y="1219"/>
                    </a:cubicBezTo>
                    <a:cubicBezTo>
                      <a:pt x="305" y="1542"/>
                      <a:pt x="569" y="1807"/>
                      <a:pt x="853" y="2024"/>
                    </a:cubicBezTo>
                    <a:cubicBezTo>
                      <a:pt x="1117" y="2229"/>
                      <a:pt x="1421" y="2401"/>
                      <a:pt x="1738" y="2506"/>
                    </a:cubicBezTo>
                    <a:cubicBezTo>
                      <a:pt x="1955" y="2579"/>
                      <a:pt x="2179" y="2612"/>
                      <a:pt x="2403" y="2612"/>
                    </a:cubicBezTo>
                    <a:cubicBezTo>
                      <a:pt x="3017" y="2612"/>
                      <a:pt x="3631" y="2364"/>
                      <a:pt x="4115" y="1991"/>
                    </a:cubicBezTo>
                    <a:cubicBezTo>
                      <a:pt x="4267" y="1873"/>
                      <a:pt x="4412" y="1747"/>
                      <a:pt x="4491" y="1569"/>
                    </a:cubicBezTo>
                    <a:cubicBezTo>
                      <a:pt x="4564" y="1404"/>
                      <a:pt x="4597" y="1232"/>
                      <a:pt x="4623" y="1060"/>
                    </a:cubicBezTo>
                    <a:cubicBezTo>
                      <a:pt x="4676" y="671"/>
                      <a:pt x="4722" y="301"/>
                      <a:pt x="5046" y="44"/>
                    </a:cubicBezTo>
                    <a:cubicBezTo>
                      <a:pt x="5062" y="27"/>
                      <a:pt x="5046" y="1"/>
                      <a:pt x="50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36"/>
              <p:cNvSpPr/>
              <p:nvPr/>
            </p:nvSpPr>
            <p:spPr>
              <a:xfrm>
                <a:off x="3917413" y="2131181"/>
                <a:ext cx="244013" cy="117218"/>
              </a:xfrm>
              <a:custGeom>
                <a:rect b="b" l="l" r="r" t="t"/>
                <a:pathLst>
                  <a:path extrusionOk="0" h="3390" w="7057">
                    <a:moveTo>
                      <a:pt x="24" y="0"/>
                    </a:moveTo>
                    <a:cubicBezTo>
                      <a:pt x="13" y="0"/>
                      <a:pt x="1" y="11"/>
                      <a:pt x="5" y="23"/>
                    </a:cubicBezTo>
                    <a:lnTo>
                      <a:pt x="5" y="30"/>
                    </a:lnTo>
                    <a:cubicBezTo>
                      <a:pt x="144" y="380"/>
                      <a:pt x="395" y="657"/>
                      <a:pt x="645" y="941"/>
                    </a:cubicBezTo>
                    <a:cubicBezTo>
                      <a:pt x="870" y="1199"/>
                      <a:pt x="1108" y="1450"/>
                      <a:pt x="1359" y="1687"/>
                    </a:cubicBezTo>
                    <a:cubicBezTo>
                      <a:pt x="1860" y="2156"/>
                      <a:pt x="2455" y="2579"/>
                      <a:pt x="3141" y="2671"/>
                    </a:cubicBezTo>
                    <a:cubicBezTo>
                      <a:pt x="3288" y="2693"/>
                      <a:pt x="3437" y="2703"/>
                      <a:pt x="3587" y="2703"/>
                    </a:cubicBezTo>
                    <a:cubicBezTo>
                      <a:pt x="4128" y="2703"/>
                      <a:pt x="4680" y="2570"/>
                      <a:pt x="5155" y="2348"/>
                    </a:cubicBezTo>
                    <a:cubicBezTo>
                      <a:pt x="5472" y="2202"/>
                      <a:pt x="5763" y="2011"/>
                      <a:pt x="6014" y="1773"/>
                    </a:cubicBezTo>
                    <a:cubicBezTo>
                      <a:pt x="6258" y="1542"/>
                      <a:pt x="6535" y="1238"/>
                      <a:pt x="6582" y="888"/>
                    </a:cubicBezTo>
                    <a:cubicBezTo>
                      <a:pt x="6614" y="591"/>
                      <a:pt x="6443" y="261"/>
                      <a:pt x="6119" y="261"/>
                    </a:cubicBezTo>
                    <a:cubicBezTo>
                      <a:pt x="6112" y="261"/>
                      <a:pt x="6106" y="261"/>
                      <a:pt x="6100" y="261"/>
                    </a:cubicBezTo>
                    <a:cubicBezTo>
                      <a:pt x="5822" y="268"/>
                      <a:pt x="5644" y="572"/>
                      <a:pt x="5816" y="809"/>
                    </a:cubicBezTo>
                    <a:cubicBezTo>
                      <a:pt x="5842" y="849"/>
                      <a:pt x="5888" y="888"/>
                      <a:pt x="5934" y="908"/>
                    </a:cubicBezTo>
                    <a:cubicBezTo>
                      <a:pt x="5967" y="915"/>
                      <a:pt x="5994" y="915"/>
                      <a:pt x="6020" y="928"/>
                    </a:cubicBezTo>
                    <a:cubicBezTo>
                      <a:pt x="6093" y="948"/>
                      <a:pt x="6093" y="987"/>
                      <a:pt x="6033" y="1034"/>
                    </a:cubicBezTo>
                    <a:cubicBezTo>
                      <a:pt x="5992" y="1069"/>
                      <a:pt x="5943" y="1084"/>
                      <a:pt x="5892" y="1084"/>
                    </a:cubicBezTo>
                    <a:cubicBezTo>
                      <a:pt x="5791" y="1084"/>
                      <a:pt x="5684" y="1025"/>
                      <a:pt x="5618" y="954"/>
                    </a:cubicBezTo>
                    <a:cubicBezTo>
                      <a:pt x="5340" y="677"/>
                      <a:pt x="5578" y="301"/>
                      <a:pt x="5895" y="195"/>
                    </a:cubicBezTo>
                    <a:cubicBezTo>
                      <a:pt x="5968" y="170"/>
                      <a:pt x="6042" y="158"/>
                      <a:pt x="6115" y="158"/>
                    </a:cubicBezTo>
                    <a:cubicBezTo>
                      <a:pt x="6381" y="158"/>
                      <a:pt x="6628" y="317"/>
                      <a:pt x="6773" y="545"/>
                    </a:cubicBezTo>
                    <a:cubicBezTo>
                      <a:pt x="6879" y="697"/>
                      <a:pt x="6951" y="882"/>
                      <a:pt x="6912" y="1073"/>
                    </a:cubicBezTo>
                    <a:cubicBezTo>
                      <a:pt x="6872" y="1252"/>
                      <a:pt x="6753" y="1410"/>
                      <a:pt x="6648" y="1569"/>
                    </a:cubicBezTo>
                    <a:cubicBezTo>
                      <a:pt x="6218" y="2189"/>
                      <a:pt x="5624" y="2684"/>
                      <a:pt x="4931" y="2982"/>
                    </a:cubicBezTo>
                    <a:cubicBezTo>
                      <a:pt x="4423" y="3201"/>
                      <a:pt x="3868" y="3306"/>
                      <a:pt x="3315" y="3306"/>
                    </a:cubicBezTo>
                    <a:cubicBezTo>
                      <a:pt x="3034" y="3306"/>
                      <a:pt x="2754" y="3279"/>
                      <a:pt x="2481" y="3226"/>
                    </a:cubicBezTo>
                    <a:cubicBezTo>
                      <a:pt x="1768" y="3087"/>
                      <a:pt x="969" y="2777"/>
                      <a:pt x="546" y="2150"/>
                    </a:cubicBezTo>
                    <a:cubicBezTo>
                      <a:pt x="454" y="2004"/>
                      <a:pt x="381" y="1846"/>
                      <a:pt x="342" y="1681"/>
                    </a:cubicBezTo>
                    <a:cubicBezTo>
                      <a:pt x="339" y="1670"/>
                      <a:pt x="331" y="1666"/>
                      <a:pt x="323" y="1666"/>
                    </a:cubicBezTo>
                    <a:cubicBezTo>
                      <a:pt x="311" y="1666"/>
                      <a:pt x="298" y="1676"/>
                      <a:pt x="302" y="1687"/>
                    </a:cubicBezTo>
                    <a:cubicBezTo>
                      <a:pt x="454" y="2368"/>
                      <a:pt x="1081" y="2823"/>
                      <a:pt x="1695" y="3067"/>
                    </a:cubicBezTo>
                    <a:cubicBezTo>
                      <a:pt x="2220" y="3282"/>
                      <a:pt x="2789" y="3389"/>
                      <a:pt x="3357" y="3389"/>
                    </a:cubicBezTo>
                    <a:cubicBezTo>
                      <a:pt x="3610" y="3389"/>
                      <a:pt x="3863" y="3368"/>
                      <a:pt x="4112" y="3325"/>
                    </a:cubicBezTo>
                    <a:cubicBezTo>
                      <a:pt x="4885" y="3186"/>
                      <a:pt x="5611" y="2830"/>
                      <a:pt x="6185" y="2295"/>
                    </a:cubicBezTo>
                    <a:cubicBezTo>
                      <a:pt x="6463" y="2037"/>
                      <a:pt x="6714" y="1734"/>
                      <a:pt x="6912" y="1403"/>
                    </a:cubicBezTo>
                    <a:cubicBezTo>
                      <a:pt x="6991" y="1265"/>
                      <a:pt x="7057" y="1106"/>
                      <a:pt x="7050" y="941"/>
                    </a:cubicBezTo>
                    <a:cubicBezTo>
                      <a:pt x="7050" y="763"/>
                      <a:pt x="6971" y="598"/>
                      <a:pt x="6872" y="453"/>
                    </a:cubicBezTo>
                    <a:cubicBezTo>
                      <a:pt x="6703" y="202"/>
                      <a:pt x="6426" y="22"/>
                      <a:pt x="6121" y="22"/>
                    </a:cubicBezTo>
                    <a:cubicBezTo>
                      <a:pt x="6105" y="22"/>
                      <a:pt x="6089" y="22"/>
                      <a:pt x="6073" y="23"/>
                    </a:cubicBezTo>
                    <a:cubicBezTo>
                      <a:pt x="5769" y="37"/>
                      <a:pt x="5452" y="235"/>
                      <a:pt x="5373" y="545"/>
                    </a:cubicBezTo>
                    <a:cubicBezTo>
                      <a:pt x="5301" y="829"/>
                      <a:pt x="5499" y="1133"/>
                      <a:pt x="5776" y="1199"/>
                    </a:cubicBezTo>
                    <a:cubicBezTo>
                      <a:pt x="5813" y="1209"/>
                      <a:pt x="5853" y="1214"/>
                      <a:pt x="5892" y="1214"/>
                    </a:cubicBezTo>
                    <a:cubicBezTo>
                      <a:pt x="5986" y="1214"/>
                      <a:pt x="6081" y="1185"/>
                      <a:pt x="6146" y="1120"/>
                    </a:cubicBezTo>
                    <a:cubicBezTo>
                      <a:pt x="6232" y="1034"/>
                      <a:pt x="6258" y="869"/>
                      <a:pt x="6126" y="809"/>
                    </a:cubicBezTo>
                    <a:cubicBezTo>
                      <a:pt x="6060" y="783"/>
                      <a:pt x="5987" y="803"/>
                      <a:pt x="5934" y="743"/>
                    </a:cubicBezTo>
                    <a:cubicBezTo>
                      <a:pt x="5882" y="690"/>
                      <a:pt x="5868" y="598"/>
                      <a:pt x="5888" y="532"/>
                    </a:cubicBezTo>
                    <a:cubicBezTo>
                      <a:pt x="5920" y="434"/>
                      <a:pt x="6008" y="394"/>
                      <a:pt x="6102" y="394"/>
                    </a:cubicBezTo>
                    <a:cubicBezTo>
                      <a:pt x="6186" y="394"/>
                      <a:pt x="6275" y="426"/>
                      <a:pt x="6331" y="479"/>
                    </a:cubicBezTo>
                    <a:cubicBezTo>
                      <a:pt x="6489" y="624"/>
                      <a:pt x="6476" y="882"/>
                      <a:pt x="6397" y="1067"/>
                    </a:cubicBezTo>
                    <a:cubicBezTo>
                      <a:pt x="6317" y="1245"/>
                      <a:pt x="6185" y="1403"/>
                      <a:pt x="6053" y="1542"/>
                    </a:cubicBezTo>
                    <a:cubicBezTo>
                      <a:pt x="5545" y="2090"/>
                      <a:pt x="4832" y="2414"/>
                      <a:pt x="4099" y="2526"/>
                    </a:cubicBezTo>
                    <a:cubicBezTo>
                      <a:pt x="3913" y="2556"/>
                      <a:pt x="3722" y="2575"/>
                      <a:pt x="3532" y="2575"/>
                    </a:cubicBezTo>
                    <a:cubicBezTo>
                      <a:pt x="3351" y="2575"/>
                      <a:pt x="3170" y="2558"/>
                      <a:pt x="2996" y="2519"/>
                    </a:cubicBezTo>
                    <a:cubicBezTo>
                      <a:pt x="2640" y="2440"/>
                      <a:pt x="2316" y="2282"/>
                      <a:pt x="2019" y="2077"/>
                    </a:cubicBezTo>
                    <a:cubicBezTo>
                      <a:pt x="1702" y="1872"/>
                      <a:pt x="1425" y="1615"/>
                      <a:pt x="1154" y="1351"/>
                    </a:cubicBezTo>
                    <a:cubicBezTo>
                      <a:pt x="890" y="1087"/>
                      <a:pt x="619" y="816"/>
                      <a:pt x="381" y="532"/>
                    </a:cubicBezTo>
                    <a:cubicBezTo>
                      <a:pt x="243" y="373"/>
                      <a:pt x="124" y="202"/>
                      <a:pt x="38" y="10"/>
                    </a:cubicBezTo>
                    <a:cubicBezTo>
                      <a:pt x="36" y="3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36"/>
              <p:cNvSpPr/>
              <p:nvPr/>
            </p:nvSpPr>
            <p:spPr>
              <a:xfrm>
                <a:off x="3891998" y="2112025"/>
                <a:ext cx="18084" cy="12310"/>
              </a:xfrm>
              <a:custGeom>
                <a:rect b="b" l="l" r="r" t="t"/>
                <a:pathLst>
                  <a:path extrusionOk="0" h="356" w="523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73" y="10"/>
                      <a:pt x="40" y="29"/>
                      <a:pt x="27" y="56"/>
                    </a:cubicBezTo>
                    <a:cubicBezTo>
                      <a:pt x="0" y="109"/>
                      <a:pt x="20" y="168"/>
                      <a:pt x="66" y="201"/>
                    </a:cubicBezTo>
                    <a:cubicBezTo>
                      <a:pt x="93" y="221"/>
                      <a:pt x="119" y="241"/>
                      <a:pt x="146" y="254"/>
                    </a:cubicBezTo>
                    <a:lnTo>
                      <a:pt x="225" y="294"/>
                    </a:lnTo>
                    <a:cubicBezTo>
                      <a:pt x="251" y="313"/>
                      <a:pt x="284" y="333"/>
                      <a:pt x="324" y="340"/>
                    </a:cubicBezTo>
                    <a:cubicBezTo>
                      <a:pt x="348" y="349"/>
                      <a:pt x="372" y="356"/>
                      <a:pt x="397" y="356"/>
                    </a:cubicBezTo>
                    <a:cubicBezTo>
                      <a:pt x="405" y="356"/>
                      <a:pt x="414" y="355"/>
                      <a:pt x="423" y="353"/>
                    </a:cubicBezTo>
                    <a:cubicBezTo>
                      <a:pt x="482" y="353"/>
                      <a:pt x="522" y="287"/>
                      <a:pt x="496" y="234"/>
                    </a:cubicBezTo>
                    <a:cubicBezTo>
                      <a:pt x="476" y="208"/>
                      <a:pt x="456" y="181"/>
                      <a:pt x="430" y="155"/>
                    </a:cubicBezTo>
                    <a:cubicBezTo>
                      <a:pt x="403" y="128"/>
                      <a:pt x="370" y="115"/>
                      <a:pt x="337" y="95"/>
                    </a:cubicBezTo>
                    <a:lnTo>
                      <a:pt x="258" y="56"/>
                    </a:lnTo>
                    <a:cubicBezTo>
                      <a:pt x="232" y="43"/>
                      <a:pt x="205" y="29"/>
                      <a:pt x="179" y="16"/>
                    </a:cubicBezTo>
                    <a:cubicBezTo>
                      <a:pt x="159" y="7"/>
                      <a:pt x="140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36"/>
              <p:cNvSpPr/>
              <p:nvPr/>
            </p:nvSpPr>
            <p:spPr>
              <a:xfrm>
                <a:off x="3682182" y="2138200"/>
                <a:ext cx="204526" cy="130807"/>
              </a:xfrm>
              <a:custGeom>
                <a:rect b="b" l="l" r="r" t="t"/>
                <a:pathLst>
                  <a:path extrusionOk="0" h="3783" w="5915">
                    <a:moveTo>
                      <a:pt x="1351" y="1"/>
                    </a:moveTo>
                    <a:cubicBezTo>
                      <a:pt x="1204" y="1"/>
                      <a:pt x="1056" y="31"/>
                      <a:pt x="925" y="91"/>
                    </a:cubicBezTo>
                    <a:cubicBezTo>
                      <a:pt x="502" y="276"/>
                      <a:pt x="205" y="705"/>
                      <a:pt x="119" y="1148"/>
                    </a:cubicBezTo>
                    <a:cubicBezTo>
                      <a:pt x="27" y="1656"/>
                      <a:pt x="205" y="2184"/>
                      <a:pt x="509" y="2594"/>
                    </a:cubicBezTo>
                    <a:cubicBezTo>
                      <a:pt x="1098" y="3405"/>
                      <a:pt x="2096" y="3782"/>
                      <a:pt x="3078" y="3782"/>
                    </a:cubicBezTo>
                    <a:cubicBezTo>
                      <a:pt x="3087" y="3782"/>
                      <a:pt x="3095" y="3782"/>
                      <a:pt x="3104" y="3782"/>
                    </a:cubicBezTo>
                    <a:cubicBezTo>
                      <a:pt x="3711" y="3782"/>
                      <a:pt x="4345" y="3657"/>
                      <a:pt x="4867" y="3346"/>
                    </a:cubicBezTo>
                    <a:cubicBezTo>
                      <a:pt x="5349" y="3056"/>
                      <a:pt x="5718" y="2600"/>
                      <a:pt x="5910" y="2072"/>
                    </a:cubicBezTo>
                    <a:cubicBezTo>
                      <a:pt x="5914" y="2059"/>
                      <a:pt x="5905" y="2049"/>
                      <a:pt x="5895" y="2049"/>
                    </a:cubicBezTo>
                    <a:cubicBezTo>
                      <a:pt x="5891" y="2049"/>
                      <a:pt x="5886" y="2052"/>
                      <a:pt x="5884" y="2059"/>
                    </a:cubicBezTo>
                    <a:cubicBezTo>
                      <a:pt x="5699" y="2462"/>
                      <a:pt x="5408" y="2825"/>
                      <a:pt x="5045" y="3082"/>
                    </a:cubicBezTo>
                    <a:cubicBezTo>
                      <a:pt x="4649" y="3360"/>
                      <a:pt x="4173" y="3498"/>
                      <a:pt x="3698" y="3571"/>
                    </a:cubicBezTo>
                    <a:cubicBezTo>
                      <a:pt x="3504" y="3600"/>
                      <a:pt x="3307" y="3616"/>
                      <a:pt x="3108" y="3616"/>
                    </a:cubicBezTo>
                    <a:cubicBezTo>
                      <a:pt x="2460" y="3616"/>
                      <a:pt x="1804" y="3453"/>
                      <a:pt x="1268" y="3089"/>
                    </a:cubicBezTo>
                    <a:cubicBezTo>
                      <a:pt x="575" y="2620"/>
                      <a:pt x="0" y="1676"/>
                      <a:pt x="410" y="844"/>
                    </a:cubicBezTo>
                    <a:cubicBezTo>
                      <a:pt x="575" y="507"/>
                      <a:pt x="892" y="210"/>
                      <a:pt x="1281" y="177"/>
                    </a:cubicBezTo>
                    <a:cubicBezTo>
                      <a:pt x="1306" y="175"/>
                      <a:pt x="1331" y="174"/>
                      <a:pt x="1355" y="174"/>
                    </a:cubicBezTo>
                    <a:cubicBezTo>
                      <a:pt x="1770" y="174"/>
                      <a:pt x="2199" y="482"/>
                      <a:pt x="2080" y="936"/>
                    </a:cubicBezTo>
                    <a:cubicBezTo>
                      <a:pt x="2008" y="1233"/>
                      <a:pt x="1737" y="1432"/>
                      <a:pt x="1433" y="1445"/>
                    </a:cubicBezTo>
                    <a:cubicBezTo>
                      <a:pt x="1334" y="1445"/>
                      <a:pt x="1202" y="1425"/>
                      <a:pt x="1162" y="1319"/>
                    </a:cubicBezTo>
                    <a:cubicBezTo>
                      <a:pt x="1090" y="1115"/>
                      <a:pt x="1281" y="897"/>
                      <a:pt x="1479" y="897"/>
                    </a:cubicBezTo>
                    <a:cubicBezTo>
                      <a:pt x="1526" y="897"/>
                      <a:pt x="1526" y="824"/>
                      <a:pt x="1479" y="824"/>
                    </a:cubicBezTo>
                    <a:cubicBezTo>
                      <a:pt x="1470" y="824"/>
                      <a:pt x="1461" y="823"/>
                      <a:pt x="1452" y="823"/>
                    </a:cubicBezTo>
                    <a:cubicBezTo>
                      <a:pt x="1248" y="823"/>
                      <a:pt x="1094" y="965"/>
                      <a:pt x="1050" y="1161"/>
                    </a:cubicBezTo>
                    <a:cubicBezTo>
                      <a:pt x="1030" y="1280"/>
                      <a:pt x="1050" y="1399"/>
                      <a:pt x="1143" y="1478"/>
                    </a:cubicBezTo>
                    <a:cubicBezTo>
                      <a:pt x="1223" y="1547"/>
                      <a:pt x="1326" y="1575"/>
                      <a:pt x="1433" y="1575"/>
                    </a:cubicBezTo>
                    <a:cubicBezTo>
                      <a:pt x="1602" y="1575"/>
                      <a:pt x="1781" y="1508"/>
                      <a:pt x="1902" y="1432"/>
                    </a:cubicBezTo>
                    <a:cubicBezTo>
                      <a:pt x="2252" y="1220"/>
                      <a:pt x="2397" y="725"/>
                      <a:pt x="2146" y="382"/>
                    </a:cubicBezTo>
                    <a:cubicBezTo>
                      <a:pt x="1964" y="128"/>
                      <a:pt x="1656" y="1"/>
                      <a:pt x="13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36"/>
              <p:cNvSpPr/>
              <p:nvPr/>
            </p:nvSpPr>
            <p:spPr>
              <a:xfrm>
                <a:off x="3792899" y="2166484"/>
                <a:ext cx="51175" cy="71437"/>
              </a:xfrm>
              <a:custGeom>
                <a:rect b="b" l="l" r="r" t="t"/>
                <a:pathLst>
                  <a:path extrusionOk="0" h="2066" w="1480">
                    <a:moveTo>
                      <a:pt x="1447" y="0"/>
                    </a:moveTo>
                    <a:cubicBezTo>
                      <a:pt x="1438" y="0"/>
                      <a:pt x="1430" y="4"/>
                      <a:pt x="1427" y="13"/>
                    </a:cubicBezTo>
                    <a:cubicBezTo>
                      <a:pt x="1374" y="415"/>
                      <a:pt x="1229" y="818"/>
                      <a:pt x="1011" y="1168"/>
                    </a:cubicBezTo>
                    <a:cubicBezTo>
                      <a:pt x="905" y="1347"/>
                      <a:pt x="773" y="1505"/>
                      <a:pt x="628" y="1644"/>
                    </a:cubicBezTo>
                    <a:cubicBezTo>
                      <a:pt x="470" y="1809"/>
                      <a:pt x="278" y="1961"/>
                      <a:pt x="47" y="1987"/>
                    </a:cubicBezTo>
                    <a:cubicBezTo>
                      <a:pt x="7" y="1987"/>
                      <a:pt x="1" y="2033"/>
                      <a:pt x="34" y="2046"/>
                    </a:cubicBezTo>
                    <a:cubicBezTo>
                      <a:pt x="75" y="2060"/>
                      <a:pt x="116" y="2066"/>
                      <a:pt x="156" y="2066"/>
                    </a:cubicBezTo>
                    <a:cubicBezTo>
                      <a:pt x="332" y="2066"/>
                      <a:pt x="492" y="1949"/>
                      <a:pt x="621" y="1842"/>
                    </a:cubicBezTo>
                    <a:cubicBezTo>
                      <a:pt x="806" y="1690"/>
                      <a:pt x="958" y="1518"/>
                      <a:pt x="1084" y="1320"/>
                    </a:cubicBezTo>
                    <a:cubicBezTo>
                      <a:pt x="1348" y="931"/>
                      <a:pt x="1480" y="482"/>
                      <a:pt x="1467" y="13"/>
                    </a:cubicBezTo>
                    <a:cubicBezTo>
                      <a:pt x="1467" y="5"/>
                      <a:pt x="1457" y="0"/>
                      <a:pt x="14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36"/>
              <p:cNvSpPr/>
              <p:nvPr/>
            </p:nvSpPr>
            <p:spPr>
              <a:xfrm>
                <a:off x="3612785" y="2163200"/>
                <a:ext cx="140869" cy="105219"/>
              </a:xfrm>
              <a:custGeom>
                <a:rect b="b" l="l" r="r" t="t"/>
                <a:pathLst>
                  <a:path extrusionOk="0" h="3043" w="4074">
                    <a:moveTo>
                      <a:pt x="1051" y="1"/>
                    </a:moveTo>
                    <a:cubicBezTo>
                      <a:pt x="1013" y="1"/>
                      <a:pt x="975" y="3"/>
                      <a:pt x="938" y="9"/>
                    </a:cubicBezTo>
                    <a:cubicBezTo>
                      <a:pt x="469" y="75"/>
                      <a:pt x="125" y="464"/>
                      <a:pt x="66" y="933"/>
                    </a:cubicBezTo>
                    <a:cubicBezTo>
                      <a:pt x="0" y="1435"/>
                      <a:pt x="238" y="1917"/>
                      <a:pt x="614" y="2254"/>
                    </a:cubicBezTo>
                    <a:cubicBezTo>
                      <a:pt x="1070" y="2663"/>
                      <a:pt x="1690" y="2855"/>
                      <a:pt x="2278" y="2960"/>
                    </a:cubicBezTo>
                    <a:cubicBezTo>
                      <a:pt x="2546" y="3011"/>
                      <a:pt x="2827" y="3043"/>
                      <a:pt x="3107" y="3043"/>
                    </a:cubicBezTo>
                    <a:cubicBezTo>
                      <a:pt x="3415" y="3043"/>
                      <a:pt x="3721" y="3004"/>
                      <a:pt x="4008" y="2907"/>
                    </a:cubicBezTo>
                    <a:cubicBezTo>
                      <a:pt x="4073" y="2884"/>
                      <a:pt x="4053" y="2785"/>
                      <a:pt x="3995" y="2785"/>
                    </a:cubicBezTo>
                    <a:cubicBezTo>
                      <a:pt x="3989" y="2785"/>
                      <a:pt x="3982" y="2786"/>
                      <a:pt x="3975" y="2789"/>
                    </a:cubicBezTo>
                    <a:cubicBezTo>
                      <a:pt x="3697" y="2886"/>
                      <a:pt x="3401" y="2924"/>
                      <a:pt x="3104" y="2924"/>
                    </a:cubicBezTo>
                    <a:cubicBezTo>
                      <a:pt x="2879" y="2924"/>
                      <a:pt x="2653" y="2902"/>
                      <a:pt x="2437" y="2868"/>
                    </a:cubicBezTo>
                    <a:cubicBezTo>
                      <a:pt x="1908" y="2789"/>
                      <a:pt x="1354" y="2643"/>
                      <a:pt x="905" y="2340"/>
                    </a:cubicBezTo>
                    <a:cubicBezTo>
                      <a:pt x="482" y="2049"/>
                      <a:pt x="152" y="1593"/>
                      <a:pt x="172" y="1059"/>
                    </a:cubicBezTo>
                    <a:cubicBezTo>
                      <a:pt x="185" y="567"/>
                      <a:pt x="552" y="114"/>
                      <a:pt x="1063" y="114"/>
                    </a:cubicBezTo>
                    <a:cubicBezTo>
                      <a:pt x="1074" y="114"/>
                      <a:pt x="1085" y="114"/>
                      <a:pt x="1096" y="114"/>
                    </a:cubicBezTo>
                    <a:cubicBezTo>
                      <a:pt x="1340" y="121"/>
                      <a:pt x="1565" y="260"/>
                      <a:pt x="1671" y="477"/>
                    </a:cubicBezTo>
                    <a:cubicBezTo>
                      <a:pt x="1776" y="689"/>
                      <a:pt x="1723" y="933"/>
                      <a:pt x="1512" y="1045"/>
                    </a:cubicBezTo>
                    <a:cubicBezTo>
                      <a:pt x="1451" y="1076"/>
                      <a:pt x="1383" y="1098"/>
                      <a:pt x="1313" y="1098"/>
                    </a:cubicBezTo>
                    <a:cubicBezTo>
                      <a:pt x="1291" y="1098"/>
                      <a:pt x="1270" y="1096"/>
                      <a:pt x="1248" y="1092"/>
                    </a:cubicBezTo>
                    <a:cubicBezTo>
                      <a:pt x="1195" y="1085"/>
                      <a:pt x="1149" y="1059"/>
                      <a:pt x="1109" y="1026"/>
                    </a:cubicBezTo>
                    <a:cubicBezTo>
                      <a:pt x="1090" y="999"/>
                      <a:pt x="1023" y="907"/>
                      <a:pt x="1076" y="880"/>
                    </a:cubicBezTo>
                    <a:cubicBezTo>
                      <a:pt x="1079" y="879"/>
                      <a:pt x="1081" y="879"/>
                      <a:pt x="1084" y="879"/>
                    </a:cubicBezTo>
                    <a:cubicBezTo>
                      <a:pt x="1128" y="879"/>
                      <a:pt x="1231" y="1027"/>
                      <a:pt x="1274" y="1045"/>
                    </a:cubicBezTo>
                    <a:cubicBezTo>
                      <a:pt x="1300" y="1059"/>
                      <a:pt x="1327" y="1065"/>
                      <a:pt x="1353" y="1065"/>
                    </a:cubicBezTo>
                    <a:cubicBezTo>
                      <a:pt x="1413" y="1065"/>
                      <a:pt x="1473" y="1032"/>
                      <a:pt x="1519" y="986"/>
                    </a:cubicBezTo>
                    <a:cubicBezTo>
                      <a:pt x="1651" y="847"/>
                      <a:pt x="1605" y="629"/>
                      <a:pt x="1479" y="497"/>
                    </a:cubicBezTo>
                    <a:cubicBezTo>
                      <a:pt x="1390" y="400"/>
                      <a:pt x="1269" y="344"/>
                      <a:pt x="1144" y="344"/>
                    </a:cubicBezTo>
                    <a:cubicBezTo>
                      <a:pt x="1084" y="344"/>
                      <a:pt x="1022" y="357"/>
                      <a:pt x="964" y="385"/>
                    </a:cubicBezTo>
                    <a:cubicBezTo>
                      <a:pt x="773" y="464"/>
                      <a:pt x="647" y="656"/>
                      <a:pt x="614" y="854"/>
                    </a:cubicBezTo>
                    <a:cubicBezTo>
                      <a:pt x="574" y="1085"/>
                      <a:pt x="654" y="1323"/>
                      <a:pt x="779" y="1521"/>
                    </a:cubicBezTo>
                    <a:cubicBezTo>
                      <a:pt x="1030" y="1910"/>
                      <a:pt x="1446" y="2135"/>
                      <a:pt x="1888" y="2247"/>
                    </a:cubicBezTo>
                    <a:cubicBezTo>
                      <a:pt x="2117" y="2302"/>
                      <a:pt x="2365" y="2344"/>
                      <a:pt x="2607" y="2344"/>
                    </a:cubicBezTo>
                    <a:cubicBezTo>
                      <a:pt x="2743" y="2344"/>
                      <a:pt x="2877" y="2331"/>
                      <a:pt x="3004" y="2300"/>
                    </a:cubicBezTo>
                    <a:cubicBezTo>
                      <a:pt x="3055" y="2287"/>
                      <a:pt x="3039" y="2220"/>
                      <a:pt x="2991" y="2220"/>
                    </a:cubicBezTo>
                    <a:cubicBezTo>
                      <a:pt x="2989" y="2220"/>
                      <a:pt x="2987" y="2220"/>
                      <a:pt x="2985" y="2221"/>
                    </a:cubicBezTo>
                    <a:cubicBezTo>
                      <a:pt x="2889" y="2235"/>
                      <a:pt x="2790" y="2242"/>
                      <a:pt x="2691" y="2242"/>
                    </a:cubicBezTo>
                    <a:cubicBezTo>
                      <a:pt x="2426" y="2242"/>
                      <a:pt x="2153" y="2195"/>
                      <a:pt x="1908" y="2128"/>
                    </a:cubicBezTo>
                    <a:cubicBezTo>
                      <a:pt x="1459" y="2003"/>
                      <a:pt x="1030" y="1772"/>
                      <a:pt x="812" y="1342"/>
                    </a:cubicBezTo>
                    <a:cubicBezTo>
                      <a:pt x="693" y="1098"/>
                      <a:pt x="674" y="794"/>
                      <a:pt x="872" y="583"/>
                    </a:cubicBezTo>
                    <a:cubicBezTo>
                      <a:pt x="940" y="509"/>
                      <a:pt x="1039" y="454"/>
                      <a:pt x="1142" y="454"/>
                    </a:cubicBezTo>
                    <a:cubicBezTo>
                      <a:pt x="1157" y="454"/>
                      <a:pt x="1173" y="455"/>
                      <a:pt x="1189" y="458"/>
                    </a:cubicBezTo>
                    <a:cubicBezTo>
                      <a:pt x="1321" y="477"/>
                      <a:pt x="1439" y="583"/>
                      <a:pt x="1472" y="709"/>
                    </a:cubicBezTo>
                    <a:cubicBezTo>
                      <a:pt x="1498" y="804"/>
                      <a:pt x="1442" y="946"/>
                      <a:pt x="1358" y="946"/>
                    </a:cubicBezTo>
                    <a:cubicBezTo>
                      <a:pt x="1333" y="946"/>
                      <a:pt x="1304" y="933"/>
                      <a:pt x="1274" y="900"/>
                    </a:cubicBezTo>
                    <a:cubicBezTo>
                      <a:pt x="1219" y="845"/>
                      <a:pt x="1170" y="767"/>
                      <a:pt x="1088" y="767"/>
                    </a:cubicBezTo>
                    <a:cubicBezTo>
                      <a:pt x="1082" y="767"/>
                      <a:pt x="1076" y="767"/>
                      <a:pt x="1070" y="768"/>
                    </a:cubicBezTo>
                    <a:cubicBezTo>
                      <a:pt x="872" y="794"/>
                      <a:pt x="957" y="1045"/>
                      <a:pt x="1063" y="1125"/>
                    </a:cubicBezTo>
                    <a:cubicBezTo>
                      <a:pt x="1142" y="1185"/>
                      <a:pt x="1229" y="1212"/>
                      <a:pt x="1316" y="1212"/>
                    </a:cubicBezTo>
                    <a:cubicBezTo>
                      <a:pt x="1581" y="1212"/>
                      <a:pt x="1841" y="968"/>
                      <a:pt x="1836" y="695"/>
                    </a:cubicBezTo>
                    <a:cubicBezTo>
                      <a:pt x="1836" y="274"/>
                      <a:pt x="1441" y="1"/>
                      <a:pt x="1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36"/>
              <p:cNvSpPr/>
              <p:nvPr/>
            </p:nvSpPr>
            <p:spPr>
              <a:xfrm>
                <a:off x="3941168" y="2162958"/>
                <a:ext cx="192009" cy="32468"/>
              </a:xfrm>
              <a:custGeom>
                <a:rect b="b" l="l" r="r" t="t"/>
                <a:pathLst>
                  <a:path extrusionOk="0" h="939" w="5553">
                    <a:moveTo>
                      <a:pt x="17" y="1"/>
                    </a:moveTo>
                    <a:cubicBezTo>
                      <a:pt x="7" y="1"/>
                      <a:pt x="1" y="11"/>
                      <a:pt x="11" y="22"/>
                    </a:cubicBezTo>
                    <a:cubicBezTo>
                      <a:pt x="599" y="471"/>
                      <a:pt x="1325" y="722"/>
                      <a:pt x="2052" y="848"/>
                    </a:cubicBezTo>
                    <a:cubicBezTo>
                      <a:pt x="2425" y="907"/>
                      <a:pt x="2803" y="938"/>
                      <a:pt x="3180" y="938"/>
                    </a:cubicBezTo>
                    <a:cubicBezTo>
                      <a:pt x="3557" y="938"/>
                      <a:pt x="3933" y="907"/>
                      <a:pt x="4303" y="841"/>
                    </a:cubicBezTo>
                    <a:cubicBezTo>
                      <a:pt x="4706" y="775"/>
                      <a:pt x="5129" y="676"/>
                      <a:pt x="5505" y="504"/>
                    </a:cubicBezTo>
                    <a:cubicBezTo>
                      <a:pt x="5553" y="480"/>
                      <a:pt x="5525" y="402"/>
                      <a:pt x="5475" y="402"/>
                    </a:cubicBezTo>
                    <a:cubicBezTo>
                      <a:pt x="5470" y="402"/>
                      <a:pt x="5464" y="403"/>
                      <a:pt x="5459" y="405"/>
                    </a:cubicBezTo>
                    <a:cubicBezTo>
                      <a:pt x="5115" y="511"/>
                      <a:pt x="4779" y="623"/>
                      <a:pt x="4422" y="689"/>
                    </a:cubicBezTo>
                    <a:cubicBezTo>
                      <a:pt x="4059" y="755"/>
                      <a:pt x="3683" y="795"/>
                      <a:pt x="3313" y="801"/>
                    </a:cubicBezTo>
                    <a:cubicBezTo>
                      <a:pt x="3270" y="802"/>
                      <a:pt x="3227" y="803"/>
                      <a:pt x="3184" y="803"/>
                    </a:cubicBezTo>
                    <a:cubicBezTo>
                      <a:pt x="2493" y="803"/>
                      <a:pt x="1800" y="702"/>
                      <a:pt x="1147" y="491"/>
                    </a:cubicBezTo>
                    <a:cubicBezTo>
                      <a:pt x="757" y="366"/>
                      <a:pt x="381" y="201"/>
                      <a:pt x="25" y="2"/>
                    </a:cubicBezTo>
                    <a:cubicBezTo>
                      <a:pt x="22" y="1"/>
                      <a:pt x="20" y="1"/>
                      <a:pt x="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36"/>
              <p:cNvSpPr/>
              <p:nvPr/>
            </p:nvSpPr>
            <p:spPr>
              <a:xfrm>
                <a:off x="4129477" y="2098436"/>
                <a:ext cx="99791" cy="111997"/>
              </a:xfrm>
              <a:custGeom>
                <a:rect b="b" l="l" r="r" t="t"/>
                <a:pathLst>
                  <a:path extrusionOk="0" h="3239" w="2886">
                    <a:moveTo>
                      <a:pt x="1796" y="1"/>
                    </a:moveTo>
                    <a:cubicBezTo>
                      <a:pt x="1767" y="1"/>
                      <a:pt x="1739" y="3"/>
                      <a:pt x="1710" y="6"/>
                    </a:cubicBezTo>
                    <a:cubicBezTo>
                      <a:pt x="1393" y="53"/>
                      <a:pt x="1102" y="284"/>
                      <a:pt x="990" y="581"/>
                    </a:cubicBezTo>
                    <a:cubicBezTo>
                      <a:pt x="911" y="786"/>
                      <a:pt x="891" y="1063"/>
                      <a:pt x="1063" y="1235"/>
                    </a:cubicBezTo>
                    <a:cubicBezTo>
                      <a:pt x="1148" y="1314"/>
                      <a:pt x="1267" y="1347"/>
                      <a:pt x="1380" y="1347"/>
                    </a:cubicBezTo>
                    <a:cubicBezTo>
                      <a:pt x="1498" y="1340"/>
                      <a:pt x="1756" y="1307"/>
                      <a:pt x="1743" y="1142"/>
                    </a:cubicBezTo>
                    <a:cubicBezTo>
                      <a:pt x="1736" y="1056"/>
                      <a:pt x="1650" y="1050"/>
                      <a:pt x="1591" y="1017"/>
                    </a:cubicBezTo>
                    <a:cubicBezTo>
                      <a:pt x="1498" y="970"/>
                      <a:pt x="1393" y="911"/>
                      <a:pt x="1360" y="805"/>
                    </a:cubicBezTo>
                    <a:cubicBezTo>
                      <a:pt x="1299" y="606"/>
                      <a:pt x="1516" y="495"/>
                      <a:pt x="1692" y="495"/>
                    </a:cubicBezTo>
                    <a:cubicBezTo>
                      <a:pt x="1727" y="495"/>
                      <a:pt x="1760" y="500"/>
                      <a:pt x="1789" y="508"/>
                    </a:cubicBezTo>
                    <a:cubicBezTo>
                      <a:pt x="1967" y="568"/>
                      <a:pt x="2231" y="746"/>
                      <a:pt x="2192" y="970"/>
                    </a:cubicBezTo>
                    <a:cubicBezTo>
                      <a:pt x="2165" y="1162"/>
                      <a:pt x="2020" y="1327"/>
                      <a:pt x="1881" y="1452"/>
                    </a:cubicBezTo>
                    <a:cubicBezTo>
                      <a:pt x="1578" y="1730"/>
                      <a:pt x="1188" y="1908"/>
                      <a:pt x="825" y="2100"/>
                    </a:cubicBezTo>
                    <a:cubicBezTo>
                      <a:pt x="794" y="2112"/>
                      <a:pt x="815" y="2160"/>
                      <a:pt x="846" y="2160"/>
                    </a:cubicBezTo>
                    <a:cubicBezTo>
                      <a:pt x="847" y="2160"/>
                      <a:pt x="849" y="2159"/>
                      <a:pt x="851" y="2159"/>
                    </a:cubicBezTo>
                    <a:cubicBezTo>
                      <a:pt x="1175" y="2067"/>
                      <a:pt x="1479" y="1908"/>
                      <a:pt x="1756" y="1717"/>
                    </a:cubicBezTo>
                    <a:cubicBezTo>
                      <a:pt x="2000" y="1545"/>
                      <a:pt x="2291" y="1281"/>
                      <a:pt x="2324" y="964"/>
                    </a:cubicBezTo>
                    <a:cubicBezTo>
                      <a:pt x="2350" y="647"/>
                      <a:pt x="1974" y="376"/>
                      <a:pt x="1683" y="363"/>
                    </a:cubicBezTo>
                    <a:cubicBezTo>
                      <a:pt x="1678" y="363"/>
                      <a:pt x="1672" y="363"/>
                      <a:pt x="1667" y="363"/>
                    </a:cubicBezTo>
                    <a:cubicBezTo>
                      <a:pt x="1338" y="363"/>
                      <a:pt x="1080" y="750"/>
                      <a:pt x="1353" y="1003"/>
                    </a:cubicBezTo>
                    <a:cubicBezTo>
                      <a:pt x="1419" y="1063"/>
                      <a:pt x="1492" y="1103"/>
                      <a:pt x="1571" y="1136"/>
                    </a:cubicBezTo>
                    <a:cubicBezTo>
                      <a:pt x="1584" y="1142"/>
                      <a:pt x="1597" y="1149"/>
                      <a:pt x="1611" y="1155"/>
                    </a:cubicBezTo>
                    <a:cubicBezTo>
                      <a:pt x="1644" y="1175"/>
                      <a:pt x="1630" y="1162"/>
                      <a:pt x="1597" y="1182"/>
                    </a:cubicBezTo>
                    <a:cubicBezTo>
                      <a:pt x="1545" y="1195"/>
                      <a:pt x="1505" y="1215"/>
                      <a:pt x="1452" y="1221"/>
                    </a:cubicBezTo>
                    <a:cubicBezTo>
                      <a:pt x="1425" y="1226"/>
                      <a:pt x="1397" y="1228"/>
                      <a:pt x="1370" y="1228"/>
                    </a:cubicBezTo>
                    <a:cubicBezTo>
                      <a:pt x="1276" y="1228"/>
                      <a:pt x="1183" y="1200"/>
                      <a:pt x="1122" y="1129"/>
                    </a:cubicBezTo>
                    <a:cubicBezTo>
                      <a:pt x="977" y="944"/>
                      <a:pt x="1063" y="647"/>
                      <a:pt x="1175" y="475"/>
                    </a:cubicBezTo>
                    <a:cubicBezTo>
                      <a:pt x="1267" y="337"/>
                      <a:pt x="1419" y="238"/>
                      <a:pt x="1571" y="172"/>
                    </a:cubicBezTo>
                    <a:cubicBezTo>
                      <a:pt x="1645" y="142"/>
                      <a:pt x="1718" y="128"/>
                      <a:pt x="1790" y="128"/>
                    </a:cubicBezTo>
                    <a:cubicBezTo>
                      <a:pt x="1924" y="128"/>
                      <a:pt x="2054" y="176"/>
                      <a:pt x="2179" y="257"/>
                    </a:cubicBezTo>
                    <a:cubicBezTo>
                      <a:pt x="2542" y="502"/>
                      <a:pt x="2753" y="924"/>
                      <a:pt x="2654" y="1360"/>
                    </a:cubicBezTo>
                    <a:cubicBezTo>
                      <a:pt x="2528" y="1875"/>
                      <a:pt x="2093" y="2212"/>
                      <a:pt x="1650" y="2456"/>
                    </a:cubicBezTo>
                    <a:cubicBezTo>
                      <a:pt x="1155" y="2733"/>
                      <a:pt x="620" y="2945"/>
                      <a:pt x="79" y="3103"/>
                    </a:cubicBezTo>
                    <a:cubicBezTo>
                      <a:pt x="1" y="3127"/>
                      <a:pt x="21" y="3239"/>
                      <a:pt x="90" y="3239"/>
                    </a:cubicBezTo>
                    <a:cubicBezTo>
                      <a:pt x="97" y="3239"/>
                      <a:pt x="104" y="3238"/>
                      <a:pt x="112" y="3235"/>
                    </a:cubicBezTo>
                    <a:cubicBezTo>
                      <a:pt x="620" y="3090"/>
                      <a:pt x="1115" y="2892"/>
                      <a:pt x="1584" y="2648"/>
                    </a:cubicBezTo>
                    <a:cubicBezTo>
                      <a:pt x="1980" y="2436"/>
                      <a:pt x="2383" y="2179"/>
                      <a:pt x="2614" y="1789"/>
                    </a:cubicBezTo>
                    <a:cubicBezTo>
                      <a:pt x="2826" y="1433"/>
                      <a:pt x="2885" y="977"/>
                      <a:pt x="2674" y="607"/>
                    </a:cubicBezTo>
                    <a:cubicBezTo>
                      <a:pt x="2496" y="307"/>
                      <a:pt x="2165" y="1"/>
                      <a:pt x="1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36"/>
              <p:cNvSpPr/>
              <p:nvPr/>
            </p:nvSpPr>
            <p:spPr>
              <a:xfrm>
                <a:off x="3988124" y="2203655"/>
                <a:ext cx="118981" cy="11687"/>
              </a:xfrm>
              <a:custGeom>
                <a:rect b="b" l="l" r="r" t="t"/>
                <a:pathLst>
                  <a:path extrusionOk="0" h="338" w="3441">
                    <a:moveTo>
                      <a:pt x="3374" y="1"/>
                    </a:moveTo>
                    <a:cubicBezTo>
                      <a:pt x="3104" y="14"/>
                      <a:pt x="2840" y="80"/>
                      <a:pt x="2569" y="113"/>
                    </a:cubicBezTo>
                    <a:cubicBezTo>
                      <a:pt x="2278" y="146"/>
                      <a:pt x="1988" y="172"/>
                      <a:pt x="1697" y="192"/>
                    </a:cubicBezTo>
                    <a:cubicBezTo>
                      <a:pt x="1549" y="199"/>
                      <a:pt x="1402" y="202"/>
                      <a:pt x="1256" y="202"/>
                    </a:cubicBezTo>
                    <a:cubicBezTo>
                      <a:pt x="1110" y="202"/>
                      <a:pt x="964" y="199"/>
                      <a:pt x="819" y="192"/>
                    </a:cubicBezTo>
                    <a:cubicBezTo>
                      <a:pt x="555" y="172"/>
                      <a:pt x="291" y="133"/>
                      <a:pt x="27" y="106"/>
                    </a:cubicBezTo>
                    <a:cubicBezTo>
                      <a:pt x="7" y="106"/>
                      <a:pt x="0" y="139"/>
                      <a:pt x="20" y="146"/>
                    </a:cubicBezTo>
                    <a:cubicBezTo>
                      <a:pt x="258" y="252"/>
                      <a:pt x="529" y="291"/>
                      <a:pt x="786" y="311"/>
                    </a:cubicBezTo>
                    <a:cubicBezTo>
                      <a:pt x="984" y="329"/>
                      <a:pt x="1182" y="338"/>
                      <a:pt x="1380" y="338"/>
                    </a:cubicBezTo>
                    <a:cubicBezTo>
                      <a:pt x="1479" y="338"/>
                      <a:pt x="1578" y="335"/>
                      <a:pt x="1677" y="331"/>
                    </a:cubicBezTo>
                    <a:cubicBezTo>
                      <a:pt x="1981" y="324"/>
                      <a:pt x="2278" y="298"/>
                      <a:pt x="2575" y="258"/>
                    </a:cubicBezTo>
                    <a:cubicBezTo>
                      <a:pt x="2846" y="225"/>
                      <a:pt x="3130" y="199"/>
                      <a:pt x="3388" y="106"/>
                    </a:cubicBezTo>
                    <a:cubicBezTo>
                      <a:pt x="3440" y="87"/>
                      <a:pt x="3434" y="1"/>
                      <a:pt x="33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36"/>
              <p:cNvSpPr/>
              <p:nvPr/>
            </p:nvSpPr>
            <p:spPr>
              <a:xfrm>
                <a:off x="3936119" y="2209499"/>
                <a:ext cx="135820" cy="135060"/>
              </a:xfrm>
              <a:custGeom>
                <a:rect b="b" l="l" r="r" t="t"/>
                <a:pathLst>
                  <a:path extrusionOk="0" h="3906" w="3928">
                    <a:moveTo>
                      <a:pt x="15" y="1"/>
                    </a:moveTo>
                    <a:cubicBezTo>
                      <a:pt x="10" y="1"/>
                      <a:pt x="1" y="7"/>
                      <a:pt x="5" y="17"/>
                    </a:cubicBezTo>
                    <a:cubicBezTo>
                      <a:pt x="144" y="485"/>
                      <a:pt x="388" y="908"/>
                      <a:pt x="659" y="1324"/>
                    </a:cubicBezTo>
                    <a:cubicBezTo>
                      <a:pt x="923" y="1727"/>
                      <a:pt x="1220" y="2110"/>
                      <a:pt x="1524" y="2480"/>
                    </a:cubicBezTo>
                    <a:cubicBezTo>
                      <a:pt x="2046" y="3127"/>
                      <a:pt x="2706" y="3899"/>
                      <a:pt x="3611" y="3906"/>
                    </a:cubicBezTo>
                    <a:cubicBezTo>
                      <a:pt x="3710" y="3906"/>
                      <a:pt x="3802" y="3886"/>
                      <a:pt x="3862" y="3807"/>
                    </a:cubicBezTo>
                    <a:cubicBezTo>
                      <a:pt x="3921" y="3721"/>
                      <a:pt x="3928" y="3595"/>
                      <a:pt x="3921" y="3496"/>
                    </a:cubicBezTo>
                    <a:cubicBezTo>
                      <a:pt x="3914" y="3272"/>
                      <a:pt x="3815" y="3061"/>
                      <a:pt x="3657" y="2902"/>
                    </a:cubicBezTo>
                    <a:cubicBezTo>
                      <a:pt x="3646" y="2890"/>
                      <a:pt x="3633" y="2885"/>
                      <a:pt x="3621" y="2885"/>
                    </a:cubicBezTo>
                    <a:cubicBezTo>
                      <a:pt x="3580" y="2885"/>
                      <a:pt x="3542" y="2939"/>
                      <a:pt x="3578" y="2975"/>
                    </a:cubicBezTo>
                    <a:cubicBezTo>
                      <a:pt x="3730" y="3127"/>
                      <a:pt x="3815" y="3318"/>
                      <a:pt x="3809" y="3529"/>
                    </a:cubicBezTo>
                    <a:cubicBezTo>
                      <a:pt x="3809" y="3628"/>
                      <a:pt x="3802" y="3761"/>
                      <a:pt x="3683" y="3787"/>
                    </a:cubicBezTo>
                    <a:cubicBezTo>
                      <a:pt x="3659" y="3792"/>
                      <a:pt x="3632" y="3794"/>
                      <a:pt x="3605" y="3794"/>
                    </a:cubicBezTo>
                    <a:cubicBezTo>
                      <a:pt x="3523" y="3794"/>
                      <a:pt x="3434" y="3775"/>
                      <a:pt x="3360" y="3761"/>
                    </a:cubicBezTo>
                    <a:cubicBezTo>
                      <a:pt x="2983" y="3681"/>
                      <a:pt x="2640" y="3477"/>
                      <a:pt x="2349" y="3219"/>
                    </a:cubicBezTo>
                    <a:cubicBezTo>
                      <a:pt x="2046" y="2948"/>
                      <a:pt x="1795" y="2625"/>
                      <a:pt x="1537" y="2308"/>
                    </a:cubicBezTo>
                    <a:cubicBezTo>
                      <a:pt x="1267" y="1971"/>
                      <a:pt x="1002" y="1628"/>
                      <a:pt x="758" y="1265"/>
                    </a:cubicBezTo>
                    <a:cubicBezTo>
                      <a:pt x="494" y="862"/>
                      <a:pt x="256" y="433"/>
                      <a:pt x="19" y="3"/>
                    </a:cubicBezTo>
                    <a:cubicBezTo>
                      <a:pt x="19" y="2"/>
                      <a:pt x="17" y="1"/>
                      <a:pt x="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36"/>
              <p:cNvSpPr/>
              <p:nvPr/>
            </p:nvSpPr>
            <p:spPr>
              <a:xfrm>
                <a:off x="3901576" y="2205246"/>
                <a:ext cx="187721" cy="159575"/>
              </a:xfrm>
              <a:custGeom>
                <a:rect b="b" l="l" r="r" t="t"/>
                <a:pathLst>
                  <a:path extrusionOk="0" h="4615" w="5429">
                    <a:moveTo>
                      <a:pt x="20" y="0"/>
                    </a:moveTo>
                    <a:cubicBezTo>
                      <a:pt x="11" y="0"/>
                      <a:pt x="1" y="6"/>
                      <a:pt x="1" y="14"/>
                    </a:cubicBezTo>
                    <a:cubicBezTo>
                      <a:pt x="54" y="424"/>
                      <a:pt x="219" y="820"/>
                      <a:pt x="384" y="1190"/>
                    </a:cubicBezTo>
                    <a:cubicBezTo>
                      <a:pt x="562" y="1573"/>
                      <a:pt x="773" y="1949"/>
                      <a:pt x="1018" y="2299"/>
                    </a:cubicBezTo>
                    <a:cubicBezTo>
                      <a:pt x="1500" y="2979"/>
                      <a:pt x="2094" y="3606"/>
                      <a:pt x="2794" y="4068"/>
                    </a:cubicBezTo>
                    <a:cubicBezTo>
                      <a:pt x="3150" y="4300"/>
                      <a:pt x="3547" y="4484"/>
                      <a:pt x="3969" y="4570"/>
                    </a:cubicBezTo>
                    <a:cubicBezTo>
                      <a:pt x="4111" y="4596"/>
                      <a:pt x="4267" y="4615"/>
                      <a:pt x="4424" y="4615"/>
                    </a:cubicBezTo>
                    <a:cubicBezTo>
                      <a:pt x="4677" y="4615"/>
                      <a:pt x="4930" y="4564"/>
                      <a:pt x="5118" y="4405"/>
                    </a:cubicBezTo>
                    <a:cubicBezTo>
                      <a:pt x="5389" y="4174"/>
                      <a:pt x="5428" y="3785"/>
                      <a:pt x="5395" y="3461"/>
                    </a:cubicBezTo>
                    <a:cubicBezTo>
                      <a:pt x="5369" y="3118"/>
                      <a:pt x="5290" y="2682"/>
                      <a:pt x="4920" y="2543"/>
                    </a:cubicBezTo>
                    <a:cubicBezTo>
                      <a:pt x="4864" y="2524"/>
                      <a:pt x="4805" y="2514"/>
                      <a:pt x="4747" y="2514"/>
                    </a:cubicBezTo>
                    <a:cubicBezTo>
                      <a:pt x="4628" y="2514"/>
                      <a:pt x="4512" y="2557"/>
                      <a:pt x="4431" y="2655"/>
                    </a:cubicBezTo>
                    <a:cubicBezTo>
                      <a:pt x="4313" y="2807"/>
                      <a:pt x="4306" y="3019"/>
                      <a:pt x="4332" y="3197"/>
                    </a:cubicBezTo>
                    <a:cubicBezTo>
                      <a:pt x="4352" y="3362"/>
                      <a:pt x="4392" y="3553"/>
                      <a:pt x="4530" y="3652"/>
                    </a:cubicBezTo>
                    <a:cubicBezTo>
                      <a:pt x="4588" y="3693"/>
                      <a:pt x="4651" y="3713"/>
                      <a:pt x="4719" y="3713"/>
                    </a:cubicBezTo>
                    <a:cubicBezTo>
                      <a:pt x="4729" y="3713"/>
                      <a:pt x="4738" y="3713"/>
                      <a:pt x="4748" y="3712"/>
                    </a:cubicBezTo>
                    <a:cubicBezTo>
                      <a:pt x="4847" y="3705"/>
                      <a:pt x="4867" y="3672"/>
                      <a:pt x="4880" y="3580"/>
                    </a:cubicBezTo>
                    <a:cubicBezTo>
                      <a:pt x="4880" y="3575"/>
                      <a:pt x="4874" y="3570"/>
                      <a:pt x="4865" y="3570"/>
                    </a:cubicBezTo>
                    <a:cubicBezTo>
                      <a:pt x="4862" y="3570"/>
                      <a:pt x="4858" y="3571"/>
                      <a:pt x="4854" y="3573"/>
                    </a:cubicBezTo>
                    <a:cubicBezTo>
                      <a:pt x="4828" y="3600"/>
                      <a:pt x="4784" y="3611"/>
                      <a:pt x="4741" y="3611"/>
                    </a:cubicBezTo>
                    <a:cubicBezTo>
                      <a:pt x="4708" y="3611"/>
                      <a:pt x="4675" y="3604"/>
                      <a:pt x="4649" y="3593"/>
                    </a:cubicBezTo>
                    <a:cubicBezTo>
                      <a:pt x="4577" y="3567"/>
                      <a:pt x="4530" y="3494"/>
                      <a:pt x="4504" y="3421"/>
                    </a:cubicBezTo>
                    <a:cubicBezTo>
                      <a:pt x="4451" y="3289"/>
                      <a:pt x="4431" y="3124"/>
                      <a:pt x="4445" y="2979"/>
                    </a:cubicBezTo>
                    <a:cubicBezTo>
                      <a:pt x="4458" y="2801"/>
                      <a:pt x="4550" y="2642"/>
                      <a:pt x="4742" y="2629"/>
                    </a:cubicBezTo>
                    <a:cubicBezTo>
                      <a:pt x="4751" y="2628"/>
                      <a:pt x="4760" y="2628"/>
                      <a:pt x="4769" y="2628"/>
                    </a:cubicBezTo>
                    <a:cubicBezTo>
                      <a:pt x="4942" y="2628"/>
                      <a:pt x="5096" y="2749"/>
                      <a:pt x="5178" y="2893"/>
                    </a:cubicBezTo>
                    <a:cubicBezTo>
                      <a:pt x="5329" y="3170"/>
                      <a:pt x="5349" y="3580"/>
                      <a:pt x="5290" y="3884"/>
                    </a:cubicBezTo>
                    <a:cubicBezTo>
                      <a:pt x="5257" y="4035"/>
                      <a:pt x="5191" y="4187"/>
                      <a:pt x="5072" y="4293"/>
                    </a:cubicBezTo>
                    <a:cubicBezTo>
                      <a:pt x="4933" y="4425"/>
                      <a:pt x="4735" y="4471"/>
                      <a:pt x="4544" y="4478"/>
                    </a:cubicBezTo>
                    <a:cubicBezTo>
                      <a:pt x="4506" y="4480"/>
                      <a:pt x="4469" y="4481"/>
                      <a:pt x="4432" y="4481"/>
                    </a:cubicBezTo>
                    <a:cubicBezTo>
                      <a:pt x="3728" y="4481"/>
                      <a:pt x="3069" y="4132"/>
                      <a:pt x="2523" y="3705"/>
                    </a:cubicBezTo>
                    <a:cubicBezTo>
                      <a:pt x="1968" y="3263"/>
                      <a:pt x="1486" y="2728"/>
                      <a:pt x="1090" y="2140"/>
                    </a:cubicBezTo>
                    <a:cubicBezTo>
                      <a:pt x="866" y="1810"/>
                      <a:pt x="668" y="1467"/>
                      <a:pt x="489" y="1104"/>
                    </a:cubicBezTo>
                    <a:cubicBezTo>
                      <a:pt x="318" y="747"/>
                      <a:pt x="199" y="371"/>
                      <a:pt x="34" y="8"/>
                    </a:cubicBezTo>
                    <a:cubicBezTo>
                      <a:pt x="31" y="3"/>
                      <a:pt x="26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36"/>
              <p:cNvSpPr/>
              <p:nvPr/>
            </p:nvSpPr>
            <p:spPr>
              <a:xfrm>
                <a:off x="3784013" y="2224955"/>
                <a:ext cx="94016" cy="204318"/>
              </a:xfrm>
              <a:custGeom>
                <a:rect b="b" l="l" r="r" t="t"/>
                <a:pathLst>
                  <a:path extrusionOk="0" h="5909" w="2719">
                    <a:moveTo>
                      <a:pt x="2697" y="1"/>
                    </a:moveTo>
                    <a:cubicBezTo>
                      <a:pt x="2690" y="1"/>
                      <a:pt x="2684" y="4"/>
                      <a:pt x="2681" y="12"/>
                    </a:cubicBezTo>
                    <a:cubicBezTo>
                      <a:pt x="2615" y="210"/>
                      <a:pt x="2556" y="395"/>
                      <a:pt x="2516" y="593"/>
                    </a:cubicBezTo>
                    <a:cubicBezTo>
                      <a:pt x="2476" y="771"/>
                      <a:pt x="2450" y="956"/>
                      <a:pt x="2424" y="1135"/>
                    </a:cubicBezTo>
                    <a:cubicBezTo>
                      <a:pt x="2384" y="1518"/>
                      <a:pt x="2364" y="1907"/>
                      <a:pt x="2351" y="2290"/>
                    </a:cubicBezTo>
                    <a:cubicBezTo>
                      <a:pt x="2338" y="2680"/>
                      <a:pt x="2331" y="3069"/>
                      <a:pt x="2305" y="3459"/>
                    </a:cubicBezTo>
                    <a:cubicBezTo>
                      <a:pt x="2278" y="3848"/>
                      <a:pt x="2252" y="4245"/>
                      <a:pt x="2159" y="4628"/>
                    </a:cubicBezTo>
                    <a:cubicBezTo>
                      <a:pt x="2080" y="4964"/>
                      <a:pt x="1935" y="5281"/>
                      <a:pt x="1677" y="5519"/>
                    </a:cubicBezTo>
                    <a:cubicBezTo>
                      <a:pt x="1503" y="5679"/>
                      <a:pt x="1286" y="5774"/>
                      <a:pt x="1057" y="5774"/>
                    </a:cubicBezTo>
                    <a:cubicBezTo>
                      <a:pt x="983" y="5774"/>
                      <a:pt x="908" y="5764"/>
                      <a:pt x="832" y="5743"/>
                    </a:cubicBezTo>
                    <a:cubicBezTo>
                      <a:pt x="548" y="5664"/>
                      <a:pt x="297" y="5440"/>
                      <a:pt x="192" y="5169"/>
                    </a:cubicBezTo>
                    <a:cubicBezTo>
                      <a:pt x="139" y="5024"/>
                      <a:pt x="119" y="4865"/>
                      <a:pt x="159" y="4713"/>
                    </a:cubicBezTo>
                    <a:cubicBezTo>
                      <a:pt x="197" y="4569"/>
                      <a:pt x="320" y="4426"/>
                      <a:pt x="475" y="4426"/>
                    </a:cubicBezTo>
                    <a:cubicBezTo>
                      <a:pt x="505" y="4426"/>
                      <a:pt x="536" y="4431"/>
                      <a:pt x="568" y="4443"/>
                    </a:cubicBezTo>
                    <a:cubicBezTo>
                      <a:pt x="740" y="4502"/>
                      <a:pt x="865" y="4746"/>
                      <a:pt x="694" y="4878"/>
                    </a:cubicBezTo>
                    <a:cubicBezTo>
                      <a:pt x="667" y="4901"/>
                      <a:pt x="625" y="4920"/>
                      <a:pt x="586" y="4920"/>
                    </a:cubicBezTo>
                    <a:cubicBezTo>
                      <a:pt x="568" y="4920"/>
                      <a:pt x="550" y="4916"/>
                      <a:pt x="535" y="4905"/>
                    </a:cubicBezTo>
                    <a:cubicBezTo>
                      <a:pt x="456" y="4845"/>
                      <a:pt x="495" y="4720"/>
                      <a:pt x="515" y="4647"/>
                    </a:cubicBezTo>
                    <a:cubicBezTo>
                      <a:pt x="527" y="4608"/>
                      <a:pt x="497" y="4583"/>
                      <a:pt x="466" y="4583"/>
                    </a:cubicBezTo>
                    <a:cubicBezTo>
                      <a:pt x="445" y="4583"/>
                      <a:pt x="424" y="4594"/>
                      <a:pt x="416" y="4621"/>
                    </a:cubicBezTo>
                    <a:cubicBezTo>
                      <a:pt x="377" y="4779"/>
                      <a:pt x="383" y="4997"/>
                      <a:pt x="588" y="5011"/>
                    </a:cubicBezTo>
                    <a:cubicBezTo>
                      <a:pt x="592" y="5011"/>
                      <a:pt x="596" y="5011"/>
                      <a:pt x="601" y="5011"/>
                    </a:cubicBezTo>
                    <a:cubicBezTo>
                      <a:pt x="754" y="5011"/>
                      <a:pt x="892" y="4894"/>
                      <a:pt x="898" y="4740"/>
                    </a:cubicBezTo>
                    <a:cubicBezTo>
                      <a:pt x="916" y="4518"/>
                      <a:pt x="692" y="4312"/>
                      <a:pt x="475" y="4312"/>
                    </a:cubicBezTo>
                    <a:cubicBezTo>
                      <a:pt x="446" y="4312"/>
                      <a:pt x="418" y="4316"/>
                      <a:pt x="390" y="4324"/>
                    </a:cubicBezTo>
                    <a:cubicBezTo>
                      <a:pt x="46" y="4423"/>
                      <a:pt x="0" y="4878"/>
                      <a:pt x="93" y="5169"/>
                    </a:cubicBezTo>
                    <a:cubicBezTo>
                      <a:pt x="192" y="5479"/>
                      <a:pt x="443" y="5724"/>
                      <a:pt x="746" y="5842"/>
                    </a:cubicBezTo>
                    <a:cubicBezTo>
                      <a:pt x="861" y="5887"/>
                      <a:pt x="978" y="5909"/>
                      <a:pt x="1094" y="5909"/>
                    </a:cubicBezTo>
                    <a:cubicBezTo>
                      <a:pt x="1321" y="5909"/>
                      <a:pt x="1545" y="5828"/>
                      <a:pt x="1737" y="5684"/>
                    </a:cubicBezTo>
                    <a:cubicBezTo>
                      <a:pt x="2060" y="5440"/>
                      <a:pt x="2232" y="5057"/>
                      <a:pt x="2324" y="4674"/>
                    </a:cubicBezTo>
                    <a:cubicBezTo>
                      <a:pt x="2437" y="4205"/>
                      <a:pt x="2463" y="3723"/>
                      <a:pt x="2476" y="3248"/>
                    </a:cubicBezTo>
                    <a:cubicBezTo>
                      <a:pt x="2516" y="2171"/>
                      <a:pt x="2457" y="1075"/>
                      <a:pt x="2714" y="25"/>
                    </a:cubicBezTo>
                    <a:cubicBezTo>
                      <a:pt x="2718" y="9"/>
                      <a:pt x="2708" y="1"/>
                      <a:pt x="26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36"/>
              <p:cNvSpPr/>
              <p:nvPr/>
            </p:nvSpPr>
            <p:spPr>
              <a:xfrm>
                <a:off x="3762990" y="2230073"/>
                <a:ext cx="148580" cy="222714"/>
              </a:xfrm>
              <a:custGeom>
                <a:rect b="b" l="l" r="r" t="t"/>
                <a:pathLst>
                  <a:path extrusionOk="0" h="6441" w="4297">
                    <a:moveTo>
                      <a:pt x="4267" y="1"/>
                    </a:moveTo>
                    <a:cubicBezTo>
                      <a:pt x="4255" y="1"/>
                      <a:pt x="4243" y="8"/>
                      <a:pt x="4240" y="23"/>
                    </a:cubicBezTo>
                    <a:cubicBezTo>
                      <a:pt x="3976" y="1020"/>
                      <a:pt x="4029" y="2069"/>
                      <a:pt x="3943" y="3086"/>
                    </a:cubicBezTo>
                    <a:cubicBezTo>
                      <a:pt x="3903" y="3595"/>
                      <a:pt x="3830" y="4103"/>
                      <a:pt x="3685" y="4592"/>
                    </a:cubicBezTo>
                    <a:cubicBezTo>
                      <a:pt x="3619" y="4829"/>
                      <a:pt x="3533" y="5067"/>
                      <a:pt x="3415" y="5292"/>
                    </a:cubicBezTo>
                    <a:cubicBezTo>
                      <a:pt x="3309" y="5477"/>
                      <a:pt x="3164" y="5642"/>
                      <a:pt x="2999" y="5780"/>
                    </a:cubicBezTo>
                    <a:cubicBezTo>
                      <a:pt x="2682" y="6058"/>
                      <a:pt x="2279" y="6243"/>
                      <a:pt x="1850" y="6243"/>
                    </a:cubicBezTo>
                    <a:cubicBezTo>
                      <a:pt x="1500" y="6243"/>
                      <a:pt x="1136" y="6150"/>
                      <a:pt x="826" y="6005"/>
                    </a:cubicBezTo>
                    <a:cubicBezTo>
                      <a:pt x="661" y="5932"/>
                      <a:pt x="503" y="5840"/>
                      <a:pt x="377" y="5708"/>
                    </a:cubicBezTo>
                    <a:cubicBezTo>
                      <a:pt x="232" y="5556"/>
                      <a:pt x="166" y="5364"/>
                      <a:pt x="153" y="5153"/>
                    </a:cubicBezTo>
                    <a:cubicBezTo>
                      <a:pt x="139" y="4697"/>
                      <a:pt x="291" y="4057"/>
                      <a:pt x="787" y="3898"/>
                    </a:cubicBezTo>
                    <a:cubicBezTo>
                      <a:pt x="854" y="3878"/>
                      <a:pt x="924" y="3868"/>
                      <a:pt x="993" y="3868"/>
                    </a:cubicBezTo>
                    <a:cubicBezTo>
                      <a:pt x="1165" y="3868"/>
                      <a:pt x="1334" y="3930"/>
                      <a:pt x="1467" y="4044"/>
                    </a:cubicBezTo>
                    <a:cubicBezTo>
                      <a:pt x="1632" y="4182"/>
                      <a:pt x="1704" y="4394"/>
                      <a:pt x="1685" y="4605"/>
                    </a:cubicBezTo>
                    <a:cubicBezTo>
                      <a:pt x="1671" y="4836"/>
                      <a:pt x="1539" y="5061"/>
                      <a:pt x="1308" y="5140"/>
                    </a:cubicBezTo>
                    <a:cubicBezTo>
                      <a:pt x="1247" y="5162"/>
                      <a:pt x="1184" y="5177"/>
                      <a:pt x="1123" y="5177"/>
                    </a:cubicBezTo>
                    <a:cubicBezTo>
                      <a:pt x="1057" y="5177"/>
                      <a:pt x="993" y="5161"/>
                      <a:pt x="932" y="5120"/>
                    </a:cubicBezTo>
                    <a:cubicBezTo>
                      <a:pt x="813" y="5041"/>
                      <a:pt x="734" y="4902"/>
                      <a:pt x="754" y="4757"/>
                    </a:cubicBezTo>
                    <a:cubicBezTo>
                      <a:pt x="754" y="4749"/>
                      <a:pt x="746" y="4743"/>
                      <a:pt x="739" y="4743"/>
                    </a:cubicBezTo>
                    <a:cubicBezTo>
                      <a:pt x="734" y="4743"/>
                      <a:pt x="730" y="4745"/>
                      <a:pt x="727" y="4750"/>
                    </a:cubicBezTo>
                    <a:cubicBezTo>
                      <a:pt x="668" y="4948"/>
                      <a:pt x="767" y="5160"/>
                      <a:pt x="952" y="5259"/>
                    </a:cubicBezTo>
                    <a:cubicBezTo>
                      <a:pt x="1029" y="5298"/>
                      <a:pt x="1111" y="5317"/>
                      <a:pt x="1192" y="5317"/>
                    </a:cubicBezTo>
                    <a:cubicBezTo>
                      <a:pt x="1342" y="5317"/>
                      <a:pt x="1490" y="5256"/>
                      <a:pt x="1605" y="5153"/>
                    </a:cubicBezTo>
                    <a:cubicBezTo>
                      <a:pt x="1935" y="4876"/>
                      <a:pt x="1929" y="4334"/>
                      <a:pt x="1632" y="4031"/>
                    </a:cubicBezTo>
                    <a:cubicBezTo>
                      <a:pt x="1470" y="3869"/>
                      <a:pt x="1251" y="3788"/>
                      <a:pt x="1031" y="3788"/>
                    </a:cubicBezTo>
                    <a:cubicBezTo>
                      <a:pt x="838" y="3788"/>
                      <a:pt x="644" y="3851"/>
                      <a:pt x="489" y="3978"/>
                    </a:cubicBezTo>
                    <a:cubicBezTo>
                      <a:pt x="291" y="4149"/>
                      <a:pt x="179" y="4407"/>
                      <a:pt x="113" y="4658"/>
                    </a:cubicBezTo>
                    <a:cubicBezTo>
                      <a:pt x="40" y="4929"/>
                      <a:pt x="1" y="5239"/>
                      <a:pt x="100" y="5510"/>
                    </a:cubicBezTo>
                    <a:cubicBezTo>
                      <a:pt x="232" y="5886"/>
                      <a:pt x="621" y="6110"/>
                      <a:pt x="965" y="6249"/>
                    </a:cubicBezTo>
                    <a:cubicBezTo>
                      <a:pt x="1248" y="6363"/>
                      <a:pt x="1565" y="6440"/>
                      <a:pt x="1877" y="6440"/>
                    </a:cubicBezTo>
                    <a:cubicBezTo>
                      <a:pt x="1979" y="6440"/>
                      <a:pt x="2080" y="6432"/>
                      <a:pt x="2180" y="6414"/>
                    </a:cubicBezTo>
                    <a:cubicBezTo>
                      <a:pt x="2675" y="6322"/>
                      <a:pt x="3131" y="6011"/>
                      <a:pt x="3415" y="5602"/>
                    </a:cubicBezTo>
                    <a:cubicBezTo>
                      <a:pt x="3566" y="5391"/>
                      <a:pt x="3659" y="5146"/>
                      <a:pt x="3738" y="4902"/>
                    </a:cubicBezTo>
                    <a:cubicBezTo>
                      <a:pt x="3837" y="4618"/>
                      <a:pt x="3910" y="4328"/>
                      <a:pt x="3963" y="4037"/>
                    </a:cubicBezTo>
                    <a:cubicBezTo>
                      <a:pt x="4088" y="3383"/>
                      <a:pt x="4121" y="2723"/>
                      <a:pt x="4154" y="2069"/>
                    </a:cubicBezTo>
                    <a:cubicBezTo>
                      <a:pt x="4187" y="1389"/>
                      <a:pt x="4227" y="709"/>
                      <a:pt x="4293" y="29"/>
                    </a:cubicBezTo>
                    <a:cubicBezTo>
                      <a:pt x="4296" y="11"/>
                      <a:pt x="4282" y="1"/>
                      <a:pt x="42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36"/>
              <p:cNvSpPr/>
              <p:nvPr/>
            </p:nvSpPr>
            <p:spPr>
              <a:xfrm>
                <a:off x="3759567" y="2253481"/>
                <a:ext cx="85579" cy="91215"/>
              </a:xfrm>
              <a:custGeom>
                <a:rect b="b" l="l" r="r" t="t"/>
                <a:pathLst>
                  <a:path extrusionOk="0" h="2638" w="2475">
                    <a:moveTo>
                      <a:pt x="2453" y="1"/>
                    </a:moveTo>
                    <a:cubicBezTo>
                      <a:pt x="2449" y="1"/>
                      <a:pt x="2446" y="2"/>
                      <a:pt x="2444" y="6"/>
                    </a:cubicBezTo>
                    <a:cubicBezTo>
                      <a:pt x="2266" y="224"/>
                      <a:pt x="2180" y="481"/>
                      <a:pt x="2087" y="745"/>
                    </a:cubicBezTo>
                    <a:cubicBezTo>
                      <a:pt x="1982" y="1062"/>
                      <a:pt x="1869" y="1366"/>
                      <a:pt x="1711" y="1663"/>
                    </a:cubicBezTo>
                    <a:cubicBezTo>
                      <a:pt x="1559" y="1947"/>
                      <a:pt x="1381" y="2244"/>
                      <a:pt x="1090" y="2396"/>
                    </a:cubicBezTo>
                    <a:cubicBezTo>
                      <a:pt x="980" y="2456"/>
                      <a:pt x="858" y="2489"/>
                      <a:pt x="738" y="2489"/>
                    </a:cubicBezTo>
                    <a:cubicBezTo>
                      <a:pt x="555" y="2489"/>
                      <a:pt x="378" y="2414"/>
                      <a:pt x="258" y="2251"/>
                    </a:cubicBezTo>
                    <a:cubicBezTo>
                      <a:pt x="47" y="1969"/>
                      <a:pt x="146" y="1569"/>
                      <a:pt x="442" y="1395"/>
                    </a:cubicBezTo>
                    <a:lnTo>
                      <a:pt x="442" y="1395"/>
                    </a:lnTo>
                    <a:cubicBezTo>
                      <a:pt x="516" y="1585"/>
                      <a:pt x="525" y="1800"/>
                      <a:pt x="483" y="2004"/>
                    </a:cubicBezTo>
                    <a:lnTo>
                      <a:pt x="483" y="2004"/>
                    </a:lnTo>
                    <a:cubicBezTo>
                      <a:pt x="429" y="1901"/>
                      <a:pt x="429" y="1781"/>
                      <a:pt x="450" y="1657"/>
                    </a:cubicBezTo>
                    <a:cubicBezTo>
                      <a:pt x="454" y="1643"/>
                      <a:pt x="443" y="1629"/>
                      <a:pt x="431" y="1629"/>
                    </a:cubicBezTo>
                    <a:cubicBezTo>
                      <a:pt x="426" y="1629"/>
                      <a:pt x="421" y="1631"/>
                      <a:pt x="417" y="1637"/>
                    </a:cubicBezTo>
                    <a:cubicBezTo>
                      <a:pt x="278" y="1789"/>
                      <a:pt x="337" y="2026"/>
                      <a:pt x="470" y="2158"/>
                    </a:cubicBezTo>
                    <a:cubicBezTo>
                      <a:pt x="480" y="2171"/>
                      <a:pt x="494" y="2177"/>
                      <a:pt x="508" y="2177"/>
                    </a:cubicBezTo>
                    <a:cubicBezTo>
                      <a:pt x="530" y="2177"/>
                      <a:pt x="551" y="2163"/>
                      <a:pt x="555" y="2139"/>
                    </a:cubicBezTo>
                    <a:cubicBezTo>
                      <a:pt x="628" y="1868"/>
                      <a:pt x="595" y="1604"/>
                      <a:pt x="483" y="1346"/>
                    </a:cubicBezTo>
                    <a:cubicBezTo>
                      <a:pt x="478" y="1331"/>
                      <a:pt x="465" y="1324"/>
                      <a:pt x="451" y="1324"/>
                    </a:cubicBezTo>
                    <a:cubicBezTo>
                      <a:pt x="446" y="1324"/>
                      <a:pt x="441" y="1325"/>
                      <a:pt x="437" y="1326"/>
                    </a:cubicBezTo>
                    <a:cubicBezTo>
                      <a:pt x="172" y="1458"/>
                      <a:pt x="1" y="1762"/>
                      <a:pt x="54" y="2053"/>
                    </a:cubicBezTo>
                    <a:cubicBezTo>
                      <a:pt x="106" y="2356"/>
                      <a:pt x="364" y="2601"/>
                      <a:pt x="668" y="2634"/>
                    </a:cubicBezTo>
                    <a:cubicBezTo>
                      <a:pt x="696" y="2636"/>
                      <a:pt x="724" y="2638"/>
                      <a:pt x="751" y="2638"/>
                    </a:cubicBezTo>
                    <a:cubicBezTo>
                      <a:pt x="1477" y="2638"/>
                      <a:pt x="1877" y="1734"/>
                      <a:pt x="2081" y="1155"/>
                    </a:cubicBezTo>
                    <a:cubicBezTo>
                      <a:pt x="2147" y="970"/>
                      <a:pt x="2200" y="772"/>
                      <a:pt x="2259" y="580"/>
                    </a:cubicBezTo>
                    <a:cubicBezTo>
                      <a:pt x="2312" y="389"/>
                      <a:pt x="2398" y="211"/>
                      <a:pt x="2470" y="26"/>
                    </a:cubicBezTo>
                    <a:cubicBezTo>
                      <a:pt x="2475" y="11"/>
                      <a:pt x="2463" y="1"/>
                      <a:pt x="24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36"/>
              <p:cNvSpPr/>
              <p:nvPr/>
            </p:nvSpPr>
            <p:spPr>
              <a:xfrm>
                <a:off x="3758425" y="2285881"/>
                <a:ext cx="39557" cy="48028"/>
              </a:xfrm>
              <a:custGeom>
                <a:rect b="b" l="l" r="r" t="t"/>
                <a:pathLst>
                  <a:path extrusionOk="0" h="1389" w="1144">
                    <a:moveTo>
                      <a:pt x="423" y="1056"/>
                    </a:moveTo>
                    <a:cubicBezTo>
                      <a:pt x="425" y="1056"/>
                      <a:pt x="426" y="1057"/>
                      <a:pt x="427" y="1057"/>
                    </a:cubicBezTo>
                    <a:lnTo>
                      <a:pt x="427" y="1057"/>
                    </a:lnTo>
                    <a:cubicBezTo>
                      <a:pt x="428" y="1057"/>
                      <a:pt x="429" y="1057"/>
                      <a:pt x="430" y="1056"/>
                    </a:cubicBezTo>
                    <a:close/>
                    <a:moveTo>
                      <a:pt x="783" y="0"/>
                    </a:moveTo>
                    <a:cubicBezTo>
                      <a:pt x="649" y="0"/>
                      <a:pt x="504" y="58"/>
                      <a:pt x="403" y="119"/>
                    </a:cubicBezTo>
                    <a:cubicBezTo>
                      <a:pt x="179" y="244"/>
                      <a:pt x="40" y="462"/>
                      <a:pt x="1" y="713"/>
                    </a:cubicBezTo>
                    <a:cubicBezTo>
                      <a:pt x="1" y="717"/>
                      <a:pt x="5" y="721"/>
                      <a:pt x="10" y="721"/>
                    </a:cubicBezTo>
                    <a:cubicBezTo>
                      <a:pt x="14" y="721"/>
                      <a:pt x="18" y="719"/>
                      <a:pt x="21" y="713"/>
                    </a:cubicBezTo>
                    <a:cubicBezTo>
                      <a:pt x="73" y="548"/>
                      <a:pt x="199" y="389"/>
                      <a:pt x="344" y="284"/>
                    </a:cubicBezTo>
                    <a:cubicBezTo>
                      <a:pt x="458" y="199"/>
                      <a:pt x="610" y="118"/>
                      <a:pt x="759" y="118"/>
                    </a:cubicBezTo>
                    <a:cubicBezTo>
                      <a:pt x="784" y="118"/>
                      <a:pt x="808" y="121"/>
                      <a:pt x="833" y="125"/>
                    </a:cubicBezTo>
                    <a:cubicBezTo>
                      <a:pt x="945" y="145"/>
                      <a:pt x="965" y="238"/>
                      <a:pt x="985" y="343"/>
                    </a:cubicBezTo>
                    <a:cubicBezTo>
                      <a:pt x="1004" y="462"/>
                      <a:pt x="1018" y="581"/>
                      <a:pt x="1018" y="700"/>
                    </a:cubicBezTo>
                    <a:cubicBezTo>
                      <a:pt x="1018" y="891"/>
                      <a:pt x="991" y="1142"/>
                      <a:pt x="806" y="1254"/>
                    </a:cubicBezTo>
                    <a:cubicBezTo>
                      <a:pt x="765" y="1278"/>
                      <a:pt x="719" y="1291"/>
                      <a:pt x="674" y="1291"/>
                    </a:cubicBezTo>
                    <a:cubicBezTo>
                      <a:pt x="620" y="1291"/>
                      <a:pt x="566" y="1272"/>
                      <a:pt x="522" y="1228"/>
                    </a:cubicBezTo>
                    <a:cubicBezTo>
                      <a:pt x="476" y="1188"/>
                      <a:pt x="476" y="1142"/>
                      <a:pt x="456" y="1089"/>
                    </a:cubicBezTo>
                    <a:cubicBezTo>
                      <a:pt x="450" y="1083"/>
                      <a:pt x="439" y="1062"/>
                      <a:pt x="427" y="1057"/>
                    </a:cubicBezTo>
                    <a:lnTo>
                      <a:pt x="427" y="1057"/>
                    </a:lnTo>
                    <a:cubicBezTo>
                      <a:pt x="339" y="1085"/>
                      <a:pt x="404" y="1228"/>
                      <a:pt x="443" y="1268"/>
                    </a:cubicBezTo>
                    <a:cubicBezTo>
                      <a:pt x="496" y="1344"/>
                      <a:pt x="585" y="1389"/>
                      <a:pt x="678" y="1389"/>
                    </a:cubicBezTo>
                    <a:cubicBezTo>
                      <a:pt x="690" y="1389"/>
                      <a:pt x="702" y="1388"/>
                      <a:pt x="714" y="1386"/>
                    </a:cubicBezTo>
                    <a:cubicBezTo>
                      <a:pt x="965" y="1367"/>
                      <a:pt x="1097" y="1122"/>
                      <a:pt x="1123" y="898"/>
                    </a:cubicBezTo>
                    <a:cubicBezTo>
                      <a:pt x="1143" y="753"/>
                      <a:pt x="1136" y="601"/>
                      <a:pt x="1117" y="455"/>
                    </a:cubicBezTo>
                    <a:cubicBezTo>
                      <a:pt x="1103" y="337"/>
                      <a:pt x="1103" y="178"/>
                      <a:pt x="1011" y="86"/>
                    </a:cubicBezTo>
                    <a:cubicBezTo>
                      <a:pt x="949" y="24"/>
                      <a:pt x="868" y="0"/>
                      <a:pt x="7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36"/>
              <p:cNvSpPr/>
              <p:nvPr/>
            </p:nvSpPr>
            <p:spPr>
              <a:xfrm>
                <a:off x="3753654" y="2249021"/>
                <a:ext cx="120330" cy="108297"/>
              </a:xfrm>
              <a:custGeom>
                <a:rect b="b" l="l" r="r" t="t"/>
                <a:pathLst>
                  <a:path extrusionOk="0" h="3132" w="3480">
                    <a:moveTo>
                      <a:pt x="3452" y="1"/>
                    </a:moveTo>
                    <a:cubicBezTo>
                      <a:pt x="3441" y="1"/>
                      <a:pt x="3430" y="8"/>
                      <a:pt x="3427" y="23"/>
                    </a:cubicBezTo>
                    <a:cubicBezTo>
                      <a:pt x="3209" y="815"/>
                      <a:pt x="2820" y="1568"/>
                      <a:pt x="2331" y="2228"/>
                    </a:cubicBezTo>
                    <a:cubicBezTo>
                      <a:pt x="2093" y="2552"/>
                      <a:pt x="1783" y="2822"/>
                      <a:pt x="1387" y="2934"/>
                    </a:cubicBezTo>
                    <a:cubicBezTo>
                      <a:pt x="1255" y="2971"/>
                      <a:pt x="1105" y="2996"/>
                      <a:pt x="956" y="2996"/>
                    </a:cubicBezTo>
                    <a:cubicBezTo>
                      <a:pt x="700" y="2996"/>
                      <a:pt x="447" y="2923"/>
                      <a:pt x="297" y="2710"/>
                    </a:cubicBezTo>
                    <a:cubicBezTo>
                      <a:pt x="73" y="2393"/>
                      <a:pt x="165" y="1951"/>
                      <a:pt x="211" y="1594"/>
                    </a:cubicBezTo>
                    <a:cubicBezTo>
                      <a:pt x="211" y="1591"/>
                      <a:pt x="208" y="1589"/>
                      <a:pt x="204" y="1589"/>
                    </a:cubicBezTo>
                    <a:cubicBezTo>
                      <a:pt x="200" y="1589"/>
                      <a:pt x="195" y="1591"/>
                      <a:pt x="192" y="1594"/>
                    </a:cubicBezTo>
                    <a:lnTo>
                      <a:pt x="198" y="1594"/>
                    </a:lnTo>
                    <a:cubicBezTo>
                      <a:pt x="79" y="1931"/>
                      <a:pt x="0" y="2327"/>
                      <a:pt x="145" y="2664"/>
                    </a:cubicBezTo>
                    <a:cubicBezTo>
                      <a:pt x="287" y="3001"/>
                      <a:pt x="635" y="3131"/>
                      <a:pt x="977" y="3131"/>
                    </a:cubicBezTo>
                    <a:cubicBezTo>
                      <a:pt x="1017" y="3131"/>
                      <a:pt x="1057" y="3129"/>
                      <a:pt x="1096" y="3126"/>
                    </a:cubicBezTo>
                    <a:cubicBezTo>
                      <a:pt x="1525" y="3093"/>
                      <a:pt x="1922" y="2895"/>
                      <a:pt x="2212" y="2585"/>
                    </a:cubicBezTo>
                    <a:cubicBezTo>
                      <a:pt x="2516" y="2261"/>
                      <a:pt x="2734" y="1858"/>
                      <a:pt x="2945" y="1482"/>
                    </a:cubicBezTo>
                    <a:cubicBezTo>
                      <a:pt x="3202" y="1033"/>
                      <a:pt x="3447" y="551"/>
                      <a:pt x="3480" y="29"/>
                    </a:cubicBezTo>
                    <a:cubicBezTo>
                      <a:pt x="3480" y="11"/>
                      <a:pt x="3466" y="1"/>
                      <a:pt x="34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36"/>
              <p:cNvSpPr/>
              <p:nvPr/>
            </p:nvSpPr>
            <p:spPr>
              <a:xfrm>
                <a:off x="3786572" y="2304068"/>
                <a:ext cx="38277" cy="30013"/>
              </a:xfrm>
              <a:custGeom>
                <a:rect b="b" l="l" r="r" t="t"/>
                <a:pathLst>
                  <a:path extrusionOk="0" h="868" w="1107">
                    <a:moveTo>
                      <a:pt x="1093" y="0"/>
                    </a:moveTo>
                    <a:cubicBezTo>
                      <a:pt x="1091" y="0"/>
                      <a:pt x="1090" y="1"/>
                      <a:pt x="1088" y="2"/>
                    </a:cubicBezTo>
                    <a:cubicBezTo>
                      <a:pt x="884" y="121"/>
                      <a:pt x="765" y="319"/>
                      <a:pt x="606" y="484"/>
                    </a:cubicBezTo>
                    <a:cubicBezTo>
                      <a:pt x="527" y="563"/>
                      <a:pt x="441" y="656"/>
                      <a:pt x="349" y="715"/>
                    </a:cubicBezTo>
                    <a:cubicBezTo>
                      <a:pt x="294" y="746"/>
                      <a:pt x="228" y="766"/>
                      <a:pt x="164" y="766"/>
                    </a:cubicBezTo>
                    <a:cubicBezTo>
                      <a:pt x="120" y="766"/>
                      <a:pt x="76" y="757"/>
                      <a:pt x="38" y="735"/>
                    </a:cubicBezTo>
                    <a:cubicBezTo>
                      <a:pt x="37" y="734"/>
                      <a:pt x="35" y="734"/>
                      <a:pt x="33" y="734"/>
                    </a:cubicBezTo>
                    <a:cubicBezTo>
                      <a:pt x="19" y="734"/>
                      <a:pt x="1" y="751"/>
                      <a:pt x="12" y="768"/>
                    </a:cubicBezTo>
                    <a:cubicBezTo>
                      <a:pt x="65" y="840"/>
                      <a:pt x="130" y="868"/>
                      <a:pt x="198" y="868"/>
                    </a:cubicBezTo>
                    <a:cubicBezTo>
                      <a:pt x="342" y="868"/>
                      <a:pt x="501" y="743"/>
                      <a:pt x="600" y="649"/>
                    </a:cubicBezTo>
                    <a:cubicBezTo>
                      <a:pt x="699" y="557"/>
                      <a:pt x="785" y="451"/>
                      <a:pt x="864" y="345"/>
                    </a:cubicBezTo>
                    <a:cubicBezTo>
                      <a:pt x="950" y="246"/>
                      <a:pt x="1029" y="134"/>
                      <a:pt x="1102" y="22"/>
                    </a:cubicBezTo>
                    <a:cubicBezTo>
                      <a:pt x="1107" y="11"/>
                      <a:pt x="1099" y="0"/>
                      <a:pt x="10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36"/>
              <p:cNvSpPr/>
              <p:nvPr/>
            </p:nvSpPr>
            <p:spPr>
              <a:xfrm>
                <a:off x="3960635" y="2226200"/>
                <a:ext cx="138932" cy="46749"/>
              </a:xfrm>
              <a:custGeom>
                <a:rect b="b" l="l" r="r" t="t"/>
                <a:pathLst>
                  <a:path extrusionOk="0" h="1352" w="4018">
                    <a:moveTo>
                      <a:pt x="22" y="1"/>
                    </a:moveTo>
                    <a:cubicBezTo>
                      <a:pt x="11" y="1"/>
                      <a:pt x="0" y="15"/>
                      <a:pt x="10" y="29"/>
                    </a:cubicBezTo>
                    <a:cubicBezTo>
                      <a:pt x="307" y="610"/>
                      <a:pt x="947" y="967"/>
                      <a:pt x="1548" y="1151"/>
                    </a:cubicBezTo>
                    <a:cubicBezTo>
                      <a:pt x="1895" y="1259"/>
                      <a:pt x="2292" y="1352"/>
                      <a:pt x="2678" y="1352"/>
                    </a:cubicBezTo>
                    <a:cubicBezTo>
                      <a:pt x="2953" y="1352"/>
                      <a:pt x="3221" y="1305"/>
                      <a:pt x="3463" y="1184"/>
                    </a:cubicBezTo>
                    <a:cubicBezTo>
                      <a:pt x="3780" y="1026"/>
                      <a:pt x="4018" y="716"/>
                      <a:pt x="3965" y="346"/>
                    </a:cubicBezTo>
                    <a:cubicBezTo>
                      <a:pt x="3959" y="328"/>
                      <a:pt x="3937" y="305"/>
                      <a:pt x="3914" y="305"/>
                    </a:cubicBezTo>
                    <a:cubicBezTo>
                      <a:pt x="3911" y="305"/>
                      <a:pt x="3908" y="306"/>
                      <a:pt x="3905" y="306"/>
                    </a:cubicBezTo>
                    <a:cubicBezTo>
                      <a:pt x="3707" y="326"/>
                      <a:pt x="3536" y="458"/>
                      <a:pt x="3503" y="663"/>
                    </a:cubicBezTo>
                    <a:cubicBezTo>
                      <a:pt x="3499" y="697"/>
                      <a:pt x="3524" y="718"/>
                      <a:pt x="3549" y="718"/>
                    </a:cubicBezTo>
                    <a:cubicBezTo>
                      <a:pt x="3568" y="718"/>
                      <a:pt x="3587" y="707"/>
                      <a:pt x="3595" y="683"/>
                    </a:cubicBezTo>
                    <a:cubicBezTo>
                      <a:pt x="3641" y="567"/>
                      <a:pt x="3733" y="472"/>
                      <a:pt x="3852" y="437"/>
                    </a:cubicBezTo>
                    <a:lnTo>
                      <a:pt x="3852" y="437"/>
                    </a:lnTo>
                    <a:cubicBezTo>
                      <a:pt x="3869" y="753"/>
                      <a:pt x="3618" y="1007"/>
                      <a:pt x="3344" y="1125"/>
                    </a:cubicBezTo>
                    <a:cubicBezTo>
                      <a:pt x="3156" y="1206"/>
                      <a:pt x="2959" y="1235"/>
                      <a:pt x="2761" y="1235"/>
                    </a:cubicBezTo>
                    <a:cubicBezTo>
                      <a:pt x="2667" y="1235"/>
                      <a:pt x="2573" y="1228"/>
                      <a:pt x="2479" y="1217"/>
                    </a:cubicBezTo>
                    <a:cubicBezTo>
                      <a:pt x="1905" y="1158"/>
                      <a:pt x="1297" y="967"/>
                      <a:pt x="802" y="656"/>
                    </a:cubicBezTo>
                    <a:cubicBezTo>
                      <a:pt x="518" y="478"/>
                      <a:pt x="280" y="240"/>
                      <a:pt x="36" y="9"/>
                    </a:cubicBezTo>
                    <a:cubicBezTo>
                      <a:pt x="32" y="3"/>
                      <a:pt x="27" y="1"/>
                      <a:pt x="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36"/>
              <p:cNvSpPr/>
              <p:nvPr/>
            </p:nvSpPr>
            <p:spPr>
              <a:xfrm>
                <a:off x="4071214" y="2241345"/>
                <a:ext cx="16009" cy="19502"/>
              </a:xfrm>
              <a:custGeom>
                <a:rect b="b" l="l" r="r" t="t"/>
                <a:pathLst>
                  <a:path extrusionOk="0" h="564" w="463">
                    <a:moveTo>
                      <a:pt x="186" y="0"/>
                    </a:moveTo>
                    <a:cubicBezTo>
                      <a:pt x="73" y="20"/>
                      <a:pt x="14" y="146"/>
                      <a:pt x="7" y="251"/>
                    </a:cubicBezTo>
                    <a:cubicBezTo>
                      <a:pt x="1" y="370"/>
                      <a:pt x="73" y="482"/>
                      <a:pt x="186" y="529"/>
                    </a:cubicBezTo>
                    <a:cubicBezTo>
                      <a:pt x="225" y="548"/>
                      <a:pt x="272" y="555"/>
                      <a:pt x="311" y="562"/>
                    </a:cubicBezTo>
                    <a:cubicBezTo>
                      <a:pt x="320" y="563"/>
                      <a:pt x="331" y="564"/>
                      <a:pt x="342" y="564"/>
                    </a:cubicBezTo>
                    <a:cubicBezTo>
                      <a:pt x="377" y="564"/>
                      <a:pt x="418" y="555"/>
                      <a:pt x="443" y="535"/>
                    </a:cubicBezTo>
                    <a:cubicBezTo>
                      <a:pt x="456" y="522"/>
                      <a:pt x="463" y="502"/>
                      <a:pt x="443" y="489"/>
                    </a:cubicBezTo>
                    <a:cubicBezTo>
                      <a:pt x="423" y="482"/>
                      <a:pt x="404" y="476"/>
                      <a:pt x="384" y="469"/>
                    </a:cubicBezTo>
                    <a:cubicBezTo>
                      <a:pt x="357" y="469"/>
                      <a:pt x="338" y="462"/>
                      <a:pt x="318" y="462"/>
                    </a:cubicBezTo>
                    <a:cubicBezTo>
                      <a:pt x="278" y="456"/>
                      <a:pt x="245" y="449"/>
                      <a:pt x="212" y="436"/>
                    </a:cubicBezTo>
                    <a:cubicBezTo>
                      <a:pt x="159" y="410"/>
                      <a:pt x="113" y="370"/>
                      <a:pt x="100" y="317"/>
                    </a:cubicBezTo>
                    <a:cubicBezTo>
                      <a:pt x="67" y="205"/>
                      <a:pt x="139" y="99"/>
                      <a:pt x="192" y="7"/>
                    </a:cubicBez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36"/>
              <p:cNvSpPr/>
              <p:nvPr/>
            </p:nvSpPr>
            <p:spPr>
              <a:xfrm>
                <a:off x="3975780" y="2229450"/>
                <a:ext cx="138621" cy="60753"/>
              </a:xfrm>
              <a:custGeom>
                <a:rect b="b" l="l" r="r" t="t"/>
                <a:pathLst>
                  <a:path extrusionOk="0" h="1757" w="4009">
                    <a:moveTo>
                      <a:pt x="3705" y="1"/>
                    </a:moveTo>
                    <a:cubicBezTo>
                      <a:pt x="3679" y="1"/>
                      <a:pt x="3672" y="34"/>
                      <a:pt x="3692" y="47"/>
                    </a:cubicBezTo>
                    <a:lnTo>
                      <a:pt x="3692" y="41"/>
                    </a:lnTo>
                    <a:cubicBezTo>
                      <a:pt x="3804" y="120"/>
                      <a:pt x="3870" y="199"/>
                      <a:pt x="3890" y="338"/>
                    </a:cubicBezTo>
                    <a:cubicBezTo>
                      <a:pt x="3903" y="470"/>
                      <a:pt x="3877" y="602"/>
                      <a:pt x="3817" y="721"/>
                    </a:cubicBezTo>
                    <a:cubicBezTo>
                      <a:pt x="3685" y="978"/>
                      <a:pt x="3461" y="1163"/>
                      <a:pt x="3210" y="1295"/>
                    </a:cubicBezTo>
                    <a:cubicBezTo>
                      <a:pt x="2737" y="1545"/>
                      <a:pt x="2175" y="1630"/>
                      <a:pt x="1637" y="1630"/>
                    </a:cubicBezTo>
                    <a:cubicBezTo>
                      <a:pt x="1522" y="1630"/>
                      <a:pt x="1407" y="1626"/>
                      <a:pt x="1295" y="1619"/>
                    </a:cubicBezTo>
                    <a:cubicBezTo>
                      <a:pt x="1084" y="1605"/>
                      <a:pt x="872" y="1579"/>
                      <a:pt x="661" y="1539"/>
                    </a:cubicBezTo>
                    <a:cubicBezTo>
                      <a:pt x="562" y="1520"/>
                      <a:pt x="463" y="1500"/>
                      <a:pt x="357" y="1480"/>
                    </a:cubicBezTo>
                    <a:cubicBezTo>
                      <a:pt x="311" y="1467"/>
                      <a:pt x="258" y="1454"/>
                      <a:pt x="212" y="1440"/>
                    </a:cubicBezTo>
                    <a:cubicBezTo>
                      <a:pt x="192" y="1434"/>
                      <a:pt x="172" y="1427"/>
                      <a:pt x="159" y="1421"/>
                    </a:cubicBezTo>
                    <a:cubicBezTo>
                      <a:pt x="135" y="1421"/>
                      <a:pt x="122" y="1415"/>
                      <a:pt x="110" y="1399"/>
                    </a:cubicBezTo>
                    <a:lnTo>
                      <a:pt x="110" y="1399"/>
                    </a:lnTo>
                    <a:cubicBezTo>
                      <a:pt x="112" y="1382"/>
                      <a:pt x="103" y="1365"/>
                      <a:pt x="87" y="1361"/>
                    </a:cubicBezTo>
                    <a:cubicBezTo>
                      <a:pt x="78" y="1358"/>
                      <a:pt x="71" y="1357"/>
                      <a:pt x="63" y="1357"/>
                    </a:cubicBezTo>
                    <a:cubicBezTo>
                      <a:pt x="35" y="1357"/>
                      <a:pt x="13" y="1377"/>
                      <a:pt x="7" y="1414"/>
                    </a:cubicBezTo>
                    <a:cubicBezTo>
                      <a:pt x="1" y="1467"/>
                      <a:pt x="47" y="1506"/>
                      <a:pt x="87" y="1526"/>
                    </a:cubicBezTo>
                    <a:cubicBezTo>
                      <a:pt x="192" y="1572"/>
                      <a:pt x="311" y="1592"/>
                      <a:pt x="423" y="1625"/>
                    </a:cubicBezTo>
                    <a:cubicBezTo>
                      <a:pt x="542" y="1652"/>
                      <a:pt x="661" y="1678"/>
                      <a:pt x="780" y="1691"/>
                    </a:cubicBezTo>
                    <a:cubicBezTo>
                      <a:pt x="1046" y="1734"/>
                      <a:pt x="1314" y="1756"/>
                      <a:pt x="1581" y="1756"/>
                    </a:cubicBezTo>
                    <a:cubicBezTo>
                      <a:pt x="1766" y="1756"/>
                      <a:pt x="1950" y="1746"/>
                      <a:pt x="2133" y="1724"/>
                    </a:cubicBezTo>
                    <a:cubicBezTo>
                      <a:pt x="2807" y="1645"/>
                      <a:pt x="3626" y="1414"/>
                      <a:pt x="3923" y="734"/>
                    </a:cubicBezTo>
                    <a:cubicBezTo>
                      <a:pt x="3989" y="595"/>
                      <a:pt x="4009" y="430"/>
                      <a:pt x="3969" y="278"/>
                    </a:cubicBezTo>
                    <a:cubicBezTo>
                      <a:pt x="3943" y="146"/>
                      <a:pt x="3850" y="1"/>
                      <a:pt x="37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36"/>
              <p:cNvSpPr/>
              <p:nvPr/>
            </p:nvSpPr>
            <p:spPr>
              <a:xfrm>
                <a:off x="3927164" y="2184465"/>
                <a:ext cx="211303" cy="62378"/>
              </a:xfrm>
              <a:custGeom>
                <a:rect b="b" l="l" r="r" t="t"/>
                <a:pathLst>
                  <a:path extrusionOk="0" h="1804" w="6111">
                    <a:moveTo>
                      <a:pt x="16" y="1"/>
                    </a:moveTo>
                    <a:cubicBezTo>
                      <a:pt x="9" y="1"/>
                      <a:pt x="0" y="8"/>
                      <a:pt x="0" y="21"/>
                    </a:cubicBezTo>
                    <a:cubicBezTo>
                      <a:pt x="40" y="226"/>
                      <a:pt x="139" y="444"/>
                      <a:pt x="245" y="628"/>
                    </a:cubicBezTo>
                    <a:cubicBezTo>
                      <a:pt x="350" y="813"/>
                      <a:pt x="489" y="972"/>
                      <a:pt x="667" y="1097"/>
                    </a:cubicBezTo>
                    <a:cubicBezTo>
                      <a:pt x="859" y="1229"/>
                      <a:pt x="1077" y="1335"/>
                      <a:pt x="1288" y="1441"/>
                    </a:cubicBezTo>
                    <a:cubicBezTo>
                      <a:pt x="1506" y="1546"/>
                      <a:pt x="1724" y="1639"/>
                      <a:pt x="1961" y="1685"/>
                    </a:cubicBezTo>
                    <a:cubicBezTo>
                      <a:pt x="2206" y="1731"/>
                      <a:pt x="2457" y="1751"/>
                      <a:pt x="2701" y="1771"/>
                    </a:cubicBezTo>
                    <a:cubicBezTo>
                      <a:pt x="2952" y="1791"/>
                      <a:pt x="3209" y="1804"/>
                      <a:pt x="3460" y="1804"/>
                    </a:cubicBezTo>
                    <a:cubicBezTo>
                      <a:pt x="3942" y="1791"/>
                      <a:pt x="4411" y="1705"/>
                      <a:pt x="4834" y="1487"/>
                    </a:cubicBezTo>
                    <a:cubicBezTo>
                      <a:pt x="5296" y="1249"/>
                      <a:pt x="5685" y="899"/>
                      <a:pt x="6068" y="556"/>
                    </a:cubicBezTo>
                    <a:cubicBezTo>
                      <a:pt x="6110" y="519"/>
                      <a:pt x="6074" y="463"/>
                      <a:pt x="6031" y="463"/>
                    </a:cubicBezTo>
                    <a:cubicBezTo>
                      <a:pt x="6019" y="463"/>
                      <a:pt x="6007" y="467"/>
                      <a:pt x="5996" y="477"/>
                    </a:cubicBezTo>
                    <a:cubicBezTo>
                      <a:pt x="5666" y="767"/>
                      <a:pt x="5336" y="1064"/>
                      <a:pt x="4966" y="1289"/>
                    </a:cubicBezTo>
                    <a:cubicBezTo>
                      <a:pt x="4556" y="1533"/>
                      <a:pt x="4121" y="1658"/>
                      <a:pt x="3652" y="1685"/>
                    </a:cubicBezTo>
                    <a:cubicBezTo>
                      <a:pt x="3549" y="1691"/>
                      <a:pt x="3446" y="1693"/>
                      <a:pt x="3343" y="1693"/>
                    </a:cubicBezTo>
                    <a:cubicBezTo>
                      <a:pt x="2975" y="1693"/>
                      <a:pt x="2606" y="1660"/>
                      <a:pt x="2245" y="1619"/>
                    </a:cubicBezTo>
                    <a:cubicBezTo>
                      <a:pt x="1763" y="1559"/>
                      <a:pt x="1347" y="1361"/>
                      <a:pt x="925" y="1130"/>
                    </a:cubicBezTo>
                    <a:cubicBezTo>
                      <a:pt x="700" y="1005"/>
                      <a:pt x="509" y="853"/>
                      <a:pt x="363" y="635"/>
                    </a:cubicBezTo>
                    <a:cubicBezTo>
                      <a:pt x="231" y="437"/>
                      <a:pt x="152" y="206"/>
                      <a:pt x="27" y="8"/>
                    </a:cubicBezTo>
                    <a:cubicBezTo>
                      <a:pt x="24" y="3"/>
                      <a:pt x="2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36"/>
              <p:cNvSpPr/>
              <p:nvPr/>
            </p:nvSpPr>
            <p:spPr>
              <a:xfrm>
                <a:off x="3916030" y="2127861"/>
                <a:ext cx="76451" cy="79943"/>
              </a:xfrm>
              <a:custGeom>
                <a:rect b="b" l="l" r="r" t="t"/>
                <a:pathLst>
                  <a:path extrusionOk="0" h="2312" w="2211">
                    <a:moveTo>
                      <a:pt x="48" y="0"/>
                    </a:moveTo>
                    <a:cubicBezTo>
                      <a:pt x="23" y="0"/>
                      <a:pt x="1" y="27"/>
                      <a:pt x="5" y="60"/>
                    </a:cubicBezTo>
                    <a:cubicBezTo>
                      <a:pt x="32" y="185"/>
                      <a:pt x="111" y="298"/>
                      <a:pt x="170" y="403"/>
                    </a:cubicBezTo>
                    <a:cubicBezTo>
                      <a:pt x="236" y="522"/>
                      <a:pt x="316" y="634"/>
                      <a:pt x="395" y="740"/>
                    </a:cubicBezTo>
                    <a:cubicBezTo>
                      <a:pt x="553" y="958"/>
                      <a:pt x="738" y="1156"/>
                      <a:pt x="930" y="1348"/>
                    </a:cubicBezTo>
                    <a:cubicBezTo>
                      <a:pt x="1115" y="1539"/>
                      <a:pt x="1306" y="1724"/>
                      <a:pt x="1517" y="1882"/>
                    </a:cubicBezTo>
                    <a:cubicBezTo>
                      <a:pt x="1735" y="2054"/>
                      <a:pt x="1973" y="2173"/>
                      <a:pt x="2204" y="2312"/>
                    </a:cubicBezTo>
                    <a:lnTo>
                      <a:pt x="2211" y="2305"/>
                    </a:lnTo>
                    <a:cubicBezTo>
                      <a:pt x="1986" y="2160"/>
                      <a:pt x="1788" y="1975"/>
                      <a:pt x="1583" y="1810"/>
                    </a:cubicBezTo>
                    <a:cubicBezTo>
                      <a:pt x="1385" y="1638"/>
                      <a:pt x="1187" y="1460"/>
                      <a:pt x="1009" y="1268"/>
                    </a:cubicBezTo>
                    <a:cubicBezTo>
                      <a:pt x="831" y="1070"/>
                      <a:pt x="679" y="859"/>
                      <a:pt x="520" y="648"/>
                    </a:cubicBezTo>
                    <a:cubicBezTo>
                      <a:pt x="448" y="542"/>
                      <a:pt x="375" y="436"/>
                      <a:pt x="303" y="331"/>
                    </a:cubicBezTo>
                    <a:cubicBezTo>
                      <a:pt x="230" y="225"/>
                      <a:pt x="170" y="106"/>
                      <a:pt x="78" y="14"/>
                    </a:cubicBezTo>
                    <a:cubicBezTo>
                      <a:pt x="69" y="5"/>
                      <a:pt x="58" y="0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36"/>
              <p:cNvSpPr/>
              <p:nvPr/>
            </p:nvSpPr>
            <p:spPr>
              <a:xfrm>
                <a:off x="3929308" y="2195115"/>
                <a:ext cx="38761" cy="70469"/>
              </a:xfrm>
              <a:custGeom>
                <a:rect b="b" l="l" r="r" t="t"/>
                <a:pathLst>
                  <a:path extrusionOk="0" h="2038" w="1121">
                    <a:moveTo>
                      <a:pt x="21" y="0"/>
                    </a:moveTo>
                    <a:cubicBezTo>
                      <a:pt x="10" y="0"/>
                      <a:pt x="0" y="10"/>
                      <a:pt x="4" y="23"/>
                    </a:cubicBezTo>
                    <a:cubicBezTo>
                      <a:pt x="103" y="393"/>
                      <a:pt x="282" y="750"/>
                      <a:pt x="460" y="1086"/>
                    </a:cubicBezTo>
                    <a:cubicBezTo>
                      <a:pt x="645" y="1417"/>
                      <a:pt x="850" y="1766"/>
                      <a:pt x="1107" y="2037"/>
                    </a:cubicBezTo>
                    <a:lnTo>
                      <a:pt x="1120" y="2031"/>
                    </a:lnTo>
                    <a:cubicBezTo>
                      <a:pt x="962" y="1687"/>
                      <a:pt x="750" y="1357"/>
                      <a:pt x="572" y="1020"/>
                    </a:cubicBezTo>
                    <a:cubicBezTo>
                      <a:pt x="387" y="690"/>
                      <a:pt x="235" y="334"/>
                      <a:pt x="37" y="10"/>
                    </a:cubicBezTo>
                    <a:cubicBezTo>
                      <a:pt x="33" y="3"/>
                      <a:pt x="27" y="0"/>
                      <a:pt x="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36"/>
              <p:cNvSpPr/>
              <p:nvPr/>
            </p:nvSpPr>
            <p:spPr>
              <a:xfrm>
                <a:off x="3866204" y="2215861"/>
                <a:ext cx="16597" cy="77004"/>
              </a:xfrm>
              <a:custGeom>
                <a:rect b="b" l="l" r="r" t="t"/>
                <a:pathLst>
                  <a:path extrusionOk="0" h="2227" w="480">
                    <a:moveTo>
                      <a:pt x="462" y="1"/>
                    </a:moveTo>
                    <a:cubicBezTo>
                      <a:pt x="457" y="1"/>
                      <a:pt x="452" y="4"/>
                      <a:pt x="449" y="11"/>
                    </a:cubicBezTo>
                    <a:cubicBezTo>
                      <a:pt x="245" y="341"/>
                      <a:pt x="119" y="698"/>
                      <a:pt x="60" y="1081"/>
                    </a:cubicBezTo>
                    <a:cubicBezTo>
                      <a:pt x="33" y="1266"/>
                      <a:pt x="7" y="1457"/>
                      <a:pt x="7" y="1648"/>
                    </a:cubicBezTo>
                    <a:cubicBezTo>
                      <a:pt x="7" y="1833"/>
                      <a:pt x="0" y="2031"/>
                      <a:pt x="40" y="2216"/>
                    </a:cubicBezTo>
                    <a:cubicBezTo>
                      <a:pt x="43" y="2223"/>
                      <a:pt x="48" y="2226"/>
                      <a:pt x="53" y="2226"/>
                    </a:cubicBezTo>
                    <a:cubicBezTo>
                      <a:pt x="58" y="2226"/>
                      <a:pt x="63" y="2223"/>
                      <a:pt x="66" y="2216"/>
                    </a:cubicBezTo>
                    <a:cubicBezTo>
                      <a:pt x="119" y="2038"/>
                      <a:pt x="126" y="1847"/>
                      <a:pt x="152" y="1668"/>
                    </a:cubicBezTo>
                    <a:cubicBezTo>
                      <a:pt x="172" y="1477"/>
                      <a:pt x="185" y="1292"/>
                      <a:pt x="212" y="1107"/>
                    </a:cubicBezTo>
                    <a:cubicBezTo>
                      <a:pt x="258" y="737"/>
                      <a:pt x="330" y="361"/>
                      <a:pt x="476" y="18"/>
                    </a:cubicBezTo>
                    <a:cubicBezTo>
                      <a:pt x="480" y="9"/>
                      <a:pt x="471" y="1"/>
                      <a:pt x="4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36"/>
              <p:cNvSpPr/>
              <p:nvPr/>
            </p:nvSpPr>
            <p:spPr>
              <a:xfrm>
                <a:off x="3754795" y="2293176"/>
                <a:ext cx="17842" cy="60061"/>
              </a:xfrm>
              <a:custGeom>
                <a:rect b="b" l="l" r="r" t="t"/>
                <a:pathLst>
                  <a:path extrusionOk="0" h="1737" w="516">
                    <a:moveTo>
                      <a:pt x="456" y="0"/>
                    </a:moveTo>
                    <a:cubicBezTo>
                      <a:pt x="376" y="40"/>
                      <a:pt x="317" y="73"/>
                      <a:pt x="264" y="139"/>
                    </a:cubicBezTo>
                    <a:cubicBezTo>
                      <a:pt x="205" y="205"/>
                      <a:pt x="165" y="271"/>
                      <a:pt x="126" y="350"/>
                    </a:cubicBezTo>
                    <a:cubicBezTo>
                      <a:pt x="46" y="528"/>
                      <a:pt x="20" y="720"/>
                      <a:pt x="7" y="911"/>
                    </a:cubicBezTo>
                    <a:cubicBezTo>
                      <a:pt x="0" y="1090"/>
                      <a:pt x="7" y="1275"/>
                      <a:pt x="93" y="1433"/>
                    </a:cubicBezTo>
                    <a:cubicBezTo>
                      <a:pt x="165" y="1565"/>
                      <a:pt x="324" y="1710"/>
                      <a:pt x="469" y="1737"/>
                    </a:cubicBezTo>
                    <a:cubicBezTo>
                      <a:pt x="495" y="1737"/>
                      <a:pt x="515" y="1710"/>
                      <a:pt x="495" y="1691"/>
                    </a:cubicBezTo>
                    <a:cubicBezTo>
                      <a:pt x="449" y="1644"/>
                      <a:pt x="390" y="1611"/>
                      <a:pt x="337" y="1558"/>
                    </a:cubicBezTo>
                    <a:cubicBezTo>
                      <a:pt x="284" y="1512"/>
                      <a:pt x="238" y="1453"/>
                      <a:pt x="205" y="1387"/>
                    </a:cubicBezTo>
                    <a:cubicBezTo>
                      <a:pt x="132" y="1235"/>
                      <a:pt x="132" y="1063"/>
                      <a:pt x="139" y="898"/>
                    </a:cubicBezTo>
                    <a:cubicBezTo>
                      <a:pt x="152" y="581"/>
                      <a:pt x="231" y="244"/>
                      <a:pt x="462" y="7"/>
                    </a:cubicBezTo>
                    <a:lnTo>
                      <a:pt x="45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36"/>
              <p:cNvSpPr/>
              <p:nvPr/>
            </p:nvSpPr>
            <p:spPr>
              <a:xfrm>
                <a:off x="3832179" y="2167038"/>
                <a:ext cx="13969" cy="39557"/>
              </a:xfrm>
              <a:custGeom>
                <a:rect b="b" l="l" r="r" t="t"/>
                <a:pathLst>
                  <a:path extrusionOk="0" h="1144" w="404">
                    <a:moveTo>
                      <a:pt x="307" y="1"/>
                    </a:moveTo>
                    <a:cubicBezTo>
                      <a:pt x="298" y="1"/>
                      <a:pt x="289" y="7"/>
                      <a:pt x="284" y="17"/>
                    </a:cubicBezTo>
                    <a:lnTo>
                      <a:pt x="278" y="17"/>
                    </a:lnTo>
                    <a:cubicBezTo>
                      <a:pt x="232" y="83"/>
                      <a:pt x="251" y="188"/>
                      <a:pt x="232" y="267"/>
                    </a:cubicBezTo>
                    <a:cubicBezTo>
                      <a:pt x="212" y="366"/>
                      <a:pt x="172" y="459"/>
                      <a:pt x="152" y="558"/>
                    </a:cubicBezTo>
                    <a:cubicBezTo>
                      <a:pt x="106" y="749"/>
                      <a:pt x="20" y="934"/>
                      <a:pt x="0" y="1132"/>
                    </a:cubicBezTo>
                    <a:cubicBezTo>
                      <a:pt x="0" y="1140"/>
                      <a:pt x="5" y="1143"/>
                      <a:pt x="10" y="1143"/>
                    </a:cubicBezTo>
                    <a:cubicBezTo>
                      <a:pt x="14" y="1143"/>
                      <a:pt x="18" y="1142"/>
                      <a:pt x="20" y="1139"/>
                    </a:cubicBezTo>
                    <a:cubicBezTo>
                      <a:pt x="86" y="1053"/>
                      <a:pt x="126" y="961"/>
                      <a:pt x="166" y="862"/>
                    </a:cubicBezTo>
                    <a:cubicBezTo>
                      <a:pt x="212" y="763"/>
                      <a:pt x="265" y="657"/>
                      <a:pt x="304" y="558"/>
                    </a:cubicBezTo>
                    <a:cubicBezTo>
                      <a:pt x="337" y="459"/>
                      <a:pt x="370" y="360"/>
                      <a:pt x="383" y="261"/>
                    </a:cubicBezTo>
                    <a:cubicBezTo>
                      <a:pt x="390" y="175"/>
                      <a:pt x="403" y="56"/>
                      <a:pt x="317" y="3"/>
                    </a:cubicBezTo>
                    <a:cubicBezTo>
                      <a:pt x="314" y="2"/>
                      <a:pt x="310" y="1"/>
                      <a:pt x="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36"/>
              <p:cNvSpPr/>
              <p:nvPr/>
            </p:nvSpPr>
            <p:spPr>
              <a:xfrm>
                <a:off x="4029686" y="2286330"/>
                <a:ext cx="10304" cy="10062"/>
              </a:xfrm>
              <a:custGeom>
                <a:rect b="b" l="l" r="r" t="t"/>
                <a:pathLst>
                  <a:path extrusionOk="0" h="291" w="298">
                    <a:moveTo>
                      <a:pt x="100" y="155"/>
                    </a:moveTo>
                    <a:lnTo>
                      <a:pt x="101" y="155"/>
                    </a:lnTo>
                    <a:lnTo>
                      <a:pt x="101" y="155"/>
                    </a:lnTo>
                    <a:lnTo>
                      <a:pt x="99" y="159"/>
                    </a:lnTo>
                    <a:lnTo>
                      <a:pt x="100" y="155"/>
                    </a:lnTo>
                    <a:close/>
                    <a:moveTo>
                      <a:pt x="159" y="99"/>
                    </a:moveTo>
                    <a:lnTo>
                      <a:pt x="165" y="106"/>
                    </a:lnTo>
                    <a:lnTo>
                      <a:pt x="165" y="106"/>
                    </a:lnTo>
                    <a:lnTo>
                      <a:pt x="152" y="99"/>
                    </a:lnTo>
                    <a:lnTo>
                      <a:pt x="152" y="99"/>
                    </a:lnTo>
                    <a:cubicBezTo>
                      <a:pt x="159" y="106"/>
                      <a:pt x="165" y="112"/>
                      <a:pt x="172" y="119"/>
                    </a:cubicBezTo>
                    <a:lnTo>
                      <a:pt x="165" y="106"/>
                    </a:lnTo>
                    <a:lnTo>
                      <a:pt x="165" y="106"/>
                    </a:lnTo>
                    <a:cubicBezTo>
                      <a:pt x="172" y="119"/>
                      <a:pt x="178" y="126"/>
                      <a:pt x="178" y="132"/>
                    </a:cubicBezTo>
                    <a:lnTo>
                      <a:pt x="172" y="119"/>
                    </a:lnTo>
                    <a:lnTo>
                      <a:pt x="172" y="119"/>
                    </a:lnTo>
                    <a:cubicBezTo>
                      <a:pt x="178" y="132"/>
                      <a:pt x="178" y="139"/>
                      <a:pt x="178" y="152"/>
                    </a:cubicBezTo>
                    <a:cubicBezTo>
                      <a:pt x="178" y="157"/>
                      <a:pt x="178" y="162"/>
                      <a:pt x="176" y="169"/>
                    </a:cubicBezTo>
                    <a:lnTo>
                      <a:pt x="176" y="169"/>
                    </a:lnTo>
                    <a:lnTo>
                      <a:pt x="170" y="177"/>
                    </a:lnTo>
                    <a:lnTo>
                      <a:pt x="167" y="179"/>
                    </a:lnTo>
                    <a:lnTo>
                      <a:pt x="167" y="179"/>
                    </a:lnTo>
                    <a:cubicBezTo>
                      <a:pt x="162" y="181"/>
                      <a:pt x="155" y="185"/>
                      <a:pt x="145" y="185"/>
                    </a:cubicBezTo>
                    <a:cubicBezTo>
                      <a:pt x="141" y="185"/>
                      <a:pt x="133" y="182"/>
                      <a:pt x="127" y="180"/>
                    </a:cubicBezTo>
                    <a:lnTo>
                      <a:pt x="127" y="180"/>
                    </a:lnTo>
                    <a:cubicBezTo>
                      <a:pt x="123" y="177"/>
                      <a:pt x="119" y="174"/>
                      <a:pt x="113" y="173"/>
                    </a:cubicBezTo>
                    <a:lnTo>
                      <a:pt x="113" y="173"/>
                    </a:lnTo>
                    <a:lnTo>
                      <a:pt x="112" y="172"/>
                    </a:lnTo>
                    <a:lnTo>
                      <a:pt x="106" y="162"/>
                    </a:lnTo>
                    <a:lnTo>
                      <a:pt x="106" y="145"/>
                    </a:lnTo>
                    <a:lnTo>
                      <a:pt x="101" y="155"/>
                    </a:lnTo>
                    <a:lnTo>
                      <a:pt x="101" y="155"/>
                    </a:lnTo>
                    <a:lnTo>
                      <a:pt x="101" y="154"/>
                    </a:lnTo>
                    <a:lnTo>
                      <a:pt x="101" y="154"/>
                    </a:lnTo>
                    <a:lnTo>
                      <a:pt x="106" y="139"/>
                    </a:lnTo>
                    <a:lnTo>
                      <a:pt x="107" y="135"/>
                    </a:lnTo>
                    <a:lnTo>
                      <a:pt x="107" y="135"/>
                    </a:lnTo>
                    <a:cubicBezTo>
                      <a:pt x="107" y="136"/>
                      <a:pt x="107" y="136"/>
                      <a:pt x="108" y="136"/>
                    </a:cubicBezTo>
                    <a:cubicBezTo>
                      <a:pt x="108" y="136"/>
                      <a:pt x="110" y="133"/>
                      <a:pt x="112" y="126"/>
                    </a:cubicBezTo>
                    <a:lnTo>
                      <a:pt x="112" y="126"/>
                    </a:lnTo>
                    <a:lnTo>
                      <a:pt x="107" y="135"/>
                    </a:lnTo>
                    <a:cubicBezTo>
                      <a:pt x="107" y="134"/>
                      <a:pt x="109" y="129"/>
                      <a:pt x="112" y="126"/>
                    </a:cubicBezTo>
                    <a:lnTo>
                      <a:pt x="112" y="126"/>
                    </a:lnTo>
                    <a:lnTo>
                      <a:pt x="112" y="126"/>
                    </a:lnTo>
                    <a:lnTo>
                      <a:pt x="112" y="119"/>
                    </a:lnTo>
                    <a:lnTo>
                      <a:pt x="125" y="112"/>
                    </a:lnTo>
                    <a:lnTo>
                      <a:pt x="125" y="106"/>
                    </a:lnTo>
                    <a:lnTo>
                      <a:pt x="132" y="106"/>
                    </a:lnTo>
                    <a:lnTo>
                      <a:pt x="139" y="99"/>
                    </a:lnTo>
                    <a:close/>
                    <a:moveTo>
                      <a:pt x="152" y="0"/>
                    </a:moveTo>
                    <a:cubicBezTo>
                      <a:pt x="141" y="6"/>
                      <a:pt x="130" y="11"/>
                      <a:pt x="126" y="21"/>
                    </a:cubicBezTo>
                    <a:lnTo>
                      <a:pt x="126" y="21"/>
                    </a:lnTo>
                    <a:cubicBezTo>
                      <a:pt x="88" y="24"/>
                      <a:pt x="50" y="45"/>
                      <a:pt x="26" y="73"/>
                    </a:cubicBezTo>
                    <a:cubicBezTo>
                      <a:pt x="13" y="93"/>
                      <a:pt x="7" y="106"/>
                      <a:pt x="0" y="126"/>
                    </a:cubicBezTo>
                    <a:cubicBezTo>
                      <a:pt x="0" y="145"/>
                      <a:pt x="0" y="165"/>
                      <a:pt x="0" y="185"/>
                    </a:cubicBezTo>
                    <a:cubicBezTo>
                      <a:pt x="13" y="218"/>
                      <a:pt x="33" y="251"/>
                      <a:pt x="59" y="264"/>
                    </a:cubicBezTo>
                    <a:cubicBezTo>
                      <a:pt x="86" y="284"/>
                      <a:pt x="119" y="291"/>
                      <a:pt x="152" y="291"/>
                    </a:cubicBezTo>
                    <a:cubicBezTo>
                      <a:pt x="185" y="291"/>
                      <a:pt x="225" y="284"/>
                      <a:pt x="251" y="258"/>
                    </a:cubicBezTo>
                    <a:cubicBezTo>
                      <a:pt x="277" y="231"/>
                      <a:pt x="291" y="198"/>
                      <a:pt x="297" y="159"/>
                    </a:cubicBezTo>
                    <a:cubicBezTo>
                      <a:pt x="297" y="132"/>
                      <a:pt x="291" y="93"/>
                      <a:pt x="271" y="66"/>
                    </a:cubicBezTo>
                    <a:cubicBezTo>
                      <a:pt x="251" y="33"/>
                      <a:pt x="225" y="7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36"/>
              <p:cNvSpPr/>
              <p:nvPr/>
            </p:nvSpPr>
            <p:spPr>
              <a:xfrm>
                <a:off x="4052507" y="2284117"/>
                <a:ext cx="9405" cy="9163"/>
              </a:xfrm>
              <a:custGeom>
                <a:rect b="b" l="l" r="r" t="t"/>
                <a:pathLst>
                  <a:path extrusionOk="0" h="265" w="272">
                    <a:moveTo>
                      <a:pt x="172" y="82"/>
                    </a:moveTo>
                    <a:cubicBezTo>
                      <a:pt x="172" y="83"/>
                      <a:pt x="172" y="83"/>
                      <a:pt x="172" y="84"/>
                    </a:cubicBezTo>
                    <a:lnTo>
                      <a:pt x="172" y="82"/>
                    </a:lnTo>
                    <a:lnTo>
                      <a:pt x="172" y="82"/>
                    </a:lnTo>
                    <a:cubicBezTo>
                      <a:pt x="172" y="82"/>
                      <a:pt x="172" y="82"/>
                      <a:pt x="172" y="82"/>
                    </a:cubicBezTo>
                    <a:close/>
                    <a:moveTo>
                      <a:pt x="106" y="130"/>
                    </a:moveTo>
                    <a:lnTo>
                      <a:pt x="99" y="137"/>
                    </a:lnTo>
                    <a:lnTo>
                      <a:pt x="106" y="150"/>
                    </a:lnTo>
                    <a:lnTo>
                      <a:pt x="106" y="130"/>
                    </a:lnTo>
                    <a:close/>
                    <a:moveTo>
                      <a:pt x="167" y="84"/>
                    </a:moveTo>
                    <a:cubicBezTo>
                      <a:pt x="160" y="101"/>
                      <a:pt x="148" y="121"/>
                      <a:pt x="132" y="137"/>
                    </a:cubicBezTo>
                    <a:lnTo>
                      <a:pt x="146" y="123"/>
                    </a:lnTo>
                    <a:lnTo>
                      <a:pt x="146" y="123"/>
                    </a:lnTo>
                    <a:cubicBezTo>
                      <a:pt x="139" y="137"/>
                      <a:pt x="126" y="143"/>
                      <a:pt x="119" y="150"/>
                    </a:cubicBezTo>
                    <a:lnTo>
                      <a:pt x="106" y="154"/>
                    </a:lnTo>
                    <a:lnTo>
                      <a:pt x="106" y="150"/>
                    </a:lnTo>
                    <a:cubicBezTo>
                      <a:pt x="105" y="149"/>
                      <a:pt x="104" y="149"/>
                      <a:pt x="104" y="149"/>
                    </a:cubicBezTo>
                    <a:lnTo>
                      <a:pt x="104" y="149"/>
                    </a:lnTo>
                    <a:cubicBezTo>
                      <a:pt x="104" y="149"/>
                      <a:pt x="104" y="149"/>
                      <a:pt x="103" y="149"/>
                    </a:cubicBezTo>
                    <a:lnTo>
                      <a:pt x="103" y="149"/>
                    </a:lnTo>
                    <a:lnTo>
                      <a:pt x="99" y="137"/>
                    </a:lnTo>
                    <a:lnTo>
                      <a:pt x="106" y="123"/>
                    </a:lnTo>
                    <a:lnTo>
                      <a:pt x="113" y="117"/>
                    </a:lnTo>
                    <a:lnTo>
                      <a:pt x="119" y="110"/>
                    </a:lnTo>
                    <a:lnTo>
                      <a:pt x="126" y="104"/>
                    </a:lnTo>
                    <a:lnTo>
                      <a:pt x="132" y="97"/>
                    </a:lnTo>
                    <a:lnTo>
                      <a:pt x="152" y="90"/>
                    </a:lnTo>
                    <a:lnTo>
                      <a:pt x="159" y="84"/>
                    </a:lnTo>
                    <a:lnTo>
                      <a:pt x="165" y="84"/>
                    </a:lnTo>
                    <a:cubicBezTo>
                      <a:pt x="166" y="84"/>
                      <a:pt x="167" y="84"/>
                      <a:pt x="167" y="84"/>
                    </a:cubicBezTo>
                    <a:close/>
                    <a:moveTo>
                      <a:pt x="215" y="0"/>
                    </a:moveTo>
                    <a:cubicBezTo>
                      <a:pt x="207" y="0"/>
                      <a:pt x="200" y="4"/>
                      <a:pt x="192" y="11"/>
                    </a:cubicBezTo>
                    <a:cubicBezTo>
                      <a:pt x="188" y="13"/>
                      <a:pt x="185" y="15"/>
                      <a:pt x="182" y="18"/>
                    </a:cubicBezTo>
                    <a:lnTo>
                      <a:pt x="182" y="18"/>
                    </a:lnTo>
                    <a:cubicBezTo>
                      <a:pt x="181" y="18"/>
                      <a:pt x="180" y="18"/>
                      <a:pt x="179" y="18"/>
                    </a:cubicBezTo>
                    <a:cubicBezTo>
                      <a:pt x="132" y="24"/>
                      <a:pt x="86" y="31"/>
                      <a:pt x="53" y="64"/>
                    </a:cubicBezTo>
                    <a:cubicBezTo>
                      <a:pt x="14" y="97"/>
                      <a:pt x="0" y="143"/>
                      <a:pt x="14" y="183"/>
                    </a:cubicBezTo>
                    <a:cubicBezTo>
                      <a:pt x="14" y="209"/>
                      <a:pt x="33" y="229"/>
                      <a:pt x="53" y="249"/>
                    </a:cubicBezTo>
                    <a:cubicBezTo>
                      <a:pt x="72" y="259"/>
                      <a:pt x="95" y="265"/>
                      <a:pt x="117" y="265"/>
                    </a:cubicBezTo>
                    <a:cubicBezTo>
                      <a:pt x="124" y="265"/>
                      <a:pt x="132" y="264"/>
                      <a:pt x="139" y="262"/>
                    </a:cubicBezTo>
                    <a:cubicBezTo>
                      <a:pt x="185" y="249"/>
                      <a:pt x="225" y="203"/>
                      <a:pt x="245" y="163"/>
                    </a:cubicBezTo>
                    <a:cubicBezTo>
                      <a:pt x="264" y="137"/>
                      <a:pt x="271" y="110"/>
                      <a:pt x="271" y="84"/>
                    </a:cubicBezTo>
                    <a:cubicBezTo>
                      <a:pt x="271" y="51"/>
                      <a:pt x="258" y="18"/>
                      <a:pt x="231" y="5"/>
                    </a:cubicBezTo>
                    <a:cubicBezTo>
                      <a:pt x="226" y="2"/>
                      <a:pt x="221" y="0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2" name="Google Shape;2212;p36"/>
              <p:cNvSpPr/>
              <p:nvPr/>
            </p:nvSpPr>
            <p:spPr>
              <a:xfrm>
                <a:off x="4074637" y="2277720"/>
                <a:ext cx="10097" cy="10166"/>
              </a:xfrm>
              <a:custGeom>
                <a:rect b="b" l="l" r="r" t="t"/>
                <a:pathLst>
                  <a:path extrusionOk="0" h="294" w="292">
                    <a:moveTo>
                      <a:pt x="171" y="143"/>
                    </a:moveTo>
                    <a:cubicBezTo>
                      <a:pt x="171" y="144"/>
                      <a:pt x="169" y="147"/>
                      <a:pt x="166" y="150"/>
                    </a:cubicBezTo>
                    <a:lnTo>
                      <a:pt x="166" y="157"/>
                    </a:lnTo>
                    <a:cubicBezTo>
                      <a:pt x="169" y="147"/>
                      <a:pt x="171" y="144"/>
                      <a:pt x="171" y="143"/>
                    </a:cubicBezTo>
                    <a:close/>
                    <a:moveTo>
                      <a:pt x="170" y="67"/>
                    </a:moveTo>
                    <a:cubicBezTo>
                      <a:pt x="169" y="77"/>
                      <a:pt x="173" y="87"/>
                      <a:pt x="173" y="97"/>
                    </a:cubicBezTo>
                    <a:cubicBezTo>
                      <a:pt x="173" y="106"/>
                      <a:pt x="173" y="115"/>
                      <a:pt x="173" y="124"/>
                    </a:cubicBezTo>
                    <a:cubicBezTo>
                      <a:pt x="173" y="137"/>
                      <a:pt x="173" y="143"/>
                      <a:pt x="166" y="157"/>
                    </a:cubicBezTo>
                    <a:lnTo>
                      <a:pt x="159" y="163"/>
                    </a:lnTo>
                    <a:lnTo>
                      <a:pt x="153" y="176"/>
                    </a:lnTo>
                    <a:lnTo>
                      <a:pt x="146" y="176"/>
                    </a:lnTo>
                    <a:lnTo>
                      <a:pt x="139" y="183"/>
                    </a:lnTo>
                    <a:lnTo>
                      <a:pt x="106" y="183"/>
                    </a:lnTo>
                    <a:lnTo>
                      <a:pt x="106" y="181"/>
                    </a:lnTo>
                    <a:lnTo>
                      <a:pt x="106" y="181"/>
                    </a:lnTo>
                    <a:cubicBezTo>
                      <a:pt x="107" y="182"/>
                      <a:pt x="108" y="182"/>
                      <a:pt x="108" y="182"/>
                    </a:cubicBezTo>
                    <a:cubicBezTo>
                      <a:pt x="109" y="182"/>
                      <a:pt x="109" y="181"/>
                      <a:pt x="106" y="176"/>
                    </a:cubicBezTo>
                    <a:lnTo>
                      <a:pt x="106" y="176"/>
                    </a:lnTo>
                    <a:lnTo>
                      <a:pt x="100" y="163"/>
                    </a:lnTo>
                    <a:lnTo>
                      <a:pt x="100" y="157"/>
                    </a:lnTo>
                    <a:lnTo>
                      <a:pt x="106" y="143"/>
                    </a:lnTo>
                    <a:lnTo>
                      <a:pt x="106" y="137"/>
                    </a:lnTo>
                    <a:cubicBezTo>
                      <a:pt x="113" y="130"/>
                      <a:pt x="113" y="124"/>
                      <a:pt x="120" y="117"/>
                    </a:cubicBezTo>
                    <a:lnTo>
                      <a:pt x="120" y="110"/>
                    </a:lnTo>
                    <a:lnTo>
                      <a:pt x="126" y="110"/>
                    </a:lnTo>
                    <a:lnTo>
                      <a:pt x="133" y="97"/>
                    </a:lnTo>
                    <a:cubicBezTo>
                      <a:pt x="145" y="85"/>
                      <a:pt x="157" y="78"/>
                      <a:pt x="170" y="67"/>
                    </a:cubicBezTo>
                    <a:close/>
                    <a:moveTo>
                      <a:pt x="143" y="1"/>
                    </a:moveTo>
                    <a:cubicBezTo>
                      <a:pt x="137" y="1"/>
                      <a:pt x="131" y="2"/>
                      <a:pt x="126" y="5"/>
                    </a:cubicBezTo>
                    <a:cubicBezTo>
                      <a:pt x="87" y="31"/>
                      <a:pt x="40" y="64"/>
                      <a:pt x="21" y="110"/>
                    </a:cubicBezTo>
                    <a:cubicBezTo>
                      <a:pt x="1" y="157"/>
                      <a:pt x="1" y="216"/>
                      <a:pt x="40" y="256"/>
                    </a:cubicBezTo>
                    <a:cubicBezTo>
                      <a:pt x="63" y="282"/>
                      <a:pt x="94" y="293"/>
                      <a:pt x="127" y="293"/>
                    </a:cubicBezTo>
                    <a:cubicBezTo>
                      <a:pt x="151" y="293"/>
                      <a:pt x="176" y="287"/>
                      <a:pt x="199" y="275"/>
                    </a:cubicBezTo>
                    <a:cubicBezTo>
                      <a:pt x="239" y="256"/>
                      <a:pt x="265" y="216"/>
                      <a:pt x="278" y="176"/>
                    </a:cubicBezTo>
                    <a:cubicBezTo>
                      <a:pt x="285" y="150"/>
                      <a:pt x="291" y="124"/>
                      <a:pt x="285" y="97"/>
                    </a:cubicBezTo>
                    <a:cubicBezTo>
                      <a:pt x="278" y="71"/>
                      <a:pt x="258" y="31"/>
                      <a:pt x="225" y="25"/>
                    </a:cubicBezTo>
                    <a:cubicBezTo>
                      <a:pt x="221" y="23"/>
                      <a:pt x="216" y="23"/>
                      <a:pt x="212" y="23"/>
                    </a:cubicBezTo>
                    <a:cubicBezTo>
                      <a:pt x="200" y="23"/>
                      <a:pt x="190" y="28"/>
                      <a:pt x="182" y="37"/>
                    </a:cubicBezTo>
                    <a:lnTo>
                      <a:pt x="182" y="37"/>
                    </a:lnTo>
                    <a:cubicBezTo>
                      <a:pt x="181" y="30"/>
                      <a:pt x="178" y="24"/>
                      <a:pt x="173" y="18"/>
                    </a:cubicBezTo>
                    <a:cubicBezTo>
                      <a:pt x="164" y="5"/>
                      <a:pt x="153" y="1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36"/>
              <p:cNvSpPr/>
              <p:nvPr/>
            </p:nvSpPr>
            <p:spPr>
              <a:xfrm>
                <a:off x="4096559" y="2264062"/>
                <a:ext cx="7123" cy="6985"/>
              </a:xfrm>
              <a:custGeom>
                <a:rect b="b" l="l" r="r" t="t"/>
                <a:pathLst>
                  <a:path extrusionOk="0" h="202" w="206">
                    <a:moveTo>
                      <a:pt x="106" y="89"/>
                    </a:move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9"/>
                    </a:lnTo>
                    <a:close/>
                    <a:moveTo>
                      <a:pt x="106" y="83"/>
                    </a:moveTo>
                    <a:lnTo>
                      <a:pt x="104" y="91"/>
                    </a:lnTo>
                    <a:lnTo>
                      <a:pt x="103" y="89"/>
                    </a:lnTo>
                    <a:lnTo>
                      <a:pt x="106" y="83"/>
                    </a:lnTo>
                    <a:lnTo>
                      <a:pt x="106" y="83"/>
                    </a:lnTo>
                    <a:lnTo>
                      <a:pt x="106" y="83"/>
                    </a:lnTo>
                    <a:close/>
                    <a:moveTo>
                      <a:pt x="103" y="90"/>
                    </a:moveTo>
                    <a:lnTo>
                      <a:pt x="103" y="91"/>
                    </a:lnTo>
                    <a:lnTo>
                      <a:pt x="101" y="93"/>
                    </a:lnTo>
                    <a:lnTo>
                      <a:pt x="103" y="90"/>
                    </a:lnTo>
                    <a:close/>
                    <a:moveTo>
                      <a:pt x="100" y="93"/>
                    </a:moveTo>
                    <a:lnTo>
                      <a:pt x="100" y="94"/>
                    </a:lnTo>
                    <a:lnTo>
                      <a:pt x="98" y="95"/>
                    </a:lnTo>
                    <a:lnTo>
                      <a:pt x="98" y="95"/>
                    </a:lnTo>
                    <a:lnTo>
                      <a:pt x="100" y="93"/>
                    </a:lnTo>
                    <a:close/>
                    <a:moveTo>
                      <a:pt x="130" y="1"/>
                    </a:moveTo>
                    <a:cubicBezTo>
                      <a:pt x="116" y="1"/>
                      <a:pt x="103" y="7"/>
                      <a:pt x="93" y="17"/>
                    </a:cubicBezTo>
                    <a:lnTo>
                      <a:pt x="90" y="24"/>
                    </a:lnTo>
                    <a:lnTo>
                      <a:pt x="90" y="24"/>
                    </a:lnTo>
                    <a:cubicBezTo>
                      <a:pt x="87" y="23"/>
                      <a:pt x="85" y="23"/>
                      <a:pt x="82" y="23"/>
                    </a:cubicBezTo>
                    <a:cubicBezTo>
                      <a:pt x="75" y="23"/>
                      <a:pt x="68" y="25"/>
                      <a:pt x="60" y="30"/>
                    </a:cubicBezTo>
                    <a:lnTo>
                      <a:pt x="67" y="30"/>
                    </a:lnTo>
                    <a:cubicBezTo>
                      <a:pt x="47" y="43"/>
                      <a:pt x="27" y="56"/>
                      <a:pt x="14" y="76"/>
                    </a:cubicBezTo>
                    <a:cubicBezTo>
                      <a:pt x="14" y="89"/>
                      <a:pt x="7" y="103"/>
                      <a:pt x="1" y="116"/>
                    </a:cubicBezTo>
                    <a:cubicBezTo>
                      <a:pt x="1" y="122"/>
                      <a:pt x="1" y="129"/>
                      <a:pt x="1" y="136"/>
                    </a:cubicBezTo>
                    <a:cubicBezTo>
                      <a:pt x="1" y="142"/>
                      <a:pt x="1" y="155"/>
                      <a:pt x="7" y="162"/>
                    </a:cubicBezTo>
                    <a:cubicBezTo>
                      <a:pt x="7" y="175"/>
                      <a:pt x="21" y="195"/>
                      <a:pt x="40" y="195"/>
                    </a:cubicBezTo>
                    <a:cubicBezTo>
                      <a:pt x="54" y="195"/>
                      <a:pt x="60" y="202"/>
                      <a:pt x="73" y="202"/>
                    </a:cubicBezTo>
                    <a:cubicBezTo>
                      <a:pt x="87" y="202"/>
                      <a:pt x="100" y="195"/>
                      <a:pt x="113" y="195"/>
                    </a:cubicBezTo>
                    <a:cubicBezTo>
                      <a:pt x="139" y="195"/>
                      <a:pt x="159" y="182"/>
                      <a:pt x="179" y="162"/>
                    </a:cubicBezTo>
                    <a:cubicBezTo>
                      <a:pt x="199" y="149"/>
                      <a:pt x="205" y="122"/>
                      <a:pt x="205" y="96"/>
                    </a:cubicBezTo>
                    <a:cubicBezTo>
                      <a:pt x="205" y="83"/>
                      <a:pt x="205" y="70"/>
                      <a:pt x="199" y="63"/>
                    </a:cubicBezTo>
                    <a:cubicBezTo>
                      <a:pt x="199" y="50"/>
                      <a:pt x="192" y="37"/>
                      <a:pt x="179" y="23"/>
                    </a:cubicBezTo>
                    <a:cubicBezTo>
                      <a:pt x="172" y="17"/>
                      <a:pt x="159" y="4"/>
                      <a:pt x="146" y="4"/>
                    </a:cubicBezTo>
                    <a:cubicBezTo>
                      <a:pt x="141" y="2"/>
                      <a:pt x="13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36"/>
              <p:cNvSpPr/>
              <p:nvPr/>
            </p:nvSpPr>
            <p:spPr>
              <a:xfrm>
                <a:off x="4109353" y="2241794"/>
                <a:ext cx="5290" cy="8471"/>
              </a:xfrm>
              <a:custGeom>
                <a:rect b="b" l="l" r="r" t="t"/>
                <a:pathLst>
                  <a:path extrusionOk="0" h="245" w="153">
                    <a:moveTo>
                      <a:pt x="40" y="0"/>
                    </a:moveTo>
                    <a:cubicBezTo>
                      <a:pt x="33" y="7"/>
                      <a:pt x="20" y="14"/>
                      <a:pt x="20" y="20"/>
                    </a:cubicBezTo>
                    <a:cubicBezTo>
                      <a:pt x="9" y="38"/>
                      <a:pt x="12" y="61"/>
                      <a:pt x="23" y="75"/>
                    </a:cubicBezTo>
                    <a:lnTo>
                      <a:pt x="23" y="75"/>
                    </a:lnTo>
                    <a:cubicBezTo>
                      <a:pt x="9" y="113"/>
                      <a:pt x="0" y="155"/>
                      <a:pt x="0" y="192"/>
                    </a:cubicBezTo>
                    <a:cubicBezTo>
                      <a:pt x="7" y="212"/>
                      <a:pt x="14" y="225"/>
                      <a:pt x="20" y="232"/>
                    </a:cubicBezTo>
                    <a:cubicBezTo>
                      <a:pt x="33" y="245"/>
                      <a:pt x="53" y="245"/>
                      <a:pt x="67" y="245"/>
                    </a:cubicBezTo>
                    <a:cubicBezTo>
                      <a:pt x="93" y="232"/>
                      <a:pt x="113" y="218"/>
                      <a:pt x="133" y="192"/>
                    </a:cubicBezTo>
                    <a:cubicBezTo>
                      <a:pt x="146" y="172"/>
                      <a:pt x="152" y="146"/>
                      <a:pt x="152" y="119"/>
                    </a:cubicBezTo>
                    <a:cubicBezTo>
                      <a:pt x="152" y="73"/>
                      <a:pt x="126" y="7"/>
                      <a:pt x="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36"/>
              <p:cNvSpPr/>
              <p:nvPr/>
            </p:nvSpPr>
            <p:spPr>
              <a:xfrm>
                <a:off x="3720079" y="2179451"/>
                <a:ext cx="7572" cy="7987"/>
              </a:xfrm>
              <a:custGeom>
                <a:rect b="b" l="l" r="r" t="t"/>
                <a:pathLst>
                  <a:path extrusionOk="0" h="231" w="219">
                    <a:moveTo>
                      <a:pt x="86" y="87"/>
                    </a:moveTo>
                    <a:lnTo>
                      <a:pt x="86" y="93"/>
                    </a:lnTo>
                    <a:lnTo>
                      <a:pt x="86" y="94"/>
                    </a:lnTo>
                    <a:lnTo>
                      <a:pt x="86" y="94"/>
                    </a:lnTo>
                    <a:cubicBezTo>
                      <a:pt x="86" y="92"/>
                      <a:pt x="86" y="89"/>
                      <a:pt x="86" y="87"/>
                    </a:cubicBezTo>
                    <a:close/>
                    <a:moveTo>
                      <a:pt x="88" y="102"/>
                    </a:moveTo>
                    <a:lnTo>
                      <a:pt x="88" y="102"/>
                    </a:lnTo>
                    <a:lnTo>
                      <a:pt x="88" y="102"/>
                    </a:lnTo>
                    <a:lnTo>
                      <a:pt x="88" y="102"/>
                    </a:lnTo>
                    <a:close/>
                    <a:moveTo>
                      <a:pt x="85" y="103"/>
                    </a:moveTo>
                    <a:lnTo>
                      <a:pt x="93" y="107"/>
                    </a:lnTo>
                    <a:lnTo>
                      <a:pt x="102" y="115"/>
                    </a:lnTo>
                    <a:lnTo>
                      <a:pt x="102" y="115"/>
                    </a:lnTo>
                    <a:cubicBezTo>
                      <a:pt x="102" y="116"/>
                      <a:pt x="103" y="118"/>
                      <a:pt x="103" y="119"/>
                    </a:cubicBezTo>
                    <a:lnTo>
                      <a:pt x="103" y="119"/>
                    </a:lnTo>
                    <a:cubicBezTo>
                      <a:pt x="97" y="115"/>
                      <a:pt x="90" y="111"/>
                      <a:pt x="86" y="107"/>
                    </a:cubicBezTo>
                    <a:lnTo>
                      <a:pt x="86" y="107"/>
                    </a:lnTo>
                    <a:lnTo>
                      <a:pt x="99" y="113"/>
                    </a:lnTo>
                    <a:cubicBezTo>
                      <a:pt x="93" y="110"/>
                      <a:pt x="88" y="107"/>
                      <a:pt x="83" y="104"/>
                    </a:cubicBezTo>
                    <a:lnTo>
                      <a:pt x="83" y="104"/>
                    </a:lnTo>
                    <a:cubicBezTo>
                      <a:pt x="83" y="104"/>
                      <a:pt x="83" y="103"/>
                      <a:pt x="84" y="103"/>
                    </a:cubicBezTo>
                    <a:lnTo>
                      <a:pt x="84" y="103"/>
                    </a:lnTo>
                    <a:lnTo>
                      <a:pt x="85" y="103"/>
                    </a:lnTo>
                    <a:close/>
                    <a:moveTo>
                      <a:pt x="113" y="123"/>
                    </a:moveTo>
                    <a:lnTo>
                      <a:pt x="114" y="124"/>
                    </a:lnTo>
                    <a:lnTo>
                      <a:pt x="114" y="124"/>
                    </a:lnTo>
                    <a:lnTo>
                      <a:pt x="113" y="124"/>
                    </a:lnTo>
                    <a:lnTo>
                      <a:pt x="113" y="124"/>
                    </a:lnTo>
                    <a:lnTo>
                      <a:pt x="111" y="124"/>
                    </a:lnTo>
                    <a:lnTo>
                      <a:pt x="111" y="124"/>
                    </a:lnTo>
                    <a:lnTo>
                      <a:pt x="113" y="123"/>
                    </a:lnTo>
                    <a:close/>
                    <a:moveTo>
                      <a:pt x="107" y="126"/>
                    </a:moveTo>
                    <a:cubicBezTo>
                      <a:pt x="107" y="126"/>
                      <a:pt x="107" y="126"/>
                      <a:pt x="107" y="126"/>
                    </a:cubicBezTo>
                    <a:lnTo>
                      <a:pt x="107" y="126"/>
                    </a:lnTo>
                    <a:lnTo>
                      <a:pt x="106" y="126"/>
                    </a:lnTo>
                    <a:lnTo>
                      <a:pt x="106" y="126"/>
                    </a:lnTo>
                    <a:lnTo>
                      <a:pt x="107" y="126"/>
                    </a:lnTo>
                    <a:close/>
                    <a:moveTo>
                      <a:pt x="116" y="125"/>
                    </a:moveTo>
                    <a:lnTo>
                      <a:pt x="119" y="126"/>
                    </a:lnTo>
                    <a:lnTo>
                      <a:pt x="119" y="126"/>
                    </a:lnTo>
                    <a:lnTo>
                      <a:pt x="115" y="125"/>
                    </a:lnTo>
                    <a:lnTo>
                      <a:pt x="115" y="125"/>
                    </a:lnTo>
                    <a:lnTo>
                      <a:pt x="116" y="125"/>
                    </a:lnTo>
                    <a:close/>
                    <a:moveTo>
                      <a:pt x="110" y="132"/>
                    </a:moveTo>
                    <a:lnTo>
                      <a:pt x="113" y="140"/>
                    </a:lnTo>
                    <a:lnTo>
                      <a:pt x="113" y="140"/>
                    </a:lnTo>
                    <a:lnTo>
                      <a:pt x="109" y="133"/>
                    </a:lnTo>
                    <a:lnTo>
                      <a:pt x="109" y="133"/>
                    </a:lnTo>
                    <a:lnTo>
                      <a:pt x="110" y="132"/>
                    </a:lnTo>
                    <a:close/>
                    <a:moveTo>
                      <a:pt x="93" y="1"/>
                    </a:moveTo>
                    <a:cubicBezTo>
                      <a:pt x="66" y="1"/>
                      <a:pt x="40" y="14"/>
                      <a:pt x="27" y="34"/>
                    </a:cubicBezTo>
                    <a:cubicBezTo>
                      <a:pt x="14" y="59"/>
                      <a:pt x="8" y="84"/>
                      <a:pt x="24" y="104"/>
                    </a:cubicBezTo>
                    <a:lnTo>
                      <a:pt x="24" y="104"/>
                    </a:lnTo>
                    <a:cubicBezTo>
                      <a:pt x="11" y="111"/>
                      <a:pt x="6" y="123"/>
                      <a:pt x="0" y="140"/>
                    </a:cubicBezTo>
                    <a:cubicBezTo>
                      <a:pt x="0" y="146"/>
                      <a:pt x="0" y="159"/>
                      <a:pt x="0" y="166"/>
                    </a:cubicBezTo>
                    <a:cubicBezTo>
                      <a:pt x="7" y="186"/>
                      <a:pt x="27" y="199"/>
                      <a:pt x="40" y="206"/>
                    </a:cubicBezTo>
                    <a:cubicBezTo>
                      <a:pt x="53" y="219"/>
                      <a:pt x="73" y="225"/>
                      <a:pt x="86" y="225"/>
                    </a:cubicBezTo>
                    <a:cubicBezTo>
                      <a:pt x="96" y="229"/>
                      <a:pt x="108" y="230"/>
                      <a:pt x="119" y="230"/>
                    </a:cubicBezTo>
                    <a:cubicBezTo>
                      <a:pt x="131" y="230"/>
                      <a:pt x="142" y="229"/>
                      <a:pt x="152" y="225"/>
                    </a:cubicBezTo>
                    <a:cubicBezTo>
                      <a:pt x="172" y="219"/>
                      <a:pt x="192" y="199"/>
                      <a:pt x="205" y="179"/>
                    </a:cubicBezTo>
                    <a:cubicBezTo>
                      <a:pt x="212" y="159"/>
                      <a:pt x="218" y="133"/>
                      <a:pt x="212" y="113"/>
                    </a:cubicBezTo>
                    <a:cubicBezTo>
                      <a:pt x="212" y="93"/>
                      <a:pt x="205" y="80"/>
                      <a:pt x="192" y="67"/>
                    </a:cubicBezTo>
                    <a:cubicBezTo>
                      <a:pt x="179" y="47"/>
                      <a:pt x="165" y="40"/>
                      <a:pt x="152" y="27"/>
                    </a:cubicBezTo>
                    <a:cubicBezTo>
                      <a:pt x="132" y="14"/>
                      <a:pt x="113" y="7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36"/>
              <p:cNvSpPr/>
              <p:nvPr/>
            </p:nvSpPr>
            <p:spPr>
              <a:xfrm>
                <a:off x="3715273" y="2183116"/>
                <a:ext cx="8264" cy="8714"/>
              </a:xfrm>
              <a:custGeom>
                <a:rect b="b" l="l" r="r" t="t"/>
                <a:pathLst>
                  <a:path extrusionOk="0" h="252" w="239">
                    <a:moveTo>
                      <a:pt x="117" y="138"/>
                    </a:moveTo>
                    <a:cubicBezTo>
                      <a:pt x="118" y="142"/>
                      <a:pt x="120" y="147"/>
                      <a:pt x="120" y="152"/>
                    </a:cubicBezTo>
                    <a:lnTo>
                      <a:pt x="116" y="141"/>
                    </a:lnTo>
                    <a:lnTo>
                      <a:pt x="116" y="141"/>
                    </a:lnTo>
                    <a:lnTo>
                      <a:pt x="117" y="138"/>
                    </a:lnTo>
                    <a:close/>
                    <a:moveTo>
                      <a:pt x="113" y="1"/>
                    </a:moveTo>
                    <a:cubicBezTo>
                      <a:pt x="93" y="1"/>
                      <a:pt x="80" y="1"/>
                      <a:pt x="67" y="14"/>
                    </a:cubicBezTo>
                    <a:cubicBezTo>
                      <a:pt x="60" y="20"/>
                      <a:pt x="47" y="27"/>
                      <a:pt x="40" y="34"/>
                    </a:cubicBezTo>
                    <a:cubicBezTo>
                      <a:pt x="27" y="53"/>
                      <a:pt x="14" y="73"/>
                      <a:pt x="7" y="100"/>
                    </a:cubicBezTo>
                    <a:cubicBezTo>
                      <a:pt x="1" y="119"/>
                      <a:pt x="1" y="133"/>
                      <a:pt x="1" y="146"/>
                    </a:cubicBezTo>
                    <a:cubicBezTo>
                      <a:pt x="7" y="159"/>
                      <a:pt x="7" y="172"/>
                      <a:pt x="14" y="185"/>
                    </a:cubicBezTo>
                    <a:cubicBezTo>
                      <a:pt x="27" y="205"/>
                      <a:pt x="47" y="225"/>
                      <a:pt x="67" y="232"/>
                    </a:cubicBezTo>
                    <a:cubicBezTo>
                      <a:pt x="87" y="245"/>
                      <a:pt x="113" y="251"/>
                      <a:pt x="133" y="251"/>
                    </a:cubicBezTo>
                    <a:cubicBezTo>
                      <a:pt x="159" y="245"/>
                      <a:pt x="192" y="238"/>
                      <a:pt x="205" y="212"/>
                    </a:cubicBezTo>
                    <a:cubicBezTo>
                      <a:pt x="225" y="192"/>
                      <a:pt x="232" y="172"/>
                      <a:pt x="238" y="139"/>
                    </a:cubicBezTo>
                    <a:cubicBezTo>
                      <a:pt x="238" y="113"/>
                      <a:pt x="225" y="73"/>
                      <a:pt x="192" y="60"/>
                    </a:cubicBezTo>
                    <a:cubicBezTo>
                      <a:pt x="184" y="55"/>
                      <a:pt x="174" y="50"/>
                      <a:pt x="164" y="49"/>
                    </a:cubicBezTo>
                    <a:lnTo>
                      <a:pt x="164" y="49"/>
                    </a:lnTo>
                    <a:cubicBezTo>
                      <a:pt x="168" y="43"/>
                      <a:pt x="171" y="37"/>
                      <a:pt x="166" y="27"/>
                    </a:cubicBezTo>
                    <a:cubicBezTo>
                      <a:pt x="153" y="7"/>
                      <a:pt x="133" y="1"/>
                      <a:pt x="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36"/>
              <p:cNvSpPr/>
              <p:nvPr/>
            </p:nvSpPr>
            <p:spPr>
              <a:xfrm>
                <a:off x="3730107" y="2183185"/>
                <a:ext cx="10339" cy="13900"/>
              </a:xfrm>
              <a:custGeom>
                <a:rect b="b" l="l" r="r" t="t"/>
                <a:pathLst>
                  <a:path extrusionOk="0" h="402" w="299">
                    <a:moveTo>
                      <a:pt x="163" y="119"/>
                    </a:moveTo>
                    <a:cubicBezTo>
                      <a:pt x="163" y="119"/>
                      <a:pt x="164" y="120"/>
                      <a:pt x="164" y="121"/>
                    </a:cubicBezTo>
                    <a:lnTo>
                      <a:pt x="164" y="121"/>
                    </a:lnTo>
                    <a:cubicBezTo>
                      <a:pt x="164" y="121"/>
                      <a:pt x="163" y="121"/>
                      <a:pt x="163" y="121"/>
                    </a:cubicBezTo>
                    <a:lnTo>
                      <a:pt x="163" y="121"/>
                    </a:lnTo>
                    <a:cubicBezTo>
                      <a:pt x="163" y="120"/>
                      <a:pt x="163" y="119"/>
                      <a:pt x="163" y="119"/>
                    </a:cubicBezTo>
                    <a:close/>
                    <a:moveTo>
                      <a:pt x="115" y="97"/>
                    </a:moveTo>
                    <a:lnTo>
                      <a:pt x="115" y="97"/>
                    </a:lnTo>
                    <a:cubicBezTo>
                      <a:pt x="115" y="97"/>
                      <a:pt x="116" y="98"/>
                      <a:pt x="120" y="98"/>
                    </a:cubicBezTo>
                    <a:lnTo>
                      <a:pt x="140" y="98"/>
                    </a:lnTo>
                    <a:lnTo>
                      <a:pt x="153" y="104"/>
                    </a:lnTo>
                    <a:cubicBezTo>
                      <a:pt x="153" y="104"/>
                      <a:pt x="157" y="113"/>
                      <a:pt x="155" y="113"/>
                    </a:cubicBezTo>
                    <a:cubicBezTo>
                      <a:pt x="155" y="113"/>
                      <a:pt x="154" y="112"/>
                      <a:pt x="153" y="111"/>
                    </a:cubicBezTo>
                    <a:lnTo>
                      <a:pt x="153" y="111"/>
                    </a:lnTo>
                    <a:lnTo>
                      <a:pt x="159" y="117"/>
                    </a:lnTo>
                    <a:cubicBezTo>
                      <a:pt x="160" y="119"/>
                      <a:pt x="161" y="120"/>
                      <a:pt x="161" y="121"/>
                    </a:cubicBezTo>
                    <a:lnTo>
                      <a:pt x="161" y="121"/>
                    </a:lnTo>
                    <a:cubicBezTo>
                      <a:pt x="156" y="120"/>
                      <a:pt x="151" y="120"/>
                      <a:pt x="146" y="120"/>
                    </a:cubicBezTo>
                    <a:cubicBezTo>
                      <a:pt x="131" y="120"/>
                      <a:pt x="115" y="123"/>
                      <a:pt x="100" y="131"/>
                    </a:cubicBezTo>
                    <a:cubicBezTo>
                      <a:pt x="98" y="127"/>
                      <a:pt x="98" y="126"/>
                      <a:pt x="98" y="126"/>
                    </a:cubicBezTo>
                    <a:lnTo>
                      <a:pt x="98" y="126"/>
                    </a:lnTo>
                    <a:cubicBezTo>
                      <a:pt x="99" y="126"/>
                      <a:pt x="101" y="129"/>
                      <a:pt x="102" y="129"/>
                    </a:cubicBezTo>
                    <a:cubicBezTo>
                      <a:pt x="102" y="129"/>
                      <a:pt x="102" y="128"/>
                      <a:pt x="100" y="124"/>
                    </a:cubicBezTo>
                    <a:lnTo>
                      <a:pt x="100" y="120"/>
                    </a:lnTo>
                    <a:cubicBezTo>
                      <a:pt x="100" y="120"/>
                      <a:pt x="100" y="115"/>
                      <a:pt x="100" y="111"/>
                    </a:cubicBezTo>
                    <a:lnTo>
                      <a:pt x="107" y="104"/>
                    </a:lnTo>
                    <a:lnTo>
                      <a:pt x="113" y="98"/>
                    </a:lnTo>
                    <a:cubicBezTo>
                      <a:pt x="114" y="97"/>
                      <a:pt x="115" y="97"/>
                      <a:pt x="115" y="97"/>
                    </a:cubicBezTo>
                    <a:close/>
                    <a:moveTo>
                      <a:pt x="146" y="236"/>
                    </a:moveTo>
                    <a:lnTo>
                      <a:pt x="146" y="236"/>
                    </a:lnTo>
                    <a:cubicBezTo>
                      <a:pt x="153" y="249"/>
                      <a:pt x="159" y="256"/>
                      <a:pt x="173" y="256"/>
                    </a:cubicBezTo>
                    <a:cubicBezTo>
                      <a:pt x="175" y="257"/>
                      <a:pt x="177" y="258"/>
                      <a:pt x="177" y="258"/>
                    </a:cubicBezTo>
                    <a:cubicBezTo>
                      <a:pt x="178" y="258"/>
                      <a:pt x="173" y="254"/>
                      <a:pt x="175" y="254"/>
                    </a:cubicBezTo>
                    <a:lnTo>
                      <a:pt x="175" y="254"/>
                    </a:lnTo>
                    <a:cubicBezTo>
                      <a:pt x="175" y="254"/>
                      <a:pt x="176" y="255"/>
                      <a:pt x="179" y="256"/>
                    </a:cubicBezTo>
                    <a:lnTo>
                      <a:pt x="179" y="256"/>
                    </a:lnTo>
                    <a:lnTo>
                      <a:pt x="179" y="256"/>
                    </a:lnTo>
                    <a:cubicBezTo>
                      <a:pt x="179" y="260"/>
                      <a:pt x="181" y="264"/>
                      <a:pt x="182" y="264"/>
                    </a:cubicBezTo>
                    <a:cubicBezTo>
                      <a:pt x="182" y="264"/>
                      <a:pt x="182" y="262"/>
                      <a:pt x="179" y="256"/>
                    </a:cubicBezTo>
                    <a:lnTo>
                      <a:pt x="179" y="256"/>
                    </a:lnTo>
                    <a:lnTo>
                      <a:pt x="186" y="269"/>
                    </a:lnTo>
                    <a:lnTo>
                      <a:pt x="192" y="276"/>
                    </a:lnTo>
                    <a:lnTo>
                      <a:pt x="192" y="282"/>
                    </a:lnTo>
                    <a:lnTo>
                      <a:pt x="186" y="289"/>
                    </a:lnTo>
                    <a:lnTo>
                      <a:pt x="186" y="296"/>
                    </a:lnTo>
                    <a:lnTo>
                      <a:pt x="173" y="302"/>
                    </a:lnTo>
                    <a:lnTo>
                      <a:pt x="179" y="296"/>
                    </a:lnTo>
                    <a:lnTo>
                      <a:pt x="159" y="296"/>
                    </a:lnTo>
                    <a:lnTo>
                      <a:pt x="153" y="289"/>
                    </a:lnTo>
                    <a:cubicBezTo>
                      <a:pt x="152" y="288"/>
                      <a:pt x="152" y="288"/>
                      <a:pt x="152" y="287"/>
                    </a:cubicBezTo>
                    <a:lnTo>
                      <a:pt x="152" y="287"/>
                    </a:lnTo>
                    <a:cubicBezTo>
                      <a:pt x="152" y="287"/>
                      <a:pt x="153" y="286"/>
                      <a:pt x="153" y="282"/>
                    </a:cubicBezTo>
                    <a:lnTo>
                      <a:pt x="146" y="269"/>
                    </a:lnTo>
                    <a:lnTo>
                      <a:pt x="146" y="263"/>
                    </a:lnTo>
                    <a:cubicBezTo>
                      <a:pt x="146" y="253"/>
                      <a:pt x="146" y="246"/>
                      <a:pt x="146" y="238"/>
                    </a:cubicBezTo>
                    <a:lnTo>
                      <a:pt x="146" y="238"/>
                    </a:lnTo>
                    <a:cubicBezTo>
                      <a:pt x="148" y="240"/>
                      <a:pt x="149" y="242"/>
                      <a:pt x="149" y="242"/>
                    </a:cubicBezTo>
                    <a:cubicBezTo>
                      <a:pt x="149" y="242"/>
                      <a:pt x="148" y="240"/>
                      <a:pt x="146" y="236"/>
                    </a:cubicBezTo>
                    <a:close/>
                    <a:moveTo>
                      <a:pt x="133" y="0"/>
                    </a:moveTo>
                    <a:cubicBezTo>
                      <a:pt x="100" y="0"/>
                      <a:pt x="65" y="14"/>
                      <a:pt x="41" y="38"/>
                    </a:cubicBezTo>
                    <a:cubicBezTo>
                      <a:pt x="8" y="71"/>
                      <a:pt x="1" y="124"/>
                      <a:pt x="27" y="170"/>
                    </a:cubicBezTo>
                    <a:cubicBezTo>
                      <a:pt x="35" y="182"/>
                      <a:pt x="45" y="191"/>
                      <a:pt x="56" y="198"/>
                    </a:cubicBezTo>
                    <a:lnTo>
                      <a:pt x="56" y="198"/>
                    </a:lnTo>
                    <a:cubicBezTo>
                      <a:pt x="52" y="211"/>
                      <a:pt x="49" y="224"/>
                      <a:pt x="47" y="236"/>
                    </a:cubicBezTo>
                    <a:cubicBezTo>
                      <a:pt x="47" y="276"/>
                      <a:pt x="54" y="322"/>
                      <a:pt x="74" y="355"/>
                    </a:cubicBezTo>
                    <a:cubicBezTo>
                      <a:pt x="100" y="382"/>
                      <a:pt x="140" y="401"/>
                      <a:pt x="179" y="401"/>
                    </a:cubicBezTo>
                    <a:cubicBezTo>
                      <a:pt x="219" y="395"/>
                      <a:pt x="258" y="375"/>
                      <a:pt x="278" y="342"/>
                    </a:cubicBezTo>
                    <a:cubicBezTo>
                      <a:pt x="298" y="302"/>
                      <a:pt x="298" y="249"/>
                      <a:pt x="272" y="216"/>
                    </a:cubicBezTo>
                    <a:cubicBezTo>
                      <a:pt x="264" y="205"/>
                      <a:pt x="253" y="193"/>
                      <a:pt x="240" y="183"/>
                    </a:cubicBezTo>
                    <a:lnTo>
                      <a:pt x="240" y="183"/>
                    </a:lnTo>
                    <a:cubicBezTo>
                      <a:pt x="254" y="169"/>
                      <a:pt x="257" y="146"/>
                      <a:pt x="252" y="124"/>
                    </a:cubicBezTo>
                    <a:cubicBezTo>
                      <a:pt x="245" y="71"/>
                      <a:pt x="219" y="25"/>
                      <a:pt x="166" y="5"/>
                    </a:cubicBezTo>
                    <a:cubicBezTo>
                      <a:pt x="156" y="2"/>
                      <a:pt x="145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36"/>
              <p:cNvSpPr/>
              <p:nvPr/>
            </p:nvSpPr>
            <p:spPr>
              <a:xfrm>
                <a:off x="3742001" y="2178275"/>
                <a:ext cx="12586" cy="13070"/>
              </a:xfrm>
              <a:custGeom>
                <a:rect b="b" l="l" r="r" t="t"/>
                <a:pathLst>
                  <a:path extrusionOk="0" h="378" w="364">
                    <a:moveTo>
                      <a:pt x="146" y="101"/>
                    </a:moveTo>
                    <a:lnTo>
                      <a:pt x="146" y="108"/>
                    </a:lnTo>
                    <a:lnTo>
                      <a:pt x="152" y="108"/>
                    </a:lnTo>
                    <a:cubicBezTo>
                      <a:pt x="153" y="107"/>
                      <a:pt x="154" y="106"/>
                      <a:pt x="154" y="106"/>
                    </a:cubicBezTo>
                    <a:lnTo>
                      <a:pt x="154" y="106"/>
                    </a:lnTo>
                    <a:cubicBezTo>
                      <a:pt x="157" y="106"/>
                      <a:pt x="154" y="115"/>
                      <a:pt x="153" y="115"/>
                    </a:cubicBezTo>
                    <a:cubicBezTo>
                      <a:pt x="152" y="115"/>
                      <a:pt x="152" y="115"/>
                      <a:pt x="152" y="114"/>
                    </a:cubicBezTo>
                    <a:lnTo>
                      <a:pt x="152" y="121"/>
                    </a:lnTo>
                    <a:lnTo>
                      <a:pt x="146" y="127"/>
                    </a:lnTo>
                    <a:lnTo>
                      <a:pt x="146" y="121"/>
                    </a:lnTo>
                    <a:lnTo>
                      <a:pt x="139" y="134"/>
                    </a:lnTo>
                    <a:cubicBezTo>
                      <a:pt x="135" y="138"/>
                      <a:pt x="130" y="143"/>
                      <a:pt x="126" y="147"/>
                    </a:cubicBezTo>
                    <a:lnTo>
                      <a:pt x="126" y="147"/>
                    </a:lnTo>
                    <a:lnTo>
                      <a:pt x="113" y="141"/>
                    </a:lnTo>
                    <a:lnTo>
                      <a:pt x="106" y="141"/>
                    </a:lnTo>
                    <a:lnTo>
                      <a:pt x="106" y="134"/>
                    </a:lnTo>
                    <a:lnTo>
                      <a:pt x="106" y="127"/>
                    </a:lnTo>
                    <a:cubicBezTo>
                      <a:pt x="106" y="124"/>
                      <a:pt x="106" y="123"/>
                      <a:pt x="105" y="123"/>
                    </a:cubicBezTo>
                    <a:lnTo>
                      <a:pt x="105" y="123"/>
                    </a:lnTo>
                    <a:cubicBezTo>
                      <a:pt x="105" y="122"/>
                      <a:pt x="106" y="121"/>
                      <a:pt x="106" y="121"/>
                    </a:cubicBezTo>
                    <a:lnTo>
                      <a:pt x="106" y="114"/>
                    </a:lnTo>
                    <a:lnTo>
                      <a:pt x="113" y="108"/>
                    </a:lnTo>
                    <a:lnTo>
                      <a:pt x="119" y="101"/>
                    </a:lnTo>
                    <a:close/>
                    <a:moveTo>
                      <a:pt x="215" y="209"/>
                    </a:moveTo>
                    <a:cubicBezTo>
                      <a:pt x="222" y="213"/>
                      <a:pt x="233" y="213"/>
                      <a:pt x="238" y="213"/>
                    </a:cubicBezTo>
                    <a:lnTo>
                      <a:pt x="245" y="220"/>
                    </a:lnTo>
                    <a:cubicBezTo>
                      <a:pt x="242" y="218"/>
                      <a:pt x="242" y="217"/>
                      <a:pt x="243" y="217"/>
                    </a:cubicBezTo>
                    <a:lnTo>
                      <a:pt x="243" y="217"/>
                    </a:lnTo>
                    <a:cubicBezTo>
                      <a:pt x="245" y="217"/>
                      <a:pt x="249" y="220"/>
                      <a:pt x="245" y="220"/>
                    </a:cubicBezTo>
                    <a:cubicBezTo>
                      <a:pt x="246" y="223"/>
                      <a:pt x="247" y="225"/>
                      <a:pt x="248" y="225"/>
                    </a:cubicBezTo>
                    <a:cubicBezTo>
                      <a:pt x="248" y="225"/>
                      <a:pt x="248" y="222"/>
                      <a:pt x="248" y="222"/>
                    </a:cubicBezTo>
                    <a:cubicBezTo>
                      <a:pt x="249" y="222"/>
                      <a:pt x="249" y="223"/>
                      <a:pt x="251" y="226"/>
                    </a:cubicBezTo>
                    <a:lnTo>
                      <a:pt x="251" y="240"/>
                    </a:lnTo>
                    <a:lnTo>
                      <a:pt x="251" y="246"/>
                    </a:lnTo>
                    <a:lnTo>
                      <a:pt x="245" y="253"/>
                    </a:lnTo>
                    <a:lnTo>
                      <a:pt x="245" y="259"/>
                    </a:lnTo>
                    <a:lnTo>
                      <a:pt x="238" y="266"/>
                    </a:lnTo>
                    <a:lnTo>
                      <a:pt x="225" y="279"/>
                    </a:lnTo>
                    <a:lnTo>
                      <a:pt x="198" y="279"/>
                    </a:lnTo>
                    <a:cubicBezTo>
                      <a:pt x="203" y="279"/>
                      <a:pt x="198" y="276"/>
                      <a:pt x="197" y="276"/>
                    </a:cubicBezTo>
                    <a:lnTo>
                      <a:pt x="197" y="276"/>
                    </a:lnTo>
                    <a:cubicBezTo>
                      <a:pt x="196" y="276"/>
                      <a:pt x="196" y="277"/>
                      <a:pt x="198" y="279"/>
                    </a:cubicBezTo>
                    <a:lnTo>
                      <a:pt x="192" y="273"/>
                    </a:lnTo>
                    <a:lnTo>
                      <a:pt x="185" y="266"/>
                    </a:lnTo>
                    <a:lnTo>
                      <a:pt x="185" y="259"/>
                    </a:lnTo>
                    <a:cubicBezTo>
                      <a:pt x="185" y="259"/>
                      <a:pt x="181" y="251"/>
                      <a:pt x="179" y="251"/>
                    </a:cubicBezTo>
                    <a:cubicBezTo>
                      <a:pt x="179" y="251"/>
                      <a:pt x="179" y="251"/>
                      <a:pt x="179" y="253"/>
                    </a:cubicBezTo>
                    <a:lnTo>
                      <a:pt x="179" y="246"/>
                    </a:lnTo>
                    <a:lnTo>
                      <a:pt x="185" y="233"/>
                    </a:lnTo>
                    <a:lnTo>
                      <a:pt x="185" y="240"/>
                    </a:lnTo>
                    <a:lnTo>
                      <a:pt x="192" y="233"/>
                    </a:lnTo>
                    <a:lnTo>
                      <a:pt x="198" y="226"/>
                    </a:lnTo>
                    <a:lnTo>
                      <a:pt x="215" y="209"/>
                    </a:lnTo>
                    <a:close/>
                    <a:moveTo>
                      <a:pt x="136" y="0"/>
                    </a:moveTo>
                    <a:cubicBezTo>
                      <a:pt x="114" y="0"/>
                      <a:pt x="93" y="5"/>
                      <a:pt x="73" y="15"/>
                    </a:cubicBezTo>
                    <a:cubicBezTo>
                      <a:pt x="33" y="35"/>
                      <a:pt x="7" y="74"/>
                      <a:pt x="7" y="121"/>
                    </a:cubicBezTo>
                    <a:cubicBezTo>
                      <a:pt x="0" y="174"/>
                      <a:pt x="33" y="213"/>
                      <a:pt x="80" y="233"/>
                    </a:cubicBezTo>
                    <a:cubicBezTo>
                      <a:pt x="80" y="233"/>
                      <a:pt x="80" y="233"/>
                      <a:pt x="80" y="233"/>
                    </a:cubicBezTo>
                    <a:lnTo>
                      <a:pt x="80" y="233"/>
                    </a:lnTo>
                    <a:cubicBezTo>
                      <a:pt x="80" y="235"/>
                      <a:pt x="80" y="237"/>
                      <a:pt x="80" y="240"/>
                    </a:cubicBezTo>
                    <a:cubicBezTo>
                      <a:pt x="73" y="279"/>
                      <a:pt x="93" y="319"/>
                      <a:pt x="119" y="345"/>
                    </a:cubicBezTo>
                    <a:cubicBezTo>
                      <a:pt x="144" y="368"/>
                      <a:pt x="174" y="378"/>
                      <a:pt x="204" y="378"/>
                    </a:cubicBezTo>
                    <a:cubicBezTo>
                      <a:pt x="253" y="378"/>
                      <a:pt x="302" y="351"/>
                      <a:pt x="330" y="306"/>
                    </a:cubicBezTo>
                    <a:cubicBezTo>
                      <a:pt x="357" y="266"/>
                      <a:pt x="363" y="207"/>
                      <a:pt x="330" y="167"/>
                    </a:cubicBezTo>
                    <a:cubicBezTo>
                      <a:pt x="317" y="147"/>
                      <a:pt x="297" y="134"/>
                      <a:pt x="271" y="127"/>
                    </a:cubicBezTo>
                    <a:cubicBezTo>
                      <a:pt x="268" y="126"/>
                      <a:pt x="264" y="126"/>
                      <a:pt x="261" y="125"/>
                    </a:cubicBezTo>
                    <a:lnTo>
                      <a:pt x="261" y="125"/>
                    </a:lnTo>
                    <a:cubicBezTo>
                      <a:pt x="265" y="83"/>
                      <a:pt x="240" y="39"/>
                      <a:pt x="198" y="15"/>
                    </a:cubicBezTo>
                    <a:cubicBezTo>
                      <a:pt x="179" y="5"/>
                      <a:pt x="157" y="0"/>
                      <a:pt x="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36"/>
              <p:cNvSpPr/>
              <p:nvPr/>
            </p:nvSpPr>
            <p:spPr>
              <a:xfrm>
                <a:off x="3746773" y="2163373"/>
                <a:ext cx="18326" cy="10961"/>
              </a:xfrm>
              <a:custGeom>
                <a:rect b="b" l="l" r="r" t="t"/>
                <a:pathLst>
                  <a:path extrusionOk="0" h="317" w="530">
                    <a:moveTo>
                      <a:pt x="364" y="109"/>
                    </a:moveTo>
                    <a:cubicBezTo>
                      <a:pt x="377" y="109"/>
                      <a:pt x="391" y="123"/>
                      <a:pt x="397" y="136"/>
                    </a:cubicBezTo>
                    <a:lnTo>
                      <a:pt x="410" y="149"/>
                    </a:lnTo>
                    <a:cubicBezTo>
                      <a:pt x="410" y="154"/>
                      <a:pt x="410" y="155"/>
                      <a:pt x="410" y="155"/>
                    </a:cubicBezTo>
                    <a:cubicBezTo>
                      <a:pt x="410" y="155"/>
                      <a:pt x="410" y="155"/>
                      <a:pt x="410" y="156"/>
                    </a:cubicBezTo>
                    <a:cubicBezTo>
                      <a:pt x="410" y="157"/>
                      <a:pt x="410" y="160"/>
                      <a:pt x="410" y="162"/>
                    </a:cubicBezTo>
                    <a:cubicBezTo>
                      <a:pt x="410" y="162"/>
                      <a:pt x="407" y="173"/>
                      <a:pt x="408" y="173"/>
                    </a:cubicBezTo>
                    <a:cubicBezTo>
                      <a:pt x="408" y="173"/>
                      <a:pt x="409" y="172"/>
                      <a:pt x="410" y="169"/>
                    </a:cubicBezTo>
                    <a:lnTo>
                      <a:pt x="410" y="169"/>
                    </a:lnTo>
                    <a:lnTo>
                      <a:pt x="404" y="182"/>
                    </a:lnTo>
                    <a:lnTo>
                      <a:pt x="397" y="189"/>
                    </a:lnTo>
                    <a:lnTo>
                      <a:pt x="391" y="189"/>
                    </a:lnTo>
                    <a:cubicBezTo>
                      <a:pt x="377" y="195"/>
                      <a:pt x="377" y="195"/>
                      <a:pt x="371" y="202"/>
                    </a:cubicBezTo>
                    <a:lnTo>
                      <a:pt x="298" y="202"/>
                    </a:lnTo>
                    <a:cubicBezTo>
                      <a:pt x="298" y="195"/>
                      <a:pt x="298" y="182"/>
                      <a:pt x="298" y="169"/>
                    </a:cubicBezTo>
                    <a:cubicBezTo>
                      <a:pt x="299" y="167"/>
                      <a:pt x="299" y="165"/>
                      <a:pt x="299" y="164"/>
                    </a:cubicBezTo>
                    <a:lnTo>
                      <a:pt x="299" y="164"/>
                    </a:lnTo>
                    <a:cubicBezTo>
                      <a:pt x="300" y="164"/>
                      <a:pt x="300" y="164"/>
                      <a:pt x="301" y="164"/>
                    </a:cubicBezTo>
                    <a:cubicBezTo>
                      <a:pt x="304" y="164"/>
                      <a:pt x="308" y="163"/>
                      <a:pt x="311" y="162"/>
                    </a:cubicBezTo>
                    <a:cubicBezTo>
                      <a:pt x="331" y="162"/>
                      <a:pt x="344" y="142"/>
                      <a:pt x="344" y="123"/>
                    </a:cubicBezTo>
                    <a:lnTo>
                      <a:pt x="351" y="116"/>
                    </a:lnTo>
                    <a:lnTo>
                      <a:pt x="364" y="109"/>
                    </a:lnTo>
                    <a:close/>
                    <a:moveTo>
                      <a:pt x="179" y="109"/>
                    </a:moveTo>
                    <a:lnTo>
                      <a:pt x="186" y="116"/>
                    </a:lnTo>
                    <a:lnTo>
                      <a:pt x="192" y="129"/>
                    </a:lnTo>
                    <a:lnTo>
                      <a:pt x="192" y="136"/>
                    </a:lnTo>
                    <a:cubicBezTo>
                      <a:pt x="192" y="136"/>
                      <a:pt x="196" y="147"/>
                      <a:pt x="195" y="147"/>
                    </a:cubicBezTo>
                    <a:cubicBezTo>
                      <a:pt x="195" y="147"/>
                      <a:pt x="194" y="146"/>
                      <a:pt x="192" y="142"/>
                    </a:cubicBezTo>
                    <a:lnTo>
                      <a:pt x="192" y="142"/>
                    </a:lnTo>
                    <a:cubicBezTo>
                      <a:pt x="192" y="149"/>
                      <a:pt x="199" y="156"/>
                      <a:pt x="192" y="169"/>
                    </a:cubicBezTo>
                    <a:cubicBezTo>
                      <a:pt x="192" y="169"/>
                      <a:pt x="192" y="177"/>
                      <a:pt x="192" y="177"/>
                    </a:cubicBezTo>
                    <a:lnTo>
                      <a:pt x="192" y="182"/>
                    </a:lnTo>
                    <a:cubicBezTo>
                      <a:pt x="192" y="195"/>
                      <a:pt x="186" y="208"/>
                      <a:pt x="186" y="228"/>
                    </a:cubicBezTo>
                    <a:lnTo>
                      <a:pt x="166" y="228"/>
                    </a:lnTo>
                    <a:lnTo>
                      <a:pt x="159" y="222"/>
                    </a:lnTo>
                    <a:cubicBezTo>
                      <a:pt x="155" y="222"/>
                      <a:pt x="159" y="225"/>
                      <a:pt x="159" y="225"/>
                    </a:cubicBezTo>
                    <a:cubicBezTo>
                      <a:pt x="159" y="225"/>
                      <a:pt x="157" y="224"/>
                      <a:pt x="153" y="222"/>
                    </a:cubicBezTo>
                    <a:lnTo>
                      <a:pt x="140" y="208"/>
                    </a:lnTo>
                    <a:lnTo>
                      <a:pt x="133" y="202"/>
                    </a:lnTo>
                    <a:cubicBezTo>
                      <a:pt x="131" y="197"/>
                      <a:pt x="130" y="196"/>
                      <a:pt x="130" y="196"/>
                    </a:cubicBezTo>
                    <a:lnTo>
                      <a:pt x="130" y="196"/>
                    </a:lnTo>
                    <a:cubicBezTo>
                      <a:pt x="130" y="196"/>
                      <a:pt x="131" y="197"/>
                      <a:pt x="132" y="197"/>
                    </a:cubicBezTo>
                    <a:cubicBezTo>
                      <a:pt x="133" y="197"/>
                      <a:pt x="133" y="197"/>
                      <a:pt x="133" y="195"/>
                    </a:cubicBezTo>
                    <a:lnTo>
                      <a:pt x="126" y="182"/>
                    </a:lnTo>
                    <a:lnTo>
                      <a:pt x="126" y="169"/>
                    </a:lnTo>
                    <a:lnTo>
                      <a:pt x="126" y="162"/>
                    </a:lnTo>
                    <a:cubicBezTo>
                      <a:pt x="126" y="162"/>
                      <a:pt x="126" y="159"/>
                      <a:pt x="126" y="156"/>
                    </a:cubicBezTo>
                    <a:lnTo>
                      <a:pt x="126" y="142"/>
                    </a:lnTo>
                    <a:cubicBezTo>
                      <a:pt x="128" y="139"/>
                      <a:pt x="129" y="138"/>
                      <a:pt x="129" y="138"/>
                    </a:cubicBezTo>
                    <a:cubicBezTo>
                      <a:pt x="130" y="138"/>
                      <a:pt x="129" y="141"/>
                      <a:pt x="130" y="141"/>
                    </a:cubicBezTo>
                    <a:cubicBezTo>
                      <a:pt x="130" y="141"/>
                      <a:pt x="131" y="139"/>
                      <a:pt x="133" y="136"/>
                    </a:cubicBezTo>
                    <a:lnTo>
                      <a:pt x="133" y="129"/>
                    </a:lnTo>
                    <a:lnTo>
                      <a:pt x="140" y="123"/>
                    </a:lnTo>
                    <a:cubicBezTo>
                      <a:pt x="140" y="123"/>
                      <a:pt x="144" y="118"/>
                      <a:pt x="146" y="116"/>
                    </a:cubicBezTo>
                    <a:lnTo>
                      <a:pt x="159" y="109"/>
                    </a:lnTo>
                    <a:lnTo>
                      <a:pt x="159" y="109"/>
                    </a:lnTo>
                    <a:cubicBezTo>
                      <a:pt x="157" y="112"/>
                      <a:pt x="159" y="112"/>
                      <a:pt x="161" y="112"/>
                    </a:cubicBezTo>
                    <a:cubicBezTo>
                      <a:pt x="166" y="112"/>
                      <a:pt x="175" y="109"/>
                      <a:pt x="166" y="109"/>
                    </a:cubicBezTo>
                    <a:close/>
                    <a:moveTo>
                      <a:pt x="167" y="1"/>
                    </a:moveTo>
                    <a:cubicBezTo>
                      <a:pt x="134" y="1"/>
                      <a:pt x="103" y="14"/>
                      <a:pt x="80" y="37"/>
                    </a:cubicBezTo>
                    <a:cubicBezTo>
                      <a:pt x="8" y="96"/>
                      <a:pt x="1" y="215"/>
                      <a:pt x="67" y="281"/>
                    </a:cubicBezTo>
                    <a:cubicBezTo>
                      <a:pt x="94" y="303"/>
                      <a:pt x="130" y="317"/>
                      <a:pt x="165" y="317"/>
                    </a:cubicBezTo>
                    <a:cubicBezTo>
                      <a:pt x="181" y="317"/>
                      <a:pt x="197" y="314"/>
                      <a:pt x="212" y="307"/>
                    </a:cubicBezTo>
                    <a:cubicBezTo>
                      <a:pt x="219" y="304"/>
                      <a:pt x="226" y="300"/>
                      <a:pt x="233" y="295"/>
                    </a:cubicBezTo>
                    <a:lnTo>
                      <a:pt x="233" y="295"/>
                    </a:lnTo>
                    <a:cubicBezTo>
                      <a:pt x="260" y="306"/>
                      <a:pt x="295" y="307"/>
                      <a:pt x="325" y="307"/>
                    </a:cubicBezTo>
                    <a:cubicBezTo>
                      <a:pt x="333" y="308"/>
                      <a:pt x="342" y="309"/>
                      <a:pt x="350" y="309"/>
                    </a:cubicBezTo>
                    <a:cubicBezTo>
                      <a:pt x="394" y="309"/>
                      <a:pt x="437" y="294"/>
                      <a:pt x="470" y="261"/>
                    </a:cubicBezTo>
                    <a:cubicBezTo>
                      <a:pt x="516" y="222"/>
                      <a:pt x="529" y="162"/>
                      <a:pt x="503" y="109"/>
                    </a:cubicBezTo>
                    <a:cubicBezTo>
                      <a:pt x="483" y="63"/>
                      <a:pt x="424" y="17"/>
                      <a:pt x="364" y="17"/>
                    </a:cubicBezTo>
                    <a:cubicBezTo>
                      <a:pt x="361" y="17"/>
                      <a:pt x="358" y="16"/>
                      <a:pt x="355" y="16"/>
                    </a:cubicBezTo>
                    <a:cubicBezTo>
                      <a:pt x="323" y="16"/>
                      <a:pt x="293" y="34"/>
                      <a:pt x="275" y="60"/>
                    </a:cubicBezTo>
                    <a:lnTo>
                      <a:pt x="275" y="60"/>
                    </a:lnTo>
                    <a:cubicBezTo>
                      <a:pt x="258" y="36"/>
                      <a:pt x="236" y="18"/>
                      <a:pt x="212" y="10"/>
                    </a:cubicBezTo>
                    <a:cubicBezTo>
                      <a:pt x="197" y="4"/>
                      <a:pt x="182" y="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36"/>
              <p:cNvSpPr/>
              <p:nvPr/>
            </p:nvSpPr>
            <p:spPr>
              <a:xfrm>
                <a:off x="3743834" y="2145703"/>
                <a:ext cx="19640" cy="14281"/>
              </a:xfrm>
              <a:custGeom>
                <a:rect b="b" l="l" r="r" t="t"/>
                <a:pathLst>
                  <a:path extrusionOk="0" h="413" w="568">
                    <a:moveTo>
                      <a:pt x="383" y="112"/>
                    </a:moveTo>
                    <a:cubicBezTo>
                      <a:pt x="403" y="125"/>
                      <a:pt x="416" y="138"/>
                      <a:pt x="429" y="152"/>
                    </a:cubicBezTo>
                    <a:cubicBezTo>
                      <a:pt x="436" y="158"/>
                      <a:pt x="443" y="171"/>
                      <a:pt x="449" y="178"/>
                    </a:cubicBezTo>
                    <a:cubicBezTo>
                      <a:pt x="449" y="191"/>
                      <a:pt x="456" y="198"/>
                      <a:pt x="456" y="204"/>
                    </a:cubicBezTo>
                    <a:cubicBezTo>
                      <a:pt x="456" y="218"/>
                      <a:pt x="456" y="218"/>
                      <a:pt x="449" y="231"/>
                    </a:cubicBezTo>
                    <a:lnTo>
                      <a:pt x="443" y="244"/>
                    </a:lnTo>
                    <a:cubicBezTo>
                      <a:pt x="436" y="251"/>
                      <a:pt x="429" y="257"/>
                      <a:pt x="429" y="257"/>
                    </a:cubicBezTo>
                    <a:cubicBezTo>
                      <a:pt x="416" y="264"/>
                      <a:pt x="410" y="264"/>
                      <a:pt x="396" y="264"/>
                    </a:cubicBezTo>
                    <a:cubicBezTo>
                      <a:pt x="383" y="264"/>
                      <a:pt x="357" y="251"/>
                      <a:pt x="337" y="244"/>
                    </a:cubicBezTo>
                    <a:lnTo>
                      <a:pt x="337" y="237"/>
                    </a:lnTo>
                    <a:cubicBezTo>
                      <a:pt x="337" y="224"/>
                      <a:pt x="330" y="218"/>
                      <a:pt x="330" y="204"/>
                    </a:cubicBezTo>
                    <a:cubicBezTo>
                      <a:pt x="325" y="191"/>
                      <a:pt x="319" y="178"/>
                      <a:pt x="312" y="167"/>
                    </a:cubicBezTo>
                    <a:lnTo>
                      <a:pt x="312" y="167"/>
                    </a:lnTo>
                    <a:cubicBezTo>
                      <a:pt x="316" y="164"/>
                      <a:pt x="320" y="161"/>
                      <a:pt x="324" y="158"/>
                    </a:cubicBezTo>
                    <a:lnTo>
                      <a:pt x="324" y="158"/>
                    </a:lnTo>
                    <a:cubicBezTo>
                      <a:pt x="329" y="153"/>
                      <a:pt x="337" y="145"/>
                      <a:pt x="337" y="145"/>
                    </a:cubicBezTo>
                    <a:cubicBezTo>
                      <a:pt x="343" y="138"/>
                      <a:pt x="343" y="132"/>
                      <a:pt x="343" y="125"/>
                    </a:cubicBezTo>
                    <a:cubicBezTo>
                      <a:pt x="343" y="126"/>
                      <a:pt x="344" y="126"/>
                      <a:pt x="344" y="126"/>
                    </a:cubicBezTo>
                    <a:cubicBezTo>
                      <a:pt x="344" y="126"/>
                      <a:pt x="345" y="124"/>
                      <a:pt x="346" y="123"/>
                    </a:cubicBezTo>
                    <a:lnTo>
                      <a:pt x="346" y="123"/>
                    </a:lnTo>
                    <a:lnTo>
                      <a:pt x="354" y="114"/>
                    </a:lnTo>
                    <a:lnTo>
                      <a:pt x="354" y="114"/>
                    </a:lnTo>
                    <a:cubicBezTo>
                      <a:pt x="357" y="114"/>
                      <a:pt x="360" y="112"/>
                      <a:pt x="357" y="112"/>
                    </a:cubicBezTo>
                    <a:close/>
                    <a:moveTo>
                      <a:pt x="150" y="184"/>
                    </a:moveTo>
                    <a:cubicBezTo>
                      <a:pt x="152" y="185"/>
                      <a:pt x="155" y="185"/>
                      <a:pt x="159" y="185"/>
                    </a:cubicBezTo>
                    <a:lnTo>
                      <a:pt x="172" y="185"/>
                    </a:lnTo>
                    <a:cubicBezTo>
                      <a:pt x="172" y="185"/>
                      <a:pt x="165" y="185"/>
                      <a:pt x="178" y="191"/>
                    </a:cubicBezTo>
                    <a:cubicBezTo>
                      <a:pt x="192" y="198"/>
                      <a:pt x="205" y="211"/>
                      <a:pt x="211" y="224"/>
                    </a:cubicBezTo>
                    <a:lnTo>
                      <a:pt x="225" y="237"/>
                    </a:lnTo>
                    <a:cubicBezTo>
                      <a:pt x="223" y="236"/>
                      <a:pt x="223" y="236"/>
                      <a:pt x="222" y="236"/>
                    </a:cubicBezTo>
                    <a:lnTo>
                      <a:pt x="222" y="236"/>
                    </a:lnTo>
                    <a:cubicBezTo>
                      <a:pt x="220" y="236"/>
                      <a:pt x="225" y="244"/>
                      <a:pt x="225" y="244"/>
                    </a:cubicBezTo>
                    <a:lnTo>
                      <a:pt x="225" y="257"/>
                    </a:lnTo>
                    <a:cubicBezTo>
                      <a:pt x="225" y="255"/>
                      <a:pt x="225" y="255"/>
                      <a:pt x="225" y="255"/>
                    </a:cubicBezTo>
                    <a:cubicBezTo>
                      <a:pt x="226" y="255"/>
                      <a:pt x="230" y="279"/>
                      <a:pt x="231" y="279"/>
                    </a:cubicBezTo>
                    <a:cubicBezTo>
                      <a:pt x="231" y="279"/>
                      <a:pt x="231" y="279"/>
                      <a:pt x="231" y="277"/>
                    </a:cubicBezTo>
                    <a:cubicBezTo>
                      <a:pt x="232" y="284"/>
                      <a:pt x="234" y="290"/>
                      <a:pt x="235" y="295"/>
                    </a:cubicBezTo>
                    <a:lnTo>
                      <a:pt x="235" y="295"/>
                    </a:lnTo>
                    <a:cubicBezTo>
                      <a:pt x="232" y="299"/>
                      <a:pt x="229" y="301"/>
                      <a:pt x="225" y="303"/>
                    </a:cubicBezTo>
                    <a:lnTo>
                      <a:pt x="211" y="310"/>
                    </a:lnTo>
                    <a:cubicBezTo>
                      <a:pt x="211" y="310"/>
                      <a:pt x="206" y="307"/>
                      <a:pt x="204" y="307"/>
                    </a:cubicBezTo>
                    <a:cubicBezTo>
                      <a:pt x="203" y="307"/>
                      <a:pt x="203" y="308"/>
                      <a:pt x="205" y="310"/>
                    </a:cubicBezTo>
                    <a:lnTo>
                      <a:pt x="192" y="303"/>
                    </a:lnTo>
                    <a:cubicBezTo>
                      <a:pt x="178" y="297"/>
                      <a:pt x="159" y="284"/>
                      <a:pt x="152" y="277"/>
                    </a:cubicBezTo>
                    <a:cubicBezTo>
                      <a:pt x="145" y="257"/>
                      <a:pt x="139" y="244"/>
                      <a:pt x="145" y="224"/>
                    </a:cubicBezTo>
                    <a:cubicBezTo>
                      <a:pt x="145" y="211"/>
                      <a:pt x="145" y="211"/>
                      <a:pt x="145" y="198"/>
                    </a:cubicBezTo>
                    <a:lnTo>
                      <a:pt x="150" y="184"/>
                    </a:lnTo>
                    <a:close/>
                    <a:moveTo>
                      <a:pt x="370" y="0"/>
                    </a:moveTo>
                    <a:cubicBezTo>
                      <a:pt x="357" y="0"/>
                      <a:pt x="344" y="2"/>
                      <a:pt x="330" y="6"/>
                    </a:cubicBezTo>
                    <a:cubicBezTo>
                      <a:pt x="289" y="15"/>
                      <a:pt x="248" y="54"/>
                      <a:pt x="240" y="95"/>
                    </a:cubicBezTo>
                    <a:lnTo>
                      <a:pt x="240" y="95"/>
                    </a:lnTo>
                    <a:cubicBezTo>
                      <a:pt x="235" y="92"/>
                      <a:pt x="230" y="89"/>
                      <a:pt x="225" y="85"/>
                    </a:cubicBezTo>
                    <a:cubicBezTo>
                      <a:pt x="203" y="76"/>
                      <a:pt x="180" y="71"/>
                      <a:pt x="157" y="71"/>
                    </a:cubicBezTo>
                    <a:cubicBezTo>
                      <a:pt x="117" y="71"/>
                      <a:pt x="78" y="87"/>
                      <a:pt x="53" y="125"/>
                    </a:cubicBezTo>
                    <a:cubicBezTo>
                      <a:pt x="0" y="231"/>
                      <a:pt x="46" y="376"/>
                      <a:pt x="159" y="409"/>
                    </a:cubicBezTo>
                    <a:cubicBezTo>
                      <a:pt x="169" y="411"/>
                      <a:pt x="179" y="412"/>
                      <a:pt x="190" y="412"/>
                    </a:cubicBezTo>
                    <a:cubicBezTo>
                      <a:pt x="236" y="412"/>
                      <a:pt x="282" y="391"/>
                      <a:pt x="310" y="353"/>
                    </a:cubicBezTo>
                    <a:lnTo>
                      <a:pt x="310" y="353"/>
                    </a:lnTo>
                    <a:cubicBezTo>
                      <a:pt x="340" y="367"/>
                      <a:pt x="370" y="374"/>
                      <a:pt x="400" y="374"/>
                    </a:cubicBezTo>
                    <a:cubicBezTo>
                      <a:pt x="421" y="374"/>
                      <a:pt x="441" y="371"/>
                      <a:pt x="462" y="363"/>
                    </a:cubicBezTo>
                    <a:cubicBezTo>
                      <a:pt x="522" y="343"/>
                      <a:pt x="561" y="284"/>
                      <a:pt x="568" y="224"/>
                    </a:cubicBezTo>
                    <a:cubicBezTo>
                      <a:pt x="568" y="165"/>
                      <a:pt x="542" y="105"/>
                      <a:pt x="509" y="66"/>
                    </a:cubicBezTo>
                    <a:cubicBezTo>
                      <a:pt x="472" y="29"/>
                      <a:pt x="422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36"/>
              <p:cNvSpPr/>
              <p:nvPr/>
            </p:nvSpPr>
            <p:spPr>
              <a:xfrm>
                <a:off x="3729899" y="2131354"/>
                <a:ext cx="18049" cy="21473"/>
              </a:xfrm>
              <a:custGeom>
                <a:rect b="b" l="l" r="r" t="t"/>
                <a:pathLst>
                  <a:path extrusionOk="0" h="621" w="522">
                    <a:moveTo>
                      <a:pt x="259" y="121"/>
                    </a:moveTo>
                    <a:cubicBezTo>
                      <a:pt x="264" y="121"/>
                      <a:pt x="269" y="122"/>
                      <a:pt x="271" y="124"/>
                    </a:cubicBezTo>
                    <a:cubicBezTo>
                      <a:pt x="291" y="124"/>
                      <a:pt x="304" y="131"/>
                      <a:pt x="317" y="137"/>
                    </a:cubicBezTo>
                    <a:cubicBezTo>
                      <a:pt x="324" y="144"/>
                      <a:pt x="330" y="151"/>
                      <a:pt x="337" y="151"/>
                    </a:cubicBezTo>
                    <a:lnTo>
                      <a:pt x="350" y="170"/>
                    </a:lnTo>
                    <a:cubicBezTo>
                      <a:pt x="350" y="170"/>
                      <a:pt x="357" y="170"/>
                      <a:pt x="350" y="177"/>
                    </a:cubicBezTo>
                    <a:cubicBezTo>
                      <a:pt x="335" y="177"/>
                      <a:pt x="315" y="177"/>
                      <a:pt x="298" y="180"/>
                    </a:cubicBezTo>
                    <a:lnTo>
                      <a:pt x="298" y="180"/>
                    </a:lnTo>
                    <a:cubicBezTo>
                      <a:pt x="289" y="176"/>
                      <a:pt x="280" y="175"/>
                      <a:pt x="270" y="175"/>
                    </a:cubicBezTo>
                    <a:cubicBezTo>
                      <a:pt x="258" y="175"/>
                      <a:pt x="245" y="177"/>
                      <a:pt x="231" y="177"/>
                    </a:cubicBezTo>
                    <a:lnTo>
                      <a:pt x="172" y="177"/>
                    </a:lnTo>
                    <a:lnTo>
                      <a:pt x="172" y="175"/>
                    </a:lnTo>
                    <a:cubicBezTo>
                      <a:pt x="172" y="175"/>
                      <a:pt x="172" y="171"/>
                      <a:pt x="172" y="164"/>
                    </a:cubicBezTo>
                    <a:cubicBezTo>
                      <a:pt x="172" y="157"/>
                      <a:pt x="172" y="151"/>
                      <a:pt x="185" y="144"/>
                    </a:cubicBezTo>
                    <a:cubicBezTo>
                      <a:pt x="198" y="131"/>
                      <a:pt x="212" y="124"/>
                      <a:pt x="231" y="124"/>
                    </a:cubicBezTo>
                    <a:cubicBezTo>
                      <a:pt x="236" y="124"/>
                      <a:pt x="249" y="121"/>
                      <a:pt x="259" y="121"/>
                    </a:cubicBezTo>
                    <a:close/>
                    <a:moveTo>
                      <a:pt x="231" y="243"/>
                    </a:moveTo>
                    <a:cubicBezTo>
                      <a:pt x="231" y="243"/>
                      <a:pt x="245" y="243"/>
                      <a:pt x="231" y="250"/>
                    </a:cubicBezTo>
                    <a:lnTo>
                      <a:pt x="231" y="250"/>
                    </a:lnTo>
                    <a:cubicBezTo>
                      <a:pt x="231" y="246"/>
                      <a:pt x="231" y="243"/>
                      <a:pt x="231" y="243"/>
                    </a:cubicBezTo>
                    <a:close/>
                    <a:moveTo>
                      <a:pt x="196" y="383"/>
                    </a:moveTo>
                    <a:cubicBezTo>
                      <a:pt x="195" y="393"/>
                      <a:pt x="201" y="401"/>
                      <a:pt x="212" y="401"/>
                    </a:cubicBezTo>
                    <a:lnTo>
                      <a:pt x="218" y="401"/>
                    </a:lnTo>
                    <a:cubicBezTo>
                      <a:pt x="222" y="401"/>
                      <a:pt x="225" y="400"/>
                      <a:pt x="229" y="400"/>
                    </a:cubicBezTo>
                    <a:cubicBezTo>
                      <a:pt x="251" y="400"/>
                      <a:pt x="273" y="417"/>
                      <a:pt x="284" y="434"/>
                    </a:cubicBezTo>
                    <a:cubicBezTo>
                      <a:pt x="297" y="454"/>
                      <a:pt x="284" y="487"/>
                      <a:pt x="258" y="500"/>
                    </a:cubicBezTo>
                    <a:cubicBezTo>
                      <a:pt x="251" y="505"/>
                      <a:pt x="242" y="507"/>
                      <a:pt x="233" y="507"/>
                    </a:cubicBezTo>
                    <a:cubicBezTo>
                      <a:pt x="215" y="507"/>
                      <a:pt x="196" y="500"/>
                      <a:pt x="179" y="487"/>
                    </a:cubicBezTo>
                    <a:cubicBezTo>
                      <a:pt x="165" y="474"/>
                      <a:pt x="152" y="461"/>
                      <a:pt x="146" y="448"/>
                    </a:cubicBezTo>
                    <a:lnTo>
                      <a:pt x="146" y="448"/>
                    </a:lnTo>
                    <a:cubicBezTo>
                      <a:pt x="146" y="448"/>
                      <a:pt x="147" y="449"/>
                      <a:pt x="148" y="449"/>
                    </a:cubicBezTo>
                    <a:cubicBezTo>
                      <a:pt x="149" y="449"/>
                      <a:pt x="149" y="448"/>
                      <a:pt x="146" y="441"/>
                    </a:cubicBezTo>
                    <a:lnTo>
                      <a:pt x="146" y="428"/>
                    </a:lnTo>
                    <a:cubicBezTo>
                      <a:pt x="146" y="430"/>
                      <a:pt x="146" y="431"/>
                      <a:pt x="146" y="431"/>
                    </a:cubicBezTo>
                    <a:cubicBezTo>
                      <a:pt x="145" y="431"/>
                      <a:pt x="145" y="414"/>
                      <a:pt x="141" y="414"/>
                    </a:cubicBezTo>
                    <a:cubicBezTo>
                      <a:pt x="140" y="414"/>
                      <a:pt x="140" y="414"/>
                      <a:pt x="139" y="415"/>
                    </a:cubicBezTo>
                    <a:lnTo>
                      <a:pt x="146" y="401"/>
                    </a:lnTo>
                    <a:lnTo>
                      <a:pt x="146" y="401"/>
                    </a:lnTo>
                    <a:cubicBezTo>
                      <a:pt x="147" y="400"/>
                      <a:pt x="150" y="397"/>
                      <a:pt x="152" y="395"/>
                    </a:cubicBezTo>
                    <a:lnTo>
                      <a:pt x="152" y="395"/>
                    </a:lnTo>
                    <a:lnTo>
                      <a:pt x="165" y="388"/>
                    </a:lnTo>
                    <a:cubicBezTo>
                      <a:pt x="172" y="388"/>
                      <a:pt x="184" y="388"/>
                      <a:pt x="196" y="383"/>
                    </a:cubicBezTo>
                    <a:close/>
                    <a:moveTo>
                      <a:pt x="252" y="1"/>
                    </a:moveTo>
                    <a:cubicBezTo>
                      <a:pt x="169" y="1"/>
                      <a:pt x="85" y="43"/>
                      <a:pt x="60" y="124"/>
                    </a:cubicBezTo>
                    <a:cubicBezTo>
                      <a:pt x="40" y="184"/>
                      <a:pt x="66" y="250"/>
                      <a:pt x="119" y="276"/>
                    </a:cubicBezTo>
                    <a:cubicBezTo>
                      <a:pt x="120" y="276"/>
                      <a:pt x="121" y="277"/>
                      <a:pt x="121" y="277"/>
                    </a:cubicBezTo>
                    <a:lnTo>
                      <a:pt x="121" y="277"/>
                    </a:lnTo>
                    <a:cubicBezTo>
                      <a:pt x="109" y="282"/>
                      <a:pt x="97" y="288"/>
                      <a:pt x="86" y="296"/>
                    </a:cubicBezTo>
                    <a:cubicBezTo>
                      <a:pt x="7" y="342"/>
                      <a:pt x="0" y="448"/>
                      <a:pt x="47" y="520"/>
                    </a:cubicBezTo>
                    <a:cubicBezTo>
                      <a:pt x="84" y="579"/>
                      <a:pt x="155" y="620"/>
                      <a:pt x="223" y="620"/>
                    </a:cubicBezTo>
                    <a:cubicBezTo>
                      <a:pt x="240" y="620"/>
                      <a:pt x="256" y="618"/>
                      <a:pt x="271" y="613"/>
                    </a:cubicBezTo>
                    <a:cubicBezTo>
                      <a:pt x="350" y="586"/>
                      <a:pt x="416" y="494"/>
                      <a:pt x="377" y="408"/>
                    </a:cubicBezTo>
                    <a:cubicBezTo>
                      <a:pt x="361" y="379"/>
                      <a:pt x="330" y="356"/>
                      <a:pt x="297" y="347"/>
                    </a:cubicBezTo>
                    <a:lnTo>
                      <a:pt x="297" y="347"/>
                    </a:lnTo>
                    <a:cubicBezTo>
                      <a:pt x="302" y="344"/>
                      <a:pt x="306" y="340"/>
                      <a:pt x="311" y="335"/>
                    </a:cubicBezTo>
                    <a:cubicBezTo>
                      <a:pt x="324" y="324"/>
                      <a:pt x="334" y="309"/>
                      <a:pt x="340" y="293"/>
                    </a:cubicBezTo>
                    <a:lnTo>
                      <a:pt x="340" y="293"/>
                    </a:lnTo>
                    <a:cubicBezTo>
                      <a:pt x="378" y="291"/>
                      <a:pt x="418" y="273"/>
                      <a:pt x="443" y="243"/>
                    </a:cubicBezTo>
                    <a:cubicBezTo>
                      <a:pt x="522" y="151"/>
                      <a:pt x="416" y="45"/>
                      <a:pt x="324" y="12"/>
                    </a:cubicBezTo>
                    <a:cubicBezTo>
                      <a:pt x="301" y="4"/>
                      <a:pt x="277" y="1"/>
                      <a:pt x="2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36"/>
              <p:cNvSpPr/>
              <p:nvPr/>
            </p:nvSpPr>
            <p:spPr>
              <a:xfrm>
                <a:off x="3713233" y="2134258"/>
                <a:ext cx="13278" cy="17600"/>
              </a:xfrm>
              <a:custGeom>
                <a:rect b="b" l="l" r="r" t="t"/>
                <a:pathLst>
                  <a:path extrusionOk="0" h="509" w="384">
                    <a:moveTo>
                      <a:pt x="218" y="113"/>
                    </a:moveTo>
                    <a:lnTo>
                      <a:pt x="218" y="115"/>
                    </a:lnTo>
                    <a:lnTo>
                      <a:pt x="218" y="115"/>
                    </a:lnTo>
                    <a:cubicBezTo>
                      <a:pt x="215" y="114"/>
                      <a:pt x="212" y="113"/>
                      <a:pt x="212" y="113"/>
                    </a:cubicBezTo>
                    <a:lnTo>
                      <a:pt x="212" y="113"/>
                    </a:lnTo>
                    <a:cubicBezTo>
                      <a:pt x="214" y="114"/>
                      <a:pt x="217" y="115"/>
                      <a:pt x="218" y="116"/>
                    </a:cubicBezTo>
                    <a:lnTo>
                      <a:pt x="218" y="116"/>
                    </a:lnTo>
                    <a:lnTo>
                      <a:pt x="218" y="115"/>
                    </a:lnTo>
                    <a:lnTo>
                      <a:pt x="218" y="115"/>
                    </a:lnTo>
                    <a:cubicBezTo>
                      <a:pt x="221" y="117"/>
                      <a:pt x="224" y="118"/>
                      <a:pt x="223" y="119"/>
                    </a:cubicBezTo>
                    <a:lnTo>
                      <a:pt x="223" y="119"/>
                    </a:lnTo>
                    <a:cubicBezTo>
                      <a:pt x="222" y="118"/>
                      <a:pt x="221" y="117"/>
                      <a:pt x="218" y="116"/>
                    </a:cubicBezTo>
                    <a:lnTo>
                      <a:pt x="218" y="116"/>
                    </a:lnTo>
                    <a:lnTo>
                      <a:pt x="218" y="126"/>
                    </a:lnTo>
                    <a:lnTo>
                      <a:pt x="218" y="139"/>
                    </a:lnTo>
                    <a:cubicBezTo>
                      <a:pt x="218" y="152"/>
                      <a:pt x="218" y="152"/>
                      <a:pt x="212" y="166"/>
                    </a:cubicBezTo>
                    <a:cubicBezTo>
                      <a:pt x="212" y="170"/>
                      <a:pt x="211" y="174"/>
                      <a:pt x="211" y="178"/>
                    </a:cubicBezTo>
                    <a:lnTo>
                      <a:pt x="211" y="178"/>
                    </a:lnTo>
                    <a:cubicBezTo>
                      <a:pt x="210" y="178"/>
                      <a:pt x="209" y="178"/>
                      <a:pt x="209" y="178"/>
                    </a:cubicBezTo>
                    <a:cubicBezTo>
                      <a:pt x="181" y="178"/>
                      <a:pt x="152" y="182"/>
                      <a:pt x="126" y="185"/>
                    </a:cubicBezTo>
                    <a:cubicBezTo>
                      <a:pt x="126" y="182"/>
                      <a:pt x="125" y="181"/>
                      <a:pt x="125" y="181"/>
                    </a:cubicBezTo>
                    <a:lnTo>
                      <a:pt x="125" y="181"/>
                    </a:lnTo>
                    <a:cubicBezTo>
                      <a:pt x="125" y="180"/>
                      <a:pt x="125" y="179"/>
                      <a:pt x="126" y="179"/>
                    </a:cubicBezTo>
                    <a:lnTo>
                      <a:pt x="126" y="172"/>
                    </a:lnTo>
                    <a:cubicBezTo>
                      <a:pt x="126" y="166"/>
                      <a:pt x="132" y="159"/>
                      <a:pt x="139" y="152"/>
                    </a:cubicBezTo>
                    <a:cubicBezTo>
                      <a:pt x="139" y="152"/>
                      <a:pt x="140" y="151"/>
                      <a:pt x="140" y="151"/>
                    </a:cubicBezTo>
                    <a:lnTo>
                      <a:pt x="140" y="151"/>
                    </a:lnTo>
                    <a:cubicBezTo>
                      <a:pt x="141" y="150"/>
                      <a:pt x="142" y="149"/>
                      <a:pt x="146" y="146"/>
                    </a:cubicBezTo>
                    <a:lnTo>
                      <a:pt x="152" y="139"/>
                    </a:lnTo>
                    <a:cubicBezTo>
                      <a:pt x="156" y="136"/>
                      <a:pt x="157" y="134"/>
                      <a:pt x="157" y="133"/>
                    </a:cubicBezTo>
                    <a:lnTo>
                      <a:pt x="157" y="133"/>
                    </a:lnTo>
                    <a:cubicBezTo>
                      <a:pt x="157" y="133"/>
                      <a:pt x="158" y="133"/>
                      <a:pt x="159" y="133"/>
                    </a:cubicBezTo>
                    <a:lnTo>
                      <a:pt x="179" y="119"/>
                    </a:lnTo>
                    <a:lnTo>
                      <a:pt x="198" y="113"/>
                    </a:lnTo>
                    <a:lnTo>
                      <a:pt x="198" y="113"/>
                    </a:lnTo>
                    <a:cubicBezTo>
                      <a:pt x="196" y="115"/>
                      <a:pt x="196" y="116"/>
                      <a:pt x="197" y="116"/>
                    </a:cubicBezTo>
                    <a:cubicBezTo>
                      <a:pt x="199" y="116"/>
                      <a:pt x="205" y="113"/>
                      <a:pt x="205" y="113"/>
                    </a:cubicBezTo>
                    <a:close/>
                    <a:moveTo>
                      <a:pt x="205" y="298"/>
                    </a:moveTo>
                    <a:cubicBezTo>
                      <a:pt x="192" y="298"/>
                      <a:pt x="212" y="304"/>
                      <a:pt x="212" y="304"/>
                    </a:cubicBezTo>
                    <a:lnTo>
                      <a:pt x="225" y="304"/>
                    </a:lnTo>
                    <a:cubicBezTo>
                      <a:pt x="218" y="304"/>
                      <a:pt x="231" y="311"/>
                      <a:pt x="231" y="311"/>
                    </a:cubicBezTo>
                    <a:cubicBezTo>
                      <a:pt x="235" y="314"/>
                      <a:pt x="237" y="315"/>
                      <a:pt x="237" y="315"/>
                    </a:cubicBezTo>
                    <a:cubicBezTo>
                      <a:pt x="238" y="315"/>
                      <a:pt x="236" y="313"/>
                      <a:pt x="234" y="311"/>
                    </a:cubicBezTo>
                    <a:lnTo>
                      <a:pt x="238" y="311"/>
                    </a:lnTo>
                    <a:lnTo>
                      <a:pt x="238" y="324"/>
                    </a:lnTo>
                    <a:lnTo>
                      <a:pt x="238" y="337"/>
                    </a:lnTo>
                    <a:lnTo>
                      <a:pt x="231" y="350"/>
                    </a:lnTo>
                    <a:lnTo>
                      <a:pt x="225" y="357"/>
                    </a:lnTo>
                    <a:lnTo>
                      <a:pt x="225" y="364"/>
                    </a:lnTo>
                    <a:lnTo>
                      <a:pt x="212" y="370"/>
                    </a:lnTo>
                    <a:lnTo>
                      <a:pt x="152" y="370"/>
                    </a:lnTo>
                    <a:cubicBezTo>
                      <a:pt x="152" y="370"/>
                      <a:pt x="148" y="359"/>
                      <a:pt x="147" y="359"/>
                    </a:cubicBezTo>
                    <a:cubicBezTo>
                      <a:pt x="146" y="359"/>
                      <a:pt x="146" y="360"/>
                      <a:pt x="146" y="364"/>
                    </a:cubicBezTo>
                    <a:lnTo>
                      <a:pt x="146" y="350"/>
                    </a:lnTo>
                    <a:lnTo>
                      <a:pt x="146" y="337"/>
                    </a:lnTo>
                    <a:cubicBezTo>
                      <a:pt x="152" y="331"/>
                      <a:pt x="152" y="317"/>
                      <a:pt x="159" y="304"/>
                    </a:cubicBezTo>
                    <a:cubicBezTo>
                      <a:pt x="159" y="302"/>
                      <a:pt x="159" y="300"/>
                      <a:pt x="159" y="298"/>
                    </a:cubicBezTo>
                    <a:close/>
                    <a:moveTo>
                      <a:pt x="205" y="0"/>
                    </a:moveTo>
                    <a:cubicBezTo>
                      <a:pt x="106" y="0"/>
                      <a:pt x="0" y="93"/>
                      <a:pt x="7" y="192"/>
                    </a:cubicBezTo>
                    <a:cubicBezTo>
                      <a:pt x="7" y="231"/>
                      <a:pt x="27" y="268"/>
                      <a:pt x="60" y="288"/>
                    </a:cubicBezTo>
                    <a:lnTo>
                      <a:pt x="60" y="288"/>
                    </a:lnTo>
                    <a:cubicBezTo>
                      <a:pt x="58" y="291"/>
                      <a:pt x="55" y="294"/>
                      <a:pt x="53" y="298"/>
                    </a:cubicBezTo>
                    <a:cubicBezTo>
                      <a:pt x="20" y="344"/>
                      <a:pt x="14" y="410"/>
                      <a:pt x="53" y="456"/>
                    </a:cubicBezTo>
                    <a:cubicBezTo>
                      <a:pt x="86" y="496"/>
                      <a:pt x="146" y="509"/>
                      <a:pt x="198" y="509"/>
                    </a:cubicBezTo>
                    <a:cubicBezTo>
                      <a:pt x="251" y="509"/>
                      <a:pt x="311" y="483"/>
                      <a:pt x="344" y="436"/>
                    </a:cubicBezTo>
                    <a:cubicBezTo>
                      <a:pt x="370" y="397"/>
                      <a:pt x="383" y="344"/>
                      <a:pt x="370" y="298"/>
                    </a:cubicBezTo>
                    <a:cubicBezTo>
                      <a:pt x="361" y="263"/>
                      <a:pt x="342" y="234"/>
                      <a:pt x="314" y="213"/>
                    </a:cubicBezTo>
                    <a:lnTo>
                      <a:pt x="314" y="213"/>
                    </a:lnTo>
                    <a:cubicBezTo>
                      <a:pt x="318" y="204"/>
                      <a:pt x="322" y="195"/>
                      <a:pt x="324" y="185"/>
                    </a:cubicBezTo>
                    <a:cubicBezTo>
                      <a:pt x="330" y="159"/>
                      <a:pt x="330" y="126"/>
                      <a:pt x="324" y="93"/>
                    </a:cubicBezTo>
                    <a:cubicBezTo>
                      <a:pt x="317" y="34"/>
                      <a:pt x="264" y="0"/>
                      <a:pt x="2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36"/>
              <p:cNvSpPr/>
              <p:nvPr/>
            </p:nvSpPr>
            <p:spPr>
              <a:xfrm>
                <a:off x="3692694" y="2145461"/>
                <a:ext cx="20574" cy="17392"/>
              </a:xfrm>
              <a:custGeom>
                <a:rect b="b" l="l" r="r" t="t"/>
                <a:pathLst>
                  <a:path extrusionOk="0" h="503" w="595">
                    <a:moveTo>
                      <a:pt x="264" y="125"/>
                    </a:moveTo>
                    <a:lnTo>
                      <a:pt x="272" y="130"/>
                    </a:lnTo>
                    <a:lnTo>
                      <a:pt x="272" y="130"/>
                    </a:lnTo>
                    <a:cubicBezTo>
                      <a:pt x="273" y="133"/>
                      <a:pt x="275" y="137"/>
                      <a:pt x="276" y="137"/>
                    </a:cubicBezTo>
                    <a:cubicBezTo>
                      <a:pt x="277" y="137"/>
                      <a:pt x="277" y="135"/>
                      <a:pt x="277" y="132"/>
                    </a:cubicBezTo>
                    <a:lnTo>
                      <a:pt x="277" y="145"/>
                    </a:lnTo>
                    <a:lnTo>
                      <a:pt x="277" y="159"/>
                    </a:lnTo>
                    <a:cubicBezTo>
                      <a:pt x="280" y="166"/>
                      <a:pt x="281" y="173"/>
                      <a:pt x="283" y="179"/>
                    </a:cubicBezTo>
                    <a:lnTo>
                      <a:pt x="283" y="179"/>
                    </a:lnTo>
                    <a:cubicBezTo>
                      <a:pt x="257" y="195"/>
                      <a:pt x="234" y="215"/>
                      <a:pt x="211" y="238"/>
                    </a:cubicBezTo>
                    <a:cubicBezTo>
                      <a:pt x="209" y="239"/>
                      <a:pt x="207" y="240"/>
                      <a:pt x="207" y="240"/>
                    </a:cubicBezTo>
                    <a:cubicBezTo>
                      <a:pt x="206" y="240"/>
                      <a:pt x="211" y="236"/>
                      <a:pt x="209" y="236"/>
                    </a:cubicBezTo>
                    <a:lnTo>
                      <a:pt x="209" y="236"/>
                    </a:lnTo>
                    <a:cubicBezTo>
                      <a:pt x="209" y="236"/>
                      <a:pt x="208" y="236"/>
                      <a:pt x="205" y="238"/>
                    </a:cubicBezTo>
                    <a:lnTo>
                      <a:pt x="192" y="251"/>
                    </a:lnTo>
                    <a:cubicBezTo>
                      <a:pt x="192" y="251"/>
                      <a:pt x="186" y="254"/>
                      <a:pt x="184" y="254"/>
                    </a:cubicBezTo>
                    <a:cubicBezTo>
                      <a:pt x="183" y="254"/>
                      <a:pt x="183" y="253"/>
                      <a:pt x="185" y="251"/>
                    </a:cubicBezTo>
                    <a:lnTo>
                      <a:pt x="185" y="251"/>
                    </a:lnTo>
                    <a:lnTo>
                      <a:pt x="172" y="258"/>
                    </a:lnTo>
                    <a:cubicBezTo>
                      <a:pt x="176" y="255"/>
                      <a:pt x="177" y="255"/>
                      <a:pt x="176" y="255"/>
                    </a:cubicBezTo>
                    <a:cubicBezTo>
                      <a:pt x="175" y="255"/>
                      <a:pt x="172" y="255"/>
                      <a:pt x="170" y="256"/>
                    </a:cubicBezTo>
                    <a:lnTo>
                      <a:pt x="170" y="256"/>
                    </a:lnTo>
                    <a:cubicBezTo>
                      <a:pt x="168" y="254"/>
                      <a:pt x="159" y="251"/>
                      <a:pt x="159" y="251"/>
                    </a:cubicBezTo>
                    <a:lnTo>
                      <a:pt x="152" y="244"/>
                    </a:lnTo>
                    <a:cubicBezTo>
                      <a:pt x="149" y="241"/>
                      <a:pt x="147" y="240"/>
                      <a:pt x="146" y="240"/>
                    </a:cubicBezTo>
                    <a:lnTo>
                      <a:pt x="146" y="240"/>
                    </a:lnTo>
                    <a:cubicBezTo>
                      <a:pt x="146" y="239"/>
                      <a:pt x="146" y="238"/>
                      <a:pt x="145" y="238"/>
                    </a:cubicBezTo>
                    <a:cubicBezTo>
                      <a:pt x="145" y="238"/>
                      <a:pt x="142" y="227"/>
                      <a:pt x="143" y="227"/>
                    </a:cubicBezTo>
                    <a:lnTo>
                      <a:pt x="143" y="227"/>
                    </a:lnTo>
                    <a:cubicBezTo>
                      <a:pt x="143" y="227"/>
                      <a:pt x="144" y="228"/>
                      <a:pt x="145" y="231"/>
                    </a:cubicBezTo>
                    <a:cubicBezTo>
                      <a:pt x="145" y="231"/>
                      <a:pt x="142" y="220"/>
                      <a:pt x="140" y="220"/>
                    </a:cubicBezTo>
                    <a:cubicBezTo>
                      <a:pt x="139" y="220"/>
                      <a:pt x="139" y="221"/>
                      <a:pt x="139" y="225"/>
                    </a:cubicBezTo>
                    <a:lnTo>
                      <a:pt x="139" y="209"/>
                    </a:lnTo>
                    <a:cubicBezTo>
                      <a:pt x="139" y="209"/>
                      <a:pt x="139" y="198"/>
                      <a:pt x="139" y="198"/>
                    </a:cubicBezTo>
                    <a:cubicBezTo>
                      <a:pt x="139" y="198"/>
                      <a:pt x="145" y="189"/>
                      <a:pt x="147" y="187"/>
                    </a:cubicBezTo>
                    <a:lnTo>
                      <a:pt x="147" y="187"/>
                    </a:lnTo>
                    <a:lnTo>
                      <a:pt x="145" y="192"/>
                    </a:lnTo>
                    <a:cubicBezTo>
                      <a:pt x="147" y="188"/>
                      <a:pt x="147" y="187"/>
                      <a:pt x="147" y="187"/>
                    </a:cubicBezTo>
                    <a:lnTo>
                      <a:pt x="147" y="187"/>
                    </a:lnTo>
                    <a:cubicBezTo>
                      <a:pt x="147" y="187"/>
                      <a:pt x="147" y="187"/>
                      <a:pt x="147" y="187"/>
                    </a:cubicBezTo>
                    <a:lnTo>
                      <a:pt x="147" y="187"/>
                    </a:lnTo>
                    <a:lnTo>
                      <a:pt x="152" y="172"/>
                    </a:lnTo>
                    <a:lnTo>
                      <a:pt x="165" y="165"/>
                    </a:lnTo>
                    <a:cubicBezTo>
                      <a:pt x="178" y="145"/>
                      <a:pt x="192" y="139"/>
                      <a:pt x="218" y="132"/>
                    </a:cubicBezTo>
                    <a:lnTo>
                      <a:pt x="238" y="125"/>
                    </a:lnTo>
                    <a:close/>
                    <a:moveTo>
                      <a:pt x="330" y="363"/>
                    </a:moveTo>
                    <a:cubicBezTo>
                      <a:pt x="330" y="365"/>
                      <a:pt x="331" y="366"/>
                      <a:pt x="332" y="368"/>
                    </a:cubicBezTo>
                    <a:lnTo>
                      <a:pt x="332" y="368"/>
                    </a:lnTo>
                    <a:cubicBezTo>
                      <a:pt x="332" y="367"/>
                      <a:pt x="331" y="365"/>
                      <a:pt x="330" y="363"/>
                    </a:cubicBezTo>
                    <a:close/>
                    <a:moveTo>
                      <a:pt x="396" y="258"/>
                    </a:moveTo>
                    <a:cubicBezTo>
                      <a:pt x="390" y="258"/>
                      <a:pt x="409" y="264"/>
                      <a:pt x="409" y="264"/>
                    </a:cubicBezTo>
                    <a:cubicBezTo>
                      <a:pt x="403" y="264"/>
                      <a:pt x="416" y="271"/>
                      <a:pt x="416" y="271"/>
                    </a:cubicBezTo>
                    <a:cubicBezTo>
                      <a:pt x="419" y="273"/>
                      <a:pt x="423" y="277"/>
                      <a:pt x="423" y="277"/>
                    </a:cubicBezTo>
                    <a:cubicBezTo>
                      <a:pt x="421" y="276"/>
                      <a:pt x="421" y="276"/>
                      <a:pt x="420" y="276"/>
                    </a:cubicBezTo>
                    <a:lnTo>
                      <a:pt x="420" y="276"/>
                    </a:lnTo>
                    <a:cubicBezTo>
                      <a:pt x="418" y="276"/>
                      <a:pt x="423" y="284"/>
                      <a:pt x="423" y="284"/>
                    </a:cubicBezTo>
                    <a:cubicBezTo>
                      <a:pt x="423" y="285"/>
                      <a:pt x="423" y="286"/>
                      <a:pt x="424" y="287"/>
                    </a:cubicBezTo>
                    <a:lnTo>
                      <a:pt x="424" y="287"/>
                    </a:lnTo>
                    <a:cubicBezTo>
                      <a:pt x="424" y="287"/>
                      <a:pt x="423" y="287"/>
                      <a:pt x="423" y="287"/>
                    </a:cubicBezTo>
                    <a:cubicBezTo>
                      <a:pt x="423" y="287"/>
                      <a:pt x="423" y="288"/>
                      <a:pt x="423" y="291"/>
                    </a:cubicBezTo>
                    <a:lnTo>
                      <a:pt x="423" y="297"/>
                    </a:lnTo>
                    <a:lnTo>
                      <a:pt x="423" y="310"/>
                    </a:lnTo>
                    <a:cubicBezTo>
                      <a:pt x="421" y="314"/>
                      <a:pt x="420" y="315"/>
                      <a:pt x="420" y="315"/>
                    </a:cubicBezTo>
                    <a:cubicBezTo>
                      <a:pt x="419" y="315"/>
                      <a:pt x="420" y="312"/>
                      <a:pt x="419" y="312"/>
                    </a:cubicBezTo>
                    <a:cubicBezTo>
                      <a:pt x="419" y="312"/>
                      <a:pt x="418" y="313"/>
                      <a:pt x="416" y="317"/>
                    </a:cubicBezTo>
                    <a:cubicBezTo>
                      <a:pt x="416" y="324"/>
                      <a:pt x="409" y="330"/>
                      <a:pt x="403" y="337"/>
                    </a:cubicBezTo>
                    <a:lnTo>
                      <a:pt x="403" y="343"/>
                    </a:lnTo>
                    <a:lnTo>
                      <a:pt x="383" y="363"/>
                    </a:lnTo>
                    <a:cubicBezTo>
                      <a:pt x="382" y="364"/>
                      <a:pt x="382" y="364"/>
                      <a:pt x="381" y="364"/>
                    </a:cubicBezTo>
                    <a:lnTo>
                      <a:pt x="381" y="364"/>
                    </a:lnTo>
                    <a:cubicBezTo>
                      <a:pt x="381" y="364"/>
                      <a:pt x="381" y="364"/>
                      <a:pt x="381" y="364"/>
                    </a:cubicBezTo>
                    <a:lnTo>
                      <a:pt x="381" y="364"/>
                    </a:lnTo>
                    <a:cubicBezTo>
                      <a:pt x="380" y="364"/>
                      <a:pt x="378" y="365"/>
                      <a:pt x="378" y="365"/>
                    </a:cubicBezTo>
                    <a:cubicBezTo>
                      <a:pt x="379" y="365"/>
                      <a:pt x="379" y="365"/>
                      <a:pt x="381" y="364"/>
                    </a:cubicBezTo>
                    <a:lnTo>
                      <a:pt x="381" y="364"/>
                    </a:lnTo>
                    <a:cubicBezTo>
                      <a:pt x="381" y="365"/>
                      <a:pt x="380" y="366"/>
                      <a:pt x="376" y="370"/>
                    </a:cubicBezTo>
                    <a:lnTo>
                      <a:pt x="363" y="376"/>
                    </a:lnTo>
                    <a:cubicBezTo>
                      <a:pt x="363" y="376"/>
                      <a:pt x="351" y="379"/>
                      <a:pt x="348" y="379"/>
                    </a:cubicBezTo>
                    <a:cubicBezTo>
                      <a:pt x="346" y="379"/>
                      <a:pt x="346" y="379"/>
                      <a:pt x="350" y="376"/>
                    </a:cubicBezTo>
                    <a:lnTo>
                      <a:pt x="337" y="370"/>
                    </a:lnTo>
                    <a:lnTo>
                      <a:pt x="337" y="370"/>
                    </a:lnTo>
                    <a:cubicBezTo>
                      <a:pt x="339" y="372"/>
                      <a:pt x="339" y="373"/>
                      <a:pt x="338" y="373"/>
                    </a:cubicBezTo>
                    <a:cubicBezTo>
                      <a:pt x="337" y="373"/>
                      <a:pt x="334" y="370"/>
                      <a:pt x="332" y="368"/>
                    </a:cubicBezTo>
                    <a:lnTo>
                      <a:pt x="332" y="368"/>
                    </a:lnTo>
                    <a:cubicBezTo>
                      <a:pt x="332" y="369"/>
                      <a:pt x="332" y="369"/>
                      <a:pt x="332" y="369"/>
                    </a:cubicBezTo>
                    <a:cubicBezTo>
                      <a:pt x="330" y="369"/>
                      <a:pt x="324" y="361"/>
                      <a:pt x="324" y="357"/>
                    </a:cubicBezTo>
                    <a:lnTo>
                      <a:pt x="324" y="350"/>
                    </a:lnTo>
                    <a:cubicBezTo>
                      <a:pt x="319" y="333"/>
                      <a:pt x="315" y="314"/>
                      <a:pt x="314" y="295"/>
                    </a:cubicBezTo>
                    <a:lnTo>
                      <a:pt x="314" y="295"/>
                    </a:lnTo>
                    <a:lnTo>
                      <a:pt x="324" y="291"/>
                    </a:lnTo>
                    <a:cubicBezTo>
                      <a:pt x="324" y="291"/>
                      <a:pt x="328" y="286"/>
                      <a:pt x="330" y="284"/>
                    </a:cubicBezTo>
                    <a:cubicBezTo>
                      <a:pt x="337" y="277"/>
                      <a:pt x="343" y="271"/>
                      <a:pt x="350" y="264"/>
                    </a:cubicBezTo>
                    <a:cubicBezTo>
                      <a:pt x="357" y="264"/>
                      <a:pt x="370" y="258"/>
                      <a:pt x="376" y="258"/>
                    </a:cubicBezTo>
                    <a:close/>
                    <a:moveTo>
                      <a:pt x="244" y="0"/>
                    </a:moveTo>
                    <a:cubicBezTo>
                      <a:pt x="119" y="7"/>
                      <a:pt x="0" y="106"/>
                      <a:pt x="20" y="238"/>
                    </a:cubicBezTo>
                    <a:cubicBezTo>
                      <a:pt x="26" y="297"/>
                      <a:pt x="73" y="343"/>
                      <a:pt x="126" y="363"/>
                    </a:cubicBezTo>
                    <a:cubicBezTo>
                      <a:pt x="140" y="368"/>
                      <a:pt x="154" y="370"/>
                      <a:pt x="167" y="370"/>
                    </a:cubicBezTo>
                    <a:cubicBezTo>
                      <a:pt x="184" y="370"/>
                      <a:pt x="200" y="367"/>
                      <a:pt x="216" y="361"/>
                    </a:cubicBezTo>
                    <a:lnTo>
                      <a:pt x="216" y="361"/>
                    </a:lnTo>
                    <a:cubicBezTo>
                      <a:pt x="215" y="374"/>
                      <a:pt x="216" y="388"/>
                      <a:pt x="218" y="403"/>
                    </a:cubicBezTo>
                    <a:cubicBezTo>
                      <a:pt x="236" y="458"/>
                      <a:pt x="284" y="502"/>
                      <a:pt x="350" y="502"/>
                    </a:cubicBezTo>
                    <a:cubicBezTo>
                      <a:pt x="354" y="502"/>
                      <a:pt x="359" y="502"/>
                      <a:pt x="363" y="502"/>
                    </a:cubicBezTo>
                    <a:cubicBezTo>
                      <a:pt x="489" y="489"/>
                      <a:pt x="594" y="330"/>
                      <a:pt x="522" y="218"/>
                    </a:cubicBezTo>
                    <a:cubicBezTo>
                      <a:pt x="497" y="168"/>
                      <a:pt x="449" y="148"/>
                      <a:pt x="399" y="147"/>
                    </a:cubicBezTo>
                    <a:lnTo>
                      <a:pt x="399" y="147"/>
                    </a:lnTo>
                    <a:cubicBezTo>
                      <a:pt x="398" y="127"/>
                      <a:pt x="394" y="108"/>
                      <a:pt x="390" y="92"/>
                    </a:cubicBezTo>
                    <a:cubicBezTo>
                      <a:pt x="370" y="33"/>
                      <a:pt x="310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36"/>
              <p:cNvSpPr/>
              <p:nvPr/>
            </p:nvSpPr>
            <p:spPr>
              <a:xfrm>
                <a:off x="3683323" y="2164617"/>
                <a:ext cx="20574" cy="14695"/>
              </a:xfrm>
              <a:custGeom>
                <a:rect b="b" l="l" r="r" t="t"/>
                <a:pathLst>
                  <a:path extrusionOk="0" h="425" w="595">
                    <a:moveTo>
                      <a:pt x="337" y="189"/>
                    </a:moveTo>
                    <a:lnTo>
                      <a:pt x="337" y="189"/>
                    </a:lnTo>
                    <a:cubicBezTo>
                      <a:pt x="336" y="191"/>
                      <a:pt x="335" y="194"/>
                      <a:pt x="335" y="194"/>
                    </a:cubicBezTo>
                    <a:cubicBezTo>
                      <a:pt x="336" y="194"/>
                      <a:pt x="336" y="193"/>
                      <a:pt x="337" y="192"/>
                    </a:cubicBezTo>
                    <a:lnTo>
                      <a:pt x="337" y="189"/>
                    </a:lnTo>
                    <a:close/>
                    <a:moveTo>
                      <a:pt x="218" y="113"/>
                    </a:moveTo>
                    <a:lnTo>
                      <a:pt x="226" y="116"/>
                    </a:lnTo>
                    <a:lnTo>
                      <a:pt x="226" y="116"/>
                    </a:lnTo>
                    <a:cubicBezTo>
                      <a:pt x="202" y="152"/>
                      <a:pt x="196" y="195"/>
                      <a:pt x="185" y="238"/>
                    </a:cubicBezTo>
                    <a:lnTo>
                      <a:pt x="179" y="252"/>
                    </a:lnTo>
                    <a:lnTo>
                      <a:pt x="179" y="256"/>
                    </a:lnTo>
                    <a:lnTo>
                      <a:pt x="179" y="256"/>
                    </a:lnTo>
                    <a:cubicBezTo>
                      <a:pt x="178" y="256"/>
                      <a:pt x="178" y="256"/>
                      <a:pt x="177" y="257"/>
                    </a:cubicBezTo>
                    <a:lnTo>
                      <a:pt x="177" y="257"/>
                    </a:lnTo>
                    <a:lnTo>
                      <a:pt x="172" y="252"/>
                    </a:lnTo>
                    <a:lnTo>
                      <a:pt x="165" y="252"/>
                    </a:lnTo>
                    <a:lnTo>
                      <a:pt x="159" y="238"/>
                    </a:lnTo>
                    <a:cubicBezTo>
                      <a:pt x="159" y="238"/>
                      <a:pt x="153" y="235"/>
                      <a:pt x="151" y="235"/>
                    </a:cubicBezTo>
                    <a:cubicBezTo>
                      <a:pt x="150" y="235"/>
                      <a:pt x="150" y="236"/>
                      <a:pt x="152" y="238"/>
                    </a:cubicBezTo>
                    <a:lnTo>
                      <a:pt x="146" y="232"/>
                    </a:lnTo>
                    <a:cubicBezTo>
                      <a:pt x="146" y="232"/>
                      <a:pt x="141" y="217"/>
                      <a:pt x="139" y="217"/>
                    </a:cubicBezTo>
                    <a:cubicBezTo>
                      <a:pt x="139" y="217"/>
                      <a:pt x="139" y="218"/>
                      <a:pt x="139" y="219"/>
                    </a:cubicBezTo>
                    <a:lnTo>
                      <a:pt x="132" y="199"/>
                    </a:lnTo>
                    <a:lnTo>
                      <a:pt x="132" y="186"/>
                    </a:lnTo>
                    <a:lnTo>
                      <a:pt x="132" y="170"/>
                    </a:lnTo>
                    <a:cubicBezTo>
                      <a:pt x="132" y="170"/>
                      <a:pt x="132" y="158"/>
                      <a:pt x="132" y="153"/>
                    </a:cubicBezTo>
                    <a:lnTo>
                      <a:pt x="139" y="139"/>
                    </a:lnTo>
                    <a:lnTo>
                      <a:pt x="146" y="133"/>
                    </a:lnTo>
                    <a:lnTo>
                      <a:pt x="146" y="126"/>
                    </a:lnTo>
                    <a:lnTo>
                      <a:pt x="152" y="126"/>
                    </a:lnTo>
                    <a:lnTo>
                      <a:pt x="152" y="120"/>
                    </a:lnTo>
                    <a:lnTo>
                      <a:pt x="159" y="120"/>
                    </a:lnTo>
                    <a:lnTo>
                      <a:pt x="165" y="113"/>
                    </a:lnTo>
                    <a:close/>
                    <a:moveTo>
                      <a:pt x="375" y="183"/>
                    </a:moveTo>
                    <a:cubicBezTo>
                      <a:pt x="381" y="183"/>
                      <a:pt x="386" y="186"/>
                      <a:pt x="390" y="186"/>
                    </a:cubicBezTo>
                    <a:lnTo>
                      <a:pt x="410" y="186"/>
                    </a:lnTo>
                    <a:lnTo>
                      <a:pt x="423" y="192"/>
                    </a:lnTo>
                    <a:lnTo>
                      <a:pt x="416" y="192"/>
                    </a:lnTo>
                    <a:lnTo>
                      <a:pt x="423" y="199"/>
                    </a:lnTo>
                    <a:lnTo>
                      <a:pt x="423" y="199"/>
                    </a:lnTo>
                    <a:lnTo>
                      <a:pt x="430" y="205"/>
                    </a:lnTo>
                    <a:lnTo>
                      <a:pt x="430" y="212"/>
                    </a:lnTo>
                    <a:lnTo>
                      <a:pt x="436" y="225"/>
                    </a:lnTo>
                    <a:lnTo>
                      <a:pt x="436" y="232"/>
                    </a:lnTo>
                    <a:lnTo>
                      <a:pt x="436" y="245"/>
                    </a:lnTo>
                    <a:lnTo>
                      <a:pt x="436" y="252"/>
                    </a:lnTo>
                    <a:cubicBezTo>
                      <a:pt x="434" y="255"/>
                      <a:pt x="434" y="256"/>
                      <a:pt x="433" y="256"/>
                    </a:cubicBezTo>
                    <a:cubicBezTo>
                      <a:pt x="432" y="256"/>
                      <a:pt x="436" y="245"/>
                      <a:pt x="436" y="245"/>
                    </a:cubicBezTo>
                    <a:lnTo>
                      <a:pt x="436" y="245"/>
                    </a:lnTo>
                    <a:lnTo>
                      <a:pt x="430" y="252"/>
                    </a:lnTo>
                    <a:lnTo>
                      <a:pt x="430" y="258"/>
                    </a:lnTo>
                    <a:lnTo>
                      <a:pt x="416" y="271"/>
                    </a:lnTo>
                    <a:lnTo>
                      <a:pt x="403" y="278"/>
                    </a:lnTo>
                    <a:lnTo>
                      <a:pt x="363" y="278"/>
                    </a:lnTo>
                    <a:lnTo>
                      <a:pt x="357" y="271"/>
                    </a:lnTo>
                    <a:lnTo>
                      <a:pt x="357" y="278"/>
                    </a:lnTo>
                    <a:lnTo>
                      <a:pt x="350" y="265"/>
                    </a:lnTo>
                    <a:lnTo>
                      <a:pt x="344" y="258"/>
                    </a:lnTo>
                    <a:lnTo>
                      <a:pt x="337" y="245"/>
                    </a:lnTo>
                    <a:lnTo>
                      <a:pt x="330" y="238"/>
                    </a:lnTo>
                    <a:lnTo>
                      <a:pt x="324" y="219"/>
                    </a:lnTo>
                    <a:lnTo>
                      <a:pt x="330" y="205"/>
                    </a:lnTo>
                    <a:lnTo>
                      <a:pt x="330" y="199"/>
                    </a:lnTo>
                    <a:lnTo>
                      <a:pt x="336" y="188"/>
                    </a:lnTo>
                    <a:lnTo>
                      <a:pt x="336" y="188"/>
                    </a:lnTo>
                    <a:cubicBezTo>
                      <a:pt x="336" y="188"/>
                      <a:pt x="336" y="188"/>
                      <a:pt x="337" y="189"/>
                    </a:cubicBezTo>
                    <a:lnTo>
                      <a:pt x="337" y="189"/>
                    </a:lnTo>
                    <a:lnTo>
                      <a:pt x="337" y="186"/>
                    </a:lnTo>
                    <a:lnTo>
                      <a:pt x="337" y="186"/>
                    </a:lnTo>
                    <a:lnTo>
                      <a:pt x="337" y="186"/>
                    </a:lnTo>
                    <a:cubicBezTo>
                      <a:pt x="338" y="185"/>
                      <a:pt x="339" y="184"/>
                      <a:pt x="339" y="184"/>
                    </a:cubicBezTo>
                    <a:lnTo>
                      <a:pt x="339" y="184"/>
                    </a:lnTo>
                    <a:cubicBezTo>
                      <a:pt x="339" y="184"/>
                      <a:pt x="338" y="186"/>
                      <a:pt x="337" y="189"/>
                    </a:cubicBez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lnTo>
                      <a:pt x="337" y="189"/>
                    </a:lnTo>
                    <a:lnTo>
                      <a:pt x="337" y="189"/>
                    </a:ln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cubicBezTo>
                      <a:pt x="341" y="189"/>
                      <a:pt x="348" y="186"/>
                      <a:pt x="344" y="186"/>
                    </a:cubicBezTo>
                    <a:cubicBezTo>
                      <a:pt x="339" y="186"/>
                      <a:pt x="350" y="183"/>
                      <a:pt x="355" y="183"/>
                    </a:cubicBezTo>
                    <a:cubicBezTo>
                      <a:pt x="358" y="183"/>
                      <a:pt x="359" y="183"/>
                      <a:pt x="357" y="186"/>
                    </a:cubicBezTo>
                    <a:lnTo>
                      <a:pt x="363" y="186"/>
                    </a:lnTo>
                    <a:cubicBezTo>
                      <a:pt x="368" y="183"/>
                      <a:pt x="372" y="183"/>
                      <a:pt x="375" y="183"/>
                    </a:cubicBezTo>
                    <a:close/>
                    <a:moveTo>
                      <a:pt x="414" y="275"/>
                    </a:moveTo>
                    <a:cubicBezTo>
                      <a:pt x="415" y="275"/>
                      <a:pt x="414" y="276"/>
                      <a:pt x="410" y="278"/>
                    </a:cubicBezTo>
                    <a:lnTo>
                      <a:pt x="403" y="278"/>
                    </a:lnTo>
                    <a:cubicBezTo>
                      <a:pt x="403" y="278"/>
                      <a:pt x="412" y="275"/>
                      <a:pt x="414" y="275"/>
                    </a:cubicBezTo>
                    <a:close/>
                    <a:moveTo>
                      <a:pt x="165" y="1"/>
                    </a:moveTo>
                    <a:cubicBezTo>
                      <a:pt x="106" y="7"/>
                      <a:pt x="53" y="40"/>
                      <a:pt x="27" y="100"/>
                    </a:cubicBezTo>
                    <a:cubicBezTo>
                      <a:pt x="0" y="166"/>
                      <a:pt x="0" y="232"/>
                      <a:pt x="33" y="291"/>
                    </a:cubicBezTo>
                    <a:cubicBezTo>
                      <a:pt x="60" y="340"/>
                      <a:pt x="118" y="384"/>
                      <a:pt x="175" y="384"/>
                    </a:cubicBezTo>
                    <a:cubicBezTo>
                      <a:pt x="187" y="384"/>
                      <a:pt x="200" y="382"/>
                      <a:pt x="212" y="377"/>
                    </a:cubicBezTo>
                    <a:cubicBezTo>
                      <a:pt x="225" y="373"/>
                      <a:pt x="237" y="367"/>
                      <a:pt x="248" y="359"/>
                    </a:cubicBezTo>
                    <a:lnTo>
                      <a:pt x="248" y="359"/>
                    </a:lnTo>
                    <a:cubicBezTo>
                      <a:pt x="265" y="381"/>
                      <a:pt x="289" y="399"/>
                      <a:pt x="317" y="410"/>
                    </a:cubicBezTo>
                    <a:cubicBezTo>
                      <a:pt x="339" y="420"/>
                      <a:pt x="364" y="424"/>
                      <a:pt x="388" y="424"/>
                    </a:cubicBezTo>
                    <a:cubicBezTo>
                      <a:pt x="431" y="424"/>
                      <a:pt x="475" y="411"/>
                      <a:pt x="509" y="390"/>
                    </a:cubicBezTo>
                    <a:cubicBezTo>
                      <a:pt x="568" y="344"/>
                      <a:pt x="595" y="271"/>
                      <a:pt x="581" y="199"/>
                    </a:cubicBezTo>
                    <a:cubicBezTo>
                      <a:pt x="568" y="133"/>
                      <a:pt x="522" y="80"/>
                      <a:pt x="456" y="54"/>
                    </a:cubicBezTo>
                    <a:cubicBezTo>
                      <a:pt x="434" y="47"/>
                      <a:pt x="409" y="43"/>
                      <a:pt x="384" y="43"/>
                    </a:cubicBezTo>
                    <a:cubicBezTo>
                      <a:pt x="353" y="43"/>
                      <a:pt x="322" y="48"/>
                      <a:pt x="295" y="60"/>
                    </a:cubicBezTo>
                    <a:lnTo>
                      <a:pt x="295" y="60"/>
                    </a:lnTo>
                    <a:cubicBezTo>
                      <a:pt x="285" y="42"/>
                      <a:pt x="270" y="30"/>
                      <a:pt x="251" y="20"/>
                    </a:cubicBezTo>
                    <a:cubicBezTo>
                      <a:pt x="225" y="7"/>
                      <a:pt x="198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36"/>
              <p:cNvSpPr/>
              <p:nvPr/>
            </p:nvSpPr>
            <p:spPr>
              <a:xfrm>
                <a:off x="3677825" y="2187611"/>
                <a:ext cx="23098" cy="18810"/>
              </a:xfrm>
              <a:custGeom>
                <a:rect b="b" l="l" r="r" t="t"/>
                <a:pathLst>
                  <a:path extrusionOk="0" h="544" w="668">
                    <a:moveTo>
                      <a:pt x="509" y="293"/>
                    </a:moveTo>
                    <a:cubicBezTo>
                      <a:pt x="509" y="293"/>
                      <a:pt x="509" y="293"/>
                      <a:pt x="509" y="293"/>
                    </a:cubicBezTo>
                    <a:cubicBezTo>
                      <a:pt x="509" y="293"/>
                      <a:pt x="509" y="293"/>
                      <a:pt x="509" y="293"/>
                    </a:cubicBezTo>
                    <a:close/>
                    <a:moveTo>
                      <a:pt x="463" y="141"/>
                    </a:moveTo>
                    <a:lnTo>
                      <a:pt x="476" y="148"/>
                    </a:lnTo>
                    <a:cubicBezTo>
                      <a:pt x="478" y="150"/>
                      <a:pt x="481" y="152"/>
                      <a:pt x="483" y="154"/>
                    </a:cubicBezTo>
                    <a:lnTo>
                      <a:pt x="483" y="154"/>
                    </a:lnTo>
                    <a:lnTo>
                      <a:pt x="496" y="174"/>
                    </a:lnTo>
                    <a:lnTo>
                      <a:pt x="503" y="181"/>
                    </a:lnTo>
                    <a:cubicBezTo>
                      <a:pt x="503" y="194"/>
                      <a:pt x="509" y="207"/>
                      <a:pt x="509" y="220"/>
                    </a:cubicBezTo>
                    <a:lnTo>
                      <a:pt x="509" y="234"/>
                    </a:lnTo>
                    <a:cubicBezTo>
                      <a:pt x="509" y="240"/>
                      <a:pt x="509" y="254"/>
                      <a:pt x="509" y="260"/>
                    </a:cubicBezTo>
                    <a:cubicBezTo>
                      <a:pt x="509" y="273"/>
                      <a:pt x="509" y="280"/>
                      <a:pt x="509" y="293"/>
                    </a:cubicBezTo>
                    <a:cubicBezTo>
                      <a:pt x="509" y="289"/>
                      <a:pt x="511" y="285"/>
                      <a:pt x="512" y="285"/>
                    </a:cubicBezTo>
                    <a:lnTo>
                      <a:pt x="512" y="285"/>
                    </a:lnTo>
                    <a:cubicBezTo>
                      <a:pt x="513" y="285"/>
                      <a:pt x="512" y="288"/>
                      <a:pt x="509" y="293"/>
                    </a:cubicBezTo>
                    <a:lnTo>
                      <a:pt x="503" y="313"/>
                    </a:lnTo>
                    <a:lnTo>
                      <a:pt x="503" y="320"/>
                    </a:lnTo>
                    <a:lnTo>
                      <a:pt x="496" y="326"/>
                    </a:lnTo>
                    <a:lnTo>
                      <a:pt x="496" y="333"/>
                    </a:lnTo>
                    <a:lnTo>
                      <a:pt x="489" y="339"/>
                    </a:lnTo>
                    <a:lnTo>
                      <a:pt x="483" y="346"/>
                    </a:lnTo>
                    <a:lnTo>
                      <a:pt x="476" y="346"/>
                    </a:lnTo>
                    <a:cubicBezTo>
                      <a:pt x="476" y="346"/>
                      <a:pt x="476" y="346"/>
                      <a:pt x="476" y="346"/>
                    </a:cubicBezTo>
                    <a:lnTo>
                      <a:pt x="476" y="346"/>
                    </a:lnTo>
                    <a:cubicBezTo>
                      <a:pt x="474" y="346"/>
                      <a:pt x="473" y="346"/>
                      <a:pt x="470" y="346"/>
                    </a:cubicBezTo>
                    <a:cubicBezTo>
                      <a:pt x="472" y="348"/>
                      <a:pt x="472" y="349"/>
                      <a:pt x="471" y="349"/>
                    </a:cubicBezTo>
                    <a:cubicBezTo>
                      <a:pt x="469" y="349"/>
                      <a:pt x="463" y="346"/>
                      <a:pt x="463" y="346"/>
                    </a:cubicBezTo>
                    <a:lnTo>
                      <a:pt x="463" y="346"/>
                    </a:lnTo>
                    <a:cubicBezTo>
                      <a:pt x="464" y="347"/>
                      <a:pt x="465" y="348"/>
                      <a:pt x="464" y="348"/>
                    </a:cubicBezTo>
                    <a:cubicBezTo>
                      <a:pt x="463" y="348"/>
                      <a:pt x="454" y="342"/>
                      <a:pt x="451" y="340"/>
                    </a:cubicBezTo>
                    <a:lnTo>
                      <a:pt x="451" y="340"/>
                    </a:lnTo>
                    <a:cubicBezTo>
                      <a:pt x="449" y="337"/>
                      <a:pt x="443" y="330"/>
                      <a:pt x="443" y="326"/>
                    </a:cubicBezTo>
                    <a:cubicBezTo>
                      <a:pt x="442" y="325"/>
                      <a:pt x="441" y="324"/>
                      <a:pt x="441" y="324"/>
                    </a:cubicBezTo>
                    <a:cubicBezTo>
                      <a:pt x="439" y="324"/>
                      <a:pt x="441" y="328"/>
                      <a:pt x="439" y="328"/>
                    </a:cubicBezTo>
                    <a:cubicBezTo>
                      <a:pt x="439" y="328"/>
                      <a:pt x="438" y="328"/>
                      <a:pt x="437" y="326"/>
                    </a:cubicBezTo>
                    <a:lnTo>
                      <a:pt x="430" y="313"/>
                    </a:lnTo>
                    <a:cubicBezTo>
                      <a:pt x="423" y="306"/>
                      <a:pt x="417" y="287"/>
                      <a:pt x="410" y="267"/>
                    </a:cubicBezTo>
                    <a:cubicBezTo>
                      <a:pt x="406" y="249"/>
                      <a:pt x="404" y="237"/>
                      <a:pt x="398" y="226"/>
                    </a:cubicBezTo>
                    <a:lnTo>
                      <a:pt x="398" y="226"/>
                    </a:lnTo>
                    <a:cubicBezTo>
                      <a:pt x="399" y="219"/>
                      <a:pt x="401" y="213"/>
                      <a:pt x="404" y="207"/>
                    </a:cubicBezTo>
                    <a:cubicBezTo>
                      <a:pt x="404" y="202"/>
                      <a:pt x="407" y="190"/>
                      <a:pt x="406" y="190"/>
                    </a:cubicBezTo>
                    <a:lnTo>
                      <a:pt x="406" y="190"/>
                    </a:lnTo>
                    <a:cubicBezTo>
                      <a:pt x="406" y="190"/>
                      <a:pt x="405" y="191"/>
                      <a:pt x="404" y="194"/>
                    </a:cubicBezTo>
                    <a:lnTo>
                      <a:pt x="404" y="194"/>
                    </a:lnTo>
                    <a:cubicBezTo>
                      <a:pt x="410" y="182"/>
                      <a:pt x="415" y="176"/>
                      <a:pt x="417" y="170"/>
                    </a:cubicBezTo>
                    <a:lnTo>
                      <a:pt x="417" y="170"/>
                    </a:lnTo>
                    <a:cubicBezTo>
                      <a:pt x="419" y="169"/>
                      <a:pt x="423" y="165"/>
                      <a:pt x="423" y="161"/>
                    </a:cubicBezTo>
                    <a:lnTo>
                      <a:pt x="437" y="154"/>
                    </a:lnTo>
                    <a:cubicBezTo>
                      <a:pt x="437" y="154"/>
                      <a:pt x="456" y="148"/>
                      <a:pt x="443" y="148"/>
                    </a:cubicBezTo>
                    <a:cubicBezTo>
                      <a:pt x="448" y="148"/>
                      <a:pt x="458" y="145"/>
                      <a:pt x="460" y="145"/>
                    </a:cubicBezTo>
                    <a:cubicBezTo>
                      <a:pt x="462" y="145"/>
                      <a:pt x="461" y="146"/>
                      <a:pt x="456" y="148"/>
                    </a:cubicBezTo>
                    <a:lnTo>
                      <a:pt x="463" y="148"/>
                    </a:lnTo>
                    <a:cubicBezTo>
                      <a:pt x="470" y="141"/>
                      <a:pt x="456" y="141"/>
                      <a:pt x="463" y="141"/>
                    </a:cubicBezTo>
                    <a:close/>
                    <a:moveTo>
                      <a:pt x="219" y="214"/>
                    </a:moveTo>
                    <a:lnTo>
                      <a:pt x="225" y="220"/>
                    </a:lnTo>
                    <a:lnTo>
                      <a:pt x="239" y="220"/>
                    </a:lnTo>
                    <a:cubicBezTo>
                      <a:pt x="225" y="220"/>
                      <a:pt x="239" y="220"/>
                      <a:pt x="239" y="227"/>
                    </a:cubicBezTo>
                    <a:lnTo>
                      <a:pt x="245" y="227"/>
                    </a:lnTo>
                    <a:cubicBezTo>
                      <a:pt x="252" y="230"/>
                      <a:pt x="252" y="230"/>
                      <a:pt x="251" y="230"/>
                    </a:cubicBezTo>
                    <a:cubicBezTo>
                      <a:pt x="250" y="230"/>
                      <a:pt x="248" y="230"/>
                      <a:pt x="252" y="234"/>
                    </a:cubicBezTo>
                    <a:cubicBezTo>
                      <a:pt x="255" y="237"/>
                      <a:pt x="259" y="243"/>
                      <a:pt x="263" y="248"/>
                    </a:cubicBezTo>
                    <a:lnTo>
                      <a:pt x="263" y="248"/>
                    </a:lnTo>
                    <a:cubicBezTo>
                      <a:pt x="263" y="254"/>
                      <a:pt x="264" y="261"/>
                      <a:pt x="265" y="267"/>
                    </a:cubicBezTo>
                    <a:cubicBezTo>
                      <a:pt x="265" y="306"/>
                      <a:pt x="278" y="346"/>
                      <a:pt x="291" y="386"/>
                    </a:cubicBezTo>
                    <a:lnTo>
                      <a:pt x="298" y="405"/>
                    </a:lnTo>
                    <a:lnTo>
                      <a:pt x="278" y="405"/>
                    </a:lnTo>
                    <a:cubicBezTo>
                      <a:pt x="283" y="408"/>
                      <a:pt x="283" y="408"/>
                      <a:pt x="282" y="408"/>
                    </a:cubicBezTo>
                    <a:cubicBezTo>
                      <a:pt x="280" y="408"/>
                      <a:pt x="272" y="405"/>
                      <a:pt x="272" y="405"/>
                    </a:cubicBezTo>
                    <a:lnTo>
                      <a:pt x="258" y="399"/>
                    </a:lnTo>
                    <a:cubicBezTo>
                      <a:pt x="256" y="399"/>
                      <a:pt x="254" y="399"/>
                      <a:pt x="252" y="399"/>
                    </a:cubicBezTo>
                    <a:lnTo>
                      <a:pt x="252" y="399"/>
                    </a:lnTo>
                    <a:cubicBezTo>
                      <a:pt x="252" y="399"/>
                      <a:pt x="252" y="399"/>
                      <a:pt x="252" y="399"/>
                    </a:cubicBezTo>
                    <a:cubicBezTo>
                      <a:pt x="225" y="386"/>
                      <a:pt x="206" y="366"/>
                      <a:pt x="192" y="353"/>
                    </a:cubicBezTo>
                    <a:cubicBezTo>
                      <a:pt x="186" y="339"/>
                      <a:pt x="186" y="333"/>
                      <a:pt x="179" y="326"/>
                    </a:cubicBezTo>
                    <a:lnTo>
                      <a:pt x="179" y="313"/>
                    </a:lnTo>
                    <a:lnTo>
                      <a:pt x="173" y="293"/>
                    </a:lnTo>
                    <a:lnTo>
                      <a:pt x="173" y="287"/>
                    </a:lnTo>
                    <a:lnTo>
                      <a:pt x="173" y="273"/>
                    </a:lnTo>
                    <a:lnTo>
                      <a:pt x="173" y="269"/>
                    </a:lnTo>
                    <a:cubicBezTo>
                      <a:pt x="173" y="269"/>
                      <a:pt x="173" y="260"/>
                      <a:pt x="173" y="260"/>
                    </a:cubicBezTo>
                    <a:lnTo>
                      <a:pt x="173" y="247"/>
                    </a:lnTo>
                    <a:lnTo>
                      <a:pt x="179" y="240"/>
                    </a:lnTo>
                    <a:lnTo>
                      <a:pt x="186" y="227"/>
                    </a:lnTo>
                    <a:cubicBezTo>
                      <a:pt x="192" y="220"/>
                      <a:pt x="199" y="220"/>
                      <a:pt x="206" y="214"/>
                    </a:cubicBezTo>
                    <a:close/>
                    <a:moveTo>
                      <a:pt x="463" y="1"/>
                    </a:moveTo>
                    <a:cubicBezTo>
                      <a:pt x="418" y="1"/>
                      <a:pt x="372" y="18"/>
                      <a:pt x="338" y="49"/>
                    </a:cubicBezTo>
                    <a:cubicBezTo>
                      <a:pt x="316" y="66"/>
                      <a:pt x="299" y="87"/>
                      <a:pt x="287" y="110"/>
                    </a:cubicBezTo>
                    <a:lnTo>
                      <a:pt x="287" y="110"/>
                    </a:lnTo>
                    <a:cubicBezTo>
                      <a:pt x="270" y="102"/>
                      <a:pt x="251" y="97"/>
                      <a:pt x="232" y="95"/>
                    </a:cubicBezTo>
                    <a:cubicBezTo>
                      <a:pt x="226" y="94"/>
                      <a:pt x="221" y="94"/>
                      <a:pt x="215" y="94"/>
                    </a:cubicBezTo>
                    <a:cubicBezTo>
                      <a:pt x="154" y="94"/>
                      <a:pt x="91" y="127"/>
                      <a:pt x="67" y="187"/>
                    </a:cubicBezTo>
                    <a:cubicBezTo>
                      <a:pt x="1" y="320"/>
                      <a:pt x="87" y="478"/>
                      <a:pt x="225" y="531"/>
                    </a:cubicBezTo>
                    <a:cubicBezTo>
                      <a:pt x="247" y="539"/>
                      <a:pt x="271" y="543"/>
                      <a:pt x="296" y="543"/>
                    </a:cubicBezTo>
                    <a:cubicBezTo>
                      <a:pt x="347" y="543"/>
                      <a:pt x="397" y="524"/>
                      <a:pt x="421" y="479"/>
                    </a:cubicBezTo>
                    <a:lnTo>
                      <a:pt x="421" y="479"/>
                    </a:lnTo>
                    <a:cubicBezTo>
                      <a:pt x="436" y="483"/>
                      <a:pt x="452" y="485"/>
                      <a:pt x="467" y="485"/>
                    </a:cubicBezTo>
                    <a:cubicBezTo>
                      <a:pt x="508" y="485"/>
                      <a:pt x="550" y="471"/>
                      <a:pt x="582" y="445"/>
                    </a:cubicBezTo>
                    <a:cubicBezTo>
                      <a:pt x="648" y="392"/>
                      <a:pt x="668" y="300"/>
                      <a:pt x="655" y="220"/>
                    </a:cubicBezTo>
                    <a:cubicBezTo>
                      <a:pt x="648" y="148"/>
                      <a:pt x="622" y="75"/>
                      <a:pt x="556" y="29"/>
                    </a:cubicBezTo>
                    <a:cubicBezTo>
                      <a:pt x="528" y="10"/>
                      <a:pt x="496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36"/>
              <p:cNvSpPr/>
              <p:nvPr/>
            </p:nvSpPr>
            <p:spPr>
              <a:xfrm>
                <a:off x="3689374" y="2214201"/>
                <a:ext cx="24343" cy="19502"/>
              </a:xfrm>
              <a:custGeom>
                <a:rect b="b" l="l" r="r" t="t"/>
                <a:pathLst>
                  <a:path extrusionOk="0" h="564" w="704">
                    <a:moveTo>
                      <a:pt x="131" y="270"/>
                    </a:moveTo>
                    <a:cubicBezTo>
                      <a:pt x="130" y="271"/>
                      <a:pt x="130" y="272"/>
                      <a:pt x="129" y="272"/>
                    </a:cubicBezTo>
                    <a:cubicBezTo>
                      <a:pt x="129" y="272"/>
                      <a:pt x="129" y="271"/>
                      <a:pt x="129" y="270"/>
                    </a:cubicBezTo>
                    <a:close/>
                    <a:moveTo>
                      <a:pt x="420" y="132"/>
                    </a:moveTo>
                    <a:cubicBezTo>
                      <a:pt x="433" y="132"/>
                      <a:pt x="446" y="138"/>
                      <a:pt x="459" y="145"/>
                    </a:cubicBezTo>
                    <a:cubicBezTo>
                      <a:pt x="492" y="158"/>
                      <a:pt x="525" y="178"/>
                      <a:pt x="552" y="204"/>
                    </a:cubicBezTo>
                    <a:cubicBezTo>
                      <a:pt x="558" y="211"/>
                      <a:pt x="565" y="224"/>
                      <a:pt x="571" y="237"/>
                    </a:cubicBezTo>
                    <a:cubicBezTo>
                      <a:pt x="571" y="244"/>
                      <a:pt x="571" y="250"/>
                      <a:pt x="571" y="257"/>
                    </a:cubicBezTo>
                    <a:cubicBezTo>
                      <a:pt x="571" y="257"/>
                      <a:pt x="567" y="272"/>
                      <a:pt x="569" y="272"/>
                    </a:cubicBezTo>
                    <a:cubicBezTo>
                      <a:pt x="570" y="272"/>
                      <a:pt x="571" y="271"/>
                      <a:pt x="571" y="270"/>
                    </a:cubicBezTo>
                    <a:lnTo>
                      <a:pt x="571" y="277"/>
                    </a:lnTo>
                    <a:lnTo>
                      <a:pt x="565" y="277"/>
                    </a:lnTo>
                    <a:cubicBezTo>
                      <a:pt x="560" y="279"/>
                      <a:pt x="556" y="280"/>
                      <a:pt x="552" y="280"/>
                    </a:cubicBezTo>
                    <a:cubicBezTo>
                      <a:pt x="543" y="280"/>
                      <a:pt x="534" y="277"/>
                      <a:pt x="525" y="277"/>
                    </a:cubicBezTo>
                    <a:cubicBezTo>
                      <a:pt x="492" y="270"/>
                      <a:pt x="459" y="257"/>
                      <a:pt x="433" y="237"/>
                    </a:cubicBezTo>
                    <a:cubicBezTo>
                      <a:pt x="413" y="231"/>
                      <a:pt x="406" y="217"/>
                      <a:pt x="387" y="204"/>
                    </a:cubicBezTo>
                    <a:lnTo>
                      <a:pt x="373" y="184"/>
                    </a:lnTo>
                    <a:lnTo>
                      <a:pt x="368" y="179"/>
                    </a:lnTo>
                    <a:lnTo>
                      <a:pt x="368" y="179"/>
                    </a:lnTo>
                    <a:cubicBezTo>
                      <a:pt x="369" y="172"/>
                      <a:pt x="366" y="166"/>
                      <a:pt x="363" y="160"/>
                    </a:cubicBezTo>
                    <a:lnTo>
                      <a:pt x="363" y="160"/>
                    </a:lnTo>
                    <a:cubicBezTo>
                      <a:pt x="363" y="157"/>
                      <a:pt x="364" y="151"/>
                      <a:pt x="360" y="151"/>
                    </a:cubicBezTo>
                    <a:cubicBezTo>
                      <a:pt x="373" y="145"/>
                      <a:pt x="380" y="138"/>
                      <a:pt x="387" y="138"/>
                    </a:cubicBezTo>
                    <a:cubicBezTo>
                      <a:pt x="406" y="132"/>
                      <a:pt x="406" y="132"/>
                      <a:pt x="420" y="132"/>
                    </a:cubicBezTo>
                    <a:close/>
                    <a:moveTo>
                      <a:pt x="169" y="264"/>
                    </a:moveTo>
                    <a:cubicBezTo>
                      <a:pt x="202" y="270"/>
                      <a:pt x="228" y="283"/>
                      <a:pt x="255" y="297"/>
                    </a:cubicBezTo>
                    <a:cubicBezTo>
                      <a:pt x="261" y="300"/>
                      <a:pt x="269" y="302"/>
                      <a:pt x="276" y="302"/>
                    </a:cubicBezTo>
                    <a:cubicBezTo>
                      <a:pt x="277" y="302"/>
                      <a:pt x="279" y="302"/>
                      <a:pt x="281" y="301"/>
                    </a:cubicBezTo>
                    <a:lnTo>
                      <a:pt x="281" y="301"/>
                    </a:lnTo>
                    <a:cubicBezTo>
                      <a:pt x="285" y="308"/>
                      <a:pt x="290" y="314"/>
                      <a:pt x="294" y="323"/>
                    </a:cubicBezTo>
                    <a:lnTo>
                      <a:pt x="307" y="343"/>
                    </a:lnTo>
                    <a:cubicBezTo>
                      <a:pt x="307" y="343"/>
                      <a:pt x="311" y="351"/>
                      <a:pt x="314" y="356"/>
                    </a:cubicBezTo>
                    <a:lnTo>
                      <a:pt x="314" y="356"/>
                    </a:lnTo>
                    <a:lnTo>
                      <a:pt x="321" y="376"/>
                    </a:lnTo>
                    <a:lnTo>
                      <a:pt x="321" y="383"/>
                    </a:lnTo>
                    <a:cubicBezTo>
                      <a:pt x="322" y="382"/>
                      <a:pt x="322" y="381"/>
                      <a:pt x="323" y="381"/>
                    </a:cubicBezTo>
                    <a:lnTo>
                      <a:pt x="323" y="381"/>
                    </a:lnTo>
                    <a:cubicBezTo>
                      <a:pt x="325" y="381"/>
                      <a:pt x="321" y="396"/>
                      <a:pt x="321" y="396"/>
                    </a:cubicBezTo>
                    <a:cubicBezTo>
                      <a:pt x="321" y="395"/>
                      <a:pt x="320" y="394"/>
                      <a:pt x="320" y="394"/>
                    </a:cubicBezTo>
                    <a:cubicBezTo>
                      <a:pt x="319" y="394"/>
                      <a:pt x="316" y="404"/>
                      <a:pt x="314" y="404"/>
                    </a:cubicBezTo>
                    <a:cubicBezTo>
                      <a:pt x="314" y="404"/>
                      <a:pt x="314" y="403"/>
                      <a:pt x="314" y="402"/>
                    </a:cubicBezTo>
                    <a:cubicBezTo>
                      <a:pt x="307" y="409"/>
                      <a:pt x="301" y="416"/>
                      <a:pt x="288" y="422"/>
                    </a:cubicBezTo>
                    <a:lnTo>
                      <a:pt x="261" y="422"/>
                    </a:lnTo>
                    <a:cubicBezTo>
                      <a:pt x="228" y="422"/>
                      <a:pt x="202" y="396"/>
                      <a:pt x="182" y="369"/>
                    </a:cubicBezTo>
                    <a:cubicBezTo>
                      <a:pt x="169" y="356"/>
                      <a:pt x="162" y="343"/>
                      <a:pt x="155" y="323"/>
                    </a:cubicBezTo>
                    <a:lnTo>
                      <a:pt x="139" y="269"/>
                    </a:lnTo>
                    <a:lnTo>
                      <a:pt x="139" y="269"/>
                    </a:lnTo>
                    <a:cubicBezTo>
                      <a:pt x="151" y="264"/>
                      <a:pt x="163" y="264"/>
                      <a:pt x="169" y="264"/>
                    </a:cubicBezTo>
                    <a:close/>
                    <a:moveTo>
                      <a:pt x="408" y="0"/>
                    </a:moveTo>
                    <a:cubicBezTo>
                      <a:pt x="379" y="0"/>
                      <a:pt x="350" y="6"/>
                      <a:pt x="321" y="19"/>
                    </a:cubicBezTo>
                    <a:cubicBezTo>
                      <a:pt x="266" y="44"/>
                      <a:pt x="233" y="96"/>
                      <a:pt x="229" y="150"/>
                    </a:cubicBezTo>
                    <a:lnTo>
                      <a:pt x="229" y="150"/>
                    </a:lnTo>
                    <a:cubicBezTo>
                      <a:pt x="208" y="142"/>
                      <a:pt x="183" y="138"/>
                      <a:pt x="159" y="138"/>
                    </a:cubicBezTo>
                    <a:cubicBezTo>
                      <a:pt x="79" y="138"/>
                      <a:pt x="0" y="183"/>
                      <a:pt x="10" y="270"/>
                    </a:cubicBezTo>
                    <a:cubicBezTo>
                      <a:pt x="22" y="404"/>
                      <a:pt x="121" y="563"/>
                      <a:pt x="266" y="563"/>
                    </a:cubicBezTo>
                    <a:cubicBezTo>
                      <a:pt x="285" y="563"/>
                      <a:pt x="306" y="560"/>
                      <a:pt x="327" y="554"/>
                    </a:cubicBezTo>
                    <a:cubicBezTo>
                      <a:pt x="398" y="535"/>
                      <a:pt x="457" y="465"/>
                      <a:pt x="459" y="382"/>
                    </a:cubicBezTo>
                    <a:lnTo>
                      <a:pt x="459" y="382"/>
                    </a:lnTo>
                    <a:cubicBezTo>
                      <a:pt x="489" y="395"/>
                      <a:pt x="521" y="403"/>
                      <a:pt x="551" y="403"/>
                    </a:cubicBezTo>
                    <a:cubicBezTo>
                      <a:pt x="555" y="403"/>
                      <a:pt x="560" y="403"/>
                      <a:pt x="565" y="402"/>
                    </a:cubicBezTo>
                    <a:cubicBezTo>
                      <a:pt x="651" y="396"/>
                      <a:pt x="704" y="323"/>
                      <a:pt x="697" y="244"/>
                    </a:cubicBezTo>
                    <a:cubicBezTo>
                      <a:pt x="697" y="158"/>
                      <a:pt x="631" y="99"/>
                      <a:pt x="565" y="52"/>
                    </a:cubicBezTo>
                    <a:cubicBezTo>
                      <a:pt x="517" y="22"/>
                      <a:pt x="463" y="0"/>
                      <a:pt x="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36"/>
              <p:cNvSpPr/>
              <p:nvPr/>
            </p:nvSpPr>
            <p:spPr>
              <a:xfrm>
                <a:off x="3707735" y="2232009"/>
                <a:ext cx="21265" cy="19087"/>
              </a:xfrm>
              <a:custGeom>
                <a:rect b="b" l="l" r="r" t="t"/>
                <a:pathLst>
                  <a:path extrusionOk="0" h="552" w="615">
                    <a:moveTo>
                      <a:pt x="305" y="125"/>
                    </a:moveTo>
                    <a:cubicBezTo>
                      <a:pt x="331" y="125"/>
                      <a:pt x="357" y="132"/>
                      <a:pt x="384" y="138"/>
                    </a:cubicBezTo>
                    <a:cubicBezTo>
                      <a:pt x="410" y="145"/>
                      <a:pt x="430" y="151"/>
                      <a:pt x="456" y="171"/>
                    </a:cubicBezTo>
                    <a:cubicBezTo>
                      <a:pt x="476" y="184"/>
                      <a:pt x="489" y="198"/>
                      <a:pt x="496" y="224"/>
                    </a:cubicBezTo>
                    <a:cubicBezTo>
                      <a:pt x="496" y="228"/>
                      <a:pt x="496" y="229"/>
                      <a:pt x="496" y="229"/>
                    </a:cubicBezTo>
                    <a:cubicBezTo>
                      <a:pt x="496" y="229"/>
                      <a:pt x="496" y="230"/>
                      <a:pt x="496" y="231"/>
                    </a:cubicBezTo>
                    <a:lnTo>
                      <a:pt x="496" y="244"/>
                    </a:lnTo>
                    <a:cubicBezTo>
                      <a:pt x="494" y="251"/>
                      <a:pt x="493" y="253"/>
                      <a:pt x="493" y="253"/>
                    </a:cubicBezTo>
                    <a:cubicBezTo>
                      <a:pt x="493" y="253"/>
                      <a:pt x="493" y="249"/>
                      <a:pt x="492" y="249"/>
                    </a:cubicBezTo>
                    <a:cubicBezTo>
                      <a:pt x="491" y="249"/>
                      <a:pt x="490" y="249"/>
                      <a:pt x="489" y="250"/>
                    </a:cubicBezTo>
                    <a:lnTo>
                      <a:pt x="483" y="264"/>
                    </a:lnTo>
                    <a:cubicBezTo>
                      <a:pt x="474" y="268"/>
                      <a:pt x="458" y="273"/>
                      <a:pt x="440" y="273"/>
                    </a:cubicBezTo>
                    <a:cubicBezTo>
                      <a:pt x="432" y="273"/>
                      <a:pt x="425" y="272"/>
                      <a:pt x="417" y="270"/>
                    </a:cubicBezTo>
                    <a:cubicBezTo>
                      <a:pt x="410" y="270"/>
                      <a:pt x="401" y="268"/>
                      <a:pt x="392" y="265"/>
                    </a:cubicBezTo>
                    <a:lnTo>
                      <a:pt x="392" y="265"/>
                    </a:lnTo>
                    <a:cubicBezTo>
                      <a:pt x="372" y="240"/>
                      <a:pt x="347" y="217"/>
                      <a:pt x="324" y="191"/>
                    </a:cubicBezTo>
                    <a:cubicBezTo>
                      <a:pt x="318" y="178"/>
                      <a:pt x="311" y="171"/>
                      <a:pt x="305" y="158"/>
                    </a:cubicBezTo>
                    <a:cubicBezTo>
                      <a:pt x="301" y="151"/>
                      <a:pt x="301" y="151"/>
                      <a:pt x="301" y="151"/>
                    </a:cubicBezTo>
                    <a:cubicBezTo>
                      <a:pt x="301" y="151"/>
                      <a:pt x="301" y="151"/>
                      <a:pt x="298" y="145"/>
                    </a:cubicBezTo>
                    <a:cubicBezTo>
                      <a:pt x="298" y="145"/>
                      <a:pt x="302" y="134"/>
                      <a:pt x="301" y="134"/>
                    </a:cubicBezTo>
                    <a:lnTo>
                      <a:pt x="301" y="134"/>
                    </a:lnTo>
                    <a:cubicBezTo>
                      <a:pt x="300" y="134"/>
                      <a:pt x="300" y="135"/>
                      <a:pt x="298" y="138"/>
                    </a:cubicBezTo>
                    <a:cubicBezTo>
                      <a:pt x="298" y="138"/>
                      <a:pt x="302" y="127"/>
                      <a:pt x="304" y="127"/>
                    </a:cubicBezTo>
                    <a:cubicBezTo>
                      <a:pt x="304" y="127"/>
                      <a:pt x="305" y="128"/>
                      <a:pt x="305" y="132"/>
                    </a:cubicBezTo>
                    <a:lnTo>
                      <a:pt x="305" y="125"/>
                    </a:lnTo>
                    <a:close/>
                    <a:moveTo>
                      <a:pt x="173" y="356"/>
                    </a:moveTo>
                    <a:lnTo>
                      <a:pt x="199" y="363"/>
                    </a:lnTo>
                    <a:cubicBezTo>
                      <a:pt x="206" y="369"/>
                      <a:pt x="206" y="369"/>
                      <a:pt x="212" y="369"/>
                    </a:cubicBezTo>
                    <a:cubicBezTo>
                      <a:pt x="239" y="383"/>
                      <a:pt x="252" y="389"/>
                      <a:pt x="278" y="396"/>
                    </a:cubicBezTo>
                    <a:cubicBezTo>
                      <a:pt x="279" y="396"/>
                      <a:pt x="280" y="396"/>
                      <a:pt x="281" y="396"/>
                    </a:cubicBezTo>
                    <a:lnTo>
                      <a:pt x="281" y="396"/>
                    </a:lnTo>
                    <a:cubicBezTo>
                      <a:pt x="280" y="397"/>
                      <a:pt x="279" y="398"/>
                      <a:pt x="279" y="400"/>
                    </a:cubicBezTo>
                    <a:lnTo>
                      <a:pt x="279" y="400"/>
                    </a:lnTo>
                    <a:cubicBezTo>
                      <a:pt x="276" y="401"/>
                      <a:pt x="269" y="405"/>
                      <a:pt x="265" y="409"/>
                    </a:cubicBezTo>
                    <a:cubicBezTo>
                      <a:pt x="256" y="414"/>
                      <a:pt x="236" y="418"/>
                      <a:pt x="219" y="418"/>
                    </a:cubicBezTo>
                    <a:cubicBezTo>
                      <a:pt x="212" y="418"/>
                      <a:pt x="205" y="417"/>
                      <a:pt x="199" y="416"/>
                    </a:cubicBezTo>
                    <a:lnTo>
                      <a:pt x="173" y="409"/>
                    </a:lnTo>
                    <a:cubicBezTo>
                      <a:pt x="178" y="409"/>
                      <a:pt x="166" y="400"/>
                      <a:pt x="165" y="400"/>
                    </a:cubicBezTo>
                    <a:lnTo>
                      <a:pt x="165" y="400"/>
                    </a:lnTo>
                    <a:cubicBezTo>
                      <a:pt x="164" y="400"/>
                      <a:pt x="165" y="401"/>
                      <a:pt x="166" y="402"/>
                    </a:cubicBezTo>
                    <a:cubicBezTo>
                      <a:pt x="166" y="402"/>
                      <a:pt x="162" y="398"/>
                      <a:pt x="159" y="396"/>
                    </a:cubicBezTo>
                    <a:lnTo>
                      <a:pt x="159" y="396"/>
                    </a:lnTo>
                    <a:lnTo>
                      <a:pt x="146" y="376"/>
                    </a:lnTo>
                    <a:cubicBezTo>
                      <a:pt x="146" y="375"/>
                      <a:pt x="146" y="375"/>
                      <a:pt x="147" y="375"/>
                    </a:cubicBezTo>
                    <a:cubicBezTo>
                      <a:pt x="147" y="375"/>
                      <a:pt x="149" y="378"/>
                      <a:pt x="149" y="378"/>
                    </a:cubicBezTo>
                    <a:cubicBezTo>
                      <a:pt x="149" y="378"/>
                      <a:pt x="148" y="376"/>
                      <a:pt x="146" y="369"/>
                    </a:cubicBezTo>
                    <a:cubicBezTo>
                      <a:pt x="146" y="365"/>
                      <a:pt x="143" y="361"/>
                      <a:pt x="141" y="356"/>
                    </a:cubicBezTo>
                    <a:close/>
                    <a:moveTo>
                      <a:pt x="313" y="1"/>
                    </a:moveTo>
                    <a:cubicBezTo>
                      <a:pt x="263" y="1"/>
                      <a:pt x="215" y="18"/>
                      <a:pt x="186" y="72"/>
                    </a:cubicBezTo>
                    <a:cubicBezTo>
                      <a:pt x="158" y="122"/>
                      <a:pt x="167" y="180"/>
                      <a:pt x="194" y="229"/>
                    </a:cubicBezTo>
                    <a:lnTo>
                      <a:pt x="194" y="229"/>
                    </a:lnTo>
                    <a:cubicBezTo>
                      <a:pt x="175" y="226"/>
                      <a:pt x="156" y="224"/>
                      <a:pt x="140" y="224"/>
                    </a:cubicBezTo>
                    <a:cubicBezTo>
                      <a:pt x="113" y="224"/>
                      <a:pt x="73" y="224"/>
                      <a:pt x="47" y="244"/>
                    </a:cubicBezTo>
                    <a:cubicBezTo>
                      <a:pt x="1" y="270"/>
                      <a:pt x="1" y="317"/>
                      <a:pt x="7" y="363"/>
                    </a:cubicBezTo>
                    <a:cubicBezTo>
                      <a:pt x="21" y="422"/>
                      <a:pt x="47" y="488"/>
                      <a:pt x="107" y="521"/>
                    </a:cubicBezTo>
                    <a:cubicBezTo>
                      <a:pt x="138" y="542"/>
                      <a:pt x="176" y="552"/>
                      <a:pt x="215" y="552"/>
                    </a:cubicBezTo>
                    <a:cubicBezTo>
                      <a:pt x="250" y="552"/>
                      <a:pt x="286" y="544"/>
                      <a:pt x="318" y="528"/>
                    </a:cubicBezTo>
                    <a:cubicBezTo>
                      <a:pt x="375" y="505"/>
                      <a:pt x="423" y="446"/>
                      <a:pt x="430" y="384"/>
                    </a:cubicBezTo>
                    <a:lnTo>
                      <a:pt x="430" y="384"/>
                    </a:lnTo>
                    <a:cubicBezTo>
                      <a:pt x="441" y="386"/>
                      <a:pt x="453" y="387"/>
                      <a:pt x="464" y="387"/>
                    </a:cubicBezTo>
                    <a:cubicBezTo>
                      <a:pt x="477" y="387"/>
                      <a:pt x="490" y="385"/>
                      <a:pt x="503" y="383"/>
                    </a:cubicBezTo>
                    <a:cubicBezTo>
                      <a:pt x="569" y="363"/>
                      <a:pt x="608" y="303"/>
                      <a:pt x="615" y="237"/>
                    </a:cubicBezTo>
                    <a:cubicBezTo>
                      <a:pt x="615" y="178"/>
                      <a:pt x="589" y="118"/>
                      <a:pt x="542" y="79"/>
                    </a:cubicBezTo>
                    <a:cubicBezTo>
                      <a:pt x="489" y="39"/>
                      <a:pt x="430" y="19"/>
                      <a:pt x="364" y="6"/>
                    </a:cubicBezTo>
                    <a:cubicBezTo>
                      <a:pt x="347" y="3"/>
                      <a:pt x="330" y="1"/>
                      <a:pt x="3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36"/>
              <p:cNvSpPr/>
              <p:nvPr/>
            </p:nvSpPr>
            <p:spPr>
              <a:xfrm>
                <a:off x="3728516" y="2244215"/>
                <a:ext cx="19433" cy="20885"/>
              </a:xfrm>
              <a:custGeom>
                <a:rect b="b" l="l" r="r" t="t"/>
                <a:pathLst>
                  <a:path extrusionOk="0" h="604" w="562">
                    <a:moveTo>
                      <a:pt x="285" y="129"/>
                    </a:moveTo>
                    <a:cubicBezTo>
                      <a:pt x="318" y="129"/>
                      <a:pt x="344" y="129"/>
                      <a:pt x="370" y="142"/>
                    </a:cubicBezTo>
                    <a:cubicBezTo>
                      <a:pt x="384" y="148"/>
                      <a:pt x="397" y="155"/>
                      <a:pt x="410" y="162"/>
                    </a:cubicBezTo>
                    <a:cubicBezTo>
                      <a:pt x="417" y="168"/>
                      <a:pt x="423" y="181"/>
                      <a:pt x="430" y="188"/>
                    </a:cubicBezTo>
                    <a:cubicBezTo>
                      <a:pt x="443" y="208"/>
                      <a:pt x="443" y="221"/>
                      <a:pt x="437" y="241"/>
                    </a:cubicBezTo>
                    <a:lnTo>
                      <a:pt x="430" y="254"/>
                    </a:lnTo>
                    <a:lnTo>
                      <a:pt x="423" y="261"/>
                    </a:lnTo>
                    <a:cubicBezTo>
                      <a:pt x="417" y="264"/>
                      <a:pt x="411" y="265"/>
                      <a:pt x="405" y="266"/>
                    </a:cubicBezTo>
                    <a:lnTo>
                      <a:pt x="405" y="266"/>
                    </a:lnTo>
                    <a:cubicBezTo>
                      <a:pt x="402" y="264"/>
                      <a:pt x="399" y="263"/>
                      <a:pt x="397" y="261"/>
                    </a:cubicBezTo>
                    <a:cubicBezTo>
                      <a:pt x="370" y="241"/>
                      <a:pt x="344" y="214"/>
                      <a:pt x="318" y="188"/>
                    </a:cubicBezTo>
                    <a:cubicBezTo>
                      <a:pt x="312" y="182"/>
                      <a:pt x="270" y="146"/>
                      <a:pt x="265" y="133"/>
                    </a:cubicBezTo>
                    <a:lnTo>
                      <a:pt x="265" y="133"/>
                    </a:lnTo>
                    <a:lnTo>
                      <a:pt x="265" y="132"/>
                    </a:lnTo>
                    <a:lnTo>
                      <a:pt x="265" y="132"/>
                    </a:lnTo>
                    <a:cubicBezTo>
                      <a:pt x="265" y="132"/>
                      <a:pt x="265" y="132"/>
                      <a:pt x="265" y="132"/>
                    </a:cubicBezTo>
                    <a:cubicBezTo>
                      <a:pt x="269" y="132"/>
                      <a:pt x="276" y="129"/>
                      <a:pt x="271" y="129"/>
                    </a:cubicBezTo>
                    <a:close/>
                    <a:moveTo>
                      <a:pt x="283" y="330"/>
                    </a:moveTo>
                    <a:lnTo>
                      <a:pt x="283" y="330"/>
                    </a:lnTo>
                    <a:cubicBezTo>
                      <a:pt x="288" y="333"/>
                      <a:pt x="293" y="337"/>
                      <a:pt x="298" y="340"/>
                    </a:cubicBezTo>
                    <a:cubicBezTo>
                      <a:pt x="324" y="366"/>
                      <a:pt x="357" y="386"/>
                      <a:pt x="384" y="413"/>
                    </a:cubicBezTo>
                    <a:cubicBezTo>
                      <a:pt x="397" y="419"/>
                      <a:pt x="404" y="419"/>
                      <a:pt x="410" y="432"/>
                    </a:cubicBezTo>
                    <a:lnTo>
                      <a:pt x="397" y="446"/>
                    </a:lnTo>
                    <a:cubicBezTo>
                      <a:pt x="384" y="452"/>
                      <a:pt x="370" y="459"/>
                      <a:pt x="357" y="465"/>
                    </a:cubicBezTo>
                    <a:cubicBezTo>
                      <a:pt x="339" y="470"/>
                      <a:pt x="323" y="475"/>
                      <a:pt x="304" y="475"/>
                    </a:cubicBezTo>
                    <a:cubicBezTo>
                      <a:pt x="296" y="475"/>
                      <a:pt x="288" y="474"/>
                      <a:pt x="278" y="472"/>
                    </a:cubicBezTo>
                    <a:cubicBezTo>
                      <a:pt x="225" y="472"/>
                      <a:pt x="172" y="439"/>
                      <a:pt x="146" y="393"/>
                    </a:cubicBezTo>
                    <a:lnTo>
                      <a:pt x="133" y="373"/>
                    </a:lnTo>
                    <a:cubicBezTo>
                      <a:pt x="131" y="374"/>
                      <a:pt x="131" y="375"/>
                      <a:pt x="130" y="375"/>
                    </a:cubicBezTo>
                    <a:cubicBezTo>
                      <a:pt x="129" y="375"/>
                      <a:pt x="131" y="371"/>
                      <a:pt x="132" y="371"/>
                    </a:cubicBezTo>
                    <a:cubicBezTo>
                      <a:pt x="132" y="371"/>
                      <a:pt x="133" y="371"/>
                      <a:pt x="133" y="373"/>
                    </a:cubicBezTo>
                    <a:lnTo>
                      <a:pt x="133" y="366"/>
                    </a:lnTo>
                    <a:lnTo>
                      <a:pt x="159" y="366"/>
                    </a:lnTo>
                    <a:cubicBezTo>
                      <a:pt x="166" y="366"/>
                      <a:pt x="179" y="373"/>
                      <a:pt x="186" y="373"/>
                    </a:cubicBezTo>
                    <a:lnTo>
                      <a:pt x="252" y="373"/>
                    </a:lnTo>
                    <a:cubicBezTo>
                      <a:pt x="271" y="368"/>
                      <a:pt x="283" y="350"/>
                      <a:pt x="283" y="330"/>
                    </a:cubicBezTo>
                    <a:close/>
                    <a:moveTo>
                      <a:pt x="289" y="0"/>
                    </a:moveTo>
                    <a:cubicBezTo>
                      <a:pt x="276" y="0"/>
                      <a:pt x="264" y="1"/>
                      <a:pt x="252" y="3"/>
                    </a:cubicBezTo>
                    <a:cubicBezTo>
                      <a:pt x="166" y="23"/>
                      <a:pt x="113" y="102"/>
                      <a:pt x="146" y="181"/>
                    </a:cubicBezTo>
                    <a:cubicBezTo>
                      <a:pt x="162" y="208"/>
                      <a:pt x="182" y="230"/>
                      <a:pt x="203" y="252"/>
                    </a:cubicBezTo>
                    <a:lnTo>
                      <a:pt x="203" y="252"/>
                    </a:lnTo>
                    <a:cubicBezTo>
                      <a:pt x="188" y="247"/>
                      <a:pt x="172" y="245"/>
                      <a:pt x="155" y="245"/>
                    </a:cubicBezTo>
                    <a:cubicBezTo>
                      <a:pt x="125" y="245"/>
                      <a:pt x="94" y="252"/>
                      <a:pt x="67" y="267"/>
                    </a:cubicBezTo>
                    <a:cubicBezTo>
                      <a:pt x="40" y="287"/>
                      <a:pt x="14" y="320"/>
                      <a:pt x="7" y="353"/>
                    </a:cubicBezTo>
                    <a:cubicBezTo>
                      <a:pt x="1" y="399"/>
                      <a:pt x="21" y="439"/>
                      <a:pt x="47" y="472"/>
                    </a:cubicBezTo>
                    <a:cubicBezTo>
                      <a:pt x="103" y="556"/>
                      <a:pt x="195" y="603"/>
                      <a:pt x="291" y="603"/>
                    </a:cubicBezTo>
                    <a:cubicBezTo>
                      <a:pt x="331" y="603"/>
                      <a:pt x="371" y="595"/>
                      <a:pt x="410" y="578"/>
                    </a:cubicBezTo>
                    <a:cubicBezTo>
                      <a:pt x="483" y="551"/>
                      <a:pt x="562" y="492"/>
                      <a:pt x="542" y="406"/>
                    </a:cubicBezTo>
                    <a:cubicBezTo>
                      <a:pt x="534" y="377"/>
                      <a:pt x="518" y="355"/>
                      <a:pt x="498" y="335"/>
                    </a:cubicBezTo>
                    <a:lnTo>
                      <a:pt x="498" y="335"/>
                    </a:lnTo>
                    <a:cubicBezTo>
                      <a:pt x="534" y="306"/>
                      <a:pt x="555" y="263"/>
                      <a:pt x="555" y="214"/>
                    </a:cubicBezTo>
                    <a:cubicBezTo>
                      <a:pt x="555" y="83"/>
                      <a:pt x="410" y="0"/>
                      <a:pt x="2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36"/>
              <p:cNvSpPr/>
              <p:nvPr/>
            </p:nvSpPr>
            <p:spPr>
              <a:xfrm>
                <a:off x="3753170" y="2252133"/>
                <a:ext cx="19467" cy="22233"/>
              </a:xfrm>
              <a:custGeom>
                <a:rect b="b" l="l" r="r" t="t"/>
                <a:pathLst>
                  <a:path extrusionOk="0" h="643" w="563">
                    <a:moveTo>
                      <a:pt x="263" y="133"/>
                    </a:moveTo>
                    <a:cubicBezTo>
                      <a:pt x="263" y="133"/>
                      <a:pt x="263" y="133"/>
                      <a:pt x="261" y="134"/>
                    </a:cubicBezTo>
                    <a:lnTo>
                      <a:pt x="261" y="134"/>
                    </a:lnTo>
                    <a:cubicBezTo>
                      <a:pt x="261" y="134"/>
                      <a:pt x="261" y="134"/>
                      <a:pt x="261" y="134"/>
                    </a:cubicBezTo>
                    <a:lnTo>
                      <a:pt x="261" y="134"/>
                    </a:lnTo>
                    <a:cubicBezTo>
                      <a:pt x="262" y="133"/>
                      <a:pt x="263" y="133"/>
                      <a:pt x="263" y="133"/>
                    </a:cubicBezTo>
                    <a:close/>
                    <a:moveTo>
                      <a:pt x="331" y="124"/>
                    </a:moveTo>
                    <a:cubicBezTo>
                      <a:pt x="357" y="124"/>
                      <a:pt x="390" y="124"/>
                      <a:pt x="417" y="144"/>
                    </a:cubicBezTo>
                    <a:cubicBezTo>
                      <a:pt x="437" y="164"/>
                      <a:pt x="437" y="177"/>
                      <a:pt x="423" y="197"/>
                    </a:cubicBezTo>
                    <a:cubicBezTo>
                      <a:pt x="412" y="214"/>
                      <a:pt x="396" y="224"/>
                      <a:pt x="378" y="229"/>
                    </a:cubicBezTo>
                    <a:lnTo>
                      <a:pt x="378" y="229"/>
                    </a:lnTo>
                    <a:cubicBezTo>
                      <a:pt x="362" y="218"/>
                      <a:pt x="345" y="207"/>
                      <a:pt x="331" y="197"/>
                    </a:cubicBezTo>
                    <a:cubicBezTo>
                      <a:pt x="318" y="184"/>
                      <a:pt x="298" y="177"/>
                      <a:pt x="291" y="170"/>
                    </a:cubicBezTo>
                    <a:cubicBezTo>
                      <a:pt x="285" y="164"/>
                      <a:pt x="272" y="150"/>
                      <a:pt x="265" y="144"/>
                    </a:cubicBezTo>
                    <a:cubicBezTo>
                      <a:pt x="265" y="144"/>
                      <a:pt x="263" y="138"/>
                      <a:pt x="261" y="134"/>
                    </a:cubicBezTo>
                    <a:lnTo>
                      <a:pt x="261" y="134"/>
                    </a:lnTo>
                    <a:cubicBezTo>
                      <a:pt x="263" y="132"/>
                      <a:pt x="265" y="131"/>
                      <a:pt x="265" y="131"/>
                    </a:cubicBezTo>
                    <a:lnTo>
                      <a:pt x="265" y="131"/>
                    </a:lnTo>
                    <a:cubicBezTo>
                      <a:pt x="263" y="133"/>
                      <a:pt x="263" y="134"/>
                      <a:pt x="264" y="134"/>
                    </a:cubicBezTo>
                    <a:cubicBezTo>
                      <a:pt x="266" y="134"/>
                      <a:pt x="274" y="131"/>
                      <a:pt x="278" y="131"/>
                    </a:cubicBezTo>
                    <a:lnTo>
                      <a:pt x="291" y="124"/>
                    </a:lnTo>
                    <a:close/>
                    <a:moveTo>
                      <a:pt x="254" y="306"/>
                    </a:moveTo>
                    <a:cubicBezTo>
                      <a:pt x="280" y="325"/>
                      <a:pt x="306" y="343"/>
                      <a:pt x="331" y="362"/>
                    </a:cubicBezTo>
                    <a:cubicBezTo>
                      <a:pt x="344" y="375"/>
                      <a:pt x="377" y="395"/>
                      <a:pt x="390" y="408"/>
                    </a:cubicBezTo>
                    <a:cubicBezTo>
                      <a:pt x="397" y="421"/>
                      <a:pt x="404" y="434"/>
                      <a:pt x="404" y="448"/>
                    </a:cubicBezTo>
                    <a:cubicBezTo>
                      <a:pt x="406" y="452"/>
                      <a:pt x="407" y="453"/>
                      <a:pt x="408" y="453"/>
                    </a:cubicBezTo>
                    <a:cubicBezTo>
                      <a:pt x="409" y="453"/>
                      <a:pt x="410" y="451"/>
                      <a:pt x="410" y="451"/>
                    </a:cubicBezTo>
                    <a:cubicBezTo>
                      <a:pt x="410" y="451"/>
                      <a:pt x="410" y="453"/>
                      <a:pt x="410" y="461"/>
                    </a:cubicBezTo>
                    <a:cubicBezTo>
                      <a:pt x="406" y="469"/>
                      <a:pt x="405" y="472"/>
                      <a:pt x="405" y="472"/>
                    </a:cubicBezTo>
                    <a:cubicBezTo>
                      <a:pt x="406" y="472"/>
                      <a:pt x="407" y="470"/>
                      <a:pt x="410" y="468"/>
                    </a:cubicBezTo>
                    <a:lnTo>
                      <a:pt x="410" y="468"/>
                    </a:lnTo>
                    <a:lnTo>
                      <a:pt x="404" y="474"/>
                    </a:lnTo>
                    <a:cubicBezTo>
                      <a:pt x="400" y="477"/>
                      <a:pt x="399" y="479"/>
                      <a:pt x="399" y="480"/>
                    </a:cubicBezTo>
                    <a:lnTo>
                      <a:pt x="399" y="480"/>
                    </a:lnTo>
                    <a:cubicBezTo>
                      <a:pt x="398" y="480"/>
                      <a:pt x="398" y="480"/>
                      <a:pt x="397" y="481"/>
                    </a:cubicBezTo>
                    <a:cubicBezTo>
                      <a:pt x="397" y="481"/>
                      <a:pt x="384" y="489"/>
                      <a:pt x="383" y="489"/>
                    </a:cubicBezTo>
                    <a:cubicBezTo>
                      <a:pt x="382" y="489"/>
                      <a:pt x="382" y="489"/>
                      <a:pt x="384" y="487"/>
                    </a:cubicBezTo>
                    <a:lnTo>
                      <a:pt x="384" y="487"/>
                    </a:lnTo>
                    <a:lnTo>
                      <a:pt x="364" y="494"/>
                    </a:lnTo>
                    <a:lnTo>
                      <a:pt x="305" y="494"/>
                    </a:lnTo>
                    <a:lnTo>
                      <a:pt x="285" y="487"/>
                    </a:lnTo>
                    <a:lnTo>
                      <a:pt x="272" y="481"/>
                    </a:lnTo>
                    <a:cubicBezTo>
                      <a:pt x="252" y="474"/>
                      <a:pt x="239" y="467"/>
                      <a:pt x="225" y="454"/>
                    </a:cubicBezTo>
                    <a:cubicBezTo>
                      <a:pt x="222" y="453"/>
                      <a:pt x="221" y="453"/>
                      <a:pt x="220" y="453"/>
                    </a:cubicBezTo>
                    <a:cubicBezTo>
                      <a:pt x="218" y="453"/>
                      <a:pt x="219" y="454"/>
                      <a:pt x="220" y="455"/>
                    </a:cubicBezTo>
                    <a:lnTo>
                      <a:pt x="220" y="455"/>
                    </a:lnTo>
                    <a:cubicBezTo>
                      <a:pt x="220" y="455"/>
                      <a:pt x="219" y="455"/>
                      <a:pt x="219" y="454"/>
                    </a:cubicBezTo>
                    <a:lnTo>
                      <a:pt x="199" y="434"/>
                    </a:lnTo>
                    <a:lnTo>
                      <a:pt x="186" y="415"/>
                    </a:lnTo>
                    <a:lnTo>
                      <a:pt x="186" y="415"/>
                    </a:lnTo>
                    <a:cubicBezTo>
                      <a:pt x="187" y="418"/>
                      <a:pt x="188" y="419"/>
                      <a:pt x="188" y="419"/>
                    </a:cubicBezTo>
                    <a:cubicBezTo>
                      <a:pt x="187" y="419"/>
                      <a:pt x="179" y="406"/>
                      <a:pt x="179" y="401"/>
                    </a:cubicBezTo>
                    <a:lnTo>
                      <a:pt x="166" y="388"/>
                    </a:lnTo>
                    <a:cubicBezTo>
                      <a:pt x="166" y="385"/>
                      <a:pt x="166" y="383"/>
                      <a:pt x="166" y="382"/>
                    </a:cubicBezTo>
                    <a:lnTo>
                      <a:pt x="166" y="375"/>
                    </a:lnTo>
                    <a:lnTo>
                      <a:pt x="166" y="375"/>
                    </a:lnTo>
                    <a:cubicBezTo>
                      <a:pt x="201" y="357"/>
                      <a:pt x="234" y="338"/>
                      <a:pt x="252" y="309"/>
                    </a:cubicBezTo>
                    <a:cubicBezTo>
                      <a:pt x="252" y="308"/>
                      <a:pt x="253" y="307"/>
                      <a:pt x="254" y="306"/>
                    </a:cubicBezTo>
                    <a:close/>
                    <a:moveTo>
                      <a:pt x="319" y="0"/>
                    </a:moveTo>
                    <a:cubicBezTo>
                      <a:pt x="277" y="0"/>
                      <a:pt x="237" y="8"/>
                      <a:pt x="206" y="25"/>
                    </a:cubicBezTo>
                    <a:cubicBezTo>
                      <a:pt x="126" y="58"/>
                      <a:pt x="113" y="150"/>
                      <a:pt x="159" y="217"/>
                    </a:cubicBezTo>
                    <a:cubicBezTo>
                      <a:pt x="166" y="227"/>
                      <a:pt x="174" y="237"/>
                      <a:pt x="183" y="246"/>
                    </a:cubicBezTo>
                    <a:lnTo>
                      <a:pt x="183" y="246"/>
                    </a:lnTo>
                    <a:cubicBezTo>
                      <a:pt x="178" y="246"/>
                      <a:pt x="174" y="246"/>
                      <a:pt x="169" y="246"/>
                    </a:cubicBezTo>
                    <a:cubicBezTo>
                      <a:pt x="155" y="246"/>
                      <a:pt x="141" y="247"/>
                      <a:pt x="126" y="250"/>
                    </a:cubicBezTo>
                    <a:cubicBezTo>
                      <a:pt x="80" y="256"/>
                      <a:pt x="34" y="276"/>
                      <a:pt x="21" y="329"/>
                    </a:cubicBezTo>
                    <a:cubicBezTo>
                      <a:pt x="1" y="395"/>
                      <a:pt x="47" y="481"/>
                      <a:pt x="87" y="527"/>
                    </a:cubicBezTo>
                    <a:cubicBezTo>
                      <a:pt x="147" y="601"/>
                      <a:pt x="236" y="643"/>
                      <a:pt x="328" y="643"/>
                    </a:cubicBezTo>
                    <a:cubicBezTo>
                      <a:pt x="367" y="643"/>
                      <a:pt x="406" y="635"/>
                      <a:pt x="443" y="619"/>
                    </a:cubicBezTo>
                    <a:cubicBezTo>
                      <a:pt x="516" y="586"/>
                      <a:pt x="562" y="520"/>
                      <a:pt x="549" y="441"/>
                    </a:cubicBezTo>
                    <a:cubicBezTo>
                      <a:pt x="544" y="382"/>
                      <a:pt x="510" y="334"/>
                      <a:pt x="466" y="295"/>
                    </a:cubicBezTo>
                    <a:lnTo>
                      <a:pt x="466" y="295"/>
                    </a:lnTo>
                    <a:cubicBezTo>
                      <a:pt x="507" y="266"/>
                      <a:pt x="538" y="221"/>
                      <a:pt x="542" y="170"/>
                    </a:cubicBezTo>
                    <a:cubicBezTo>
                      <a:pt x="547" y="56"/>
                      <a:pt x="428" y="0"/>
                      <a:pt x="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36"/>
              <p:cNvSpPr/>
              <p:nvPr/>
            </p:nvSpPr>
            <p:spPr>
              <a:xfrm>
                <a:off x="3781731" y="2250093"/>
                <a:ext cx="22406" cy="26936"/>
              </a:xfrm>
              <a:custGeom>
                <a:rect b="b" l="l" r="r" t="t"/>
                <a:pathLst>
                  <a:path extrusionOk="0" h="779" w="648">
                    <a:moveTo>
                      <a:pt x="240" y="140"/>
                    </a:moveTo>
                    <a:cubicBezTo>
                      <a:pt x="298" y="140"/>
                      <a:pt x="359" y="165"/>
                      <a:pt x="403" y="203"/>
                    </a:cubicBezTo>
                    <a:cubicBezTo>
                      <a:pt x="403" y="203"/>
                      <a:pt x="423" y="216"/>
                      <a:pt x="423" y="223"/>
                    </a:cubicBezTo>
                    <a:lnTo>
                      <a:pt x="416" y="229"/>
                    </a:lnTo>
                    <a:cubicBezTo>
                      <a:pt x="390" y="249"/>
                      <a:pt x="357" y="256"/>
                      <a:pt x="324" y="262"/>
                    </a:cubicBezTo>
                    <a:cubicBezTo>
                      <a:pt x="288" y="271"/>
                      <a:pt x="256" y="284"/>
                      <a:pt x="227" y="303"/>
                    </a:cubicBezTo>
                    <a:lnTo>
                      <a:pt x="227" y="303"/>
                    </a:lnTo>
                    <a:cubicBezTo>
                      <a:pt x="206" y="290"/>
                      <a:pt x="187" y="276"/>
                      <a:pt x="172" y="256"/>
                    </a:cubicBezTo>
                    <a:cubicBezTo>
                      <a:pt x="159" y="236"/>
                      <a:pt x="145" y="203"/>
                      <a:pt x="152" y="176"/>
                    </a:cubicBezTo>
                    <a:cubicBezTo>
                      <a:pt x="159" y="150"/>
                      <a:pt x="185" y="143"/>
                      <a:pt x="205" y="143"/>
                    </a:cubicBezTo>
                    <a:cubicBezTo>
                      <a:pt x="216" y="141"/>
                      <a:pt x="228" y="140"/>
                      <a:pt x="240" y="140"/>
                    </a:cubicBezTo>
                    <a:close/>
                    <a:moveTo>
                      <a:pt x="227" y="0"/>
                    </a:moveTo>
                    <a:cubicBezTo>
                      <a:pt x="141" y="0"/>
                      <a:pt x="63" y="35"/>
                      <a:pt x="33" y="124"/>
                    </a:cubicBezTo>
                    <a:cubicBezTo>
                      <a:pt x="0" y="209"/>
                      <a:pt x="46" y="309"/>
                      <a:pt x="119" y="368"/>
                    </a:cubicBezTo>
                    <a:cubicBezTo>
                      <a:pt x="128" y="374"/>
                      <a:pt x="137" y="380"/>
                      <a:pt x="148" y="385"/>
                    </a:cubicBezTo>
                    <a:lnTo>
                      <a:pt x="148" y="385"/>
                    </a:lnTo>
                    <a:cubicBezTo>
                      <a:pt x="145" y="390"/>
                      <a:pt x="142" y="395"/>
                      <a:pt x="139" y="401"/>
                    </a:cubicBezTo>
                    <a:cubicBezTo>
                      <a:pt x="112" y="467"/>
                      <a:pt x="93" y="566"/>
                      <a:pt x="119" y="639"/>
                    </a:cubicBezTo>
                    <a:cubicBezTo>
                      <a:pt x="145" y="731"/>
                      <a:pt x="258" y="771"/>
                      <a:pt x="344" y="777"/>
                    </a:cubicBezTo>
                    <a:cubicBezTo>
                      <a:pt x="353" y="778"/>
                      <a:pt x="363" y="779"/>
                      <a:pt x="373" y="779"/>
                    </a:cubicBezTo>
                    <a:cubicBezTo>
                      <a:pt x="446" y="779"/>
                      <a:pt x="529" y="757"/>
                      <a:pt x="581" y="705"/>
                    </a:cubicBezTo>
                    <a:cubicBezTo>
                      <a:pt x="634" y="639"/>
                      <a:pt x="647" y="540"/>
                      <a:pt x="581" y="480"/>
                    </a:cubicBezTo>
                    <a:cubicBezTo>
                      <a:pt x="548" y="447"/>
                      <a:pt x="509" y="441"/>
                      <a:pt x="462" y="434"/>
                    </a:cubicBezTo>
                    <a:cubicBezTo>
                      <a:pt x="443" y="434"/>
                      <a:pt x="423" y="427"/>
                      <a:pt x="403" y="427"/>
                    </a:cubicBezTo>
                    <a:cubicBezTo>
                      <a:pt x="390" y="427"/>
                      <a:pt x="373" y="426"/>
                      <a:pt x="358" y="426"/>
                    </a:cubicBezTo>
                    <a:cubicBezTo>
                      <a:pt x="342" y="426"/>
                      <a:pt x="327" y="427"/>
                      <a:pt x="317" y="434"/>
                    </a:cubicBezTo>
                    <a:cubicBezTo>
                      <a:pt x="271" y="460"/>
                      <a:pt x="291" y="507"/>
                      <a:pt x="324" y="520"/>
                    </a:cubicBezTo>
                    <a:cubicBezTo>
                      <a:pt x="370" y="546"/>
                      <a:pt x="423" y="553"/>
                      <a:pt x="469" y="566"/>
                    </a:cubicBezTo>
                    <a:cubicBezTo>
                      <a:pt x="482" y="566"/>
                      <a:pt x="489" y="566"/>
                      <a:pt x="495" y="579"/>
                    </a:cubicBezTo>
                    <a:lnTo>
                      <a:pt x="495" y="592"/>
                    </a:lnTo>
                    <a:cubicBezTo>
                      <a:pt x="489" y="612"/>
                      <a:pt x="462" y="625"/>
                      <a:pt x="436" y="632"/>
                    </a:cubicBezTo>
                    <a:cubicBezTo>
                      <a:pt x="417" y="636"/>
                      <a:pt x="398" y="640"/>
                      <a:pt x="379" y="640"/>
                    </a:cubicBezTo>
                    <a:cubicBezTo>
                      <a:pt x="365" y="640"/>
                      <a:pt x="351" y="638"/>
                      <a:pt x="337" y="632"/>
                    </a:cubicBezTo>
                    <a:cubicBezTo>
                      <a:pt x="311" y="632"/>
                      <a:pt x="258" y="619"/>
                      <a:pt x="251" y="592"/>
                    </a:cubicBezTo>
                    <a:cubicBezTo>
                      <a:pt x="245" y="579"/>
                      <a:pt x="251" y="559"/>
                      <a:pt x="251" y="546"/>
                    </a:cubicBezTo>
                    <a:cubicBezTo>
                      <a:pt x="251" y="533"/>
                      <a:pt x="251" y="520"/>
                      <a:pt x="251" y="507"/>
                    </a:cubicBezTo>
                    <a:cubicBezTo>
                      <a:pt x="258" y="480"/>
                      <a:pt x="271" y="447"/>
                      <a:pt x="284" y="427"/>
                    </a:cubicBezTo>
                    <a:cubicBezTo>
                      <a:pt x="304" y="408"/>
                      <a:pt x="337" y="401"/>
                      <a:pt x="370" y="394"/>
                    </a:cubicBezTo>
                    <a:cubicBezTo>
                      <a:pt x="410" y="381"/>
                      <a:pt x="449" y="375"/>
                      <a:pt x="482" y="348"/>
                    </a:cubicBezTo>
                    <a:cubicBezTo>
                      <a:pt x="561" y="289"/>
                      <a:pt x="581" y="190"/>
                      <a:pt x="509" y="117"/>
                    </a:cubicBezTo>
                    <a:cubicBezTo>
                      <a:pt x="451" y="52"/>
                      <a:pt x="332" y="0"/>
                      <a:pt x="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36"/>
              <p:cNvSpPr/>
              <p:nvPr/>
            </p:nvSpPr>
            <p:spPr>
              <a:xfrm>
                <a:off x="3810015" y="2246670"/>
                <a:ext cx="23789" cy="26175"/>
              </a:xfrm>
              <a:custGeom>
                <a:rect b="b" l="l" r="r" t="t"/>
                <a:pathLst>
                  <a:path extrusionOk="0" h="757" w="688">
                    <a:moveTo>
                      <a:pt x="311" y="122"/>
                    </a:moveTo>
                    <a:cubicBezTo>
                      <a:pt x="368" y="122"/>
                      <a:pt x="425" y="145"/>
                      <a:pt x="457" y="190"/>
                    </a:cubicBezTo>
                    <a:cubicBezTo>
                      <a:pt x="499" y="251"/>
                      <a:pt x="446" y="306"/>
                      <a:pt x="401" y="340"/>
                    </a:cubicBezTo>
                    <a:lnTo>
                      <a:pt x="401" y="340"/>
                    </a:lnTo>
                    <a:cubicBezTo>
                      <a:pt x="376" y="342"/>
                      <a:pt x="353" y="342"/>
                      <a:pt x="331" y="342"/>
                    </a:cubicBezTo>
                    <a:cubicBezTo>
                      <a:pt x="285" y="342"/>
                      <a:pt x="245" y="335"/>
                      <a:pt x="206" y="322"/>
                    </a:cubicBezTo>
                    <a:cubicBezTo>
                      <a:pt x="179" y="315"/>
                      <a:pt x="153" y="308"/>
                      <a:pt x="140" y="282"/>
                    </a:cubicBezTo>
                    <a:cubicBezTo>
                      <a:pt x="126" y="262"/>
                      <a:pt x="140" y="229"/>
                      <a:pt x="153" y="203"/>
                    </a:cubicBezTo>
                    <a:cubicBezTo>
                      <a:pt x="187" y="148"/>
                      <a:pt x="249" y="122"/>
                      <a:pt x="311" y="122"/>
                    </a:cubicBezTo>
                    <a:close/>
                    <a:moveTo>
                      <a:pt x="461" y="447"/>
                    </a:moveTo>
                    <a:cubicBezTo>
                      <a:pt x="486" y="456"/>
                      <a:pt x="514" y="459"/>
                      <a:pt x="542" y="467"/>
                    </a:cubicBezTo>
                    <a:cubicBezTo>
                      <a:pt x="546" y="467"/>
                      <a:pt x="550" y="469"/>
                      <a:pt x="555" y="471"/>
                    </a:cubicBezTo>
                    <a:lnTo>
                      <a:pt x="555" y="471"/>
                    </a:lnTo>
                    <a:cubicBezTo>
                      <a:pt x="549" y="483"/>
                      <a:pt x="547" y="498"/>
                      <a:pt x="542" y="513"/>
                    </a:cubicBezTo>
                    <a:cubicBezTo>
                      <a:pt x="511" y="558"/>
                      <a:pt x="454" y="639"/>
                      <a:pt x="391" y="639"/>
                    </a:cubicBezTo>
                    <a:cubicBezTo>
                      <a:pt x="389" y="639"/>
                      <a:pt x="386" y="639"/>
                      <a:pt x="384" y="639"/>
                    </a:cubicBezTo>
                    <a:cubicBezTo>
                      <a:pt x="331" y="632"/>
                      <a:pt x="305" y="566"/>
                      <a:pt x="338" y="526"/>
                    </a:cubicBezTo>
                    <a:cubicBezTo>
                      <a:pt x="358" y="493"/>
                      <a:pt x="404" y="480"/>
                      <a:pt x="437" y="460"/>
                    </a:cubicBezTo>
                    <a:cubicBezTo>
                      <a:pt x="445" y="456"/>
                      <a:pt x="453" y="452"/>
                      <a:pt x="461" y="447"/>
                    </a:cubicBezTo>
                    <a:close/>
                    <a:moveTo>
                      <a:pt x="316" y="0"/>
                    </a:moveTo>
                    <a:cubicBezTo>
                      <a:pt x="174" y="0"/>
                      <a:pt x="32" y="90"/>
                      <a:pt x="14" y="242"/>
                    </a:cubicBezTo>
                    <a:cubicBezTo>
                      <a:pt x="1" y="342"/>
                      <a:pt x="87" y="414"/>
                      <a:pt x="179" y="434"/>
                    </a:cubicBezTo>
                    <a:cubicBezTo>
                      <a:pt x="199" y="440"/>
                      <a:pt x="222" y="444"/>
                      <a:pt x="245" y="446"/>
                    </a:cubicBezTo>
                    <a:lnTo>
                      <a:pt x="245" y="446"/>
                    </a:lnTo>
                    <a:cubicBezTo>
                      <a:pt x="225" y="470"/>
                      <a:pt x="210" y="498"/>
                      <a:pt x="206" y="526"/>
                    </a:cubicBezTo>
                    <a:cubicBezTo>
                      <a:pt x="186" y="612"/>
                      <a:pt x="225" y="698"/>
                      <a:pt x="305" y="738"/>
                    </a:cubicBezTo>
                    <a:cubicBezTo>
                      <a:pt x="333" y="751"/>
                      <a:pt x="361" y="757"/>
                      <a:pt x="388" y="757"/>
                    </a:cubicBezTo>
                    <a:cubicBezTo>
                      <a:pt x="445" y="757"/>
                      <a:pt x="498" y="731"/>
                      <a:pt x="542" y="691"/>
                    </a:cubicBezTo>
                    <a:cubicBezTo>
                      <a:pt x="582" y="658"/>
                      <a:pt x="615" y="625"/>
                      <a:pt x="635" y="586"/>
                    </a:cubicBezTo>
                    <a:cubicBezTo>
                      <a:pt x="661" y="546"/>
                      <a:pt x="688" y="487"/>
                      <a:pt x="681" y="441"/>
                    </a:cubicBezTo>
                    <a:cubicBezTo>
                      <a:pt x="668" y="382"/>
                      <a:pt x="617" y="362"/>
                      <a:pt x="565" y="349"/>
                    </a:cubicBezTo>
                    <a:lnTo>
                      <a:pt x="565" y="349"/>
                    </a:lnTo>
                    <a:cubicBezTo>
                      <a:pt x="606" y="281"/>
                      <a:pt x="614" y="198"/>
                      <a:pt x="569" y="130"/>
                    </a:cubicBezTo>
                    <a:cubicBezTo>
                      <a:pt x="523" y="64"/>
                      <a:pt x="450" y="18"/>
                      <a:pt x="371" y="5"/>
                    </a:cubicBezTo>
                    <a:cubicBezTo>
                      <a:pt x="353" y="2"/>
                      <a:pt x="335" y="0"/>
                      <a:pt x="3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36"/>
              <p:cNvSpPr/>
              <p:nvPr/>
            </p:nvSpPr>
            <p:spPr>
              <a:xfrm>
                <a:off x="3836501" y="2238924"/>
                <a:ext cx="22648" cy="24101"/>
              </a:xfrm>
              <a:custGeom>
                <a:rect b="b" l="l" r="r" t="t"/>
                <a:pathLst>
                  <a:path extrusionOk="0" h="697" w="655">
                    <a:moveTo>
                      <a:pt x="273" y="114"/>
                    </a:moveTo>
                    <a:cubicBezTo>
                      <a:pt x="286" y="114"/>
                      <a:pt x="299" y="115"/>
                      <a:pt x="311" y="117"/>
                    </a:cubicBezTo>
                    <a:cubicBezTo>
                      <a:pt x="351" y="117"/>
                      <a:pt x="417" y="136"/>
                      <a:pt x="410" y="183"/>
                    </a:cubicBezTo>
                    <a:cubicBezTo>
                      <a:pt x="410" y="249"/>
                      <a:pt x="324" y="295"/>
                      <a:pt x="285" y="341"/>
                    </a:cubicBezTo>
                    <a:cubicBezTo>
                      <a:pt x="280" y="348"/>
                      <a:pt x="275" y="354"/>
                      <a:pt x="270" y="361"/>
                    </a:cubicBezTo>
                    <a:lnTo>
                      <a:pt x="270" y="361"/>
                    </a:lnTo>
                    <a:cubicBezTo>
                      <a:pt x="234" y="358"/>
                      <a:pt x="199" y="344"/>
                      <a:pt x="173" y="321"/>
                    </a:cubicBezTo>
                    <a:cubicBezTo>
                      <a:pt x="140" y="288"/>
                      <a:pt x="93" y="216"/>
                      <a:pt x="126" y="169"/>
                    </a:cubicBezTo>
                    <a:cubicBezTo>
                      <a:pt x="158" y="127"/>
                      <a:pt x="219" y="114"/>
                      <a:pt x="273" y="114"/>
                    </a:cubicBezTo>
                    <a:close/>
                    <a:moveTo>
                      <a:pt x="442" y="423"/>
                    </a:moveTo>
                    <a:cubicBezTo>
                      <a:pt x="472" y="423"/>
                      <a:pt x="500" y="431"/>
                      <a:pt x="516" y="460"/>
                    </a:cubicBezTo>
                    <a:cubicBezTo>
                      <a:pt x="542" y="519"/>
                      <a:pt x="443" y="566"/>
                      <a:pt x="404" y="579"/>
                    </a:cubicBezTo>
                    <a:cubicBezTo>
                      <a:pt x="392" y="579"/>
                      <a:pt x="377" y="583"/>
                      <a:pt x="363" y="583"/>
                    </a:cubicBezTo>
                    <a:cubicBezTo>
                      <a:pt x="353" y="583"/>
                      <a:pt x="343" y="581"/>
                      <a:pt x="338" y="572"/>
                    </a:cubicBezTo>
                    <a:cubicBezTo>
                      <a:pt x="318" y="546"/>
                      <a:pt x="331" y="499"/>
                      <a:pt x="338" y="473"/>
                    </a:cubicBezTo>
                    <a:cubicBezTo>
                      <a:pt x="343" y="460"/>
                      <a:pt x="350" y="448"/>
                      <a:pt x="358" y="436"/>
                    </a:cubicBezTo>
                    <a:lnTo>
                      <a:pt x="358" y="436"/>
                    </a:lnTo>
                    <a:cubicBezTo>
                      <a:pt x="384" y="430"/>
                      <a:pt x="414" y="423"/>
                      <a:pt x="442" y="423"/>
                    </a:cubicBezTo>
                    <a:close/>
                    <a:moveTo>
                      <a:pt x="278" y="0"/>
                    </a:moveTo>
                    <a:cubicBezTo>
                      <a:pt x="217" y="0"/>
                      <a:pt x="152" y="19"/>
                      <a:pt x="100" y="50"/>
                    </a:cubicBezTo>
                    <a:cubicBezTo>
                      <a:pt x="27" y="97"/>
                      <a:pt x="1" y="163"/>
                      <a:pt x="14" y="249"/>
                    </a:cubicBezTo>
                    <a:cubicBezTo>
                      <a:pt x="39" y="356"/>
                      <a:pt x="128" y="427"/>
                      <a:pt x="228" y="443"/>
                    </a:cubicBezTo>
                    <a:lnTo>
                      <a:pt x="228" y="443"/>
                    </a:lnTo>
                    <a:cubicBezTo>
                      <a:pt x="214" y="483"/>
                      <a:pt x="209" y="527"/>
                      <a:pt x="212" y="572"/>
                    </a:cubicBezTo>
                    <a:cubicBezTo>
                      <a:pt x="224" y="662"/>
                      <a:pt x="286" y="696"/>
                      <a:pt x="360" y="696"/>
                    </a:cubicBezTo>
                    <a:cubicBezTo>
                      <a:pt x="448" y="696"/>
                      <a:pt x="551" y="647"/>
                      <a:pt x="602" y="585"/>
                    </a:cubicBezTo>
                    <a:cubicBezTo>
                      <a:pt x="655" y="513"/>
                      <a:pt x="648" y="407"/>
                      <a:pt x="569" y="348"/>
                    </a:cubicBezTo>
                    <a:cubicBezTo>
                      <a:pt x="543" y="329"/>
                      <a:pt x="512" y="317"/>
                      <a:pt x="479" y="313"/>
                    </a:cubicBezTo>
                    <a:lnTo>
                      <a:pt x="479" y="313"/>
                    </a:lnTo>
                    <a:cubicBezTo>
                      <a:pt x="480" y="311"/>
                      <a:pt x="482" y="310"/>
                      <a:pt x="483" y="308"/>
                    </a:cubicBezTo>
                    <a:cubicBezTo>
                      <a:pt x="529" y="242"/>
                      <a:pt x="549" y="156"/>
                      <a:pt x="496" y="90"/>
                    </a:cubicBezTo>
                    <a:cubicBezTo>
                      <a:pt x="457" y="31"/>
                      <a:pt x="391" y="11"/>
                      <a:pt x="324" y="4"/>
                    </a:cubicBezTo>
                    <a:cubicBezTo>
                      <a:pt x="309" y="1"/>
                      <a:pt x="294" y="0"/>
                      <a:pt x="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36"/>
              <p:cNvSpPr/>
              <p:nvPr/>
            </p:nvSpPr>
            <p:spPr>
              <a:xfrm>
                <a:off x="3856142" y="2218351"/>
                <a:ext cx="19571" cy="24930"/>
              </a:xfrm>
              <a:custGeom>
                <a:rect b="b" l="l" r="r" t="t"/>
                <a:pathLst>
                  <a:path extrusionOk="0" h="721" w="566">
                    <a:moveTo>
                      <a:pt x="298" y="157"/>
                    </a:moveTo>
                    <a:cubicBezTo>
                      <a:pt x="305" y="157"/>
                      <a:pt x="318" y="163"/>
                      <a:pt x="324" y="163"/>
                    </a:cubicBezTo>
                    <a:lnTo>
                      <a:pt x="344" y="177"/>
                    </a:lnTo>
                    <a:lnTo>
                      <a:pt x="344" y="177"/>
                    </a:lnTo>
                    <a:cubicBezTo>
                      <a:pt x="346" y="179"/>
                      <a:pt x="349" y="182"/>
                      <a:pt x="351" y="183"/>
                    </a:cubicBezTo>
                    <a:cubicBezTo>
                      <a:pt x="350" y="183"/>
                      <a:pt x="350" y="182"/>
                      <a:pt x="349" y="182"/>
                    </a:cubicBezTo>
                    <a:lnTo>
                      <a:pt x="349" y="182"/>
                    </a:lnTo>
                    <a:cubicBezTo>
                      <a:pt x="348" y="182"/>
                      <a:pt x="360" y="198"/>
                      <a:pt x="359" y="198"/>
                    </a:cubicBezTo>
                    <a:cubicBezTo>
                      <a:pt x="358" y="198"/>
                      <a:pt x="358" y="197"/>
                      <a:pt x="357" y="196"/>
                    </a:cubicBezTo>
                    <a:lnTo>
                      <a:pt x="357" y="196"/>
                    </a:lnTo>
                    <a:cubicBezTo>
                      <a:pt x="371" y="216"/>
                      <a:pt x="371" y="236"/>
                      <a:pt x="364" y="256"/>
                    </a:cubicBezTo>
                    <a:cubicBezTo>
                      <a:pt x="355" y="298"/>
                      <a:pt x="339" y="333"/>
                      <a:pt x="321" y="366"/>
                    </a:cubicBezTo>
                    <a:lnTo>
                      <a:pt x="321" y="366"/>
                    </a:lnTo>
                    <a:cubicBezTo>
                      <a:pt x="309" y="367"/>
                      <a:pt x="297" y="368"/>
                      <a:pt x="285" y="368"/>
                    </a:cubicBezTo>
                    <a:cubicBezTo>
                      <a:pt x="265" y="368"/>
                      <a:pt x="238" y="362"/>
                      <a:pt x="212" y="355"/>
                    </a:cubicBezTo>
                    <a:cubicBezTo>
                      <a:pt x="205" y="355"/>
                      <a:pt x="199" y="348"/>
                      <a:pt x="192" y="348"/>
                    </a:cubicBezTo>
                    <a:lnTo>
                      <a:pt x="186" y="329"/>
                    </a:lnTo>
                    <a:cubicBezTo>
                      <a:pt x="179" y="309"/>
                      <a:pt x="172" y="296"/>
                      <a:pt x="179" y="269"/>
                    </a:cubicBezTo>
                    <a:cubicBezTo>
                      <a:pt x="179" y="263"/>
                      <a:pt x="179" y="263"/>
                      <a:pt x="179" y="249"/>
                    </a:cubicBezTo>
                    <a:lnTo>
                      <a:pt x="186" y="229"/>
                    </a:lnTo>
                    <a:lnTo>
                      <a:pt x="192" y="223"/>
                    </a:lnTo>
                    <a:cubicBezTo>
                      <a:pt x="199" y="196"/>
                      <a:pt x="205" y="190"/>
                      <a:pt x="225" y="177"/>
                    </a:cubicBezTo>
                    <a:cubicBezTo>
                      <a:pt x="229" y="173"/>
                      <a:pt x="230" y="172"/>
                      <a:pt x="230" y="172"/>
                    </a:cubicBezTo>
                    <a:lnTo>
                      <a:pt x="230" y="172"/>
                    </a:lnTo>
                    <a:cubicBezTo>
                      <a:pt x="230" y="172"/>
                      <a:pt x="226" y="175"/>
                      <a:pt x="225" y="175"/>
                    </a:cubicBezTo>
                    <a:cubicBezTo>
                      <a:pt x="224" y="175"/>
                      <a:pt x="223" y="174"/>
                      <a:pt x="225" y="170"/>
                    </a:cubicBezTo>
                    <a:lnTo>
                      <a:pt x="238" y="163"/>
                    </a:lnTo>
                    <a:cubicBezTo>
                      <a:pt x="238" y="163"/>
                      <a:pt x="247" y="161"/>
                      <a:pt x="249" y="161"/>
                    </a:cubicBezTo>
                    <a:cubicBezTo>
                      <a:pt x="250" y="161"/>
                      <a:pt x="249" y="161"/>
                      <a:pt x="245" y="163"/>
                    </a:cubicBezTo>
                    <a:lnTo>
                      <a:pt x="265" y="157"/>
                    </a:lnTo>
                    <a:close/>
                    <a:moveTo>
                      <a:pt x="390" y="565"/>
                    </a:moveTo>
                    <a:cubicBezTo>
                      <a:pt x="390" y="565"/>
                      <a:pt x="390" y="565"/>
                      <a:pt x="390" y="566"/>
                    </a:cubicBezTo>
                    <a:lnTo>
                      <a:pt x="390" y="566"/>
                    </a:lnTo>
                    <a:cubicBezTo>
                      <a:pt x="390" y="566"/>
                      <a:pt x="390" y="566"/>
                      <a:pt x="390" y="566"/>
                    </a:cubicBezTo>
                    <a:lnTo>
                      <a:pt x="390" y="566"/>
                    </a:lnTo>
                    <a:cubicBezTo>
                      <a:pt x="390" y="566"/>
                      <a:pt x="390" y="565"/>
                      <a:pt x="390" y="565"/>
                    </a:cubicBezTo>
                    <a:close/>
                    <a:moveTo>
                      <a:pt x="285" y="0"/>
                    </a:moveTo>
                    <a:cubicBezTo>
                      <a:pt x="225" y="0"/>
                      <a:pt x="166" y="21"/>
                      <a:pt x="120" y="64"/>
                    </a:cubicBezTo>
                    <a:cubicBezTo>
                      <a:pt x="34" y="150"/>
                      <a:pt x="1" y="302"/>
                      <a:pt x="73" y="408"/>
                    </a:cubicBezTo>
                    <a:cubicBezTo>
                      <a:pt x="111" y="461"/>
                      <a:pt x="170" y="484"/>
                      <a:pt x="233" y="484"/>
                    </a:cubicBezTo>
                    <a:cubicBezTo>
                      <a:pt x="241" y="484"/>
                      <a:pt x="250" y="484"/>
                      <a:pt x="259" y="483"/>
                    </a:cubicBezTo>
                    <a:lnTo>
                      <a:pt x="259" y="483"/>
                    </a:lnTo>
                    <a:cubicBezTo>
                      <a:pt x="247" y="515"/>
                      <a:pt x="238" y="550"/>
                      <a:pt x="238" y="586"/>
                    </a:cubicBezTo>
                    <a:cubicBezTo>
                      <a:pt x="232" y="626"/>
                      <a:pt x="245" y="665"/>
                      <a:pt x="278" y="692"/>
                    </a:cubicBezTo>
                    <a:cubicBezTo>
                      <a:pt x="303" y="712"/>
                      <a:pt x="336" y="720"/>
                      <a:pt x="368" y="720"/>
                    </a:cubicBezTo>
                    <a:cubicBezTo>
                      <a:pt x="378" y="720"/>
                      <a:pt x="388" y="720"/>
                      <a:pt x="397" y="718"/>
                    </a:cubicBezTo>
                    <a:cubicBezTo>
                      <a:pt x="437" y="712"/>
                      <a:pt x="470" y="692"/>
                      <a:pt x="496" y="665"/>
                    </a:cubicBezTo>
                    <a:cubicBezTo>
                      <a:pt x="529" y="645"/>
                      <a:pt x="542" y="612"/>
                      <a:pt x="555" y="573"/>
                    </a:cubicBezTo>
                    <a:cubicBezTo>
                      <a:pt x="566" y="536"/>
                      <a:pt x="535" y="508"/>
                      <a:pt x="498" y="508"/>
                    </a:cubicBezTo>
                    <a:cubicBezTo>
                      <a:pt x="489" y="508"/>
                      <a:pt x="479" y="509"/>
                      <a:pt x="470" y="513"/>
                    </a:cubicBezTo>
                    <a:cubicBezTo>
                      <a:pt x="456" y="520"/>
                      <a:pt x="443" y="520"/>
                      <a:pt x="437" y="533"/>
                    </a:cubicBezTo>
                    <a:cubicBezTo>
                      <a:pt x="423" y="540"/>
                      <a:pt x="404" y="553"/>
                      <a:pt x="397" y="560"/>
                    </a:cubicBezTo>
                    <a:cubicBezTo>
                      <a:pt x="395" y="562"/>
                      <a:pt x="393" y="564"/>
                      <a:pt x="390" y="566"/>
                    </a:cubicBezTo>
                    <a:lnTo>
                      <a:pt x="390" y="566"/>
                    </a:lnTo>
                    <a:cubicBezTo>
                      <a:pt x="391" y="553"/>
                      <a:pt x="397" y="540"/>
                      <a:pt x="404" y="527"/>
                    </a:cubicBezTo>
                    <a:cubicBezTo>
                      <a:pt x="410" y="500"/>
                      <a:pt x="430" y="474"/>
                      <a:pt x="443" y="447"/>
                    </a:cubicBezTo>
                    <a:cubicBezTo>
                      <a:pt x="452" y="430"/>
                      <a:pt x="461" y="412"/>
                      <a:pt x="469" y="394"/>
                    </a:cubicBezTo>
                    <a:lnTo>
                      <a:pt x="469" y="394"/>
                    </a:lnTo>
                    <a:cubicBezTo>
                      <a:pt x="472" y="392"/>
                      <a:pt x="474" y="390"/>
                      <a:pt x="476" y="388"/>
                    </a:cubicBezTo>
                    <a:cubicBezTo>
                      <a:pt x="487" y="380"/>
                      <a:pt x="489" y="368"/>
                      <a:pt x="486" y="357"/>
                    </a:cubicBezTo>
                    <a:lnTo>
                      <a:pt x="486" y="357"/>
                    </a:lnTo>
                    <a:cubicBezTo>
                      <a:pt x="501" y="320"/>
                      <a:pt x="512" y="282"/>
                      <a:pt x="516" y="243"/>
                    </a:cubicBezTo>
                    <a:cubicBezTo>
                      <a:pt x="522" y="177"/>
                      <a:pt x="496" y="111"/>
                      <a:pt x="450" y="64"/>
                    </a:cubicBezTo>
                    <a:cubicBezTo>
                      <a:pt x="404" y="21"/>
                      <a:pt x="344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36"/>
              <p:cNvSpPr/>
              <p:nvPr/>
            </p:nvSpPr>
            <p:spPr>
              <a:xfrm>
                <a:off x="3638787" y="2193490"/>
                <a:ext cx="16701" cy="10650"/>
              </a:xfrm>
              <a:custGeom>
                <a:rect b="b" l="l" r="r" t="t"/>
                <a:pathLst>
                  <a:path extrusionOk="0" h="308" w="483">
                    <a:moveTo>
                      <a:pt x="371" y="110"/>
                    </a:moveTo>
                    <a:lnTo>
                      <a:pt x="357" y="123"/>
                    </a:lnTo>
                    <a:lnTo>
                      <a:pt x="341" y="134"/>
                    </a:lnTo>
                    <a:lnTo>
                      <a:pt x="341" y="134"/>
                    </a:lnTo>
                    <a:lnTo>
                      <a:pt x="338" y="130"/>
                    </a:lnTo>
                    <a:lnTo>
                      <a:pt x="318" y="123"/>
                    </a:lnTo>
                    <a:cubicBezTo>
                      <a:pt x="314" y="120"/>
                      <a:pt x="309" y="118"/>
                      <a:pt x="305" y="116"/>
                    </a:cubicBezTo>
                    <a:lnTo>
                      <a:pt x="305" y="116"/>
                    </a:lnTo>
                    <a:cubicBezTo>
                      <a:pt x="307" y="114"/>
                      <a:pt x="311" y="110"/>
                      <a:pt x="311" y="110"/>
                    </a:cubicBezTo>
                    <a:lnTo>
                      <a:pt x="311" y="110"/>
                    </a:lnTo>
                    <a:cubicBezTo>
                      <a:pt x="311" y="110"/>
                      <a:pt x="308" y="113"/>
                      <a:pt x="310" y="113"/>
                    </a:cubicBezTo>
                    <a:cubicBezTo>
                      <a:pt x="311" y="113"/>
                      <a:pt x="313" y="112"/>
                      <a:pt x="318" y="110"/>
                    </a:cubicBezTo>
                    <a:close/>
                    <a:moveTo>
                      <a:pt x="337" y="137"/>
                    </a:moveTo>
                    <a:cubicBezTo>
                      <a:pt x="335" y="139"/>
                      <a:pt x="333" y="139"/>
                      <a:pt x="332" y="139"/>
                    </a:cubicBezTo>
                    <a:cubicBezTo>
                      <a:pt x="330" y="139"/>
                      <a:pt x="330" y="137"/>
                      <a:pt x="337" y="137"/>
                    </a:cubicBezTo>
                    <a:close/>
                    <a:moveTo>
                      <a:pt x="111" y="178"/>
                    </a:moveTo>
                    <a:lnTo>
                      <a:pt x="111" y="178"/>
                    </a:lnTo>
                    <a:cubicBezTo>
                      <a:pt x="111" y="178"/>
                      <a:pt x="112" y="179"/>
                      <a:pt x="113" y="180"/>
                    </a:cubicBezTo>
                    <a:lnTo>
                      <a:pt x="113" y="180"/>
                    </a:lnTo>
                    <a:lnTo>
                      <a:pt x="113" y="183"/>
                    </a:lnTo>
                    <a:cubicBezTo>
                      <a:pt x="110" y="180"/>
                      <a:pt x="110" y="178"/>
                      <a:pt x="111" y="178"/>
                    </a:cubicBezTo>
                    <a:close/>
                    <a:moveTo>
                      <a:pt x="194" y="148"/>
                    </a:moveTo>
                    <a:cubicBezTo>
                      <a:pt x="196" y="158"/>
                      <a:pt x="199" y="167"/>
                      <a:pt x="199" y="176"/>
                    </a:cubicBezTo>
                    <a:cubicBezTo>
                      <a:pt x="199" y="180"/>
                      <a:pt x="201" y="184"/>
                      <a:pt x="203" y="185"/>
                    </a:cubicBezTo>
                    <a:lnTo>
                      <a:pt x="203" y="185"/>
                    </a:lnTo>
                    <a:lnTo>
                      <a:pt x="199" y="189"/>
                    </a:lnTo>
                    <a:lnTo>
                      <a:pt x="192" y="189"/>
                    </a:lnTo>
                    <a:cubicBezTo>
                      <a:pt x="188" y="189"/>
                      <a:pt x="183" y="192"/>
                      <a:pt x="177" y="192"/>
                    </a:cubicBezTo>
                    <a:cubicBezTo>
                      <a:pt x="174" y="192"/>
                      <a:pt x="170" y="191"/>
                      <a:pt x="166" y="189"/>
                    </a:cubicBezTo>
                    <a:cubicBezTo>
                      <a:pt x="158" y="189"/>
                      <a:pt x="149" y="187"/>
                      <a:pt x="138" y="184"/>
                    </a:cubicBezTo>
                    <a:lnTo>
                      <a:pt x="138" y="184"/>
                    </a:lnTo>
                    <a:cubicBezTo>
                      <a:pt x="145" y="177"/>
                      <a:pt x="151" y="171"/>
                      <a:pt x="159" y="163"/>
                    </a:cubicBezTo>
                    <a:cubicBezTo>
                      <a:pt x="173" y="158"/>
                      <a:pt x="181" y="153"/>
                      <a:pt x="194" y="148"/>
                    </a:cubicBezTo>
                    <a:close/>
                    <a:moveTo>
                      <a:pt x="338" y="1"/>
                    </a:moveTo>
                    <a:cubicBezTo>
                      <a:pt x="314" y="1"/>
                      <a:pt x="291" y="4"/>
                      <a:pt x="271" y="11"/>
                    </a:cubicBezTo>
                    <a:cubicBezTo>
                      <a:pt x="252" y="17"/>
                      <a:pt x="233" y="30"/>
                      <a:pt x="218" y="47"/>
                    </a:cubicBezTo>
                    <a:lnTo>
                      <a:pt x="218" y="47"/>
                    </a:lnTo>
                    <a:cubicBezTo>
                      <a:pt x="215" y="46"/>
                      <a:pt x="212" y="46"/>
                      <a:pt x="209" y="46"/>
                    </a:cubicBezTo>
                    <a:cubicBezTo>
                      <a:pt x="185" y="46"/>
                      <a:pt x="158" y="54"/>
                      <a:pt x="139" y="64"/>
                    </a:cubicBezTo>
                    <a:cubicBezTo>
                      <a:pt x="100" y="77"/>
                      <a:pt x="67" y="97"/>
                      <a:pt x="40" y="130"/>
                    </a:cubicBezTo>
                    <a:cubicBezTo>
                      <a:pt x="1" y="176"/>
                      <a:pt x="1" y="235"/>
                      <a:pt x="47" y="268"/>
                    </a:cubicBezTo>
                    <a:cubicBezTo>
                      <a:pt x="80" y="295"/>
                      <a:pt x="133" y="308"/>
                      <a:pt x="172" y="308"/>
                    </a:cubicBezTo>
                    <a:cubicBezTo>
                      <a:pt x="219" y="308"/>
                      <a:pt x="265" y="295"/>
                      <a:pt x="291" y="255"/>
                    </a:cubicBezTo>
                    <a:cubicBezTo>
                      <a:pt x="297" y="246"/>
                      <a:pt x="304" y="237"/>
                      <a:pt x="308" y="227"/>
                    </a:cubicBezTo>
                    <a:lnTo>
                      <a:pt x="308" y="227"/>
                    </a:lnTo>
                    <a:cubicBezTo>
                      <a:pt x="320" y="232"/>
                      <a:pt x="332" y="235"/>
                      <a:pt x="344" y="235"/>
                    </a:cubicBezTo>
                    <a:cubicBezTo>
                      <a:pt x="362" y="235"/>
                      <a:pt x="380" y="229"/>
                      <a:pt x="397" y="216"/>
                    </a:cubicBezTo>
                    <a:cubicBezTo>
                      <a:pt x="437" y="196"/>
                      <a:pt x="470" y="163"/>
                      <a:pt x="476" y="117"/>
                    </a:cubicBezTo>
                    <a:cubicBezTo>
                      <a:pt x="483" y="64"/>
                      <a:pt x="456" y="24"/>
                      <a:pt x="404" y="11"/>
                    </a:cubicBezTo>
                    <a:cubicBezTo>
                      <a:pt x="384" y="4"/>
                      <a:pt x="361" y="1"/>
                      <a:pt x="3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36"/>
              <p:cNvSpPr/>
              <p:nvPr/>
            </p:nvSpPr>
            <p:spPr>
              <a:xfrm>
                <a:off x="3644977" y="2200232"/>
                <a:ext cx="21023" cy="10892"/>
              </a:xfrm>
              <a:custGeom>
                <a:rect b="b" l="l" r="r" t="t"/>
                <a:pathLst>
                  <a:path extrusionOk="0" h="315" w="608">
                    <a:moveTo>
                      <a:pt x="152" y="1"/>
                    </a:moveTo>
                    <a:cubicBezTo>
                      <a:pt x="153" y="1"/>
                      <a:pt x="153" y="1"/>
                      <a:pt x="154" y="1"/>
                    </a:cubicBezTo>
                    <a:lnTo>
                      <a:pt x="154" y="1"/>
                    </a:lnTo>
                    <a:cubicBezTo>
                      <a:pt x="156" y="1"/>
                      <a:pt x="157" y="1"/>
                      <a:pt x="159" y="1"/>
                    </a:cubicBezTo>
                    <a:close/>
                    <a:moveTo>
                      <a:pt x="484" y="185"/>
                    </a:moveTo>
                    <a:cubicBezTo>
                      <a:pt x="485" y="185"/>
                      <a:pt x="486" y="188"/>
                      <a:pt x="482" y="192"/>
                    </a:cubicBezTo>
                    <a:cubicBezTo>
                      <a:pt x="482" y="187"/>
                      <a:pt x="483" y="185"/>
                      <a:pt x="484" y="185"/>
                    </a:cubicBezTo>
                    <a:close/>
                    <a:moveTo>
                      <a:pt x="154" y="1"/>
                    </a:moveTo>
                    <a:lnTo>
                      <a:pt x="154" y="1"/>
                    </a:lnTo>
                    <a:cubicBezTo>
                      <a:pt x="96" y="3"/>
                      <a:pt x="39" y="42"/>
                      <a:pt x="20" y="100"/>
                    </a:cubicBezTo>
                    <a:cubicBezTo>
                      <a:pt x="0" y="166"/>
                      <a:pt x="33" y="245"/>
                      <a:pt x="92" y="278"/>
                    </a:cubicBezTo>
                    <a:cubicBezTo>
                      <a:pt x="118" y="295"/>
                      <a:pt x="148" y="304"/>
                      <a:pt x="179" y="304"/>
                    </a:cubicBezTo>
                    <a:cubicBezTo>
                      <a:pt x="219" y="304"/>
                      <a:pt x="260" y="288"/>
                      <a:pt x="291" y="258"/>
                    </a:cubicBezTo>
                    <a:cubicBezTo>
                      <a:pt x="299" y="250"/>
                      <a:pt x="306" y="242"/>
                      <a:pt x="312" y="232"/>
                    </a:cubicBezTo>
                    <a:lnTo>
                      <a:pt x="312" y="232"/>
                    </a:lnTo>
                    <a:cubicBezTo>
                      <a:pt x="329" y="265"/>
                      <a:pt x="358" y="294"/>
                      <a:pt x="396" y="304"/>
                    </a:cubicBezTo>
                    <a:cubicBezTo>
                      <a:pt x="409" y="311"/>
                      <a:pt x="424" y="314"/>
                      <a:pt x="439" y="314"/>
                    </a:cubicBezTo>
                    <a:cubicBezTo>
                      <a:pt x="470" y="314"/>
                      <a:pt x="502" y="302"/>
                      <a:pt x="528" y="285"/>
                    </a:cubicBezTo>
                    <a:cubicBezTo>
                      <a:pt x="574" y="258"/>
                      <a:pt x="608" y="199"/>
                      <a:pt x="574" y="146"/>
                    </a:cubicBezTo>
                    <a:cubicBezTo>
                      <a:pt x="568" y="133"/>
                      <a:pt x="555" y="120"/>
                      <a:pt x="535" y="106"/>
                    </a:cubicBezTo>
                    <a:lnTo>
                      <a:pt x="515" y="93"/>
                    </a:lnTo>
                    <a:cubicBezTo>
                      <a:pt x="508" y="87"/>
                      <a:pt x="508" y="87"/>
                      <a:pt x="495" y="80"/>
                    </a:cubicBezTo>
                    <a:lnTo>
                      <a:pt x="489" y="80"/>
                    </a:lnTo>
                    <a:cubicBezTo>
                      <a:pt x="480" y="78"/>
                      <a:pt x="472" y="77"/>
                      <a:pt x="465" y="77"/>
                    </a:cubicBezTo>
                    <a:cubicBezTo>
                      <a:pt x="447" y="77"/>
                      <a:pt x="432" y="84"/>
                      <a:pt x="423" y="106"/>
                    </a:cubicBezTo>
                    <a:cubicBezTo>
                      <a:pt x="416" y="133"/>
                      <a:pt x="436" y="166"/>
                      <a:pt x="456" y="179"/>
                    </a:cubicBezTo>
                    <a:lnTo>
                      <a:pt x="475" y="192"/>
                    </a:lnTo>
                    <a:lnTo>
                      <a:pt x="480" y="194"/>
                    </a:lnTo>
                    <a:lnTo>
                      <a:pt x="480" y="194"/>
                    </a:lnTo>
                    <a:lnTo>
                      <a:pt x="469" y="205"/>
                    </a:lnTo>
                    <a:cubicBezTo>
                      <a:pt x="462" y="210"/>
                      <a:pt x="453" y="212"/>
                      <a:pt x="444" y="212"/>
                    </a:cubicBezTo>
                    <a:cubicBezTo>
                      <a:pt x="427" y="212"/>
                      <a:pt x="409" y="205"/>
                      <a:pt x="396" y="192"/>
                    </a:cubicBezTo>
                    <a:cubicBezTo>
                      <a:pt x="370" y="153"/>
                      <a:pt x="396" y="120"/>
                      <a:pt x="390" y="80"/>
                    </a:cubicBezTo>
                    <a:cubicBezTo>
                      <a:pt x="370" y="14"/>
                      <a:pt x="291" y="14"/>
                      <a:pt x="238" y="14"/>
                    </a:cubicBezTo>
                    <a:cubicBezTo>
                      <a:pt x="211" y="14"/>
                      <a:pt x="192" y="34"/>
                      <a:pt x="185" y="54"/>
                    </a:cubicBezTo>
                    <a:cubicBezTo>
                      <a:pt x="172" y="87"/>
                      <a:pt x="185" y="113"/>
                      <a:pt x="198" y="139"/>
                    </a:cubicBezTo>
                    <a:lnTo>
                      <a:pt x="211" y="153"/>
                    </a:lnTo>
                    <a:lnTo>
                      <a:pt x="211" y="159"/>
                    </a:lnTo>
                    <a:cubicBezTo>
                      <a:pt x="211" y="158"/>
                      <a:pt x="211" y="157"/>
                      <a:pt x="211" y="157"/>
                    </a:cubicBezTo>
                    <a:cubicBezTo>
                      <a:pt x="209" y="157"/>
                      <a:pt x="205" y="166"/>
                      <a:pt x="205" y="166"/>
                    </a:cubicBezTo>
                    <a:cubicBezTo>
                      <a:pt x="201" y="169"/>
                      <a:pt x="203" y="169"/>
                      <a:pt x="204" y="169"/>
                    </a:cubicBezTo>
                    <a:cubicBezTo>
                      <a:pt x="205" y="169"/>
                      <a:pt x="205" y="169"/>
                      <a:pt x="198" y="172"/>
                    </a:cubicBezTo>
                    <a:cubicBezTo>
                      <a:pt x="205" y="172"/>
                      <a:pt x="185" y="179"/>
                      <a:pt x="192" y="179"/>
                    </a:cubicBezTo>
                    <a:lnTo>
                      <a:pt x="165" y="179"/>
                    </a:lnTo>
                    <a:cubicBezTo>
                      <a:pt x="159" y="179"/>
                      <a:pt x="145" y="172"/>
                      <a:pt x="139" y="166"/>
                    </a:cubicBezTo>
                    <a:lnTo>
                      <a:pt x="125" y="159"/>
                    </a:lnTo>
                    <a:cubicBezTo>
                      <a:pt x="119" y="146"/>
                      <a:pt x="119" y="139"/>
                      <a:pt x="112" y="126"/>
                    </a:cubicBezTo>
                    <a:cubicBezTo>
                      <a:pt x="112" y="87"/>
                      <a:pt x="132" y="60"/>
                      <a:pt x="165" y="40"/>
                    </a:cubicBezTo>
                    <a:cubicBezTo>
                      <a:pt x="184" y="34"/>
                      <a:pt x="179" y="3"/>
                      <a:pt x="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36"/>
              <p:cNvSpPr/>
              <p:nvPr/>
            </p:nvSpPr>
            <p:spPr>
              <a:xfrm>
                <a:off x="3666657" y="2194976"/>
                <a:ext cx="11445" cy="10788"/>
              </a:xfrm>
              <a:custGeom>
                <a:rect b="b" l="l" r="r" t="t"/>
                <a:pathLst>
                  <a:path extrusionOk="0" h="312" w="331">
                    <a:moveTo>
                      <a:pt x="175" y="161"/>
                    </a:moveTo>
                    <a:lnTo>
                      <a:pt x="175" y="162"/>
                    </a:lnTo>
                    <a:lnTo>
                      <a:pt x="175" y="162"/>
                    </a:lnTo>
                    <a:cubicBezTo>
                      <a:pt x="173" y="163"/>
                      <a:pt x="170" y="164"/>
                      <a:pt x="167" y="165"/>
                    </a:cubicBezTo>
                    <a:lnTo>
                      <a:pt x="167" y="165"/>
                    </a:lnTo>
                    <a:cubicBezTo>
                      <a:pt x="170" y="164"/>
                      <a:pt x="173" y="162"/>
                      <a:pt x="175" y="161"/>
                    </a:cubicBezTo>
                    <a:close/>
                    <a:moveTo>
                      <a:pt x="179" y="1"/>
                    </a:moveTo>
                    <a:cubicBezTo>
                      <a:pt x="139" y="1"/>
                      <a:pt x="99" y="21"/>
                      <a:pt x="80" y="54"/>
                    </a:cubicBezTo>
                    <a:cubicBezTo>
                      <a:pt x="73" y="74"/>
                      <a:pt x="73" y="93"/>
                      <a:pt x="80" y="107"/>
                    </a:cubicBezTo>
                    <a:cubicBezTo>
                      <a:pt x="93" y="126"/>
                      <a:pt x="113" y="133"/>
                      <a:pt x="132" y="133"/>
                    </a:cubicBezTo>
                    <a:cubicBezTo>
                      <a:pt x="99" y="133"/>
                      <a:pt x="146" y="140"/>
                      <a:pt x="139" y="140"/>
                    </a:cubicBezTo>
                    <a:cubicBezTo>
                      <a:pt x="150" y="140"/>
                      <a:pt x="157" y="135"/>
                      <a:pt x="162" y="133"/>
                    </a:cubicBezTo>
                    <a:lnTo>
                      <a:pt x="162" y="133"/>
                    </a:lnTo>
                    <a:cubicBezTo>
                      <a:pt x="166" y="134"/>
                      <a:pt x="170" y="134"/>
                      <a:pt x="175" y="135"/>
                    </a:cubicBezTo>
                    <a:lnTo>
                      <a:pt x="175" y="135"/>
                    </a:lnTo>
                    <a:lnTo>
                      <a:pt x="182" y="143"/>
                    </a:lnTo>
                    <a:lnTo>
                      <a:pt x="183" y="146"/>
                    </a:lnTo>
                    <a:lnTo>
                      <a:pt x="181" y="153"/>
                    </a:lnTo>
                    <a:lnTo>
                      <a:pt x="176" y="160"/>
                    </a:lnTo>
                    <a:lnTo>
                      <a:pt x="176" y="160"/>
                    </a:lnTo>
                    <a:lnTo>
                      <a:pt x="178" y="160"/>
                    </a:lnTo>
                    <a:lnTo>
                      <a:pt x="178" y="160"/>
                    </a:lnTo>
                    <a:cubicBezTo>
                      <a:pt x="177" y="160"/>
                      <a:pt x="177" y="160"/>
                      <a:pt x="177" y="160"/>
                    </a:cubicBezTo>
                    <a:lnTo>
                      <a:pt x="177" y="160"/>
                    </a:lnTo>
                    <a:cubicBezTo>
                      <a:pt x="176" y="160"/>
                      <a:pt x="176" y="161"/>
                      <a:pt x="175" y="161"/>
                    </a:cubicBezTo>
                    <a:lnTo>
                      <a:pt x="175" y="161"/>
                    </a:lnTo>
                    <a:lnTo>
                      <a:pt x="176" y="160"/>
                    </a:lnTo>
                    <a:lnTo>
                      <a:pt x="176" y="160"/>
                    </a:lnTo>
                    <a:lnTo>
                      <a:pt x="159" y="166"/>
                    </a:lnTo>
                    <a:cubicBezTo>
                      <a:pt x="162" y="166"/>
                      <a:pt x="165" y="166"/>
                      <a:pt x="167" y="165"/>
                    </a:cubicBezTo>
                    <a:lnTo>
                      <a:pt x="167" y="165"/>
                    </a:lnTo>
                    <a:cubicBezTo>
                      <a:pt x="159" y="169"/>
                      <a:pt x="151" y="172"/>
                      <a:pt x="143" y="172"/>
                    </a:cubicBezTo>
                    <a:lnTo>
                      <a:pt x="143" y="172"/>
                    </a:lnTo>
                    <a:cubicBezTo>
                      <a:pt x="137" y="171"/>
                      <a:pt x="128" y="167"/>
                      <a:pt x="118" y="166"/>
                    </a:cubicBezTo>
                    <a:lnTo>
                      <a:pt x="118" y="166"/>
                    </a:lnTo>
                    <a:cubicBezTo>
                      <a:pt x="111" y="162"/>
                      <a:pt x="104" y="159"/>
                      <a:pt x="99" y="159"/>
                    </a:cubicBezTo>
                    <a:lnTo>
                      <a:pt x="93" y="153"/>
                    </a:lnTo>
                    <a:lnTo>
                      <a:pt x="77" y="147"/>
                    </a:lnTo>
                    <a:lnTo>
                      <a:pt x="77" y="147"/>
                    </a:lnTo>
                    <a:cubicBezTo>
                      <a:pt x="73" y="139"/>
                      <a:pt x="66" y="132"/>
                      <a:pt x="59" y="132"/>
                    </a:cubicBezTo>
                    <a:cubicBezTo>
                      <a:pt x="57" y="132"/>
                      <a:pt x="55" y="132"/>
                      <a:pt x="53" y="133"/>
                    </a:cubicBezTo>
                    <a:lnTo>
                      <a:pt x="40" y="133"/>
                    </a:lnTo>
                    <a:cubicBezTo>
                      <a:pt x="14" y="140"/>
                      <a:pt x="0" y="153"/>
                      <a:pt x="0" y="173"/>
                    </a:cubicBezTo>
                    <a:cubicBezTo>
                      <a:pt x="0" y="186"/>
                      <a:pt x="0" y="206"/>
                      <a:pt x="7" y="219"/>
                    </a:cubicBezTo>
                    <a:cubicBezTo>
                      <a:pt x="14" y="225"/>
                      <a:pt x="14" y="232"/>
                      <a:pt x="20" y="239"/>
                    </a:cubicBezTo>
                    <a:cubicBezTo>
                      <a:pt x="33" y="252"/>
                      <a:pt x="40" y="265"/>
                      <a:pt x="53" y="278"/>
                    </a:cubicBezTo>
                    <a:cubicBezTo>
                      <a:pt x="66" y="285"/>
                      <a:pt x="73" y="285"/>
                      <a:pt x="80" y="291"/>
                    </a:cubicBezTo>
                    <a:cubicBezTo>
                      <a:pt x="106" y="305"/>
                      <a:pt x="132" y="311"/>
                      <a:pt x="159" y="311"/>
                    </a:cubicBezTo>
                    <a:cubicBezTo>
                      <a:pt x="185" y="311"/>
                      <a:pt x="212" y="305"/>
                      <a:pt x="238" y="291"/>
                    </a:cubicBezTo>
                    <a:cubicBezTo>
                      <a:pt x="278" y="272"/>
                      <a:pt x="311" y="232"/>
                      <a:pt x="324" y="186"/>
                    </a:cubicBezTo>
                    <a:cubicBezTo>
                      <a:pt x="330" y="133"/>
                      <a:pt x="317" y="74"/>
                      <a:pt x="271" y="41"/>
                    </a:cubicBezTo>
                    <a:cubicBezTo>
                      <a:pt x="245" y="14"/>
                      <a:pt x="212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36"/>
              <p:cNvSpPr/>
              <p:nvPr/>
            </p:nvSpPr>
            <p:spPr>
              <a:xfrm>
                <a:off x="3662542" y="2193766"/>
                <a:ext cx="9613" cy="7987"/>
              </a:xfrm>
              <a:custGeom>
                <a:rect b="b" l="l" r="r" t="t"/>
                <a:pathLst>
                  <a:path extrusionOk="0" h="231" w="278">
                    <a:moveTo>
                      <a:pt x="172" y="102"/>
                    </a:moveTo>
                    <a:lnTo>
                      <a:pt x="169" y="104"/>
                    </a:lnTo>
                    <a:lnTo>
                      <a:pt x="169" y="104"/>
                    </a:lnTo>
                    <a:lnTo>
                      <a:pt x="169" y="103"/>
                    </a:lnTo>
                    <a:lnTo>
                      <a:pt x="169" y="103"/>
                    </a:lnTo>
                    <a:cubicBezTo>
                      <a:pt x="170" y="103"/>
                      <a:pt x="171" y="102"/>
                      <a:pt x="172" y="102"/>
                    </a:cubicBezTo>
                    <a:close/>
                    <a:moveTo>
                      <a:pt x="166" y="105"/>
                    </a:moveTo>
                    <a:lnTo>
                      <a:pt x="159" y="109"/>
                    </a:lnTo>
                    <a:lnTo>
                      <a:pt x="172" y="109"/>
                    </a:lnTo>
                    <a:lnTo>
                      <a:pt x="166" y="105"/>
                    </a:lnTo>
                    <a:close/>
                    <a:moveTo>
                      <a:pt x="106" y="135"/>
                    </a:moveTo>
                    <a:lnTo>
                      <a:pt x="107" y="136"/>
                    </a:lnTo>
                    <a:lnTo>
                      <a:pt x="107" y="136"/>
                    </a:lnTo>
                    <a:cubicBezTo>
                      <a:pt x="105" y="135"/>
                      <a:pt x="102" y="135"/>
                      <a:pt x="100" y="135"/>
                    </a:cubicBezTo>
                    <a:close/>
                    <a:moveTo>
                      <a:pt x="162" y="0"/>
                    </a:moveTo>
                    <a:cubicBezTo>
                      <a:pt x="144" y="0"/>
                      <a:pt x="127" y="5"/>
                      <a:pt x="113" y="9"/>
                    </a:cubicBezTo>
                    <a:cubicBezTo>
                      <a:pt x="93" y="16"/>
                      <a:pt x="73" y="29"/>
                      <a:pt x="60" y="36"/>
                    </a:cubicBezTo>
                    <a:cubicBezTo>
                      <a:pt x="33" y="56"/>
                      <a:pt x="20" y="69"/>
                      <a:pt x="7" y="95"/>
                    </a:cubicBezTo>
                    <a:cubicBezTo>
                      <a:pt x="0" y="115"/>
                      <a:pt x="0" y="135"/>
                      <a:pt x="7" y="155"/>
                    </a:cubicBezTo>
                    <a:cubicBezTo>
                      <a:pt x="14" y="175"/>
                      <a:pt x="20" y="194"/>
                      <a:pt x="40" y="208"/>
                    </a:cubicBezTo>
                    <a:cubicBezTo>
                      <a:pt x="47" y="214"/>
                      <a:pt x="53" y="221"/>
                      <a:pt x="60" y="221"/>
                    </a:cubicBezTo>
                    <a:cubicBezTo>
                      <a:pt x="74" y="225"/>
                      <a:pt x="85" y="230"/>
                      <a:pt x="97" y="230"/>
                    </a:cubicBezTo>
                    <a:cubicBezTo>
                      <a:pt x="102" y="230"/>
                      <a:pt x="107" y="229"/>
                      <a:pt x="113" y="227"/>
                    </a:cubicBezTo>
                    <a:cubicBezTo>
                      <a:pt x="146" y="221"/>
                      <a:pt x="179" y="181"/>
                      <a:pt x="179" y="148"/>
                    </a:cubicBezTo>
                    <a:lnTo>
                      <a:pt x="166" y="128"/>
                    </a:lnTo>
                    <a:lnTo>
                      <a:pt x="146" y="135"/>
                    </a:lnTo>
                    <a:lnTo>
                      <a:pt x="139" y="142"/>
                    </a:lnTo>
                    <a:lnTo>
                      <a:pt x="126" y="142"/>
                    </a:lnTo>
                    <a:cubicBezTo>
                      <a:pt x="121" y="142"/>
                      <a:pt x="117" y="138"/>
                      <a:pt x="110" y="136"/>
                    </a:cubicBezTo>
                    <a:lnTo>
                      <a:pt x="110" y="136"/>
                    </a:lnTo>
                    <a:lnTo>
                      <a:pt x="108" y="133"/>
                    </a:lnTo>
                    <a:lnTo>
                      <a:pt x="108" y="133"/>
                    </a:lnTo>
                    <a:cubicBezTo>
                      <a:pt x="117" y="124"/>
                      <a:pt x="126" y="119"/>
                      <a:pt x="136" y="114"/>
                    </a:cubicBezTo>
                    <a:lnTo>
                      <a:pt x="136" y="114"/>
                    </a:lnTo>
                    <a:cubicBezTo>
                      <a:pt x="145" y="110"/>
                      <a:pt x="155" y="108"/>
                      <a:pt x="165" y="105"/>
                    </a:cubicBezTo>
                    <a:lnTo>
                      <a:pt x="165" y="105"/>
                    </a:lnTo>
                    <a:lnTo>
                      <a:pt x="166" y="105"/>
                    </a:lnTo>
                    <a:lnTo>
                      <a:pt x="166" y="105"/>
                    </a:lnTo>
                    <a:lnTo>
                      <a:pt x="167" y="105"/>
                    </a:lnTo>
                    <a:lnTo>
                      <a:pt x="167" y="105"/>
                    </a:lnTo>
                    <a:lnTo>
                      <a:pt x="166" y="104"/>
                    </a:lnTo>
                    <a:lnTo>
                      <a:pt x="166" y="104"/>
                    </a:lnTo>
                    <a:cubicBezTo>
                      <a:pt x="166" y="105"/>
                      <a:pt x="165" y="105"/>
                      <a:pt x="165" y="105"/>
                    </a:cubicBezTo>
                    <a:lnTo>
                      <a:pt x="165" y="105"/>
                    </a:lnTo>
                    <a:lnTo>
                      <a:pt x="159" y="102"/>
                    </a:lnTo>
                    <a:lnTo>
                      <a:pt x="166" y="104"/>
                    </a:lnTo>
                    <a:lnTo>
                      <a:pt x="166" y="104"/>
                    </a:lnTo>
                    <a:cubicBezTo>
                      <a:pt x="167" y="104"/>
                      <a:pt x="167" y="104"/>
                      <a:pt x="168" y="104"/>
                    </a:cubicBezTo>
                    <a:lnTo>
                      <a:pt x="168" y="104"/>
                    </a:lnTo>
                    <a:lnTo>
                      <a:pt x="168" y="104"/>
                    </a:lnTo>
                    <a:lnTo>
                      <a:pt x="168" y="104"/>
                    </a:lnTo>
                    <a:lnTo>
                      <a:pt x="167" y="105"/>
                    </a:lnTo>
                    <a:lnTo>
                      <a:pt x="167" y="105"/>
                    </a:lnTo>
                    <a:lnTo>
                      <a:pt x="169" y="105"/>
                    </a:lnTo>
                    <a:lnTo>
                      <a:pt x="169" y="105"/>
                    </a:lnTo>
                    <a:lnTo>
                      <a:pt x="185" y="122"/>
                    </a:lnTo>
                    <a:lnTo>
                      <a:pt x="172" y="115"/>
                    </a:lnTo>
                    <a:lnTo>
                      <a:pt x="172" y="115"/>
                    </a:lnTo>
                    <a:lnTo>
                      <a:pt x="179" y="122"/>
                    </a:lnTo>
                    <a:cubicBezTo>
                      <a:pt x="184" y="133"/>
                      <a:pt x="198" y="143"/>
                      <a:pt x="214" y="143"/>
                    </a:cubicBezTo>
                    <a:cubicBezTo>
                      <a:pt x="218" y="143"/>
                      <a:pt x="221" y="143"/>
                      <a:pt x="225" y="142"/>
                    </a:cubicBezTo>
                    <a:cubicBezTo>
                      <a:pt x="245" y="142"/>
                      <a:pt x="258" y="128"/>
                      <a:pt x="258" y="109"/>
                    </a:cubicBezTo>
                    <a:cubicBezTo>
                      <a:pt x="278" y="62"/>
                      <a:pt x="232" y="9"/>
                      <a:pt x="185" y="3"/>
                    </a:cubicBezTo>
                    <a:cubicBezTo>
                      <a:pt x="178" y="1"/>
                      <a:pt x="170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36"/>
              <p:cNvSpPr/>
              <p:nvPr/>
            </p:nvSpPr>
            <p:spPr>
              <a:xfrm>
                <a:off x="3664133" y="2174264"/>
                <a:ext cx="19225" cy="18188"/>
              </a:xfrm>
              <a:custGeom>
                <a:rect b="b" l="l" r="r" t="t"/>
                <a:pathLst>
                  <a:path extrusionOk="0" h="526" w="556">
                    <a:moveTo>
                      <a:pt x="370" y="118"/>
                    </a:moveTo>
                    <a:lnTo>
                      <a:pt x="384" y="124"/>
                    </a:lnTo>
                    <a:lnTo>
                      <a:pt x="390" y="124"/>
                    </a:lnTo>
                    <a:lnTo>
                      <a:pt x="397" y="131"/>
                    </a:lnTo>
                    <a:cubicBezTo>
                      <a:pt x="398" y="132"/>
                      <a:pt x="399" y="133"/>
                      <a:pt x="399" y="133"/>
                    </a:cubicBezTo>
                    <a:cubicBezTo>
                      <a:pt x="399" y="133"/>
                      <a:pt x="396" y="129"/>
                      <a:pt x="398" y="129"/>
                    </a:cubicBezTo>
                    <a:cubicBezTo>
                      <a:pt x="399" y="129"/>
                      <a:pt x="401" y="130"/>
                      <a:pt x="403" y="131"/>
                    </a:cubicBezTo>
                    <a:cubicBezTo>
                      <a:pt x="417" y="144"/>
                      <a:pt x="417" y="144"/>
                      <a:pt x="423" y="164"/>
                    </a:cubicBezTo>
                    <a:cubicBezTo>
                      <a:pt x="423" y="164"/>
                      <a:pt x="423" y="171"/>
                      <a:pt x="430" y="177"/>
                    </a:cubicBezTo>
                    <a:lnTo>
                      <a:pt x="430" y="190"/>
                    </a:lnTo>
                    <a:lnTo>
                      <a:pt x="430" y="217"/>
                    </a:lnTo>
                    <a:lnTo>
                      <a:pt x="430" y="224"/>
                    </a:lnTo>
                    <a:cubicBezTo>
                      <a:pt x="430" y="226"/>
                      <a:pt x="430" y="228"/>
                      <a:pt x="430" y="229"/>
                    </a:cubicBezTo>
                    <a:lnTo>
                      <a:pt x="430" y="229"/>
                    </a:lnTo>
                    <a:cubicBezTo>
                      <a:pt x="430" y="230"/>
                      <a:pt x="430" y="230"/>
                      <a:pt x="430" y="230"/>
                    </a:cubicBezTo>
                    <a:lnTo>
                      <a:pt x="430" y="243"/>
                    </a:lnTo>
                    <a:lnTo>
                      <a:pt x="426" y="247"/>
                    </a:lnTo>
                    <a:lnTo>
                      <a:pt x="426" y="247"/>
                    </a:lnTo>
                    <a:cubicBezTo>
                      <a:pt x="423" y="248"/>
                      <a:pt x="417" y="250"/>
                      <a:pt x="417" y="250"/>
                    </a:cubicBezTo>
                    <a:lnTo>
                      <a:pt x="370" y="250"/>
                    </a:lnTo>
                    <a:cubicBezTo>
                      <a:pt x="390" y="250"/>
                      <a:pt x="370" y="243"/>
                      <a:pt x="364" y="243"/>
                    </a:cubicBezTo>
                    <a:cubicBezTo>
                      <a:pt x="362" y="243"/>
                      <a:pt x="360" y="242"/>
                      <a:pt x="359" y="242"/>
                    </a:cubicBezTo>
                    <a:lnTo>
                      <a:pt x="359" y="242"/>
                    </a:lnTo>
                    <a:cubicBezTo>
                      <a:pt x="343" y="222"/>
                      <a:pt x="327" y="205"/>
                      <a:pt x="311" y="184"/>
                    </a:cubicBezTo>
                    <a:lnTo>
                      <a:pt x="311" y="184"/>
                    </a:lnTo>
                    <a:cubicBezTo>
                      <a:pt x="313" y="188"/>
                      <a:pt x="314" y="190"/>
                      <a:pt x="314" y="190"/>
                    </a:cubicBezTo>
                    <a:cubicBezTo>
                      <a:pt x="314" y="190"/>
                      <a:pt x="309" y="182"/>
                      <a:pt x="304" y="177"/>
                    </a:cubicBezTo>
                    <a:lnTo>
                      <a:pt x="304" y="171"/>
                    </a:lnTo>
                    <a:lnTo>
                      <a:pt x="304" y="157"/>
                    </a:lnTo>
                    <a:lnTo>
                      <a:pt x="304" y="151"/>
                    </a:lnTo>
                    <a:lnTo>
                      <a:pt x="311" y="138"/>
                    </a:lnTo>
                    <a:cubicBezTo>
                      <a:pt x="313" y="133"/>
                      <a:pt x="314" y="132"/>
                      <a:pt x="314" y="132"/>
                    </a:cubicBezTo>
                    <a:lnTo>
                      <a:pt x="314" y="132"/>
                    </a:lnTo>
                    <a:cubicBezTo>
                      <a:pt x="314" y="132"/>
                      <a:pt x="314" y="133"/>
                      <a:pt x="315" y="133"/>
                    </a:cubicBezTo>
                    <a:cubicBezTo>
                      <a:pt x="315" y="133"/>
                      <a:pt x="316" y="133"/>
                      <a:pt x="318" y="131"/>
                    </a:cubicBezTo>
                    <a:lnTo>
                      <a:pt x="324" y="124"/>
                    </a:lnTo>
                    <a:cubicBezTo>
                      <a:pt x="328" y="121"/>
                      <a:pt x="328" y="121"/>
                      <a:pt x="328" y="121"/>
                    </a:cubicBezTo>
                    <a:cubicBezTo>
                      <a:pt x="328" y="121"/>
                      <a:pt x="328" y="121"/>
                      <a:pt x="331" y="118"/>
                    </a:cubicBezTo>
                    <a:close/>
                    <a:moveTo>
                      <a:pt x="166" y="243"/>
                    </a:moveTo>
                    <a:cubicBezTo>
                      <a:pt x="172" y="243"/>
                      <a:pt x="179" y="243"/>
                      <a:pt x="192" y="250"/>
                    </a:cubicBezTo>
                    <a:cubicBezTo>
                      <a:pt x="192" y="250"/>
                      <a:pt x="192" y="250"/>
                      <a:pt x="192" y="250"/>
                    </a:cubicBezTo>
                    <a:lnTo>
                      <a:pt x="192" y="250"/>
                    </a:lnTo>
                    <a:cubicBezTo>
                      <a:pt x="199" y="263"/>
                      <a:pt x="212" y="276"/>
                      <a:pt x="219" y="290"/>
                    </a:cubicBezTo>
                    <a:lnTo>
                      <a:pt x="225" y="296"/>
                    </a:lnTo>
                    <a:lnTo>
                      <a:pt x="225" y="296"/>
                    </a:lnTo>
                    <a:cubicBezTo>
                      <a:pt x="225" y="311"/>
                      <a:pt x="238" y="321"/>
                      <a:pt x="252" y="324"/>
                    </a:cubicBezTo>
                    <a:lnTo>
                      <a:pt x="252" y="324"/>
                    </a:lnTo>
                    <a:cubicBezTo>
                      <a:pt x="252" y="325"/>
                      <a:pt x="252" y="327"/>
                      <a:pt x="252" y="329"/>
                    </a:cubicBezTo>
                    <a:cubicBezTo>
                      <a:pt x="252" y="336"/>
                      <a:pt x="252" y="349"/>
                      <a:pt x="245" y="356"/>
                    </a:cubicBezTo>
                    <a:lnTo>
                      <a:pt x="245" y="369"/>
                    </a:lnTo>
                    <a:lnTo>
                      <a:pt x="238" y="375"/>
                    </a:lnTo>
                    <a:lnTo>
                      <a:pt x="232" y="382"/>
                    </a:lnTo>
                    <a:lnTo>
                      <a:pt x="232" y="387"/>
                    </a:lnTo>
                    <a:lnTo>
                      <a:pt x="232" y="387"/>
                    </a:lnTo>
                    <a:cubicBezTo>
                      <a:pt x="231" y="387"/>
                      <a:pt x="230" y="388"/>
                      <a:pt x="229" y="389"/>
                    </a:cubicBezTo>
                    <a:lnTo>
                      <a:pt x="219" y="389"/>
                    </a:lnTo>
                    <a:lnTo>
                      <a:pt x="199" y="382"/>
                    </a:lnTo>
                    <a:lnTo>
                      <a:pt x="186" y="382"/>
                    </a:lnTo>
                    <a:lnTo>
                      <a:pt x="172" y="375"/>
                    </a:lnTo>
                    <a:lnTo>
                      <a:pt x="159" y="362"/>
                    </a:lnTo>
                    <a:lnTo>
                      <a:pt x="159" y="362"/>
                    </a:lnTo>
                    <a:cubicBezTo>
                      <a:pt x="161" y="364"/>
                      <a:pt x="161" y="365"/>
                      <a:pt x="160" y="365"/>
                    </a:cubicBezTo>
                    <a:cubicBezTo>
                      <a:pt x="158" y="365"/>
                      <a:pt x="153" y="362"/>
                      <a:pt x="153" y="362"/>
                    </a:cubicBezTo>
                    <a:lnTo>
                      <a:pt x="133" y="342"/>
                    </a:lnTo>
                    <a:lnTo>
                      <a:pt x="133" y="342"/>
                    </a:lnTo>
                    <a:cubicBezTo>
                      <a:pt x="134" y="344"/>
                      <a:pt x="135" y="344"/>
                      <a:pt x="135" y="344"/>
                    </a:cubicBezTo>
                    <a:cubicBezTo>
                      <a:pt x="137" y="344"/>
                      <a:pt x="133" y="336"/>
                      <a:pt x="133" y="336"/>
                    </a:cubicBezTo>
                    <a:lnTo>
                      <a:pt x="126" y="329"/>
                    </a:lnTo>
                    <a:cubicBezTo>
                      <a:pt x="126" y="324"/>
                      <a:pt x="122" y="312"/>
                      <a:pt x="123" y="312"/>
                    </a:cubicBezTo>
                    <a:lnTo>
                      <a:pt x="123" y="312"/>
                    </a:lnTo>
                    <a:cubicBezTo>
                      <a:pt x="124" y="312"/>
                      <a:pt x="125" y="313"/>
                      <a:pt x="126" y="316"/>
                    </a:cubicBezTo>
                    <a:lnTo>
                      <a:pt x="126" y="296"/>
                    </a:lnTo>
                    <a:lnTo>
                      <a:pt x="126" y="290"/>
                    </a:lnTo>
                    <a:lnTo>
                      <a:pt x="126" y="283"/>
                    </a:lnTo>
                    <a:cubicBezTo>
                      <a:pt x="129" y="280"/>
                      <a:pt x="129" y="280"/>
                      <a:pt x="129" y="280"/>
                    </a:cubicBezTo>
                    <a:cubicBezTo>
                      <a:pt x="129" y="280"/>
                      <a:pt x="129" y="280"/>
                      <a:pt x="133" y="276"/>
                    </a:cubicBezTo>
                    <a:cubicBezTo>
                      <a:pt x="133" y="263"/>
                      <a:pt x="139" y="263"/>
                      <a:pt x="146" y="250"/>
                    </a:cubicBezTo>
                    <a:lnTo>
                      <a:pt x="153" y="250"/>
                    </a:lnTo>
                    <a:lnTo>
                      <a:pt x="166" y="243"/>
                    </a:lnTo>
                    <a:close/>
                    <a:moveTo>
                      <a:pt x="350" y="0"/>
                    </a:moveTo>
                    <a:cubicBezTo>
                      <a:pt x="330" y="0"/>
                      <a:pt x="310" y="4"/>
                      <a:pt x="291" y="12"/>
                    </a:cubicBezTo>
                    <a:cubicBezTo>
                      <a:pt x="232" y="32"/>
                      <a:pt x="186" y="85"/>
                      <a:pt x="179" y="144"/>
                    </a:cubicBezTo>
                    <a:cubicBezTo>
                      <a:pt x="178" y="149"/>
                      <a:pt x="177" y="153"/>
                      <a:pt x="177" y="158"/>
                    </a:cubicBezTo>
                    <a:lnTo>
                      <a:pt x="177" y="158"/>
                    </a:lnTo>
                    <a:cubicBezTo>
                      <a:pt x="171" y="157"/>
                      <a:pt x="165" y="157"/>
                      <a:pt x="159" y="157"/>
                    </a:cubicBezTo>
                    <a:cubicBezTo>
                      <a:pt x="122" y="157"/>
                      <a:pt x="86" y="172"/>
                      <a:pt x="60" y="197"/>
                    </a:cubicBezTo>
                    <a:cubicBezTo>
                      <a:pt x="14" y="243"/>
                      <a:pt x="1" y="309"/>
                      <a:pt x="14" y="369"/>
                    </a:cubicBezTo>
                    <a:cubicBezTo>
                      <a:pt x="34" y="435"/>
                      <a:pt x="80" y="481"/>
                      <a:pt x="146" y="507"/>
                    </a:cubicBezTo>
                    <a:cubicBezTo>
                      <a:pt x="170" y="519"/>
                      <a:pt x="196" y="525"/>
                      <a:pt x="222" y="525"/>
                    </a:cubicBezTo>
                    <a:cubicBezTo>
                      <a:pt x="268" y="525"/>
                      <a:pt x="314" y="506"/>
                      <a:pt x="344" y="468"/>
                    </a:cubicBezTo>
                    <a:cubicBezTo>
                      <a:pt x="368" y="437"/>
                      <a:pt x="384" y="400"/>
                      <a:pt x="390" y="362"/>
                    </a:cubicBezTo>
                    <a:lnTo>
                      <a:pt x="430" y="362"/>
                    </a:lnTo>
                    <a:cubicBezTo>
                      <a:pt x="469" y="362"/>
                      <a:pt x="503" y="342"/>
                      <a:pt x="522" y="309"/>
                    </a:cubicBezTo>
                    <a:cubicBezTo>
                      <a:pt x="542" y="283"/>
                      <a:pt x="549" y="243"/>
                      <a:pt x="549" y="217"/>
                    </a:cubicBezTo>
                    <a:cubicBezTo>
                      <a:pt x="555" y="151"/>
                      <a:pt x="529" y="85"/>
                      <a:pt x="476" y="45"/>
                    </a:cubicBezTo>
                    <a:cubicBezTo>
                      <a:pt x="440" y="18"/>
                      <a:pt x="394" y="0"/>
                      <a:pt x="3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36"/>
              <p:cNvSpPr/>
              <p:nvPr/>
            </p:nvSpPr>
            <p:spPr>
              <a:xfrm>
                <a:off x="3653172" y="2159638"/>
                <a:ext cx="13969" cy="17427"/>
              </a:xfrm>
              <a:custGeom>
                <a:rect b="b" l="l" r="r" t="t"/>
                <a:pathLst>
                  <a:path extrusionOk="0" h="504" w="404">
                    <a:moveTo>
                      <a:pt x="258" y="118"/>
                    </a:moveTo>
                    <a:lnTo>
                      <a:pt x="278" y="125"/>
                    </a:lnTo>
                    <a:cubicBezTo>
                      <a:pt x="276" y="131"/>
                      <a:pt x="276" y="133"/>
                      <a:pt x="276" y="133"/>
                    </a:cubicBezTo>
                    <a:cubicBezTo>
                      <a:pt x="277" y="133"/>
                      <a:pt x="279" y="130"/>
                      <a:pt x="280" y="130"/>
                    </a:cubicBezTo>
                    <a:lnTo>
                      <a:pt x="280" y="130"/>
                    </a:lnTo>
                    <a:cubicBezTo>
                      <a:pt x="280" y="130"/>
                      <a:pt x="280" y="132"/>
                      <a:pt x="278" y="138"/>
                    </a:cubicBezTo>
                    <a:cubicBezTo>
                      <a:pt x="277" y="139"/>
                      <a:pt x="276" y="140"/>
                      <a:pt x="275" y="140"/>
                    </a:cubicBezTo>
                    <a:cubicBezTo>
                      <a:pt x="274" y="140"/>
                      <a:pt x="275" y="136"/>
                      <a:pt x="274" y="136"/>
                    </a:cubicBezTo>
                    <a:cubicBezTo>
                      <a:pt x="274" y="136"/>
                      <a:pt x="273" y="137"/>
                      <a:pt x="271" y="138"/>
                    </a:cubicBezTo>
                    <a:cubicBezTo>
                      <a:pt x="265" y="151"/>
                      <a:pt x="252" y="151"/>
                      <a:pt x="238" y="164"/>
                    </a:cubicBezTo>
                    <a:cubicBezTo>
                      <a:pt x="232" y="171"/>
                      <a:pt x="225" y="178"/>
                      <a:pt x="219" y="184"/>
                    </a:cubicBezTo>
                    <a:cubicBezTo>
                      <a:pt x="218" y="185"/>
                      <a:pt x="217" y="185"/>
                      <a:pt x="216" y="186"/>
                    </a:cubicBezTo>
                    <a:lnTo>
                      <a:pt x="216" y="186"/>
                    </a:lnTo>
                    <a:cubicBezTo>
                      <a:pt x="214" y="185"/>
                      <a:pt x="213" y="185"/>
                      <a:pt x="212" y="184"/>
                    </a:cubicBezTo>
                    <a:lnTo>
                      <a:pt x="199" y="178"/>
                    </a:lnTo>
                    <a:lnTo>
                      <a:pt x="199" y="178"/>
                    </a:lnTo>
                    <a:cubicBezTo>
                      <a:pt x="203" y="180"/>
                      <a:pt x="204" y="181"/>
                      <a:pt x="203" y="181"/>
                    </a:cubicBezTo>
                    <a:cubicBezTo>
                      <a:pt x="201" y="181"/>
                      <a:pt x="192" y="178"/>
                      <a:pt x="192" y="178"/>
                    </a:cubicBezTo>
                    <a:lnTo>
                      <a:pt x="172" y="164"/>
                    </a:lnTo>
                    <a:cubicBezTo>
                      <a:pt x="166" y="161"/>
                      <a:pt x="164" y="160"/>
                      <a:pt x="165" y="160"/>
                    </a:cubicBezTo>
                    <a:lnTo>
                      <a:pt x="165" y="160"/>
                    </a:lnTo>
                    <a:cubicBezTo>
                      <a:pt x="166" y="160"/>
                      <a:pt x="169" y="161"/>
                      <a:pt x="172" y="164"/>
                    </a:cubicBezTo>
                    <a:cubicBezTo>
                      <a:pt x="169" y="161"/>
                      <a:pt x="166" y="156"/>
                      <a:pt x="164" y="153"/>
                    </a:cubicBezTo>
                    <a:lnTo>
                      <a:pt x="164" y="153"/>
                    </a:lnTo>
                    <a:cubicBezTo>
                      <a:pt x="165" y="152"/>
                      <a:pt x="165" y="152"/>
                      <a:pt x="166" y="151"/>
                    </a:cubicBezTo>
                    <a:lnTo>
                      <a:pt x="166" y="151"/>
                    </a:lnTo>
                    <a:cubicBezTo>
                      <a:pt x="186" y="131"/>
                      <a:pt x="199" y="131"/>
                      <a:pt x="225" y="125"/>
                    </a:cubicBezTo>
                    <a:cubicBezTo>
                      <a:pt x="225" y="125"/>
                      <a:pt x="245" y="118"/>
                      <a:pt x="238" y="118"/>
                    </a:cubicBezTo>
                    <a:close/>
                    <a:moveTo>
                      <a:pt x="245" y="350"/>
                    </a:moveTo>
                    <a:lnTo>
                      <a:pt x="244" y="351"/>
                    </a:lnTo>
                    <a:lnTo>
                      <a:pt x="244" y="351"/>
                    </a:lnTo>
                    <a:cubicBezTo>
                      <a:pt x="244" y="351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4" y="351"/>
                      <a:pt x="245" y="350"/>
                      <a:pt x="245" y="350"/>
                    </a:cubicBezTo>
                    <a:close/>
                    <a:moveTo>
                      <a:pt x="242" y="351"/>
                    </a:moveTo>
                    <a:lnTo>
                      <a:pt x="242" y="351"/>
                    </a:lnTo>
                    <a:cubicBezTo>
                      <a:pt x="242" y="351"/>
                      <a:pt x="242" y="352"/>
                      <a:pt x="243" y="352"/>
                    </a:cubicBezTo>
                    <a:lnTo>
                      <a:pt x="243" y="352"/>
                    </a:lnTo>
                    <a:cubicBezTo>
                      <a:pt x="242" y="351"/>
                      <a:pt x="242" y="351"/>
                      <a:pt x="242" y="351"/>
                    </a:cubicBezTo>
                    <a:close/>
                    <a:moveTo>
                      <a:pt x="148" y="295"/>
                    </a:moveTo>
                    <a:cubicBezTo>
                      <a:pt x="160" y="300"/>
                      <a:pt x="173" y="305"/>
                      <a:pt x="186" y="310"/>
                    </a:cubicBezTo>
                    <a:lnTo>
                      <a:pt x="199" y="316"/>
                    </a:lnTo>
                    <a:cubicBezTo>
                      <a:pt x="200" y="317"/>
                      <a:pt x="201" y="317"/>
                      <a:pt x="202" y="317"/>
                    </a:cubicBezTo>
                    <a:lnTo>
                      <a:pt x="202" y="317"/>
                    </a:lnTo>
                    <a:cubicBezTo>
                      <a:pt x="201" y="318"/>
                      <a:pt x="202" y="320"/>
                      <a:pt x="205" y="323"/>
                    </a:cubicBezTo>
                    <a:cubicBezTo>
                      <a:pt x="219" y="323"/>
                      <a:pt x="225" y="330"/>
                      <a:pt x="232" y="336"/>
                    </a:cubicBezTo>
                    <a:lnTo>
                      <a:pt x="243" y="348"/>
                    </a:lnTo>
                    <a:lnTo>
                      <a:pt x="243" y="348"/>
                    </a:lnTo>
                    <a:cubicBezTo>
                      <a:pt x="244" y="348"/>
                      <a:pt x="244" y="349"/>
                      <a:pt x="244" y="349"/>
                    </a:cubicBezTo>
                    <a:lnTo>
                      <a:pt x="244" y="349"/>
                    </a:lnTo>
                    <a:cubicBezTo>
                      <a:pt x="244" y="350"/>
                      <a:pt x="243" y="351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cubicBezTo>
                      <a:pt x="243" y="352"/>
                      <a:pt x="244" y="352"/>
                      <a:pt x="244" y="352"/>
                    </a:cubicBezTo>
                    <a:lnTo>
                      <a:pt x="244" y="352"/>
                    </a:lnTo>
                    <a:cubicBezTo>
                      <a:pt x="244" y="352"/>
                      <a:pt x="243" y="352"/>
                      <a:pt x="243" y="353"/>
                    </a:cubicBezTo>
                    <a:lnTo>
                      <a:pt x="243" y="353"/>
                    </a:lnTo>
                    <a:cubicBezTo>
                      <a:pt x="243" y="353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2" y="354"/>
                      <a:pt x="242" y="355"/>
                      <a:pt x="242" y="355"/>
                    </a:cubicBezTo>
                    <a:cubicBezTo>
                      <a:pt x="242" y="355"/>
                      <a:pt x="243" y="354"/>
                      <a:pt x="243" y="353"/>
                    </a:cubicBezTo>
                    <a:lnTo>
                      <a:pt x="243" y="353"/>
                    </a:lnTo>
                    <a:cubicBezTo>
                      <a:pt x="243" y="353"/>
                      <a:pt x="243" y="353"/>
                      <a:pt x="243" y="353"/>
                    </a:cubicBezTo>
                    <a:lnTo>
                      <a:pt x="243" y="353"/>
                    </a:lnTo>
                    <a:lnTo>
                      <a:pt x="244" y="352"/>
                    </a:lnTo>
                    <a:lnTo>
                      <a:pt x="244" y="352"/>
                    </a:lnTo>
                    <a:cubicBezTo>
                      <a:pt x="244" y="352"/>
                      <a:pt x="244" y="352"/>
                      <a:pt x="244" y="352"/>
                    </a:cubicBezTo>
                    <a:lnTo>
                      <a:pt x="244" y="352"/>
                    </a:lnTo>
                    <a:cubicBezTo>
                      <a:pt x="244" y="352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4" y="351"/>
                      <a:pt x="244" y="351"/>
                      <a:pt x="244" y="351"/>
                    </a:cubicBezTo>
                    <a:lnTo>
                      <a:pt x="244" y="351"/>
                    </a:lnTo>
                    <a:lnTo>
                      <a:pt x="244" y="352"/>
                    </a:lnTo>
                    <a:lnTo>
                      <a:pt x="244" y="352"/>
                    </a:lnTo>
                    <a:cubicBezTo>
                      <a:pt x="244" y="352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5" y="353"/>
                      <a:pt x="245" y="355"/>
                      <a:pt x="245" y="356"/>
                    </a:cubicBezTo>
                    <a:cubicBezTo>
                      <a:pt x="244" y="355"/>
                      <a:pt x="244" y="354"/>
                      <a:pt x="243" y="353"/>
                    </a:cubicBezTo>
                    <a:lnTo>
                      <a:pt x="243" y="353"/>
                    </a:lnTo>
                    <a:lnTo>
                      <a:pt x="238" y="363"/>
                    </a:lnTo>
                    <a:cubicBezTo>
                      <a:pt x="238" y="367"/>
                      <a:pt x="229" y="372"/>
                      <a:pt x="227" y="372"/>
                    </a:cubicBezTo>
                    <a:cubicBezTo>
                      <a:pt x="227" y="372"/>
                      <a:pt x="228" y="371"/>
                      <a:pt x="232" y="369"/>
                    </a:cubicBezTo>
                    <a:lnTo>
                      <a:pt x="232" y="369"/>
                    </a:lnTo>
                    <a:cubicBezTo>
                      <a:pt x="232" y="369"/>
                      <a:pt x="232" y="369"/>
                      <a:pt x="232" y="369"/>
                    </a:cubicBezTo>
                    <a:lnTo>
                      <a:pt x="232" y="369"/>
                    </a:lnTo>
                    <a:lnTo>
                      <a:pt x="212" y="376"/>
                    </a:lnTo>
                    <a:cubicBezTo>
                      <a:pt x="211" y="376"/>
                      <a:pt x="211" y="376"/>
                      <a:pt x="210" y="377"/>
                    </a:cubicBezTo>
                    <a:lnTo>
                      <a:pt x="210" y="377"/>
                    </a:lnTo>
                    <a:cubicBezTo>
                      <a:pt x="210" y="376"/>
                      <a:pt x="209" y="376"/>
                      <a:pt x="205" y="376"/>
                    </a:cubicBezTo>
                    <a:lnTo>
                      <a:pt x="186" y="376"/>
                    </a:lnTo>
                    <a:cubicBezTo>
                      <a:pt x="199" y="376"/>
                      <a:pt x="172" y="369"/>
                      <a:pt x="172" y="369"/>
                    </a:cubicBezTo>
                    <a:lnTo>
                      <a:pt x="159" y="369"/>
                    </a:lnTo>
                    <a:cubicBezTo>
                      <a:pt x="166" y="369"/>
                      <a:pt x="146" y="363"/>
                      <a:pt x="146" y="363"/>
                    </a:cubicBezTo>
                    <a:cubicBezTo>
                      <a:pt x="146" y="363"/>
                      <a:pt x="142" y="358"/>
                      <a:pt x="139" y="356"/>
                    </a:cubicBezTo>
                    <a:lnTo>
                      <a:pt x="126" y="343"/>
                    </a:lnTo>
                    <a:lnTo>
                      <a:pt x="120" y="330"/>
                    </a:lnTo>
                    <a:lnTo>
                      <a:pt x="120" y="330"/>
                    </a:lnTo>
                    <a:cubicBezTo>
                      <a:pt x="121" y="333"/>
                      <a:pt x="121" y="334"/>
                      <a:pt x="120" y="334"/>
                    </a:cubicBezTo>
                    <a:cubicBezTo>
                      <a:pt x="119" y="334"/>
                      <a:pt x="115" y="331"/>
                      <a:pt x="113" y="329"/>
                    </a:cubicBezTo>
                    <a:lnTo>
                      <a:pt x="113" y="329"/>
                    </a:lnTo>
                    <a:lnTo>
                      <a:pt x="113" y="323"/>
                    </a:lnTo>
                    <a:lnTo>
                      <a:pt x="113" y="316"/>
                    </a:lnTo>
                    <a:cubicBezTo>
                      <a:pt x="113" y="318"/>
                      <a:pt x="113" y="318"/>
                      <a:pt x="114" y="318"/>
                    </a:cubicBezTo>
                    <a:cubicBezTo>
                      <a:pt x="115" y="318"/>
                      <a:pt x="116" y="316"/>
                      <a:pt x="116" y="315"/>
                    </a:cubicBezTo>
                    <a:lnTo>
                      <a:pt x="116" y="315"/>
                    </a:lnTo>
                    <a:lnTo>
                      <a:pt x="126" y="310"/>
                    </a:lnTo>
                    <a:cubicBezTo>
                      <a:pt x="132" y="304"/>
                      <a:pt x="140" y="299"/>
                      <a:pt x="148" y="295"/>
                    </a:cubicBezTo>
                    <a:close/>
                    <a:moveTo>
                      <a:pt x="243" y="0"/>
                    </a:moveTo>
                    <a:cubicBezTo>
                      <a:pt x="185" y="0"/>
                      <a:pt x="124" y="22"/>
                      <a:pt x="87" y="52"/>
                    </a:cubicBezTo>
                    <a:cubicBezTo>
                      <a:pt x="34" y="98"/>
                      <a:pt x="27" y="164"/>
                      <a:pt x="54" y="217"/>
                    </a:cubicBezTo>
                    <a:cubicBezTo>
                      <a:pt x="59" y="229"/>
                      <a:pt x="66" y="239"/>
                      <a:pt x="74" y="247"/>
                    </a:cubicBezTo>
                    <a:lnTo>
                      <a:pt x="74" y="247"/>
                    </a:lnTo>
                    <a:cubicBezTo>
                      <a:pt x="69" y="250"/>
                      <a:pt x="65" y="253"/>
                      <a:pt x="60" y="257"/>
                    </a:cubicBezTo>
                    <a:cubicBezTo>
                      <a:pt x="14" y="290"/>
                      <a:pt x="1" y="356"/>
                      <a:pt x="27" y="402"/>
                    </a:cubicBezTo>
                    <a:cubicBezTo>
                      <a:pt x="54" y="448"/>
                      <a:pt x="106" y="488"/>
                      <a:pt x="159" y="495"/>
                    </a:cubicBezTo>
                    <a:cubicBezTo>
                      <a:pt x="178" y="501"/>
                      <a:pt x="197" y="504"/>
                      <a:pt x="216" y="504"/>
                    </a:cubicBezTo>
                    <a:cubicBezTo>
                      <a:pt x="258" y="504"/>
                      <a:pt x="299" y="489"/>
                      <a:pt x="331" y="462"/>
                    </a:cubicBezTo>
                    <a:cubicBezTo>
                      <a:pt x="371" y="422"/>
                      <a:pt x="390" y="363"/>
                      <a:pt x="371" y="310"/>
                    </a:cubicBezTo>
                    <a:cubicBezTo>
                      <a:pt x="361" y="282"/>
                      <a:pt x="345" y="260"/>
                      <a:pt x="324" y="242"/>
                    </a:cubicBezTo>
                    <a:lnTo>
                      <a:pt x="324" y="242"/>
                    </a:lnTo>
                    <a:cubicBezTo>
                      <a:pt x="332" y="236"/>
                      <a:pt x="340" y="228"/>
                      <a:pt x="344" y="224"/>
                    </a:cubicBezTo>
                    <a:cubicBezTo>
                      <a:pt x="390" y="184"/>
                      <a:pt x="404" y="125"/>
                      <a:pt x="377" y="72"/>
                    </a:cubicBezTo>
                    <a:cubicBezTo>
                      <a:pt x="351" y="20"/>
                      <a:pt x="298" y="0"/>
                      <a:pt x="2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36"/>
              <p:cNvSpPr/>
              <p:nvPr/>
            </p:nvSpPr>
            <p:spPr>
              <a:xfrm>
                <a:off x="3632633" y="2159154"/>
                <a:ext cx="15802" cy="17150"/>
              </a:xfrm>
              <a:custGeom>
                <a:rect b="b" l="l" r="r" t="t"/>
                <a:pathLst>
                  <a:path extrusionOk="0" h="496" w="457">
                    <a:moveTo>
                      <a:pt x="202" y="116"/>
                    </a:moveTo>
                    <a:lnTo>
                      <a:pt x="202" y="116"/>
                    </a:lnTo>
                    <a:cubicBezTo>
                      <a:pt x="201" y="117"/>
                      <a:pt x="201" y="117"/>
                      <a:pt x="201" y="118"/>
                    </a:cubicBezTo>
                    <a:lnTo>
                      <a:pt x="201" y="118"/>
                    </a:lnTo>
                    <a:cubicBezTo>
                      <a:pt x="200" y="118"/>
                      <a:pt x="199" y="119"/>
                      <a:pt x="199" y="119"/>
                    </a:cubicBezTo>
                    <a:lnTo>
                      <a:pt x="200" y="119"/>
                    </a:lnTo>
                    <a:cubicBezTo>
                      <a:pt x="199" y="121"/>
                      <a:pt x="199" y="123"/>
                      <a:pt x="199" y="126"/>
                    </a:cubicBezTo>
                    <a:cubicBezTo>
                      <a:pt x="194" y="130"/>
                      <a:pt x="193" y="137"/>
                      <a:pt x="194" y="143"/>
                    </a:cubicBezTo>
                    <a:lnTo>
                      <a:pt x="194" y="143"/>
                    </a:lnTo>
                    <a:cubicBezTo>
                      <a:pt x="193" y="144"/>
                      <a:pt x="193" y="145"/>
                      <a:pt x="192" y="145"/>
                    </a:cubicBezTo>
                    <a:cubicBezTo>
                      <a:pt x="192" y="155"/>
                      <a:pt x="194" y="164"/>
                      <a:pt x="198" y="171"/>
                    </a:cubicBezTo>
                    <a:lnTo>
                      <a:pt x="198" y="171"/>
                    </a:lnTo>
                    <a:cubicBezTo>
                      <a:pt x="189" y="174"/>
                      <a:pt x="181" y="176"/>
                      <a:pt x="172" y="178"/>
                    </a:cubicBezTo>
                    <a:lnTo>
                      <a:pt x="152" y="178"/>
                    </a:lnTo>
                    <a:cubicBezTo>
                      <a:pt x="152" y="178"/>
                      <a:pt x="144" y="181"/>
                      <a:pt x="140" y="181"/>
                    </a:cubicBezTo>
                    <a:cubicBezTo>
                      <a:pt x="138" y="181"/>
                      <a:pt x="137" y="181"/>
                      <a:pt x="139" y="178"/>
                    </a:cubicBezTo>
                    <a:lnTo>
                      <a:pt x="126" y="178"/>
                    </a:lnTo>
                    <a:lnTo>
                      <a:pt x="126" y="172"/>
                    </a:lnTo>
                    <a:cubicBezTo>
                      <a:pt x="125" y="170"/>
                      <a:pt x="125" y="169"/>
                      <a:pt x="124" y="169"/>
                    </a:cubicBezTo>
                    <a:lnTo>
                      <a:pt x="124" y="169"/>
                    </a:lnTo>
                    <a:cubicBezTo>
                      <a:pt x="125" y="168"/>
                      <a:pt x="125" y="167"/>
                      <a:pt x="126" y="165"/>
                    </a:cubicBezTo>
                    <a:lnTo>
                      <a:pt x="126" y="159"/>
                    </a:lnTo>
                    <a:cubicBezTo>
                      <a:pt x="128" y="155"/>
                      <a:pt x="128" y="154"/>
                      <a:pt x="128" y="154"/>
                    </a:cubicBezTo>
                    <a:lnTo>
                      <a:pt x="128" y="154"/>
                    </a:lnTo>
                    <a:cubicBezTo>
                      <a:pt x="127" y="154"/>
                      <a:pt x="125" y="157"/>
                      <a:pt x="124" y="157"/>
                    </a:cubicBezTo>
                    <a:cubicBezTo>
                      <a:pt x="124" y="157"/>
                      <a:pt x="124" y="156"/>
                      <a:pt x="126" y="152"/>
                    </a:cubicBezTo>
                    <a:cubicBezTo>
                      <a:pt x="131" y="152"/>
                      <a:pt x="141" y="144"/>
                      <a:pt x="141" y="144"/>
                    </a:cubicBezTo>
                    <a:lnTo>
                      <a:pt x="141" y="144"/>
                    </a:lnTo>
                    <a:cubicBezTo>
                      <a:pt x="141" y="144"/>
                      <a:pt x="140" y="144"/>
                      <a:pt x="139" y="145"/>
                    </a:cubicBezTo>
                    <a:cubicBezTo>
                      <a:pt x="146" y="139"/>
                      <a:pt x="159" y="132"/>
                      <a:pt x="172" y="126"/>
                    </a:cubicBezTo>
                    <a:cubicBezTo>
                      <a:pt x="172" y="126"/>
                      <a:pt x="173" y="125"/>
                      <a:pt x="173" y="125"/>
                    </a:cubicBezTo>
                    <a:lnTo>
                      <a:pt x="173" y="125"/>
                    </a:lnTo>
                    <a:cubicBezTo>
                      <a:pt x="174" y="126"/>
                      <a:pt x="176" y="126"/>
                      <a:pt x="179" y="126"/>
                    </a:cubicBezTo>
                    <a:lnTo>
                      <a:pt x="192" y="119"/>
                    </a:lnTo>
                    <a:cubicBezTo>
                      <a:pt x="192" y="119"/>
                      <a:pt x="199" y="117"/>
                      <a:pt x="202" y="116"/>
                    </a:cubicBezTo>
                    <a:close/>
                    <a:moveTo>
                      <a:pt x="291" y="264"/>
                    </a:moveTo>
                    <a:lnTo>
                      <a:pt x="304" y="271"/>
                    </a:lnTo>
                    <a:cubicBezTo>
                      <a:pt x="306" y="272"/>
                      <a:pt x="306" y="273"/>
                      <a:pt x="306" y="273"/>
                    </a:cubicBezTo>
                    <a:cubicBezTo>
                      <a:pt x="306" y="273"/>
                      <a:pt x="304" y="271"/>
                      <a:pt x="303" y="271"/>
                    </a:cubicBezTo>
                    <a:lnTo>
                      <a:pt x="303" y="271"/>
                    </a:lnTo>
                    <a:cubicBezTo>
                      <a:pt x="302" y="271"/>
                      <a:pt x="302" y="272"/>
                      <a:pt x="302" y="273"/>
                    </a:cubicBezTo>
                    <a:lnTo>
                      <a:pt x="302" y="273"/>
                    </a:lnTo>
                    <a:cubicBezTo>
                      <a:pt x="302" y="273"/>
                      <a:pt x="303" y="274"/>
                      <a:pt x="304" y="278"/>
                    </a:cubicBezTo>
                    <a:lnTo>
                      <a:pt x="311" y="284"/>
                    </a:lnTo>
                    <a:cubicBezTo>
                      <a:pt x="309" y="282"/>
                      <a:pt x="308" y="281"/>
                      <a:pt x="308" y="281"/>
                    </a:cubicBezTo>
                    <a:lnTo>
                      <a:pt x="308" y="281"/>
                    </a:lnTo>
                    <a:cubicBezTo>
                      <a:pt x="308" y="281"/>
                      <a:pt x="311" y="286"/>
                      <a:pt x="311" y="291"/>
                    </a:cubicBezTo>
                    <a:lnTo>
                      <a:pt x="317" y="304"/>
                    </a:lnTo>
                    <a:lnTo>
                      <a:pt x="317" y="317"/>
                    </a:lnTo>
                    <a:cubicBezTo>
                      <a:pt x="317" y="314"/>
                      <a:pt x="317" y="313"/>
                      <a:pt x="316" y="313"/>
                    </a:cubicBezTo>
                    <a:cubicBezTo>
                      <a:pt x="315" y="313"/>
                      <a:pt x="311" y="324"/>
                      <a:pt x="311" y="324"/>
                    </a:cubicBezTo>
                    <a:cubicBezTo>
                      <a:pt x="311" y="324"/>
                      <a:pt x="307" y="332"/>
                      <a:pt x="308" y="332"/>
                    </a:cubicBezTo>
                    <a:cubicBezTo>
                      <a:pt x="309" y="332"/>
                      <a:pt x="309" y="332"/>
                      <a:pt x="311" y="330"/>
                    </a:cubicBezTo>
                    <a:lnTo>
                      <a:pt x="311" y="330"/>
                    </a:lnTo>
                    <a:lnTo>
                      <a:pt x="304" y="337"/>
                    </a:lnTo>
                    <a:cubicBezTo>
                      <a:pt x="304" y="337"/>
                      <a:pt x="301" y="343"/>
                      <a:pt x="301" y="345"/>
                    </a:cubicBezTo>
                    <a:lnTo>
                      <a:pt x="301" y="345"/>
                    </a:lnTo>
                    <a:lnTo>
                      <a:pt x="291" y="350"/>
                    </a:lnTo>
                    <a:cubicBezTo>
                      <a:pt x="289" y="355"/>
                      <a:pt x="290" y="356"/>
                      <a:pt x="292" y="356"/>
                    </a:cubicBezTo>
                    <a:cubicBezTo>
                      <a:pt x="292" y="356"/>
                      <a:pt x="292" y="356"/>
                      <a:pt x="292" y="356"/>
                    </a:cubicBezTo>
                    <a:lnTo>
                      <a:pt x="292" y="356"/>
                    </a:lnTo>
                    <a:cubicBezTo>
                      <a:pt x="292" y="356"/>
                      <a:pt x="291" y="357"/>
                      <a:pt x="291" y="357"/>
                    </a:cubicBezTo>
                    <a:lnTo>
                      <a:pt x="278" y="363"/>
                    </a:lnTo>
                    <a:lnTo>
                      <a:pt x="258" y="370"/>
                    </a:lnTo>
                    <a:lnTo>
                      <a:pt x="238" y="377"/>
                    </a:lnTo>
                    <a:cubicBezTo>
                      <a:pt x="243" y="374"/>
                      <a:pt x="243" y="374"/>
                      <a:pt x="242" y="374"/>
                    </a:cubicBezTo>
                    <a:cubicBezTo>
                      <a:pt x="240" y="374"/>
                      <a:pt x="232" y="377"/>
                      <a:pt x="232" y="377"/>
                    </a:cubicBezTo>
                    <a:lnTo>
                      <a:pt x="212" y="377"/>
                    </a:lnTo>
                    <a:cubicBezTo>
                      <a:pt x="212" y="377"/>
                      <a:pt x="203" y="374"/>
                      <a:pt x="201" y="374"/>
                    </a:cubicBezTo>
                    <a:cubicBezTo>
                      <a:pt x="200" y="374"/>
                      <a:pt x="201" y="374"/>
                      <a:pt x="205" y="377"/>
                    </a:cubicBezTo>
                    <a:lnTo>
                      <a:pt x="185" y="370"/>
                    </a:lnTo>
                    <a:cubicBezTo>
                      <a:pt x="201" y="334"/>
                      <a:pt x="220" y="299"/>
                      <a:pt x="243" y="269"/>
                    </a:cubicBezTo>
                    <a:lnTo>
                      <a:pt x="243" y="269"/>
                    </a:lnTo>
                    <a:cubicBezTo>
                      <a:pt x="248" y="267"/>
                      <a:pt x="253" y="266"/>
                      <a:pt x="258" y="264"/>
                    </a:cubicBezTo>
                    <a:close/>
                    <a:moveTo>
                      <a:pt x="203" y="1"/>
                    </a:moveTo>
                    <a:cubicBezTo>
                      <a:pt x="188" y="1"/>
                      <a:pt x="172" y="3"/>
                      <a:pt x="159" y="7"/>
                    </a:cubicBezTo>
                    <a:cubicBezTo>
                      <a:pt x="106" y="27"/>
                      <a:pt x="60" y="53"/>
                      <a:pt x="33" y="99"/>
                    </a:cubicBezTo>
                    <a:cubicBezTo>
                      <a:pt x="7" y="139"/>
                      <a:pt x="0" y="198"/>
                      <a:pt x="33" y="238"/>
                    </a:cubicBezTo>
                    <a:cubicBezTo>
                      <a:pt x="58" y="275"/>
                      <a:pt x="91" y="286"/>
                      <a:pt x="126" y="286"/>
                    </a:cubicBezTo>
                    <a:cubicBezTo>
                      <a:pt x="131" y="286"/>
                      <a:pt x="135" y="286"/>
                      <a:pt x="140" y="286"/>
                    </a:cubicBezTo>
                    <a:lnTo>
                      <a:pt x="140" y="286"/>
                    </a:lnTo>
                    <a:cubicBezTo>
                      <a:pt x="135" y="292"/>
                      <a:pt x="130" y="298"/>
                      <a:pt x="126" y="304"/>
                    </a:cubicBezTo>
                    <a:cubicBezTo>
                      <a:pt x="106" y="324"/>
                      <a:pt x="86" y="344"/>
                      <a:pt x="80" y="370"/>
                    </a:cubicBezTo>
                    <a:cubicBezTo>
                      <a:pt x="73" y="410"/>
                      <a:pt x="80" y="449"/>
                      <a:pt x="119" y="469"/>
                    </a:cubicBezTo>
                    <a:cubicBezTo>
                      <a:pt x="150" y="487"/>
                      <a:pt x="187" y="495"/>
                      <a:pt x="224" y="495"/>
                    </a:cubicBezTo>
                    <a:cubicBezTo>
                      <a:pt x="242" y="495"/>
                      <a:pt x="260" y="493"/>
                      <a:pt x="278" y="489"/>
                    </a:cubicBezTo>
                    <a:cubicBezTo>
                      <a:pt x="324" y="482"/>
                      <a:pt x="370" y="449"/>
                      <a:pt x="403" y="410"/>
                    </a:cubicBezTo>
                    <a:cubicBezTo>
                      <a:pt x="456" y="324"/>
                      <a:pt x="423" y="198"/>
                      <a:pt x="324" y="165"/>
                    </a:cubicBezTo>
                    <a:cubicBezTo>
                      <a:pt x="315" y="163"/>
                      <a:pt x="305" y="161"/>
                      <a:pt x="296" y="161"/>
                    </a:cubicBezTo>
                    <a:lnTo>
                      <a:pt x="296" y="161"/>
                    </a:lnTo>
                    <a:cubicBezTo>
                      <a:pt x="299" y="156"/>
                      <a:pt x="302" y="151"/>
                      <a:pt x="304" y="145"/>
                    </a:cubicBezTo>
                    <a:cubicBezTo>
                      <a:pt x="324" y="112"/>
                      <a:pt x="324" y="73"/>
                      <a:pt x="304" y="46"/>
                    </a:cubicBezTo>
                    <a:cubicBezTo>
                      <a:pt x="281" y="14"/>
                      <a:pt x="241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36"/>
              <p:cNvSpPr/>
              <p:nvPr/>
            </p:nvSpPr>
            <p:spPr>
              <a:xfrm>
                <a:off x="3616865" y="2170807"/>
                <a:ext cx="16251" cy="15733"/>
              </a:xfrm>
              <a:custGeom>
                <a:rect b="b" l="l" r="r" t="t"/>
                <a:pathLst>
                  <a:path extrusionOk="0" h="455" w="470">
                    <a:moveTo>
                      <a:pt x="186" y="112"/>
                    </a:moveTo>
                    <a:lnTo>
                      <a:pt x="186" y="112"/>
                    </a:lnTo>
                    <a:cubicBezTo>
                      <a:pt x="186" y="116"/>
                      <a:pt x="184" y="117"/>
                      <a:pt x="183" y="117"/>
                    </a:cubicBezTo>
                    <a:cubicBezTo>
                      <a:pt x="182" y="117"/>
                      <a:pt x="182" y="116"/>
                      <a:pt x="186" y="112"/>
                    </a:cubicBezTo>
                    <a:lnTo>
                      <a:pt x="186" y="112"/>
                    </a:lnTo>
                    <a:cubicBezTo>
                      <a:pt x="186" y="112"/>
                      <a:pt x="186" y="112"/>
                      <a:pt x="186" y="112"/>
                    </a:cubicBezTo>
                    <a:close/>
                    <a:moveTo>
                      <a:pt x="179" y="119"/>
                    </a:moveTo>
                    <a:lnTo>
                      <a:pt x="179" y="125"/>
                    </a:lnTo>
                    <a:lnTo>
                      <a:pt x="192" y="145"/>
                    </a:lnTo>
                    <a:lnTo>
                      <a:pt x="192" y="158"/>
                    </a:lnTo>
                    <a:cubicBezTo>
                      <a:pt x="194" y="168"/>
                      <a:pt x="199" y="174"/>
                      <a:pt x="205" y="178"/>
                    </a:cubicBezTo>
                    <a:lnTo>
                      <a:pt x="205" y="178"/>
                    </a:lnTo>
                    <a:cubicBezTo>
                      <a:pt x="191" y="194"/>
                      <a:pt x="176" y="210"/>
                      <a:pt x="159" y="224"/>
                    </a:cubicBezTo>
                    <a:lnTo>
                      <a:pt x="153" y="224"/>
                    </a:lnTo>
                    <a:lnTo>
                      <a:pt x="146" y="231"/>
                    </a:lnTo>
                    <a:lnTo>
                      <a:pt x="140" y="231"/>
                    </a:lnTo>
                    <a:lnTo>
                      <a:pt x="126" y="238"/>
                    </a:lnTo>
                    <a:lnTo>
                      <a:pt x="120" y="238"/>
                    </a:lnTo>
                    <a:lnTo>
                      <a:pt x="120" y="231"/>
                    </a:lnTo>
                    <a:lnTo>
                      <a:pt x="113" y="224"/>
                    </a:lnTo>
                    <a:lnTo>
                      <a:pt x="113" y="218"/>
                    </a:lnTo>
                    <a:lnTo>
                      <a:pt x="113" y="205"/>
                    </a:lnTo>
                    <a:cubicBezTo>
                      <a:pt x="113" y="199"/>
                      <a:pt x="117" y="190"/>
                      <a:pt x="116" y="190"/>
                    </a:cubicBezTo>
                    <a:lnTo>
                      <a:pt x="116" y="190"/>
                    </a:lnTo>
                    <a:cubicBezTo>
                      <a:pt x="115" y="190"/>
                      <a:pt x="114" y="190"/>
                      <a:pt x="113" y="191"/>
                    </a:cubicBezTo>
                    <a:lnTo>
                      <a:pt x="126" y="178"/>
                    </a:lnTo>
                    <a:lnTo>
                      <a:pt x="126" y="172"/>
                    </a:lnTo>
                    <a:cubicBezTo>
                      <a:pt x="140" y="158"/>
                      <a:pt x="146" y="152"/>
                      <a:pt x="153" y="139"/>
                    </a:cubicBezTo>
                    <a:cubicBezTo>
                      <a:pt x="164" y="133"/>
                      <a:pt x="170" y="128"/>
                      <a:pt x="179" y="119"/>
                    </a:cubicBezTo>
                    <a:close/>
                    <a:moveTo>
                      <a:pt x="280" y="335"/>
                    </a:moveTo>
                    <a:cubicBezTo>
                      <a:pt x="281" y="335"/>
                      <a:pt x="282" y="335"/>
                      <a:pt x="285" y="337"/>
                    </a:cubicBezTo>
                    <a:lnTo>
                      <a:pt x="281" y="337"/>
                    </a:lnTo>
                    <a:cubicBezTo>
                      <a:pt x="281" y="336"/>
                      <a:pt x="280" y="335"/>
                      <a:pt x="280" y="335"/>
                    </a:cubicBezTo>
                    <a:close/>
                    <a:moveTo>
                      <a:pt x="346" y="205"/>
                    </a:moveTo>
                    <a:lnTo>
                      <a:pt x="346" y="205"/>
                    </a:lnTo>
                    <a:cubicBezTo>
                      <a:pt x="346" y="205"/>
                      <a:pt x="347" y="206"/>
                      <a:pt x="348" y="206"/>
                    </a:cubicBezTo>
                    <a:lnTo>
                      <a:pt x="348" y="206"/>
                    </a:lnTo>
                    <a:cubicBezTo>
                      <a:pt x="348" y="209"/>
                      <a:pt x="350" y="213"/>
                      <a:pt x="350" y="213"/>
                    </a:cubicBezTo>
                    <a:cubicBezTo>
                      <a:pt x="351" y="213"/>
                      <a:pt x="351" y="212"/>
                      <a:pt x="351" y="211"/>
                    </a:cubicBezTo>
                    <a:cubicBezTo>
                      <a:pt x="351" y="214"/>
                      <a:pt x="351" y="218"/>
                      <a:pt x="351" y="218"/>
                    </a:cubicBezTo>
                    <a:lnTo>
                      <a:pt x="351" y="224"/>
                    </a:lnTo>
                    <a:cubicBezTo>
                      <a:pt x="351" y="238"/>
                      <a:pt x="344" y="244"/>
                      <a:pt x="344" y="257"/>
                    </a:cubicBezTo>
                    <a:lnTo>
                      <a:pt x="338" y="271"/>
                    </a:lnTo>
                    <a:lnTo>
                      <a:pt x="338" y="271"/>
                    </a:lnTo>
                    <a:cubicBezTo>
                      <a:pt x="340" y="267"/>
                      <a:pt x="340" y="265"/>
                      <a:pt x="340" y="265"/>
                    </a:cubicBezTo>
                    <a:lnTo>
                      <a:pt x="340" y="265"/>
                    </a:lnTo>
                    <a:cubicBezTo>
                      <a:pt x="340" y="265"/>
                      <a:pt x="336" y="273"/>
                      <a:pt x="331" y="277"/>
                    </a:cubicBezTo>
                    <a:cubicBezTo>
                      <a:pt x="331" y="284"/>
                      <a:pt x="324" y="297"/>
                      <a:pt x="318" y="304"/>
                    </a:cubicBezTo>
                    <a:lnTo>
                      <a:pt x="311" y="317"/>
                    </a:lnTo>
                    <a:lnTo>
                      <a:pt x="305" y="324"/>
                    </a:lnTo>
                    <a:lnTo>
                      <a:pt x="298" y="330"/>
                    </a:lnTo>
                    <a:lnTo>
                      <a:pt x="291" y="337"/>
                    </a:lnTo>
                    <a:lnTo>
                      <a:pt x="285" y="337"/>
                    </a:lnTo>
                    <a:lnTo>
                      <a:pt x="278" y="330"/>
                    </a:lnTo>
                    <a:lnTo>
                      <a:pt x="278" y="324"/>
                    </a:lnTo>
                    <a:cubicBezTo>
                      <a:pt x="278" y="328"/>
                      <a:pt x="278" y="329"/>
                      <a:pt x="278" y="329"/>
                    </a:cubicBezTo>
                    <a:cubicBezTo>
                      <a:pt x="278" y="329"/>
                      <a:pt x="276" y="321"/>
                      <a:pt x="272" y="317"/>
                    </a:cubicBezTo>
                    <a:lnTo>
                      <a:pt x="272" y="310"/>
                    </a:lnTo>
                    <a:lnTo>
                      <a:pt x="272" y="297"/>
                    </a:lnTo>
                    <a:lnTo>
                      <a:pt x="272" y="277"/>
                    </a:lnTo>
                    <a:lnTo>
                      <a:pt x="278" y="264"/>
                    </a:lnTo>
                    <a:cubicBezTo>
                      <a:pt x="278" y="259"/>
                      <a:pt x="278" y="255"/>
                      <a:pt x="279" y="250"/>
                    </a:cubicBezTo>
                    <a:lnTo>
                      <a:pt x="279" y="250"/>
                    </a:lnTo>
                    <a:cubicBezTo>
                      <a:pt x="283" y="244"/>
                      <a:pt x="287" y="237"/>
                      <a:pt x="291" y="231"/>
                    </a:cubicBezTo>
                    <a:lnTo>
                      <a:pt x="305" y="218"/>
                    </a:lnTo>
                    <a:lnTo>
                      <a:pt x="311" y="218"/>
                    </a:lnTo>
                    <a:lnTo>
                      <a:pt x="324" y="205"/>
                    </a:lnTo>
                    <a:close/>
                    <a:moveTo>
                      <a:pt x="189" y="0"/>
                    </a:moveTo>
                    <a:cubicBezTo>
                      <a:pt x="142" y="0"/>
                      <a:pt x="100" y="46"/>
                      <a:pt x="67" y="79"/>
                    </a:cubicBezTo>
                    <a:cubicBezTo>
                      <a:pt x="27" y="112"/>
                      <a:pt x="1" y="165"/>
                      <a:pt x="7" y="218"/>
                    </a:cubicBezTo>
                    <a:cubicBezTo>
                      <a:pt x="7" y="271"/>
                      <a:pt x="40" y="324"/>
                      <a:pt x="93" y="337"/>
                    </a:cubicBezTo>
                    <a:cubicBezTo>
                      <a:pt x="104" y="341"/>
                      <a:pt x="115" y="343"/>
                      <a:pt x="127" y="343"/>
                    </a:cubicBezTo>
                    <a:cubicBezTo>
                      <a:pt x="139" y="343"/>
                      <a:pt x="152" y="340"/>
                      <a:pt x="165" y="336"/>
                    </a:cubicBezTo>
                    <a:lnTo>
                      <a:pt x="165" y="336"/>
                    </a:lnTo>
                    <a:cubicBezTo>
                      <a:pt x="165" y="348"/>
                      <a:pt x="166" y="360"/>
                      <a:pt x="173" y="370"/>
                    </a:cubicBezTo>
                    <a:cubicBezTo>
                      <a:pt x="179" y="403"/>
                      <a:pt x="199" y="423"/>
                      <a:pt x="225" y="442"/>
                    </a:cubicBezTo>
                    <a:cubicBezTo>
                      <a:pt x="242" y="451"/>
                      <a:pt x="260" y="454"/>
                      <a:pt x="278" y="454"/>
                    </a:cubicBezTo>
                    <a:cubicBezTo>
                      <a:pt x="318" y="454"/>
                      <a:pt x="359" y="437"/>
                      <a:pt x="390" y="409"/>
                    </a:cubicBezTo>
                    <a:cubicBezTo>
                      <a:pt x="423" y="376"/>
                      <a:pt x="443" y="324"/>
                      <a:pt x="456" y="277"/>
                    </a:cubicBezTo>
                    <a:cubicBezTo>
                      <a:pt x="470" y="224"/>
                      <a:pt x="470" y="165"/>
                      <a:pt x="423" y="125"/>
                    </a:cubicBezTo>
                    <a:cubicBezTo>
                      <a:pt x="403" y="105"/>
                      <a:pt x="375" y="95"/>
                      <a:pt x="345" y="95"/>
                    </a:cubicBezTo>
                    <a:cubicBezTo>
                      <a:pt x="324" y="95"/>
                      <a:pt x="301" y="100"/>
                      <a:pt x="280" y="111"/>
                    </a:cubicBezTo>
                    <a:lnTo>
                      <a:pt x="280" y="111"/>
                    </a:lnTo>
                    <a:cubicBezTo>
                      <a:pt x="280" y="99"/>
                      <a:pt x="278" y="87"/>
                      <a:pt x="278" y="79"/>
                    </a:cubicBezTo>
                    <a:cubicBezTo>
                      <a:pt x="272" y="46"/>
                      <a:pt x="245" y="20"/>
                      <a:pt x="219" y="7"/>
                    </a:cubicBezTo>
                    <a:cubicBezTo>
                      <a:pt x="209" y="2"/>
                      <a:pt x="199" y="0"/>
                      <a:pt x="1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36"/>
              <p:cNvSpPr/>
              <p:nvPr/>
            </p:nvSpPr>
            <p:spPr>
              <a:xfrm>
                <a:off x="3604556" y="2191207"/>
                <a:ext cx="22406" cy="17462"/>
              </a:xfrm>
              <a:custGeom>
                <a:rect b="b" l="l" r="r" t="t"/>
                <a:pathLst>
                  <a:path extrusionOk="0" h="505" w="648">
                    <a:moveTo>
                      <a:pt x="436" y="123"/>
                    </a:moveTo>
                    <a:cubicBezTo>
                      <a:pt x="463" y="136"/>
                      <a:pt x="496" y="156"/>
                      <a:pt x="509" y="176"/>
                    </a:cubicBezTo>
                    <a:lnTo>
                      <a:pt x="515" y="202"/>
                    </a:lnTo>
                    <a:cubicBezTo>
                      <a:pt x="515" y="222"/>
                      <a:pt x="515" y="229"/>
                      <a:pt x="515" y="249"/>
                    </a:cubicBezTo>
                    <a:cubicBezTo>
                      <a:pt x="509" y="268"/>
                      <a:pt x="502" y="288"/>
                      <a:pt x="496" y="308"/>
                    </a:cubicBezTo>
                    <a:cubicBezTo>
                      <a:pt x="496" y="315"/>
                      <a:pt x="496" y="321"/>
                      <a:pt x="489" y="328"/>
                    </a:cubicBezTo>
                    <a:lnTo>
                      <a:pt x="482" y="334"/>
                    </a:lnTo>
                    <a:lnTo>
                      <a:pt x="482" y="339"/>
                    </a:lnTo>
                    <a:lnTo>
                      <a:pt x="482" y="339"/>
                    </a:lnTo>
                    <a:cubicBezTo>
                      <a:pt x="480" y="339"/>
                      <a:pt x="477" y="338"/>
                      <a:pt x="475" y="338"/>
                    </a:cubicBezTo>
                    <a:cubicBezTo>
                      <a:pt x="474" y="338"/>
                      <a:pt x="473" y="338"/>
                      <a:pt x="473" y="338"/>
                    </a:cubicBezTo>
                    <a:lnTo>
                      <a:pt x="473" y="338"/>
                    </a:lnTo>
                    <a:lnTo>
                      <a:pt x="469" y="334"/>
                    </a:lnTo>
                    <a:lnTo>
                      <a:pt x="463" y="334"/>
                    </a:lnTo>
                    <a:lnTo>
                      <a:pt x="456" y="328"/>
                    </a:lnTo>
                    <a:lnTo>
                      <a:pt x="456" y="321"/>
                    </a:lnTo>
                    <a:lnTo>
                      <a:pt x="449" y="321"/>
                    </a:lnTo>
                    <a:lnTo>
                      <a:pt x="443" y="315"/>
                    </a:lnTo>
                    <a:cubicBezTo>
                      <a:pt x="443" y="308"/>
                      <a:pt x="436" y="301"/>
                      <a:pt x="436" y="288"/>
                    </a:cubicBezTo>
                    <a:cubicBezTo>
                      <a:pt x="430" y="275"/>
                      <a:pt x="430" y="255"/>
                      <a:pt x="430" y="235"/>
                    </a:cubicBezTo>
                    <a:cubicBezTo>
                      <a:pt x="430" y="216"/>
                      <a:pt x="430" y="196"/>
                      <a:pt x="430" y="176"/>
                    </a:cubicBezTo>
                    <a:cubicBezTo>
                      <a:pt x="430" y="165"/>
                      <a:pt x="425" y="153"/>
                      <a:pt x="423" y="142"/>
                    </a:cubicBezTo>
                    <a:lnTo>
                      <a:pt x="423" y="142"/>
                    </a:lnTo>
                    <a:lnTo>
                      <a:pt x="430" y="123"/>
                    </a:lnTo>
                    <a:close/>
                    <a:moveTo>
                      <a:pt x="214" y="159"/>
                    </a:moveTo>
                    <a:cubicBezTo>
                      <a:pt x="225" y="159"/>
                      <a:pt x="235" y="163"/>
                      <a:pt x="245" y="169"/>
                    </a:cubicBezTo>
                    <a:cubicBezTo>
                      <a:pt x="264" y="189"/>
                      <a:pt x="271" y="229"/>
                      <a:pt x="278" y="262"/>
                    </a:cubicBezTo>
                    <a:cubicBezTo>
                      <a:pt x="281" y="269"/>
                      <a:pt x="288" y="274"/>
                      <a:pt x="297" y="276"/>
                    </a:cubicBezTo>
                    <a:lnTo>
                      <a:pt x="297" y="276"/>
                    </a:lnTo>
                    <a:cubicBezTo>
                      <a:pt x="297" y="283"/>
                      <a:pt x="297" y="289"/>
                      <a:pt x="297" y="295"/>
                    </a:cubicBezTo>
                    <a:lnTo>
                      <a:pt x="297" y="321"/>
                    </a:lnTo>
                    <a:lnTo>
                      <a:pt x="297" y="334"/>
                    </a:lnTo>
                    <a:cubicBezTo>
                      <a:pt x="297" y="334"/>
                      <a:pt x="297" y="338"/>
                      <a:pt x="297" y="341"/>
                    </a:cubicBezTo>
                    <a:cubicBezTo>
                      <a:pt x="297" y="354"/>
                      <a:pt x="297" y="361"/>
                      <a:pt x="291" y="374"/>
                    </a:cubicBezTo>
                    <a:lnTo>
                      <a:pt x="284" y="374"/>
                    </a:lnTo>
                    <a:lnTo>
                      <a:pt x="284" y="381"/>
                    </a:lnTo>
                    <a:lnTo>
                      <a:pt x="245" y="381"/>
                    </a:lnTo>
                    <a:cubicBezTo>
                      <a:pt x="225" y="381"/>
                      <a:pt x="218" y="374"/>
                      <a:pt x="205" y="367"/>
                    </a:cubicBezTo>
                    <a:cubicBezTo>
                      <a:pt x="179" y="354"/>
                      <a:pt x="165" y="334"/>
                      <a:pt x="152" y="315"/>
                    </a:cubicBezTo>
                    <a:lnTo>
                      <a:pt x="146" y="308"/>
                    </a:lnTo>
                    <a:lnTo>
                      <a:pt x="146" y="295"/>
                    </a:lnTo>
                    <a:cubicBezTo>
                      <a:pt x="139" y="288"/>
                      <a:pt x="139" y="282"/>
                      <a:pt x="139" y="275"/>
                    </a:cubicBezTo>
                    <a:cubicBezTo>
                      <a:pt x="139" y="274"/>
                      <a:pt x="139" y="274"/>
                      <a:pt x="139" y="273"/>
                    </a:cubicBezTo>
                    <a:cubicBezTo>
                      <a:pt x="139" y="273"/>
                      <a:pt x="139" y="272"/>
                      <a:pt x="139" y="268"/>
                    </a:cubicBezTo>
                    <a:lnTo>
                      <a:pt x="139" y="255"/>
                    </a:lnTo>
                    <a:lnTo>
                      <a:pt x="139" y="249"/>
                    </a:lnTo>
                    <a:cubicBezTo>
                      <a:pt x="139" y="245"/>
                      <a:pt x="139" y="243"/>
                      <a:pt x="139" y="242"/>
                    </a:cubicBezTo>
                    <a:cubicBezTo>
                      <a:pt x="146" y="222"/>
                      <a:pt x="146" y="216"/>
                      <a:pt x="159" y="196"/>
                    </a:cubicBezTo>
                    <a:cubicBezTo>
                      <a:pt x="159" y="189"/>
                      <a:pt x="172" y="176"/>
                      <a:pt x="179" y="169"/>
                    </a:cubicBezTo>
                    <a:cubicBezTo>
                      <a:pt x="192" y="163"/>
                      <a:pt x="203" y="159"/>
                      <a:pt x="214" y="159"/>
                    </a:cubicBezTo>
                    <a:close/>
                    <a:moveTo>
                      <a:pt x="422" y="1"/>
                    </a:moveTo>
                    <a:cubicBezTo>
                      <a:pt x="402" y="1"/>
                      <a:pt x="382" y="6"/>
                      <a:pt x="363" y="17"/>
                    </a:cubicBezTo>
                    <a:cubicBezTo>
                      <a:pt x="338" y="30"/>
                      <a:pt x="323" y="52"/>
                      <a:pt x="314" y="78"/>
                    </a:cubicBezTo>
                    <a:lnTo>
                      <a:pt x="314" y="78"/>
                    </a:lnTo>
                    <a:cubicBezTo>
                      <a:pt x="311" y="75"/>
                      <a:pt x="308" y="73"/>
                      <a:pt x="304" y="70"/>
                    </a:cubicBezTo>
                    <a:cubicBezTo>
                      <a:pt x="275" y="49"/>
                      <a:pt x="243" y="40"/>
                      <a:pt x="211" y="40"/>
                    </a:cubicBezTo>
                    <a:cubicBezTo>
                      <a:pt x="163" y="40"/>
                      <a:pt x="115" y="61"/>
                      <a:pt x="80" y="97"/>
                    </a:cubicBezTo>
                    <a:cubicBezTo>
                      <a:pt x="20" y="150"/>
                      <a:pt x="0" y="229"/>
                      <a:pt x="14" y="308"/>
                    </a:cubicBezTo>
                    <a:cubicBezTo>
                      <a:pt x="27" y="381"/>
                      <a:pt x="80" y="447"/>
                      <a:pt x="146" y="480"/>
                    </a:cubicBezTo>
                    <a:cubicBezTo>
                      <a:pt x="179" y="495"/>
                      <a:pt x="217" y="505"/>
                      <a:pt x="254" y="505"/>
                    </a:cubicBezTo>
                    <a:cubicBezTo>
                      <a:pt x="297" y="505"/>
                      <a:pt x="338" y="492"/>
                      <a:pt x="370" y="460"/>
                    </a:cubicBezTo>
                    <a:cubicBezTo>
                      <a:pt x="378" y="452"/>
                      <a:pt x="386" y="444"/>
                      <a:pt x="391" y="436"/>
                    </a:cubicBezTo>
                    <a:lnTo>
                      <a:pt x="391" y="436"/>
                    </a:lnTo>
                    <a:cubicBezTo>
                      <a:pt x="414" y="451"/>
                      <a:pt x="441" y="460"/>
                      <a:pt x="470" y="460"/>
                    </a:cubicBezTo>
                    <a:cubicBezTo>
                      <a:pt x="474" y="460"/>
                      <a:pt x="478" y="460"/>
                      <a:pt x="482" y="460"/>
                    </a:cubicBezTo>
                    <a:cubicBezTo>
                      <a:pt x="575" y="460"/>
                      <a:pt x="608" y="374"/>
                      <a:pt x="628" y="301"/>
                    </a:cubicBezTo>
                    <a:cubicBezTo>
                      <a:pt x="647" y="222"/>
                      <a:pt x="647" y="136"/>
                      <a:pt x="581" y="77"/>
                    </a:cubicBezTo>
                    <a:cubicBezTo>
                      <a:pt x="542" y="42"/>
                      <a:pt x="481" y="1"/>
                      <a:pt x="4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36"/>
              <p:cNvSpPr/>
              <p:nvPr/>
            </p:nvSpPr>
            <p:spPr>
              <a:xfrm>
                <a:off x="3611402" y="2214893"/>
                <a:ext cx="21023" cy="17807"/>
              </a:xfrm>
              <a:custGeom>
                <a:rect b="b" l="l" r="r" t="t"/>
                <a:pathLst>
                  <a:path extrusionOk="0" h="515" w="608">
                    <a:moveTo>
                      <a:pt x="155" y="209"/>
                    </a:moveTo>
                    <a:lnTo>
                      <a:pt x="152" y="211"/>
                    </a:lnTo>
                    <a:cubicBezTo>
                      <a:pt x="152" y="212"/>
                      <a:pt x="153" y="213"/>
                      <a:pt x="153" y="213"/>
                    </a:cubicBezTo>
                    <a:cubicBezTo>
                      <a:pt x="154" y="213"/>
                      <a:pt x="155" y="210"/>
                      <a:pt x="155" y="209"/>
                    </a:cubicBezTo>
                    <a:close/>
                    <a:moveTo>
                      <a:pt x="383" y="125"/>
                    </a:moveTo>
                    <a:cubicBezTo>
                      <a:pt x="403" y="131"/>
                      <a:pt x="436" y="145"/>
                      <a:pt x="449" y="158"/>
                    </a:cubicBezTo>
                    <a:cubicBezTo>
                      <a:pt x="469" y="178"/>
                      <a:pt x="476" y="191"/>
                      <a:pt x="482" y="217"/>
                    </a:cubicBezTo>
                    <a:lnTo>
                      <a:pt x="482" y="237"/>
                    </a:lnTo>
                    <a:lnTo>
                      <a:pt x="482" y="244"/>
                    </a:lnTo>
                    <a:cubicBezTo>
                      <a:pt x="482" y="247"/>
                      <a:pt x="482" y="247"/>
                      <a:pt x="482" y="247"/>
                    </a:cubicBezTo>
                    <a:cubicBezTo>
                      <a:pt x="482" y="247"/>
                      <a:pt x="482" y="247"/>
                      <a:pt x="482" y="250"/>
                    </a:cubicBezTo>
                    <a:lnTo>
                      <a:pt x="482" y="263"/>
                    </a:lnTo>
                    <a:lnTo>
                      <a:pt x="476" y="270"/>
                    </a:lnTo>
                    <a:lnTo>
                      <a:pt x="476" y="277"/>
                    </a:lnTo>
                    <a:lnTo>
                      <a:pt x="463" y="283"/>
                    </a:lnTo>
                    <a:lnTo>
                      <a:pt x="443" y="283"/>
                    </a:lnTo>
                    <a:cubicBezTo>
                      <a:pt x="430" y="283"/>
                      <a:pt x="430" y="283"/>
                      <a:pt x="423" y="277"/>
                    </a:cubicBezTo>
                    <a:cubicBezTo>
                      <a:pt x="418" y="273"/>
                      <a:pt x="413" y="270"/>
                      <a:pt x="408" y="266"/>
                    </a:cubicBezTo>
                    <a:lnTo>
                      <a:pt x="408" y="266"/>
                    </a:lnTo>
                    <a:cubicBezTo>
                      <a:pt x="404" y="254"/>
                      <a:pt x="400" y="242"/>
                      <a:pt x="397" y="230"/>
                    </a:cubicBezTo>
                    <a:cubicBezTo>
                      <a:pt x="383" y="197"/>
                      <a:pt x="383" y="164"/>
                      <a:pt x="383" y="131"/>
                    </a:cubicBezTo>
                    <a:cubicBezTo>
                      <a:pt x="383" y="130"/>
                      <a:pt x="383" y="127"/>
                      <a:pt x="383" y="125"/>
                    </a:cubicBezTo>
                    <a:close/>
                    <a:moveTo>
                      <a:pt x="212" y="191"/>
                    </a:moveTo>
                    <a:lnTo>
                      <a:pt x="218" y="197"/>
                    </a:lnTo>
                    <a:lnTo>
                      <a:pt x="225" y="204"/>
                    </a:lnTo>
                    <a:cubicBezTo>
                      <a:pt x="232" y="217"/>
                      <a:pt x="238" y="224"/>
                      <a:pt x="245" y="230"/>
                    </a:cubicBezTo>
                    <a:cubicBezTo>
                      <a:pt x="245" y="237"/>
                      <a:pt x="258" y="244"/>
                      <a:pt x="265" y="244"/>
                    </a:cubicBezTo>
                    <a:cubicBezTo>
                      <a:pt x="267" y="244"/>
                      <a:pt x="270" y="243"/>
                      <a:pt x="272" y="243"/>
                    </a:cubicBezTo>
                    <a:lnTo>
                      <a:pt x="272" y="243"/>
                    </a:lnTo>
                    <a:cubicBezTo>
                      <a:pt x="279" y="274"/>
                      <a:pt x="291" y="305"/>
                      <a:pt x="298" y="336"/>
                    </a:cubicBezTo>
                    <a:cubicBezTo>
                      <a:pt x="304" y="343"/>
                      <a:pt x="304" y="349"/>
                      <a:pt x="304" y="363"/>
                    </a:cubicBezTo>
                    <a:lnTo>
                      <a:pt x="311" y="369"/>
                    </a:lnTo>
                    <a:cubicBezTo>
                      <a:pt x="311" y="372"/>
                      <a:pt x="311" y="376"/>
                      <a:pt x="311" y="376"/>
                    </a:cubicBezTo>
                    <a:lnTo>
                      <a:pt x="311" y="382"/>
                    </a:lnTo>
                    <a:lnTo>
                      <a:pt x="304" y="389"/>
                    </a:lnTo>
                    <a:lnTo>
                      <a:pt x="304" y="382"/>
                    </a:lnTo>
                    <a:lnTo>
                      <a:pt x="298" y="389"/>
                    </a:lnTo>
                    <a:cubicBezTo>
                      <a:pt x="291" y="389"/>
                      <a:pt x="271" y="382"/>
                      <a:pt x="265" y="376"/>
                    </a:cubicBezTo>
                    <a:lnTo>
                      <a:pt x="245" y="363"/>
                    </a:lnTo>
                    <a:lnTo>
                      <a:pt x="238" y="356"/>
                    </a:lnTo>
                    <a:lnTo>
                      <a:pt x="238" y="356"/>
                    </a:lnTo>
                    <a:cubicBezTo>
                      <a:pt x="238" y="356"/>
                      <a:pt x="241" y="359"/>
                      <a:pt x="239" y="359"/>
                    </a:cubicBezTo>
                    <a:cubicBezTo>
                      <a:pt x="238" y="359"/>
                      <a:pt x="236" y="358"/>
                      <a:pt x="232" y="356"/>
                    </a:cubicBezTo>
                    <a:cubicBezTo>
                      <a:pt x="225" y="343"/>
                      <a:pt x="212" y="336"/>
                      <a:pt x="198" y="323"/>
                    </a:cubicBezTo>
                    <a:lnTo>
                      <a:pt x="192" y="310"/>
                    </a:lnTo>
                    <a:lnTo>
                      <a:pt x="172" y="290"/>
                    </a:lnTo>
                    <a:lnTo>
                      <a:pt x="165" y="263"/>
                    </a:lnTo>
                    <a:lnTo>
                      <a:pt x="159" y="263"/>
                    </a:lnTo>
                    <a:lnTo>
                      <a:pt x="159" y="257"/>
                    </a:lnTo>
                    <a:cubicBezTo>
                      <a:pt x="159" y="250"/>
                      <a:pt x="152" y="244"/>
                      <a:pt x="152" y="230"/>
                    </a:cubicBezTo>
                    <a:lnTo>
                      <a:pt x="152" y="224"/>
                    </a:lnTo>
                    <a:lnTo>
                      <a:pt x="152" y="211"/>
                    </a:lnTo>
                    <a:cubicBezTo>
                      <a:pt x="154" y="209"/>
                      <a:pt x="154" y="209"/>
                      <a:pt x="155" y="209"/>
                    </a:cubicBezTo>
                    <a:lnTo>
                      <a:pt x="155" y="209"/>
                    </a:lnTo>
                    <a:cubicBezTo>
                      <a:pt x="155" y="209"/>
                      <a:pt x="155" y="209"/>
                      <a:pt x="155" y="209"/>
                    </a:cubicBezTo>
                    <a:lnTo>
                      <a:pt x="155" y="209"/>
                    </a:lnTo>
                    <a:lnTo>
                      <a:pt x="165" y="204"/>
                    </a:lnTo>
                    <a:cubicBezTo>
                      <a:pt x="172" y="197"/>
                      <a:pt x="172" y="197"/>
                      <a:pt x="165" y="197"/>
                    </a:cubicBezTo>
                    <a:lnTo>
                      <a:pt x="179" y="197"/>
                    </a:lnTo>
                    <a:lnTo>
                      <a:pt x="192" y="191"/>
                    </a:lnTo>
                    <a:close/>
                    <a:moveTo>
                      <a:pt x="368" y="0"/>
                    </a:moveTo>
                    <a:cubicBezTo>
                      <a:pt x="350" y="0"/>
                      <a:pt x="333" y="4"/>
                      <a:pt x="317" y="13"/>
                    </a:cubicBezTo>
                    <a:cubicBezTo>
                      <a:pt x="287" y="26"/>
                      <a:pt x="273" y="50"/>
                      <a:pt x="268" y="77"/>
                    </a:cubicBezTo>
                    <a:lnTo>
                      <a:pt x="268" y="77"/>
                    </a:lnTo>
                    <a:cubicBezTo>
                      <a:pt x="248" y="69"/>
                      <a:pt x="225" y="64"/>
                      <a:pt x="201" y="64"/>
                    </a:cubicBezTo>
                    <a:cubicBezTo>
                      <a:pt x="142" y="64"/>
                      <a:pt x="79" y="91"/>
                      <a:pt x="47" y="138"/>
                    </a:cubicBezTo>
                    <a:cubicBezTo>
                      <a:pt x="0" y="197"/>
                      <a:pt x="14" y="283"/>
                      <a:pt x="47" y="343"/>
                    </a:cubicBezTo>
                    <a:cubicBezTo>
                      <a:pt x="86" y="402"/>
                      <a:pt x="139" y="462"/>
                      <a:pt x="198" y="488"/>
                    </a:cubicBezTo>
                    <a:cubicBezTo>
                      <a:pt x="229" y="505"/>
                      <a:pt x="265" y="514"/>
                      <a:pt x="299" y="514"/>
                    </a:cubicBezTo>
                    <a:cubicBezTo>
                      <a:pt x="346" y="514"/>
                      <a:pt x="390" y="497"/>
                      <a:pt x="416" y="455"/>
                    </a:cubicBezTo>
                    <a:cubicBezTo>
                      <a:pt x="427" y="438"/>
                      <a:pt x="433" y="420"/>
                      <a:pt x="435" y="403"/>
                    </a:cubicBezTo>
                    <a:lnTo>
                      <a:pt x="435" y="403"/>
                    </a:lnTo>
                    <a:cubicBezTo>
                      <a:pt x="442" y="404"/>
                      <a:pt x="450" y="404"/>
                      <a:pt x="457" y="404"/>
                    </a:cubicBezTo>
                    <a:cubicBezTo>
                      <a:pt x="465" y="404"/>
                      <a:pt x="474" y="404"/>
                      <a:pt x="482" y="402"/>
                    </a:cubicBezTo>
                    <a:cubicBezTo>
                      <a:pt x="555" y="382"/>
                      <a:pt x="601" y="310"/>
                      <a:pt x="601" y="237"/>
                    </a:cubicBezTo>
                    <a:cubicBezTo>
                      <a:pt x="608" y="171"/>
                      <a:pt x="568" y="105"/>
                      <a:pt x="515" y="59"/>
                    </a:cubicBezTo>
                    <a:cubicBezTo>
                      <a:pt x="476" y="30"/>
                      <a:pt x="419" y="0"/>
                      <a:pt x="3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36"/>
              <p:cNvSpPr/>
              <p:nvPr/>
            </p:nvSpPr>
            <p:spPr>
              <a:xfrm>
                <a:off x="3626478" y="2231386"/>
                <a:ext cx="18291" cy="18672"/>
              </a:xfrm>
              <a:custGeom>
                <a:rect b="b" l="l" r="r" t="t"/>
                <a:pathLst>
                  <a:path extrusionOk="0" h="540" w="529">
                    <a:moveTo>
                      <a:pt x="328" y="129"/>
                    </a:moveTo>
                    <a:cubicBezTo>
                      <a:pt x="329" y="129"/>
                      <a:pt x="330" y="129"/>
                      <a:pt x="330" y="130"/>
                    </a:cubicBezTo>
                    <a:lnTo>
                      <a:pt x="350" y="136"/>
                    </a:lnTo>
                    <a:cubicBezTo>
                      <a:pt x="348" y="134"/>
                      <a:pt x="347" y="133"/>
                      <a:pt x="347" y="133"/>
                    </a:cubicBezTo>
                    <a:lnTo>
                      <a:pt x="347" y="133"/>
                    </a:lnTo>
                    <a:cubicBezTo>
                      <a:pt x="348" y="133"/>
                      <a:pt x="352" y="136"/>
                      <a:pt x="357" y="136"/>
                    </a:cubicBezTo>
                    <a:cubicBezTo>
                      <a:pt x="357" y="136"/>
                      <a:pt x="365" y="145"/>
                      <a:pt x="365" y="145"/>
                    </a:cubicBezTo>
                    <a:lnTo>
                      <a:pt x="365" y="145"/>
                    </a:lnTo>
                    <a:lnTo>
                      <a:pt x="377" y="156"/>
                    </a:lnTo>
                    <a:lnTo>
                      <a:pt x="377" y="150"/>
                    </a:lnTo>
                    <a:lnTo>
                      <a:pt x="383" y="163"/>
                    </a:lnTo>
                    <a:lnTo>
                      <a:pt x="390" y="169"/>
                    </a:lnTo>
                    <a:cubicBezTo>
                      <a:pt x="390" y="174"/>
                      <a:pt x="390" y="187"/>
                      <a:pt x="390" y="187"/>
                    </a:cubicBezTo>
                    <a:lnTo>
                      <a:pt x="390" y="202"/>
                    </a:lnTo>
                    <a:lnTo>
                      <a:pt x="390" y="216"/>
                    </a:lnTo>
                    <a:cubicBezTo>
                      <a:pt x="390" y="221"/>
                      <a:pt x="385" y="231"/>
                      <a:pt x="387" y="231"/>
                    </a:cubicBezTo>
                    <a:cubicBezTo>
                      <a:pt x="388" y="231"/>
                      <a:pt x="389" y="230"/>
                      <a:pt x="390" y="229"/>
                    </a:cubicBezTo>
                    <a:lnTo>
                      <a:pt x="390" y="229"/>
                    </a:lnTo>
                    <a:lnTo>
                      <a:pt x="385" y="235"/>
                    </a:lnTo>
                    <a:lnTo>
                      <a:pt x="383" y="235"/>
                    </a:lnTo>
                    <a:cubicBezTo>
                      <a:pt x="350" y="222"/>
                      <a:pt x="330" y="216"/>
                      <a:pt x="304" y="196"/>
                    </a:cubicBezTo>
                    <a:cubicBezTo>
                      <a:pt x="299" y="193"/>
                      <a:pt x="295" y="191"/>
                      <a:pt x="290" y="188"/>
                    </a:cubicBezTo>
                    <a:lnTo>
                      <a:pt x="290" y="188"/>
                    </a:lnTo>
                    <a:lnTo>
                      <a:pt x="284" y="169"/>
                    </a:lnTo>
                    <a:lnTo>
                      <a:pt x="284" y="156"/>
                    </a:lnTo>
                    <a:lnTo>
                      <a:pt x="291" y="143"/>
                    </a:lnTo>
                    <a:lnTo>
                      <a:pt x="291" y="143"/>
                    </a:lnTo>
                    <a:cubicBezTo>
                      <a:pt x="289" y="146"/>
                      <a:pt x="289" y="147"/>
                      <a:pt x="288" y="147"/>
                    </a:cubicBezTo>
                    <a:cubicBezTo>
                      <a:pt x="287" y="147"/>
                      <a:pt x="290" y="135"/>
                      <a:pt x="290" y="135"/>
                    </a:cubicBezTo>
                    <a:cubicBezTo>
                      <a:pt x="291" y="135"/>
                      <a:pt x="291" y="136"/>
                      <a:pt x="291" y="136"/>
                    </a:cubicBezTo>
                    <a:lnTo>
                      <a:pt x="297" y="130"/>
                    </a:lnTo>
                    <a:lnTo>
                      <a:pt x="324" y="130"/>
                    </a:lnTo>
                    <a:cubicBezTo>
                      <a:pt x="327" y="130"/>
                      <a:pt x="328" y="129"/>
                      <a:pt x="328" y="129"/>
                    </a:cubicBezTo>
                    <a:close/>
                    <a:moveTo>
                      <a:pt x="381" y="242"/>
                    </a:moveTo>
                    <a:lnTo>
                      <a:pt x="377" y="249"/>
                    </a:lnTo>
                    <a:lnTo>
                      <a:pt x="377" y="242"/>
                    </a:lnTo>
                    <a:close/>
                    <a:moveTo>
                      <a:pt x="152" y="301"/>
                    </a:moveTo>
                    <a:cubicBezTo>
                      <a:pt x="165" y="308"/>
                      <a:pt x="172" y="315"/>
                      <a:pt x="185" y="315"/>
                    </a:cubicBezTo>
                    <a:cubicBezTo>
                      <a:pt x="172" y="315"/>
                      <a:pt x="192" y="321"/>
                      <a:pt x="198" y="321"/>
                    </a:cubicBezTo>
                    <a:cubicBezTo>
                      <a:pt x="203" y="322"/>
                      <a:pt x="207" y="323"/>
                      <a:pt x="212" y="323"/>
                    </a:cubicBezTo>
                    <a:cubicBezTo>
                      <a:pt x="213" y="323"/>
                      <a:pt x="214" y="323"/>
                      <a:pt x="215" y="323"/>
                    </a:cubicBezTo>
                    <a:lnTo>
                      <a:pt x="215" y="323"/>
                    </a:lnTo>
                    <a:cubicBezTo>
                      <a:pt x="218" y="329"/>
                      <a:pt x="222" y="335"/>
                      <a:pt x="225" y="341"/>
                    </a:cubicBezTo>
                    <a:cubicBezTo>
                      <a:pt x="238" y="354"/>
                      <a:pt x="245" y="361"/>
                      <a:pt x="251" y="374"/>
                    </a:cubicBezTo>
                    <a:lnTo>
                      <a:pt x="264" y="394"/>
                    </a:lnTo>
                    <a:lnTo>
                      <a:pt x="264" y="401"/>
                    </a:lnTo>
                    <a:cubicBezTo>
                      <a:pt x="264" y="403"/>
                      <a:pt x="264" y="407"/>
                      <a:pt x="264" y="407"/>
                    </a:cubicBezTo>
                    <a:lnTo>
                      <a:pt x="245" y="407"/>
                    </a:lnTo>
                    <a:lnTo>
                      <a:pt x="225" y="401"/>
                    </a:lnTo>
                    <a:lnTo>
                      <a:pt x="211" y="401"/>
                    </a:lnTo>
                    <a:cubicBezTo>
                      <a:pt x="205" y="401"/>
                      <a:pt x="198" y="394"/>
                      <a:pt x="192" y="394"/>
                    </a:cubicBezTo>
                    <a:lnTo>
                      <a:pt x="185" y="394"/>
                    </a:lnTo>
                    <a:lnTo>
                      <a:pt x="178" y="387"/>
                    </a:lnTo>
                    <a:lnTo>
                      <a:pt x="172" y="387"/>
                    </a:lnTo>
                    <a:lnTo>
                      <a:pt x="172" y="381"/>
                    </a:lnTo>
                    <a:lnTo>
                      <a:pt x="165" y="374"/>
                    </a:lnTo>
                    <a:cubicBezTo>
                      <a:pt x="161" y="372"/>
                      <a:pt x="159" y="371"/>
                      <a:pt x="159" y="371"/>
                    </a:cubicBezTo>
                    <a:lnTo>
                      <a:pt x="159" y="371"/>
                    </a:lnTo>
                    <a:cubicBezTo>
                      <a:pt x="159" y="371"/>
                      <a:pt x="163" y="374"/>
                      <a:pt x="159" y="374"/>
                    </a:cubicBezTo>
                    <a:lnTo>
                      <a:pt x="152" y="354"/>
                    </a:lnTo>
                    <a:lnTo>
                      <a:pt x="145" y="348"/>
                    </a:lnTo>
                    <a:lnTo>
                      <a:pt x="145" y="348"/>
                    </a:lnTo>
                    <a:cubicBezTo>
                      <a:pt x="147" y="349"/>
                      <a:pt x="148" y="350"/>
                      <a:pt x="148" y="350"/>
                    </a:cubicBezTo>
                    <a:cubicBezTo>
                      <a:pt x="150" y="350"/>
                      <a:pt x="145" y="341"/>
                      <a:pt x="145" y="341"/>
                    </a:cubicBezTo>
                    <a:lnTo>
                      <a:pt x="139" y="321"/>
                    </a:lnTo>
                    <a:lnTo>
                      <a:pt x="139" y="308"/>
                    </a:lnTo>
                    <a:lnTo>
                      <a:pt x="139" y="301"/>
                    </a:lnTo>
                    <a:close/>
                    <a:moveTo>
                      <a:pt x="327" y="0"/>
                    </a:moveTo>
                    <a:cubicBezTo>
                      <a:pt x="270" y="0"/>
                      <a:pt x="216" y="23"/>
                      <a:pt x="178" y="70"/>
                    </a:cubicBezTo>
                    <a:cubicBezTo>
                      <a:pt x="158" y="101"/>
                      <a:pt x="152" y="136"/>
                      <a:pt x="154" y="170"/>
                    </a:cubicBezTo>
                    <a:lnTo>
                      <a:pt x="154" y="170"/>
                    </a:lnTo>
                    <a:cubicBezTo>
                      <a:pt x="148" y="169"/>
                      <a:pt x="141" y="169"/>
                      <a:pt x="135" y="169"/>
                    </a:cubicBezTo>
                    <a:cubicBezTo>
                      <a:pt x="130" y="169"/>
                      <a:pt x="124" y="169"/>
                      <a:pt x="119" y="169"/>
                    </a:cubicBezTo>
                    <a:cubicBezTo>
                      <a:pt x="79" y="176"/>
                      <a:pt x="40" y="189"/>
                      <a:pt x="20" y="229"/>
                    </a:cubicBezTo>
                    <a:cubicBezTo>
                      <a:pt x="0" y="262"/>
                      <a:pt x="0" y="301"/>
                      <a:pt x="7" y="341"/>
                    </a:cubicBezTo>
                    <a:cubicBezTo>
                      <a:pt x="20" y="407"/>
                      <a:pt x="53" y="467"/>
                      <a:pt x="106" y="500"/>
                    </a:cubicBezTo>
                    <a:cubicBezTo>
                      <a:pt x="165" y="533"/>
                      <a:pt x="231" y="539"/>
                      <a:pt x="291" y="539"/>
                    </a:cubicBezTo>
                    <a:cubicBezTo>
                      <a:pt x="330" y="533"/>
                      <a:pt x="370" y="519"/>
                      <a:pt x="390" y="480"/>
                    </a:cubicBezTo>
                    <a:cubicBezTo>
                      <a:pt x="410" y="447"/>
                      <a:pt x="403" y="401"/>
                      <a:pt x="390" y="368"/>
                    </a:cubicBezTo>
                    <a:cubicBezTo>
                      <a:pt x="389" y="366"/>
                      <a:pt x="389" y="364"/>
                      <a:pt x="388" y="362"/>
                    </a:cubicBezTo>
                    <a:lnTo>
                      <a:pt x="388" y="362"/>
                    </a:lnTo>
                    <a:cubicBezTo>
                      <a:pt x="427" y="362"/>
                      <a:pt x="459" y="342"/>
                      <a:pt x="482" y="308"/>
                    </a:cubicBezTo>
                    <a:cubicBezTo>
                      <a:pt x="522" y="262"/>
                      <a:pt x="528" y="183"/>
                      <a:pt x="509" y="130"/>
                    </a:cubicBezTo>
                    <a:cubicBezTo>
                      <a:pt x="482" y="64"/>
                      <a:pt x="429" y="18"/>
                      <a:pt x="370" y="4"/>
                    </a:cubicBezTo>
                    <a:cubicBezTo>
                      <a:pt x="356" y="2"/>
                      <a:pt x="341" y="0"/>
                      <a:pt x="3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36"/>
              <p:cNvSpPr/>
              <p:nvPr/>
            </p:nvSpPr>
            <p:spPr>
              <a:xfrm>
                <a:off x="3649057" y="2238821"/>
                <a:ext cx="15110" cy="13001"/>
              </a:xfrm>
              <a:custGeom>
                <a:rect b="b" l="l" r="r" t="t"/>
                <a:pathLst>
                  <a:path extrusionOk="0" h="376" w="437">
                    <a:moveTo>
                      <a:pt x="121" y="136"/>
                    </a:moveTo>
                    <a:cubicBezTo>
                      <a:pt x="121" y="137"/>
                      <a:pt x="120" y="137"/>
                      <a:pt x="120" y="137"/>
                    </a:cubicBezTo>
                    <a:cubicBezTo>
                      <a:pt x="120" y="137"/>
                      <a:pt x="120" y="137"/>
                      <a:pt x="120" y="137"/>
                    </a:cubicBezTo>
                    <a:lnTo>
                      <a:pt x="120" y="137"/>
                    </a:lnTo>
                    <a:cubicBezTo>
                      <a:pt x="120" y="136"/>
                      <a:pt x="121" y="136"/>
                      <a:pt x="121" y="136"/>
                    </a:cubicBezTo>
                    <a:close/>
                    <a:moveTo>
                      <a:pt x="132" y="122"/>
                    </a:moveTo>
                    <a:lnTo>
                      <a:pt x="140" y="126"/>
                    </a:lnTo>
                    <a:lnTo>
                      <a:pt x="153" y="126"/>
                    </a:lnTo>
                    <a:cubicBezTo>
                      <a:pt x="166" y="133"/>
                      <a:pt x="179" y="133"/>
                      <a:pt x="192" y="139"/>
                    </a:cubicBezTo>
                    <a:lnTo>
                      <a:pt x="212" y="146"/>
                    </a:lnTo>
                    <a:lnTo>
                      <a:pt x="225" y="146"/>
                    </a:lnTo>
                    <a:cubicBezTo>
                      <a:pt x="217" y="146"/>
                      <a:pt x="225" y="149"/>
                      <a:pt x="228" y="149"/>
                    </a:cubicBezTo>
                    <a:cubicBezTo>
                      <a:pt x="230" y="149"/>
                      <a:pt x="230" y="148"/>
                      <a:pt x="225" y="146"/>
                    </a:cubicBezTo>
                    <a:lnTo>
                      <a:pt x="225" y="146"/>
                    </a:lnTo>
                    <a:cubicBezTo>
                      <a:pt x="239" y="153"/>
                      <a:pt x="252" y="159"/>
                      <a:pt x="258" y="166"/>
                    </a:cubicBezTo>
                    <a:lnTo>
                      <a:pt x="265" y="172"/>
                    </a:lnTo>
                    <a:lnTo>
                      <a:pt x="272" y="179"/>
                    </a:lnTo>
                    <a:lnTo>
                      <a:pt x="278" y="186"/>
                    </a:lnTo>
                    <a:cubicBezTo>
                      <a:pt x="279" y="187"/>
                      <a:pt x="280" y="188"/>
                      <a:pt x="281" y="188"/>
                    </a:cubicBezTo>
                    <a:lnTo>
                      <a:pt x="281" y="188"/>
                    </a:lnTo>
                    <a:lnTo>
                      <a:pt x="283" y="194"/>
                    </a:lnTo>
                    <a:cubicBezTo>
                      <a:pt x="283" y="194"/>
                      <a:pt x="283" y="194"/>
                      <a:pt x="282" y="194"/>
                    </a:cubicBezTo>
                    <a:lnTo>
                      <a:pt x="282" y="194"/>
                    </a:lnTo>
                    <a:cubicBezTo>
                      <a:pt x="282" y="194"/>
                      <a:pt x="282" y="195"/>
                      <a:pt x="285" y="199"/>
                    </a:cubicBezTo>
                    <a:lnTo>
                      <a:pt x="283" y="194"/>
                    </a:lnTo>
                    <a:lnTo>
                      <a:pt x="283" y="194"/>
                    </a:lnTo>
                    <a:cubicBezTo>
                      <a:pt x="284" y="195"/>
                      <a:pt x="285" y="197"/>
                      <a:pt x="285" y="199"/>
                    </a:cubicBezTo>
                    <a:lnTo>
                      <a:pt x="291" y="219"/>
                    </a:lnTo>
                    <a:lnTo>
                      <a:pt x="291" y="225"/>
                    </a:lnTo>
                    <a:lnTo>
                      <a:pt x="285" y="238"/>
                    </a:lnTo>
                    <a:lnTo>
                      <a:pt x="278" y="245"/>
                    </a:lnTo>
                    <a:lnTo>
                      <a:pt x="219" y="245"/>
                    </a:lnTo>
                    <a:lnTo>
                      <a:pt x="199" y="238"/>
                    </a:lnTo>
                    <a:lnTo>
                      <a:pt x="186" y="232"/>
                    </a:lnTo>
                    <a:cubicBezTo>
                      <a:pt x="179" y="232"/>
                      <a:pt x="173" y="225"/>
                      <a:pt x="166" y="225"/>
                    </a:cubicBezTo>
                    <a:cubicBezTo>
                      <a:pt x="159" y="219"/>
                      <a:pt x="146" y="212"/>
                      <a:pt x="140" y="205"/>
                    </a:cubicBezTo>
                    <a:lnTo>
                      <a:pt x="140" y="205"/>
                    </a:lnTo>
                    <a:lnTo>
                      <a:pt x="133" y="199"/>
                    </a:lnTo>
                    <a:lnTo>
                      <a:pt x="113" y="186"/>
                    </a:lnTo>
                    <a:lnTo>
                      <a:pt x="120" y="186"/>
                    </a:lnTo>
                    <a:lnTo>
                      <a:pt x="113" y="179"/>
                    </a:lnTo>
                    <a:lnTo>
                      <a:pt x="111" y="177"/>
                    </a:lnTo>
                    <a:lnTo>
                      <a:pt x="111" y="177"/>
                    </a:lnTo>
                    <a:cubicBezTo>
                      <a:pt x="112" y="175"/>
                      <a:pt x="112" y="174"/>
                      <a:pt x="113" y="172"/>
                    </a:cubicBezTo>
                    <a:lnTo>
                      <a:pt x="120" y="159"/>
                    </a:lnTo>
                    <a:cubicBezTo>
                      <a:pt x="120" y="157"/>
                      <a:pt x="120" y="154"/>
                      <a:pt x="120" y="153"/>
                    </a:cubicBezTo>
                    <a:lnTo>
                      <a:pt x="120" y="139"/>
                    </a:lnTo>
                    <a:lnTo>
                      <a:pt x="122" y="135"/>
                    </a:lnTo>
                    <a:lnTo>
                      <a:pt x="122" y="135"/>
                    </a:lnTo>
                    <a:cubicBezTo>
                      <a:pt x="123" y="135"/>
                      <a:pt x="124" y="134"/>
                      <a:pt x="125" y="133"/>
                    </a:cubicBezTo>
                    <a:lnTo>
                      <a:pt x="126" y="133"/>
                    </a:lnTo>
                    <a:lnTo>
                      <a:pt x="126" y="131"/>
                    </a:lnTo>
                    <a:lnTo>
                      <a:pt x="126" y="131"/>
                    </a:lnTo>
                    <a:cubicBezTo>
                      <a:pt x="129" y="129"/>
                      <a:pt x="131" y="126"/>
                      <a:pt x="132" y="122"/>
                    </a:cubicBezTo>
                    <a:close/>
                    <a:moveTo>
                      <a:pt x="283" y="243"/>
                    </a:moveTo>
                    <a:cubicBezTo>
                      <a:pt x="284" y="243"/>
                      <a:pt x="285" y="244"/>
                      <a:pt x="285" y="245"/>
                    </a:cubicBezTo>
                    <a:lnTo>
                      <a:pt x="279" y="245"/>
                    </a:lnTo>
                    <a:cubicBezTo>
                      <a:pt x="280" y="244"/>
                      <a:pt x="282" y="243"/>
                      <a:pt x="283" y="243"/>
                    </a:cubicBezTo>
                    <a:close/>
                    <a:moveTo>
                      <a:pt x="113" y="1"/>
                    </a:moveTo>
                    <a:cubicBezTo>
                      <a:pt x="87" y="7"/>
                      <a:pt x="54" y="20"/>
                      <a:pt x="41" y="47"/>
                    </a:cubicBezTo>
                    <a:cubicBezTo>
                      <a:pt x="21" y="67"/>
                      <a:pt x="7" y="93"/>
                      <a:pt x="1" y="126"/>
                    </a:cubicBezTo>
                    <a:cubicBezTo>
                      <a:pt x="1" y="139"/>
                      <a:pt x="1" y="146"/>
                      <a:pt x="1" y="159"/>
                    </a:cubicBezTo>
                    <a:cubicBezTo>
                      <a:pt x="1" y="163"/>
                      <a:pt x="4" y="170"/>
                      <a:pt x="7" y="177"/>
                    </a:cubicBezTo>
                    <a:lnTo>
                      <a:pt x="7" y="177"/>
                    </a:lnTo>
                    <a:cubicBezTo>
                      <a:pt x="5" y="217"/>
                      <a:pt x="27" y="252"/>
                      <a:pt x="54" y="278"/>
                    </a:cubicBezTo>
                    <a:cubicBezTo>
                      <a:pt x="104" y="334"/>
                      <a:pt x="186" y="375"/>
                      <a:pt x="262" y="375"/>
                    </a:cubicBezTo>
                    <a:cubicBezTo>
                      <a:pt x="277" y="375"/>
                      <a:pt x="291" y="374"/>
                      <a:pt x="305" y="370"/>
                    </a:cubicBezTo>
                    <a:cubicBezTo>
                      <a:pt x="397" y="344"/>
                      <a:pt x="437" y="245"/>
                      <a:pt x="404" y="159"/>
                    </a:cubicBezTo>
                    <a:cubicBezTo>
                      <a:pt x="384" y="113"/>
                      <a:pt x="357" y="80"/>
                      <a:pt x="318" y="60"/>
                    </a:cubicBezTo>
                    <a:cubicBezTo>
                      <a:pt x="278" y="34"/>
                      <a:pt x="239" y="20"/>
                      <a:pt x="199" y="14"/>
                    </a:cubicBezTo>
                    <a:cubicBezTo>
                      <a:pt x="173" y="7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36"/>
              <p:cNvSpPr/>
              <p:nvPr/>
            </p:nvSpPr>
            <p:spPr>
              <a:xfrm>
                <a:off x="3642902" y="2248779"/>
                <a:ext cx="16493" cy="13070"/>
              </a:xfrm>
              <a:custGeom>
                <a:rect b="b" l="l" r="r" t="t"/>
                <a:pathLst>
                  <a:path extrusionOk="0" h="378" w="477">
                    <a:moveTo>
                      <a:pt x="179" y="135"/>
                    </a:moveTo>
                    <a:cubicBezTo>
                      <a:pt x="177" y="135"/>
                      <a:pt x="174" y="136"/>
                      <a:pt x="173" y="137"/>
                    </a:cubicBezTo>
                    <a:lnTo>
                      <a:pt x="173" y="137"/>
                    </a:lnTo>
                    <a:cubicBezTo>
                      <a:pt x="172" y="136"/>
                      <a:pt x="170" y="135"/>
                      <a:pt x="166" y="135"/>
                    </a:cubicBezTo>
                    <a:close/>
                    <a:moveTo>
                      <a:pt x="166" y="135"/>
                    </a:moveTo>
                    <a:lnTo>
                      <a:pt x="164" y="137"/>
                    </a:lnTo>
                    <a:lnTo>
                      <a:pt x="164" y="137"/>
                    </a:lnTo>
                    <a:cubicBezTo>
                      <a:pt x="162" y="137"/>
                      <a:pt x="161" y="136"/>
                      <a:pt x="159" y="135"/>
                    </a:cubicBezTo>
                    <a:close/>
                    <a:moveTo>
                      <a:pt x="199" y="142"/>
                    </a:moveTo>
                    <a:cubicBezTo>
                      <a:pt x="197" y="142"/>
                      <a:pt x="198" y="143"/>
                      <a:pt x="200" y="143"/>
                    </a:cubicBezTo>
                    <a:lnTo>
                      <a:pt x="200" y="143"/>
                    </a:lnTo>
                    <a:lnTo>
                      <a:pt x="199" y="142"/>
                    </a:lnTo>
                    <a:close/>
                    <a:moveTo>
                      <a:pt x="159" y="135"/>
                    </a:moveTo>
                    <a:cubicBezTo>
                      <a:pt x="159" y="140"/>
                      <a:pt x="156" y="145"/>
                      <a:pt x="156" y="145"/>
                    </a:cubicBezTo>
                    <a:cubicBezTo>
                      <a:pt x="156" y="145"/>
                      <a:pt x="157" y="144"/>
                      <a:pt x="157" y="144"/>
                    </a:cubicBezTo>
                    <a:lnTo>
                      <a:pt x="157" y="144"/>
                    </a:lnTo>
                    <a:cubicBezTo>
                      <a:pt x="156" y="146"/>
                      <a:pt x="155" y="148"/>
                      <a:pt x="152" y="148"/>
                    </a:cubicBezTo>
                    <a:lnTo>
                      <a:pt x="159" y="135"/>
                    </a:lnTo>
                    <a:close/>
                    <a:moveTo>
                      <a:pt x="156" y="151"/>
                    </a:moveTo>
                    <a:lnTo>
                      <a:pt x="156" y="151"/>
                    </a:lnTo>
                    <a:cubicBezTo>
                      <a:pt x="156" y="151"/>
                      <a:pt x="156" y="151"/>
                      <a:pt x="156" y="151"/>
                    </a:cubicBezTo>
                    <a:lnTo>
                      <a:pt x="156" y="151"/>
                    </a:lnTo>
                    <a:cubicBezTo>
                      <a:pt x="156" y="151"/>
                      <a:pt x="156" y="151"/>
                      <a:pt x="156" y="151"/>
                    </a:cubicBezTo>
                    <a:close/>
                    <a:moveTo>
                      <a:pt x="157" y="152"/>
                    </a:moveTo>
                    <a:cubicBezTo>
                      <a:pt x="157" y="152"/>
                      <a:pt x="158" y="153"/>
                      <a:pt x="158" y="154"/>
                    </a:cubicBezTo>
                    <a:lnTo>
                      <a:pt x="158" y="154"/>
                    </a:lnTo>
                    <a:cubicBezTo>
                      <a:pt x="157" y="153"/>
                      <a:pt x="157" y="153"/>
                      <a:pt x="157" y="152"/>
                    </a:cubicBezTo>
                    <a:lnTo>
                      <a:pt x="157" y="152"/>
                    </a:lnTo>
                    <a:cubicBezTo>
                      <a:pt x="157" y="152"/>
                      <a:pt x="157" y="152"/>
                      <a:pt x="157" y="152"/>
                    </a:cubicBezTo>
                    <a:close/>
                    <a:moveTo>
                      <a:pt x="159" y="176"/>
                    </a:moveTo>
                    <a:cubicBezTo>
                      <a:pt x="160" y="179"/>
                      <a:pt x="162" y="183"/>
                      <a:pt x="161" y="183"/>
                    </a:cubicBezTo>
                    <a:cubicBezTo>
                      <a:pt x="160" y="183"/>
                      <a:pt x="160" y="182"/>
                      <a:pt x="159" y="181"/>
                    </a:cubicBezTo>
                    <a:lnTo>
                      <a:pt x="159" y="176"/>
                    </a:lnTo>
                    <a:close/>
                    <a:moveTo>
                      <a:pt x="337" y="247"/>
                    </a:moveTo>
                    <a:cubicBezTo>
                      <a:pt x="336" y="249"/>
                      <a:pt x="335" y="249"/>
                      <a:pt x="335" y="249"/>
                    </a:cubicBezTo>
                    <a:lnTo>
                      <a:pt x="335" y="249"/>
                    </a:lnTo>
                    <a:cubicBezTo>
                      <a:pt x="335" y="249"/>
                      <a:pt x="336" y="248"/>
                      <a:pt x="336" y="247"/>
                    </a:cubicBezTo>
                    <a:close/>
                    <a:moveTo>
                      <a:pt x="179" y="135"/>
                    </a:moveTo>
                    <a:lnTo>
                      <a:pt x="185" y="142"/>
                    </a:lnTo>
                    <a:lnTo>
                      <a:pt x="205" y="142"/>
                    </a:lnTo>
                    <a:cubicBezTo>
                      <a:pt x="210" y="144"/>
                      <a:pt x="210" y="145"/>
                      <a:pt x="208" y="145"/>
                    </a:cubicBezTo>
                    <a:cubicBezTo>
                      <a:pt x="206" y="145"/>
                      <a:pt x="203" y="144"/>
                      <a:pt x="200" y="143"/>
                    </a:cubicBezTo>
                    <a:lnTo>
                      <a:pt x="200" y="143"/>
                    </a:lnTo>
                    <a:lnTo>
                      <a:pt x="205" y="148"/>
                    </a:lnTo>
                    <a:lnTo>
                      <a:pt x="232" y="162"/>
                    </a:lnTo>
                    <a:cubicBezTo>
                      <a:pt x="233" y="163"/>
                      <a:pt x="235" y="165"/>
                      <a:pt x="238" y="168"/>
                    </a:cubicBezTo>
                    <a:lnTo>
                      <a:pt x="252" y="181"/>
                    </a:lnTo>
                    <a:lnTo>
                      <a:pt x="291" y="214"/>
                    </a:lnTo>
                    <a:cubicBezTo>
                      <a:pt x="304" y="228"/>
                      <a:pt x="318" y="234"/>
                      <a:pt x="331" y="247"/>
                    </a:cubicBezTo>
                    <a:lnTo>
                      <a:pt x="324" y="254"/>
                    </a:lnTo>
                    <a:cubicBezTo>
                      <a:pt x="323" y="254"/>
                      <a:pt x="323" y="255"/>
                      <a:pt x="322" y="255"/>
                    </a:cubicBezTo>
                    <a:lnTo>
                      <a:pt x="322" y="255"/>
                    </a:lnTo>
                    <a:cubicBezTo>
                      <a:pt x="322" y="255"/>
                      <a:pt x="321" y="254"/>
                      <a:pt x="318" y="254"/>
                    </a:cubicBezTo>
                    <a:lnTo>
                      <a:pt x="265" y="254"/>
                    </a:lnTo>
                    <a:cubicBezTo>
                      <a:pt x="269" y="254"/>
                      <a:pt x="262" y="251"/>
                      <a:pt x="260" y="251"/>
                    </a:cubicBezTo>
                    <a:lnTo>
                      <a:pt x="260" y="251"/>
                    </a:lnTo>
                    <a:cubicBezTo>
                      <a:pt x="260" y="251"/>
                      <a:pt x="260" y="252"/>
                      <a:pt x="265" y="254"/>
                    </a:cubicBezTo>
                    <a:lnTo>
                      <a:pt x="245" y="247"/>
                    </a:lnTo>
                    <a:cubicBezTo>
                      <a:pt x="243" y="247"/>
                      <a:pt x="241" y="248"/>
                      <a:pt x="239" y="248"/>
                    </a:cubicBezTo>
                    <a:lnTo>
                      <a:pt x="239" y="248"/>
                    </a:lnTo>
                    <a:cubicBezTo>
                      <a:pt x="230" y="243"/>
                      <a:pt x="223" y="239"/>
                      <a:pt x="219" y="234"/>
                    </a:cubicBezTo>
                    <a:lnTo>
                      <a:pt x="205" y="228"/>
                    </a:lnTo>
                    <a:lnTo>
                      <a:pt x="199" y="221"/>
                    </a:lnTo>
                    <a:lnTo>
                      <a:pt x="185" y="214"/>
                    </a:lnTo>
                    <a:lnTo>
                      <a:pt x="179" y="201"/>
                    </a:lnTo>
                    <a:lnTo>
                      <a:pt x="172" y="188"/>
                    </a:lnTo>
                    <a:lnTo>
                      <a:pt x="159" y="175"/>
                    </a:lnTo>
                    <a:lnTo>
                      <a:pt x="159" y="168"/>
                    </a:lnTo>
                    <a:lnTo>
                      <a:pt x="159" y="162"/>
                    </a:lnTo>
                    <a:lnTo>
                      <a:pt x="159" y="148"/>
                    </a:lnTo>
                    <a:lnTo>
                      <a:pt x="159" y="142"/>
                    </a:lnTo>
                    <a:cubicBezTo>
                      <a:pt x="159" y="142"/>
                      <a:pt x="164" y="140"/>
                      <a:pt x="166" y="138"/>
                    </a:cubicBezTo>
                    <a:lnTo>
                      <a:pt x="166" y="138"/>
                    </a:lnTo>
                    <a:cubicBezTo>
                      <a:pt x="167" y="138"/>
                      <a:pt x="169" y="138"/>
                      <a:pt x="170" y="138"/>
                    </a:cubicBezTo>
                    <a:cubicBezTo>
                      <a:pt x="170" y="138"/>
                      <a:pt x="171" y="138"/>
                      <a:pt x="171" y="138"/>
                    </a:cubicBezTo>
                    <a:lnTo>
                      <a:pt x="171" y="138"/>
                    </a:lnTo>
                    <a:cubicBezTo>
                      <a:pt x="171" y="138"/>
                      <a:pt x="171" y="138"/>
                      <a:pt x="172" y="138"/>
                    </a:cubicBezTo>
                    <a:cubicBezTo>
                      <a:pt x="172" y="138"/>
                      <a:pt x="174" y="137"/>
                      <a:pt x="179" y="135"/>
                    </a:cubicBezTo>
                    <a:close/>
                    <a:moveTo>
                      <a:pt x="180" y="1"/>
                    </a:moveTo>
                    <a:cubicBezTo>
                      <a:pt x="143" y="1"/>
                      <a:pt x="104" y="11"/>
                      <a:pt x="73" y="36"/>
                    </a:cubicBezTo>
                    <a:cubicBezTo>
                      <a:pt x="1" y="96"/>
                      <a:pt x="7" y="214"/>
                      <a:pt x="73" y="274"/>
                    </a:cubicBezTo>
                    <a:cubicBezTo>
                      <a:pt x="113" y="307"/>
                      <a:pt x="152" y="327"/>
                      <a:pt x="199" y="340"/>
                    </a:cubicBezTo>
                    <a:cubicBezTo>
                      <a:pt x="204" y="342"/>
                      <a:pt x="210" y="345"/>
                      <a:pt x="216" y="347"/>
                    </a:cubicBezTo>
                    <a:lnTo>
                      <a:pt x="216" y="347"/>
                    </a:lnTo>
                    <a:cubicBezTo>
                      <a:pt x="234" y="358"/>
                      <a:pt x="255" y="367"/>
                      <a:pt x="271" y="373"/>
                    </a:cubicBezTo>
                    <a:cubicBezTo>
                      <a:pt x="285" y="376"/>
                      <a:pt x="299" y="378"/>
                      <a:pt x="314" y="378"/>
                    </a:cubicBezTo>
                    <a:cubicBezTo>
                      <a:pt x="329" y="378"/>
                      <a:pt x="344" y="376"/>
                      <a:pt x="357" y="373"/>
                    </a:cubicBezTo>
                    <a:cubicBezTo>
                      <a:pt x="410" y="366"/>
                      <a:pt x="450" y="327"/>
                      <a:pt x="463" y="281"/>
                    </a:cubicBezTo>
                    <a:cubicBezTo>
                      <a:pt x="476" y="228"/>
                      <a:pt x="456" y="175"/>
                      <a:pt x="417" y="148"/>
                    </a:cubicBezTo>
                    <a:cubicBezTo>
                      <a:pt x="384" y="122"/>
                      <a:pt x="357" y="96"/>
                      <a:pt x="331" y="69"/>
                    </a:cubicBezTo>
                    <a:cubicBezTo>
                      <a:pt x="298" y="43"/>
                      <a:pt x="258" y="16"/>
                      <a:pt x="212" y="3"/>
                    </a:cubicBezTo>
                    <a:cubicBezTo>
                      <a:pt x="202" y="2"/>
                      <a:pt x="191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36"/>
              <p:cNvSpPr/>
              <p:nvPr/>
            </p:nvSpPr>
            <p:spPr>
              <a:xfrm>
                <a:off x="3666864" y="2244906"/>
                <a:ext cx="15802" cy="11998"/>
              </a:xfrm>
              <a:custGeom>
                <a:rect b="b" l="l" r="r" t="t"/>
                <a:pathLst>
                  <a:path extrusionOk="0" h="347" w="457">
                    <a:moveTo>
                      <a:pt x="199" y="109"/>
                    </a:moveTo>
                    <a:cubicBezTo>
                      <a:pt x="206" y="115"/>
                      <a:pt x="212" y="115"/>
                      <a:pt x="225" y="115"/>
                    </a:cubicBezTo>
                    <a:lnTo>
                      <a:pt x="232" y="122"/>
                    </a:lnTo>
                    <a:lnTo>
                      <a:pt x="252" y="128"/>
                    </a:lnTo>
                    <a:lnTo>
                      <a:pt x="272" y="142"/>
                    </a:lnTo>
                    <a:lnTo>
                      <a:pt x="285" y="148"/>
                    </a:lnTo>
                    <a:lnTo>
                      <a:pt x="291" y="155"/>
                    </a:lnTo>
                    <a:lnTo>
                      <a:pt x="298" y="161"/>
                    </a:lnTo>
                    <a:lnTo>
                      <a:pt x="311" y="168"/>
                    </a:lnTo>
                    <a:lnTo>
                      <a:pt x="324" y="181"/>
                    </a:lnTo>
                    <a:lnTo>
                      <a:pt x="338" y="194"/>
                    </a:lnTo>
                    <a:cubicBezTo>
                      <a:pt x="336" y="192"/>
                      <a:pt x="335" y="192"/>
                      <a:pt x="335" y="192"/>
                    </a:cubicBezTo>
                    <a:lnTo>
                      <a:pt x="335" y="192"/>
                    </a:lnTo>
                    <a:cubicBezTo>
                      <a:pt x="334" y="192"/>
                      <a:pt x="338" y="196"/>
                      <a:pt x="338" y="201"/>
                    </a:cubicBezTo>
                    <a:lnTo>
                      <a:pt x="338" y="208"/>
                    </a:lnTo>
                    <a:lnTo>
                      <a:pt x="331" y="214"/>
                    </a:lnTo>
                    <a:cubicBezTo>
                      <a:pt x="331" y="214"/>
                      <a:pt x="338" y="208"/>
                      <a:pt x="331" y="208"/>
                    </a:cubicBezTo>
                    <a:lnTo>
                      <a:pt x="318" y="214"/>
                    </a:lnTo>
                    <a:lnTo>
                      <a:pt x="311" y="221"/>
                    </a:lnTo>
                    <a:cubicBezTo>
                      <a:pt x="311" y="221"/>
                      <a:pt x="310" y="221"/>
                      <a:pt x="309" y="222"/>
                    </a:cubicBezTo>
                    <a:lnTo>
                      <a:pt x="309" y="222"/>
                    </a:lnTo>
                    <a:cubicBezTo>
                      <a:pt x="309" y="221"/>
                      <a:pt x="308" y="221"/>
                      <a:pt x="305" y="221"/>
                    </a:cubicBezTo>
                    <a:lnTo>
                      <a:pt x="285" y="227"/>
                    </a:lnTo>
                    <a:cubicBezTo>
                      <a:pt x="278" y="234"/>
                      <a:pt x="272" y="234"/>
                      <a:pt x="265" y="234"/>
                    </a:cubicBezTo>
                    <a:lnTo>
                      <a:pt x="188" y="234"/>
                    </a:lnTo>
                    <a:cubicBezTo>
                      <a:pt x="182" y="232"/>
                      <a:pt x="177" y="230"/>
                      <a:pt x="173" y="227"/>
                    </a:cubicBezTo>
                    <a:lnTo>
                      <a:pt x="153" y="221"/>
                    </a:lnTo>
                    <a:lnTo>
                      <a:pt x="146" y="214"/>
                    </a:lnTo>
                    <a:lnTo>
                      <a:pt x="140" y="208"/>
                    </a:lnTo>
                    <a:lnTo>
                      <a:pt x="133" y="201"/>
                    </a:lnTo>
                    <a:lnTo>
                      <a:pt x="123" y="186"/>
                    </a:lnTo>
                    <a:lnTo>
                      <a:pt x="123" y="186"/>
                    </a:lnTo>
                    <a:cubicBezTo>
                      <a:pt x="123" y="186"/>
                      <a:pt x="123" y="186"/>
                      <a:pt x="123" y="186"/>
                    </a:cubicBezTo>
                    <a:cubicBezTo>
                      <a:pt x="122" y="186"/>
                      <a:pt x="122" y="185"/>
                      <a:pt x="120" y="181"/>
                    </a:cubicBezTo>
                    <a:lnTo>
                      <a:pt x="120" y="181"/>
                    </a:lnTo>
                    <a:lnTo>
                      <a:pt x="123" y="186"/>
                    </a:lnTo>
                    <a:cubicBezTo>
                      <a:pt x="123" y="184"/>
                      <a:pt x="121" y="180"/>
                      <a:pt x="120" y="180"/>
                    </a:cubicBezTo>
                    <a:cubicBezTo>
                      <a:pt x="120" y="180"/>
                      <a:pt x="120" y="180"/>
                      <a:pt x="120" y="181"/>
                    </a:cubicBezTo>
                    <a:lnTo>
                      <a:pt x="120" y="168"/>
                    </a:lnTo>
                    <a:lnTo>
                      <a:pt x="120" y="161"/>
                    </a:lnTo>
                    <a:lnTo>
                      <a:pt x="120" y="148"/>
                    </a:lnTo>
                    <a:lnTo>
                      <a:pt x="126" y="142"/>
                    </a:lnTo>
                    <a:cubicBezTo>
                      <a:pt x="126" y="142"/>
                      <a:pt x="131" y="133"/>
                      <a:pt x="129" y="133"/>
                    </a:cubicBezTo>
                    <a:lnTo>
                      <a:pt x="129" y="133"/>
                    </a:lnTo>
                    <a:cubicBezTo>
                      <a:pt x="128" y="133"/>
                      <a:pt x="128" y="134"/>
                      <a:pt x="126" y="135"/>
                    </a:cubicBezTo>
                    <a:lnTo>
                      <a:pt x="133" y="128"/>
                    </a:lnTo>
                    <a:lnTo>
                      <a:pt x="146" y="122"/>
                    </a:lnTo>
                    <a:lnTo>
                      <a:pt x="159" y="115"/>
                    </a:lnTo>
                    <a:lnTo>
                      <a:pt x="178" y="109"/>
                    </a:lnTo>
                    <a:lnTo>
                      <a:pt x="178" y="109"/>
                    </a:lnTo>
                    <a:cubicBezTo>
                      <a:pt x="172" y="111"/>
                      <a:pt x="170" y="112"/>
                      <a:pt x="171" y="112"/>
                    </a:cubicBezTo>
                    <a:cubicBezTo>
                      <a:pt x="171" y="112"/>
                      <a:pt x="181" y="109"/>
                      <a:pt x="186" y="109"/>
                    </a:cubicBezTo>
                    <a:close/>
                    <a:moveTo>
                      <a:pt x="175" y="1"/>
                    </a:moveTo>
                    <a:cubicBezTo>
                      <a:pt x="166" y="1"/>
                      <a:pt x="156" y="2"/>
                      <a:pt x="146" y="3"/>
                    </a:cubicBezTo>
                    <a:cubicBezTo>
                      <a:pt x="107" y="10"/>
                      <a:pt x="67" y="29"/>
                      <a:pt x="47" y="62"/>
                    </a:cubicBezTo>
                    <a:cubicBezTo>
                      <a:pt x="14" y="95"/>
                      <a:pt x="1" y="142"/>
                      <a:pt x="14" y="188"/>
                    </a:cubicBezTo>
                    <a:cubicBezTo>
                      <a:pt x="27" y="241"/>
                      <a:pt x="60" y="280"/>
                      <a:pt x="107" y="307"/>
                    </a:cubicBezTo>
                    <a:cubicBezTo>
                      <a:pt x="121" y="314"/>
                      <a:pt x="135" y="319"/>
                      <a:pt x="150" y="322"/>
                    </a:cubicBezTo>
                    <a:lnTo>
                      <a:pt x="150" y="322"/>
                    </a:lnTo>
                    <a:cubicBezTo>
                      <a:pt x="159" y="331"/>
                      <a:pt x="170" y="337"/>
                      <a:pt x="179" y="340"/>
                    </a:cubicBezTo>
                    <a:cubicBezTo>
                      <a:pt x="199" y="346"/>
                      <a:pt x="225" y="346"/>
                      <a:pt x="245" y="346"/>
                    </a:cubicBezTo>
                    <a:cubicBezTo>
                      <a:pt x="285" y="346"/>
                      <a:pt x="324" y="333"/>
                      <a:pt x="364" y="320"/>
                    </a:cubicBezTo>
                    <a:cubicBezTo>
                      <a:pt x="404" y="300"/>
                      <a:pt x="437" y="267"/>
                      <a:pt x="443" y="227"/>
                    </a:cubicBezTo>
                    <a:cubicBezTo>
                      <a:pt x="457" y="175"/>
                      <a:pt x="430" y="135"/>
                      <a:pt x="390" y="102"/>
                    </a:cubicBezTo>
                    <a:cubicBezTo>
                      <a:pt x="331" y="49"/>
                      <a:pt x="256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36"/>
              <p:cNvSpPr/>
              <p:nvPr/>
            </p:nvSpPr>
            <p:spPr>
              <a:xfrm>
                <a:off x="3662992" y="2258011"/>
                <a:ext cx="15802" cy="12344"/>
              </a:xfrm>
              <a:custGeom>
                <a:rect b="b" l="l" r="r" t="t"/>
                <a:pathLst>
                  <a:path extrusionOk="0" h="357" w="457">
                    <a:moveTo>
                      <a:pt x="322" y="210"/>
                    </a:moveTo>
                    <a:cubicBezTo>
                      <a:pt x="323" y="210"/>
                      <a:pt x="323" y="211"/>
                      <a:pt x="324" y="212"/>
                    </a:cubicBezTo>
                    <a:lnTo>
                      <a:pt x="324" y="215"/>
                    </a:lnTo>
                    <a:lnTo>
                      <a:pt x="324" y="215"/>
                    </a:lnTo>
                    <a:cubicBezTo>
                      <a:pt x="323" y="213"/>
                      <a:pt x="322" y="210"/>
                      <a:pt x="322" y="210"/>
                    </a:cubicBezTo>
                    <a:close/>
                    <a:moveTo>
                      <a:pt x="174" y="93"/>
                    </a:moveTo>
                    <a:cubicBezTo>
                      <a:pt x="175" y="97"/>
                      <a:pt x="177" y="101"/>
                      <a:pt x="179" y="106"/>
                    </a:cubicBezTo>
                    <a:cubicBezTo>
                      <a:pt x="186" y="132"/>
                      <a:pt x="205" y="146"/>
                      <a:pt x="225" y="152"/>
                    </a:cubicBezTo>
                    <a:cubicBezTo>
                      <a:pt x="252" y="172"/>
                      <a:pt x="278" y="179"/>
                      <a:pt x="298" y="198"/>
                    </a:cubicBezTo>
                    <a:lnTo>
                      <a:pt x="311" y="198"/>
                    </a:lnTo>
                    <a:lnTo>
                      <a:pt x="318" y="212"/>
                    </a:lnTo>
                    <a:lnTo>
                      <a:pt x="324" y="218"/>
                    </a:lnTo>
                    <a:lnTo>
                      <a:pt x="318" y="218"/>
                    </a:lnTo>
                    <a:cubicBezTo>
                      <a:pt x="318" y="218"/>
                      <a:pt x="312" y="221"/>
                      <a:pt x="310" y="223"/>
                    </a:cubicBezTo>
                    <a:lnTo>
                      <a:pt x="310" y="223"/>
                    </a:lnTo>
                    <a:cubicBezTo>
                      <a:pt x="307" y="224"/>
                      <a:pt x="304" y="225"/>
                      <a:pt x="304" y="225"/>
                    </a:cubicBezTo>
                    <a:lnTo>
                      <a:pt x="225" y="225"/>
                    </a:lnTo>
                    <a:lnTo>
                      <a:pt x="199" y="218"/>
                    </a:lnTo>
                    <a:lnTo>
                      <a:pt x="186" y="218"/>
                    </a:lnTo>
                    <a:lnTo>
                      <a:pt x="166" y="212"/>
                    </a:lnTo>
                    <a:lnTo>
                      <a:pt x="159" y="205"/>
                    </a:lnTo>
                    <a:lnTo>
                      <a:pt x="139" y="192"/>
                    </a:lnTo>
                    <a:lnTo>
                      <a:pt x="133" y="185"/>
                    </a:lnTo>
                    <a:lnTo>
                      <a:pt x="126" y="179"/>
                    </a:lnTo>
                    <a:lnTo>
                      <a:pt x="126" y="172"/>
                    </a:lnTo>
                    <a:lnTo>
                      <a:pt x="126" y="152"/>
                    </a:lnTo>
                    <a:lnTo>
                      <a:pt x="126" y="146"/>
                    </a:lnTo>
                    <a:lnTo>
                      <a:pt x="133" y="132"/>
                    </a:lnTo>
                    <a:lnTo>
                      <a:pt x="139" y="119"/>
                    </a:lnTo>
                    <a:lnTo>
                      <a:pt x="153" y="106"/>
                    </a:lnTo>
                    <a:lnTo>
                      <a:pt x="153" y="99"/>
                    </a:lnTo>
                    <a:lnTo>
                      <a:pt x="172" y="93"/>
                    </a:lnTo>
                    <a:cubicBezTo>
                      <a:pt x="173" y="93"/>
                      <a:pt x="174" y="93"/>
                      <a:pt x="174" y="93"/>
                    </a:cubicBezTo>
                    <a:close/>
                    <a:moveTo>
                      <a:pt x="179" y="0"/>
                    </a:moveTo>
                    <a:cubicBezTo>
                      <a:pt x="139" y="0"/>
                      <a:pt x="93" y="20"/>
                      <a:pt x="60" y="47"/>
                    </a:cubicBezTo>
                    <a:cubicBezTo>
                      <a:pt x="34" y="80"/>
                      <a:pt x="14" y="119"/>
                      <a:pt x="7" y="159"/>
                    </a:cubicBezTo>
                    <a:cubicBezTo>
                      <a:pt x="1" y="205"/>
                      <a:pt x="20" y="251"/>
                      <a:pt x="47" y="284"/>
                    </a:cubicBezTo>
                    <a:cubicBezTo>
                      <a:pt x="100" y="344"/>
                      <a:pt x="192" y="350"/>
                      <a:pt x="265" y="357"/>
                    </a:cubicBezTo>
                    <a:cubicBezTo>
                      <a:pt x="318" y="357"/>
                      <a:pt x="370" y="344"/>
                      <a:pt x="403" y="311"/>
                    </a:cubicBezTo>
                    <a:cubicBezTo>
                      <a:pt x="450" y="271"/>
                      <a:pt x="456" y="212"/>
                      <a:pt x="430" y="159"/>
                    </a:cubicBezTo>
                    <a:cubicBezTo>
                      <a:pt x="410" y="113"/>
                      <a:pt x="364" y="86"/>
                      <a:pt x="318" y="66"/>
                    </a:cubicBezTo>
                    <a:cubicBezTo>
                      <a:pt x="312" y="66"/>
                      <a:pt x="308" y="65"/>
                      <a:pt x="304" y="64"/>
                    </a:cubicBezTo>
                    <a:lnTo>
                      <a:pt x="304" y="64"/>
                    </a:lnTo>
                    <a:cubicBezTo>
                      <a:pt x="306" y="57"/>
                      <a:pt x="304" y="51"/>
                      <a:pt x="298" y="47"/>
                    </a:cubicBezTo>
                    <a:lnTo>
                      <a:pt x="291" y="47"/>
                    </a:lnTo>
                    <a:cubicBezTo>
                      <a:pt x="258" y="20"/>
                      <a:pt x="225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36"/>
              <p:cNvSpPr/>
              <p:nvPr/>
            </p:nvSpPr>
            <p:spPr>
              <a:xfrm>
                <a:off x="3687438" y="2249332"/>
                <a:ext cx="13935" cy="10546"/>
              </a:xfrm>
              <a:custGeom>
                <a:rect b="b" l="l" r="r" t="t"/>
                <a:pathLst>
                  <a:path extrusionOk="0" h="305" w="403">
                    <a:moveTo>
                      <a:pt x="284" y="165"/>
                    </a:moveTo>
                    <a:lnTo>
                      <a:pt x="282" y="168"/>
                    </a:lnTo>
                    <a:lnTo>
                      <a:pt x="282" y="168"/>
                    </a:lnTo>
                    <a:cubicBezTo>
                      <a:pt x="282" y="167"/>
                      <a:pt x="282" y="167"/>
                      <a:pt x="282" y="167"/>
                    </a:cubicBezTo>
                    <a:lnTo>
                      <a:pt x="282" y="167"/>
                    </a:lnTo>
                    <a:cubicBezTo>
                      <a:pt x="281" y="168"/>
                      <a:pt x="280" y="168"/>
                      <a:pt x="280" y="168"/>
                    </a:cubicBezTo>
                    <a:cubicBezTo>
                      <a:pt x="278" y="168"/>
                      <a:pt x="279" y="166"/>
                      <a:pt x="283" y="166"/>
                    </a:cubicBezTo>
                    <a:lnTo>
                      <a:pt x="283" y="166"/>
                    </a:lnTo>
                    <a:cubicBezTo>
                      <a:pt x="282" y="166"/>
                      <a:pt x="282" y="167"/>
                      <a:pt x="282" y="167"/>
                    </a:cubicBezTo>
                    <a:lnTo>
                      <a:pt x="282" y="167"/>
                    </a:lnTo>
                    <a:cubicBezTo>
                      <a:pt x="283" y="167"/>
                      <a:pt x="283" y="166"/>
                      <a:pt x="284" y="165"/>
                    </a:cubicBezTo>
                    <a:close/>
                    <a:moveTo>
                      <a:pt x="283" y="168"/>
                    </a:moveTo>
                    <a:lnTo>
                      <a:pt x="283" y="168"/>
                    </a:lnTo>
                    <a:cubicBezTo>
                      <a:pt x="284" y="168"/>
                      <a:pt x="284" y="169"/>
                      <a:pt x="284" y="172"/>
                    </a:cubicBezTo>
                    <a:cubicBezTo>
                      <a:pt x="283" y="173"/>
                      <a:pt x="282" y="173"/>
                      <a:pt x="282" y="173"/>
                    </a:cubicBezTo>
                    <a:cubicBezTo>
                      <a:pt x="282" y="173"/>
                      <a:pt x="281" y="173"/>
                      <a:pt x="281" y="173"/>
                    </a:cubicBezTo>
                    <a:lnTo>
                      <a:pt x="281" y="173"/>
                    </a:lnTo>
                    <a:cubicBezTo>
                      <a:pt x="282" y="170"/>
                      <a:pt x="282" y="168"/>
                      <a:pt x="283" y="168"/>
                    </a:cubicBezTo>
                    <a:close/>
                    <a:moveTo>
                      <a:pt x="281" y="175"/>
                    </a:moveTo>
                    <a:cubicBezTo>
                      <a:pt x="282" y="176"/>
                      <a:pt x="283" y="177"/>
                      <a:pt x="284" y="179"/>
                    </a:cubicBezTo>
                    <a:cubicBezTo>
                      <a:pt x="282" y="179"/>
                      <a:pt x="281" y="177"/>
                      <a:pt x="281" y="175"/>
                    </a:cubicBezTo>
                    <a:close/>
                    <a:moveTo>
                      <a:pt x="235" y="189"/>
                    </a:moveTo>
                    <a:cubicBezTo>
                      <a:pt x="237" y="189"/>
                      <a:pt x="238" y="189"/>
                      <a:pt x="241" y="190"/>
                    </a:cubicBezTo>
                    <a:lnTo>
                      <a:pt x="241" y="190"/>
                    </a:lnTo>
                    <a:lnTo>
                      <a:pt x="238" y="192"/>
                    </a:lnTo>
                    <a:cubicBezTo>
                      <a:pt x="233" y="192"/>
                      <a:pt x="232" y="189"/>
                      <a:pt x="235" y="189"/>
                    </a:cubicBezTo>
                    <a:close/>
                    <a:moveTo>
                      <a:pt x="172" y="106"/>
                    </a:moveTo>
                    <a:lnTo>
                      <a:pt x="192" y="113"/>
                    </a:lnTo>
                    <a:lnTo>
                      <a:pt x="197" y="116"/>
                    </a:lnTo>
                    <a:lnTo>
                      <a:pt x="197" y="116"/>
                    </a:lnTo>
                    <a:cubicBezTo>
                      <a:pt x="198" y="116"/>
                      <a:pt x="198" y="118"/>
                      <a:pt x="198" y="119"/>
                    </a:cubicBezTo>
                    <a:lnTo>
                      <a:pt x="218" y="126"/>
                    </a:lnTo>
                    <a:cubicBezTo>
                      <a:pt x="231" y="132"/>
                      <a:pt x="244" y="139"/>
                      <a:pt x="258" y="146"/>
                    </a:cubicBezTo>
                    <a:lnTo>
                      <a:pt x="271" y="159"/>
                    </a:lnTo>
                    <a:lnTo>
                      <a:pt x="271" y="152"/>
                    </a:lnTo>
                    <a:lnTo>
                      <a:pt x="278" y="159"/>
                    </a:lnTo>
                    <a:lnTo>
                      <a:pt x="283" y="165"/>
                    </a:lnTo>
                    <a:lnTo>
                      <a:pt x="283" y="165"/>
                    </a:lnTo>
                    <a:cubicBezTo>
                      <a:pt x="283" y="164"/>
                      <a:pt x="284" y="164"/>
                      <a:pt x="284" y="164"/>
                    </a:cubicBezTo>
                    <a:cubicBezTo>
                      <a:pt x="284" y="164"/>
                      <a:pt x="284" y="164"/>
                      <a:pt x="284" y="165"/>
                    </a:cubicBezTo>
                    <a:cubicBezTo>
                      <a:pt x="284" y="165"/>
                      <a:pt x="283" y="165"/>
                      <a:pt x="283" y="166"/>
                    </a:cubicBezTo>
                    <a:lnTo>
                      <a:pt x="283" y="166"/>
                    </a:lnTo>
                    <a:cubicBezTo>
                      <a:pt x="283" y="165"/>
                      <a:pt x="283" y="165"/>
                      <a:pt x="283" y="165"/>
                    </a:cubicBezTo>
                    <a:lnTo>
                      <a:pt x="283" y="165"/>
                    </a:lnTo>
                    <a:cubicBezTo>
                      <a:pt x="284" y="165"/>
                      <a:pt x="284" y="165"/>
                      <a:pt x="284" y="165"/>
                    </a:cubicBezTo>
                    <a:lnTo>
                      <a:pt x="283" y="165"/>
                    </a:lnTo>
                    <a:lnTo>
                      <a:pt x="283" y="165"/>
                    </a:lnTo>
                    <a:cubicBezTo>
                      <a:pt x="283" y="165"/>
                      <a:pt x="283" y="165"/>
                      <a:pt x="283" y="165"/>
                    </a:cubicBezTo>
                    <a:lnTo>
                      <a:pt x="283" y="165"/>
                    </a:lnTo>
                    <a:cubicBezTo>
                      <a:pt x="282" y="164"/>
                      <a:pt x="280" y="163"/>
                      <a:pt x="279" y="163"/>
                    </a:cubicBezTo>
                    <a:cubicBezTo>
                      <a:pt x="278" y="163"/>
                      <a:pt x="278" y="163"/>
                      <a:pt x="278" y="165"/>
                    </a:cubicBezTo>
                    <a:lnTo>
                      <a:pt x="278" y="172"/>
                    </a:lnTo>
                    <a:cubicBezTo>
                      <a:pt x="278" y="168"/>
                      <a:pt x="278" y="166"/>
                      <a:pt x="278" y="166"/>
                    </a:cubicBezTo>
                    <a:cubicBezTo>
                      <a:pt x="278" y="166"/>
                      <a:pt x="278" y="168"/>
                      <a:pt x="279" y="170"/>
                    </a:cubicBezTo>
                    <a:lnTo>
                      <a:pt x="279" y="170"/>
                    </a:lnTo>
                    <a:lnTo>
                      <a:pt x="278" y="172"/>
                    </a:lnTo>
                    <a:lnTo>
                      <a:pt x="258" y="185"/>
                    </a:lnTo>
                    <a:lnTo>
                      <a:pt x="251" y="185"/>
                    </a:lnTo>
                    <a:lnTo>
                      <a:pt x="241" y="190"/>
                    </a:lnTo>
                    <a:lnTo>
                      <a:pt x="241" y="190"/>
                    </a:lnTo>
                    <a:lnTo>
                      <a:pt x="231" y="185"/>
                    </a:lnTo>
                    <a:lnTo>
                      <a:pt x="205" y="185"/>
                    </a:lnTo>
                    <a:cubicBezTo>
                      <a:pt x="189" y="185"/>
                      <a:pt x="174" y="193"/>
                      <a:pt x="165" y="205"/>
                    </a:cubicBezTo>
                    <a:lnTo>
                      <a:pt x="165" y="205"/>
                    </a:lnTo>
                    <a:lnTo>
                      <a:pt x="159" y="198"/>
                    </a:lnTo>
                    <a:lnTo>
                      <a:pt x="145" y="192"/>
                    </a:lnTo>
                    <a:lnTo>
                      <a:pt x="145" y="192"/>
                    </a:lnTo>
                    <a:cubicBezTo>
                      <a:pt x="143" y="189"/>
                      <a:pt x="139" y="185"/>
                      <a:pt x="139" y="185"/>
                    </a:cubicBezTo>
                    <a:lnTo>
                      <a:pt x="132" y="179"/>
                    </a:lnTo>
                    <a:lnTo>
                      <a:pt x="126" y="166"/>
                    </a:lnTo>
                    <a:lnTo>
                      <a:pt x="126" y="166"/>
                    </a:lnTo>
                    <a:cubicBezTo>
                      <a:pt x="127" y="169"/>
                      <a:pt x="128" y="170"/>
                      <a:pt x="128" y="170"/>
                    </a:cubicBezTo>
                    <a:cubicBezTo>
                      <a:pt x="129" y="170"/>
                      <a:pt x="127" y="164"/>
                      <a:pt x="126" y="164"/>
                    </a:cubicBezTo>
                    <a:cubicBezTo>
                      <a:pt x="126" y="164"/>
                      <a:pt x="126" y="164"/>
                      <a:pt x="126" y="165"/>
                    </a:cubicBezTo>
                    <a:lnTo>
                      <a:pt x="126" y="159"/>
                    </a:lnTo>
                    <a:lnTo>
                      <a:pt x="126" y="152"/>
                    </a:lnTo>
                    <a:lnTo>
                      <a:pt x="126" y="139"/>
                    </a:lnTo>
                    <a:lnTo>
                      <a:pt x="126" y="132"/>
                    </a:lnTo>
                    <a:cubicBezTo>
                      <a:pt x="126" y="132"/>
                      <a:pt x="130" y="124"/>
                      <a:pt x="128" y="124"/>
                    </a:cubicBezTo>
                    <a:lnTo>
                      <a:pt x="128" y="124"/>
                    </a:lnTo>
                    <a:cubicBezTo>
                      <a:pt x="128" y="124"/>
                      <a:pt x="127" y="124"/>
                      <a:pt x="126" y="125"/>
                    </a:cubicBezTo>
                    <a:lnTo>
                      <a:pt x="126" y="125"/>
                    </a:lnTo>
                    <a:cubicBezTo>
                      <a:pt x="127" y="123"/>
                      <a:pt x="129" y="119"/>
                      <a:pt x="132" y="119"/>
                    </a:cubicBezTo>
                    <a:lnTo>
                      <a:pt x="139" y="113"/>
                    </a:lnTo>
                    <a:lnTo>
                      <a:pt x="145" y="113"/>
                    </a:lnTo>
                    <a:lnTo>
                      <a:pt x="152" y="106"/>
                    </a:lnTo>
                    <a:close/>
                    <a:moveTo>
                      <a:pt x="159" y="0"/>
                    </a:moveTo>
                    <a:cubicBezTo>
                      <a:pt x="119" y="0"/>
                      <a:pt x="79" y="14"/>
                      <a:pt x="53" y="47"/>
                    </a:cubicBezTo>
                    <a:cubicBezTo>
                      <a:pt x="0" y="99"/>
                      <a:pt x="13" y="185"/>
                      <a:pt x="60" y="238"/>
                    </a:cubicBezTo>
                    <a:cubicBezTo>
                      <a:pt x="91" y="270"/>
                      <a:pt x="131" y="283"/>
                      <a:pt x="172" y="283"/>
                    </a:cubicBezTo>
                    <a:cubicBezTo>
                      <a:pt x="173" y="283"/>
                      <a:pt x="174" y="283"/>
                      <a:pt x="175" y="283"/>
                    </a:cubicBezTo>
                    <a:lnTo>
                      <a:pt x="175" y="283"/>
                    </a:lnTo>
                    <a:cubicBezTo>
                      <a:pt x="185" y="293"/>
                      <a:pt x="197" y="301"/>
                      <a:pt x="211" y="304"/>
                    </a:cubicBezTo>
                    <a:cubicBezTo>
                      <a:pt x="238" y="304"/>
                      <a:pt x="258" y="304"/>
                      <a:pt x="284" y="298"/>
                    </a:cubicBezTo>
                    <a:cubicBezTo>
                      <a:pt x="317" y="284"/>
                      <a:pt x="363" y="258"/>
                      <a:pt x="383" y="225"/>
                    </a:cubicBezTo>
                    <a:cubicBezTo>
                      <a:pt x="403" y="179"/>
                      <a:pt x="390" y="126"/>
                      <a:pt x="357" y="86"/>
                    </a:cubicBezTo>
                    <a:cubicBezTo>
                      <a:pt x="337" y="60"/>
                      <a:pt x="304" y="47"/>
                      <a:pt x="271" y="27"/>
                    </a:cubicBezTo>
                    <a:cubicBezTo>
                      <a:pt x="238" y="14"/>
                      <a:pt x="198" y="0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" name="Google Shape;2250;p36"/>
              <p:cNvSpPr/>
              <p:nvPr/>
            </p:nvSpPr>
            <p:spPr>
              <a:xfrm>
                <a:off x="3686297" y="2263094"/>
                <a:ext cx="14868" cy="10339"/>
              </a:xfrm>
              <a:custGeom>
                <a:rect b="b" l="l" r="r" t="t"/>
                <a:pathLst>
                  <a:path extrusionOk="0" h="299" w="430">
                    <a:moveTo>
                      <a:pt x="143" y="126"/>
                    </a:moveTo>
                    <a:cubicBezTo>
                      <a:pt x="143" y="126"/>
                      <a:pt x="143" y="126"/>
                      <a:pt x="143" y="127"/>
                    </a:cubicBezTo>
                    <a:lnTo>
                      <a:pt x="143" y="127"/>
                    </a:lnTo>
                    <a:cubicBezTo>
                      <a:pt x="143" y="127"/>
                      <a:pt x="143" y="127"/>
                      <a:pt x="143" y="127"/>
                    </a:cubicBezTo>
                    <a:cubicBezTo>
                      <a:pt x="142" y="127"/>
                      <a:pt x="143" y="127"/>
                      <a:pt x="143" y="126"/>
                    </a:cubicBezTo>
                    <a:close/>
                    <a:moveTo>
                      <a:pt x="291" y="138"/>
                    </a:moveTo>
                    <a:cubicBezTo>
                      <a:pt x="291" y="138"/>
                      <a:pt x="291" y="140"/>
                      <a:pt x="291" y="144"/>
                    </a:cubicBezTo>
                    <a:cubicBezTo>
                      <a:pt x="291" y="141"/>
                      <a:pt x="291" y="139"/>
                      <a:pt x="291" y="139"/>
                    </a:cubicBezTo>
                    <a:cubicBezTo>
                      <a:pt x="291" y="139"/>
                      <a:pt x="291" y="140"/>
                      <a:pt x="292" y="140"/>
                    </a:cubicBezTo>
                    <a:lnTo>
                      <a:pt x="292" y="140"/>
                    </a:lnTo>
                    <a:cubicBezTo>
                      <a:pt x="291" y="139"/>
                      <a:pt x="291" y="138"/>
                      <a:pt x="291" y="138"/>
                    </a:cubicBezTo>
                    <a:close/>
                    <a:moveTo>
                      <a:pt x="297" y="136"/>
                    </a:moveTo>
                    <a:cubicBezTo>
                      <a:pt x="297" y="136"/>
                      <a:pt x="297" y="136"/>
                      <a:pt x="297" y="137"/>
                    </a:cubicBezTo>
                    <a:lnTo>
                      <a:pt x="294" y="144"/>
                    </a:lnTo>
                    <a:lnTo>
                      <a:pt x="294" y="144"/>
                    </a:lnTo>
                    <a:cubicBezTo>
                      <a:pt x="294" y="144"/>
                      <a:pt x="294" y="144"/>
                      <a:pt x="294" y="143"/>
                    </a:cubicBezTo>
                    <a:lnTo>
                      <a:pt x="294" y="143"/>
                    </a:lnTo>
                    <a:cubicBezTo>
                      <a:pt x="295" y="140"/>
                      <a:pt x="297" y="136"/>
                      <a:pt x="297" y="136"/>
                    </a:cubicBezTo>
                    <a:close/>
                    <a:moveTo>
                      <a:pt x="172" y="91"/>
                    </a:moveTo>
                    <a:cubicBezTo>
                      <a:pt x="185" y="111"/>
                      <a:pt x="205" y="117"/>
                      <a:pt x="225" y="117"/>
                    </a:cubicBezTo>
                    <a:lnTo>
                      <a:pt x="251" y="117"/>
                    </a:lnTo>
                    <a:lnTo>
                      <a:pt x="271" y="124"/>
                    </a:lnTo>
                    <a:lnTo>
                      <a:pt x="284" y="131"/>
                    </a:lnTo>
                    <a:lnTo>
                      <a:pt x="291" y="131"/>
                    </a:lnTo>
                    <a:lnTo>
                      <a:pt x="291" y="137"/>
                    </a:lnTo>
                    <a:cubicBezTo>
                      <a:pt x="291" y="137"/>
                      <a:pt x="292" y="139"/>
                      <a:pt x="292" y="141"/>
                    </a:cubicBezTo>
                    <a:lnTo>
                      <a:pt x="292" y="141"/>
                    </a:lnTo>
                    <a:cubicBezTo>
                      <a:pt x="292" y="140"/>
                      <a:pt x="292" y="140"/>
                      <a:pt x="292" y="140"/>
                    </a:cubicBezTo>
                    <a:lnTo>
                      <a:pt x="292" y="140"/>
                    </a:lnTo>
                    <a:cubicBezTo>
                      <a:pt x="292" y="141"/>
                      <a:pt x="293" y="143"/>
                      <a:pt x="293" y="145"/>
                    </a:cubicBezTo>
                    <a:lnTo>
                      <a:pt x="293" y="145"/>
                    </a:lnTo>
                    <a:cubicBezTo>
                      <a:pt x="293" y="144"/>
                      <a:pt x="293" y="144"/>
                      <a:pt x="294" y="144"/>
                    </a:cubicBezTo>
                    <a:lnTo>
                      <a:pt x="294" y="144"/>
                    </a:lnTo>
                    <a:cubicBezTo>
                      <a:pt x="294" y="144"/>
                      <a:pt x="294" y="144"/>
                      <a:pt x="294" y="145"/>
                    </a:cubicBezTo>
                    <a:lnTo>
                      <a:pt x="294" y="145"/>
                    </a:lnTo>
                    <a:lnTo>
                      <a:pt x="294" y="145"/>
                    </a:lnTo>
                    <a:lnTo>
                      <a:pt x="294" y="145"/>
                    </a:lnTo>
                    <a:cubicBezTo>
                      <a:pt x="293" y="145"/>
                      <a:pt x="293" y="145"/>
                      <a:pt x="293" y="145"/>
                    </a:cubicBezTo>
                    <a:lnTo>
                      <a:pt x="293" y="145"/>
                    </a:lnTo>
                    <a:cubicBezTo>
                      <a:pt x="293" y="145"/>
                      <a:pt x="293" y="145"/>
                      <a:pt x="293" y="146"/>
                    </a:cubicBezTo>
                    <a:lnTo>
                      <a:pt x="293" y="146"/>
                    </a:lnTo>
                    <a:cubicBezTo>
                      <a:pt x="292" y="145"/>
                      <a:pt x="292" y="145"/>
                      <a:pt x="291" y="144"/>
                    </a:cubicBezTo>
                    <a:lnTo>
                      <a:pt x="291" y="144"/>
                    </a:lnTo>
                    <a:cubicBezTo>
                      <a:pt x="291" y="147"/>
                      <a:pt x="291" y="148"/>
                      <a:pt x="291" y="148"/>
                    </a:cubicBezTo>
                    <a:cubicBezTo>
                      <a:pt x="292" y="148"/>
                      <a:pt x="292" y="147"/>
                      <a:pt x="293" y="146"/>
                    </a:cubicBezTo>
                    <a:lnTo>
                      <a:pt x="293" y="146"/>
                    </a:lnTo>
                    <a:cubicBezTo>
                      <a:pt x="293" y="146"/>
                      <a:pt x="293" y="146"/>
                      <a:pt x="293" y="146"/>
                    </a:cubicBezTo>
                    <a:lnTo>
                      <a:pt x="293" y="146"/>
                    </a:lnTo>
                    <a:lnTo>
                      <a:pt x="294" y="145"/>
                    </a:lnTo>
                    <a:lnTo>
                      <a:pt x="294" y="145"/>
                    </a:lnTo>
                    <a:cubicBezTo>
                      <a:pt x="294" y="145"/>
                      <a:pt x="294" y="145"/>
                      <a:pt x="294" y="145"/>
                    </a:cubicBezTo>
                    <a:lnTo>
                      <a:pt x="294" y="145"/>
                    </a:lnTo>
                    <a:cubicBezTo>
                      <a:pt x="294" y="145"/>
                      <a:pt x="294" y="146"/>
                      <a:pt x="293" y="146"/>
                    </a:cubicBezTo>
                    <a:cubicBezTo>
                      <a:pt x="293" y="146"/>
                      <a:pt x="293" y="146"/>
                      <a:pt x="293" y="146"/>
                    </a:cubicBezTo>
                    <a:lnTo>
                      <a:pt x="293" y="146"/>
                    </a:lnTo>
                    <a:lnTo>
                      <a:pt x="291" y="150"/>
                    </a:lnTo>
                    <a:lnTo>
                      <a:pt x="284" y="157"/>
                    </a:lnTo>
                    <a:cubicBezTo>
                      <a:pt x="283" y="158"/>
                      <a:pt x="282" y="159"/>
                      <a:pt x="282" y="159"/>
                    </a:cubicBezTo>
                    <a:cubicBezTo>
                      <a:pt x="282" y="159"/>
                      <a:pt x="287" y="155"/>
                      <a:pt x="289" y="155"/>
                    </a:cubicBezTo>
                    <a:cubicBezTo>
                      <a:pt x="290" y="155"/>
                      <a:pt x="291" y="156"/>
                      <a:pt x="291" y="157"/>
                    </a:cubicBezTo>
                    <a:lnTo>
                      <a:pt x="277" y="164"/>
                    </a:lnTo>
                    <a:lnTo>
                      <a:pt x="271" y="164"/>
                    </a:lnTo>
                    <a:lnTo>
                      <a:pt x="258" y="170"/>
                    </a:lnTo>
                    <a:cubicBezTo>
                      <a:pt x="264" y="167"/>
                      <a:pt x="266" y="165"/>
                      <a:pt x="265" y="165"/>
                    </a:cubicBezTo>
                    <a:lnTo>
                      <a:pt x="265" y="165"/>
                    </a:lnTo>
                    <a:cubicBezTo>
                      <a:pt x="264" y="165"/>
                      <a:pt x="261" y="167"/>
                      <a:pt x="258" y="170"/>
                    </a:cubicBezTo>
                    <a:lnTo>
                      <a:pt x="251" y="170"/>
                    </a:lnTo>
                    <a:cubicBezTo>
                      <a:pt x="238" y="170"/>
                      <a:pt x="225" y="164"/>
                      <a:pt x="211" y="164"/>
                    </a:cubicBezTo>
                    <a:lnTo>
                      <a:pt x="192" y="164"/>
                    </a:lnTo>
                    <a:lnTo>
                      <a:pt x="178" y="157"/>
                    </a:lnTo>
                    <a:lnTo>
                      <a:pt x="172" y="157"/>
                    </a:lnTo>
                    <a:lnTo>
                      <a:pt x="159" y="150"/>
                    </a:lnTo>
                    <a:lnTo>
                      <a:pt x="159" y="144"/>
                    </a:lnTo>
                    <a:lnTo>
                      <a:pt x="145" y="137"/>
                    </a:lnTo>
                    <a:cubicBezTo>
                      <a:pt x="143" y="133"/>
                      <a:pt x="143" y="131"/>
                      <a:pt x="144" y="131"/>
                    </a:cubicBezTo>
                    <a:lnTo>
                      <a:pt x="144" y="131"/>
                    </a:lnTo>
                    <a:cubicBezTo>
                      <a:pt x="144" y="131"/>
                      <a:pt x="144" y="131"/>
                      <a:pt x="144" y="131"/>
                    </a:cubicBezTo>
                    <a:lnTo>
                      <a:pt x="144" y="131"/>
                    </a:lnTo>
                    <a:cubicBezTo>
                      <a:pt x="145" y="132"/>
                      <a:pt x="145" y="132"/>
                      <a:pt x="145" y="132"/>
                    </a:cubicBezTo>
                    <a:cubicBezTo>
                      <a:pt x="145" y="132"/>
                      <a:pt x="145" y="132"/>
                      <a:pt x="145" y="132"/>
                    </a:cubicBezTo>
                    <a:lnTo>
                      <a:pt x="145" y="132"/>
                    </a:lnTo>
                    <a:cubicBezTo>
                      <a:pt x="148" y="133"/>
                      <a:pt x="152" y="137"/>
                      <a:pt x="152" y="137"/>
                    </a:cubicBezTo>
                    <a:lnTo>
                      <a:pt x="145" y="131"/>
                    </a:lnTo>
                    <a:lnTo>
                      <a:pt x="145" y="124"/>
                    </a:lnTo>
                    <a:cubicBezTo>
                      <a:pt x="145" y="124"/>
                      <a:pt x="145" y="123"/>
                      <a:pt x="144" y="123"/>
                    </a:cubicBezTo>
                    <a:lnTo>
                      <a:pt x="144" y="123"/>
                    </a:lnTo>
                    <a:cubicBezTo>
                      <a:pt x="145" y="121"/>
                      <a:pt x="145" y="119"/>
                      <a:pt x="145" y="117"/>
                    </a:cubicBezTo>
                    <a:lnTo>
                      <a:pt x="152" y="111"/>
                    </a:lnTo>
                    <a:lnTo>
                      <a:pt x="165" y="98"/>
                    </a:lnTo>
                    <a:lnTo>
                      <a:pt x="172" y="91"/>
                    </a:lnTo>
                    <a:close/>
                    <a:moveTo>
                      <a:pt x="168" y="0"/>
                    </a:moveTo>
                    <a:cubicBezTo>
                      <a:pt x="157" y="0"/>
                      <a:pt x="145" y="2"/>
                      <a:pt x="132" y="5"/>
                    </a:cubicBezTo>
                    <a:cubicBezTo>
                      <a:pt x="99" y="12"/>
                      <a:pt x="66" y="38"/>
                      <a:pt x="46" y="65"/>
                    </a:cubicBezTo>
                    <a:cubicBezTo>
                      <a:pt x="0" y="137"/>
                      <a:pt x="40" y="230"/>
                      <a:pt x="112" y="263"/>
                    </a:cubicBezTo>
                    <a:cubicBezTo>
                      <a:pt x="145" y="282"/>
                      <a:pt x="185" y="289"/>
                      <a:pt x="225" y="296"/>
                    </a:cubicBezTo>
                    <a:cubicBezTo>
                      <a:pt x="235" y="297"/>
                      <a:pt x="244" y="298"/>
                      <a:pt x="254" y="298"/>
                    </a:cubicBezTo>
                    <a:cubicBezTo>
                      <a:pt x="284" y="298"/>
                      <a:pt x="312" y="291"/>
                      <a:pt x="337" y="276"/>
                    </a:cubicBezTo>
                    <a:cubicBezTo>
                      <a:pt x="370" y="263"/>
                      <a:pt x="396" y="236"/>
                      <a:pt x="410" y="203"/>
                    </a:cubicBezTo>
                    <a:cubicBezTo>
                      <a:pt x="429" y="164"/>
                      <a:pt x="423" y="117"/>
                      <a:pt x="403" y="84"/>
                    </a:cubicBezTo>
                    <a:cubicBezTo>
                      <a:pt x="383" y="51"/>
                      <a:pt x="344" y="25"/>
                      <a:pt x="304" y="12"/>
                    </a:cubicBezTo>
                    <a:cubicBezTo>
                      <a:pt x="288" y="9"/>
                      <a:pt x="270" y="7"/>
                      <a:pt x="252" y="7"/>
                    </a:cubicBezTo>
                    <a:cubicBezTo>
                      <a:pt x="236" y="7"/>
                      <a:pt x="221" y="9"/>
                      <a:pt x="207" y="14"/>
                    </a:cubicBezTo>
                    <a:lnTo>
                      <a:pt x="207" y="14"/>
                    </a:lnTo>
                    <a:lnTo>
                      <a:pt x="198" y="5"/>
                    </a:lnTo>
                    <a:cubicBezTo>
                      <a:pt x="188" y="2"/>
                      <a:pt x="178" y="0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36"/>
              <p:cNvSpPr/>
              <p:nvPr/>
            </p:nvSpPr>
            <p:spPr>
              <a:xfrm>
                <a:off x="3706386" y="2249851"/>
                <a:ext cx="13485" cy="9785"/>
              </a:xfrm>
              <a:custGeom>
                <a:rect b="b" l="l" r="r" t="t"/>
                <a:pathLst>
                  <a:path extrusionOk="0" h="283" w="390">
                    <a:moveTo>
                      <a:pt x="192" y="117"/>
                    </a:moveTo>
                    <a:cubicBezTo>
                      <a:pt x="188" y="117"/>
                      <a:pt x="186" y="118"/>
                      <a:pt x="185" y="118"/>
                    </a:cubicBezTo>
                    <a:lnTo>
                      <a:pt x="185" y="118"/>
                    </a:lnTo>
                    <a:cubicBezTo>
                      <a:pt x="185" y="118"/>
                      <a:pt x="185" y="118"/>
                      <a:pt x="185" y="117"/>
                    </a:cubicBezTo>
                    <a:close/>
                    <a:moveTo>
                      <a:pt x="278" y="137"/>
                    </a:moveTo>
                    <a:lnTo>
                      <a:pt x="271" y="144"/>
                    </a:lnTo>
                    <a:lnTo>
                      <a:pt x="271" y="144"/>
                    </a:lnTo>
                    <a:cubicBezTo>
                      <a:pt x="273" y="142"/>
                      <a:pt x="274" y="141"/>
                      <a:pt x="274" y="141"/>
                    </a:cubicBezTo>
                    <a:lnTo>
                      <a:pt x="274" y="141"/>
                    </a:lnTo>
                    <a:cubicBezTo>
                      <a:pt x="273" y="141"/>
                      <a:pt x="272" y="142"/>
                      <a:pt x="271" y="142"/>
                    </a:cubicBezTo>
                    <a:lnTo>
                      <a:pt x="271" y="142"/>
                    </a:lnTo>
                    <a:cubicBezTo>
                      <a:pt x="271" y="142"/>
                      <a:pt x="271" y="141"/>
                      <a:pt x="270" y="141"/>
                    </a:cubicBezTo>
                    <a:lnTo>
                      <a:pt x="270" y="141"/>
                    </a:lnTo>
                    <a:cubicBezTo>
                      <a:pt x="270" y="141"/>
                      <a:pt x="270" y="141"/>
                      <a:pt x="270" y="141"/>
                    </a:cubicBezTo>
                    <a:lnTo>
                      <a:pt x="270" y="141"/>
                    </a:lnTo>
                    <a:cubicBezTo>
                      <a:pt x="269" y="141"/>
                      <a:pt x="269" y="140"/>
                      <a:pt x="269" y="140"/>
                    </a:cubicBezTo>
                    <a:lnTo>
                      <a:pt x="269" y="140"/>
                    </a:lnTo>
                    <a:cubicBezTo>
                      <a:pt x="269" y="140"/>
                      <a:pt x="269" y="140"/>
                      <a:pt x="269" y="140"/>
                    </a:cubicBezTo>
                    <a:lnTo>
                      <a:pt x="269" y="140"/>
                    </a:lnTo>
                    <a:cubicBezTo>
                      <a:pt x="269" y="140"/>
                      <a:pt x="270" y="140"/>
                      <a:pt x="270" y="141"/>
                    </a:cubicBezTo>
                    <a:lnTo>
                      <a:pt x="270" y="141"/>
                    </a:lnTo>
                    <a:cubicBezTo>
                      <a:pt x="272" y="140"/>
                      <a:pt x="274" y="139"/>
                      <a:pt x="278" y="137"/>
                    </a:cubicBezTo>
                    <a:close/>
                    <a:moveTo>
                      <a:pt x="112" y="157"/>
                    </a:moveTo>
                    <a:cubicBezTo>
                      <a:pt x="115" y="159"/>
                      <a:pt x="116" y="160"/>
                      <a:pt x="117" y="160"/>
                    </a:cubicBezTo>
                    <a:cubicBezTo>
                      <a:pt x="118" y="160"/>
                      <a:pt x="117" y="157"/>
                      <a:pt x="112" y="157"/>
                    </a:cubicBezTo>
                    <a:close/>
                    <a:moveTo>
                      <a:pt x="231" y="117"/>
                    </a:moveTo>
                    <a:lnTo>
                      <a:pt x="251" y="124"/>
                    </a:lnTo>
                    <a:lnTo>
                      <a:pt x="258" y="131"/>
                    </a:lnTo>
                    <a:cubicBezTo>
                      <a:pt x="256" y="128"/>
                      <a:pt x="256" y="128"/>
                      <a:pt x="257" y="128"/>
                    </a:cubicBezTo>
                    <a:cubicBezTo>
                      <a:pt x="258" y="128"/>
                      <a:pt x="264" y="131"/>
                      <a:pt x="264" y="131"/>
                    </a:cubicBezTo>
                    <a:lnTo>
                      <a:pt x="264" y="137"/>
                    </a:lnTo>
                    <a:lnTo>
                      <a:pt x="268" y="141"/>
                    </a:lnTo>
                    <a:lnTo>
                      <a:pt x="268" y="141"/>
                    </a:lnTo>
                    <a:cubicBezTo>
                      <a:pt x="268" y="141"/>
                      <a:pt x="268" y="141"/>
                      <a:pt x="268" y="141"/>
                    </a:cubicBezTo>
                    <a:lnTo>
                      <a:pt x="268" y="141"/>
                    </a:lnTo>
                    <a:cubicBezTo>
                      <a:pt x="268" y="141"/>
                      <a:pt x="269" y="141"/>
                      <a:pt x="269" y="142"/>
                    </a:cubicBezTo>
                    <a:lnTo>
                      <a:pt x="269" y="142"/>
                    </a:lnTo>
                    <a:cubicBezTo>
                      <a:pt x="269" y="142"/>
                      <a:pt x="269" y="141"/>
                      <a:pt x="270" y="141"/>
                    </a:cubicBezTo>
                    <a:lnTo>
                      <a:pt x="270" y="141"/>
                    </a:lnTo>
                    <a:cubicBezTo>
                      <a:pt x="270" y="142"/>
                      <a:pt x="270" y="142"/>
                      <a:pt x="270" y="142"/>
                    </a:cubicBezTo>
                    <a:lnTo>
                      <a:pt x="270" y="142"/>
                    </a:lnTo>
                    <a:cubicBezTo>
                      <a:pt x="270" y="142"/>
                      <a:pt x="271" y="142"/>
                      <a:pt x="271" y="142"/>
                    </a:cubicBezTo>
                    <a:lnTo>
                      <a:pt x="271" y="142"/>
                    </a:lnTo>
                    <a:cubicBezTo>
                      <a:pt x="271" y="143"/>
                      <a:pt x="271" y="143"/>
                      <a:pt x="271" y="144"/>
                    </a:cubicBezTo>
                    <a:lnTo>
                      <a:pt x="271" y="150"/>
                    </a:lnTo>
                    <a:cubicBezTo>
                      <a:pt x="270" y="148"/>
                      <a:pt x="269" y="145"/>
                      <a:pt x="268" y="144"/>
                    </a:cubicBezTo>
                    <a:lnTo>
                      <a:pt x="268" y="144"/>
                    </a:lnTo>
                    <a:cubicBezTo>
                      <a:pt x="269" y="144"/>
                      <a:pt x="270" y="144"/>
                      <a:pt x="271" y="144"/>
                    </a:cubicBezTo>
                    <a:lnTo>
                      <a:pt x="270" y="143"/>
                    </a:lnTo>
                    <a:lnTo>
                      <a:pt x="270" y="143"/>
                    </a:lnTo>
                    <a:cubicBezTo>
                      <a:pt x="270" y="143"/>
                      <a:pt x="270" y="143"/>
                      <a:pt x="270" y="143"/>
                    </a:cubicBezTo>
                    <a:lnTo>
                      <a:pt x="270" y="143"/>
                    </a:lnTo>
                    <a:cubicBezTo>
                      <a:pt x="270" y="143"/>
                      <a:pt x="271" y="143"/>
                      <a:pt x="271" y="144"/>
                    </a:cubicBezTo>
                    <a:cubicBezTo>
                      <a:pt x="271" y="143"/>
                      <a:pt x="270" y="143"/>
                      <a:pt x="270" y="142"/>
                    </a:cubicBezTo>
                    <a:lnTo>
                      <a:pt x="270" y="142"/>
                    </a:lnTo>
                    <a:cubicBezTo>
                      <a:pt x="270" y="143"/>
                      <a:pt x="270" y="143"/>
                      <a:pt x="270" y="143"/>
                    </a:cubicBezTo>
                    <a:lnTo>
                      <a:pt x="270" y="143"/>
                    </a:lnTo>
                    <a:cubicBezTo>
                      <a:pt x="270" y="142"/>
                      <a:pt x="269" y="142"/>
                      <a:pt x="269" y="142"/>
                    </a:cubicBezTo>
                    <a:lnTo>
                      <a:pt x="269" y="142"/>
                    </a:lnTo>
                    <a:cubicBezTo>
                      <a:pt x="269" y="142"/>
                      <a:pt x="269" y="142"/>
                      <a:pt x="269" y="142"/>
                    </a:cubicBezTo>
                    <a:lnTo>
                      <a:pt x="269" y="142"/>
                    </a:lnTo>
                    <a:lnTo>
                      <a:pt x="268" y="141"/>
                    </a:lnTo>
                    <a:lnTo>
                      <a:pt x="268" y="141"/>
                    </a:lnTo>
                    <a:cubicBezTo>
                      <a:pt x="268" y="141"/>
                      <a:pt x="268" y="142"/>
                      <a:pt x="268" y="142"/>
                    </a:cubicBezTo>
                    <a:lnTo>
                      <a:pt x="268" y="142"/>
                    </a:lnTo>
                    <a:cubicBezTo>
                      <a:pt x="267" y="143"/>
                      <a:pt x="266" y="143"/>
                      <a:pt x="267" y="144"/>
                    </a:cubicBezTo>
                    <a:lnTo>
                      <a:pt x="267" y="144"/>
                    </a:lnTo>
                    <a:cubicBezTo>
                      <a:pt x="267" y="143"/>
                      <a:pt x="268" y="143"/>
                      <a:pt x="268" y="143"/>
                    </a:cubicBezTo>
                    <a:lnTo>
                      <a:pt x="268" y="143"/>
                    </a:lnTo>
                    <a:cubicBezTo>
                      <a:pt x="268" y="143"/>
                      <a:pt x="268" y="144"/>
                      <a:pt x="268" y="144"/>
                    </a:cubicBezTo>
                    <a:lnTo>
                      <a:pt x="268" y="144"/>
                    </a:lnTo>
                    <a:cubicBezTo>
                      <a:pt x="268" y="144"/>
                      <a:pt x="267" y="144"/>
                      <a:pt x="267" y="144"/>
                    </a:cubicBezTo>
                    <a:lnTo>
                      <a:pt x="267" y="144"/>
                    </a:lnTo>
                    <a:cubicBezTo>
                      <a:pt x="266" y="144"/>
                      <a:pt x="265" y="144"/>
                      <a:pt x="264" y="144"/>
                    </a:cubicBezTo>
                    <a:lnTo>
                      <a:pt x="245" y="150"/>
                    </a:lnTo>
                    <a:cubicBezTo>
                      <a:pt x="219" y="156"/>
                      <a:pt x="186" y="161"/>
                      <a:pt x="166" y="181"/>
                    </a:cubicBezTo>
                    <a:lnTo>
                      <a:pt x="166" y="181"/>
                    </a:lnTo>
                    <a:cubicBezTo>
                      <a:pt x="156" y="177"/>
                      <a:pt x="150" y="177"/>
                      <a:pt x="139" y="177"/>
                    </a:cubicBezTo>
                    <a:lnTo>
                      <a:pt x="132" y="170"/>
                    </a:lnTo>
                    <a:lnTo>
                      <a:pt x="112" y="164"/>
                    </a:lnTo>
                    <a:lnTo>
                      <a:pt x="112" y="157"/>
                    </a:lnTo>
                    <a:lnTo>
                      <a:pt x="119" y="144"/>
                    </a:lnTo>
                    <a:lnTo>
                      <a:pt x="139" y="131"/>
                    </a:lnTo>
                    <a:lnTo>
                      <a:pt x="152" y="131"/>
                    </a:lnTo>
                    <a:lnTo>
                      <a:pt x="172" y="124"/>
                    </a:lnTo>
                    <a:lnTo>
                      <a:pt x="184" y="120"/>
                    </a:lnTo>
                    <a:lnTo>
                      <a:pt x="184" y="120"/>
                    </a:lnTo>
                    <a:cubicBezTo>
                      <a:pt x="184" y="120"/>
                      <a:pt x="184" y="120"/>
                      <a:pt x="184" y="120"/>
                    </a:cubicBezTo>
                    <a:cubicBezTo>
                      <a:pt x="184" y="120"/>
                      <a:pt x="184" y="120"/>
                      <a:pt x="185" y="120"/>
                    </a:cubicBezTo>
                    <a:lnTo>
                      <a:pt x="185" y="120"/>
                    </a:lnTo>
                    <a:lnTo>
                      <a:pt x="192" y="117"/>
                    </a:lnTo>
                    <a:close/>
                    <a:moveTo>
                      <a:pt x="211" y="0"/>
                    </a:moveTo>
                    <a:cubicBezTo>
                      <a:pt x="192" y="0"/>
                      <a:pt x="172" y="2"/>
                      <a:pt x="152" y="5"/>
                    </a:cubicBezTo>
                    <a:cubicBezTo>
                      <a:pt x="126" y="12"/>
                      <a:pt x="93" y="25"/>
                      <a:pt x="66" y="38"/>
                    </a:cubicBezTo>
                    <a:cubicBezTo>
                      <a:pt x="33" y="65"/>
                      <a:pt x="7" y="104"/>
                      <a:pt x="7" y="144"/>
                    </a:cubicBezTo>
                    <a:cubicBezTo>
                      <a:pt x="0" y="190"/>
                      <a:pt x="20" y="223"/>
                      <a:pt x="53" y="250"/>
                    </a:cubicBezTo>
                    <a:cubicBezTo>
                      <a:pt x="86" y="269"/>
                      <a:pt x="119" y="269"/>
                      <a:pt x="152" y="276"/>
                    </a:cubicBezTo>
                    <a:cubicBezTo>
                      <a:pt x="162" y="276"/>
                      <a:pt x="172" y="276"/>
                      <a:pt x="182" y="276"/>
                    </a:cubicBezTo>
                    <a:lnTo>
                      <a:pt x="182" y="276"/>
                    </a:lnTo>
                    <a:cubicBezTo>
                      <a:pt x="191" y="280"/>
                      <a:pt x="201" y="283"/>
                      <a:pt x="212" y="283"/>
                    </a:cubicBezTo>
                    <a:cubicBezTo>
                      <a:pt x="221" y="283"/>
                      <a:pt x="230" y="281"/>
                      <a:pt x="237" y="279"/>
                    </a:cubicBezTo>
                    <a:lnTo>
                      <a:pt x="237" y="279"/>
                    </a:lnTo>
                    <a:cubicBezTo>
                      <a:pt x="244" y="280"/>
                      <a:pt x="251" y="281"/>
                      <a:pt x="258" y="283"/>
                    </a:cubicBezTo>
                    <a:cubicBezTo>
                      <a:pt x="271" y="283"/>
                      <a:pt x="281" y="277"/>
                      <a:pt x="289" y="268"/>
                    </a:cubicBezTo>
                    <a:lnTo>
                      <a:pt x="289" y="268"/>
                    </a:lnTo>
                    <a:cubicBezTo>
                      <a:pt x="307" y="263"/>
                      <a:pt x="324" y="255"/>
                      <a:pt x="337" y="243"/>
                    </a:cubicBezTo>
                    <a:cubicBezTo>
                      <a:pt x="370" y="223"/>
                      <a:pt x="390" y="190"/>
                      <a:pt x="390" y="150"/>
                    </a:cubicBezTo>
                    <a:cubicBezTo>
                      <a:pt x="390" y="78"/>
                      <a:pt x="330" y="18"/>
                      <a:pt x="264" y="5"/>
                    </a:cubicBezTo>
                    <a:cubicBezTo>
                      <a:pt x="248" y="2"/>
                      <a:pt x="230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36"/>
              <p:cNvSpPr/>
              <p:nvPr/>
            </p:nvSpPr>
            <p:spPr>
              <a:xfrm>
                <a:off x="3707285" y="2266310"/>
                <a:ext cx="14419" cy="9820"/>
              </a:xfrm>
              <a:custGeom>
                <a:rect b="b" l="l" r="r" t="t"/>
                <a:pathLst>
                  <a:path extrusionOk="0" h="284" w="417">
                    <a:moveTo>
                      <a:pt x="133" y="123"/>
                    </a:moveTo>
                    <a:cubicBezTo>
                      <a:pt x="134" y="127"/>
                      <a:pt x="135" y="129"/>
                      <a:pt x="135" y="130"/>
                    </a:cubicBezTo>
                    <a:lnTo>
                      <a:pt x="133" y="130"/>
                    </a:lnTo>
                    <a:lnTo>
                      <a:pt x="133" y="123"/>
                    </a:lnTo>
                    <a:close/>
                    <a:moveTo>
                      <a:pt x="139" y="130"/>
                    </a:moveTo>
                    <a:cubicBezTo>
                      <a:pt x="143" y="130"/>
                      <a:pt x="145" y="130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6" y="130"/>
                      <a:pt x="146" y="130"/>
                    </a:cubicBezTo>
                    <a:close/>
                    <a:moveTo>
                      <a:pt x="184" y="95"/>
                    </a:moveTo>
                    <a:lnTo>
                      <a:pt x="184" y="95"/>
                    </a:lnTo>
                    <a:cubicBezTo>
                      <a:pt x="196" y="105"/>
                      <a:pt x="207" y="111"/>
                      <a:pt x="219" y="117"/>
                    </a:cubicBezTo>
                    <a:cubicBezTo>
                      <a:pt x="225" y="117"/>
                      <a:pt x="238" y="123"/>
                      <a:pt x="245" y="123"/>
                    </a:cubicBezTo>
                    <a:cubicBezTo>
                      <a:pt x="252" y="130"/>
                      <a:pt x="265" y="130"/>
                      <a:pt x="271" y="130"/>
                    </a:cubicBezTo>
                    <a:lnTo>
                      <a:pt x="278" y="130"/>
                    </a:lnTo>
                    <a:lnTo>
                      <a:pt x="278" y="130"/>
                    </a:lnTo>
                    <a:lnTo>
                      <a:pt x="278" y="130"/>
                    </a:lnTo>
                    <a:lnTo>
                      <a:pt x="281" y="131"/>
                    </a:lnTo>
                    <a:lnTo>
                      <a:pt x="281" y="131"/>
                    </a:lnTo>
                    <a:lnTo>
                      <a:pt x="280" y="132"/>
                    </a:lnTo>
                    <a:lnTo>
                      <a:pt x="280" y="132"/>
                    </a:lnTo>
                    <a:cubicBezTo>
                      <a:pt x="279" y="131"/>
                      <a:pt x="279" y="131"/>
                      <a:pt x="278" y="130"/>
                    </a:cubicBezTo>
                    <a:lnTo>
                      <a:pt x="278" y="130"/>
                    </a:lnTo>
                    <a:lnTo>
                      <a:pt x="280" y="132"/>
                    </a:lnTo>
                    <a:lnTo>
                      <a:pt x="280" y="132"/>
                    </a:lnTo>
                    <a:lnTo>
                      <a:pt x="278" y="137"/>
                    </a:lnTo>
                    <a:lnTo>
                      <a:pt x="278" y="143"/>
                    </a:lnTo>
                    <a:lnTo>
                      <a:pt x="271" y="143"/>
                    </a:lnTo>
                    <a:cubicBezTo>
                      <a:pt x="268" y="147"/>
                      <a:pt x="266" y="148"/>
                      <a:pt x="267" y="148"/>
                    </a:cubicBezTo>
                    <a:cubicBezTo>
                      <a:pt x="268" y="148"/>
                      <a:pt x="271" y="147"/>
                      <a:pt x="277" y="144"/>
                    </a:cubicBezTo>
                    <a:lnTo>
                      <a:pt x="277" y="144"/>
                    </a:lnTo>
                    <a:lnTo>
                      <a:pt x="265" y="150"/>
                    </a:lnTo>
                    <a:lnTo>
                      <a:pt x="205" y="150"/>
                    </a:lnTo>
                    <a:cubicBezTo>
                      <a:pt x="192" y="143"/>
                      <a:pt x="179" y="143"/>
                      <a:pt x="166" y="137"/>
                    </a:cubicBezTo>
                    <a:cubicBezTo>
                      <a:pt x="161" y="137"/>
                      <a:pt x="153" y="134"/>
                      <a:pt x="147" y="132"/>
                    </a:cubicBezTo>
                    <a:lnTo>
                      <a:pt x="147" y="132"/>
                    </a:lnTo>
                    <a:cubicBezTo>
                      <a:pt x="148" y="132"/>
                      <a:pt x="148" y="133"/>
                      <a:pt x="147" y="133"/>
                    </a:cubicBezTo>
                    <a:cubicBezTo>
                      <a:pt x="147" y="133"/>
                      <a:pt x="146" y="133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7" y="131"/>
                      <a:pt x="147" y="132"/>
                    </a:cubicBezTo>
                    <a:lnTo>
                      <a:pt x="147" y="132"/>
                    </a:lnTo>
                    <a:cubicBezTo>
                      <a:pt x="147" y="131"/>
                      <a:pt x="146" y="131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6" y="131"/>
                      <a:pt x="146" y="131"/>
                    </a:cubicBezTo>
                    <a:lnTo>
                      <a:pt x="146" y="131"/>
                    </a:lnTo>
                    <a:cubicBezTo>
                      <a:pt x="143" y="131"/>
                      <a:pt x="141" y="130"/>
                      <a:pt x="139" y="130"/>
                    </a:cubicBezTo>
                    <a:lnTo>
                      <a:pt x="146" y="123"/>
                    </a:lnTo>
                    <a:lnTo>
                      <a:pt x="159" y="110"/>
                    </a:lnTo>
                    <a:lnTo>
                      <a:pt x="166" y="110"/>
                    </a:lnTo>
                    <a:lnTo>
                      <a:pt x="166" y="104"/>
                    </a:lnTo>
                    <a:lnTo>
                      <a:pt x="179" y="97"/>
                    </a:lnTo>
                    <a:lnTo>
                      <a:pt x="184" y="95"/>
                    </a:lnTo>
                    <a:close/>
                    <a:moveTo>
                      <a:pt x="278" y="0"/>
                    </a:moveTo>
                    <a:cubicBezTo>
                      <a:pt x="267" y="0"/>
                      <a:pt x="257" y="2"/>
                      <a:pt x="246" y="5"/>
                    </a:cubicBezTo>
                    <a:lnTo>
                      <a:pt x="246" y="5"/>
                    </a:lnTo>
                    <a:cubicBezTo>
                      <a:pt x="246" y="5"/>
                      <a:pt x="245" y="5"/>
                      <a:pt x="244" y="5"/>
                    </a:cubicBezTo>
                    <a:lnTo>
                      <a:pt x="244" y="5"/>
                    </a:lnTo>
                    <a:cubicBezTo>
                      <a:pt x="242" y="5"/>
                      <a:pt x="240" y="5"/>
                      <a:pt x="238" y="5"/>
                    </a:cubicBezTo>
                    <a:cubicBezTo>
                      <a:pt x="179" y="5"/>
                      <a:pt x="113" y="18"/>
                      <a:pt x="60" y="51"/>
                    </a:cubicBezTo>
                    <a:cubicBezTo>
                      <a:pt x="27" y="77"/>
                      <a:pt x="1" y="123"/>
                      <a:pt x="14" y="170"/>
                    </a:cubicBezTo>
                    <a:cubicBezTo>
                      <a:pt x="27" y="216"/>
                      <a:pt x="67" y="236"/>
                      <a:pt x="106" y="256"/>
                    </a:cubicBezTo>
                    <a:cubicBezTo>
                      <a:pt x="148" y="270"/>
                      <a:pt x="200" y="284"/>
                      <a:pt x="248" y="284"/>
                    </a:cubicBezTo>
                    <a:cubicBezTo>
                      <a:pt x="268" y="284"/>
                      <a:pt x="287" y="281"/>
                      <a:pt x="304" y="275"/>
                    </a:cubicBezTo>
                    <a:cubicBezTo>
                      <a:pt x="370" y="256"/>
                      <a:pt x="417" y="196"/>
                      <a:pt x="417" y="130"/>
                    </a:cubicBezTo>
                    <a:cubicBezTo>
                      <a:pt x="417" y="84"/>
                      <a:pt x="397" y="44"/>
                      <a:pt x="357" y="24"/>
                    </a:cubicBezTo>
                    <a:cubicBezTo>
                      <a:pt x="344" y="11"/>
                      <a:pt x="331" y="11"/>
                      <a:pt x="311" y="5"/>
                    </a:cubicBezTo>
                    <a:cubicBezTo>
                      <a:pt x="300" y="2"/>
                      <a:pt x="289" y="0"/>
                      <a:pt x="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36"/>
              <p:cNvSpPr/>
              <p:nvPr/>
            </p:nvSpPr>
            <p:spPr>
              <a:xfrm>
                <a:off x="3850678" y="2261884"/>
                <a:ext cx="16459" cy="16528"/>
              </a:xfrm>
              <a:custGeom>
                <a:rect b="b" l="l" r="r" t="t"/>
                <a:pathLst>
                  <a:path extrusionOk="0" h="478" w="476">
                    <a:moveTo>
                      <a:pt x="276" y="116"/>
                    </a:moveTo>
                    <a:lnTo>
                      <a:pt x="276" y="116"/>
                    </a:lnTo>
                    <a:cubicBezTo>
                      <a:pt x="278" y="116"/>
                      <a:pt x="284" y="119"/>
                      <a:pt x="284" y="119"/>
                    </a:cubicBezTo>
                    <a:lnTo>
                      <a:pt x="291" y="119"/>
                    </a:lnTo>
                    <a:cubicBezTo>
                      <a:pt x="284" y="119"/>
                      <a:pt x="297" y="126"/>
                      <a:pt x="304" y="126"/>
                    </a:cubicBezTo>
                    <a:lnTo>
                      <a:pt x="311" y="133"/>
                    </a:lnTo>
                    <a:lnTo>
                      <a:pt x="317" y="139"/>
                    </a:lnTo>
                    <a:lnTo>
                      <a:pt x="324" y="146"/>
                    </a:lnTo>
                    <a:lnTo>
                      <a:pt x="330" y="152"/>
                    </a:lnTo>
                    <a:cubicBezTo>
                      <a:pt x="330" y="152"/>
                      <a:pt x="333" y="157"/>
                      <a:pt x="333" y="159"/>
                    </a:cubicBezTo>
                    <a:lnTo>
                      <a:pt x="333" y="159"/>
                    </a:lnTo>
                    <a:cubicBezTo>
                      <a:pt x="332" y="158"/>
                      <a:pt x="332" y="157"/>
                      <a:pt x="331" y="157"/>
                    </a:cubicBezTo>
                    <a:cubicBezTo>
                      <a:pt x="331" y="157"/>
                      <a:pt x="330" y="158"/>
                      <a:pt x="330" y="159"/>
                    </a:cubicBezTo>
                    <a:cubicBezTo>
                      <a:pt x="332" y="160"/>
                      <a:pt x="333" y="161"/>
                      <a:pt x="333" y="161"/>
                    </a:cubicBezTo>
                    <a:cubicBezTo>
                      <a:pt x="334" y="161"/>
                      <a:pt x="333" y="160"/>
                      <a:pt x="333" y="159"/>
                    </a:cubicBezTo>
                    <a:lnTo>
                      <a:pt x="333" y="159"/>
                    </a:lnTo>
                    <a:cubicBezTo>
                      <a:pt x="335" y="162"/>
                      <a:pt x="337" y="166"/>
                      <a:pt x="337" y="166"/>
                    </a:cubicBezTo>
                    <a:lnTo>
                      <a:pt x="337" y="192"/>
                    </a:lnTo>
                    <a:lnTo>
                      <a:pt x="330" y="205"/>
                    </a:lnTo>
                    <a:lnTo>
                      <a:pt x="324" y="225"/>
                    </a:lnTo>
                    <a:cubicBezTo>
                      <a:pt x="327" y="219"/>
                      <a:pt x="328" y="217"/>
                      <a:pt x="329" y="217"/>
                    </a:cubicBezTo>
                    <a:lnTo>
                      <a:pt x="329" y="217"/>
                    </a:lnTo>
                    <a:cubicBezTo>
                      <a:pt x="329" y="217"/>
                      <a:pt x="328" y="221"/>
                      <a:pt x="324" y="225"/>
                    </a:cubicBezTo>
                    <a:lnTo>
                      <a:pt x="324" y="232"/>
                    </a:lnTo>
                    <a:cubicBezTo>
                      <a:pt x="317" y="245"/>
                      <a:pt x="311" y="251"/>
                      <a:pt x="304" y="258"/>
                    </a:cubicBezTo>
                    <a:lnTo>
                      <a:pt x="297" y="265"/>
                    </a:lnTo>
                    <a:lnTo>
                      <a:pt x="284" y="278"/>
                    </a:lnTo>
                    <a:lnTo>
                      <a:pt x="264" y="298"/>
                    </a:lnTo>
                    <a:lnTo>
                      <a:pt x="251" y="304"/>
                    </a:lnTo>
                    <a:lnTo>
                      <a:pt x="231" y="317"/>
                    </a:lnTo>
                    <a:lnTo>
                      <a:pt x="230" y="319"/>
                    </a:lnTo>
                    <a:lnTo>
                      <a:pt x="230" y="319"/>
                    </a:lnTo>
                    <a:cubicBezTo>
                      <a:pt x="229" y="319"/>
                      <a:pt x="229" y="319"/>
                      <a:pt x="229" y="319"/>
                    </a:cubicBezTo>
                    <a:cubicBezTo>
                      <a:pt x="226" y="319"/>
                      <a:pt x="222" y="321"/>
                      <a:pt x="218" y="324"/>
                    </a:cubicBezTo>
                    <a:lnTo>
                      <a:pt x="198" y="331"/>
                    </a:lnTo>
                    <a:cubicBezTo>
                      <a:pt x="198" y="327"/>
                      <a:pt x="202" y="327"/>
                      <a:pt x="203" y="327"/>
                    </a:cubicBezTo>
                    <a:cubicBezTo>
                      <a:pt x="205" y="327"/>
                      <a:pt x="205" y="327"/>
                      <a:pt x="198" y="324"/>
                    </a:cubicBezTo>
                    <a:lnTo>
                      <a:pt x="165" y="324"/>
                    </a:lnTo>
                    <a:lnTo>
                      <a:pt x="159" y="317"/>
                    </a:lnTo>
                    <a:lnTo>
                      <a:pt x="152" y="304"/>
                    </a:lnTo>
                    <a:lnTo>
                      <a:pt x="146" y="291"/>
                    </a:lnTo>
                    <a:lnTo>
                      <a:pt x="146" y="278"/>
                    </a:lnTo>
                    <a:cubicBezTo>
                      <a:pt x="146" y="258"/>
                      <a:pt x="146" y="245"/>
                      <a:pt x="146" y="225"/>
                    </a:cubicBezTo>
                    <a:lnTo>
                      <a:pt x="146" y="217"/>
                    </a:lnTo>
                    <a:cubicBezTo>
                      <a:pt x="146" y="217"/>
                      <a:pt x="146" y="210"/>
                      <a:pt x="146" y="205"/>
                    </a:cubicBezTo>
                    <a:cubicBezTo>
                      <a:pt x="152" y="199"/>
                      <a:pt x="152" y="192"/>
                      <a:pt x="159" y="179"/>
                    </a:cubicBezTo>
                    <a:lnTo>
                      <a:pt x="165" y="166"/>
                    </a:lnTo>
                    <a:lnTo>
                      <a:pt x="179" y="139"/>
                    </a:lnTo>
                    <a:cubicBezTo>
                      <a:pt x="192" y="133"/>
                      <a:pt x="205" y="133"/>
                      <a:pt x="218" y="126"/>
                    </a:cubicBezTo>
                    <a:lnTo>
                      <a:pt x="218" y="126"/>
                    </a:lnTo>
                    <a:cubicBezTo>
                      <a:pt x="216" y="127"/>
                      <a:pt x="215" y="128"/>
                      <a:pt x="216" y="128"/>
                    </a:cubicBezTo>
                    <a:cubicBezTo>
                      <a:pt x="219" y="128"/>
                      <a:pt x="243" y="119"/>
                      <a:pt x="238" y="119"/>
                    </a:cubicBezTo>
                    <a:lnTo>
                      <a:pt x="251" y="119"/>
                    </a:lnTo>
                    <a:cubicBezTo>
                      <a:pt x="252" y="119"/>
                      <a:pt x="253" y="119"/>
                      <a:pt x="254" y="118"/>
                    </a:cubicBezTo>
                    <a:lnTo>
                      <a:pt x="254" y="118"/>
                    </a:lnTo>
                    <a:cubicBezTo>
                      <a:pt x="254" y="119"/>
                      <a:pt x="254" y="119"/>
                      <a:pt x="258" y="119"/>
                    </a:cubicBezTo>
                    <a:lnTo>
                      <a:pt x="278" y="119"/>
                    </a:lnTo>
                    <a:cubicBezTo>
                      <a:pt x="275" y="117"/>
                      <a:pt x="275" y="116"/>
                      <a:pt x="276" y="116"/>
                    </a:cubicBezTo>
                    <a:close/>
                    <a:moveTo>
                      <a:pt x="271" y="1"/>
                    </a:moveTo>
                    <a:cubicBezTo>
                      <a:pt x="231" y="1"/>
                      <a:pt x="189" y="12"/>
                      <a:pt x="161" y="40"/>
                    </a:cubicBezTo>
                    <a:lnTo>
                      <a:pt x="161" y="40"/>
                    </a:lnTo>
                    <a:cubicBezTo>
                      <a:pt x="100" y="67"/>
                      <a:pt x="54" y="122"/>
                      <a:pt x="27" y="185"/>
                    </a:cubicBezTo>
                    <a:cubicBezTo>
                      <a:pt x="7" y="232"/>
                      <a:pt x="0" y="291"/>
                      <a:pt x="14" y="344"/>
                    </a:cubicBezTo>
                    <a:cubicBezTo>
                      <a:pt x="33" y="403"/>
                      <a:pt x="73" y="450"/>
                      <a:pt x="132" y="469"/>
                    </a:cubicBezTo>
                    <a:cubicBezTo>
                      <a:pt x="149" y="475"/>
                      <a:pt x="166" y="477"/>
                      <a:pt x="183" y="477"/>
                    </a:cubicBezTo>
                    <a:cubicBezTo>
                      <a:pt x="225" y="477"/>
                      <a:pt x="266" y="462"/>
                      <a:pt x="304" y="443"/>
                    </a:cubicBezTo>
                    <a:cubicBezTo>
                      <a:pt x="344" y="423"/>
                      <a:pt x="383" y="384"/>
                      <a:pt x="410" y="344"/>
                    </a:cubicBezTo>
                    <a:cubicBezTo>
                      <a:pt x="463" y="265"/>
                      <a:pt x="476" y="159"/>
                      <a:pt x="416" y="80"/>
                    </a:cubicBezTo>
                    <a:cubicBezTo>
                      <a:pt x="383" y="34"/>
                      <a:pt x="330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36"/>
              <p:cNvSpPr/>
              <p:nvPr/>
            </p:nvSpPr>
            <p:spPr>
              <a:xfrm>
                <a:off x="3842241" y="2283841"/>
                <a:ext cx="15318" cy="15076"/>
              </a:xfrm>
              <a:custGeom>
                <a:rect b="b" l="l" r="r" t="t"/>
                <a:pathLst>
                  <a:path extrusionOk="0" h="436" w="443">
                    <a:moveTo>
                      <a:pt x="229" y="106"/>
                    </a:moveTo>
                    <a:cubicBezTo>
                      <a:pt x="229" y="106"/>
                      <a:pt x="231" y="107"/>
                      <a:pt x="238" y="112"/>
                    </a:cubicBezTo>
                    <a:cubicBezTo>
                      <a:pt x="236" y="110"/>
                      <a:pt x="234" y="109"/>
                      <a:pt x="233" y="107"/>
                    </a:cubicBezTo>
                    <a:lnTo>
                      <a:pt x="233" y="107"/>
                    </a:lnTo>
                    <a:cubicBezTo>
                      <a:pt x="231" y="107"/>
                      <a:pt x="229" y="106"/>
                      <a:pt x="229" y="106"/>
                    </a:cubicBezTo>
                    <a:close/>
                    <a:moveTo>
                      <a:pt x="289" y="137"/>
                    </a:moveTo>
                    <a:lnTo>
                      <a:pt x="289" y="137"/>
                    </a:lnTo>
                    <a:cubicBezTo>
                      <a:pt x="289" y="137"/>
                      <a:pt x="290" y="137"/>
                      <a:pt x="291" y="138"/>
                    </a:cubicBezTo>
                    <a:lnTo>
                      <a:pt x="291" y="141"/>
                    </a:lnTo>
                    <a:lnTo>
                      <a:pt x="291" y="141"/>
                    </a:lnTo>
                    <a:cubicBezTo>
                      <a:pt x="289" y="139"/>
                      <a:pt x="288" y="137"/>
                      <a:pt x="289" y="137"/>
                    </a:cubicBezTo>
                    <a:close/>
                    <a:moveTo>
                      <a:pt x="227" y="101"/>
                    </a:moveTo>
                    <a:lnTo>
                      <a:pt x="227" y="101"/>
                    </a:lnTo>
                    <a:cubicBezTo>
                      <a:pt x="229" y="104"/>
                      <a:pt x="231" y="106"/>
                      <a:pt x="233" y="107"/>
                    </a:cubicBezTo>
                    <a:lnTo>
                      <a:pt x="233" y="107"/>
                    </a:lnTo>
                    <a:cubicBezTo>
                      <a:pt x="236" y="109"/>
                      <a:pt x="241" y="112"/>
                      <a:pt x="244" y="112"/>
                    </a:cubicBezTo>
                    <a:cubicBezTo>
                      <a:pt x="247" y="115"/>
                      <a:pt x="252" y="118"/>
                      <a:pt x="255" y="120"/>
                    </a:cubicBezTo>
                    <a:lnTo>
                      <a:pt x="255" y="120"/>
                    </a:lnTo>
                    <a:cubicBezTo>
                      <a:pt x="256" y="122"/>
                      <a:pt x="258" y="125"/>
                      <a:pt x="258" y="125"/>
                    </a:cubicBezTo>
                    <a:lnTo>
                      <a:pt x="277" y="131"/>
                    </a:lnTo>
                    <a:lnTo>
                      <a:pt x="284" y="131"/>
                    </a:lnTo>
                    <a:cubicBezTo>
                      <a:pt x="281" y="147"/>
                      <a:pt x="288" y="158"/>
                      <a:pt x="297" y="162"/>
                    </a:cubicBezTo>
                    <a:lnTo>
                      <a:pt x="297" y="162"/>
                    </a:lnTo>
                    <a:cubicBezTo>
                      <a:pt x="297" y="163"/>
                      <a:pt x="297" y="164"/>
                      <a:pt x="297" y="165"/>
                    </a:cubicBezTo>
                    <a:lnTo>
                      <a:pt x="297" y="178"/>
                    </a:lnTo>
                    <a:cubicBezTo>
                      <a:pt x="291" y="191"/>
                      <a:pt x="291" y="198"/>
                      <a:pt x="291" y="204"/>
                    </a:cubicBezTo>
                    <a:lnTo>
                      <a:pt x="284" y="211"/>
                    </a:lnTo>
                    <a:lnTo>
                      <a:pt x="271" y="231"/>
                    </a:lnTo>
                    <a:lnTo>
                      <a:pt x="271" y="244"/>
                    </a:lnTo>
                    <a:lnTo>
                      <a:pt x="264" y="250"/>
                    </a:lnTo>
                    <a:lnTo>
                      <a:pt x="264" y="244"/>
                    </a:lnTo>
                    <a:lnTo>
                      <a:pt x="251" y="264"/>
                    </a:lnTo>
                    <a:lnTo>
                      <a:pt x="238" y="277"/>
                    </a:lnTo>
                    <a:lnTo>
                      <a:pt x="225" y="283"/>
                    </a:lnTo>
                    <a:lnTo>
                      <a:pt x="218" y="283"/>
                    </a:lnTo>
                    <a:lnTo>
                      <a:pt x="198" y="290"/>
                    </a:lnTo>
                    <a:lnTo>
                      <a:pt x="178" y="290"/>
                    </a:lnTo>
                    <a:lnTo>
                      <a:pt x="172" y="283"/>
                    </a:lnTo>
                    <a:cubicBezTo>
                      <a:pt x="168" y="283"/>
                      <a:pt x="167" y="282"/>
                      <a:pt x="167" y="282"/>
                    </a:cubicBezTo>
                    <a:lnTo>
                      <a:pt x="167" y="282"/>
                    </a:lnTo>
                    <a:cubicBezTo>
                      <a:pt x="167" y="282"/>
                      <a:pt x="168" y="283"/>
                      <a:pt x="172" y="290"/>
                    </a:cubicBezTo>
                    <a:lnTo>
                      <a:pt x="158" y="277"/>
                    </a:lnTo>
                    <a:cubicBezTo>
                      <a:pt x="157" y="275"/>
                      <a:pt x="157" y="275"/>
                      <a:pt x="157" y="275"/>
                    </a:cubicBezTo>
                    <a:lnTo>
                      <a:pt x="157" y="275"/>
                    </a:lnTo>
                    <a:cubicBezTo>
                      <a:pt x="157" y="275"/>
                      <a:pt x="161" y="279"/>
                      <a:pt x="164" y="279"/>
                    </a:cubicBezTo>
                    <a:cubicBezTo>
                      <a:pt x="164" y="279"/>
                      <a:pt x="165" y="278"/>
                      <a:pt x="165" y="277"/>
                    </a:cubicBezTo>
                    <a:lnTo>
                      <a:pt x="158" y="270"/>
                    </a:lnTo>
                    <a:lnTo>
                      <a:pt x="152" y="264"/>
                    </a:lnTo>
                    <a:lnTo>
                      <a:pt x="152" y="250"/>
                    </a:lnTo>
                    <a:lnTo>
                      <a:pt x="152" y="237"/>
                    </a:lnTo>
                    <a:lnTo>
                      <a:pt x="152" y="217"/>
                    </a:lnTo>
                    <a:lnTo>
                      <a:pt x="152" y="204"/>
                    </a:lnTo>
                    <a:lnTo>
                      <a:pt x="158" y="184"/>
                    </a:lnTo>
                    <a:cubicBezTo>
                      <a:pt x="158" y="184"/>
                      <a:pt x="162" y="173"/>
                      <a:pt x="161" y="173"/>
                    </a:cubicBezTo>
                    <a:lnTo>
                      <a:pt x="161" y="173"/>
                    </a:lnTo>
                    <a:cubicBezTo>
                      <a:pt x="161" y="173"/>
                      <a:pt x="160" y="174"/>
                      <a:pt x="158" y="178"/>
                    </a:cubicBezTo>
                    <a:cubicBezTo>
                      <a:pt x="158" y="175"/>
                      <a:pt x="158" y="171"/>
                      <a:pt x="158" y="171"/>
                    </a:cubicBezTo>
                    <a:lnTo>
                      <a:pt x="172" y="151"/>
                    </a:lnTo>
                    <a:lnTo>
                      <a:pt x="178" y="145"/>
                    </a:lnTo>
                    <a:cubicBezTo>
                      <a:pt x="178" y="145"/>
                      <a:pt x="182" y="141"/>
                      <a:pt x="185" y="138"/>
                    </a:cubicBezTo>
                    <a:lnTo>
                      <a:pt x="198" y="125"/>
                    </a:lnTo>
                    <a:lnTo>
                      <a:pt x="203" y="120"/>
                    </a:lnTo>
                    <a:lnTo>
                      <a:pt x="203" y="120"/>
                    </a:lnTo>
                    <a:cubicBezTo>
                      <a:pt x="203" y="120"/>
                      <a:pt x="211" y="112"/>
                      <a:pt x="211" y="112"/>
                    </a:cubicBezTo>
                    <a:lnTo>
                      <a:pt x="227" y="101"/>
                    </a:lnTo>
                    <a:close/>
                    <a:moveTo>
                      <a:pt x="285" y="1"/>
                    </a:moveTo>
                    <a:cubicBezTo>
                      <a:pt x="271" y="1"/>
                      <a:pt x="258" y="3"/>
                      <a:pt x="246" y="10"/>
                    </a:cubicBezTo>
                    <a:lnTo>
                      <a:pt x="246" y="10"/>
                    </a:lnTo>
                    <a:cubicBezTo>
                      <a:pt x="234" y="7"/>
                      <a:pt x="223" y="6"/>
                      <a:pt x="211" y="6"/>
                    </a:cubicBezTo>
                    <a:cubicBezTo>
                      <a:pt x="196" y="6"/>
                      <a:pt x="180" y="8"/>
                      <a:pt x="165" y="13"/>
                    </a:cubicBezTo>
                    <a:cubicBezTo>
                      <a:pt x="73" y="52"/>
                      <a:pt x="0" y="145"/>
                      <a:pt x="7" y="244"/>
                    </a:cubicBezTo>
                    <a:cubicBezTo>
                      <a:pt x="13" y="346"/>
                      <a:pt x="93" y="436"/>
                      <a:pt x="194" y="436"/>
                    </a:cubicBezTo>
                    <a:cubicBezTo>
                      <a:pt x="198" y="436"/>
                      <a:pt x="201" y="435"/>
                      <a:pt x="205" y="435"/>
                    </a:cubicBezTo>
                    <a:cubicBezTo>
                      <a:pt x="310" y="429"/>
                      <a:pt x="396" y="330"/>
                      <a:pt x="423" y="231"/>
                    </a:cubicBezTo>
                    <a:cubicBezTo>
                      <a:pt x="442" y="171"/>
                      <a:pt x="436" y="105"/>
                      <a:pt x="396" y="59"/>
                    </a:cubicBezTo>
                    <a:cubicBezTo>
                      <a:pt x="370" y="28"/>
                      <a:pt x="327" y="1"/>
                      <a:pt x="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36"/>
              <p:cNvSpPr/>
              <p:nvPr/>
            </p:nvSpPr>
            <p:spPr>
              <a:xfrm>
                <a:off x="3834703" y="2302616"/>
                <a:ext cx="10754" cy="11826"/>
              </a:xfrm>
              <a:custGeom>
                <a:rect b="b" l="l" r="r" t="t"/>
                <a:pathLst>
                  <a:path extrusionOk="0" h="342" w="311">
                    <a:moveTo>
                      <a:pt x="165" y="114"/>
                    </a:moveTo>
                    <a:cubicBezTo>
                      <a:pt x="164" y="114"/>
                      <a:pt x="163" y="117"/>
                      <a:pt x="159" y="117"/>
                    </a:cubicBezTo>
                    <a:lnTo>
                      <a:pt x="165" y="117"/>
                    </a:lnTo>
                    <a:cubicBezTo>
                      <a:pt x="165" y="115"/>
                      <a:pt x="165" y="114"/>
                      <a:pt x="165" y="114"/>
                    </a:cubicBezTo>
                    <a:close/>
                    <a:moveTo>
                      <a:pt x="178" y="110"/>
                    </a:moveTo>
                    <a:cubicBezTo>
                      <a:pt x="183" y="110"/>
                      <a:pt x="184" y="113"/>
                      <a:pt x="181" y="113"/>
                    </a:cubicBezTo>
                    <a:cubicBezTo>
                      <a:pt x="179" y="113"/>
                      <a:pt x="176" y="112"/>
                      <a:pt x="172" y="110"/>
                    </a:cubicBezTo>
                    <a:lnTo>
                      <a:pt x="172" y="110"/>
                    </a:lnTo>
                    <a:lnTo>
                      <a:pt x="172" y="110"/>
                    </a:lnTo>
                    <a:lnTo>
                      <a:pt x="172" y="110"/>
                    </a:lnTo>
                    <a:lnTo>
                      <a:pt x="178" y="117"/>
                    </a:lnTo>
                    <a:cubicBezTo>
                      <a:pt x="178" y="118"/>
                      <a:pt x="178" y="119"/>
                      <a:pt x="178" y="119"/>
                    </a:cubicBezTo>
                    <a:cubicBezTo>
                      <a:pt x="176" y="119"/>
                      <a:pt x="172" y="110"/>
                      <a:pt x="172" y="110"/>
                    </a:cubicBezTo>
                    <a:lnTo>
                      <a:pt x="172" y="110"/>
                    </a:lnTo>
                    <a:lnTo>
                      <a:pt x="178" y="123"/>
                    </a:lnTo>
                    <a:lnTo>
                      <a:pt x="178" y="137"/>
                    </a:lnTo>
                    <a:lnTo>
                      <a:pt x="178" y="156"/>
                    </a:lnTo>
                    <a:lnTo>
                      <a:pt x="178" y="163"/>
                    </a:lnTo>
                    <a:lnTo>
                      <a:pt x="178" y="163"/>
                    </a:lnTo>
                    <a:lnTo>
                      <a:pt x="178" y="163"/>
                    </a:lnTo>
                    <a:cubicBezTo>
                      <a:pt x="174" y="163"/>
                      <a:pt x="170" y="172"/>
                      <a:pt x="171" y="172"/>
                    </a:cubicBezTo>
                    <a:cubicBezTo>
                      <a:pt x="172" y="172"/>
                      <a:pt x="174" y="170"/>
                      <a:pt x="178" y="163"/>
                    </a:cubicBezTo>
                    <a:lnTo>
                      <a:pt x="178" y="163"/>
                    </a:lnTo>
                    <a:lnTo>
                      <a:pt x="172" y="183"/>
                    </a:lnTo>
                    <a:lnTo>
                      <a:pt x="165" y="189"/>
                    </a:lnTo>
                    <a:cubicBezTo>
                      <a:pt x="160" y="189"/>
                      <a:pt x="167" y="181"/>
                      <a:pt x="167" y="181"/>
                    </a:cubicBezTo>
                    <a:lnTo>
                      <a:pt x="167" y="181"/>
                    </a:lnTo>
                    <a:cubicBezTo>
                      <a:pt x="167" y="181"/>
                      <a:pt x="166" y="181"/>
                      <a:pt x="165" y="183"/>
                    </a:cubicBezTo>
                    <a:lnTo>
                      <a:pt x="152" y="196"/>
                    </a:lnTo>
                    <a:cubicBezTo>
                      <a:pt x="152" y="196"/>
                      <a:pt x="149" y="199"/>
                      <a:pt x="151" y="199"/>
                    </a:cubicBezTo>
                    <a:cubicBezTo>
                      <a:pt x="152" y="199"/>
                      <a:pt x="154" y="198"/>
                      <a:pt x="159" y="196"/>
                    </a:cubicBezTo>
                    <a:lnTo>
                      <a:pt x="159" y="196"/>
                    </a:lnTo>
                    <a:lnTo>
                      <a:pt x="145" y="203"/>
                    </a:lnTo>
                    <a:lnTo>
                      <a:pt x="132" y="209"/>
                    </a:lnTo>
                    <a:cubicBezTo>
                      <a:pt x="139" y="206"/>
                      <a:pt x="142" y="204"/>
                      <a:pt x="143" y="204"/>
                    </a:cubicBezTo>
                    <a:lnTo>
                      <a:pt x="143" y="204"/>
                    </a:lnTo>
                    <a:cubicBezTo>
                      <a:pt x="144" y="204"/>
                      <a:pt x="142" y="206"/>
                      <a:pt x="139" y="209"/>
                    </a:cubicBezTo>
                    <a:lnTo>
                      <a:pt x="132" y="209"/>
                    </a:lnTo>
                    <a:lnTo>
                      <a:pt x="112" y="216"/>
                    </a:lnTo>
                    <a:lnTo>
                      <a:pt x="112" y="216"/>
                    </a:lnTo>
                    <a:lnTo>
                      <a:pt x="126" y="209"/>
                    </a:lnTo>
                    <a:lnTo>
                      <a:pt x="126" y="209"/>
                    </a:lnTo>
                    <a:cubicBezTo>
                      <a:pt x="119" y="212"/>
                      <a:pt x="114" y="212"/>
                      <a:pt x="109" y="212"/>
                    </a:cubicBezTo>
                    <a:cubicBezTo>
                      <a:pt x="108" y="212"/>
                      <a:pt x="107" y="212"/>
                      <a:pt x="106" y="213"/>
                    </a:cubicBezTo>
                    <a:lnTo>
                      <a:pt x="106" y="213"/>
                    </a:lnTo>
                    <a:lnTo>
                      <a:pt x="106" y="209"/>
                    </a:lnTo>
                    <a:lnTo>
                      <a:pt x="106" y="196"/>
                    </a:lnTo>
                    <a:lnTo>
                      <a:pt x="112" y="189"/>
                    </a:lnTo>
                    <a:cubicBezTo>
                      <a:pt x="112" y="183"/>
                      <a:pt x="112" y="170"/>
                      <a:pt x="119" y="163"/>
                    </a:cubicBezTo>
                    <a:lnTo>
                      <a:pt x="126" y="150"/>
                    </a:lnTo>
                    <a:lnTo>
                      <a:pt x="132" y="137"/>
                    </a:lnTo>
                    <a:lnTo>
                      <a:pt x="145" y="123"/>
                    </a:lnTo>
                    <a:lnTo>
                      <a:pt x="159" y="117"/>
                    </a:lnTo>
                    <a:lnTo>
                      <a:pt x="172" y="110"/>
                    </a:lnTo>
                    <a:close/>
                    <a:moveTo>
                      <a:pt x="176" y="0"/>
                    </a:moveTo>
                    <a:cubicBezTo>
                      <a:pt x="166" y="0"/>
                      <a:pt x="156" y="2"/>
                      <a:pt x="145" y="4"/>
                    </a:cubicBezTo>
                    <a:cubicBezTo>
                      <a:pt x="119" y="11"/>
                      <a:pt x="86" y="31"/>
                      <a:pt x="66" y="51"/>
                    </a:cubicBezTo>
                    <a:cubicBezTo>
                      <a:pt x="27" y="97"/>
                      <a:pt x="0" y="156"/>
                      <a:pt x="7" y="216"/>
                    </a:cubicBezTo>
                    <a:cubicBezTo>
                      <a:pt x="7" y="255"/>
                      <a:pt x="20" y="308"/>
                      <a:pt x="60" y="328"/>
                    </a:cubicBezTo>
                    <a:cubicBezTo>
                      <a:pt x="60" y="328"/>
                      <a:pt x="61" y="329"/>
                      <a:pt x="62" y="329"/>
                    </a:cubicBezTo>
                    <a:lnTo>
                      <a:pt x="62" y="329"/>
                    </a:lnTo>
                    <a:cubicBezTo>
                      <a:pt x="74" y="337"/>
                      <a:pt x="90" y="341"/>
                      <a:pt x="106" y="341"/>
                    </a:cubicBezTo>
                    <a:cubicBezTo>
                      <a:pt x="126" y="341"/>
                      <a:pt x="145" y="335"/>
                      <a:pt x="165" y="328"/>
                    </a:cubicBezTo>
                    <a:cubicBezTo>
                      <a:pt x="205" y="315"/>
                      <a:pt x="238" y="295"/>
                      <a:pt x="264" y="262"/>
                    </a:cubicBezTo>
                    <a:cubicBezTo>
                      <a:pt x="304" y="203"/>
                      <a:pt x="310" y="117"/>
                      <a:pt x="271" y="57"/>
                    </a:cubicBezTo>
                    <a:cubicBezTo>
                      <a:pt x="258" y="31"/>
                      <a:pt x="238" y="18"/>
                      <a:pt x="218" y="11"/>
                    </a:cubicBezTo>
                    <a:cubicBezTo>
                      <a:pt x="203" y="3"/>
                      <a:pt x="189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36"/>
              <p:cNvSpPr/>
              <p:nvPr/>
            </p:nvSpPr>
            <p:spPr>
              <a:xfrm>
                <a:off x="3822359" y="2319870"/>
                <a:ext cx="12137" cy="10166"/>
              </a:xfrm>
              <a:custGeom>
                <a:rect b="b" l="l" r="r" t="t"/>
                <a:pathLst>
                  <a:path extrusionOk="0" h="294" w="351">
                    <a:moveTo>
                      <a:pt x="121" y="151"/>
                    </a:moveTo>
                    <a:cubicBezTo>
                      <a:pt x="121" y="151"/>
                      <a:pt x="120" y="152"/>
                      <a:pt x="119" y="153"/>
                    </a:cubicBezTo>
                    <a:lnTo>
                      <a:pt x="119" y="153"/>
                    </a:lnTo>
                    <a:cubicBezTo>
                      <a:pt x="121" y="151"/>
                      <a:pt x="121" y="151"/>
                      <a:pt x="121" y="151"/>
                    </a:cubicBezTo>
                    <a:close/>
                    <a:moveTo>
                      <a:pt x="113" y="153"/>
                    </a:moveTo>
                    <a:cubicBezTo>
                      <a:pt x="113" y="154"/>
                      <a:pt x="113" y="154"/>
                      <a:pt x="114" y="154"/>
                    </a:cubicBezTo>
                    <a:cubicBezTo>
                      <a:pt x="115" y="154"/>
                      <a:pt x="117" y="154"/>
                      <a:pt x="119" y="153"/>
                    </a:cubicBezTo>
                    <a:close/>
                    <a:moveTo>
                      <a:pt x="113" y="157"/>
                    </a:moveTo>
                    <a:lnTo>
                      <a:pt x="119" y="159"/>
                    </a:lnTo>
                    <a:cubicBezTo>
                      <a:pt x="117" y="159"/>
                      <a:pt x="115" y="159"/>
                      <a:pt x="113" y="159"/>
                    </a:cubicBezTo>
                    <a:lnTo>
                      <a:pt x="113" y="159"/>
                    </a:lnTo>
                    <a:lnTo>
                      <a:pt x="113" y="157"/>
                    </a:lnTo>
                    <a:close/>
                    <a:moveTo>
                      <a:pt x="192" y="120"/>
                    </a:moveTo>
                    <a:cubicBezTo>
                      <a:pt x="196" y="120"/>
                      <a:pt x="200" y="120"/>
                      <a:pt x="204" y="121"/>
                    </a:cubicBezTo>
                    <a:lnTo>
                      <a:pt x="204" y="121"/>
                    </a:lnTo>
                    <a:cubicBezTo>
                      <a:pt x="201" y="125"/>
                      <a:pt x="199" y="129"/>
                      <a:pt x="199" y="133"/>
                    </a:cubicBezTo>
                    <a:cubicBezTo>
                      <a:pt x="188" y="138"/>
                      <a:pt x="182" y="143"/>
                      <a:pt x="173" y="148"/>
                    </a:cubicBezTo>
                    <a:lnTo>
                      <a:pt x="173" y="148"/>
                    </a:lnTo>
                    <a:cubicBezTo>
                      <a:pt x="162" y="153"/>
                      <a:pt x="150" y="154"/>
                      <a:pt x="133" y="159"/>
                    </a:cubicBezTo>
                    <a:lnTo>
                      <a:pt x="152" y="153"/>
                    </a:lnTo>
                    <a:lnTo>
                      <a:pt x="152" y="153"/>
                    </a:lnTo>
                    <a:cubicBezTo>
                      <a:pt x="142" y="156"/>
                      <a:pt x="134" y="158"/>
                      <a:pt x="126" y="158"/>
                    </a:cubicBezTo>
                    <a:cubicBezTo>
                      <a:pt x="122" y="158"/>
                      <a:pt x="117" y="157"/>
                      <a:pt x="113" y="156"/>
                    </a:cubicBezTo>
                    <a:lnTo>
                      <a:pt x="113" y="156"/>
                    </a:lnTo>
                    <a:lnTo>
                      <a:pt x="113" y="153"/>
                    </a:lnTo>
                    <a:lnTo>
                      <a:pt x="133" y="133"/>
                    </a:lnTo>
                    <a:lnTo>
                      <a:pt x="146" y="126"/>
                    </a:lnTo>
                    <a:cubicBezTo>
                      <a:pt x="146" y="126"/>
                      <a:pt x="152" y="123"/>
                      <a:pt x="154" y="123"/>
                    </a:cubicBezTo>
                    <a:cubicBezTo>
                      <a:pt x="155" y="123"/>
                      <a:pt x="155" y="124"/>
                      <a:pt x="152" y="126"/>
                    </a:cubicBezTo>
                    <a:lnTo>
                      <a:pt x="159" y="126"/>
                    </a:lnTo>
                    <a:cubicBezTo>
                      <a:pt x="166" y="120"/>
                      <a:pt x="179" y="120"/>
                      <a:pt x="185" y="120"/>
                    </a:cubicBezTo>
                    <a:close/>
                    <a:moveTo>
                      <a:pt x="195" y="1"/>
                    </a:moveTo>
                    <a:cubicBezTo>
                      <a:pt x="173" y="1"/>
                      <a:pt x="152" y="5"/>
                      <a:pt x="133" y="14"/>
                    </a:cubicBezTo>
                    <a:cubicBezTo>
                      <a:pt x="100" y="27"/>
                      <a:pt x="67" y="40"/>
                      <a:pt x="47" y="67"/>
                    </a:cubicBezTo>
                    <a:cubicBezTo>
                      <a:pt x="20" y="100"/>
                      <a:pt x="7" y="126"/>
                      <a:pt x="1" y="166"/>
                    </a:cubicBezTo>
                    <a:cubicBezTo>
                      <a:pt x="1" y="186"/>
                      <a:pt x="1" y="205"/>
                      <a:pt x="7" y="219"/>
                    </a:cubicBezTo>
                    <a:cubicBezTo>
                      <a:pt x="14" y="232"/>
                      <a:pt x="14" y="238"/>
                      <a:pt x="20" y="245"/>
                    </a:cubicBezTo>
                    <a:cubicBezTo>
                      <a:pt x="23" y="249"/>
                      <a:pt x="26" y="252"/>
                      <a:pt x="29" y="255"/>
                    </a:cubicBezTo>
                    <a:lnTo>
                      <a:pt x="29" y="255"/>
                    </a:lnTo>
                    <a:cubicBezTo>
                      <a:pt x="46" y="285"/>
                      <a:pt x="78" y="294"/>
                      <a:pt x="110" y="294"/>
                    </a:cubicBezTo>
                    <a:cubicBezTo>
                      <a:pt x="132" y="294"/>
                      <a:pt x="154" y="290"/>
                      <a:pt x="172" y="285"/>
                    </a:cubicBezTo>
                    <a:cubicBezTo>
                      <a:pt x="205" y="278"/>
                      <a:pt x="238" y="265"/>
                      <a:pt x="265" y="238"/>
                    </a:cubicBezTo>
                    <a:cubicBezTo>
                      <a:pt x="317" y="199"/>
                      <a:pt x="351" y="113"/>
                      <a:pt x="311" y="60"/>
                    </a:cubicBezTo>
                    <a:cubicBezTo>
                      <a:pt x="284" y="20"/>
                      <a:pt x="239" y="1"/>
                      <a:pt x="1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36"/>
              <p:cNvSpPr/>
              <p:nvPr/>
            </p:nvSpPr>
            <p:spPr>
              <a:xfrm>
                <a:off x="3807076" y="2332214"/>
                <a:ext cx="11653" cy="11722"/>
              </a:xfrm>
              <a:custGeom>
                <a:rect b="b" l="l" r="r" t="t"/>
                <a:pathLst>
                  <a:path extrusionOk="0" h="339" w="337">
                    <a:moveTo>
                      <a:pt x="198" y="132"/>
                    </a:moveTo>
                    <a:cubicBezTo>
                      <a:pt x="198" y="134"/>
                      <a:pt x="198" y="135"/>
                      <a:pt x="197" y="137"/>
                    </a:cubicBezTo>
                    <a:lnTo>
                      <a:pt x="197" y="137"/>
                    </a:lnTo>
                    <a:lnTo>
                      <a:pt x="197" y="136"/>
                    </a:lnTo>
                    <a:lnTo>
                      <a:pt x="197" y="136"/>
                    </a:lnTo>
                    <a:lnTo>
                      <a:pt x="198" y="132"/>
                    </a:lnTo>
                    <a:close/>
                    <a:moveTo>
                      <a:pt x="197" y="141"/>
                    </a:moveTo>
                    <a:cubicBezTo>
                      <a:pt x="198" y="143"/>
                      <a:pt x="198" y="144"/>
                      <a:pt x="198" y="146"/>
                    </a:cubicBezTo>
                    <a:lnTo>
                      <a:pt x="197" y="143"/>
                    </a:lnTo>
                    <a:lnTo>
                      <a:pt x="197" y="143"/>
                    </a:lnTo>
                    <a:lnTo>
                      <a:pt x="197" y="141"/>
                    </a:lnTo>
                    <a:close/>
                    <a:moveTo>
                      <a:pt x="192" y="132"/>
                    </a:moveTo>
                    <a:lnTo>
                      <a:pt x="192" y="152"/>
                    </a:lnTo>
                    <a:lnTo>
                      <a:pt x="196" y="140"/>
                    </a:lnTo>
                    <a:lnTo>
                      <a:pt x="192" y="132"/>
                    </a:lnTo>
                    <a:close/>
                    <a:moveTo>
                      <a:pt x="192" y="152"/>
                    </a:moveTo>
                    <a:cubicBezTo>
                      <a:pt x="190" y="157"/>
                      <a:pt x="188" y="162"/>
                      <a:pt x="185" y="165"/>
                    </a:cubicBezTo>
                    <a:lnTo>
                      <a:pt x="192" y="152"/>
                    </a:lnTo>
                    <a:close/>
                    <a:moveTo>
                      <a:pt x="190" y="126"/>
                    </a:moveTo>
                    <a:lnTo>
                      <a:pt x="190" y="127"/>
                    </a:lnTo>
                    <a:lnTo>
                      <a:pt x="190" y="127"/>
                    </a:lnTo>
                    <a:lnTo>
                      <a:pt x="178" y="132"/>
                    </a:lnTo>
                    <a:lnTo>
                      <a:pt x="193" y="132"/>
                    </a:lnTo>
                    <a:cubicBezTo>
                      <a:pt x="194" y="134"/>
                      <a:pt x="195" y="136"/>
                      <a:pt x="196" y="138"/>
                    </a:cubicBezTo>
                    <a:lnTo>
                      <a:pt x="196" y="138"/>
                    </a:lnTo>
                    <a:lnTo>
                      <a:pt x="197" y="137"/>
                    </a:lnTo>
                    <a:lnTo>
                      <a:pt x="197" y="137"/>
                    </a:lnTo>
                    <a:lnTo>
                      <a:pt x="197" y="137"/>
                    </a:lnTo>
                    <a:lnTo>
                      <a:pt x="197" y="137"/>
                    </a:lnTo>
                    <a:cubicBezTo>
                      <a:pt x="197" y="138"/>
                      <a:pt x="197" y="138"/>
                      <a:pt x="197" y="139"/>
                    </a:cubicBezTo>
                    <a:lnTo>
                      <a:pt x="197" y="139"/>
                    </a:lnTo>
                    <a:cubicBezTo>
                      <a:pt x="196" y="139"/>
                      <a:pt x="196" y="139"/>
                      <a:pt x="196" y="138"/>
                    </a:cubicBezTo>
                    <a:lnTo>
                      <a:pt x="196" y="138"/>
                    </a:lnTo>
                    <a:lnTo>
                      <a:pt x="196" y="140"/>
                    </a:lnTo>
                    <a:lnTo>
                      <a:pt x="196" y="141"/>
                    </a:lnTo>
                    <a:lnTo>
                      <a:pt x="196" y="141"/>
                    </a:lnTo>
                    <a:cubicBezTo>
                      <a:pt x="196" y="140"/>
                      <a:pt x="196" y="140"/>
                      <a:pt x="197" y="139"/>
                    </a:cubicBezTo>
                    <a:lnTo>
                      <a:pt x="197" y="139"/>
                    </a:lnTo>
                    <a:cubicBezTo>
                      <a:pt x="197" y="139"/>
                      <a:pt x="197" y="140"/>
                      <a:pt x="197" y="140"/>
                    </a:cubicBezTo>
                    <a:lnTo>
                      <a:pt x="197" y="140"/>
                    </a:lnTo>
                    <a:cubicBezTo>
                      <a:pt x="197" y="141"/>
                      <a:pt x="196" y="141"/>
                      <a:pt x="196" y="141"/>
                    </a:cubicBezTo>
                    <a:lnTo>
                      <a:pt x="196" y="141"/>
                    </a:lnTo>
                    <a:lnTo>
                      <a:pt x="196" y="141"/>
                    </a:lnTo>
                    <a:lnTo>
                      <a:pt x="196" y="141"/>
                    </a:lnTo>
                    <a:cubicBezTo>
                      <a:pt x="195" y="142"/>
                      <a:pt x="194" y="144"/>
                      <a:pt x="194" y="146"/>
                    </a:cubicBezTo>
                    <a:lnTo>
                      <a:pt x="194" y="146"/>
                    </a:lnTo>
                    <a:cubicBezTo>
                      <a:pt x="193" y="148"/>
                      <a:pt x="192" y="150"/>
                      <a:pt x="192" y="152"/>
                    </a:cubicBezTo>
                    <a:lnTo>
                      <a:pt x="192" y="152"/>
                    </a:lnTo>
                    <a:cubicBezTo>
                      <a:pt x="188" y="156"/>
                      <a:pt x="184" y="162"/>
                      <a:pt x="180" y="168"/>
                    </a:cubicBezTo>
                    <a:lnTo>
                      <a:pt x="180" y="168"/>
                    </a:lnTo>
                    <a:cubicBezTo>
                      <a:pt x="169" y="174"/>
                      <a:pt x="157" y="179"/>
                      <a:pt x="145" y="185"/>
                    </a:cubicBezTo>
                    <a:lnTo>
                      <a:pt x="165" y="179"/>
                    </a:lnTo>
                    <a:lnTo>
                      <a:pt x="165" y="179"/>
                    </a:lnTo>
                    <a:cubicBezTo>
                      <a:pt x="150" y="186"/>
                      <a:pt x="134" y="192"/>
                      <a:pt x="119" y="195"/>
                    </a:cubicBezTo>
                    <a:lnTo>
                      <a:pt x="119" y="195"/>
                    </a:lnTo>
                    <a:lnTo>
                      <a:pt x="119" y="192"/>
                    </a:lnTo>
                    <a:lnTo>
                      <a:pt x="126" y="179"/>
                    </a:lnTo>
                    <a:lnTo>
                      <a:pt x="126" y="179"/>
                    </a:lnTo>
                    <a:lnTo>
                      <a:pt x="132" y="172"/>
                    </a:lnTo>
                    <a:cubicBezTo>
                      <a:pt x="132" y="172"/>
                      <a:pt x="136" y="163"/>
                      <a:pt x="135" y="163"/>
                    </a:cubicBezTo>
                    <a:lnTo>
                      <a:pt x="135" y="163"/>
                    </a:lnTo>
                    <a:cubicBezTo>
                      <a:pt x="134" y="163"/>
                      <a:pt x="134" y="164"/>
                      <a:pt x="132" y="165"/>
                    </a:cubicBezTo>
                    <a:lnTo>
                      <a:pt x="132" y="165"/>
                    </a:lnTo>
                    <a:cubicBezTo>
                      <a:pt x="138" y="160"/>
                      <a:pt x="149" y="154"/>
                      <a:pt x="156" y="144"/>
                    </a:cubicBezTo>
                    <a:lnTo>
                      <a:pt x="156" y="144"/>
                    </a:lnTo>
                    <a:lnTo>
                      <a:pt x="165" y="139"/>
                    </a:lnTo>
                    <a:lnTo>
                      <a:pt x="178" y="132"/>
                    </a:lnTo>
                    <a:lnTo>
                      <a:pt x="165" y="132"/>
                    </a:lnTo>
                    <a:cubicBezTo>
                      <a:pt x="171" y="132"/>
                      <a:pt x="183" y="127"/>
                      <a:pt x="190" y="126"/>
                    </a:cubicBezTo>
                    <a:close/>
                    <a:moveTo>
                      <a:pt x="185" y="0"/>
                    </a:moveTo>
                    <a:cubicBezTo>
                      <a:pt x="145" y="7"/>
                      <a:pt x="112" y="27"/>
                      <a:pt x="79" y="46"/>
                    </a:cubicBezTo>
                    <a:cubicBezTo>
                      <a:pt x="33" y="86"/>
                      <a:pt x="0" y="159"/>
                      <a:pt x="20" y="218"/>
                    </a:cubicBezTo>
                    <a:cubicBezTo>
                      <a:pt x="25" y="232"/>
                      <a:pt x="31" y="244"/>
                      <a:pt x="38" y="255"/>
                    </a:cubicBezTo>
                    <a:lnTo>
                      <a:pt x="38" y="255"/>
                    </a:lnTo>
                    <a:cubicBezTo>
                      <a:pt x="33" y="268"/>
                      <a:pt x="34" y="286"/>
                      <a:pt x="46" y="304"/>
                    </a:cubicBezTo>
                    <a:cubicBezTo>
                      <a:pt x="57" y="326"/>
                      <a:pt x="82" y="339"/>
                      <a:pt x="105" y="339"/>
                    </a:cubicBezTo>
                    <a:cubicBezTo>
                      <a:pt x="110" y="339"/>
                      <a:pt x="114" y="338"/>
                      <a:pt x="119" y="337"/>
                    </a:cubicBezTo>
                    <a:cubicBezTo>
                      <a:pt x="159" y="330"/>
                      <a:pt x="185" y="317"/>
                      <a:pt x="218" y="304"/>
                    </a:cubicBezTo>
                    <a:cubicBezTo>
                      <a:pt x="251" y="284"/>
                      <a:pt x="277" y="264"/>
                      <a:pt x="297" y="231"/>
                    </a:cubicBezTo>
                    <a:cubicBezTo>
                      <a:pt x="337" y="179"/>
                      <a:pt x="330" y="99"/>
                      <a:pt x="284" y="40"/>
                    </a:cubicBezTo>
                    <a:cubicBezTo>
                      <a:pt x="258" y="13"/>
                      <a:pt x="225" y="0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36"/>
              <p:cNvSpPr/>
              <p:nvPr/>
            </p:nvSpPr>
            <p:spPr>
              <a:xfrm>
                <a:off x="3788785" y="2339579"/>
                <a:ext cx="13520" cy="10477"/>
              </a:xfrm>
              <a:custGeom>
                <a:rect b="b" l="l" r="r" t="t"/>
                <a:pathLst>
                  <a:path extrusionOk="0" h="303" w="391">
                    <a:moveTo>
                      <a:pt x="165" y="126"/>
                    </a:moveTo>
                    <a:lnTo>
                      <a:pt x="165" y="126"/>
                    </a:lnTo>
                    <a:cubicBezTo>
                      <a:pt x="164" y="127"/>
                      <a:pt x="162" y="128"/>
                      <a:pt x="160" y="130"/>
                    </a:cubicBezTo>
                    <a:lnTo>
                      <a:pt x="160" y="130"/>
                    </a:lnTo>
                    <a:cubicBezTo>
                      <a:pt x="162" y="129"/>
                      <a:pt x="164" y="128"/>
                      <a:pt x="165" y="126"/>
                    </a:cubicBezTo>
                    <a:close/>
                    <a:moveTo>
                      <a:pt x="160" y="130"/>
                    </a:moveTo>
                    <a:cubicBezTo>
                      <a:pt x="158" y="131"/>
                      <a:pt x="156" y="131"/>
                      <a:pt x="159" y="131"/>
                    </a:cubicBezTo>
                    <a:cubicBezTo>
                      <a:pt x="160" y="130"/>
                      <a:pt x="160" y="130"/>
                      <a:pt x="160" y="130"/>
                    </a:cubicBezTo>
                    <a:close/>
                    <a:moveTo>
                      <a:pt x="239" y="131"/>
                    </a:moveTo>
                    <a:cubicBezTo>
                      <a:pt x="240" y="132"/>
                      <a:pt x="240" y="133"/>
                      <a:pt x="239" y="133"/>
                    </a:cubicBezTo>
                    <a:cubicBezTo>
                      <a:pt x="238" y="133"/>
                      <a:pt x="235" y="132"/>
                      <a:pt x="233" y="131"/>
                    </a:cubicBezTo>
                    <a:close/>
                    <a:moveTo>
                      <a:pt x="250" y="142"/>
                    </a:moveTo>
                    <a:cubicBezTo>
                      <a:pt x="250" y="142"/>
                      <a:pt x="251" y="143"/>
                      <a:pt x="252" y="144"/>
                    </a:cubicBezTo>
                    <a:lnTo>
                      <a:pt x="252" y="147"/>
                    </a:lnTo>
                    <a:lnTo>
                      <a:pt x="252" y="147"/>
                    </a:lnTo>
                    <a:cubicBezTo>
                      <a:pt x="251" y="145"/>
                      <a:pt x="249" y="142"/>
                      <a:pt x="250" y="142"/>
                    </a:cubicBezTo>
                    <a:close/>
                    <a:moveTo>
                      <a:pt x="265" y="144"/>
                    </a:moveTo>
                    <a:cubicBezTo>
                      <a:pt x="262" y="147"/>
                      <a:pt x="258" y="149"/>
                      <a:pt x="255" y="150"/>
                    </a:cubicBezTo>
                    <a:lnTo>
                      <a:pt x="255" y="150"/>
                    </a:lnTo>
                    <a:cubicBezTo>
                      <a:pt x="255" y="149"/>
                      <a:pt x="255" y="149"/>
                      <a:pt x="255" y="149"/>
                    </a:cubicBezTo>
                    <a:lnTo>
                      <a:pt x="255" y="149"/>
                    </a:lnTo>
                    <a:lnTo>
                      <a:pt x="265" y="144"/>
                    </a:lnTo>
                    <a:close/>
                    <a:moveTo>
                      <a:pt x="265" y="150"/>
                    </a:moveTo>
                    <a:cubicBezTo>
                      <a:pt x="263" y="151"/>
                      <a:pt x="260" y="151"/>
                      <a:pt x="258" y="151"/>
                    </a:cubicBezTo>
                    <a:lnTo>
                      <a:pt x="258" y="151"/>
                    </a:lnTo>
                    <a:lnTo>
                      <a:pt x="258" y="150"/>
                    </a:lnTo>
                    <a:close/>
                    <a:moveTo>
                      <a:pt x="258" y="151"/>
                    </a:moveTo>
                    <a:lnTo>
                      <a:pt x="257" y="151"/>
                    </a:lnTo>
                    <a:lnTo>
                      <a:pt x="257" y="151"/>
                    </a:lnTo>
                    <a:cubicBezTo>
                      <a:pt x="257" y="151"/>
                      <a:pt x="257" y="151"/>
                      <a:pt x="257" y="151"/>
                    </a:cubicBezTo>
                    <a:lnTo>
                      <a:pt x="257" y="151"/>
                    </a:lnTo>
                    <a:cubicBezTo>
                      <a:pt x="258" y="151"/>
                      <a:pt x="258" y="151"/>
                      <a:pt x="258" y="151"/>
                    </a:cubicBezTo>
                    <a:close/>
                    <a:moveTo>
                      <a:pt x="192" y="124"/>
                    </a:moveTo>
                    <a:cubicBezTo>
                      <a:pt x="206" y="124"/>
                      <a:pt x="219" y="131"/>
                      <a:pt x="225" y="131"/>
                    </a:cubicBezTo>
                    <a:lnTo>
                      <a:pt x="232" y="131"/>
                    </a:lnTo>
                    <a:lnTo>
                      <a:pt x="245" y="144"/>
                    </a:lnTo>
                    <a:lnTo>
                      <a:pt x="252" y="150"/>
                    </a:lnTo>
                    <a:lnTo>
                      <a:pt x="252" y="150"/>
                    </a:lnTo>
                    <a:cubicBezTo>
                      <a:pt x="249" y="150"/>
                      <a:pt x="247" y="150"/>
                      <a:pt x="245" y="150"/>
                    </a:cubicBezTo>
                    <a:lnTo>
                      <a:pt x="252" y="150"/>
                    </a:lnTo>
                    <a:cubicBezTo>
                      <a:pt x="252" y="151"/>
                      <a:pt x="252" y="152"/>
                      <a:pt x="252" y="152"/>
                    </a:cubicBezTo>
                    <a:lnTo>
                      <a:pt x="252" y="152"/>
                    </a:lnTo>
                    <a:cubicBezTo>
                      <a:pt x="214" y="157"/>
                      <a:pt x="180" y="157"/>
                      <a:pt x="146" y="157"/>
                    </a:cubicBezTo>
                    <a:lnTo>
                      <a:pt x="146" y="157"/>
                    </a:lnTo>
                    <a:cubicBezTo>
                      <a:pt x="146" y="157"/>
                      <a:pt x="143" y="151"/>
                      <a:pt x="141" y="151"/>
                    </a:cubicBezTo>
                    <a:cubicBezTo>
                      <a:pt x="141" y="151"/>
                      <a:pt x="140" y="152"/>
                      <a:pt x="140" y="153"/>
                    </a:cubicBezTo>
                    <a:lnTo>
                      <a:pt x="140" y="153"/>
                    </a:lnTo>
                    <a:cubicBezTo>
                      <a:pt x="140" y="152"/>
                      <a:pt x="140" y="151"/>
                      <a:pt x="140" y="150"/>
                    </a:cubicBezTo>
                    <a:lnTo>
                      <a:pt x="144" y="146"/>
                    </a:lnTo>
                    <a:lnTo>
                      <a:pt x="144" y="146"/>
                    </a:lnTo>
                    <a:cubicBezTo>
                      <a:pt x="143" y="147"/>
                      <a:pt x="143" y="148"/>
                      <a:pt x="143" y="148"/>
                    </a:cubicBezTo>
                    <a:cubicBezTo>
                      <a:pt x="144" y="148"/>
                      <a:pt x="144" y="147"/>
                      <a:pt x="146" y="144"/>
                    </a:cubicBezTo>
                    <a:lnTo>
                      <a:pt x="146" y="144"/>
                    </a:lnTo>
                    <a:lnTo>
                      <a:pt x="146" y="144"/>
                    </a:lnTo>
                    <a:lnTo>
                      <a:pt x="146" y="137"/>
                    </a:lnTo>
                    <a:cubicBezTo>
                      <a:pt x="148" y="135"/>
                      <a:pt x="149" y="134"/>
                      <a:pt x="149" y="134"/>
                    </a:cubicBezTo>
                    <a:lnTo>
                      <a:pt x="149" y="134"/>
                    </a:lnTo>
                    <a:cubicBezTo>
                      <a:pt x="149" y="134"/>
                      <a:pt x="146" y="139"/>
                      <a:pt x="146" y="144"/>
                    </a:cubicBezTo>
                    <a:lnTo>
                      <a:pt x="153" y="131"/>
                    </a:lnTo>
                    <a:lnTo>
                      <a:pt x="166" y="124"/>
                    </a:lnTo>
                    <a:lnTo>
                      <a:pt x="166" y="124"/>
                    </a:lnTo>
                    <a:cubicBezTo>
                      <a:pt x="166" y="125"/>
                      <a:pt x="166" y="126"/>
                      <a:pt x="165" y="126"/>
                    </a:cubicBezTo>
                    <a:lnTo>
                      <a:pt x="165" y="126"/>
                    </a:lnTo>
                    <a:cubicBezTo>
                      <a:pt x="170" y="124"/>
                      <a:pt x="176" y="124"/>
                      <a:pt x="186" y="124"/>
                    </a:cubicBezTo>
                    <a:close/>
                    <a:moveTo>
                      <a:pt x="178" y="187"/>
                    </a:moveTo>
                    <a:cubicBezTo>
                      <a:pt x="179" y="187"/>
                      <a:pt x="184" y="190"/>
                      <a:pt x="179" y="190"/>
                    </a:cubicBezTo>
                    <a:cubicBezTo>
                      <a:pt x="177" y="188"/>
                      <a:pt x="177" y="187"/>
                      <a:pt x="178" y="187"/>
                    </a:cubicBezTo>
                    <a:close/>
                    <a:moveTo>
                      <a:pt x="199" y="1"/>
                    </a:moveTo>
                    <a:cubicBezTo>
                      <a:pt x="167" y="1"/>
                      <a:pt x="135" y="7"/>
                      <a:pt x="107" y="18"/>
                    </a:cubicBezTo>
                    <a:cubicBezTo>
                      <a:pt x="41" y="51"/>
                      <a:pt x="1" y="137"/>
                      <a:pt x="41" y="210"/>
                    </a:cubicBezTo>
                    <a:cubicBezTo>
                      <a:pt x="48" y="222"/>
                      <a:pt x="57" y="234"/>
                      <a:pt x="68" y="244"/>
                    </a:cubicBezTo>
                    <a:lnTo>
                      <a:pt x="68" y="244"/>
                    </a:lnTo>
                    <a:cubicBezTo>
                      <a:pt x="71" y="256"/>
                      <a:pt x="77" y="266"/>
                      <a:pt x="87" y="276"/>
                    </a:cubicBezTo>
                    <a:cubicBezTo>
                      <a:pt x="100" y="289"/>
                      <a:pt x="120" y="302"/>
                      <a:pt x="140" y="302"/>
                    </a:cubicBezTo>
                    <a:cubicBezTo>
                      <a:pt x="173" y="296"/>
                      <a:pt x="206" y="289"/>
                      <a:pt x="245" y="289"/>
                    </a:cubicBezTo>
                    <a:cubicBezTo>
                      <a:pt x="265" y="289"/>
                      <a:pt x="285" y="282"/>
                      <a:pt x="298" y="276"/>
                    </a:cubicBezTo>
                    <a:cubicBezTo>
                      <a:pt x="324" y="269"/>
                      <a:pt x="344" y="256"/>
                      <a:pt x="364" y="230"/>
                    </a:cubicBezTo>
                    <a:cubicBezTo>
                      <a:pt x="384" y="203"/>
                      <a:pt x="390" y="164"/>
                      <a:pt x="384" y="124"/>
                    </a:cubicBezTo>
                    <a:cubicBezTo>
                      <a:pt x="371" y="91"/>
                      <a:pt x="351" y="58"/>
                      <a:pt x="318" y="38"/>
                    </a:cubicBezTo>
                    <a:cubicBezTo>
                      <a:pt x="284" y="12"/>
                      <a:pt x="242" y="1"/>
                      <a:pt x="1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36"/>
              <p:cNvSpPr/>
              <p:nvPr/>
            </p:nvSpPr>
            <p:spPr>
              <a:xfrm>
                <a:off x="3773951" y="2342311"/>
                <a:ext cx="13969" cy="10477"/>
              </a:xfrm>
              <a:custGeom>
                <a:rect b="b" l="l" r="r" t="t"/>
                <a:pathLst>
                  <a:path extrusionOk="0" h="303" w="404">
                    <a:moveTo>
                      <a:pt x="135" y="127"/>
                    </a:moveTo>
                    <a:lnTo>
                      <a:pt x="135" y="127"/>
                    </a:lnTo>
                    <a:cubicBezTo>
                      <a:pt x="135" y="127"/>
                      <a:pt x="136" y="127"/>
                      <a:pt x="136" y="129"/>
                    </a:cubicBezTo>
                    <a:lnTo>
                      <a:pt x="136" y="129"/>
                    </a:lnTo>
                    <a:cubicBezTo>
                      <a:pt x="136" y="129"/>
                      <a:pt x="135" y="129"/>
                      <a:pt x="135" y="129"/>
                    </a:cubicBezTo>
                    <a:lnTo>
                      <a:pt x="135" y="129"/>
                    </a:lnTo>
                    <a:cubicBezTo>
                      <a:pt x="135" y="129"/>
                      <a:pt x="135" y="129"/>
                      <a:pt x="135" y="129"/>
                    </a:cubicBezTo>
                    <a:lnTo>
                      <a:pt x="135" y="129"/>
                    </a:lnTo>
                    <a:lnTo>
                      <a:pt x="134" y="127"/>
                    </a:lnTo>
                    <a:lnTo>
                      <a:pt x="134" y="127"/>
                    </a:lnTo>
                    <a:cubicBezTo>
                      <a:pt x="134" y="127"/>
                      <a:pt x="135" y="127"/>
                      <a:pt x="135" y="127"/>
                    </a:cubicBezTo>
                    <a:close/>
                    <a:moveTo>
                      <a:pt x="126" y="137"/>
                    </a:moveTo>
                    <a:cubicBezTo>
                      <a:pt x="127" y="137"/>
                      <a:pt x="128" y="137"/>
                      <a:pt x="129" y="137"/>
                    </a:cubicBezTo>
                    <a:lnTo>
                      <a:pt x="129" y="137"/>
                    </a:lnTo>
                    <a:cubicBezTo>
                      <a:pt x="128" y="138"/>
                      <a:pt x="126" y="139"/>
                      <a:pt x="125" y="139"/>
                    </a:cubicBezTo>
                    <a:cubicBezTo>
                      <a:pt x="125" y="139"/>
                      <a:pt x="125" y="139"/>
                      <a:pt x="126" y="137"/>
                    </a:cubicBezTo>
                    <a:close/>
                    <a:moveTo>
                      <a:pt x="132" y="138"/>
                    </a:moveTo>
                    <a:cubicBezTo>
                      <a:pt x="133" y="138"/>
                      <a:pt x="133" y="138"/>
                      <a:pt x="134" y="138"/>
                    </a:cubicBezTo>
                    <a:lnTo>
                      <a:pt x="134" y="138"/>
                    </a:lnTo>
                    <a:cubicBezTo>
                      <a:pt x="134" y="138"/>
                      <a:pt x="134" y="139"/>
                      <a:pt x="134" y="139"/>
                    </a:cubicBezTo>
                    <a:lnTo>
                      <a:pt x="134" y="139"/>
                    </a:lnTo>
                    <a:cubicBezTo>
                      <a:pt x="133" y="140"/>
                      <a:pt x="131" y="142"/>
                      <a:pt x="126" y="144"/>
                    </a:cubicBezTo>
                    <a:lnTo>
                      <a:pt x="132" y="138"/>
                    </a:lnTo>
                    <a:close/>
                    <a:moveTo>
                      <a:pt x="278" y="170"/>
                    </a:moveTo>
                    <a:lnTo>
                      <a:pt x="278" y="170"/>
                    </a:lnTo>
                    <a:cubicBezTo>
                      <a:pt x="278" y="170"/>
                      <a:pt x="278" y="170"/>
                      <a:pt x="278" y="170"/>
                    </a:cubicBezTo>
                    <a:close/>
                    <a:moveTo>
                      <a:pt x="249" y="169"/>
                    </a:moveTo>
                    <a:cubicBezTo>
                      <a:pt x="250" y="169"/>
                      <a:pt x="250" y="169"/>
                      <a:pt x="252" y="170"/>
                    </a:cubicBezTo>
                    <a:lnTo>
                      <a:pt x="254" y="173"/>
                    </a:lnTo>
                    <a:lnTo>
                      <a:pt x="254" y="173"/>
                    </a:lnTo>
                    <a:cubicBezTo>
                      <a:pt x="253" y="174"/>
                      <a:pt x="252" y="174"/>
                      <a:pt x="250" y="174"/>
                    </a:cubicBezTo>
                    <a:lnTo>
                      <a:pt x="250" y="174"/>
                    </a:lnTo>
                    <a:cubicBezTo>
                      <a:pt x="249" y="172"/>
                      <a:pt x="248" y="169"/>
                      <a:pt x="249" y="169"/>
                    </a:cubicBezTo>
                    <a:close/>
                    <a:moveTo>
                      <a:pt x="271" y="176"/>
                    </a:moveTo>
                    <a:cubicBezTo>
                      <a:pt x="271" y="176"/>
                      <a:pt x="271" y="176"/>
                      <a:pt x="271" y="177"/>
                    </a:cubicBezTo>
                    <a:lnTo>
                      <a:pt x="271" y="177"/>
                    </a:lnTo>
                    <a:cubicBezTo>
                      <a:pt x="272" y="177"/>
                      <a:pt x="272" y="177"/>
                      <a:pt x="272" y="176"/>
                    </a:cubicBezTo>
                    <a:lnTo>
                      <a:pt x="272" y="176"/>
                    </a:lnTo>
                    <a:cubicBezTo>
                      <a:pt x="272" y="177"/>
                      <a:pt x="272" y="177"/>
                      <a:pt x="271" y="177"/>
                    </a:cubicBez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6"/>
                      <a:pt x="271" y="176"/>
                      <a:pt x="271" y="176"/>
                    </a:cubicBezTo>
                    <a:close/>
                    <a:moveTo>
                      <a:pt x="271" y="177"/>
                    </a:move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8"/>
                      <a:pt x="271" y="178"/>
                      <a:pt x="270" y="178"/>
                    </a:cubicBezTo>
                    <a:lnTo>
                      <a:pt x="270" y="178"/>
                    </a:lnTo>
                    <a:cubicBezTo>
                      <a:pt x="271" y="178"/>
                      <a:pt x="271" y="177"/>
                      <a:pt x="271" y="177"/>
                    </a:cubicBezTo>
                    <a:close/>
                    <a:moveTo>
                      <a:pt x="172" y="137"/>
                    </a:moveTo>
                    <a:lnTo>
                      <a:pt x="186" y="144"/>
                    </a:lnTo>
                    <a:lnTo>
                      <a:pt x="199" y="144"/>
                    </a:lnTo>
                    <a:lnTo>
                      <a:pt x="212" y="151"/>
                    </a:lnTo>
                    <a:lnTo>
                      <a:pt x="205" y="151"/>
                    </a:lnTo>
                    <a:lnTo>
                      <a:pt x="225" y="157"/>
                    </a:lnTo>
                    <a:lnTo>
                      <a:pt x="245" y="170"/>
                    </a:lnTo>
                    <a:lnTo>
                      <a:pt x="249" y="175"/>
                    </a:lnTo>
                    <a:lnTo>
                      <a:pt x="249" y="175"/>
                    </a:lnTo>
                    <a:cubicBezTo>
                      <a:pt x="245" y="176"/>
                      <a:pt x="241" y="177"/>
                      <a:pt x="238" y="177"/>
                    </a:cubicBezTo>
                    <a:lnTo>
                      <a:pt x="225" y="177"/>
                    </a:lnTo>
                    <a:cubicBezTo>
                      <a:pt x="217" y="177"/>
                      <a:pt x="207" y="177"/>
                      <a:pt x="198" y="180"/>
                    </a:cubicBezTo>
                    <a:lnTo>
                      <a:pt x="198" y="180"/>
                    </a:lnTo>
                    <a:lnTo>
                      <a:pt x="192" y="177"/>
                    </a:lnTo>
                    <a:cubicBezTo>
                      <a:pt x="179" y="170"/>
                      <a:pt x="166" y="164"/>
                      <a:pt x="153" y="157"/>
                    </a:cubicBezTo>
                    <a:lnTo>
                      <a:pt x="146" y="151"/>
                    </a:lnTo>
                    <a:cubicBezTo>
                      <a:pt x="144" y="148"/>
                      <a:pt x="144" y="148"/>
                      <a:pt x="145" y="148"/>
                    </a:cubicBezTo>
                    <a:cubicBezTo>
                      <a:pt x="147" y="148"/>
                      <a:pt x="153" y="151"/>
                      <a:pt x="153" y="151"/>
                    </a:cubicBezTo>
                    <a:lnTo>
                      <a:pt x="139" y="137"/>
                    </a:lnTo>
                    <a:close/>
                    <a:moveTo>
                      <a:pt x="265" y="184"/>
                    </a:moveTo>
                    <a:lnTo>
                      <a:pt x="265" y="184"/>
                    </a:lnTo>
                    <a:lnTo>
                      <a:pt x="265" y="184"/>
                    </a:lnTo>
                    <a:cubicBezTo>
                      <a:pt x="265" y="184"/>
                      <a:pt x="265" y="184"/>
                      <a:pt x="265" y="184"/>
                    </a:cubicBezTo>
                    <a:close/>
                    <a:moveTo>
                      <a:pt x="266" y="191"/>
                    </a:moveTo>
                    <a:lnTo>
                      <a:pt x="266" y="191"/>
                    </a:lnTo>
                    <a:cubicBezTo>
                      <a:pt x="268" y="193"/>
                      <a:pt x="268" y="195"/>
                      <a:pt x="268" y="195"/>
                    </a:cubicBezTo>
                    <a:cubicBezTo>
                      <a:pt x="267" y="195"/>
                      <a:pt x="266" y="194"/>
                      <a:pt x="266" y="191"/>
                    </a:cubicBezTo>
                    <a:close/>
                    <a:moveTo>
                      <a:pt x="265" y="184"/>
                    </a:moveTo>
                    <a:cubicBezTo>
                      <a:pt x="266" y="186"/>
                      <a:pt x="267" y="187"/>
                      <a:pt x="268" y="187"/>
                    </a:cubicBezTo>
                    <a:cubicBezTo>
                      <a:pt x="268" y="187"/>
                      <a:pt x="268" y="187"/>
                      <a:pt x="269" y="187"/>
                    </a:cubicBezTo>
                    <a:lnTo>
                      <a:pt x="269" y="187"/>
                    </a:lnTo>
                    <a:lnTo>
                      <a:pt x="271" y="190"/>
                    </a:lnTo>
                    <a:cubicBezTo>
                      <a:pt x="271" y="193"/>
                      <a:pt x="271" y="195"/>
                      <a:pt x="271" y="195"/>
                    </a:cubicBezTo>
                    <a:cubicBezTo>
                      <a:pt x="270" y="195"/>
                      <a:pt x="269" y="191"/>
                      <a:pt x="265" y="184"/>
                    </a:cubicBezTo>
                    <a:close/>
                    <a:moveTo>
                      <a:pt x="140" y="1"/>
                    </a:moveTo>
                    <a:cubicBezTo>
                      <a:pt x="93" y="1"/>
                      <a:pt x="47" y="17"/>
                      <a:pt x="21" y="65"/>
                    </a:cubicBezTo>
                    <a:cubicBezTo>
                      <a:pt x="1" y="104"/>
                      <a:pt x="1" y="151"/>
                      <a:pt x="27" y="190"/>
                    </a:cubicBezTo>
                    <a:cubicBezTo>
                      <a:pt x="40" y="223"/>
                      <a:pt x="73" y="250"/>
                      <a:pt x="106" y="263"/>
                    </a:cubicBezTo>
                    <a:cubicBezTo>
                      <a:pt x="139" y="283"/>
                      <a:pt x="179" y="296"/>
                      <a:pt x="212" y="296"/>
                    </a:cubicBezTo>
                    <a:cubicBezTo>
                      <a:pt x="217" y="297"/>
                      <a:pt x="222" y="297"/>
                      <a:pt x="228" y="297"/>
                    </a:cubicBezTo>
                    <a:cubicBezTo>
                      <a:pt x="233" y="297"/>
                      <a:pt x="239" y="297"/>
                      <a:pt x="245" y="296"/>
                    </a:cubicBezTo>
                    <a:lnTo>
                      <a:pt x="245" y="296"/>
                    </a:lnTo>
                    <a:cubicBezTo>
                      <a:pt x="249" y="298"/>
                      <a:pt x="254" y="300"/>
                      <a:pt x="258" y="303"/>
                    </a:cubicBezTo>
                    <a:cubicBezTo>
                      <a:pt x="271" y="303"/>
                      <a:pt x="285" y="303"/>
                      <a:pt x="298" y="296"/>
                    </a:cubicBezTo>
                    <a:cubicBezTo>
                      <a:pt x="331" y="289"/>
                      <a:pt x="364" y="270"/>
                      <a:pt x="384" y="236"/>
                    </a:cubicBezTo>
                    <a:cubicBezTo>
                      <a:pt x="403" y="203"/>
                      <a:pt x="397" y="157"/>
                      <a:pt x="377" y="118"/>
                    </a:cubicBezTo>
                    <a:cubicBezTo>
                      <a:pt x="344" y="65"/>
                      <a:pt x="278" y="25"/>
                      <a:pt x="212" y="12"/>
                    </a:cubicBezTo>
                    <a:cubicBezTo>
                      <a:pt x="189" y="5"/>
                      <a:pt x="164" y="1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36"/>
              <p:cNvSpPr/>
              <p:nvPr/>
            </p:nvSpPr>
            <p:spPr>
              <a:xfrm>
                <a:off x="3761157" y="2336053"/>
                <a:ext cx="10097" cy="10408"/>
              </a:xfrm>
              <a:custGeom>
                <a:rect b="b" l="l" r="r" t="t"/>
                <a:pathLst>
                  <a:path extrusionOk="0" h="301" w="292">
                    <a:moveTo>
                      <a:pt x="117" y="118"/>
                    </a:moveTo>
                    <a:cubicBezTo>
                      <a:pt x="118" y="119"/>
                      <a:pt x="119" y="120"/>
                      <a:pt x="120" y="120"/>
                    </a:cubicBezTo>
                    <a:lnTo>
                      <a:pt x="118" y="119"/>
                    </a:lnTo>
                    <a:lnTo>
                      <a:pt x="118" y="119"/>
                    </a:lnTo>
                    <a:cubicBezTo>
                      <a:pt x="118" y="119"/>
                      <a:pt x="117" y="119"/>
                      <a:pt x="117" y="118"/>
                    </a:cubicBezTo>
                    <a:close/>
                    <a:moveTo>
                      <a:pt x="153" y="147"/>
                    </a:moveTo>
                    <a:cubicBezTo>
                      <a:pt x="156" y="154"/>
                      <a:pt x="158" y="159"/>
                      <a:pt x="159" y="165"/>
                    </a:cubicBezTo>
                    <a:lnTo>
                      <a:pt x="159" y="165"/>
                    </a:lnTo>
                    <a:lnTo>
                      <a:pt x="153" y="147"/>
                    </a:lnTo>
                    <a:close/>
                    <a:moveTo>
                      <a:pt x="118" y="120"/>
                    </a:moveTo>
                    <a:cubicBezTo>
                      <a:pt x="125" y="125"/>
                      <a:pt x="131" y="129"/>
                      <a:pt x="140" y="134"/>
                    </a:cubicBezTo>
                    <a:cubicBezTo>
                      <a:pt x="144" y="138"/>
                      <a:pt x="148" y="142"/>
                      <a:pt x="151" y="145"/>
                    </a:cubicBezTo>
                    <a:lnTo>
                      <a:pt x="151" y="145"/>
                    </a:lnTo>
                    <a:cubicBezTo>
                      <a:pt x="153" y="152"/>
                      <a:pt x="155" y="157"/>
                      <a:pt x="159" y="166"/>
                    </a:cubicBezTo>
                    <a:lnTo>
                      <a:pt x="159" y="166"/>
                    </a:lnTo>
                    <a:cubicBezTo>
                      <a:pt x="159" y="168"/>
                      <a:pt x="159" y="170"/>
                      <a:pt x="159" y="173"/>
                    </a:cubicBezTo>
                    <a:lnTo>
                      <a:pt x="159" y="173"/>
                    </a:lnTo>
                    <a:lnTo>
                      <a:pt x="153" y="167"/>
                    </a:lnTo>
                    <a:cubicBezTo>
                      <a:pt x="140" y="153"/>
                      <a:pt x="133" y="147"/>
                      <a:pt x="126" y="134"/>
                    </a:cubicBezTo>
                    <a:lnTo>
                      <a:pt x="126" y="134"/>
                    </a:lnTo>
                    <a:lnTo>
                      <a:pt x="133" y="147"/>
                    </a:lnTo>
                    <a:cubicBezTo>
                      <a:pt x="129" y="138"/>
                      <a:pt x="124" y="132"/>
                      <a:pt x="120" y="125"/>
                    </a:cubicBezTo>
                    <a:lnTo>
                      <a:pt x="120" y="125"/>
                    </a:lnTo>
                    <a:cubicBezTo>
                      <a:pt x="119" y="124"/>
                      <a:pt x="119" y="122"/>
                      <a:pt x="118" y="120"/>
                    </a:cubicBezTo>
                    <a:close/>
                    <a:moveTo>
                      <a:pt x="111" y="1"/>
                    </a:moveTo>
                    <a:cubicBezTo>
                      <a:pt x="93" y="1"/>
                      <a:pt x="76" y="5"/>
                      <a:pt x="60" y="15"/>
                    </a:cubicBezTo>
                    <a:cubicBezTo>
                      <a:pt x="21" y="28"/>
                      <a:pt x="1" y="74"/>
                      <a:pt x="8" y="114"/>
                    </a:cubicBezTo>
                    <a:cubicBezTo>
                      <a:pt x="8" y="147"/>
                      <a:pt x="27" y="180"/>
                      <a:pt x="54" y="213"/>
                    </a:cubicBezTo>
                    <a:cubicBezTo>
                      <a:pt x="56" y="215"/>
                      <a:pt x="60" y="219"/>
                      <a:pt x="65" y="224"/>
                    </a:cubicBezTo>
                    <a:lnTo>
                      <a:pt x="65" y="224"/>
                    </a:lnTo>
                    <a:cubicBezTo>
                      <a:pt x="65" y="229"/>
                      <a:pt x="66" y="234"/>
                      <a:pt x="67" y="239"/>
                    </a:cubicBezTo>
                    <a:cubicBezTo>
                      <a:pt x="67" y="252"/>
                      <a:pt x="87" y="279"/>
                      <a:pt x="100" y="285"/>
                    </a:cubicBezTo>
                    <a:cubicBezTo>
                      <a:pt x="120" y="299"/>
                      <a:pt x="140" y="299"/>
                      <a:pt x="153" y="299"/>
                    </a:cubicBezTo>
                    <a:cubicBezTo>
                      <a:pt x="159" y="300"/>
                      <a:pt x="164" y="300"/>
                      <a:pt x="170" y="300"/>
                    </a:cubicBezTo>
                    <a:cubicBezTo>
                      <a:pt x="195" y="300"/>
                      <a:pt x="217" y="289"/>
                      <a:pt x="239" y="272"/>
                    </a:cubicBezTo>
                    <a:cubicBezTo>
                      <a:pt x="291" y="233"/>
                      <a:pt x="291" y="140"/>
                      <a:pt x="252" y="87"/>
                    </a:cubicBezTo>
                    <a:cubicBezTo>
                      <a:pt x="222" y="42"/>
                      <a:pt x="165" y="1"/>
                      <a:pt x="1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36"/>
              <p:cNvSpPr/>
              <p:nvPr/>
            </p:nvSpPr>
            <p:spPr>
              <a:xfrm>
                <a:off x="3767346" y="2291344"/>
                <a:ext cx="12344" cy="8921"/>
              </a:xfrm>
              <a:custGeom>
                <a:rect b="b" l="l" r="r" t="t"/>
                <a:pathLst>
                  <a:path extrusionOk="0" h="258" w="357">
                    <a:moveTo>
                      <a:pt x="147" y="63"/>
                    </a:moveTo>
                    <a:lnTo>
                      <a:pt x="147" y="63"/>
                    </a:lnTo>
                    <a:cubicBezTo>
                      <a:pt x="146" y="66"/>
                      <a:pt x="146" y="68"/>
                      <a:pt x="145" y="70"/>
                    </a:cubicBezTo>
                    <a:lnTo>
                      <a:pt x="145" y="70"/>
                    </a:lnTo>
                    <a:lnTo>
                      <a:pt x="145" y="66"/>
                    </a:lnTo>
                    <a:lnTo>
                      <a:pt x="147" y="63"/>
                    </a:lnTo>
                    <a:close/>
                    <a:moveTo>
                      <a:pt x="145" y="77"/>
                    </a:moveTo>
                    <a:cubicBezTo>
                      <a:pt x="146" y="78"/>
                      <a:pt x="146" y="79"/>
                      <a:pt x="146" y="80"/>
                    </a:cubicBezTo>
                    <a:lnTo>
                      <a:pt x="146" y="80"/>
                    </a:lnTo>
                    <a:lnTo>
                      <a:pt x="145" y="80"/>
                    </a:lnTo>
                    <a:lnTo>
                      <a:pt x="145" y="77"/>
                    </a:lnTo>
                    <a:close/>
                    <a:moveTo>
                      <a:pt x="231" y="73"/>
                    </a:moveTo>
                    <a:cubicBezTo>
                      <a:pt x="231" y="76"/>
                      <a:pt x="231" y="79"/>
                      <a:pt x="230" y="82"/>
                    </a:cubicBezTo>
                    <a:lnTo>
                      <a:pt x="230" y="82"/>
                    </a:lnTo>
                    <a:lnTo>
                      <a:pt x="226" y="91"/>
                    </a:lnTo>
                    <a:lnTo>
                      <a:pt x="226" y="91"/>
                    </a:lnTo>
                    <a:cubicBezTo>
                      <a:pt x="225" y="91"/>
                      <a:pt x="225" y="92"/>
                      <a:pt x="225" y="92"/>
                    </a:cubicBezTo>
                    <a:lnTo>
                      <a:pt x="225" y="92"/>
                    </a:lnTo>
                    <a:lnTo>
                      <a:pt x="231" y="73"/>
                    </a:lnTo>
                    <a:close/>
                    <a:moveTo>
                      <a:pt x="164" y="101"/>
                    </a:moveTo>
                    <a:cubicBezTo>
                      <a:pt x="169" y="107"/>
                      <a:pt x="176" y="111"/>
                      <a:pt x="183" y="115"/>
                    </a:cubicBezTo>
                    <a:lnTo>
                      <a:pt x="183" y="115"/>
                    </a:lnTo>
                    <a:cubicBezTo>
                      <a:pt x="179" y="117"/>
                      <a:pt x="174" y="118"/>
                      <a:pt x="169" y="120"/>
                    </a:cubicBezTo>
                    <a:lnTo>
                      <a:pt x="169" y="120"/>
                    </a:lnTo>
                    <a:cubicBezTo>
                      <a:pt x="163" y="122"/>
                      <a:pt x="157" y="123"/>
                      <a:pt x="151" y="124"/>
                    </a:cubicBezTo>
                    <a:lnTo>
                      <a:pt x="151" y="124"/>
                    </a:lnTo>
                    <a:lnTo>
                      <a:pt x="159" y="113"/>
                    </a:lnTo>
                    <a:lnTo>
                      <a:pt x="159" y="106"/>
                    </a:lnTo>
                    <a:lnTo>
                      <a:pt x="164" y="101"/>
                    </a:lnTo>
                    <a:close/>
                    <a:moveTo>
                      <a:pt x="141" y="137"/>
                    </a:moveTo>
                    <a:cubicBezTo>
                      <a:pt x="140" y="139"/>
                      <a:pt x="140" y="140"/>
                      <a:pt x="139" y="140"/>
                    </a:cubicBezTo>
                    <a:cubicBezTo>
                      <a:pt x="139" y="140"/>
                      <a:pt x="139" y="140"/>
                      <a:pt x="139" y="139"/>
                    </a:cubicBezTo>
                    <a:lnTo>
                      <a:pt x="139" y="139"/>
                    </a:lnTo>
                    <a:cubicBezTo>
                      <a:pt x="139" y="139"/>
                      <a:pt x="139" y="139"/>
                      <a:pt x="139" y="139"/>
                    </a:cubicBezTo>
                    <a:lnTo>
                      <a:pt x="141" y="137"/>
                    </a:lnTo>
                    <a:close/>
                    <a:moveTo>
                      <a:pt x="264" y="0"/>
                    </a:moveTo>
                    <a:cubicBezTo>
                      <a:pt x="245" y="0"/>
                      <a:pt x="225" y="7"/>
                      <a:pt x="205" y="7"/>
                    </a:cubicBezTo>
                    <a:lnTo>
                      <a:pt x="192" y="7"/>
                    </a:lnTo>
                    <a:cubicBezTo>
                      <a:pt x="184" y="9"/>
                      <a:pt x="177" y="15"/>
                      <a:pt x="170" y="22"/>
                    </a:cubicBezTo>
                    <a:lnTo>
                      <a:pt x="170" y="22"/>
                    </a:lnTo>
                    <a:cubicBezTo>
                      <a:pt x="169" y="21"/>
                      <a:pt x="167" y="21"/>
                      <a:pt x="165" y="20"/>
                    </a:cubicBezTo>
                    <a:cubicBezTo>
                      <a:pt x="145" y="20"/>
                      <a:pt x="132" y="20"/>
                      <a:pt x="119" y="27"/>
                    </a:cubicBezTo>
                    <a:cubicBezTo>
                      <a:pt x="106" y="33"/>
                      <a:pt x="93" y="40"/>
                      <a:pt x="79" y="47"/>
                    </a:cubicBezTo>
                    <a:cubicBezTo>
                      <a:pt x="20" y="80"/>
                      <a:pt x="0" y="165"/>
                      <a:pt x="46" y="225"/>
                    </a:cubicBezTo>
                    <a:cubicBezTo>
                      <a:pt x="73" y="251"/>
                      <a:pt x="106" y="258"/>
                      <a:pt x="139" y="258"/>
                    </a:cubicBezTo>
                    <a:cubicBezTo>
                      <a:pt x="165" y="258"/>
                      <a:pt x="192" y="258"/>
                      <a:pt x="218" y="251"/>
                    </a:cubicBezTo>
                    <a:cubicBezTo>
                      <a:pt x="264" y="238"/>
                      <a:pt x="317" y="205"/>
                      <a:pt x="344" y="159"/>
                    </a:cubicBezTo>
                    <a:cubicBezTo>
                      <a:pt x="350" y="139"/>
                      <a:pt x="357" y="119"/>
                      <a:pt x="357" y="99"/>
                    </a:cubicBezTo>
                    <a:cubicBezTo>
                      <a:pt x="357" y="73"/>
                      <a:pt x="350" y="47"/>
                      <a:pt x="330" y="27"/>
                    </a:cubicBezTo>
                    <a:cubicBezTo>
                      <a:pt x="311" y="14"/>
                      <a:pt x="284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36"/>
              <p:cNvSpPr/>
              <p:nvPr/>
            </p:nvSpPr>
            <p:spPr>
              <a:xfrm>
                <a:off x="3784912" y="2282423"/>
                <a:ext cx="11687" cy="9198"/>
              </a:xfrm>
              <a:custGeom>
                <a:rect b="b" l="l" r="r" t="t"/>
                <a:pathLst>
                  <a:path extrusionOk="0" h="266" w="338">
                    <a:moveTo>
                      <a:pt x="133" y="1"/>
                    </a:moveTo>
                    <a:cubicBezTo>
                      <a:pt x="100" y="1"/>
                      <a:pt x="60" y="7"/>
                      <a:pt x="34" y="34"/>
                    </a:cubicBezTo>
                    <a:cubicBezTo>
                      <a:pt x="20" y="47"/>
                      <a:pt x="14" y="60"/>
                      <a:pt x="7" y="80"/>
                    </a:cubicBezTo>
                    <a:cubicBezTo>
                      <a:pt x="1" y="106"/>
                      <a:pt x="7" y="126"/>
                      <a:pt x="20" y="153"/>
                    </a:cubicBezTo>
                    <a:cubicBezTo>
                      <a:pt x="27" y="166"/>
                      <a:pt x="34" y="179"/>
                      <a:pt x="47" y="192"/>
                    </a:cubicBezTo>
                    <a:cubicBezTo>
                      <a:pt x="60" y="206"/>
                      <a:pt x="73" y="219"/>
                      <a:pt x="86" y="225"/>
                    </a:cubicBezTo>
                    <a:cubicBezTo>
                      <a:pt x="88" y="226"/>
                      <a:pt x="89" y="227"/>
                      <a:pt x="91" y="227"/>
                    </a:cubicBezTo>
                    <a:lnTo>
                      <a:pt x="91" y="227"/>
                    </a:lnTo>
                    <a:cubicBezTo>
                      <a:pt x="98" y="235"/>
                      <a:pt x="108" y="241"/>
                      <a:pt x="120" y="245"/>
                    </a:cubicBezTo>
                    <a:cubicBezTo>
                      <a:pt x="141" y="258"/>
                      <a:pt x="168" y="265"/>
                      <a:pt x="195" y="265"/>
                    </a:cubicBezTo>
                    <a:cubicBezTo>
                      <a:pt x="209" y="265"/>
                      <a:pt x="224" y="263"/>
                      <a:pt x="238" y="258"/>
                    </a:cubicBezTo>
                    <a:cubicBezTo>
                      <a:pt x="271" y="245"/>
                      <a:pt x="304" y="225"/>
                      <a:pt x="324" y="192"/>
                    </a:cubicBezTo>
                    <a:cubicBezTo>
                      <a:pt x="331" y="172"/>
                      <a:pt x="337" y="153"/>
                      <a:pt x="337" y="133"/>
                    </a:cubicBezTo>
                    <a:cubicBezTo>
                      <a:pt x="331" y="106"/>
                      <a:pt x="324" y="87"/>
                      <a:pt x="304" y="67"/>
                    </a:cubicBezTo>
                    <a:cubicBezTo>
                      <a:pt x="285" y="40"/>
                      <a:pt x="258" y="27"/>
                      <a:pt x="225" y="14"/>
                    </a:cubicBezTo>
                    <a:cubicBezTo>
                      <a:pt x="199" y="7"/>
                      <a:pt x="166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36"/>
              <p:cNvSpPr/>
              <p:nvPr/>
            </p:nvSpPr>
            <p:spPr>
              <a:xfrm>
                <a:off x="3780590" y="2288405"/>
                <a:ext cx="11030" cy="11687"/>
              </a:xfrm>
              <a:custGeom>
                <a:rect b="b" l="l" r="r" t="t"/>
                <a:pathLst>
                  <a:path extrusionOk="0" h="338" w="319">
                    <a:moveTo>
                      <a:pt x="187" y="122"/>
                    </a:moveTo>
                    <a:cubicBezTo>
                      <a:pt x="187" y="123"/>
                      <a:pt x="188" y="125"/>
                      <a:pt x="192" y="125"/>
                    </a:cubicBezTo>
                    <a:lnTo>
                      <a:pt x="187" y="122"/>
                    </a:lnTo>
                    <a:close/>
                    <a:moveTo>
                      <a:pt x="137" y="87"/>
                    </a:moveTo>
                    <a:cubicBezTo>
                      <a:pt x="142" y="94"/>
                      <a:pt x="151" y="101"/>
                      <a:pt x="159" y="105"/>
                    </a:cubicBezTo>
                    <a:lnTo>
                      <a:pt x="165" y="105"/>
                    </a:lnTo>
                    <a:lnTo>
                      <a:pt x="178" y="118"/>
                    </a:lnTo>
                    <a:lnTo>
                      <a:pt x="187" y="122"/>
                    </a:lnTo>
                    <a:lnTo>
                      <a:pt x="187" y="122"/>
                    </a:lnTo>
                    <a:cubicBezTo>
                      <a:pt x="187" y="122"/>
                      <a:pt x="187" y="122"/>
                      <a:pt x="187" y="122"/>
                    </a:cubicBezTo>
                    <a:lnTo>
                      <a:pt x="187" y="122"/>
                    </a:lnTo>
                    <a:cubicBezTo>
                      <a:pt x="188" y="122"/>
                      <a:pt x="189" y="123"/>
                      <a:pt x="192" y="125"/>
                    </a:cubicBezTo>
                    <a:lnTo>
                      <a:pt x="198" y="132"/>
                    </a:lnTo>
                    <a:lnTo>
                      <a:pt x="205" y="138"/>
                    </a:lnTo>
                    <a:lnTo>
                      <a:pt x="205" y="145"/>
                    </a:lnTo>
                    <a:lnTo>
                      <a:pt x="205" y="151"/>
                    </a:lnTo>
                    <a:lnTo>
                      <a:pt x="205" y="165"/>
                    </a:lnTo>
                    <a:lnTo>
                      <a:pt x="198" y="171"/>
                    </a:lnTo>
                    <a:lnTo>
                      <a:pt x="198" y="175"/>
                    </a:lnTo>
                    <a:lnTo>
                      <a:pt x="198" y="175"/>
                    </a:lnTo>
                    <a:cubicBezTo>
                      <a:pt x="199" y="174"/>
                      <a:pt x="200" y="173"/>
                      <a:pt x="200" y="173"/>
                    </a:cubicBezTo>
                    <a:lnTo>
                      <a:pt x="200" y="173"/>
                    </a:lnTo>
                    <a:cubicBezTo>
                      <a:pt x="200" y="173"/>
                      <a:pt x="200" y="174"/>
                      <a:pt x="198" y="178"/>
                    </a:cubicBezTo>
                    <a:lnTo>
                      <a:pt x="198" y="175"/>
                    </a:lnTo>
                    <a:lnTo>
                      <a:pt x="198" y="175"/>
                    </a:lnTo>
                    <a:cubicBezTo>
                      <a:pt x="197" y="177"/>
                      <a:pt x="196" y="179"/>
                      <a:pt x="197" y="179"/>
                    </a:cubicBezTo>
                    <a:cubicBezTo>
                      <a:pt x="197" y="179"/>
                      <a:pt x="197" y="179"/>
                      <a:pt x="198" y="178"/>
                    </a:cubicBezTo>
                    <a:lnTo>
                      <a:pt x="198" y="178"/>
                    </a:lnTo>
                    <a:lnTo>
                      <a:pt x="192" y="191"/>
                    </a:lnTo>
                    <a:lnTo>
                      <a:pt x="185" y="198"/>
                    </a:lnTo>
                    <a:lnTo>
                      <a:pt x="185" y="204"/>
                    </a:lnTo>
                    <a:lnTo>
                      <a:pt x="172" y="211"/>
                    </a:lnTo>
                    <a:lnTo>
                      <a:pt x="165" y="217"/>
                    </a:lnTo>
                    <a:lnTo>
                      <a:pt x="145" y="224"/>
                    </a:lnTo>
                    <a:lnTo>
                      <a:pt x="139" y="231"/>
                    </a:lnTo>
                    <a:lnTo>
                      <a:pt x="126" y="231"/>
                    </a:lnTo>
                    <a:lnTo>
                      <a:pt x="122" y="226"/>
                    </a:lnTo>
                    <a:lnTo>
                      <a:pt x="122" y="226"/>
                    </a:lnTo>
                    <a:cubicBezTo>
                      <a:pt x="122" y="227"/>
                      <a:pt x="123" y="227"/>
                      <a:pt x="123" y="227"/>
                    </a:cubicBezTo>
                    <a:cubicBezTo>
                      <a:pt x="124" y="227"/>
                      <a:pt x="123" y="226"/>
                      <a:pt x="119" y="224"/>
                    </a:cubicBezTo>
                    <a:lnTo>
                      <a:pt x="119" y="224"/>
                    </a:lnTo>
                    <a:lnTo>
                      <a:pt x="119" y="224"/>
                    </a:lnTo>
                    <a:lnTo>
                      <a:pt x="112" y="224"/>
                    </a:lnTo>
                    <a:lnTo>
                      <a:pt x="112" y="217"/>
                    </a:lnTo>
                    <a:lnTo>
                      <a:pt x="106" y="211"/>
                    </a:lnTo>
                    <a:lnTo>
                      <a:pt x="106" y="204"/>
                    </a:lnTo>
                    <a:lnTo>
                      <a:pt x="106" y="184"/>
                    </a:lnTo>
                    <a:cubicBezTo>
                      <a:pt x="106" y="171"/>
                      <a:pt x="112" y="158"/>
                      <a:pt x="112" y="145"/>
                    </a:cubicBezTo>
                    <a:lnTo>
                      <a:pt x="112" y="138"/>
                    </a:lnTo>
                    <a:lnTo>
                      <a:pt x="119" y="118"/>
                    </a:lnTo>
                    <a:lnTo>
                      <a:pt x="119" y="112"/>
                    </a:lnTo>
                    <a:lnTo>
                      <a:pt x="126" y="99"/>
                    </a:lnTo>
                    <a:lnTo>
                      <a:pt x="132" y="92"/>
                    </a:lnTo>
                    <a:lnTo>
                      <a:pt x="137" y="87"/>
                    </a:lnTo>
                    <a:close/>
                    <a:moveTo>
                      <a:pt x="152" y="1"/>
                    </a:moveTo>
                    <a:cubicBezTo>
                      <a:pt x="139" y="1"/>
                      <a:pt x="126" y="2"/>
                      <a:pt x="112" y="6"/>
                    </a:cubicBezTo>
                    <a:cubicBezTo>
                      <a:pt x="79" y="13"/>
                      <a:pt x="46" y="39"/>
                      <a:pt x="27" y="72"/>
                    </a:cubicBezTo>
                    <a:cubicBezTo>
                      <a:pt x="7" y="105"/>
                      <a:pt x="7" y="145"/>
                      <a:pt x="0" y="178"/>
                    </a:cubicBezTo>
                    <a:cubicBezTo>
                      <a:pt x="0" y="224"/>
                      <a:pt x="7" y="264"/>
                      <a:pt x="40" y="297"/>
                    </a:cubicBezTo>
                    <a:cubicBezTo>
                      <a:pt x="62" y="324"/>
                      <a:pt x="93" y="338"/>
                      <a:pt x="126" y="338"/>
                    </a:cubicBezTo>
                    <a:cubicBezTo>
                      <a:pt x="132" y="338"/>
                      <a:pt x="139" y="337"/>
                      <a:pt x="145" y="336"/>
                    </a:cubicBezTo>
                    <a:cubicBezTo>
                      <a:pt x="225" y="336"/>
                      <a:pt x="297" y="270"/>
                      <a:pt x="311" y="191"/>
                    </a:cubicBezTo>
                    <a:cubicBezTo>
                      <a:pt x="319" y="162"/>
                      <a:pt x="317" y="134"/>
                      <a:pt x="306" y="107"/>
                    </a:cubicBezTo>
                    <a:lnTo>
                      <a:pt x="306" y="107"/>
                    </a:lnTo>
                    <a:cubicBezTo>
                      <a:pt x="310" y="95"/>
                      <a:pt x="310" y="84"/>
                      <a:pt x="304" y="72"/>
                    </a:cubicBezTo>
                    <a:cubicBezTo>
                      <a:pt x="266" y="34"/>
                      <a:pt x="211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36"/>
              <p:cNvSpPr/>
              <p:nvPr/>
            </p:nvSpPr>
            <p:spPr>
              <a:xfrm>
                <a:off x="3784704" y="2299781"/>
                <a:ext cx="10512" cy="10304"/>
              </a:xfrm>
              <a:custGeom>
                <a:rect b="b" l="l" r="r" t="t"/>
                <a:pathLst>
                  <a:path extrusionOk="0" h="298" w="304">
                    <a:moveTo>
                      <a:pt x="96" y="126"/>
                    </a:moveTo>
                    <a:cubicBezTo>
                      <a:pt x="94" y="127"/>
                      <a:pt x="92" y="128"/>
                      <a:pt x="91" y="128"/>
                    </a:cubicBezTo>
                    <a:cubicBezTo>
                      <a:pt x="91" y="128"/>
                      <a:pt x="91" y="127"/>
                      <a:pt x="92" y="126"/>
                    </a:cubicBezTo>
                    <a:close/>
                    <a:moveTo>
                      <a:pt x="99" y="126"/>
                    </a:moveTo>
                    <a:cubicBezTo>
                      <a:pt x="97" y="128"/>
                      <a:pt x="95" y="129"/>
                      <a:pt x="95" y="129"/>
                    </a:cubicBezTo>
                    <a:cubicBezTo>
                      <a:pt x="93" y="129"/>
                      <a:pt x="95" y="126"/>
                      <a:pt x="99" y="126"/>
                    </a:cubicBezTo>
                    <a:close/>
                    <a:moveTo>
                      <a:pt x="172" y="179"/>
                    </a:moveTo>
                    <a:lnTo>
                      <a:pt x="166" y="185"/>
                    </a:lnTo>
                    <a:lnTo>
                      <a:pt x="172" y="179"/>
                    </a:lnTo>
                    <a:close/>
                    <a:moveTo>
                      <a:pt x="172" y="188"/>
                    </a:moveTo>
                    <a:lnTo>
                      <a:pt x="159" y="192"/>
                    </a:lnTo>
                    <a:cubicBezTo>
                      <a:pt x="163" y="190"/>
                      <a:pt x="168" y="188"/>
                      <a:pt x="172" y="188"/>
                    </a:cubicBezTo>
                    <a:close/>
                    <a:moveTo>
                      <a:pt x="159" y="117"/>
                    </a:moveTo>
                    <a:cubicBezTo>
                      <a:pt x="162" y="117"/>
                      <a:pt x="165" y="117"/>
                      <a:pt x="169" y="117"/>
                    </a:cubicBezTo>
                    <a:lnTo>
                      <a:pt x="169" y="117"/>
                    </a:lnTo>
                    <a:cubicBezTo>
                      <a:pt x="172" y="118"/>
                      <a:pt x="175" y="119"/>
                      <a:pt x="177" y="119"/>
                    </a:cubicBezTo>
                    <a:lnTo>
                      <a:pt x="177" y="119"/>
                    </a:lnTo>
                    <a:cubicBezTo>
                      <a:pt x="178" y="119"/>
                      <a:pt x="178" y="119"/>
                      <a:pt x="178" y="119"/>
                    </a:cubicBezTo>
                    <a:lnTo>
                      <a:pt x="177" y="119"/>
                    </a:lnTo>
                    <a:lnTo>
                      <a:pt x="177" y="119"/>
                    </a:lnTo>
                    <a:cubicBezTo>
                      <a:pt x="178" y="119"/>
                      <a:pt x="178" y="119"/>
                      <a:pt x="178" y="119"/>
                    </a:cubicBezTo>
                    <a:lnTo>
                      <a:pt x="178" y="119"/>
                    </a:lnTo>
                    <a:lnTo>
                      <a:pt x="178" y="119"/>
                    </a:lnTo>
                    <a:cubicBezTo>
                      <a:pt x="184" y="125"/>
                      <a:pt x="185" y="131"/>
                      <a:pt x="185" y="137"/>
                    </a:cubicBezTo>
                    <a:lnTo>
                      <a:pt x="185" y="137"/>
                    </a:lnTo>
                    <a:cubicBezTo>
                      <a:pt x="185" y="146"/>
                      <a:pt x="184" y="153"/>
                      <a:pt x="180" y="162"/>
                    </a:cubicBezTo>
                    <a:lnTo>
                      <a:pt x="180" y="162"/>
                    </a:lnTo>
                    <a:cubicBezTo>
                      <a:pt x="176" y="170"/>
                      <a:pt x="171" y="177"/>
                      <a:pt x="165" y="185"/>
                    </a:cubicBezTo>
                    <a:lnTo>
                      <a:pt x="165" y="185"/>
                    </a:lnTo>
                    <a:cubicBezTo>
                      <a:pt x="153" y="188"/>
                      <a:pt x="142" y="195"/>
                      <a:pt x="135" y="203"/>
                    </a:cubicBezTo>
                    <a:lnTo>
                      <a:pt x="135" y="203"/>
                    </a:lnTo>
                    <a:lnTo>
                      <a:pt x="126" y="199"/>
                    </a:lnTo>
                    <a:lnTo>
                      <a:pt x="119" y="199"/>
                    </a:lnTo>
                    <a:lnTo>
                      <a:pt x="119" y="192"/>
                    </a:lnTo>
                    <a:lnTo>
                      <a:pt x="112" y="179"/>
                    </a:lnTo>
                    <a:cubicBezTo>
                      <a:pt x="112" y="166"/>
                      <a:pt x="106" y="159"/>
                      <a:pt x="106" y="153"/>
                    </a:cubicBezTo>
                    <a:lnTo>
                      <a:pt x="106" y="139"/>
                    </a:lnTo>
                    <a:cubicBezTo>
                      <a:pt x="106" y="134"/>
                      <a:pt x="106" y="130"/>
                      <a:pt x="106" y="126"/>
                    </a:cubicBezTo>
                    <a:lnTo>
                      <a:pt x="126" y="119"/>
                    </a:lnTo>
                    <a:cubicBezTo>
                      <a:pt x="134" y="119"/>
                      <a:pt x="146" y="117"/>
                      <a:pt x="159" y="117"/>
                    </a:cubicBezTo>
                    <a:close/>
                    <a:moveTo>
                      <a:pt x="159" y="1"/>
                    </a:moveTo>
                    <a:cubicBezTo>
                      <a:pt x="145" y="1"/>
                      <a:pt x="126" y="7"/>
                      <a:pt x="112" y="7"/>
                    </a:cubicBezTo>
                    <a:cubicBezTo>
                      <a:pt x="99" y="7"/>
                      <a:pt x="86" y="14"/>
                      <a:pt x="73" y="14"/>
                    </a:cubicBezTo>
                    <a:cubicBezTo>
                      <a:pt x="40" y="27"/>
                      <a:pt x="7" y="53"/>
                      <a:pt x="0" y="100"/>
                    </a:cubicBezTo>
                    <a:cubicBezTo>
                      <a:pt x="0" y="119"/>
                      <a:pt x="0" y="139"/>
                      <a:pt x="7" y="159"/>
                    </a:cubicBezTo>
                    <a:cubicBezTo>
                      <a:pt x="7" y="166"/>
                      <a:pt x="7" y="179"/>
                      <a:pt x="13" y="192"/>
                    </a:cubicBezTo>
                    <a:cubicBezTo>
                      <a:pt x="20" y="212"/>
                      <a:pt x="33" y="232"/>
                      <a:pt x="46" y="245"/>
                    </a:cubicBezTo>
                    <a:cubicBezTo>
                      <a:pt x="59" y="258"/>
                      <a:pt x="73" y="271"/>
                      <a:pt x="92" y="271"/>
                    </a:cubicBezTo>
                    <a:cubicBezTo>
                      <a:pt x="104" y="276"/>
                      <a:pt x="115" y="278"/>
                      <a:pt x="125" y="278"/>
                    </a:cubicBezTo>
                    <a:cubicBezTo>
                      <a:pt x="129" y="278"/>
                      <a:pt x="132" y="278"/>
                      <a:pt x="136" y="277"/>
                    </a:cubicBezTo>
                    <a:lnTo>
                      <a:pt x="136" y="277"/>
                    </a:lnTo>
                    <a:cubicBezTo>
                      <a:pt x="142" y="284"/>
                      <a:pt x="150" y="289"/>
                      <a:pt x="159" y="291"/>
                    </a:cubicBezTo>
                    <a:cubicBezTo>
                      <a:pt x="170" y="296"/>
                      <a:pt x="181" y="298"/>
                      <a:pt x="191" y="298"/>
                    </a:cubicBezTo>
                    <a:cubicBezTo>
                      <a:pt x="212" y="298"/>
                      <a:pt x="231" y="289"/>
                      <a:pt x="244" y="271"/>
                    </a:cubicBezTo>
                    <a:cubicBezTo>
                      <a:pt x="251" y="258"/>
                      <a:pt x="264" y="245"/>
                      <a:pt x="271" y="232"/>
                    </a:cubicBezTo>
                    <a:cubicBezTo>
                      <a:pt x="291" y="199"/>
                      <a:pt x="304" y="166"/>
                      <a:pt x="297" y="133"/>
                    </a:cubicBezTo>
                    <a:cubicBezTo>
                      <a:pt x="297" y="100"/>
                      <a:pt x="284" y="60"/>
                      <a:pt x="258" y="40"/>
                    </a:cubicBezTo>
                    <a:cubicBezTo>
                      <a:pt x="231" y="14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36"/>
              <p:cNvSpPr/>
              <p:nvPr/>
            </p:nvSpPr>
            <p:spPr>
              <a:xfrm>
                <a:off x="3792692" y="2297084"/>
                <a:ext cx="9613" cy="10512"/>
              </a:xfrm>
              <a:custGeom>
                <a:rect b="b" l="l" r="r" t="t"/>
                <a:pathLst>
                  <a:path extrusionOk="0" h="304" w="278">
                    <a:moveTo>
                      <a:pt x="136" y="137"/>
                    </a:moveTo>
                    <a:lnTo>
                      <a:pt x="137" y="138"/>
                    </a:lnTo>
                    <a:lnTo>
                      <a:pt x="136" y="140"/>
                    </a:lnTo>
                    <a:lnTo>
                      <a:pt x="134" y="141"/>
                    </a:lnTo>
                    <a:lnTo>
                      <a:pt x="134" y="141"/>
                    </a:lnTo>
                    <a:lnTo>
                      <a:pt x="136" y="137"/>
                    </a:lnTo>
                    <a:close/>
                    <a:moveTo>
                      <a:pt x="126" y="127"/>
                    </a:moveTo>
                    <a:lnTo>
                      <a:pt x="129" y="128"/>
                    </a:lnTo>
                    <a:lnTo>
                      <a:pt x="129" y="128"/>
                    </a:lnTo>
                    <a:lnTo>
                      <a:pt x="136" y="135"/>
                    </a:lnTo>
                    <a:lnTo>
                      <a:pt x="136" y="135"/>
                    </a:lnTo>
                    <a:lnTo>
                      <a:pt x="133" y="142"/>
                    </a:lnTo>
                    <a:lnTo>
                      <a:pt x="133" y="142"/>
                    </a:lnTo>
                    <a:lnTo>
                      <a:pt x="119" y="151"/>
                    </a:lnTo>
                    <a:lnTo>
                      <a:pt x="112" y="158"/>
                    </a:lnTo>
                    <a:lnTo>
                      <a:pt x="112" y="158"/>
                    </a:lnTo>
                    <a:lnTo>
                      <a:pt x="112" y="145"/>
                    </a:lnTo>
                    <a:lnTo>
                      <a:pt x="119" y="131"/>
                    </a:lnTo>
                    <a:lnTo>
                      <a:pt x="119" y="129"/>
                    </a:lnTo>
                    <a:lnTo>
                      <a:pt x="119" y="129"/>
                    </a:lnTo>
                    <a:lnTo>
                      <a:pt x="126" y="127"/>
                    </a:lnTo>
                    <a:close/>
                    <a:moveTo>
                      <a:pt x="129" y="0"/>
                    </a:moveTo>
                    <a:cubicBezTo>
                      <a:pt x="107" y="0"/>
                      <a:pt x="85" y="6"/>
                      <a:pt x="66" y="19"/>
                    </a:cubicBezTo>
                    <a:cubicBezTo>
                      <a:pt x="40" y="39"/>
                      <a:pt x="20" y="59"/>
                      <a:pt x="13" y="85"/>
                    </a:cubicBezTo>
                    <a:cubicBezTo>
                      <a:pt x="0" y="118"/>
                      <a:pt x="7" y="145"/>
                      <a:pt x="13" y="178"/>
                    </a:cubicBezTo>
                    <a:cubicBezTo>
                      <a:pt x="20" y="224"/>
                      <a:pt x="46" y="277"/>
                      <a:pt x="93" y="297"/>
                    </a:cubicBezTo>
                    <a:cubicBezTo>
                      <a:pt x="98" y="302"/>
                      <a:pt x="104" y="304"/>
                      <a:pt x="110" y="304"/>
                    </a:cubicBezTo>
                    <a:cubicBezTo>
                      <a:pt x="120" y="304"/>
                      <a:pt x="131" y="298"/>
                      <a:pt x="139" y="290"/>
                    </a:cubicBezTo>
                    <a:cubicBezTo>
                      <a:pt x="142" y="286"/>
                      <a:pt x="145" y="282"/>
                      <a:pt x="146" y="277"/>
                    </a:cubicBezTo>
                    <a:lnTo>
                      <a:pt x="146" y="277"/>
                    </a:lnTo>
                    <a:cubicBezTo>
                      <a:pt x="168" y="277"/>
                      <a:pt x="189" y="272"/>
                      <a:pt x="205" y="264"/>
                    </a:cubicBezTo>
                    <a:cubicBezTo>
                      <a:pt x="231" y="244"/>
                      <a:pt x="251" y="217"/>
                      <a:pt x="264" y="184"/>
                    </a:cubicBezTo>
                    <a:cubicBezTo>
                      <a:pt x="277" y="131"/>
                      <a:pt x="264" y="72"/>
                      <a:pt x="225" y="32"/>
                    </a:cubicBezTo>
                    <a:cubicBezTo>
                      <a:pt x="197" y="13"/>
                      <a:pt x="162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36"/>
              <p:cNvSpPr/>
              <p:nvPr/>
            </p:nvSpPr>
            <p:spPr>
              <a:xfrm>
                <a:off x="3783563" y="2312989"/>
                <a:ext cx="9820" cy="10304"/>
              </a:xfrm>
              <a:custGeom>
                <a:rect b="b" l="l" r="r" t="t"/>
                <a:pathLst>
                  <a:path extrusionOk="0" h="298" w="284">
                    <a:moveTo>
                      <a:pt x="158" y="161"/>
                    </a:moveTo>
                    <a:cubicBezTo>
                      <a:pt x="156" y="164"/>
                      <a:pt x="155" y="167"/>
                      <a:pt x="152" y="167"/>
                    </a:cubicBezTo>
                    <a:lnTo>
                      <a:pt x="158" y="161"/>
                    </a:lnTo>
                    <a:close/>
                    <a:moveTo>
                      <a:pt x="142" y="115"/>
                    </a:moveTo>
                    <a:lnTo>
                      <a:pt x="152" y="118"/>
                    </a:lnTo>
                    <a:lnTo>
                      <a:pt x="152" y="118"/>
                    </a:lnTo>
                    <a:lnTo>
                      <a:pt x="157" y="122"/>
                    </a:lnTo>
                    <a:lnTo>
                      <a:pt x="161" y="127"/>
                    </a:lnTo>
                    <a:lnTo>
                      <a:pt x="164" y="138"/>
                    </a:lnTo>
                    <a:lnTo>
                      <a:pt x="164" y="138"/>
                    </a:lnTo>
                    <a:cubicBezTo>
                      <a:pt x="163" y="145"/>
                      <a:pt x="159" y="154"/>
                      <a:pt x="159" y="159"/>
                    </a:cubicBezTo>
                    <a:lnTo>
                      <a:pt x="159" y="159"/>
                    </a:lnTo>
                    <a:cubicBezTo>
                      <a:pt x="158" y="160"/>
                      <a:pt x="158" y="160"/>
                      <a:pt x="158" y="160"/>
                    </a:cubicBezTo>
                    <a:lnTo>
                      <a:pt x="158" y="160"/>
                    </a:lnTo>
                    <a:lnTo>
                      <a:pt x="145" y="169"/>
                    </a:lnTo>
                    <a:lnTo>
                      <a:pt x="145" y="169"/>
                    </a:lnTo>
                    <a:cubicBezTo>
                      <a:pt x="144" y="152"/>
                      <a:pt x="133" y="136"/>
                      <a:pt x="117" y="129"/>
                    </a:cubicBezTo>
                    <a:lnTo>
                      <a:pt x="117" y="129"/>
                    </a:lnTo>
                    <a:lnTo>
                      <a:pt x="119" y="127"/>
                    </a:lnTo>
                    <a:lnTo>
                      <a:pt x="132" y="118"/>
                    </a:lnTo>
                    <a:lnTo>
                      <a:pt x="132" y="118"/>
                    </a:lnTo>
                    <a:lnTo>
                      <a:pt x="142" y="115"/>
                    </a:lnTo>
                    <a:close/>
                    <a:moveTo>
                      <a:pt x="152" y="167"/>
                    </a:moveTo>
                    <a:lnTo>
                      <a:pt x="145" y="171"/>
                    </a:lnTo>
                    <a:lnTo>
                      <a:pt x="145" y="171"/>
                    </a:lnTo>
                    <a:cubicBezTo>
                      <a:pt x="145" y="171"/>
                      <a:pt x="145" y="170"/>
                      <a:pt x="145" y="170"/>
                    </a:cubicBezTo>
                    <a:lnTo>
                      <a:pt x="145" y="170"/>
                    </a:lnTo>
                    <a:lnTo>
                      <a:pt x="152" y="167"/>
                    </a:lnTo>
                    <a:close/>
                    <a:moveTo>
                      <a:pt x="145" y="180"/>
                    </a:moveTo>
                    <a:lnTo>
                      <a:pt x="145" y="180"/>
                    </a:lnTo>
                    <a:lnTo>
                      <a:pt x="145" y="180"/>
                    </a:lnTo>
                    <a:close/>
                    <a:moveTo>
                      <a:pt x="136" y="0"/>
                    </a:moveTo>
                    <a:cubicBezTo>
                      <a:pt x="104" y="0"/>
                      <a:pt x="76" y="17"/>
                      <a:pt x="53" y="35"/>
                    </a:cubicBezTo>
                    <a:cubicBezTo>
                      <a:pt x="33" y="54"/>
                      <a:pt x="20" y="81"/>
                      <a:pt x="13" y="101"/>
                    </a:cubicBezTo>
                    <a:cubicBezTo>
                      <a:pt x="0" y="127"/>
                      <a:pt x="7" y="160"/>
                      <a:pt x="13" y="186"/>
                    </a:cubicBezTo>
                    <a:cubicBezTo>
                      <a:pt x="19" y="204"/>
                      <a:pt x="25" y="222"/>
                      <a:pt x="41" y="235"/>
                    </a:cubicBezTo>
                    <a:lnTo>
                      <a:pt x="41" y="235"/>
                    </a:lnTo>
                    <a:cubicBezTo>
                      <a:pt x="44" y="242"/>
                      <a:pt x="48" y="248"/>
                      <a:pt x="53" y="253"/>
                    </a:cubicBezTo>
                    <a:cubicBezTo>
                      <a:pt x="66" y="272"/>
                      <a:pt x="79" y="286"/>
                      <a:pt x="106" y="292"/>
                    </a:cubicBezTo>
                    <a:cubicBezTo>
                      <a:pt x="116" y="295"/>
                      <a:pt x="125" y="297"/>
                      <a:pt x="135" y="297"/>
                    </a:cubicBezTo>
                    <a:cubicBezTo>
                      <a:pt x="145" y="297"/>
                      <a:pt x="155" y="295"/>
                      <a:pt x="165" y="292"/>
                    </a:cubicBezTo>
                    <a:cubicBezTo>
                      <a:pt x="205" y="286"/>
                      <a:pt x="231" y="259"/>
                      <a:pt x="258" y="233"/>
                    </a:cubicBezTo>
                    <a:cubicBezTo>
                      <a:pt x="271" y="206"/>
                      <a:pt x="284" y="167"/>
                      <a:pt x="284" y="140"/>
                    </a:cubicBezTo>
                    <a:cubicBezTo>
                      <a:pt x="277" y="68"/>
                      <a:pt x="225" y="2"/>
                      <a:pt x="152" y="2"/>
                    </a:cubicBezTo>
                    <a:cubicBezTo>
                      <a:pt x="147" y="1"/>
                      <a:pt x="141" y="0"/>
                      <a:pt x="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36"/>
              <p:cNvSpPr/>
              <p:nvPr/>
            </p:nvSpPr>
            <p:spPr>
              <a:xfrm>
                <a:off x="3791758" y="2313577"/>
                <a:ext cx="8264" cy="7469"/>
              </a:xfrm>
              <a:custGeom>
                <a:rect b="b" l="l" r="r" t="t"/>
                <a:pathLst>
                  <a:path extrusionOk="0" h="216" w="239">
                    <a:moveTo>
                      <a:pt x="133" y="84"/>
                    </a:move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close/>
                    <a:moveTo>
                      <a:pt x="133" y="84"/>
                    </a:move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close/>
                    <a:moveTo>
                      <a:pt x="80" y="110"/>
                    </a:moveTo>
                    <a:cubicBezTo>
                      <a:pt x="79" y="111"/>
                      <a:pt x="79" y="111"/>
                      <a:pt x="78" y="112"/>
                    </a:cubicBezTo>
                    <a:lnTo>
                      <a:pt x="78" y="112"/>
                    </a:lnTo>
                    <a:cubicBezTo>
                      <a:pt x="75" y="113"/>
                      <a:pt x="72" y="114"/>
                      <a:pt x="68" y="116"/>
                    </a:cubicBezTo>
                    <a:lnTo>
                      <a:pt x="68" y="116"/>
                    </a:lnTo>
                    <a:cubicBezTo>
                      <a:pt x="68" y="116"/>
                      <a:pt x="68" y="116"/>
                      <a:pt x="68" y="116"/>
                    </a:cubicBezTo>
                    <a:lnTo>
                      <a:pt x="68" y="116"/>
                    </a:lnTo>
                    <a:lnTo>
                      <a:pt x="80" y="110"/>
                    </a:lnTo>
                    <a:close/>
                    <a:moveTo>
                      <a:pt x="141" y="124"/>
                    </a:moveTo>
                    <a:cubicBezTo>
                      <a:pt x="142" y="124"/>
                      <a:pt x="144" y="125"/>
                      <a:pt x="146" y="130"/>
                    </a:cubicBezTo>
                    <a:lnTo>
                      <a:pt x="141" y="124"/>
                    </a:lnTo>
                    <a:lnTo>
                      <a:pt x="141" y="124"/>
                    </a:lnTo>
                    <a:cubicBezTo>
                      <a:pt x="141" y="124"/>
                      <a:pt x="141" y="124"/>
                      <a:pt x="141" y="124"/>
                    </a:cubicBezTo>
                    <a:close/>
                    <a:moveTo>
                      <a:pt x="152" y="0"/>
                    </a:moveTo>
                    <a:cubicBezTo>
                      <a:pt x="141" y="0"/>
                      <a:pt x="131" y="2"/>
                      <a:pt x="120" y="4"/>
                    </a:cubicBezTo>
                    <a:cubicBezTo>
                      <a:pt x="100" y="11"/>
                      <a:pt x="80" y="24"/>
                      <a:pt x="67" y="44"/>
                    </a:cubicBezTo>
                    <a:cubicBezTo>
                      <a:pt x="54" y="57"/>
                      <a:pt x="47" y="77"/>
                      <a:pt x="47" y="97"/>
                    </a:cubicBezTo>
                    <a:cubicBezTo>
                      <a:pt x="47" y="105"/>
                      <a:pt x="48" y="112"/>
                      <a:pt x="49" y="120"/>
                    </a:cubicBezTo>
                    <a:lnTo>
                      <a:pt x="49" y="120"/>
                    </a:lnTo>
                    <a:cubicBezTo>
                      <a:pt x="44" y="124"/>
                      <a:pt x="39" y="125"/>
                      <a:pt x="34" y="130"/>
                    </a:cubicBezTo>
                    <a:cubicBezTo>
                      <a:pt x="34" y="130"/>
                      <a:pt x="28" y="133"/>
                      <a:pt x="26" y="133"/>
                    </a:cubicBezTo>
                    <a:cubicBezTo>
                      <a:pt x="25" y="133"/>
                      <a:pt x="25" y="132"/>
                      <a:pt x="27" y="130"/>
                    </a:cubicBezTo>
                    <a:lnTo>
                      <a:pt x="27" y="130"/>
                    </a:lnTo>
                    <a:cubicBezTo>
                      <a:pt x="14" y="136"/>
                      <a:pt x="7" y="143"/>
                      <a:pt x="1" y="163"/>
                    </a:cubicBezTo>
                    <a:cubicBezTo>
                      <a:pt x="1" y="176"/>
                      <a:pt x="7" y="189"/>
                      <a:pt x="21" y="196"/>
                    </a:cubicBezTo>
                    <a:cubicBezTo>
                      <a:pt x="27" y="203"/>
                      <a:pt x="40" y="209"/>
                      <a:pt x="54" y="216"/>
                    </a:cubicBezTo>
                    <a:lnTo>
                      <a:pt x="93" y="216"/>
                    </a:lnTo>
                    <a:cubicBezTo>
                      <a:pt x="100" y="216"/>
                      <a:pt x="113" y="216"/>
                      <a:pt x="126" y="209"/>
                    </a:cubicBezTo>
                    <a:cubicBezTo>
                      <a:pt x="139" y="209"/>
                      <a:pt x="153" y="203"/>
                      <a:pt x="166" y="196"/>
                    </a:cubicBezTo>
                    <a:cubicBezTo>
                      <a:pt x="186" y="183"/>
                      <a:pt x="205" y="169"/>
                      <a:pt x="219" y="150"/>
                    </a:cubicBezTo>
                    <a:cubicBezTo>
                      <a:pt x="232" y="130"/>
                      <a:pt x="238" y="103"/>
                      <a:pt x="238" y="84"/>
                    </a:cubicBezTo>
                    <a:cubicBezTo>
                      <a:pt x="238" y="51"/>
                      <a:pt x="219" y="24"/>
                      <a:pt x="192" y="11"/>
                    </a:cubicBezTo>
                    <a:cubicBezTo>
                      <a:pt x="181" y="3"/>
                      <a:pt x="167" y="0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36"/>
              <p:cNvSpPr/>
              <p:nvPr/>
            </p:nvSpPr>
            <p:spPr>
              <a:xfrm>
                <a:off x="3779898" y="2324089"/>
                <a:ext cx="11687" cy="7054"/>
              </a:xfrm>
              <a:custGeom>
                <a:rect b="b" l="l" r="r" t="t"/>
                <a:pathLst>
                  <a:path extrusionOk="0" h="204" w="338">
                    <a:moveTo>
                      <a:pt x="93" y="136"/>
                    </a:moveTo>
                    <a:lnTo>
                      <a:pt x="93" y="137"/>
                    </a:lnTo>
                    <a:lnTo>
                      <a:pt x="93" y="137"/>
                    </a:lnTo>
                    <a:cubicBezTo>
                      <a:pt x="91" y="136"/>
                      <a:pt x="89" y="136"/>
                      <a:pt x="86" y="136"/>
                    </a:cubicBezTo>
                    <a:close/>
                    <a:moveTo>
                      <a:pt x="218" y="143"/>
                    </a:moveTo>
                    <a:lnTo>
                      <a:pt x="218" y="143"/>
                    </a:lnTo>
                    <a:cubicBezTo>
                      <a:pt x="218" y="143"/>
                      <a:pt x="218" y="143"/>
                      <a:pt x="218" y="143"/>
                    </a:cubicBezTo>
                    <a:close/>
                    <a:moveTo>
                      <a:pt x="187" y="0"/>
                    </a:moveTo>
                    <a:cubicBezTo>
                      <a:pt x="172" y="0"/>
                      <a:pt x="156" y="2"/>
                      <a:pt x="139" y="4"/>
                    </a:cubicBezTo>
                    <a:cubicBezTo>
                      <a:pt x="126" y="11"/>
                      <a:pt x="106" y="17"/>
                      <a:pt x="93" y="24"/>
                    </a:cubicBezTo>
                    <a:cubicBezTo>
                      <a:pt x="80" y="31"/>
                      <a:pt x="66" y="37"/>
                      <a:pt x="53" y="44"/>
                    </a:cubicBezTo>
                    <a:cubicBezTo>
                      <a:pt x="40" y="57"/>
                      <a:pt x="20" y="70"/>
                      <a:pt x="14" y="83"/>
                    </a:cubicBezTo>
                    <a:cubicBezTo>
                      <a:pt x="0" y="110"/>
                      <a:pt x="0" y="136"/>
                      <a:pt x="14" y="163"/>
                    </a:cubicBezTo>
                    <a:cubicBezTo>
                      <a:pt x="23" y="187"/>
                      <a:pt x="50" y="204"/>
                      <a:pt x="77" y="204"/>
                    </a:cubicBezTo>
                    <a:cubicBezTo>
                      <a:pt x="87" y="204"/>
                      <a:pt x="97" y="201"/>
                      <a:pt x="106" y="196"/>
                    </a:cubicBezTo>
                    <a:cubicBezTo>
                      <a:pt x="126" y="181"/>
                      <a:pt x="123" y="154"/>
                      <a:pt x="106" y="142"/>
                    </a:cubicBezTo>
                    <a:lnTo>
                      <a:pt x="106" y="142"/>
                    </a:lnTo>
                    <a:lnTo>
                      <a:pt x="113" y="136"/>
                    </a:lnTo>
                    <a:cubicBezTo>
                      <a:pt x="126" y="136"/>
                      <a:pt x="139" y="130"/>
                      <a:pt x="152" y="123"/>
                    </a:cubicBezTo>
                    <a:lnTo>
                      <a:pt x="205" y="123"/>
                    </a:lnTo>
                    <a:lnTo>
                      <a:pt x="205" y="130"/>
                    </a:lnTo>
                    <a:lnTo>
                      <a:pt x="218" y="143"/>
                    </a:lnTo>
                    <a:lnTo>
                      <a:pt x="218" y="143"/>
                    </a:lnTo>
                    <a:cubicBezTo>
                      <a:pt x="218" y="143"/>
                      <a:pt x="214" y="134"/>
                      <a:pt x="216" y="134"/>
                    </a:cubicBezTo>
                    <a:lnTo>
                      <a:pt x="216" y="134"/>
                    </a:lnTo>
                    <a:cubicBezTo>
                      <a:pt x="216" y="134"/>
                      <a:pt x="217" y="135"/>
                      <a:pt x="218" y="136"/>
                    </a:cubicBezTo>
                    <a:cubicBezTo>
                      <a:pt x="218" y="136"/>
                      <a:pt x="220" y="141"/>
                      <a:pt x="221" y="141"/>
                    </a:cubicBezTo>
                    <a:cubicBezTo>
                      <a:pt x="222" y="141"/>
                      <a:pt x="221" y="138"/>
                      <a:pt x="218" y="130"/>
                    </a:cubicBezTo>
                    <a:lnTo>
                      <a:pt x="218" y="130"/>
                    </a:lnTo>
                    <a:lnTo>
                      <a:pt x="225" y="149"/>
                    </a:lnTo>
                    <a:cubicBezTo>
                      <a:pt x="222" y="144"/>
                      <a:pt x="221" y="142"/>
                      <a:pt x="220" y="142"/>
                    </a:cubicBezTo>
                    <a:lnTo>
                      <a:pt x="220" y="142"/>
                    </a:lnTo>
                    <a:cubicBezTo>
                      <a:pt x="219" y="142"/>
                      <a:pt x="221" y="148"/>
                      <a:pt x="225" y="156"/>
                    </a:cubicBezTo>
                    <a:lnTo>
                      <a:pt x="231" y="163"/>
                    </a:lnTo>
                    <a:cubicBezTo>
                      <a:pt x="238" y="176"/>
                      <a:pt x="251" y="182"/>
                      <a:pt x="265" y="182"/>
                    </a:cubicBezTo>
                    <a:cubicBezTo>
                      <a:pt x="268" y="184"/>
                      <a:pt x="272" y="185"/>
                      <a:pt x="276" y="185"/>
                    </a:cubicBezTo>
                    <a:cubicBezTo>
                      <a:pt x="285" y="185"/>
                      <a:pt x="295" y="180"/>
                      <a:pt x="304" y="176"/>
                    </a:cubicBezTo>
                    <a:cubicBezTo>
                      <a:pt x="331" y="163"/>
                      <a:pt x="337" y="123"/>
                      <a:pt x="331" y="97"/>
                    </a:cubicBezTo>
                    <a:cubicBezTo>
                      <a:pt x="324" y="64"/>
                      <a:pt x="298" y="31"/>
                      <a:pt x="265" y="17"/>
                    </a:cubicBezTo>
                    <a:cubicBezTo>
                      <a:pt x="239" y="5"/>
                      <a:pt x="21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36"/>
              <p:cNvSpPr/>
              <p:nvPr/>
            </p:nvSpPr>
            <p:spPr>
              <a:xfrm>
                <a:off x="3789926" y="2324677"/>
                <a:ext cx="5982" cy="4668"/>
              </a:xfrm>
              <a:custGeom>
                <a:rect b="b" l="l" r="r" t="t"/>
                <a:pathLst>
                  <a:path extrusionOk="0" h="135" w="173">
                    <a:moveTo>
                      <a:pt x="93" y="33"/>
                    </a:moveTo>
                    <a:lnTo>
                      <a:pt x="87" y="40"/>
                    </a:lnTo>
                    <a:lnTo>
                      <a:pt x="87" y="37"/>
                    </a:lnTo>
                    <a:lnTo>
                      <a:pt x="87" y="37"/>
                    </a:lnTo>
                    <a:lnTo>
                      <a:pt x="93" y="33"/>
                    </a:lnTo>
                    <a:close/>
                    <a:moveTo>
                      <a:pt x="126" y="0"/>
                    </a:moveTo>
                    <a:cubicBezTo>
                      <a:pt x="113" y="7"/>
                      <a:pt x="107" y="7"/>
                      <a:pt x="93" y="7"/>
                    </a:cubicBezTo>
                    <a:cubicBezTo>
                      <a:pt x="80" y="14"/>
                      <a:pt x="74" y="14"/>
                      <a:pt x="60" y="20"/>
                    </a:cubicBezTo>
                    <a:cubicBezTo>
                      <a:pt x="41" y="33"/>
                      <a:pt x="27" y="40"/>
                      <a:pt x="14" y="60"/>
                    </a:cubicBezTo>
                    <a:cubicBezTo>
                      <a:pt x="8" y="66"/>
                      <a:pt x="1" y="73"/>
                      <a:pt x="1" y="86"/>
                    </a:cubicBezTo>
                    <a:cubicBezTo>
                      <a:pt x="1" y="93"/>
                      <a:pt x="8" y="106"/>
                      <a:pt x="14" y="113"/>
                    </a:cubicBezTo>
                    <a:cubicBezTo>
                      <a:pt x="21" y="119"/>
                      <a:pt x="31" y="123"/>
                      <a:pt x="41" y="123"/>
                    </a:cubicBezTo>
                    <a:cubicBezTo>
                      <a:pt x="44" y="123"/>
                      <a:pt x="47" y="122"/>
                      <a:pt x="51" y="121"/>
                    </a:cubicBezTo>
                    <a:lnTo>
                      <a:pt x="51" y="121"/>
                    </a:lnTo>
                    <a:cubicBezTo>
                      <a:pt x="55" y="124"/>
                      <a:pt x="60" y="126"/>
                      <a:pt x="67" y="126"/>
                    </a:cubicBezTo>
                    <a:lnTo>
                      <a:pt x="87" y="132"/>
                    </a:lnTo>
                    <a:lnTo>
                      <a:pt x="93" y="132"/>
                    </a:lnTo>
                    <a:cubicBezTo>
                      <a:pt x="97" y="134"/>
                      <a:pt x="101" y="135"/>
                      <a:pt x="105" y="135"/>
                    </a:cubicBezTo>
                    <a:cubicBezTo>
                      <a:pt x="117" y="135"/>
                      <a:pt x="130" y="129"/>
                      <a:pt x="140" y="119"/>
                    </a:cubicBezTo>
                    <a:lnTo>
                      <a:pt x="153" y="106"/>
                    </a:lnTo>
                    <a:lnTo>
                      <a:pt x="159" y="99"/>
                    </a:lnTo>
                    <a:cubicBezTo>
                      <a:pt x="166" y="80"/>
                      <a:pt x="173" y="66"/>
                      <a:pt x="173" y="47"/>
                    </a:cubicBezTo>
                    <a:cubicBezTo>
                      <a:pt x="173" y="33"/>
                      <a:pt x="166" y="20"/>
                      <a:pt x="159" y="14"/>
                    </a:cubicBezTo>
                    <a:cubicBezTo>
                      <a:pt x="146" y="7"/>
                      <a:pt x="140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36"/>
              <p:cNvSpPr/>
              <p:nvPr/>
            </p:nvSpPr>
            <p:spPr>
              <a:xfrm>
                <a:off x="3766897" y="2316378"/>
                <a:ext cx="8022" cy="8783"/>
              </a:xfrm>
              <a:custGeom>
                <a:rect b="b" l="l" r="r" t="t"/>
                <a:pathLst>
                  <a:path extrusionOk="0" h="254" w="232">
                    <a:moveTo>
                      <a:pt x="126" y="136"/>
                    </a:moveTo>
                    <a:lnTo>
                      <a:pt x="132" y="148"/>
                    </a:lnTo>
                    <a:cubicBezTo>
                      <a:pt x="130" y="146"/>
                      <a:pt x="129" y="144"/>
                      <a:pt x="128" y="142"/>
                    </a:cubicBezTo>
                    <a:lnTo>
                      <a:pt x="128" y="142"/>
                    </a:lnTo>
                    <a:lnTo>
                      <a:pt x="126" y="137"/>
                    </a:lnTo>
                    <a:lnTo>
                      <a:pt x="126" y="137"/>
                    </a:lnTo>
                    <a:cubicBezTo>
                      <a:pt x="126" y="137"/>
                      <a:pt x="126" y="136"/>
                      <a:pt x="126" y="136"/>
                    </a:cubicBezTo>
                    <a:close/>
                    <a:moveTo>
                      <a:pt x="107" y="1"/>
                    </a:moveTo>
                    <a:cubicBezTo>
                      <a:pt x="102" y="1"/>
                      <a:pt x="97" y="2"/>
                      <a:pt x="92" y="3"/>
                    </a:cubicBezTo>
                    <a:cubicBezTo>
                      <a:pt x="66" y="9"/>
                      <a:pt x="40" y="29"/>
                      <a:pt x="26" y="49"/>
                    </a:cubicBezTo>
                    <a:cubicBezTo>
                      <a:pt x="7" y="82"/>
                      <a:pt x="0" y="128"/>
                      <a:pt x="13" y="161"/>
                    </a:cubicBezTo>
                    <a:cubicBezTo>
                      <a:pt x="26" y="194"/>
                      <a:pt x="53" y="227"/>
                      <a:pt x="86" y="240"/>
                    </a:cubicBezTo>
                    <a:cubicBezTo>
                      <a:pt x="112" y="247"/>
                      <a:pt x="132" y="254"/>
                      <a:pt x="152" y="254"/>
                    </a:cubicBezTo>
                    <a:cubicBezTo>
                      <a:pt x="172" y="254"/>
                      <a:pt x="198" y="247"/>
                      <a:pt x="211" y="234"/>
                    </a:cubicBezTo>
                    <a:cubicBezTo>
                      <a:pt x="225" y="227"/>
                      <a:pt x="231" y="214"/>
                      <a:pt x="231" y="201"/>
                    </a:cubicBezTo>
                    <a:cubicBezTo>
                      <a:pt x="225" y="194"/>
                      <a:pt x="218" y="181"/>
                      <a:pt x="205" y="174"/>
                    </a:cubicBezTo>
                    <a:cubicBezTo>
                      <a:pt x="203" y="174"/>
                      <a:pt x="202" y="174"/>
                      <a:pt x="200" y="174"/>
                    </a:cubicBezTo>
                    <a:lnTo>
                      <a:pt x="200" y="174"/>
                    </a:lnTo>
                    <a:cubicBezTo>
                      <a:pt x="207" y="161"/>
                      <a:pt x="211" y="150"/>
                      <a:pt x="211" y="135"/>
                    </a:cubicBezTo>
                    <a:cubicBezTo>
                      <a:pt x="211" y="122"/>
                      <a:pt x="211" y="108"/>
                      <a:pt x="205" y="95"/>
                    </a:cubicBezTo>
                    <a:cubicBezTo>
                      <a:pt x="205" y="69"/>
                      <a:pt x="192" y="49"/>
                      <a:pt x="178" y="36"/>
                    </a:cubicBezTo>
                    <a:cubicBezTo>
                      <a:pt x="156" y="14"/>
                      <a:pt x="130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36"/>
              <p:cNvSpPr/>
              <p:nvPr/>
            </p:nvSpPr>
            <p:spPr>
              <a:xfrm>
                <a:off x="3769836" y="2309601"/>
                <a:ext cx="7123" cy="6189"/>
              </a:xfrm>
              <a:custGeom>
                <a:rect b="b" l="l" r="r" t="t"/>
                <a:pathLst>
                  <a:path extrusionOk="0" h="179" w="206">
                    <a:moveTo>
                      <a:pt x="113" y="106"/>
                    </a:moveTo>
                    <a:lnTo>
                      <a:pt x="111" y="111"/>
                    </a:lnTo>
                    <a:lnTo>
                      <a:pt x="111" y="111"/>
                    </a:lnTo>
                    <a:lnTo>
                      <a:pt x="110" y="111"/>
                    </a:lnTo>
                    <a:lnTo>
                      <a:pt x="110" y="111"/>
                    </a:lnTo>
                    <a:lnTo>
                      <a:pt x="109" y="111"/>
                    </a:lnTo>
                    <a:lnTo>
                      <a:pt x="109" y="111"/>
                    </a:lnTo>
                    <a:lnTo>
                      <a:pt x="113" y="106"/>
                    </a:lnTo>
                    <a:close/>
                    <a:moveTo>
                      <a:pt x="107" y="1"/>
                    </a:moveTo>
                    <a:cubicBezTo>
                      <a:pt x="93" y="1"/>
                      <a:pt x="80" y="7"/>
                      <a:pt x="67" y="14"/>
                    </a:cubicBezTo>
                    <a:cubicBezTo>
                      <a:pt x="54" y="20"/>
                      <a:pt x="47" y="27"/>
                      <a:pt x="34" y="34"/>
                    </a:cubicBezTo>
                    <a:lnTo>
                      <a:pt x="27" y="47"/>
                    </a:lnTo>
                    <a:cubicBezTo>
                      <a:pt x="21" y="53"/>
                      <a:pt x="14" y="60"/>
                      <a:pt x="7" y="73"/>
                    </a:cubicBezTo>
                    <a:cubicBezTo>
                      <a:pt x="7" y="86"/>
                      <a:pt x="1" y="100"/>
                      <a:pt x="1" y="113"/>
                    </a:cubicBezTo>
                    <a:cubicBezTo>
                      <a:pt x="1" y="119"/>
                      <a:pt x="1" y="133"/>
                      <a:pt x="7" y="146"/>
                    </a:cubicBezTo>
                    <a:cubicBezTo>
                      <a:pt x="7" y="159"/>
                      <a:pt x="21" y="172"/>
                      <a:pt x="27" y="172"/>
                    </a:cubicBezTo>
                    <a:cubicBezTo>
                      <a:pt x="34" y="179"/>
                      <a:pt x="47" y="179"/>
                      <a:pt x="54" y="179"/>
                    </a:cubicBezTo>
                    <a:cubicBezTo>
                      <a:pt x="67" y="179"/>
                      <a:pt x="73" y="179"/>
                      <a:pt x="80" y="166"/>
                    </a:cubicBezTo>
                    <a:cubicBezTo>
                      <a:pt x="93" y="159"/>
                      <a:pt x="93" y="146"/>
                      <a:pt x="93" y="139"/>
                    </a:cubicBezTo>
                    <a:lnTo>
                      <a:pt x="99" y="134"/>
                    </a:lnTo>
                    <a:lnTo>
                      <a:pt x="99" y="134"/>
                    </a:lnTo>
                    <a:cubicBezTo>
                      <a:pt x="104" y="143"/>
                      <a:pt x="112" y="151"/>
                      <a:pt x="120" y="159"/>
                    </a:cubicBezTo>
                    <a:cubicBezTo>
                      <a:pt x="126" y="162"/>
                      <a:pt x="136" y="164"/>
                      <a:pt x="146" y="164"/>
                    </a:cubicBezTo>
                    <a:cubicBezTo>
                      <a:pt x="156" y="164"/>
                      <a:pt x="166" y="162"/>
                      <a:pt x="173" y="159"/>
                    </a:cubicBezTo>
                    <a:cubicBezTo>
                      <a:pt x="186" y="152"/>
                      <a:pt x="192" y="139"/>
                      <a:pt x="199" y="133"/>
                    </a:cubicBezTo>
                    <a:cubicBezTo>
                      <a:pt x="206" y="119"/>
                      <a:pt x="206" y="113"/>
                      <a:pt x="206" y="100"/>
                    </a:cubicBezTo>
                    <a:lnTo>
                      <a:pt x="206" y="80"/>
                    </a:lnTo>
                    <a:lnTo>
                      <a:pt x="199" y="67"/>
                    </a:lnTo>
                    <a:cubicBezTo>
                      <a:pt x="192" y="53"/>
                      <a:pt x="186" y="40"/>
                      <a:pt x="179" y="34"/>
                    </a:cubicBezTo>
                    <a:cubicBezTo>
                      <a:pt x="166" y="20"/>
                      <a:pt x="153" y="14"/>
                      <a:pt x="140" y="7"/>
                    </a:cubicBezTo>
                    <a:cubicBezTo>
                      <a:pt x="133" y="7"/>
                      <a:pt x="120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36"/>
              <p:cNvSpPr/>
              <p:nvPr/>
            </p:nvSpPr>
            <p:spPr>
              <a:xfrm>
                <a:off x="3773501" y="2359980"/>
                <a:ext cx="16009" cy="17358"/>
              </a:xfrm>
              <a:custGeom>
                <a:rect b="b" l="l" r="r" t="t"/>
                <a:pathLst>
                  <a:path extrusionOk="0" h="502" w="463">
                    <a:moveTo>
                      <a:pt x="260" y="122"/>
                    </a:moveTo>
                    <a:cubicBezTo>
                      <a:pt x="263" y="123"/>
                      <a:pt x="264" y="125"/>
                      <a:pt x="262" y="125"/>
                    </a:cubicBezTo>
                    <a:cubicBezTo>
                      <a:pt x="262" y="125"/>
                      <a:pt x="261" y="124"/>
                      <a:pt x="260" y="123"/>
                    </a:cubicBezTo>
                    <a:lnTo>
                      <a:pt x="260" y="123"/>
                    </a:lnTo>
                    <a:cubicBezTo>
                      <a:pt x="260" y="123"/>
                      <a:pt x="260" y="122"/>
                      <a:pt x="260" y="122"/>
                    </a:cubicBezTo>
                    <a:close/>
                    <a:moveTo>
                      <a:pt x="258" y="122"/>
                    </a:moveTo>
                    <a:cubicBezTo>
                      <a:pt x="258" y="122"/>
                      <a:pt x="258" y="122"/>
                      <a:pt x="258" y="122"/>
                    </a:cubicBezTo>
                    <a:lnTo>
                      <a:pt x="258" y="122"/>
                    </a:lnTo>
                    <a:cubicBezTo>
                      <a:pt x="258" y="126"/>
                      <a:pt x="255" y="134"/>
                      <a:pt x="255" y="134"/>
                    </a:cubicBezTo>
                    <a:cubicBezTo>
                      <a:pt x="255" y="134"/>
                      <a:pt x="256" y="133"/>
                      <a:pt x="258" y="129"/>
                    </a:cubicBezTo>
                    <a:lnTo>
                      <a:pt x="258" y="129"/>
                    </a:lnTo>
                    <a:lnTo>
                      <a:pt x="253" y="139"/>
                    </a:lnTo>
                    <a:lnTo>
                      <a:pt x="253" y="139"/>
                    </a:lnTo>
                    <a:cubicBezTo>
                      <a:pt x="253" y="139"/>
                      <a:pt x="253" y="139"/>
                      <a:pt x="252" y="139"/>
                    </a:cubicBezTo>
                    <a:cubicBezTo>
                      <a:pt x="251" y="139"/>
                      <a:pt x="249" y="139"/>
                      <a:pt x="245" y="141"/>
                    </a:cubicBezTo>
                    <a:lnTo>
                      <a:pt x="238" y="155"/>
                    </a:lnTo>
                    <a:cubicBezTo>
                      <a:pt x="235" y="158"/>
                      <a:pt x="234" y="159"/>
                      <a:pt x="233" y="159"/>
                    </a:cubicBezTo>
                    <a:cubicBezTo>
                      <a:pt x="233" y="159"/>
                      <a:pt x="238" y="153"/>
                      <a:pt x="236" y="153"/>
                    </a:cubicBezTo>
                    <a:cubicBezTo>
                      <a:pt x="235" y="153"/>
                      <a:pt x="234" y="154"/>
                      <a:pt x="232" y="155"/>
                    </a:cubicBezTo>
                    <a:cubicBezTo>
                      <a:pt x="218" y="161"/>
                      <a:pt x="205" y="174"/>
                      <a:pt x="199" y="181"/>
                    </a:cubicBezTo>
                    <a:cubicBezTo>
                      <a:pt x="188" y="187"/>
                      <a:pt x="178" y="194"/>
                      <a:pt x="168" y="201"/>
                    </a:cubicBezTo>
                    <a:lnTo>
                      <a:pt x="166" y="201"/>
                    </a:lnTo>
                    <a:cubicBezTo>
                      <a:pt x="159" y="208"/>
                      <a:pt x="152" y="208"/>
                      <a:pt x="146" y="208"/>
                    </a:cubicBezTo>
                    <a:lnTo>
                      <a:pt x="135" y="202"/>
                    </a:lnTo>
                    <a:lnTo>
                      <a:pt x="135" y="202"/>
                    </a:lnTo>
                    <a:cubicBezTo>
                      <a:pt x="134" y="200"/>
                      <a:pt x="131" y="197"/>
                      <a:pt x="129" y="194"/>
                    </a:cubicBezTo>
                    <a:lnTo>
                      <a:pt x="129" y="194"/>
                    </a:lnTo>
                    <a:cubicBezTo>
                      <a:pt x="129" y="193"/>
                      <a:pt x="128" y="190"/>
                      <a:pt x="127" y="190"/>
                    </a:cubicBezTo>
                    <a:cubicBezTo>
                      <a:pt x="127" y="190"/>
                      <a:pt x="126" y="190"/>
                      <a:pt x="126" y="192"/>
                    </a:cubicBezTo>
                    <a:lnTo>
                      <a:pt x="126" y="192"/>
                    </a:lnTo>
                    <a:cubicBezTo>
                      <a:pt x="126" y="192"/>
                      <a:pt x="126" y="192"/>
                      <a:pt x="126" y="192"/>
                    </a:cubicBezTo>
                    <a:lnTo>
                      <a:pt x="126" y="192"/>
                    </a:lnTo>
                    <a:lnTo>
                      <a:pt x="126" y="188"/>
                    </a:lnTo>
                    <a:lnTo>
                      <a:pt x="133" y="181"/>
                    </a:lnTo>
                    <a:cubicBezTo>
                      <a:pt x="134" y="177"/>
                      <a:pt x="135" y="176"/>
                      <a:pt x="134" y="176"/>
                    </a:cubicBezTo>
                    <a:lnTo>
                      <a:pt x="134" y="176"/>
                    </a:lnTo>
                    <a:cubicBezTo>
                      <a:pt x="134" y="176"/>
                      <a:pt x="131" y="179"/>
                      <a:pt x="131" y="179"/>
                    </a:cubicBezTo>
                    <a:cubicBezTo>
                      <a:pt x="130" y="179"/>
                      <a:pt x="131" y="178"/>
                      <a:pt x="133" y="174"/>
                    </a:cubicBezTo>
                    <a:lnTo>
                      <a:pt x="146" y="161"/>
                    </a:lnTo>
                    <a:cubicBezTo>
                      <a:pt x="149" y="158"/>
                      <a:pt x="150" y="157"/>
                      <a:pt x="151" y="157"/>
                    </a:cubicBezTo>
                    <a:lnTo>
                      <a:pt x="151" y="157"/>
                    </a:lnTo>
                    <a:cubicBezTo>
                      <a:pt x="151" y="157"/>
                      <a:pt x="146" y="163"/>
                      <a:pt x="148" y="163"/>
                    </a:cubicBezTo>
                    <a:cubicBezTo>
                      <a:pt x="149" y="163"/>
                      <a:pt x="150" y="162"/>
                      <a:pt x="152" y="161"/>
                    </a:cubicBezTo>
                    <a:cubicBezTo>
                      <a:pt x="159" y="155"/>
                      <a:pt x="172" y="148"/>
                      <a:pt x="179" y="141"/>
                    </a:cubicBezTo>
                    <a:lnTo>
                      <a:pt x="195" y="136"/>
                    </a:lnTo>
                    <a:lnTo>
                      <a:pt x="195" y="136"/>
                    </a:lnTo>
                    <a:cubicBezTo>
                      <a:pt x="194" y="137"/>
                      <a:pt x="194" y="137"/>
                      <a:pt x="194" y="137"/>
                    </a:cubicBezTo>
                    <a:cubicBezTo>
                      <a:pt x="195" y="137"/>
                      <a:pt x="196" y="136"/>
                      <a:pt x="199" y="135"/>
                    </a:cubicBezTo>
                    <a:lnTo>
                      <a:pt x="199" y="135"/>
                    </a:lnTo>
                    <a:lnTo>
                      <a:pt x="195" y="136"/>
                    </a:lnTo>
                    <a:lnTo>
                      <a:pt x="195" y="136"/>
                    </a:lnTo>
                    <a:cubicBezTo>
                      <a:pt x="197" y="134"/>
                      <a:pt x="207" y="128"/>
                      <a:pt x="212" y="128"/>
                    </a:cubicBezTo>
                    <a:lnTo>
                      <a:pt x="225" y="128"/>
                    </a:lnTo>
                    <a:cubicBezTo>
                      <a:pt x="225" y="128"/>
                      <a:pt x="245" y="122"/>
                      <a:pt x="232" y="122"/>
                    </a:cubicBezTo>
                    <a:close/>
                    <a:moveTo>
                      <a:pt x="331" y="313"/>
                    </a:moveTo>
                    <a:cubicBezTo>
                      <a:pt x="333" y="315"/>
                      <a:pt x="333" y="316"/>
                      <a:pt x="334" y="316"/>
                    </a:cubicBezTo>
                    <a:cubicBezTo>
                      <a:pt x="334" y="316"/>
                      <a:pt x="333" y="315"/>
                      <a:pt x="332" y="313"/>
                    </a:cubicBezTo>
                    <a:close/>
                    <a:moveTo>
                      <a:pt x="262" y="289"/>
                    </a:moveTo>
                    <a:cubicBezTo>
                      <a:pt x="269" y="300"/>
                      <a:pt x="280" y="309"/>
                      <a:pt x="293" y="309"/>
                    </a:cubicBezTo>
                    <a:cubicBezTo>
                      <a:pt x="296" y="309"/>
                      <a:pt x="300" y="308"/>
                      <a:pt x="304" y="307"/>
                    </a:cubicBezTo>
                    <a:lnTo>
                      <a:pt x="324" y="307"/>
                    </a:lnTo>
                    <a:cubicBezTo>
                      <a:pt x="327" y="309"/>
                      <a:pt x="330" y="311"/>
                      <a:pt x="332" y="311"/>
                    </a:cubicBezTo>
                    <a:lnTo>
                      <a:pt x="332" y="311"/>
                    </a:lnTo>
                    <a:cubicBezTo>
                      <a:pt x="332" y="312"/>
                      <a:pt x="332" y="313"/>
                      <a:pt x="332" y="313"/>
                    </a:cubicBezTo>
                    <a:lnTo>
                      <a:pt x="337" y="313"/>
                    </a:lnTo>
                    <a:lnTo>
                      <a:pt x="337" y="320"/>
                    </a:lnTo>
                    <a:lnTo>
                      <a:pt x="337" y="326"/>
                    </a:lnTo>
                    <a:cubicBezTo>
                      <a:pt x="337" y="327"/>
                      <a:pt x="337" y="328"/>
                      <a:pt x="336" y="329"/>
                    </a:cubicBezTo>
                    <a:lnTo>
                      <a:pt x="336" y="329"/>
                    </a:lnTo>
                    <a:cubicBezTo>
                      <a:pt x="336" y="329"/>
                      <a:pt x="336" y="329"/>
                      <a:pt x="336" y="329"/>
                    </a:cubicBezTo>
                    <a:lnTo>
                      <a:pt x="336" y="329"/>
                    </a:lnTo>
                    <a:cubicBezTo>
                      <a:pt x="335" y="329"/>
                      <a:pt x="334" y="330"/>
                      <a:pt x="331" y="333"/>
                    </a:cubicBezTo>
                    <a:lnTo>
                      <a:pt x="324" y="346"/>
                    </a:lnTo>
                    <a:lnTo>
                      <a:pt x="324" y="346"/>
                    </a:lnTo>
                    <a:cubicBezTo>
                      <a:pt x="325" y="345"/>
                      <a:pt x="326" y="344"/>
                      <a:pt x="327" y="344"/>
                    </a:cubicBezTo>
                    <a:lnTo>
                      <a:pt x="327" y="344"/>
                    </a:lnTo>
                    <a:cubicBezTo>
                      <a:pt x="328" y="344"/>
                      <a:pt x="324" y="353"/>
                      <a:pt x="324" y="353"/>
                    </a:cubicBezTo>
                    <a:cubicBezTo>
                      <a:pt x="319" y="353"/>
                      <a:pt x="309" y="361"/>
                      <a:pt x="312" y="361"/>
                    </a:cubicBezTo>
                    <a:cubicBezTo>
                      <a:pt x="313" y="361"/>
                      <a:pt x="315" y="361"/>
                      <a:pt x="317" y="359"/>
                    </a:cubicBezTo>
                    <a:lnTo>
                      <a:pt x="317" y="359"/>
                    </a:lnTo>
                    <a:lnTo>
                      <a:pt x="304" y="366"/>
                    </a:lnTo>
                    <a:cubicBezTo>
                      <a:pt x="304" y="366"/>
                      <a:pt x="295" y="369"/>
                      <a:pt x="293" y="369"/>
                    </a:cubicBezTo>
                    <a:cubicBezTo>
                      <a:pt x="293" y="369"/>
                      <a:pt x="293" y="368"/>
                      <a:pt x="298" y="366"/>
                    </a:cubicBezTo>
                    <a:lnTo>
                      <a:pt x="298" y="366"/>
                    </a:lnTo>
                    <a:lnTo>
                      <a:pt x="284" y="373"/>
                    </a:lnTo>
                    <a:cubicBezTo>
                      <a:pt x="283" y="373"/>
                      <a:pt x="282" y="373"/>
                      <a:pt x="282" y="374"/>
                    </a:cubicBezTo>
                    <a:lnTo>
                      <a:pt x="282" y="374"/>
                    </a:lnTo>
                    <a:cubicBezTo>
                      <a:pt x="282" y="373"/>
                      <a:pt x="281" y="373"/>
                      <a:pt x="278" y="373"/>
                    </a:cubicBezTo>
                    <a:lnTo>
                      <a:pt x="265" y="373"/>
                    </a:lnTo>
                    <a:cubicBezTo>
                      <a:pt x="262" y="373"/>
                      <a:pt x="260" y="373"/>
                      <a:pt x="259" y="373"/>
                    </a:cubicBezTo>
                    <a:lnTo>
                      <a:pt x="259" y="373"/>
                    </a:lnTo>
                    <a:cubicBezTo>
                      <a:pt x="258" y="373"/>
                      <a:pt x="258" y="373"/>
                      <a:pt x="258" y="373"/>
                    </a:cubicBezTo>
                    <a:lnTo>
                      <a:pt x="245" y="366"/>
                    </a:lnTo>
                    <a:lnTo>
                      <a:pt x="245" y="366"/>
                    </a:lnTo>
                    <a:cubicBezTo>
                      <a:pt x="249" y="368"/>
                      <a:pt x="251" y="369"/>
                      <a:pt x="250" y="369"/>
                    </a:cubicBezTo>
                    <a:cubicBezTo>
                      <a:pt x="250" y="369"/>
                      <a:pt x="243" y="366"/>
                      <a:pt x="238" y="366"/>
                    </a:cubicBezTo>
                    <a:cubicBezTo>
                      <a:pt x="238" y="366"/>
                      <a:pt x="238" y="366"/>
                      <a:pt x="237" y="365"/>
                    </a:cubicBezTo>
                    <a:lnTo>
                      <a:pt x="237" y="365"/>
                    </a:lnTo>
                    <a:cubicBezTo>
                      <a:pt x="237" y="366"/>
                      <a:pt x="238" y="366"/>
                      <a:pt x="238" y="366"/>
                    </a:cubicBezTo>
                    <a:cubicBezTo>
                      <a:pt x="239" y="366"/>
                      <a:pt x="241" y="364"/>
                      <a:pt x="238" y="359"/>
                    </a:cubicBezTo>
                    <a:lnTo>
                      <a:pt x="237" y="358"/>
                    </a:lnTo>
                    <a:cubicBezTo>
                      <a:pt x="237" y="358"/>
                      <a:pt x="230" y="351"/>
                      <a:pt x="225" y="346"/>
                    </a:cubicBezTo>
                    <a:cubicBezTo>
                      <a:pt x="225" y="344"/>
                      <a:pt x="225" y="342"/>
                      <a:pt x="225" y="340"/>
                    </a:cubicBezTo>
                    <a:lnTo>
                      <a:pt x="225" y="326"/>
                    </a:lnTo>
                    <a:cubicBezTo>
                      <a:pt x="225" y="323"/>
                      <a:pt x="225" y="322"/>
                      <a:pt x="224" y="322"/>
                    </a:cubicBezTo>
                    <a:lnTo>
                      <a:pt x="224" y="322"/>
                    </a:lnTo>
                    <a:cubicBezTo>
                      <a:pt x="224" y="321"/>
                      <a:pt x="225" y="320"/>
                      <a:pt x="225" y="320"/>
                    </a:cubicBezTo>
                    <a:lnTo>
                      <a:pt x="232" y="313"/>
                    </a:lnTo>
                    <a:lnTo>
                      <a:pt x="232" y="313"/>
                    </a:lnTo>
                    <a:cubicBezTo>
                      <a:pt x="230" y="316"/>
                      <a:pt x="230" y="318"/>
                      <a:pt x="230" y="318"/>
                    </a:cubicBezTo>
                    <a:cubicBezTo>
                      <a:pt x="231" y="318"/>
                      <a:pt x="238" y="307"/>
                      <a:pt x="238" y="307"/>
                    </a:cubicBezTo>
                    <a:lnTo>
                      <a:pt x="251" y="293"/>
                    </a:lnTo>
                    <a:lnTo>
                      <a:pt x="251" y="293"/>
                    </a:lnTo>
                    <a:cubicBezTo>
                      <a:pt x="249" y="296"/>
                      <a:pt x="249" y="296"/>
                      <a:pt x="250" y="296"/>
                    </a:cubicBezTo>
                    <a:cubicBezTo>
                      <a:pt x="252" y="296"/>
                      <a:pt x="258" y="293"/>
                      <a:pt x="258" y="293"/>
                    </a:cubicBezTo>
                    <a:lnTo>
                      <a:pt x="262" y="289"/>
                    </a:lnTo>
                    <a:close/>
                    <a:moveTo>
                      <a:pt x="260" y="0"/>
                    </a:moveTo>
                    <a:cubicBezTo>
                      <a:pt x="236" y="0"/>
                      <a:pt x="213" y="4"/>
                      <a:pt x="192" y="9"/>
                    </a:cubicBezTo>
                    <a:cubicBezTo>
                      <a:pt x="139" y="23"/>
                      <a:pt x="86" y="49"/>
                      <a:pt x="53" y="89"/>
                    </a:cubicBezTo>
                    <a:cubicBezTo>
                      <a:pt x="7" y="141"/>
                      <a:pt x="1" y="221"/>
                      <a:pt x="53" y="267"/>
                    </a:cubicBezTo>
                    <a:cubicBezTo>
                      <a:pt x="66" y="278"/>
                      <a:pt x="81" y="284"/>
                      <a:pt x="97" y="287"/>
                    </a:cubicBezTo>
                    <a:lnTo>
                      <a:pt x="97" y="287"/>
                    </a:lnTo>
                    <a:cubicBezTo>
                      <a:pt x="95" y="291"/>
                      <a:pt x="94" y="295"/>
                      <a:pt x="93" y="300"/>
                    </a:cubicBezTo>
                    <a:cubicBezTo>
                      <a:pt x="86" y="353"/>
                      <a:pt x="100" y="412"/>
                      <a:pt x="139" y="452"/>
                    </a:cubicBezTo>
                    <a:cubicBezTo>
                      <a:pt x="171" y="486"/>
                      <a:pt x="212" y="501"/>
                      <a:pt x="255" y="501"/>
                    </a:cubicBezTo>
                    <a:cubicBezTo>
                      <a:pt x="320" y="501"/>
                      <a:pt x="387" y="465"/>
                      <a:pt x="423" y="406"/>
                    </a:cubicBezTo>
                    <a:cubicBezTo>
                      <a:pt x="456" y="353"/>
                      <a:pt x="463" y="280"/>
                      <a:pt x="410" y="234"/>
                    </a:cubicBezTo>
                    <a:cubicBezTo>
                      <a:pt x="396" y="220"/>
                      <a:pt x="379" y="209"/>
                      <a:pt x="361" y="204"/>
                    </a:cubicBezTo>
                    <a:lnTo>
                      <a:pt x="361" y="204"/>
                    </a:lnTo>
                    <a:cubicBezTo>
                      <a:pt x="362" y="203"/>
                      <a:pt x="363" y="202"/>
                      <a:pt x="364" y="201"/>
                    </a:cubicBezTo>
                    <a:cubicBezTo>
                      <a:pt x="390" y="148"/>
                      <a:pt x="390" y="82"/>
                      <a:pt x="357" y="42"/>
                    </a:cubicBezTo>
                    <a:cubicBezTo>
                      <a:pt x="333" y="10"/>
                      <a:pt x="296" y="0"/>
                      <a:pt x="2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36"/>
              <p:cNvSpPr/>
              <p:nvPr/>
            </p:nvSpPr>
            <p:spPr>
              <a:xfrm>
                <a:off x="3763232" y="2379516"/>
                <a:ext cx="9613" cy="11826"/>
              </a:xfrm>
              <a:custGeom>
                <a:rect b="b" l="l" r="r" t="t"/>
                <a:pathLst>
                  <a:path extrusionOk="0" h="342" w="278">
                    <a:moveTo>
                      <a:pt x="163" y="130"/>
                    </a:moveTo>
                    <a:cubicBezTo>
                      <a:pt x="162" y="130"/>
                      <a:pt x="163" y="132"/>
                      <a:pt x="165" y="138"/>
                    </a:cubicBezTo>
                    <a:cubicBezTo>
                      <a:pt x="165" y="134"/>
                      <a:pt x="163" y="130"/>
                      <a:pt x="163" y="130"/>
                    </a:cubicBezTo>
                    <a:close/>
                    <a:moveTo>
                      <a:pt x="159" y="105"/>
                    </a:moveTo>
                    <a:lnTo>
                      <a:pt x="165" y="118"/>
                    </a:lnTo>
                    <a:lnTo>
                      <a:pt x="165" y="118"/>
                    </a:lnTo>
                    <a:cubicBezTo>
                      <a:pt x="162" y="110"/>
                      <a:pt x="160" y="107"/>
                      <a:pt x="159" y="107"/>
                    </a:cubicBezTo>
                    <a:cubicBezTo>
                      <a:pt x="159" y="107"/>
                      <a:pt x="159" y="109"/>
                      <a:pt x="159" y="111"/>
                    </a:cubicBezTo>
                    <a:lnTo>
                      <a:pt x="165" y="118"/>
                    </a:lnTo>
                    <a:lnTo>
                      <a:pt x="165" y="131"/>
                    </a:lnTo>
                    <a:lnTo>
                      <a:pt x="165" y="138"/>
                    </a:lnTo>
                    <a:lnTo>
                      <a:pt x="159" y="151"/>
                    </a:lnTo>
                    <a:lnTo>
                      <a:pt x="146" y="171"/>
                    </a:lnTo>
                    <a:lnTo>
                      <a:pt x="139" y="184"/>
                    </a:lnTo>
                    <a:lnTo>
                      <a:pt x="132" y="191"/>
                    </a:lnTo>
                    <a:cubicBezTo>
                      <a:pt x="118" y="205"/>
                      <a:pt x="104" y="219"/>
                      <a:pt x="93" y="235"/>
                    </a:cubicBezTo>
                    <a:lnTo>
                      <a:pt x="93" y="235"/>
                    </a:lnTo>
                    <a:cubicBezTo>
                      <a:pt x="93" y="227"/>
                      <a:pt x="93" y="220"/>
                      <a:pt x="93" y="210"/>
                    </a:cubicBezTo>
                    <a:lnTo>
                      <a:pt x="99" y="197"/>
                    </a:lnTo>
                    <a:lnTo>
                      <a:pt x="99" y="191"/>
                    </a:lnTo>
                    <a:cubicBezTo>
                      <a:pt x="99" y="177"/>
                      <a:pt x="99" y="164"/>
                      <a:pt x="106" y="158"/>
                    </a:cubicBezTo>
                    <a:lnTo>
                      <a:pt x="106" y="144"/>
                    </a:lnTo>
                    <a:lnTo>
                      <a:pt x="113" y="138"/>
                    </a:lnTo>
                    <a:lnTo>
                      <a:pt x="119" y="125"/>
                    </a:lnTo>
                    <a:lnTo>
                      <a:pt x="126" y="118"/>
                    </a:lnTo>
                    <a:lnTo>
                      <a:pt x="139" y="111"/>
                    </a:lnTo>
                    <a:lnTo>
                      <a:pt x="146" y="111"/>
                    </a:lnTo>
                    <a:lnTo>
                      <a:pt x="152" y="105"/>
                    </a:lnTo>
                    <a:lnTo>
                      <a:pt x="159" y="111"/>
                    </a:lnTo>
                    <a:lnTo>
                      <a:pt x="159" y="105"/>
                    </a:lnTo>
                    <a:close/>
                    <a:moveTo>
                      <a:pt x="157" y="1"/>
                    </a:moveTo>
                    <a:cubicBezTo>
                      <a:pt x="103" y="1"/>
                      <a:pt x="54" y="36"/>
                      <a:pt x="27" y="85"/>
                    </a:cubicBezTo>
                    <a:cubicBezTo>
                      <a:pt x="0" y="138"/>
                      <a:pt x="0" y="197"/>
                      <a:pt x="0" y="257"/>
                    </a:cubicBezTo>
                    <a:cubicBezTo>
                      <a:pt x="0" y="283"/>
                      <a:pt x="14" y="309"/>
                      <a:pt x="33" y="323"/>
                    </a:cubicBezTo>
                    <a:cubicBezTo>
                      <a:pt x="53" y="336"/>
                      <a:pt x="66" y="336"/>
                      <a:pt x="86" y="336"/>
                    </a:cubicBezTo>
                    <a:cubicBezTo>
                      <a:pt x="91" y="335"/>
                      <a:pt x="96" y="334"/>
                      <a:pt x="100" y="332"/>
                    </a:cubicBezTo>
                    <a:lnTo>
                      <a:pt x="100" y="332"/>
                    </a:lnTo>
                    <a:cubicBezTo>
                      <a:pt x="103" y="334"/>
                      <a:pt x="107" y="336"/>
                      <a:pt x="113" y="336"/>
                    </a:cubicBezTo>
                    <a:cubicBezTo>
                      <a:pt x="118" y="340"/>
                      <a:pt x="125" y="341"/>
                      <a:pt x="131" y="341"/>
                    </a:cubicBezTo>
                    <a:cubicBezTo>
                      <a:pt x="149" y="341"/>
                      <a:pt x="167" y="330"/>
                      <a:pt x="172" y="316"/>
                    </a:cubicBezTo>
                    <a:lnTo>
                      <a:pt x="185" y="296"/>
                    </a:lnTo>
                    <a:lnTo>
                      <a:pt x="192" y="290"/>
                    </a:lnTo>
                    <a:cubicBezTo>
                      <a:pt x="205" y="270"/>
                      <a:pt x="218" y="257"/>
                      <a:pt x="225" y="243"/>
                    </a:cubicBezTo>
                    <a:cubicBezTo>
                      <a:pt x="245" y="224"/>
                      <a:pt x="258" y="197"/>
                      <a:pt x="264" y="171"/>
                    </a:cubicBezTo>
                    <a:cubicBezTo>
                      <a:pt x="278" y="105"/>
                      <a:pt x="258" y="32"/>
                      <a:pt x="192" y="6"/>
                    </a:cubicBezTo>
                    <a:cubicBezTo>
                      <a:pt x="180" y="2"/>
                      <a:pt x="168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36"/>
              <p:cNvSpPr/>
              <p:nvPr/>
            </p:nvSpPr>
            <p:spPr>
              <a:xfrm>
                <a:off x="3769836" y="2384634"/>
                <a:ext cx="10996" cy="11895"/>
              </a:xfrm>
              <a:custGeom>
                <a:rect b="b" l="l" r="r" t="t"/>
                <a:pathLst>
                  <a:path extrusionOk="0" h="344" w="318">
                    <a:moveTo>
                      <a:pt x="166" y="115"/>
                    </a:moveTo>
                    <a:lnTo>
                      <a:pt x="167" y="116"/>
                    </a:lnTo>
                    <a:lnTo>
                      <a:pt x="167" y="116"/>
                    </a:lnTo>
                    <a:cubicBezTo>
                      <a:pt x="167" y="116"/>
                      <a:pt x="167" y="116"/>
                      <a:pt x="167" y="116"/>
                    </a:cubicBezTo>
                    <a:lnTo>
                      <a:pt x="167" y="116"/>
                    </a:lnTo>
                    <a:cubicBezTo>
                      <a:pt x="166" y="116"/>
                      <a:pt x="166" y="116"/>
                      <a:pt x="166" y="115"/>
                    </a:cubicBezTo>
                    <a:close/>
                    <a:moveTo>
                      <a:pt x="168" y="117"/>
                    </a:moveTo>
                    <a:lnTo>
                      <a:pt x="173" y="122"/>
                    </a:lnTo>
                    <a:cubicBezTo>
                      <a:pt x="173" y="129"/>
                      <a:pt x="173" y="136"/>
                      <a:pt x="173" y="142"/>
                    </a:cubicBezTo>
                    <a:cubicBezTo>
                      <a:pt x="173" y="155"/>
                      <a:pt x="166" y="175"/>
                      <a:pt x="159" y="188"/>
                    </a:cubicBezTo>
                    <a:cubicBezTo>
                      <a:pt x="157" y="192"/>
                      <a:pt x="155" y="197"/>
                      <a:pt x="153" y="201"/>
                    </a:cubicBezTo>
                    <a:lnTo>
                      <a:pt x="153" y="201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40" y="194"/>
                    </a:lnTo>
                    <a:lnTo>
                      <a:pt x="133" y="175"/>
                    </a:lnTo>
                    <a:lnTo>
                      <a:pt x="133" y="168"/>
                    </a:lnTo>
                    <a:lnTo>
                      <a:pt x="140" y="148"/>
                    </a:lnTo>
                    <a:lnTo>
                      <a:pt x="146" y="135"/>
                    </a:lnTo>
                    <a:lnTo>
                      <a:pt x="146" y="128"/>
                    </a:lnTo>
                    <a:cubicBezTo>
                      <a:pt x="150" y="125"/>
                      <a:pt x="153" y="123"/>
                      <a:pt x="158" y="121"/>
                    </a:cubicBezTo>
                    <a:lnTo>
                      <a:pt x="158" y="121"/>
                    </a:lnTo>
                    <a:cubicBezTo>
                      <a:pt x="159" y="121"/>
                      <a:pt x="159" y="122"/>
                      <a:pt x="159" y="122"/>
                    </a:cubicBezTo>
                    <a:lnTo>
                      <a:pt x="166" y="122"/>
                    </a:lnTo>
                    <a:cubicBezTo>
                      <a:pt x="169" y="122"/>
                      <a:pt x="171" y="123"/>
                      <a:pt x="171" y="123"/>
                    </a:cubicBezTo>
                    <a:cubicBezTo>
                      <a:pt x="171" y="123"/>
                      <a:pt x="170" y="123"/>
                      <a:pt x="169" y="121"/>
                    </a:cubicBezTo>
                    <a:lnTo>
                      <a:pt x="169" y="121"/>
                    </a:lnTo>
                    <a:cubicBezTo>
                      <a:pt x="172" y="121"/>
                      <a:pt x="170" y="120"/>
                      <a:pt x="168" y="119"/>
                    </a:cubicBezTo>
                    <a:lnTo>
                      <a:pt x="168" y="119"/>
                    </a:lnTo>
                    <a:cubicBezTo>
                      <a:pt x="168" y="118"/>
                      <a:pt x="167" y="118"/>
                      <a:pt x="167" y="118"/>
                    </a:cubicBezTo>
                    <a:lnTo>
                      <a:pt x="167" y="118"/>
                    </a:lnTo>
                    <a:cubicBezTo>
                      <a:pt x="167" y="118"/>
                      <a:pt x="168" y="117"/>
                      <a:pt x="168" y="117"/>
                    </a:cubicBezTo>
                    <a:close/>
                    <a:moveTo>
                      <a:pt x="149" y="211"/>
                    </a:moveTo>
                    <a:lnTo>
                      <a:pt x="157" y="213"/>
                    </a:lnTo>
                    <a:lnTo>
                      <a:pt x="157" y="213"/>
                    </a:lnTo>
                    <a:cubicBezTo>
                      <a:pt x="158" y="214"/>
                      <a:pt x="156" y="214"/>
                      <a:pt x="153" y="214"/>
                    </a:cubicBezTo>
                    <a:cubicBezTo>
                      <a:pt x="152" y="213"/>
                      <a:pt x="151" y="212"/>
                      <a:pt x="149" y="211"/>
                    </a:cubicBezTo>
                    <a:close/>
                    <a:moveTo>
                      <a:pt x="169" y="1"/>
                    </a:moveTo>
                    <a:cubicBezTo>
                      <a:pt x="132" y="1"/>
                      <a:pt x="96" y="11"/>
                      <a:pt x="80" y="43"/>
                    </a:cubicBezTo>
                    <a:cubicBezTo>
                      <a:pt x="77" y="55"/>
                      <a:pt x="74" y="65"/>
                      <a:pt x="74" y="76"/>
                    </a:cubicBezTo>
                    <a:lnTo>
                      <a:pt x="74" y="76"/>
                    </a:lnTo>
                    <a:cubicBezTo>
                      <a:pt x="74" y="76"/>
                      <a:pt x="74" y="76"/>
                      <a:pt x="73" y="76"/>
                    </a:cubicBezTo>
                    <a:cubicBezTo>
                      <a:pt x="47" y="95"/>
                      <a:pt x="34" y="122"/>
                      <a:pt x="21" y="155"/>
                    </a:cubicBezTo>
                    <a:cubicBezTo>
                      <a:pt x="1" y="221"/>
                      <a:pt x="34" y="293"/>
                      <a:pt x="87" y="326"/>
                    </a:cubicBezTo>
                    <a:cubicBezTo>
                      <a:pt x="108" y="338"/>
                      <a:pt x="130" y="344"/>
                      <a:pt x="152" y="344"/>
                    </a:cubicBezTo>
                    <a:cubicBezTo>
                      <a:pt x="203" y="344"/>
                      <a:pt x="250" y="313"/>
                      <a:pt x="278" y="267"/>
                    </a:cubicBezTo>
                    <a:cubicBezTo>
                      <a:pt x="311" y="208"/>
                      <a:pt x="318" y="128"/>
                      <a:pt x="285" y="62"/>
                    </a:cubicBezTo>
                    <a:cubicBezTo>
                      <a:pt x="265" y="36"/>
                      <a:pt x="232" y="10"/>
                      <a:pt x="199" y="3"/>
                    </a:cubicBezTo>
                    <a:cubicBezTo>
                      <a:pt x="189" y="2"/>
                      <a:pt x="179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36"/>
              <p:cNvSpPr/>
              <p:nvPr/>
            </p:nvSpPr>
            <p:spPr>
              <a:xfrm>
                <a:off x="3758875" y="2395837"/>
                <a:ext cx="10097" cy="12690"/>
              </a:xfrm>
              <a:custGeom>
                <a:rect b="b" l="l" r="r" t="t"/>
                <a:pathLst>
                  <a:path extrusionOk="0" h="367" w="292">
                    <a:moveTo>
                      <a:pt x="170" y="122"/>
                    </a:moveTo>
                    <a:lnTo>
                      <a:pt x="170" y="122"/>
                    </a:lnTo>
                    <a:cubicBezTo>
                      <a:pt x="170" y="124"/>
                      <a:pt x="171" y="126"/>
                      <a:pt x="173" y="128"/>
                    </a:cubicBezTo>
                    <a:lnTo>
                      <a:pt x="170" y="122"/>
                    </a:lnTo>
                    <a:close/>
                    <a:moveTo>
                      <a:pt x="166" y="108"/>
                    </a:moveTo>
                    <a:lnTo>
                      <a:pt x="166" y="115"/>
                    </a:lnTo>
                    <a:lnTo>
                      <a:pt x="170" y="122"/>
                    </a:lnTo>
                    <a:lnTo>
                      <a:pt x="170" y="122"/>
                    </a:lnTo>
                    <a:cubicBezTo>
                      <a:pt x="170" y="120"/>
                      <a:pt x="171" y="119"/>
                      <a:pt x="171" y="119"/>
                    </a:cubicBezTo>
                    <a:lnTo>
                      <a:pt x="171" y="119"/>
                    </a:lnTo>
                    <a:cubicBezTo>
                      <a:pt x="172" y="119"/>
                      <a:pt x="173" y="119"/>
                      <a:pt x="173" y="121"/>
                    </a:cubicBezTo>
                    <a:lnTo>
                      <a:pt x="173" y="128"/>
                    </a:lnTo>
                    <a:lnTo>
                      <a:pt x="179" y="135"/>
                    </a:lnTo>
                    <a:lnTo>
                      <a:pt x="179" y="154"/>
                    </a:lnTo>
                    <a:lnTo>
                      <a:pt x="179" y="161"/>
                    </a:lnTo>
                    <a:cubicBezTo>
                      <a:pt x="173" y="174"/>
                      <a:pt x="166" y="194"/>
                      <a:pt x="159" y="207"/>
                    </a:cubicBezTo>
                    <a:cubicBezTo>
                      <a:pt x="154" y="234"/>
                      <a:pt x="140" y="261"/>
                      <a:pt x="138" y="292"/>
                    </a:cubicBezTo>
                    <a:lnTo>
                      <a:pt x="138" y="292"/>
                    </a:lnTo>
                    <a:lnTo>
                      <a:pt x="133" y="286"/>
                    </a:lnTo>
                    <a:lnTo>
                      <a:pt x="126" y="286"/>
                    </a:lnTo>
                    <a:lnTo>
                      <a:pt x="120" y="280"/>
                    </a:lnTo>
                    <a:lnTo>
                      <a:pt x="113" y="267"/>
                    </a:lnTo>
                    <a:lnTo>
                      <a:pt x="107" y="247"/>
                    </a:lnTo>
                    <a:lnTo>
                      <a:pt x="107" y="234"/>
                    </a:lnTo>
                    <a:lnTo>
                      <a:pt x="107" y="220"/>
                    </a:lnTo>
                    <a:lnTo>
                      <a:pt x="107" y="207"/>
                    </a:lnTo>
                    <a:lnTo>
                      <a:pt x="113" y="187"/>
                    </a:lnTo>
                    <a:cubicBezTo>
                      <a:pt x="120" y="174"/>
                      <a:pt x="120" y="168"/>
                      <a:pt x="126" y="154"/>
                    </a:cubicBezTo>
                    <a:lnTo>
                      <a:pt x="126" y="148"/>
                    </a:lnTo>
                    <a:lnTo>
                      <a:pt x="133" y="135"/>
                    </a:lnTo>
                    <a:lnTo>
                      <a:pt x="140" y="121"/>
                    </a:lnTo>
                    <a:lnTo>
                      <a:pt x="146" y="115"/>
                    </a:lnTo>
                    <a:cubicBezTo>
                      <a:pt x="146" y="115"/>
                      <a:pt x="150" y="111"/>
                      <a:pt x="153" y="108"/>
                    </a:cubicBezTo>
                    <a:close/>
                    <a:moveTo>
                      <a:pt x="155" y="0"/>
                    </a:moveTo>
                    <a:cubicBezTo>
                      <a:pt x="148" y="0"/>
                      <a:pt x="141" y="1"/>
                      <a:pt x="133" y="2"/>
                    </a:cubicBezTo>
                    <a:cubicBezTo>
                      <a:pt x="67" y="22"/>
                      <a:pt x="27" y="95"/>
                      <a:pt x="21" y="161"/>
                    </a:cubicBezTo>
                    <a:cubicBezTo>
                      <a:pt x="8" y="220"/>
                      <a:pt x="1" y="319"/>
                      <a:pt x="74" y="352"/>
                    </a:cubicBezTo>
                    <a:cubicBezTo>
                      <a:pt x="90" y="361"/>
                      <a:pt x="111" y="366"/>
                      <a:pt x="131" y="366"/>
                    </a:cubicBezTo>
                    <a:cubicBezTo>
                      <a:pt x="144" y="366"/>
                      <a:pt x="156" y="364"/>
                      <a:pt x="166" y="359"/>
                    </a:cubicBezTo>
                    <a:cubicBezTo>
                      <a:pt x="175" y="356"/>
                      <a:pt x="181" y="352"/>
                      <a:pt x="187" y="347"/>
                    </a:cubicBezTo>
                    <a:lnTo>
                      <a:pt x="187" y="347"/>
                    </a:lnTo>
                    <a:cubicBezTo>
                      <a:pt x="188" y="347"/>
                      <a:pt x="188" y="347"/>
                      <a:pt x="189" y="347"/>
                    </a:cubicBezTo>
                    <a:cubicBezTo>
                      <a:pt x="201" y="347"/>
                      <a:pt x="212" y="342"/>
                      <a:pt x="219" y="333"/>
                    </a:cubicBezTo>
                    <a:cubicBezTo>
                      <a:pt x="232" y="319"/>
                      <a:pt x="245" y="293"/>
                      <a:pt x="252" y="273"/>
                    </a:cubicBezTo>
                    <a:cubicBezTo>
                      <a:pt x="258" y="260"/>
                      <a:pt x="265" y="240"/>
                      <a:pt x="272" y="220"/>
                    </a:cubicBezTo>
                    <a:cubicBezTo>
                      <a:pt x="285" y="187"/>
                      <a:pt x="291" y="154"/>
                      <a:pt x="278" y="115"/>
                    </a:cubicBezTo>
                    <a:cubicBezTo>
                      <a:pt x="272" y="50"/>
                      <a:pt x="219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36"/>
              <p:cNvSpPr/>
              <p:nvPr/>
            </p:nvSpPr>
            <p:spPr>
              <a:xfrm>
                <a:off x="3770078" y="2398327"/>
                <a:ext cx="9405" cy="12690"/>
              </a:xfrm>
              <a:custGeom>
                <a:rect b="b" l="l" r="r" t="t"/>
                <a:pathLst>
                  <a:path extrusionOk="0" h="367" w="272">
                    <a:moveTo>
                      <a:pt x="118" y="120"/>
                    </a:moveTo>
                    <a:lnTo>
                      <a:pt x="118" y="120"/>
                    </a:lnTo>
                    <a:cubicBezTo>
                      <a:pt x="119" y="120"/>
                      <a:pt x="120" y="121"/>
                      <a:pt x="121" y="121"/>
                    </a:cubicBezTo>
                    <a:lnTo>
                      <a:pt x="121" y="121"/>
                    </a:lnTo>
                    <a:cubicBezTo>
                      <a:pt x="120" y="121"/>
                      <a:pt x="120" y="122"/>
                      <a:pt x="119" y="122"/>
                    </a:cubicBezTo>
                    <a:lnTo>
                      <a:pt x="119" y="122"/>
                    </a:lnTo>
                    <a:cubicBezTo>
                      <a:pt x="119" y="122"/>
                      <a:pt x="119" y="122"/>
                      <a:pt x="119" y="122"/>
                    </a:cubicBezTo>
                    <a:lnTo>
                      <a:pt x="119" y="122"/>
                    </a:lnTo>
                    <a:cubicBezTo>
                      <a:pt x="119" y="121"/>
                      <a:pt x="119" y="121"/>
                      <a:pt x="119" y="121"/>
                    </a:cubicBezTo>
                    <a:cubicBezTo>
                      <a:pt x="119" y="121"/>
                      <a:pt x="119" y="121"/>
                      <a:pt x="119" y="121"/>
                    </a:cubicBezTo>
                    <a:lnTo>
                      <a:pt x="119" y="121"/>
                    </a:lnTo>
                    <a:cubicBezTo>
                      <a:pt x="118" y="120"/>
                      <a:pt x="118" y="120"/>
                      <a:pt x="118" y="120"/>
                    </a:cubicBezTo>
                    <a:close/>
                    <a:moveTo>
                      <a:pt x="121" y="123"/>
                    </a:moveTo>
                    <a:lnTo>
                      <a:pt x="121" y="124"/>
                    </a:lnTo>
                    <a:lnTo>
                      <a:pt x="121" y="124"/>
                    </a:lnTo>
                    <a:cubicBezTo>
                      <a:pt x="120" y="125"/>
                      <a:pt x="119" y="125"/>
                      <a:pt x="119" y="125"/>
                    </a:cubicBezTo>
                    <a:cubicBezTo>
                      <a:pt x="118" y="125"/>
                      <a:pt x="119" y="124"/>
                      <a:pt x="121" y="123"/>
                    </a:cubicBezTo>
                    <a:close/>
                    <a:moveTo>
                      <a:pt x="126" y="122"/>
                    </a:moveTo>
                    <a:lnTo>
                      <a:pt x="133" y="135"/>
                    </a:lnTo>
                    <a:lnTo>
                      <a:pt x="133" y="142"/>
                    </a:lnTo>
                    <a:cubicBezTo>
                      <a:pt x="133" y="144"/>
                      <a:pt x="133" y="146"/>
                      <a:pt x="133" y="148"/>
                    </a:cubicBezTo>
                    <a:lnTo>
                      <a:pt x="139" y="155"/>
                    </a:lnTo>
                    <a:cubicBezTo>
                      <a:pt x="139" y="159"/>
                      <a:pt x="139" y="165"/>
                      <a:pt x="141" y="171"/>
                    </a:cubicBezTo>
                    <a:lnTo>
                      <a:pt x="141" y="171"/>
                    </a:lnTo>
                    <a:lnTo>
                      <a:pt x="139" y="168"/>
                    </a:lnTo>
                    <a:lnTo>
                      <a:pt x="139" y="168"/>
                    </a:lnTo>
                    <a:cubicBezTo>
                      <a:pt x="145" y="186"/>
                      <a:pt x="146" y="198"/>
                      <a:pt x="141" y="214"/>
                    </a:cubicBezTo>
                    <a:lnTo>
                      <a:pt x="141" y="214"/>
                    </a:lnTo>
                    <a:cubicBezTo>
                      <a:pt x="140" y="216"/>
                      <a:pt x="140" y="218"/>
                      <a:pt x="140" y="220"/>
                    </a:cubicBezTo>
                    <a:lnTo>
                      <a:pt x="140" y="220"/>
                    </a:lnTo>
                    <a:cubicBezTo>
                      <a:pt x="139" y="220"/>
                      <a:pt x="139" y="221"/>
                      <a:pt x="139" y="221"/>
                    </a:cubicBezTo>
                    <a:lnTo>
                      <a:pt x="139" y="220"/>
                    </a:lnTo>
                    <a:lnTo>
                      <a:pt x="139" y="220"/>
                    </a:lnTo>
                    <a:cubicBezTo>
                      <a:pt x="139" y="223"/>
                      <a:pt x="139" y="225"/>
                      <a:pt x="139" y="228"/>
                    </a:cubicBezTo>
                    <a:lnTo>
                      <a:pt x="133" y="241"/>
                    </a:lnTo>
                    <a:cubicBezTo>
                      <a:pt x="134" y="237"/>
                      <a:pt x="135" y="236"/>
                      <a:pt x="134" y="236"/>
                    </a:cubicBezTo>
                    <a:lnTo>
                      <a:pt x="134" y="236"/>
                    </a:lnTo>
                    <a:cubicBezTo>
                      <a:pt x="134" y="236"/>
                      <a:pt x="130" y="242"/>
                      <a:pt x="131" y="242"/>
                    </a:cubicBezTo>
                    <a:cubicBezTo>
                      <a:pt x="131" y="242"/>
                      <a:pt x="132" y="242"/>
                      <a:pt x="133" y="241"/>
                    </a:cubicBezTo>
                    <a:lnTo>
                      <a:pt x="133" y="241"/>
                    </a:lnTo>
                    <a:lnTo>
                      <a:pt x="126" y="247"/>
                    </a:lnTo>
                    <a:lnTo>
                      <a:pt x="113" y="247"/>
                    </a:lnTo>
                    <a:lnTo>
                      <a:pt x="106" y="241"/>
                    </a:lnTo>
                    <a:lnTo>
                      <a:pt x="106" y="241"/>
                    </a:lnTo>
                    <a:cubicBezTo>
                      <a:pt x="107" y="242"/>
                      <a:pt x="109" y="244"/>
                      <a:pt x="109" y="245"/>
                    </a:cubicBezTo>
                    <a:lnTo>
                      <a:pt x="109" y="245"/>
                    </a:lnTo>
                    <a:cubicBezTo>
                      <a:pt x="109" y="245"/>
                      <a:pt x="109" y="244"/>
                      <a:pt x="108" y="244"/>
                    </a:cubicBezTo>
                    <a:lnTo>
                      <a:pt x="108" y="244"/>
                    </a:lnTo>
                    <a:cubicBezTo>
                      <a:pt x="108" y="244"/>
                      <a:pt x="108" y="245"/>
                      <a:pt x="108" y="246"/>
                    </a:cubicBezTo>
                    <a:lnTo>
                      <a:pt x="108" y="246"/>
                    </a:lnTo>
                    <a:cubicBezTo>
                      <a:pt x="108" y="246"/>
                      <a:pt x="108" y="246"/>
                      <a:pt x="108" y="246"/>
                    </a:cubicBezTo>
                    <a:cubicBezTo>
                      <a:pt x="109" y="246"/>
                      <a:pt x="110" y="246"/>
                      <a:pt x="110" y="246"/>
                    </a:cubicBezTo>
                    <a:lnTo>
                      <a:pt x="110" y="246"/>
                    </a:lnTo>
                    <a:cubicBezTo>
                      <a:pt x="110" y="246"/>
                      <a:pt x="110" y="245"/>
                      <a:pt x="109" y="245"/>
                    </a:cubicBezTo>
                    <a:lnTo>
                      <a:pt x="109" y="245"/>
                    </a:lnTo>
                    <a:cubicBezTo>
                      <a:pt x="110" y="245"/>
                      <a:pt x="111" y="246"/>
                      <a:pt x="113" y="247"/>
                    </a:cubicBezTo>
                    <a:cubicBezTo>
                      <a:pt x="112" y="247"/>
                      <a:pt x="111" y="247"/>
                      <a:pt x="110" y="246"/>
                    </a:cubicBezTo>
                    <a:lnTo>
                      <a:pt x="110" y="246"/>
                    </a:lnTo>
                    <a:cubicBezTo>
                      <a:pt x="110" y="247"/>
                      <a:pt x="111" y="247"/>
                      <a:pt x="111" y="247"/>
                    </a:cubicBezTo>
                    <a:lnTo>
                      <a:pt x="111" y="247"/>
                    </a:lnTo>
                    <a:cubicBezTo>
                      <a:pt x="110" y="247"/>
                      <a:pt x="109" y="246"/>
                      <a:pt x="108" y="246"/>
                    </a:cubicBezTo>
                    <a:lnTo>
                      <a:pt x="108" y="246"/>
                    </a:lnTo>
                    <a:cubicBezTo>
                      <a:pt x="107" y="246"/>
                      <a:pt x="107" y="247"/>
                      <a:pt x="107" y="247"/>
                    </a:cubicBezTo>
                    <a:lnTo>
                      <a:pt x="106" y="247"/>
                    </a:lnTo>
                    <a:cubicBezTo>
                      <a:pt x="106" y="247"/>
                      <a:pt x="107" y="247"/>
                      <a:pt x="107" y="247"/>
                    </a:cubicBezTo>
                    <a:lnTo>
                      <a:pt x="107" y="247"/>
                    </a:lnTo>
                    <a:cubicBezTo>
                      <a:pt x="107" y="248"/>
                      <a:pt x="107" y="248"/>
                      <a:pt x="107" y="248"/>
                    </a:cubicBezTo>
                    <a:lnTo>
                      <a:pt x="107" y="248"/>
                    </a:lnTo>
                    <a:cubicBezTo>
                      <a:pt x="107" y="248"/>
                      <a:pt x="106" y="248"/>
                      <a:pt x="106" y="247"/>
                    </a:cubicBezTo>
                    <a:lnTo>
                      <a:pt x="106" y="234"/>
                    </a:lnTo>
                    <a:lnTo>
                      <a:pt x="100" y="208"/>
                    </a:lnTo>
                    <a:lnTo>
                      <a:pt x="100" y="195"/>
                    </a:lnTo>
                    <a:lnTo>
                      <a:pt x="100" y="175"/>
                    </a:lnTo>
                    <a:lnTo>
                      <a:pt x="100" y="164"/>
                    </a:lnTo>
                    <a:lnTo>
                      <a:pt x="100" y="164"/>
                    </a:lnTo>
                    <a:cubicBezTo>
                      <a:pt x="108" y="157"/>
                      <a:pt x="113" y="145"/>
                      <a:pt x="113" y="129"/>
                    </a:cubicBezTo>
                    <a:lnTo>
                      <a:pt x="115" y="127"/>
                    </a:lnTo>
                    <a:lnTo>
                      <a:pt x="115" y="127"/>
                    </a:lnTo>
                    <a:cubicBezTo>
                      <a:pt x="114" y="129"/>
                      <a:pt x="113" y="130"/>
                      <a:pt x="113" y="130"/>
                    </a:cubicBezTo>
                    <a:cubicBezTo>
                      <a:pt x="113" y="130"/>
                      <a:pt x="113" y="130"/>
                      <a:pt x="113" y="129"/>
                    </a:cubicBezTo>
                    <a:lnTo>
                      <a:pt x="113" y="135"/>
                    </a:lnTo>
                    <a:lnTo>
                      <a:pt x="117" y="126"/>
                    </a:lnTo>
                    <a:lnTo>
                      <a:pt x="117" y="126"/>
                    </a:lnTo>
                    <a:lnTo>
                      <a:pt x="122" y="124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4" y="127"/>
                      <a:pt x="123" y="125"/>
                      <a:pt x="122" y="124"/>
                    </a:cubicBezTo>
                    <a:lnTo>
                      <a:pt x="122" y="124"/>
                    </a:lnTo>
                    <a:lnTo>
                      <a:pt x="126" y="122"/>
                    </a:lnTo>
                    <a:lnTo>
                      <a:pt x="126" y="122"/>
                    </a:lnTo>
                    <a:cubicBezTo>
                      <a:pt x="124" y="123"/>
                      <a:pt x="123" y="124"/>
                      <a:pt x="121" y="124"/>
                    </a:cubicBezTo>
                    <a:lnTo>
                      <a:pt x="121" y="124"/>
                    </a:lnTo>
                    <a:cubicBezTo>
                      <a:pt x="121" y="124"/>
                      <a:pt x="121" y="123"/>
                      <a:pt x="121" y="123"/>
                    </a:cubicBezTo>
                    <a:lnTo>
                      <a:pt x="121" y="123"/>
                    </a:lnTo>
                    <a:cubicBezTo>
                      <a:pt x="122" y="123"/>
                      <a:pt x="124" y="122"/>
                      <a:pt x="126" y="122"/>
                    </a:cubicBezTo>
                    <a:close/>
                    <a:moveTo>
                      <a:pt x="121" y="1"/>
                    </a:moveTo>
                    <a:cubicBezTo>
                      <a:pt x="114" y="1"/>
                      <a:pt x="107" y="1"/>
                      <a:pt x="100" y="3"/>
                    </a:cubicBezTo>
                    <a:cubicBezTo>
                      <a:pt x="80" y="10"/>
                      <a:pt x="60" y="23"/>
                      <a:pt x="40" y="36"/>
                    </a:cubicBezTo>
                    <a:cubicBezTo>
                      <a:pt x="20" y="56"/>
                      <a:pt x="14" y="76"/>
                      <a:pt x="14" y="102"/>
                    </a:cubicBezTo>
                    <a:cubicBezTo>
                      <a:pt x="11" y="115"/>
                      <a:pt x="13" y="127"/>
                      <a:pt x="19" y="138"/>
                    </a:cubicBezTo>
                    <a:lnTo>
                      <a:pt x="19" y="138"/>
                    </a:lnTo>
                    <a:cubicBezTo>
                      <a:pt x="11" y="160"/>
                      <a:pt x="6" y="185"/>
                      <a:pt x="0" y="208"/>
                    </a:cubicBezTo>
                    <a:cubicBezTo>
                      <a:pt x="0" y="228"/>
                      <a:pt x="0" y="247"/>
                      <a:pt x="0" y="274"/>
                    </a:cubicBezTo>
                    <a:cubicBezTo>
                      <a:pt x="7" y="294"/>
                      <a:pt x="20" y="313"/>
                      <a:pt x="33" y="327"/>
                    </a:cubicBezTo>
                    <a:cubicBezTo>
                      <a:pt x="60" y="353"/>
                      <a:pt x="93" y="366"/>
                      <a:pt x="133" y="366"/>
                    </a:cubicBezTo>
                    <a:cubicBezTo>
                      <a:pt x="172" y="360"/>
                      <a:pt x="205" y="346"/>
                      <a:pt x="232" y="313"/>
                    </a:cubicBezTo>
                    <a:cubicBezTo>
                      <a:pt x="258" y="280"/>
                      <a:pt x="271" y="241"/>
                      <a:pt x="271" y="195"/>
                    </a:cubicBezTo>
                    <a:cubicBezTo>
                      <a:pt x="271" y="162"/>
                      <a:pt x="265" y="122"/>
                      <a:pt x="251" y="89"/>
                    </a:cubicBezTo>
                    <a:cubicBezTo>
                      <a:pt x="232" y="56"/>
                      <a:pt x="212" y="30"/>
                      <a:pt x="179" y="16"/>
                    </a:cubicBezTo>
                    <a:cubicBezTo>
                      <a:pt x="159" y="7"/>
                      <a:pt x="140" y="1"/>
                      <a:pt x="1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36"/>
              <p:cNvSpPr/>
              <p:nvPr/>
            </p:nvSpPr>
            <p:spPr>
              <a:xfrm>
                <a:off x="3760258" y="2410636"/>
                <a:ext cx="9613" cy="11929"/>
              </a:xfrm>
              <a:custGeom>
                <a:rect b="b" l="l" r="r" t="t"/>
                <a:pathLst>
                  <a:path extrusionOk="0" h="345" w="278">
                    <a:moveTo>
                      <a:pt x="133" y="103"/>
                    </a:moveTo>
                    <a:lnTo>
                      <a:pt x="146" y="109"/>
                    </a:lnTo>
                    <a:cubicBezTo>
                      <a:pt x="152" y="113"/>
                      <a:pt x="151" y="113"/>
                      <a:pt x="148" y="113"/>
                    </a:cubicBezTo>
                    <a:cubicBezTo>
                      <a:pt x="146" y="113"/>
                      <a:pt x="143" y="113"/>
                      <a:pt x="146" y="116"/>
                    </a:cubicBezTo>
                    <a:lnTo>
                      <a:pt x="159" y="129"/>
                    </a:lnTo>
                    <a:lnTo>
                      <a:pt x="159" y="123"/>
                    </a:lnTo>
                    <a:lnTo>
                      <a:pt x="166" y="129"/>
                    </a:lnTo>
                    <a:lnTo>
                      <a:pt x="166" y="136"/>
                    </a:lnTo>
                    <a:lnTo>
                      <a:pt x="172" y="156"/>
                    </a:lnTo>
                    <a:lnTo>
                      <a:pt x="172" y="162"/>
                    </a:lnTo>
                    <a:cubicBezTo>
                      <a:pt x="179" y="195"/>
                      <a:pt x="172" y="222"/>
                      <a:pt x="185" y="248"/>
                    </a:cubicBezTo>
                    <a:cubicBezTo>
                      <a:pt x="189" y="259"/>
                      <a:pt x="195" y="266"/>
                      <a:pt x="201" y="271"/>
                    </a:cubicBezTo>
                    <a:lnTo>
                      <a:pt x="201" y="271"/>
                    </a:lnTo>
                    <a:cubicBezTo>
                      <a:pt x="196" y="275"/>
                      <a:pt x="191" y="276"/>
                      <a:pt x="185" y="281"/>
                    </a:cubicBezTo>
                    <a:lnTo>
                      <a:pt x="166" y="281"/>
                    </a:lnTo>
                    <a:lnTo>
                      <a:pt x="166" y="274"/>
                    </a:lnTo>
                    <a:lnTo>
                      <a:pt x="152" y="274"/>
                    </a:lnTo>
                    <a:lnTo>
                      <a:pt x="146" y="268"/>
                    </a:lnTo>
                    <a:lnTo>
                      <a:pt x="139" y="268"/>
                    </a:lnTo>
                    <a:lnTo>
                      <a:pt x="133" y="255"/>
                    </a:lnTo>
                    <a:lnTo>
                      <a:pt x="119" y="248"/>
                    </a:lnTo>
                    <a:lnTo>
                      <a:pt x="113" y="235"/>
                    </a:lnTo>
                    <a:lnTo>
                      <a:pt x="106" y="222"/>
                    </a:lnTo>
                    <a:lnTo>
                      <a:pt x="106" y="215"/>
                    </a:lnTo>
                    <a:cubicBezTo>
                      <a:pt x="100" y="208"/>
                      <a:pt x="100" y="195"/>
                      <a:pt x="100" y="189"/>
                    </a:cubicBezTo>
                    <a:lnTo>
                      <a:pt x="93" y="182"/>
                    </a:lnTo>
                    <a:lnTo>
                      <a:pt x="93" y="169"/>
                    </a:lnTo>
                    <a:lnTo>
                      <a:pt x="93" y="156"/>
                    </a:lnTo>
                    <a:lnTo>
                      <a:pt x="93" y="149"/>
                    </a:lnTo>
                    <a:lnTo>
                      <a:pt x="93" y="142"/>
                    </a:lnTo>
                    <a:lnTo>
                      <a:pt x="93" y="136"/>
                    </a:lnTo>
                    <a:lnTo>
                      <a:pt x="100" y="123"/>
                    </a:lnTo>
                    <a:lnTo>
                      <a:pt x="106" y="109"/>
                    </a:lnTo>
                    <a:lnTo>
                      <a:pt x="113" y="103"/>
                    </a:lnTo>
                    <a:close/>
                    <a:moveTo>
                      <a:pt x="121" y="1"/>
                    </a:moveTo>
                    <a:cubicBezTo>
                      <a:pt x="105" y="1"/>
                      <a:pt x="89" y="4"/>
                      <a:pt x="73" y="10"/>
                    </a:cubicBezTo>
                    <a:cubicBezTo>
                      <a:pt x="20" y="37"/>
                      <a:pt x="1" y="96"/>
                      <a:pt x="1" y="149"/>
                    </a:cubicBezTo>
                    <a:cubicBezTo>
                      <a:pt x="1" y="208"/>
                      <a:pt x="20" y="268"/>
                      <a:pt x="60" y="307"/>
                    </a:cubicBezTo>
                    <a:cubicBezTo>
                      <a:pt x="84" y="331"/>
                      <a:pt x="118" y="345"/>
                      <a:pt x="152" y="345"/>
                    </a:cubicBezTo>
                    <a:cubicBezTo>
                      <a:pt x="184" y="345"/>
                      <a:pt x="216" y="333"/>
                      <a:pt x="238" y="307"/>
                    </a:cubicBezTo>
                    <a:cubicBezTo>
                      <a:pt x="244" y="301"/>
                      <a:pt x="245" y="290"/>
                      <a:pt x="240" y="278"/>
                    </a:cubicBezTo>
                    <a:lnTo>
                      <a:pt x="240" y="278"/>
                    </a:lnTo>
                    <a:cubicBezTo>
                      <a:pt x="249" y="275"/>
                      <a:pt x="257" y="269"/>
                      <a:pt x="265" y="261"/>
                    </a:cubicBezTo>
                    <a:cubicBezTo>
                      <a:pt x="278" y="228"/>
                      <a:pt x="278" y="189"/>
                      <a:pt x="278" y="156"/>
                    </a:cubicBezTo>
                    <a:cubicBezTo>
                      <a:pt x="271" y="123"/>
                      <a:pt x="265" y="96"/>
                      <a:pt x="245" y="70"/>
                    </a:cubicBezTo>
                    <a:cubicBezTo>
                      <a:pt x="215" y="30"/>
                      <a:pt x="170" y="1"/>
                      <a:pt x="1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36"/>
              <p:cNvSpPr/>
              <p:nvPr/>
            </p:nvSpPr>
            <p:spPr>
              <a:xfrm>
                <a:off x="3771219" y="2410705"/>
                <a:ext cx="10097" cy="13693"/>
              </a:xfrm>
              <a:custGeom>
                <a:rect b="b" l="l" r="r" t="t"/>
                <a:pathLst>
                  <a:path extrusionOk="0" h="396" w="292">
                    <a:moveTo>
                      <a:pt x="129" y="133"/>
                    </a:moveTo>
                    <a:cubicBezTo>
                      <a:pt x="130" y="134"/>
                      <a:pt x="131" y="134"/>
                      <a:pt x="133" y="134"/>
                    </a:cubicBezTo>
                    <a:lnTo>
                      <a:pt x="139" y="147"/>
                    </a:lnTo>
                    <a:lnTo>
                      <a:pt x="146" y="160"/>
                    </a:lnTo>
                    <a:cubicBezTo>
                      <a:pt x="146" y="160"/>
                      <a:pt x="146" y="175"/>
                      <a:pt x="146" y="175"/>
                    </a:cubicBezTo>
                    <a:cubicBezTo>
                      <a:pt x="146" y="177"/>
                      <a:pt x="146" y="180"/>
                      <a:pt x="146" y="180"/>
                    </a:cubicBezTo>
                    <a:lnTo>
                      <a:pt x="146" y="200"/>
                    </a:lnTo>
                    <a:lnTo>
                      <a:pt x="146" y="213"/>
                    </a:lnTo>
                    <a:lnTo>
                      <a:pt x="146" y="220"/>
                    </a:lnTo>
                    <a:lnTo>
                      <a:pt x="133" y="253"/>
                    </a:lnTo>
                    <a:lnTo>
                      <a:pt x="130" y="257"/>
                    </a:lnTo>
                    <a:lnTo>
                      <a:pt x="130" y="257"/>
                    </a:lnTo>
                    <a:lnTo>
                      <a:pt x="130" y="257"/>
                    </a:lnTo>
                    <a:lnTo>
                      <a:pt x="130" y="257"/>
                    </a:lnTo>
                    <a:cubicBezTo>
                      <a:pt x="130" y="257"/>
                      <a:pt x="127" y="254"/>
                      <a:pt x="119" y="246"/>
                    </a:cubicBezTo>
                    <a:lnTo>
                      <a:pt x="119" y="246"/>
                    </a:lnTo>
                    <a:cubicBezTo>
                      <a:pt x="121" y="247"/>
                      <a:pt x="121" y="248"/>
                      <a:pt x="122" y="248"/>
                    </a:cubicBezTo>
                    <a:cubicBezTo>
                      <a:pt x="123" y="248"/>
                      <a:pt x="118" y="239"/>
                      <a:pt x="113" y="239"/>
                    </a:cubicBezTo>
                    <a:lnTo>
                      <a:pt x="106" y="226"/>
                    </a:lnTo>
                    <a:lnTo>
                      <a:pt x="106" y="220"/>
                    </a:lnTo>
                    <a:lnTo>
                      <a:pt x="100" y="206"/>
                    </a:lnTo>
                    <a:lnTo>
                      <a:pt x="100" y="200"/>
                    </a:lnTo>
                    <a:lnTo>
                      <a:pt x="100" y="187"/>
                    </a:lnTo>
                    <a:lnTo>
                      <a:pt x="100" y="167"/>
                    </a:lnTo>
                    <a:lnTo>
                      <a:pt x="100" y="160"/>
                    </a:lnTo>
                    <a:lnTo>
                      <a:pt x="100" y="156"/>
                    </a:lnTo>
                    <a:lnTo>
                      <a:pt x="100" y="156"/>
                    </a:lnTo>
                    <a:cubicBezTo>
                      <a:pt x="102" y="155"/>
                      <a:pt x="104" y="154"/>
                      <a:pt x="106" y="154"/>
                    </a:cubicBezTo>
                    <a:cubicBezTo>
                      <a:pt x="117" y="148"/>
                      <a:pt x="124" y="143"/>
                      <a:pt x="129" y="133"/>
                    </a:cubicBezTo>
                    <a:close/>
                    <a:moveTo>
                      <a:pt x="127" y="263"/>
                    </a:moveTo>
                    <a:cubicBezTo>
                      <a:pt x="127" y="263"/>
                      <a:pt x="127" y="263"/>
                      <a:pt x="127" y="263"/>
                    </a:cubicBezTo>
                    <a:lnTo>
                      <a:pt x="127" y="263"/>
                    </a:lnTo>
                    <a:lnTo>
                      <a:pt x="126" y="266"/>
                    </a:lnTo>
                    <a:lnTo>
                      <a:pt x="119" y="266"/>
                    </a:lnTo>
                    <a:cubicBezTo>
                      <a:pt x="119" y="266"/>
                      <a:pt x="125" y="263"/>
                      <a:pt x="127" y="263"/>
                    </a:cubicBezTo>
                    <a:close/>
                    <a:moveTo>
                      <a:pt x="138" y="1"/>
                    </a:moveTo>
                    <a:cubicBezTo>
                      <a:pt x="118" y="1"/>
                      <a:pt x="98" y="6"/>
                      <a:pt x="80" y="15"/>
                    </a:cubicBezTo>
                    <a:cubicBezTo>
                      <a:pt x="60" y="21"/>
                      <a:pt x="47" y="41"/>
                      <a:pt x="33" y="54"/>
                    </a:cubicBezTo>
                    <a:cubicBezTo>
                      <a:pt x="27" y="68"/>
                      <a:pt x="27" y="74"/>
                      <a:pt x="27" y="88"/>
                    </a:cubicBezTo>
                    <a:cubicBezTo>
                      <a:pt x="22" y="102"/>
                      <a:pt x="24" y="116"/>
                      <a:pt x="31" y="131"/>
                    </a:cubicBezTo>
                    <a:lnTo>
                      <a:pt x="31" y="131"/>
                    </a:lnTo>
                    <a:cubicBezTo>
                      <a:pt x="23" y="142"/>
                      <a:pt x="17" y="154"/>
                      <a:pt x="14" y="167"/>
                    </a:cubicBezTo>
                    <a:cubicBezTo>
                      <a:pt x="0" y="193"/>
                      <a:pt x="0" y="226"/>
                      <a:pt x="0" y="253"/>
                    </a:cubicBezTo>
                    <a:cubicBezTo>
                      <a:pt x="7" y="292"/>
                      <a:pt x="20" y="325"/>
                      <a:pt x="47" y="352"/>
                    </a:cubicBezTo>
                    <a:cubicBezTo>
                      <a:pt x="73" y="378"/>
                      <a:pt x="103" y="395"/>
                      <a:pt x="137" y="395"/>
                    </a:cubicBezTo>
                    <a:cubicBezTo>
                      <a:pt x="146" y="395"/>
                      <a:pt x="156" y="394"/>
                      <a:pt x="166" y="391"/>
                    </a:cubicBezTo>
                    <a:cubicBezTo>
                      <a:pt x="245" y="378"/>
                      <a:pt x="284" y="286"/>
                      <a:pt x="284" y="213"/>
                    </a:cubicBezTo>
                    <a:cubicBezTo>
                      <a:pt x="291" y="140"/>
                      <a:pt x="265" y="68"/>
                      <a:pt x="205" y="21"/>
                    </a:cubicBezTo>
                    <a:cubicBezTo>
                      <a:pt x="184" y="7"/>
                      <a:pt x="161" y="1"/>
                      <a:pt x="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36"/>
              <p:cNvSpPr/>
              <p:nvPr/>
            </p:nvSpPr>
            <p:spPr>
              <a:xfrm>
                <a:off x="3765272" y="2425989"/>
                <a:ext cx="12379" cy="13036"/>
              </a:xfrm>
              <a:custGeom>
                <a:rect b="b" l="l" r="r" t="t"/>
                <a:pathLst>
                  <a:path extrusionOk="0" h="377" w="358">
                    <a:moveTo>
                      <a:pt x="122" y="92"/>
                    </a:moveTo>
                    <a:lnTo>
                      <a:pt x="120" y="95"/>
                    </a:lnTo>
                    <a:cubicBezTo>
                      <a:pt x="120" y="95"/>
                      <a:pt x="120" y="96"/>
                      <a:pt x="120" y="96"/>
                    </a:cubicBezTo>
                    <a:cubicBezTo>
                      <a:pt x="121" y="96"/>
                      <a:pt x="122" y="94"/>
                      <a:pt x="122" y="92"/>
                    </a:cubicBezTo>
                    <a:close/>
                    <a:moveTo>
                      <a:pt x="139" y="88"/>
                    </a:moveTo>
                    <a:lnTo>
                      <a:pt x="166" y="95"/>
                    </a:lnTo>
                    <a:lnTo>
                      <a:pt x="179" y="101"/>
                    </a:lnTo>
                    <a:cubicBezTo>
                      <a:pt x="186" y="104"/>
                      <a:pt x="191" y="108"/>
                      <a:pt x="196" y="111"/>
                    </a:cubicBezTo>
                    <a:lnTo>
                      <a:pt x="196" y="111"/>
                    </a:lnTo>
                    <a:cubicBezTo>
                      <a:pt x="192" y="121"/>
                      <a:pt x="190" y="131"/>
                      <a:pt x="192" y="141"/>
                    </a:cubicBezTo>
                    <a:cubicBezTo>
                      <a:pt x="199" y="154"/>
                      <a:pt x="205" y="167"/>
                      <a:pt x="212" y="180"/>
                    </a:cubicBezTo>
                    <a:lnTo>
                      <a:pt x="225" y="200"/>
                    </a:lnTo>
                    <a:lnTo>
                      <a:pt x="232" y="207"/>
                    </a:lnTo>
                    <a:lnTo>
                      <a:pt x="232" y="227"/>
                    </a:lnTo>
                    <a:lnTo>
                      <a:pt x="232" y="240"/>
                    </a:lnTo>
                    <a:lnTo>
                      <a:pt x="232" y="246"/>
                    </a:lnTo>
                    <a:lnTo>
                      <a:pt x="225" y="246"/>
                    </a:lnTo>
                    <a:lnTo>
                      <a:pt x="219" y="253"/>
                    </a:lnTo>
                    <a:lnTo>
                      <a:pt x="212" y="253"/>
                    </a:lnTo>
                    <a:lnTo>
                      <a:pt x="205" y="260"/>
                    </a:lnTo>
                    <a:lnTo>
                      <a:pt x="199" y="260"/>
                    </a:lnTo>
                    <a:lnTo>
                      <a:pt x="192" y="266"/>
                    </a:lnTo>
                    <a:lnTo>
                      <a:pt x="186" y="266"/>
                    </a:lnTo>
                    <a:lnTo>
                      <a:pt x="172" y="260"/>
                    </a:lnTo>
                    <a:lnTo>
                      <a:pt x="166" y="260"/>
                    </a:lnTo>
                    <a:lnTo>
                      <a:pt x="153" y="253"/>
                    </a:lnTo>
                    <a:lnTo>
                      <a:pt x="146" y="246"/>
                    </a:lnTo>
                    <a:lnTo>
                      <a:pt x="133" y="233"/>
                    </a:lnTo>
                    <a:lnTo>
                      <a:pt x="126" y="227"/>
                    </a:lnTo>
                    <a:lnTo>
                      <a:pt x="120" y="213"/>
                    </a:lnTo>
                    <a:lnTo>
                      <a:pt x="120" y="200"/>
                    </a:lnTo>
                    <a:lnTo>
                      <a:pt x="113" y="180"/>
                    </a:lnTo>
                    <a:lnTo>
                      <a:pt x="113" y="167"/>
                    </a:lnTo>
                    <a:lnTo>
                      <a:pt x="113" y="147"/>
                    </a:lnTo>
                    <a:lnTo>
                      <a:pt x="113" y="141"/>
                    </a:lnTo>
                    <a:cubicBezTo>
                      <a:pt x="113" y="141"/>
                      <a:pt x="113" y="137"/>
                      <a:pt x="113" y="134"/>
                    </a:cubicBezTo>
                    <a:cubicBezTo>
                      <a:pt x="113" y="121"/>
                      <a:pt x="120" y="108"/>
                      <a:pt x="120" y="95"/>
                    </a:cubicBezTo>
                    <a:cubicBezTo>
                      <a:pt x="121" y="91"/>
                      <a:pt x="122" y="90"/>
                      <a:pt x="122" y="90"/>
                    </a:cubicBezTo>
                    <a:lnTo>
                      <a:pt x="122" y="90"/>
                    </a:lnTo>
                    <a:cubicBezTo>
                      <a:pt x="123" y="90"/>
                      <a:pt x="123" y="91"/>
                      <a:pt x="122" y="92"/>
                    </a:cubicBezTo>
                    <a:lnTo>
                      <a:pt x="122" y="92"/>
                    </a:lnTo>
                    <a:lnTo>
                      <a:pt x="126" y="88"/>
                    </a:lnTo>
                    <a:close/>
                    <a:moveTo>
                      <a:pt x="118" y="0"/>
                    </a:moveTo>
                    <a:cubicBezTo>
                      <a:pt x="93" y="0"/>
                      <a:pt x="70" y="8"/>
                      <a:pt x="54" y="28"/>
                    </a:cubicBezTo>
                    <a:cubicBezTo>
                      <a:pt x="27" y="61"/>
                      <a:pt x="14" y="108"/>
                      <a:pt x="7" y="147"/>
                    </a:cubicBezTo>
                    <a:cubicBezTo>
                      <a:pt x="1" y="227"/>
                      <a:pt x="34" y="306"/>
                      <a:pt x="100" y="352"/>
                    </a:cubicBezTo>
                    <a:cubicBezTo>
                      <a:pt x="127" y="369"/>
                      <a:pt x="159" y="377"/>
                      <a:pt x="191" y="377"/>
                    </a:cubicBezTo>
                    <a:cubicBezTo>
                      <a:pt x="236" y="377"/>
                      <a:pt x="280" y="360"/>
                      <a:pt x="311" y="326"/>
                    </a:cubicBezTo>
                    <a:cubicBezTo>
                      <a:pt x="344" y="286"/>
                      <a:pt x="357" y="240"/>
                      <a:pt x="344" y="187"/>
                    </a:cubicBezTo>
                    <a:cubicBezTo>
                      <a:pt x="336" y="157"/>
                      <a:pt x="319" y="127"/>
                      <a:pt x="297" y="106"/>
                    </a:cubicBezTo>
                    <a:lnTo>
                      <a:pt x="297" y="106"/>
                    </a:lnTo>
                    <a:cubicBezTo>
                      <a:pt x="287" y="89"/>
                      <a:pt x="274" y="73"/>
                      <a:pt x="258" y="61"/>
                    </a:cubicBezTo>
                    <a:cubicBezTo>
                      <a:pt x="232" y="35"/>
                      <a:pt x="199" y="15"/>
                      <a:pt x="166" y="9"/>
                    </a:cubicBezTo>
                    <a:cubicBezTo>
                      <a:pt x="151" y="4"/>
                      <a:pt x="134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36"/>
              <p:cNvSpPr/>
              <p:nvPr/>
            </p:nvSpPr>
            <p:spPr>
              <a:xfrm>
                <a:off x="3778066" y="2421148"/>
                <a:ext cx="13969" cy="12448"/>
              </a:xfrm>
              <a:custGeom>
                <a:rect b="b" l="l" r="r" t="t"/>
                <a:pathLst>
                  <a:path extrusionOk="0" h="360" w="404">
                    <a:moveTo>
                      <a:pt x="161" y="126"/>
                    </a:moveTo>
                    <a:lnTo>
                      <a:pt x="161" y="126"/>
                    </a:lnTo>
                    <a:cubicBezTo>
                      <a:pt x="162" y="126"/>
                      <a:pt x="163" y="126"/>
                      <a:pt x="165" y="128"/>
                    </a:cubicBezTo>
                    <a:lnTo>
                      <a:pt x="165" y="128"/>
                    </a:lnTo>
                    <a:cubicBezTo>
                      <a:pt x="162" y="127"/>
                      <a:pt x="161" y="126"/>
                      <a:pt x="161" y="126"/>
                    </a:cubicBezTo>
                    <a:close/>
                    <a:moveTo>
                      <a:pt x="121" y="141"/>
                    </a:moveTo>
                    <a:cubicBezTo>
                      <a:pt x="121" y="141"/>
                      <a:pt x="120" y="141"/>
                      <a:pt x="119" y="142"/>
                    </a:cubicBezTo>
                    <a:lnTo>
                      <a:pt x="121" y="142"/>
                    </a:lnTo>
                    <a:cubicBezTo>
                      <a:pt x="121" y="141"/>
                      <a:pt x="121" y="141"/>
                      <a:pt x="121" y="141"/>
                    </a:cubicBezTo>
                    <a:close/>
                    <a:moveTo>
                      <a:pt x="199" y="228"/>
                    </a:moveTo>
                    <a:cubicBezTo>
                      <a:pt x="195" y="230"/>
                      <a:pt x="192" y="230"/>
                      <a:pt x="189" y="231"/>
                    </a:cubicBezTo>
                    <a:lnTo>
                      <a:pt x="189" y="231"/>
                    </a:lnTo>
                    <a:cubicBezTo>
                      <a:pt x="190" y="231"/>
                      <a:pt x="193" y="230"/>
                      <a:pt x="199" y="228"/>
                    </a:cubicBezTo>
                    <a:close/>
                    <a:moveTo>
                      <a:pt x="185" y="129"/>
                    </a:moveTo>
                    <a:lnTo>
                      <a:pt x="192" y="135"/>
                    </a:lnTo>
                    <a:cubicBezTo>
                      <a:pt x="199" y="142"/>
                      <a:pt x="205" y="142"/>
                      <a:pt x="212" y="149"/>
                    </a:cubicBezTo>
                    <a:lnTo>
                      <a:pt x="225" y="155"/>
                    </a:lnTo>
                    <a:lnTo>
                      <a:pt x="238" y="168"/>
                    </a:lnTo>
                    <a:lnTo>
                      <a:pt x="251" y="182"/>
                    </a:lnTo>
                    <a:lnTo>
                      <a:pt x="271" y="195"/>
                    </a:lnTo>
                    <a:cubicBezTo>
                      <a:pt x="268" y="199"/>
                      <a:pt x="268" y="202"/>
                      <a:pt x="269" y="204"/>
                    </a:cubicBezTo>
                    <a:lnTo>
                      <a:pt x="269" y="204"/>
                    </a:lnTo>
                    <a:lnTo>
                      <a:pt x="271" y="201"/>
                    </a:lnTo>
                    <a:lnTo>
                      <a:pt x="271" y="201"/>
                    </a:lnTo>
                    <a:cubicBezTo>
                      <a:pt x="271" y="203"/>
                      <a:pt x="270" y="204"/>
                      <a:pt x="270" y="204"/>
                    </a:cubicBezTo>
                    <a:lnTo>
                      <a:pt x="270" y="204"/>
                    </a:lnTo>
                    <a:cubicBezTo>
                      <a:pt x="270" y="204"/>
                      <a:pt x="269" y="204"/>
                      <a:pt x="269" y="204"/>
                    </a:cubicBezTo>
                    <a:lnTo>
                      <a:pt x="269" y="204"/>
                    </a:lnTo>
                    <a:lnTo>
                      <a:pt x="265" y="208"/>
                    </a:lnTo>
                    <a:lnTo>
                      <a:pt x="258" y="215"/>
                    </a:lnTo>
                    <a:lnTo>
                      <a:pt x="258" y="215"/>
                    </a:lnTo>
                    <a:cubicBezTo>
                      <a:pt x="256" y="216"/>
                      <a:pt x="254" y="219"/>
                      <a:pt x="251" y="221"/>
                    </a:cubicBezTo>
                    <a:lnTo>
                      <a:pt x="232" y="228"/>
                    </a:lnTo>
                    <a:lnTo>
                      <a:pt x="199" y="228"/>
                    </a:lnTo>
                    <a:cubicBezTo>
                      <a:pt x="194" y="228"/>
                      <a:pt x="187" y="231"/>
                      <a:pt x="188" y="231"/>
                    </a:cubicBezTo>
                    <a:cubicBezTo>
                      <a:pt x="188" y="231"/>
                      <a:pt x="189" y="231"/>
                      <a:pt x="189" y="231"/>
                    </a:cubicBezTo>
                    <a:lnTo>
                      <a:pt x="189" y="231"/>
                    </a:lnTo>
                    <a:cubicBezTo>
                      <a:pt x="186" y="231"/>
                      <a:pt x="182" y="231"/>
                      <a:pt x="180" y="231"/>
                    </a:cubicBezTo>
                    <a:cubicBezTo>
                      <a:pt x="174" y="231"/>
                      <a:pt x="169" y="231"/>
                      <a:pt x="166" y="235"/>
                    </a:cubicBezTo>
                    <a:lnTo>
                      <a:pt x="152" y="221"/>
                    </a:lnTo>
                    <a:lnTo>
                      <a:pt x="146" y="215"/>
                    </a:lnTo>
                    <a:lnTo>
                      <a:pt x="146" y="208"/>
                    </a:lnTo>
                    <a:lnTo>
                      <a:pt x="139" y="201"/>
                    </a:lnTo>
                    <a:lnTo>
                      <a:pt x="126" y="182"/>
                    </a:lnTo>
                    <a:lnTo>
                      <a:pt x="126" y="175"/>
                    </a:lnTo>
                    <a:lnTo>
                      <a:pt x="119" y="162"/>
                    </a:lnTo>
                    <a:cubicBezTo>
                      <a:pt x="119" y="162"/>
                      <a:pt x="119" y="158"/>
                      <a:pt x="119" y="155"/>
                    </a:cubicBezTo>
                    <a:lnTo>
                      <a:pt x="119" y="149"/>
                    </a:lnTo>
                    <a:lnTo>
                      <a:pt x="126" y="142"/>
                    </a:lnTo>
                    <a:lnTo>
                      <a:pt x="121" y="142"/>
                    </a:lnTo>
                    <a:cubicBezTo>
                      <a:pt x="121" y="143"/>
                      <a:pt x="120" y="144"/>
                      <a:pt x="119" y="145"/>
                    </a:cubicBezTo>
                    <a:lnTo>
                      <a:pt x="119" y="142"/>
                    </a:lnTo>
                    <a:lnTo>
                      <a:pt x="126" y="135"/>
                    </a:lnTo>
                    <a:cubicBezTo>
                      <a:pt x="127" y="134"/>
                      <a:pt x="128" y="134"/>
                      <a:pt x="128" y="134"/>
                    </a:cubicBezTo>
                    <a:lnTo>
                      <a:pt x="128" y="134"/>
                    </a:lnTo>
                    <a:cubicBezTo>
                      <a:pt x="128" y="134"/>
                      <a:pt x="121" y="142"/>
                      <a:pt x="126" y="142"/>
                    </a:cubicBezTo>
                    <a:lnTo>
                      <a:pt x="139" y="129"/>
                    </a:lnTo>
                    <a:lnTo>
                      <a:pt x="139" y="129"/>
                    </a:lnTo>
                    <a:cubicBezTo>
                      <a:pt x="137" y="131"/>
                      <a:pt x="136" y="132"/>
                      <a:pt x="137" y="132"/>
                    </a:cubicBezTo>
                    <a:cubicBezTo>
                      <a:pt x="137" y="132"/>
                      <a:pt x="141" y="129"/>
                      <a:pt x="146" y="129"/>
                    </a:cubicBezTo>
                    <a:lnTo>
                      <a:pt x="166" y="129"/>
                    </a:lnTo>
                    <a:lnTo>
                      <a:pt x="185" y="135"/>
                    </a:lnTo>
                    <a:lnTo>
                      <a:pt x="185" y="129"/>
                    </a:lnTo>
                    <a:close/>
                    <a:moveTo>
                      <a:pt x="169" y="1"/>
                    </a:moveTo>
                    <a:cubicBezTo>
                      <a:pt x="140" y="1"/>
                      <a:pt x="111" y="8"/>
                      <a:pt x="86" y="23"/>
                    </a:cubicBezTo>
                    <a:cubicBezTo>
                      <a:pt x="53" y="36"/>
                      <a:pt x="20" y="69"/>
                      <a:pt x="14" y="109"/>
                    </a:cubicBezTo>
                    <a:cubicBezTo>
                      <a:pt x="1" y="149"/>
                      <a:pt x="14" y="195"/>
                      <a:pt x="40" y="235"/>
                    </a:cubicBezTo>
                    <a:cubicBezTo>
                      <a:pt x="62" y="262"/>
                      <a:pt x="84" y="289"/>
                      <a:pt x="113" y="305"/>
                    </a:cubicBezTo>
                    <a:lnTo>
                      <a:pt x="113" y="305"/>
                    </a:lnTo>
                    <a:cubicBezTo>
                      <a:pt x="116" y="311"/>
                      <a:pt x="120" y="316"/>
                      <a:pt x="126" y="320"/>
                    </a:cubicBezTo>
                    <a:cubicBezTo>
                      <a:pt x="139" y="340"/>
                      <a:pt x="159" y="353"/>
                      <a:pt x="185" y="353"/>
                    </a:cubicBezTo>
                    <a:cubicBezTo>
                      <a:pt x="199" y="360"/>
                      <a:pt x="212" y="360"/>
                      <a:pt x="218" y="360"/>
                    </a:cubicBezTo>
                    <a:cubicBezTo>
                      <a:pt x="238" y="360"/>
                      <a:pt x="251" y="353"/>
                      <a:pt x="265" y="353"/>
                    </a:cubicBezTo>
                    <a:cubicBezTo>
                      <a:pt x="311" y="340"/>
                      <a:pt x="351" y="314"/>
                      <a:pt x="377" y="281"/>
                    </a:cubicBezTo>
                    <a:cubicBezTo>
                      <a:pt x="397" y="241"/>
                      <a:pt x="403" y="201"/>
                      <a:pt x="397" y="162"/>
                    </a:cubicBezTo>
                    <a:cubicBezTo>
                      <a:pt x="384" y="116"/>
                      <a:pt x="344" y="83"/>
                      <a:pt x="304" y="56"/>
                    </a:cubicBezTo>
                    <a:cubicBezTo>
                      <a:pt x="271" y="30"/>
                      <a:pt x="238" y="10"/>
                      <a:pt x="199" y="3"/>
                    </a:cubicBezTo>
                    <a:cubicBezTo>
                      <a:pt x="189" y="2"/>
                      <a:pt x="179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" name="Google Shape;2281;p36"/>
              <p:cNvSpPr/>
              <p:nvPr/>
            </p:nvSpPr>
            <p:spPr>
              <a:xfrm>
                <a:off x="3776025" y="2438955"/>
                <a:ext cx="15767" cy="10650"/>
              </a:xfrm>
              <a:custGeom>
                <a:rect b="b" l="l" r="r" t="t"/>
                <a:pathLst>
                  <a:path extrusionOk="0" h="308" w="456">
                    <a:moveTo>
                      <a:pt x="324" y="152"/>
                    </a:moveTo>
                    <a:lnTo>
                      <a:pt x="324" y="155"/>
                    </a:lnTo>
                    <a:lnTo>
                      <a:pt x="324" y="155"/>
                    </a:lnTo>
                    <a:lnTo>
                      <a:pt x="324" y="155"/>
                    </a:lnTo>
                    <a:cubicBezTo>
                      <a:pt x="323" y="156"/>
                      <a:pt x="322" y="157"/>
                      <a:pt x="322" y="157"/>
                    </a:cubicBezTo>
                    <a:cubicBezTo>
                      <a:pt x="321" y="157"/>
                      <a:pt x="323" y="154"/>
                      <a:pt x="324" y="152"/>
                    </a:cubicBezTo>
                    <a:close/>
                    <a:moveTo>
                      <a:pt x="225" y="76"/>
                    </a:moveTo>
                    <a:cubicBezTo>
                      <a:pt x="238" y="76"/>
                      <a:pt x="251" y="83"/>
                      <a:pt x="264" y="83"/>
                    </a:cubicBezTo>
                    <a:cubicBezTo>
                      <a:pt x="270" y="84"/>
                      <a:pt x="276" y="86"/>
                      <a:pt x="282" y="88"/>
                    </a:cubicBezTo>
                    <a:lnTo>
                      <a:pt x="282" y="88"/>
                    </a:lnTo>
                    <a:cubicBezTo>
                      <a:pt x="283" y="88"/>
                      <a:pt x="283" y="89"/>
                      <a:pt x="284" y="89"/>
                    </a:cubicBezTo>
                    <a:cubicBezTo>
                      <a:pt x="281" y="88"/>
                      <a:pt x="280" y="87"/>
                      <a:pt x="280" y="87"/>
                    </a:cubicBezTo>
                    <a:lnTo>
                      <a:pt x="280" y="87"/>
                    </a:lnTo>
                    <a:cubicBezTo>
                      <a:pt x="278" y="87"/>
                      <a:pt x="291" y="96"/>
                      <a:pt x="291" y="96"/>
                    </a:cubicBezTo>
                    <a:lnTo>
                      <a:pt x="308" y="107"/>
                    </a:lnTo>
                    <a:lnTo>
                      <a:pt x="308" y="107"/>
                    </a:lnTo>
                    <a:cubicBezTo>
                      <a:pt x="308" y="107"/>
                      <a:pt x="308" y="107"/>
                      <a:pt x="308" y="107"/>
                    </a:cubicBezTo>
                    <a:lnTo>
                      <a:pt x="308" y="107"/>
                    </a:lnTo>
                    <a:cubicBezTo>
                      <a:pt x="308" y="107"/>
                      <a:pt x="309" y="108"/>
                      <a:pt x="310" y="109"/>
                    </a:cubicBezTo>
                    <a:lnTo>
                      <a:pt x="308" y="107"/>
                    </a:lnTo>
                    <a:lnTo>
                      <a:pt x="308" y="107"/>
                    </a:lnTo>
                    <a:cubicBezTo>
                      <a:pt x="307" y="107"/>
                      <a:pt x="308" y="108"/>
                      <a:pt x="308" y="109"/>
                    </a:cubicBezTo>
                    <a:lnTo>
                      <a:pt x="308" y="109"/>
                    </a:lnTo>
                    <a:cubicBezTo>
                      <a:pt x="306" y="108"/>
                      <a:pt x="303" y="107"/>
                      <a:pt x="303" y="107"/>
                    </a:cubicBezTo>
                    <a:lnTo>
                      <a:pt x="303" y="107"/>
                    </a:lnTo>
                    <a:cubicBezTo>
                      <a:pt x="302" y="107"/>
                      <a:pt x="302" y="108"/>
                      <a:pt x="304" y="109"/>
                    </a:cubicBezTo>
                    <a:lnTo>
                      <a:pt x="310" y="116"/>
                    </a:lnTo>
                    <a:cubicBezTo>
                      <a:pt x="310" y="116"/>
                      <a:pt x="309" y="112"/>
                      <a:pt x="308" y="109"/>
                    </a:cubicBezTo>
                    <a:lnTo>
                      <a:pt x="308" y="109"/>
                    </a:lnTo>
                    <a:cubicBezTo>
                      <a:pt x="309" y="110"/>
                      <a:pt x="311" y="111"/>
                      <a:pt x="311" y="111"/>
                    </a:cubicBezTo>
                    <a:lnTo>
                      <a:pt x="311" y="111"/>
                    </a:lnTo>
                    <a:lnTo>
                      <a:pt x="310" y="109"/>
                    </a:lnTo>
                    <a:lnTo>
                      <a:pt x="310" y="109"/>
                    </a:lnTo>
                    <a:cubicBezTo>
                      <a:pt x="312" y="110"/>
                      <a:pt x="312" y="111"/>
                      <a:pt x="312" y="111"/>
                    </a:cubicBezTo>
                    <a:cubicBezTo>
                      <a:pt x="312" y="111"/>
                      <a:pt x="312" y="111"/>
                      <a:pt x="311" y="111"/>
                    </a:cubicBezTo>
                    <a:lnTo>
                      <a:pt x="311" y="111"/>
                    </a:lnTo>
                    <a:lnTo>
                      <a:pt x="317" y="122"/>
                    </a:lnTo>
                    <a:lnTo>
                      <a:pt x="324" y="135"/>
                    </a:lnTo>
                    <a:cubicBezTo>
                      <a:pt x="324" y="135"/>
                      <a:pt x="320" y="124"/>
                      <a:pt x="321" y="124"/>
                    </a:cubicBezTo>
                    <a:lnTo>
                      <a:pt x="321" y="124"/>
                    </a:lnTo>
                    <a:cubicBezTo>
                      <a:pt x="321" y="124"/>
                      <a:pt x="322" y="126"/>
                      <a:pt x="324" y="129"/>
                    </a:cubicBezTo>
                    <a:lnTo>
                      <a:pt x="324" y="135"/>
                    </a:lnTo>
                    <a:lnTo>
                      <a:pt x="324" y="149"/>
                    </a:lnTo>
                    <a:lnTo>
                      <a:pt x="317" y="155"/>
                    </a:lnTo>
                    <a:lnTo>
                      <a:pt x="317" y="162"/>
                    </a:lnTo>
                    <a:lnTo>
                      <a:pt x="310" y="169"/>
                    </a:lnTo>
                    <a:lnTo>
                      <a:pt x="304" y="175"/>
                    </a:lnTo>
                    <a:lnTo>
                      <a:pt x="292" y="179"/>
                    </a:lnTo>
                    <a:lnTo>
                      <a:pt x="292" y="179"/>
                    </a:lnTo>
                    <a:cubicBezTo>
                      <a:pt x="292" y="179"/>
                      <a:pt x="292" y="179"/>
                      <a:pt x="292" y="179"/>
                    </a:cubicBezTo>
                    <a:cubicBezTo>
                      <a:pt x="290" y="179"/>
                      <a:pt x="284" y="182"/>
                      <a:pt x="284" y="182"/>
                    </a:cubicBezTo>
                    <a:lnTo>
                      <a:pt x="292" y="179"/>
                    </a:lnTo>
                    <a:lnTo>
                      <a:pt x="292" y="179"/>
                    </a:lnTo>
                    <a:cubicBezTo>
                      <a:pt x="293" y="179"/>
                      <a:pt x="292" y="180"/>
                      <a:pt x="291" y="182"/>
                    </a:cubicBezTo>
                    <a:lnTo>
                      <a:pt x="244" y="182"/>
                    </a:lnTo>
                    <a:cubicBezTo>
                      <a:pt x="247" y="184"/>
                      <a:pt x="247" y="185"/>
                      <a:pt x="246" y="185"/>
                    </a:cubicBezTo>
                    <a:cubicBezTo>
                      <a:pt x="244" y="185"/>
                      <a:pt x="238" y="182"/>
                      <a:pt x="238" y="182"/>
                    </a:cubicBezTo>
                    <a:lnTo>
                      <a:pt x="231" y="182"/>
                    </a:lnTo>
                    <a:lnTo>
                      <a:pt x="211" y="175"/>
                    </a:lnTo>
                    <a:lnTo>
                      <a:pt x="198" y="169"/>
                    </a:lnTo>
                    <a:cubicBezTo>
                      <a:pt x="185" y="162"/>
                      <a:pt x="172" y="155"/>
                      <a:pt x="165" y="149"/>
                    </a:cubicBezTo>
                    <a:lnTo>
                      <a:pt x="152" y="142"/>
                    </a:lnTo>
                    <a:lnTo>
                      <a:pt x="139" y="122"/>
                    </a:lnTo>
                    <a:lnTo>
                      <a:pt x="126" y="116"/>
                    </a:lnTo>
                    <a:lnTo>
                      <a:pt x="126" y="109"/>
                    </a:lnTo>
                    <a:cubicBezTo>
                      <a:pt x="126" y="111"/>
                      <a:pt x="126" y="112"/>
                      <a:pt x="126" y="112"/>
                    </a:cubicBezTo>
                    <a:cubicBezTo>
                      <a:pt x="126" y="112"/>
                      <a:pt x="128" y="107"/>
                      <a:pt x="132" y="102"/>
                    </a:cubicBezTo>
                    <a:lnTo>
                      <a:pt x="139" y="102"/>
                    </a:lnTo>
                    <a:lnTo>
                      <a:pt x="152" y="89"/>
                    </a:lnTo>
                    <a:lnTo>
                      <a:pt x="165" y="89"/>
                    </a:lnTo>
                    <a:lnTo>
                      <a:pt x="185" y="83"/>
                    </a:lnTo>
                    <a:cubicBezTo>
                      <a:pt x="198" y="76"/>
                      <a:pt x="211" y="76"/>
                      <a:pt x="225" y="76"/>
                    </a:cubicBezTo>
                    <a:close/>
                    <a:moveTo>
                      <a:pt x="325" y="0"/>
                    </a:moveTo>
                    <a:cubicBezTo>
                      <a:pt x="310" y="0"/>
                      <a:pt x="297" y="3"/>
                      <a:pt x="284" y="10"/>
                    </a:cubicBezTo>
                    <a:cubicBezTo>
                      <a:pt x="280" y="13"/>
                      <a:pt x="276" y="16"/>
                      <a:pt x="273" y="19"/>
                    </a:cubicBezTo>
                    <a:lnTo>
                      <a:pt x="273" y="19"/>
                    </a:lnTo>
                    <a:cubicBezTo>
                      <a:pt x="242" y="9"/>
                      <a:pt x="210" y="3"/>
                      <a:pt x="178" y="3"/>
                    </a:cubicBezTo>
                    <a:cubicBezTo>
                      <a:pt x="169" y="2"/>
                      <a:pt x="160" y="1"/>
                      <a:pt x="150" y="1"/>
                    </a:cubicBezTo>
                    <a:cubicBezTo>
                      <a:pt x="120" y="1"/>
                      <a:pt x="91" y="10"/>
                      <a:pt x="66" y="30"/>
                    </a:cubicBezTo>
                    <a:cubicBezTo>
                      <a:pt x="13" y="56"/>
                      <a:pt x="0" y="116"/>
                      <a:pt x="27" y="169"/>
                    </a:cubicBezTo>
                    <a:cubicBezTo>
                      <a:pt x="46" y="202"/>
                      <a:pt x="86" y="235"/>
                      <a:pt x="119" y="261"/>
                    </a:cubicBezTo>
                    <a:cubicBezTo>
                      <a:pt x="159" y="287"/>
                      <a:pt x="198" y="307"/>
                      <a:pt x="244" y="307"/>
                    </a:cubicBezTo>
                    <a:cubicBezTo>
                      <a:pt x="249" y="308"/>
                      <a:pt x="255" y="308"/>
                      <a:pt x="260" y="308"/>
                    </a:cubicBezTo>
                    <a:cubicBezTo>
                      <a:pt x="335" y="308"/>
                      <a:pt x="418" y="263"/>
                      <a:pt x="443" y="188"/>
                    </a:cubicBezTo>
                    <a:cubicBezTo>
                      <a:pt x="456" y="142"/>
                      <a:pt x="443" y="96"/>
                      <a:pt x="423" y="56"/>
                    </a:cubicBezTo>
                    <a:cubicBezTo>
                      <a:pt x="410" y="36"/>
                      <a:pt x="390" y="23"/>
                      <a:pt x="370" y="10"/>
                    </a:cubicBezTo>
                    <a:cubicBezTo>
                      <a:pt x="353" y="3"/>
                      <a:pt x="339" y="0"/>
                      <a:pt x="3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" name="Google Shape;2282;p36"/>
              <p:cNvSpPr/>
              <p:nvPr/>
            </p:nvSpPr>
            <p:spPr>
              <a:xfrm>
                <a:off x="3791309" y="2429930"/>
                <a:ext cx="14419" cy="11307"/>
              </a:xfrm>
              <a:custGeom>
                <a:rect b="b" l="l" r="r" t="t"/>
                <a:pathLst>
                  <a:path extrusionOk="0" h="327" w="417">
                    <a:moveTo>
                      <a:pt x="141" y="139"/>
                    </a:moveTo>
                    <a:lnTo>
                      <a:pt x="141" y="139"/>
                    </a:lnTo>
                    <a:cubicBezTo>
                      <a:pt x="140" y="141"/>
                      <a:pt x="140" y="143"/>
                      <a:pt x="140" y="145"/>
                    </a:cubicBezTo>
                    <a:lnTo>
                      <a:pt x="140" y="145"/>
                    </a:lnTo>
                    <a:lnTo>
                      <a:pt x="143" y="139"/>
                    </a:lnTo>
                    <a:close/>
                    <a:moveTo>
                      <a:pt x="140" y="164"/>
                    </a:moveTo>
                    <a:cubicBezTo>
                      <a:pt x="140" y="164"/>
                      <a:pt x="141" y="166"/>
                      <a:pt x="143" y="169"/>
                    </a:cubicBezTo>
                    <a:lnTo>
                      <a:pt x="143" y="169"/>
                    </a:lnTo>
                    <a:lnTo>
                      <a:pt x="139" y="165"/>
                    </a:lnTo>
                    <a:cubicBezTo>
                      <a:pt x="139" y="164"/>
                      <a:pt x="139" y="164"/>
                      <a:pt x="140" y="164"/>
                    </a:cubicBezTo>
                    <a:close/>
                    <a:moveTo>
                      <a:pt x="291" y="192"/>
                    </a:moveTo>
                    <a:cubicBezTo>
                      <a:pt x="289" y="192"/>
                      <a:pt x="287" y="192"/>
                      <a:pt x="284" y="192"/>
                    </a:cubicBezTo>
                    <a:lnTo>
                      <a:pt x="284" y="192"/>
                    </a:lnTo>
                    <a:lnTo>
                      <a:pt x="284" y="192"/>
                    </a:lnTo>
                    <a:close/>
                    <a:moveTo>
                      <a:pt x="152" y="132"/>
                    </a:moveTo>
                    <a:lnTo>
                      <a:pt x="144" y="137"/>
                    </a:lnTo>
                    <a:lnTo>
                      <a:pt x="144" y="137"/>
                    </a:lnTo>
                    <a:lnTo>
                      <a:pt x="143" y="139"/>
                    </a:lnTo>
                    <a:lnTo>
                      <a:pt x="159" y="139"/>
                    </a:lnTo>
                    <a:cubicBezTo>
                      <a:pt x="192" y="139"/>
                      <a:pt x="218" y="146"/>
                      <a:pt x="245" y="159"/>
                    </a:cubicBezTo>
                    <a:lnTo>
                      <a:pt x="225" y="152"/>
                    </a:lnTo>
                    <a:lnTo>
                      <a:pt x="225" y="152"/>
                    </a:lnTo>
                    <a:cubicBezTo>
                      <a:pt x="237" y="158"/>
                      <a:pt x="248" y="164"/>
                      <a:pt x="260" y="170"/>
                    </a:cubicBezTo>
                    <a:lnTo>
                      <a:pt x="260" y="170"/>
                    </a:lnTo>
                    <a:cubicBezTo>
                      <a:pt x="262" y="173"/>
                      <a:pt x="265" y="178"/>
                      <a:pt x="268" y="181"/>
                    </a:cubicBezTo>
                    <a:lnTo>
                      <a:pt x="268" y="181"/>
                    </a:lnTo>
                    <a:lnTo>
                      <a:pt x="269" y="186"/>
                    </a:lnTo>
                    <a:lnTo>
                      <a:pt x="268" y="192"/>
                    </a:lnTo>
                    <a:lnTo>
                      <a:pt x="268" y="192"/>
                    </a:lnTo>
                    <a:cubicBezTo>
                      <a:pt x="243" y="193"/>
                      <a:pt x="220" y="196"/>
                      <a:pt x="201" y="210"/>
                    </a:cubicBezTo>
                    <a:lnTo>
                      <a:pt x="201" y="210"/>
                    </a:lnTo>
                    <a:lnTo>
                      <a:pt x="185" y="205"/>
                    </a:lnTo>
                    <a:lnTo>
                      <a:pt x="192" y="205"/>
                    </a:lnTo>
                    <a:lnTo>
                      <a:pt x="179" y="198"/>
                    </a:lnTo>
                    <a:cubicBezTo>
                      <a:pt x="172" y="198"/>
                      <a:pt x="166" y="192"/>
                      <a:pt x="152" y="185"/>
                    </a:cubicBezTo>
                    <a:lnTo>
                      <a:pt x="146" y="172"/>
                    </a:lnTo>
                    <a:cubicBezTo>
                      <a:pt x="139" y="165"/>
                      <a:pt x="139" y="159"/>
                      <a:pt x="139" y="152"/>
                    </a:cubicBezTo>
                    <a:cubicBezTo>
                      <a:pt x="139" y="150"/>
                      <a:pt x="139" y="147"/>
                      <a:pt x="140" y="145"/>
                    </a:cubicBezTo>
                    <a:lnTo>
                      <a:pt x="140" y="145"/>
                    </a:lnTo>
                    <a:lnTo>
                      <a:pt x="139" y="146"/>
                    </a:lnTo>
                    <a:cubicBezTo>
                      <a:pt x="139" y="143"/>
                      <a:pt x="139" y="141"/>
                      <a:pt x="139" y="139"/>
                    </a:cubicBezTo>
                    <a:lnTo>
                      <a:pt x="141" y="139"/>
                    </a:lnTo>
                    <a:cubicBezTo>
                      <a:pt x="141" y="139"/>
                      <a:pt x="142" y="138"/>
                      <a:pt x="142" y="138"/>
                    </a:cubicBezTo>
                    <a:lnTo>
                      <a:pt x="142" y="138"/>
                    </a:lnTo>
                    <a:lnTo>
                      <a:pt x="139" y="139"/>
                    </a:lnTo>
                    <a:lnTo>
                      <a:pt x="139" y="139"/>
                    </a:lnTo>
                    <a:lnTo>
                      <a:pt x="143" y="136"/>
                    </a:lnTo>
                    <a:lnTo>
                      <a:pt x="143" y="136"/>
                    </a:lnTo>
                    <a:lnTo>
                      <a:pt x="143" y="135"/>
                    </a:lnTo>
                    <a:lnTo>
                      <a:pt x="143" y="135"/>
                    </a:lnTo>
                    <a:cubicBezTo>
                      <a:pt x="143" y="136"/>
                      <a:pt x="142" y="137"/>
                      <a:pt x="142" y="138"/>
                    </a:cubicBezTo>
                    <a:lnTo>
                      <a:pt x="142" y="138"/>
                    </a:lnTo>
                    <a:lnTo>
                      <a:pt x="144" y="137"/>
                    </a:lnTo>
                    <a:lnTo>
                      <a:pt x="144" y="137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43" y="135"/>
                    </a:lnTo>
                    <a:lnTo>
                      <a:pt x="143" y="135"/>
                    </a:lnTo>
                    <a:cubicBezTo>
                      <a:pt x="144" y="134"/>
                      <a:pt x="145" y="133"/>
                      <a:pt x="146" y="132"/>
                    </a:cubicBezTo>
                    <a:lnTo>
                      <a:pt x="146" y="132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52" y="132"/>
                    </a:lnTo>
                    <a:close/>
                    <a:moveTo>
                      <a:pt x="179" y="0"/>
                    </a:moveTo>
                    <a:cubicBezTo>
                      <a:pt x="133" y="0"/>
                      <a:pt x="86" y="14"/>
                      <a:pt x="53" y="47"/>
                    </a:cubicBezTo>
                    <a:cubicBezTo>
                      <a:pt x="1" y="106"/>
                      <a:pt x="14" y="198"/>
                      <a:pt x="60" y="251"/>
                    </a:cubicBezTo>
                    <a:cubicBezTo>
                      <a:pt x="93" y="291"/>
                      <a:pt x="139" y="304"/>
                      <a:pt x="185" y="304"/>
                    </a:cubicBezTo>
                    <a:lnTo>
                      <a:pt x="199" y="317"/>
                    </a:lnTo>
                    <a:cubicBezTo>
                      <a:pt x="205" y="317"/>
                      <a:pt x="212" y="317"/>
                      <a:pt x="218" y="324"/>
                    </a:cubicBezTo>
                    <a:cubicBezTo>
                      <a:pt x="240" y="324"/>
                      <a:pt x="262" y="327"/>
                      <a:pt x="284" y="327"/>
                    </a:cubicBezTo>
                    <a:cubicBezTo>
                      <a:pt x="295" y="327"/>
                      <a:pt x="306" y="326"/>
                      <a:pt x="317" y="324"/>
                    </a:cubicBezTo>
                    <a:cubicBezTo>
                      <a:pt x="364" y="304"/>
                      <a:pt x="390" y="271"/>
                      <a:pt x="403" y="231"/>
                    </a:cubicBezTo>
                    <a:cubicBezTo>
                      <a:pt x="417" y="192"/>
                      <a:pt x="410" y="146"/>
                      <a:pt x="390" y="113"/>
                    </a:cubicBezTo>
                    <a:cubicBezTo>
                      <a:pt x="370" y="80"/>
                      <a:pt x="337" y="47"/>
                      <a:pt x="304" y="33"/>
                    </a:cubicBezTo>
                    <a:cubicBezTo>
                      <a:pt x="265" y="14"/>
                      <a:pt x="218" y="7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36"/>
              <p:cNvSpPr/>
              <p:nvPr/>
            </p:nvSpPr>
            <p:spPr>
              <a:xfrm>
                <a:off x="3807284" y="2435463"/>
                <a:ext cx="13278" cy="11169"/>
              </a:xfrm>
              <a:custGeom>
                <a:rect b="b" l="l" r="r" t="t"/>
                <a:pathLst>
                  <a:path extrusionOk="0" h="323" w="384">
                    <a:moveTo>
                      <a:pt x="186" y="126"/>
                    </a:moveTo>
                    <a:lnTo>
                      <a:pt x="186" y="126"/>
                    </a:lnTo>
                    <a:cubicBezTo>
                      <a:pt x="181" y="127"/>
                      <a:pt x="177" y="129"/>
                      <a:pt x="172" y="131"/>
                    </a:cubicBezTo>
                    <a:lnTo>
                      <a:pt x="186" y="126"/>
                    </a:lnTo>
                    <a:close/>
                    <a:moveTo>
                      <a:pt x="251" y="176"/>
                    </a:moveTo>
                    <a:lnTo>
                      <a:pt x="252" y="177"/>
                    </a:lnTo>
                    <a:lnTo>
                      <a:pt x="248" y="180"/>
                    </a:lnTo>
                    <a:lnTo>
                      <a:pt x="248" y="180"/>
                    </a:lnTo>
                    <a:cubicBezTo>
                      <a:pt x="249" y="178"/>
                      <a:pt x="250" y="176"/>
                      <a:pt x="251" y="176"/>
                    </a:cubicBezTo>
                    <a:close/>
                    <a:moveTo>
                      <a:pt x="143" y="202"/>
                    </a:moveTo>
                    <a:cubicBezTo>
                      <a:pt x="144" y="202"/>
                      <a:pt x="147" y="204"/>
                      <a:pt x="153" y="210"/>
                    </a:cubicBezTo>
                    <a:cubicBezTo>
                      <a:pt x="145" y="206"/>
                      <a:pt x="142" y="202"/>
                      <a:pt x="143" y="202"/>
                    </a:cubicBezTo>
                    <a:close/>
                    <a:moveTo>
                      <a:pt x="192" y="124"/>
                    </a:moveTo>
                    <a:lnTo>
                      <a:pt x="186" y="126"/>
                    </a:lnTo>
                    <a:lnTo>
                      <a:pt x="186" y="126"/>
                    </a:lnTo>
                    <a:cubicBezTo>
                      <a:pt x="188" y="126"/>
                      <a:pt x="190" y="126"/>
                      <a:pt x="192" y="126"/>
                    </a:cubicBezTo>
                    <a:cubicBezTo>
                      <a:pt x="199" y="126"/>
                      <a:pt x="205" y="128"/>
                      <a:pt x="212" y="131"/>
                    </a:cubicBezTo>
                    <a:lnTo>
                      <a:pt x="219" y="131"/>
                    </a:lnTo>
                    <a:lnTo>
                      <a:pt x="225" y="137"/>
                    </a:lnTo>
                    <a:lnTo>
                      <a:pt x="232" y="144"/>
                    </a:lnTo>
                    <a:lnTo>
                      <a:pt x="232" y="144"/>
                    </a:lnTo>
                    <a:cubicBezTo>
                      <a:pt x="225" y="137"/>
                      <a:pt x="224" y="136"/>
                      <a:pt x="224" y="136"/>
                    </a:cubicBezTo>
                    <a:lnTo>
                      <a:pt x="224" y="136"/>
                    </a:lnTo>
                    <a:cubicBezTo>
                      <a:pt x="225" y="136"/>
                      <a:pt x="229" y="137"/>
                      <a:pt x="232" y="137"/>
                    </a:cubicBezTo>
                    <a:lnTo>
                      <a:pt x="245" y="151"/>
                    </a:lnTo>
                    <a:cubicBezTo>
                      <a:pt x="245" y="152"/>
                      <a:pt x="245" y="152"/>
                      <a:pt x="244" y="152"/>
                    </a:cubicBezTo>
                    <a:cubicBezTo>
                      <a:pt x="242" y="152"/>
                      <a:pt x="238" y="146"/>
                      <a:pt x="237" y="146"/>
                    </a:cubicBezTo>
                    <a:lnTo>
                      <a:pt x="237" y="146"/>
                    </a:lnTo>
                    <a:cubicBezTo>
                      <a:pt x="236" y="146"/>
                      <a:pt x="237" y="147"/>
                      <a:pt x="238" y="151"/>
                    </a:cubicBezTo>
                    <a:lnTo>
                      <a:pt x="245" y="157"/>
                    </a:lnTo>
                    <a:lnTo>
                      <a:pt x="252" y="164"/>
                    </a:lnTo>
                    <a:cubicBezTo>
                      <a:pt x="252" y="167"/>
                      <a:pt x="251" y="168"/>
                      <a:pt x="251" y="168"/>
                    </a:cubicBezTo>
                    <a:cubicBezTo>
                      <a:pt x="250" y="168"/>
                      <a:pt x="247" y="160"/>
                      <a:pt x="246" y="160"/>
                    </a:cubicBezTo>
                    <a:cubicBezTo>
                      <a:pt x="245" y="160"/>
                      <a:pt x="245" y="161"/>
                      <a:pt x="245" y="164"/>
                    </a:cubicBezTo>
                    <a:lnTo>
                      <a:pt x="250" y="174"/>
                    </a:lnTo>
                    <a:lnTo>
                      <a:pt x="245" y="184"/>
                    </a:lnTo>
                    <a:cubicBezTo>
                      <a:pt x="245" y="184"/>
                      <a:pt x="241" y="188"/>
                      <a:pt x="238" y="190"/>
                    </a:cubicBezTo>
                    <a:lnTo>
                      <a:pt x="238" y="190"/>
                    </a:lnTo>
                    <a:lnTo>
                      <a:pt x="225" y="197"/>
                    </a:lnTo>
                    <a:cubicBezTo>
                      <a:pt x="222" y="198"/>
                      <a:pt x="221" y="199"/>
                      <a:pt x="221" y="199"/>
                    </a:cubicBezTo>
                    <a:cubicBezTo>
                      <a:pt x="222" y="199"/>
                      <a:pt x="230" y="195"/>
                      <a:pt x="232" y="195"/>
                    </a:cubicBezTo>
                    <a:cubicBezTo>
                      <a:pt x="233" y="195"/>
                      <a:pt x="233" y="195"/>
                      <a:pt x="232" y="197"/>
                    </a:cubicBezTo>
                    <a:lnTo>
                      <a:pt x="212" y="203"/>
                    </a:lnTo>
                    <a:cubicBezTo>
                      <a:pt x="199" y="210"/>
                      <a:pt x="192" y="217"/>
                      <a:pt x="179" y="217"/>
                    </a:cubicBezTo>
                    <a:cubicBezTo>
                      <a:pt x="176" y="218"/>
                      <a:pt x="174" y="220"/>
                      <a:pt x="172" y="222"/>
                    </a:cubicBezTo>
                    <a:lnTo>
                      <a:pt x="172" y="222"/>
                    </a:lnTo>
                    <a:lnTo>
                      <a:pt x="166" y="217"/>
                    </a:lnTo>
                    <a:lnTo>
                      <a:pt x="153" y="210"/>
                    </a:lnTo>
                    <a:lnTo>
                      <a:pt x="153" y="210"/>
                    </a:lnTo>
                    <a:cubicBezTo>
                      <a:pt x="155" y="211"/>
                      <a:pt x="157" y="212"/>
                      <a:pt x="157" y="212"/>
                    </a:cubicBezTo>
                    <a:cubicBezTo>
                      <a:pt x="158" y="212"/>
                      <a:pt x="153" y="208"/>
                      <a:pt x="151" y="208"/>
                    </a:cubicBezTo>
                    <a:lnTo>
                      <a:pt x="151" y="208"/>
                    </a:lnTo>
                    <a:cubicBezTo>
                      <a:pt x="151" y="208"/>
                      <a:pt x="151" y="209"/>
                      <a:pt x="153" y="210"/>
                    </a:cubicBezTo>
                    <a:lnTo>
                      <a:pt x="146" y="203"/>
                    </a:lnTo>
                    <a:lnTo>
                      <a:pt x="139" y="197"/>
                    </a:lnTo>
                    <a:lnTo>
                      <a:pt x="133" y="184"/>
                    </a:lnTo>
                    <a:lnTo>
                      <a:pt x="133" y="184"/>
                    </a:lnTo>
                    <a:cubicBezTo>
                      <a:pt x="137" y="192"/>
                      <a:pt x="138" y="195"/>
                      <a:pt x="139" y="195"/>
                    </a:cubicBezTo>
                    <a:cubicBezTo>
                      <a:pt x="139" y="195"/>
                      <a:pt x="139" y="193"/>
                      <a:pt x="139" y="190"/>
                    </a:cubicBezTo>
                    <a:lnTo>
                      <a:pt x="133" y="184"/>
                    </a:lnTo>
                    <a:lnTo>
                      <a:pt x="133" y="184"/>
                    </a:lnTo>
                    <a:lnTo>
                      <a:pt x="133" y="184"/>
                    </a:lnTo>
                    <a:lnTo>
                      <a:pt x="133" y="177"/>
                    </a:lnTo>
                    <a:lnTo>
                      <a:pt x="133" y="164"/>
                    </a:lnTo>
                    <a:lnTo>
                      <a:pt x="139" y="157"/>
                    </a:lnTo>
                    <a:cubicBezTo>
                      <a:pt x="139" y="154"/>
                      <a:pt x="139" y="153"/>
                      <a:pt x="138" y="153"/>
                    </a:cubicBezTo>
                    <a:cubicBezTo>
                      <a:pt x="137" y="153"/>
                      <a:pt x="134" y="159"/>
                      <a:pt x="133" y="159"/>
                    </a:cubicBezTo>
                    <a:cubicBezTo>
                      <a:pt x="133" y="159"/>
                      <a:pt x="133" y="158"/>
                      <a:pt x="133" y="157"/>
                    </a:cubicBezTo>
                    <a:lnTo>
                      <a:pt x="139" y="151"/>
                    </a:lnTo>
                    <a:lnTo>
                      <a:pt x="146" y="144"/>
                    </a:lnTo>
                    <a:lnTo>
                      <a:pt x="156" y="134"/>
                    </a:lnTo>
                    <a:lnTo>
                      <a:pt x="156" y="134"/>
                    </a:lnTo>
                    <a:cubicBezTo>
                      <a:pt x="155" y="134"/>
                      <a:pt x="155" y="133"/>
                      <a:pt x="159" y="131"/>
                    </a:cubicBezTo>
                    <a:lnTo>
                      <a:pt x="159" y="131"/>
                    </a:lnTo>
                    <a:lnTo>
                      <a:pt x="156" y="134"/>
                    </a:lnTo>
                    <a:lnTo>
                      <a:pt x="156" y="134"/>
                    </a:lnTo>
                    <a:cubicBezTo>
                      <a:pt x="159" y="134"/>
                      <a:pt x="168" y="131"/>
                      <a:pt x="159" y="131"/>
                    </a:cubicBezTo>
                    <a:lnTo>
                      <a:pt x="166" y="131"/>
                    </a:lnTo>
                    <a:cubicBezTo>
                      <a:pt x="172" y="131"/>
                      <a:pt x="186" y="124"/>
                      <a:pt x="192" y="124"/>
                    </a:cubicBezTo>
                    <a:close/>
                    <a:moveTo>
                      <a:pt x="189" y="0"/>
                    </a:moveTo>
                    <a:cubicBezTo>
                      <a:pt x="138" y="0"/>
                      <a:pt x="86" y="21"/>
                      <a:pt x="54" y="58"/>
                    </a:cubicBezTo>
                    <a:cubicBezTo>
                      <a:pt x="1" y="118"/>
                      <a:pt x="1" y="210"/>
                      <a:pt x="54" y="270"/>
                    </a:cubicBezTo>
                    <a:cubicBezTo>
                      <a:pt x="82" y="298"/>
                      <a:pt x="116" y="317"/>
                      <a:pt x="155" y="317"/>
                    </a:cubicBezTo>
                    <a:cubicBezTo>
                      <a:pt x="161" y="317"/>
                      <a:pt x="166" y="317"/>
                      <a:pt x="172" y="316"/>
                    </a:cubicBezTo>
                    <a:cubicBezTo>
                      <a:pt x="175" y="316"/>
                      <a:pt x="177" y="316"/>
                      <a:pt x="180" y="315"/>
                    </a:cubicBezTo>
                    <a:lnTo>
                      <a:pt x="180" y="315"/>
                    </a:lnTo>
                    <a:cubicBezTo>
                      <a:pt x="187" y="320"/>
                      <a:pt x="196" y="322"/>
                      <a:pt x="205" y="322"/>
                    </a:cubicBezTo>
                    <a:cubicBezTo>
                      <a:pt x="225" y="322"/>
                      <a:pt x="245" y="322"/>
                      <a:pt x="265" y="316"/>
                    </a:cubicBezTo>
                    <a:cubicBezTo>
                      <a:pt x="278" y="316"/>
                      <a:pt x="298" y="303"/>
                      <a:pt x="311" y="296"/>
                    </a:cubicBezTo>
                    <a:cubicBezTo>
                      <a:pt x="351" y="270"/>
                      <a:pt x="371" y="230"/>
                      <a:pt x="377" y="184"/>
                    </a:cubicBezTo>
                    <a:cubicBezTo>
                      <a:pt x="384" y="104"/>
                      <a:pt x="318" y="32"/>
                      <a:pt x="252" y="12"/>
                    </a:cubicBezTo>
                    <a:cubicBezTo>
                      <a:pt x="232" y="4"/>
                      <a:pt x="210" y="0"/>
                      <a:pt x="1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36"/>
              <p:cNvSpPr/>
              <p:nvPr/>
            </p:nvSpPr>
            <p:spPr>
              <a:xfrm>
                <a:off x="3793141" y="2356073"/>
                <a:ext cx="10304" cy="9578"/>
              </a:xfrm>
              <a:custGeom>
                <a:rect b="b" l="l" r="r" t="t"/>
                <a:pathLst>
                  <a:path extrusionOk="0" h="277" w="298">
                    <a:moveTo>
                      <a:pt x="178" y="137"/>
                    </a:moveTo>
                    <a:cubicBezTo>
                      <a:pt x="177" y="142"/>
                      <a:pt x="176" y="145"/>
                      <a:pt x="172" y="149"/>
                    </a:cubicBezTo>
                    <a:lnTo>
                      <a:pt x="178" y="137"/>
                    </a:lnTo>
                    <a:close/>
                    <a:moveTo>
                      <a:pt x="162" y="157"/>
                    </a:moveTo>
                    <a:lnTo>
                      <a:pt x="161" y="159"/>
                    </a:lnTo>
                    <a:lnTo>
                      <a:pt x="161" y="159"/>
                    </a:lnTo>
                    <a:cubicBezTo>
                      <a:pt x="158" y="161"/>
                      <a:pt x="156" y="161"/>
                      <a:pt x="153" y="162"/>
                    </a:cubicBezTo>
                    <a:lnTo>
                      <a:pt x="153" y="162"/>
                    </a:lnTo>
                    <a:lnTo>
                      <a:pt x="162" y="157"/>
                    </a:lnTo>
                    <a:close/>
                    <a:moveTo>
                      <a:pt x="178" y="136"/>
                    </a:moveTo>
                    <a:cubicBezTo>
                      <a:pt x="178" y="136"/>
                      <a:pt x="178" y="136"/>
                      <a:pt x="178" y="136"/>
                    </a:cubicBezTo>
                    <a:lnTo>
                      <a:pt x="178" y="136"/>
                    </a:lnTo>
                    <a:lnTo>
                      <a:pt x="168" y="151"/>
                    </a:lnTo>
                    <a:lnTo>
                      <a:pt x="168" y="151"/>
                    </a:lnTo>
                    <a:lnTo>
                      <a:pt x="167" y="152"/>
                    </a:lnTo>
                    <a:lnTo>
                      <a:pt x="167" y="152"/>
                    </a:lnTo>
                    <a:lnTo>
                      <a:pt x="172" y="142"/>
                    </a:lnTo>
                    <a:lnTo>
                      <a:pt x="164" y="154"/>
                    </a:lnTo>
                    <a:lnTo>
                      <a:pt x="164" y="154"/>
                    </a:lnTo>
                    <a:lnTo>
                      <a:pt x="153" y="162"/>
                    </a:lnTo>
                    <a:lnTo>
                      <a:pt x="153" y="162"/>
                    </a:lnTo>
                    <a:cubicBezTo>
                      <a:pt x="150" y="162"/>
                      <a:pt x="148" y="162"/>
                      <a:pt x="146" y="162"/>
                    </a:cubicBezTo>
                    <a:cubicBezTo>
                      <a:pt x="141" y="162"/>
                      <a:pt x="137" y="162"/>
                      <a:pt x="130" y="160"/>
                    </a:cubicBezTo>
                    <a:lnTo>
                      <a:pt x="130" y="160"/>
                    </a:lnTo>
                    <a:cubicBezTo>
                      <a:pt x="125" y="156"/>
                      <a:pt x="120" y="155"/>
                      <a:pt x="116" y="151"/>
                    </a:cubicBezTo>
                    <a:lnTo>
                      <a:pt x="116" y="151"/>
                    </a:lnTo>
                    <a:cubicBezTo>
                      <a:pt x="115" y="152"/>
                      <a:pt x="115" y="154"/>
                      <a:pt x="113" y="155"/>
                    </a:cubicBezTo>
                    <a:cubicBezTo>
                      <a:pt x="113" y="153"/>
                      <a:pt x="114" y="151"/>
                      <a:pt x="115" y="151"/>
                    </a:cubicBezTo>
                    <a:lnTo>
                      <a:pt x="115" y="151"/>
                    </a:lnTo>
                    <a:cubicBezTo>
                      <a:pt x="115" y="151"/>
                      <a:pt x="115" y="151"/>
                      <a:pt x="116" y="151"/>
                    </a:cubicBezTo>
                    <a:lnTo>
                      <a:pt x="116" y="151"/>
                    </a:lnTo>
                    <a:cubicBezTo>
                      <a:pt x="116" y="151"/>
                      <a:pt x="115" y="150"/>
                      <a:pt x="115" y="150"/>
                    </a:cubicBezTo>
                    <a:lnTo>
                      <a:pt x="115" y="150"/>
                    </a:lnTo>
                    <a:cubicBezTo>
                      <a:pt x="115" y="150"/>
                      <a:pt x="115" y="151"/>
                      <a:pt x="115" y="151"/>
                    </a:cubicBezTo>
                    <a:lnTo>
                      <a:pt x="115" y="151"/>
                    </a:lnTo>
                    <a:cubicBezTo>
                      <a:pt x="114" y="150"/>
                      <a:pt x="113" y="149"/>
                      <a:pt x="113" y="149"/>
                    </a:cubicBezTo>
                    <a:lnTo>
                      <a:pt x="113" y="149"/>
                    </a:lnTo>
                    <a:lnTo>
                      <a:pt x="126" y="155"/>
                    </a:lnTo>
                    <a:lnTo>
                      <a:pt x="116" y="149"/>
                    </a:lnTo>
                    <a:lnTo>
                      <a:pt x="119" y="149"/>
                    </a:lnTo>
                    <a:lnTo>
                      <a:pt x="126" y="142"/>
                    </a:lnTo>
                    <a:lnTo>
                      <a:pt x="152" y="142"/>
                    </a:lnTo>
                    <a:cubicBezTo>
                      <a:pt x="161" y="138"/>
                      <a:pt x="170" y="136"/>
                      <a:pt x="178" y="136"/>
                    </a:cubicBezTo>
                    <a:close/>
                    <a:moveTo>
                      <a:pt x="175" y="1"/>
                    </a:moveTo>
                    <a:cubicBezTo>
                      <a:pt x="169" y="1"/>
                      <a:pt x="164" y="2"/>
                      <a:pt x="159" y="4"/>
                    </a:cubicBezTo>
                    <a:cubicBezTo>
                      <a:pt x="139" y="10"/>
                      <a:pt x="119" y="23"/>
                      <a:pt x="113" y="37"/>
                    </a:cubicBezTo>
                    <a:cubicBezTo>
                      <a:pt x="110" y="46"/>
                      <a:pt x="108" y="55"/>
                      <a:pt x="108" y="63"/>
                    </a:cubicBezTo>
                    <a:lnTo>
                      <a:pt x="80" y="63"/>
                    </a:lnTo>
                    <a:cubicBezTo>
                      <a:pt x="66" y="70"/>
                      <a:pt x="47" y="83"/>
                      <a:pt x="40" y="96"/>
                    </a:cubicBezTo>
                    <a:cubicBezTo>
                      <a:pt x="14" y="116"/>
                      <a:pt x="0" y="155"/>
                      <a:pt x="14" y="188"/>
                    </a:cubicBezTo>
                    <a:cubicBezTo>
                      <a:pt x="20" y="221"/>
                      <a:pt x="47" y="248"/>
                      <a:pt x="73" y="261"/>
                    </a:cubicBezTo>
                    <a:cubicBezTo>
                      <a:pt x="92" y="271"/>
                      <a:pt x="115" y="277"/>
                      <a:pt x="136" y="277"/>
                    </a:cubicBezTo>
                    <a:cubicBezTo>
                      <a:pt x="144" y="277"/>
                      <a:pt x="152" y="276"/>
                      <a:pt x="159" y="274"/>
                    </a:cubicBezTo>
                    <a:cubicBezTo>
                      <a:pt x="192" y="274"/>
                      <a:pt x="225" y="261"/>
                      <a:pt x="251" y="241"/>
                    </a:cubicBezTo>
                    <a:cubicBezTo>
                      <a:pt x="271" y="221"/>
                      <a:pt x="284" y="195"/>
                      <a:pt x="291" y="169"/>
                    </a:cubicBezTo>
                    <a:cubicBezTo>
                      <a:pt x="297" y="142"/>
                      <a:pt x="297" y="109"/>
                      <a:pt x="284" y="76"/>
                    </a:cubicBezTo>
                    <a:cubicBezTo>
                      <a:pt x="271" y="50"/>
                      <a:pt x="245" y="30"/>
                      <a:pt x="225" y="17"/>
                    </a:cubicBezTo>
                    <a:cubicBezTo>
                      <a:pt x="206" y="7"/>
                      <a:pt x="190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" name="Google Shape;2285;p36"/>
              <p:cNvSpPr/>
              <p:nvPr/>
            </p:nvSpPr>
            <p:spPr>
              <a:xfrm>
                <a:off x="3794490" y="2364614"/>
                <a:ext cx="11929" cy="9509"/>
              </a:xfrm>
              <a:custGeom>
                <a:rect b="b" l="l" r="r" t="t"/>
                <a:pathLst>
                  <a:path extrusionOk="0" h="275" w="345">
                    <a:moveTo>
                      <a:pt x="113" y="140"/>
                    </a:moveTo>
                    <a:lnTo>
                      <a:pt x="113" y="140"/>
                    </a:lnTo>
                    <a:cubicBezTo>
                      <a:pt x="114" y="142"/>
                      <a:pt x="115" y="143"/>
                      <a:pt x="115" y="144"/>
                    </a:cubicBezTo>
                    <a:lnTo>
                      <a:pt x="115" y="144"/>
                    </a:ln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cubicBezTo>
                      <a:pt x="115" y="143"/>
                      <a:pt x="114" y="141"/>
                      <a:pt x="113" y="140"/>
                    </a:cubicBezTo>
                    <a:close/>
                    <a:moveTo>
                      <a:pt x="115" y="144"/>
                    </a:moveTo>
                    <a:lnTo>
                      <a:pt x="113" y="146"/>
                    </a:lnTo>
                    <a:lnTo>
                      <a:pt x="117" y="146"/>
                    </a:lnTo>
                    <a:cubicBezTo>
                      <a:pt x="116" y="145"/>
                      <a:pt x="116" y="145"/>
                      <a:pt x="115" y="144"/>
                    </a:cubicBezTo>
                    <a:close/>
                    <a:moveTo>
                      <a:pt x="211" y="99"/>
                    </a:moveTo>
                    <a:lnTo>
                      <a:pt x="212" y="100"/>
                    </a:lnTo>
                    <a:lnTo>
                      <a:pt x="219" y="107"/>
                    </a:lnTo>
                    <a:lnTo>
                      <a:pt x="219" y="113"/>
                    </a:lnTo>
                    <a:lnTo>
                      <a:pt x="212" y="126"/>
                    </a:lnTo>
                    <a:lnTo>
                      <a:pt x="212" y="126"/>
                    </a:lnTo>
                    <a:cubicBezTo>
                      <a:pt x="216" y="119"/>
                      <a:pt x="218" y="115"/>
                      <a:pt x="217" y="115"/>
                    </a:cubicBezTo>
                    <a:lnTo>
                      <a:pt x="217" y="115"/>
                    </a:lnTo>
                    <a:cubicBezTo>
                      <a:pt x="217" y="115"/>
                      <a:pt x="215" y="117"/>
                      <a:pt x="212" y="120"/>
                    </a:cubicBezTo>
                    <a:lnTo>
                      <a:pt x="212" y="126"/>
                    </a:lnTo>
                    <a:lnTo>
                      <a:pt x="206" y="133"/>
                    </a:lnTo>
                    <a:cubicBezTo>
                      <a:pt x="207" y="132"/>
                      <a:pt x="207" y="131"/>
                      <a:pt x="207" y="131"/>
                    </a:cubicBezTo>
                    <a:lnTo>
                      <a:pt x="207" y="131"/>
                    </a:lnTo>
                    <a:cubicBezTo>
                      <a:pt x="206" y="131"/>
                      <a:pt x="200" y="135"/>
                      <a:pt x="201" y="135"/>
                    </a:cubicBezTo>
                    <a:cubicBezTo>
                      <a:pt x="202" y="135"/>
                      <a:pt x="203" y="134"/>
                      <a:pt x="206" y="133"/>
                    </a:cubicBezTo>
                    <a:lnTo>
                      <a:pt x="206" y="133"/>
                    </a:lnTo>
                    <a:cubicBezTo>
                      <a:pt x="199" y="140"/>
                      <a:pt x="186" y="146"/>
                      <a:pt x="179" y="146"/>
                    </a:cubicBezTo>
                    <a:lnTo>
                      <a:pt x="192" y="146"/>
                    </a:lnTo>
                    <a:cubicBezTo>
                      <a:pt x="179" y="146"/>
                      <a:pt x="166" y="153"/>
                      <a:pt x="153" y="153"/>
                    </a:cubicBezTo>
                    <a:lnTo>
                      <a:pt x="146" y="153"/>
                    </a:lnTo>
                    <a:cubicBezTo>
                      <a:pt x="142" y="153"/>
                      <a:pt x="134" y="153"/>
                      <a:pt x="127" y="150"/>
                    </a:cubicBezTo>
                    <a:lnTo>
                      <a:pt x="127" y="150"/>
                    </a:lnTo>
                    <a:cubicBezTo>
                      <a:pt x="128" y="151"/>
                      <a:pt x="128" y="151"/>
                      <a:pt x="127" y="151"/>
                    </a:cubicBezTo>
                    <a:cubicBezTo>
                      <a:pt x="126" y="151"/>
                      <a:pt x="123" y="149"/>
                      <a:pt x="120" y="146"/>
                    </a:cubicBezTo>
                    <a:lnTo>
                      <a:pt x="120" y="146"/>
                    </a:lnTo>
                    <a:cubicBezTo>
                      <a:pt x="122" y="148"/>
                      <a:pt x="124" y="149"/>
                      <a:pt x="127" y="150"/>
                    </a:cubicBezTo>
                    <a:lnTo>
                      <a:pt x="127" y="150"/>
                    </a:lnTo>
                    <a:cubicBezTo>
                      <a:pt x="126" y="150"/>
                      <a:pt x="124" y="148"/>
                      <a:pt x="120" y="146"/>
                    </a:cubicBezTo>
                    <a:lnTo>
                      <a:pt x="120" y="146"/>
                    </a:lnTo>
                    <a:cubicBezTo>
                      <a:pt x="120" y="146"/>
                      <a:pt x="120" y="146"/>
                      <a:pt x="120" y="146"/>
                    </a:cubicBezTo>
                    <a:lnTo>
                      <a:pt x="117" y="146"/>
                    </a:lnTo>
                    <a:cubicBezTo>
                      <a:pt x="118" y="149"/>
                      <a:pt x="118" y="150"/>
                      <a:pt x="118" y="150"/>
                    </a:cubicBezTo>
                    <a:cubicBezTo>
                      <a:pt x="118" y="150"/>
                      <a:pt x="116" y="149"/>
                      <a:pt x="113" y="146"/>
                    </a:cubicBezTo>
                    <a:lnTo>
                      <a:pt x="113" y="140"/>
                    </a:lnTo>
                    <a:cubicBezTo>
                      <a:pt x="113" y="140"/>
                      <a:pt x="113" y="140"/>
                      <a:pt x="113" y="140"/>
                    </a:cubicBezTo>
                    <a:lnTo>
                      <a:pt x="113" y="140"/>
                    </a:lnTo>
                    <a:cubicBezTo>
                      <a:pt x="113" y="143"/>
                      <a:pt x="114" y="144"/>
                      <a:pt x="114" y="144"/>
                    </a:cubicBez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lnTo>
                      <a:pt x="115" y="144"/>
                    </a:lnTo>
                    <a:lnTo>
                      <a:pt x="115" y="144"/>
                    </a:lnTo>
                    <a:cubicBezTo>
                      <a:pt x="116" y="145"/>
                      <a:pt x="116" y="145"/>
                      <a:pt x="116" y="145"/>
                    </a:cubicBezTo>
                    <a:cubicBezTo>
                      <a:pt x="116" y="145"/>
                      <a:pt x="116" y="145"/>
                      <a:pt x="116" y="144"/>
                    </a:cubicBezTo>
                    <a:lnTo>
                      <a:pt x="116" y="144"/>
                    </a:lnTo>
                    <a:lnTo>
                      <a:pt x="120" y="140"/>
                    </a:lnTo>
                    <a:cubicBezTo>
                      <a:pt x="120" y="139"/>
                      <a:pt x="120" y="138"/>
                      <a:pt x="119" y="138"/>
                    </a:cubicBezTo>
                    <a:cubicBezTo>
                      <a:pt x="119" y="138"/>
                      <a:pt x="117" y="142"/>
                      <a:pt x="116" y="143"/>
                    </a:cubicBezTo>
                    <a:lnTo>
                      <a:pt x="116" y="143"/>
                    </a:lnTo>
                    <a:cubicBezTo>
                      <a:pt x="115" y="142"/>
                      <a:pt x="115" y="140"/>
                      <a:pt x="114" y="139"/>
                    </a:cubicBezTo>
                    <a:lnTo>
                      <a:pt x="114" y="139"/>
                    </a:lnTo>
                    <a:lnTo>
                      <a:pt x="126" y="126"/>
                    </a:lnTo>
                    <a:lnTo>
                      <a:pt x="133" y="120"/>
                    </a:lnTo>
                    <a:lnTo>
                      <a:pt x="179" y="120"/>
                    </a:lnTo>
                    <a:cubicBezTo>
                      <a:pt x="181" y="120"/>
                      <a:pt x="183" y="120"/>
                      <a:pt x="185" y="120"/>
                    </a:cubicBezTo>
                    <a:cubicBezTo>
                      <a:pt x="198" y="120"/>
                      <a:pt x="208" y="110"/>
                      <a:pt x="211" y="99"/>
                    </a:cubicBezTo>
                    <a:close/>
                    <a:moveTo>
                      <a:pt x="225" y="1"/>
                    </a:moveTo>
                    <a:cubicBezTo>
                      <a:pt x="206" y="1"/>
                      <a:pt x="186" y="7"/>
                      <a:pt x="173" y="21"/>
                    </a:cubicBezTo>
                    <a:cubicBezTo>
                      <a:pt x="170" y="23"/>
                      <a:pt x="168" y="26"/>
                      <a:pt x="166" y="27"/>
                    </a:cubicBezTo>
                    <a:lnTo>
                      <a:pt x="166" y="27"/>
                    </a:lnTo>
                    <a:cubicBezTo>
                      <a:pt x="166" y="34"/>
                      <a:pt x="159" y="40"/>
                      <a:pt x="159" y="47"/>
                    </a:cubicBezTo>
                    <a:cubicBezTo>
                      <a:pt x="158" y="51"/>
                      <a:pt x="156" y="53"/>
                      <a:pt x="155" y="55"/>
                    </a:cubicBezTo>
                    <a:lnTo>
                      <a:pt x="155" y="55"/>
                    </a:lnTo>
                    <a:cubicBezTo>
                      <a:pt x="155" y="55"/>
                      <a:pt x="154" y="55"/>
                      <a:pt x="153" y="54"/>
                    </a:cubicBezTo>
                    <a:lnTo>
                      <a:pt x="153" y="54"/>
                    </a:lnTo>
                    <a:cubicBezTo>
                      <a:pt x="153" y="54"/>
                      <a:pt x="153" y="54"/>
                      <a:pt x="153" y="54"/>
                    </a:cubicBezTo>
                    <a:lnTo>
                      <a:pt x="153" y="54"/>
                    </a:lnTo>
                    <a:lnTo>
                      <a:pt x="153" y="54"/>
                    </a:lnTo>
                    <a:cubicBezTo>
                      <a:pt x="139" y="50"/>
                      <a:pt x="125" y="47"/>
                      <a:pt x="113" y="47"/>
                    </a:cubicBezTo>
                    <a:cubicBezTo>
                      <a:pt x="74" y="47"/>
                      <a:pt x="41" y="67"/>
                      <a:pt x="21" y="93"/>
                    </a:cubicBezTo>
                    <a:cubicBezTo>
                      <a:pt x="1" y="126"/>
                      <a:pt x="1" y="166"/>
                      <a:pt x="14" y="199"/>
                    </a:cubicBezTo>
                    <a:cubicBezTo>
                      <a:pt x="27" y="232"/>
                      <a:pt x="60" y="252"/>
                      <a:pt x="87" y="265"/>
                    </a:cubicBezTo>
                    <a:cubicBezTo>
                      <a:pt x="105" y="270"/>
                      <a:pt x="124" y="274"/>
                      <a:pt x="143" y="274"/>
                    </a:cubicBezTo>
                    <a:cubicBezTo>
                      <a:pt x="151" y="274"/>
                      <a:pt x="158" y="274"/>
                      <a:pt x="166" y="272"/>
                    </a:cubicBezTo>
                    <a:cubicBezTo>
                      <a:pt x="199" y="272"/>
                      <a:pt x="232" y="265"/>
                      <a:pt x="265" y="245"/>
                    </a:cubicBezTo>
                    <a:cubicBezTo>
                      <a:pt x="325" y="206"/>
                      <a:pt x="344" y="126"/>
                      <a:pt x="311" y="60"/>
                    </a:cubicBezTo>
                    <a:cubicBezTo>
                      <a:pt x="298" y="27"/>
                      <a:pt x="258" y="7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" name="Google Shape;2286;p36"/>
              <p:cNvSpPr/>
              <p:nvPr/>
            </p:nvSpPr>
            <p:spPr>
              <a:xfrm>
                <a:off x="3813473" y="2361018"/>
                <a:ext cx="11203" cy="12275"/>
              </a:xfrm>
              <a:custGeom>
                <a:rect b="b" l="l" r="r" t="t"/>
                <a:pathLst>
                  <a:path extrusionOk="0" h="355" w="324">
                    <a:moveTo>
                      <a:pt x="205" y="158"/>
                    </a:moveTo>
                    <a:lnTo>
                      <a:pt x="205" y="158"/>
                    </a:lnTo>
                    <a:cubicBezTo>
                      <a:pt x="205" y="158"/>
                      <a:pt x="207" y="162"/>
                      <a:pt x="209" y="163"/>
                    </a:cubicBezTo>
                    <a:lnTo>
                      <a:pt x="209" y="163"/>
                    </a:lnTo>
                    <a:cubicBezTo>
                      <a:pt x="208" y="161"/>
                      <a:pt x="207" y="160"/>
                      <a:pt x="205" y="158"/>
                    </a:cubicBezTo>
                    <a:close/>
                    <a:moveTo>
                      <a:pt x="165" y="211"/>
                    </a:moveTo>
                    <a:lnTo>
                      <a:pt x="178" y="217"/>
                    </a:lnTo>
                    <a:lnTo>
                      <a:pt x="172" y="217"/>
                    </a:lnTo>
                    <a:lnTo>
                      <a:pt x="165" y="211"/>
                    </a:lnTo>
                    <a:close/>
                    <a:moveTo>
                      <a:pt x="132" y="105"/>
                    </a:moveTo>
                    <a:cubicBezTo>
                      <a:pt x="123" y="105"/>
                      <a:pt x="132" y="108"/>
                      <a:pt x="135" y="108"/>
                    </a:cubicBezTo>
                    <a:cubicBezTo>
                      <a:pt x="136" y="108"/>
                      <a:pt x="136" y="107"/>
                      <a:pt x="132" y="105"/>
                    </a:cubicBezTo>
                    <a:lnTo>
                      <a:pt x="132" y="105"/>
                    </a:lnTo>
                    <a:lnTo>
                      <a:pt x="145" y="111"/>
                    </a:lnTo>
                    <a:lnTo>
                      <a:pt x="158" y="111"/>
                    </a:lnTo>
                    <a:lnTo>
                      <a:pt x="165" y="118"/>
                    </a:lnTo>
                    <a:cubicBezTo>
                      <a:pt x="165" y="118"/>
                      <a:pt x="159" y="115"/>
                      <a:pt x="157" y="115"/>
                    </a:cubicBezTo>
                    <a:cubicBezTo>
                      <a:pt x="156" y="115"/>
                      <a:pt x="156" y="116"/>
                      <a:pt x="158" y="118"/>
                    </a:cubicBezTo>
                    <a:cubicBezTo>
                      <a:pt x="165" y="118"/>
                      <a:pt x="172" y="125"/>
                      <a:pt x="178" y="125"/>
                    </a:cubicBezTo>
                    <a:lnTo>
                      <a:pt x="185" y="125"/>
                    </a:lnTo>
                    <a:lnTo>
                      <a:pt x="192" y="138"/>
                    </a:lnTo>
                    <a:lnTo>
                      <a:pt x="198" y="144"/>
                    </a:lnTo>
                    <a:lnTo>
                      <a:pt x="205" y="158"/>
                    </a:lnTo>
                    <a:lnTo>
                      <a:pt x="211" y="158"/>
                    </a:lnTo>
                    <a:cubicBezTo>
                      <a:pt x="211" y="162"/>
                      <a:pt x="211" y="164"/>
                      <a:pt x="210" y="164"/>
                    </a:cubicBezTo>
                    <a:cubicBezTo>
                      <a:pt x="209" y="164"/>
                      <a:pt x="209" y="163"/>
                      <a:pt x="209" y="163"/>
                    </a:cubicBezTo>
                    <a:lnTo>
                      <a:pt x="209" y="163"/>
                    </a:lnTo>
                    <a:cubicBezTo>
                      <a:pt x="211" y="168"/>
                      <a:pt x="211" y="173"/>
                      <a:pt x="211" y="178"/>
                    </a:cubicBezTo>
                    <a:lnTo>
                      <a:pt x="211" y="191"/>
                    </a:lnTo>
                    <a:lnTo>
                      <a:pt x="211" y="204"/>
                    </a:lnTo>
                    <a:lnTo>
                      <a:pt x="211" y="217"/>
                    </a:lnTo>
                    <a:lnTo>
                      <a:pt x="205" y="224"/>
                    </a:lnTo>
                    <a:lnTo>
                      <a:pt x="198" y="230"/>
                    </a:lnTo>
                    <a:lnTo>
                      <a:pt x="197" y="231"/>
                    </a:lnTo>
                    <a:lnTo>
                      <a:pt x="197" y="231"/>
                    </a:lnTo>
                    <a:cubicBezTo>
                      <a:pt x="195" y="218"/>
                      <a:pt x="183" y="209"/>
                      <a:pt x="169" y="209"/>
                    </a:cubicBezTo>
                    <a:cubicBezTo>
                      <a:pt x="168" y="209"/>
                      <a:pt x="166" y="209"/>
                      <a:pt x="165" y="209"/>
                    </a:cubicBezTo>
                    <a:lnTo>
                      <a:pt x="165" y="209"/>
                    </a:lnTo>
                    <a:lnTo>
                      <a:pt x="165" y="204"/>
                    </a:lnTo>
                    <a:lnTo>
                      <a:pt x="145" y="184"/>
                    </a:lnTo>
                    <a:lnTo>
                      <a:pt x="125" y="164"/>
                    </a:lnTo>
                    <a:lnTo>
                      <a:pt x="119" y="151"/>
                    </a:lnTo>
                    <a:lnTo>
                      <a:pt x="112" y="138"/>
                    </a:lnTo>
                    <a:cubicBezTo>
                      <a:pt x="112" y="131"/>
                      <a:pt x="106" y="118"/>
                      <a:pt x="106" y="111"/>
                    </a:cubicBezTo>
                    <a:lnTo>
                      <a:pt x="106" y="105"/>
                    </a:lnTo>
                    <a:close/>
                    <a:moveTo>
                      <a:pt x="143" y="227"/>
                    </a:moveTo>
                    <a:cubicBezTo>
                      <a:pt x="142" y="232"/>
                      <a:pt x="143" y="238"/>
                      <a:pt x="145" y="244"/>
                    </a:cubicBezTo>
                    <a:lnTo>
                      <a:pt x="139" y="230"/>
                    </a:lnTo>
                    <a:lnTo>
                      <a:pt x="143" y="227"/>
                    </a:lnTo>
                    <a:close/>
                    <a:moveTo>
                      <a:pt x="128" y="0"/>
                    </a:moveTo>
                    <a:cubicBezTo>
                      <a:pt x="98" y="0"/>
                      <a:pt x="67" y="8"/>
                      <a:pt x="40" y="19"/>
                    </a:cubicBezTo>
                    <a:cubicBezTo>
                      <a:pt x="13" y="26"/>
                      <a:pt x="0" y="39"/>
                      <a:pt x="0" y="65"/>
                    </a:cubicBezTo>
                    <a:cubicBezTo>
                      <a:pt x="0" y="98"/>
                      <a:pt x="7" y="125"/>
                      <a:pt x="13" y="151"/>
                    </a:cubicBezTo>
                    <a:cubicBezTo>
                      <a:pt x="26" y="184"/>
                      <a:pt x="40" y="217"/>
                      <a:pt x="66" y="237"/>
                    </a:cubicBezTo>
                    <a:cubicBezTo>
                      <a:pt x="74" y="245"/>
                      <a:pt x="84" y="253"/>
                      <a:pt x="95" y="260"/>
                    </a:cubicBezTo>
                    <a:lnTo>
                      <a:pt x="95" y="260"/>
                    </a:lnTo>
                    <a:cubicBezTo>
                      <a:pt x="84" y="267"/>
                      <a:pt x="74" y="281"/>
                      <a:pt x="79" y="296"/>
                    </a:cubicBezTo>
                    <a:cubicBezTo>
                      <a:pt x="79" y="303"/>
                      <a:pt x="86" y="310"/>
                      <a:pt x="92" y="316"/>
                    </a:cubicBezTo>
                    <a:cubicBezTo>
                      <a:pt x="99" y="336"/>
                      <a:pt x="112" y="343"/>
                      <a:pt x="132" y="349"/>
                    </a:cubicBezTo>
                    <a:cubicBezTo>
                      <a:pt x="142" y="352"/>
                      <a:pt x="154" y="354"/>
                      <a:pt x="166" y="354"/>
                    </a:cubicBezTo>
                    <a:cubicBezTo>
                      <a:pt x="178" y="354"/>
                      <a:pt x="192" y="352"/>
                      <a:pt x="205" y="349"/>
                    </a:cubicBezTo>
                    <a:cubicBezTo>
                      <a:pt x="244" y="336"/>
                      <a:pt x="284" y="303"/>
                      <a:pt x="304" y="263"/>
                    </a:cubicBezTo>
                    <a:cubicBezTo>
                      <a:pt x="324" y="211"/>
                      <a:pt x="324" y="158"/>
                      <a:pt x="304" y="111"/>
                    </a:cubicBezTo>
                    <a:cubicBezTo>
                      <a:pt x="284" y="65"/>
                      <a:pt x="238" y="32"/>
                      <a:pt x="192" y="12"/>
                    </a:cubicBezTo>
                    <a:cubicBezTo>
                      <a:pt x="172" y="4"/>
                      <a:pt x="150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" name="Google Shape;2287;p36"/>
              <p:cNvSpPr/>
              <p:nvPr/>
            </p:nvSpPr>
            <p:spPr>
              <a:xfrm>
                <a:off x="3810949" y="2367587"/>
                <a:ext cx="9855" cy="8956"/>
              </a:xfrm>
              <a:custGeom>
                <a:rect b="b" l="l" r="r" t="t"/>
                <a:pathLst>
                  <a:path extrusionOk="0" h="259" w="285">
                    <a:moveTo>
                      <a:pt x="146" y="80"/>
                    </a:moveTo>
                    <a:lnTo>
                      <a:pt x="152" y="87"/>
                    </a:lnTo>
                    <a:lnTo>
                      <a:pt x="158" y="89"/>
                    </a:lnTo>
                    <a:lnTo>
                      <a:pt x="158" y="89"/>
                    </a:lnTo>
                    <a:cubicBezTo>
                      <a:pt x="158" y="93"/>
                      <a:pt x="159" y="96"/>
                      <a:pt x="159" y="100"/>
                    </a:cubicBezTo>
                    <a:lnTo>
                      <a:pt x="165" y="106"/>
                    </a:lnTo>
                    <a:lnTo>
                      <a:pt x="165" y="106"/>
                    </a:lnTo>
                    <a:lnTo>
                      <a:pt x="171" y="117"/>
                    </a:lnTo>
                    <a:lnTo>
                      <a:pt x="165" y="133"/>
                    </a:lnTo>
                    <a:lnTo>
                      <a:pt x="172" y="120"/>
                    </a:lnTo>
                    <a:lnTo>
                      <a:pt x="169" y="129"/>
                    </a:lnTo>
                    <a:lnTo>
                      <a:pt x="169" y="129"/>
                    </a:lnTo>
                    <a:lnTo>
                      <a:pt x="165" y="133"/>
                    </a:lnTo>
                    <a:lnTo>
                      <a:pt x="165" y="133"/>
                    </a:lnTo>
                    <a:cubicBezTo>
                      <a:pt x="159" y="139"/>
                      <a:pt x="153" y="145"/>
                      <a:pt x="142" y="146"/>
                    </a:cubicBezTo>
                    <a:lnTo>
                      <a:pt x="142" y="146"/>
                    </a:lnTo>
                    <a:cubicBezTo>
                      <a:pt x="146" y="144"/>
                      <a:pt x="149" y="143"/>
                      <a:pt x="152" y="139"/>
                    </a:cubicBezTo>
                    <a:lnTo>
                      <a:pt x="152" y="139"/>
                    </a:lnTo>
                    <a:lnTo>
                      <a:pt x="139" y="146"/>
                    </a:lnTo>
                    <a:cubicBezTo>
                      <a:pt x="140" y="146"/>
                      <a:pt x="141" y="146"/>
                      <a:pt x="142" y="146"/>
                    </a:cubicBezTo>
                    <a:lnTo>
                      <a:pt x="142" y="146"/>
                    </a:lnTo>
                    <a:cubicBezTo>
                      <a:pt x="142" y="146"/>
                      <a:pt x="142" y="146"/>
                      <a:pt x="142" y="146"/>
                    </a:cubicBezTo>
                    <a:lnTo>
                      <a:pt x="119" y="146"/>
                    </a:lnTo>
                    <a:lnTo>
                      <a:pt x="122" y="147"/>
                    </a:lnTo>
                    <a:lnTo>
                      <a:pt x="122" y="147"/>
                    </a:lnTo>
                    <a:cubicBezTo>
                      <a:pt x="116" y="146"/>
                      <a:pt x="110" y="146"/>
                      <a:pt x="106" y="146"/>
                    </a:cubicBezTo>
                    <a:lnTo>
                      <a:pt x="119" y="146"/>
                    </a:lnTo>
                    <a:lnTo>
                      <a:pt x="109" y="141"/>
                    </a:lnTo>
                    <a:lnTo>
                      <a:pt x="109" y="141"/>
                    </a:lnTo>
                    <a:lnTo>
                      <a:pt x="105" y="135"/>
                    </a:lnTo>
                    <a:lnTo>
                      <a:pt x="105" y="135"/>
                    </a:lnTo>
                    <a:cubicBezTo>
                      <a:pt x="103" y="130"/>
                      <a:pt x="99" y="125"/>
                      <a:pt x="99" y="120"/>
                    </a:cubicBezTo>
                    <a:cubicBezTo>
                      <a:pt x="99" y="117"/>
                      <a:pt x="99" y="115"/>
                      <a:pt x="99" y="113"/>
                    </a:cubicBezTo>
                    <a:cubicBezTo>
                      <a:pt x="99" y="108"/>
                      <a:pt x="104" y="102"/>
                      <a:pt x="105" y="94"/>
                    </a:cubicBezTo>
                    <a:lnTo>
                      <a:pt x="105" y="94"/>
                    </a:lnTo>
                    <a:lnTo>
                      <a:pt x="106" y="93"/>
                    </a:lnTo>
                    <a:lnTo>
                      <a:pt x="113" y="87"/>
                    </a:lnTo>
                    <a:lnTo>
                      <a:pt x="106" y="87"/>
                    </a:lnTo>
                    <a:lnTo>
                      <a:pt x="113" y="80"/>
                    </a:lnTo>
                    <a:cubicBezTo>
                      <a:pt x="119" y="80"/>
                      <a:pt x="106" y="87"/>
                      <a:pt x="113" y="87"/>
                    </a:cubicBezTo>
                    <a:lnTo>
                      <a:pt x="119" y="80"/>
                    </a:lnTo>
                    <a:close/>
                    <a:moveTo>
                      <a:pt x="116" y="1"/>
                    </a:moveTo>
                    <a:cubicBezTo>
                      <a:pt x="74" y="1"/>
                      <a:pt x="34" y="26"/>
                      <a:pt x="14" y="67"/>
                    </a:cubicBezTo>
                    <a:cubicBezTo>
                      <a:pt x="7" y="80"/>
                      <a:pt x="0" y="93"/>
                      <a:pt x="0" y="113"/>
                    </a:cubicBezTo>
                    <a:cubicBezTo>
                      <a:pt x="0" y="126"/>
                      <a:pt x="0" y="139"/>
                      <a:pt x="0" y="153"/>
                    </a:cubicBezTo>
                    <a:cubicBezTo>
                      <a:pt x="7" y="179"/>
                      <a:pt x="20" y="205"/>
                      <a:pt x="40" y="225"/>
                    </a:cubicBezTo>
                    <a:cubicBezTo>
                      <a:pt x="66" y="245"/>
                      <a:pt x="99" y="258"/>
                      <a:pt x="132" y="258"/>
                    </a:cubicBezTo>
                    <a:cubicBezTo>
                      <a:pt x="159" y="258"/>
                      <a:pt x="192" y="252"/>
                      <a:pt x="218" y="238"/>
                    </a:cubicBezTo>
                    <a:cubicBezTo>
                      <a:pt x="251" y="219"/>
                      <a:pt x="278" y="172"/>
                      <a:pt x="284" y="133"/>
                    </a:cubicBezTo>
                    <a:cubicBezTo>
                      <a:pt x="284" y="106"/>
                      <a:pt x="278" y="80"/>
                      <a:pt x="258" y="60"/>
                    </a:cubicBezTo>
                    <a:cubicBezTo>
                      <a:pt x="242" y="44"/>
                      <a:pt x="221" y="32"/>
                      <a:pt x="199" y="32"/>
                    </a:cubicBezTo>
                    <a:cubicBezTo>
                      <a:pt x="198" y="32"/>
                      <a:pt x="196" y="32"/>
                      <a:pt x="194" y="32"/>
                    </a:cubicBezTo>
                    <a:lnTo>
                      <a:pt x="194" y="32"/>
                    </a:lnTo>
                    <a:cubicBezTo>
                      <a:pt x="183" y="22"/>
                      <a:pt x="168" y="13"/>
                      <a:pt x="152" y="7"/>
                    </a:cubicBezTo>
                    <a:cubicBezTo>
                      <a:pt x="140" y="3"/>
                      <a:pt x="128" y="1"/>
                      <a:pt x="1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36"/>
              <p:cNvSpPr/>
              <p:nvPr/>
            </p:nvSpPr>
            <p:spPr>
              <a:xfrm>
                <a:off x="3823258" y="2378099"/>
                <a:ext cx="10996" cy="14453"/>
              </a:xfrm>
              <a:custGeom>
                <a:rect b="b" l="l" r="r" t="t"/>
                <a:pathLst>
                  <a:path extrusionOk="0" h="418" w="318">
                    <a:moveTo>
                      <a:pt x="153" y="119"/>
                    </a:moveTo>
                    <a:cubicBezTo>
                      <a:pt x="153" y="119"/>
                      <a:pt x="151" y="121"/>
                      <a:pt x="149" y="123"/>
                    </a:cubicBezTo>
                    <a:lnTo>
                      <a:pt x="149" y="123"/>
                    </a:lnTo>
                    <a:cubicBezTo>
                      <a:pt x="149" y="123"/>
                      <a:pt x="149" y="123"/>
                      <a:pt x="149" y="123"/>
                    </a:cubicBezTo>
                    <a:lnTo>
                      <a:pt x="149" y="123"/>
                    </a:lnTo>
                    <a:cubicBezTo>
                      <a:pt x="149" y="124"/>
                      <a:pt x="149" y="124"/>
                      <a:pt x="149" y="124"/>
                    </a:cubicBezTo>
                    <a:lnTo>
                      <a:pt x="149" y="124"/>
                    </a:lnTo>
                    <a:cubicBezTo>
                      <a:pt x="149" y="124"/>
                      <a:pt x="149" y="123"/>
                      <a:pt x="149" y="123"/>
                    </a:cubicBezTo>
                    <a:lnTo>
                      <a:pt x="149" y="123"/>
                    </a:lnTo>
                    <a:lnTo>
                      <a:pt x="153" y="119"/>
                    </a:lnTo>
                    <a:close/>
                    <a:moveTo>
                      <a:pt x="147" y="126"/>
                    </a:moveTo>
                    <a:lnTo>
                      <a:pt x="147" y="126"/>
                    </a:lnTo>
                    <a:cubicBezTo>
                      <a:pt x="147" y="126"/>
                      <a:pt x="147" y="127"/>
                      <a:pt x="147" y="127"/>
                    </a:cubicBezTo>
                    <a:lnTo>
                      <a:pt x="147" y="127"/>
                    </a:lnTo>
                    <a:cubicBezTo>
                      <a:pt x="145" y="128"/>
                      <a:pt x="144" y="129"/>
                      <a:pt x="144" y="129"/>
                    </a:cubicBezTo>
                    <a:cubicBezTo>
                      <a:pt x="143" y="129"/>
                      <a:pt x="144" y="128"/>
                      <a:pt x="146" y="126"/>
                    </a:cubicBezTo>
                    <a:close/>
                    <a:moveTo>
                      <a:pt x="153" y="119"/>
                    </a:moveTo>
                    <a:lnTo>
                      <a:pt x="159" y="126"/>
                    </a:lnTo>
                    <a:lnTo>
                      <a:pt x="166" y="133"/>
                    </a:lnTo>
                    <a:lnTo>
                      <a:pt x="179" y="152"/>
                    </a:lnTo>
                    <a:cubicBezTo>
                      <a:pt x="179" y="153"/>
                      <a:pt x="179" y="156"/>
                      <a:pt x="179" y="159"/>
                    </a:cubicBezTo>
                    <a:lnTo>
                      <a:pt x="186" y="179"/>
                    </a:lnTo>
                    <a:lnTo>
                      <a:pt x="186" y="185"/>
                    </a:lnTo>
                    <a:lnTo>
                      <a:pt x="186" y="192"/>
                    </a:lnTo>
                    <a:lnTo>
                      <a:pt x="186" y="205"/>
                    </a:lnTo>
                    <a:lnTo>
                      <a:pt x="186" y="218"/>
                    </a:lnTo>
                    <a:lnTo>
                      <a:pt x="186" y="225"/>
                    </a:lnTo>
                    <a:lnTo>
                      <a:pt x="179" y="245"/>
                    </a:lnTo>
                    <a:lnTo>
                      <a:pt x="179" y="251"/>
                    </a:lnTo>
                    <a:lnTo>
                      <a:pt x="173" y="265"/>
                    </a:lnTo>
                    <a:lnTo>
                      <a:pt x="166" y="275"/>
                    </a:lnTo>
                    <a:lnTo>
                      <a:pt x="166" y="275"/>
                    </a:lnTo>
                    <a:cubicBezTo>
                      <a:pt x="166" y="274"/>
                      <a:pt x="166" y="273"/>
                      <a:pt x="166" y="273"/>
                    </a:cubicBezTo>
                    <a:cubicBezTo>
                      <a:pt x="165" y="273"/>
                      <a:pt x="164" y="276"/>
                      <a:pt x="161" y="282"/>
                    </a:cubicBezTo>
                    <a:lnTo>
                      <a:pt x="161" y="282"/>
                    </a:lnTo>
                    <a:cubicBezTo>
                      <a:pt x="155" y="279"/>
                      <a:pt x="149" y="276"/>
                      <a:pt x="144" y="273"/>
                    </a:cubicBezTo>
                    <a:lnTo>
                      <a:pt x="144" y="273"/>
                    </a:lnTo>
                    <a:cubicBezTo>
                      <a:pt x="145" y="270"/>
                      <a:pt x="145" y="268"/>
                      <a:pt x="146" y="265"/>
                    </a:cubicBezTo>
                    <a:cubicBezTo>
                      <a:pt x="146" y="245"/>
                      <a:pt x="146" y="238"/>
                      <a:pt x="146" y="225"/>
                    </a:cubicBezTo>
                    <a:lnTo>
                      <a:pt x="140" y="205"/>
                    </a:lnTo>
                    <a:lnTo>
                      <a:pt x="140" y="192"/>
                    </a:lnTo>
                    <a:lnTo>
                      <a:pt x="140" y="172"/>
                    </a:lnTo>
                    <a:lnTo>
                      <a:pt x="140" y="167"/>
                    </a:lnTo>
                    <a:cubicBezTo>
                      <a:pt x="140" y="167"/>
                      <a:pt x="140" y="165"/>
                      <a:pt x="140" y="159"/>
                    </a:cubicBezTo>
                    <a:lnTo>
                      <a:pt x="146" y="139"/>
                    </a:lnTo>
                    <a:lnTo>
                      <a:pt x="146" y="133"/>
                    </a:lnTo>
                    <a:cubicBezTo>
                      <a:pt x="146" y="133"/>
                      <a:pt x="147" y="130"/>
                      <a:pt x="148" y="128"/>
                    </a:cubicBezTo>
                    <a:lnTo>
                      <a:pt x="148" y="128"/>
                    </a:lnTo>
                    <a:cubicBezTo>
                      <a:pt x="148" y="128"/>
                      <a:pt x="148" y="128"/>
                      <a:pt x="148" y="128"/>
                    </a:cubicBezTo>
                    <a:cubicBezTo>
                      <a:pt x="149" y="128"/>
                      <a:pt x="150" y="127"/>
                      <a:pt x="153" y="126"/>
                    </a:cubicBezTo>
                    <a:cubicBezTo>
                      <a:pt x="151" y="126"/>
                      <a:pt x="149" y="126"/>
                      <a:pt x="148" y="127"/>
                    </a:cubicBezTo>
                    <a:lnTo>
                      <a:pt x="148" y="127"/>
                    </a:lnTo>
                    <a:cubicBezTo>
                      <a:pt x="148" y="127"/>
                      <a:pt x="148" y="126"/>
                      <a:pt x="148" y="126"/>
                    </a:cubicBezTo>
                    <a:lnTo>
                      <a:pt x="153" y="126"/>
                    </a:lnTo>
                    <a:cubicBezTo>
                      <a:pt x="158" y="126"/>
                      <a:pt x="157" y="125"/>
                      <a:pt x="154" y="124"/>
                    </a:cubicBezTo>
                    <a:lnTo>
                      <a:pt x="154" y="124"/>
                    </a:lnTo>
                    <a:cubicBezTo>
                      <a:pt x="155" y="123"/>
                      <a:pt x="155" y="123"/>
                      <a:pt x="154" y="123"/>
                    </a:cubicBezTo>
                    <a:cubicBezTo>
                      <a:pt x="154" y="123"/>
                      <a:pt x="153" y="123"/>
                      <a:pt x="153" y="123"/>
                    </a:cubicBezTo>
                    <a:lnTo>
                      <a:pt x="153" y="123"/>
                    </a:lnTo>
                    <a:lnTo>
                      <a:pt x="153" y="119"/>
                    </a:lnTo>
                    <a:close/>
                    <a:moveTo>
                      <a:pt x="166" y="275"/>
                    </a:moveTo>
                    <a:cubicBezTo>
                      <a:pt x="166" y="275"/>
                      <a:pt x="166" y="276"/>
                      <a:pt x="166" y="278"/>
                    </a:cubicBezTo>
                    <a:lnTo>
                      <a:pt x="162" y="282"/>
                    </a:lnTo>
                    <a:lnTo>
                      <a:pt x="162" y="282"/>
                    </a:lnTo>
                    <a:cubicBezTo>
                      <a:pt x="161" y="282"/>
                      <a:pt x="161" y="282"/>
                      <a:pt x="161" y="282"/>
                    </a:cubicBezTo>
                    <a:lnTo>
                      <a:pt x="161" y="282"/>
                    </a:lnTo>
                    <a:lnTo>
                      <a:pt x="159" y="284"/>
                    </a:lnTo>
                    <a:cubicBezTo>
                      <a:pt x="160" y="283"/>
                      <a:pt x="160" y="283"/>
                      <a:pt x="161" y="282"/>
                    </a:cubicBezTo>
                    <a:lnTo>
                      <a:pt x="161" y="282"/>
                    </a:lnTo>
                    <a:cubicBezTo>
                      <a:pt x="161" y="282"/>
                      <a:pt x="161" y="282"/>
                      <a:pt x="161" y="282"/>
                    </a:cubicBezTo>
                    <a:lnTo>
                      <a:pt x="161" y="282"/>
                    </a:lnTo>
                    <a:lnTo>
                      <a:pt x="166" y="275"/>
                    </a:lnTo>
                    <a:close/>
                    <a:moveTo>
                      <a:pt x="156" y="0"/>
                    </a:moveTo>
                    <a:cubicBezTo>
                      <a:pt x="143" y="0"/>
                      <a:pt x="131" y="3"/>
                      <a:pt x="120" y="7"/>
                    </a:cubicBezTo>
                    <a:cubicBezTo>
                      <a:pt x="74" y="20"/>
                      <a:pt x="47" y="53"/>
                      <a:pt x="34" y="93"/>
                    </a:cubicBezTo>
                    <a:cubicBezTo>
                      <a:pt x="27" y="133"/>
                      <a:pt x="27" y="166"/>
                      <a:pt x="34" y="205"/>
                    </a:cubicBezTo>
                    <a:cubicBezTo>
                      <a:pt x="39" y="216"/>
                      <a:pt x="40" y="227"/>
                      <a:pt x="44" y="241"/>
                    </a:cubicBezTo>
                    <a:lnTo>
                      <a:pt x="44" y="241"/>
                    </a:lnTo>
                    <a:cubicBezTo>
                      <a:pt x="31" y="245"/>
                      <a:pt x="18" y="252"/>
                      <a:pt x="14" y="265"/>
                    </a:cubicBezTo>
                    <a:cubicBezTo>
                      <a:pt x="1" y="284"/>
                      <a:pt x="8" y="298"/>
                      <a:pt x="14" y="317"/>
                    </a:cubicBezTo>
                    <a:cubicBezTo>
                      <a:pt x="21" y="337"/>
                      <a:pt x="41" y="350"/>
                      <a:pt x="60" y="370"/>
                    </a:cubicBezTo>
                    <a:cubicBezTo>
                      <a:pt x="84" y="394"/>
                      <a:pt x="113" y="417"/>
                      <a:pt x="147" y="417"/>
                    </a:cubicBezTo>
                    <a:cubicBezTo>
                      <a:pt x="151" y="417"/>
                      <a:pt x="155" y="417"/>
                      <a:pt x="159" y="416"/>
                    </a:cubicBezTo>
                    <a:cubicBezTo>
                      <a:pt x="199" y="416"/>
                      <a:pt x="239" y="397"/>
                      <a:pt x="258" y="364"/>
                    </a:cubicBezTo>
                    <a:cubicBezTo>
                      <a:pt x="298" y="317"/>
                      <a:pt x="318" y="251"/>
                      <a:pt x="318" y="192"/>
                    </a:cubicBezTo>
                    <a:cubicBezTo>
                      <a:pt x="311" y="126"/>
                      <a:pt x="285" y="60"/>
                      <a:pt x="225" y="27"/>
                    </a:cubicBezTo>
                    <a:cubicBezTo>
                      <a:pt x="208" y="9"/>
                      <a:pt x="181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36"/>
              <p:cNvSpPr/>
              <p:nvPr/>
            </p:nvSpPr>
            <p:spPr>
              <a:xfrm>
                <a:off x="3816896" y="2382628"/>
                <a:ext cx="10062" cy="10062"/>
              </a:xfrm>
              <a:custGeom>
                <a:rect b="b" l="l" r="r" t="t"/>
                <a:pathLst>
                  <a:path extrusionOk="0" h="291" w="291">
                    <a:moveTo>
                      <a:pt x="160" y="101"/>
                    </a:moveTo>
                    <a:lnTo>
                      <a:pt x="160" y="101"/>
                    </a:lnTo>
                    <a:cubicBezTo>
                      <a:pt x="162" y="101"/>
                      <a:pt x="164" y="102"/>
                      <a:pt x="167" y="103"/>
                    </a:cubicBezTo>
                    <a:lnTo>
                      <a:pt x="167" y="103"/>
                    </a:lnTo>
                    <a:lnTo>
                      <a:pt x="160" y="101"/>
                    </a:lnTo>
                    <a:close/>
                    <a:moveTo>
                      <a:pt x="126" y="114"/>
                    </a:moveTo>
                    <a:lnTo>
                      <a:pt x="119" y="126"/>
                    </a:lnTo>
                    <a:lnTo>
                      <a:pt x="119" y="126"/>
                    </a:lnTo>
                    <a:cubicBezTo>
                      <a:pt x="120" y="122"/>
                      <a:pt x="121" y="118"/>
                      <a:pt x="126" y="114"/>
                    </a:cubicBezTo>
                    <a:close/>
                    <a:moveTo>
                      <a:pt x="119" y="153"/>
                    </a:moveTo>
                    <a:lnTo>
                      <a:pt x="123" y="156"/>
                    </a:lnTo>
                    <a:lnTo>
                      <a:pt x="123" y="156"/>
                    </a:lnTo>
                    <a:lnTo>
                      <a:pt x="124" y="157"/>
                    </a:lnTo>
                    <a:lnTo>
                      <a:pt x="124" y="157"/>
                    </a:lnTo>
                    <a:lnTo>
                      <a:pt x="119" y="153"/>
                    </a:lnTo>
                    <a:close/>
                    <a:moveTo>
                      <a:pt x="123" y="156"/>
                    </a:moveTo>
                    <a:lnTo>
                      <a:pt x="132" y="160"/>
                    </a:lnTo>
                    <a:lnTo>
                      <a:pt x="139" y="167"/>
                    </a:lnTo>
                    <a:lnTo>
                      <a:pt x="124" y="157"/>
                    </a:lnTo>
                    <a:lnTo>
                      <a:pt x="124" y="157"/>
                    </a:lnTo>
                    <a:cubicBezTo>
                      <a:pt x="124" y="156"/>
                      <a:pt x="124" y="156"/>
                      <a:pt x="123" y="156"/>
                    </a:cubicBezTo>
                    <a:close/>
                    <a:moveTo>
                      <a:pt x="159" y="101"/>
                    </a:moveTo>
                    <a:lnTo>
                      <a:pt x="160" y="101"/>
                    </a:lnTo>
                    <a:lnTo>
                      <a:pt x="160" y="101"/>
                    </a:lnTo>
                    <a:cubicBezTo>
                      <a:pt x="160" y="101"/>
                      <a:pt x="159" y="101"/>
                      <a:pt x="159" y="101"/>
                    </a:cubicBezTo>
                    <a:lnTo>
                      <a:pt x="159" y="101"/>
                    </a:lnTo>
                    <a:lnTo>
                      <a:pt x="172" y="107"/>
                    </a:lnTo>
                    <a:lnTo>
                      <a:pt x="172" y="107"/>
                    </a:lnTo>
                    <a:cubicBezTo>
                      <a:pt x="170" y="105"/>
                      <a:pt x="168" y="104"/>
                      <a:pt x="167" y="103"/>
                    </a:cubicBezTo>
                    <a:lnTo>
                      <a:pt x="167" y="103"/>
                    </a:lnTo>
                    <a:lnTo>
                      <a:pt x="178" y="107"/>
                    </a:lnTo>
                    <a:lnTo>
                      <a:pt x="185" y="114"/>
                    </a:lnTo>
                    <a:lnTo>
                      <a:pt x="185" y="120"/>
                    </a:lnTo>
                    <a:cubicBezTo>
                      <a:pt x="192" y="134"/>
                      <a:pt x="192" y="147"/>
                      <a:pt x="185" y="160"/>
                    </a:cubicBezTo>
                    <a:lnTo>
                      <a:pt x="192" y="147"/>
                    </a:lnTo>
                    <a:lnTo>
                      <a:pt x="192" y="147"/>
                    </a:lnTo>
                    <a:cubicBezTo>
                      <a:pt x="188" y="153"/>
                      <a:pt x="187" y="161"/>
                      <a:pt x="185" y="168"/>
                    </a:cubicBezTo>
                    <a:lnTo>
                      <a:pt x="185" y="168"/>
                    </a:lnTo>
                    <a:cubicBezTo>
                      <a:pt x="177" y="168"/>
                      <a:pt x="168" y="170"/>
                      <a:pt x="159" y="173"/>
                    </a:cubicBezTo>
                    <a:lnTo>
                      <a:pt x="172" y="167"/>
                    </a:lnTo>
                    <a:cubicBezTo>
                      <a:pt x="167" y="167"/>
                      <a:pt x="160" y="170"/>
                      <a:pt x="154" y="170"/>
                    </a:cubicBezTo>
                    <a:cubicBezTo>
                      <a:pt x="153" y="170"/>
                      <a:pt x="153" y="170"/>
                      <a:pt x="153" y="169"/>
                    </a:cubicBezTo>
                    <a:lnTo>
                      <a:pt x="153" y="169"/>
                    </a:lnTo>
                    <a:cubicBezTo>
                      <a:pt x="151" y="169"/>
                      <a:pt x="150" y="168"/>
                      <a:pt x="148" y="168"/>
                    </a:cubicBezTo>
                    <a:lnTo>
                      <a:pt x="148" y="168"/>
                    </a:lnTo>
                    <a:lnTo>
                      <a:pt x="151" y="169"/>
                    </a:lnTo>
                    <a:lnTo>
                      <a:pt x="151" y="169"/>
                    </a:lnTo>
                    <a:cubicBezTo>
                      <a:pt x="149" y="169"/>
                      <a:pt x="148" y="168"/>
                      <a:pt x="147" y="168"/>
                    </a:cubicBezTo>
                    <a:lnTo>
                      <a:pt x="147" y="168"/>
                    </a:lnTo>
                    <a:cubicBezTo>
                      <a:pt x="147" y="168"/>
                      <a:pt x="148" y="168"/>
                      <a:pt x="148" y="168"/>
                    </a:cubicBezTo>
                    <a:lnTo>
                      <a:pt x="148" y="168"/>
                    </a:lnTo>
                    <a:lnTo>
                      <a:pt x="145" y="167"/>
                    </a:lnTo>
                    <a:lnTo>
                      <a:pt x="145" y="167"/>
                    </a:lnTo>
                    <a:cubicBezTo>
                      <a:pt x="146" y="167"/>
                      <a:pt x="146" y="167"/>
                      <a:pt x="147" y="168"/>
                    </a:cubicBezTo>
                    <a:lnTo>
                      <a:pt x="147" y="168"/>
                    </a:lnTo>
                    <a:cubicBezTo>
                      <a:pt x="141" y="167"/>
                      <a:pt x="136" y="167"/>
                      <a:pt x="132" y="167"/>
                    </a:cubicBezTo>
                    <a:lnTo>
                      <a:pt x="145" y="167"/>
                    </a:lnTo>
                    <a:cubicBezTo>
                      <a:pt x="139" y="167"/>
                      <a:pt x="132" y="160"/>
                      <a:pt x="126" y="154"/>
                    </a:cubicBezTo>
                    <a:lnTo>
                      <a:pt x="126" y="154"/>
                    </a:lnTo>
                    <a:lnTo>
                      <a:pt x="121" y="149"/>
                    </a:lnTo>
                    <a:lnTo>
                      <a:pt x="121" y="149"/>
                    </a:lnTo>
                    <a:cubicBezTo>
                      <a:pt x="119" y="142"/>
                      <a:pt x="119" y="138"/>
                      <a:pt x="119" y="134"/>
                    </a:cubicBezTo>
                    <a:cubicBezTo>
                      <a:pt x="119" y="131"/>
                      <a:pt x="119" y="129"/>
                      <a:pt x="119" y="127"/>
                    </a:cubicBezTo>
                    <a:lnTo>
                      <a:pt x="119" y="127"/>
                    </a:lnTo>
                    <a:lnTo>
                      <a:pt x="132" y="107"/>
                    </a:lnTo>
                    <a:lnTo>
                      <a:pt x="132" y="107"/>
                    </a:lnTo>
                    <a:lnTo>
                      <a:pt x="135" y="104"/>
                    </a:lnTo>
                    <a:lnTo>
                      <a:pt x="135" y="104"/>
                    </a:lnTo>
                    <a:lnTo>
                      <a:pt x="145" y="101"/>
                    </a:lnTo>
                    <a:lnTo>
                      <a:pt x="132" y="107"/>
                    </a:lnTo>
                    <a:lnTo>
                      <a:pt x="132" y="107"/>
                    </a:lnTo>
                    <a:lnTo>
                      <a:pt x="152" y="101"/>
                    </a:lnTo>
                    <a:cubicBezTo>
                      <a:pt x="154" y="101"/>
                      <a:pt x="157" y="101"/>
                      <a:pt x="159" y="101"/>
                    </a:cubicBezTo>
                    <a:lnTo>
                      <a:pt x="159" y="101"/>
                    </a:lnTo>
                    <a:lnTo>
                      <a:pt x="159" y="101"/>
                    </a:lnTo>
                    <a:close/>
                    <a:moveTo>
                      <a:pt x="147" y="0"/>
                    </a:moveTo>
                    <a:cubicBezTo>
                      <a:pt x="142" y="0"/>
                      <a:pt x="137" y="1"/>
                      <a:pt x="132" y="2"/>
                    </a:cubicBezTo>
                    <a:cubicBezTo>
                      <a:pt x="106" y="8"/>
                      <a:pt x="79" y="15"/>
                      <a:pt x="53" y="35"/>
                    </a:cubicBezTo>
                    <a:cubicBezTo>
                      <a:pt x="40" y="54"/>
                      <a:pt x="20" y="74"/>
                      <a:pt x="13" y="101"/>
                    </a:cubicBezTo>
                    <a:cubicBezTo>
                      <a:pt x="0" y="153"/>
                      <a:pt x="13" y="213"/>
                      <a:pt x="53" y="246"/>
                    </a:cubicBezTo>
                    <a:cubicBezTo>
                      <a:pt x="79" y="266"/>
                      <a:pt x="106" y="279"/>
                      <a:pt x="132" y="285"/>
                    </a:cubicBezTo>
                    <a:cubicBezTo>
                      <a:pt x="142" y="289"/>
                      <a:pt x="152" y="290"/>
                      <a:pt x="162" y="290"/>
                    </a:cubicBezTo>
                    <a:cubicBezTo>
                      <a:pt x="172" y="290"/>
                      <a:pt x="182" y="289"/>
                      <a:pt x="192" y="285"/>
                    </a:cubicBezTo>
                    <a:cubicBezTo>
                      <a:pt x="216" y="285"/>
                      <a:pt x="235" y="263"/>
                      <a:pt x="243" y="239"/>
                    </a:cubicBezTo>
                    <a:lnTo>
                      <a:pt x="243" y="239"/>
                    </a:lnTo>
                    <a:cubicBezTo>
                      <a:pt x="248" y="236"/>
                      <a:pt x="254" y="232"/>
                      <a:pt x="258" y="226"/>
                    </a:cubicBezTo>
                    <a:lnTo>
                      <a:pt x="251" y="226"/>
                    </a:lnTo>
                    <a:cubicBezTo>
                      <a:pt x="277" y="173"/>
                      <a:pt x="291" y="114"/>
                      <a:pt x="258" y="61"/>
                    </a:cubicBezTo>
                    <a:cubicBezTo>
                      <a:pt x="234" y="25"/>
                      <a:pt x="189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36"/>
              <p:cNvSpPr/>
              <p:nvPr/>
            </p:nvSpPr>
            <p:spPr>
              <a:xfrm>
                <a:off x="3811156" y="2393382"/>
                <a:ext cx="18568" cy="15836"/>
              </a:xfrm>
              <a:custGeom>
                <a:rect b="b" l="l" r="r" t="t"/>
                <a:pathLst>
                  <a:path extrusionOk="0" h="458" w="537">
                    <a:moveTo>
                      <a:pt x="206" y="113"/>
                    </a:moveTo>
                    <a:cubicBezTo>
                      <a:pt x="206" y="113"/>
                      <a:pt x="219" y="120"/>
                      <a:pt x="212" y="120"/>
                    </a:cubicBezTo>
                    <a:lnTo>
                      <a:pt x="219" y="120"/>
                    </a:lnTo>
                    <a:cubicBezTo>
                      <a:pt x="219" y="120"/>
                      <a:pt x="223" y="124"/>
                      <a:pt x="225" y="126"/>
                    </a:cubicBezTo>
                    <a:lnTo>
                      <a:pt x="225" y="126"/>
                    </a:lnTo>
                    <a:lnTo>
                      <a:pt x="232" y="140"/>
                    </a:lnTo>
                    <a:lnTo>
                      <a:pt x="232" y="153"/>
                    </a:lnTo>
                    <a:cubicBezTo>
                      <a:pt x="232" y="153"/>
                      <a:pt x="236" y="161"/>
                      <a:pt x="238" y="161"/>
                    </a:cubicBezTo>
                    <a:cubicBezTo>
                      <a:pt x="238" y="161"/>
                      <a:pt x="239" y="161"/>
                      <a:pt x="239" y="159"/>
                    </a:cubicBezTo>
                    <a:lnTo>
                      <a:pt x="239" y="179"/>
                    </a:lnTo>
                    <a:cubicBezTo>
                      <a:pt x="239" y="186"/>
                      <a:pt x="232" y="206"/>
                      <a:pt x="225" y="212"/>
                    </a:cubicBezTo>
                    <a:cubicBezTo>
                      <a:pt x="223" y="219"/>
                      <a:pt x="220" y="226"/>
                      <a:pt x="215" y="235"/>
                    </a:cubicBezTo>
                    <a:lnTo>
                      <a:pt x="215" y="235"/>
                    </a:lnTo>
                    <a:cubicBezTo>
                      <a:pt x="210" y="231"/>
                      <a:pt x="204" y="229"/>
                      <a:pt x="198" y="229"/>
                    </a:cubicBezTo>
                    <a:cubicBezTo>
                      <a:pt x="193" y="229"/>
                      <a:pt x="189" y="230"/>
                      <a:pt x="186" y="232"/>
                    </a:cubicBezTo>
                    <a:lnTo>
                      <a:pt x="192" y="232"/>
                    </a:lnTo>
                    <a:lnTo>
                      <a:pt x="179" y="239"/>
                    </a:lnTo>
                    <a:lnTo>
                      <a:pt x="159" y="239"/>
                    </a:lnTo>
                    <a:lnTo>
                      <a:pt x="140" y="232"/>
                    </a:lnTo>
                    <a:lnTo>
                      <a:pt x="140" y="225"/>
                    </a:lnTo>
                    <a:lnTo>
                      <a:pt x="133" y="219"/>
                    </a:lnTo>
                    <a:lnTo>
                      <a:pt x="126" y="219"/>
                    </a:lnTo>
                    <a:lnTo>
                      <a:pt x="126" y="212"/>
                    </a:lnTo>
                    <a:cubicBezTo>
                      <a:pt x="124" y="207"/>
                      <a:pt x="123" y="206"/>
                      <a:pt x="123" y="206"/>
                    </a:cubicBezTo>
                    <a:lnTo>
                      <a:pt x="123" y="206"/>
                    </a:lnTo>
                    <a:cubicBezTo>
                      <a:pt x="123" y="206"/>
                      <a:pt x="123" y="208"/>
                      <a:pt x="123" y="208"/>
                    </a:cubicBezTo>
                    <a:cubicBezTo>
                      <a:pt x="122" y="208"/>
                      <a:pt x="121" y="207"/>
                      <a:pt x="120" y="206"/>
                    </a:cubicBezTo>
                    <a:lnTo>
                      <a:pt x="120" y="192"/>
                    </a:lnTo>
                    <a:cubicBezTo>
                      <a:pt x="120" y="189"/>
                      <a:pt x="120" y="188"/>
                      <a:pt x="120" y="188"/>
                    </a:cubicBezTo>
                    <a:cubicBezTo>
                      <a:pt x="120" y="188"/>
                      <a:pt x="121" y="191"/>
                      <a:pt x="122" y="191"/>
                    </a:cubicBezTo>
                    <a:cubicBezTo>
                      <a:pt x="123" y="191"/>
                      <a:pt x="125" y="189"/>
                      <a:pt x="126" y="186"/>
                    </a:cubicBezTo>
                    <a:lnTo>
                      <a:pt x="126" y="173"/>
                    </a:lnTo>
                    <a:lnTo>
                      <a:pt x="133" y="159"/>
                    </a:lnTo>
                    <a:lnTo>
                      <a:pt x="140" y="153"/>
                    </a:lnTo>
                    <a:lnTo>
                      <a:pt x="146" y="146"/>
                    </a:lnTo>
                    <a:lnTo>
                      <a:pt x="159" y="133"/>
                    </a:lnTo>
                    <a:lnTo>
                      <a:pt x="166" y="133"/>
                    </a:lnTo>
                    <a:cubicBezTo>
                      <a:pt x="179" y="120"/>
                      <a:pt x="186" y="120"/>
                      <a:pt x="199" y="120"/>
                    </a:cubicBezTo>
                    <a:lnTo>
                      <a:pt x="206" y="113"/>
                    </a:lnTo>
                    <a:close/>
                    <a:moveTo>
                      <a:pt x="395" y="257"/>
                    </a:moveTo>
                    <a:lnTo>
                      <a:pt x="397" y="258"/>
                    </a:lnTo>
                    <a:cubicBezTo>
                      <a:pt x="397" y="258"/>
                      <a:pt x="401" y="269"/>
                      <a:pt x="400" y="269"/>
                    </a:cubicBezTo>
                    <a:cubicBezTo>
                      <a:pt x="400" y="269"/>
                      <a:pt x="399" y="268"/>
                      <a:pt x="397" y="265"/>
                    </a:cubicBezTo>
                    <a:lnTo>
                      <a:pt x="397" y="265"/>
                    </a:lnTo>
                    <a:lnTo>
                      <a:pt x="404" y="278"/>
                    </a:lnTo>
                    <a:lnTo>
                      <a:pt x="404" y="291"/>
                    </a:lnTo>
                    <a:cubicBezTo>
                      <a:pt x="404" y="290"/>
                      <a:pt x="404" y="290"/>
                      <a:pt x="403" y="290"/>
                    </a:cubicBezTo>
                    <a:cubicBezTo>
                      <a:pt x="401" y="290"/>
                      <a:pt x="397" y="298"/>
                      <a:pt x="397" y="298"/>
                    </a:cubicBezTo>
                    <a:lnTo>
                      <a:pt x="397" y="305"/>
                    </a:lnTo>
                    <a:lnTo>
                      <a:pt x="397" y="311"/>
                    </a:lnTo>
                    <a:cubicBezTo>
                      <a:pt x="397" y="311"/>
                      <a:pt x="389" y="320"/>
                      <a:pt x="389" y="320"/>
                    </a:cubicBezTo>
                    <a:lnTo>
                      <a:pt x="389" y="320"/>
                    </a:lnTo>
                    <a:lnTo>
                      <a:pt x="377" y="331"/>
                    </a:lnTo>
                    <a:lnTo>
                      <a:pt x="371" y="338"/>
                    </a:lnTo>
                    <a:cubicBezTo>
                      <a:pt x="371" y="338"/>
                      <a:pt x="351" y="344"/>
                      <a:pt x="364" y="344"/>
                    </a:cubicBezTo>
                    <a:lnTo>
                      <a:pt x="334" y="344"/>
                    </a:lnTo>
                    <a:cubicBezTo>
                      <a:pt x="333" y="344"/>
                      <a:pt x="333" y="343"/>
                      <a:pt x="333" y="343"/>
                    </a:cubicBezTo>
                    <a:lnTo>
                      <a:pt x="333" y="343"/>
                    </a:lnTo>
                    <a:cubicBezTo>
                      <a:pt x="332" y="343"/>
                      <a:pt x="332" y="342"/>
                      <a:pt x="332" y="342"/>
                    </a:cubicBezTo>
                    <a:lnTo>
                      <a:pt x="332" y="342"/>
                    </a:lnTo>
                    <a:cubicBezTo>
                      <a:pt x="338" y="323"/>
                      <a:pt x="345" y="310"/>
                      <a:pt x="364" y="291"/>
                    </a:cubicBezTo>
                    <a:cubicBezTo>
                      <a:pt x="375" y="280"/>
                      <a:pt x="387" y="269"/>
                      <a:pt x="395" y="257"/>
                    </a:cubicBezTo>
                    <a:close/>
                    <a:moveTo>
                      <a:pt x="200" y="0"/>
                    </a:moveTo>
                    <a:cubicBezTo>
                      <a:pt x="132" y="0"/>
                      <a:pt x="65" y="50"/>
                      <a:pt x="34" y="106"/>
                    </a:cubicBezTo>
                    <a:cubicBezTo>
                      <a:pt x="1" y="166"/>
                      <a:pt x="1" y="252"/>
                      <a:pt x="60" y="291"/>
                    </a:cubicBezTo>
                    <a:cubicBezTo>
                      <a:pt x="84" y="311"/>
                      <a:pt x="115" y="323"/>
                      <a:pt x="145" y="323"/>
                    </a:cubicBezTo>
                    <a:cubicBezTo>
                      <a:pt x="155" y="323"/>
                      <a:pt x="164" y="322"/>
                      <a:pt x="173" y="319"/>
                    </a:cubicBezTo>
                    <a:lnTo>
                      <a:pt x="173" y="319"/>
                    </a:lnTo>
                    <a:cubicBezTo>
                      <a:pt x="174" y="335"/>
                      <a:pt x="181" y="350"/>
                      <a:pt x="192" y="357"/>
                    </a:cubicBezTo>
                    <a:cubicBezTo>
                      <a:pt x="200" y="365"/>
                      <a:pt x="212" y="370"/>
                      <a:pt x="224" y="372"/>
                    </a:cubicBezTo>
                    <a:lnTo>
                      <a:pt x="224" y="372"/>
                    </a:lnTo>
                    <a:cubicBezTo>
                      <a:pt x="230" y="402"/>
                      <a:pt x="248" y="428"/>
                      <a:pt x="278" y="443"/>
                    </a:cubicBezTo>
                    <a:cubicBezTo>
                      <a:pt x="300" y="453"/>
                      <a:pt x="321" y="458"/>
                      <a:pt x="343" y="458"/>
                    </a:cubicBezTo>
                    <a:cubicBezTo>
                      <a:pt x="446" y="458"/>
                      <a:pt x="537" y="349"/>
                      <a:pt x="509" y="245"/>
                    </a:cubicBezTo>
                    <a:cubicBezTo>
                      <a:pt x="495" y="194"/>
                      <a:pt x="462" y="153"/>
                      <a:pt x="418" y="130"/>
                    </a:cubicBezTo>
                    <a:lnTo>
                      <a:pt x="418" y="130"/>
                    </a:lnTo>
                    <a:cubicBezTo>
                      <a:pt x="416" y="125"/>
                      <a:pt x="413" y="119"/>
                      <a:pt x="410" y="113"/>
                    </a:cubicBezTo>
                    <a:cubicBezTo>
                      <a:pt x="403" y="94"/>
                      <a:pt x="382" y="84"/>
                      <a:pt x="361" y="84"/>
                    </a:cubicBezTo>
                    <a:cubicBezTo>
                      <a:pt x="350" y="84"/>
                      <a:pt x="339" y="87"/>
                      <a:pt x="331" y="94"/>
                    </a:cubicBezTo>
                    <a:lnTo>
                      <a:pt x="331" y="94"/>
                    </a:lnTo>
                    <a:cubicBezTo>
                      <a:pt x="309" y="46"/>
                      <a:pt x="266" y="11"/>
                      <a:pt x="212" y="1"/>
                    </a:cubicBezTo>
                    <a:cubicBezTo>
                      <a:pt x="208" y="0"/>
                      <a:pt x="204" y="0"/>
                      <a:pt x="2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" name="Google Shape;2291;p36"/>
              <p:cNvSpPr/>
              <p:nvPr/>
            </p:nvSpPr>
            <p:spPr>
              <a:xfrm>
                <a:off x="3799746" y="2400851"/>
                <a:ext cx="13520" cy="16459"/>
              </a:xfrm>
              <a:custGeom>
                <a:rect b="b" l="l" r="r" t="t"/>
                <a:pathLst>
                  <a:path extrusionOk="0" h="476" w="391">
                    <a:moveTo>
                      <a:pt x="173" y="95"/>
                    </a:moveTo>
                    <a:cubicBezTo>
                      <a:pt x="166" y="95"/>
                      <a:pt x="173" y="95"/>
                      <a:pt x="179" y="102"/>
                    </a:cubicBezTo>
                    <a:lnTo>
                      <a:pt x="199" y="102"/>
                    </a:lnTo>
                    <a:cubicBezTo>
                      <a:pt x="186" y="102"/>
                      <a:pt x="199" y="108"/>
                      <a:pt x="206" y="108"/>
                    </a:cubicBezTo>
                    <a:lnTo>
                      <a:pt x="212" y="115"/>
                    </a:lnTo>
                    <a:lnTo>
                      <a:pt x="219" y="128"/>
                    </a:lnTo>
                    <a:lnTo>
                      <a:pt x="225" y="135"/>
                    </a:lnTo>
                    <a:lnTo>
                      <a:pt x="232" y="141"/>
                    </a:lnTo>
                    <a:lnTo>
                      <a:pt x="232" y="148"/>
                    </a:lnTo>
                    <a:lnTo>
                      <a:pt x="232" y="155"/>
                    </a:lnTo>
                    <a:lnTo>
                      <a:pt x="225" y="155"/>
                    </a:lnTo>
                    <a:lnTo>
                      <a:pt x="219" y="161"/>
                    </a:lnTo>
                    <a:lnTo>
                      <a:pt x="212" y="161"/>
                    </a:lnTo>
                    <a:lnTo>
                      <a:pt x="206" y="168"/>
                    </a:lnTo>
                    <a:lnTo>
                      <a:pt x="186" y="174"/>
                    </a:lnTo>
                    <a:cubicBezTo>
                      <a:pt x="175" y="177"/>
                      <a:pt x="165" y="180"/>
                      <a:pt x="155" y="184"/>
                    </a:cubicBezTo>
                    <a:lnTo>
                      <a:pt x="155" y="184"/>
                    </a:lnTo>
                    <a:cubicBezTo>
                      <a:pt x="150" y="183"/>
                      <a:pt x="145" y="182"/>
                      <a:pt x="140" y="181"/>
                    </a:cubicBezTo>
                    <a:cubicBezTo>
                      <a:pt x="133" y="174"/>
                      <a:pt x="126" y="168"/>
                      <a:pt x="120" y="161"/>
                    </a:cubicBezTo>
                    <a:cubicBezTo>
                      <a:pt x="120" y="155"/>
                      <a:pt x="113" y="148"/>
                      <a:pt x="113" y="141"/>
                    </a:cubicBezTo>
                    <a:cubicBezTo>
                      <a:pt x="106" y="128"/>
                      <a:pt x="106" y="128"/>
                      <a:pt x="113" y="122"/>
                    </a:cubicBezTo>
                    <a:lnTo>
                      <a:pt x="113" y="115"/>
                    </a:lnTo>
                    <a:lnTo>
                      <a:pt x="120" y="108"/>
                    </a:lnTo>
                    <a:lnTo>
                      <a:pt x="126" y="102"/>
                    </a:lnTo>
                    <a:lnTo>
                      <a:pt x="140" y="102"/>
                    </a:lnTo>
                    <a:cubicBezTo>
                      <a:pt x="140" y="102"/>
                      <a:pt x="153" y="95"/>
                      <a:pt x="146" y="95"/>
                    </a:cubicBezTo>
                    <a:close/>
                    <a:moveTo>
                      <a:pt x="186" y="359"/>
                    </a:moveTo>
                    <a:lnTo>
                      <a:pt x="186" y="366"/>
                    </a:lnTo>
                    <a:cubicBezTo>
                      <a:pt x="199" y="366"/>
                      <a:pt x="186" y="366"/>
                      <a:pt x="186" y="359"/>
                    </a:cubicBezTo>
                    <a:close/>
                    <a:moveTo>
                      <a:pt x="236" y="264"/>
                    </a:moveTo>
                    <a:lnTo>
                      <a:pt x="239" y="267"/>
                    </a:lnTo>
                    <a:lnTo>
                      <a:pt x="245" y="273"/>
                    </a:lnTo>
                    <a:lnTo>
                      <a:pt x="252" y="273"/>
                    </a:lnTo>
                    <a:lnTo>
                      <a:pt x="258" y="287"/>
                    </a:lnTo>
                    <a:lnTo>
                      <a:pt x="258" y="293"/>
                    </a:lnTo>
                    <a:cubicBezTo>
                      <a:pt x="259" y="294"/>
                      <a:pt x="259" y="294"/>
                      <a:pt x="259" y="294"/>
                    </a:cubicBezTo>
                    <a:lnTo>
                      <a:pt x="259" y="294"/>
                    </a:lnTo>
                    <a:cubicBezTo>
                      <a:pt x="259" y="295"/>
                      <a:pt x="258" y="297"/>
                      <a:pt x="258" y="300"/>
                    </a:cubicBezTo>
                    <a:lnTo>
                      <a:pt x="265" y="306"/>
                    </a:lnTo>
                    <a:cubicBezTo>
                      <a:pt x="265" y="311"/>
                      <a:pt x="265" y="319"/>
                      <a:pt x="265" y="319"/>
                    </a:cubicBezTo>
                    <a:lnTo>
                      <a:pt x="265" y="326"/>
                    </a:lnTo>
                    <a:lnTo>
                      <a:pt x="265" y="333"/>
                    </a:lnTo>
                    <a:cubicBezTo>
                      <a:pt x="265" y="336"/>
                      <a:pt x="265" y="338"/>
                      <a:pt x="265" y="339"/>
                    </a:cubicBezTo>
                    <a:cubicBezTo>
                      <a:pt x="263" y="342"/>
                      <a:pt x="260" y="344"/>
                      <a:pt x="258" y="346"/>
                    </a:cubicBezTo>
                    <a:lnTo>
                      <a:pt x="258" y="346"/>
                    </a:lnTo>
                    <a:lnTo>
                      <a:pt x="252" y="359"/>
                    </a:lnTo>
                    <a:lnTo>
                      <a:pt x="252" y="353"/>
                    </a:lnTo>
                    <a:lnTo>
                      <a:pt x="245" y="359"/>
                    </a:lnTo>
                    <a:lnTo>
                      <a:pt x="232" y="366"/>
                    </a:lnTo>
                    <a:lnTo>
                      <a:pt x="232" y="366"/>
                    </a:lnTo>
                    <a:cubicBezTo>
                      <a:pt x="236" y="364"/>
                      <a:pt x="238" y="363"/>
                      <a:pt x="238" y="363"/>
                    </a:cubicBezTo>
                    <a:lnTo>
                      <a:pt x="238" y="363"/>
                    </a:lnTo>
                    <a:cubicBezTo>
                      <a:pt x="237" y="363"/>
                      <a:pt x="230" y="366"/>
                      <a:pt x="225" y="366"/>
                    </a:cubicBezTo>
                    <a:cubicBezTo>
                      <a:pt x="225" y="373"/>
                      <a:pt x="212" y="373"/>
                      <a:pt x="225" y="373"/>
                    </a:cubicBezTo>
                    <a:lnTo>
                      <a:pt x="206" y="373"/>
                    </a:lnTo>
                    <a:lnTo>
                      <a:pt x="186" y="366"/>
                    </a:lnTo>
                    <a:lnTo>
                      <a:pt x="179" y="359"/>
                    </a:lnTo>
                    <a:lnTo>
                      <a:pt x="178" y="358"/>
                    </a:lnTo>
                    <a:lnTo>
                      <a:pt x="178" y="358"/>
                    </a:lnTo>
                    <a:cubicBezTo>
                      <a:pt x="179" y="358"/>
                      <a:pt x="179" y="356"/>
                      <a:pt x="179" y="353"/>
                    </a:cubicBezTo>
                    <a:lnTo>
                      <a:pt x="173" y="346"/>
                    </a:lnTo>
                    <a:lnTo>
                      <a:pt x="173" y="346"/>
                    </a:lnTo>
                    <a:cubicBezTo>
                      <a:pt x="175" y="348"/>
                      <a:pt x="175" y="349"/>
                      <a:pt x="175" y="349"/>
                    </a:cubicBezTo>
                    <a:cubicBezTo>
                      <a:pt x="176" y="349"/>
                      <a:pt x="173" y="344"/>
                      <a:pt x="173" y="339"/>
                    </a:cubicBezTo>
                    <a:lnTo>
                      <a:pt x="166" y="333"/>
                    </a:lnTo>
                    <a:lnTo>
                      <a:pt x="166" y="320"/>
                    </a:lnTo>
                    <a:lnTo>
                      <a:pt x="166" y="313"/>
                    </a:lnTo>
                    <a:lnTo>
                      <a:pt x="173" y="300"/>
                    </a:lnTo>
                    <a:lnTo>
                      <a:pt x="179" y="293"/>
                    </a:lnTo>
                    <a:cubicBezTo>
                      <a:pt x="179" y="293"/>
                      <a:pt x="188" y="285"/>
                      <a:pt x="184" y="285"/>
                    </a:cubicBezTo>
                    <a:cubicBezTo>
                      <a:pt x="183" y="285"/>
                      <a:pt x="182" y="285"/>
                      <a:pt x="179" y="287"/>
                    </a:cubicBezTo>
                    <a:lnTo>
                      <a:pt x="192" y="280"/>
                    </a:lnTo>
                    <a:lnTo>
                      <a:pt x="199" y="274"/>
                    </a:lnTo>
                    <a:lnTo>
                      <a:pt x="199" y="274"/>
                    </a:lnTo>
                    <a:cubicBezTo>
                      <a:pt x="197" y="276"/>
                      <a:pt x="196" y="276"/>
                      <a:pt x="196" y="276"/>
                    </a:cubicBezTo>
                    <a:cubicBezTo>
                      <a:pt x="197" y="276"/>
                      <a:pt x="201" y="273"/>
                      <a:pt x="206" y="273"/>
                    </a:cubicBezTo>
                    <a:cubicBezTo>
                      <a:pt x="215" y="270"/>
                      <a:pt x="225" y="267"/>
                      <a:pt x="236" y="264"/>
                    </a:cubicBezTo>
                    <a:close/>
                    <a:moveTo>
                      <a:pt x="165" y="1"/>
                    </a:moveTo>
                    <a:cubicBezTo>
                      <a:pt x="125" y="1"/>
                      <a:pt x="85" y="14"/>
                      <a:pt x="54" y="42"/>
                    </a:cubicBezTo>
                    <a:cubicBezTo>
                      <a:pt x="1" y="89"/>
                      <a:pt x="7" y="161"/>
                      <a:pt x="47" y="214"/>
                    </a:cubicBezTo>
                    <a:cubicBezTo>
                      <a:pt x="59" y="227"/>
                      <a:pt x="72" y="237"/>
                      <a:pt x="87" y="243"/>
                    </a:cubicBezTo>
                    <a:lnTo>
                      <a:pt x="87" y="243"/>
                    </a:lnTo>
                    <a:cubicBezTo>
                      <a:pt x="82" y="252"/>
                      <a:pt x="77" y="262"/>
                      <a:pt x="73" y="273"/>
                    </a:cubicBezTo>
                    <a:cubicBezTo>
                      <a:pt x="60" y="313"/>
                      <a:pt x="60" y="373"/>
                      <a:pt x="87" y="412"/>
                    </a:cubicBezTo>
                    <a:cubicBezTo>
                      <a:pt x="118" y="456"/>
                      <a:pt x="167" y="476"/>
                      <a:pt x="216" y="476"/>
                    </a:cubicBezTo>
                    <a:cubicBezTo>
                      <a:pt x="271" y="476"/>
                      <a:pt x="326" y="451"/>
                      <a:pt x="357" y="406"/>
                    </a:cubicBezTo>
                    <a:cubicBezTo>
                      <a:pt x="390" y="353"/>
                      <a:pt x="384" y="280"/>
                      <a:pt x="344" y="234"/>
                    </a:cubicBezTo>
                    <a:cubicBezTo>
                      <a:pt x="335" y="222"/>
                      <a:pt x="326" y="211"/>
                      <a:pt x="317" y="203"/>
                    </a:cubicBezTo>
                    <a:lnTo>
                      <a:pt x="317" y="203"/>
                    </a:lnTo>
                    <a:cubicBezTo>
                      <a:pt x="335" y="169"/>
                      <a:pt x="335" y="128"/>
                      <a:pt x="318" y="89"/>
                    </a:cubicBezTo>
                    <a:cubicBezTo>
                      <a:pt x="290" y="32"/>
                      <a:pt x="227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36"/>
              <p:cNvSpPr/>
              <p:nvPr/>
            </p:nvSpPr>
            <p:spPr>
              <a:xfrm>
                <a:off x="3788785" y="2398050"/>
                <a:ext cx="10062" cy="13693"/>
              </a:xfrm>
              <a:custGeom>
                <a:rect b="b" l="l" r="r" t="t"/>
                <a:pathLst>
                  <a:path extrusionOk="0" h="396" w="291">
                    <a:moveTo>
                      <a:pt x="133" y="110"/>
                    </a:moveTo>
                    <a:lnTo>
                      <a:pt x="140" y="117"/>
                    </a:lnTo>
                    <a:lnTo>
                      <a:pt x="153" y="123"/>
                    </a:lnTo>
                    <a:lnTo>
                      <a:pt x="159" y="123"/>
                    </a:lnTo>
                    <a:lnTo>
                      <a:pt x="166" y="137"/>
                    </a:lnTo>
                    <a:lnTo>
                      <a:pt x="173" y="143"/>
                    </a:lnTo>
                    <a:lnTo>
                      <a:pt x="173" y="150"/>
                    </a:lnTo>
                    <a:cubicBezTo>
                      <a:pt x="175" y="152"/>
                      <a:pt x="175" y="153"/>
                      <a:pt x="175" y="153"/>
                    </a:cubicBezTo>
                    <a:cubicBezTo>
                      <a:pt x="176" y="153"/>
                      <a:pt x="173" y="148"/>
                      <a:pt x="173" y="143"/>
                    </a:cubicBezTo>
                    <a:lnTo>
                      <a:pt x="173" y="143"/>
                    </a:lnTo>
                    <a:lnTo>
                      <a:pt x="179" y="163"/>
                    </a:lnTo>
                    <a:lnTo>
                      <a:pt x="179" y="176"/>
                    </a:lnTo>
                    <a:cubicBezTo>
                      <a:pt x="178" y="178"/>
                      <a:pt x="177" y="178"/>
                      <a:pt x="177" y="178"/>
                    </a:cubicBezTo>
                    <a:cubicBezTo>
                      <a:pt x="175" y="178"/>
                      <a:pt x="179" y="170"/>
                      <a:pt x="179" y="170"/>
                    </a:cubicBezTo>
                    <a:lnTo>
                      <a:pt x="179" y="170"/>
                    </a:lnTo>
                    <a:lnTo>
                      <a:pt x="173" y="183"/>
                    </a:lnTo>
                    <a:lnTo>
                      <a:pt x="166" y="189"/>
                    </a:lnTo>
                    <a:cubicBezTo>
                      <a:pt x="173" y="183"/>
                      <a:pt x="173" y="183"/>
                      <a:pt x="166" y="183"/>
                    </a:cubicBezTo>
                    <a:lnTo>
                      <a:pt x="133" y="183"/>
                    </a:lnTo>
                    <a:cubicBezTo>
                      <a:pt x="127" y="183"/>
                      <a:pt x="121" y="183"/>
                      <a:pt x="115" y="185"/>
                    </a:cubicBezTo>
                    <a:lnTo>
                      <a:pt x="115" y="185"/>
                    </a:lnTo>
                    <a:lnTo>
                      <a:pt x="113" y="183"/>
                    </a:lnTo>
                    <a:cubicBezTo>
                      <a:pt x="110" y="179"/>
                      <a:pt x="110" y="179"/>
                      <a:pt x="110" y="179"/>
                    </a:cubicBezTo>
                    <a:cubicBezTo>
                      <a:pt x="110" y="179"/>
                      <a:pt x="110" y="179"/>
                      <a:pt x="107" y="176"/>
                    </a:cubicBezTo>
                    <a:cubicBezTo>
                      <a:pt x="107" y="170"/>
                      <a:pt x="107" y="163"/>
                      <a:pt x="107" y="156"/>
                    </a:cubicBezTo>
                    <a:lnTo>
                      <a:pt x="107" y="150"/>
                    </a:lnTo>
                    <a:lnTo>
                      <a:pt x="107" y="143"/>
                    </a:lnTo>
                    <a:lnTo>
                      <a:pt x="100" y="123"/>
                    </a:lnTo>
                    <a:cubicBezTo>
                      <a:pt x="100" y="123"/>
                      <a:pt x="102" y="117"/>
                      <a:pt x="103" y="114"/>
                    </a:cubicBezTo>
                    <a:lnTo>
                      <a:pt x="103" y="114"/>
                    </a:lnTo>
                    <a:lnTo>
                      <a:pt x="107" y="110"/>
                    </a:lnTo>
                    <a:close/>
                    <a:moveTo>
                      <a:pt x="115" y="1"/>
                    </a:moveTo>
                    <a:cubicBezTo>
                      <a:pt x="93" y="1"/>
                      <a:pt x="70" y="5"/>
                      <a:pt x="54" y="18"/>
                    </a:cubicBezTo>
                    <a:cubicBezTo>
                      <a:pt x="14" y="38"/>
                      <a:pt x="1" y="77"/>
                      <a:pt x="8" y="117"/>
                    </a:cubicBezTo>
                    <a:cubicBezTo>
                      <a:pt x="8" y="163"/>
                      <a:pt x="14" y="203"/>
                      <a:pt x="47" y="236"/>
                    </a:cubicBezTo>
                    <a:cubicBezTo>
                      <a:pt x="49" y="239"/>
                      <a:pt x="52" y="243"/>
                      <a:pt x="54" y="246"/>
                    </a:cubicBezTo>
                    <a:lnTo>
                      <a:pt x="54" y="246"/>
                    </a:lnTo>
                    <a:cubicBezTo>
                      <a:pt x="48" y="271"/>
                      <a:pt x="49" y="298"/>
                      <a:pt x="54" y="321"/>
                    </a:cubicBezTo>
                    <a:cubicBezTo>
                      <a:pt x="67" y="361"/>
                      <a:pt x="100" y="387"/>
                      <a:pt x="146" y="394"/>
                    </a:cubicBezTo>
                    <a:cubicBezTo>
                      <a:pt x="150" y="395"/>
                      <a:pt x="153" y="395"/>
                      <a:pt x="157" y="395"/>
                    </a:cubicBezTo>
                    <a:cubicBezTo>
                      <a:pt x="179" y="395"/>
                      <a:pt x="201" y="378"/>
                      <a:pt x="212" y="361"/>
                    </a:cubicBezTo>
                    <a:cubicBezTo>
                      <a:pt x="212" y="358"/>
                      <a:pt x="212" y="356"/>
                      <a:pt x="212" y="354"/>
                    </a:cubicBezTo>
                    <a:lnTo>
                      <a:pt x="212" y="348"/>
                    </a:lnTo>
                    <a:cubicBezTo>
                      <a:pt x="219" y="341"/>
                      <a:pt x="219" y="335"/>
                      <a:pt x="219" y="321"/>
                    </a:cubicBezTo>
                    <a:cubicBezTo>
                      <a:pt x="219" y="307"/>
                      <a:pt x="205" y="296"/>
                      <a:pt x="192" y="296"/>
                    </a:cubicBezTo>
                    <a:cubicBezTo>
                      <a:pt x="189" y="296"/>
                      <a:pt x="185" y="297"/>
                      <a:pt x="182" y="299"/>
                    </a:cubicBezTo>
                    <a:lnTo>
                      <a:pt x="182" y="299"/>
                    </a:lnTo>
                    <a:cubicBezTo>
                      <a:pt x="180" y="298"/>
                      <a:pt x="177" y="297"/>
                      <a:pt x="174" y="296"/>
                    </a:cubicBezTo>
                    <a:lnTo>
                      <a:pt x="174" y="296"/>
                    </a:lnTo>
                    <a:cubicBezTo>
                      <a:pt x="239" y="287"/>
                      <a:pt x="290" y="224"/>
                      <a:pt x="285" y="156"/>
                    </a:cubicBezTo>
                    <a:cubicBezTo>
                      <a:pt x="278" y="84"/>
                      <a:pt x="225" y="24"/>
                      <a:pt x="153" y="5"/>
                    </a:cubicBezTo>
                    <a:cubicBezTo>
                      <a:pt x="141" y="2"/>
                      <a:pt x="128" y="1"/>
                      <a:pt x="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36"/>
              <p:cNvSpPr/>
              <p:nvPr/>
            </p:nvSpPr>
            <p:spPr>
              <a:xfrm>
                <a:off x="3824883" y="2433699"/>
                <a:ext cx="15076" cy="11756"/>
              </a:xfrm>
              <a:custGeom>
                <a:rect b="b" l="l" r="r" t="t"/>
                <a:pathLst>
                  <a:path extrusionOk="0" h="340" w="436">
                    <a:moveTo>
                      <a:pt x="126" y="202"/>
                    </a:moveTo>
                    <a:cubicBezTo>
                      <a:pt x="126" y="202"/>
                      <a:pt x="127" y="202"/>
                      <a:pt x="128" y="202"/>
                    </a:cubicBezTo>
                    <a:lnTo>
                      <a:pt x="128" y="202"/>
                    </a:lnTo>
                    <a:cubicBezTo>
                      <a:pt x="128" y="202"/>
                      <a:pt x="128" y="203"/>
                      <a:pt x="127" y="203"/>
                    </a:cubicBezTo>
                    <a:lnTo>
                      <a:pt x="127" y="203"/>
                    </a:lnTo>
                    <a:cubicBezTo>
                      <a:pt x="127" y="203"/>
                      <a:pt x="126" y="202"/>
                      <a:pt x="126" y="202"/>
                    </a:cubicBezTo>
                    <a:lnTo>
                      <a:pt x="126" y="202"/>
                    </a:lnTo>
                    <a:lnTo>
                      <a:pt x="126" y="202"/>
                    </a:lnTo>
                    <a:close/>
                    <a:moveTo>
                      <a:pt x="309" y="106"/>
                    </a:moveTo>
                    <a:cubicBezTo>
                      <a:pt x="310" y="106"/>
                      <a:pt x="313" y="109"/>
                      <a:pt x="312" y="113"/>
                    </a:cubicBezTo>
                    <a:lnTo>
                      <a:pt x="312" y="113"/>
                    </a:lnTo>
                    <a:cubicBezTo>
                      <a:pt x="311" y="112"/>
                      <a:pt x="311" y="111"/>
                      <a:pt x="311" y="109"/>
                    </a:cubicBezTo>
                    <a:cubicBezTo>
                      <a:pt x="311" y="110"/>
                      <a:pt x="311" y="112"/>
                      <a:pt x="311" y="113"/>
                    </a:cubicBezTo>
                    <a:cubicBezTo>
                      <a:pt x="308" y="113"/>
                      <a:pt x="302" y="116"/>
                      <a:pt x="311" y="116"/>
                    </a:cubicBezTo>
                    <a:lnTo>
                      <a:pt x="311" y="129"/>
                    </a:lnTo>
                    <a:lnTo>
                      <a:pt x="304" y="136"/>
                    </a:lnTo>
                    <a:lnTo>
                      <a:pt x="297" y="142"/>
                    </a:lnTo>
                    <a:cubicBezTo>
                      <a:pt x="291" y="155"/>
                      <a:pt x="278" y="162"/>
                      <a:pt x="271" y="169"/>
                    </a:cubicBezTo>
                    <a:lnTo>
                      <a:pt x="265" y="172"/>
                    </a:lnTo>
                    <a:lnTo>
                      <a:pt x="265" y="172"/>
                    </a:lnTo>
                    <a:cubicBezTo>
                      <a:pt x="266" y="171"/>
                      <a:pt x="266" y="170"/>
                      <a:pt x="266" y="170"/>
                    </a:cubicBezTo>
                    <a:lnTo>
                      <a:pt x="266" y="170"/>
                    </a:lnTo>
                    <a:cubicBezTo>
                      <a:pt x="266" y="170"/>
                      <a:pt x="264" y="172"/>
                      <a:pt x="258" y="175"/>
                    </a:cubicBezTo>
                    <a:lnTo>
                      <a:pt x="265" y="172"/>
                    </a:lnTo>
                    <a:lnTo>
                      <a:pt x="265" y="172"/>
                    </a:lnTo>
                    <a:cubicBezTo>
                      <a:pt x="265" y="172"/>
                      <a:pt x="264" y="174"/>
                      <a:pt x="264" y="175"/>
                    </a:cubicBezTo>
                    <a:lnTo>
                      <a:pt x="244" y="182"/>
                    </a:lnTo>
                    <a:lnTo>
                      <a:pt x="225" y="195"/>
                    </a:lnTo>
                    <a:lnTo>
                      <a:pt x="218" y="202"/>
                    </a:lnTo>
                    <a:cubicBezTo>
                      <a:pt x="205" y="202"/>
                      <a:pt x="192" y="208"/>
                      <a:pt x="178" y="208"/>
                    </a:cubicBezTo>
                    <a:lnTo>
                      <a:pt x="172" y="215"/>
                    </a:lnTo>
                    <a:cubicBezTo>
                      <a:pt x="172" y="213"/>
                      <a:pt x="170" y="212"/>
                      <a:pt x="169" y="212"/>
                    </a:cubicBezTo>
                    <a:cubicBezTo>
                      <a:pt x="166" y="212"/>
                      <a:pt x="163" y="215"/>
                      <a:pt x="172" y="215"/>
                    </a:cubicBezTo>
                    <a:lnTo>
                      <a:pt x="152" y="215"/>
                    </a:lnTo>
                    <a:cubicBezTo>
                      <a:pt x="150" y="213"/>
                      <a:pt x="148" y="212"/>
                      <a:pt x="146" y="212"/>
                    </a:cubicBezTo>
                    <a:lnTo>
                      <a:pt x="146" y="212"/>
                    </a:lnTo>
                    <a:lnTo>
                      <a:pt x="152" y="215"/>
                    </a:lnTo>
                    <a:lnTo>
                      <a:pt x="145" y="215"/>
                    </a:lnTo>
                    <a:cubicBezTo>
                      <a:pt x="141" y="215"/>
                      <a:pt x="143" y="212"/>
                      <a:pt x="146" y="212"/>
                    </a:cubicBezTo>
                    <a:cubicBezTo>
                      <a:pt x="146" y="212"/>
                      <a:pt x="146" y="212"/>
                      <a:pt x="146" y="212"/>
                    </a:cubicBezTo>
                    <a:lnTo>
                      <a:pt x="146" y="212"/>
                    </a:lnTo>
                    <a:lnTo>
                      <a:pt x="139" y="208"/>
                    </a:lnTo>
                    <a:lnTo>
                      <a:pt x="134" y="208"/>
                    </a:lnTo>
                    <a:cubicBezTo>
                      <a:pt x="134" y="209"/>
                      <a:pt x="133" y="210"/>
                      <a:pt x="133" y="210"/>
                    </a:cubicBezTo>
                    <a:cubicBezTo>
                      <a:pt x="132" y="210"/>
                      <a:pt x="132" y="210"/>
                      <a:pt x="132" y="208"/>
                    </a:cubicBezTo>
                    <a:lnTo>
                      <a:pt x="127" y="203"/>
                    </a:lnTo>
                    <a:lnTo>
                      <a:pt x="127" y="203"/>
                    </a:lnTo>
                    <a:cubicBezTo>
                      <a:pt x="127" y="203"/>
                      <a:pt x="127" y="203"/>
                      <a:pt x="127" y="203"/>
                    </a:cubicBezTo>
                    <a:lnTo>
                      <a:pt x="127" y="203"/>
                    </a:lnTo>
                    <a:cubicBezTo>
                      <a:pt x="129" y="205"/>
                      <a:pt x="131" y="206"/>
                      <a:pt x="132" y="207"/>
                    </a:cubicBezTo>
                    <a:lnTo>
                      <a:pt x="132" y="207"/>
                    </a:lnTo>
                    <a:lnTo>
                      <a:pt x="132" y="208"/>
                    </a:lnTo>
                    <a:lnTo>
                      <a:pt x="134" y="208"/>
                    </a:lnTo>
                    <a:cubicBezTo>
                      <a:pt x="134" y="208"/>
                      <a:pt x="134" y="208"/>
                      <a:pt x="134" y="208"/>
                    </a:cubicBezTo>
                    <a:lnTo>
                      <a:pt x="134" y="208"/>
                    </a:lnTo>
                    <a:cubicBezTo>
                      <a:pt x="135" y="208"/>
                      <a:pt x="135" y="208"/>
                      <a:pt x="134" y="207"/>
                    </a:cubicBezTo>
                    <a:lnTo>
                      <a:pt x="134" y="207"/>
                    </a:lnTo>
                    <a:cubicBezTo>
                      <a:pt x="134" y="206"/>
                      <a:pt x="133" y="205"/>
                      <a:pt x="132" y="204"/>
                    </a:cubicBezTo>
                    <a:lnTo>
                      <a:pt x="132" y="204"/>
                    </a:lnTo>
                    <a:lnTo>
                      <a:pt x="132" y="202"/>
                    </a:lnTo>
                    <a:lnTo>
                      <a:pt x="132" y="195"/>
                    </a:lnTo>
                    <a:lnTo>
                      <a:pt x="132" y="188"/>
                    </a:lnTo>
                    <a:lnTo>
                      <a:pt x="139" y="182"/>
                    </a:lnTo>
                    <a:cubicBezTo>
                      <a:pt x="139" y="182"/>
                      <a:pt x="146" y="171"/>
                      <a:pt x="144" y="171"/>
                    </a:cubicBezTo>
                    <a:lnTo>
                      <a:pt x="144" y="171"/>
                    </a:lnTo>
                    <a:cubicBezTo>
                      <a:pt x="144" y="171"/>
                      <a:pt x="142" y="172"/>
                      <a:pt x="139" y="175"/>
                    </a:cubicBezTo>
                    <a:lnTo>
                      <a:pt x="152" y="162"/>
                    </a:lnTo>
                    <a:lnTo>
                      <a:pt x="159" y="155"/>
                    </a:lnTo>
                    <a:cubicBezTo>
                      <a:pt x="159" y="155"/>
                      <a:pt x="167" y="147"/>
                      <a:pt x="164" y="147"/>
                    </a:cubicBezTo>
                    <a:cubicBezTo>
                      <a:pt x="163" y="147"/>
                      <a:pt x="161" y="148"/>
                      <a:pt x="159" y="149"/>
                    </a:cubicBezTo>
                    <a:cubicBezTo>
                      <a:pt x="172" y="142"/>
                      <a:pt x="185" y="136"/>
                      <a:pt x="198" y="129"/>
                    </a:cubicBezTo>
                    <a:lnTo>
                      <a:pt x="205" y="122"/>
                    </a:lnTo>
                    <a:lnTo>
                      <a:pt x="218" y="122"/>
                    </a:lnTo>
                    <a:cubicBezTo>
                      <a:pt x="225" y="122"/>
                      <a:pt x="231" y="116"/>
                      <a:pt x="238" y="116"/>
                    </a:cubicBezTo>
                    <a:cubicBezTo>
                      <a:pt x="241" y="114"/>
                      <a:pt x="246" y="113"/>
                      <a:pt x="250" y="112"/>
                    </a:cubicBezTo>
                    <a:lnTo>
                      <a:pt x="250" y="112"/>
                    </a:lnTo>
                    <a:cubicBezTo>
                      <a:pt x="258" y="119"/>
                      <a:pt x="268" y="123"/>
                      <a:pt x="279" y="123"/>
                    </a:cubicBezTo>
                    <a:cubicBezTo>
                      <a:pt x="290" y="123"/>
                      <a:pt x="301" y="119"/>
                      <a:pt x="311" y="109"/>
                    </a:cubicBezTo>
                    <a:cubicBezTo>
                      <a:pt x="309" y="107"/>
                      <a:pt x="308" y="106"/>
                      <a:pt x="309" y="106"/>
                    </a:cubicBezTo>
                    <a:close/>
                    <a:moveTo>
                      <a:pt x="330" y="0"/>
                    </a:moveTo>
                    <a:cubicBezTo>
                      <a:pt x="305" y="0"/>
                      <a:pt x="281" y="9"/>
                      <a:pt x="264" y="25"/>
                    </a:cubicBezTo>
                    <a:lnTo>
                      <a:pt x="264" y="25"/>
                    </a:lnTo>
                    <a:cubicBezTo>
                      <a:pt x="263" y="25"/>
                      <a:pt x="261" y="25"/>
                      <a:pt x="260" y="25"/>
                    </a:cubicBezTo>
                    <a:cubicBezTo>
                      <a:pt x="249" y="25"/>
                      <a:pt x="238" y="27"/>
                      <a:pt x="225" y="30"/>
                    </a:cubicBezTo>
                    <a:cubicBezTo>
                      <a:pt x="185" y="30"/>
                      <a:pt x="145" y="43"/>
                      <a:pt x="106" y="63"/>
                    </a:cubicBezTo>
                    <a:cubicBezTo>
                      <a:pt x="73" y="83"/>
                      <a:pt x="40" y="116"/>
                      <a:pt x="27" y="149"/>
                    </a:cubicBezTo>
                    <a:cubicBezTo>
                      <a:pt x="0" y="195"/>
                      <a:pt x="7" y="248"/>
                      <a:pt x="40" y="287"/>
                    </a:cubicBezTo>
                    <a:cubicBezTo>
                      <a:pt x="70" y="325"/>
                      <a:pt x="116" y="339"/>
                      <a:pt x="163" y="339"/>
                    </a:cubicBezTo>
                    <a:cubicBezTo>
                      <a:pt x="198" y="339"/>
                      <a:pt x="233" y="332"/>
                      <a:pt x="264" y="321"/>
                    </a:cubicBezTo>
                    <a:cubicBezTo>
                      <a:pt x="344" y="287"/>
                      <a:pt x="429" y="221"/>
                      <a:pt x="436" y="129"/>
                    </a:cubicBezTo>
                    <a:cubicBezTo>
                      <a:pt x="436" y="76"/>
                      <a:pt x="403" y="23"/>
                      <a:pt x="357" y="4"/>
                    </a:cubicBezTo>
                    <a:cubicBezTo>
                      <a:pt x="348" y="1"/>
                      <a:pt x="339" y="0"/>
                      <a:pt x="3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36"/>
              <p:cNvSpPr/>
              <p:nvPr/>
            </p:nvSpPr>
            <p:spPr>
              <a:xfrm>
                <a:off x="3843832" y="2426300"/>
                <a:ext cx="13727" cy="12655"/>
              </a:xfrm>
              <a:custGeom>
                <a:rect b="b" l="l" r="r" t="t"/>
                <a:pathLst>
                  <a:path extrusionOk="0" h="366" w="397">
                    <a:moveTo>
                      <a:pt x="245" y="119"/>
                    </a:moveTo>
                    <a:lnTo>
                      <a:pt x="245" y="119"/>
                    </a:lnTo>
                    <a:lnTo>
                      <a:pt x="245" y="119"/>
                    </a:lnTo>
                    <a:cubicBezTo>
                      <a:pt x="245" y="119"/>
                      <a:pt x="246" y="119"/>
                      <a:pt x="248" y="120"/>
                    </a:cubicBezTo>
                    <a:lnTo>
                      <a:pt x="248" y="120"/>
                    </a:lnTo>
                    <a:cubicBezTo>
                      <a:pt x="247" y="119"/>
                      <a:pt x="246" y="119"/>
                      <a:pt x="245" y="119"/>
                    </a:cubicBezTo>
                    <a:close/>
                    <a:moveTo>
                      <a:pt x="253" y="125"/>
                    </a:moveTo>
                    <a:cubicBezTo>
                      <a:pt x="254" y="126"/>
                      <a:pt x="254" y="127"/>
                      <a:pt x="254" y="127"/>
                    </a:cubicBezTo>
                    <a:cubicBezTo>
                      <a:pt x="253" y="127"/>
                      <a:pt x="252" y="126"/>
                      <a:pt x="251" y="125"/>
                    </a:cubicBezTo>
                    <a:lnTo>
                      <a:pt x="251" y="125"/>
                    </a:lnTo>
                    <a:cubicBezTo>
                      <a:pt x="251" y="125"/>
                      <a:pt x="251" y="125"/>
                      <a:pt x="251" y="125"/>
                    </a:cubicBezTo>
                    <a:lnTo>
                      <a:pt x="251" y="125"/>
                    </a:lnTo>
                    <a:lnTo>
                      <a:pt x="251" y="125"/>
                    </a:lnTo>
                    <a:cubicBezTo>
                      <a:pt x="252" y="125"/>
                      <a:pt x="253" y="125"/>
                      <a:pt x="253" y="125"/>
                    </a:cubicBezTo>
                    <a:close/>
                    <a:moveTo>
                      <a:pt x="251" y="119"/>
                    </a:moveTo>
                    <a:cubicBezTo>
                      <a:pt x="256" y="121"/>
                      <a:pt x="256" y="121"/>
                      <a:pt x="255" y="121"/>
                    </a:cubicBezTo>
                    <a:cubicBezTo>
                      <a:pt x="254" y="121"/>
                      <a:pt x="251" y="120"/>
                      <a:pt x="248" y="120"/>
                    </a:cubicBezTo>
                    <a:lnTo>
                      <a:pt x="248" y="120"/>
                    </a:lnTo>
                    <a:cubicBezTo>
                      <a:pt x="249" y="120"/>
                      <a:pt x="251" y="122"/>
                      <a:pt x="252" y="123"/>
                    </a:cubicBezTo>
                    <a:lnTo>
                      <a:pt x="252" y="123"/>
                    </a:lnTo>
                    <a:cubicBezTo>
                      <a:pt x="249" y="121"/>
                      <a:pt x="245" y="119"/>
                      <a:pt x="245" y="119"/>
                    </a:cubicBezTo>
                    <a:lnTo>
                      <a:pt x="245" y="119"/>
                    </a:lnTo>
                    <a:lnTo>
                      <a:pt x="250" y="124"/>
                    </a:lnTo>
                    <a:lnTo>
                      <a:pt x="250" y="124"/>
                    </a:lnTo>
                    <a:cubicBezTo>
                      <a:pt x="251" y="126"/>
                      <a:pt x="253" y="132"/>
                      <a:pt x="253" y="132"/>
                    </a:cubicBezTo>
                    <a:cubicBezTo>
                      <a:pt x="253" y="132"/>
                      <a:pt x="253" y="130"/>
                      <a:pt x="251" y="125"/>
                    </a:cubicBezTo>
                    <a:lnTo>
                      <a:pt x="251" y="125"/>
                    </a:lnTo>
                    <a:lnTo>
                      <a:pt x="258" y="138"/>
                    </a:lnTo>
                    <a:lnTo>
                      <a:pt x="258" y="152"/>
                    </a:lnTo>
                    <a:cubicBezTo>
                      <a:pt x="258" y="153"/>
                      <a:pt x="258" y="155"/>
                      <a:pt x="258" y="158"/>
                    </a:cubicBezTo>
                    <a:lnTo>
                      <a:pt x="254" y="162"/>
                    </a:lnTo>
                    <a:lnTo>
                      <a:pt x="254" y="162"/>
                    </a:lnTo>
                    <a:cubicBezTo>
                      <a:pt x="254" y="161"/>
                      <a:pt x="254" y="161"/>
                      <a:pt x="254" y="161"/>
                    </a:cubicBezTo>
                    <a:lnTo>
                      <a:pt x="254" y="161"/>
                    </a:lnTo>
                    <a:cubicBezTo>
                      <a:pt x="253" y="161"/>
                      <a:pt x="253" y="162"/>
                      <a:pt x="251" y="165"/>
                    </a:cubicBezTo>
                    <a:lnTo>
                      <a:pt x="245" y="178"/>
                    </a:lnTo>
                    <a:lnTo>
                      <a:pt x="238" y="191"/>
                    </a:lnTo>
                    <a:lnTo>
                      <a:pt x="218" y="204"/>
                    </a:lnTo>
                    <a:lnTo>
                      <a:pt x="212" y="211"/>
                    </a:lnTo>
                    <a:lnTo>
                      <a:pt x="192" y="224"/>
                    </a:lnTo>
                    <a:lnTo>
                      <a:pt x="172" y="237"/>
                    </a:lnTo>
                    <a:cubicBezTo>
                      <a:pt x="161" y="243"/>
                      <a:pt x="154" y="253"/>
                      <a:pt x="145" y="264"/>
                    </a:cubicBezTo>
                    <a:lnTo>
                      <a:pt x="139" y="264"/>
                    </a:lnTo>
                    <a:lnTo>
                      <a:pt x="132" y="257"/>
                    </a:lnTo>
                    <a:cubicBezTo>
                      <a:pt x="131" y="256"/>
                      <a:pt x="130" y="255"/>
                      <a:pt x="130" y="255"/>
                    </a:cubicBezTo>
                    <a:lnTo>
                      <a:pt x="130" y="255"/>
                    </a:lnTo>
                    <a:cubicBezTo>
                      <a:pt x="128" y="255"/>
                      <a:pt x="132" y="264"/>
                      <a:pt x="132" y="264"/>
                    </a:cubicBezTo>
                    <a:lnTo>
                      <a:pt x="126" y="257"/>
                    </a:lnTo>
                    <a:lnTo>
                      <a:pt x="126" y="251"/>
                    </a:lnTo>
                    <a:lnTo>
                      <a:pt x="126" y="231"/>
                    </a:lnTo>
                    <a:cubicBezTo>
                      <a:pt x="126" y="228"/>
                      <a:pt x="126" y="226"/>
                      <a:pt x="126" y="224"/>
                    </a:cubicBezTo>
                    <a:lnTo>
                      <a:pt x="126" y="218"/>
                    </a:lnTo>
                    <a:cubicBezTo>
                      <a:pt x="126" y="218"/>
                      <a:pt x="130" y="209"/>
                      <a:pt x="128" y="209"/>
                    </a:cubicBezTo>
                    <a:lnTo>
                      <a:pt x="128" y="209"/>
                    </a:lnTo>
                    <a:cubicBezTo>
                      <a:pt x="128" y="209"/>
                      <a:pt x="127" y="210"/>
                      <a:pt x="126" y="211"/>
                    </a:cubicBezTo>
                    <a:lnTo>
                      <a:pt x="132" y="198"/>
                    </a:lnTo>
                    <a:lnTo>
                      <a:pt x="139" y="191"/>
                    </a:lnTo>
                    <a:lnTo>
                      <a:pt x="139" y="191"/>
                    </a:lnTo>
                    <a:cubicBezTo>
                      <a:pt x="137" y="195"/>
                      <a:pt x="137" y="196"/>
                      <a:pt x="137" y="196"/>
                    </a:cubicBezTo>
                    <a:cubicBezTo>
                      <a:pt x="138" y="196"/>
                      <a:pt x="142" y="190"/>
                      <a:pt x="141" y="190"/>
                    </a:cubicBezTo>
                    <a:lnTo>
                      <a:pt x="141" y="190"/>
                    </a:lnTo>
                    <a:cubicBezTo>
                      <a:pt x="140" y="190"/>
                      <a:pt x="140" y="190"/>
                      <a:pt x="139" y="191"/>
                    </a:cubicBezTo>
                    <a:cubicBezTo>
                      <a:pt x="145" y="185"/>
                      <a:pt x="159" y="171"/>
                      <a:pt x="165" y="165"/>
                    </a:cubicBezTo>
                    <a:lnTo>
                      <a:pt x="185" y="152"/>
                    </a:lnTo>
                    <a:lnTo>
                      <a:pt x="192" y="145"/>
                    </a:lnTo>
                    <a:lnTo>
                      <a:pt x="212" y="132"/>
                    </a:lnTo>
                    <a:lnTo>
                      <a:pt x="231" y="125"/>
                    </a:lnTo>
                    <a:lnTo>
                      <a:pt x="238" y="119"/>
                    </a:lnTo>
                    <a:close/>
                    <a:moveTo>
                      <a:pt x="248" y="1"/>
                    </a:moveTo>
                    <a:cubicBezTo>
                      <a:pt x="216" y="1"/>
                      <a:pt x="181" y="12"/>
                      <a:pt x="152" y="26"/>
                    </a:cubicBezTo>
                    <a:cubicBezTo>
                      <a:pt x="119" y="46"/>
                      <a:pt x="86" y="72"/>
                      <a:pt x="60" y="99"/>
                    </a:cubicBezTo>
                    <a:cubicBezTo>
                      <a:pt x="33" y="132"/>
                      <a:pt x="13" y="171"/>
                      <a:pt x="7" y="218"/>
                    </a:cubicBezTo>
                    <a:cubicBezTo>
                      <a:pt x="0" y="257"/>
                      <a:pt x="13" y="297"/>
                      <a:pt x="40" y="323"/>
                    </a:cubicBezTo>
                    <a:cubicBezTo>
                      <a:pt x="63" y="351"/>
                      <a:pt x="95" y="365"/>
                      <a:pt x="126" y="365"/>
                    </a:cubicBezTo>
                    <a:cubicBezTo>
                      <a:pt x="140" y="365"/>
                      <a:pt x="153" y="362"/>
                      <a:pt x="165" y="356"/>
                    </a:cubicBezTo>
                    <a:cubicBezTo>
                      <a:pt x="168" y="355"/>
                      <a:pt x="171" y="354"/>
                      <a:pt x="174" y="353"/>
                    </a:cubicBezTo>
                    <a:lnTo>
                      <a:pt x="174" y="353"/>
                    </a:lnTo>
                    <a:cubicBezTo>
                      <a:pt x="179" y="355"/>
                      <a:pt x="185" y="356"/>
                      <a:pt x="192" y="356"/>
                    </a:cubicBezTo>
                    <a:cubicBezTo>
                      <a:pt x="205" y="356"/>
                      <a:pt x="225" y="350"/>
                      <a:pt x="238" y="343"/>
                    </a:cubicBezTo>
                    <a:lnTo>
                      <a:pt x="258" y="330"/>
                    </a:lnTo>
                    <a:cubicBezTo>
                      <a:pt x="278" y="317"/>
                      <a:pt x="291" y="303"/>
                      <a:pt x="311" y="290"/>
                    </a:cubicBezTo>
                    <a:cubicBezTo>
                      <a:pt x="337" y="264"/>
                      <a:pt x="363" y="231"/>
                      <a:pt x="370" y="198"/>
                    </a:cubicBezTo>
                    <a:cubicBezTo>
                      <a:pt x="396" y="119"/>
                      <a:pt x="363" y="33"/>
                      <a:pt x="284" y="6"/>
                    </a:cubicBezTo>
                    <a:cubicBezTo>
                      <a:pt x="273" y="3"/>
                      <a:pt x="261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" name="Google Shape;2295;p36"/>
              <p:cNvSpPr/>
              <p:nvPr/>
            </p:nvSpPr>
            <p:spPr>
              <a:xfrm>
                <a:off x="3861397" y="2413230"/>
                <a:ext cx="11895" cy="12448"/>
              </a:xfrm>
              <a:custGeom>
                <a:rect b="b" l="l" r="r" t="t"/>
                <a:pathLst>
                  <a:path extrusionOk="0" h="360" w="344">
                    <a:moveTo>
                      <a:pt x="142" y="201"/>
                    </a:moveTo>
                    <a:cubicBezTo>
                      <a:pt x="142" y="201"/>
                      <a:pt x="141" y="203"/>
                      <a:pt x="139" y="206"/>
                    </a:cubicBezTo>
                    <a:cubicBezTo>
                      <a:pt x="139" y="207"/>
                      <a:pt x="139" y="207"/>
                      <a:pt x="140" y="207"/>
                    </a:cubicBezTo>
                    <a:cubicBezTo>
                      <a:pt x="141" y="207"/>
                      <a:pt x="143" y="201"/>
                      <a:pt x="142" y="201"/>
                    </a:cubicBezTo>
                    <a:close/>
                    <a:moveTo>
                      <a:pt x="225" y="120"/>
                    </a:moveTo>
                    <a:cubicBezTo>
                      <a:pt x="227" y="122"/>
                      <a:pt x="227" y="123"/>
                      <a:pt x="226" y="123"/>
                    </a:cubicBezTo>
                    <a:cubicBezTo>
                      <a:pt x="226" y="123"/>
                      <a:pt x="226" y="123"/>
                      <a:pt x="225" y="123"/>
                    </a:cubicBezTo>
                    <a:lnTo>
                      <a:pt x="225" y="123"/>
                    </a:lnTo>
                    <a:cubicBezTo>
                      <a:pt x="225" y="135"/>
                      <a:pt x="225" y="147"/>
                      <a:pt x="225" y="153"/>
                    </a:cubicBezTo>
                    <a:cubicBezTo>
                      <a:pt x="225" y="156"/>
                      <a:pt x="225" y="158"/>
                      <a:pt x="225" y="160"/>
                    </a:cubicBezTo>
                    <a:lnTo>
                      <a:pt x="219" y="180"/>
                    </a:lnTo>
                    <a:cubicBezTo>
                      <a:pt x="219" y="193"/>
                      <a:pt x="219" y="199"/>
                      <a:pt x="212" y="206"/>
                    </a:cubicBezTo>
                    <a:lnTo>
                      <a:pt x="212" y="213"/>
                    </a:lnTo>
                    <a:lnTo>
                      <a:pt x="212" y="219"/>
                    </a:lnTo>
                    <a:lnTo>
                      <a:pt x="205" y="226"/>
                    </a:lnTo>
                    <a:lnTo>
                      <a:pt x="199" y="239"/>
                    </a:lnTo>
                    <a:lnTo>
                      <a:pt x="199" y="232"/>
                    </a:lnTo>
                    <a:lnTo>
                      <a:pt x="192" y="239"/>
                    </a:lnTo>
                    <a:lnTo>
                      <a:pt x="186" y="246"/>
                    </a:lnTo>
                    <a:lnTo>
                      <a:pt x="181" y="250"/>
                    </a:lnTo>
                    <a:lnTo>
                      <a:pt x="181" y="250"/>
                    </a:lnTo>
                    <a:cubicBezTo>
                      <a:pt x="174" y="252"/>
                      <a:pt x="168" y="252"/>
                      <a:pt x="159" y="252"/>
                    </a:cubicBezTo>
                    <a:cubicBezTo>
                      <a:pt x="150" y="252"/>
                      <a:pt x="137" y="252"/>
                      <a:pt x="126" y="254"/>
                    </a:cubicBezTo>
                    <a:lnTo>
                      <a:pt x="126" y="254"/>
                    </a:lnTo>
                    <a:lnTo>
                      <a:pt x="126" y="252"/>
                    </a:lnTo>
                    <a:cubicBezTo>
                      <a:pt x="126" y="239"/>
                      <a:pt x="133" y="232"/>
                      <a:pt x="133" y="219"/>
                    </a:cubicBezTo>
                    <a:lnTo>
                      <a:pt x="139" y="206"/>
                    </a:lnTo>
                    <a:lnTo>
                      <a:pt x="146" y="193"/>
                    </a:lnTo>
                    <a:cubicBezTo>
                      <a:pt x="153" y="186"/>
                      <a:pt x="153" y="173"/>
                      <a:pt x="159" y="166"/>
                    </a:cubicBezTo>
                    <a:cubicBezTo>
                      <a:pt x="164" y="162"/>
                      <a:pt x="168" y="154"/>
                      <a:pt x="168" y="154"/>
                    </a:cubicBezTo>
                    <a:lnTo>
                      <a:pt x="168" y="154"/>
                    </a:lnTo>
                    <a:cubicBezTo>
                      <a:pt x="169" y="154"/>
                      <a:pt x="168" y="156"/>
                      <a:pt x="166" y="160"/>
                    </a:cubicBezTo>
                    <a:lnTo>
                      <a:pt x="166" y="160"/>
                    </a:lnTo>
                    <a:lnTo>
                      <a:pt x="172" y="147"/>
                    </a:lnTo>
                    <a:lnTo>
                      <a:pt x="186" y="140"/>
                    </a:lnTo>
                    <a:lnTo>
                      <a:pt x="186" y="133"/>
                    </a:lnTo>
                    <a:cubicBezTo>
                      <a:pt x="192" y="133"/>
                      <a:pt x="192" y="133"/>
                      <a:pt x="186" y="140"/>
                    </a:cubicBezTo>
                    <a:lnTo>
                      <a:pt x="192" y="133"/>
                    </a:lnTo>
                    <a:lnTo>
                      <a:pt x="205" y="127"/>
                    </a:lnTo>
                    <a:lnTo>
                      <a:pt x="205" y="127"/>
                    </a:lnTo>
                    <a:cubicBezTo>
                      <a:pt x="206" y="126"/>
                      <a:pt x="209" y="124"/>
                      <a:pt x="212" y="120"/>
                    </a:cubicBezTo>
                    <a:lnTo>
                      <a:pt x="219" y="120"/>
                    </a:lnTo>
                    <a:cubicBezTo>
                      <a:pt x="219" y="120"/>
                      <a:pt x="222" y="122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4" y="122"/>
                      <a:pt x="223" y="120"/>
                    </a:cubicBezTo>
                    <a:lnTo>
                      <a:pt x="225" y="120"/>
                    </a:lnTo>
                    <a:cubicBezTo>
                      <a:pt x="225" y="122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2"/>
                      <a:pt x="225" y="121"/>
                      <a:pt x="225" y="120"/>
                    </a:cubicBezTo>
                    <a:close/>
                    <a:moveTo>
                      <a:pt x="216" y="0"/>
                    </a:moveTo>
                    <a:cubicBezTo>
                      <a:pt x="182" y="0"/>
                      <a:pt x="149" y="17"/>
                      <a:pt x="126" y="34"/>
                    </a:cubicBezTo>
                    <a:cubicBezTo>
                      <a:pt x="93" y="54"/>
                      <a:pt x="67" y="81"/>
                      <a:pt x="53" y="114"/>
                    </a:cubicBezTo>
                    <a:cubicBezTo>
                      <a:pt x="34" y="147"/>
                      <a:pt x="20" y="180"/>
                      <a:pt x="14" y="206"/>
                    </a:cubicBezTo>
                    <a:cubicBezTo>
                      <a:pt x="7" y="246"/>
                      <a:pt x="1" y="285"/>
                      <a:pt x="20" y="318"/>
                    </a:cubicBezTo>
                    <a:cubicBezTo>
                      <a:pt x="34" y="345"/>
                      <a:pt x="60" y="358"/>
                      <a:pt x="93" y="358"/>
                    </a:cubicBezTo>
                    <a:cubicBezTo>
                      <a:pt x="97" y="359"/>
                      <a:pt x="101" y="360"/>
                      <a:pt x="105" y="360"/>
                    </a:cubicBezTo>
                    <a:cubicBezTo>
                      <a:pt x="120" y="360"/>
                      <a:pt x="137" y="352"/>
                      <a:pt x="152" y="343"/>
                    </a:cubicBezTo>
                    <a:lnTo>
                      <a:pt x="152" y="343"/>
                    </a:lnTo>
                    <a:cubicBezTo>
                      <a:pt x="158" y="350"/>
                      <a:pt x="165" y="355"/>
                      <a:pt x="172" y="358"/>
                    </a:cubicBezTo>
                    <a:cubicBezTo>
                      <a:pt x="205" y="358"/>
                      <a:pt x="225" y="358"/>
                      <a:pt x="252" y="345"/>
                    </a:cubicBezTo>
                    <a:cubicBezTo>
                      <a:pt x="271" y="331"/>
                      <a:pt x="291" y="318"/>
                      <a:pt x="304" y="298"/>
                    </a:cubicBezTo>
                    <a:cubicBezTo>
                      <a:pt x="324" y="265"/>
                      <a:pt x="331" y="226"/>
                      <a:pt x="337" y="193"/>
                    </a:cubicBezTo>
                    <a:cubicBezTo>
                      <a:pt x="344" y="153"/>
                      <a:pt x="344" y="120"/>
                      <a:pt x="337" y="81"/>
                    </a:cubicBezTo>
                    <a:cubicBezTo>
                      <a:pt x="318" y="34"/>
                      <a:pt x="285" y="8"/>
                      <a:pt x="232" y="1"/>
                    </a:cubicBezTo>
                    <a:cubicBezTo>
                      <a:pt x="226" y="0"/>
                      <a:pt x="221" y="0"/>
                      <a:pt x="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36"/>
              <p:cNvSpPr/>
              <p:nvPr/>
            </p:nvSpPr>
            <p:spPr>
              <a:xfrm>
                <a:off x="3873292" y="2392137"/>
                <a:ext cx="10062" cy="15214"/>
              </a:xfrm>
              <a:custGeom>
                <a:rect b="b" l="l" r="r" t="t"/>
                <a:pathLst>
                  <a:path extrusionOk="0" h="440" w="291">
                    <a:moveTo>
                      <a:pt x="152" y="116"/>
                    </a:moveTo>
                    <a:lnTo>
                      <a:pt x="158" y="123"/>
                    </a:lnTo>
                    <a:lnTo>
                      <a:pt x="165" y="136"/>
                    </a:lnTo>
                    <a:cubicBezTo>
                      <a:pt x="163" y="133"/>
                      <a:pt x="163" y="131"/>
                      <a:pt x="162" y="131"/>
                    </a:cubicBezTo>
                    <a:lnTo>
                      <a:pt x="162" y="131"/>
                    </a:lnTo>
                    <a:cubicBezTo>
                      <a:pt x="161" y="131"/>
                      <a:pt x="165" y="142"/>
                      <a:pt x="165" y="142"/>
                    </a:cubicBezTo>
                    <a:lnTo>
                      <a:pt x="165" y="156"/>
                    </a:lnTo>
                    <a:cubicBezTo>
                      <a:pt x="165" y="161"/>
                      <a:pt x="161" y="171"/>
                      <a:pt x="163" y="171"/>
                    </a:cubicBezTo>
                    <a:cubicBezTo>
                      <a:pt x="163" y="171"/>
                      <a:pt x="164" y="170"/>
                      <a:pt x="165" y="169"/>
                    </a:cubicBezTo>
                    <a:lnTo>
                      <a:pt x="165" y="169"/>
                    </a:lnTo>
                    <a:lnTo>
                      <a:pt x="158" y="182"/>
                    </a:lnTo>
                    <a:cubicBezTo>
                      <a:pt x="158" y="195"/>
                      <a:pt x="152" y="209"/>
                      <a:pt x="152" y="222"/>
                    </a:cubicBezTo>
                    <a:lnTo>
                      <a:pt x="145" y="242"/>
                    </a:lnTo>
                    <a:lnTo>
                      <a:pt x="139" y="248"/>
                    </a:lnTo>
                    <a:cubicBezTo>
                      <a:pt x="132" y="261"/>
                      <a:pt x="125" y="275"/>
                      <a:pt x="119" y="288"/>
                    </a:cubicBezTo>
                    <a:lnTo>
                      <a:pt x="119" y="215"/>
                    </a:lnTo>
                    <a:lnTo>
                      <a:pt x="119" y="182"/>
                    </a:lnTo>
                    <a:cubicBezTo>
                      <a:pt x="119" y="178"/>
                      <a:pt x="119" y="172"/>
                      <a:pt x="119" y="169"/>
                    </a:cubicBezTo>
                    <a:lnTo>
                      <a:pt x="125" y="149"/>
                    </a:lnTo>
                    <a:lnTo>
                      <a:pt x="125" y="142"/>
                    </a:lnTo>
                    <a:lnTo>
                      <a:pt x="132" y="123"/>
                    </a:lnTo>
                    <a:lnTo>
                      <a:pt x="132" y="129"/>
                    </a:lnTo>
                    <a:lnTo>
                      <a:pt x="139" y="123"/>
                    </a:lnTo>
                    <a:lnTo>
                      <a:pt x="144" y="117"/>
                    </a:lnTo>
                    <a:lnTo>
                      <a:pt x="144" y="117"/>
                    </a:lnTo>
                    <a:cubicBezTo>
                      <a:pt x="146" y="118"/>
                      <a:pt x="149" y="119"/>
                      <a:pt x="150" y="119"/>
                    </a:cubicBezTo>
                    <a:cubicBezTo>
                      <a:pt x="150" y="119"/>
                      <a:pt x="150" y="118"/>
                      <a:pt x="145" y="116"/>
                    </a:cubicBezTo>
                    <a:close/>
                    <a:moveTo>
                      <a:pt x="146" y="1"/>
                    </a:moveTo>
                    <a:cubicBezTo>
                      <a:pt x="84" y="1"/>
                      <a:pt x="27" y="49"/>
                      <a:pt x="7" y="109"/>
                    </a:cubicBezTo>
                    <a:cubicBezTo>
                      <a:pt x="0" y="149"/>
                      <a:pt x="0" y="189"/>
                      <a:pt x="0" y="228"/>
                    </a:cubicBezTo>
                    <a:cubicBezTo>
                      <a:pt x="7" y="268"/>
                      <a:pt x="0" y="308"/>
                      <a:pt x="13" y="347"/>
                    </a:cubicBezTo>
                    <a:cubicBezTo>
                      <a:pt x="22" y="378"/>
                      <a:pt x="45" y="402"/>
                      <a:pt x="74" y="410"/>
                    </a:cubicBezTo>
                    <a:lnTo>
                      <a:pt x="74" y="410"/>
                    </a:lnTo>
                    <a:cubicBezTo>
                      <a:pt x="79" y="416"/>
                      <a:pt x="84" y="421"/>
                      <a:pt x="92" y="426"/>
                    </a:cubicBezTo>
                    <a:cubicBezTo>
                      <a:pt x="106" y="440"/>
                      <a:pt x="119" y="440"/>
                      <a:pt x="139" y="440"/>
                    </a:cubicBezTo>
                    <a:cubicBezTo>
                      <a:pt x="172" y="433"/>
                      <a:pt x="185" y="407"/>
                      <a:pt x="198" y="387"/>
                    </a:cubicBezTo>
                    <a:cubicBezTo>
                      <a:pt x="211" y="374"/>
                      <a:pt x="218" y="360"/>
                      <a:pt x="231" y="341"/>
                    </a:cubicBezTo>
                    <a:cubicBezTo>
                      <a:pt x="244" y="308"/>
                      <a:pt x="264" y="275"/>
                      <a:pt x="271" y="242"/>
                    </a:cubicBezTo>
                    <a:cubicBezTo>
                      <a:pt x="291" y="162"/>
                      <a:pt x="284" y="63"/>
                      <a:pt x="205" y="17"/>
                    </a:cubicBezTo>
                    <a:cubicBezTo>
                      <a:pt x="185" y="6"/>
                      <a:pt x="165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36"/>
              <p:cNvSpPr/>
              <p:nvPr/>
            </p:nvSpPr>
            <p:spPr>
              <a:xfrm>
                <a:off x="3877372" y="2367587"/>
                <a:ext cx="15352" cy="17427"/>
              </a:xfrm>
              <a:custGeom>
                <a:rect b="b" l="l" r="r" t="t"/>
                <a:pathLst>
                  <a:path extrusionOk="0" h="504" w="444">
                    <a:moveTo>
                      <a:pt x="206" y="139"/>
                    </a:moveTo>
                    <a:lnTo>
                      <a:pt x="212" y="146"/>
                    </a:lnTo>
                    <a:cubicBezTo>
                      <a:pt x="209" y="143"/>
                      <a:pt x="206" y="141"/>
                      <a:pt x="204" y="141"/>
                    </a:cubicBezTo>
                    <a:cubicBezTo>
                      <a:pt x="202" y="141"/>
                      <a:pt x="202" y="143"/>
                      <a:pt x="206" y="146"/>
                    </a:cubicBezTo>
                    <a:cubicBezTo>
                      <a:pt x="212" y="146"/>
                      <a:pt x="225" y="153"/>
                      <a:pt x="232" y="153"/>
                    </a:cubicBezTo>
                    <a:lnTo>
                      <a:pt x="239" y="159"/>
                    </a:lnTo>
                    <a:lnTo>
                      <a:pt x="278" y="199"/>
                    </a:lnTo>
                    <a:lnTo>
                      <a:pt x="285" y="205"/>
                    </a:lnTo>
                    <a:lnTo>
                      <a:pt x="298" y="232"/>
                    </a:lnTo>
                    <a:cubicBezTo>
                      <a:pt x="298" y="234"/>
                      <a:pt x="298" y="235"/>
                      <a:pt x="298" y="235"/>
                    </a:cubicBezTo>
                    <a:cubicBezTo>
                      <a:pt x="297" y="235"/>
                      <a:pt x="296" y="230"/>
                      <a:pt x="291" y="225"/>
                    </a:cubicBezTo>
                    <a:lnTo>
                      <a:pt x="291" y="225"/>
                    </a:lnTo>
                    <a:lnTo>
                      <a:pt x="298" y="238"/>
                    </a:lnTo>
                    <a:lnTo>
                      <a:pt x="305" y="245"/>
                    </a:lnTo>
                    <a:lnTo>
                      <a:pt x="305" y="271"/>
                    </a:lnTo>
                    <a:lnTo>
                      <a:pt x="305" y="278"/>
                    </a:lnTo>
                    <a:cubicBezTo>
                      <a:pt x="298" y="291"/>
                      <a:pt x="298" y="298"/>
                      <a:pt x="291" y="311"/>
                    </a:cubicBezTo>
                    <a:lnTo>
                      <a:pt x="291" y="322"/>
                    </a:lnTo>
                    <a:lnTo>
                      <a:pt x="291" y="322"/>
                    </a:lnTo>
                    <a:cubicBezTo>
                      <a:pt x="289" y="325"/>
                      <a:pt x="285" y="331"/>
                      <a:pt x="285" y="331"/>
                    </a:cubicBezTo>
                    <a:lnTo>
                      <a:pt x="278" y="344"/>
                    </a:lnTo>
                    <a:lnTo>
                      <a:pt x="272" y="351"/>
                    </a:lnTo>
                    <a:lnTo>
                      <a:pt x="265" y="357"/>
                    </a:lnTo>
                    <a:lnTo>
                      <a:pt x="258" y="364"/>
                    </a:lnTo>
                    <a:lnTo>
                      <a:pt x="245" y="370"/>
                    </a:lnTo>
                    <a:lnTo>
                      <a:pt x="199" y="370"/>
                    </a:lnTo>
                    <a:lnTo>
                      <a:pt x="186" y="364"/>
                    </a:lnTo>
                    <a:lnTo>
                      <a:pt x="186" y="364"/>
                    </a:lnTo>
                    <a:cubicBezTo>
                      <a:pt x="193" y="367"/>
                      <a:pt x="196" y="369"/>
                      <a:pt x="196" y="369"/>
                    </a:cubicBezTo>
                    <a:cubicBezTo>
                      <a:pt x="197" y="369"/>
                      <a:pt x="196" y="367"/>
                      <a:pt x="192" y="364"/>
                    </a:cubicBezTo>
                    <a:lnTo>
                      <a:pt x="179" y="357"/>
                    </a:lnTo>
                    <a:cubicBezTo>
                      <a:pt x="179" y="357"/>
                      <a:pt x="170" y="351"/>
                      <a:pt x="168" y="351"/>
                    </a:cubicBezTo>
                    <a:lnTo>
                      <a:pt x="168" y="351"/>
                    </a:lnTo>
                    <a:cubicBezTo>
                      <a:pt x="167" y="351"/>
                      <a:pt x="168" y="353"/>
                      <a:pt x="173" y="357"/>
                    </a:cubicBezTo>
                    <a:cubicBezTo>
                      <a:pt x="159" y="351"/>
                      <a:pt x="153" y="337"/>
                      <a:pt x="140" y="331"/>
                    </a:cubicBezTo>
                    <a:cubicBezTo>
                      <a:pt x="136" y="329"/>
                      <a:pt x="132" y="327"/>
                      <a:pt x="128" y="326"/>
                    </a:cubicBezTo>
                    <a:lnTo>
                      <a:pt x="128" y="326"/>
                    </a:lnTo>
                    <a:cubicBezTo>
                      <a:pt x="127" y="325"/>
                      <a:pt x="127" y="325"/>
                      <a:pt x="126" y="324"/>
                    </a:cubicBezTo>
                    <a:lnTo>
                      <a:pt x="126" y="318"/>
                    </a:lnTo>
                    <a:cubicBezTo>
                      <a:pt x="126" y="285"/>
                      <a:pt x="126" y="252"/>
                      <a:pt x="126" y="225"/>
                    </a:cubicBezTo>
                    <a:cubicBezTo>
                      <a:pt x="126" y="220"/>
                      <a:pt x="126" y="214"/>
                      <a:pt x="126" y="205"/>
                    </a:cubicBezTo>
                    <a:lnTo>
                      <a:pt x="126" y="192"/>
                    </a:lnTo>
                    <a:lnTo>
                      <a:pt x="133" y="172"/>
                    </a:lnTo>
                    <a:lnTo>
                      <a:pt x="140" y="166"/>
                    </a:lnTo>
                    <a:lnTo>
                      <a:pt x="144" y="152"/>
                    </a:lnTo>
                    <a:lnTo>
                      <a:pt x="144" y="152"/>
                    </a:lnTo>
                    <a:cubicBezTo>
                      <a:pt x="143" y="152"/>
                      <a:pt x="141" y="153"/>
                      <a:pt x="140" y="153"/>
                    </a:cubicBezTo>
                    <a:lnTo>
                      <a:pt x="144" y="148"/>
                    </a:lnTo>
                    <a:cubicBezTo>
                      <a:pt x="143" y="148"/>
                      <a:pt x="143" y="146"/>
                      <a:pt x="146" y="146"/>
                    </a:cubicBezTo>
                    <a:lnTo>
                      <a:pt x="144" y="148"/>
                    </a:lnTo>
                    <a:cubicBezTo>
                      <a:pt x="145" y="148"/>
                      <a:pt x="145" y="148"/>
                      <a:pt x="146" y="147"/>
                    </a:cubicBezTo>
                    <a:lnTo>
                      <a:pt x="146" y="147"/>
                    </a:lnTo>
                    <a:lnTo>
                      <a:pt x="144" y="152"/>
                    </a:lnTo>
                    <a:lnTo>
                      <a:pt x="144" y="152"/>
                    </a:lnTo>
                    <a:cubicBezTo>
                      <a:pt x="150" y="150"/>
                      <a:pt x="152" y="145"/>
                      <a:pt x="150" y="144"/>
                    </a:cubicBezTo>
                    <a:lnTo>
                      <a:pt x="150" y="144"/>
                    </a:lnTo>
                    <a:cubicBezTo>
                      <a:pt x="150" y="144"/>
                      <a:pt x="150" y="144"/>
                      <a:pt x="150" y="144"/>
                    </a:cubicBezTo>
                    <a:lnTo>
                      <a:pt x="150" y="144"/>
                    </a:lnTo>
                    <a:cubicBezTo>
                      <a:pt x="159" y="139"/>
                      <a:pt x="159" y="139"/>
                      <a:pt x="153" y="139"/>
                    </a:cubicBezTo>
                    <a:close/>
                    <a:moveTo>
                      <a:pt x="256" y="366"/>
                    </a:moveTo>
                    <a:lnTo>
                      <a:pt x="256" y="366"/>
                    </a:lnTo>
                    <a:cubicBezTo>
                      <a:pt x="257" y="366"/>
                      <a:pt x="255" y="367"/>
                      <a:pt x="252" y="370"/>
                    </a:cubicBezTo>
                    <a:lnTo>
                      <a:pt x="245" y="370"/>
                    </a:lnTo>
                    <a:cubicBezTo>
                      <a:pt x="252" y="367"/>
                      <a:pt x="255" y="366"/>
                      <a:pt x="256" y="366"/>
                    </a:cubicBezTo>
                    <a:close/>
                    <a:moveTo>
                      <a:pt x="179" y="1"/>
                    </a:moveTo>
                    <a:cubicBezTo>
                      <a:pt x="133" y="1"/>
                      <a:pt x="80" y="21"/>
                      <a:pt x="54" y="54"/>
                    </a:cubicBezTo>
                    <a:cubicBezTo>
                      <a:pt x="21" y="93"/>
                      <a:pt x="7" y="133"/>
                      <a:pt x="1" y="179"/>
                    </a:cubicBezTo>
                    <a:cubicBezTo>
                      <a:pt x="1" y="225"/>
                      <a:pt x="1" y="271"/>
                      <a:pt x="21" y="311"/>
                    </a:cubicBezTo>
                    <a:cubicBezTo>
                      <a:pt x="27" y="335"/>
                      <a:pt x="33" y="359"/>
                      <a:pt x="49" y="373"/>
                    </a:cubicBezTo>
                    <a:lnTo>
                      <a:pt x="49" y="373"/>
                    </a:lnTo>
                    <a:cubicBezTo>
                      <a:pt x="45" y="387"/>
                      <a:pt x="46" y="402"/>
                      <a:pt x="54" y="417"/>
                    </a:cubicBezTo>
                    <a:cubicBezTo>
                      <a:pt x="80" y="470"/>
                      <a:pt x="140" y="496"/>
                      <a:pt x="199" y="503"/>
                    </a:cubicBezTo>
                    <a:cubicBezTo>
                      <a:pt x="206" y="503"/>
                      <a:pt x="214" y="504"/>
                      <a:pt x="222" y="504"/>
                    </a:cubicBezTo>
                    <a:cubicBezTo>
                      <a:pt x="273" y="504"/>
                      <a:pt x="323" y="484"/>
                      <a:pt x="357" y="450"/>
                    </a:cubicBezTo>
                    <a:cubicBezTo>
                      <a:pt x="404" y="410"/>
                      <a:pt x="423" y="357"/>
                      <a:pt x="430" y="298"/>
                    </a:cubicBezTo>
                    <a:cubicBezTo>
                      <a:pt x="443" y="245"/>
                      <a:pt x="430" y="199"/>
                      <a:pt x="410" y="153"/>
                    </a:cubicBezTo>
                    <a:cubicBezTo>
                      <a:pt x="364" y="67"/>
                      <a:pt x="272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" name="Google Shape;2298;p36"/>
              <p:cNvSpPr/>
              <p:nvPr/>
            </p:nvSpPr>
            <p:spPr>
              <a:xfrm>
                <a:off x="3884011" y="2345873"/>
                <a:ext cx="12586" cy="15145"/>
              </a:xfrm>
              <a:custGeom>
                <a:rect b="b" l="l" r="r" t="t"/>
                <a:pathLst>
                  <a:path extrusionOk="0" h="438" w="364">
                    <a:moveTo>
                      <a:pt x="216" y="165"/>
                    </a:moveTo>
                    <a:lnTo>
                      <a:pt x="216" y="165"/>
                    </a:lnTo>
                    <a:cubicBezTo>
                      <a:pt x="216" y="165"/>
                      <a:pt x="217" y="167"/>
                      <a:pt x="218" y="169"/>
                    </a:cubicBezTo>
                    <a:lnTo>
                      <a:pt x="218" y="169"/>
                    </a:lnTo>
                    <a:lnTo>
                      <a:pt x="218" y="167"/>
                    </a:lnTo>
                    <a:cubicBezTo>
                      <a:pt x="217" y="166"/>
                      <a:pt x="217" y="165"/>
                      <a:pt x="216" y="165"/>
                    </a:cubicBezTo>
                    <a:close/>
                    <a:moveTo>
                      <a:pt x="138" y="303"/>
                    </a:moveTo>
                    <a:cubicBezTo>
                      <a:pt x="138" y="303"/>
                      <a:pt x="140" y="304"/>
                      <a:pt x="141" y="305"/>
                    </a:cubicBezTo>
                    <a:lnTo>
                      <a:pt x="139" y="305"/>
                    </a:lnTo>
                    <a:cubicBezTo>
                      <a:pt x="138" y="304"/>
                      <a:pt x="137" y="303"/>
                      <a:pt x="138" y="303"/>
                    </a:cubicBezTo>
                    <a:close/>
                    <a:moveTo>
                      <a:pt x="159" y="114"/>
                    </a:moveTo>
                    <a:lnTo>
                      <a:pt x="172" y="120"/>
                    </a:lnTo>
                    <a:lnTo>
                      <a:pt x="179" y="127"/>
                    </a:lnTo>
                    <a:lnTo>
                      <a:pt x="185" y="127"/>
                    </a:lnTo>
                    <a:lnTo>
                      <a:pt x="205" y="140"/>
                    </a:lnTo>
                    <a:lnTo>
                      <a:pt x="205" y="147"/>
                    </a:lnTo>
                    <a:lnTo>
                      <a:pt x="218" y="167"/>
                    </a:lnTo>
                    <a:cubicBezTo>
                      <a:pt x="220" y="170"/>
                      <a:pt x="220" y="171"/>
                      <a:pt x="220" y="171"/>
                    </a:cubicBezTo>
                    <a:cubicBezTo>
                      <a:pt x="220" y="171"/>
                      <a:pt x="219" y="170"/>
                      <a:pt x="218" y="169"/>
                    </a:cubicBezTo>
                    <a:lnTo>
                      <a:pt x="218" y="169"/>
                    </a:lnTo>
                    <a:lnTo>
                      <a:pt x="218" y="173"/>
                    </a:lnTo>
                    <a:lnTo>
                      <a:pt x="225" y="186"/>
                    </a:lnTo>
                    <a:cubicBezTo>
                      <a:pt x="225" y="186"/>
                      <a:pt x="225" y="195"/>
                      <a:pt x="225" y="195"/>
                    </a:cubicBezTo>
                    <a:cubicBezTo>
                      <a:pt x="225" y="197"/>
                      <a:pt x="225" y="200"/>
                      <a:pt x="225" y="200"/>
                    </a:cubicBezTo>
                    <a:lnTo>
                      <a:pt x="225" y="206"/>
                    </a:lnTo>
                    <a:lnTo>
                      <a:pt x="225" y="226"/>
                    </a:lnTo>
                    <a:lnTo>
                      <a:pt x="225" y="233"/>
                    </a:lnTo>
                    <a:cubicBezTo>
                      <a:pt x="218" y="239"/>
                      <a:pt x="218" y="252"/>
                      <a:pt x="218" y="259"/>
                    </a:cubicBezTo>
                    <a:lnTo>
                      <a:pt x="212" y="266"/>
                    </a:lnTo>
                    <a:lnTo>
                      <a:pt x="205" y="279"/>
                    </a:lnTo>
                    <a:lnTo>
                      <a:pt x="198" y="285"/>
                    </a:lnTo>
                    <a:lnTo>
                      <a:pt x="192" y="292"/>
                    </a:lnTo>
                    <a:lnTo>
                      <a:pt x="185" y="299"/>
                    </a:lnTo>
                    <a:lnTo>
                      <a:pt x="179" y="305"/>
                    </a:lnTo>
                    <a:lnTo>
                      <a:pt x="156" y="305"/>
                    </a:lnTo>
                    <a:cubicBezTo>
                      <a:pt x="152" y="303"/>
                      <a:pt x="147" y="303"/>
                      <a:pt x="141" y="303"/>
                    </a:cubicBezTo>
                    <a:cubicBezTo>
                      <a:pt x="140" y="303"/>
                      <a:pt x="138" y="303"/>
                      <a:pt x="136" y="303"/>
                    </a:cubicBezTo>
                    <a:lnTo>
                      <a:pt x="136" y="303"/>
                    </a:lnTo>
                    <a:lnTo>
                      <a:pt x="129" y="299"/>
                    </a:lnTo>
                    <a:lnTo>
                      <a:pt x="129" y="299"/>
                    </a:lnTo>
                    <a:cubicBezTo>
                      <a:pt x="126" y="289"/>
                      <a:pt x="125" y="283"/>
                      <a:pt x="119" y="272"/>
                    </a:cubicBezTo>
                    <a:cubicBezTo>
                      <a:pt x="113" y="239"/>
                      <a:pt x="113" y="206"/>
                      <a:pt x="113" y="173"/>
                    </a:cubicBezTo>
                    <a:lnTo>
                      <a:pt x="113" y="127"/>
                    </a:lnTo>
                    <a:cubicBezTo>
                      <a:pt x="113" y="124"/>
                      <a:pt x="113" y="122"/>
                      <a:pt x="113" y="120"/>
                    </a:cubicBezTo>
                    <a:lnTo>
                      <a:pt x="119" y="114"/>
                    </a:lnTo>
                    <a:lnTo>
                      <a:pt x="119" y="114"/>
                    </a:lnTo>
                    <a:cubicBezTo>
                      <a:pt x="117" y="116"/>
                      <a:pt x="116" y="117"/>
                      <a:pt x="115" y="117"/>
                    </a:cubicBezTo>
                    <a:cubicBezTo>
                      <a:pt x="113" y="117"/>
                      <a:pt x="115" y="114"/>
                      <a:pt x="119" y="114"/>
                    </a:cubicBezTo>
                    <a:close/>
                    <a:moveTo>
                      <a:pt x="164" y="1"/>
                    </a:moveTo>
                    <a:cubicBezTo>
                      <a:pt x="160" y="1"/>
                      <a:pt x="156" y="1"/>
                      <a:pt x="152" y="1"/>
                    </a:cubicBezTo>
                    <a:cubicBezTo>
                      <a:pt x="106" y="1"/>
                      <a:pt x="66" y="15"/>
                      <a:pt x="40" y="41"/>
                    </a:cubicBezTo>
                    <a:cubicBezTo>
                      <a:pt x="0" y="87"/>
                      <a:pt x="14" y="140"/>
                      <a:pt x="20" y="186"/>
                    </a:cubicBezTo>
                    <a:cubicBezTo>
                      <a:pt x="26" y="225"/>
                      <a:pt x="31" y="268"/>
                      <a:pt x="44" y="304"/>
                    </a:cubicBezTo>
                    <a:lnTo>
                      <a:pt x="44" y="304"/>
                    </a:lnTo>
                    <a:cubicBezTo>
                      <a:pt x="41" y="308"/>
                      <a:pt x="37" y="313"/>
                      <a:pt x="33" y="318"/>
                    </a:cubicBezTo>
                    <a:cubicBezTo>
                      <a:pt x="20" y="332"/>
                      <a:pt x="27" y="358"/>
                      <a:pt x="33" y="378"/>
                    </a:cubicBezTo>
                    <a:cubicBezTo>
                      <a:pt x="60" y="417"/>
                      <a:pt x="113" y="437"/>
                      <a:pt x="159" y="437"/>
                    </a:cubicBezTo>
                    <a:cubicBezTo>
                      <a:pt x="205" y="431"/>
                      <a:pt x="245" y="411"/>
                      <a:pt x="278" y="384"/>
                    </a:cubicBezTo>
                    <a:cubicBezTo>
                      <a:pt x="337" y="325"/>
                      <a:pt x="364" y="226"/>
                      <a:pt x="337" y="147"/>
                    </a:cubicBezTo>
                    <a:cubicBezTo>
                      <a:pt x="312" y="65"/>
                      <a:pt x="245" y="1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" name="Google Shape;2299;p36"/>
              <p:cNvSpPr/>
              <p:nvPr/>
            </p:nvSpPr>
            <p:spPr>
              <a:xfrm>
                <a:off x="3882870" y="2326855"/>
                <a:ext cx="13278" cy="13831"/>
              </a:xfrm>
              <a:custGeom>
                <a:rect b="b" l="l" r="r" t="t"/>
                <a:pathLst>
                  <a:path extrusionOk="0" h="400" w="384">
                    <a:moveTo>
                      <a:pt x="148" y="187"/>
                    </a:moveTo>
                    <a:cubicBezTo>
                      <a:pt x="148" y="187"/>
                      <a:pt x="148" y="188"/>
                      <a:pt x="147" y="192"/>
                    </a:cubicBezTo>
                    <a:lnTo>
                      <a:pt x="147" y="192"/>
                    </a:lnTo>
                    <a:cubicBezTo>
                      <a:pt x="147" y="191"/>
                      <a:pt x="149" y="187"/>
                      <a:pt x="148" y="187"/>
                    </a:cubicBezTo>
                    <a:close/>
                    <a:moveTo>
                      <a:pt x="205" y="129"/>
                    </a:moveTo>
                    <a:lnTo>
                      <a:pt x="218" y="135"/>
                    </a:lnTo>
                    <a:lnTo>
                      <a:pt x="225" y="135"/>
                    </a:lnTo>
                    <a:lnTo>
                      <a:pt x="238" y="142"/>
                    </a:lnTo>
                    <a:lnTo>
                      <a:pt x="231" y="142"/>
                    </a:lnTo>
                    <a:lnTo>
                      <a:pt x="238" y="149"/>
                    </a:lnTo>
                    <a:lnTo>
                      <a:pt x="238" y="149"/>
                    </a:lnTo>
                    <a:lnTo>
                      <a:pt x="245" y="162"/>
                    </a:lnTo>
                    <a:lnTo>
                      <a:pt x="251" y="168"/>
                    </a:lnTo>
                    <a:lnTo>
                      <a:pt x="251" y="175"/>
                    </a:lnTo>
                    <a:lnTo>
                      <a:pt x="258" y="188"/>
                    </a:lnTo>
                    <a:lnTo>
                      <a:pt x="258" y="201"/>
                    </a:lnTo>
                    <a:lnTo>
                      <a:pt x="258" y="208"/>
                    </a:lnTo>
                    <a:lnTo>
                      <a:pt x="251" y="228"/>
                    </a:lnTo>
                    <a:lnTo>
                      <a:pt x="251" y="241"/>
                    </a:lnTo>
                    <a:cubicBezTo>
                      <a:pt x="250" y="242"/>
                      <a:pt x="249" y="244"/>
                      <a:pt x="248" y="244"/>
                    </a:cubicBezTo>
                    <a:lnTo>
                      <a:pt x="248" y="244"/>
                    </a:lnTo>
                    <a:lnTo>
                      <a:pt x="251" y="234"/>
                    </a:lnTo>
                    <a:lnTo>
                      <a:pt x="251" y="234"/>
                    </a:lnTo>
                    <a:cubicBezTo>
                      <a:pt x="247" y="242"/>
                      <a:pt x="246" y="245"/>
                      <a:pt x="246" y="245"/>
                    </a:cubicBezTo>
                    <a:cubicBezTo>
                      <a:pt x="247" y="245"/>
                      <a:pt x="247" y="245"/>
                      <a:pt x="248" y="244"/>
                    </a:cubicBezTo>
                    <a:lnTo>
                      <a:pt x="248" y="244"/>
                    </a:lnTo>
                    <a:lnTo>
                      <a:pt x="245" y="254"/>
                    </a:lnTo>
                    <a:lnTo>
                      <a:pt x="238" y="261"/>
                    </a:lnTo>
                    <a:lnTo>
                      <a:pt x="225" y="274"/>
                    </a:lnTo>
                    <a:lnTo>
                      <a:pt x="218" y="281"/>
                    </a:lnTo>
                    <a:cubicBezTo>
                      <a:pt x="215" y="282"/>
                      <a:pt x="212" y="284"/>
                      <a:pt x="210" y="286"/>
                    </a:cubicBezTo>
                    <a:lnTo>
                      <a:pt x="210" y="286"/>
                    </a:lnTo>
                    <a:cubicBezTo>
                      <a:pt x="204" y="281"/>
                      <a:pt x="198" y="280"/>
                      <a:pt x="192" y="274"/>
                    </a:cubicBezTo>
                    <a:lnTo>
                      <a:pt x="172" y="268"/>
                    </a:lnTo>
                    <a:lnTo>
                      <a:pt x="165" y="254"/>
                    </a:lnTo>
                    <a:lnTo>
                      <a:pt x="159" y="248"/>
                    </a:lnTo>
                    <a:lnTo>
                      <a:pt x="152" y="234"/>
                    </a:lnTo>
                    <a:lnTo>
                      <a:pt x="146" y="215"/>
                    </a:lnTo>
                    <a:lnTo>
                      <a:pt x="146" y="201"/>
                    </a:lnTo>
                    <a:lnTo>
                      <a:pt x="146" y="195"/>
                    </a:lnTo>
                    <a:cubicBezTo>
                      <a:pt x="146" y="194"/>
                      <a:pt x="146" y="193"/>
                      <a:pt x="147" y="192"/>
                    </a:cubicBezTo>
                    <a:lnTo>
                      <a:pt x="147" y="192"/>
                    </a:lnTo>
                    <a:cubicBezTo>
                      <a:pt x="146" y="192"/>
                      <a:pt x="146" y="192"/>
                      <a:pt x="146" y="192"/>
                    </a:cubicBezTo>
                    <a:cubicBezTo>
                      <a:pt x="146" y="192"/>
                      <a:pt x="146" y="191"/>
                      <a:pt x="146" y="188"/>
                    </a:cubicBezTo>
                    <a:cubicBezTo>
                      <a:pt x="152" y="182"/>
                      <a:pt x="152" y="175"/>
                      <a:pt x="152" y="168"/>
                    </a:cubicBezTo>
                    <a:lnTo>
                      <a:pt x="159" y="162"/>
                    </a:lnTo>
                    <a:lnTo>
                      <a:pt x="165" y="149"/>
                    </a:lnTo>
                    <a:lnTo>
                      <a:pt x="172" y="142"/>
                    </a:lnTo>
                    <a:lnTo>
                      <a:pt x="179" y="135"/>
                    </a:lnTo>
                    <a:lnTo>
                      <a:pt x="172" y="135"/>
                    </a:lnTo>
                    <a:lnTo>
                      <a:pt x="185" y="129"/>
                    </a:lnTo>
                    <a:lnTo>
                      <a:pt x="185" y="129"/>
                    </a:lnTo>
                    <a:cubicBezTo>
                      <a:pt x="183" y="131"/>
                      <a:pt x="182" y="132"/>
                      <a:pt x="183" y="132"/>
                    </a:cubicBezTo>
                    <a:cubicBezTo>
                      <a:pt x="183" y="132"/>
                      <a:pt x="187" y="129"/>
                      <a:pt x="192" y="129"/>
                    </a:cubicBezTo>
                    <a:close/>
                    <a:moveTo>
                      <a:pt x="186" y="1"/>
                    </a:moveTo>
                    <a:cubicBezTo>
                      <a:pt x="175" y="1"/>
                      <a:pt x="164" y="2"/>
                      <a:pt x="152" y="3"/>
                    </a:cubicBezTo>
                    <a:cubicBezTo>
                      <a:pt x="113" y="17"/>
                      <a:pt x="73" y="50"/>
                      <a:pt x="53" y="83"/>
                    </a:cubicBezTo>
                    <a:cubicBezTo>
                      <a:pt x="0" y="162"/>
                      <a:pt x="7" y="268"/>
                      <a:pt x="66" y="340"/>
                    </a:cubicBezTo>
                    <a:cubicBezTo>
                      <a:pt x="99" y="373"/>
                      <a:pt x="139" y="400"/>
                      <a:pt x="185" y="400"/>
                    </a:cubicBezTo>
                    <a:cubicBezTo>
                      <a:pt x="195" y="400"/>
                      <a:pt x="204" y="399"/>
                      <a:pt x="213" y="397"/>
                    </a:cubicBezTo>
                    <a:lnTo>
                      <a:pt x="213" y="397"/>
                    </a:lnTo>
                    <a:cubicBezTo>
                      <a:pt x="218" y="399"/>
                      <a:pt x="224" y="400"/>
                      <a:pt x="231" y="400"/>
                    </a:cubicBezTo>
                    <a:cubicBezTo>
                      <a:pt x="251" y="400"/>
                      <a:pt x="271" y="393"/>
                      <a:pt x="284" y="380"/>
                    </a:cubicBezTo>
                    <a:cubicBezTo>
                      <a:pt x="344" y="340"/>
                      <a:pt x="377" y="274"/>
                      <a:pt x="383" y="201"/>
                    </a:cubicBezTo>
                    <a:cubicBezTo>
                      <a:pt x="383" y="129"/>
                      <a:pt x="344" y="56"/>
                      <a:pt x="278" y="23"/>
                    </a:cubicBezTo>
                    <a:cubicBezTo>
                      <a:pt x="248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" name="Google Shape;2300;p36"/>
              <p:cNvSpPr/>
              <p:nvPr/>
            </p:nvSpPr>
            <p:spPr>
              <a:xfrm>
                <a:off x="3883561" y="2301613"/>
                <a:ext cx="13727" cy="14419"/>
              </a:xfrm>
              <a:custGeom>
                <a:rect b="b" l="l" r="r" t="t"/>
                <a:pathLst>
                  <a:path extrusionOk="0" h="417" w="397">
                    <a:moveTo>
                      <a:pt x="187" y="148"/>
                    </a:moveTo>
                    <a:cubicBezTo>
                      <a:pt x="187" y="148"/>
                      <a:pt x="187" y="149"/>
                      <a:pt x="185" y="151"/>
                    </a:cubicBezTo>
                    <a:lnTo>
                      <a:pt x="185" y="151"/>
                    </a:lnTo>
                    <a:cubicBezTo>
                      <a:pt x="185" y="149"/>
                      <a:pt x="186" y="148"/>
                      <a:pt x="187" y="148"/>
                    </a:cubicBezTo>
                    <a:close/>
                    <a:moveTo>
                      <a:pt x="262" y="206"/>
                    </a:moveTo>
                    <a:lnTo>
                      <a:pt x="262" y="206"/>
                    </a:lnTo>
                    <a:cubicBezTo>
                      <a:pt x="262" y="208"/>
                      <a:pt x="263" y="213"/>
                      <a:pt x="264" y="213"/>
                    </a:cubicBezTo>
                    <a:cubicBezTo>
                      <a:pt x="264" y="213"/>
                      <a:pt x="264" y="213"/>
                      <a:pt x="264" y="212"/>
                    </a:cubicBezTo>
                    <a:cubicBezTo>
                      <a:pt x="263" y="210"/>
                      <a:pt x="262" y="208"/>
                      <a:pt x="262" y="206"/>
                    </a:cubicBezTo>
                    <a:close/>
                    <a:moveTo>
                      <a:pt x="291" y="278"/>
                    </a:moveTo>
                    <a:cubicBezTo>
                      <a:pt x="288" y="278"/>
                      <a:pt x="285" y="278"/>
                      <a:pt x="283" y="278"/>
                    </a:cubicBezTo>
                    <a:lnTo>
                      <a:pt x="283" y="278"/>
                    </a:lnTo>
                    <a:lnTo>
                      <a:pt x="284" y="278"/>
                    </a:lnTo>
                    <a:close/>
                    <a:moveTo>
                      <a:pt x="218" y="133"/>
                    </a:moveTo>
                    <a:lnTo>
                      <a:pt x="218" y="139"/>
                    </a:lnTo>
                    <a:cubicBezTo>
                      <a:pt x="225" y="139"/>
                      <a:pt x="225" y="139"/>
                      <a:pt x="218" y="133"/>
                    </a:cubicBezTo>
                    <a:lnTo>
                      <a:pt x="218" y="133"/>
                    </a:lnTo>
                    <a:lnTo>
                      <a:pt x="231" y="146"/>
                    </a:lnTo>
                    <a:cubicBezTo>
                      <a:pt x="233" y="147"/>
                      <a:pt x="234" y="147"/>
                      <a:pt x="235" y="147"/>
                    </a:cubicBezTo>
                    <a:cubicBezTo>
                      <a:pt x="236" y="147"/>
                      <a:pt x="232" y="144"/>
                      <a:pt x="229" y="141"/>
                    </a:cubicBezTo>
                    <a:lnTo>
                      <a:pt x="229" y="141"/>
                    </a:lnTo>
                    <a:lnTo>
                      <a:pt x="238" y="146"/>
                    </a:lnTo>
                    <a:lnTo>
                      <a:pt x="238" y="152"/>
                    </a:lnTo>
                    <a:lnTo>
                      <a:pt x="244" y="159"/>
                    </a:lnTo>
                    <a:lnTo>
                      <a:pt x="251" y="172"/>
                    </a:lnTo>
                    <a:cubicBezTo>
                      <a:pt x="253" y="174"/>
                      <a:pt x="254" y="175"/>
                      <a:pt x="254" y="175"/>
                    </a:cubicBezTo>
                    <a:cubicBezTo>
                      <a:pt x="254" y="175"/>
                      <a:pt x="251" y="170"/>
                      <a:pt x="251" y="166"/>
                    </a:cubicBezTo>
                    <a:lnTo>
                      <a:pt x="251" y="166"/>
                    </a:lnTo>
                    <a:lnTo>
                      <a:pt x="258" y="185"/>
                    </a:lnTo>
                    <a:cubicBezTo>
                      <a:pt x="258" y="191"/>
                      <a:pt x="258" y="196"/>
                      <a:pt x="262" y="206"/>
                    </a:cubicBezTo>
                    <a:lnTo>
                      <a:pt x="262" y="206"/>
                    </a:lnTo>
                    <a:cubicBezTo>
                      <a:pt x="261" y="205"/>
                      <a:pt x="261" y="204"/>
                      <a:pt x="261" y="204"/>
                    </a:cubicBezTo>
                    <a:lnTo>
                      <a:pt x="261" y="204"/>
                    </a:lnTo>
                    <a:cubicBezTo>
                      <a:pt x="262" y="204"/>
                      <a:pt x="262" y="206"/>
                      <a:pt x="264" y="212"/>
                    </a:cubicBezTo>
                    <a:lnTo>
                      <a:pt x="264" y="225"/>
                    </a:lnTo>
                    <a:cubicBezTo>
                      <a:pt x="264" y="232"/>
                      <a:pt x="264" y="238"/>
                      <a:pt x="264" y="251"/>
                    </a:cubicBezTo>
                    <a:cubicBezTo>
                      <a:pt x="264" y="258"/>
                      <a:pt x="264" y="265"/>
                      <a:pt x="258" y="278"/>
                    </a:cubicBezTo>
                    <a:lnTo>
                      <a:pt x="258" y="289"/>
                    </a:lnTo>
                    <a:lnTo>
                      <a:pt x="258" y="289"/>
                    </a:lnTo>
                    <a:cubicBezTo>
                      <a:pt x="254" y="292"/>
                      <a:pt x="251" y="294"/>
                      <a:pt x="248" y="298"/>
                    </a:cubicBezTo>
                    <a:lnTo>
                      <a:pt x="231" y="298"/>
                    </a:lnTo>
                    <a:lnTo>
                      <a:pt x="218" y="291"/>
                    </a:lnTo>
                    <a:lnTo>
                      <a:pt x="218" y="291"/>
                    </a:lnTo>
                    <a:cubicBezTo>
                      <a:pt x="218" y="291"/>
                      <a:pt x="218" y="291"/>
                      <a:pt x="218" y="291"/>
                    </a:cubicBezTo>
                    <a:lnTo>
                      <a:pt x="218" y="291"/>
                    </a:lnTo>
                    <a:lnTo>
                      <a:pt x="205" y="278"/>
                    </a:lnTo>
                    <a:lnTo>
                      <a:pt x="198" y="271"/>
                    </a:lnTo>
                    <a:lnTo>
                      <a:pt x="185" y="251"/>
                    </a:lnTo>
                    <a:lnTo>
                      <a:pt x="185" y="245"/>
                    </a:lnTo>
                    <a:lnTo>
                      <a:pt x="178" y="232"/>
                    </a:lnTo>
                    <a:lnTo>
                      <a:pt x="172" y="212"/>
                    </a:lnTo>
                    <a:lnTo>
                      <a:pt x="172" y="212"/>
                    </a:lnTo>
                    <a:cubicBezTo>
                      <a:pt x="174" y="216"/>
                      <a:pt x="175" y="217"/>
                      <a:pt x="175" y="217"/>
                    </a:cubicBezTo>
                    <a:cubicBezTo>
                      <a:pt x="175" y="217"/>
                      <a:pt x="172" y="210"/>
                      <a:pt x="172" y="205"/>
                    </a:cubicBezTo>
                    <a:cubicBezTo>
                      <a:pt x="172" y="200"/>
                      <a:pt x="172" y="190"/>
                      <a:pt x="172" y="179"/>
                    </a:cubicBezTo>
                    <a:lnTo>
                      <a:pt x="178" y="172"/>
                    </a:lnTo>
                    <a:lnTo>
                      <a:pt x="185" y="152"/>
                    </a:lnTo>
                    <a:lnTo>
                      <a:pt x="190" y="142"/>
                    </a:lnTo>
                    <a:lnTo>
                      <a:pt x="190" y="142"/>
                    </a:lnTo>
                    <a:cubicBezTo>
                      <a:pt x="192" y="142"/>
                      <a:pt x="195" y="139"/>
                      <a:pt x="197" y="136"/>
                    </a:cubicBezTo>
                    <a:lnTo>
                      <a:pt x="197" y="136"/>
                    </a:lnTo>
                    <a:cubicBezTo>
                      <a:pt x="195" y="137"/>
                      <a:pt x="194" y="137"/>
                      <a:pt x="194" y="137"/>
                    </a:cubicBezTo>
                    <a:cubicBezTo>
                      <a:pt x="193" y="137"/>
                      <a:pt x="195" y="136"/>
                      <a:pt x="198" y="133"/>
                    </a:cubicBezTo>
                    <a:lnTo>
                      <a:pt x="198" y="133"/>
                    </a:lnTo>
                    <a:cubicBezTo>
                      <a:pt x="198" y="134"/>
                      <a:pt x="198" y="135"/>
                      <a:pt x="197" y="136"/>
                    </a:cubicBezTo>
                    <a:lnTo>
                      <a:pt x="197" y="136"/>
                    </a:lnTo>
                    <a:cubicBezTo>
                      <a:pt x="199" y="136"/>
                      <a:pt x="201" y="134"/>
                      <a:pt x="205" y="133"/>
                    </a:cubicBezTo>
                    <a:close/>
                    <a:moveTo>
                      <a:pt x="254" y="298"/>
                    </a:moveTo>
                    <a:lnTo>
                      <a:pt x="253" y="300"/>
                    </a:lnTo>
                    <a:lnTo>
                      <a:pt x="253" y="300"/>
                    </a:lnTo>
                    <a:cubicBezTo>
                      <a:pt x="253" y="300"/>
                      <a:pt x="253" y="300"/>
                      <a:pt x="253" y="300"/>
                    </a:cubicBezTo>
                    <a:lnTo>
                      <a:pt x="253" y="300"/>
                    </a:lnTo>
                    <a:cubicBezTo>
                      <a:pt x="253" y="299"/>
                      <a:pt x="254" y="299"/>
                      <a:pt x="254" y="298"/>
                    </a:cubicBezTo>
                    <a:close/>
                    <a:moveTo>
                      <a:pt x="198" y="0"/>
                    </a:moveTo>
                    <a:cubicBezTo>
                      <a:pt x="7" y="20"/>
                      <a:pt x="0" y="304"/>
                      <a:pt x="145" y="390"/>
                    </a:cubicBezTo>
                    <a:cubicBezTo>
                      <a:pt x="172" y="408"/>
                      <a:pt x="201" y="416"/>
                      <a:pt x="231" y="416"/>
                    </a:cubicBezTo>
                    <a:cubicBezTo>
                      <a:pt x="247" y="416"/>
                      <a:pt x="262" y="414"/>
                      <a:pt x="277" y="410"/>
                    </a:cubicBezTo>
                    <a:cubicBezTo>
                      <a:pt x="287" y="407"/>
                      <a:pt x="296" y="403"/>
                      <a:pt x="303" y="398"/>
                    </a:cubicBezTo>
                    <a:lnTo>
                      <a:pt x="303" y="398"/>
                    </a:lnTo>
                    <a:cubicBezTo>
                      <a:pt x="304" y="398"/>
                      <a:pt x="306" y="398"/>
                      <a:pt x="307" y="398"/>
                    </a:cubicBezTo>
                    <a:cubicBezTo>
                      <a:pt x="312" y="398"/>
                      <a:pt x="318" y="398"/>
                      <a:pt x="324" y="397"/>
                    </a:cubicBezTo>
                    <a:cubicBezTo>
                      <a:pt x="357" y="383"/>
                      <a:pt x="383" y="357"/>
                      <a:pt x="390" y="324"/>
                    </a:cubicBezTo>
                    <a:cubicBezTo>
                      <a:pt x="396" y="271"/>
                      <a:pt x="396" y="225"/>
                      <a:pt x="390" y="172"/>
                    </a:cubicBezTo>
                    <a:cubicBezTo>
                      <a:pt x="383" y="133"/>
                      <a:pt x="357" y="86"/>
                      <a:pt x="324" y="53"/>
                    </a:cubicBezTo>
                    <a:cubicBezTo>
                      <a:pt x="291" y="20"/>
                      <a:pt x="244" y="0"/>
                      <a:pt x="1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36"/>
              <p:cNvSpPr/>
              <p:nvPr/>
            </p:nvSpPr>
            <p:spPr>
              <a:xfrm>
                <a:off x="3884910" y="2281282"/>
                <a:ext cx="11169" cy="12932"/>
              </a:xfrm>
              <a:custGeom>
                <a:rect b="b" l="l" r="r" t="t"/>
                <a:pathLst>
                  <a:path extrusionOk="0" h="374" w="323">
                    <a:moveTo>
                      <a:pt x="186" y="120"/>
                    </a:moveTo>
                    <a:cubicBezTo>
                      <a:pt x="188" y="122"/>
                      <a:pt x="188" y="123"/>
                      <a:pt x="187" y="123"/>
                    </a:cubicBezTo>
                    <a:cubicBezTo>
                      <a:pt x="185" y="123"/>
                      <a:pt x="179" y="120"/>
                      <a:pt x="179" y="120"/>
                    </a:cubicBezTo>
                    <a:lnTo>
                      <a:pt x="179" y="120"/>
                    </a:lnTo>
                    <a:lnTo>
                      <a:pt x="192" y="126"/>
                    </a:lnTo>
                    <a:lnTo>
                      <a:pt x="192" y="133"/>
                    </a:lnTo>
                    <a:cubicBezTo>
                      <a:pt x="192" y="133"/>
                      <a:pt x="196" y="137"/>
                      <a:pt x="199" y="139"/>
                    </a:cubicBezTo>
                    <a:cubicBezTo>
                      <a:pt x="198" y="138"/>
                      <a:pt x="197" y="138"/>
                      <a:pt x="196" y="138"/>
                    </a:cubicBezTo>
                    <a:lnTo>
                      <a:pt x="196" y="138"/>
                    </a:lnTo>
                    <a:cubicBezTo>
                      <a:pt x="195" y="138"/>
                      <a:pt x="199" y="146"/>
                      <a:pt x="199" y="146"/>
                    </a:cubicBezTo>
                    <a:lnTo>
                      <a:pt x="199" y="153"/>
                    </a:lnTo>
                    <a:lnTo>
                      <a:pt x="199" y="166"/>
                    </a:lnTo>
                    <a:cubicBezTo>
                      <a:pt x="199" y="166"/>
                      <a:pt x="199" y="170"/>
                      <a:pt x="199" y="172"/>
                    </a:cubicBezTo>
                    <a:lnTo>
                      <a:pt x="192" y="192"/>
                    </a:lnTo>
                    <a:lnTo>
                      <a:pt x="192" y="199"/>
                    </a:lnTo>
                    <a:lnTo>
                      <a:pt x="179" y="219"/>
                    </a:lnTo>
                    <a:lnTo>
                      <a:pt x="172" y="225"/>
                    </a:lnTo>
                    <a:cubicBezTo>
                      <a:pt x="167" y="231"/>
                      <a:pt x="158" y="240"/>
                      <a:pt x="148" y="247"/>
                    </a:cubicBezTo>
                    <a:lnTo>
                      <a:pt x="148" y="247"/>
                    </a:lnTo>
                    <a:lnTo>
                      <a:pt x="146" y="245"/>
                    </a:lnTo>
                    <a:lnTo>
                      <a:pt x="139" y="232"/>
                    </a:lnTo>
                    <a:cubicBezTo>
                      <a:pt x="139" y="229"/>
                      <a:pt x="139" y="225"/>
                      <a:pt x="139" y="225"/>
                    </a:cubicBezTo>
                    <a:lnTo>
                      <a:pt x="133" y="205"/>
                    </a:lnTo>
                    <a:lnTo>
                      <a:pt x="126" y="192"/>
                    </a:lnTo>
                    <a:lnTo>
                      <a:pt x="126" y="179"/>
                    </a:lnTo>
                    <a:lnTo>
                      <a:pt x="126" y="172"/>
                    </a:lnTo>
                    <a:lnTo>
                      <a:pt x="126" y="166"/>
                    </a:lnTo>
                    <a:lnTo>
                      <a:pt x="133" y="153"/>
                    </a:lnTo>
                    <a:lnTo>
                      <a:pt x="133" y="146"/>
                    </a:lnTo>
                    <a:lnTo>
                      <a:pt x="146" y="133"/>
                    </a:lnTo>
                    <a:lnTo>
                      <a:pt x="139" y="133"/>
                    </a:lnTo>
                    <a:lnTo>
                      <a:pt x="146" y="126"/>
                    </a:lnTo>
                    <a:lnTo>
                      <a:pt x="153" y="126"/>
                    </a:lnTo>
                    <a:lnTo>
                      <a:pt x="159" y="120"/>
                    </a:lnTo>
                    <a:close/>
                    <a:moveTo>
                      <a:pt x="168" y="0"/>
                    </a:moveTo>
                    <a:cubicBezTo>
                      <a:pt x="94" y="0"/>
                      <a:pt x="33" y="64"/>
                      <a:pt x="21" y="133"/>
                    </a:cubicBezTo>
                    <a:cubicBezTo>
                      <a:pt x="1" y="212"/>
                      <a:pt x="27" y="298"/>
                      <a:pt x="93" y="344"/>
                    </a:cubicBezTo>
                    <a:cubicBezTo>
                      <a:pt x="115" y="362"/>
                      <a:pt x="146" y="373"/>
                      <a:pt x="174" y="373"/>
                    </a:cubicBezTo>
                    <a:cubicBezTo>
                      <a:pt x="188" y="373"/>
                      <a:pt x="201" y="371"/>
                      <a:pt x="212" y="364"/>
                    </a:cubicBezTo>
                    <a:cubicBezTo>
                      <a:pt x="219" y="357"/>
                      <a:pt x="232" y="351"/>
                      <a:pt x="232" y="344"/>
                    </a:cubicBezTo>
                    <a:cubicBezTo>
                      <a:pt x="234" y="342"/>
                      <a:pt x="237" y="339"/>
                      <a:pt x="238" y="338"/>
                    </a:cubicBezTo>
                    <a:lnTo>
                      <a:pt x="252" y="324"/>
                    </a:lnTo>
                    <a:cubicBezTo>
                      <a:pt x="254" y="317"/>
                      <a:pt x="257" y="310"/>
                      <a:pt x="259" y="304"/>
                    </a:cubicBezTo>
                    <a:lnTo>
                      <a:pt x="259" y="304"/>
                    </a:lnTo>
                    <a:cubicBezTo>
                      <a:pt x="296" y="262"/>
                      <a:pt x="323" y="209"/>
                      <a:pt x="318" y="153"/>
                    </a:cubicBezTo>
                    <a:cubicBezTo>
                      <a:pt x="311" y="73"/>
                      <a:pt x="258" y="7"/>
                      <a:pt x="179" y="1"/>
                    </a:cubicBezTo>
                    <a:cubicBezTo>
                      <a:pt x="175" y="0"/>
                      <a:pt x="172" y="0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36"/>
              <p:cNvSpPr/>
              <p:nvPr/>
            </p:nvSpPr>
            <p:spPr>
              <a:xfrm>
                <a:off x="3886985" y="2259118"/>
                <a:ext cx="11445" cy="13070"/>
              </a:xfrm>
              <a:custGeom>
                <a:rect b="b" l="l" r="r" t="t"/>
                <a:pathLst>
                  <a:path extrusionOk="0" h="378" w="331">
                    <a:moveTo>
                      <a:pt x="172" y="107"/>
                    </a:moveTo>
                    <a:lnTo>
                      <a:pt x="178" y="114"/>
                    </a:lnTo>
                    <a:cubicBezTo>
                      <a:pt x="185" y="114"/>
                      <a:pt x="178" y="114"/>
                      <a:pt x="172" y="107"/>
                    </a:cubicBezTo>
                    <a:close/>
                    <a:moveTo>
                      <a:pt x="196" y="125"/>
                    </a:moveTo>
                    <a:cubicBezTo>
                      <a:pt x="194" y="125"/>
                      <a:pt x="198" y="133"/>
                      <a:pt x="198" y="133"/>
                    </a:cubicBezTo>
                    <a:lnTo>
                      <a:pt x="198" y="127"/>
                    </a:lnTo>
                    <a:cubicBezTo>
                      <a:pt x="197" y="125"/>
                      <a:pt x="196" y="125"/>
                      <a:pt x="196" y="125"/>
                    </a:cubicBezTo>
                    <a:close/>
                    <a:moveTo>
                      <a:pt x="172" y="107"/>
                    </a:moveTo>
                    <a:lnTo>
                      <a:pt x="192" y="120"/>
                    </a:lnTo>
                    <a:lnTo>
                      <a:pt x="198" y="127"/>
                    </a:lnTo>
                    <a:lnTo>
                      <a:pt x="205" y="140"/>
                    </a:lnTo>
                    <a:lnTo>
                      <a:pt x="205" y="153"/>
                    </a:lnTo>
                    <a:lnTo>
                      <a:pt x="211" y="160"/>
                    </a:lnTo>
                    <a:lnTo>
                      <a:pt x="211" y="180"/>
                    </a:lnTo>
                    <a:lnTo>
                      <a:pt x="205" y="186"/>
                    </a:lnTo>
                    <a:lnTo>
                      <a:pt x="205" y="199"/>
                    </a:lnTo>
                    <a:lnTo>
                      <a:pt x="192" y="219"/>
                    </a:lnTo>
                    <a:lnTo>
                      <a:pt x="178" y="239"/>
                    </a:lnTo>
                    <a:lnTo>
                      <a:pt x="172" y="246"/>
                    </a:lnTo>
                    <a:cubicBezTo>
                      <a:pt x="165" y="259"/>
                      <a:pt x="159" y="265"/>
                      <a:pt x="152" y="272"/>
                    </a:cubicBezTo>
                    <a:cubicBezTo>
                      <a:pt x="151" y="274"/>
                      <a:pt x="151" y="276"/>
                      <a:pt x="150" y="279"/>
                    </a:cubicBezTo>
                    <a:lnTo>
                      <a:pt x="145" y="279"/>
                    </a:lnTo>
                    <a:cubicBezTo>
                      <a:pt x="144" y="277"/>
                      <a:pt x="143" y="277"/>
                      <a:pt x="144" y="277"/>
                    </a:cubicBezTo>
                    <a:lnTo>
                      <a:pt x="144" y="277"/>
                    </a:lnTo>
                    <a:cubicBezTo>
                      <a:pt x="144" y="277"/>
                      <a:pt x="146" y="278"/>
                      <a:pt x="147" y="278"/>
                    </a:cubicBezTo>
                    <a:cubicBezTo>
                      <a:pt x="148" y="278"/>
                      <a:pt x="148" y="277"/>
                      <a:pt x="145" y="272"/>
                    </a:cubicBezTo>
                    <a:lnTo>
                      <a:pt x="139" y="259"/>
                    </a:lnTo>
                    <a:lnTo>
                      <a:pt x="139" y="252"/>
                    </a:lnTo>
                    <a:cubicBezTo>
                      <a:pt x="132" y="239"/>
                      <a:pt x="132" y="226"/>
                      <a:pt x="126" y="213"/>
                    </a:cubicBezTo>
                    <a:lnTo>
                      <a:pt x="126" y="206"/>
                    </a:lnTo>
                    <a:lnTo>
                      <a:pt x="126" y="193"/>
                    </a:lnTo>
                    <a:cubicBezTo>
                      <a:pt x="126" y="182"/>
                      <a:pt x="126" y="176"/>
                      <a:pt x="126" y="166"/>
                    </a:cubicBezTo>
                    <a:lnTo>
                      <a:pt x="126" y="153"/>
                    </a:lnTo>
                    <a:lnTo>
                      <a:pt x="132" y="140"/>
                    </a:lnTo>
                    <a:cubicBezTo>
                      <a:pt x="132" y="140"/>
                      <a:pt x="134" y="137"/>
                      <a:pt x="135" y="135"/>
                    </a:cubicBezTo>
                    <a:lnTo>
                      <a:pt x="135" y="135"/>
                    </a:lnTo>
                    <a:cubicBezTo>
                      <a:pt x="136" y="134"/>
                      <a:pt x="137" y="133"/>
                      <a:pt x="139" y="133"/>
                    </a:cubicBezTo>
                    <a:lnTo>
                      <a:pt x="139" y="120"/>
                    </a:lnTo>
                    <a:lnTo>
                      <a:pt x="145" y="120"/>
                    </a:lnTo>
                    <a:lnTo>
                      <a:pt x="152" y="114"/>
                    </a:lnTo>
                    <a:lnTo>
                      <a:pt x="159" y="107"/>
                    </a:lnTo>
                    <a:close/>
                    <a:moveTo>
                      <a:pt x="170" y="1"/>
                    </a:moveTo>
                    <a:cubicBezTo>
                      <a:pt x="166" y="1"/>
                      <a:pt x="162" y="1"/>
                      <a:pt x="159" y="1"/>
                    </a:cubicBezTo>
                    <a:cubicBezTo>
                      <a:pt x="0" y="15"/>
                      <a:pt x="0" y="239"/>
                      <a:pt x="79" y="338"/>
                    </a:cubicBezTo>
                    <a:cubicBezTo>
                      <a:pt x="86" y="351"/>
                      <a:pt x="106" y="364"/>
                      <a:pt x="119" y="371"/>
                    </a:cubicBezTo>
                    <a:cubicBezTo>
                      <a:pt x="132" y="378"/>
                      <a:pt x="145" y="378"/>
                      <a:pt x="159" y="378"/>
                    </a:cubicBezTo>
                    <a:lnTo>
                      <a:pt x="185" y="378"/>
                    </a:lnTo>
                    <a:cubicBezTo>
                      <a:pt x="209" y="373"/>
                      <a:pt x="232" y="358"/>
                      <a:pt x="246" y="338"/>
                    </a:cubicBezTo>
                    <a:lnTo>
                      <a:pt x="246" y="338"/>
                    </a:lnTo>
                    <a:cubicBezTo>
                      <a:pt x="248" y="336"/>
                      <a:pt x="250" y="334"/>
                      <a:pt x="251" y="331"/>
                    </a:cubicBezTo>
                    <a:lnTo>
                      <a:pt x="271" y="312"/>
                    </a:lnTo>
                    <a:cubicBezTo>
                      <a:pt x="284" y="292"/>
                      <a:pt x="297" y="279"/>
                      <a:pt x="304" y="259"/>
                    </a:cubicBezTo>
                    <a:cubicBezTo>
                      <a:pt x="324" y="219"/>
                      <a:pt x="330" y="180"/>
                      <a:pt x="324" y="133"/>
                    </a:cubicBezTo>
                    <a:cubicBezTo>
                      <a:pt x="311" y="64"/>
                      <a:pt x="245" y="1"/>
                      <a:pt x="1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3" name="Google Shape;2303;p36"/>
              <p:cNvSpPr/>
              <p:nvPr/>
            </p:nvSpPr>
            <p:spPr>
              <a:xfrm>
                <a:off x="3890615" y="2237610"/>
                <a:ext cx="11445" cy="12690"/>
              </a:xfrm>
              <a:custGeom>
                <a:rect b="b" l="l" r="r" t="t"/>
                <a:pathLst>
                  <a:path extrusionOk="0" h="367" w="331">
                    <a:moveTo>
                      <a:pt x="166" y="121"/>
                    </a:moveTo>
                    <a:lnTo>
                      <a:pt x="166" y="121"/>
                    </a:lnTo>
                    <a:cubicBezTo>
                      <a:pt x="165" y="123"/>
                      <a:pt x="165" y="124"/>
                      <a:pt x="164" y="125"/>
                    </a:cubicBezTo>
                    <a:lnTo>
                      <a:pt x="164" y="125"/>
                    </a:lnTo>
                    <a:cubicBezTo>
                      <a:pt x="164" y="125"/>
                      <a:pt x="164" y="125"/>
                      <a:pt x="164" y="125"/>
                    </a:cubicBezTo>
                    <a:lnTo>
                      <a:pt x="164" y="125"/>
                    </a:lnTo>
                    <a:cubicBezTo>
                      <a:pt x="163" y="125"/>
                      <a:pt x="163" y="125"/>
                      <a:pt x="162" y="125"/>
                    </a:cubicBezTo>
                    <a:lnTo>
                      <a:pt x="162" y="125"/>
                    </a:lnTo>
                    <a:cubicBezTo>
                      <a:pt x="164" y="124"/>
                      <a:pt x="165" y="123"/>
                      <a:pt x="166" y="121"/>
                    </a:cubicBezTo>
                    <a:close/>
                    <a:moveTo>
                      <a:pt x="192" y="174"/>
                    </a:moveTo>
                    <a:lnTo>
                      <a:pt x="192" y="174"/>
                    </a:lnTo>
                    <a:cubicBezTo>
                      <a:pt x="189" y="177"/>
                      <a:pt x="189" y="180"/>
                      <a:pt x="190" y="182"/>
                    </a:cubicBezTo>
                    <a:lnTo>
                      <a:pt x="190" y="182"/>
                    </a:lnTo>
                    <a:lnTo>
                      <a:pt x="192" y="174"/>
                    </a:lnTo>
                    <a:close/>
                    <a:moveTo>
                      <a:pt x="164" y="126"/>
                    </a:moveTo>
                    <a:lnTo>
                      <a:pt x="164" y="126"/>
                    </a:lnTo>
                    <a:cubicBezTo>
                      <a:pt x="163" y="127"/>
                      <a:pt x="162" y="128"/>
                      <a:pt x="161" y="129"/>
                    </a:cubicBezTo>
                    <a:lnTo>
                      <a:pt x="161" y="129"/>
                    </a:lnTo>
                    <a:cubicBezTo>
                      <a:pt x="161" y="129"/>
                      <a:pt x="160" y="128"/>
                      <a:pt x="160" y="128"/>
                    </a:cubicBezTo>
                    <a:lnTo>
                      <a:pt x="160" y="128"/>
                    </a:lnTo>
                    <a:cubicBezTo>
                      <a:pt x="159" y="130"/>
                      <a:pt x="158" y="131"/>
                      <a:pt x="157" y="132"/>
                    </a:cubicBezTo>
                    <a:lnTo>
                      <a:pt x="157" y="132"/>
                    </a:lnTo>
                    <a:cubicBezTo>
                      <a:pt x="158" y="132"/>
                      <a:pt x="159" y="131"/>
                      <a:pt x="161" y="129"/>
                    </a:cubicBezTo>
                    <a:lnTo>
                      <a:pt x="161" y="129"/>
                    </a:lnTo>
                    <a:cubicBezTo>
                      <a:pt x="163" y="129"/>
                      <a:pt x="167" y="130"/>
                      <a:pt x="169" y="131"/>
                    </a:cubicBezTo>
                    <a:lnTo>
                      <a:pt x="169" y="131"/>
                    </a:lnTo>
                    <a:lnTo>
                      <a:pt x="173" y="135"/>
                    </a:lnTo>
                    <a:lnTo>
                      <a:pt x="179" y="135"/>
                    </a:lnTo>
                    <a:lnTo>
                      <a:pt x="186" y="148"/>
                    </a:lnTo>
                    <a:lnTo>
                      <a:pt x="179" y="141"/>
                    </a:lnTo>
                    <a:cubicBezTo>
                      <a:pt x="179" y="139"/>
                      <a:pt x="179" y="139"/>
                      <a:pt x="178" y="139"/>
                    </a:cubicBezTo>
                    <a:lnTo>
                      <a:pt x="178" y="139"/>
                    </a:lnTo>
                    <a:cubicBezTo>
                      <a:pt x="177" y="139"/>
                      <a:pt x="176" y="143"/>
                      <a:pt x="186" y="148"/>
                    </a:cubicBezTo>
                    <a:lnTo>
                      <a:pt x="187" y="149"/>
                    </a:lnTo>
                    <a:lnTo>
                      <a:pt x="187" y="149"/>
                    </a:lnTo>
                    <a:cubicBezTo>
                      <a:pt x="186" y="150"/>
                      <a:pt x="186" y="151"/>
                      <a:pt x="186" y="155"/>
                    </a:cubicBezTo>
                    <a:lnTo>
                      <a:pt x="192" y="168"/>
                    </a:lnTo>
                    <a:cubicBezTo>
                      <a:pt x="188" y="160"/>
                      <a:pt x="189" y="157"/>
                      <a:pt x="190" y="157"/>
                    </a:cubicBezTo>
                    <a:lnTo>
                      <a:pt x="190" y="157"/>
                    </a:lnTo>
                    <a:cubicBezTo>
                      <a:pt x="191" y="157"/>
                      <a:pt x="192" y="158"/>
                      <a:pt x="192" y="161"/>
                    </a:cubicBezTo>
                    <a:lnTo>
                      <a:pt x="192" y="168"/>
                    </a:lnTo>
                    <a:lnTo>
                      <a:pt x="192" y="181"/>
                    </a:lnTo>
                    <a:cubicBezTo>
                      <a:pt x="192" y="183"/>
                      <a:pt x="192" y="184"/>
                      <a:pt x="191" y="184"/>
                    </a:cubicBezTo>
                    <a:cubicBezTo>
                      <a:pt x="191" y="184"/>
                      <a:pt x="190" y="183"/>
                      <a:pt x="190" y="182"/>
                    </a:cubicBezTo>
                    <a:lnTo>
                      <a:pt x="190" y="182"/>
                    </a:lnTo>
                    <a:lnTo>
                      <a:pt x="186" y="194"/>
                    </a:lnTo>
                    <a:lnTo>
                      <a:pt x="179" y="207"/>
                    </a:lnTo>
                    <a:cubicBezTo>
                      <a:pt x="175" y="212"/>
                      <a:pt x="170" y="220"/>
                      <a:pt x="172" y="220"/>
                    </a:cubicBezTo>
                    <a:cubicBezTo>
                      <a:pt x="173" y="220"/>
                      <a:pt x="175" y="218"/>
                      <a:pt x="179" y="214"/>
                    </a:cubicBezTo>
                    <a:lnTo>
                      <a:pt x="179" y="214"/>
                    </a:lnTo>
                    <a:lnTo>
                      <a:pt x="166" y="227"/>
                    </a:lnTo>
                    <a:lnTo>
                      <a:pt x="159" y="234"/>
                    </a:lnTo>
                    <a:cubicBezTo>
                      <a:pt x="162" y="232"/>
                      <a:pt x="162" y="231"/>
                      <a:pt x="162" y="231"/>
                    </a:cubicBezTo>
                    <a:lnTo>
                      <a:pt x="162" y="231"/>
                    </a:lnTo>
                    <a:cubicBezTo>
                      <a:pt x="162" y="231"/>
                      <a:pt x="157" y="234"/>
                      <a:pt x="153" y="234"/>
                    </a:cubicBezTo>
                    <a:lnTo>
                      <a:pt x="146" y="240"/>
                    </a:lnTo>
                    <a:lnTo>
                      <a:pt x="139" y="244"/>
                    </a:lnTo>
                    <a:lnTo>
                      <a:pt x="139" y="244"/>
                    </a:lnTo>
                    <a:lnTo>
                      <a:pt x="139" y="247"/>
                    </a:lnTo>
                    <a:lnTo>
                      <a:pt x="133" y="247"/>
                    </a:lnTo>
                    <a:lnTo>
                      <a:pt x="139" y="244"/>
                    </a:lnTo>
                    <a:lnTo>
                      <a:pt x="139" y="244"/>
                    </a:lnTo>
                    <a:lnTo>
                      <a:pt x="139" y="240"/>
                    </a:lnTo>
                    <a:lnTo>
                      <a:pt x="133" y="247"/>
                    </a:lnTo>
                    <a:cubicBezTo>
                      <a:pt x="133" y="247"/>
                      <a:pt x="129" y="243"/>
                      <a:pt x="127" y="241"/>
                    </a:cubicBezTo>
                    <a:lnTo>
                      <a:pt x="127" y="241"/>
                    </a:lnTo>
                    <a:cubicBezTo>
                      <a:pt x="128" y="242"/>
                      <a:pt x="129" y="243"/>
                      <a:pt x="129" y="243"/>
                    </a:cubicBezTo>
                    <a:cubicBezTo>
                      <a:pt x="130" y="243"/>
                      <a:pt x="126" y="238"/>
                      <a:pt x="126" y="234"/>
                    </a:cubicBezTo>
                    <a:lnTo>
                      <a:pt x="126" y="234"/>
                    </a:lnTo>
                    <a:cubicBezTo>
                      <a:pt x="126" y="236"/>
                      <a:pt x="127" y="236"/>
                      <a:pt x="127" y="236"/>
                    </a:cubicBezTo>
                    <a:cubicBezTo>
                      <a:pt x="129" y="236"/>
                      <a:pt x="131" y="232"/>
                      <a:pt x="126" y="227"/>
                    </a:cubicBezTo>
                    <a:lnTo>
                      <a:pt x="126" y="234"/>
                    </a:lnTo>
                    <a:lnTo>
                      <a:pt x="120" y="221"/>
                    </a:lnTo>
                    <a:lnTo>
                      <a:pt x="120" y="201"/>
                    </a:lnTo>
                    <a:lnTo>
                      <a:pt x="120" y="194"/>
                    </a:lnTo>
                    <a:lnTo>
                      <a:pt x="120" y="188"/>
                    </a:lnTo>
                    <a:lnTo>
                      <a:pt x="120" y="174"/>
                    </a:lnTo>
                    <a:lnTo>
                      <a:pt x="126" y="168"/>
                    </a:lnTo>
                    <a:lnTo>
                      <a:pt x="126" y="168"/>
                    </a:lnTo>
                    <a:cubicBezTo>
                      <a:pt x="125" y="169"/>
                      <a:pt x="124" y="170"/>
                      <a:pt x="124" y="170"/>
                    </a:cubicBezTo>
                    <a:cubicBezTo>
                      <a:pt x="122" y="170"/>
                      <a:pt x="125" y="163"/>
                      <a:pt x="126" y="158"/>
                    </a:cubicBezTo>
                    <a:lnTo>
                      <a:pt x="126" y="158"/>
                    </a:lnTo>
                    <a:cubicBezTo>
                      <a:pt x="131" y="156"/>
                      <a:pt x="135" y="152"/>
                      <a:pt x="139" y="148"/>
                    </a:cubicBezTo>
                    <a:cubicBezTo>
                      <a:pt x="147" y="144"/>
                      <a:pt x="153" y="138"/>
                      <a:pt x="157" y="132"/>
                    </a:cubicBezTo>
                    <a:lnTo>
                      <a:pt x="157" y="132"/>
                    </a:lnTo>
                    <a:cubicBezTo>
                      <a:pt x="157" y="132"/>
                      <a:pt x="157" y="132"/>
                      <a:pt x="157" y="132"/>
                    </a:cubicBezTo>
                    <a:cubicBezTo>
                      <a:pt x="156" y="132"/>
                      <a:pt x="157" y="131"/>
                      <a:pt x="159" y="128"/>
                    </a:cubicBezTo>
                    <a:cubicBezTo>
                      <a:pt x="159" y="128"/>
                      <a:pt x="160" y="128"/>
                      <a:pt x="160" y="128"/>
                    </a:cubicBezTo>
                    <a:lnTo>
                      <a:pt x="160" y="128"/>
                    </a:lnTo>
                    <a:cubicBezTo>
                      <a:pt x="160" y="128"/>
                      <a:pt x="161" y="128"/>
                      <a:pt x="161" y="127"/>
                    </a:cubicBezTo>
                    <a:lnTo>
                      <a:pt x="161" y="127"/>
                    </a:lnTo>
                    <a:cubicBezTo>
                      <a:pt x="162" y="127"/>
                      <a:pt x="163" y="126"/>
                      <a:pt x="164" y="126"/>
                    </a:cubicBezTo>
                    <a:close/>
                    <a:moveTo>
                      <a:pt x="157" y="1"/>
                    </a:moveTo>
                    <a:cubicBezTo>
                      <a:pt x="138" y="1"/>
                      <a:pt x="119" y="4"/>
                      <a:pt x="100" y="9"/>
                    </a:cubicBezTo>
                    <a:cubicBezTo>
                      <a:pt x="80" y="22"/>
                      <a:pt x="60" y="36"/>
                      <a:pt x="54" y="55"/>
                    </a:cubicBezTo>
                    <a:cubicBezTo>
                      <a:pt x="35" y="79"/>
                      <a:pt x="36" y="111"/>
                      <a:pt x="50" y="133"/>
                    </a:cubicBezTo>
                    <a:lnTo>
                      <a:pt x="50" y="133"/>
                    </a:lnTo>
                    <a:cubicBezTo>
                      <a:pt x="34" y="153"/>
                      <a:pt x="19" y="180"/>
                      <a:pt x="14" y="207"/>
                    </a:cubicBezTo>
                    <a:cubicBezTo>
                      <a:pt x="1" y="280"/>
                      <a:pt x="54" y="359"/>
                      <a:pt x="133" y="366"/>
                    </a:cubicBezTo>
                    <a:cubicBezTo>
                      <a:pt x="136" y="366"/>
                      <a:pt x="140" y="366"/>
                      <a:pt x="143" y="366"/>
                    </a:cubicBezTo>
                    <a:cubicBezTo>
                      <a:pt x="218" y="366"/>
                      <a:pt x="286" y="297"/>
                      <a:pt x="305" y="227"/>
                    </a:cubicBezTo>
                    <a:cubicBezTo>
                      <a:pt x="331" y="148"/>
                      <a:pt x="305" y="69"/>
                      <a:pt x="239" y="22"/>
                    </a:cubicBezTo>
                    <a:cubicBezTo>
                      <a:pt x="211" y="7"/>
                      <a:pt x="184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4" name="Google Shape;2304;p36"/>
              <p:cNvSpPr/>
              <p:nvPr/>
            </p:nvSpPr>
            <p:spPr>
              <a:xfrm>
                <a:off x="4070073" y="2347256"/>
                <a:ext cx="11445" cy="10788"/>
              </a:xfrm>
              <a:custGeom>
                <a:rect b="b" l="l" r="r" t="t"/>
                <a:pathLst>
                  <a:path extrusionOk="0" h="312" w="331">
                    <a:moveTo>
                      <a:pt x="214" y="181"/>
                    </a:moveTo>
                    <a:lnTo>
                      <a:pt x="212" y="186"/>
                    </a:lnTo>
                    <a:cubicBezTo>
                      <a:pt x="212" y="183"/>
                      <a:pt x="213" y="182"/>
                      <a:pt x="214" y="181"/>
                    </a:cubicBezTo>
                    <a:close/>
                    <a:moveTo>
                      <a:pt x="186" y="107"/>
                    </a:moveTo>
                    <a:lnTo>
                      <a:pt x="192" y="113"/>
                    </a:lnTo>
                    <a:lnTo>
                      <a:pt x="192" y="120"/>
                    </a:lnTo>
                    <a:lnTo>
                      <a:pt x="205" y="127"/>
                    </a:lnTo>
                    <a:lnTo>
                      <a:pt x="212" y="133"/>
                    </a:lnTo>
                    <a:lnTo>
                      <a:pt x="212" y="140"/>
                    </a:lnTo>
                    <a:lnTo>
                      <a:pt x="216" y="147"/>
                    </a:lnTo>
                    <a:lnTo>
                      <a:pt x="216" y="147"/>
                    </a:lnTo>
                    <a:cubicBezTo>
                      <a:pt x="206" y="150"/>
                      <a:pt x="199" y="156"/>
                      <a:pt x="199" y="166"/>
                    </a:cubicBezTo>
                    <a:lnTo>
                      <a:pt x="192" y="173"/>
                    </a:lnTo>
                    <a:lnTo>
                      <a:pt x="186" y="179"/>
                    </a:lnTo>
                    <a:lnTo>
                      <a:pt x="186" y="186"/>
                    </a:lnTo>
                    <a:lnTo>
                      <a:pt x="172" y="186"/>
                    </a:lnTo>
                    <a:lnTo>
                      <a:pt x="159" y="193"/>
                    </a:lnTo>
                    <a:lnTo>
                      <a:pt x="139" y="193"/>
                    </a:lnTo>
                    <a:lnTo>
                      <a:pt x="133" y="186"/>
                    </a:lnTo>
                    <a:cubicBezTo>
                      <a:pt x="129" y="184"/>
                      <a:pt x="126" y="182"/>
                      <a:pt x="124" y="182"/>
                    </a:cubicBezTo>
                    <a:lnTo>
                      <a:pt x="124" y="182"/>
                    </a:lnTo>
                    <a:lnTo>
                      <a:pt x="120" y="173"/>
                    </a:lnTo>
                    <a:lnTo>
                      <a:pt x="113" y="166"/>
                    </a:lnTo>
                    <a:lnTo>
                      <a:pt x="113" y="153"/>
                    </a:lnTo>
                    <a:lnTo>
                      <a:pt x="113" y="146"/>
                    </a:lnTo>
                    <a:lnTo>
                      <a:pt x="113" y="140"/>
                    </a:lnTo>
                    <a:lnTo>
                      <a:pt x="113" y="133"/>
                    </a:lnTo>
                    <a:lnTo>
                      <a:pt x="120" y="127"/>
                    </a:lnTo>
                    <a:cubicBezTo>
                      <a:pt x="121" y="123"/>
                      <a:pt x="122" y="122"/>
                      <a:pt x="121" y="122"/>
                    </a:cubicBezTo>
                    <a:lnTo>
                      <a:pt x="121" y="122"/>
                    </a:lnTo>
                    <a:cubicBezTo>
                      <a:pt x="121" y="122"/>
                      <a:pt x="120" y="123"/>
                      <a:pt x="120" y="124"/>
                    </a:cubicBezTo>
                    <a:lnTo>
                      <a:pt x="120" y="124"/>
                    </a:lnTo>
                    <a:lnTo>
                      <a:pt x="120" y="120"/>
                    </a:lnTo>
                    <a:lnTo>
                      <a:pt x="126" y="113"/>
                    </a:lnTo>
                    <a:lnTo>
                      <a:pt x="139" y="107"/>
                    </a:lnTo>
                    <a:close/>
                    <a:moveTo>
                      <a:pt x="163" y="0"/>
                    </a:moveTo>
                    <a:cubicBezTo>
                      <a:pt x="97" y="0"/>
                      <a:pt x="39" y="39"/>
                      <a:pt x="21" y="107"/>
                    </a:cubicBezTo>
                    <a:cubicBezTo>
                      <a:pt x="1" y="166"/>
                      <a:pt x="27" y="252"/>
                      <a:pt x="100" y="272"/>
                    </a:cubicBezTo>
                    <a:cubicBezTo>
                      <a:pt x="108" y="273"/>
                      <a:pt x="117" y="274"/>
                      <a:pt x="125" y="274"/>
                    </a:cubicBezTo>
                    <a:cubicBezTo>
                      <a:pt x="136" y="274"/>
                      <a:pt x="146" y="273"/>
                      <a:pt x="157" y="271"/>
                    </a:cubicBezTo>
                    <a:lnTo>
                      <a:pt x="157" y="271"/>
                    </a:lnTo>
                    <a:cubicBezTo>
                      <a:pt x="156" y="276"/>
                      <a:pt x="157" y="281"/>
                      <a:pt x="159" y="285"/>
                    </a:cubicBezTo>
                    <a:cubicBezTo>
                      <a:pt x="166" y="305"/>
                      <a:pt x="179" y="311"/>
                      <a:pt x="199" y="311"/>
                    </a:cubicBezTo>
                    <a:lnTo>
                      <a:pt x="212" y="311"/>
                    </a:lnTo>
                    <a:cubicBezTo>
                      <a:pt x="232" y="311"/>
                      <a:pt x="252" y="305"/>
                      <a:pt x="265" y="292"/>
                    </a:cubicBezTo>
                    <a:cubicBezTo>
                      <a:pt x="278" y="285"/>
                      <a:pt x="291" y="272"/>
                      <a:pt x="298" y="259"/>
                    </a:cubicBezTo>
                    <a:cubicBezTo>
                      <a:pt x="318" y="226"/>
                      <a:pt x="331" y="193"/>
                      <a:pt x="324" y="153"/>
                    </a:cubicBezTo>
                    <a:cubicBezTo>
                      <a:pt x="324" y="113"/>
                      <a:pt x="305" y="80"/>
                      <a:pt x="278" y="47"/>
                    </a:cubicBezTo>
                    <a:cubicBezTo>
                      <a:pt x="252" y="21"/>
                      <a:pt x="219" y="8"/>
                      <a:pt x="179" y="1"/>
                    </a:cubicBezTo>
                    <a:cubicBezTo>
                      <a:pt x="174" y="1"/>
                      <a:pt x="169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36"/>
              <p:cNvSpPr/>
              <p:nvPr/>
            </p:nvSpPr>
            <p:spPr>
              <a:xfrm>
                <a:off x="4077161" y="2330140"/>
                <a:ext cx="9613" cy="11929"/>
              </a:xfrm>
              <a:custGeom>
                <a:rect b="b" l="l" r="r" t="t"/>
                <a:pathLst>
                  <a:path extrusionOk="0" h="345" w="278">
                    <a:moveTo>
                      <a:pt x="133" y="106"/>
                    </a:moveTo>
                    <a:cubicBezTo>
                      <a:pt x="130" y="106"/>
                      <a:pt x="127" y="108"/>
                      <a:pt x="126" y="108"/>
                    </a:cubicBezTo>
                    <a:lnTo>
                      <a:pt x="126" y="108"/>
                    </a:lnTo>
                    <a:lnTo>
                      <a:pt x="126" y="106"/>
                    </a:lnTo>
                    <a:close/>
                    <a:moveTo>
                      <a:pt x="122" y="111"/>
                    </a:moveTo>
                    <a:cubicBezTo>
                      <a:pt x="122" y="111"/>
                      <a:pt x="121" y="112"/>
                      <a:pt x="119" y="113"/>
                    </a:cubicBezTo>
                    <a:cubicBezTo>
                      <a:pt x="119" y="114"/>
                      <a:pt x="120" y="115"/>
                      <a:pt x="120" y="115"/>
                    </a:cubicBezTo>
                    <a:cubicBezTo>
                      <a:pt x="121" y="115"/>
                      <a:pt x="123" y="111"/>
                      <a:pt x="122" y="111"/>
                    </a:cubicBezTo>
                    <a:close/>
                    <a:moveTo>
                      <a:pt x="139" y="106"/>
                    </a:moveTo>
                    <a:cubicBezTo>
                      <a:pt x="139" y="106"/>
                      <a:pt x="148" y="111"/>
                      <a:pt x="148" y="112"/>
                    </a:cubicBezTo>
                    <a:lnTo>
                      <a:pt x="148" y="112"/>
                    </a:lnTo>
                    <a:cubicBezTo>
                      <a:pt x="144" y="112"/>
                      <a:pt x="140" y="110"/>
                      <a:pt x="140" y="110"/>
                    </a:cubicBezTo>
                    <a:lnTo>
                      <a:pt x="140" y="110"/>
                    </a:lnTo>
                    <a:cubicBezTo>
                      <a:pt x="140" y="110"/>
                      <a:pt x="141" y="111"/>
                      <a:pt x="146" y="113"/>
                    </a:cubicBezTo>
                    <a:cubicBezTo>
                      <a:pt x="147" y="113"/>
                      <a:pt x="148" y="113"/>
                      <a:pt x="148" y="112"/>
                    </a:cubicBezTo>
                    <a:lnTo>
                      <a:pt x="148" y="112"/>
                    </a:lnTo>
                    <a:cubicBezTo>
                      <a:pt x="149" y="113"/>
                      <a:pt x="151" y="113"/>
                      <a:pt x="152" y="113"/>
                    </a:cubicBezTo>
                    <a:lnTo>
                      <a:pt x="159" y="120"/>
                    </a:lnTo>
                    <a:cubicBezTo>
                      <a:pt x="159" y="120"/>
                      <a:pt x="152" y="120"/>
                      <a:pt x="159" y="126"/>
                    </a:cubicBezTo>
                    <a:lnTo>
                      <a:pt x="166" y="139"/>
                    </a:lnTo>
                    <a:lnTo>
                      <a:pt x="166" y="146"/>
                    </a:lnTo>
                    <a:lnTo>
                      <a:pt x="166" y="159"/>
                    </a:lnTo>
                    <a:lnTo>
                      <a:pt x="159" y="173"/>
                    </a:lnTo>
                    <a:cubicBezTo>
                      <a:pt x="159" y="186"/>
                      <a:pt x="152" y="192"/>
                      <a:pt x="152" y="206"/>
                    </a:cubicBezTo>
                    <a:lnTo>
                      <a:pt x="146" y="212"/>
                    </a:lnTo>
                    <a:cubicBezTo>
                      <a:pt x="146" y="212"/>
                      <a:pt x="146" y="216"/>
                      <a:pt x="146" y="219"/>
                    </a:cubicBezTo>
                    <a:cubicBezTo>
                      <a:pt x="146" y="225"/>
                      <a:pt x="139" y="232"/>
                      <a:pt x="139" y="239"/>
                    </a:cubicBezTo>
                    <a:lnTo>
                      <a:pt x="140" y="242"/>
                    </a:lnTo>
                    <a:lnTo>
                      <a:pt x="140" y="242"/>
                    </a:lnTo>
                    <a:lnTo>
                      <a:pt x="133" y="239"/>
                    </a:lnTo>
                    <a:cubicBezTo>
                      <a:pt x="131" y="235"/>
                      <a:pt x="130" y="234"/>
                      <a:pt x="131" y="234"/>
                    </a:cubicBezTo>
                    <a:lnTo>
                      <a:pt x="131" y="234"/>
                    </a:lnTo>
                    <a:cubicBezTo>
                      <a:pt x="131" y="234"/>
                      <a:pt x="134" y="237"/>
                      <a:pt x="134" y="237"/>
                    </a:cubicBezTo>
                    <a:cubicBezTo>
                      <a:pt x="135" y="237"/>
                      <a:pt x="134" y="236"/>
                      <a:pt x="133" y="232"/>
                    </a:cubicBezTo>
                    <a:lnTo>
                      <a:pt x="126" y="219"/>
                    </a:lnTo>
                    <a:lnTo>
                      <a:pt x="119" y="199"/>
                    </a:lnTo>
                    <a:lnTo>
                      <a:pt x="119" y="192"/>
                    </a:lnTo>
                    <a:cubicBezTo>
                      <a:pt x="118" y="191"/>
                      <a:pt x="117" y="190"/>
                      <a:pt x="117" y="190"/>
                    </a:cubicBezTo>
                    <a:lnTo>
                      <a:pt x="117" y="190"/>
                    </a:lnTo>
                    <a:cubicBezTo>
                      <a:pt x="117" y="190"/>
                      <a:pt x="117" y="190"/>
                      <a:pt x="117" y="191"/>
                    </a:cubicBezTo>
                    <a:lnTo>
                      <a:pt x="117" y="191"/>
                    </a:lnTo>
                    <a:lnTo>
                      <a:pt x="113" y="179"/>
                    </a:lnTo>
                    <a:cubicBezTo>
                      <a:pt x="113" y="166"/>
                      <a:pt x="113" y="159"/>
                      <a:pt x="113" y="146"/>
                    </a:cubicBezTo>
                    <a:lnTo>
                      <a:pt x="113" y="139"/>
                    </a:lnTo>
                    <a:lnTo>
                      <a:pt x="119" y="126"/>
                    </a:lnTo>
                    <a:lnTo>
                      <a:pt x="119" y="113"/>
                    </a:lnTo>
                    <a:lnTo>
                      <a:pt x="123" y="109"/>
                    </a:lnTo>
                    <a:lnTo>
                      <a:pt x="123" y="109"/>
                    </a:lnTo>
                    <a:cubicBezTo>
                      <a:pt x="123" y="109"/>
                      <a:pt x="122" y="109"/>
                      <a:pt x="122" y="109"/>
                    </a:cubicBezTo>
                    <a:cubicBezTo>
                      <a:pt x="121" y="109"/>
                      <a:pt x="122" y="109"/>
                      <a:pt x="126" y="106"/>
                    </a:cubicBezTo>
                    <a:lnTo>
                      <a:pt x="126" y="106"/>
                    </a:lnTo>
                    <a:lnTo>
                      <a:pt x="123" y="109"/>
                    </a:lnTo>
                    <a:lnTo>
                      <a:pt x="123" y="109"/>
                    </a:lnTo>
                    <a:cubicBezTo>
                      <a:pt x="124" y="109"/>
                      <a:pt x="125" y="109"/>
                      <a:pt x="125" y="109"/>
                    </a:cubicBezTo>
                    <a:lnTo>
                      <a:pt x="125" y="109"/>
                    </a:lnTo>
                    <a:cubicBezTo>
                      <a:pt x="125" y="109"/>
                      <a:pt x="125" y="109"/>
                      <a:pt x="125" y="109"/>
                    </a:cubicBezTo>
                    <a:cubicBezTo>
                      <a:pt x="125" y="109"/>
                      <a:pt x="126" y="109"/>
                      <a:pt x="126" y="109"/>
                    </a:cubicBezTo>
                    <a:lnTo>
                      <a:pt x="126" y="109"/>
                    </a:lnTo>
                    <a:lnTo>
                      <a:pt x="126" y="113"/>
                    </a:lnTo>
                    <a:lnTo>
                      <a:pt x="133" y="106"/>
                    </a:lnTo>
                    <a:lnTo>
                      <a:pt x="133" y="106"/>
                    </a:lnTo>
                    <a:cubicBezTo>
                      <a:pt x="129" y="108"/>
                      <a:pt x="127" y="109"/>
                      <a:pt x="126" y="109"/>
                    </a:cubicBezTo>
                    <a:lnTo>
                      <a:pt x="126" y="109"/>
                    </a:lnTo>
                    <a:lnTo>
                      <a:pt x="126" y="109"/>
                    </a:lnTo>
                    <a:lnTo>
                      <a:pt x="126" y="109"/>
                    </a:lnTo>
                    <a:cubicBezTo>
                      <a:pt x="129" y="108"/>
                      <a:pt x="133" y="106"/>
                      <a:pt x="133" y="106"/>
                    </a:cubicBezTo>
                    <a:lnTo>
                      <a:pt x="133" y="106"/>
                    </a:lnTo>
                    <a:lnTo>
                      <a:pt x="133" y="106"/>
                    </a:lnTo>
                    <a:close/>
                    <a:moveTo>
                      <a:pt x="139" y="1"/>
                    </a:moveTo>
                    <a:cubicBezTo>
                      <a:pt x="106" y="1"/>
                      <a:pt x="80" y="14"/>
                      <a:pt x="53" y="27"/>
                    </a:cubicBezTo>
                    <a:cubicBezTo>
                      <a:pt x="27" y="47"/>
                      <a:pt x="14" y="80"/>
                      <a:pt x="14" y="113"/>
                    </a:cubicBezTo>
                    <a:cubicBezTo>
                      <a:pt x="0" y="179"/>
                      <a:pt x="7" y="239"/>
                      <a:pt x="53" y="291"/>
                    </a:cubicBezTo>
                    <a:cubicBezTo>
                      <a:pt x="73" y="318"/>
                      <a:pt x="100" y="331"/>
                      <a:pt x="133" y="344"/>
                    </a:cubicBezTo>
                    <a:cubicBezTo>
                      <a:pt x="146" y="344"/>
                      <a:pt x="166" y="344"/>
                      <a:pt x="179" y="338"/>
                    </a:cubicBezTo>
                    <a:cubicBezTo>
                      <a:pt x="192" y="338"/>
                      <a:pt x="212" y="331"/>
                      <a:pt x="225" y="318"/>
                    </a:cubicBezTo>
                    <a:cubicBezTo>
                      <a:pt x="230" y="307"/>
                      <a:pt x="231" y="289"/>
                      <a:pt x="222" y="281"/>
                    </a:cubicBezTo>
                    <a:lnTo>
                      <a:pt x="222" y="281"/>
                    </a:lnTo>
                    <a:cubicBezTo>
                      <a:pt x="246" y="263"/>
                      <a:pt x="259" y="226"/>
                      <a:pt x="265" y="206"/>
                    </a:cubicBezTo>
                    <a:cubicBezTo>
                      <a:pt x="278" y="173"/>
                      <a:pt x="278" y="133"/>
                      <a:pt x="265" y="106"/>
                    </a:cubicBezTo>
                    <a:cubicBezTo>
                      <a:pt x="245" y="47"/>
                      <a:pt x="199" y="7"/>
                      <a:pt x="1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36"/>
              <p:cNvSpPr/>
              <p:nvPr/>
            </p:nvSpPr>
            <p:spPr>
              <a:xfrm>
                <a:off x="4085874" y="2329414"/>
                <a:ext cx="10027" cy="9440"/>
              </a:xfrm>
              <a:custGeom>
                <a:rect b="b" l="l" r="r" t="t"/>
                <a:pathLst>
                  <a:path extrusionOk="0" h="273" w="290">
                    <a:moveTo>
                      <a:pt x="160" y="1"/>
                    </a:moveTo>
                    <a:cubicBezTo>
                      <a:pt x="155" y="1"/>
                      <a:pt x="150" y="1"/>
                      <a:pt x="145" y="2"/>
                    </a:cubicBezTo>
                    <a:cubicBezTo>
                      <a:pt x="98" y="2"/>
                      <a:pt x="52" y="35"/>
                      <a:pt x="19" y="68"/>
                    </a:cubicBezTo>
                    <a:cubicBezTo>
                      <a:pt x="6" y="75"/>
                      <a:pt x="6" y="94"/>
                      <a:pt x="13" y="108"/>
                    </a:cubicBezTo>
                    <a:cubicBezTo>
                      <a:pt x="17" y="112"/>
                      <a:pt x="29" y="117"/>
                      <a:pt x="39" y="117"/>
                    </a:cubicBezTo>
                    <a:cubicBezTo>
                      <a:pt x="44" y="117"/>
                      <a:pt x="48" y="116"/>
                      <a:pt x="52" y="114"/>
                    </a:cubicBezTo>
                    <a:cubicBezTo>
                      <a:pt x="65" y="101"/>
                      <a:pt x="79" y="94"/>
                      <a:pt x="92" y="88"/>
                    </a:cubicBezTo>
                    <a:lnTo>
                      <a:pt x="98" y="81"/>
                    </a:lnTo>
                    <a:lnTo>
                      <a:pt x="105" y="81"/>
                    </a:lnTo>
                    <a:cubicBezTo>
                      <a:pt x="118" y="75"/>
                      <a:pt x="125" y="75"/>
                      <a:pt x="131" y="75"/>
                    </a:cubicBezTo>
                    <a:lnTo>
                      <a:pt x="171" y="75"/>
                    </a:lnTo>
                    <a:lnTo>
                      <a:pt x="171" y="81"/>
                    </a:lnTo>
                    <a:lnTo>
                      <a:pt x="184" y="88"/>
                    </a:lnTo>
                    <a:lnTo>
                      <a:pt x="191" y="88"/>
                    </a:lnTo>
                    <a:lnTo>
                      <a:pt x="191" y="94"/>
                    </a:lnTo>
                    <a:lnTo>
                      <a:pt x="197" y="101"/>
                    </a:lnTo>
                    <a:lnTo>
                      <a:pt x="197" y="108"/>
                    </a:lnTo>
                    <a:lnTo>
                      <a:pt x="197" y="114"/>
                    </a:lnTo>
                    <a:lnTo>
                      <a:pt x="197" y="121"/>
                    </a:lnTo>
                    <a:lnTo>
                      <a:pt x="191" y="134"/>
                    </a:lnTo>
                    <a:lnTo>
                      <a:pt x="184" y="141"/>
                    </a:lnTo>
                    <a:lnTo>
                      <a:pt x="184" y="147"/>
                    </a:lnTo>
                    <a:lnTo>
                      <a:pt x="178" y="154"/>
                    </a:lnTo>
                    <a:lnTo>
                      <a:pt x="171" y="154"/>
                    </a:lnTo>
                    <a:lnTo>
                      <a:pt x="171" y="160"/>
                    </a:lnTo>
                    <a:lnTo>
                      <a:pt x="158" y="167"/>
                    </a:lnTo>
                    <a:lnTo>
                      <a:pt x="151" y="167"/>
                    </a:lnTo>
                    <a:cubicBezTo>
                      <a:pt x="145" y="174"/>
                      <a:pt x="138" y="174"/>
                      <a:pt x="125" y="174"/>
                    </a:cubicBezTo>
                    <a:lnTo>
                      <a:pt x="112" y="180"/>
                    </a:lnTo>
                    <a:lnTo>
                      <a:pt x="52" y="180"/>
                    </a:lnTo>
                    <a:cubicBezTo>
                      <a:pt x="49" y="180"/>
                      <a:pt x="47" y="179"/>
                      <a:pt x="44" y="179"/>
                    </a:cubicBezTo>
                    <a:cubicBezTo>
                      <a:pt x="21" y="179"/>
                      <a:pt x="0" y="203"/>
                      <a:pt x="6" y="227"/>
                    </a:cubicBezTo>
                    <a:cubicBezTo>
                      <a:pt x="6" y="253"/>
                      <a:pt x="26" y="266"/>
                      <a:pt x="52" y="273"/>
                    </a:cubicBezTo>
                    <a:cubicBezTo>
                      <a:pt x="98" y="273"/>
                      <a:pt x="145" y="273"/>
                      <a:pt x="191" y="253"/>
                    </a:cubicBezTo>
                    <a:cubicBezTo>
                      <a:pt x="230" y="233"/>
                      <a:pt x="257" y="207"/>
                      <a:pt x="277" y="160"/>
                    </a:cubicBezTo>
                    <a:cubicBezTo>
                      <a:pt x="290" y="121"/>
                      <a:pt x="283" y="75"/>
                      <a:pt x="250" y="42"/>
                    </a:cubicBezTo>
                    <a:cubicBezTo>
                      <a:pt x="227" y="19"/>
                      <a:pt x="194" y="1"/>
                      <a:pt x="1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36"/>
              <p:cNvSpPr/>
              <p:nvPr/>
            </p:nvSpPr>
            <p:spPr>
              <a:xfrm>
                <a:off x="4075778" y="2313958"/>
                <a:ext cx="10788" cy="10200"/>
              </a:xfrm>
              <a:custGeom>
                <a:rect b="b" l="l" r="r" t="t"/>
                <a:pathLst>
                  <a:path extrusionOk="0" h="295" w="312">
                    <a:moveTo>
                      <a:pt x="177" y="111"/>
                    </a:moveTo>
                    <a:cubicBezTo>
                      <a:pt x="177" y="111"/>
                      <a:pt x="178" y="112"/>
                      <a:pt x="179" y="112"/>
                    </a:cubicBezTo>
                    <a:lnTo>
                      <a:pt x="179" y="116"/>
                    </a:lnTo>
                    <a:lnTo>
                      <a:pt x="179" y="116"/>
                    </a:lnTo>
                    <a:cubicBezTo>
                      <a:pt x="178" y="114"/>
                      <a:pt x="178" y="112"/>
                      <a:pt x="177" y="111"/>
                    </a:cubicBezTo>
                    <a:close/>
                    <a:moveTo>
                      <a:pt x="185" y="153"/>
                    </a:moveTo>
                    <a:cubicBezTo>
                      <a:pt x="185" y="156"/>
                      <a:pt x="184" y="158"/>
                      <a:pt x="183" y="161"/>
                    </a:cubicBezTo>
                    <a:lnTo>
                      <a:pt x="183" y="161"/>
                    </a:lnTo>
                    <a:lnTo>
                      <a:pt x="181" y="162"/>
                    </a:lnTo>
                    <a:lnTo>
                      <a:pt x="185" y="153"/>
                    </a:lnTo>
                    <a:close/>
                    <a:moveTo>
                      <a:pt x="120" y="152"/>
                    </a:moveTo>
                    <a:lnTo>
                      <a:pt x="124" y="161"/>
                    </a:lnTo>
                    <a:lnTo>
                      <a:pt x="124" y="161"/>
                    </a:lnTo>
                    <a:lnTo>
                      <a:pt x="133" y="165"/>
                    </a:lnTo>
                    <a:lnTo>
                      <a:pt x="120" y="152"/>
                    </a:lnTo>
                    <a:close/>
                    <a:moveTo>
                      <a:pt x="133" y="165"/>
                    </a:moveTo>
                    <a:lnTo>
                      <a:pt x="133" y="165"/>
                    </a:lnTo>
                    <a:cubicBezTo>
                      <a:pt x="136" y="168"/>
                      <a:pt x="139" y="169"/>
                      <a:pt x="143" y="170"/>
                    </a:cubicBezTo>
                    <a:lnTo>
                      <a:pt x="143" y="170"/>
                    </a:lnTo>
                    <a:lnTo>
                      <a:pt x="133" y="165"/>
                    </a:lnTo>
                    <a:close/>
                    <a:moveTo>
                      <a:pt x="176" y="167"/>
                    </a:moveTo>
                    <a:lnTo>
                      <a:pt x="175" y="169"/>
                    </a:lnTo>
                    <a:lnTo>
                      <a:pt x="175" y="169"/>
                    </a:lnTo>
                    <a:cubicBezTo>
                      <a:pt x="172" y="170"/>
                      <a:pt x="169" y="171"/>
                      <a:pt x="167" y="171"/>
                    </a:cubicBezTo>
                    <a:lnTo>
                      <a:pt x="167" y="171"/>
                    </a:lnTo>
                    <a:lnTo>
                      <a:pt x="176" y="167"/>
                    </a:lnTo>
                    <a:close/>
                    <a:moveTo>
                      <a:pt x="159" y="86"/>
                    </a:moveTo>
                    <a:cubicBezTo>
                      <a:pt x="165" y="97"/>
                      <a:pt x="166" y="104"/>
                      <a:pt x="174" y="110"/>
                    </a:cubicBezTo>
                    <a:lnTo>
                      <a:pt x="174" y="110"/>
                    </a:lnTo>
                    <a:lnTo>
                      <a:pt x="173" y="106"/>
                    </a:lnTo>
                    <a:lnTo>
                      <a:pt x="173" y="106"/>
                    </a:lnTo>
                    <a:cubicBezTo>
                      <a:pt x="174" y="107"/>
                      <a:pt x="176" y="109"/>
                      <a:pt x="177" y="111"/>
                    </a:cubicBezTo>
                    <a:lnTo>
                      <a:pt x="177" y="111"/>
                    </a:lnTo>
                    <a:cubicBezTo>
                      <a:pt x="176" y="110"/>
                      <a:pt x="175" y="110"/>
                      <a:pt x="174" y="110"/>
                    </a:cubicBezTo>
                    <a:lnTo>
                      <a:pt x="174" y="110"/>
                    </a:lnTo>
                    <a:lnTo>
                      <a:pt x="179" y="119"/>
                    </a:lnTo>
                    <a:lnTo>
                      <a:pt x="179" y="116"/>
                    </a:lnTo>
                    <a:lnTo>
                      <a:pt x="179" y="116"/>
                    </a:lnTo>
                    <a:cubicBezTo>
                      <a:pt x="180" y="118"/>
                      <a:pt x="182" y="121"/>
                      <a:pt x="184" y="123"/>
                    </a:cubicBezTo>
                    <a:lnTo>
                      <a:pt x="184" y="123"/>
                    </a:lnTo>
                    <a:cubicBezTo>
                      <a:pt x="185" y="129"/>
                      <a:pt x="186" y="135"/>
                      <a:pt x="186" y="142"/>
                    </a:cubicBezTo>
                    <a:lnTo>
                      <a:pt x="186" y="142"/>
                    </a:lnTo>
                    <a:cubicBezTo>
                      <a:pt x="186" y="146"/>
                      <a:pt x="186" y="150"/>
                      <a:pt x="185" y="153"/>
                    </a:cubicBezTo>
                    <a:lnTo>
                      <a:pt x="185" y="153"/>
                    </a:lnTo>
                    <a:lnTo>
                      <a:pt x="178" y="164"/>
                    </a:lnTo>
                    <a:lnTo>
                      <a:pt x="166" y="171"/>
                    </a:lnTo>
                    <a:lnTo>
                      <a:pt x="166" y="171"/>
                    </a:lnTo>
                    <a:cubicBezTo>
                      <a:pt x="164" y="172"/>
                      <a:pt x="162" y="172"/>
                      <a:pt x="159" y="172"/>
                    </a:cubicBezTo>
                    <a:cubicBezTo>
                      <a:pt x="155" y="172"/>
                      <a:pt x="149" y="172"/>
                      <a:pt x="143" y="170"/>
                    </a:cubicBezTo>
                    <a:lnTo>
                      <a:pt x="143" y="170"/>
                    </a:lnTo>
                    <a:lnTo>
                      <a:pt x="146" y="172"/>
                    </a:lnTo>
                    <a:cubicBezTo>
                      <a:pt x="140" y="172"/>
                      <a:pt x="134" y="167"/>
                      <a:pt x="124" y="161"/>
                    </a:cubicBezTo>
                    <a:lnTo>
                      <a:pt x="124" y="161"/>
                    </a:lnTo>
                    <a:lnTo>
                      <a:pt x="126" y="165"/>
                    </a:lnTo>
                    <a:lnTo>
                      <a:pt x="123" y="160"/>
                    </a:lnTo>
                    <a:lnTo>
                      <a:pt x="123" y="160"/>
                    </a:lnTo>
                    <a:cubicBezTo>
                      <a:pt x="123" y="160"/>
                      <a:pt x="124" y="161"/>
                      <a:pt x="124" y="161"/>
                    </a:cubicBezTo>
                    <a:lnTo>
                      <a:pt x="124" y="161"/>
                    </a:lnTo>
                    <a:lnTo>
                      <a:pt x="124" y="161"/>
                    </a:lnTo>
                    <a:lnTo>
                      <a:pt x="124" y="161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3" y="160"/>
                    </a:lnTo>
                    <a:cubicBezTo>
                      <a:pt x="122" y="160"/>
                      <a:pt x="121" y="159"/>
                      <a:pt x="120" y="159"/>
                    </a:cubicBezTo>
                    <a:lnTo>
                      <a:pt x="120" y="159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0" y="155"/>
                    </a:lnTo>
                    <a:lnTo>
                      <a:pt x="120" y="155"/>
                    </a:lnTo>
                    <a:cubicBezTo>
                      <a:pt x="119" y="145"/>
                      <a:pt x="114" y="138"/>
                      <a:pt x="113" y="128"/>
                    </a:cubicBezTo>
                    <a:lnTo>
                      <a:pt x="113" y="128"/>
                    </a:lnTo>
                    <a:cubicBezTo>
                      <a:pt x="113" y="123"/>
                      <a:pt x="115" y="117"/>
                      <a:pt x="120" y="112"/>
                    </a:cubicBezTo>
                    <a:lnTo>
                      <a:pt x="126" y="106"/>
                    </a:lnTo>
                    <a:lnTo>
                      <a:pt x="133" y="92"/>
                    </a:lnTo>
                    <a:lnTo>
                      <a:pt x="140" y="92"/>
                    </a:lnTo>
                    <a:lnTo>
                      <a:pt x="153" y="86"/>
                    </a:lnTo>
                    <a:close/>
                    <a:moveTo>
                      <a:pt x="199" y="0"/>
                    </a:moveTo>
                    <a:cubicBezTo>
                      <a:pt x="191" y="0"/>
                      <a:pt x="182" y="2"/>
                      <a:pt x="175" y="7"/>
                    </a:cubicBezTo>
                    <a:lnTo>
                      <a:pt x="175" y="7"/>
                    </a:lnTo>
                    <a:cubicBezTo>
                      <a:pt x="166" y="4"/>
                      <a:pt x="156" y="3"/>
                      <a:pt x="147" y="3"/>
                    </a:cubicBezTo>
                    <a:cubicBezTo>
                      <a:pt x="106" y="3"/>
                      <a:pt x="64" y="26"/>
                      <a:pt x="40" y="59"/>
                    </a:cubicBezTo>
                    <a:cubicBezTo>
                      <a:pt x="14" y="86"/>
                      <a:pt x="1" y="119"/>
                      <a:pt x="1" y="152"/>
                    </a:cubicBezTo>
                    <a:cubicBezTo>
                      <a:pt x="1" y="185"/>
                      <a:pt x="21" y="218"/>
                      <a:pt x="40" y="244"/>
                    </a:cubicBezTo>
                    <a:cubicBezTo>
                      <a:pt x="72" y="276"/>
                      <a:pt x="120" y="295"/>
                      <a:pt x="164" y="295"/>
                    </a:cubicBezTo>
                    <a:cubicBezTo>
                      <a:pt x="176" y="295"/>
                      <a:pt x="188" y="293"/>
                      <a:pt x="199" y="291"/>
                    </a:cubicBezTo>
                    <a:cubicBezTo>
                      <a:pt x="225" y="284"/>
                      <a:pt x="252" y="264"/>
                      <a:pt x="272" y="244"/>
                    </a:cubicBezTo>
                    <a:cubicBezTo>
                      <a:pt x="285" y="231"/>
                      <a:pt x="291" y="218"/>
                      <a:pt x="298" y="198"/>
                    </a:cubicBezTo>
                    <a:cubicBezTo>
                      <a:pt x="305" y="185"/>
                      <a:pt x="311" y="165"/>
                      <a:pt x="311" y="152"/>
                    </a:cubicBezTo>
                    <a:cubicBezTo>
                      <a:pt x="311" y="119"/>
                      <a:pt x="305" y="86"/>
                      <a:pt x="291" y="59"/>
                    </a:cubicBezTo>
                    <a:cubicBezTo>
                      <a:pt x="285" y="46"/>
                      <a:pt x="272" y="33"/>
                      <a:pt x="258" y="20"/>
                    </a:cubicBezTo>
                    <a:cubicBezTo>
                      <a:pt x="239" y="7"/>
                      <a:pt x="219" y="7"/>
                      <a:pt x="1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36"/>
              <p:cNvSpPr/>
              <p:nvPr/>
            </p:nvSpPr>
            <p:spPr>
              <a:xfrm>
                <a:off x="4084457" y="2313266"/>
                <a:ext cx="8264" cy="9371"/>
              </a:xfrm>
              <a:custGeom>
                <a:rect b="b" l="l" r="r" t="t"/>
                <a:pathLst>
                  <a:path extrusionOk="0" h="271" w="239">
                    <a:moveTo>
                      <a:pt x="133" y="106"/>
                    </a:moveTo>
                    <a:cubicBezTo>
                      <a:pt x="133" y="108"/>
                      <a:pt x="133" y="111"/>
                      <a:pt x="133" y="113"/>
                    </a:cubicBezTo>
                    <a:lnTo>
                      <a:pt x="133" y="113"/>
                    </a:lnTo>
                    <a:lnTo>
                      <a:pt x="133" y="112"/>
                    </a:lnTo>
                    <a:lnTo>
                      <a:pt x="133" y="106"/>
                    </a:lnTo>
                    <a:close/>
                    <a:moveTo>
                      <a:pt x="139" y="119"/>
                    </a:moveTo>
                    <a:lnTo>
                      <a:pt x="138" y="123"/>
                    </a:lnTo>
                    <a:lnTo>
                      <a:pt x="138" y="123"/>
                    </a:lnTo>
                    <a:lnTo>
                      <a:pt x="138" y="122"/>
                    </a:lnTo>
                    <a:lnTo>
                      <a:pt x="139" y="119"/>
                    </a:lnTo>
                    <a:close/>
                    <a:moveTo>
                      <a:pt x="111" y="154"/>
                    </a:moveTo>
                    <a:cubicBezTo>
                      <a:pt x="109" y="155"/>
                      <a:pt x="106" y="156"/>
                      <a:pt x="103" y="157"/>
                    </a:cubicBezTo>
                    <a:lnTo>
                      <a:pt x="103" y="157"/>
                    </a:lnTo>
                    <a:cubicBezTo>
                      <a:pt x="106" y="156"/>
                      <a:pt x="109" y="155"/>
                      <a:pt x="111" y="154"/>
                    </a:cubicBezTo>
                    <a:close/>
                    <a:moveTo>
                      <a:pt x="100" y="0"/>
                    </a:moveTo>
                    <a:cubicBezTo>
                      <a:pt x="87" y="7"/>
                      <a:pt x="73" y="13"/>
                      <a:pt x="73" y="20"/>
                    </a:cubicBezTo>
                    <a:cubicBezTo>
                      <a:pt x="67" y="33"/>
                      <a:pt x="67" y="40"/>
                      <a:pt x="67" y="46"/>
                    </a:cubicBezTo>
                    <a:cubicBezTo>
                      <a:pt x="67" y="70"/>
                      <a:pt x="83" y="78"/>
                      <a:pt x="100" y="84"/>
                    </a:cubicBezTo>
                    <a:lnTo>
                      <a:pt x="100" y="84"/>
                    </a:lnTo>
                    <a:cubicBezTo>
                      <a:pt x="100" y="84"/>
                      <a:pt x="100" y="85"/>
                      <a:pt x="100" y="86"/>
                    </a:cubicBezTo>
                    <a:lnTo>
                      <a:pt x="113" y="86"/>
                    </a:lnTo>
                    <a:lnTo>
                      <a:pt x="120" y="93"/>
                    </a:lnTo>
                    <a:lnTo>
                      <a:pt x="126" y="99"/>
                    </a:lnTo>
                    <a:lnTo>
                      <a:pt x="133" y="119"/>
                    </a:lnTo>
                    <a:lnTo>
                      <a:pt x="133" y="132"/>
                    </a:lnTo>
                    <a:lnTo>
                      <a:pt x="137" y="123"/>
                    </a:lnTo>
                    <a:lnTo>
                      <a:pt x="137" y="123"/>
                    </a:lnTo>
                    <a:cubicBezTo>
                      <a:pt x="137" y="123"/>
                      <a:pt x="138" y="124"/>
                      <a:pt x="138" y="124"/>
                    </a:cubicBezTo>
                    <a:lnTo>
                      <a:pt x="138" y="124"/>
                    </a:lnTo>
                    <a:lnTo>
                      <a:pt x="135" y="132"/>
                    </a:lnTo>
                    <a:lnTo>
                      <a:pt x="126" y="145"/>
                    </a:lnTo>
                    <a:lnTo>
                      <a:pt x="133" y="132"/>
                    </a:lnTo>
                    <a:lnTo>
                      <a:pt x="122" y="149"/>
                    </a:lnTo>
                    <a:lnTo>
                      <a:pt x="122" y="149"/>
                    </a:lnTo>
                    <a:cubicBezTo>
                      <a:pt x="118" y="151"/>
                      <a:pt x="115" y="152"/>
                      <a:pt x="111" y="154"/>
                    </a:cubicBezTo>
                    <a:lnTo>
                      <a:pt x="111" y="154"/>
                    </a:lnTo>
                    <a:cubicBezTo>
                      <a:pt x="112" y="153"/>
                      <a:pt x="112" y="153"/>
                      <a:pt x="113" y="152"/>
                    </a:cubicBezTo>
                    <a:lnTo>
                      <a:pt x="113" y="152"/>
                    </a:lnTo>
                    <a:lnTo>
                      <a:pt x="103" y="157"/>
                    </a:lnTo>
                    <a:lnTo>
                      <a:pt x="103" y="157"/>
                    </a:lnTo>
                    <a:cubicBezTo>
                      <a:pt x="103" y="157"/>
                      <a:pt x="103" y="157"/>
                      <a:pt x="103" y="157"/>
                    </a:cubicBezTo>
                    <a:lnTo>
                      <a:pt x="103" y="157"/>
                    </a:lnTo>
                    <a:cubicBezTo>
                      <a:pt x="102" y="158"/>
                      <a:pt x="101" y="158"/>
                      <a:pt x="100" y="159"/>
                    </a:cubicBezTo>
                    <a:lnTo>
                      <a:pt x="103" y="157"/>
                    </a:lnTo>
                    <a:lnTo>
                      <a:pt x="103" y="157"/>
                    </a:lnTo>
                    <a:cubicBezTo>
                      <a:pt x="96" y="159"/>
                      <a:pt x="88" y="159"/>
                      <a:pt x="80" y="159"/>
                    </a:cubicBezTo>
                    <a:cubicBezTo>
                      <a:pt x="73" y="159"/>
                      <a:pt x="67" y="165"/>
                      <a:pt x="54" y="165"/>
                    </a:cubicBezTo>
                    <a:cubicBezTo>
                      <a:pt x="27" y="165"/>
                      <a:pt x="7" y="178"/>
                      <a:pt x="1" y="198"/>
                    </a:cubicBezTo>
                    <a:cubicBezTo>
                      <a:pt x="1" y="205"/>
                      <a:pt x="1" y="218"/>
                      <a:pt x="1" y="225"/>
                    </a:cubicBezTo>
                    <a:cubicBezTo>
                      <a:pt x="7" y="238"/>
                      <a:pt x="14" y="251"/>
                      <a:pt x="27" y="251"/>
                    </a:cubicBezTo>
                    <a:cubicBezTo>
                      <a:pt x="40" y="258"/>
                      <a:pt x="60" y="271"/>
                      <a:pt x="80" y="271"/>
                    </a:cubicBezTo>
                    <a:cubicBezTo>
                      <a:pt x="93" y="271"/>
                      <a:pt x="113" y="264"/>
                      <a:pt x="126" y="264"/>
                    </a:cubicBezTo>
                    <a:cubicBezTo>
                      <a:pt x="153" y="251"/>
                      <a:pt x="179" y="238"/>
                      <a:pt x="199" y="218"/>
                    </a:cubicBezTo>
                    <a:cubicBezTo>
                      <a:pt x="225" y="192"/>
                      <a:pt x="238" y="159"/>
                      <a:pt x="238" y="126"/>
                    </a:cubicBezTo>
                    <a:cubicBezTo>
                      <a:pt x="238" y="93"/>
                      <a:pt x="225" y="60"/>
                      <a:pt x="199" y="33"/>
                    </a:cubicBezTo>
                    <a:cubicBezTo>
                      <a:pt x="186" y="20"/>
                      <a:pt x="172" y="13"/>
                      <a:pt x="153" y="7"/>
                    </a:cubicBezTo>
                    <a:cubicBezTo>
                      <a:pt x="133" y="0"/>
                      <a:pt x="113" y="0"/>
                      <a:pt x="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36"/>
              <p:cNvSpPr/>
              <p:nvPr/>
            </p:nvSpPr>
            <p:spPr>
              <a:xfrm>
                <a:off x="4066649" y="2299435"/>
                <a:ext cx="9405" cy="9336"/>
              </a:xfrm>
              <a:custGeom>
                <a:rect b="b" l="l" r="r" t="t"/>
                <a:pathLst>
                  <a:path extrusionOk="0" h="270" w="272">
                    <a:moveTo>
                      <a:pt x="159" y="90"/>
                    </a:moveTo>
                    <a:lnTo>
                      <a:pt x="166" y="96"/>
                    </a:lnTo>
                    <a:lnTo>
                      <a:pt x="172" y="103"/>
                    </a:lnTo>
                    <a:lnTo>
                      <a:pt x="179" y="110"/>
                    </a:lnTo>
                    <a:cubicBezTo>
                      <a:pt x="179" y="110"/>
                      <a:pt x="177" y="108"/>
                      <a:pt x="177" y="108"/>
                    </a:cubicBezTo>
                    <a:lnTo>
                      <a:pt x="177" y="108"/>
                    </a:lnTo>
                    <a:cubicBezTo>
                      <a:pt x="176" y="108"/>
                      <a:pt x="176" y="110"/>
                      <a:pt x="179" y="116"/>
                    </a:cubicBezTo>
                    <a:lnTo>
                      <a:pt x="179" y="136"/>
                    </a:lnTo>
                    <a:lnTo>
                      <a:pt x="179" y="140"/>
                    </a:lnTo>
                    <a:lnTo>
                      <a:pt x="179" y="140"/>
                    </a:lnTo>
                    <a:cubicBezTo>
                      <a:pt x="180" y="139"/>
                      <a:pt x="181" y="138"/>
                      <a:pt x="181" y="138"/>
                    </a:cubicBezTo>
                    <a:lnTo>
                      <a:pt x="181" y="138"/>
                    </a:lnTo>
                    <a:cubicBezTo>
                      <a:pt x="181" y="138"/>
                      <a:pt x="181" y="139"/>
                      <a:pt x="179" y="143"/>
                    </a:cubicBezTo>
                    <a:lnTo>
                      <a:pt x="179" y="140"/>
                    </a:lnTo>
                    <a:lnTo>
                      <a:pt x="179" y="140"/>
                    </a:lnTo>
                    <a:cubicBezTo>
                      <a:pt x="178" y="142"/>
                      <a:pt x="177" y="144"/>
                      <a:pt x="177" y="144"/>
                    </a:cubicBezTo>
                    <a:cubicBezTo>
                      <a:pt x="177" y="144"/>
                      <a:pt x="178" y="144"/>
                      <a:pt x="179" y="143"/>
                    </a:cubicBezTo>
                    <a:lnTo>
                      <a:pt x="179" y="143"/>
                    </a:lnTo>
                    <a:lnTo>
                      <a:pt x="172" y="149"/>
                    </a:lnTo>
                    <a:lnTo>
                      <a:pt x="166" y="156"/>
                    </a:lnTo>
                    <a:lnTo>
                      <a:pt x="159" y="163"/>
                    </a:lnTo>
                    <a:lnTo>
                      <a:pt x="153" y="169"/>
                    </a:lnTo>
                    <a:cubicBezTo>
                      <a:pt x="153" y="169"/>
                      <a:pt x="156" y="166"/>
                      <a:pt x="154" y="166"/>
                    </a:cubicBezTo>
                    <a:cubicBezTo>
                      <a:pt x="153" y="166"/>
                      <a:pt x="150" y="167"/>
                      <a:pt x="146" y="169"/>
                    </a:cubicBezTo>
                    <a:lnTo>
                      <a:pt x="139" y="169"/>
                    </a:lnTo>
                    <a:cubicBezTo>
                      <a:pt x="122" y="169"/>
                      <a:pt x="104" y="172"/>
                      <a:pt x="93" y="182"/>
                    </a:cubicBezTo>
                    <a:lnTo>
                      <a:pt x="93" y="182"/>
                    </a:lnTo>
                    <a:lnTo>
                      <a:pt x="87" y="176"/>
                    </a:lnTo>
                    <a:lnTo>
                      <a:pt x="87" y="169"/>
                    </a:lnTo>
                    <a:lnTo>
                      <a:pt x="80" y="163"/>
                    </a:lnTo>
                    <a:lnTo>
                      <a:pt x="80" y="156"/>
                    </a:lnTo>
                    <a:lnTo>
                      <a:pt x="80" y="149"/>
                    </a:lnTo>
                    <a:lnTo>
                      <a:pt x="80" y="143"/>
                    </a:lnTo>
                    <a:lnTo>
                      <a:pt x="80" y="129"/>
                    </a:lnTo>
                    <a:lnTo>
                      <a:pt x="80" y="116"/>
                    </a:lnTo>
                    <a:lnTo>
                      <a:pt x="87" y="110"/>
                    </a:lnTo>
                    <a:lnTo>
                      <a:pt x="93" y="103"/>
                    </a:lnTo>
                    <a:lnTo>
                      <a:pt x="93" y="96"/>
                    </a:lnTo>
                    <a:lnTo>
                      <a:pt x="100" y="96"/>
                    </a:lnTo>
                    <a:lnTo>
                      <a:pt x="106" y="90"/>
                    </a:lnTo>
                    <a:lnTo>
                      <a:pt x="159" y="90"/>
                    </a:lnTo>
                    <a:cubicBezTo>
                      <a:pt x="153" y="90"/>
                      <a:pt x="153" y="90"/>
                      <a:pt x="159" y="96"/>
                    </a:cubicBezTo>
                    <a:lnTo>
                      <a:pt x="159" y="90"/>
                    </a:lnTo>
                    <a:close/>
                    <a:moveTo>
                      <a:pt x="141" y="1"/>
                    </a:moveTo>
                    <a:cubicBezTo>
                      <a:pt x="119" y="1"/>
                      <a:pt x="95" y="6"/>
                      <a:pt x="73" y="17"/>
                    </a:cubicBezTo>
                    <a:cubicBezTo>
                      <a:pt x="27" y="37"/>
                      <a:pt x="1" y="90"/>
                      <a:pt x="1" y="136"/>
                    </a:cubicBezTo>
                    <a:cubicBezTo>
                      <a:pt x="7" y="196"/>
                      <a:pt x="47" y="248"/>
                      <a:pt x="100" y="268"/>
                    </a:cubicBezTo>
                    <a:cubicBezTo>
                      <a:pt x="102" y="269"/>
                      <a:pt x="105" y="270"/>
                      <a:pt x="108" y="270"/>
                    </a:cubicBezTo>
                    <a:cubicBezTo>
                      <a:pt x="114" y="270"/>
                      <a:pt x="120" y="267"/>
                      <a:pt x="126" y="263"/>
                    </a:cubicBezTo>
                    <a:lnTo>
                      <a:pt x="126" y="263"/>
                    </a:lnTo>
                    <a:cubicBezTo>
                      <a:pt x="130" y="264"/>
                      <a:pt x="134" y="264"/>
                      <a:pt x="138" y="264"/>
                    </a:cubicBezTo>
                    <a:cubicBezTo>
                      <a:pt x="160" y="264"/>
                      <a:pt x="179" y="258"/>
                      <a:pt x="199" y="248"/>
                    </a:cubicBezTo>
                    <a:cubicBezTo>
                      <a:pt x="225" y="235"/>
                      <a:pt x="245" y="209"/>
                      <a:pt x="258" y="189"/>
                    </a:cubicBezTo>
                    <a:cubicBezTo>
                      <a:pt x="271" y="156"/>
                      <a:pt x="271" y="129"/>
                      <a:pt x="265" y="96"/>
                    </a:cubicBezTo>
                    <a:cubicBezTo>
                      <a:pt x="265" y="70"/>
                      <a:pt x="245" y="50"/>
                      <a:pt x="225" y="30"/>
                    </a:cubicBezTo>
                    <a:cubicBezTo>
                      <a:pt x="202" y="11"/>
                      <a:pt x="172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" name="Google Shape;2310;p36"/>
              <p:cNvSpPr/>
              <p:nvPr/>
            </p:nvSpPr>
            <p:spPr>
              <a:xfrm>
                <a:off x="4073184" y="2295459"/>
                <a:ext cx="11307" cy="9371"/>
              </a:xfrm>
              <a:custGeom>
                <a:rect b="b" l="l" r="r" t="t"/>
                <a:pathLst>
                  <a:path extrusionOk="0" h="271" w="327">
                    <a:moveTo>
                      <a:pt x="232" y="124"/>
                    </a:moveTo>
                    <a:cubicBezTo>
                      <a:pt x="231" y="124"/>
                      <a:pt x="233" y="128"/>
                      <a:pt x="234" y="128"/>
                    </a:cubicBezTo>
                    <a:cubicBezTo>
                      <a:pt x="234" y="128"/>
                      <a:pt x="234" y="127"/>
                      <a:pt x="234" y="126"/>
                    </a:cubicBezTo>
                    <a:cubicBezTo>
                      <a:pt x="233" y="124"/>
                      <a:pt x="232" y="124"/>
                      <a:pt x="232" y="124"/>
                    </a:cubicBezTo>
                    <a:close/>
                    <a:moveTo>
                      <a:pt x="162" y="0"/>
                    </a:moveTo>
                    <a:cubicBezTo>
                      <a:pt x="115" y="0"/>
                      <a:pt x="69" y="13"/>
                      <a:pt x="30" y="33"/>
                    </a:cubicBezTo>
                    <a:cubicBezTo>
                      <a:pt x="0" y="51"/>
                      <a:pt x="13" y="95"/>
                      <a:pt x="39" y="95"/>
                    </a:cubicBezTo>
                    <a:cubicBezTo>
                      <a:pt x="42" y="95"/>
                      <a:pt x="46" y="94"/>
                      <a:pt x="49" y="93"/>
                    </a:cubicBezTo>
                    <a:cubicBezTo>
                      <a:pt x="81" y="87"/>
                      <a:pt x="109" y="78"/>
                      <a:pt x="140" y="78"/>
                    </a:cubicBezTo>
                    <a:cubicBezTo>
                      <a:pt x="147" y="78"/>
                      <a:pt x="154" y="78"/>
                      <a:pt x="162" y="79"/>
                    </a:cubicBezTo>
                    <a:lnTo>
                      <a:pt x="168" y="79"/>
                    </a:lnTo>
                    <a:lnTo>
                      <a:pt x="181" y="86"/>
                    </a:lnTo>
                    <a:lnTo>
                      <a:pt x="188" y="86"/>
                    </a:lnTo>
                    <a:cubicBezTo>
                      <a:pt x="181" y="86"/>
                      <a:pt x="195" y="86"/>
                      <a:pt x="195" y="93"/>
                    </a:cubicBezTo>
                    <a:lnTo>
                      <a:pt x="208" y="99"/>
                    </a:lnTo>
                    <a:lnTo>
                      <a:pt x="228" y="112"/>
                    </a:lnTo>
                    <a:lnTo>
                      <a:pt x="228" y="119"/>
                    </a:lnTo>
                    <a:lnTo>
                      <a:pt x="234" y="126"/>
                    </a:lnTo>
                    <a:lnTo>
                      <a:pt x="234" y="139"/>
                    </a:lnTo>
                    <a:lnTo>
                      <a:pt x="234" y="145"/>
                    </a:lnTo>
                    <a:lnTo>
                      <a:pt x="234" y="152"/>
                    </a:lnTo>
                    <a:lnTo>
                      <a:pt x="228" y="159"/>
                    </a:lnTo>
                    <a:lnTo>
                      <a:pt x="228" y="165"/>
                    </a:lnTo>
                    <a:lnTo>
                      <a:pt x="221" y="172"/>
                    </a:lnTo>
                    <a:lnTo>
                      <a:pt x="215" y="172"/>
                    </a:lnTo>
                    <a:lnTo>
                      <a:pt x="201" y="185"/>
                    </a:lnTo>
                    <a:lnTo>
                      <a:pt x="181" y="192"/>
                    </a:lnTo>
                    <a:cubicBezTo>
                      <a:pt x="162" y="205"/>
                      <a:pt x="155" y="238"/>
                      <a:pt x="175" y="258"/>
                    </a:cubicBezTo>
                    <a:cubicBezTo>
                      <a:pt x="195" y="271"/>
                      <a:pt x="221" y="271"/>
                      <a:pt x="241" y="271"/>
                    </a:cubicBezTo>
                    <a:cubicBezTo>
                      <a:pt x="261" y="264"/>
                      <a:pt x="281" y="251"/>
                      <a:pt x="294" y="238"/>
                    </a:cubicBezTo>
                    <a:cubicBezTo>
                      <a:pt x="320" y="205"/>
                      <a:pt x="327" y="165"/>
                      <a:pt x="327" y="126"/>
                    </a:cubicBezTo>
                    <a:cubicBezTo>
                      <a:pt x="314" y="53"/>
                      <a:pt x="234" y="7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36"/>
              <p:cNvSpPr/>
              <p:nvPr/>
            </p:nvSpPr>
            <p:spPr>
              <a:xfrm>
                <a:off x="4054098" y="2295804"/>
                <a:ext cx="9613" cy="8817"/>
              </a:xfrm>
              <a:custGeom>
                <a:rect b="b" l="l" r="r" t="t"/>
                <a:pathLst>
                  <a:path extrusionOk="0" h="255" w="278">
                    <a:moveTo>
                      <a:pt x="171" y="95"/>
                    </a:moveTo>
                    <a:lnTo>
                      <a:pt x="172" y="96"/>
                    </a:lnTo>
                    <a:lnTo>
                      <a:pt x="172" y="96"/>
                    </a:lnTo>
                    <a:lnTo>
                      <a:pt x="171" y="95"/>
                    </a:lnTo>
                    <a:close/>
                    <a:moveTo>
                      <a:pt x="173" y="103"/>
                    </a:moveTo>
                    <a:cubicBezTo>
                      <a:pt x="175" y="106"/>
                      <a:pt x="175" y="107"/>
                      <a:pt x="175" y="107"/>
                    </a:cubicBezTo>
                    <a:cubicBezTo>
                      <a:pt x="175" y="107"/>
                      <a:pt x="174" y="106"/>
                      <a:pt x="173" y="103"/>
                    </a:cubicBezTo>
                    <a:close/>
                    <a:moveTo>
                      <a:pt x="179" y="1"/>
                    </a:moveTo>
                    <a:cubicBezTo>
                      <a:pt x="174" y="1"/>
                      <a:pt x="170" y="1"/>
                      <a:pt x="166" y="3"/>
                    </a:cubicBezTo>
                    <a:cubicBezTo>
                      <a:pt x="146" y="10"/>
                      <a:pt x="133" y="23"/>
                      <a:pt x="126" y="36"/>
                    </a:cubicBezTo>
                    <a:cubicBezTo>
                      <a:pt x="119" y="63"/>
                      <a:pt x="139" y="89"/>
                      <a:pt x="159" y="96"/>
                    </a:cubicBezTo>
                    <a:lnTo>
                      <a:pt x="166" y="96"/>
                    </a:lnTo>
                    <a:cubicBezTo>
                      <a:pt x="168" y="98"/>
                      <a:pt x="169" y="99"/>
                      <a:pt x="170" y="99"/>
                    </a:cubicBezTo>
                    <a:cubicBezTo>
                      <a:pt x="172" y="99"/>
                      <a:pt x="172" y="96"/>
                      <a:pt x="172" y="96"/>
                    </a:cubicBezTo>
                    <a:lnTo>
                      <a:pt x="172" y="96"/>
                    </a:lnTo>
                    <a:lnTo>
                      <a:pt x="172" y="96"/>
                    </a:lnTo>
                    <a:lnTo>
                      <a:pt x="172" y="96"/>
                    </a:lnTo>
                    <a:lnTo>
                      <a:pt x="172" y="102"/>
                    </a:lnTo>
                    <a:lnTo>
                      <a:pt x="172" y="109"/>
                    </a:lnTo>
                    <a:cubicBezTo>
                      <a:pt x="172" y="114"/>
                      <a:pt x="169" y="118"/>
                      <a:pt x="169" y="118"/>
                    </a:cubicBezTo>
                    <a:cubicBezTo>
                      <a:pt x="170" y="118"/>
                      <a:pt x="170" y="118"/>
                      <a:pt x="172" y="116"/>
                    </a:cubicBezTo>
                    <a:lnTo>
                      <a:pt x="172" y="116"/>
                    </a:lnTo>
                    <a:lnTo>
                      <a:pt x="166" y="129"/>
                    </a:lnTo>
                    <a:lnTo>
                      <a:pt x="152" y="142"/>
                    </a:lnTo>
                    <a:lnTo>
                      <a:pt x="146" y="149"/>
                    </a:lnTo>
                    <a:lnTo>
                      <a:pt x="139" y="155"/>
                    </a:lnTo>
                    <a:lnTo>
                      <a:pt x="126" y="162"/>
                    </a:lnTo>
                    <a:lnTo>
                      <a:pt x="100" y="162"/>
                    </a:lnTo>
                    <a:lnTo>
                      <a:pt x="86" y="155"/>
                    </a:lnTo>
                    <a:lnTo>
                      <a:pt x="86" y="149"/>
                    </a:lnTo>
                    <a:lnTo>
                      <a:pt x="73" y="135"/>
                    </a:lnTo>
                    <a:lnTo>
                      <a:pt x="67" y="129"/>
                    </a:lnTo>
                    <a:lnTo>
                      <a:pt x="67" y="122"/>
                    </a:lnTo>
                    <a:cubicBezTo>
                      <a:pt x="67" y="116"/>
                      <a:pt x="53" y="102"/>
                      <a:pt x="40" y="102"/>
                    </a:cubicBezTo>
                    <a:cubicBezTo>
                      <a:pt x="34" y="102"/>
                      <a:pt x="20" y="109"/>
                      <a:pt x="14" y="116"/>
                    </a:cubicBezTo>
                    <a:cubicBezTo>
                      <a:pt x="7" y="129"/>
                      <a:pt x="1" y="149"/>
                      <a:pt x="1" y="162"/>
                    </a:cubicBezTo>
                    <a:cubicBezTo>
                      <a:pt x="1" y="175"/>
                      <a:pt x="7" y="188"/>
                      <a:pt x="7" y="195"/>
                    </a:cubicBezTo>
                    <a:cubicBezTo>
                      <a:pt x="14" y="201"/>
                      <a:pt x="20" y="208"/>
                      <a:pt x="27" y="215"/>
                    </a:cubicBezTo>
                    <a:cubicBezTo>
                      <a:pt x="53" y="241"/>
                      <a:pt x="86" y="254"/>
                      <a:pt x="126" y="254"/>
                    </a:cubicBezTo>
                    <a:cubicBezTo>
                      <a:pt x="199" y="241"/>
                      <a:pt x="265" y="182"/>
                      <a:pt x="271" y="109"/>
                    </a:cubicBezTo>
                    <a:cubicBezTo>
                      <a:pt x="278" y="89"/>
                      <a:pt x="271" y="63"/>
                      <a:pt x="258" y="50"/>
                    </a:cubicBezTo>
                    <a:cubicBezTo>
                      <a:pt x="251" y="30"/>
                      <a:pt x="232" y="17"/>
                      <a:pt x="212" y="10"/>
                    </a:cubicBezTo>
                    <a:cubicBezTo>
                      <a:pt x="203" y="5"/>
                      <a:pt x="190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36"/>
              <p:cNvSpPr/>
              <p:nvPr/>
            </p:nvSpPr>
            <p:spPr>
              <a:xfrm>
                <a:off x="4053856" y="2291932"/>
                <a:ext cx="12102" cy="7434"/>
              </a:xfrm>
              <a:custGeom>
                <a:rect b="b" l="l" r="r" t="t"/>
                <a:pathLst>
                  <a:path extrusionOk="0" h="215" w="350">
                    <a:moveTo>
                      <a:pt x="173" y="1"/>
                    </a:moveTo>
                    <a:cubicBezTo>
                      <a:pt x="161" y="1"/>
                      <a:pt x="150" y="1"/>
                      <a:pt x="140" y="3"/>
                    </a:cubicBezTo>
                    <a:cubicBezTo>
                      <a:pt x="60" y="23"/>
                      <a:pt x="1" y="102"/>
                      <a:pt x="1" y="181"/>
                    </a:cubicBezTo>
                    <a:cubicBezTo>
                      <a:pt x="1" y="195"/>
                      <a:pt x="14" y="208"/>
                      <a:pt x="27" y="214"/>
                    </a:cubicBezTo>
                    <a:cubicBezTo>
                      <a:pt x="47" y="214"/>
                      <a:pt x="60" y="208"/>
                      <a:pt x="67" y="188"/>
                    </a:cubicBezTo>
                    <a:cubicBezTo>
                      <a:pt x="67" y="175"/>
                      <a:pt x="67" y="162"/>
                      <a:pt x="74" y="155"/>
                    </a:cubicBezTo>
                    <a:lnTo>
                      <a:pt x="87" y="135"/>
                    </a:lnTo>
                    <a:lnTo>
                      <a:pt x="93" y="122"/>
                    </a:lnTo>
                    <a:lnTo>
                      <a:pt x="113" y="102"/>
                    </a:lnTo>
                    <a:lnTo>
                      <a:pt x="120" y="96"/>
                    </a:lnTo>
                    <a:lnTo>
                      <a:pt x="140" y="82"/>
                    </a:lnTo>
                    <a:lnTo>
                      <a:pt x="159" y="82"/>
                    </a:lnTo>
                    <a:lnTo>
                      <a:pt x="166" y="76"/>
                    </a:lnTo>
                    <a:lnTo>
                      <a:pt x="192" y="76"/>
                    </a:lnTo>
                    <a:lnTo>
                      <a:pt x="199" y="82"/>
                    </a:lnTo>
                    <a:lnTo>
                      <a:pt x="219" y="82"/>
                    </a:lnTo>
                    <a:lnTo>
                      <a:pt x="225" y="89"/>
                    </a:lnTo>
                    <a:lnTo>
                      <a:pt x="245" y="96"/>
                    </a:lnTo>
                    <a:lnTo>
                      <a:pt x="245" y="102"/>
                    </a:lnTo>
                    <a:lnTo>
                      <a:pt x="252" y="109"/>
                    </a:lnTo>
                    <a:cubicBezTo>
                      <a:pt x="272" y="122"/>
                      <a:pt x="272" y="129"/>
                      <a:pt x="285" y="142"/>
                    </a:cubicBezTo>
                    <a:cubicBezTo>
                      <a:pt x="292" y="147"/>
                      <a:pt x="300" y="150"/>
                      <a:pt x="308" y="150"/>
                    </a:cubicBezTo>
                    <a:cubicBezTo>
                      <a:pt x="329" y="150"/>
                      <a:pt x="349" y="131"/>
                      <a:pt x="344" y="102"/>
                    </a:cubicBezTo>
                    <a:cubicBezTo>
                      <a:pt x="338" y="63"/>
                      <a:pt x="298" y="36"/>
                      <a:pt x="265" y="16"/>
                    </a:cubicBezTo>
                    <a:cubicBezTo>
                      <a:pt x="236" y="7"/>
                      <a:pt x="204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3" name="Google Shape;2313;p36"/>
              <p:cNvSpPr/>
              <p:nvPr/>
            </p:nvSpPr>
            <p:spPr>
              <a:xfrm>
                <a:off x="4042929" y="2308287"/>
                <a:ext cx="13036" cy="12240"/>
              </a:xfrm>
              <a:custGeom>
                <a:rect b="b" l="l" r="r" t="t"/>
                <a:pathLst>
                  <a:path extrusionOk="0" h="354" w="377">
                    <a:moveTo>
                      <a:pt x="244" y="72"/>
                    </a:moveTo>
                    <a:cubicBezTo>
                      <a:pt x="248" y="72"/>
                      <a:pt x="255" y="72"/>
                      <a:pt x="262" y="73"/>
                    </a:cubicBezTo>
                    <a:lnTo>
                      <a:pt x="262" y="73"/>
                    </a:lnTo>
                    <a:cubicBezTo>
                      <a:pt x="264" y="79"/>
                      <a:pt x="264" y="85"/>
                      <a:pt x="264" y="91"/>
                    </a:cubicBezTo>
                    <a:lnTo>
                      <a:pt x="264" y="91"/>
                    </a:lnTo>
                    <a:cubicBezTo>
                      <a:pt x="251" y="111"/>
                      <a:pt x="244" y="131"/>
                      <a:pt x="258" y="151"/>
                    </a:cubicBezTo>
                    <a:cubicBezTo>
                      <a:pt x="258" y="155"/>
                      <a:pt x="258" y="160"/>
                      <a:pt x="258" y="160"/>
                    </a:cubicBezTo>
                    <a:lnTo>
                      <a:pt x="258" y="171"/>
                    </a:lnTo>
                    <a:lnTo>
                      <a:pt x="264" y="184"/>
                    </a:lnTo>
                    <a:lnTo>
                      <a:pt x="264" y="190"/>
                    </a:lnTo>
                    <a:lnTo>
                      <a:pt x="258" y="204"/>
                    </a:lnTo>
                    <a:lnTo>
                      <a:pt x="258" y="210"/>
                    </a:lnTo>
                    <a:lnTo>
                      <a:pt x="251" y="217"/>
                    </a:lnTo>
                    <a:lnTo>
                      <a:pt x="258" y="217"/>
                    </a:lnTo>
                    <a:lnTo>
                      <a:pt x="244" y="223"/>
                    </a:lnTo>
                    <a:lnTo>
                      <a:pt x="238" y="230"/>
                    </a:lnTo>
                    <a:lnTo>
                      <a:pt x="225" y="237"/>
                    </a:lnTo>
                    <a:lnTo>
                      <a:pt x="211" y="237"/>
                    </a:lnTo>
                    <a:lnTo>
                      <a:pt x="198" y="243"/>
                    </a:lnTo>
                    <a:lnTo>
                      <a:pt x="125" y="243"/>
                    </a:lnTo>
                    <a:lnTo>
                      <a:pt x="113" y="239"/>
                    </a:lnTo>
                    <a:lnTo>
                      <a:pt x="113" y="239"/>
                    </a:lnTo>
                    <a:cubicBezTo>
                      <a:pt x="112" y="238"/>
                      <a:pt x="109" y="237"/>
                      <a:pt x="106" y="237"/>
                    </a:cubicBezTo>
                    <a:lnTo>
                      <a:pt x="106" y="230"/>
                    </a:lnTo>
                    <a:cubicBezTo>
                      <a:pt x="106" y="231"/>
                      <a:pt x="106" y="232"/>
                      <a:pt x="106" y="232"/>
                    </a:cubicBezTo>
                    <a:cubicBezTo>
                      <a:pt x="105" y="232"/>
                      <a:pt x="104" y="223"/>
                      <a:pt x="99" y="223"/>
                    </a:cubicBezTo>
                    <a:lnTo>
                      <a:pt x="99" y="210"/>
                    </a:lnTo>
                    <a:lnTo>
                      <a:pt x="99" y="204"/>
                    </a:lnTo>
                    <a:lnTo>
                      <a:pt x="99" y="184"/>
                    </a:lnTo>
                    <a:lnTo>
                      <a:pt x="99" y="177"/>
                    </a:lnTo>
                    <a:lnTo>
                      <a:pt x="106" y="157"/>
                    </a:lnTo>
                    <a:lnTo>
                      <a:pt x="106" y="151"/>
                    </a:lnTo>
                    <a:cubicBezTo>
                      <a:pt x="112" y="138"/>
                      <a:pt x="119" y="131"/>
                      <a:pt x="125" y="118"/>
                    </a:cubicBezTo>
                    <a:lnTo>
                      <a:pt x="132" y="111"/>
                    </a:lnTo>
                    <a:lnTo>
                      <a:pt x="145" y="98"/>
                    </a:lnTo>
                    <a:lnTo>
                      <a:pt x="158" y="91"/>
                    </a:lnTo>
                    <a:lnTo>
                      <a:pt x="172" y="78"/>
                    </a:lnTo>
                    <a:lnTo>
                      <a:pt x="185" y="78"/>
                    </a:lnTo>
                    <a:lnTo>
                      <a:pt x="205" y="72"/>
                    </a:lnTo>
                    <a:close/>
                    <a:moveTo>
                      <a:pt x="201" y="1"/>
                    </a:moveTo>
                    <a:cubicBezTo>
                      <a:pt x="168" y="1"/>
                      <a:pt x="135" y="9"/>
                      <a:pt x="106" y="25"/>
                    </a:cubicBezTo>
                    <a:cubicBezTo>
                      <a:pt x="46" y="65"/>
                      <a:pt x="7" y="124"/>
                      <a:pt x="0" y="190"/>
                    </a:cubicBezTo>
                    <a:cubicBezTo>
                      <a:pt x="0" y="223"/>
                      <a:pt x="0" y="263"/>
                      <a:pt x="20" y="296"/>
                    </a:cubicBezTo>
                    <a:cubicBezTo>
                      <a:pt x="46" y="336"/>
                      <a:pt x="86" y="342"/>
                      <a:pt x="125" y="349"/>
                    </a:cubicBezTo>
                    <a:cubicBezTo>
                      <a:pt x="143" y="352"/>
                      <a:pt x="161" y="354"/>
                      <a:pt x="178" y="354"/>
                    </a:cubicBezTo>
                    <a:cubicBezTo>
                      <a:pt x="232" y="354"/>
                      <a:pt x="284" y="338"/>
                      <a:pt x="324" y="303"/>
                    </a:cubicBezTo>
                    <a:cubicBezTo>
                      <a:pt x="357" y="270"/>
                      <a:pt x="370" y="237"/>
                      <a:pt x="376" y="197"/>
                    </a:cubicBezTo>
                    <a:cubicBezTo>
                      <a:pt x="376" y="177"/>
                      <a:pt x="376" y="151"/>
                      <a:pt x="370" y="138"/>
                    </a:cubicBezTo>
                    <a:cubicBezTo>
                      <a:pt x="357" y="111"/>
                      <a:pt x="343" y="98"/>
                      <a:pt x="324" y="85"/>
                    </a:cubicBezTo>
                    <a:cubicBezTo>
                      <a:pt x="319" y="82"/>
                      <a:pt x="315" y="80"/>
                      <a:pt x="310" y="79"/>
                    </a:cubicBezTo>
                    <a:lnTo>
                      <a:pt x="310" y="79"/>
                    </a:lnTo>
                    <a:cubicBezTo>
                      <a:pt x="310" y="69"/>
                      <a:pt x="310" y="60"/>
                      <a:pt x="310" y="52"/>
                    </a:cubicBezTo>
                    <a:cubicBezTo>
                      <a:pt x="310" y="39"/>
                      <a:pt x="304" y="32"/>
                      <a:pt x="297" y="25"/>
                    </a:cubicBezTo>
                    <a:cubicBezTo>
                      <a:pt x="267" y="9"/>
                      <a:pt x="234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36"/>
              <p:cNvSpPr/>
              <p:nvPr/>
            </p:nvSpPr>
            <p:spPr>
              <a:xfrm>
                <a:off x="4054789" y="2352304"/>
                <a:ext cx="11445" cy="10684"/>
              </a:xfrm>
              <a:custGeom>
                <a:rect b="b" l="l" r="r" t="t"/>
                <a:pathLst>
                  <a:path extrusionOk="0" h="309" w="331">
                    <a:moveTo>
                      <a:pt x="121" y="121"/>
                    </a:moveTo>
                    <a:cubicBezTo>
                      <a:pt x="120" y="121"/>
                      <a:pt x="120" y="123"/>
                      <a:pt x="119" y="125"/>
                    </a:cubicBezTo>
                    <a:lnTo>
                      <a:pt x="119" y="125"/>
                    </a:lnTo>
                    <a:cubicBezTo>
                      <a:pt x="121" y="122"/>
                      <a:pt x="121" y="121"/>
                      <a:pt x="121" y="121"/>
                    </a:cubicBezTo>
                    <a:close/>
                    <a:moveTo>
                      <a:pt x="119" y="125"/>
                    </a:moveTo>
                    <a:cubicBezTo>
                      <a:pt x="118" y="127"/>
                      <a:pt x="116" y="129"/>
                      <a:pt x="113" y="132"/>
                    </a:cubicBezTo>
                    <a:lnTo>
                      <a:pt x="119" y="126"/>
                    </a:lnTo>
                    <a:cubicBezTo>
                      <a:pt x="119" y="125"/>
                      <a:pt x="119" y="125"/>
                      <a:pt x="119" y="125"/>
                    </a:cubicBezTo>
                    <a:close/>
                    <a:moveTo>
                      <a:pt x="317" y="205"/>
                    </a:moveTo>
                    <a:lnTo>
                      <a:pt x="320" y="216"/>
                    </a:lnTo>
                    <a:lnTo>
                      <a:pt x="320" y="216"/>
                    </a:lnTo>
                    <a:cubicBezTo>
                      <a:pt x="321" y="216"/>
                      <a:pt x="317" y="205"/>
                      <a:pt x="317" y="205"/>
                    </a:cubicBezTo>
                    <a:close/>
                    <a:moveTo>
                      <a:pt x="155" y="0"/>
                    </a:moveTo>
                    <a:cubicBezTo>
                      <a:pt x="126" y="0"/>
                      <a:pt x="96" y="7"/>
                      <a:pt x="73" y="20"/>
                    </a:cubicBezTo>
                    <a:cubicBezTo>
                      <a:pt x="27" y="47"/>
                      <a:pt x="7" y="99"/>
                      <a:pt x="7" y="152"/>
                    </a:cubicBezTo>
                    <a:cubicBezTo>
                      <a:pt x="0" y="185"/>
                      <a:pt x="7" y="218"/>
                      <a:pt x="20" y="245"/>
                    </a:cubicBezTo>
                    <a:cubicBezTo>
                      <a:pt x="27" y="264"/>
                      <a:pt x="40" y="284"/>
                      <a:pt x="60" y="297"/>
                    </a:cubicBezTo>
                    <a:cubicBezTo>
                      <a:pt x="65" y="305"/>
                      <a:pt x="73" y="308"/>
                      <a:pt x="81" y="308"/>
                    </a:cubicBezTo>
                    <a:cubicBezTo>
                      <a:pt x="101" y="308"/>
                      <a:pt x="122" y="288"/>
                      <a:pt x="113" y="264"/>
                    </a:cubicBezTo>
                    <a:lnTo>
                      <a:pt x="113" y="264"/>
                    </a:lnTo>
                    <a:lnTo>
                      <a:pt x="113" y="271"/>
                    </a:lnTo>
                    <a:cubicBezTo>
                      <a:pt x="113" y="264"/>
                      <a:pt x="106" y="251"/>
                      <a:pt x="106" y="245"/>
                    </a:cubicBezTo>
                    <a:lnTo>
                      <a:pt x="106" y="238"/>
                    </a:lnTo>
                    <a:lnTo>
                      <a:pt x="106" y="225"/>
                    </a:lnTo>
                    <a:cubicBezTo>
                      <a:pt x="106" y="218"/>
                      <a:pt x="106" y="212"/>
                      <a:pt x="106" y="205"/>
                    </a:cubicBezTo>
                    <a:lnTo>
                      <a:pt x="106" y="198"/>
                    </a:lnTo>
                    <a:cubicBezTo>
                      <a:pt x="99" y="192"/>
                      <a:pt x="99" y="179"/>
                      <a:pt x="99" y="172"/>
                    </a:cubicBezTo>
                    <a:lnTo>
                      <a:pt x="99" y="159"/>
                    </a:lnTo>
                    <a:cubicBezTo>
                      <a:pt x="99" y="167"/>
                      <a:pt x="99" y="169"/>
                      <a:pt x="100" y="169"/>
                    </a:cubicBezTo>
                    <a:cubicBezTo>
                      <a:pt x="100" y="169"/>
                      <a:pt x="102" y="163"/>
                      <a:pt x="106" y="159"/>
                    </a:cubicBezTo>
                    <a:lnTo>
                      <a:pt x="106" y="146"/>
                    </a:lnTo>
                    <a:lnTo>
                      <a:pt x="113" y="139"/>
                    </a:lnTo>
                    <a:cubicBezTo>
                      <a:pt x="113" y="136"/>
                      <a:pt x="112" y="134"/>
                      <a:pt x="111" y="134"/>
                    </a:cubicBezTo>
                    <a:cubicBezTo>
                      <a:pt x="110" y="134"/>
                      <a:pt x="107" y="140"/>
                      <a:pt x="106" y="140"/>
                    </a:cubicBezTo>
                    <a:cubicBezTo>
                      <a:pt x="106" y="140"/>
                      <a:pt x="106" y="140"/>
                      <a:pt x="106" y="139"/>
                    </a:cubicBezTo>
                    <a:lnTo>
                      <a:pt x="113" y="132"/>
                    </a:lnTo>
                    <a:lnTo>
                      <a:pt x="119" y="119"/>
                    </a:lnTo>
                    <a:lnTo>
                      <a:pt x="126" y="119"/>
                    </a:lnTo>
                    <a:lnTo>
                      <a:pt x="132" y="113"/>
                    </a:lnTo>
                    <a:lnTo>
                      <a:pt x="171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lnTo>
                      <a:pt x="172" y="113"/>
                    </a:lnTo>
                    <a:lnTo>
                      <a:pt x="172" y="113"/>
                    </a:lnTo>
                    <a:cubicBezTo>
                      <a:pt x="175" y="114"/>
                      <a:pt x="176" y="114"/>
                      <a:pt x="176" y="114"/>
                    </a:cubicBezTo>
                    <a:cubicBezTo>
                      <a:pt x="176" y="114"/>
                      <a:pt x="174" y="114"/>
                      <a:pt x="173" y="113"/>
                    </a:cubicBezTo>
                    <a:lnTo>
                      <a:pt x="173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cubicBezTo>
                      <a:pt x="172" y="113"/>
                      <a:pt x="172" y="113"/>
                      <a:pt x="173" y="113"/>
                    </a:cubicBezTo>
                    <a:lnTo>
                      <a:pt x="173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lnTo>
                      <a:pt x="174" y="117"/>
                    </a:lnTo>
                    <a:lnTo>
                      <a:pt x="176" y="118"/>
                    </a:lnTo>
                    <a:lnTo>
                      <a:pt x="176" y="118"/>
                    </a:lnTo>
                    <a:cubicBezTo>
                      <a:pt x="177" y="119"/>
                      <a:pt x="177" y="120"/>
                      <a:pt x="176" y="120"/>
                    </a:cubicBezTo>
                    <a:lnTo>
                      <a:pt x="176" y="120"/>
                    </a:lnTo>
                    <a:lnTo>
                      <a:pt x="174" y="117"/>
                    </a:lnTo>
                    <a:lnTo>
                      <a:pt x="165" y="113"/>
                    </a:lnTo>
                    <a:lnTo>
                      <a:pt x="165" y="113"/>
                    </a:lnTo>
                    <a:cubicBezTo>
                      <a:pt x="171" y="118"/>
                      <a:pt x="174" y="120"/>
                      <a:pt x="176" y="120"/>
                    </a:cubicBezTo>
                    <a:cubicBezTo>
                      <a:pt x="176" y="120"/>
                      <a:pt x="176" y="120"/>
                      <a:pt x="176" y="120"/>
                    </a:cubicBezTo>
                    <a:lnTo>
                      <a:pt x="176" y="120"/>
                    </a:lnTo>
                    <a:lnTo>
                      <a:pt x="179" y="126"/>
                    </a:lnTo>
                    <a:lnTo>
                      <a:pt x="179" y="132"/>
                    </a:lnTo>
                    <a:cubicBezTo>
                      <a:pt x="179" y="133"/>
                      <a:pt x="180" y="133"/>
                      <a:pt x="180" y="133"/>
                    </a:cubicBezTo>
                    <a:cubicBezTo>
                      <a:pt x="181" y="133"/>
                      <a:pt x="181" y="133"/>
                      <a:pt x="181" y="132"/>
                    </a:cubicBezTo>
                    <a:lnTo>
                      <a:pt x="181" y="132"/>
                    </a:lnTo>
                    <a:cubicBezTo>
                      <a:pt x="185" y="143"/>
                      <a:pt x="186" y="154"/>
                      <a:pt x="192" y="165"/>
                    </a:cubicBezTo>
                    <a:cubicBezTo>
                      <a:pt x="192" y="185"/>
                      <a:pt x="198" y="205"/>
                      <a:pt x="205" y="218"/>
                    </a:cubicBezTo>
                    <a:cubicBezTo>
                      <a:pt x="205" y="231"/>
                      <a:pt x="212" y="245"/>
                      <a:pt x="218" y="251"/>
                    </a:cubicBezTo>
                    <a:cubicBezTo>
                      <a:pt x="225" y="264"/>
                      <a:pt x="238" y="278"/>
                      <a:pt x="251" y="291"/>
                    </a:cubicBezTo>
                    <a:cubicBezTo>
                      <a:pt x="259" y="294"/>
                      <a:pt x="268" y="295"/>
                      <a:pt x="275" y="295"/>
                    </a:cubicBezTo>
                    <a:cubicBezTo>
                      <a:pt x="286" y="295"/>
                      <a:pt x="296" y="292"/>
                      <a:pt x="304" y="284"/>
                    </a:cubicBezTo>
                    <a:cubicBezTo>
                      <a:pt x="324" y="271"/>
                      <a:pt x="331" y="251"/>
                      <a:pt x="324" y="231"/>
                    </a:cubicBezTo>
                    <a:lnTo>
                      <a:pt x="320" y="216"/>
                    </a:lnTo>
                    <a:lnTo>
                      <a:pt x="320" y="216"/>
                    </a:lnTo>
                    <a:cubicBezTo>
                      <a:pt x="320" y="216"/>
                      <a:pt x="319" y="215"/>
                      <a:pt x="317" y="212"/>
                    </a:cubicBezTo>
                    <a:cubicBezTo>
                      <a:pt x="311" y="198"/>
                      <a:pt x="311" y="192"/>
                      <a:pt x="311" y="185"/>
                    </a:cubicBezTo>
                    <a:cubicBezTo>
                      <a:pt x="304" y="165"/>
                      <a:pt x="304" y="152"/>
                      <a:pt x="298" y="132"/>
                    </a:cubicBezTo>
                    <a:cubicBezTo>
                      <a:pt x="291" y="93"/>
                      <a:pt x="271" y="47"/>
                      <a:pt x="231" y="20"/>
                    </a:cubicBezTo>
                    <a:cubicBezTo>
                      <a:pt x="212" y="7"/>
                      <a:pt x="184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36"/>
              <p:cNvSpPr/>
              <p:nvPr/>
            </p:nvSpPr>
            <p:spPr>
              <a:xfrm>
                <a:off x="4077403" y="2349227"/>
                <a:ext cx="10304" cy="11549"/>
              </a:xfrm>
              <a:custGeom>
                <a:rect b="b" l="l" r="r" t="t"/>
                <a:pathLst>
                  <a:path extrusionOk="0" h="334" w="298">
                    <a:moveTo>
                      <a:pt x="117" y="1"/>
                    </a:moveTo>
                    <a:cubicBezTo>
                      <a:pt x="112" y="1"/>
                      <a:pt x="106" y="1"/>
                      <a:pt x="99" y="3"/>
                    </a:cubicBezTo>
                    <a:cubicBezTo>
                      <a:pt x="93" y="10"/>
                      <a:pt x="86" y="10"/>
                      <a:pt x="79" y="17"/>
                    </a:cubicBezTo>
                    <a:cubicBezTo>
                      <a:pt x="59" y="30"/>
                      <a:pt x="53" y="43"/>
                      <a:pt x="53" y="63"/>
                    </a:cubicBezTo>
                    <a:cubicBezTo>
                      <a:pt x="59" y="76"/>
                      <a:pt x="73" y="89"/>
                      <a:pt x="86" y="96"/>
                    </a:cubicBezTo>
                    <a:lnTo>
                      <a:pt x="99" y="103"/>
                    </a:lnTo>
                    <a:cubicBezTo>
                      <a:pt x="99" y="103"/>
                      <a:pt x="106" y="103"/>
                      <a:pt x="93" y="96"/>
                    </a:cubicBezTo>
                    <a:lnTo>
                      <a:pt x="93" y="96"/>
                    </a:lnTo>
                    <a:lnTo>
                      <a:pt x="106" y="103"/>
                    </a:lnTo>
                    <a:lnTo>
                      <a:pt x="117" y="106"/>
                    </a:lnTo>
                    <a:lnTo>
                      <a:pt x="117" y="106"/>
                    </a:lnTo>
                    <a:cubicBezTo>
                      <a:pt x="117" y="107"/>
                      <a:pt x="117" y="107"/>
                      <a:pt x="119" y="109"/>
                    </a:cubicBezTo>
                    <a:lnTo>
                      <a:pt x="126" y="109"/>
                    </a:lnTo>
                    <a:lnTo>
                      <a:pt x="139" y="116"/>
                    </a:lnTo>
                    <a:cubicBezTo>
                      <a:pt x="126" y="109"/>
                      <a:pt x="132" y="109"/>
                      <a:pt x="132" y="109"/>
                    </a:cubicBezTo>
                    <a:lnTo>
                      <a:pt x="132" y="109"/>
                    </a:lnTo>
                    <a:lnTo>
                      <a:pt x="139" y="116"/>
                    </a:lnTo>
                    <a:lnTo>
                      <a:pt x="145" y="116"/>
                    </a:lnTo>
                    <a:lnTo>
                      <a:pt x="152" y="122"/>
                    </a:lnTo>
                    <a:lnTo>
                      <a:pt x="165" y="136"/>
                    </a:lnTo>
                    <a:lnTo>
                      <a:pt x="172" y="142"/>
                    </a:lnTo>
                    <a:lnTo>
                      <a:pt x="178" y="155"/>
                    </a:lnTo>
                    <a:lnTo>
                      <a:pt x="178" y="175"/>
                    </a:lnTo>
                    <a:lnTo>
                      <a:pt x="178" y="188"/>
                    </a:lnTo>
                    <a:lnTo>
                      <a:pt x="178" y="195"/>
                    </a:lnTo>
                    <a:lnTo>
                      <a:pt x="178" y="202"/>
                    </a:lnTo>
                    <a:lnTo>
                      <a:pt x="172" y="208"/>
                    </a:lnTo>
                    <a:lnTo>
                      <a:pt x="159" y="221"/>
                    </a:lnTo>
                    <a:lnTo>
                      <a:pt x="152" y="221"/>
                    </a:lnTo>
                    <a:lnTo>
                      <a:pt x="139" y="228"/>
                    </a:lnTo>
                    <a:lnTo>
                      <a:pt x="145" y="228"/>
                    </a:lnTo>
                    <a:lnTo>
                      <a:pt x="126" y="235"/>
                    </a:lnTo>
                    <a:lnTo>
                      <a:pt x="99" y="235"/>
                    </a:lnTo>
                    <a:lnTo>
                      <a:pt x="96" y="234"/>
                    </a:lnTo>
                    <a:lnTo>
                      <a:pt x="96" y="234"/>
                    </a:lnTo>
                    <a:lnTo>
                      <a:pt x="99" y="228"/>
                    </a:lnTo>
                    <a:lnTo>
                      <a:pt x="112" y="215"/>
                    </a:lnTo>
                    <a:lnTo>
                      <a:pt x="126" y="208"/>
                    </a:lnTo>
                    <a:cubicBezTo>
                      <a:pt x="150" y="190"/>
                      <a:pt x="135" y="155"/>
                      <a:pt x="112" y="155"/>
                    </a:cubicBezTo>
                    <a:cubicBezTo>
                      <a:pt x="110" y="155"/>
                      <a:pt x="108" y="155"/>
                      <a:pt x="106" y="155"/>
                    </a:cubicBezTo>
                    <a:lnTo>
                      <a:pt x="99" y="149"/>
                    </a:lnTo>
                    <a:cubicBezTo>
                      <a:pt x="73" y="155"/>
                      <a:pt x="53" y="175"/>
                      <a:pt x="33" y="195"/>
                    </a:cubicBezTo>
                    <a:cubicBezTo>
                      <a:pt x="26" y="202"/>
                      <a:pt x="20" y="215"/>
                      <a:pt x="13" y="228"/>
                    </a:cubicBezTo>
                    <a:cubicBezTo>
                      <a:pt x="7" y="235"/>
                      <a:pt x="0" y="248"/>
                      <a:pt x="0" y="261"/>
                    </a:cubicBezTo>
                    <a:cubicBezTo>
                      <a:pt x="0" y="274"/>
                      <a:pt x="7" y="287"/>
                      <a:pt x="20" y="294"/>
                    </a:cubicBezTo>
                    <a:cubicBezTo>
                      <a:pt x="47" y="322"/>
                      <a:pt x="82" y="333"/>
                      <a:pt x="118" y="333"/>
                    </a:cubicBezTo>
                    <a:cubicBezTo>
                      <a:pt x="133" y="333"/>
                      <a:pt x="149" y="331"/>
                      <a:pt x="165" y="327"/>
                    </a:cubicBezTo>
                    <a:cubicBezTo>
                      <a:pt x="211" y="314"/>
                      <a:pt x="251" y="281"/>
                      <a:pt x="271" y="241"/>
                    </a:cubicBezTo>
                    <a:cubicBezTo>
                      <a:pt x="297" y="188"/>
                      <a:pt x="291" y="122"/>
                      <a:pt x="258" y="76"/>
                    </a:cubicBezTo>
                    <a:cubicBezTo>
                      <a:pt x="238" y="50"/>
                      <a:pt x="218" y="30"/>
                      <a:pt x="185" y="17"/>
                    </a:cubicBezTo>
                    <a:cubicBezTo>
                      <a:pt x="172" y="10"/>
                      <a:pt x="159" y="3"/>
                      <a:pt x="145" y="3"/>
                    </a:cubicBezTo>
                    <a:cubicBezTo>
                      <a:pt x="137" y="3"/>
                      <a:pt x="128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6" name="Google Shape;2316;p36"/>
              <p:cNvSpPr/>
              <p:nvPr/>
            </p:nvSpPr>
            <p:spPr>
              <a:xfrm>
                <a:off x="4055239" y="2359980"/>
                <a:ext cx="10097" cy="7953"/>
              </a:xfrm>
              <a:custGeom>
                <a:rect b="b" l="l" r="r" t="t"/>
                <a:pathLst>
                  <a:path extrusionOk="0" h="230" w="292">
                    <a:moveTo>
                      <a:pt x="177" y="98"/>
                    </a:moveTo>
                    <a:lnTo>
                      <a:pt x="172" y="108"/>
                    </a:lnTo>
                    <a:cubicBezTo>
                      <a:pt x="175" y="106"/>
                      <a:pt x="177" y="102"/>
                      <a:pt x="177" y="98"/>
                    </a:cubicBezTo>
                    <a:close/>
                    <a:moveTo>
                      <a:pt x="113" y="113"/>
                    </a:moveTo>
                    <a:lnTo>
                      <a:pt x="113" y="115"/>
                    </a:lnTo>
                    <a:cubicBezTo>
                      <a:pt x="116" y="115"/>
                      <a:pt x="114" y="113"/>
                      <a:pt x="113" y="113"/>
                    </a:cubicBezTo>
                    <a:close/>
                    <a:moveTo>
                      <a:pt x="172" y="108"/>
                    </a:moveTo>
                    <a:lnTo>
                      <a:pt x="159" y="122"/>
                    </a:lnTo>
                    <a:lnTo>
                      <a:pt x="159" y="122"/>
                    </a:lnTo>
                    <a:lnTo>
                      <a:pt x="168" y="117"/>
                    </a:lnTo>
                    <a:lnTo>
                      <a:pt x="168" y="117"/>
                    </a:lnTo>
                    <a:lnTo>
                      <a:pt x="172" y="108"/>
                    </a:lnTo>
                    <a:close/>
                    <a:moveTo>
                      <a:pt x="139" y="122"/>
                    </a:moveTo>
                    <a:lnTo>
                      <a:pt x="149" y="127"/>
                    </a:lnTo>
                    <a:lnTo>
                      <a:pt x="149" y="127"/>
                    </a:lnTo>
                    <a:lnTo>
                      <a:pt x="159" y="122"/>
                    </a:lnTo>
                    <a:close/>
                    <a:moveTo>
                      <a:pt x="228" y="0"/>
                    </a:moveTo>
                    <a:cubicBezTo>
                      <a:pt x="222" y="0"/>
                      <a:pt x="217" y="1"/>
                      <a:pt x="212" y="3"/>
                    </a:cubicBezTo>
                    <a:lnTo>
                      <a:pt x="218" y="3"/>
                    </a:lnTo>
                    <a:cubicBezTo>
                      <a:pt x="208" y="3"/>
                      <a:pt x="198" y="7"/>
                      <a:pt x="194" y="15"/>
                    </a:cubicBezTo>
                    <a:lnTo>
                      <a:pt x="194" y="15"/>
                    </a:lnTo>
                    <a:cubicBezTo>
                      <a:pt x="185" y="27"/>
                      <a:pt x="185" y="38"/>
                      <a:pt x="185" y="49"/>
                    </a:cubicBezTo>
                    <a:cubicBezTo>
                      <a:pt x="179" y="56"/>
                      <a:pt x="179" y="69"/>
                      <a:pt x="179" y="75"/>
                    </a:cubicBezTo>
                    <a:lnTo>
                      <a:pt x="179" y="82"/>
                    </a:lnTo>
                    <a:cubicBezTo>
                      <a:pt x="179" y="86"/>
                      <a:pt x="179" y="92"/>
                      <a:pt x="177" y="98"/>
                    </a:cubicBezTo>
                    <a:lnTo>
                      <a:pt x="177" y="98"/>
                    </a:lnTo>
                    <a:lnTo>
                      <a:pt x="179" y="95"/>
                    </a:lnTo>
                    <a:lnTo>
                      <a:pt x="179" y="95"/>
                    </a:lnTo>
                    <a:cubicBezTo>
                      <a:pt x="179" y="100"/>
                      <a:pt x="175" y="109"/>
                      <a:pt x="170" y="116"/>
                    </a:cubicBezTo>
                    <a:lnTo>
                      <a:pt x="170" y="116"/>
                    </a:lnTo>
                    <a:lnTo>
                      <a:pt x="172" y="115"/>
                    </a:lnTo>
                    <a:lnTo>
                      <a:pt x="170" y="117"/>
                    </a:lnTo>
                    <a:lnTo>
                      <a:pt x="170" y="117"/>
                    </a:lnTo>
                    <a:cubicBezTo>
                      <a:pt x="170" y="117"/>
                      <a:pt x="170" y="116"/>
                      <a:pt x="170" y="116"/>
                    </a:cubicBezTo>
                    <a:lnTo>
                      <a:pt x="170" y="116"/>
                    </a:lnTo>
                    <a:lnTo>
                      <a:pt x="168" y="117"/>
                    </a:lnTo>
                    <a:lnTo>
                      <a:pt x="168" y="117"/>
                    </a:lnTo>
                    <a:lnTo>
                      <a:pt x="167" y="118"/>
                    </a:lnTo>
                    <a:lnTo>
                      <a:pt x="170" y="117"/>
                    </a:lnTo>
                    <a:lnTo>
                      <a:pt x="170" y="117"/>
                    </a:lnTo>
                    <a:cubicBezTo>
                      <a:pt x="168" y="119"/>
                      <a:pt x="167" y="120"/>
                      <a:pt x="166" y="122"/>
                    </a:cubicBezTo>
                    <a:lnTo>
                      <a:pt x="167" y="118"/>
                    </a:lnTo>
                    <a:lnTo>
                      <a:pt x="159" y="124"/>
                    </a:lnTo>
                    <a:lnTo>
                      <a:pt x="159" y="124"/>
                    </a:lnTo>
                    <a:lnTo>
                      <a:pt x="150" y="127"/>
                    </a:lnTo>
                    <a:lnTo>
                      <a:pt x="150" y="127"/>
                    </a:lnTo>
                    <a:lnTo>
                      <a:pt x="152" y="128"/>
                    </a:lnTo>
                    <a:cubicBezTo>
                      <a:pt x="151" y="128"/>
                      <a:pt x="150" y="128"/>
                      <a:pt x="148" y="128"/>
                    </a:cubicBezTo>
                    <a:lnTo>
                      <a:pt x="148" y="128"/>
                    </a:lnTo>
                    <a:lnTo>
                      <a:pt x="146" y="128"/>
                    </a:lnTo>
                    <a:lnTo>
                      <a:pt x="147" y="127"/>
                    </a:lnTo>
                    <a:lnTo>
                      <a:pt x="147" y="127"/>
                    </a:lnTo>
                    <a:cubicBezTo>
                      <a:pt x="148" y="128"/>
                      <a:pt x="148" y="128"/>
                      <a:pt x="148" y="128"/>
                    </a:cubicBezTo>
                    <a:lnTo>
                      <a:pt x="148" y="128"/>
                    </a:lnTo>
                    <a:lnTo>
                      <a:pt x="150" y="127"/>
                    </a:lnTo>
                    <a:lnTo>
                      <a:pt x="150" y="127"/>
                    </a:lnTo>
                    <a:lnTo>
                      <a:pt x="149" y="127"/>
                    </a:lnTo>
                    <a:lnTo>
                      <a:pt x="149" y="127"/>
                    </a:lnTo>
                    <a:lnTo>
                      <a:pt x="147" y="127"/>
                    </a:lnTo>
                    <a:lnTo>
                      <a:pt x="147" y="127"/>
                    </a:lnTo>
                    <a:cubicBezTo>
                      <a:pt x="143" y="126"/>
                      <a:pt x="137" y="124"/>
                      <a:pt x="132" y="123"/>
                    </a:cubicBezTo>
                    <a:lnTo>
                      <a:pt x="132" y="123"/>
                    </a:lnTo>
                    <a:cubicBezTo>
                      <a:pt x="126" y="118"/>
                      <a:pt x="118" y="115"/>
                      <a:pt x="113" y="115"/>
                    </a:cubicBezTo>
                    <a:cubicBezTo>
                      <a:pt x="111" y="113"/>
                      <a:pt x="111" y="112"/>
                      <a:pt x="111" y="112"/>
                    </a:cubicBezTo>
                    <a:lnTo>
                      <a:pt x="111" y="112"/>
                    </a:lnTo>
                    <a:cubicBezTo>
                      <a:pt x="112" y="112"/>
                      <a:pt x="112" y="112"/>
                      <a:pt x="113" y="113"/>
                    </a:cubicBezTo>
                    <a:lnTo>
                      <a:pt x="113" y="113"/>
                    </a:lnTo>
                    <a:lnTo>
                      <a:pt x="113" y="108"/>
                    </a:lnTo>
                    <a:lnTo>
                      <a:pt x="106" y="102"/>
                    </a:lnTo>
                    <a:lnTo>
                      <a:pt x="100" y="102"/>
                    </a:lnTo>
                    <a:lnTo>
                      <a:pt x="100" y="95"/>
                    </a:lnTo>
                    <a:lnTo>
                      <a:pt x="93" y="89"/>
                    </a:lnTo>
                    <a:lnTo>
                      <a:pt x="100" y="89"/>
                    </a:lnTo>
                    <a:lnTo>
                      <a:pt x="93" y="82"/>
                    </a:lnTo>
                    <a:lnTo>
                      <a:pt x="93" y="69"/>
                    </a:lnTo>
                    <a:cubicBezTo>
                      <a:pt x="93" y="49"/>
                      <a:pt x="80" y="29"/>
                      <a:pt x="60" y="29"/>
                    </a:cubicBezTo>
                    <a:cubicBezTo>
                      <a:pt x="40" y="29"/>
                      <a:pt x="27" y="36"/>
                      <a:pt x="20" y="56"/>
                    </a:cubicBezTo>
                    <a:lnTo>
                      <a:pt x="20" y="62"/>
                    </a:lnTo>
                    <a:cubicBezTo>
                      <a:pt x="1" y="128"/>
                      <a:pt x="53" y="214"/>
                      <a:pt x="126" y="227"/>
                    </a:cubicBezTo>
                    <a:cubicBezTo>
                      <a:pt x="135" y="229"/>
                      <a:pt x="144" y="230"/>
                      <a:pt x="153" y="230"/>
                    </a:cubicBezTo>
                    <a:cubicBezTo>
                      <a:pt x="181" y="230"/>
                      <a:pt x="206" y="221"/>
                      <a:pt x="232" y="201"/>
                    </a:cubicBezTo>
                    <a:cubicBezTo>
                      <a:pt x="258" y="181"/>
                      <a:pt x="278" y="155"/>
                      <a:pt x="285" y="122"/>
                    </a:cubicBezTo>
                    <a:cubicBezTo>
                      <a:pt x="291" y="95"/>
                      <a:pt x="291" y="69"/>
                      <a:pt x="285" y="42"/>
                    </a:cubicBezTo>
                    <a:lnTo>
                      <a:pt x="271" y="29"/>
                    </a:lnTo>
                    <a:lnTo>
                      <a:pt x="258" y="16"/>
                    </a:lnTo>
                    <a:cubicBezTo>
                      <a:pt x="253" y="6"/>
                      <a:pt x="241" y="0"/>
                      <a:pt x="2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7" name="Google Shape;2317;p36"/>
              <p:cNvSpPr/>
              <p:nvPr/>
            </p:nvSpPr>
            <p:spPr>
              <a:xfrm>
                <a:off x="4029479" y="2352753"/>
                <a:ext cx="13001" cy="8852"/>
              </a:xfrm>
              <a:custGeom>
                <a:rect b="b" l="l" r="r" t="t"/>
                <a:pathLst>
                  <a:path extrusionOk="0" h="256" w="376">
                    <a:moveTo>
                      <a:pt x="268" y="134"/>
                    </a:moveTo>
                    <a:cubicBezTo>
                      <a:pt x="267" y="136"/>
                      <a:pt x="267" y="139"/>
                      <a:pt x="270" y="139"/>
                    </a:cubicBezTo>
                    <a:lnTo>
                      <a:pt x="268" y="134"/>
                    </a:lnTo>
                    <a:close/>
                    <a:moveTo>
                      <a:pt x="192" y="0"/>
                    </a:moveTo>
                    <a:cubicBezTo>
                      <a:pt x="108" y="0"/>
                      <a:pt x="1" y="65"/>
                      <a:pt x="26" y="166"/>
                    </a:cubicBezTo>
                    <a:cubicBezTo>
                      <a:pt x="31" y="176"/>
                      <a:pt x="45" y="187"/>
                      <a:pt x="58" y="187"/>
                    </a:cubicBezTo>
                    <a:cubicBezTo>
                      <a:pt x="60" y="187"/>
                      <a:pt x="63" y="187"/>
                      <a:pt x="65" y="185"/>
                    </a:cubicBezTo>
                    <a:cubicBezTo>
                      <a:pt x="85" y="185"/>
                      <a:pt x="92" y="166"/>
                      <a:pt x="92" y="146"/>
                    </a:cubicBezTo>
                    <a:lnTo>
                      <a:pt x="92" y="139"/>
                    </a:lnTo>
                    <a:lnTo>
                      <a:pt x="92" y="133"/>
                    </a:lnTo>
                    <a:lnTo>
                      <a:pt x="92" y="126"/>
                    </a:lnTo>
                    <a:lnTo>
                      <a:pt x="98" y="119"/>
                    </a:lnTo>
                    <a:lnTo>
                      <a:pt x="105" y="113"/>
                    </a:lnTo>
                    <a:lnTo>
                      <a:pt x="112" y="106"/>
                    </a:lnTo>
                    <a:lnTo>
                      <a:pt x="118" y="100"/>
                    </a:lnTo>
                    <a:lnTo>
                      <a:pt x="131" y="93"/>
                    </a:lnTo>
                    <a:lnTo>
                      <a:pt x="138" y="86"/>
                    </a:lnTo>
                    <a:lnTo>
                      <a:pt x="151" y="86"/>
                    </a:lnTo>
                    <a:lnTo>
                      <a:pt x="165" y="80"/>
                    </a:lnTo>
                    <a:lnTo>
                      <a:pt x="184" y="80"/>
                    </a:lnTo>
                    <a:cubicBezTo>
                      <a:pt x="184" y="80"/>
                      <a:pt x="190" y="83"/>
                      <a:pt x="192" y="83"/>
                    </a:cubicBezTo>
                    <a:cubicBezTo>
                      <a:pt x="193" y="83"/>
                      <a:pt x="193" y="82"/>
                      <a:pt x="191" y="80"/>
                    </a:cubicBezTo>
                    <a:lnTo>
                      <a:pt x="191" y="80"/>
                    </a:lnTo>
                    <a:cubicBezTo>
                      <a:pt x="198" y="86"/>
                      <a:pt x="204" y="86"/>
                      <a:pt x="217" y="86"/>
                    </a:cubicBezTo>
                    <a:cubicBezTo>
                      <a:pt x="217" y="86"/>
                      <a:pt x="231" y="93"/>
                      <a:pt x="224" y="93"/>
                    </a:cubicBezTo>
                    <a:lnTo>
                      <a:pt x="237" y="100"/>
                    </a:lnTo>
                    <a:lnTo>
                      <a:pt x="244" y="106"/>
                    </a:lnTo>
                    <a:lnTo>
                      <a:pt x="250" y="106"/>
                    </a:lnTo>
                    <a:lnTo>
                      <a:pt x="264" y="119"/>
                    </a:lnTo>
                    <a:lnTo>
                      <a:pt x="264" y="126"/>
                    </a:lnTo>
                    <a:lnTo>
                      <a:pt x="268" y="134"/>
                    </a:lnTo>
                    <a:lnTo>
                      <a:pt x="268" y="134"/>
                    </a:lnTo>
                    <a:cubicBezTo>
                      <a:pt x="268" y="134"/>
                      <a:pt x="268" y="133"/>
                      <a:pt x="269" y="133"/>
                    </a:cubicBezTo>
                    <a:lnTo>
                      <a:pt x="269" y="133"/>
                    </a:lnTo>
                    <a:cubicBezTo>
                      <a:pt x="269" y="133"/>
                      <a:pt x="270" y="135"/>
                      <a:pt x="270" y="139"/>
                    </a:cubicBezTo>
                    <a:lnTo>
                      <a:pt x="264" y="146"/>
                    </a:lnTo>
                    <a:lnTo>
                      <a:pt x="264" y="152"/>
                    </a:lnTo>
                    <a:cubicBezTo>
                      <a:pt x="264" y="151"/>
                      <a:pt x="263" y="150"/>
                      <a:pt x="263" y="150"/>
                    </a:cubicBezTo>
                    <a:cubicBezTo>
                      <a:pt x="262" y="150"/>
                      <a:pt x="260" y="154"/>
                      <a:pt x="261" y="154"/>
                    </a:cubicBezTo>
                    <a:cubicBezTo>
                      <a:pt x="261" y="154"/>
                      <a:pt x="262" y="154"/>
                      <a:pt x="264" y="152"/>
                    </a:cubicBezTo>
                    <a:lnTo>
                      <a:pt x="264" y="152"/>
                    </a:lnTo>
                    <a:lnTo>
                      <a:pt x="257" y="159"/>
                    </a:lnTo>
                    <a:lnTo>
                      <a:pt x="244" y="166"/>
                    </a:lnTo>
                    <a:lnTo>
                      <a:pt x="237" y="172"/>
                    </a:lnTo>
                    <a:lnTo>
                      <a:pt x="231" y="172"/>
                    </a:lnTo>
                    <a:lnTo>
                      <a:pt x="211" y="179"/>
                    </a:lnTo>
                    <a:cubicBezTo>
                      <a:pt x="204" y="179"/>
                      <a:pt x="198" y="185"/>
                      <a:pt x="191" y="199"/>
                    </a:cubicBezTo>
                    <a:cubicBezTo>
                      <a:pt x="184" y="225"/>
                      <a:pt x="217" y="245"/>
                      <a:pt x="237" y="251"/>
                    </a:cubicBezTo>
                    <a:cubicBezTo>
                      <a:pt x="248" y="254"/>
                      <a:pt x="259" y="256"/>
                      <a:pt x="269" y="256"/>
                    </a:cubicBezTo>
                    <a:cubicBezTo>
                      <a:pt x="284" y="256"/>
                      <a:pt x="298" y="253"/>
                      <a:pt x="310" y="245"/>
                    </a:cubicBezTo>
                    <a:cubicBezTo>
                      <a:pt x="330" y="225"/>
                      <a:pt x="349" y="205"/>
                      <a:pt x="356" y="179"/>
                    </a:cubicBezTo>
                    <a:cubicBezTo>
                      <a:pt x="376" y="139"/>
                      <a:pt x="363" y="86"/>
                      <a:pt x="330" y="53"/>
                    </a:cubicBezTo>
                    <a:cubicBezTo>
                      <a:pt x="297" y="20"/>
                      <a:pt x="250" y="7"/>
                      <a:pt x="204" y="1"/>
                    </a:cubicBezTo>
                    <a:cubicBezTo>
                      <a:pt x="200" y="0"/>
                      <a:pt x="19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36"/>
              <p:cNvSpPr/>
              <p:nvPr/>
            </p:nvSpPr>
            <p:spPr>
              <a:xfrm>
                <a:off x="4030135" y="2357076"/>
                <a:ext cx="10754" cy="9716"/>
              </a:xfrm>
              <a:custGeom>
                <a:rect b="b" l="l" r="r" t="t"/>
                <a:pathLst>
                  <a:path extrusionOk="0" h="281" w="311">
                    <a:moveTo>
                      <a:pt x="225" y="1"/>
                    </a:moveTo>
                    <a:cubicBezTo>
                      <a:pt x="205" y="8"/>
                      <a:pt x="192" y="8"/>
                      <a:pt x="179" y="21"/>
                    </a:cubicBezTo>
                    <a:cubicBezTo>
                      <a:pt x="165" y="34"/>
                      <a:pt x="165" y="60"/>
                      <a:pt x="185" y="67"/>
                    </a:cubicBezTo>
                    <a:lnTo>
                      <a:pt x="185" y="74"/>
                    </a:lnTo>
                    <a:lnTo>
                      <a:pt x="192" y="80"/>
                    </a:lnTo>
                    <a:lnTo>
                      <a:pt x="192" y="74"/>
                    </a:lnTo>
                    <a:cubicBezTo>
                      <a:pt x="192" y="78"/>
                      <a:pt x="192" y="84"/>
                      <a:pt x="193" y="90"/>
                    </a:cubicBezTo>
                    <a:lnTo>
                      <a:pt x="193" y="90"/>
                    </a:lnTo>
                    <a:lnTo>
                      <a:pt x="192" y="87"/>
                    </a:lnTo>
                    <a:lnTo>
                      <a:pt x="192" y="100"/>
                    </a:lnTo>
                    <a:lnTo>
                      <a:pt x="185" y="113"/>
                    </a:lnTo>
                    <a:cubicBezTo>
                      <a:pt x="179" y="126"/>
                      <a:pt x="172" y="140"/>
                      <a:pt x="159" y="153"/>
                    </a:cubicBezTo>
                    <a:lnTo>
                      <a:pt x="152" y="159"/>
                    </a:lnTo>
                    <a:lnTo>
                      <a:pt x="146" y="166"/>
                    </a:lnTo>
                    <a:cubicBezTo>
                      <a:pt x="146" y="166"/>
                      <a:pt x="141" y="170"/>
                      <a:pt x="143" y="172"/>
                    </a:cubicBezTo>
                    <a:lnTo>
                      <a:pt x="143" y="172"/>
                    </a:lnTo>
                    <a:cubicBezTo>
                      <a:pt x="142" y="172"/>
                      <a:pt x="140" y="173"/>
                      <a:pt x="139" y="173"/>
                    </a:cubicBezTo>
                    <a:lnTo>
                      <a:pt x="119" y="173"/>
                    </a:lnTo>
                    <a:lnTo>
                      <a:pt x="119" y="166"/>
                    </a:lnTo>
                    <a:lnTo>
                      <a:pt x="106" y="159"/>
                    </a:lnTo>
                    <a:lnTo>
                      <a:pt x="106" y="159"/>
                    </a:lnTo>
                    <a:cubicBezTo>
                      <a:pt x="119" y="166"/>
                      <a:pt x="112" y="166"/>
                      <a:pt x="106" y="166"/>
                    </a:cubicBezTo>
                    <a:lnTo>
                      <a:pt x="106" y="159"/>
                    </a:lnTo>
                    <a:lnTo>
                      <a:pt x="99" y="153"/>
                    </a:lnTo>
                    <a:lnTo>
                      <a:pt x="99" y="146"/>
                    </a:lnTo>
                    <a:lnTo>
                      <a:pt x="93" y="140"/>
                    </a:lnTo>
                    <a:lnTo>
                      <a:pt x="93" y="133"/>
                    </a:lnTo>
                    <a:lnTo>
                      <a:pt x="93" y="126"/>
                    </a:lnTo>
                    <a:cubicBezTo>
                      <a:pt x="93" y="126"/>
                      <a:pt x="93" y="122"/>
                      <a:pt x="93" y="120"/>
                    </a:cubicBezTo>
                    <a:lnTo>
                      <a:pt x="93" y="113"/>
                    </a:lnTo>
                    <a:lnTo>
                      <a:pt x="93" y="107"/>
                    </a:lnTo>
                    <a:lnTo>
                      <a:pt x="99" y="93"/>
                    </a:lnTo>
                    <a:lnTo>
                      <a:pt x="99" y="87"/>
                    </a:lnTo>
                    <a:lnTo>
                      <a:pt x="106" y="74"/>
                    </a:lnTo>
                    <a:cubicBezTo>
                      <a:pt x="112" y="60"/>
                      <a:pt x="112" y="47"/>
                      <a:pt x="99" y="41"/>
                    </a:cubicBezTo>
                    <a:cubicBezTo>
                      <a:pt x="95" y="33"/>
                      <a:pt x="87" y="30"/>
                      <a:pt x="79" y="30"/>
                    </a:cubicBezTo>
                    <a:cubicBezTo>
                      <a:pt x="74" y="30"/>
                      <a:pt x="69" y="31"/>
                      <a:pt x="66" y="34"/>
                    </a:cubicBezTo>
                    <a:cubicBezTo>
                      <a:pt x="46" y="47"/>
                      <a:pt x="33" y="60"/>
                      <a:pt x="20" y="80"/>
                    </a:cubicBezTo>
                    <a:cubicBezTo>
                      <a:pt x="7" y="100"/>
                      <a:pt x="0" y="126"/>
                      <a:pt x="0" y="153"/>
                    </a:cubicBezTo>
                    <a:cubicBezTo>
                      <a:pt x="7" y="199"/>
                      <a:pt x="33" y="245"/>
                      <a:pt x="79" y="265"/>
                    </a:cubicBezTo>
                    <a:cubicBezTo>
                      <a:pt x="94" y="275"/>
                      <a:pt x="112" y="281"/>
                      <a:pt x="128" y="281"/>
                    </a:cubicBezTo>
                    <a:cubicBezTo>
                      <a:pt x="134" y="281"/>
                      <a:pt x="140" y="280"/>
                      <a:pt x="146" y="278"/>
                    </a:cubicBezTo>
                    <a:cubicBezTo>
                      <a:pt x="179" y="278"/>
                      <a:pt x="205" y="265"/>
                      <a:pt x="225" y="245"/>
                    </a:cubicBezTo>
                    <a:cubicBezTo>
                      <a:pt x="245" y="232"/>
                      <a:pt x="258" y="212"/>
                      <a:pt x="271" y="186"/>
                    </a:cubicBezTo>
                    <a:cubicBezTo>
                      <a:pt x="291" y="166"/>
                      <a:pt x="297" y="146"/>
                      <a:pt x="304" y="120"/>
                    </a:cubicBezTo>
                    <a:cubicBezTo>
                      <a:pt x="311" y="87"/>
                      <a:pt x="304" y="47"/>
                      <a:pt x="271" y="21"/>
                    </a:cubicBezTo>
                    <a:cubicBezTo>
                      <a:pt x="258" y="8"/>
                      <a:pt x="24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36"/>
              <p:cNvSpPr/>
              <p:nvPr/>
            </p:nvSpPr>
            <p:spPr>
              <a:xfrm>
                <a:off x="3984251" y="2271462"/>
                <a:ext cx="14626" cy="11480"/>
              </a:xfrm>
              <a:custGeom>
                <a:rect b="b" l="l" r="r" t="t"/>
                <a:pathLst>
                  <a:path extrusionOk="0" h="332" w="423">
                    <a:moveTo>
                      <a:pt x="218" y="107"/>
                    </a:moveTo>
                    <a:cubicBezTo>
                      <a:pt x="231" y="107"/>
                      <a:pt x="244" y="113"/>
                      <a:pt x="258" y="120"/>
                    </a:cubicBezTo>
                    <a:cubicBezTo>
                      <a:pt x="253" y="118"/>
                      <a:pt x="252" y="117"/>
                      <a:pt x="252" y="117"/>
                    </a:cubicBezTo>
                    <a:lnTo>
                      <a:pt x="252" y="117"/>
                    </a:lnTo>
                    <a:cubicBezTo>
                      <a:pt x="252" y="117"/>
                      <a:pt x="260" y="120"/>
                      <a:pt x="264" y="120"/>
                    </a:cubicBezTo>
                    <a:lnTo>
                      <a:pt x="271" y="126"/>
                    </a:lnTo>
                    <a:lnTo>
                      <a:pt x="284" y="140"/>
                    </a:lnTo>
                    <a:cubicBezTo>
                      <a:pt x="284" y="143"/>
                      <a:pt x="286" y="147"/>
                      <a:pt x="287" y="147"/>
                    </a:cubicBezTo>
                    <a:cubicBezTo>
                      <a:pt x="287" y="147"/>
                      <a:pt x="287" y="145"/>
                      <a:pt x="284" y="140"/>
                    </a:cubicBezTo>
                    <a:lnTo>
                      <a:pt x="284" y="140"/>
                    </a:lnTo>
                    <a:lnTo>
                      <a:pt x="291" y="146"/>
                    </a:lnTo>
                    <a:lnTo>
                      <a:pt x="297" y="159"/>
                    </a:lnTo>
                    <a:lnTo>
                      <a:pt x="297" y="173"/>
                    </a:lnTo>
                    <a:lnTo>
                      <a:pt x="304" y="179"/>
                    </a:lnTo>
                    <a:lnTo>
                      <a:pt x="304" y="192"/>
                    </a:lnTo>
                    <a:lnTo>
                      <a:pt x="297" y="199"/>
                    </a:lnTo>
                    <a:lnTo>
                      <a:pt x="304" y="199"/>
                    </a:lnTo>
                    <a:lnTo>
                      <a:pt x="297" y="206"/>
                    </a:lnTo>
                    <a:lnTo>
                      <a:pt x="291" y="212"/>
                    </a:lnTo>
                    <a:lnTo>
                      <a:pt x="284" y="212"/>
                    </a:lnTo>
                    <a:lnTo>
                      <a:pt x="284" y="219"/>
                    </a:lnTo>
                    <a:cubicBezTo>
                      <a:pt x="284" y="219"/>
                      <a:pt x="278" y="222"/>
                      <a:pt x="276" y="222"/>
                    </a:cubicBezTo>
                    <a:cubicBezTo>
                      <a:pt x="275" y="222"/>
                      <a:pt x="275" y="221"/>
                      <a:pt x="277" y="219"/>
                    </a:cubicBezTo>
                    <a:lnTo>
                      <a:pt x="277" y="219"/>
                    </a:lnTo>
                    <a:lnTo>
                      <a:pt x="264" y="225"/>
                    </a:lnTo>
                    <a:lnTo>
                      <a:pt x="258" y="225"/>
                    </a:lnTo>
                    <a:lnTo>
                      <a:pt x="253" y="221"/>
                    </a:lnTo>
                    <a:lnTo>
                      <a:pt x="253" y="221"/>
                    </a:lnTo>
                    <a:cubicBezTo>
                      <a:pt x="254" y="222"/>
                      <a:pt x="255" y="222"/>
                      <a:pt x="255" y="222"/>
                    </a:cubicBezTo>
                    <a:cubicBezTo>
                      <a:pt x="256" y="222"/>
                      <a:pt x="255" y="221"/>
                      <a:pt x="251" y="219"/>
                    </a:cubicBezTo>
                    <a:lnTo>
                      <a:pt x="251" y="219"/>
                    </a:lnTo>
                    <a:lnTo>
                      <a:pt x="251" y="219"/>
                    </a:lnTo>
                    <a:cubicBezTo>
                      <a:pt x="245" y="216"/>
                      <a:pt x="240" y="214"/>
                      <a:pt x="238" y="214"/>
                    </a:cubicBezTo>
                    <a:lnTo>
                      <a:pt x="238" y="214"/>
                    </a:lnTo>
                    <a:lnTo>
                      <a:pt x="238" y="212"/>
                    </a:lnTo>
                    <a:cubicBezTo>
                      <a:pt x="230" y="207"/>
                      <a:pt x="221" y="205"/>
                      <a:pt x="211" y="205"/>
                    </a:cubicBezTo>
                    <a:cubicBezTo>
                      <a:pt x="196" y="205"/>
                      <a:pt x="180" y="211"/>
                      <a:pt x="172" y="219"/>
                    </a:cubicBezTo>
                    <a:cubicBezTo>
                      <a:pt x="171" y="220"/>
                      <a:pt x="170" y="222"/>
                      <a:pt x="169" y="223"/>
                    </a:cubicBezTo>
                    <a:lnTo>
                      <a:pt x="169" y="223"/>
                    </a:lnTo>
                    <a:cubicBezTo>
                      <a:pt x="162" y="217"/>
                      <a:pt x="151" y="211"/>
                      <a:pt x="145" y="199"/>
                    </a:cubicBezTo>
                    <a:lnTo>
                      <a:pt x="139" y="192"/>
                    </a:lnTo>
                    <a:lnTo>
                      <a:pt x="132" y="179"/>
                    </a:lnTo>
                    <a:lnTo>
                      <a:pt x="119" y="166"/>
                    </a:lnTo>
                    <a:lnTo>
                      <a:pt x="119" y="166"/>
                    </a:lnTo>
                    <a:cubicBezTo>
                      <a:pt x="120" y="167"/>
                      <a:pt x="121" y="168"/>
                      <a:pt x="121" y="168"/>
                    </a:cubicBezTo>
                    <a:cubicBezTo>
                      <a:pt x="123" y="168"/>
                      <a:pt x="119" y="158"/>
                      <a:pt x="119" y="153"/>
                    </a:cubicBezTo>
                    <a:lnTo>
                      <a:pt x="112" y="140"/>
                    </a:lnTo>
                    <a:lnTo>
                      <a:pt x="112" y="128"/>
                    </a:lnTo>
                    <a:lnTo>
                      <a:pt x="112" y="128"/>
                    </a:lnTo>
                    <a:cubicBezTo>
                      <a:pt x="114" y="127"/>
                      <a:pt x="116" y="126"/>
                      <a:pt x="119" y="126"/>
                    </a:cubicBezTo>
                    <a:lnTo>
                      <a:pt x="126" y="120"/>
                    </a:lnTo>
                    <a:cubicBezTo>
                      <a:pt x="132" y="120"/>
                      <a:pt x="139" y="120"/>
                      <a:pt x="152" y="113"/>
                    </a:cubicBezTo>
                    <a:lnTo>
                      <a:pt x="172" y="107"/>
                    </a:lnTo>
                    <a:close/>
                    <a:moveTo>
                      <a:pt x="207" y="0"/>
                    </a:moveTo>
                    <a:cubicBezTo>
                      <a:pt x="187" y="0"/>
                      <a:pt x="166" y="3"/>
                      <a:pt x="145" y="7"/>
                    </a:cubicBezTo>
                    <a:cubicBezTo>
                      <a:pt x="106" y="14"/>
                      <a:pt x="59" y="27"/>
                      <a:pt x="33" y="60"/>
                    </a:cubicBezTo>
                    <a:cubicBezTo>
                      <a:pt x="0" y="100"/>
                      <a:pt x="13" y="153"/>
                      <a:pt x="33" y="192"/>
                    </a:cubicBezTo>
                    <a:cubicBezTo>
                      <a:pt x="46" y="232"/>
                      <a:pt x="73" y="265"/>
                      <a:pt x="106" y="285"/>
                    </a:cubicBezTo>
                    <a:cubicBezTo>
                      <a:pt x="133" y="301"/>
                      <a:pt x="165" y="313"/>
                      <a:pt x="197" y="317"/>
                    </a:cubicBezTo>
                    <a:lnTo>
                      <a:pt x="197" y="317"/>
                    </a:lnTo>
                    <a:cubicBezTo>
                      <a:pt x="203" y="320"/>
                      <a:pt x="210" y="322"/>
                      <a:pt x="218" y="324"/>
                    </a:cubicBezTo>
                    <a:cubicBezTo>
                      <a:pt x="231" y="331"/>
                      <a:pt x="251" y="331"/>
                      <a:pt x="264" y="331"/>
                    </a:cubicBezTo>
                    <a:cubicBezTo>
                      <a:pt x="304" y="331"/>
                      <a:pt x="337" y="318"/>
                      <a:pt x="363" y="291"/>
                    </a:cubicBezTo>
                    <a:cubicBezTo>
                      <a:pt x="423" y="239"/>
                      <a:pt x="423" y="146"/>
                      <a:pt x="376" y="80"/>
                    </a:cubicBezTo>
                    <a:cubicBezTo>
                      <a:pt x="331" y="25"/>
                      <a:pt x="271" y="0"/>
                      <a:pt x="2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0" name="Google Shape;2320;p36"/>
              <p:cNvSpPr/>
              <p:nvPr/>
            </p:nvSpPr>
            <p:spPr>
              <a:xfrm>
                <a:off x="4006381" y="2273986"/>
                <a:ext cx="13278" cy="10235"/>
              </a:xfrm>
              <a:custGeom>
                <a:rect b="b" l="l" r="r" t="t"/>
                <a:pathLst>
                  <a:path extrusionOk="0" h="296" w="384">
                    <a:moveTo>
                      <a:pt x="133" y="166"/>
                    </a:moveTo>
                    <a:cubicBezTo>
                      <a:pt x="137" y="166"/>
                      <a:pt x="141" y="169"/>
                      <a:pt x="142" y="169"/>
                    </a:cubicBezTo>
                    <a:cubicBezTo>
                      <a:pt x="142" y="169"/>
                      <a:pt x="141" y="168"/>
                      <a:pt x="139" y="166"/>
                    </a:cubicBezTo>
                    <a:close/>
                    <a:moveTo>
                      <a:pt x="179" y="113"/>
                    </a:moveTo>
                    <a:lnTo>
                      <a:pt x="192" y="119"/>
                    </a:lnTo>
                    <a:lnTo>
                      <a:pt x="199" y="119"/>
                    </a:lnTo>
                    <a:cubicBezTo>
                      <a:pt x="212" y="119"/>
                      <a:pt x="218" y="119"/>
                      <a:pt x="232" y="126"/>
                    </a:cubicBezTo>
                    <a:lnTo>
                      <a:pt x="238" y="126"/>
                    </a:lnTo>
                    <a:lnTo>
                      <a:pt x="251" y="139"/>
                    </a:lnTo>
                    <a:cubicBezTo>
                      <a:pt x="256" y="139"/>
                      <a:pt x="260" y="142"/>
                      <a:pt x="261" y="142"/>
                    </a:cubicBezTo>
                    <a:cubicBezTo>
                      <a:pt x="261" y="142"/>
                      <a:pt x="260" y="141"/>
                      <a:pt x="258" y="139"/>
                    </a:cubicBezTo>
                    <a:lnTo>
                      <a:pt x="258" y="139"/>
                    </a:lnTo>
                    <a:lnTo>
                      <a:pt x="265" y="146"/>
                    </a:lnTo>
                    <a:lnTo>
                      <a:pt x="271" y="152"/>
                    </a:lnTo>
                    <a:cubicBezTo>
                      <a:pt x="271" y="154"/>
                      <a:pt x="271" y="155"/>
                      <a:pt x="271" y="156"/>
                    </a:cubicBezTo>
                    <a:lnTo>
                      <a:pt x="271" y="156"/>
                    </a:lnTo>
                    <a:cubicBezTo>
                      <a:pt x="270" y="154"/>
                      <a:pt x="269" y="152"/>
                      <a:pt x="269" y="152"/>
                    </a:cubicBezTo>
                    <a:lnTo>
                      <a:pt x="269" y="152"/>
                    </a:lnTo>
                    <a:cubicBezTo>
                      <a:pt x="269" y="152"/>
                      <a:pt x="268" y="153"/>
                      <a:pt x="268" y="153"/>
                    </a:cubicBezTo>
                    <a:lnTo>
                      <a:pt x="268" y="153"/>
                    </a:lnTo>
                    <a:cubicBezTo>
                      <a:pt x="267" y="151"/>
                      <a:pt x="266" y="149"/>
                      <a:pt x="265" y="149"/>
                    </a:cubicBezTo>
                    <a:cubicBezTo>
                      <a:pt x="265" y="149"/>
                      <a:pt x="265" y="150"/>
                      <a:pt x="265" y="152"/>
                    </a:cubicBezTo>
                    <a:lnTo>
                      <a:pt x="269" y="156"/>
                    </a:lnTo>
                    <a:lnTo>
                      <a:pt x="269" y="156"/>
                    </a:lnTo>
                    <a:cubicBezTo>
                      <a:pt x="268" y="155"/>
                      <a:pt x="268" y="154"/>
                      <a:pt x="268" y="153"/>
                    </a:cubicBezTo>
                    <a:lnTo>
                      <a:pt x="268" y="153"/>
                    </a:lnTo>
                    <a:cubicBezTo>
                      <a:pt x="269" y="155"/>
                      <a:pt x="270" y="156"/>
                      <a:pt x="271" y="156"/>
                    </a:cubicBezTo>
                    <a:cubicBezTo>
                      <a:pt x="271" y="156"/>
                      <a:pt x="271" y="156"/>
                      <a:pt x="271" y="156"/>
                    </a:cubicBezTo>
                    <a:lnTo>
                      <a:pt x="271" y="156"/>
                    </a:lnTo>
                    <a:cubicBezTo>
                      <a:pt x="271" y="157"/>
                      <a:pt x="271" y="158"/>
                      <a:pt x="271" y="159"/>
                    </a:cubicBezTo>
                    <a:lnTo>
                      <a:pt x="269" y="156"/>
                    </a:lnTo>
                    <a:lnTo>
                      <a:pt x="269" y="156"/>
                    </a:lnTo>
                    <a:cubicBezTo>
                      <a:pt x="269" y="158"/>
                      <a:pt x="270" y="161"/>
                      <a:pt x="271" y="166"/>
                    </a:cubicBezTo>
                    <a:lnTo>
                      <a:pt x="271" y="172"/>
                    </a:lnTo>
                    <a:lnTo>
                      <a:pt x="265" y="179"/>
                    </a:lnTo>
                    <a:lnTo>
                      <a:pt x="265" y="185"/>
                    </a:lnTo>
                    <a:lnTo>
                      <a:pt x="258" y="185"/>
                    </a:lnTo>
                    <a:cubicBezTo>
                      <a:pt x="256" y="188"/>
                      <a:pt x="257" y="188"/>
                      <a:pt x="258" y="188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lnTo>
                      <a:pt x="251" y="192"/>
                    </a:lnTo>
                    <a:cubicBezTo>
                      <a:pt x="248" y="193"/>
                      <a:pt x="245" y="194"/>
                      <a:pt x="242" y="196"/>
                    </a:cubicBezTo>
                    <a:lnTo>
                      <a:pt x="242" y="196"/>
                    </a:lnTo>
                    <a:cubicBezTo>
                      <a:pt x="239" y="195"/>
                      <a:pt x="235" y="194"/>
                      <a:pt x="232" y="192"/>
                    </a:cubicBezTo>
                    <a:lnTo>
                      <a:pt x="199" y="192"/>
                    </a:lnTo>
                    <a:lnTo>
                      <a:pt x="179" y="185"/>
                    </a:lnTo>
                    <a:lnTo>
                      <a:pt x="159" y="179"/>
                    </a:lnTo>
                    <a:lnTo>
                      <a:pt x="152" y="179"/>
                    </a:lnTo>
                    <a:lnTo>
                      <a:pt x="146" y="172"/>
                    </a:lnTo>
                    <a:lnTo>
                      <a:pt x="133" y="166"/>
                    </a:lnTo>
                    <a:lnTo>
                      <a:pt x="126" y="159"/>
                    </a:lnTo>
                    <a:lnTo>
                      <a:pt x="126" y="159"/>
                    </a:lnTo>
                    <a:cubicBezTo>
                      <a:pt x="133" y="162"/>
                      <a:pt x="134" y="164"/>
                      <a:pt x="134" y="164"/>
                    </a:cubicBezTo>
                    <a:cubicBezTo>
                      <a:pt x="134" y="164"/>
                      <a:pt x="133" y="162"/>
                      <a:pt x="133" y="159"/>
                    </a:cubicBezTo>
                    <a:lnTo>
                      <a:pt x="126" y="146"/>
                    </a:lnTo>
                    <a:cubicBezTo>
                      <a:pt x="125" y="145"/>
                      <a:pt x="124" y="144"/>
                      <a:pt x="124" y="144"/>
                    </a:cubicBezTo>
                    <a:lnTo>
                      <a:pt x="124" y="144"/>
                    </a:lnTo>
                    <a:cubicBezTo>
                      <a:pt x="123" y="144"/>
                      <a:pt x="123" y="148"/>
                      <a:pt x="124" y="150"/>
                    </a:cubicBezTo>
                    <a:lnTo>
                      <a:pt x="124" y="150"/>
                    </a:lnTo>
                    <a:lnTo>
                      <a:pt x="119" y="146"/>
                    </a:lnTo>
                    <a:lnTo>
                      <a:pt x="119" y="139"/>
                    </a:lnTo>
                    <a:lnTo>
                      <a:pt x="119" y="130"/>
                    </a:lnTo>
                    <a:cubicBezTo>
                      <a:pt x="119" y="130"/>
                      <a:pt x="119" y="127"/>
                      <a:pt x="119" y="119"/>
                    </a:cubicBezTo>
                    <a:cubicBezTo>
                      <a:pt x="119" y="120"/>
                      <a:pt x="120" y="121"/>
                      <a:pt x="120" y="121"/>
                    </a:cubicBezTo>
                    <a:cubicBezTo>
                      <a:pt x="120" y="121"/>
                      <a:pt x="121" y="119"/>
                      <a:pt x="122" y="117"/>
                    </a:cubicBezTo>
                    <a:lnTo>
                      <a:pt x="122" y="117"/>
                    </a:lnTo>
                    <a:lnTo>
                      <a:pt x="126" y="113"/>
                    </a:lnTo>
                    <a:close/>
                    <a:moveTo>
                      <a:pt x="159" y="1"/>
                    </a:moveTo>
                    <a:cubicBezTo>
                      <a:pt x="119" y="1"/>
                      <a:pt x="73" y="7"/>
                      <a:pt x="47" y="40"/>
                    </a:cubicBezTo>
                    <a:cubicBezTo>
                      <a:pt x="1" y="93"/>
                      <a:pt x="7" y="172"/>
                      <a:pt x="53" y="225"/>
                    </a:cubicBezTo>
                    <a:cubicBezTo>
                      <a:pt x="80" y="258"/>
                      <a:pt x="119" y="271"/>
                      <a:pt x="166" y="271"/>
                    </a:cubicBezTo>
                    <a:cubicBezTo>
                      <a:pt x="175" y="273"/>
                      <a:pt x="186" y="274"/>
                      <a:pt x="196" y="274"/>
                    </a:cubicBezTo>
                    <a:cubicBezTo>
                      <a:pt x="204" y="274"/>
                      <a:pt x="213" y="273"/>
                      <a:pt x="222" y="273"/>
                    </a:cubicBezTo>
                    <a:lnTo>
                      <a:pt x="222" y="273"/>
                    </a:lnTo>
                    <a:cubicBezTo>
                      <a:pt x="228" y="281"/>
                      <a:pt x="238" y="288"/>
                      <a:pt x="251" y="291"/>
                    </a:cubicBezTo>
                    <a:cubicBezTo>
                      <a:pt x="259" y="294"/>
                      <a:pt x="266" y="295"/>
                      <a:pt x="274" y="295"/>
                    </a:cubicBezTo>
                    <a:cubicBezTo>
                      <a:pt x="301" y="295"/>
                      <a:pt x="328" y="279"/>
                      <a:pt x="344" y="258"/>
                    </a:cubicBezTo>
                    <a:cubicBezTo>
                      <a:pt x="370" y="232"/>
                      <a:pt x="384" y="199"/>
                      <a:pt x="384" y="166"/>
                    </a:cubicBezTo>
                    <a:cubicBezTo>
                      <a:pt x="384" y="93"/>
                      <a:pt x="324" y="34"/>
                      <a:pt x="258" y="14"/>
                    </a:cubicBezTo>
                    <a:cubicBezTo>
                      <a:pt x="225" y="7"/>
                      <a:pt x="192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1" name="Google Shape;2321;p36"/>
              <p:cNvSpPr/>
              <p:nvPr/>
            </p:nvSpPr>
            <p:spPr>
              <a:xfrm>
                <a:off x="4028303" y="2275957"/>
                <a:ext cx="12586" cy="8437"/>
              </a:xfrm>
              <a:custGeom>
                <a:rect b="b" l="l" r="r" t="t"/>
                <a:pathLst>
                  <a:path extrusionOk="0" h="244" w="364">
                    <a:moveTo>
                      <a:pt x="185" y="102"/>
                    </a:moveTo>
                    <a:cubicBezTo>
                      <a:pt x="192" y="109"/>
                      <a:pt x="205" y="109"/>
                      <a:pt x="212" y="115"/>
                    </a:cubicBezTo>
                    <a:cubicBezTo>
                      <a:pt x="216" y="115"/>
                      <a:pt x="223" y="118"/>
                      <a:pt x="224" y="118"/>
                    </a:cubicBezTo>
                    <a:cubicBezTo>
                      <a:pt x="224" y="118"/>
                      <a:pt x="223" y="117"/>
                      <a:pt x="219" y="115"/>
                    </a:cubicBezTo>
                    <a:lnTo>
                      <a:pt x="219" y="115"/>
                    </a:lnTo>
                    <a:lnTo>
                      <a:pt x="229" y="121"/>
                    </a:lnTo>
                    <a:lnTo>
                      <a:pt x="229" y="121"/>
                    </a:lnTo>
                    <a:cubicBezTo>
                      <a:pt x="225" y="125"/>
                      <a:pt x="222" y="130"/>
                      <a:pt x="218" y="135"/>
                    </a:cubicBezTo>
                    <a:cubicBezTo>
                      <a:pt x="213" y="143"/>
                      <a:pt x="206" y="152"/>
                      <a:pt x="200" y="162"/>
                    </a:cubicBezTo>
                    <a:lnTo>
                      <a:pt x="200" y="162"/>
                    </a:lnTo>
                    <a:cubicBezTo>
                      <a:pt x="185" y="156"/>
                      <a:pt x="172" y="149"/>
                      <a:pt x="159" y="142"/>
                    </a:cubicBezTo>
                    <a:cubicBezTo>
                      <a:pt x="152" y="135"/>
                      <a:pt x="139" y="128"/>
                      <a:pt x="132" y="122"/>
                    </a:cubicBezTo>
                    <a:lnTo>
                      <a:pt x="126" y="115"/>
                    </a:lnTo>
                    <a:lnTo>
                      <a:pt x="113" y="109"/>
                    </a:lnTo>
                    <a:lnTo>
                      <a:pt x="132" y="109"/>
                    </a:lnTo>
                    <a:lnTo>
                      <a:pt x="139" y="102"/>
                    </a:lnTo>
                    <a:close/>
                    <a:moveTo>
                      <a:pt x="158" y="0"/>
                    </a:moveTo>
                    <a:cubicBezTo>
                      <a:pt x="137" y="0"/>
                      <a:pt x="115" y="3"/>
                      <a:pt x="93" y="10"/>
                    </a:cubicBezTo>
                    <a:cubicBezTo>
                      <a:pt x="47" y="29"/>
                      <a:pt x="0" y="69"/>
                      <a:pt x="14" y="128"/>
                    </a:cubicBezTo>
                    <a:cubicBezTo>
                      <a:pt x="27" y="175"/>
                      <a:pt x="80" y="208"/>
                      <a:pt x="126" y="221"/>
                    </a:cubicBezTo>
                    <a:cubicBezTo>
                      <a:pt x="161" y="236"/>
                      <a:pt x="199" y="243"/>
                      <a:pt x="235" y="243"/>
                    </a:cubicBezTo>
                    <a:cubicBezTo>
                      <a:pt x="248" y="243"/>
                      <a:pt x="260" y="242"/>
                      <a:pt x="271" y="241"/>
                    </a:cubicBezTo>
                    <a:cubicBezTo>
                      <a:pt x="300" y="241"/>
                      <a:pt x="308" y="212"/>
                      <a:pt x="294" y="194"/>
                    </a:cubicBezTo>
                    <a:lnTo>
                      <a:pt x="294" y="194"/>
                    </a:lnTo>
                    <a:cubicBezTo>
                      <a:pt x="311" y="182"/>
                      <a:pt x="327" y="166"/>
                      <a:pt x="344" y="155"/>
                    </a:cubicBezTo>
                    <a:cubicBezTo>
                      <a:pt x="364" y="135"/>
                      <a:pt x="357" y="102"/>
                      <a:pt x="344" y="82"/>
                    </a:cubicBezTo>
                    <a:cubicBezTo>
                      <a:pt x="298" y="32"/>
                      <a:pt x="230" y="0"/>
                      <a:pt x="1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36"/>
              <p:cNvSpPr/>
              <p:nvPr/>
            </p:nvSpPr>
            <p:spPr>
              <a:xfrm>
                <a:off x="4049291" y="2273087"/>
                <a:ext cx="13762" cy="9889"/>
              </a:xfrm>
              <a:custGeom>
                <a:rect b="b" l="l" r="r" t="t"/>
                <a:pathLst>
                  <a:path extrusionOk="0" h="286" w="398">
                    <a:moveTo>
                      <a:pt x="268" y="135"/>
                    </a:moveTo>
                    <a:cubicBezTo>
                      <a:pt x="268" y="136"/>
                      <a:pt x="268" y="137"/>
                      <a:pt x="267" y="137"/>
                    </a:cubicBezTo>
                    <a:cubicBezTo>
                      <a:pt x="267" y="137"/>
                      <a:pt x="267" y="137"/>
                      <a:pt x="267" y="137"/>
                    </a:cubicBezTo>
                    <a:lnTo>
                      <a:pt x="267" y="137"/>
                    </a:lnTo>
                    <a:cubicBezTo>
                      <a:pt x="267" y="136"/>
                      <a:pt x="267" y="136"/>
                      <a:pt x="268" y="135"/>
                    </a:cubicBezTo>
                    <a:close/>
                    <a:moveTo>
                      <a:pt x="118" y="139"/>
                    </a:moveTo>
                    <a:cubicBezTo>
                      <a:pt x="119" y="140"/>
                      <a:pt x="119" y="141"/>
                      <a:pt x="120" y="142"/>
                    </a:cubicBezTo>
                    <a:lnTo>
                      <a:pt x="120" y="142"/>
                    </a:lnTo>
                    <a:lnTo>
                      <a:pt x="113" y="139"/>
                    </a:lnTo>
                    <a:close/>
                    <a:moveTo>
                      <a:pt x="245" y="112"/>
                    </a:moveTo>
                    <a:lnTo>
                      <a:pt x="252" y="119"/>
                    </a:lnTo>
                    <a:cubicBezTo>
                      <a:pt x="253" y="119"/>
                      <a:pt x="254" y="119"/>
                      <a:pt x="255" y="118"/>
                    </a:cubicBezTo>
                    <a:lnTo>
                      <a:pt x="255" y="118"/>
                    </a:lnTo>
                    <a:lnTo>
                      <a:pt x="258" y="126"/>
                    </a:lnTo>
                    <a:lnTo>
                      <a:pt x="265" y="132"/>
                    </a:lnTo>
                    <a:lnTo>
                      <a:pt x="258" y="139"/>
                    </a:lnTo>
                    <a:lnTo>
                      <a:pt x="252" y="145"/>
                    </a:lnTo>
                    <a:cubicBezTo>
                      <a:pt x="239" y="145"/>
                      <a:pt x="232" y="152"/>
                      <a:pt x="219" y="159"/>
                    </a:cubicBezTo>
                    <a:cubicBezTo>
                      <a:pt x="219" y="159"/>
                      <a:pt x="218" y="159"/>
                      <a:pt x="218" y="159"/>
                    </a:cubicBezTo>
                    <a:lnTo>
                      <a:pt x="218" y="159"/>
                    </a:lnTo>
                    <a:cubicBezTo>
                      <a:pt x="211" y="159"/>
                      <a:pt x="205" y="159"/>
                      <a:pt x="199" y="159"/>
                    </a:cubicBezTo>
                    <a:lnTo>
                      <a:pt x="186" y="159"/>
                    </a:lnTo>
                    <a:cubicBezTo>
                      <a:pt x="179" y="152"/>
                      <a:pt x="173" y="152"/>
                      <a:pt x="166" y="152"/>
                    </a:cubicBezTo>
                    <a:cubicBezTo>
                      <a:pt x="160" y="152"/>
                      <a:pt x="154" y="151"/>
                      <a:pt x="147" y="149"/>
                    </a:cubicBezTo>
                    <a:lnTo>
                      <a:pt x="147" y="149"/>
                    </a:lnTo>
                    <a:lnTo>
                      <a:pt x="153" y="145"/>
                    </a:lnTo>
                    <a:cubicBezTo>
                      <a:pt x="159" y="139"/>
                      <a:pt x="173" y="132"/>
                      <a:pt x="186" y="126"/>
                    </a:cubicBezTo>
                    <a:lnTo>
                      <a:pt x="192" y="119"/>
                    </a:lnTo>
                    <a:lnTo>
                      <a:pt x="212" y="112"/>
                    </a:lnTo>
                    <a:close/>
                    <a:moveTo>
                      <a:pt x="262" y="257"/>
                    </a:moveTo>
                    <a:lnTo>
                      <a:pt x="262" y="257"/>
                    </a:lnTo>
                    <a:cubicBezTo>
                      <a:pt x="260" y="258"/>
                      <a:pt x="258" y="260"/>
                      <a:pt x="257" y="260"/>
                    </a:cubicBezTo>
                    <a:cubicBezTo>
                      <a:pt x="257" y="260"/>
                      <a:pt x="257" y="259"/>
                      <a:pt x="258" y="258"/>
                    </a:cubicBezTo>
                    <a:cubicBezTo>
                      <a:pt x="260" y="258"/>
                      <a:pt x="261" y="258"/>
                      <a:pt x="262" y="257"/>
                    </a:cubicBezTo>
                    <a:close/>
                    <a:moveTo>
                      <a:pt x="232" y="0"/>
                    </a:moveTo>
                    <a:cubicBezTo>
                      <a:pt x="186" y="0"/>
                      <a:pt x="139" y="21"/>
                      <a:pt x="100" y="46"/>
                    </a:cubicBezTo>
                    <a:cubicBezTo>
                      <a:pt x="67" y="66"/>
                      <a:pt x="34" y="86"/>
                      <a:pt x="21" y="119"/>
                    </a:cubicBezTo>
                    <a:cubicBezTo>
                      <a:pt x="1" y="159"/>
                      <a:pt x="27" y="205"/>
                      <a:pt x="60" y="225"/>
                    </a:cubicBezTo>
                    <a:cubicBezTo>
                      <a:pt x="92" y="243"/>
                      <a:pt x="129" y="244"/>
                      <a:pt x="166" y="244"/>
                    </a:cubicBezTo>
                    <a:lnTo>
                      <a:pt x="166" y="244"/>
                    </a:lnTo>
                    <a:cubicBezTo>
                      <a:pt x="166" y="244"/>
                      <a:pt x="166" y="244"/>
                      <a:pt x="166" y="244"/>
                    </a:cubicBezTo>
                    <a:cubicBezTo>
                      <a:pt x="172" y="267"/>
                      <a:pt x="197" y="285"/>
                      <a:pt x="221" y="285"/>
                    </a:cubicBezTo>
                    <a:cubicBezTo>
                      <a:pt x="225" y="285"/>
                      <a:pt x="229" y="285"/>
                      <a:pt x="232" y="284"/>
                    </a:cubicBezTo>
                    <a:cubicBezTo>
                      <a:pt x="239" y="277"/>
                      <a:pt x="245" y="277"/>
                      <a:pt x="252" y="271"/>
                    </a:cubicBezTo>
                    <a:lnTo>
                      <a:pt x="265" y="258"/>
                    </a:lnTo>
                    <a:cubicBezTo>
                      <a:pt x="265" y="257"/>
                      <a:pt x="266" y="257"/>
                      <a:pt x="266" y="257"/>
                    </a:cubicBezTo>
                    <a:lnTo>
                      <a:pt x="266" y="257"/>
                    </a:lnTo>
                    <a:cubicBezTo>
                      <a:pt x="275" y="255"/>
                      <a:pt x="281" y="250"/>
                      <a:pt x="291" y="244"/>
                    </a:cubicBezTo>
                    <a:cubicBezTo>
                      <a:pt x="318" y="231"/>
                      <a:pt x="344" y="218"/>
                      <a:pt x="357" y="192"/>
                    </a:cubicBezTo>
                    <a:cubicBezTo>
                      <a:pt x="397" y="132"/>
                      <a:pt x="364" y="53"/>
                      <a:pt x="305" y="20"/>
                    </a:cubicBezTo>
                    <a:cubicBezTo>
                      <a:pt x="282" y="6"/>
                      <a:pt x="257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36"/>
              <p:cNvSpPr/>
              <p:nvPr/>
            </p:nvSpPr>
            <p:spPr>
              <a:xfrm>
                <a:off x="4071663" y="2268419"/>
                <a:ext cx="11480" cy="8852"/>
              </a:xfrm>
              <a:custGeom>
                <a:rect b="b" l="l" r="r" t="t"/>
                <a:pathLst>
                  <a:path extrusionOk="0" h="256" w="332">
                    <a:moveTo>
                      <a:pt x="230" y="99"/>
                    </a:moveTo>
                    <a:cubicBezTo>
                      <a:pt x="231" y="99"/>
                      <a:pt x="230" y="101"/>
                      <a:pt x="228" y="102"/>
                    </a:cubicBezTo>
                    <a:lnTo>
                      <a:pt x="228" y="102"/>
                    </a:lnTo>
                    <a:cubicBezTo>
                      <a:pt x="228" y="101"/>
                      <a:pt x="228" y="101"/>
                      <a:pt x="227" y="101"/>
                    </a:cubicBezTo>
                    <a:lnTo>
                      <a:pt x="227" y="101"/>
                    </a:lnTo>
                    <a:cubicBezTo>
                      <a:pt x="227" y="101"/>
                      <a:pt x="227" y="101"/>
                      <a:pt x="226" y="101"/>
                    </a:cubicBezTo>
                    <a:lnTo>
                      <a:pt x="226" y="101"/>
                    </a:lnTo>
                    <a:cubicBezTo>
                      <a:pt x="226" y="101"/>
                      <a:pt x="226" y="101"/>
                      <a:pt x="226" y="101"/>
                    </a:cubicBezTo>
                    <a:lnTo>
                      <a:pt x="226" y="101"/>
                    </a:lnTo>
                    <a:cubicBezTo>
                      <a:pt x="228" y="100"/>
                      <a:pt x="229" y="99"/>
                      <a:pt x="230" y="99"/>
                    </a:cubicBezTo>
                    <a:close/>
                    <a:moveTo>
                      <a:pt x="221" y="107"/>
                    </a:moveTo>
                    <a:cubicBezTo>
                      <a:pt x="222" y="108"/>
                      <a:pt x="223" y="109"/>
                      <a:pt x="225" y="109"/>
                    </a:cubicBezTo>
                    <a:lnTo>
                      <a:pt x="221" y="107"/>
                    </a:lnTo>
                    <a:close/>
                    <a:moveTo>
                      <a:pt x="126" y="115"/>
                    </a:moveTo>
                    <a:cubicBezTo>
                      <a:pt x="122" y="115"/>
                      <a:pt x="118" y="118"/>
                      <a:pt x="119" y="118"/>
                    </a:cubicBezTo>
                    <a:cubicBezTo>
                      <a:pt x="120" y="118"/>
                      <a:pt x="122" y="117"/>
                      <a:pt x="126" y="115"/>
                    </a:cubicBezTo>
                    <a:close/>
                    <a:moveTo>
                      <a:pt x="206" y="102"/>
                    </a:moveTo>
                    <a:lnTo>
                      <a:pt x="221" y="107"/>
                    </a:lnTo>
                    <a:lnTo>
                      <a:pt x="221" y="107"/>
                    </a:lnTo>
                    <a:cubicBezTo>
                      <a:pt x="220" y="106"/>
                      <a:pt x="220" y="106"/>
                      <a:pt x="221" y="106"/>
                    </a:cubicBezTo>
                    <a:lnTo>
                      <a:pt x="221" y="106"/>
                    </a:lnTo>
                    <a:cubicBezTo>
                      <a:pt x="222" y="106"/>
                      <a:pt x="223" y="106"/>
                      <a:pt x="225" y="109"/>
                    </a:cubicBezTo>
                    <a:cubicBezTo>
                      <a:pt x="216" y="118"/>
                      <a:pt x="207" y="127"/>
                      <a:pt x="196" y="136"/>
                    </a:cubicBezTo>
                    <a:lnTo>
                      <a:pt x="196" y="136"/>
                    </a:lnTo>
                    <a:lnTo>
                      <a:pt x="179" y="142"/>
                    </a:lnTo>
                    <a:lnTo>
                      <a:pt x="166" y="148"/>
                    </a:lnTo>
                    <a:lnTo>
                      <a:pt x="126" y="148"/>
                    </a:lnTo>
                    <a:lnTo>
                      <a:pt x="120" y="142"/>
                    </a:lnTo>
                    <a:lnTo>
                      <a:pt x="113" y="142"/>
                    </a:lnTo>
                    <a:lnTo>
                      <a:pt x="113" y="135"/>
                    </a:lnTo>
                    <a:lnTo>
                      <a:pt x="107" y="135"/>
                    </a:lnTo>
                    <a:lnTo>
                      <a:pt x="100" y="128"/>
                    </a:lnTo>
                    <a:lnTo>
                      <a:pt x="100" y="128"/>
                    </a:lnTo>
                    <a:cubicBezTo>
                      <a:pt x="100" y="129"/>
                      <a:pt x="103" y="131"/>
                      <a:pt x="105" y="131"/>
                    </a:cubicBezTo>
                    <a:cubicBezTo>
                      <a:pt x="106" y="131"/>
                      <a:pt x="107" y="131"/>
                      <a:pt x="107" y="128"/>
                    </a:cubicBezTo>
                    <a:lnTo>
                      <a:pt x="107" y="122"/>
                    </a:lnTo>
                    <a:lnTo>
                      <a:pt x="120" y="115"/>
                    </a:lnTo>
                    <a:lnTo>
                      <a:pt x="126" y="115"/>
                    </a:lnTo>
                    <a:lnTo>
                      <a:pt x="140" y="109"/>
                    </a:lnTo>
                    <a:lnTo>
                      <a:pt x="153" y="109"/>
                    </a:lnTo>
                    <a:lnTo>
                      <a:pt x="159" y="102"/>
                    </a:lnTo>
                    <a:lnTo>
                      <a:pt x="159" y="102"/>
                    </a:lnTo>
                    <a:cubicBezTo>
                      <a:pt x="155" y="104"/>
                      <a:pt x="153" y="105"/>
                      <a:pt x="152" y="105"/>
                    </a:cubicBezTo>
                    <a:cubicBezTo>
                      <a:pt x="151" y="105"/>
                      <a:pt x="155" y="102"/>
                      <a:pt x="159" y="102"/>
                    </a:cubicBezTo>
                    <a:close/>
                    <a:moveTo>
                      <a:pt x="183" y="0"/>
                    </a:moveTo>
                    <a:cubicBezTo>
                      <a:pt x="175" y="0"/>
                      <a:pt x="167" y="1"/>
                      <a:pt x="159" y="3"/>
                    </a:cubicBezTo>
                    <a:cubicBezTo>
                      <a:pt x="126" y="3"/>
                      <a:pt x="93" y="10"/>
                      <a:pt x="67" y="29"/>
                    </a:cubicBezTo>
                    <a:cubicBezTo>
                      <a:pt x="34" y="43"/>
                      <a:pt x="14" y="69"/>
                      <a:pt x="8" y="102"/>
                    </a:cubicBezTo>
                    <a:cubicBezTo>
                      <a:pt x="1" y="142"/>
                      <a:pt x="14" y="181"/>
                      <a:pt x="47" y="208"/>
                    </a:cubicBezTo>
                    <a:cubicBezTo>
                      <a:pt x="77" y="228"/>
                      <a:pt x="108" y="237"/>
                      <a:pt x="138" y="237"/>
                    </a:cubicBezTo>
                    <a:cubicBezTo>
                      <a:pt x="143" y="237"/>
                      <a:pt x="148" y="236"/>
                      <a:pt x="154" y="236"/>
                    </a:cubicBezTo>
                    <a:lnTo>
                      <a:pt x="154" y="236"/>
                    </a:lnTo>
                    <a:cubicBezTo>
                      <a:pt x="159" y="246"/>
                      <a:pt x="169" y="256"/>
                      <a:pt x="182" y="256"/>
                    </a:cubicBezTo>
                    <a:cubicBezTo>
                      <a:pt x="185" y="256"/>
                      <a:pt x="189" y="255"/>
                      <a:pt x="192" y="254"/>
                    </a:cubicBezTo>
                    <a:lnTo>
                      <a:pt x="199" y="247"/>
                    </a:lnTo>
                    <a:cubicBezTo>
                      <a:pt x="212" y="247"/>
                      <a:pt x="219" y="247"/>
                      <a:pt x="225" y="241"/>
                    </a:cubicBezTo>
                    <a:cubicBezTo>
                      <a:pt x="239" y="234"/>
                      <a:pt x="245" y="221"/>
                      <a:pt x="259" y="214"/>
                    </a:cubicBezTo>
                    <a:cubicBezTo>
                      <a:pt x="278" y="201"/>
                      <a:pt x="298" y="181"/>
                      <a:pt x="311" y="162"/>
                    </a:cubicBezTo>
                    <a:cubicBezTo>
                      <a:pt x="331" y="135"/>
                      <a:pt x="331" y="95"/>
                      <a:pt x="318" y="62"/>
                    </a:cubicBezTo>
                    <a:cubicBezTo>
                      <a:pt x="305" y="36"/>
                      <a:pt x="272" y="16"/>
                      <a:pt x="239" y="10"/>
                    </a:cubicBezTo>
                    <a:cubicBezTo>
                      <a:pt x="220" y="5"/>
                      <a:pt x="201" y="0"/>
                      <a:pt x="1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36"/>
              <p:cNvSpPr/>
              <p:nvPr/>
            </p:nvSpPr>
            <p:spPr>
              <a:xfrm>
                <a:off x="4092237" y="2257181"/>
                <a:ext cx="8714" cy="8852"/>
              </a:xfrm>
              <a:custGeom>
                <a:rect b="b" l="l" r="r" t="t"/>
                <a:pathLst>
                  <a:path extrusionOk="0" h="256" w="252">
                    <a:moveTo>
                      <a:pt x="152" y="110"/>
                    </a:moveTo>
                    <a:lnTo>
                      <a:pt x="144" y="113"/>
                    </a:lnTo>
                    <a:lnTo>
                      <a:pt x="144" y="113"/>
                    </a:lnTo>
                    <a:lnTo>
                      <a:pt x="143" y="112"/>
                    </a:lnTo>
                    <a:lnTo>
                      <a:pt x="143" y="112"/>
                    </a:lnTo>
                    <a:lnTo>
                      <a:pt x="143" y="112"/>
                    </a:lnTo>
                    <a:lnTo>
                      <a:pt x="143" y="112"/>
                    </a:lnTo>
                    <a:cubicBezTo>
                      <a:pt x="147" y="111"/>
                      <a:pt x="150" y="110"/>
                      <a:pt x="152" y="110"/>
                    </a:cubicBezTo>
                    <a:close/>
                    <a:moveTo>
                      <a:pt x="137" y="114"/>
                    </a:moveTo>
                    <a:lnTo>
                      <a:pt x="137" y="114"/>
                    </a:lnTo>
                    <a:cubicBezTo>
                      <a:pt x="137" y="114"/>
                      <a:pt x="137" y="115"/>
                      <a:pt x="137" y="115"/>
                    </a:cubicBezTo>
                    <a:lnTo>
                      <a:pt x="137" y="115"/>
                    </a:lnTo>
                    <a:lnTo>
                      <a:pt x="132" y="117"/>
                    </a:lnTo>
                    <a:lnTo>
                      <a:pt x="136" y="117"/>
                    </a:lnTo>
                    <a:cubicBezTo>
                      <a:pt x="136" y="117"/>
                      <a:pt x="136" y="117"/>
                      <a:pt x="136" y="117"/>
                    </a:cubicBezTo>
                    <a:lnTo>
                      <a:pt x="136" y="117"/>
                    </a:lnTo>
                    <a:cubicBezTo>
                      <a:pt x="135" y="117"/>
                      <a:pt x="134" y="117"/>
                      <a:pt x="132" y="117"/>
                    </a:cubicBezTo>
                    <a:cubicBezTo>
                      <a:pt x="131" y="117"/>
                      <a:pt x="129" y="117"/>
                      <a:pt x="127" y="118"/>
                    </a:cubicBezTo>
                    <a:lnTo>
                      <a:pt x="127" y="118"/>
                    </a:lnTo>
                    <a:cubicBezTo>
                      <a:pt x="128" y="117"/>
                      <a:pt x="129" y="117"/>
                      <a:pt x="130" y="116"/>
                    </a:cubicBezTo>
                    <a:lnTo>
                      <a:pt x="130" y="116"/>
                    </a:lnTo>
                    <a:cubicBezTo>
                      <a:pt x="131" y="116"/>
                      <a:pt x="132" y="116"/>
                      <a:pt x="133" y="115"/>
                    </a:cubicBezTo>
                    <a:lnTo>
                      <a:pt x="133" y="115"/>
                    </a:lnTo>
                    <a:lnTo>
                      <a:pt x="132" y="117"/>
                    </a:lnTo>
                    <a:lnTo>
                      <a:pt x="133" y="115"/>
                    </a:lnTo>
                    <a:lnTo>
                      <a:pt x="133" y="115"/>
                    </a:lnTo>
                    <a:cubicBezTo>
                      <a:pt x="134" y="115"/>
                      <a:pt x="136" y="114"/>
                      <a:pt x="137" y="114"/>
                    </a:cubicBezTo>
                    <a:close/>
                    <a:moveTo>
                      <a:pt x="113" y="130"/>
                    </a:moveTo>
                    <a:lnTo>
                      <a:pt x="113" y="130"/>
                    </a:lnTo>
                    <a:cubicBezTo>
                      <a:pt x="110" y="135"/>
                      <a:pt x="107" y="140"/>
                      <a:pt x="106" y="146"/>
                    </a:cubicBezTo>
                    <a:lnTo>
                      <a:pt x="106" y="146"/>
                    </a:lnTo>
                    <a:cubicBezTo>
                      <a:pt x="106" y="146"/>
                      <a:pt x="106" y="146"/>
                      <a:pt x="106" y="146"/>
                    </a:cubicBezTo>
                    <a:lnTo>
                      <a:pt x="106" y="146"/>
                    </a:lnTo>
                    <a:cubicBezTo>
                      <a:pt x="107" y="139"/>
                      <a:pt x="110" y="134"/>
                      <a:pt x="113" y="130"/>
                    </a:cubicBezTo>
                    <a:close/>
                    <a:moveTo>
                      <a:pt x="148" y="1"/>
                    </a:moveTo>
                    <a:cubicBezTo>
                      <a:pt x="137" y="1"/>
                      <a:pt x="125" y="2"/>
                      <a:pt x="113" y="4"/>
                    </a:cubicBezTo>
                    <a:cubicBezTo>
                      <a:pt x="60" y="18"/>
                      <a:pt x="13" y="64"/>
                      <a:pt x="0" y="117"/>
                    </a:cubicBezTo>
                    <a:cubicBezTo>
                      <a:pt x="0" y="130"/>
                      <a:pt x="0" y="150"/>
                      <a:pt x="0" y="163"/>
                    </a:cubicBezTo>
                    <a:cubicBezTo>
                      <a:pt x="7" y="183"/>
                      <a:pt x="13" y="196"/>
                      <a:pt x="27" y="209"/>
                    </a:cubicBezTo>
                    <a:cubicBezTo>
                      <a:pt x="38" y="220"/>
                      <a:pt x="58" y="231"/>
                      <a:pt x="80" y="235"/>
                    </a:cubicBezTo>
                    <a:lnTo>
                      <a:pt x="80" y="235"/>
                    </a:lnTo>
                    <a:cubicBezTo>
                      <a:pt x="83" y="246"/>
                      <a:pt x="96" y="255"/>
                      <a:pt x="113" y="255"/>
                    </a:cubicBezTo>
                    <a:cubicBezTo>
                      <a:pt x="119" y="255"/>
                      <a:pt x="132" y="249"/>
                      <a:pt x="139" y="249"/>
                    </a:cubicBezTo>
                    <a:lnTo>
                      <a:pt x="152" y="242"/>
                    </a:lnTo>
                    <a:cubicBezTo>
                      <a:pt x="159" y="236"/>
                      <a:pt x="165" y="229"/>
                      <a:pt x="172" y="229"/>
                    </a:cubicBezTo>
                    <a:lnTo>
                      <a:pt x="185" y="216"/>
                    </a:lnTo>
                    <a:cubicBezTo>
                      <a:pt x="192" y="209"/>
                      <a:pt x="205" y="203"/>
                      <a:pt x="212" y="189"/>
                    </a:cubicBezTo>
                    <a:cubicBezTo>
                      <a:pt x="231" y="170"/>
                      <a:pt x="245" y="137"/>
                      <a:pt x="245" y="104"/>
                    </a:cubicBezTo>
                    <a:cubicBezTo>
                      <a:pt x="251" y="71"/>
                      <a:pt x="231" y="38"/>
                      <a:pt x="205" y="18"/>
                    </a:cubicBezTo>
                    <a:cubicBezTo>
                      <a:pt x="188" y="5"/>
                      <a:pt x="169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5" name="Google Shape;2325;p36"/>
              <p:cNvSpPr/>
              <p:nvPr/>
            </p:nvSpPr>
            <p:spPr>
              <a:xfrm>
                <a:off x="4099982" y="2240411"/>
                <a:ext cx="8714" cy="8057"/>
              </a:xfrm>
              <a:custGeom>
                <a:rect b="b" l="l" r="r" t="t"/>
                <a:pathLst>
                  <a:path extrusionOk="0" h="233" w="252">
                    <a:moveTo>
                      <a:pt x="118" y="116"/>
                    </a:moveTo>
                    <a:lnTo>
                      <a:pt x="117" y="118"/>
                    </a:lnTo>
                    <a:lnTo>
                      <a:pt x="113" y="120"/>
                    </a:lnTo>
                    <a:lnTo>
                      <a:pt x="118" y="116"/>
                    </a:lnTo>
                    <a:close/>
                    <a:moveTo>
                      <a:pt x="113" y="133"/>
                    </a:moveTo>
                    <a:lnTo>
                      <a:pt x="117" y="135"/>
                    </a:lnTo>
                    <a:lnTo>
                      <a:pt x="117" y="135"/>
                    </a:lnTo>
                    <a:lnTo>
                      <a:pt x="118" y="136"/>
                    </a:lnTo>
                    <a:lnTo>
                      <a:pt x="118" y="136"/>
                    </a:lnTo>
                    <a:cubicBezTo>
                      <a:pt x="116" y="135"/>
                      <a:pt x="114" y="134"/>
                      <a:pt x="113" y="133"/>
                    </a:cubicBezTo>
                    <a:close/>
                    <a:moveTo>
                      <a:pt x="118" y="136"/>
                    </a:moveTo>
                    <a:lnTo>
                      <a:pt x="126" y="140"/>
                    </a:lnTo>
                    <a:lnTo>
                      <a:pt x="126" y="140"/>
                    </a:lnTo>
                    <a:cubicBezTo>
                      <a:pt x="124" y="139"/>
                      <a:pt x="121" y="138"/>
                      <a:pt x="119" y="137"/>
                    </a:cubicBezTo>
                    <a:lnTo>
                      <a:pt x="119" y="137"/>
                    </a:lnTo>
                    <a:lnTo>
                      <a:pt x="118" y="136"/>
                    </a:lnTo>
                    <a:close/>
                    <a:moveTo>
                      <a:pt x="139" y="133"/>
                    </a:moveTo>
                    <a:lnTo>
                      <a:pt x="133" y="140"/>
                    </a:lnTo>
                    <a:lnTo>
                      <a:pt x="139" y="140"/>
                    </a:lnTo>
                    <a:lnTo>
                      <a:pt x="139" y="133"/>
                    </a:lnTo>
                    <a:close/>
                    <a:moveTo>
                      <a:pt x="133" y="109"/>
                    </a:moveTo>
                    <a:lnTo>
                      <a:pt x="141" y="111"/>
                    </a:lnTo>
                    <a:lnTo>
                      <a:pt x="143" y="120"/>
                    </a:lnTo>
                    <a:lnTo>
                      <a:pt x="143" y="120"/>
                    </a:lnTo>
                    <a:cubicBezTo>
                      <a:pt x="140" y="125"/>
                      <a:pt x="139" y="132"/>
                      <a:pt x="139" y="140"/>
                    </a:cubicBezTo>
                    <a:lnTo>
                      <a:pt x="134" y="142"/>
                    </a:lnTo>
                    <a:lnTo>
                      <a:pt x="134" y="142"/>
                    </a:lnTo>
                    <a:cubicBezTo>
                      <a:pt x="133" y="142"/>
                      <a:pt x="132" y="142"/>
                      <a:pt x="131" y="141"/>
                    </a:cubicBezTo>
                    <a:lnTo>
                      <a:pt x="131" y="141"/>
                    </a:lnTo>
                    <a:lnTo>
                      <a:pt x="133" y="140"/>
                    </a:lnTo>
                    <a:lnTo>
                      <a:pt x="126" y="140"/>
                    </a:lnTo>
                    <a:lnTo>
                      <a:pt x="116" y="130"/>
                    </a:lnTo>
                    <a:lnTo>
                      <a:pt x="115" y="126"/>
                    </a:lnTo>
                    <a:lnTo>
                      <a:pt x="115" y="126"/>
                    </a:lnTo>
                    <a:lnTo>
                      <a:pt x="116" y="123"/>
                    </a:lnTo>
                    <a:lnTo>
                      <a:pt x="116" y="123"/>
                    </a:lnTo>
                    <a:lnTo>
                      <a:pt x="126" y="113"/>
                    </a:lnTo>
                    <a:lnTo>
                      <a:pt x="118" y="117"/>
                    </a:lnTo>
                    <a:lnTo>
                      <a:pt x="118" y="117"/>
                    </a:lnTo>
                    <a:lnTo>
                      <a:pt x="119" y="116"/>
                    </a:lnTo>
                    <a:lnTo>
                      <a:pt x="119" y="116"/>
                    </a:lnTo>
                    <a:lnTo>
                      <a:pt x="126" y="111"/>
                    </a:lnTo>
                    <a:lnTo>
                      <a:pt x="126" y="111"/>
                    </a:lnTo>
                    <a:lnTo>
                      <a:pt x="133" y="109"/>
                    </a:lnTo>
                    <a:close/>
                    <a:moveTo>
                      <a:pt x="131" y="142"/>
                    </a:moveTo>
                    <a:lnTo>
                      <a:pt x="133" y="143"/>
                    </a:lnTo>
                    <a:lnTo>
                      <a:pt x="133" y="143"/>
                    </a:lnTo>
                    <a:lnTo>
                      <a:pt x="126" y="146"/>
                    </a:lnTo>
                    <a:lnTo>
                      <a:pt x="126" y="146"/>
                    </a:lnTo>
                    <a:lnTo>
                      <a:pt x="131" y="142"/>
                    </a:lnTo>
                    <a:close/>
                    <a:moveTo>
                      <a:pt x="139" y="1"/>
                    </a:moveTo>
                    <a:cubicBezTo>
                      <a:pt x="113" y="1"/>
                      <a:pt x="87" y="7"/>
                      <a:pt x="67" y="27"/>
                    </a:cubicBezTo>
                    <a:cubicBezTo>
                      <a:pt x="47" y="40"/>
                      <a:pt x="27" y="60"/>
                      <a:pt x="21" y="87"/>
                    </a:cubicBezTo>
                    <a:cubicBezTo>
                      <a:pt x="1" y="140"/>
                      <a:pt x="27" y="206"/>
                      <a:pt x="80" y="225"/>
                    </a:cubicBezTo>
                    <a:cubicBezTo>
                      <a:pt x="92" y="230"/>
                      <a:pt x="103" y="232"/>
                      <a:pt x="115" y="232"/>
                    </a:cubicBezTo>
                    <a:cubicBezTo>
                      <a:pt x="130" y="232"/>
                      <a:pt x="144" y="229"/>
                      <a:pt x="157" y="222"/>
                    </a:cubicBezTo>
                    <a:lnTo>
                      <a:pt x="157" y="222"/>
                    </a:lnTo>
                    <a:cubicBezTo>
                      <a:pt x="164" y="226"/>
                      <a:pt x="171" y="228"/>
                      <a:pt x="179" y="228"/>
                    </a:cubicBezTo>
                    <a:cubicBezTo>
                      <a:pt x="183" y="228"/>
                      <a:pt x="188" y="227"/>
                      <a:pt x="192" y="225"/>
                    </a:cubicBezTo>
                    <a:cubicBezTo>
                      <a:pt x="212" y="219"/>
                      <a:pt x="232" y="206"/>
                      <a:pt x="238" y="192"/>
                    </a:cubicBezTo>
                    <a:cubicBezTo>
                      <a:pt x="245" y="179"/>
                      <a:pt x="245" y="166"/>
                      <a:pt x="252" y="159"/>
                    </a:cubicBezTo>
                    <a:cubicBezTo>
                      <a:pt x="252" y="133"/>
                      <a:pt x="252" y="113"/>
                      <a:pt x="245" y="93"/>
                    </a:cubicBezTo>
                    <a:cubicBezTo>
                      <a:pt x="238" y="67"/>
                      <a:pt x="232" y="47"/>
                      <a:pt x="212" y="34"/>
                    </a:cubicBezTo>
                    <a:cubicBezTo>
                      <a:pt x="192" y="14"/>
                      <a:pt x="166" y="7"/>
                      <a:pt x="1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36"/>
              <p:cNvSpPr/>
              <p:nvPr/>
            </p:nvSpPr>
            <p:spPr>
              <a:xfrm>
                <a:off x="4104097" y="2232873"/>
                <a:ext cx="2109" cy="1867"/>
              </a:xfrm>
              <a:custGeom>
                <a:rect b="b" l="l" r="r" t="t"/>
                <a:pathLst>
                  <a:path extrusionOk="0" h="54" w="61">
                    <a:moveTo>
                      <a:pt x="7" y="1"/>
                    </a:moveTo>
                    <a:lnTo>
                      <a:pt x="1" y="8"/>
                    </a:lnTo>
                    <a:lnTo>
                      <a:pt x="1" y="14"/>
                    </a:lnTo>
                    <a:lnTo>
                      <a:pt x="1" y="21"/>
                    </a:lnTo>
                    <a:lnTo>
                      <a:pt x="1" y="27"/>
                    </a:lnTo>
                    <a:lnTo>
                      <a:pt x="14" y="47"/>
                    </a:lnTo>
                    <a:lnTo>
                      <a:pt x="20" y="54"/>
                    </a:lnTo>
                    <a:lnTo>
                      <a:pt x="40" y="54"/>
                    </a:lnTo>
                    <a:lnTo>
                      <a:pt x="53" y="47"/>
                    </a:lnTo>
                    <a:lnTo>
                      <a:pt x="53" y="41"/>
                    </a:lnTo>
                    <a:lnTo>
                      <a:pt x="60" y="34"/>
                    </a:lnTo>
                    <a:lnTo>
                      <a:pt x="53" y="21"/>
                    </a:lnTo>
                    <a:lnTo>
                      <a:pt x="47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7" name="Google Shape;2327;p36"/>
              <p:cNvSpPr/>
              <p:nvPr/>
            </p:nvSpPr>
            <p:spPr>
              <a:xfrm>
                <a:off x="3955690" y="2213856"/>
                <a:ext cx="12828" cy="13174"/>
              </a:xfrm>
              <a:custGeom>
                <a:rect b="b" l="l" r="r" t="t"/>
                <a:pathLst>
                  <a:path extrusionOk="0" h="381" w="371">
                    <a:moveTo>
                      <a:pt x="135" y="133"/>
                    </a:moveTo>
                    <a:cubicBezTo>
                      <a:pt x="136" y="133"/>
                      <a:pt x="136" y="134"/>
                      <a:pt x="136" y="134"/>
                    </a:cubicBezTo>
                    <a:lnTo>
                      <a:pt x="136" y="134"/>
                    </a:lnTo>
                    <a:cubicBezTo>
                      <a:pt x="135" y="134"/>
                      <a:pt x="134" y="135"/>
                      <a:pt x="133" y="135"/>
                    </a:cubicBezTo>
                    <a:lnTo>
                      <a:pt x="133" y="135"/>
                    </a:ln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lnTo>
                      <a:pt x="133" y="135"/>
                    </a:ln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4" y="135"/>
                      <a:pt x="135" y="135"/>
                      <a:pt x="135" y="135"/>
                    </a:cubicBezTo>
                    <a:lnTo>
                      <a:pt x="135" y="135"/>
                    </a:lnTo>
                    <a:cubicBezTo>
                      <a:pt x="135" y="136"/>
                      <a:pt x="135" y="137"/>
                      <a:pt x="135" y="137"/>
                    </a:cubicBezTo>
                    <a:lnTo>
                      <a:pt x="135" y="137"/>
                    </a:lnTo>
                    <a:lnTo>
                      <a:pt x="133" y="138"/>
                    </a:lnTo>
                    <a:lnTo>
                      <a:pt x="133" y="135"/>
                    </a:lnTo>
                    <a:lnTo>
                      <a:pt x="133" y="135"/>
                    </a:lnTo>
                    <a:cubicBezTo>
                      <a:pt x="131" y="136"/>
                      <a:pt x="129" y="137"/>
                      <a:pt x="129" y="137"/>
                    </a:cubicBezTo>
                    <a:cubicBezTo>
                      <a:pt x="129" y="137"/>
                      <a:pt x="130" y="136"/>
                      <a:pt x="133" y="135"/>
                    </a:cubicBezTo>
                    <a:cubicBezTo>
                      <a:pt x="134" y="134"/>
                      <a:pt x="135" y="133"/>
                      <a:pt x="135" y="133"/>
                    </a:cubicBezTo>
                    <a:close/>
                    <a:moveTo>
                      <a:pt x="146" y="135"/>
                    </a:moveTo>
                    <a:lnTo>
                      <a:pt x="146" y="135"/>
                    </a:lnTo>
                    <a:cubicBezTo>
                      <a:pt x="153" y="138"/>
                      <a:pt x="159" y="143"/>
                      <a:pt x="166" y="148"/>
                    </a:cubicBezTo>
                    <a:lnTo>
                      <a:pt x="146" y="135"/>
                    </a:lnTo>
                    <a:close/>
                    <a:moveTo>
                      <a:pt x="207" y="183"/>
                    </a:moveTo>
                    <a:cubicBezTo>
                      <a:pt x="211" y="188"/>
                      <a:pt x="215" y="194"/>
                      <a:pt x="219" y="201"/>
                    </a:cubicBezTo>
                    <a:lnTo>
                      <a:pt x="207" y="183"/>
                    </a:lnTo>
                    <a:close/>
                    <a:moveTo>
                      <a:pt x="219" y="208"/>
                    </a:moveTo>
                    <a:cubicBezTo>
                      <a:pt x="219" y="209"/>
                      <a:pt x="218" y="210"/>
                      <a:pt x="218" y="211"/>
                    </a:cubicBezTo>
                    <a:lnTo>
                      <a:pt x="218" y="211"/>
                    </a:lnTo>
                    <a:cubicBezTo>
                      <a:pt x="218" y="210"/>
                      <a:pt x="218" y="210"/>
                      <a:pt x="218" y="210"/>
                    </a:cubicBezTo>
                    <a:lnTo>
                      <a:pt x="218" y="210"/>
                    </a:lnTo>
                    <a:lnTo>
                      <a:pt x="219" y="208"/>
                    </a:lnTo>
                    <a:close/>
                    <a:moveTo>
                      <a:pt x="218" y="211"/>
                    </a:moveTo>
                    <a:lnTo>
                      <a:pt x="218" y="211"/>
                    </a:lnTo>
                    <a:cubicBezTo>
                      <a:pt x="218" y="212"/>
                      <a:pt x="219" y="213"/>
                      <a:pt x="219" y="214"/>
                    </a:cubicBezTo>
                    <a:lnTo>
                      <a:pt x="218" y="212"/>
                    </a:lnTo>
                    <a:lnTo>
                      <a:pt x="218" y="212"/>
                    </a:lnTo>
                    <a:cubicBezTo>
                      <a:pt x="217" y="213"/>
                      <a:pt x="217" y="214"/>
                      <a:pt x="217" y="215"/>
                    </a:cubicBezTo>
                    <a:lnTo>
                      <a:pt x="217" y="215"/>
                    </a:lnTo>
                    <a:cubicBezTo>
                      <a:pt x="217" y="214"/>
                      <a:pt x="217" y="213"/>
                      <a:pt x="217" y="213"/>
                    </a:cubicBezTo>
                    <a:lnTo>
                      <a:pt x="217" y="213"/>
                    </a:lnTo>
                    <a:lnTo>
                      <a:pt x="217" y="211"/>
                    </a:lnTo>
                    <a:lnTo>
                      <a:pt x="217" y="211"/>
                    </a:lnTo>
                    <a:lnTo>
                      <a:pt x="218" y="212"/>
                    </a:lnTo>
                    <a:lnTo>
                      <a:pt x="218" y="212"/>
                    </a:lnTo>
                    <a:cubicBezTo>
                      <a:pt x="218" y="211"/>
                      <a:pt x="218" y="211"/>
                      <a:pt x="218" y="211"/>
                    </a:cubicBezTo>
                    <a:close/>
                    <a:moveTo>
                      <a:pt x="217" y="215"/>
                    </a:moveTo>
                    <a:cubicBezTo>
                      <a:pt x="216" y="215"/>
                      <a:pt x="216" y="216"/>
                      <a:pt x="216" y="217"/>
                    </a:cubicBezTo>
                    <a:lnTo>
                      <a:pt x="216" y="217"/>
                    </a:lnTo>
                    <a:lnTo>
                      <a:pt x="215" y="218"/>
                    </a:lnTo>
                    <a:cubicBezTo>
                      <a:pt x="216" y="217"/>
                      <a:pt x="216" y="216"/>
                      <a:pt x="217" y="215"/>
                    </a:cubicBezTo>
                    <a:close/>
                    <a:moveTo>
                      <a:pt x="216" y="219"/>
                    </a:moveTo>
                    <a:cubicBezTo>
                      <a:pt x="215" y="221"/>
                      <a:pt x="214" y="224"/>
                      <a:pt x="212" y="227"/>
                    </a:cubicBezTo>
                    <a:lnTo>
                      <a:pt x="214" y="221"/>
                    </a:lnTo>
                    <a:lnTo>
                      <a:pt x="216" y="219"/>
                    </a:lnTo>
                    <a:close/>
                    <a:moveTo>
                      <a:pt x="141" y="137"/>
                    </a:moveTo>
                    <a:cubicBezTo>
                      <a:pt x="148" y="139"/>
                      <a:pt x="157" y="144"/>
                      <a:pt x="166" y="148"/>
                    </a:cubicBezTo>
                    <a:cubicBezTo>
                      <a:pt x="172" y="153"/>
                      <a:pt x="179" y="158"/>
                      <a:pt x="186" y="161"/>
                    </a:cubicBez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86" y="161"/>
                      <a:pt x="199" y="168"/>
                      <a:pt x="205" y="181"/>
                    </a:cubicBezTo>
                    <a:lnTo>
                      <a:pt x="193" y="168"/>
                    </a:lnTo>
                    <a:lnTo>
                      <a:pt x="193" y="168"/>
                    </a:lnTo>
                    <a:cubicBezTo>
                      <a:pt x="198" y="174"/>
                      <a:pt x="202" y="178"/>
                      <a:pt x="206" y="182"/>
                    </a:cubicBezTo>
                    <a:lnTo>
                      <a:pt x="206" y="182"/>
                    </a:lnTo>
                    <a:cubicBezTo>
                      <a:pt x="208" y="187"/>
                      <a:pt x="210" y="191"/>
                      <a:pt x="212" y="195"/>
                    </a:cubicBezTo>
                    <a:lnTo>
                      <a:pt x="212" y="195"/>
                    </a:lnTo>
                    <a:lnTo>
                      <a:pt x="212" y="194"/>
                    </a:lnTo>
                    <a:lnTo>
                      <a:pt x="212" y="194"/>
                    </a:lnTo>
                    <a:cubicBezTo>
                      <a:pt x="214" y="198"/>
                      <a:pt x="215" y="200"/>
                      <a:pt x="216" y="203"/>
                    </a:cubicBezTo>
                    <a:lnTo>
                      <a:pt x="216" y="203"/>
                    </a:lnTo>
                    <a:cubicBezTo>
                      <a:pt x="215" y="200"/>
                      <a:pt x="214" y="198"/>
                      <a:pt x="212" y="195"/>
                    </a:cubicBezTo>
                    <a:lnTo>
                      <a:pt x="212" y="195"/>
                    </a:lnTo>
                    <a:lnTo>
                      <a:pt x="217" y="209"/>
                    </a:lnTo>
                    <a:lnTo>
                      <a:pt x="217" y="209"/>
                    </a:lnTo>
                    <a:cubicBezTo>
                      <a:pt x="217" y="207"/>
                      <a:pt x="216" y="205"/>
                      <a:pt x="216" y="203"/>
                    </a:cubicBezTo>
                    <a:lnTo>
                      <a:pt x="216" y="203"/>
                    </a:lnTo>
                    <a:cubicBezTo>
                      <a:pt x="216" y="205"/>
                      <a:pt x="217" y="207"/>
                      <a:pt x="218" y="209"/>
                    </a:cubicBezTo>
                    <a:lnTo>
                      <a:pt x="218" y="209"/>
                    </a:lnTo>
                    <a:lnTo>
                      <a:pt x="217" y="210"/>
                    </a:lnTo>
                    <a:lnTo>
                      <a:pt x="217" y="210"/>
                    </a:lnTo>
                    <a:lnTo>
                      <a:pt x="217" y="209"/>
                    </a:lnTo>
                    <a:lnTo>
                      <a:pt x="217" y="209"/>
                    </a:lnTo>
                    <a:cubicBezTo>
                      <a:pt x="217" y="210"/>
                      <a:pt x="217" y="210"/>
                      <a:pt x="217" y="211"/>
                    </a:cubicBezTo>
                    <a:lnTo>
                      <a:pt x="217" y="211"/>
                    </a:lnTo>
                    <a:lnTo>
                      <a:pt x="212" y="221"/>
                    </a:lnTo>
                    <a:lnTo>
                      <a:pt x="212" y="221"/>
                    </a:lnTo>
                    <a:lnTo>
                      <a:pt x="212" y="221"/>
                    </a:lnTo>
                    <a:cubicBezTo>
                      <a:pt x="208" y="225"/>
                      <a:pt x="203" y="230"/>
                      <a:pt x="199" y="234"/>
                    </a:cubicBezTo>
                    <a:lnTo>
                      <a:pt x="192" y="234"/>
                    </a:lnTo>
                    <a:cubicBezTo>
                      <a:pt x="190" y="232"/>
                      <a:pt x="188" y="230"/>
                      <a:pt x="186" y="227"/>
                    </a:cubicBezTo>
                    <a:lnTo>
                      <a:pt x="172" y="214"/>
                    </a:lnTo>
                    <a:lnTo>
                      <a:pt x="153" y="201"/>
                    </a:lnTo>
                    <a:lnTo>
                      <a:pt x="139" y="188"/>
                    </a:lnTo>
                    <a:lnTo>
                      <a:pt x="135" y="179"/>
                    </a:lnTo>
                    <a:lnTo>
                      <a:pt x="135" y="179"/>
                    </a:lnTo>
                    <a:cubicBezTo>
                      <a:pt x="135" y="179"/>
                      <a:pt x="135" y="179"/>
                      <a:pt x="135" y="179"/>
                    </a:cubicBezTo>
                    <a:cubicBezTo>
                      <a:pt x="134" y="179"/>
                      <a:pt x="133" y="177"/>
                      <a:pt x="133" y="175"/>
                    </a:cubicBezTo>
                    <a:lnTo>
                      <a:pt x="133" y="175"/>
                    </a:lnTo>
                    <a:lnTo>
                      <a:pt x="135" y="179"/>
                    </a:lnTo>
                    <a:lnTo>
                      <a:pt x="135" y="179"/>
                    </a:lnTo>
                    <a:cubicBezTo>
                      <a:pt x="136" y="179"/>
                      <a:pt x="136" y="175"/>
                      <a:pt x="133" y="168"/>
                    </a:cubicBezTo>
                    <a:lnTo>
                      <a:pt x="133" y="175"/>
                    </a:lnTo>
                    <a:lnTo>
                      <a:pt x="126" y="155"/>
                    </a:lnTo>
                    <a:lnTo>
                      <a:pt x="133" y="168"/>
                    </a:lnTo>
                    <a:cubicBezTo>
                      <a:pt x="133" y="163"/>
                      <a:pt x="133" y="157"/>
                      <a:pt x="133" y="148"/>
                    </a:cubicBezTo>
                    <a:lnTo>
                      <a:pt x="133" y="139"/>
                    </a:lnTo>
                    <a:lnTo>
                      <a:pt x="133" y="139"/>
                    </a:lnTo>
                    <a:lnTo>
                      <a:pt x="134" y="139"/>
                    </a:lnTo>
                    <a:lnTo>
                      <a:pt x="134" y="139"/>
                    </a:lnTo>
                    <a:cubicBezTo>
                      <a:pt x="133" y="140"/>
                      <a:pt x="133" y="142"/>
                      <a:pt x="133" y="142"/>
                    </a:cubicBezTo>
                    <a:lnTo>
                      <a:pt x="133" y="142"/>
                    </a:lnTo>
                    <a:lnTo>
                      <a:pt x="136" y="138"/>
                    </a:lnTo>
                    <a:lnTo>
                      <a:pt x="136" y="138"/>
                    </a:lnTo>
                    <a:lnTo>
                      <a:pt x="141" y="137"/>
                    </a:lnTo>
                    <a:close/>
                    <a:moveTo>
                      <a:pt x="199" y="234"/>
                    </a:moveTo>
                    <a:lnTo>
                      <a:pt x="199" y="234"/>
                    </a:lnTo>
                    <a:cubicBezTo>
                      <a:pt x="199" y="234"/>
                      <a:pt x="199" y="234"/>
                      <a:pt x="199" y="234"/>
                    </a:cubicBezTo>
                    <a:lnTo>
                      <a:pt x="199" y="234"/>
                    </a:lnTo>
                    <a:cubicBezTo>
                      <a:pt x="198" y="234"/>
                      <a:pt x="198" y="234"/>
                      <a:pt x="198" y="234"/>
                    </a:cubicBezTo>
                    <a:lnTo>
                      <a:pt x="198" y="234"/>
                    </a:lnTo>
                    <a:lnTo>
                      <a:pt x="199" y="234"/>
                    </a:lnTo>
                    <a:close/>
                    <a:moveTo>
                      <a:pt x="151" y="1"/>
                    </a:moveTo>
                    <a:cubicBezTo>
                      <a:pt x="143" y="1"/>
                      <a:pt x="134" y="2"/>
                      <a:pt x="126" y="3"/>
                    </a:cubicBezTo>
                    <a:cubicBezTo>
                      <a:pt x="80" y="3"/>
                      <a:pt x="40" y="29"/>
                      <a:pt x="20" y="69"/>
                    </a:cubicBezTo>
                    <a:cubicBezTo>
                      <a:pt x="1" y="102"/>
                      <a:pt x="1" y="142"/>
                      <a:pt x="7" y="181"/>
                    </a:cubicBezTo>
                    <a:cubicBezTo>
                      <a:pt x="14" y="221"/>
                      <a:pt x="34" y="254"/>
                      <a:pt x="67" y="280"/>
                    </a:cubicBezTo>
                    <a:cubicBezTo>
                      <a:pt x="72" y="286"/>
                      <a:pt x="78" y="291"/>
                      <a:pt x="84" y="297"/>
                    </a:cubicBezTo>
                    <a:lnTo>
                      <a:pt x="84" y="297"/>
                    </a:lnTo>
                    <a:cubicBezTo>
                      <a:pt x="84" y="302"/>
                      <a:pt x="85" y="308"/>
                      <a:pt x="87" y="313"/>
                    </a:cubicBezTo>
                    <a:cubicBezTo>
                      <a:pt x="98" y="364"/>
                      <a:pt x="142" y="381"/>
                      <a:pt x="188" y="381"/>
                    </a:cubicBezTo>
                    <a:cubicBezTo>
                      <a:pt x="196" y="381"/>
                      <a:pt x="204" y="380"/>
                      <a:pt x="212" y="379"/>
                    </a:cubicBezTo>
                    <a:cubicBezTo>
                      <a:pt x="245" y="373"/>
                      <a:pt x="278" y="359"/>
                      <a:pt x="311" y="333"/>
                    </a:cubicBezTo>
                    <a:cubicBezTo>
                      <a:pt x="370" y="274"/>
                      <a:pt x="370" y="188"/>
                      <a:pt x="331" y="115"/>
                    </a:cubicBezTo>
                    <a:cubicBezTo>
                      <a:pt x="295" y="50"/>
                      <a:pt x="223" y="1"/>
                      <a:pt x="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8" name="Google Shape;2328;p36"/>
              <p:cNvSpPr/>
              <p:nvPr/>
            </p:nvSpPr>
            <p:spPr>
              <a:xfrm>
                <a:off x="3954549" y="2224367"/>
                <a:ext cx="13278" cy="11514"/>
              </a:xfrm>
              <a:custGeom>
                <a:rect b="b" l="l" r="r" t="t"/>
                <a:pathLst>
                  <a:path extrusionOk="0" h="333" w="384">
                    <a:moveTo>
                      <a:pt x="155" y="116"/>
                    </a:moveTo>
                    <a:cubicBezTo>
                      <a:pt x="154" y="118"/>
                      <a:pt x="153" y="120"/>
                      <a:pt x="153" y="122"/>
                    </a:cubicBezTo>
                    <a:cubicBezTo>
                      <a:pt x="154" y="119"/>
                      <a:pt x="155" y="117"/>
                      <a:pt x="155" y="116"/>
                    </a:cubicBezTo>
                    <a:close/>
                    <a:moveTo>
                      <a:pt x="235" y="150"/>
                    </a:moveTo>
                    <a:lnTo>
                      <a:pt x="235" y="150"/>
                    </a:lnTo>
                    <a:cubicBezTo>
                      <a:pt x="236" y="152"/>
                      <a:pt x="237" y="153"/>
                      <a:pt x="238" y="155"/>
                    </a:cubicBezTo>
                    <a:lnTo>
                      <a:pt x="235" y="151"/>
                    </a:lnTo>
                    <a:lnTo>
                      <a:pt x="235" y="150"/>
                    </a:lnTo>
                    <a:close/>
                    <a:moveTo>
                      <a:pt x="159" y="167"/>
                    </a:moveTo>
                    <a:lnTo>
                      <a:pt x="159" y="168"/>
                    </a:lnTo>
                    <a:lnTo>
                      <a:pt x="166" y="174"/>
                    </a:lnTo>
                    <a:cubicBezTo>
                      <a:pt x="163" y="172"/>
                      <a:pt x="161" y="170"/>
                      <a:pt x="159" y="167"/>
                    </a:cubicBezTo>
                    <a:close/>
                    <a:moveTo>
                      <a:pt x="186" y="188"/>
                    </a:moveTo>
                    <a:lnTo>
                      <a:pt x="199" y="192"/>
                    </a:lnTo>
                    <a:lnTo>
                      <a:pt x="199" y="192"/>
                    </a:lnTo>
                    <a:lnTo>
                      <a:pt x="203" y="190"/>
                    </a:lnTo>
                    <a:lnTo>
                      <a:pt x="203" y="190"/>
                    </a:lnTo>
                    <a:cubicBezTo>
                      <a:pt x="203" y="190"/>
                      <a:pt x="203" y="190"/>
                      <a:pt x="204" y="190"/>
                    </a:cubicBezTo>
                    <a:cubicBezTo>
                      <a:pt x="207" y="190"/>
                      <a:pt x="210" y="190"/>
                      <a:pt x="212" y="188"/>
                    </a:cubicBezTo>
                    <a:lnTo>
                      <a:pt x="212" y="188"/>
                    </a:lnTo>
                    <a:lnTo>
                      <a:pt x="203" y="190"/>
                    </a:lnTo>
                    <a:lnTo>
                      <a:pt x="203" y="190"/>
                    </a:lnTo>
                    <a:cubicBezTo>
                      <a:pt x="197" y="190"/>
                      <a:pt x="190" y="188"/>
                      <a:pt x="186" y="188"/>
                    </a:cubicBezTo>
                    <a:close/>
                    <a:moveTo>
                      <a:pt x="166" y="115"/>
                    </a:moveTo>
                    <a:cubicBezTo>
                      <a:pt x="175" y="117"/>
                      <a:pt x="184" y="119"/>
                      <a:pt x="193" y="119"/>
                    </a:cubicBezTo>
                    <a:cubicBezTo>
                      <a:pt x="195" y="119"/>
                      <a:pt x="197" y="119"/>
                      <a:pt x="198" y="118"/>
                    </a:cubicBezTo>
                    <a:lnTo>
                      <a:pt x="198" y="118"/>
                    </a:lnTo>
                    <a:cubicBezTo>
                      <a:pt x="202" y="122"/>
                      <a:pt x="207" y="125"/>
                      <a:pt x="212" y="128"/>
                    </a:cubicBezTo>
                    <a:lnTo>
                      <a:pt x="223" y="134"/>
                    </a:lnTo>
                    <a:lnTo>
                      <a:pt x="223" y="134"/>
                    </a:lnTo>
                    <a:cubicBezTo>
                      <a:pt x="227" y="138"/>
                      <a:pt x="230" y="143"/>
                      <a:pt x="233" y="148"/>
                    </a:cubicBezTo>
                    <a:lnTo>
                      <a:pt x="233" y="148"/>
                    </a:lnTo>
                    <a:cubicBezTo>
                      <a:pt x="233" y="148"/>
                      <a:pt x="233" y="149"/>
                      <a:pt x="233" y="150"/>
                    </a:cubicBezTo>
                    <a:lnTo>
                      <a:pt x="233" y="150"/>
                    </a:lnTo>
                    <a:lnTo>
                      <a:pt x="225" y="141"/>
                    </a:lnTo>
                    <a:lnTo>
                      <a:pt x="236" y="158"/>
                    </a:lnTo>
                    <a:lnTo>
                      <a:pt x="236" y="158"/>
                    </a:lnTo>
                    <a:cubicBezTo>
                      <a:pt x="236" y="159"/>
                      <a:pt x="237" y="160"/>
                      <a:pt x="237" y="161"/>
                    </a:cubicBezTo>
                    <a:lnTo>
                      <a:pt x="237" y="161"/>
                    </a:lnTo>
                    <a:cubicBezTo>
                      <a:pt x="236" y="162"/>
                      <a:pt x="236" y="163"/>
                      <a:pt x="235" y="165"/>
                    </a:cubicBezTo>
                    <a:lnTo>
                      <a:pt x="235" y="165"/>
                    </a:lnTo>
                    <a:cubicBezTo>
                      <a:pt x="232" y="169"/>
                      <a:pt x="231" y="173"/>
                      <a:pt x="228" y="177"/>
                    </a:cubicBezTo>
                    <a:lnTo>
                      <a:pt x="228" y="177"/>
                    </a:lnTo>
                    <a:cubicBezTo>
                      <a:pt x="224" y="181"/>
                      <a:pt x="219" y="184"/>
                      <a:pt x="212" y="188"/>
                    </a:cubicBezTo>
                    <a:lnTo>
                      <a:pt x="225" y="181"/>
                    </a:lnTo>
                    <a:lnTo>
                      <a:pt x="225" y="181"/>
                    </a:lnTo>
                    <a:cubicBezTo>
                      <a:pt x="221" y="185"/>
                      <a:pt x="217" y="187"/>
                      <a:pt x="213" y="189"/>
                    </a:cubicBezTo>
                    <a:lnTo>
                      <a:pt x="213" y="189"/>
                    </a:lnTo>
                    <a:cubicBezTo>
                      <a:pt x="209" y="190"/>
                      <a:pt x="206" y="192"/>
                      <a:pt x="202" y="193"/>
                    </a:cubicBezTo>
                    <a:lnTo>
                      <a:pt x="202" y="193"/>
                    </a:lnTo>
                    <a:lnTo>
                      <a:pt x="199" y="192"/>
                    </a:lnTo>
                    <a:lnTo>
                      <a:pt x="199" y="192"/>
                    </a:lnTo>
                    <a:lnTo>
                      <a:pt x="196" y="193"/>
                    </a:lnTo>
                    <a:lnTo>
                      <a:pt x="196" y="193"/>
                    </a:lnTo>
                    <a:cubicBezTo>
                      <a:pt x="191" y="192"/>
                      <a:pt x="187" y="190"/>
                      <a:pt x="183" y="189"/>
                    </a:cubicBezTo>
                    <a:lnTo>
                      <a:pt x="183" y="189"/>
                    </a:lnTo>
                    <a:cubicBezTo>
                      <a:pt x="176" y="184"/>
                      <a:pt x="171" y="179"/>
                      <a:pt x="166" y="175"/>
                    </a:cubicBezTo>
                    <a:lnTo>
                      <a:pt x="166" y="175"/>
                    </a:lnTo>
                    <a:lnTo>
                      <a:pt x="179" y="188"/>
                    </a:lnTo>
                    <a:cubicBezTo>
                      <a:pt x="172" y="181"/>
                      <a:pt x="159" y="174"/>
                      <a:pt x="153" y="161"/>
                    </a:cubicBezTo>
                    <a:lnTo>
                      <a:pt x="153" y="161"/>
                    </a:lnTo>
                    <a:lnTo>
                      <a:pt x="159" y="168"/>
                    </a:lnTo>
                    <a:cubicBezTo>
                      <a:pt x="158" y="167"/>
                      <a:pt x="157" y="166"/>
                      <a:pt x="157" y="164"/>
                    </a:cubicBezTo>
                    <a:lnTo>
                      <a:pt x="157" y="164"/>
                    </a:lnTo>
                    <a:cubicBezTo>
                      <a:pt x="157" y="165"/>
                      <a:pt x="158" y="166"/>
                      <a:pt x="159" y="167"/>
                    </a:cubicBezTo>
                    <a:lnTo>
                      <a:pt x="159" y="167"/>
                    </a:lnTo>
                    <a:lnTo>
                      <a:pt x="154" y="157"/>
                    </a:lnTo>
                    <a:lnTo>
                      <a:pt x="154" y="157"/>
                    </a:lnTo>
                    <a:cubicBezTo>
                      <a:pt x="154" y="160"/>
                      <a:pt x="155" y="162"/>
                      <a:pt x="157" y="164"/>
                    </a:cubicBezTo>
                    <a:lnTo>
                      <a:pt x="157" y="164"/>
                    </a:lnTo>
                    <a:cubicBezTo>
                      <a:pt x="154" y="161"/>
                      <a:pt x="153" y="158"/>
                      <a:pt x="153" y="155"/>
                    </a:cubicBezTo>
                    <a:lnTo>
                      <a:pt x="153" y="155"/>
                    </a:lnTo>
                    <a:lnTo>
                      <a:pt x="154" y="157"/>
                    </a:lnTo>
                    <a:lnTo>
                      <a:pt x="154" y="157"/>
                    </a:lnTo>
                    <a:cubicBezTo>
                      <a:pt x="153" y="151"/>
                      <a:pt x="153" y="145"/>
                      <a:pt x="153" y="141"/>
                    </a:cubicBezTo>
                    <a:cubicBezTo>
                      <a:pt x="153" y="135"/>
                      <a:pt x="153" y="128"/>
                      <a:pt x="153" y="122"/>
                    </a:cubicBezTo>
                    <a:cubicBezTo>
                      <a:pt x="153" y="119"/>
                      <a:pt x="154" y="116"/>
                      <a:pt x="154" y="115"/>
                    </a:cubicBezTo>
                    <a:lnTo>
                      <a:pt x="155" y="115"/>
                    </a:lnTo>
                    <a:cubicBezTo>
                      <a:pt x="155" y="115"/>
                      <a:pt x="155" y="116"/>
                      <a:pt x="155" y="116"/>
                    </a:cubicBezTo>
                    <a:lnTo>
                      <a:pt x="155" y="116"/>
                    </a:lnTo>
                    <a:cubicBezTo>
                      <a:pt x="155" y="116"/>
                      <a:pt x="156" y="115"/>
                      <a:pt x="156" y="115"/>
                    </a:cubicBezTo>
                    <a:close/>
                    <a:moveTo>
                      <a:pt x="202" y="193"/>
                    </a:moveTo>
                    <a:lnTo>
                      <a:pt x="205" y="194"/>
                    </a:lnTo>
                    <a:cubicBezTo>
                      <a:pt x="203" y="194"/>
                      <a:pt x="201" y="194"/>
                      <a:pt x="199" y="194"/>
                    </a:cubicBezTo>
                    <a:lnTo>
                      <a:pt x="199" y="194"/>
                    </a:lnTo>
                    <a:cubicBezTo>
                      <a:pt x="197" y="194"/>
                      <a:pt x="195" y="194"/>
                      <a:pt x="192" y="194"/>
                    </a:cubicBezTo>
                    <a:lnTo>
                      <a:pt x="196" y="193"/>
                    </a:lnTo>
                    <a:lnTo>
                      <a:pt x="196" y="193"/>
                    </a:lnTo>
                    <a:cubicBezTo>
                      <a:pt x="197" y="193"/>
                      <a:pt x="198" y="193"/>
                      <a:pt x="199" y="194"/>
                    </a:cubicBezTo>
                    <a:lnTo>
                      <a:pt x="199" y="194"/>
                    </a:lnTo>
                    <a:cubicBezTo>
                      <a:pt x="200" y="193"/>
                      <a:pt x="201" y="193"/>
                      <a:pt x="202" y="193"/>
                    </a:cubicBezTo>
                    <a:close/>
                    <a:moveTo>
                      <a:pt x="145" y="0"/>
                    </a:moveTo>
                    <a:cubicBezTo>
                      <a:pt x="136" y="0"/>
                      <a:pt x="128" y="1"/>
                      <a:pt x="120" y="3"/>
                    </a:cubicBezTo>
                    <a:cubicBezTo>
                      <a:pt x="87" y="16"/>
                      <a:pt x="60" y="36"/>
                      <a:pt x="40" y="69"/>
                    </a:cubicBezTo>
                    <a:cubicBezTo>
                      <a:pt x="1" y="135"/>
                      <a:pt x="20" y="214"/>
                      <a:pt x="67" y="267"/>
                    </a:cubicBezTo>
                    <a:cubicBezTo>
                      <a:pt x="103" y="308"/>
                      <a:pt x="154" y="333"/>
                      <a:pt x="206" y="333"/>
                    </a:cubicBezTo>
                    <a:cubicBezTo>
                      <a:pt x="222" y="333"/>
                      <a:pt x="237" y="331"/>
                      <a:pt x="252" y="326"/>
                    </a:cubicBezTo>
                    <a:cubicBezTo>
                      <a:pt x="324" y="300"/>
                      <a:pt x="370" y="240"/>
                      <a:pt x="377" y="161"/>
                    </a:cubicBezTo>
                    <a:cubicBezTo>
                      <a:pt x="384" y="122"/>
                      <a:pt x="364" y="75"/>
                      <a:pt x="337" y="49"/>
                    </a:cubicBezTo>
                    <a:cubicBezTo>
                      <a:pt x="315" y="27"/>
                      <a:pt x="275" y="1"/>
                      <a:pt x="239" y="1"/>
                    </a:cubicBezTo>
                    <a:cubicBezTo>
                      <a:pt x="227" y="1"/>
                      <a:pt x="216" y="4"/>
                      <a:pt x="206" y="10"/>
                    </a:cubicBezTo>
                    <a:lnTo>
                      <a:pt x="206" y="10"/>
                    </a:lnTo>
                    <a:cubicBezTo>
                      <a:pt x="204" y="11"/>
                      <a:pt x="202" y="11"/>
                      <a:pt x="200" y="12"/>
                    </a:cubicBezTo>
                    <a:lnTo>
                      <a:pt x="200" y="12"/>
                    </a:lnTo>
                    <a:cubicBezTo>
                      <a:pt x="183" y="4"/>
                      <a:pt x="164" y="0"/>
                      <a:pt x="1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9" name="Google Shape;2329;p36"/>
              <p:cNvSpPr/>
              <p:nvPr/>
            </p:nvSpPr>
            <p:spPr>
              <a:xfrm>
                <a:off x="3969175" y="2221013"/>
                <a:ext cx="16459" cy="14246"/>
              </a:xfrm>
              <a:custGeom>
                <a:rect b="b" l="l" r="r" t="t"/>
                <a:pathLst>
                  <a:path extrusionOk="0" h="412" w="476">
                    <a:moveTo>
                      <a:pt x="316" y="224"/>
                    </a:moveTo>
                    <a:cubicBezTo>
                      <a:pt x="316" y="224"/>
                      <a:pt x="316" y="224"/>
                      <a:pt x="317" y="225"/>
                    </a:cubicBezTo>
                    <a:lnTo>
                      <a:pt x="317" y="231"/>
                    </a:lnTo>
                    <a:lnTo>
                      <a:pt x="317" y="231"/>
                    </a:lnTo>
                    <a:cubicBezTo>
                      <a:pt x="316" y="228"/>
                      <a:pt x="315" y="224"/>
                      <a:pt x="316" y="224"/>
                    </a:cubicBezTo>
                    <a:close/>
                    <a:moveTo>
                      <a:pt x="324" y="245"/>
                    </a:moveTo>
                    <a:lnTo>
                      <a:pt x="319" y="250"/>
                    </a:lnTo>
                    <a:lnTo>
                      <a:pt x="319" y="250"/>
                    </a:lnTo>
                    <a:cubicBezTo>
                      <a:pt x="320" y="247"/>
                      <a:pt x="322" y="245"/>
                      <a:pt x="324" y="245"/>
                    </a:cubicBezTo>
                    <a:close/>
                    <a:moveTo>
                      <a:pt x="185" y="146"/>
                    </a:moveTo>
                    <a:cubicBezTo>
                      <a:pt x="192" y="146"/>
                      <a:pt x="198" y="152"/>
                      <a:pt x="205" y="152"/>
                    </a:cubicBezTo>
                    <a:lnTo>
                      <a:pt x="218" y="159"/>
                    </a:lnTo>
                    <a:cubicBezTo>
                      <a:pt x="225" y="161"/>
                      <a:pt x="228" y="162"/>
                      <a:pt x="228" y="162"/>
                    </a:cubicBezTo>
                    <a:cubicBezTo>
                      <a:pt x="230" y="162"/>
                      <a:pt x="223" y="159"/>
                      <a:pt x="218" y="159"/>
                    </a:cubicBezTo>
                    <a:lnTo>
                      <a:pt x="218" y="159"/>
                    </a:lnTo>
                    <a:cubicBezTo>
                      <a:pt x="231" y="159"/>
                      <a:pt x="245" y="172"/>
                      <a:pt x="258" y="179"/>
                    </a:cubicBezTo>
                    <a:lnTo>
                      <a:pt x="271" y="186"/>
                    </a:lnTo>
                    <a:lnTo>
                      <a:pt x="278" y="192"/>
                    </a:lnTo>
                    <a:cubicBezTo>
                      <a:pt x="291" y="199"/>
                      <a:pt x="297" y="212"/>
                      <a:pt x="311" y="219"/>
                    </a:cubicBezTo>
                    <a:lnTo>
                      <a:pt x="317" y="232"/>
                    </a:lnTo>
                    <a:lnTo>
                      <a:pt x="317" y="238"/>
                    </a:lnTo>
                    <a:cubicBezTo>
                      <a:pt x="317" y="242"/>
                      <a:pt x="317" y="248"/>
                      <a:pt x="317" y="252"/>
                    </a:cubicBezTo>
                    <a:lnTo>
                      <a:pt x="317" y="258"/>
                    </a:lnTo>
                    <a:lnTo>
                      <a:pt x="317" y="265"/>
                    </a:lnTo>
                    <a:lnTo>
                      <a:pt x="317" y="265"/>
                    </a:lnTo>
                    <a:lnTo>
                      <a:pt x="317" y="265"/>
                    </a:lnTo>
                    <a:cubicBezTo>
                      <a:pt x="311" y="268"/>
                      <a:pt x="309" y="270"/>
                      <a:pt x="310" y="270"/>
                    </a:cubicBezTo>
                    <a:cubicBezTo>
                      <a:pt x="311" y="270"/>
                      <a:pt x="314" y="268"/>
                      <a:pt x="317" y="265"/>
                    </a:cubicBezTo>
                    <a:lnTo>
                      <a:pt x="317" y="265"/>
                    </a:lnTo>
                    <a:lnTo>
                      <a:pt x="304" y="278"/>
                    </a:lnTo>
                    <a:lnTo>
                      <a:pt x="295" y="282"/>
                    </a:lnTo>
                    <a:lnTo>
                      <a:pt x="295" y="282"/>
                    </a:lnTo>
                    <a:lnTo>
                      <a:pt x="291" y="278"/>
                    </a:lnTo>
                    <a:lnTo>
                      <a:pt x="284" y="278"/>
                    </a:lnTo>
                    <a:lnTo>
                      <a:pt x="264" y="271"/>
                    </a:lnTo>
                    <a:lnTo>
                      <a:pt x="251" y="265"/>
                    </a:lnTo>
                    <a:lnTo>
                      <a:pt x="238" y="258"/>
                    </a:lnTo>
                    <a:lnTo>
                      <a:pt x="218" y="252"/>
                    </a:lnTo>
                    <a:lnTo>
                      <a:pt x="212" y="245"/>
                    </a:lnTo>
                    <a:lnTo>
                      <a:pt x="198" y="232"/>
                    </a:lnTo>
                    <a:lnTo>
                      <a:pt x="185" y="219"/>
                    </a:lnTo>
                    <a:lnTo>
                      <a:pt x="179" y="212"/>
                    </a:lnTo>
                    <a:lnTo>
                      <a:pt x="165" y="199"/>
                    </a:lnTo>
                    <a:lnTo>
                      <a:pt x="159" y="179"/>
                    </a:lnTo>
                    <a:lnTo>
                      <a:pt x="152" y="172"/>
                    </a:lnTo>
                    <a:lnTo>
                      <a:pt x="146" y="152"/>
                    </a:lnTo>
                    <a:lnTo>
                      <a:pt x="152" y="146"/>
                    </a:lnTo>
                    <a:lnTo>
                      <a:pt x="152" y="146"/>
                    </a:lnTo>
                    <a:cubicBezTo>
                      <a:pt x="148" y="154"/>
                      <a:pt x="147" y="157"/>
                      <a:pt x="147" y="157"/>
                    </a:cubicBezTo>
                    <a:cubicBezTo>
                      <a:pt x="148" y="157"/>
                      <a:pt x="149" y="155"/>
                      <a:pt x="152" y="152"/>
                    </a:cubicBezTo>
                    <a:cubicBezTo>
                      <a:pt x="152" y="146"/>
                      <a:pt x="165" y="146"/>
                      <a:pt x="152" y="146"/>
                    </a:cubicBezTo>
                    <a:close/>
                    <a:moveTo>
                      <a:pt x="301" y="283"/>
                    </a:moveTo>
                    <a:lnTo>
                      <a:pt x="301" y="283"/>
                    </a:lnTo>
                    <a:cubicBezTo>
                      <a:pt x="301" y="283"/>
                      <a:pt x="300" y="283"/>
                      <a:pt x="297" y="285"/>
                    </a:cubicBezTo>
                    <a:lnTo>
                      <a:pt x="297" y="284"/>
                    </a:lnTo>
                    <a:lnTo>
                      <a:pt x="297" y="284"/>
                    </a:lnTo>
                    <a:cubicBezTo>
                      <a:pt x="299" y="283"/>
                      <a:pt x="301" y="283"/>
                      <a:pt x="301" y="283"/>
                    </a:cubicBezTo>
                    <a:close/>
                    <a:moveTo>
                      <a:pt x="172" y="1"/>
                    </a:moveTo>
                    <a:cubicBezTo>
                      <a:pt x="126" y="1"/>
                      <a:pt x="79" y="20"/>
                      <a:pt x="46" y="53"/>
                    </a:cubicBezTo>
                    <a:cubicBezTo>
                      <a:pt x="7" y="106"/>
                      <a:pt x="0" y="166"/>
                      <a:pt x="27" y="219"/>
                    </a:cubicBezTo>
                    <a:cubicBezTo>
                      <a:pt x="40" y="252"/>
                      <a:pt x="66" y="285"/>
                      <a:pt x="99" y="311"/>
                    </a:cubicBezTo>
                    <a:cubicBezTo>
                      <a:pt x="146" y="348"/>
                      <a:pt x="201" y="372"/>
                      <a:pt x="263" y="376"/>
                    </a:cubicBezTo>
                    <a:lnTo>
                      <a:pt x="263" y="376"/>
                    </a:lnTo>
                    <a:cubicBezTo>
                      <a:pt x="273" y="396"/>
                      <a:pt x="295" y="410"/>
                      <a:pt x="317" y="410"/>
                    </a:cubicBezTo>
                    <a:cubicBezTo>
                      <a:pt x="323" y="411"/>
                      <a:pt x="328" y="411"/>
                      <a:pt x="333" y="411"/>
                    </a:cubicBezTo>
                    <a:cubicBezTo>
                      <a:pt x="417" y="411"/>
                      <a:pt x="475" y="313"/>
                      <a:pt x="469" y="238"/>
                    </a:cubicBezTo>
                    <a:cubicBezTo>
                      <a:pt x="462" y="146"/>
                      <a:pt x="396" y="73"/>
                      <a:pt x="317" y="40"/>
                    </a:cubicBezTo>
                    <a:cubicBezTo>
                      <a:pt x="271" y="14"/>
                      <a:pt x="225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0" name="Google Shape;2330;p36"/>
              <p:cNvSpPr/>
              <p:nvPr/>
            </p:nvSpPr>
            <p:spPr>
              <a:xfrm>
                <a:off x="3973740" y="2235190"/>
                <a:ext cx="10166" cy="9232"/>
              </a:xfrm>
              <a:custGeom>
                <a:rect b="b" l="l" r="r" t="t"/>
                <a:pathLst>
                  <a:path extrusionOk="0" h="267" w="294">
                    <a:moveTo>
                      <a:pt x="119" y="132"/>
                    </a:moveTo>
                    <a:lnTo>
                      <a:pt x="123" y="133"/>
                    </a:lnTo>
                    <a:lnTo>
                      <a:pt x="123" y="133"/>
                    </a:lnTo>
                    <a:lnTo>
                      <a:pt x="123" y="134"/>
                    </a:lnTo>
                    <a:lnTo>
                      <a:pt x="123" y="134"/>
                    </a:lnTo>
                    <a:cubicBezTo>
                      <a:pt x="122" y="133"/>
                      <a:pt x="121" y="133"/>
                      <a:pt x="119" y="132"/>
                    </a:cubicBezTo>
                    <a:close/>
                    <a:moveTo>
                      <a:pt x="124" y="134"/>
                    </a:moveTo>
                    <a:lnTo>
                      <a:pt x="137" y="138"/>
                    </a:lnTo>
                    <a:lnTo>
                      <a:pt x="137" y="138"/>
                    </a:lnTo>
                    <a:cubicBezTo>
                      <a:pt x="133" y="138"/>
                      <a:pt x="129" y="136"/>
                      <a:pt x="124" y="134"/>
                    </a:cubicBezTo>
                    <a:lnTo>
                      <a:pt x="124" y="134"/>
                    </a:lnTo>
                    <a:lnTo>
                      <a:pt x="124" y="134"/>
                    </a:lnTo>
                    <a:close/>
                    <a:moveTo>
                      <a:pt x="139" y="0"/>
                    </a:moveTo>
                    <a:cubicBezTo>
                      <a:pt x="99" y="0"/>
                      <a:pt x="66" y="13"/>
                      <a:pt x="40" y="40"/>
                    </a:cubicBezTo>
                    <a:cubicBezTo>
                      <a:pt x="20" y="66"/>
                      <a:pt x="0" y="106"/>
                      <a:pt x="7" y="145"/>
                    </a:cubicBezTo>
                    <a:cubicBezTo>
                      <a:pt x="7" y="165"/>
                      <a:pt x="14" y="185"/>
                      <a:pt x="27" y="205"/>
                    </a:cubicBezTo>
                    <a:cubicBezTo>
                      <a:pt x="40" y="218"/>
                      <a:pt x="53" y="231"/>
                      <a:pt x="73" y="244"/>
                    </a:cubicBezTo>
                    <a:cubicBezTo>
                      <a:pt x="98" y="259"/>
                      <a:pt x="126" y="267"/>
                      <a:pt x="156" y="267"/>
                    </a:cubicBezTo>
                    <a:cubicBezTo>
                      <a:pt x="165" y="267"/>
                      <a:pt x="175" y="266"/>
                      <a:pt x="185" y="264"/>
                    </a:cubicBezTo>
                    <a:cubicBezTo>
                      <a:pt x="237" y="253"/>
                      <a:pt x="293" y="201"/>
                      <a:pt x="281" y="149"/>
                    </a:cubicBezTo>
                    <a:lnTo>
                      <a:pt x="281" y="149"/>
                    </a:lnTo>
                    <a:cubicBezTo>
                      <a:pt x="284" y="132"/>
                      <a:pt x="284" y="112"/>
                      <a:pt x="284" y="92"/>
                    </a:cubicBezTo>
                    <a:cubicBezTo>
                      <a:pt x="278" y="79"/>
                      <a:pt x="271" y="59"/>
                      <a:pt x="264" y="53"/>
                    </a:cubicBezTo>
                    <a:cubicBezTo>
                      <a:pt x="258" y="40"/>
                      <a:pt x="245" y="33"/>
                      <a:pt x="238" y="33"/>
                    </a:cubicBezTo>
                    <a:cubicBezTo>
                      <a:pt x="233" y="29"/>
                      <a:pt x="227" y="28"/>
                      <a:pt x="221" y="28"/>
                    </a:cubicBezTo>
                    <a:cubicBezTo>
                      <a:pt x="206" y="28"/>
                      <a:pt x="192" y="40"/>
                      <a:pt x="192" y="59"/>
                    </a:cubicBezTo>
                    <a:lnTo>
                      <a:pt x="185" y="73"/>
                    </a:lnTo>
                    <a:cubicBezTo>
                      <a:pt x="185" y="77"/>
                      <a:pt x="185" y="84"/>
                      <a:pt x="185" y="92"/>
                    </a:cubicBezTo>
                    <a:cubicBezTo>
                      <a:pt x="185" y="96"/>
                      <a:pt x="185" y="103"/>
                      <a:pt x="184" y="108"/>
                    </a:cubicBezTo>
                    <a:lnTo>
                      <a:pt x="184" y="108"/>
                    </a:lnTo>
                    <a:lnTo>
                      <a:pt x="185" y="106"/>
                    </a:lnTo>
                    <a:lnTo>
                      <a:pt x="184" y="109"/>
                    </a:lnTo>
                    <a:lnTo>
                      <a:pt x="184" y="109"/>
                    </a:lnTo>
                    <a:cubicBezTo>
                      <a:pt x="184" y="109"/>
                      <a:pt x="184" y="109"/>
                      <a:pt x="184" y="109"/>
                    </a:cubicBezTo>
                    <a:lnTo>
                      <a:pt x="184" y="109"/>
                    </a:lnTo>
                    <a:cubicBezTo>
                      <a:pt x="184" y="109"/>
                      <a:pt x="184" y="109"/>
                      <a:pt x="184" y="108"/>
                    </a:cubicBezTo>
                    <a:lnTo>
                      <a:pt x="184" y="108"/>
                    </a:lnTo>
                    <a:lnTo>
                      <a:pt x="183" y="109"/>
                    </a:lnTo>
                    <a:lnTo>
                      <a:pt x="183" y="109"/>
                    </a:lnTo>
                    <a:cubicBezTo>
                      <a:pt x="183" y="109"/>
                      <a:pt x="184" y="109"/>
                      <a:pt x="184" y="109"/>
                    </a:cubicBezTo>
                    <a:lnTo>
                      <a:pt x="184" y="109"/>
                    </a:lnTo>
                    <a:cubicBezTo>
                      <a:pt x="183" y="113"/>
                      <a:pt x="181" y="116"/>
                      <a:pt x="179" y="119"/>
                    </a:cubicBezTo>
                    <a:lnTo>
                      <a:pt x="183" y="109"/>
                    </a:lnTo>
                    <a:lnTo>
                      <a:pt x="183" y="109"/>
                    </a:lnTo>
                    <a:cubicBezTo>
                      <a:pt x="176" y="115"/>
                      <a:pt x="170" y="122"/>
                      <a:pt x="165" y="132"/>
                    </a:cubicBezTo>
                    <a:lnTo>
                      <a:pt x="165" y="132"/>
                    </a:lnTo>
                    <a:lnTo>
                      <a:pt x="165" y="132"/>
                    </a:lnTo>
                    <a:lnTo>
                      <a:pt x="159" y="139"/>
                    </a:lnTo>
                    <a:lnTo>
                      <a:pt x="161" y="134"/>
                    </a:lnTo>
                    <a:lnTo>
                      <a:pt x="161" y="134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2" y="133"/>
                    </a:lnTo>
                    <a:lnTo>
                      <a:pt x="162" y="133"/>
                    </a:lnTo>
                    <a:lnTo>
                      <a:pt x="165" y="125"/>
                    </a:lnTo>
                    <a:lnTo>
                      <a:pt x="157" y="134"/>
                    </a:lnTo>
                    <a:lnTo>
                      <a:pt x="157" y="134"/>
                    </a:lnTo>
                    <a:lnTo>
                      <a:pt x="140" y="138"/>
                    </a:lnTo>
                    <a:lnTo>
                      <a:pt x="140" y="138"/>
                    </a:lnTo>
                    <a:cubicBezTo>
                      <a:pt x="140" y="138"/>
                      <a:pt x="139" y="138"/>
                      <a:pt x="138" y="138"/>
                    </a:cubicBezTo>
                    <a:lnTo>
                      <a:pt x="138" y="138"/>
                    </a:lnTo>
                    <a:lnTo>
                      <a:pt x="122" y="127"/>
                    </a:lnTo>
                    <a:lnTo>
                      <a:pt x="122" y="127"/>
                    </a:lnTo>
                    <a:lnTo>
                      <a:pt x="120" y="121"/>
                    </a:lnTo>
                    <a:lnTo>
                      <a:pt x="120" y="121"/>
                    </a:lnTo>
                    <a:cubicBezTo>
                      <a:pt x="120" y="115"/>
                      <a:pt x="122" y="109"/>
                      <a:pt x="126" y="106"/>
                    </a:cubicBezTo>
                    <a:lnTo>
                      <a:pt x="146" y="99"/>
                    </a:lnTo>
                    <a:lnTo>
                      <a:pt x="139" y="99"/>
                    </a:lnTo>
                    <a:cubicBezTo>
                      <a:pt x="165" y="99"/>
                      <a:pt x="185" y="79"/>
                      <a:pt x="185" y="53"/>
                    </a:cubicBezTo>
                    <a:cubicBezTo>
                      <a:pt x="185" y="40"/>
                      <a:pt x="179" y="26"/>
                      <a:pt x="172" y="20"/>
                    </a:cubicBezTo>
                    <a:cubicBezTo>
                      <a:pt x="159" y="7"/>
                      <a:pt x="152" y="7"/>
                      <a:pt x="139" y="7"/>
                    </a:cubicBez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1" name="Google Shape;2331;p36"/>
              <p:cNvSpPr/>
              <p:nvPr/>
            </p:nvSpPr>
            <p:spPr>
              <a:xfrm>
                <a:off x="3990406" y="2227133"/>
                <a:ext cx="16009" cy="13554"/>
              </a:xfrm>
              <a:custGeom>
                <a:rect b="b" l="l" r="r" t="t"/>
                <a:pathLst>
                  <a:path extrusionOk="0" h="392" w="463">
                    <a:moveTo>
                      <a:pt x="135" y="143"/>
                    </a:moveTo>
                    <a:cubicBezTo>
                      <a:pt x="135" y="143"/>
                      <a:pt x="135" y="144"/>
                      <a:pt x="135" y="145"/>
                    </a:cubicBezTo>
                    <a:lnTo>
                      <a:pt x="135" y="145"/>
                    </a:lnTo>
                    <a:cubicBezTo>
                      <a:pt x="134" y="145"/>
                      <a:pt x="133" y="146"/>
                      <a:pt x="132" y="147"/>
                    </a:cubicBezTo>
                    <a:cubicBezTo>
                      <a:pt x="134" y="144"/>
                      <a:pt x="135" y="143"/>
                      <a:pt x="135" y="143"/>
                    </a:cubicBezTo>
                    <a:close/>
                    <a:moveTo>
                      <a:pt x="134" y="150"/>
                    </a:moveTo>
                    <a:lnTo>
                      <a:pt x="135" y="151"/>
                    </a:lnTo>
                    <a:lnTo>
                      <a:pt x="135" y="151"/>
                    </a:lnTo>
                    <a:cubicBezTo>
                      <a:pt x="134" y="152"/>
                      <a:pt x="133" y="153"/>
                      <a:pt x="132" y="154"/>
                    </a:cubicBezTo>
                    <a:cubicBezTo>
                      <a:pt x="132" y="154"/>
                      <a:pt x="133" y="152"/>
                      <a:pt x="134" y="150"/>
                    </a:cubicBezTo>
                    <a:close/>
                    <a:moveTo>
                      <a:pt x="205" y="134"/>
                    </a:moveTo>
                    <a:cubicBezTo>
                      <a:pt x="209" y="134"/>
                      <a:pt x="217" y="137"/>
                      <a:pt x="215" y="137"/>
                    </a:cubicBezTo>
                    <a:cubicBezTo>
                      <a:pt x="215" y="137"/>
                      <a:pt x="212" y="136"/>
                      <a:pt x="205" y="134"/>
                    </a:cubicBezTo>
                    <a:lnTo>
                      <a:pt x="205" y="134"/>
                    </a:lnTo>
                    <a:lnTo>
                      <a:pt x="212" y="141"/>
                    </a:lnTo>
                    <a:cubicBezTo>
                      <a:pt x="224" y="141"/>
                      <a:pt x="236" y="146"/>
                      <a:pt x="248" y="147"/>
                    </a:cubicBezTo>
                    <a:lnTo>
                      <a:pt x="248" y="147"/>
                    </a:lnTo>
                    <a:cubicBezTo>
                      <a:pt x="251" y="149"/>
                      <a:pt x="255" y="151"/>
                      <a:pt x="258" y="154"/>
                    </a:cubicBezTo>
                    <a:lnTo>
                      <a:pt x="271" y="167"/>
                    </a:lnTo>
                    <a:cubicBezTo>
                      <a:pt x="273" y="168"/>
                      <a:pt x="274" y="168"/>
                      <a:pt x="275" y="168"/>
                    </a:cubicBezTo>
                    <a:cubicBezTo>
                      <a:pt x="277" y="168"/>
                      <a:pt x="265" y="159"/>
                      <a:pt x="268" y="159"/>
                    </a:cubicBezTo>
                    <a:lnTo>
                      <a:pt x="268" y="159"/>
                    </a:lnTo>
                    <a:cubicBezTo>
                      <a:pt x="268" y="159"/>
                      <a:pt x="269" y="159"/>
                      <a:pt x="271" y="160"/>
                    </a:cubicBezTo>
                    <a:lnTo>
                      <a:pt x="278" y="167"/>
                    </a:lnTo>
                    <a:lnTo>
                      <a:pt x="284" y="174"/>
                    </a:lnTo>
                    <a:lnTo>
                      <a:pt x="284" y="174"/>
                    </a:lnTo>
                    <a:lnTo>
                      <a:pt x="284" y="174"/>
                    </a:lnTo>
                    <a:cubicBezTo>
                      <a:pt x="288" y="177"/>
                      <a:pt x="290" y="181"/>
                      <a:pt x="289" y="181"/>
                    </a:cubicBezTo>
                    <a:cubicBezTo>
                      <a:pt x="289" y="181"/>
                      <a:pt x="287" y="179"/>
                      <a:pt x="284" y="174"/>
                    </a:cubicBezTo>
                    <a:lnTo>
                      <a:pt x="284" y="174"/>
                    </a:lnTo>
                    <a:lnTo>
                      <a:pt x="291" y="187"/>
                    </a:lnTo>
                    <a:cubicBezTo>
                      <a:pt x="291" y="187"/>
                      <a:pt x="295" y="198"/>
                      <a:pt x="296" y="198"/>
                    </a:cubicBezTo>
                    <a:cubicBezTo>
                      <a:pt x="297" y="198"/>
                      <a:pt x="297" y="197"/>
                      <a:pt x="297" y="193"/>
                    </a:cubicBezTo>
                    <a:lnTo>
                      <a:pt x="297" y="207"/>
                    </a:lnTo>
                    <a:lnTo>
                      <a:pt x="291" y="220"/>
                    </a:lnTo>
                    <a:lnTo>
                      <a:pt x="291" y="226"/>
                    </a:lnTo>
                    <a:cubicBezTo>
                      <a:pt x="293" y="219"/>
                      <a:pt x="295" y="216"/>
                      <a:pt x="296" y="216"/>
                    </a:cubicBezTo>
                    <a:lnTo>
                      <a:pt x="296" y="216"/>
                    </a:lnTo>
                    <a:cubicBezTo>
                      <a:pt x="296" y="216"/>
                      <a:pt x="295" y="222"/>
                      <a:pt x="291" y="226"/>
                    </a:cubicBezTo>
                    <a:lnTo>
                      <a:pt x="278" y="240"/>
                    </a:lnTo>
                    <a:cubicBezTo>
                      <a:pt x="283" y="234"/>
                      <a:pt x="285" y="232"/>
                      <a:pt x="286" y="232"/>
                    </a:cubicBezTo>
                    <a:lnTo>
                      <a:pt x="286" y="232"/>
                    </a:lnTo>
                    <a:cubicBezTo>
                      <a:pt x="286" y="232"/>
                      <a:pt x="284" y="236"/>
                      <a:pt x="284" y="240"/>
                    </a:cubicBezTo>
                    <a:lnTo>
                      <a:pt x="278" y="246"/>
                    </a:lnTo>
                    <a:lnTo>
                      <a:pt x="271" y="253"/>
                    </a:lnTo>
                    <a:lnTo>
                      <a:pt x="258" y="259"/>
                    </a:lnTo>
                    <a:cubicBezTo>
                      <a:pt x="264" y="253"/>
                      <a:pt x="271" y="253"/>
                      <a:pt x="264" y="253"/>
                    </a:cubicBezTo>
                    <a:lnTo>
                      <a:pt x="251" y="259"/>
                    </a:lnTo>
                    <a:cubicBezTo>
                      <a:pt x="246" y="262"/>
                      <a:pt x="240" y="265"/>
                      <a:pt x="235" y="268"/>
                    </a:cubicBezTo>
                    <a:lnTo>
                      <a:pt x="235" y="268"/>
                    </a:lnTo>
                    <a:cubicBezTo>
                      <a:pt x="225" y="263"/>
                      <a:pt x="217" y="258"/>
                      <a:pt x="212" y="253"/>
                    </a:cubicBezTo>
                    <a:lnTo>
                      <a:pt x="212" y="253"/>
                    </a:lnTo>
                    <a:cubicBezTo>
                      <a:pt x="213" y="254"/>
                      <a:pt x="213" y="255"/>
                      <a:pt x="213" y="255"/>
                    </a:cubicBezTo>
                    <a:cubicBezTo>
                      <a:pt x="213" y="255"/>
                      <a:pt x="204" y="246"/>
                      <a:pt x="198" y="246"/>
                    </a:cubicBezTo>
                    <a:lnTo>
                      <a:pt x="179" y="226"/>
                    </a:lnTo>
                    <a:lnTo>
                      <a:pt x="172" y="213"/>
                    </a:lnTo>
                    <a:lnTo>
                      <a:pt x="165" y="200"/>
                    </a:lnTo>
                    <a:cubicBezTo>
                      <a:pt x="152" y="187"/>
                      <a:pt x="146" y="174"/>
                      <a:pt x="139" y="160"/>
                    </a:cubicBezTo>
                    <a:lnTo>
                      <a:pt x="135" y="152"/>
                    </a:lnTo>
                    <a:lnTo>
                      <a:pt x="139" y="147"/>
                    </a:lnTo>
                    <a:lnTo>
                      <a:pt x="139" y="141"/>
                    </a:lnTo>
                    <a:lnTo>
                      <a:pt x="159" y="141"/>
                    </a:lnTo>
                    <a:lnTo>
                      <a:pt x="165" y="134"/>
                    </a:lnTo>
                    <a:close/>
                    <a:moveTo>
                      <a:pt x="196" y="1"/>
                    </a:moveTo>
                    <a:cubicBezTo>
                      <a:pt x="158" y="1"/>
                      <a:pt x="120" y="7"/>
                      <a:pt x="86" y="22"/>
                    </a:cubicBezTo>
                    <a:cubicBezTo>
                      <a:pt x="40" y="48"/>
                      <a:pt x="0" y="88"/>
                      <a:pt x="0" y="141"/>
                    </a:cubicBezTo>
                    <a:cubicBezTo>
                      <a:pt x="0" y="193"/>
                      <a:pt x="33" y="246"/>
                      <a:pt x="66" y="286"/>
                    </a:cubicBezTo>
                    <a:cubicBezTo>
                      <a:pt x="107" y="327"/>
                      <a:pt x="161" y="355"/>
                      <a:pt x="220" y="368"/>
                    </a:cubicBezTo>
                    <a:lnTo>
                      <a:pt x="220" y="368"/>
                    </a:lnTo>
                    <a:cubicBezTo>
                      <a:pt x="236" y="380"/>
                      <a:pt x="257" y="387"/>
                      <a:pt x="278" y="391"/>
                    </a:cubicBezTo>
                    <a:cubicBezTo>
                      <a:pt x="304" y="391"/>
                      <a:pt x="330" y="385"/>
                      <a:pt x="350" y="372"/>
                    </a:cubicBezTo>
                    <a:cubicBezTo>
                      <a:pt x="390" y="345"/>
                      <a:pt x="416" y="306"/>
                      <a:pt x="430" y="266"/>
                    </a:cubicBezTo>
                    <a:cubicBezTo>
                      <a:pt x="463" y="174"/>
                      <a:pt x="416" y="81"/>
                      <a:pt x="337" y="35"/>
                    </a:cubicBezTo>
                    <a:cubicBezTo>
                      <a:pt x="296" y="12"/>
                      <a:pt x="246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2" name="Google Shape;2332;p36"/>
              <p:cNvSpPr/>
              <p:nvPr/>
            </p:nvSpPr>
            <p:spPr>
              <a:xfrm>
                <a:off x="3994728" y="2238821"/>
                <a:ext cx="10996" cy="10581"/>
              </a:xfrm>
              <a:custGeom>
                <a:rect b="b" l="l" r="r" t="t"/>
                <a:pathLst>
                  <a:path extrusionOk="0" h="306" w="318">
                    <a:moveTo>
                      <a:pt x="160" y="120"/>
                    </a:moveTo>
                    <a:cubicBezTo>
                      <a:pt x="163" y="124"/>
                      <a:pt x="166" y="129"/>
                      <a:pt x="166" y="133"/>
                    </a:cubicBezTo>
                    <a:lnTo>
                      <a:pt x="160" y="120"/>
                    </a:lnTo>
                    <a:close/>
                    <a:moveTo>
                      <a:pt x="166" y="133"/>
                    </a:moveTo>
                    <a:cubicBezTo>
                      <a:pt x="166" y="133"/>
                      <a:pt x="167" y="134"/>
                      <a:pt x="168" y="135"/>
                    </a:cubicBezTo>
                    <a:lnTo>
                      <a:pt x="168" y="135"/>
                    </a:lnTo>
                    <a:cubicBezTo>
                      <a:pt x="168" y="134"/>
                      <a:pt x="168" y="134"/>
                      <a:pt x="168" y="133"/>
                    </a:cubicBezTo>
                    <a:lnTo>
                      <a:pt x="168" y="133"/>
                    </a:lnTo>
                    <a:cubicBezTo>
                      <a:pt x="170" y="137"/>
                      <a:pt x="171" y="142"/>
                      <a:pt x="172" y="147"/>
                    </a:cubicBezTo>
                    <a:lnTo>
                      <a:pt x="172" y="147"/>
                    </a:ln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71" y="143"/>
                      <a:pt x="170" y="138"/>
                      <a:pt x="168" y="135"/>
                    </a:cubicBezTo>
                    <a:lnTo>
                      <a:pt x="168" y="135"/>
                    </a:lnTo>
                    <a:cubicBezTo>
                      <a:pt x="167" y="135"/>
                      <a:pt x="167" y="136"/>
                      <a:pt x="167" y="136"/>
                    </a:cubicBezTo>
                    <a:lnTo>
                      <a:pt x="167" y="136"/>
                    </a:lnTo>
                    <a:lnTo>
                      <a:pt x="166" y="133"/>
                    </a:lnTo>
                    <a:close/>
                    <a:moveTo>
                      <a:pt x="126" y="166"/>
                    </a:moveTo>
                    <a:lnTo>
                      <a:pt x="137" y="171"/>
                    </a:lnTo>
                    <a:lnTo>
                      <a:pt x="137" y="171"/>
                    </a:lnTo>
                    <a:cubicBezTo>
                      <a:pt x="133" y="170"/>
                      <a:pt x="129" y="168"/>
                      <a:pt x="126" y="166"/>
                    </a:cubicBezTo>
                    <a:lnTo>
                      <a:pt x="126" y="166"/>
                    </a:lnTo>
                    <a:lnTo>
                      <a:pt x="126" y="166"/>
                    </a:lnTo>
                    <a:close/>
                    <a:moveTo>
                      <a:pt x="167" y="136"/>
                    </a:moveTo>
                    <a:lnTo>
                      <a:pt x="171" y="149"/>
                    </a:ln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72" y="149"/>
                      <a:pt x="172" y="151"/>
                      <a:pt x="172" y="152"/>
                    </a:cubicBezTo>
                    <a:lnTo>
                      <a:pt x="172" y="152"/>
                    </a:lnTo>
                    <a:lnTo>
                      <a:pt x="171" y="149"/>
                    </a:lnTo>
                    <a:lnTo>
                      <a:pt x="168" y="159"/>
                    </a:lnTo>
                    <a:lnTo>
                      <a:pt x="164" y="166"/>
                    </a:lnTo>
                    <a:lnTo>
                      <a:pt x="164" y="166"/>
                    </a:lnTo>
                    <a:cubicBezTo>
                      <a:pt x="163" y="166"/>
                      <a:pt x="162" y="167"/>
                      <a:pt x="161" y="167"/>
                    </a:cubicBezTo>
                    <a:lnTo>
                      <a:pt x="161" y="167"/>
                    </a:lnTo>
                    <a:lnTo>
                      <a:pt x="163" y="167"/>
                    </a:lnTo>
                    <a:lnTo>
                      <a:pt x="163" y="167"/>
                    </a:lnTo>
                    <a:lnTo>
                      <a:pt x="163" y="167"/>
                    </a:lnTo>
                    <a:lnTo>
                      <a:pt x="163" y="167"/>
                    </a:lnTo>
                    <a:cubicBezTo>
                      <a:pt x="159" y="169"/>
                      <a:pt x="156" y="170"/>
                      <a:pt x="153" y="171"/>
                    </a:cubicBezTo>
                    <a:lnTo>
                      <a:pt x="153" y="171"/>
                    </a:lnTo>
                    <a:cubicBezTo>
                      <a:pt x="156" y="170"/>
                      <a:pt x="158" y="169"/>
                      <a:pt x="161" y="167"/>
                    </a:cubicBezTo>
                    <a:lnTo>
                      <a:pt x="161" y="167"/>
                    </a:lnTo>
                    <a:lnTo>
                      <a:pt x="147" y="172"/>
                    </a:lnTo>
                    <a:lnTo>
                      <a:pt x="147" y="172"/>
                    </a:lnTo>
                    <a:cubicBezTo>
                      <a:pt x="149" y="172"/>
                      <a:pt x="151" y="171"/>
                      <a:pt x="153" y="171"/>
                    </a:cubicBezTo>
                    <a:lnTo>
                      <a:pt x="153" y="171"/>
                    </a:lnTo>
                    <a:cubicBezTo>
                      <a:pt x="151" y="172"/>
                      <a:pt x="149" y="172"/>
                      <a:pt x="147" y="172"/>
                    </a:cubicBezTo>
                    <a:lnTo>
                      <a:pt x="147" y="172"/>
                    </a:lnTo>
                    <a:cubicBezTo>
                      <a:pt x="147" y="172"/>
                      <a:pt x="147" y="172"/>
                      <a:pt x="146" y="172"/>
                    </a:cubicBezTo>
                    <a:lnTo>
                      <a:pt x="146" y="172"/>
                    </a:lnTo>
                    <a:lnTo>
                      <a:pt x="147" y="172"/>
                    </a:lnTo>
                    <a:lnTo>
                      <a:pt x="147" y="172"/>
                    </a:lnTo>
                    <a:cubicBezTo>
                      <a:pt x="146" y="172"/>
                      <a:pt x="146" y="172"/>
                      <a:pt x="145" y="172"/>
                    </a:cubicBezTo>
                    <a:lnTo>
                      <a:pt x="145" y="172"/>
                    </a:lnTo>
                    <a:cubicBezTo>
                      <a:pt x="143" y="172"/>
                      <a:pt x="140" y="172"/>
                      <a:pt x="138" y="171"/>
                    </a:cubicBezTo>
                    <a:lnTo>
                      <a:pt x="138" y="171"/>
                    </a:lnTo>
                    <a:lnTo>
                      <a:pt x="128" y="165"/>
                    </a:lnTo>
                    <a:lnTo>
                      <a:pt x="128" y="165"/>
                    </a:lnTo>
                    <a:cubicBezTo>
                      <a:pt x="139" y="163"/>
                      <a:pt x="149" y="158"/>
                      <a:pt x="159" y="153"/>
                    </a:cubicBezTo>
                    <a:cubicBezTo>
                      <a:pt x="162" y="147"/>
                      <a:pt x="165" y="142"/>
                      <a:pt x="167" y="136"/>
                    </a:cubicBezTo>
                    <a:close/>
                    <a:moveTo>
                      <a:pt x="179" y="1"/>
                    </a:moveTo>
                    <a:cubicBezTo>
                      <a:pt x="159" y="1"/>
                      <a:pt x="139" y="7"/>
                      <a:pt x="126" y="27"/>
                    </a:cubicBezTo>
                    <a:cubicBezTo>
                      <a:pt x="122" y="36"/>
                      <a:pt x="120" y="45"/>
                      <a:pt x="120" y="53"/>
                    </a:cubicBezTo>
                    <a:lnTo>
                      <a:pt x="120" y="53"/>
                    </a:lnTo>
                    <a:cubicBezTo>
                      <a:pt x="120" y="53"/>
                      <a:pt x="120" y="53"/>
                      <a:pt x="120" y="53"/>
                    </a:cubicBezTo>
                    <a:cubicBezTo>
                      <a:pt x="80" y="53"/>
                      <a:pt x="47" y="73"/>
                      <a:pt x="27" y="106"/>
                    </a:cubicBezTo>
                    <a:cubicBezTo>
                      <a:pt x="7" y="133"/>
                      <a:pt x="1" y="166"/>
                      <a:pt x="7" y="199"/>
                    </a:cubicBezTo>
                    <a:cubicBezTo>
                      <a:pt x="26" y="261"/>
                      <a:pt x="79" y="305"/>
                      <a:pt x="140" y="305"/>
                    </a:cubicBezTo>
                    <a:cubicBezTo>
                      <a:pt x="144" y="305"/>
                      <a:pt x="148" y="305"/>
                      <a:pt x="153" y="304"/>
                    </a:cubicBezTo>
                    <a:cubicBezTo>
                      <a:pt x="212" y="304"/>
                      <a:pt x="272" y="271"/>
                      <a:pt x="298" y="219"/>
                    </a:cubicBezTo>
                    <a:cubicBezTo>
                      <a:pt x="311" y="192"/>
                      <a:pt x="318" y="166"/>
                      <a:pt x="318" y="133"/>
                    </a:cubicBezTo>
                    <a:cubicBezTo>
                      <a:pt x="311" y="120"/>
                      <a:pt x="311" y="106"/>
                      <a:pt x="305" y="86"/>
                    </a:cubicBezTo>
                    <a:cubicBezTo>
                      <a:pt x="305" y="80"/>
                      <a:pt x="298" y="73"/>
                      <a:pt x="291" y="67"/>
                    </a:cubicBezTo>
                    <a:cubicBezTo>
                      <a:pt x="285" y="53"/>
                      <a:pt x="278" y="47"/>
                      <a:pt x="272" y="40"/>
                    </a:cubicBezTo>
                    <a:cubicBezTo>
                      <a:pt x="258" y="27"/>
                      <a:pt x="245" y="20"/>
                      <a:pt x="232" y="14"/>
                    </a:cubicBezTo>
                    <a:cubicBezTo>
                      <a:pt x="219" y="1"/>
                      <a:pt x="199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3" name="Google Shape;2333;p36"/>
              <p:cNvSpPr/>
              <p:nvPr/>
            </p:nvSpPr>
            <p:spPr>
              <a:xfrm>
                <a:off x="4008421" y="2231732"/>
                <a:ext cx="15110" cy="11998"/>
              </a:xfrm>
              <a:custGeom>
                <a:rect b="b" l="l" r="r" t="t"/>
                <a:pathLst>
                  <a:path extrusionOk="0" h="347" w="437">
                    <a:moveTo>
                      <a:pt x="286" y="197"/>
                    </a:moveTo>
                    <a:cubicBezTo>
                      <a:pt x="287" y="197"/>
                      <a:pt x="286" y="198"/>
                      <a:pt x="285" y="199"/>
                    </a:cubicBezTo>
                    <a:lnTo>
                      <a:pt x="278" y="206"/>
                    </a:lnTo>
                    <a:cubicBezTo>
                      <a:pt x="273" y="206"/>
                      <a:pt x="272" y="202"/>
                      <a:pt x="277" y="200"/>
                    </a:cubicBezTo>
                    <a:lnTo>
                      <a:pt x="277" y="200"/>
                    </a:lnTo>
                    <a:cubicBezTo>
                      <a:pt x="277" y="201"/>
                      <a:pt x="277" y="201"/>
                      <a:pt x="277" y="201"/>
                    </a:cubicBezTo>
                    <a:cubicBezTo>
                      <a:pt x="278" y="201"/>
                      <a:pt x="279" y="200"/>
                      <a:pt x="281" y="199"/>
                    </a:cubicBezTo>
                    <a:lnTo>
                      <a:pt x="281" y="199"/>
                    </a:lnTo>
                    <a:cubicBezTo>
                      <a:pt x="282" y="199"/>
                      <a:pt x="284" y="199"/>
                      <a:pt x="285" y="199"/>
                    </a:cubicBezTo>
                    <a:lnTo>
                      <a:pt x="282" y="199"/>
                    </a:lnTo>
                    <a:cubicBezTo>
                      <a:pt x="283" y="198"/>
                      <a:pt x="284" y="198"/>
                      <a:pt x="285" y="197"/>
                    </a:cubicBezTo>
                    <a:lnTo>
                      <a:pt x="285" y="197"/>
                    </a:lnTo>
                    <a:lnTo>
                      <a:pt x="285" y="199"/>
                    </a:lnTo>
                    <a:cubicBezTo>
                      <a:pt x="285" y="198"/>
                      <a:pt x="285" y="198"/>
                      <a:pt x="285" y="197"/>
                    </a:cubicBezTo>
                    <a:lnTo>
                      <a:pt x="285" y="197"/>
                    </a:lnTo>
                    <a:cubicBezTo>
                      <a:pt x="285" y="197"/>
                      <a:pt x="285" y="197"/>
                      <a:pt x="285" y="197"/>
                    </a:cubicBezTo>
                    <a:lnTo>
                      <a:pt x="285" y="197"/>
                    </a:lnTo>
                    <a:cubicBezTo>
                      <a:pt x="285" y="198"/>
                      <a:pt x="285" y="199"/>
                      <a:pt x="285" y="199"/>
                    </a:cubicBezTo>
                    <a:cubicBezTo>
                      <a:pt x="285" y="199"/>
                      <a:pt x="285" y="198"/>
                      <a:pt x="286" y="197"/>
                    </a:cubicBezTo>
                    <a:lnTo>
                      <a:pt x="286" y="197"/>
                    </a:lnTo>
                    <a:cubicBezTo>
                      <a:pt x="286" y="197"/>
                      <a:pt x="286" y="197"/>
                      <a:pt x="286" y="197"/>
                    </a:cubicBezTo>
                    <a:close/>
                    <a:moveTo>
                      <a:pt x="239" y="146"/>
                    </a:moveTo>
                    <a:lnTo>
                      <a:pt x="258" y="153"/>
                    </a:lnTo>
                    <a:lnTo>
                      <a:pt x="272" y="166"/>
                    </a:lnTo>
                    <a:lnTo>
                      <a:pt x="284" y="179"/>
                    </a:lnTo>
                    <a:lnTo>
                      <a:pt x="284" y="179"/>
                    </a:lnTo>
                    <a:cubicBezTo>
                      <a:pt x="284" y="177"/>
                      <a:pt x="283" y="175"/>
                      <a:pt x="283" y="175"/>
                    </a:cubicBezTo>
                    <a:lnTo>
                      <a:pt x="283" y="175"/>
                    </a:lnTo>
                    <a:cubicBezTo>
                      <a:pt x="283" y="175"/>
                      <a:pt x="284" y="177"/>
                      <a:pt x="285" y="179"/>
                    </a:cubicBezTo>
                    <a:lnTo>
                      <a:pt x="285" y="179"/>
                    </a:lnTo>
                    <a:lnTo>
                      <a:pt x="284" y="179"/>
                    </a:lnTo>
                    <a:lnTo>
                      <a:pt x="284" y="179"/>
                    </a:lnTo>
                    <a:cubicBezTo>
                      <a:pt x="285" y="179"/>
                      <a:pt x="285" y="180"/>
                      <a:pt x="285" y="180"/>
                    </a:cubicBezTo>
                    <a:lnTo>
                      <a:pt x="285" y="180"/>
                    </a:lnTo>
                    <a:lnTo>
                      <a:pt x="285" y="179"/>
                    </a:lnTo>
                    <a:lnTo>
                      <a:pt x="285" y="180"/>
                    </a:lnTo>
                    <a:lnTo>
                      <a:pt x="285" y="180"/>
                    </a:lnTo>
                    <a:cubicBezTo>
                      <a:pt x="285" y="180"/>
                      <a:pt x="285" y="180"/>
                      <a:pt x="285" y="181"/>
                    </a:cubicBezTo>
                    <a:lnTo>
                      <a:pt x="285" y="181"/>
                    </a:lnTo>
                    <a:cubicBezTo>
                      <a:pt x="285" y="180"/>
                      <a:pt x="285" y="180"/>
                      <a:pt x="285" y="180"/>
                    </a:cubicBezTo>
                    <a:lnTo>
                      <a:pt x="285" y="180"/>
                    </a:lnTo>
                    <a:lnTo>
                      <a:pt x="285" y="186"/>
                    </a:lnTo>
                    <a:cubicBezTo>
                      <a:pt x="286" y="187"/>
                      <a:pt x="286" y="187"/>
                      <a:pt x="286" y="187"/>
                    </a:cubicBezTo>
                    <a:cubicBezTo>
                      <a:pt x="287" y="187"/>
                      <a:pt x="287" y="185"/>
                      <a:pt x="286" y="184"/>
                    </a:cubicBezTo>
                    <a:lnTo>
                      <a:pt x="286" y="184"/>
                    </a:lnTo>
                    <a:cubicBezTo>
                      <a:pt x="286" y="183"/>
                      <a:pt x="287" y="183"/>
                      <a:pt x="287" y="183"/>
                    </a:cubicBezTo>
                    <a:lnTo>
                      <a:pt x="287" y="183"/>
                    </a:lnTo>
                    <a:lnTo>
                      <a:pt x="288" y="185"/>
                    </a:lnTo>
                    <a:lnTo>
                      <a:pt x="288" y="185"/>
                    </a:lnTo>
                    <a:cubicBezTo>
                      <a:pt x="288" y="186"/>
                      <a:pt x="287" y="187"/>
                      <a:pt x="287" y="189"/>
                    </a:cubicBezTo>
                    <a:lnTo>
                      <a:pt x="287" y="189"/>
                    </a:lnTo>
                    <a:cubicBezTo>
                      <a:pt x="287" y="188"/>
                      <a:pt x="288" y="188"/>
                      <a:pt x="288" y="188"/>
                    </a:cubicBezTo>
                    <a:lnTo>
                      <a:pt x="288" y="188"/>
                    </a:lnTo>
                    <a:cubicBezTo>
                      <a:pt x="288" y="188"/>
                      <a:pt x="288" y="189"/>
                      <a:pt x="287" y="190"/>
                    </a:cubicBezTo>
                    <a:lnTo>
                      <a:pt x="287" y="190"/>
                    </a:lnTo>
                    <a:cubicBezTo>
                      <a:pt x="287" y="190"/>
                      <a:pt x="287" y="189"/>
                      <a:pt x="287" y="189"/>
                    </a:cubicBezTo>
                    <a:lnTo>
                      <a:pt x="287" y="189"/>
                    </a:lnTo>
                    <a:cubicBezTo>
                      <a:pt x="287" y="189"/>
                      <a:pt x="286" y="190"/>
                      <a:pt x="286" y="191"/>
                    </a:cubicBezTo>
                    <a:lnTo>
                      <a:pt x="286" y="191"/>
                    </a:lnTo>
                    <a:cubicBezTo>
                      <a:pt x="286" y="191"/>
                      <a:pt x="287" y="191"/>
                      <a:pt x="287" y="190"/>
                    </a:cubicBezTo>
                    <a:lnTo>
                      <a:pt x="287" y="190"/>
                    </a:lnTo>
                    <a:cubicBezTo>
                      <a:pt x="287" y="190"/>
                      <a:pt x="287" y="191"/>
                      <a:pt x="287" y="191"/>
                    </a:cubicBezTo>
                    <a:lnTo>
                      <a:pt x="287" y="191"/>
                    </a:lnTo>
                    <a:cubicBezTo>
                      <a:pt x="286" y="191"/>
                      <a:pt x="286" y="191"/>
                      <a:pt x="286" y="192"/>
                    </a:cubicBezTo>
                    <a:lnTo>
                      <a:pt x="286" y="192"/>
                    </a:lnTo>
                    <a:cubicBezTo>
                      <a:pt x="286" y="192"/>
                      <a:pt x="286" y="191"/>
                      <a:pt x="286" y="191"/>
                    </a:cubicBezTo>
                    <a:lnTo>
                      <a:pt x="286" y="191"/>
                    </a:lnTo>
                    <a:cubicBezTo>
                      <a:pt x="286" y="192"/>
                      <a:pt x="285" y="192"/>
                      <a:pt x="285" y="192"/>
                    </a:cubicBezTo>
                    <a:lnTo>
                      <a:pt x="278" y="199"/>
                    </a:lnTo>
                    <a:cubicBezTo>
                      <a:pt x="260" y="205"/>
                      <a:pt x="248" y="211"/>
                      <a:pt x="235" y="222"/>
                    </a:cubicBezTo>
                    <a:lnTo>
                      <a:pt x="235" y="222"/>
                    </a:lnTo>
                    <a:cubicBezTo>
                      <a:pt x="230" y="219"/>
                      <a:pt x="226" y="216"/>
                      <a:pt x="219" y="212"/>
                    </a:cubicBezTo>
                    <a:lnTo>
                      <a:pt x="219" y="212"/>
                    </a:lnTo>
                    <a:cubicBezTo>
                      <a:pt x="222" y="214"/>
                      <a:pt x="223" y="214"/>
                      <a:pt x="223" y="214"/>
                    </a:cubicBezTo>
                    <a:cubicBezTo>
                      <a:pt x="225" y="214"/>
                      <a:pt x="212" y="206"/>
                      <a:pt x="212" y="206"/>
                    </a:cubicBezTo>
                    <a:lnTo>
                      <a:pt x="199" y="192"/>
                    </a:lnTo>
                    <a:cubicBezTo>
                      <a:pt x="184" y="182"/>
                      <a:pt x="172" y="168"/>
                      <a:pt x="159" y="153"/>
                    </a:cubicBezTo>
                    <a:lnTo>
                      <a:pt x="159" y="153"/>
                    </a:lnTo>
                    <a:cubicBezTo>
                      <a:pt x="162" y="153"/>
                      <a:pt x="164" y="153"/>
                      <a:pt x="166" y="153"/>
                    </a:cubicBezTo>
                    <a:lnTo>
                      <a:pt x="186" y="146"/>
                    </a:lnTo>
                    <a:close/>
                    <a:moveTo>
                      <a:pt x="186" y="1"/>
                    </a:moveTo>
                    <a:cubicBezTo>
                      <a:pt x="146" y="8"/>
                      <a:pt x="100" y="14"/>
                      <a:pt x="67" y="34"/>
                    </a:cubicBezTo>
                    <a:cubicBezTo>
                      <a:pt x="27" y="60"/>
                      <a:pt x="1" y="107"/>
                      <a:pt x="8" y="159"/>
                    </a:cubicBezTo>
                    <a:cubicBezTo>
                      <a:pt x="21" y="199"/>
                      <a:pt x="54" y="225"/>
                      <a:pt x="87" y="252"/>
                    </a:cubicBezTo>
                    <a:cubicBezTo>
                      <a:pt x="134" y="283"/>
                      <a:pt x="186" y="311"/>
                      <a:pt x="242" y="327"/>
                    </a:cubicBezTo>
                    <a:lnTo>
                      <a:pt x="242" y="327"/>
                    </a:lnTo>
                    <a:cubicBezTo>
                      <a:pt x="243" y="329"/>
                      <a:pt x="244" y="330"/>
                      <a:pt x="245" y="331"/>
                    </a:cubicBezTo>
                    <a:cubicBezTo>
                      <a:pt x="260" y="342"/>
                      <a:pt x="276" y="346"/>
                      <a:pt x="292" y="346"/>
                    </a:cubicBezTo>
                    <a:cubicBezTo>
                      <a:pt x="326" y="346"/>
                      <a:pt x="361" y="325"/>
                      <a:pt x="384" y="298"/>
                    </a:cubicBezTo>
                    <a:cubicBezTo>
                      <a:pt x="417" y="272"/>
                      <a:pt x="437" y="232"/>
                      <a:pt x="430" y="186"/>
                    </a:cubicBezTo>
                    <a:cubicBezTo>
                      <a:pt x="430" y="107"/>
                      <a:pt x="371" y="41"/>
                      <a:pt x="298" y="14"/>
                    </a:cubicBezTo>
                    <a:cubicBezTo>
                      <a:pt x="265" y="1"/>
                      <a:pt x="219" y="1"/>
                      <a:pt x="1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4" name="Google Shape;2334;p36"/>
              <p:cNvSpPr/>
              <p:nvPr/>
            </p:nvSpPr>
            <p:spPr>
              <a:xfrm>
                <a:off x="4014161" y="2242244"/>
                <a:ext cx="10961" cy="9543"/>
              </a:xfrm>
              <a:custGeom>
                <a:rect b="b" l="l" r="r" t="t"/>
                <a:pathLst>
                  <a:path extrusionOk="0" h="276" w="317">
                    <a:moveTo>
                      <a:pt x="106" y="133"/>
                    </a:moveTo>
                    <a:lnTo>
                      <a:pt x="106" y="133"/>
                    </a:lnTo>
                    <a:cubicBezTo>
                      <a:pt x="110" y="135"/>
                      <a:pt x="114" y="137"/>
                      <a:pt x="118" y="139"/>
                    </a:cubicBezTo>
                    <a:lnTo>
                      <a:pt x="112" y="139"/>
                    </a:lnTo>
                    <a:cubicBezTo>
                      <a:pt x="111" y="138"/>
                      <a:pt x="109" y="136"/>
                      <a:pt x="106" y="133"/>
                    </a:cubicBezTo>
                    <a:close/>
                    <a:moveTo>
                      <a:pt x="132" y="1"/>
                    </a:moveTo>
                    <a:lnTo>
                      <a:pt x="119" y="14"/>
                    </a:lnTo>
                    <a:cubicBezTo>
                      <a:pt x="106" y="14"/>
                      <a:pt x="99" y="21"/>
                      <a:pt x="99" y="27"/>
                    </a:cubicBezTo>
                    <a:cubicBezTo>
                      <a:pt x="96" y="30"/>
                      <a:pt x="93" y="33"/>
                      <a:pt x="91" y="37"/>
                    </a:cubicBezTo>
                    <a:lnTo>
                      <a:pt x="91" y="37"/>
                    </a:lnTo>
                    <a:cubicBezTo>
                      <a:pt x="72" y="41"/>
                      <a:pt x="54" y="52"/>
                      <a:pt x="40" y="67"/>
                    </a:cubicBezTo>
                    <a:cubicBezTo>
                      <a:pt x="20" y="87"/>
                      <a:pt x="7" y="113"/>
                      <a:pt x="0" y="139"/>
                    </a:cubicBezTo>
                    <a:cubicBezTo>
                      <a:pt x="0" y="172"/>
                      <a:pt x="13" y="205"/>
                      <a:pt x="40" y="225"/>
                    </a:cubicBezTo>
                    <a:cubicBezTo>
                      <a:pt x="59" y="245"/>
                      <a:pt x="86" y="258"/>
                      <a:pt x="112" y="265"/>
                    </a:cubicBezTo>
                    <a:cubicBezTo>
                      <a:pt x="128" y="273"/>
                      <a:pt x="143" y="276"/>
                      <a:pt x="160" y="276"/>
                    </a:cubicBezTo>
                    <a:cubicBezTo>
                      <a:pt x="172" y="276"/>
                      <a:pt x="184" y="274"/>
                      <a:pt x="198" y="271"/>
                    </a:cubicBezTo>
                    <a:cubicBezTo>
                      <a:pt x="225" y="265"/>
                      <a:pt x="258" y="252"/>
                      <a:pt x="277" y="232"/>
                    </a:cubicBezTo>
                    <a:cubicBezTo>
                      <a:pt x="304" y="212"/>
                      <a:pt x="317" y="172"/>
                      <a:pt x="317" y="133"/>
                    </a:cubicBezTo>
                    <a:cubicBezTo>
                      <a:pt x="310" y="113"/>
                      <a:pt x="310" y="93"/>
                      <a:pt x="297" y="73"/>
                    </a:cubicBezTo>
                    <a:cubicBezTo>
                      <a:pt x="284" y="54"/>
                      <a:pt x="271" y="40"/>
                      <a:pt x="251" y="27"/>
                    </a:cubicBezTo>
                    <a:cubicBezTo>
                      <a:pt x="238" y="14"/>
                      <a:pt x="218" y="7"/>
                      <a:pt x="205" y="7"/>
                    </a:cubicBezTo>
                    <a:cubicBezTo>
                      <a:pt x="192" y="1"/>
                      <a:pt x="178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5" name="Google Shape;2335;p36"/>
              <p:cNvSpPr/>
              <p:nvPr/>
            </p:nvSpPr>
            <p:spPr>
              <a:xfrm>
                <a:off x="4029444" y="2233841"/>
                <a:ext cx="15318" cy="11653"/>
              </a:xfrm>
              <a:custGeom>
                <a:rect b="b" l="l" r="r" t="t"/>
                <a:pathLst>
                  <a:path extrusionOk="0" h="337" w="443">
                    <a:moveTo>
                      <a:pt x="185" y="138"/>
                    </a:moveTo>
                    <a:lnTo>
                      <a:pt x="199" y="145"/>
                    </a:lnTo>
                    <a:lnTo>
                      <a:pt x="212" y="151"/>
                    </a:lnTo>
                    <a:lnTo>
                      <a:pt x="225" y="158"/>
                    </a:lnTo>
                    <a:cubicBezTo>
                      <a:pt x="227" y="159"/>
                      <a:pt x="229" y="160"/>
                      <a:pt x="232" y="161"/>
                    </a:cubicBezTo>
                    <a:lnTo>
                      <a:pt x="232" y="161"/>
                    </a:lnTo>
                    <a:cubicBezTo>
                      <a:pt x="212" y="166"/>
                      <a:pt x="194" y="171"/>
                      <a:pt x="172" y="171"/>
                    </a:cubicBezTo>
                    <a:lnTo>
                      <a:pt x="166" y="164"/>
                    </a:lnTo>
                    <a:lnTo>
                      <a:pt x="152" y="164"/>
                    </a:lnTo>
                    <a:lnTo>
                      <a:pt x="146" y="158"/>
                    </a:lnTo>
                    <a:lnTo>
                      <a:pt x="139" y="151"/>
                    </a:lnTo>
                    <a:cubicBezTo>
                      <a:pt x="139" y="150"/>
                      <a:pt x="139" y="148"/>
                      <a:pt x="139" y="145"/>
                    </a:cubicBezTo>
                    <a:lnTo>
                      <a:pt x="140" y="144"/>
                    </a:lnTo>
                    <a:lnTo>
                      <a:pt x="140" y="144"/>
                    </a:lnTo>
                    <a:cubicBezTo>
                      <a:pt x="141" y="144"/>
                      <a:pt x="142" y="145"/>
                      <a:pt x="146" y="145"/>
                    </a:cubicBezTo>
                    <a:cubicBezTo>
                      <a:pt x="146" y="145"/>
                      <a:pt x="154" y="140"/>
                      <a:pt x="154" y="139"/>
                    </a:cubicBezTo>
                    <a:lnTo>
                      <a:pt x="154" y="139"/>
                    </a:lnTo>
                    <a:cubicBezTo>
                      <a:pt x="156" y="138"/>
                      <a:pt x="158" y="138"/>
                      <a:pt x="159" y="138"/>
                    </a:cubicBezTo>
                    <a:close/>
                    <a:moveTo>
                      <a:pt x="278" y="184"/>
                    </a:moveTo>
                    <a:lnTo>
                      <a:pt x="278" y="185"/>
                    </a:lnTo>
                    <a:lnTo>
                      <a:pt x="278" y="185"/>
                    </a:lnTo>
                    <a:cubicBezTo>
                      <a:pt x="281" y="188"/>
                      <a:pt x="283" y="189"/>
                      <a:pt x="282" y="189"/>
                    </a:cubicBezTo>
                    <a:cubicBezTo>
                      <a:pt x="281" y="189"/>
                      <a:pt x="278" y="188"/>
                      <a:pt x="271" y="184"/>
                    </a:cubicBezTo>
                    <a:close/>
                    <a:moveTo>
                      <a:pt x="293" y="200"/>
                    </a:moveTo>
                    <a:lnTo>
                      <a:pt x="298" y="204"/>
                    </a:lnTo>
                    <a:cubicBezTo>
                      <a:pt x="296" y="203"/>
                      <a:pt x="294" y="202"/>
                      <a:pt x="293" y="202"/>
                    </a:cubicBezTo>
                    <a:lnTo>
                      <a:pt x="293" y="202"/>
                    </a:lnTo>
                    <a:cubicBezTo>
                      <a:pt x="293" y="201"/>
                      <a:pt x="293" y="201"/>
                      <a:pt x="293" y="200"/>
                    </a:cubicBezTo>
                    <a:close/>
                    <a:moveTo>
                      <a:pt x="291" y="204"/>
                    </a:moveTo>
                    <a:lnTo>
                      <a:pt x="293" y="206"/>
                    </a:lnTo>
                    <a:lnTo>
                      <a:pt x="293" y="206"/>
                    </a:lnTo>
                    <a:cubicBezTo>
                      <a:pt x="292" y="207"/>
                      <a:pt x="292" y="209"/>
                      <a:pt x="292" y="210"/>
                    </a:cubicBezTo>
                    <a:lnTo>
                      <a:pt x="292" y="210"/>
                    </a:lnTo>
                    <a:cubicBezTo>
                      <a:pt x="291" y="209"/>
                      <a:pt x="291" y="207"/>
                      <a:pt x="291" y="204"/>
                    </a:cubicBezTo>
                    <a:close/>
                    <a:moveTo>
                      <a:pt x="168" y="1"/>
                    </a:moveTo>
                    <a:cubicBezTo>
                      <a:pt x="138" y="1"/>
                      <a:pt x="108" y="8"/>
                      <a:pt x="80" y="26"/>
                    </a:cubicBezTo>
                    <a:cubicBezTo>
                      <a:pt x="47" y="46"/>
                      <a:pt x="20" y="79"/>
                      <a:pt x="14" y="112"/>
                    </a:cubicBezTo>
                    <a:cubicBezTo>
                      <a:pt x="0" y="158"/>
                      <a:pt x="14" y="197"/>
                      <a:pt x="47" y="230"/>
                    </a:cubicBezTo>
                    <a:cubicBezTo>
                      <a:pt x="73" y="257"/>
                      <a:pt x="113" y="270"/>
                      <a:pt x="152" y="270"/>
                    </a:cubicBezTo>
                    <a:cubicBezTo>
                      <a:pt x="199" y="270"/>
                      <a:pt x="238" y="250"/>
                      <a:pt x="278" y="230"/>
                    </a:cubicBezTo>
                    <a:cubicBezTo>
                      <a:pt x="284" y="227"/>
                      <a:pt x="289" y="219"/>
                      <a:pt x="292" y="210"/>
                    </a:cubicBezTo>
                    <a:lnTo>
                      <a:pt x="292" y="210"/>
                    </a:lnTo>
                    <a:cubicBezTo>
                      <a:pt x="292" y="212"/>
                      <a:pt x="292" y="213"/>
                      <a:pt x="293" y="213"/>
                    </a:cubicBezTo>
                    <a:lnTo>
                      <a:pt x="293" y="213"/>
                    </a:lnTo>
                    <a:lnTo>
                      <a:pt x="295" y="208"/>
                    </a:lnTo>
                    <a:lnTo>
                      <a:pt x="295" y="208"/>
                    </a:lnTo>
                    <a:lnTo>
                      <a:pt x="298" y="211"/>
                    </a:lnTo>
                    <a:cubicBezTo>
                      <a:pt x="298" y="213"/>
                      <a:pt x="296" y="215"/>
                      <a:pt x="295" y="215"/>
                    </a:cubicBezTo>
                    <a:cubicBezTo>
                      <a:pt x="294" y="215"/>
                      <a:pt x="294" y="215"/>
                      <a:pt x="293" y="213"/>
                    </a:cubicBezTo>
                    <a:lnTo>
                      <a:pt x="293" y="213"/>
                    </a:lnTo>
                    <a:lnTo>
                      <a:pt x="291" y="217"/>
                    </a:lnTo>
                    <a:cubicBezTo>
                      <a:pt x="291" y="217"/>
                      <a:pt x="288" y="220"/>
                      <a:pt x="290" y="220"/>
                    </a:cubicBezTo>
                    <a:cubicBezTo>
                      <a:pt x="290" y="220"/>
                      <a:pt x="291" y="220"/>
                      <a:pt x="292" y="220"/>
                    </a:cubicBezTo>
                    <a:lnTo>
                      <a:pt x="292" y="220"/>
                    </a:lnTo>
                    <a:cubicBezTo>
                      <a:pt x="288" y="224"/>
                      <a:pt x="283" y="232"/>
                      <a:pt x="278" y="237"/>
                    </a:cubicBezTo>
                    <a:cubicBezTo>
                      <a:pt x="278" y="237"/>
                      <a:pt x="278" y="237"/>
                      <a:pt x="278" y="237"/>
                    </a:cubicBezTo>
                    <a:lnTo>
                      <a:pt x="278" y="237"/>
                    </a:lnTo>
                    <a:cubicBezTo>
                      <a:pt x="278" y="237"/>
                      <a:pt x="278" y="237"/>
                      <a:pt x="278" y="237"/>
                    </a:cubicBezTo>
                    <a:lnTo>
                      <a:pt x="278" y="237"/>
                    </a:lnTo>
                    <a:cubicBezTo>
                      <a:pt x="245" y="264"/>
                      <a:pt x="265" y="323"/>
                      <a:pt x="304" y="336"/>
                    </a:cubicBezTo>
                    <a:lnTo>
                      <a:pt x="357" y="336"/>
                    </a:lnTo>
                    <a:cubicBezTo>
                      <a:pt x="383" y="323"/>
                      <a:pt x="403" y="303"/>
                      <a:pt x="416" y="283"/>
                    </a:cubicBezTo>
                    <a:cubicBezTo>
                      <a:pt x="436" y="250"/>
                      <a:pt x="443" y="211"/>
                      <a:pt x="436" y="178"/>
                    </a:cubicBezTo>
                    <a:cubicBezTo>
                      <a:pt x="423" y="112"/>
                      <a:pt x="364" y="65"/>
                      <a:pt x="304" y="39"/>
                    </a:cubicBezTo>
                    <a:cubicBezTo>
                      <a:pt x="264" y="19"/>
                      <a:pt x="216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6" name="Google Shape;2336;p36"/>
              <p:cNvSpPr/>
              <p:nvPr/>
            </p:nvSpPr>
            <p:spPr>
              <a:xfrm>
                <a:off x="4033559" y="2242244"/>
                <a:ext cx="12828" cy="12586"/>
              </a:xfrm>
              <a:custGeom>
                <a:rect b="b" l="l" r="r" t="t"/>
                <a:pathLst>
                  <a:path extrusionOk="0" h="364" w="371">
                    <a:moveTo>
                      <a:pt x="158" y="142"/>
                    </a:moveTo>
                    <a:cubicBezTo>
                      <a:pt x="158" y="142"/>
                      <a:pt x="159" y="142"/>
                      <a:pt x="159" y="142"/>
                    </a:cubicBezTo>
                    <a:lnTo>
                      <a:pt x="159" y="142"/>
                    </a:lnTo>
                    <a:lnTo>
                      <a:pt x="152" y="146"/>
                    </a:lnTo>
                    <a:cubicBezTo>
                      <a:pt x="154" y="144"/>
                      <a:pt x="156" y="143"/>
                      <a:pt x="158" y="142"/>
                    </a:cubicBezTo>
                    <a:close/>
                    <a:moveTo>
                      <a:pt x="146" y="153"/>
                    </a:moveTo>
                    <a:lnTo>
                      <a:pt x="140" y="168"/>
                    </a:lnTo>
                    <a:lnTo>
                      <a:pt x="140" y="168"/>
                    </a:lnTo>
                    <a:cubicBezTo>
                      <a:pt x="141" y="163"/>
                      <a:pt x="143" y="158"/>
                      <a:pt x="146" y="153"/>
                    </a:cubicBezTo>
                    <a:close/>
                    <a:moveTo>
                      <a:pt x="199" y="167"/>
                    </a:moveTo>
                    <a:lnTo>
                      <a:pt x="199" y="167"/>
                    </a:lnTo>
                    <a:cubicBezTo>
                      <a:pt x="203" y="171"/>
                      <a:pt x="207" y="176"/>
                      <a:pt x="210" y="183"/>
                    </a:cubicBezTo>
                    <a:lnTo>
                      <a:pt x="210" y="183"/>
                    </a:lnTo>
                    <a:lnTo>
                      <a:pt x="212" y="179"/>
                    </a:lnTo>
                    <a:lnTo>
                      <a:pt x="212" y="179"/>
                    </a:lnTo>
                    <a:cubicBezTo>
                      <a:pt x="212" y="181"/>
                      <a:pt x="211" y="183"/>
                      <a:pt x="211" y="185"/>
                    </a:cubicBezTo>
                    <a:lnTo>
                      <a:pt x="211" y="185"/>
                    </a:lnTo>
                    <a:cubicBezTo>
                      <a:pt x="211" y="184"/>
                      <a:pt x="211" y="184"/>
                      <a:pt x="210" y="183"/>
                    </a:cubicBezTo>
                    <a:lnTo>
                      <a:pt x="210" y="183"/>
                    </a:lnTo>
                    <a:lnTo>
                      <a:pt x="210" y="183"/>
                    </a:lnTo>
                    <a:lnTo>
                      <a:pt x="210" y="183"/>
                    </a:lnTo>
                    <a:lnTo>
                      <a:pt x="211" y="185"/>
                    </a:lnTo>
                    <a:lnTo>
                      <a:pt x="211" y="185"/>
                    </a:lnTo>
                    <a:cubicBezTo>
                      <a:pt x="211" y="185"/>
                      <a:pt x="211" y="185"/>
                      <a:pt x="211" y="185"/>
                    </a:cubicBezTo>
                    <a:lnTo>
                      <a:pt x="211" y="185"/>
                    </a:lnTo>
                    <a:cubicBezTo>
                      <a:pt x="211" y="185"/>
                      <a:pt x="211" y="185"/>
                      <a:pt x="212" y="186"/>
                    </a:cubicBezTo>
                    <a:lnTo>
                      <a:pt x="211" y="185"/>
                    </a:lnTo>
                    <a:lnTo>
                      <a:pt x="211" y="185"/>
                    </a:lnTo>
                    <a:cubicBezTo>
                      <a:pt x="211" y="186"/>
                      <a:pt x="211" y="188"/>
                      <a:pt x="210" y="189"/>
                    </a:cubicBezTo>
                    <a:lnTo>
                      <a:pt x="210" y="189"/>
                    </a:lnTo>
                    <a:cubicBezTo>
                      <a:pt x="210" y="189"/>
                      <a:pt x="210" y="188"/>
                      <a:pt x="210" y="188"/>
                    </a:cubicBezTo>
                    <a:lnTo>
                      <a:pt x="210" y="188"/>
                    </a:lnTo>
                    <a:cubicBezTo>
                      <a:pt x="210" y="187"/>
                      <a:pt x="210" y="186"/>
                      <a:pt x="209" y="186"/>
                    </a:cubicBezTo>
                    <a:lnTo>
                      <a:pt x="209" y="186"/>
                    </a:lnTo>
                    <a:lnTo>
                      <a:pt x="209" y="186"/>
                    </a:lnTo>
                    <a:lnTo>
                      <a:pt x="209" y="186"/>
                    </a:lnTo>
                    <a:cubicBezTo>
                      <a:pt x="209" y="184"/>
                      <a:pt x="208" y="183"/>
                      <a:pt x="207" y="181"/>
                    </a:cubicBezTo>
                    <a:lnTo>
                      <a:pt x="207" y="181"/>
                    </a:lnTo>
                    <a:cubicBezTo>
                      <a:pt x="208" y="183"/>
                      <a:pt x="209" y="184"/>
                      <a:pt x="209" y="186"/>
                    </a:cubicBezTo>
                    <a:lnTo>
                      <a:pt x="210" y="183"/>
                    </a:lnTo>
                    <a:lnTo>
                      <a:pt x="210" y="183"/>
                    </a:lnTo>
                    <a:lnTo>
                      <a:pt x="199" y="167"/>
                    </a:lnTo>
                    <a:close/>
                    <a:moveTo>
                      <a:pt x="210" y="189"/>
                    </a:moveTo>
                    <a:lnTo>
                      <a:pt x="210" y="189"/>
                    </a:lnTo>
                    <a:cubicBezTo>
                      <a:pt x="211" y="190"/>
                      <a:pt x="211" y="192"/>
                      <a:pt x="211" y="193"/>
                    </a:cubicBezTo>
                    <a:lnTo>
                      <a:pt x="211" y="193"/>
                    </a:lnTo>
                    <a:lnTo>
                      <a:pt x="210" y="194"/>
                    </a:lnTo>
                    <a:lnTo>
                      <a:pt x="209" y="192"/>
                    </a:lnTo>
                    <a:lnTo>
                      <a:pt x="209" y="192"/>
                    </a:lnTo>
                    <a:cubicBezTo>
                      <a:pt x="209" y="192"/>
                      <a:pt x="209" y="193"/>
                      <a:pt x="209" y="193"/>
                    </a:cubicBezTo>
                    <a:lnTo>
                      <a:pt x="209" y="193"/>
                    </a:lnTo>
                    <a:cubicBezTo>
                      <a:pt x="209" y="193"/>
                      <a:pt x="209" y="192"/>
                      <a:pt x="209" y="192"/>
                    </a:cubicBezTo>
                    <a:lnTo>
                      <a:pt x="209" y="192"/>
                    </a:lnTo>
                    <a:lnTo>
                      <a:pt x="209" y="192"/>
                    </a:lnTo>
                    <a:cubicBezTo>
                      <a:pt x="209" y="192"/>
                      <a:pt x="210" y="191"/>
                      <a:pt x="210" y="191"/>
                    </a:cubicBezTo>
                    <a:lnTo>
                      <a:pt x="210" y="191"/>
                    </a:lnTo>
                    <a:cubicBezTo>
                      <a:pt x="210" y="190"/>
                      <a:pt x="210" y="190"/>
                      <a:pt x="210" y="189"/>
                    </a:cubicBezTo>
                    <a:close/>
                    <a:moveTo>
                      <a:pt x="211" y="193"/>
                    </a:moveTo>
                    <a:lnTo>
                      <a:pt x="211" y="193"/>
                    </a:lnTo>
                    <a:cubicBezTo>
                      <a:pt x="211" y="195"/>
                      <a:pt x="212" y="197"/>
                      <a:pt x="212" y="199"/>
                    </a:cubicBezTo>
                    <a:lnTo>
                      <a:pt x="210" y="195"/>
                    </a:lnTo>
                    <a:lnTo>
                      <a:pt x="210" y="195"/>
                    </a:lnTo>
                    <a:lnTo>
                      <a:pt x="211" y="193"/>
                    </a:lnTo>
                    <a:close/>
                    <a:moveTo>
                      <a:pt x="143" y="205"/>
                    </a:moveTo>
                    <a:lnTo>
                      <a:pt x="143" y="205"/>
                    </a:lnTo>
                    <a:lnTo>
                      <a:pt x="143" y="205"/>
                    </a:lnTo>
                    <a:close/>
                    <a:moveTo>
                      <a:pt x="143" y="205"/>
                    </a:moveTo>
                    <a:lnTo>
                      <a:pt x="143" y="205"/>
                    </a:lnTo>
                    <a:lnTo>
                      <a:pt x="143" y="205"/>
                    </a:lnTo>
                    <a:close/>
                    <a:moveTo>
                      <a:pt x="212" y="205"/>
                    </a:moveTo>
                    <a:cubicBezTo>
                      <a:pt x="210" y="206"/>
                      <a:pt x="208" y="207"/>
                      <a:pt x="206" y="208"/>
                    </a:cubicBezTo>
                    <a:lnTo>
                      <a:pt x="206" y="208"/>
                    </a:lnTo>
                    <a:lnTo>
                      <a:pt x="207" y="207"/>
                    </a:lnTo>
                    <a:lnTo>
                      <a:pt x="212" y="205"/>
                    </a:lnTo>
                    <a:close/>
                    <a:moveTo>
                      <a:pt x="205" y="207"/>
                    </a:moveTo>
                    <a:cubicBezTo>
                      <a:pt x="205" y="208"/>
                      <a:pt x="205" y="208"/>
                      <a:pt x="205" y="208"/>
                    </a:cubicBezTo>
                    <a:lnTo>
                      <a:pt x="205" y="208"/>
                    </a:lnTo>
                    <a:cubicBezTo>
                      <a:pt x="203" y="209"/>
                      <a:pt x="202" y="210"/>
                      <a:pt x="200" y="210"/>
                    </a:cubicBezTo>
                    <a:lnTo>
                      <a:pt x="200" y="210"/>
                    </a:lnTo>
                    <a:lnTo>
                      <a:pt x="202" y="209"/>
                    </a:lnTo>
                    <a:lnTo>
                      <a:pt x="205" y="207"/>
                    </a:lnTo>
                    <a:close/>
                    <a:moveTo>
                      <a:pt x="161" y="143"/>
                    </a:moveTo>
                    <a:cubicBezTo>
                      <a:pt x="163" y="144"/>
                      <a:pt x="164" y="144"/>
                      <a:pt x="166" y="145"/>
                    </a:cubicBezTo>
                    <a:lnTo>
                      <a:pt x="166" y="145"/>
                    </a:lnTo>
                    <a:cubicBezTo>
                      <a:pt x="169" y="147"/>
                      <a:pt x="173" y="149"/>
                      <a:pt x="177" y="150"/>
                    </a:cubicBezTo>
                    <a:lnTo>
                      <a:pt x="177" y="150"/>
                    </a:lnTo>
                    <a:cubicBezTo>
                      <a:pt x="183" y="155"/>
                      <a:pt x="191" y="159"/>
                      <a:pt x="197" y="164"/>
                    </a:cubicBezTo>
                    <a:lnTo>
                      <a:pt x="197" y="164"/>
                    </a:lnTo>
                    <a:cubicBezTo>
                      <a:pt x="197" y="165"/>
                      <a:pt x="198" y="166"/>
                      <a:pt x="199" y="166"/>
                    </a:cubicBezTo>
                    <a:lnTo>
                      <a:pt x="199" y="166"/>
                    </a:lnTo>
                    <a:cubicBezTo>
                      <a:pt x="202" y="172"/>
                      <a:pt x="204" y="177"/>
                      <a:pt x="207" y="181"/>
                    </a:cubicBezTo>
                    <a:lnTo>
                      <a:pt x="207" y="181"/>
                    </a:lnTo>
                    <a:cubicBezTo>
                      <a:pt x="206" y="180"/>
                      <a:pt x="206" y="180"/>
                      <a:pt x="205" y="179"/>
                    </a:cubicBezTo>
                    <a:lnTo>
                      <a:pt x="205" y="179"/>
                    </a:lnTo>
                    <a:lnTo>
                      <a:pt x="208" y="189"/>
                    </a:lnTo>
                    <a:lnTo>
                      <a:pt x="205" y="199"/>
                    </a:lnTo>
                    <a:cubicBezTo>
                      <a:pt x="207" y="197"/>
                      <a:pt x="208" y="195"/>
                      <a:pt x="209" y="193"/>
                    </a:cubicBezTo>
                    <a:lnTo>
                      <a:pt x="209" y="193"/>
                    </a:lnTo>
                    <a:cubicBezTo>
                      <a:pt x="209" y="195"/>
                      <a:pt x="208" y="197"/>
                      <a:pt x="207" y="199"/>
                    </a:cubicBezTo>
                    <a:lnTo>
                      <a:pt x="207" y="199"/>
                    </a:lnTo>
                    <a:lnTo>
                      <a:pt x="204" y="204"/>
                    </a:lnTo>
                    <a:lnTo>
                      <a:pt x="192" y="212"/>
                    </a:lnTo>
                    <a:lnTo>
                      <a:pt x="200" y="209"/>
                    </a:lnTo>
                    <a:lnTo>
                      <a:pt x="200" y="209"/>
                    </a:lnTo>
                    <a:lnTo>
                      <a:pt x="199" y="211"/>
                    </a:lnTo>
                    <a:lnTo>
                      <a:pt x="199" y="211"/>
                    </a:lnTo>
                    <a:cubicBezTo>
                      <a:pt x="198" y="211"/>
                      <a:pt x="196" y="212"/>
                      <a:pt x="195" y="212"/>
                    </a:cubicBezTo>
                    <a:lnTo>
                      <a:pt x="195" y="212"/>
                    </a:lnTo>
                    <a:cubicBezTo>
                      <a:pt x="189" y="214"/>
                      <a:pt x="179" y="217"/>
                      <a:pt x="170" y="218"/>
                    </a:cubicBezTo>
                    <a:lnTo>
                      <a:pt x="170" y="218"/>
                    </a:lnTo>
                    <a:cubicBezTo>
                      <a:pt x="164" y="217"/>
                      <a:pt x="156" y="214"/>
                      <a:pt x="150" y="213"/>
                    </a:cubicBezTo>
                    <a:lnTo>
                      <a:pt x="150" y="213"/>
                    </a:lnTo>
                    <a:lnTo>
                      <a:pt x="147" y="211"/>
                    </a:lnTo>
                    <a:lnTo>
                      <a:pt x="143" y="205"/>
                    </a:lnTo>
                    <a:lnTo>
                      <a:pt x="145" y="209"/>
                    </a:lnTo>
                    <a:lnTo>
                      <a:pt x="143" y="208"/>
                    </a:lnTo>
                    <a:lnTo>
                      <a:pt x="143" y="208"/>
                    </a:lnTo>
                    <a:cubicBezTo>
                      <a:pt x="141" y="206"/>
                      <a:pt x="141" y="203"/>
                      <a:pt x="140" y="201"/>
                    </a:cubicBezTo>
                    <a:lnTo>
                      <a:pt x="140" y="201"/>
                    </a:lnTo>
                    <a:lnTo>
                      <a:pt x="143" y="205"/>
                    </a:lnTo>
                    <a:lnTo>
                      <a:pt x="142" y="202"/>
                    </a:lnTo>
                    <a:lnTo>
                      <a:pt x="142" y="202"/>
                    </a:lnTo>
                    <a:lnTo>
                      <a:pt x="140" y="200"/>
                    </a:lnTo>
                    <a:lnTo>
                      <a:pt x="140" y="200"/>
                    </a:lnTo>
                    <a:cubicBezTo>
                      <a:pt x="140" y="200"/>
                      <a:pt x="140" y="200"/>
                      <a:pt x="140" y="201"/>
                    </a:cubicBezTo>
                    <a:lnTo>
                      <a:pt x="140" y="201"/>
                    </a:lnTo>
                    <a:lnTo>
                      <a:pt x="139" y="199"/>
                    </a:lnTo>
                    <a:lnTo>
                      <a:pt x="140" y="200"/>
                    </a:lnTo>
                    <a:lnTo>
                      <a:pt x="140" y="200"/>
                    </a:lnTo>
                    <a:cubicBezTo>
                      <a:pt x="139" y="197"/>
                      <a:pt x="139" y="195"/>
                      <a:pt x="139" y="193"/>
                    </a:cubicBezTo>
                    <a:lnTo>
                      <a:pt x="139" y="193"/>
                    </a:lnTo>
                    <a:lnTo>
                      <a:pt x="142" y="202"/>
                    </a:lnTo>
                    <a:lnTo>
                      <a:pt x="142" y="202"/>
                    </a:lnTo>
                    <a:lnTo>
                      <a:pt x="152" y="212"/>
                    </a:lnTo>
                    <a:lnTo>
                      <a:pt x="139" y="192"/>
                    </a:lnTo>
                    <a:lnTo>
                      <a:pt x="139" y="192"/>
                    </a:lnTo>
                    <a:cubicBezTo>
                      <a:pt x="139" y="190"/>
                      <a:pt x="139" y="187"/>
                      <a:pt x="139" y="186"/>
                    </a:cubicBezTo>
                    <a:cubicBezTo>
                      <a:pt x="139" y="182"/>
                      <a:pt x="139" y="177"/>
                      <a:pt x="140" y="170"/>
                    </a:cubicBezTo>
                    <a:lnTo>
                      <a:pt x="140" y="170"/>
                    </a:lnTo>
                    <a:cubicBezTo>
                      <a:pt x="146" y="158"/>
                      <a:pt x="146" y="152"/>
                      <a:pt x="152" y="146"/>
                    </a:cubicBezTo>
                    <a:lnTo>
                      <a:pt x="152" y="146"/>
                    </a:lnTo>
                    <a:lnTo>
                      <a:pt x="146" y="159"/>
                    </a:lnTo>
                    <a:lnTo>
                      <a:pt x="161" y="143"/>
                    </a:lnTo>
                    <a:close/>
                    <a:moveTo>
                      <a:pt x="192" y="1"/>
                    </a:moveTo>
                    <a:cubicBezTo>
                      <a:pt x="179" y="1"/>
                      <a:pt x="165" y="7"/>
                      <a:pt x="152" y="14"/>
                    </a:cubicBezTo>
                    <a:cubicBezTo>
                      <a:pt x="152" y="14"/>
                      <a:pt x="152" y="14"/>
                      <a:pt x="152" y="14"/>
                    </a:cubicBezTo>
                    <a:lnTo>
                      <a:pt x="152" y="14"/>
                    </a:lnTo>
                    <a:cubicBezTo>
                      <a:pt x="148" y="14"/>
                      <a:pt x="144" y="14"/>
                      <a:pt x="139" y="14"/>
                    </a:cubicBezTo>
                    <a:lnTo>
                      <a:pt x="139" y="21"/>
                    </a:lnTo>
                    <a:cubicBezTo>
                      <a:pt x="73" y="27"/>
                      <a:pt x="27" y="87"/>
                      <a:pt x="7" y="146"/>
                    </a:cubicBezTo>
                    <a:cubicBezTo>
                      <a:pt x="0" y="179"/>
                      <a:pt x="0" y="212"/>
                      <a:pt x="7" y="245"/>
                    </a:cubicBezTo>
                    <a:cubicBezTo>
                      <a:pt x="20" y="285"/>
                      <a:pt x="47" y="311"/>
                      <a:pt x="80" y="337"/>
                    </a:cubicBezTo>
                    <a:cubicBezTo>
                      <a:pt x="106" y="357"/>
                      <a:pt x="139" y="364"/>
                      <a:pt x="172" y="364"/>
                    </a:cubicBezTo>
                    <a:cubicBezTo>
                      <a:pt x="205" y="364"/>
                      <a:pt x="238" y="357"/>
                      <a:pt x="271" y="344"/>
                    </a:cubicBezTo>
                    <a:cubicBezTo>
                      <a:pt x="304" y="324"/>
                      <a:pt x="330" y="298"/>
                      <a:pt x="344" y="271"/>
                    </a:cubicBezTo>
                    <a:cubicBezTo>
                      <a:pt x="363" y="232"/>
                      <a:pt x="370" y="192"/>
                      <a:pt x="357" y="146"/>
                    </a:cubicBezTo>
                    <a:cubicBezTo>
                      <a:pt x="350" y="106"/>
                      <a:pt x="324" y="73"/>
                      <a:pt x="297" y="47"/>
                    </a:cubicBezTo>
                    <a:cubicBezTo>
                      <a:pt x="278" y="27"/>
                      <a:pt x="258" y="21"/>
                      <a:pt x="231" y="7"/>
                    </a:cubicBezTo>
                    <a:cubicBezTo>
                      <a:pt x="218" y="1"/>
                      <a:pt x="205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7" name="Google Shape;2337;p36"/>
              <p:cNvSpPr/>
              <p:nvPr/>
            </p:nvSpPr>
            <p:spPr>
              <a:xfrm>
                <a:off x="4050225" y="2232182"/>
                <a:ext cx="14626" cy="11030"/>
              </a:xfrm>
              <a:custGeom>
                <a:rect b="b" l="l" r="r" t="t"/>
                <a:pathLst>
                  <a:path extrusionOk="0" h="319" w="423">
                    <a:moveTo>
                      <a:pt x="142" y="153"/>
                    </a:moveTo>
                    <a:lnTo>
                      <a:pt x="142" y="153"/>
                    </a:lnTo>
                    <a:cubicBezTo>
                      <a:pt x="142" y="153"/>
                      <a:pt x="141" y="154"/>
                      <a:pt x="140" y="154"/>
                    </a:cubicBezTo>
                    <a:lnTo>
                      <a:pt x="139" y="153"/>
                    </a:lnTo>
                    <a:close/>
                    <a:moveTo>
                      <a:pt x="268" y="152"/>
                    </a:moveTo>
                    <a:cubicBezTo>
                      <a:pt x="268" y="152"/>
                      <a:pt x="268" y="154"/>
                      <a:pt x="271" y="160"/>
                    </a:cubicBezTo>
                    <a:cubicBezTo>
                      <a:pt x="271" y="156"/>
                      <a:pt x="269" y="152"/>
                      <a:pt x="268" y="152"/>
                    </a:cubicBezTo>
                    <a:close/>
                    <a:moveTo>
                      <a:pt x="231" y="133"/>
                    </a:moveTo>
                    <a:lnTo>
                      <a:pt x="251" y="140"/>
                    </a:lnTo>
                    <a:lnTo>
                      <a:pt x="264" y="146"/>
                    </a:lnTo>
                    <a:lnTo>
                      <a:pt x="258" y="146"/>
                    </a:lnTo>
                    <a:cubicBezTo>
                      <a:pt x="262" y="146"/>
                      <a:pt x="267" y="149"/>
                      <a:pt x="267" y="149"/>
                    </a:cubicBezTo>
                    <a:cubicBezTo>
                      <a:pt x="267" y="149"/>
                      <a:pt x="267" y="149"/>
                      <a:pt x="265" y="147"/>
                    </a:cubicBezTo>
                    <a:lnTo>
                      <a:pt x="265" y="147"/>
                    </a:lnTo>
                    <a:lnTo>
                      <a:pt x="271" y="153"/>
                    </a:lnTo>
                    <a:cubicBezTo>
                      <a:pt x="271" y="153"/>
                      <a:pt x="279" y="161"/>
                      <a:pt x="276" y="161"/>
                    </a:cubicBezTo>
                    <a:cubicBezTo>
                      <a:pt x="275" y="161"/>
                      <a:pt x="274" y="161"/>
                      <a:pt x="271" y="160"/>
                    </a:cubicBezTo>
                    <a:lnTo>
                      <a:pt x="271" y="160"/>
                    </a:lnTo>
                    <a:lnTo>
                      <a:pt x="278" y="166"/>
                    </a:lnTo>
                    <a:cubicBezTo>
                      <a:pt x="278" y="167"/>
                      <a:pt x="278" y="167"/>
                      <a:pt x="277" y="168"/>
                    </a:cubicBezTo>
                    <a:lnTo>
                      <a:pt x="277" y="168"/>
                    </a:lnTo>
                    <a:cubicBezTo>
                      <a:pt x="276" y="170"/>
                      <a:pt x="273" y="174"/>
                      <a:pt x="272" y="177"/>
                    </a:cubicBezTo>
                    <a:lnTo>
                      <a:pt x="272" y="177"/>
                    </a:lnTo>
                    <a:lnTo>
                      <a:pt x="258" y="186"/>
                    </a:lnTo>
                    <a:lnTo>
                      <a:pt x="258" y="186"/>
                    </a:lnTo>
                    <a:cubicBezTo>
                      <a:pt x="260" y="184"/>
                      <a:pt x="262" y="182"/>
                      <a:pt x="264" y="180"/>
                    </a:cubicBezTo>
                    <a:lnTo>
                      <a:pt x="264" y="180"/>
                    </a:lnTo>
                    <a:lnTo>
                      <a:pt x="258" y="186"/>
                    </a:lnTo>
                    <a:lnTo>
                      <a:pt x="258" y="186"/>
                    </a:lnTo>
                    <a:lnTo>
                      <a:pt x="258" y="186"/>
                    </a:lnTo>
                    <a:cubicBezTo>
                      <a:pt x="254" y="191"/>
                      <a:pt x="249" y="197"/>
                      <a:pt x="245" y="206"/>
                    </a:cubicBezTo>
                    <a:cubicBezTo>
                      <a:pt x="243" y="207"/>
                      <a:pt x="242" y="209"/>
                      <a:pt x="240" y="211"/>
                    </a:cubicBezTo>
                    <a:lnTo>
                      <a:pt x="240" y="211"/>
                    </a:lnTo>
                    <a:cubicBezTo>
                      <a:pt x="231" y="209"/>
                      <a:pt x="221" y="204"/>
                      <a:pt x="212" y="199"/>
                    </a:cubicBezTo>
                    <a:cubicBezTo>
                      <a:pt x="212" y="199"/>
                      <a:pt x="206" y="196"/>
                      <a:pt x="204" y="196"/>
                    </a:cubicBezTo>
                    <a:cubicBezTo>
                      <a:pt x="203" y="196"/>
                      <a:pt x="203" y="197"/>
                      <a:pt x="205" y="199"/>
                    </a:cubicBezTo>
                    <a:lnTo>
                      <a:pt x="192" y="193"/>
                    </a:lnTo>
                    <a:cubicBezTo>
                      <a:pt x="179" y="186"/>
                      <a:pt x="165" y="179"/>
                      <a:pt x="159" y="173"/>
                    </a:cubicBezTo>
                    <a:lnTo>
                      <a:pt x="152" y="166"/>
                    </a:lnTo>
                    <a:lnTo>
                      <a:pt x="141" y="155"/>
                    </a:lnTo>
                    <a:lnTo>
                      <a:pt x="146" y="153"/>
                    </a:lnTo>
                    <a:lnTo>
                      <a:pt x="159" y="146"/>
                    </a:lnTo>
                    <a:cubicBezTo>
                      <a:pt x="172" y="140"/>
                      <a:pt x="185" y="140"/>
                      <a:pt x="198" y="133"/>
                    </a:cubicBezTo>
                    <a:close/>
                    <a:moveTo>
                      <a:pt x="223" y="0"/>
                    </a:moveTo>
                    <a:cubicBezTo>
                      <a:pt x="217" y="0"/>
                      <a:pt x="211" y="1"/>
                      <a:pt x="205" y="1"/>
                    </a:cubicBezTo>
                    <a:cubicBezTo>
                      <a:pt x="132" y="1"/>
                      <a:pt x="33" y="28"/>
                      <a:pt x="14" y="107"/>
                    </a:cubicBezTo>
                    <a:cubicBezTo>
                      <a:pt x="0" y="153"/>
                      <a:pt x="14" y="199"/>
                      <a:pt x="47" y="232"/>
                    </a:cubicBezTo>
                    <a:cubicBezTo>
                      <a:pt x="66" y="259"/>
                      <a:pt x="106" y="278"/>
                      <a:pt x="139" y="292"/>
                    </a:cubicBezTo>
                    <a:cubicBezTo>
                      <a:pt x="187" y="309"/>
                      <a:pt x="239" y="318"/>
                      <a:pt x="289" y="318"/>
                    </a:cubicBezTo>
                    <a:cubicBezTo>
                      <a:pt x="314" y="318"/>
                      <a:pt x="339" y="316"/>
                      <a:pt x="363" y="312"/>
                    </a:cubicBezTo>
                    <a:cubicBezTo>
                      <a:pt x="390" y="305"/>
                      <a:pt x="403" y="278"/>
                      <a:pt x="396" y="259"/>
                    </a:cubicBezTo>
                    <a:cubicBezTo>
                      <a:pt x="396" y="254"/>
                      <a:pt x="395" y="249"/>
                      <a:pt x="394" y="245"/>
                    </a:cubicBezTo>
                    <a:lnTo>
                      <a:pt x="394" y="245"/>
                    </a:lnTo>
                    <a:cubicBezTo>
                      <a:pt x="400" y="235"/>
                      <a:pt x="406" y="224"/>
                      <a:pt x="410" y="212"/>
                    </a:cubicBezTo>
                    <a:cubicBezTo>
                      <a:pt x="423" y="173"/>
                      <a:pt x="410" y="127"/>
                      <a:pt x="396" y="94"/>
                    </a:cubicBezTo>
                    <a:cubicBezTo>
                      <a:pt x="360" y="33"/>
                      <a:pt x="291" y="0"/>
                      <a:pt x="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8" name="Google Shape;2338;p36"/>
              <p:cNvSpPr/>
              <p:nvPr/>
            </p:nvSpPr>
            <p:spPr>
              <a:xfrm>
                <a:off x="4053406" y="2242486"/>
                <a:ext cx="13070" cy="10339"/>
              </a:xfrm>
              <a:custGeom>
                <a:rect b="b" l="l" r="r" t="t"/>
                <a:pathLst>
                  <a:path extrusionOk="0" h="299" w="378">
                    <a:moveTo>
                      <a:pt x="129" y="157"/>
                    </a:moveTo>
                    <a:cubicBezTo>
                      <a:pt x="129" y="157"/>
                      <a:pt x="130" y="157"/>
                      <a:pt x="131" y="158"/>
                    </a:cubicBezTo>
                    <a:lnTo>
                      <a:pt x="131" y="158"/>
                    </a:lnTo>
                    <a:cubicBezTo>
                      <a:pt x="131" y="158"/>
                      <a:pt x="131" y="158"/>
                      <a:pt x="131" y="158"/>
                    </a:cubicBezTo>
                    <a:lnTo>
                      <a:pt x="131" y="158"/>
                    </a:lnTo>
                    <a:cubicBezTo>
                      <a:pt x="130" y="157"/>
                      <a:pt x="129" y="157"/>
                      <a:pt x="129" y="157"/>
                    </a:cubicBezTo>
                    <a:close/>
                    <a:moveTo>
                      <a:pt x="135" y="157"/>
                    </a:moveTo>
                    <a:cubicBezTo>
                      <a:pt x="135" y="158"/>
                      <a:pt x="135" y="158"/>
                      <a:pt x="135" y="159"/>
                    </a:cubicBezTo>
                    <a:lnTo>
                      <a:pt x="134" y="159"/>
                    </a:lnTo>
                    <a:cubicBezTo>
                      <a:pt x="133" y="159"/>
                      <a:pt x="133" y="159"/>
                      <a:pt x="133" y="158"/>
                    </a:cubicBezTo>
                    <a:lnTo>
                      <a:pt x="133" y="158"/>
                    </a:lnTo>
                    <a:cubicBezTo>
                      <a:pt x="133" y="159"/>
                      <a:pt x="133" y="159"/>
                      <a:pt x="133" y="159"/>
                    </a:cubicBezTo>
                    <a:lnTo>
                      <a:pt x="133" y="159"/>
                    </a:lnTo>
                    <a:cubicBezTo>
                      <a:pt x="133" y="159"/>
                      <a:pt x="133" y="159"/>
                      <a:pt x="133" y="159"/>
                    </a:cubicBezTo>
                    <a:lnTo>
                      <a:pt x="133" y="159"/>
                    </a:lnTo>
                    <a:cubicBezTo>
                      <a:pt x="133" y="159"/>
                      <a:pt x="133" y="159"/>
                      <a:pt x="133" y="159"/>
                    </a:cubicBezTo>
                    <a:cubicBezTo>
                      <a:pt x="133" y="159"/>
                      <a:pt x="133" y="159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9"/>
                    </a:cubicBezTo>
                    <a:lnTo>
                      <a:pt x="133" y="159"/>
                    </a:lnTo>
                    <a:lnTo>
                      <a:pt x="135" y="157"/>
                    </a:lnTo>
                    <a:close/>
                    <a:moveTo>
                      <a:pt x="133" y="159"/>
                    </a:moveTo>
                    <a:cubicBezTo>
                      <a:pt x="134" y="161"/>
                      <a:pt x="135" y="163"/>
                      <a:pt x="135" y="163"/>
                    </a:cubicBezTo>
                    <a:cubicBezTo>
                      <a:pt x="135" y="163"/>
                      <a:pt x="134" y="161"/>
                      <a:pt x="133" y="159"/>
                    </a:cubicBezTo>
                    <a:lnTo>
                      <a:pt x="133" y="159"/>
                    </a:lnTo>
                    <a:cubicBezTo>
                      <a:pt x="134" y="159"/>
                      <a:pt x="135" y="159"/>
                      <a:pt x="136" y="160"/>
                    </a:cubicBezTo>
                    <a:lnTo>
                      <a:pt x="136" y="160"/>
                    </a:lnTo>
                    <a:cubicBezTo>
                      <a:pt x="136" y="162"/>
                      <a:pt x="135" y="163"/>
                      <a:pt x="135" y="163"/>
                    </a:cubicBezTo>
                    <a:cubicBezTo>
                      <a:pt x="134" y="163"/>
                      <a:pt x="133" y="162"/>
                      <a:pt x="133" y="159"/>
                    </a:cubicBezTo>
                    <a:close/>
                    <a:moveTo>
                      <a:pt x="192" y="139"/>
                    </a:moveTo>
                    <a:lnTo>
                      <a:pt x="179" y="152"/>
                    </a:lnTo>
                    <a:lnTo>
                      <a:pt x="172" y="159"/>
                    </a:lnTo>
                    <a:lnTo>
                      <a:pt x="166" y="165"/>
                    </a:lnTo>
                    <a:cubicBezTo>
                      <a:pt x="163" y="167"/>
                      <a:pt x="162" y="167"/>
                      <a:pt x="162" y="167"/>
                    </a:cubicBezTo>
                    <a:cubicBezTo>
                      <a:pt x="162" y="167"/>
                      <a:pt x="176" y="159"/>
                      <a:pt x="166" y="159"/>
                    </a:cubicBezTo>
                    <a:lnTo>
                      <a:pt x="155" y="164"/>
                    </a:lnTo>
                    <a:lnTo>
                      <a:pt x="139" y="159"/>
                    </a:lnTo>
                    <a:lnTo>
                      <a:pt x="136" y="155"/>
                    </a:lnTo>
                    <a:lnTo>
                      <a:pt x="136" y="155"/>
                    </a:lnTo>
                    <a:lnTo>
                      <a:pt x="137" y="155"/>
                    </a:lnTo>
                    <a:lnTo>
                      <a:pt x="137" y="155"/>
                    </a:lnTo>
                    <a:cubicBezTo>
                      <a:pt x="136" y="155"/>
                      <a:pt x="136" y="155"/>
                      <a:pt x="136" y="155"/>
                    </a:cubicBezTo>
                    <a:lnTo>
                      <a:pt x="136" y="155"/>
                    </a:lnTo>
                    <a:lnTo>
                      <a:pt x="135" y="155"/>
                    </a:lnTo>
                    <a:lnTo>
                      <a:pt x="135" y="155"/>
                    </a:lnTo>
                    <a:cubicBezTo>
                      <a:pt x="136" y="154"/>
                      <a:pt x="137" y="153"/>
                      <a:pt x="139" y="152"/>
                    </a:cubicBezTo>
                    <a:lnTo>
                      <a:pt x="139" y="152"/>
                    </a:lnTo>
                    <a:lnTo>
                      <a:pt x="137" y="155"/>
                    </a:lnTo>
                    <a:lnTo>
                      <a:pt x="137" y="155"/>
                    </a:lnTo>
                    <a:cubicBezTo>
                      <a:pt x="140" y="154"/>
                      <a:pt x="146" y="152"/>
                      <a:pt x="146" y="152"/>
                    </a:cubicBezTo>
                    <a:lnTo>
                      <a:pt x="139" y="152"/>
                    </a:lnTo>
                    <a:lnTo>
                      <a:pt x="153" y="146"/>
                    </a:lnTo>
                    <a:lnTo>
                      <a:pt x="159" y="146"/>
                    </a:lnTo>
                    <a:lnTo>
                      <a:pt x="172" y="139"/>
                    </a:lnTo>
                    <a:close/>
                    <a:moveTo>
                      <a:pt x="245" y="0"/>
                    </a:moveTo>
                    <a:cubicBezTo>
                      <a:pt x="226" y="0"/>
                      <a:pt x="201" y="0"/>
                      <a:pt x="187" y="18"/>
                    </a:cubicBezTo>
                    <a:lnTo>
                      <a:pt x="187" y="18"/>
                    </a:lnTo>
                    <a:cubicBezTo>
                      <a:pt x="152" y="18"/>
                      <a:pt x="119" y="26"/>
                      <a:pt x="87" y="40"/>
                    </a:cubicBezTo>
                    <a:cubicBezTo>
                      <a:pt x="40" y="60"/>
                      <a:pt x="7" y="106"/>
                      <a:pt x="7" y="159"/>
                    </a:cubicBezTo>
                    <a:cubicBezTo>
                      <a:pt x="1" y="218"/>
                      <a:pt x="40" y="264"/>
                      <a:pt x="93" y="284"/>
                    </a:cubicBezTo>
                    <a:cubicBezTo>
                      <a:pt x="115" y="293"/>
                      <a:pt x="139" y="298"/>
                      <a:pt x="163" y="298"/>
                    </a:cubicBezTo>
                    <a:cubicBezTo>
                      <a:pt x="192" y="298"/>
                      <a:pt x="220" y="292"/>
                      <a:pt x="245" y="278"/>
                    </a:cubicBezTo>
                    <a:cubicBezTo>
                      <a:pt x="298" y="251"/>
                      <a:pt x="338" y="198"/>
                      <a:pt x="364" y="146"/>
                    </a:cubicBezTo>
                    <a:cubicBezTo>
                      <a:pt x="377" y="126"/>
                      <a:pt x="377" y="93"/>
                      <a:pt x="364" y="73"/>
                    </a:cubicBezTo>
                    <a:cubicBezTo>
                      <a:pt x="351" y="53"/>
                      <a:pt x="331" y="27"/>
                      <a:pt x="304" y="14"/>
                    </a:cubicBezTo>
                    <a:cubicBezTo>
                      <a:pt x="285" y="7"/>
                      <a:pt x="265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9" name="Google Shape;2339;p36"/>
              <p:cNvSpPr/>
              <p:nvPr/>
            </p:nvSpPr>
            <p:spPr>
              <a:xfrm>
                <a:off x="4073496" y="2226961"/>
                <a:ext cx="15110" cy="12033"/>
              </a:xfrm>
              <a:custGeom>
                <a:rect b="b" l="l" r="r" t="t"/>
                <a:pathLst>
                  <a:path extrusionOk="0" h="348" w="437">
                    <a:moveTo>
                      <a:pt x="285" y="159"/>
                    </a:moveTo>
                    <a:cubicBezTo>
                      <a:pt x="285" y="159"/>
                      <a:pt x="285" y="159"/>
                      <a:pt x="285" y="159"/>
                    </a:cubicBezTo>
                    <a:lnTo>
                      <a:pt x="285" y="159"/>
                    </a:lnTo>
                    <a:lnTo>
                      <a:pt x="283" y="161"/>
                    </a:lnTo>
                    <a:lnTo>
                      <a:pt x="283" y="160"/>
                    </a:lnTo>
                    <a:lnTo>
                      <a:pt x="283" y="160"/>
                    </a:lnTo>
                    <a:lnTo>
                      <a:pt x="285" y="159"/>
                    </a:lnTo>
                    <a:lnTo>
                      <a:pt x="285" y="159"/>
                    </a:lnTo>
                    <a:lnTo>
                      <a:pt x="285" y="159"/>
                    </a:lnTo>
                    <a:close/>
                    <a:moveTo>
                      <a:pt x="150" y="197"/>
                    </a:moveTo>
                    <a:lnTo>
                      <a:pt x="150" y="197"/>
                    </a:lnTo>
                    <a:cubicBezTo>
                      <a:pt x="150" y="198"/>
                      <a:pt x="150" y="198"/>
                      <a:pt x="150" y="198"/>
                    </a:cubicBezTo>
                    <a:lnTo>
                      <a:pt x="150" y="198"/>
                    </a:lnTo>
                    <a:cubicBezTo>
                      <a:pt x="150" y="198"/>
                      <a:pt x="150" y="198"/>
                      <a:pt x="150" y="199"/>
                    </a:cubicBezTo>
                    <a:lnTo>
                      <a:pt x="150" y="199"/>
                    </a:lnTo>
                    <a:cubicBezTo>
                      <a:pt x="150" y="199"/>
                      <a:pt x="149" y="199"/>
                      <a:pt x="149" y="198"/>
                    </a:cubicBezTo>
                    <a:lnTo>
                      <a:pt x="149" y="198"/>
                    </a:lnTo>
                    <a:cubicBezTo>
                      <a:pt x="150" y="198"/>
                      <a:pt x="150" y="198"/>
                      <a:pt x="150" y="197"/>
                    </a:cubicBezTo>
                    <a:close/>
                    <a:moveTo>
                      <a:pt x="152" y="192"/>
                    </a:moveTo>
                    <a:cubicBezTo>
                      <a:pt x="151" y="194"/>
                      <a:pt x="151" y="196"/>
                      <a:pt x="150" y="197"/>
                    </a:cubicBezTo>
                    <a:lnTo>
                      <a:pt x="150" y="197"/>
                    </a:lnTo>
                    <a:cubicBezTo>
                      <a:pt x="150" y="197"/>
                      <a:pt x="150" y="197"/>
                      <a:pt x="150" y="197"/>
                    </a:cubicBezTo>
                    <a:lnTo>
                      <a:pt x="150" y="197"/>
                    </a:lnTo>
                    <a:lnTo>
                      <a:pt x="149" y="198"/>
                    </a:lnTo>
                    <a:cubicBezTo>
                      <a:pt x="149" y="197"/>
                      <a:pt x="148" y="196"/>
                      <a:pt x="148" y="195"/>
                    </a:cubicBezTo>
                    <a:lnTo>
                      <a:pt x="148" y="195"/>
                    </a:lnTo>
                    <a:cubicBezTo>
                      <a:pt x="148" y="196"/>
                      <a:pt x="148" y="198"/>
                      <a:pt x="149" y="199"/>
                    </a:cubicBezTo>
                    <a:lnTo>
                      <a:pt x="149" y="199"/>
                    </a:lnTo>
                    <a:lnTo>
                      <a:pt x="148" y="201"/>
                    </a:lnTo>
                    <a:cubicBezTo>
                      <a:pt x="148" y="200"/>
                      <a:pt x="147" y="199"/>
                      <a:pt x="146" y="198"/>
                    </a:cubicBezTo>
                    <a:cubicBezTo>
                      <a:pt x="146" y="196"/>
                      <a:pt x="146" y="195"/>
                      <a:pt x="147" y="195"/>
                    </a:cubicBezTo>
                    <a:cubicBezTo>
                      <a:pt x="147" y="195"/>
                      <a:pt x="147" y="195"/>
                      <a:pt x="148" y="195"/>
                    </a:cubicBezTo>
                    <a:lnTo>
                      <a:pt x="148" y="195"/>
                    </a:lnTo>
                    <a:cubicBezTo>
                      <a:pt x="148" y="195"/>
                      <a:pt x="148" y="195"/>
                      <a:pt x="148" y="195"/>
                    </a:cubicBezTo>
                    <a:lnTo>
                      <a:pt x="148" y="195"/>
                    </a:lnTo>
                    <a:cubicBezTo>
                      <a:pt x="148" y="195"/>
                      <a:pt x="149" y="195"/>
                      <a:pt x="150" y="197"/>
                    </a:cubicBezTo>
                    <a:lnTo>
                      <a:pt x="150" y="197"/>
                    </a:lnTo>
                    <a:lnTo>
                      <a:pt x="152" y="192"/>
                    </a:lnTo>
                    <a:close/>
                    <a:moveTo>
                      <a:pt x="150" y="199"/>
                    </a:moveTo>
                    <a:lnTo>
                      <a:pt x="150" y="199"/>
                    </a:lnTo>
                    <a:cubicBezTo>
                      <a:pt x="150" y="199"/>
                      <a:pt x="150" y="200"/>
                      <a:pt x="151" y="201"/>
                    </a:cubicBezTo>
                    <a:lnTo>
                      <a:pt x="151" y="201"/>
                    </a:lnTo>
                    <a:cubicBezTo>
                      <a:pt x="151" y="200"/>
                      <a:pt x="151" y="200"/>
                      <a:pt x="151" y="200"/>
                    </a:cubicBezTo>
                    <a:lnTo>
                      <a:pt x="151" y="200"/>
                    </a:lnTo>
                    <a:cubicBezTo>
                      <a:pt x="151" y="201"/>
                      <a:pt x="151" y="201"/>
                      <a:pt x="152" y="202"/>
                    </a:cubicBezTo>
                    <a:lnTo>
                      <a:pt x="152" y="202"/>
                    </a:lnTo>
                    <a:cubicBezTo>
                      <a:pt x="151" y="202"/>
                      <a:pt x="151" y="201"/>
                      <a:pt x="151" y="201"/>
                    </a:cubicBezTo>
                    <a:lnTo>
                      <a:pt x="151" y="201"/>
                    </a:lnTo>
                    <a:cubicBezTo>
                      <a:pt x="150" y="201"/>
                      <a:pt x="150" y="201"/>
                      <a:pt x="150" y="201"/>
                    </a:cubicBezTo>
                    <a:lnTo>
                      <a:pt x="150" y="201"/>
                    </a:lnTo>
                    <a:cubicBezTo>
                      <a:pt x="150" y="201"/>
                      <a:pt x="149" y="200"/>
                      <a:pt x="149" y="200"/>
                    </a:cubicBezTo>
                    <a:lnTo>
                      <a:pt x="149" y="200"/>
                    </a:lnTo>
                    <a:cubicBezTo>
                      <a:pt x="149" y="200"/>
                      <a:pt x="149" y="201"/>
                      <a:pt x="149" y="201"/>
                    </a:cubicBezTo>
                    <a:lnTo>
                      <a:pt x="149" y="201"/>
                    </a:lnTo>
                    <a:cubicBezTo>
                      <a:pt x="149" y="201"/>
                      <a:pt x="148" y="201"/>
                      <a:pt x="148" y="201"/>
                    </a:cubicBezTo>
                    <a:lnTo>
                      <a:pt x="148" y="201"/>
                    </a:lnTo>
                    <a:cubicBezTo>
                      <a:pt x="148" y="202"/>
                      <a:pt x="148" y="203"/>
                      <a:pt x="148" y="203"/>
                    </a:cubicBezTo>
                    <a:cubicBezTo>
                      <a:pt x="148" y="203"/>
                      <a:pt x="148" y="203"/>
                      <a:pt x="148" y="203"/>
                    </a:cubicBezTo>
                    <a:lnTo>
                      <a:pt x="148" y="203"/>
                    </a:lnTo>
                    <a:cubicBezTo>
                      <a:pt x="147" y="205"/>
                      <a:pt x="147" y="206"/>
                      <a:pt x="146" y="206"/>
                    </a:cubicBezTo>
                    <a:cubicBezTo>
                      <a:pt x="146" y="206"/>
                      <a:pt x="146" y="206"/>
                      <a:pt x="146" y="205"/>
                    </a:cubicBezTo>
                    <a:lnTo>
                      <a:pt x="148" y="201"/>
                    </a:lnTo>
                    <a:lnTo>
                      <a:pt x="148" y="201"/>
                    </a:lnTo>
                    <a:cubicBezTo>
                      <a:pt x="148" y="201"/>
                      <a:pt x="148" y="201"/>
                      <a:pt x="148" y="201"/>
                    </a:cubicBezTo>
                    <a:lnTo>
                      <a:pt x="148" y="201"/>
                    </a:lnTo>
                    <a:cubicBezTo>
                      <a:pt x="149" y="200"/>
                      <a:pt x="149" y="200"/>
                      <a:pt x="149" y="199"/>
                    </a:cubicBezTo>
                    <a:lnTo>
                      <a:pt x="149" y="199"/>
                    </a:lnTo>
                    <a:cubicBezTo>
                      <a:pt x="149" y="200"/>
                      <a:pt x="149" y="200"/>
                      <a:pt x="149" y="200"/>
                    </a:cubicBezTo>
                    <a:lnTo>
                      <a:pt x="149" y="200"/>
                    </a:lnTo>
                    <a:cubicBezTo>
                      <a:pt x="149" y="199"/>
                      <a:pt x="149" y="199"/>
                      <a:pt x="150" y="199"/>
                    </a:cubicBezTo>
                    <a:close/>
                    <a:moveTo>
                      <a:pt x="258" y="152"/>
                    </a:moveTo>
                    <a:cubicBezTo>
                      <a:pt x="263" y="152"/>
                      <a:pt x="268" y="152"/>
                      <a:pt x="275" y="155"/>
                    </a:cubicBezTo>
                    <a:lnTo>
                      <a:pt x="275" y="155"/>
                    </a:lnTo>
                    <a:cubicBezTo>
                      <a:pt x="275" y="156"/>
                      <a:pt x="276" y="157"/>
                      <a:pt x="278" y="159"/>
                    </a:cubicBezTo>
                    <a:lnTo>
                      <a:pt x="278" y="165"/>
                    </a:lnTo>
                    <a:lnTo>
                      <a:pt x="283" y="161"/>
                    </a:lnTo>
                    <a:lnTo>
                      <a:pt x="283" y="161"/>
                    </a:lnTo>
                    <a:lnTo>
                      <a:pt x="283" y="162"/>
                    </a:lnTo>
                    <a:lnTo>
                      <a:pt x="283" y="162"/>
                    </a:lnTo>
                    <a:lnTo>
                      <a:pt x="278" y="172"/>
                    </a:lnTo>
                    <a:cubicBezTo>
                      <a:pt x="270" y="180"/>
                      <a:pt x="267" y="183"/>
                      <a:pt x="267" y="183"/>
                    </a:cubicBezTo>
                    <a:lnTo>
                      <a:pt x="265" y="185"/>
                    </a:lnTo>
                    <a:cubicBezTo>
                      <a:pt x="263" y="187"/>
                      <a:pt x="261" y="188"/>
                      <a:pt x="260" y="189"/>
                    </a:cubicBezTo>
                    <a:lnTo>
                      <a:pt x="260" y="189"/>
                    </a:lnTo>
                    <a:lnTo>
                      <a:pt x="265" y="179"/>
                    </a:lnTo>
                    <a:lnTo>
                      <a:pt x="265" y="179"/>
                    </a:lnTo>
                    <a:cubicBezTo>
                      <a:pt x="257" y="186"/>
                      <a:pt x="256" y="190"/>
                      <a:pt x="258" y="190"/>
                    </a:cubicBezTo>
                    <a:cubicBezTo>
                      <a:pt x="259" y="190"/>
                      <a:pt x="259" y="189"/>
                      <a:pt x="260" y="189"/>
                    </a:cubicBezTo>
                    <a:lnTo>
                      <a:pt x="260" y="189"/>
                    </a:lnTo>
                    <a:lnTo>
                      <a:pt x="258" y="192"/>
                    </a:lnTo>
                    <a:lnTo>
                      <a:pt x="239" y="205"/>
                    </a:lnTo>
                    <a:cubicBezTo>
                      <a:pt x="240" y="203"/>
                      <a:pt x="241" y="202"/>
                      <a:pt x="240" y="202"/>
                    </a:cubicBezTo>
                    <a:lnTo>
                      <a:pt x="240" y="202"/>
                    </a:lnTo>
                    <a:cubicBezTo>
                      <a:pt x="239" y="202"/>
                      <a:pt x="232" y="207"/>
                      <a:pt x="232" y="212"/>
                    </a:cubicBezTo>
                    <a:cubicBezTo>
                      <a:pt x="225" y="215"/>
                      <a:pt x="220" y="217"/>
                      <a:pt x="216" y="218"/>
                    </a:cubicBezTo>
                    <a:lnTo>
                      <a:pt x="172" y="218"/>
                    </a:lnTo>
                    <a:cubicBezTo>
                      <a:pt x="179" y="218"/>
                      <a:pt x="172" y="218"/>
                      <a:pt x="166" y="212"/>
                    </a:cubicBezTo>
                    <a:lnTo>
                      <a:pt x="166" y="212"/>
                    </a:lnTo>
                    <a:lnTo>
                      <a:pt x="172" y="218"/>
                    </a:lnTo>
                    <a:lnTo>
                      <a:pt x="172" y="218"/>
                    </a:lnTo>
                    <a:lnTo>
                      <a:pt x="159" y="212"/>
                    </a:lnTo>
                    <a:lnTo>
                      <a:pt x="155" y="208"/>
                    </a:lnTo>
                    <a:cubicBezTo>
                      <a:pt x="155" y="208"/>
                      <a:pt x="153" y="205"/>
                      <a:pt x="149" y="202"/>
                    </a:cubicBezTo>
                    <a:lnTo>
                      <a:pt x="149" y="202"/>
                    </a:lnTo>
                    <a:cubicBezTo>
                      <a:pt x="150" y="202"/>
                      <a:pt x="150" y="201"/>
                      <a:pt x="150" y="201"/>
                    </a:cubicBezTo>
                    <a:lnTo>
                      <a:pt x="150" y="201"/>
                    </a:lnTo>
                    <a:cubicBezTo>
                      <a:pt x="151" y="203"/>
                      <a:pt x="152" y="204"/>
                      <a:pt x="153" y="205"/>
                    </a:cubicBezTo>
                    <a:cubicBezTo>
                      <a:pt x="152" y="204"/>
                      <a:pt x="152" y="203"/>
                      <a:pt x="152" y="202"/>
                    </a:cubicBezTo>
                    <a:lnTo>
                      <a:pt x="152" y="202"/>
                    </a:lnTo>
                    <a:cubicBezTo>
                      <a:pt x="152" y="202"/>
                      <a:pt x="152" y="202"/>
                      <a:pt x="152" y="202"/>
                    </a:cubicBezTo>
                    <a:cubicBezTo>
                      <a:pt x="152" y="202"/>
                      <a:pt x="153" y="201"/>
                      <a:pt x="153" y="198"/>
                    </a:cubicBezTo>
                    <a:lnTo>
                      <a:pt x="153" y="198"/>
                    </a:lnTo>
                    <a:cubicBezTo>
                      <a:pt x="153" y="198"/>
                      <a:pt x="153" y="198"/>
                      <a:pt x="153" y="198"/>
                    </a:cubicBezTo>
                    <a:cubicBezTo>
                      <a:pt x="153" y="195"/>
                      <a:pt x="154" y="192"/>
                      <a:pt x="155" y="191"/>
                    </a:cubicBezTo>
                    <a:lnTo>
                      <a:pt x="155" y="191"/>
                    </a:lnTo>
                    <a:lnTo>
                      <a:pt x="166" y="185"/>
                    </a:lnTo>
                    <a:cubicBezTo>
                      <a:pt x="167" y="183"/>
                      <a:pt x="167" y="182"/>
                      <a:pt x="167" y="181"/>
                    </a:cubicBezTo>
                    <a:lnTo>
                      <a:pt x="167" y="181"/>
                    </a:lnTo>
                    <a:lnTo>
                      <a:pt x="172" y="179"/>
                    </a:lnTo>
                    <a:lnTo>
                      <a:pt x="182" y="172"/>
                    </a:lnTo>
                    <a:lnTo>
                      <a:pt x="182" y="172"/>
                    </a:lnTo>
                    <a:cubicBezTo>
                      <a:pt x="182" y="173"/>
                      <a:pt x="181" y="173"/>
                      <a:pt x="181" y="173"/>
                    </a:cubicBezTo>
                    <a:cubicBezTo>
                      <a:pt x="181" y="173"/>
                      <a:pt x="184" y="171"/>
                      <a:pt x="192" y="165"/>
                    </a:cubicBezTo>
                    <a:lnTo>
                      <a:pt x="192" y="165"/>
                    </a:lnTo>
                    <a:lnTo>
                      <a:pt x="182" y="172"/>
                    </a:lnTo>
                    <a:lnTo>
                      <a:pt x="182" y="172"/>
                    </a:lnTo>
                    <a:cubicBezTo>
                      <a:pt x="184" y="171"/>
                      <a:pt x="186" y="168"/>
                      <a:pt x="186" y="165"/>
                    </a:cubicBezTo>
                    <a:lnTo>
                      <a:pt x="199" y="165"/>
                    </a:lnTo>
                    <a:cubicBezTo>
                      <a:pt x="219" y="159"/>
                      <a:pt x="232" y="152"/>
                      <a:pt x="252" y="152"/>
                    </a:cubicBezTo>
                    <a:close/>
                    <a:moveTo>
                      <a:pt x="265" y="0"/>
                    </a:moveTo>
                    <a:cubicBezTo>
                      <a:pt x="242" y="0"/>
                      <a:pt x="219" y="4"/>
                      <a:pt x="199" y="7"/>
                    </a:cubicBezTo>
                    <a:cubicBezTo>
                      <a:pt x="106" y="27"/>
                      <a:pt x="1" y="99"/>
                      <a:pt x="7" y="198"/>
                    </a:cubicBezTo>
                    <a:cubicBezTo>
                      <a:pt x="14" y="264"/>
                      <a:pt x="60" y="317"/>
                      <a:pt x="126" y="337"/>
                    </a:cubicBezTo>
                    <a:cubicBezTo>
                      <a:pt x="142" y="345"/>
                      <a:pt x="162" y="348"/>
                      <a:pt x="182" y="348"/>
                    </a:cubicBezTo>
                    <a:cubicBezTo>
                      <a:pt x="197" y="348"/>
                      <a:pt x="212" y="346"/>
                      <a:pt x="225" y="344"/>
                    </a:cubicBezTo>
                    <a:cubicBezTo>
                      <a:pt x="227" y="343"/>
                      <a:pt x="229" y="343"/>
                      <a:pt x="230" y="342"/>
                    </a:cubicBezTo>
                    <a:lnTo>
                      <a:pt x="230" y="342"/>
                    </a:lnTo>
                    <a:cubicBezTo>
                      <a:pt x="231" y="343"/>
                      <a:pt x="231" y="343"/>
                      <a:pt x="232" y="344"/>
                    </a:cubicBezTo>
                    <a:cubicBezTo>
                      <a:pt x="252" y="344"/>
                      <a:pt x="272" y="344"/>
                      <a:pt x="291" y="337"/>
                    </a:cubicBezTo>
                    <a:cubicBezTo>
                      <a:pt x="324" y="330"/>
                      <a:pt x="344" y="317"/>
                      <a:pt x="371" y="297"/>
                    </a:cubicBezTo>
                    <a:cubicBezTo>
                      <a:pt x="410" y="258"/>
                      <a:pt x="437" y="205"/>
                      <a:pt x="437" y="152"/>
                    </a:cubicBezTo>
                    <a:cubicBezTo>
                      <a:pt x="430" y="86"/>
                      <a:pt x="390" y="33"/>
                      <a:pt x="331" y="14"/>
                    </a:cubicBezTo>
                    <a:cubicBezTo>
                      <a:pt x="311" y="4"/>
                      <a:pt x="288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0" name="Google Shape;2340;p36"/>
              <p:cNvSpPr/>
              <p:nvPr/>
            </p:nvSpPr>
            <p:spPr>
              <a:xfrm>
                <a:off x="4078544" y="2237230"/>
                <a:ext cx="5947" cy="5982"/>
              </a:xfrm>
              <a:custGeom>
                <a:rect b="b" l="l" r="r" t="t"/>
                <a:pathLst>
                  <a:path extrusionOk="0" h="173" w="172">
                    <a:moveTo>
                      <a:pt x="73" y="0"/>
                    </a:moveTo>
                    <a:cubicBezTo>
                      <a:pt x="60" y="0"/>
                      <a:pt x="53" y="7"/>
                      <a:pt x="46" y="7"/>
                    </a:cubicBezTo>
                    <a:lnTo>
                      <a:pt x="40" y="14"/>
                    </a:lnTo>
                    <a:cubicBezTo>
                      <a:pt x="26" y="20"/>
                      <a:pt x="20" y="27"/>
                      <a:pt x="13" y="40"/>
                    </a:cubicBezTo>
                    <a:lnTo>
                      <a:pt x="0" y="60"/>
                    </a:lnTo>
                    <a:lnTo>
                      <a:pt x="0" y="66"/>
                    </a:lnTo>
                    <a:cubicBezTo>
                      <a:pt x="0" y="73"/>
                      <a:pt x="0" y="86"/>
                      <a:pt x="0" y="93"/>
                    </a:cubicBezTo>
                    <a:cubicBezTo>
                      <a:pt x="0" y="99"/>
                      <a:pt x="0" y="106"/>
                      <a:pt x="0" y="113"/>
                    </a:cubicBezTo>
                    <a:lnTo>
                      <a:pt x="7" y="139"/>
                    </a:lnTo>
                    <a:cubicBezTo>
                      <a:pt x="13" y="146"/>
                      <a:pt x="26" y="159"/>
                      <a:pt x="33" y="159"/>
                    </a:cubicBezTo>
                    <a:lnTo>
                      <a:pt x="53" y="172"/>
                    </a:lnTo>
                    <a:lnTo>
                      <a:pt x="119" y="172"/>
                    </a:lnTo>
                    <a:lnTo>
                      <a:pt x="139" y="159"/>
                    </a:lnTo>
                    <a:lnTo>
                      <a:pt x="152" y="146"/>
                    </a:lnTo>
                    <a:lnTo>
                      <a:pt x="165" y="132"/>
                    </a:lnTo>
                    <a:cubicBezTo>
                      <a:pt x="172" y="126"/>
                      <a:pt x="172" y="119"/>
                      <a:pt x="172" y="113"/>
                    </a:cubicBezTo>
                    <a:lnTo>
                      <a:pt x="172" y="93"/>
                    </a:lnTo>
                    <a:cubicBezTo>
                      <a:pt x="172" y="86"/>
                      <a:pt x="172" y="80"/>
                      <a:pt x="165" y="66"/>
                    </a:cubicBezTo>
                    <a:lnTo>
                      <a:pt x="155" y="57"/>
                    </a:lnTo>
                    <a:lnTo>
                      <a:pt x="159" y="53"/>
                    </a:lnTo>
                    <a:lnTo>
                      <a:pt x="159" y="40"/>
                    </a:lnTo>
                    <a:lnTo>
                      <a:pt x="152" y="33"/>
                    </a:lnTo>
                    <a:lnTo>
                      <a:pt x="145" y="20"/>
                    </a:lnTo>
                    <a:lnTo>
                      <a:pt x="132" y="7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1" name="Google Shape;2341;p36"/>
              <p:cNvSpPr/>
              <p:nvPr/>
            </p:nvSpPr>
            <p:spPr>
              <a:xfrm>
                <a:off x="4078544" y="2236815"/>
                <a:ext cx="10062" cy="10304"/>
              </a:xfrm>
              <a:custGeom>
                <a:rect b="b" l="l" r="r" t="t"/>
                <a:pathLst>
                  <a:path extrusionOk="0" h="298" w="291">
                    <a:moveTo>
                      <a:pt x="152" y="138"/>
                    </a:moveTo>
                    <a:cubicBezTo>
                      <a:pt x="152" y="139"/>
                      <a:pt x="152" y="141"/>
                      <a:pt x="151" y="143"/>
                    </a:cubicBezTo>
                    <a:lnTo>
                      <a:pt x="151" y="143"/>
                    </a:lnTo>
                    <a:lnTo>
                      <a:pt x="151" y="142"/>
                    </a:lnTo>
                    <a:lnTo>
                      <a:pt x="151" y="142"/>
                    </a:lnTo>
                    <a:lnTo>
                      <a:pt x="152" y="138"/>
                    </a:lnTo>
                    <a:close/>
                    <a:moveTo>
                      <a:pt x="150" y="153"/>
                    </a:moveTo>
                    <a:lnTo>
                      <a:pt x="150" y="153"/>
                    </a:lnTo>
                    <a:lnTo>
                      <a:pt x="150" y="153"/>
                    </a:lnTo>
                    <a:close/>
                    <a:moveTo>
                      <a:pt x="126" y="151"/>
                    </a:moveTo>
                    <a:lnTo>
                      <a:pt x="126" y="158"/>
                    </a:lnTo>
                    <a:cubicBezTo>
                      <a:pt x="126" y="157"/>
                      <a:pt x="126" y="157"/>
                      <a:pt x="125" y="157"/>
                    </a:cubicBezTo>
                    <a:lnTo>
                      <a:pt x="125" y="157"/>
                    </a:lnTo>
                    <a:cubicBezTo>
                      <a:pt x="126" y="155"/>
                      <a:pt x="126" y="153"/>
                      <a:pt x="126" y="151"/>
                    </a:cubicBezTo>
                    <a:close/>
                    <a:moveTo>
                      <a:pt x="151" y="147"/>
                    </a:moveTo>
                    <a:lnTo>
                      <a:pt x="151" y="147"/>
                    </a:lnTo>
                    <a:cubicBezTo>
                      <a:pt x="151" y="150"/>
                      <a:pt x="152" y="154"/>
                      <a:pt x="152" y="158"/>
                    </a:cubicBezTo>
                    <a:lnTo>
                      <a:pt x="150" y="153"/>
                    </a:lnTo>
                    <a:lnTo>
                      <a:pt x="150" y="153"/>
                    </a:lnTo>
                    <a:lnTo>
                      <a:pt x="149" y="150"/>
                    </a:lnTo>
                    <a:lnTo>
                      <a:pt x="151" y="147"/>
                    </a:lnTo>
                    <a:close/>
                    <a:moveTo>
                      <a:pt x="119" y="158"/>
                    </a:moveTo>
                    <a:lnTo>
                      <a:pt x="121" y="162"/>
                    </a:lnTo>
                    <a:lnTo>
                      <a:pt x="120" y="163"/>
                    </a:lnTo>
                    <a:lnTo>
                      <a:pt x="120" y="163"/>
                    </a:lnTo>
                    <a:lnTo>
                      <a:pt x="120" y="163"/>
                    </a:lnTo>
                    <a:lnTo>
                      <a:pt x="120" y="163"/>
                    </a:lnTo>
                    <a:cubicBezTo>
                      <a:pt x="119" y="161"/>
                      <a:pt x="119" y="159"/>
                      <a:pt x="119" y="158"/>
                    </a:cubicBezTo>
                    <a:close/>
                    <a:moveTo>
                      <a:pt x="122" y="163"/>
                    </a:moveTo>
                    <a:lnTo>
                      <a:pt x="122" y="164"/>
                    </a:lnTo>
                    <a:lnTo>
                      <a:pt x="121" y="163"/>
                    </a:lnTo>
                    <a:lnTo>
                      <a:pt x="121" y="163"/>
                    </a:lnTo>
                    <a:cubicBezTo>
                      <a:pt x="121" y="163"/>
                      <a:pt x="121" y="163"/>
                      <a:pt x="122" y="163"/>
                    </a:cubicBezTo>
                    <a:close/>
                    <a:moveTo>
                      <a:pt x="145" y="133"/>
                    </a:moveTo>
                    <a:cubicBezTo>
                      <a:pt x="145" y="133"/>
                      <a:pt x="145" y="133"/>
                      <a:pt x="146" y="134"/>
                    </a:cubicBezTo>
                    <a:lnTo>
                      <a:pt x="146" y="134"/>
                    </a:lnTo>
                    <a:cubicBezTo>
                      <a:pt x="146" y="137"/>
                      <a:pt x="148" y="140"/>
                      <a:pt x="150" y="145"/>
                    </a:cubicBezTo>
                    <a:lnTo>
                      <a:pt x="150" y="145"/>
                    </a:lnTo>
                    <a:lnTo>
                      <a:pt x="151" y="142"/>
                    </a:lnTo>
                    <a:lnTo>
                      <a:pt x="151" y="142"/>
                    </a:lnTo>
                    <a:cubicBezTo>
                      <a:pt x="151" y="142"/>
                      <a:pt x="151" y="142"/>
                      <a:pt x="151" y="143"/>
                    </a:cubicBezTo>
                    <a:lnTo>
                      <a:pt x="151" y="143"/>
                    </a:lnTo>
                    <a:cubicBezTo>
                      <a:pt x="151" y="144"/>
                      <a:pt x="150" y="144"/>
                      <a:pt x="150" y="145"/>
                    </a:cubicBezTo>
                    <a:lnTo>
                      <a:pt x="150" y="145"/>
                    </a:lnTo>
                    <a:cubicBezTo>
                      <a:pt x="150" y="145"/>
                      <a:pt x="150" y="145"/>
                      <a:pt x="150" y="145"/>
                    </a:cubicBezTo>
                    <a:lnTo>
                      <a:pt x="150" y="145"/>
                    </a:lnTo>
                    <a:lnTo>
                      <a:pt x="149" y="148"/>
                    </a:lnTo>
                    <a:cubicBezTo>
                      <a:pt x="149" y="147"/>
                      <a:pt x="149" y="146"/>
                      <a:pt x="150" y="145"/>
                    </a:cubicBezTo>
                    <a:lnTo>
                      <a:pt x="150" y="145"/>
                    </a:lnTo>
                    <a:cubicBezTo>
                      <a:pt x="150" y="146"/>
                      <a:pt x="150" y="146"/>
                      <a:pt x="150" y="146"/>
                    </a:cubicBezTo>
                    <a:lnTo>
                      <a:pt x="150" y="146"/>
                    </a:lnTo>
                    <a:cubicBezTo>
                      <a:pt x="150" y="147"/>
                      <a:pt x="149" y="148"/>
                      <a:pt x="149" y="148"/>
                    </a:cubicBezTo>
                    <a:lnTo>
                      <a:pt x="149" y="148"/>
                    </a:lnTo>
                    <a:lnTo>
                      <a:pt x="149" y="148"/>
                    </a:lnTo>
                    <a:lnTo>
                      <a:pt x="149" y="148"/>
                    </a:lnTo>
                    <a:lnTo>
                      <a:pt x="149" y="148"/>
                    </a:lnTo>
                    <a:lnTo>
                      <a:pt x="145" y="138"/>
                    </a:lnTo>
                    <a:lnTo>
                      <a:pt x="145" y="154"/>
                    </a:lnTo>
                    <a:lnTo>
                      <a:pt x="145" y="154"/>
                    </a:lnTo>
                    <a:cubicBezTo>
                      <a:pt x="144" y="156"/>
                      <a:pt x="144" y="158"/>
                      <a:pt x="143" y="160"/>
                    </a:cubicBezTo>
                    <a:lnTo>
                      <a:pt x="143" y="160"/>
                    </a:lnTo>
                    <a:lnTo>
                      <a:pt x="135" y="164"/>
                    </a:lnTo>
                    <a:lnTo>
                      <a:pt x="125" y="164"/>
                    </a:lnTo>
                    <a:cubicBezTo>
                      <a:pt x="125" y="163"/>
                      <a:pt x="125" y="162"/>
                      <a:pt x="125" y="161"/>
                    </a:cubicBezTo>
                    <a:lnTo>
                      <a:pt x="125" y="161"/>
                    </a:lnTo>
                    <a:cubicBezTo>
                      <a:pt x="134" y="155"/>
                      <a:pt x="140" y="149"/>
                      <a:pt x="145" y="138"/>
                    </a:cubicBezTo>
                    <a:cubicBezTo>
                      <a:pt x="145" y="136"/>
                      <a:pt x="145" y="134"/>
                      <a:pt x="145" y="133"/>
                    </a:cubicBezTo>
                    <a:close/>
                    <a:moveTo>
                      <a:pt x="145" y="158"/>
                    </a:moveTo>
                    <a:lnTo>
                      <a:pt x="132" y="171"/>
                    </a:lnTo>
                    <a:lnTo>
                      <a:pt x="145" y="158"/>
                    </a:lnTo>
                    <a:close/>
                    <a:moveTo>
                      <a:pt x="157" y="1"/>
                    </a:moveTo>
                    <a:cubicBezTo>
                      <a:pt x="148" y="1"/>
                      <a:pt x="140" y="2"/>
                      <a:pt x="132" y="6"/>
                    </a:cubicBezTo>
                    <a:cubicBezTo>
                      <a:pt x="112" y="12"/>
                      <a:pt x="99" y="26"/>
                      <a:pt x="93" y="45"/>
                    </a:cubicBezTo>
                    <a:cubicBezTo>
                      <a:pt x="86" y="64"/>
                      <a:pt x="92" y="77"/>
                      <a:pt x="104" y="96"/>
                    </a:cubicBezTo>
                    <a:lnTo>
                      <a:pt x="104" y="96"/>
                    </a:lnTo>
                    <a:cubicBezTo>
                      <a:pt x="98" y="95"/>
                      <a:pt x="92" y="94"/>
                      <a:pt x="87" y="94"/>
                    </a:cubicBezTo>
                    <a:cubicBezTo>
                      <a:pt x="77" y="94"/>
                      <a:pt x="68" y="96"/>
                      <a:pt x="60" y="98"/>
                    </a:cubicBezTo>
                    <a:lnTo>
                      <a:pt x="40" y="105"/>
                    </a:lnTo>
                    <a:cubicBezTo>
                      <a:pt x="33" y="111"/>
                      <a:pt x="26" y="118"/>
                      <a:pt x="20" y="131"/>
                    </a:cubicBezTo>
                    <a:cubicBezTo>
                      <a:pt x="13" y="138"/>
                      <a:pt x="7" y="151"/>
                      <a:pt x="0" y="164"/>
                    </a:cubicBezTo>
                    <a:cubicBezTo>
                      <a:pt x="0" y="178"/>
                      <a:pt x="0" y="197"/>
                      <a:pt x="0" y="211"/>
                    </a:cubicBezTo>
                    <a:cubicBezTo>
                      <a:pt x="7" y="230"/>
                      <a:pt x="20" y="244"/>
                      <a:pt x="26" y="257"/>
                    </a:cubicBezTo>
                    <a:cubicBezTo>
                      <a:pt x="46" y="277"/>
                      <a:pt x="73" y="290"/>
                      <a:pt x="93" y="296"/>
                    </a:cubicBezTo>
                    <a:cubicBezTo>
                      <a:pt x="101" y="297"/>
                      <a:pt x="110" y="298"/>
                      <a:pt x="118" y="298"/>
                    </a:cubicBezTo>
                    <a:cubicBezTo>
                      <a:pt x="162" y="298"/>
                      <a:pt x="205" y="283"/>
                      <a:pt x="238" y="250"/>
                    </a:cubicBezTo>
                    <a:cubicBezTo>
                      <a:pt x="277" y="211"/>
                      <a:pt x="291" y="158"/>
                      <a:pt x="277" y="105"/>
                    </a:cubicBezTo>
                    <a:cubicBezTo>
                      <a:pt x="277" y="92"/>
                      <a:pt x="271" y="78"/>
                      <a:pt x="264" y="65"/>
                    </a:cubicBezTo>
                    <a:cubicBezTo>
                      <a:pt x="251" y="45"/>
                      <a:pt x="238" y="32"/>
                      <a:pt x="225" y="26"/>
                    </a:cubicBezTo>
                    <a:cubicBezTo>
                      <a:pt x="206" y="11"/>
                      <a:pt x="180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2" name="Google Shape;2342;p36"/>
              <p:cNvSpPr/>
              <p:nvPr/>
            </p:nvSpPr>
            <p:spPr>
              <a:xfrm>
                <a:off x="4100432" y="2216345"/>
                <a:ext cx="13070" cy="11030"/>
              </a:xfrm>
              <a:custGeom>
                <a:rect b="b" l="l" r="r" t="t"/>
                <a:pathLst>
                  <a:path extrusionOk="0" h="319" w="378">
                    <a:moveTo>
                      <a:pt x="219" y="109"/>
                    </a:moveTo>
                    <a:lnTo>
                      <a:pt x="219" y="109"/>
                    </a:lnTo>
                    <a:cubicBezTo>
                      <a:pt x="218" y="111"/>
                      <a:pt x="217" y="113"/>
                      <a:pt x="215" y="115"/>
                    </a:cubicBezTo>
                    <a:lnTo>
                      <a:pt x="215" y="115"/>
                    </a:lnTo>
                    <a:cubicBezTo>
                      <a:pt x="213" y="118"/>
                      <a:pt x="209" y="121"/>
                      <a:pt x="206" y="122"/>
                    </a:cubicBezTo>
                    <a:lnTo>
                      <a:pt x="219" y="109"/>
                    </a:lnTo>
                    <a:close/>
                    <a:moveTo>
                      <a:pt x="263" y="149"/>
                    </a:moveTo>
                    <a:lnTo>
                      <a:pt x="245" y="155"/>
                    </a:lnTo>
                    <a:cubicBezTo>
                      <a:pt x="248" y="154"/>
                      <a:pt x="250" y="153"/>
                      <a:pt x="252" y="152"/>
                    </a:cubicBezTo>
                    <a:lnTo>
                      <a:pt x="252" y="152"/>
                    </a:lnTo>
                    <a:cubicBezTo>
                      <a:pt x="256" y="152"/>
                      <a:pt x="259" y="151"/>
                      <a:pt x="263" y="149"/>
                    </a:cubicBezTo>
                    <a:lnTo>
                      <a:pt x="263" y="149"/>
                    </a:lnTo>
                    <a:cubicBezTo>
                      <a:pt x="263" y="149"/>
                      <a:pt x="263" y="149"/>
                      <a:pt x="263" y="149"/>
                    </a:cubicBezTo>
                    <a:close/>
                    <a:moveTo>
                      <a:pt x="273" y="1"/>
                    </a:moveTo>
                    <a:cubicBezTo>
                      <a:pt x="266" y="1"/>
                      <a:pt x="259" y="2"/>
                      <a:pt x="252" y="4"/>
                    </a:cubicBezTo>
                    <a:cubicBezTo>
                      <a:pt x="186" y="10"/>
                      <a:pt x="126" y="30"/>
                      <a:pt x="74" y="76"/>
                    </a:cubicBezTo>
                    <a:cubicBezTo>
                      <a:pt x="67" y="83"/>
                      <a:pt x="60" y="89"/>
                      <a:pt x="54" y="96"/>
                    </a:cubicBezTo>
                    <a:cubicBezTo>
                      <a:pt x="41" y="116"/>
                      <a:pt x="27" y="129"/>
                      <a:pt x="21" y="142"/>
                    </a:cubicBezTo>
                    <a:cubicBezTo>
                      <a:pt x="8" y="175"/>
                      <a:pt x="1" y="202"/>
                      <a:pt x="8" y="228"/>
                    </a:cubicBezTo>
                    <a:cubicBezTo>
                      <a:pt x="14" y="248"/>
                      <a:pt x="27" y="268"/>
                      <a:pt x="41" y="281"/>
                    </a:cubicBezTo>
                    <a:cubicBezTo>
                      <a:pt x="60" y="305"/>
                      <a:pt x="91" y="319"/>
                      <a:pt x="124" y="319"/>
                    </a:cubicBezTo>
                    <a:cubicBezTo>
                      <a:pt x="136" y="319"/>
                      <a:pt x="147" y="317"/>
                      <a:pt x="159" y="314"/>
                    </a:cubicBezTo>
                    <a:cubicBezTo>
                      <a:pt x="175" y="308"/>
                      <a:pt x="191" y="298"/>
                      <a:pt x="206" y="287"/>
                    </a:cubicBezTo>
                    <a:lnTo>
                      <a:pt x="206" y="287"/>
                    </a:lnTo>
                    <a:cubicBezTo>
                      <a:pt x="215" y="286"/>
                      <a:pt x="225" y="285"/>
                      <a:pt x="232" y="281"/>
                    </a:cubicBezTo>
                    <a:cubicBezTo>
                      <a:pt x="258" y="274"/>
                      <a:pt x="272" y="261"/>
                      <a:pt x="291" y="248"/>
                    </a:cubicBezTo>
                    <a:cubicBezTo>
                      <a:pt x="318" y="228"/>
                      <a:pt x="338" y="208"/>
                      <a:pt x="351" y="182"/>
                    </a:cubicBezTo>
                    <a:cubicBezTo>
                      <a:pt x="371" y="149"/>
                      <a:pt x="377" y="109"/>
                      <a:pt x="371" y="76"/>
                    </a:cubicBezTo>
                    <a:cubicBezTo>
                      <a:pt x="364" y="50"/>
                      <a:pt x="344" y="30"/>
                      <a:pt x="325" y="17"/>
                    </a:cubicBezTo>
                    <a:cubicBezTo>
                      <a:pt x="310" y="7"/>
                      <a:pt x="292" y="1"/>
                      <a:pt x="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" name="Google Shape;2343;p36"/>
              <p:cNvSpPr/>
              <p:nvPr/>
            </p:nvSpPr>
            <p:spPr>
              <a:xfrm>
                <a:off x="4103647" y="2221601"/>
                <a:ext cx="11895" cy="12413"/>
              </a:xfrm>
              <a:custGeom>
                <a:rect b="b" l="l" r="r" t="t"/>
                <a:pathLst>
                  <a:path extrusionOk="0" h="359" w="344">
                    <a:moveTo>
                      <a:pt x="172" y="135"/>
                    </a:moveTo>
                    <a:lnTo>
                      <a:pt x="176" y="153"/>
                    </a:lnTo>
                    <a:lnTo>
                      <a:pt x="176" y="153"/>
                    </a:lnTo>
                    <a:cubicBezTo>
                      <a:pt x="176" y="148"/>
                      <a:pt x="174" y="142"/>
                      <a:pt x="172" y="135"/>
                    </a:cubicBezTo>
                    <a:close/>
                    <a:moveTo>
                      <a:pt x="179" y="169"/>
                    </a:moveTo>
                    <a:cubicBezTo>
                      <a:pt x="179" y="171"/>
                      <a:pt x="178" y="174"/>
                      <a:pt x="177" y="177"/>
                    </a:cubicBezTo>
                    <a:lnTo>
                      <a:pt x="177" y="177"/>
                    </a:lnTo>
                    <a:lnTo>
                      <a:pt x="175" y="178"/>
                    </a:lnTo>
                    <a:lnTo>
                      <a:pt x="176" y="177"/>
                    </a:lnTo>
                    <a:lnTo>
                      <a:pt x="176" y="177"/>
                    </a:lnTo>
                    <a:cubicBezTo>
                      <a:pt x="177" y="174"/>
                      <a:pt x="178" y="172"/>
                      <a:pt x="178" y="170"/>
                    </a:cubicBezTo>
                    <a:lnTo>
                      <a:pt x="178" y="170"/>
                    </a:lnTo>
                    <a:lnTo>
                      <a:pt x="179" y="169"/>
                    </a:lnTo>
                    <a:close/>
                    <a:moveTo>
                      <a:pt x="172" y="182"/>
                    </a:moveTo>
                    <a:cubicBezTo>
                      <a:pt x="172" y="182"/>
                      <a:pt x="172" y="182"/>
                      <a:pt x="172" y="182"/>
                    </a:cubicBezTo>
                    <a:cubicBezTo>
                      <a:pt x="172" y="182"/>
                      <a:pt x="172" y="182"/>
                      <a:pt x="172" y="182"/>
                    </a:cubicBezTo>
                    <a:close/>
                    <a:moveTo>
                      <a:pt x="175" y="180"/>
                    </a:moveTo>
                    <a:cubicBezTo>
                      <a:pt x="175" y="181"/>
                      <a:pt x="174" y="182"/>
                      <a:pt x="174" y="183"/>
                    </a:cubicBezTo>
                    <a:lnTo>
                      <a:pt x="174" y="183"/>
                    </a:lnTo>
                    <a:lnTo>
                      <a:pt x="174" y="182"/>
                    </a:lnTo>
                    <a:lnTo>
                      <a:pt x="174" y="182"/>
                    </a:lnTo>
                    <a:lnTo>
                      <a:pt x="175" y="180"/>
                    </a:lnTo>
                    <a:close/>
                    <a:moveTo>
                      <a:pt x="166" y="124"/>
                    </a:moveTo>
                    <a:cubicBezTo>
                      <a:pt x="168" y="128"/>
                      <a:pt x="170" y="132"/>
                      <a:pt x="172" y="135"/>
                    </a:cubicBezTo>
                    <a:lnTo>
                      <a:pt x="172" y="135"/>
                    </a:lnTo>
                    <a:lnTo>
                      <a:pt x="172" y="135"/>
                    </a:lnTo>
                    <a:lnTo>
                      <a:pt x="172" y="135"/>
                    </a:lnTo>
                    <a:cubicBezTo>
                      <a:pt x="173" y="137"/>
                      <a:pt x="174" y="139"/>
                      <a:pt x="175" y="141"/>
                    </a:cubicBezTo>
                    <a:lnTo>
                      <a:pt x="175" y="141"/>
                    </a:lnTo>
                    <a:cubicBezTo>
                      <a:pt x="177" y="147"/>
                      <a:pt x="179" y="155"/>
                      <a:pt x="179" y="162"/>
                    </a:cubicBezTo>
                    <a:lnTo>
                      <a:pt x="176" y="153"/>
                    </a:lnTo>
                    <a:lnTo>
                      <a:pt x="176" y="153"/>
                    </a:lnTo>
                    <a:cubicBezTo>
                      <a:pt x="178" y="164"/>
                      <a:pt x="177" y="173"/>
                      <a:pt x="172" y="182"/>
                    </a:cubicBezTo>
                    <a:cubicBezTo>
                      <a:pt x="173" y="181"/>
                      <a:pt x="173" y="180"/>
                      <a:pt x="174" y="180"/>
                    </a:cubicBezTo>
                    <a:lnTo>
                      <a:pt x="174" y="180"/>
                    </a:lnTo>
                    <a:cubicBezTo>
                      <a:pt x="174" y="180"/>
                      <a:pt x="174" y="180"/>
                      <a:pt x="174" y="180"/>
                    </a:cubicBezTo>
                    <a:lnTo>
                      <a:pt x="174" y="180"/>
                    </a:lnTo>
                    <a:lnTo>
                      <a:pt x="172" y="182"/>
                    </a:lnTo>
                    <a:lnTo>
                      <a:pt x="172" y="182"/>
                    </a:lnTo>
                    <a:cubicBezTo>
                      <a:pt x="170" y="184"/>
                      <a:pt x="167" y="187"/>
                      <a:pt x="165" y="189"/>
                    </a:cubicBezTo>
                    <a:lnTo>
                      <a:pt x="165" y="189"/>
                    </a:lnTo>
                    <a:lnTo>
                      <a:pt x="165" y="188"/>
                    </a:lnTo>
                    <a:lnTo>
                      <a:pt x="165" y="188"/>
                    </a:lnTo>
                    <a:lnTo>
                      <a:pt x="165" y="188"/>
                    </a:lnTo>
                    <a:cubicBezTo>
                      <a:pt x="163" y="191"/>
                      <a:pt x="160" y="192"/>
                      <a:pt x="156" y="193"/>
                    </a:cubicBezTo>
                    <a:lnTo>
                      <a:pt x="156" y="193"/>
                    </a:lnTo>
                    <a:cubicBezTo>
                      <a:pt x="159" y="192"/>
                      <a:pt x="162" y="191"/>
                      <a:pt x="165" y="189"/>
                    </a:cubicBezTo>
                    <a:lnTo>
                      <a:pt x="165" y="189"/>
                    </a:lnTo>
                    <a:lnTo>
                      <a:pt x="146" y="195"/>
                    </a:lnTo>
                    <a:lnTo>
                      <a:pt x="146" y="195"/>
                    </a:lnTo>
                    <a:cubicBezTo>
                      <a:pt x="149" y="195"/>
                      <a:pt x="153" y="194"/>
                      <a:pt x="156" y="193"/>
                    </a:cubicBezTo>
                    <a:lnTo>
                      <a:pt x="156" y="193"/>
                    </a:lnTo>
                    <a:cubicBezTo>
                      <a:pt x="153" y="194"/>
                      <a:pt x="150" y="195"/>
                      <a:pt x="146" y="195"/>
                    </a:cubicBezTo>
                    <a:lnTo>
                      <a:pt x="146" y="195"/>
                    </a:lnTo>
                    <a:lnTo>
                      <a:pt x="146" y="195"/>
                    </a:lnTo>
                    <a:cubicBezTo>
                      <a:pt x="146" y="195"/>
                      <a:pt x="146" y="195"/>
                      <a:pt x="146" y="195"/>
                    </a:cubicBezTo>
                    <a:lnTo>
                      <a:pt x="146" y="195"/>
                    </a:lnTo>
                    <a:cubicBezTo>
                      <a:pt x="146" y="190"/>
                      <a:pt x="146" y="186"/>
                      <a:pt x="146" y="182"/>
                    </a:cubicBezTo>
                    <a:cubicBezTo>
                      <a:pt x="146" y="175"/>
                      <a:pt x="146" y="169"/>
                      <a:pt x="152" y="155"/>
                    </a:cubicBezTo>
                    <a:lnTo>
                      <a:pt x="152" y="155"/>
                    </a:lnTo>
                    <a:cubicBezTo>
                      <a:pt x="152" y="156"/>
                      <a:pt x="148" y="164"/>
                      <a:pt x="146" y="164"/>
                    </a:cubicBezTo>
                    <a:cubicBezTo>
                      <a:pt x="146" y="164"/>
                      <a:pt x="146" y="163"/>
                      <a:pt x="146" y="162"/>
                    </a:cubicBezTo>
                    <a:lnTo>
                      <a:pt x="152" y="155"/>
                    </a:lnTo>
                    <a:lnTo>
                      <a:pt x="152" y="155"/>
                    </a:lnTo>
                    <a:cubicBezTo>
                      <a:pt x="152" y="155"/>
                      <a:pt x="152" y="155"/>
                      <a:pt x="152" y="155"/>
                    </a:cubicBezTo>
                    <a:lnTo>
                      <a:pt x="159" y="142"/>
                    </a:lnTo>
                    <a:cubicBezTo>
                      <a:pt x="164" y="137"/>
                      <a:pt x="166" y="131"/>
                      <a:pt x="166" y="124"/>
                    </a:cubicBezTo>
                    <a:close/>
                    <a:moveTo>
                      <a:pt x="173" y="184"/>
                    </a:moveTo>
                    <a:lnTo>
                      <a:pt x="173" y="184"/>
                    </a:lnTo>
                    <a:cubicBezTo>
                      <a:pt x="173" y="185"/>
                      <a:pt x="172" y="185"/>
                      <a:pt x="172" y="186"/>
                    </a:cubicBezTo>
                    <a:lnTo>
                      <a:pt x="172" y="186"/>
                    </a:lnTo>
                    <a:cubicBezTo>
                      <a:pt x="170" y="189"/>
                      <a:pt x="168" y="193"/>
                      <a:pt x="165" y="195"/>
                    </a:cubicBezTo>
                    <a:lnTo>
                      <a:pt x="173" y="184"/>
                    </a:lnTo>
                    <a:close/>
                    <a:moveTo>
                      <a:pt x="146" y="209"/>
                    </a:moveTo>
                    <a:lnTo>
                      <a:pt x="152" y="228"/>
                    </a:lnTo>
                    <a:cubicBezTo>
                      <a:pt x="148" y="223"/>
                      <a:pt x="146" y="215"/>
                      <a:pt x="146" y="209"/>
                    </a:cubicBezTo>
                    <a:close/>
                    <a:moveTo>
                      <a:pt x="218" y="1"/>
                    </a:moveTo>
                    <a:cubicBezTo>
                      <a:pt x="199" y="1"/>
                      <a:pt x="180" y="8"/>
                      <a:pt x="165" y="23"/>
                    </a:cubicBezTo>
                    <a:lnTo>
                      <a:pt x="159" y="36"/>
                    </a:lnTo>
                    <a:cubicBezTo>
                      <a:pt x="150" y="50"/>
                      <a:pt x="147" y="71"/>
                      <a:pt x="151" y="88"/>
                    </a:cubicBezTo>
                    <a:lnTo>
                      <a:pt x="151" y="88"/>
                    </a:lnTo>
                    <a:cubicBezTo>
                      <a:pt x="141" y="81"/>
                      <a:pt x="129" y="74"/>
                      <a:pt x="117" y="74"/>
                    </a:cubicBezTo>
                    <a:cubicBezTo>
                      <a:pt x="113" y="74"/>
                      <a:pt x="110" y="75"/>
                      <a:pt x="106" y="76"/>
                    </a:cubicBezTo>
                    <a:cubicBezTo>
                      <a:pt x="86" y="89"/>
                      <a:pt x="60" y="102"/>
                      <a:pt x="47" y="122"/>
                    </a:cubicBezTo>
                    <a:cubicBezTo>
                      <a:pt x="27" y="142"/>
                      <a:pt x="14" y="162"/>
                      <a:pt x="7" y="195"/>
                    </a:cubicBezTo>
                    <a:cubicBezTo>
                      <a:pt x="0" y="208"/>
                      <a:pt x="0" y="221"/>
                      <a:pt x="0" y="235"/>
                    </a:cubicBezTo>
                    <a:cubicBezTo>
                      <a:pt x="0" y="254"/>
                      <a:pt x="0" y="281"/>
                      <a:pt x="14" y="301"/>
                    </a:cubicBezTo>
                    <a:cubicBezTo>
                      <a:pt x="33" y="327"/>
                      <a:pt x="66" y="347"/>
                      <a:pt x="99" y="353"/>
                    </a:cubicBezTo>
                    <a:cubicBezTo>
                      <a:pt x="116" y="357"/>
                      <a:pt x="132" y="358"/>
                      <a:pt x="148" y="358"/>
                    </a:cubicBezTo>
                    <a:cubicBezTo>
                      <a:pt x="164" y="358"/>
                      <a:pt x="179" y="357"/>
                      <a:pt x="192" y="353"/>
                    </a:cubicBezTo>
                    <a:cubicBezTo>
                      <a:pt x="218" y="347"/>
                      <a:pt x="238" y="340"/>
                      <a:pt x="258" y="327"/>
                    </a:cubicBezTo>
                    <a:cubicBezTo>
                      <a:pt x="284" y="307"/>
                      <a:pt x="304" y="287"/>
                      <a:pt x="324" y="261"/>
                    </a:cubicBezTo>
                    <a:cubicBezTo>
                      <a:pt x="337" y="235"/>
                      <a:pt x="344" y="202"/>
                      <a:pt x="344" y="169"/>
                    </a:cubicBezTo>
                    <a:cubicBezTo>
                      <a:pt x="344" y="155"/>
                      <a:pt x="344" y="135"/>
                      <a:pt x="337" y="116"/>
                    </a:cubicBezTo>
                    <a:cubicBezTo>
                      <a:pt x="331" y="102"/>
                      <a:pt x="324" y="89"/>
                      <a:pt x="317" y="76"/>
                    </a:cubicBezTo>
                    <a:cubicBezTo>
                      <a:pt x="311" y="63"/>
                      <a:pt x="304" y="43"/>
                      <a:pt x="291" y="36"/>
                    </a:cubicBezTo>
                    <a:cubicBezTo>
                      <a:pt x="278" y="23"/>
                      <a:pt x="258" y="10"/>
                      <a:pt x="238" y="3"/>
                    </a:cubicBezTo>
                    <a:cubicBezTo>
                      <a:pt x="232" y="2"/>
                      <a:pt x="22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" name="Google Shape;2344;p36"/>
              <p:cNvSpPr/>
              <p:nvPr/>
            </p:nvSpPr>
            <p:spPr>
              <a:xfrm>
                <a:off x="4123495" y="2197639"/>
                <a:ext cx="9751" cy="9474"/>
              </a:xfrm>
              <a:custGeom>
                <a:rect b="b" l="l" r="r" t="t"/>
                <a:pathLst>
                  <a:path extrusionOk="0" h="274" w="282">
                    <a:moveTo>
                      <a:pt x="153" y="0"/>
                    </a:moveTo>
                    <a:cubicBezTo>
                      <a:pt x="140" y="0"/>
                      <a:pt x="126" y="3"/>
                      <a:pt x="113" y="3"/>
                    </a:cubicBezTo>
                    <a:cubicBezTo>
                      <a:pt x="100" y="10"/>
                      <a:pt x="87" y="10"/>
                      <a:pt x="73" y="16"/>
                    </a:cubicBezTo>
                    <a:cubicBezTo>
                      <a:pt x="67" y="23"/>
                      <a:pt x="60" y="30"/>
                      <a:pt x="47" y="36"/>
                    </a:cubicBezTo>
                    <a:lnTo>
                      <a:pt x="40" y="43"/>
                    </a:lnTo>
                    <a:cubicBezTo>
                      <a:pt x="27" y="56"/>
                      <a:pt x="21" y="69"/>
                      <a:pt x="14" y="89"/>
                    </a:cubicBezTo>
                    <a:cubicBezTo>
                      <a:pt x="7" y="102"/>
                      <a:pt x="1" y="122"/>
                      <a:pt x="1" y="142"/>
                    </a:cubicBezTo>
                    <a:cubicBezTo>
                      <a:pt x="1" y="155"/>
                      <a:pt x="7" y="168"/>
                      <a:pt x="14" y="181"/>
                    </a:cubicBezTo>
                    <a:cubicBezTo>
                      <a:pt x="21" y="201"/>
                      <a:pt x="27" y="221"/>
                      <a:pt x="40" y="234"/>
                    </a:cubicBezTo>
                    <a:cubicBezTo>
                      <a:pt x="54" y="241"/>
                      <a:pt x="67" y="254"/>
                      <a:pt x="80" y="261"/>
                    </a:cubicBezTo>
                    <a:cubicBezTo>
                      <a:pt x="100" y="267"/>
                      <a:pt x="113" y="274"/>
                      <a:pt x="133" y="274"/>
                    </a:cubicBezTo>
                    <a:lnTo>
                      <a:pt x="159" y="274"/>
                    </a:lnTo>
                    <a:lnTo>
                      <a:pt x="179" y="267"/>
                    </a:lnTo>
                    <a:cubicBezTo>
                      <a:pt x="192" y="261"/>
                      <a:pt x="206" y="254"/>
                      <a:pt x="219" y="247"/>
                    </a:cubicBezTo>
                    <a:cubicBezTo>
                      <a:pt x="245" y="228"/>
                      <a:pt x="265" y="201"/>
                      <a:pt x="278" y="168"/>
                    </a:cubicBezTo>
                    <a:cubicBezTo>
                      <a:pt x="282" y="154"/>
                      <a:pt x="280" y="142"/>
                      <a:pt x="273" y="132"/>
                    </a:cubicBezTo>
                    <a:lnTo>
                      <a:pt x="273" y="132"/>
                    </a:lnTo>
                    <a:cubicBezTo>
                      <a:pt x="273" y="127"/>
                      <a:pt x="273" y="121"/>
                      <a:pt x="272" y="115"/>
                    </a:cubicBezTo>
                    <a:cubicBezTo>
                      <a:pt x="265" y="82"/>
                      <a:pt x="245" y="49"/>
                      <a:pt x="219" y="30"/>
                    </a:cubicBezTo>
                    <a:cubicBezTo>
                      <a:pt x="206" y="16"/>
                      <a:pt x="192" y="10"/>
                      <a:pt x="173" y="3"/>
                    </a:cubicBezTo>
                    <a:cubicBezTo>
                      <a:pt x="166" y="1"/>
                      <a:pt x="159" y="0"/>
                      <a:pt x="1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" name="Google Shape;2345;p36"/>
              <p:cNvSpPr/>
              <p:nvPr/>
            </p:nvSpPr>
            <p:spPr>
              <a:xfrm>
                <a:off x="4113675" y="2207908"/>
                <a:ext cx="8264" cy="9958"/>
              </a:xfrm>
              <a:custGeom>
                <a:rect b="b" l="l" r="r" t="t"/>
                <a:pathLst>
                  <a:path extrusionOk="0" h="288" w="239">
                    <a:moveTo>
                      <a:pt x="74" y="56"/>
                    </a:moveTo>
                    <a:cubicBezTo>
                      <a:pt x="74" y="56"/>
                      <a:pt x="74" y="56"/>
                      <a:pt x="74" y="56"/>
                    </a:cubicBezTo>
                    <a:lnTo>
                      <a:pt x="74" y="56"/>
                    </a:lnTo>
                    <a:lnTo>
                      <a:pt x="74" y="56"/>
                    </a:lnTo>
                    <a:close/>
                    <a:moveTo>
                      <a:pt x="74" y="56"/>
                    </a:moveTo>
                    <a:cubicBezTo>
                      <a:pt x="72" y="60"/>
                      <a:pt x="71" y="63"/>
                      <a:pt x="71" y="67"/>
                    </a:cubicBezTo>
                    <a:lnTo>
                      <a:pt x="71" y="67"/>
                    </a:lnTo>
                    <a:cubicBezTo>
                      <a:pt x="70" y="70"/>
                      <a:pt x="68" y="73"/>
                      <a:pt x="67" y="76"/>
                    </a:cubicBezTo>
                    <a:lnTo>
                      <a:pt x="74" y="56"/>
                    </a:lnTo>
                    <a:close/>
                    <a:moveTo>
                      <a:pt x="72" y="134"/>
                    </a:moveTo>
                    <a:cubicBezTo>
                      <a:pt x="71" y="137"/>
                      <a:pt x="69" y="139"/>
                      <a:pt x="67" y="142"/>
                    </a:cubicBezTo>
                    <a:lnTo>
                      <a:pt x="67" y="142"/>
                    </a:lnTo>
                    <a:lnTo>
                      <a:pt x="69" y="136"/>
                    </a:lnTo>
                    <a:lnTo>
                      <a:pt x="72" y="134"/>
                    </a:lnTo>
                    <a:close/>
                    <a:moveTo>
                      <a:pt x="142" y="1"/>
                    </a:moveTo>
                    <a:cubicBezTo>
                      <a:pt x="137" y="1"/>
                      <a:pt x="132" y="1"/>
                      <a:pt x="126" y="3"/>
                    </a:cubicBezTo>
                    <a:cubicBezTo>
                      <a:pt x="107" y="3"/>
                      <a:pt x="87" y="16"/>
                      <a:pt x="80" y="36"/>
                    </a:cubicBezTo>
                    <a:cubicBezTo>
                      <a:pt x="78" y="40"/>
                      <a:pt x="77" y="44"/>
                      <a:pt x="76" y="48"/>
                    </a:cubicBezTo>
                    <a:lnTo>
                      <a:pt x="76" y="48"/>
                    </a:lnTo>
                    <a:cubicBezTo>
                      <a:pt x="65" y="54"/>
                      <a:pt x="54" y="61"/>
                      <a:pt x="54" y="76"/>
                    </a:cubicBezTo>
                    <a:lnTo>
                      <a:pt x="54" y="69"/>
                    </a:lnTo>
                    <a:lnTo>
                      <a:pt x="47" y="82"/>
                    </a:lnTo>
                    <a:lnTo>
                      <a:pt x="41" y="89"/>
                    </a:lnTo>
                    <a:cubicBezTo>
                      <a:pt x="34" y="96"/>
                      <a:pt x="27" y="102"/>
                      <a:pt x="21" y="116"/>
                    </a:cubicBezTo>
                    <a:cubicBezTo>
                      <a:pt x="14" y="129"/>
                      <a:pt x="8" y="142"/>
                      <a:pt x="1" y="155"/>
                    </a:cubicBezTo>
                    <a:cubicBezTo>
                      <a:pt x="1" y="182"/>
                      <a:pt x="1" y="208"/>
                      <a:pt x="14" y="234"/>
                    </a:cubicBezTo>
                    <a:cubicBezTo>
                      <a:pt x="34" y="261"/>
                      <a:pt x="54" y="281"/>
                      <a:pt x="80" y="287"/>
                    </a:cubicBezTo>
                    <a:cubicBezTo>
                      <a:pt x="100" y="287"/>
                      <a:pt x="120" y="287"/>
                      <a:pt x="133" y="281"/>
                    </a:cubicBezTo>
                    <a:cubicBezTo>
                      <a:pt x="153" y="274"/>
                      <a:pt x="166" y="267"/>
                      <a:pt x="186" y="254"/>
                    </a:cubicBezTo>
                    <a:cubicBezTo>
                      <a:pt x="199" y="241"/>
                      <a:pt x="206" y="228"/>
                      <a:pt x="212" y="215"/>
                    </a:cubicBezTo>
                    <a:cubicBezTo>
                      <a:pt x="225" y="201"/>
                      <a:pt x="232" y="182"/>
                      <a:pt x="232" y="162"/>
                    </a:cubicBezTo>
                    <a:cubicBezTo>
                      <a:pt x="239" y="149"/>
                      <a:pt x="239" y="129"/>
                      <a:pt x="239" y="109"/>
                    </a:cubicBezTo>
                    <a:cubicBezTo>
                      <a:pt x="239" y="96"/>
                      <a:pt x="239" y="82"/>
                      <a:pt x="232" y="69"/>
                    </a:cubicBezTo>
                    <a:cubicBezTo>
                      <a:pt x="225" y="56"/>
                      <a:pt x="219" y="43"/>
                      <a:pt x="212" y="30"/>
                    </a:cubicBezTo>
                    <a:lnTo>
                      <a:pt x="186" y="16"/>
                    </a:lnTo>
                    <a:cubicBezTo>
                      <a:pt x="171" y="7"/>
                      <a:pt x="157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" name="Google Shape;2346;p36"/>
              <p:cNvSpPr/>
              <p:nvPr/>
            </p:nvSpPr>
            <p:spPr>
              <a:xfrm>
                <a:off x="4134940" y="2183013"/>
                <a:ext cx="11203" cy="13001"/>
              </a:xfrm>
              <a:custGeom>
                <a:rect b="b" l="l" r="r" t="t"/>
                <a:pathLst>
                  <a:path extrusionOk="0" h="376" w="324">
                    <a:moveTo>
                      <a:pt x="173" y="212"/>
                    </a:moveTo>
                    <a:lnTo>
                      <a:pt x="174" y="212"/>
                    </a:lnTo>
                    <a:lnTo>
                      <a:pt x="176" y="215"/>
                    </a:lnTo>
                    <a:lnTo>
                      <a:pt x="177" y="217"/>
                    </a:lnTo>
                    <a:lnTo>
                      <a:pt x="177" y="218"/>
                    </a:lnTo>
                    <a:lnTo>
                      <a:pt x="173" y="212"/>
                    </a:lnTo>
                    <a:close/>
                    <a:moveTo>
                      <a:pt x="180" y="220"/>
                    </a:moveTo>
                    <a:lnTo>
                      <a:pt x="185" y="228"/>
                    </a:lnTo>
                    <a:cubicBezTo>
                      <a:pt x="183" y="226"/>
                      <a:pt x="180" y="224"/>
                      <a:pt x="179" y="221"/>
                    </a:cubicBezTo>
                    <a:lnTo>
                      <a:pt x="179" y="221"/>
                    </a:lnTo>
                    <a:cubicBezTo>
                      <a:pt x="179" y="221"/>
                      <a:pt x="179" y="220"/>
                      <a:pt x="180" y="220"/>
                    </a:cubicBezTo>
                    <a:close/>
                    <a:moveTo>
                      <a:pt x="217" y="1"/>
                    </a:moveTo>
                    <a:cubicBezTo>
                      <a:pt x="210" y="1"/>
                      <a:pt x="204" y="2"/>
                      <a:pt x="198" y="4"/>
                    </a:cubicBezTo>
                    <a:cubicBezTo>
                      <a:pt x="178" y="10"/>
                      <a:pt x="158" y="23"/>
                      <a:pt x="145" y="43"/>
                    </a:cubicBezTo>
                    <a:lnTo>
                      <a:pt x="145" y="50"/>
                    </a:lnTo>
                    <a:cubicBezTo>
                      <a:pt x="139" y="63"/>
                      <a:pt x="132" y="76"/>
                      <a:pt x="132" y="89"/>
                    </a:cubicBezTo>
                    <a:cubicBezTo>
                      <a:pt x="132" y="97"/>
                      <a:pt x="132" y="102"/>
                      <a:pt x="132" y="107"/>
                    </a:cubicBezTo>
                    <a:lnTo>
                      <a:pt x="132" y="107"/>
                    </a:lnTo>
                    <a:cubicBezTo>
                      <a:pt x="104" y="118"/>
                      <a:pt x="77" y="132"/>
                      <a:pt x="53" y="155"/>
                    </a:cubicBezTo>
                    <a:cubicBezTo>
                      <a:pt x="13" y="195"/>
                      <a:pt x="0" y="261"/>
                      <a:pt x="33" y="314"/>
                    </a:cubicBezTo>
                    <a:cubicBezTo>
                      <a:pt x="53" y="340"/>
                      <a:pt x="73" y="360"/>
                      <a:pt x="106" y="373"/>
                    </a:cubicBezTo>
                    <a:cubicBezTo>
                      <a:pt x="114" y="375"/>
                      <a:pt x="123" y="376"/>
                      <a:pt x="132" y="376"/>
                    </a:cubicBezTo>
                    <a:cubicBezTo>
                      <a:pt x="161" y="376"/>
                      <a:pt x="191" y="368"/>
                      <a:pt x="211" y="353"/>
                    </a:cubicBezTo>
                    <a:cubicBezTo>
                      <a:pt x="258" y="320"/>
                      <a:pt x="284" y="274"/>
                      <a:pt x="304" y="221"/>
                    </a:cubicBezTo>
                    <a:cubicBezTo>
                      <a:pt x="317" y="195"/>
                      <a:pt x="317" y="169"/>
                      <a:pt x="324" y="136"/>
                    </a:cubicBezTo>
                    <a:cubicBezTo>
                      <a:pt x="324" y="129"/>
                      <a:pt x="324" y="116"/>
                      <a:pt x="324" y="109"/>
                    </a:cubicBezTo>
                    <a:cubicBezTo>
                      <a:pt x="317" y="76"/>
                      <a:pt x="310" y="57"/>
                      <a:pt x="291" y="37"/>
                    </a:cubicBezTo>
                    <a:lnTo>
                      <a:pt x="291" y="37"/>
                    </a:lnTo>
                    <a:cubicBezTo>
                      <a:pt x="291" y="37"/>
                      <a:pt x="290" y="36"/>
                      <a:pt x="290" y="36"/>
                    </a:cubicBezTo>
                    <a:lnTo>
                      <a:pt x="290" y="36"/>
                    </a:lnTo>
                    <a:lnTo>
                      <a:pt x="284" y="23"/>
                    </a:lnTo>
                    <a:cubicBezTo>
                      <a:pt x="283" y="24"/>
                      <a:pt x="283" y="25"/>
                      <a:pt x="282" y="26"/>
                    </a:cubicBezTo>
                    <a:lnTo>
                      <a:pt x="282" y="26"/>
                    </a:lnTo>
                    <a:cubicBezTo>
                      <a:pt x="277" y="20"/>
                      <a:pt x="271" y="15"/>
                      <a:pt x="264" y="10"/>
                    </a:cubicBezTo>
                    <a:cubicBezTo>
                      <a:pt x="250" y="5"/>
                      <a:pt x="233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" name="Google Shape;2347;p36"/>
              <p:cNvSpPr/>
              <p:nvPr/>
            </p:nvSpPr>
            <p:spPr>
              <a:xfrm>
                <a:off x="4142443" y="2187438"/>
                <a:ext cx="9198" cy="10339"/>
              </a:xfrm>
              <a:custGeom>
                <a:rect b="b" l="l" r="r" t="t"/>
                <a:pathLst>
                  <a:path extrusionOk="0" h="299" w="266">
                    <a:moveTo>
                      <a:pt x="141" y="191"/>
                    </a:moveTo>
                    <a:lnTo>
                      <a:pt x="141" y="191"/>
                    </a:lnTo>
                    <a:lnTo>
                      <a:pt x="141" y="191"/>
                    </a:lnTo>
                    <a:cubicBezTo>
                      <a:pt x="141" y="191"/>
                      <a:pt x="141" y="191"/>
                      <a:pt x="141" y="191"/>
                    </a:cubicBezTo>
                    <a:close/>
                    <a:moveTo>
                      <a:pt x="140" y="192"/>
                    </a:moveTo>
                    <a:lnTo>
                      <a:pt x="140" y="192"/>
                    </a:lnTo>
                    <a:lnTo>
                      <a:pt x="126" y="206"/>
                    </a:lnTo>
                    <a:lnTo>
                      <a:pt x="126" y="199"/>
                    </a:lnTo>
                    <a:cubicBezTo>
                      <a:pt x="131" y="197"/>
                      <a:pt x="136" y="195"/>
                      <a:pt x="140" y="192"/>
                    </a:cubicBezTo>
                    <a:close/>
                    <a:moveTo>
                      <a:pt x="129" y="0"/>
                    </a:moveTo>
                    <a:cubicBezTo>
                      <a:pt x="113" y="0"/>
                      <a:pt x="96" y="6"/>
                      <a:pt x="80" y="14"/>
                    </a:cubicBezTo>
                    <a:lnTo>
                      <a:pt x="67" y="27"/>
                    </a:lnTo>
                    <a:lnTo>
                      <a:pt x="54" y="47"/>
                    </a:lnTo>
                    <a:lnTo>
                      <a:pt x="41" y="67"/>
                    </a:lnTo>
                    <a:cubicBezTo>
                      <a:pt x="41" y="75"/>
                      <a:pt x="41" y="81"/>
                      <a:pt x="41" y="87"/>
                    </a:cubicBezTo>
                    <a:lnTo>
                      <a:pt x="41" y="87"/>
                    </a:lnTo>
                    <a:cubicBezTo>
                      <a:pt x="38" y="89"/>
                      <a:pt x="36" y="91"/>
                      <a:pt x="34" y="93"/>
                    </a:cubicBezTo>
                    <a:cubicBezTo>
                      <a:pt x="27" y="107"/>
                      <a:pt x="21" y="113"/>
                      <a:pt x="14" y="120"/>
                    </a:cubicBezTo>
                    <a:cubicBezTo>
                      <a:pt x="8" y="140"/>
                      <a:pt x="1" y="159"/>
                      <a:pt x="1" y="179"/>
                    </a:cubicBezTo>
                    <a:cubicBezTo>
                      <a:pt x="1" y="206"/>
                      <a:pt x="8" y="225"/>
                      <a:pt x="21" y="245"/>
                    </a:cubicBezTo>
                    <a:cubicBezTo>
                      <a:pt x="27" y="252"/>
                      <a:pt x="34" y="265"/>
                      <a:pt x="41" y="272"/>
                    </a:cubicBezTo>
                    <a:cubicBezTo>
                      <a:pt x="54" y="285"/>
                      <a:pt x="67" y="292"/>
                      <a:pt x="87" y="298"/>
                    </a:cubicBezTo>
                    <a:lnTo>
                      <a:pt x="126" y="298"/>
                    </a:lnTo>
                    <a:cubicBezTo>
                      <a:pt x="146" y="298"/>
                      <a:pt x="166" y="292"/>
                      <a:pt x="186" y="285"/>
                    </a:cubicBezTo>
                    <a:cubicBezTo>
                      <a:pt x="206" y="272"/>
                      <a:pt x="225" y="252"/>
                      <a:pt x="239" y="232"/>
                    </a:cubicBezTo>
                    <a:lnTo>
                      <a:pt x="252" y="219"/>
                    </a:lnTo>
                    <a:cubicBezTo>
                      <a:pt x="252" y="206"/>
                      <a:pt x="258" y="192"/>
                      <a:pt x="265" y="179"/>
                    </a:cubicBezTo>
                    <a:cubicBezTo>
                      <a:pt x="265" y="173"/>
                      <a:pt x="265" y="159"/>
                      <a:pt x="265" y="153"/>
                    </a:cubicBezTo>
                    <a:cubicBezTo>
                      <a:pt x="265" y="140"/>
                      <a:pt x="265" y="126"/>
                      <a:pt x="265" y="120"/>
                    </a:cubicBezTo>
                    <a:lnTo>
                      <a:pt x="258" y="100"/>
                    </a:lnTo>
                    <a:cubicBezTo>
                      <a:pt x="245" y="74"/>
                      <a:pt x="232" y="54"/>
                      <a:pt x="212" y="34"/>
                    </a:cubicBezTo>
                    <a:cubicBezTo>
                      <a:pt x="199" y="21"/>
                      <a:pt x="186" y="14"/>
                      <a:pt x="159" y="8"/>
                    </a:cubicBezTo>
                    <a:cubicBezTo>
                      <a:pt x="149" y="3"/>
                      <a:pt x="139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" name="Google Shape;2348;p36"/>
              <p:cNvSpPr/>
              <p:nvPr/>
            </p:nvSpPr>
            <p:spPr>
              <a:xfrm>
                <a:off x="4149290" y="2167072"/>
                <a:ext cx="8264" cy="8783"/>
              </a:xfrm>
              <a:custGeom>
                <a:rect b="b" l="l" r="r" t="t"/>
                <a:pathLst>
                  <a:path extrusionOk="0" h="254" w="239">
                    <a:moveTo>
                      <a:pt x="126" y="121"/>
                    </a:moveTo>
                    <a:lnTo>
                      <a:pt x="124" y="126"/>
                    </a:lnTo>
                    <a:lnTo>
                      <a:pt x="123" y="126"/>
                    </a:lnTo>
                    <a:lnTo>
                      <a:pt x="126" y="121"/>
                    </a:lnTo>
                    <a:close/>
                    <a:moveTo>
                      <a:pt x="98" y="1"/>
                    </a:moveTo>
                    <a:cubicBezTo>
                      <a:pt x="94" y="1"/>
                      <a:pt x="91" y="1"/>
                      <a:pt x="87" y="2"/>
                    </a:cubicBezTo>
                    <a:lnTo>
                      <a:pt x="67" y="16"/>
                    </a:lnTo>
                    <a:cubicBezTo>
                      <a:pt x="60" y="22"/>
                      <a:pt x="47" y="29"/>
                      <a:pt x="41" y="35"/>
                    </a:cubicBezTo>
                    <a:cubicBezTo>
                      <a:pt x="21" y="62"/>
                      <a:pt x="1" y="101"/>
                      <a:pt x="8" y="141"/>
                    </a:cubicBezTo>
                    <a:cubicBezTo>
                      <a:pt x="8" y="161"/>
                      <a:pt x="14" y="181"/>
                      <a:pt x="27" y="200"/>
                    </a:cubicBezTo>
                    <a:cubicBezTo>
                      <a:pt x="34" y="214"/>
                      <a:pt x="47" y="233"/>
                      <a:pt x="67" y="240"/>
                    </a:cubicBezTo>
                    <a:cubicBezTo>
                      <a:pt x="87" y="253"/>
                      <a:pt x="100" y="253"/>
                      <a:pt x="120" y="253"/>
                    </a:cubicBezTo>
                    <a:cubicBezTo>
                      <a:pt x="146" y="253"/>
                      <a:pt x="179" y="247"/>
                      <a:pt x="199" y="227"/>
                    </a:cubicBezTo>
                    <a:cubicBezTo>
                      <a:pt x="225" y="200"/>
                      <a:pt x="232" y="167"/>
                      <a:pt x="239" y="141"/>
                    </a:cubicBezTo>
                    <a:lnTo>
                      <a:pt x="239" y="115"/>
                    </a:lnTo>
                    <a:cubicBezTo>
                      <a:pt x="239" y="108"/>
                      <a:pt x="232" y="95"/>
                      <a:pt x="232" y="88"/>
                    </a:cubicBezTo>
                    <a:cubicBezTo>
                      <a:pt x="232" y="68"/>
                      <a:pt x="219" y="49"/>
                      <a:pt x="199" y="42"/>
                    </a:cubicBezTo>
                    <a:cubicBezTo>
                      <a:pt x="186" y="29"/>
                      <a:pt x="166" y="22"/>
                      <a:pt x="146" y="16"/>
                    </a:cubicBezTo>
                    <a:cubicBezTo>
                      <a:pt x="130" y="10"/>
                      <a:pt x="114" y="1"/>
                      <a:pt x="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" name="Google Shape;2349;p36"/>
              <p:cNvSpPr/>
              <p:nvPr/>
            </p:nvSpPr>
            <p:spPr>
              <a:xfrm>
                <a:off x="4155029" y="2165067"/>
                <a:ext cx="8022" cy="7572"/>
              </a:xfrm>
              <a:custGeom>
                <a:rect b="b" l="l" r="r" t="t"/>
                <a:pathLst>
                  <a:path extrusionOk="0" h="219" w="232">
                    <a:moveTo>
                      <a:pt x="198" y="21"/>
                    </a:moveTo>
                    <a:lnTo>
                      <a:pt x="198" y="21"/>
                    </a:lnTo>
                    <a:lnTo>
                      <a:pt x="198" y="21"/>
                    </a:lnTo>
                    <a:close/>
                    <a:moveTo>
                      <a:pt x="99" y="27"/>
                    </a:moveTo>
                    <a:lnTo>
                      <a:pt x="92" y="37"/>
                    </a:lnTo>
                    <a:lnTo>
                      <a:pt x="92" y="37"/>
                    </a:lnTo>
                    <a:cubicBezTo>
                      <a:pt x="92" y="36"/>
                      <a:pt x="93" y="35"/>
                      <a:pt x="93" y="34"/>
                    </a:cubicBezTo>
                    <a:lnTo>
                      <a:pt x="93" y="34"/>
                    </a:lnTo>
                    <a:lnTo>
                      <a:pt x="99" y="27"/>
                    </a:lnTo>
                    <a:close/>
                    <a:moveTo>
                      <a:pt x="106" y="54"/>
                    </a:moveTo>
                    <a:lnTo>
                      <a:pt x="105" y="54"/>
                    </a:lnTo>
                    <a:lnTo>
                      <a:pt x="105" y="54"/>
                    </a:lnTo>
                    <a:cubicBezTo>
                      <a:pt x="105" y="54"/>
                      <a:pt x="105" y="54"/>
                      <a:pt x="105" y="54"/>
                    </a:cubicBezTo>
                    <a:lnTo>
                      <a:pt x="105" y="54"/>
                    </a:lnTo>
                    <a:lnTo>
                      <a:pt x="106" y="54"/>
                    </a:lnTo>
                    <a:close/>
                    <a:moveTo>
                      <a:pt x="132" y="1"/>
                    </a:moveTo>
                    <a:cubicBezTo>
                      <a:pt x="119" y="1"/>
                      <a:pt x="112" y="7"/>
                      <a:pt x="106" y="14"/>
                    </a:cubicBezTo>
                    <a:cubicBezTo>
                      <a:pt x="93" y="34"/>
                      <a:pt x="86" y="41"/>
                      <a:pt x="79" y="60"/>
                    </a:cubicBezTo>
                    <a:lnTo>
                      <a:pt x="46" y="60"/>
                    </a:lnTo>
                    <a:lnTo>
                      <a:pt x="33" y="67"/>
                    </a:lnTo>
                    <a:lnTo>
                      <a:pt x="20" y="87"/>
                    </a:lnTo>
                    <a:lnTo>
                      <a:pt x="7" y="100"/>
                    </a:lnTo>
                    <a:cubicBezTo>
                      <a:pt x="7" y="107"/>
                      <a:pt x="0" y="113"/>
                      <a:pt x="7" y="120"/>
                    </a:cubicBezTo>
                    <a:cubicBezTo>
                      <a:pt x="7" y="133"/>
                      <a:pt x="7" y="140"/>
                      <a:pt x="7" y="146"/>
                    </a:cubicBezTo>
                    <a:lnTo>
                      <a:pt x="7" y="153"/>
                    </a:lnTo>
                    <a:cubicBezTo>
                      <a:pt x="13" y="166"/>
                      <a:pt x="20" y="179"/>
                      <a:pt x="26" y="186"/>
                    </a:cubicBezTo>
                    <a:lnTo>
                      <a:pt x="40" y="199"/>
                    </a:lnTo>
                    <a:lnTo>
                      <a:pt x="46" y="199"/>
                    </a:lnTo>
                    <a:cubicBezTo>
                      <a:pt x="53" y="206"/>
                      <a:pt x="66" y="206"/>
                      <a:pt x="73" y="212"/>
                    </a:cubicBezTo>
                    <a:cubicBezTo>
                      <a:pt x="86" y="219"/>
                      <a:pt x="99" y="219"/>
                      <a:pt x="112" y="219"/>
                    </a:cubicBezTo>
                    <a:cubicBezTo>
                      <a:pt x="126" y="219"/>
                      <a:pt x="152" y="212"/>
                      <a:pt x="165" y="199"/>
                    </a:cubicBezTo>
                    <a:cubicBezTo>
                      <a:pt x="172" y="192"/>
                      <a:pt x="185" y="186"/>
                      <a:pt x="192" y="179"/>
                    </a:cubicBezTo>
                    <a:cubicBezTo>
                      <a:pt x="198" y="173"/>
                      <a:pt x="205" y="166"/>
                      <a:pt x="211" y="153"/>
                    </a:cubicBezTo>
                    <a:cubicBezTo>
                      <a:pt x="218" y="146"/>
                      <a:pt x="218" y="140"/>
                      <a:pt x="225" y="133"/>
                    </a:cubicBezTo>
                    <a:cubicBezTo>
                      <a:pt x="225" y="120"/>
                      <a:pt x="225" y="107"/>
                      <a:pt x="231" y="93"/>
                    </a:cubicBezTo>
                    <a:lnTo>
                      <a:pt x="231" y="87"/>
                    </a:lnTo>
                    <a:lnTo>
                      <a:pt x="225" y="60"/>
                    </a:lnTo>
                    <a:cubicBezTo>
                      <a:pt x="225" y="47"/>
                      <a:pt x="218" y="41"/>
                      <a:pt x="205" y="27"/>
                    </a:cubicBezTo>
                    <a:lnTo>
                      <a:pt x="198" y="21"/>
                    </a:lnTo>
                    <a:cubicBezTo>
                      <a:pt x="194" y="16"/>
                      <a:pt x="189" y="12"/>
                      <a:pt x="185" y="7"/>
                    </a:cubicBezTo>
                    <a:cubicBezTo>
                      <a:pt x="172" y="1"/>
                      <a:pt x="165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0" name="Google Shape;2350;p36"/>
              <p:cNvSpPr/>
              <p:nvPr/>
            </p:nvSpPr>
            <p:spPr>
              <a:xfrm>
                <a:off x="4149532" y="2149161"/>
                <a:ext cx="7815" cy="9924"/>
              </a:xfrm>
              <a:custGeom>
                <a:rect b="b" l="l" r="r" t="t"/>
                <a:pathLst>
                  <a:path extrusionOk="0" h="287" w="226">
                    <a:moveTo>
                      <a:pt x="60" y="104"/>
                    </a:moveTo>
                    <a:lnTo>
                      <a:pt x="60" y="104"/>
                    </a:lnTo>
                    <a:cubicBezTo>
                      <a:pt x="60" y="105"/>
                      <a:pt x="61" y="106"/>
                      <a:pt x="61" y="107"/>
                    </a:cubicBezTo>
                    <a:lnTo>
                      <a:pt x="61" y="107"/>
                    </a:lnTo>
                    <a:cubicBezTo>
                      <a:pt x="61" y="108"/>
                      <a:pt x="62" y="109"/>
                      <a:pt x="62" y="109"/>
                    </a:cubicBezTo>
                    <a:lnTo>
                      <a:pt x="62" y="109"/>
                    </a:lnTo>
                    <a:lnTo>
                      <a:pt x="60" y="104"/>
                    </a:lnTo>
                    <a:close/>
                    <a:moveTo>
                      <a:pt x="130" y="1"/>
                    </a:moveTo>
                    <a:cubicBezTo>
                      <a:pt x="120" y="1"/>
                      <a:pt x="111" y="3"/>
                      <a:pt x="100" y="5"/>
                    </a:cubicBezTo>
                    <a:cubicBezTo>
                      <a:pt x="88" y="9"/>
                      <a:pt x="79" y="17"/>
                      <a:pt x="72" y="28"/>
                    </a:cubicBezTo>
                    <a:lnTo>
                      <a:pt x="72" y="28"/>
                    </a:lnTo>
                    <a:cubicBezTo>
                      <a:pt x="61" y="33"/>
                      <a:pt x="53" y="44"/>
                      <a:pt x="53" y="58"/>
                    </a:cubicBezTo>
                    <a:lnTo>
                      <a:pt x="47" y="58"/>
                    </a:lnTo>
                    <a:lnTo>
                      <a:pt x="47" y="65"/>
                    </a:lnTo>
                    <a:cubicBezTo>
                      <a:pt x="34" y="91"/>
                      <a:pt x="14" y="111"/>
                      <a:pt x="7" y="144"/>
                    </a:cubicBezTo>
                    <a:cubicBezTo>
                      <a:pt x="7" y="157"/>
                      <a:pt x="1" y="170"/>
                      <a:pt x="7" y="190"/>
                    </a:cubicBezTo>
                    <a:cubicBezTo>
                      <a:pt x="7" y="203"/>
                      <a:pt x="14" y="223"/>
                      <a:pt x="20" y="243"/>
                    </a:cubicBezTo>
                    <a:cubicBezTo>
                      <a:pt x="34" y="263"/>
                      <a:pt x="53" y="276"/>
                      <a:pt x="80" y="283"/>
                    </a:cubicBezTo>
                    <a:cubicBezTo>
                      <a:pt x="90" y="285"/>
                      <a:pt x="100" y="287"/>
                      <a:pt x="111" y="287"/>
                    </a:cubicBezTo>
                    <a:cubicBezTo>
                      <a:pt x="129" y="287"/>
                      <a:pt x="147" y="282"/>
                      <a:pt x="159" y="269"/>
                    </a:cubicBezTo>
                    <a:cubicBezTo>
                      <a:pt x="179" y="256"/>
                      <a:pt x="192" y="243"/>
                      <a:pt x="199" y="223"/>
                    </a:cubicBezTo>
                    <a:cubicBezTo>
                      <a:pt x="212" y="197"/>
                      <a:pt x="218" y="177"/>
                      <a:pt x="218" y="151"/>
                    </a:cubicBezTo>
                    <a:cubicBezTo>
                      <a:pt x="225" y="131"/>
                      <a:pt x="218" y="111"/>
                      <a:pt x="218" y="85"/>
                    </a:cubicBezTo>
                    <a:cubicBezTo>
                      <a:pt x="212" y="58"/>
                      <a:pt x="192" y="25"/>
                      <a:pt x="166" y="12"/>
                    </a:cubicBezTo>
                    <a:cubicBezTo>
                      <a:pt x="154" y="4"/>
                      <a:pt x="142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1" name="Google Shape;2351;p36"/>
              <p:cNvSpPr/>
              <p:nvPr/>
            </p:nvSpPr>
            <p:spPr>
              <a:xfrm>
                <a:off x="4155237" y="2150683"/>
                <a:ext cx="6431" cy="6293"/>
              </a:xfrm>
              <a:custGeom>
                <a:rect b="b" l="l" r="r" t="t"/>
                <a:pathLst>
                  <a:path extrusionOk="0" h="182" w="186">
                    <a:moveTo>
                      <a:pt x="87" y="1"/>
                    </a:moveTo>
                    <a:lnTo>
                      <a:pt x="73" y="8"/>
                    </a:lnTo>
                    <a:lnTo>
                      <a:pt x="60" y="14"/>
                    </a:lnTo>
                    <a:cubicBezTo>
                      <a:pt x="47" y="14"/>
                      <a:pt x="34" y="14"/>
                      <a:pt x="27" y="27"/>
                    </a:cubicBezTo>
                    <a:lnTo>
                      <a:pt x="14" y="41"/>
                    </a:lnTo>
                    <a:lnTo>
                      <a:pt x="7" y="60"/>
                    </a:lnTo>
                    <a:cubicBezTo>
                      <a:pt x="1" y="74"/>
                      <a:pt x="1" y="80"/>
                      <a:pt x="7" y="93"/>
                    </a:cubicBezTo>
                    <a:lnTo>
                      <a:pt x="14" y="113"/>
                    </a:lnTo>
                    <a:cubicBezTo>
                      <a:pt x="14" y="120"/>
                      <a:pt x="20" y="126"/>
                      <a:pt x="27" y="133"/>
                    </a:cubicBezTo>
                    <a:lnTo>
                      <a:pt x="34" y="146"/>
                    </a:lnTo>
                    <a:cubicBezTo>
                      <a:pt x="47" y="153"/>
                      <a:pt x="53" y="153"/>
                      <a:pt x="60" y="159"/>
                    </a:cubicBezTo>
                    <a:lnTo>
                      <a:pt x="73" y="166"/>
                    </a:lnTo>
                    <a:cubicBezTo>
                      <a:pt x="80" y="173"/>
                      <a:pt x="87" y="173"/>
                      <a:pt x="100" y="179"/>
                    </a:cubicBezTo>
                    <a:cubicBezTo>
                      <a:pt x="105" y="181"/>
                      <a:pt x="110" y="182"/>
                      <a:pt x="116" y="182"/>
                    </a:cubicBezTo>
                    <a:cubicBezTo>
                      <a:pt x="132" y="182"/>
                      <a:pt x="151" y="174"/>
                      <a:pt x="166" y="159"/>
                    </a:cubicBezTo>
                    <a:cubicBezTo>
                      <a:pt x="172" y="153"/>
                      <a:pt x="179" y="140"/>
                      <a:pt x="186" y="126"/>
                    </a:cubicBezTo>
                    <a:cubicBezTo>
                      <a:pt x="186" y="120"/>
                      <a:pt x="186" y="107"/>
                      <a:pt x="186" y="93"/>
                    </a:cubicBezTo>
                    <a:lnTo>
                      <a:pt x="186" y="87"/>
                    </a:lnTo>
                    <a:lnTo>
                      <a:pt x="179" y="74"/>
                    </a:lnTo>
                    <a:cubicBezTo>
                      <a:pt x="172" y="67"/>
                      <a:pt x="166" y="60"/>
                      <a:pt x="159" y="54"/>
                    </a:cubicBezTo>
                    <a:lnTo>
                      <a:pt x="159" y="54"/>
                    </a:lnTo>
                    <a:lnTo>
                      <a:pt x="146" y="27"/>
                    </a:lnTo>
                    <a:lnTo>
                      <a:pt x="139" y="14"/>
                    </a:lnTo>
                    <a:lnTo>
                      <a:pt x="120" y="8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2" name="Google Shape;2352;p36"/>
              <p:cNvSpPr/>
              <p:nvPr/>
            </p:nvSpPr>
            <p:spPr>
              <a:xfrm>
                <a:off x="4161876" y="2131181"/>
                <a:ext cx="10512" cy="9820"/>
              </a:xfrm>
              <a:custGeom>
                <a:rect b="b" l="l" r="r" t="t"/>
                <a:pathLst>
                  <a:path extrusionOk="0" h="284" w="304">
                    <a:moveTo>
                      <a:pt x="150" y="1"/>
                    </a:moveTo>
                    <a:cubicBezTo>
                      <a:pt x="135" y="1"/>
                      <a:pt x="119" y="4"/>
                      <a:pt x="106" y="4"/>
                    </a:cubicBezTo>
                    <a:cubicBezTo>
                      <a:pt x="60" y="10"/>
                      <a:pt x="20" y="50"/>
                      <a:pt x="7" y="89"/>
                    </a:cubicBezTo>
                    <a:cubicBezTo>
                      <a:pt x="0" y="123"/>
                      <a:pt x="0" y="156"/>
                      <a:pt x="20" y="182"/>
                    </a:cubicBezTo>
                    <a:cubicBezTo>
                      <a:pt x="27" y="202"/>
                      <a:pt x="53" y="222"/>
                      <a:pt x="73" y="235"/>
                    </a:cubicBezTo>
                    <a:cubicBezTo>
                      <a:pt x="93" y="248"/>
                      <a:pt x="112" y="268"/>
                      <a:pt x="132" y="274"/>
                    </a:cubicBezTo>
                    <a:cubicBezTo>
                      <a:pt x="145" y="274"/>
                      <a:pt x="152" y="281"/>
                      <a:pt x="159" y="281"/>
                    </a:cubicBezTo>
                    <a:lnTo>
                      <a:pt x="192" y="281"/>
                    </a:lnTo>
                    <a:cubicBezTo>
                      <a:pt x="196" y="283"/>
                      <a:pt x="199" y="284"/>
                      <a:pt x="202" y="284"/>
                    </a:cubicBezTo>
                    <a:cubicBezTo>
                      <a:pt x="209" y="284"/>
                      <a:pt x="215" y="279"/>
                      <a:pt x="225" y="274"/>
                    </a:cubicBezTo>
                    <a:lnTo>
                      <a:pt x="238" y="268"/>
                    </a:lnTo>
                    <a:lnTo>
                      <a:pt x="251" y="248"/>
                    </a:lnTo>
                    <a:cubicBezTo>
                      <a:pt x="251" y="248"/>
                      <a:pt x="251" y="248"/>
                      <a:pt x="251" y="248"/>
                    </a:cubicBezTo>
                    <a:lnTo>
                      <a:pt x="251" y="248"/>
                    </a:lnTo>
                    <a:cubicBezTo>
                      <a:pt x="265" y="242"/>
                      <a:pt x="277" y="233"/>
                      <a:pt x="284" y="222"/>
                    </a:cubicBezTo>
                    <a:cubicBezTo>
                      <a:pt x="291" y="215"/>
                      <a:pt x="297" y="208"/>
                      <a:pt x="297" y="195"/>
                    </a:cubicBezTo>
                    <a:cubicBezTo>
                      <a:pt x="304" y="182"/>
                      <a:pt x="304" y="169"/>
                      <a:pt x="297" y="156"/>
                    </a:cubicBezTo>
                    <a:cubicBezTo>
                      <a:pt x="284" y="116"/>
                      <a:pt x="271" y="76"/>
                      <a:pt x="238" y="43"/>
                    </a:cubicBezTo>
                    <a:cubicBezTo>
                      <a:pt x="218" y="30"/>
                      <a:pt x="198" y="17"/>
                      <a:pt x="172" y="4"/>
                    </a:cubicBezTo>
                    <a:cubicBezTo>
                      <a:pt x="165" y="1"/>
                      <a:pt x="158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36"/>
              <p:cNvSpPr/>
              <p:nvPr/>
            </p:nvSpPr>
            <p:spPr>
              <a:xfrm>
                <a:off x="4142236" y="2132391"/>
                <a:ext cx="11895" cy="10373"/>
              </a:xfrm>
              <a:custGeom>
                <a:rect b="b" l="l" r="r" t="t"/>
                <a:pathLst>
                  <a:path extrusionOk="0" h="300" w="344">
                    <a:moveTo>
                      <a:pt x="107" y="1"/>
                    </a:moveTo>
                    <a:cubicBezTo>
                      <a:pt x="65" y="1"/>
                      <a:pt x="26" y="32"/>
                      <a:pt x="14" y="74"/>
                    </a:cubicBezTo>
                    <a:cubicBezTo>
                      <a:pt x="0" y="114"/>
                      <a:pt x="14" y="154"/>
                      <a:pt x="40" y="187"/>
                    </a:cubicBezTo>
                    <a:cubicBezTo>
                      <a:pt x="41" y="187"/>
                      <a:pt x="42" y="188"/>
                      <a:pt x="42" y="189"/>
                    </a:cubicBezTo>
                    <a:lnTo>
                      <a:pt x="42" y="189"/>
                    </a:lnTo>
                    <a:cubicBezTo>
                      <a:pt x="44" y="193"/>
                      <a:pt x="45" y="196"/>
                      <a:pt x="47" y="200"/>
                    </a:cubicBezTo>
                    <a:cubicBezTo>
                      <a:pt x="53" y="213"/>
                      <a:pt x="60" y="226"/>
                      <a:pt x="73" y="239"/>
                    </a:cubicBezTo>
                    <a:cubicBezTo>
                      <a:pt x="93" y="266"/>
                      <a:pt x="132" y="279"/>
                      <a:pt x="165" y="292"/>
                    </a:cubicBezTo>
                    <a:cubicBezTo>
                      <a:pt x="181" y="296"/>
                      <a:pt x="198" y="300"/>
                      <a:pt x="216" y="300"/>
                    </a:cubicBezTo>
                    <a:cubicBezTo>
                      <a:pt x="230" y="300"/>
                      <a:pt x="244" y="298"/>
                      <a:pt x="258" y="292"/>
                    </a:cubicBezTo>
                    <a:cubicBezTo>
                      <a:pt x="278" y="286"/>
                      <a:pt x="297" y="279"/>
                      <a:pt x="311" y="259"/>
                    </a:cubicBezTo>
                    <a:cubicBezTo>
                      <a:pt x="330" y="233"/>
                      <a:pt x="344" y="200"/>
                      <a:pt x="330" y="160"/>
                    </a:cubicBezTo>
                    <a:cubicBezTo>
                      <a:pt x="324" y="127"/>
                      <a:pt x="304" y="101"/>
                      <a:pt x="278" y="74"/>
                    </a:cubicBezTo>
                    <a:cubicBezTo>
                      <a:pt x="258" y="61"/>
                      <a:pt x="238" y="41"/>
                      <a:pt x="218" y="28"/>
                    </a:cubicBezTo>
                    <a:cubicBezTo>
                      <a:pt x="185" y="15"/>
                      <a:pt x="152" y="2"/>
                      <a:pt x="119" y="2"/>
                    </a:cubicBezTo>
                    <a:cubicBezTo>
                      <a:pt x="115" y="1"/>
                      <a:pt x="111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36"/>
              <p:cNvSpPr/>
              <p:nvPr/>
            </p:nvSpPr>
            <p:spPr>
              <a:xfrm>
                <a:off x="4127609" y="2128691"/>
                <a:ext cx="10788" cy="7849"/>
              </a:xfrm>
              <a:custGeom>
                <a:rect b="b" l="l" r="r" t="t"/>
                <a:pathLst>
                  <a:path extrusionOk="0" h="227" w="312">
                    <a:moveTo>
                      <a:pt x="125" y="129"/>
                    </a:moveTo>
                    <a:lnTo>
                      <a:pt x="118" y="131"/>
                    </a:lnTo>
                    <a:lnTo>
                      <a:pt x="118" y="131"/>
                    </a:lnTo>
                    <a:cubicBezTo>
                      <a:pt x="120" y="130"/>
                      <a:pt x="123" y="129"/>
                      <a:pt x="125" y="129"/>
                    </a:cubicBezTo>
                    <a:close/>
                    <a:moveTo>
                      <a:pt x="136" y="130"/>
                    </a:moveTo>
                    <a:cubicBezTo>
                      <a:pt x="137" y="130"/>
                      <a:pt x="139" y="131"/>
                      <a:pt x="141" y="132"/>
                    </a:cubicBezTo>
                    <a:lnTo>
                      <a:pt x="141" y="132"/>
                    </a:lnTo>
                    <a:cubicBezTo>
                      <a:pt x="141" y="132"/>
                      <a:pt x="140" y="132"/>
                      <a:pt x="140" y="132"/>
                    </a:cubicBezTo>
                    <a:lnTo>
                      <a:pt x="140" y="132"/>
                    </a:lnTo>
                    <a:lnTo>
                      <a:pt x="136" y="130"/>
                    </a:lnTo>
                    <a:close/>
                    <a:moveTo>
                      <a:pt x="135" y="0"/>
                    </a:moveTo>
                    <a:cubicBezTo>
                      <a:pt x="125" y="0"/>
                      <a:pt x="116" y="1"/>
                      <a:pt x="106" y="3"/>
                    </a:cubicBezTo>
                    <a:cubicBezTo>
                      <a:pt x="73" y="10"/>
                      <a:pt x="47" y="23"/>
                      <a:pt x="27" y="49"/>
                    </a:cubicBezTo>
                    <a:cubicBezTo>
                      <a:pt x="7" y="62"/>
                      <a:pt x="1" y="89"/>
                      <a:pt x="1" y="109"/>
                    </a:cubicBezTo>
                    <a:cubicBezTo>
                      <a:pt x="1" y="128"/>
                      <a:pt x="7" y="142"/>
                      <a:pt x="14" y="161"/>
                    </a:cubicBezTo>
                    <a:cubicBezTo>
                      <a:pt x="22" y="173"/>
                      <a:pt x="35" y="178"/>
                      <a:pt x="48" y="178"/>
                    </a:cubicBezTo>
                    <a:cubicBezTo>
                      <a:pt x="67" y="178"/>
                      <a:pt x="85" y="168"/>
                      <a:pt x="93" y="148"/>
                    </a:cubicBezTo>
                    <a:cubicBezTo>
                      <a:pt x="104" y="143"/>
                      <a:pt x="111" y="137"/>
                      <a:pt x="116" y="132"/>
                    </a:cubicBezTo>
                    <a:lnTo>
                      <a:pt x="116" y="132"/>
                    </a:lnTo>
                    <a:lnTo>
                      <a:pt x="118" y="131"/>
                    </a:lnTo>
                    <a:lnTo>
                      <a:pt x="118" y="131"/>
                    </a:lnTo>
                    <a:cubicBezTo>
                      <a:pt x="116" y="132"/>
                      <a:pt x="115" y="133"/>
                      <a:pt x="113" y="135"/>
                    </a:cubicBez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5" y="129"/>
                      <a:pt x="125" y="129"/>
                      <a:pt x="125" y="129"/>
                    </a:cubicBezTo>
                    <a:lnTo>
                      <a:pt x="125" y="129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6" y="129"/>
                      <a:pt x="126" y="129"/>
                      <a:pt x="126" y="129"/>
                    </a:cubicBezTo>
                    <a:lnTo>
                      <a:pt x="126" y="129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6" y="129"/>
                      <a:pt x="126" y="129"/>
                      <a:pt x="127" y="129"/>
                    </a:cubicBezTo>
                    <a:lnTo>
                      <a:pt x="127" y="129"/>
                    </a:lnTo>
                    <a:cubicBezTo>
                      <a:pt x="130" y="129"/>
                      <a:pt x="133" y="129"/>
                      <a:pt x="135" y="130"/>
                    </a:cubicBezTo>
                    <a:lnTo>
                      <a:pt x="135" y="130"/>
                    </a:lnTo>
                    <a:cubicBezTo>
                      <a:pt x="137" y="131"/>
                      <a:pt x="139" y="132"/>
                      <a:pt x="140" y="133"/>
                    </a:cubicBezTo>
                    <a:lnTo>
                      <a:pt x="140" y="133"/>
                    </a:lnTo>
                    <a:cubicBezTo>
                      <a:pt x="131" y="151"/>
                      <a:pt x="130" y="175"/>
                      <a:pt x="139" y="195"/>
                    </a:cubicBezTo>
                    <a:cubicBezTo>
                      <a:pt x="154" y="214"/>
                      <a:pt x="172" y="226"/>
                      <a:pt x="191" y="226"/>
                    </a:cubicBezTo>
                    <a:cubicBezTo>
                      <a:pt x="198" y="226"/>
                      <a:pt x="205" y="224"/>
                      <a:pt x="212" y="221"/>
                    </a:cubicBezTo>
                    <a:cubicBezTo>
                      <a:pt x="225" y="221"/>
                      <a:pt x="238" y="214"/>
                      <a:pt x="252" y="208"/>
                    </a:cubicBezTo>
                    <a:cubicBezTo>
                      <a:pt x="265" y="201"/>
                      <a:pt x="271" y="195"/>
                      <a:pt x="278" y="188"/>
                    </a:cubicBezTo>
                    <a:cubicBezTo>
                      <a:pt x="298" y="181"/>
                      <a:pt x="311" y="161"/>
                      <a:pt x="311" y="142"/>
                    </a:cubicBezTo>
                    <a:cubicBezTo>
                      <a:pt x="311" y="122"/>
                      <a:pt x="311" y="95"/>
                      <a:pt x="291" y="82"/>
                    </a:cubicBezTo>
                    <a:cubicBezTo>
                      <a:pt x="251" y="36"/>
                      <a:pt x="196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36"/>
              <p:cNvSpPr/>
              <p:nvPr/>
            </p:nvSpPr>
            <p:spPr>
              <a:xfrm>
                <a:off x="4111635" y="2130386"/>
                <a:ext cx="12137" cy="9371"/>
              </a:xfrm>
              <a:custGeom>
                <a:rect b="b" l="l" r="r" t="t"/>
                <a:pathLst>
                  <a:path extrusionOk="0" h="271" w="351">
                    <a:moveTo>
                      <a:pt x="166" y="159"/>
                    </a:moveTo>
                    <a:lnTo>
                      <a:pt x="166" y="159"/>
                    </a:lnTo>
                    <a:cubicBezTo>
                      <a:pt x="167" y="160"/>
                      <a:pt x="167" y="161"/>
                      <a:pt x="168" y="162"/>
                    </a:cubicBezTo>
                    <a:lnTo>
                      <a:pt x="168" y="162"/>
                    </a:lnTo>
                    <a:lnTo>
                      <a:pt x="168" y="162"/>
                    </a:lnTo>
                    <a:lnTo>
                      <a:pt x="168" y="162"/>
                    </a:lnTo>
                    <a:lnTo>
                      <a:pt x="167" y="162"/>
                    </a:lnTo>
                    <a:lnTo>
                      <a:pt x="167" y="162"/>
                    </a:lnTo>
                    <a:lnTo>
                      <a:pt x="166" y="159"/>
                    </a:lnTo>
                    <a:close/>
                    <a:moveTo>
                      <a:pt x="170" y="166"/>
                    </a:moveTo>
                    <a:lnTo>
                      <a:pt x="170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cubicBezTo>
                      <a:pt x="170" y="166"/>
                      <a:pt x="170" y="166"/>
                      <a:pt x="170" y="166"/>
                    </a:cubicBezTo>
                    <a:close/>
                    <a:moveTo>
                      <a:pt x="170" y="166"/>
                    </a:moveTo>
                    <a:lnTo>
                      <a:pt x="170" y="166"/>
                    </a:lnTo>
                    <a:cubicBezTo>
                      <a:pt x="170" y="166"/>
                      <a:pt x="170" y="166"/>
                      <a:pt x="170" y="166"/>
                    </a:cubicBez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69" y="166"/>
                    </a:lnTo>
                    <a:lnTo>
                      <a:pt x="169" y="166"/>
                    </a:lnTo>
                    <a:cubicBezTo>
                      <a:pt x="169" y="166"/>
                      <a:pt x="169" y="166"/>
                      <a:pt x="170" y="166"/>
                    </a:cubicBezTo>
                    <a:close/>
                    <a:moveTo>
                      <a:pt x="171" y="166"/>
                    </a:move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cubicBezTo>
                      <a:pt x="171" y="167"/>
                      <a:pt x="171" y="166"/>
                      <a:pt x="171" y="166"/>
                    </a:cubicBezTo>
                    <a:lnTo>
                      <a:pt x="171" y="166"/>
                    </a:lnTo>
                    <a:cubicBezTo>
                      <a:pt x="171" y="167"/>
                      <a:pt x="172" y="167"/>
                      <a:pt x="172" y="167"/>
                    </a:cubicBezTo>
                    <a:lnTo>
                      <a:pt x="172" y="167"/>
                    </a:lnTo>
                    <a:cubicBezTo>
                      <a:pt x="172" y="167"/>
                      <a:pt x="172" y="168"/>
                      <a:pt x="172" y="168"/>
                    </a:cubicBezTo>
                    <a:lnTo>
                      <a:pt x="172" y="168"/>
                    </a:lnTo>
                    <a:lnTo>
                      <a:pt x="171" y="167"/>
                    </a:lnTo>
                    <a:lnTo>
                      <a:pt x="171" y="167"/>
                    </a:lnTo>
                    <a:cubicBezTo>
                      <a:pt x="171" y="167"/>
                      <a:pt x="171" y="167"/>
                      <a:pt x="171" y="167"/>
                    </a:cubicBez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close/>
                    <a:moveTo>
                      <a:pt x="173" y="167"/>
                    </a:moveTo>
                    <a:lnTo>
                      <a:pt x="173" y="167"/>
                    </a:lnTo>
                    <a:cubicBezTo>
                      <a:pt x="173" y="168"/>
                      <a:pt x="173" y="168"/>
                      <a:pt x="173" y="168"/>
                    </a:cubicBezTo>
                    <a:lnTo>
                      <a:pt x="173" y="168"/>
                    </a:lnTo>
                    <a:cubicBezTo>
                      <a:pt x="173" y="168"/>
                      <a:pt x="174" y="168"/>
                      <a:pt x="174" y="169"/>
                    </a:cubicBezTo>
                    <a:lnTo>
                      <a:pt x="174" y="169"/>
                    </a:lnTo>
                    <a:lnTo>
                      <a:pt x="173" y="168"/>
                    </a:lnTo>
                    <a:lnTo>
                      <a:pt x="173" y="167"/>
                    </a:lnTo>
                    <a:close/>
                    <a:moveTo>
                      <a:pt x="166" y="166"/>
                    </a:moveTo>
                    <a:lnTo>
                      <a:pt x="167" y="167"/>
                    </a:lnTo>
                    <a:lnTo>
                      <a:pt x="167" y="167"/>
                    </a:lnTo>
                    <a:lnTo>
                      <a:pt x="162" y="169"/>
                    </a:lnTo>
                    <a:lnTo>
                      <a:pt x="162" y="169"/>
                    </a:lnTo>
                    <a:cubicBezTo>
                      <a:pt x="163" y="168"/>
                      <a:pt x="164" y="167"/>
                      <a:pt x="165" y="166"/>
                    </a:cubicBezTo>
                    <a:lnTo>
                      <a:pt x="165" y="166"/>
                    </a:lnTo>
                    <a:cubicBezTo>
                      <a:pt x="165" y="166"/>
                      <a:pt x="166" y="166"/>
                      <a:pt x="166" y="166"/>
                    </a:cubicBezTo>
                    <a:close/>
                    <a:moveTo>
                      <a:pt x="165" y="166"/>
                    </a:moveTo>
                    <a:lnTo>
                      <a:pt x="162" y="169"/>
                    </a:lnTo>
                    <a:lnTo>
                      <a:pt x="162" y="169"/>
                    </a:lnTo>
                    <a:lnTo>
                      <a:pt x="160" y="169"/>
                    </a:lnTo>
                    <a:lnTo>
                      <a:pt x="160" y="169"/>
                    </a:lnTo>
                    <a:cubicBezTo>
                      <a:pt x="161" y="169"/>
                      <a:pt x="163" y="168"/>
                      <a:pt x="164" y="166"/>
                    </a:cubicBezTo>
                    <a:lnTo>
                      <a:pt x="164" y="166"/>
                    </a:lnTo>
                    <a:cubicBezTo>
                      <a:pt x="164" y="166"/>
                      <a:pt x="164" y="166"/>
                      <a:pt x="165" y="166"/>
                    </a:cubicBezTo>
                    <a:close/>
                    <a:moveTo>
                      <a:pt x="159" y="165"/>
                    </a:moveTo>
                    <a:lnTo>
                      <a:pt x="158" y="168"/>
                    </a:lnTo>
                    <a:lnTo>
                      <a:pt x="158" y="168"/>
                    </a:lnTo>
                    <a:lnTo>
                      <a:pt x="158" y="168"/>
                    </a:lnTo>
                    <a:lnTo>
                      <a:pt x="158" y="168"/>
                    </a:lnTo>
                    <a:cubicBezTo>
                      <a:pt x="158" y="168"/>
                      <a:pt x="158" y="168"/>
                      <a:pt x="158" y="168"/>
                    </a:cubicBezTo>
                    <a:lnTo>
                      <a:pt x="158" y="168"/>
                    </a:lnTo>
                    <a:lnTo>
                      <a:pt x="157" y="170"/>
                    </a:lnTo>
                    <a:lnTo>
                      <a:pt x="157" y="171"/>
                    </a:lnTo>
                    <a:lnTo>
                      <a:pt x="157" y="171"/>
                    </a:lnTo>
                    <a:cubicBezTo>
                      <a:pt x="157" y="170"/>
                      <a:pt x="157" y="169"/>
                      <a:pt x="157" y="169"/>
                    </a:cubicBezTo>
                    <a:lnTo>
                      <a:pt x="157" y="169"/>
                    </a:lnTo>
                    <a:lnTo>
                      <a:pt x="152" y="172"/>
                    </a:lnTo>
                    <a:cubicBezTo>
                      <a:pt x="154" y="170"/>
                      <a:pt x="156" y="169"/>
                      <a:pt x="157" y="168"/>
                    </a:cubicBezTo>
                    <a:lnTo>
                      <a:pt x="157" y="168"/>
                    </a:lnTo>
                    <a:cubicBezTo>
                      <a:pt x="157" y="169"/>
                      <a:pt x="157" y="169"/>
                      <a:pt x="157" y="169"/>
                    </a:cubicBezTo>
                    <a:lnTo>
                      <a:pt x="157" y="169"/>
                    </a:lnTo>
                    <a:lnTo>
                      <a:pt x="158" y="168"/>
                    </a:lnTo>
                    <a:lnTo>
                      <a:pt x="158" y="168"/>
                    </a:lnTo>
                    <a:cubicBezTo>
                      <a:pt x="158" y="168"/>
                      <a:pt x="158" y="168"/>
                      <a:pt x="157" y="168"/>
                    </a:cubicBezTo>
                    <a:lnTo>
                      <a:pt x="157" y="168"/>
                    </a:lnTo>
                    <a:cubicBezTo>
                      <a:pt x="158" y="167"/>
                      <a:pt x="158" y="166"/>
                      <a:pt x="159" y="165"/>
                    </a:cubicBezTo>
                    <a:close/>
                    <a:moveTo>
                      <a:pt x="175" y="169"/>
                    </a:moveTo>
                    <a:lnTo>
                      <a:pt x="175" y="169"/>
                    </a:lnTo>
                    <a:cubicBezTo>
                      <a:pt x="176" y="170"/>
                      <a:pt x="178" y="171"/>
                      <a:pt x="179" y="172"/>
                    </a:cubicBezTo>
                    <a:lnTo>
                      <a:pt x="176" y="170"/>
                    </a:lnTo>
                    <a:lnTo>
                      <a:pt x="176" y="170"/>
                    </a:lnTo>
                    <a:cubicBezTo>
                      <a:pt x="176" y="170"/>
                      <a:pt x="175" y="169"/>
                      <a:pt x="175" y="169"/>
                    </a:cubicBezTo>
                    <a:close/>
                    <a:moveTo>
                      <a:pt x="157" y="171"/>
                    </a:moveTo>
                    <a:lnTo>
                      <a:pt x="156" y="175"/>
                    </a:lnTo>
                    <a:lnTo>
                      <a:pt x="156" y="175"/>
                    </a:lnTo>
                    <a:lnTo>
                      <a:pt x="154" y="177"/>
                    </a:lnTo>
                    <a:lnTo>
                      <a:pt x="154" y="177"/>
                    </a:lnTo>
                    <a:cubicBezTo>
                      <a:pt x="155" y="175"/>
                      <a:pt x="155" y="173"/>
                      <a:pt x="156" y="171"/>
                    </a:cubicBezTo>
                    <a:lnTo>
                      <a:pt x="156" y="171"/>
                    </a:lnTo>
                    <a:cubicBezTo>
                      <a:pt x="157" y="171"/>
                      <a:pt x="157" y="171"/>
                      <a:pt x="157" y="171"/>
                    </a:cubicBezTo>
                    <a:close/>
                    <a:moveTo>
                      <a:pt x="175" y="175"/>
                    </a:moveTo>
                    <a:cubicBezTo>
                      <a:pt x="176" y="177"/>
                      <a:pt x="177" y="178"/>
                      <a:pt x="178" y="180"/>
                    </a:cubicBezTo>
                    <a:lnTo>
                      <a:pt x="178" y="180"/>
                    </a:lnTo>
                    <a:cubicBezTo>
                      <a:pt x="178" y="181"/>
                      <a:pt x="178" y="182"/>
                      <a:pt x="178" y="183"/>
                    </a:cubicBezTo>
                    <a:lnTo>
                      <a:pt x="178" y="183"/>
                    </a:lnTo>
                    <a:lnTo>
                      <a:pt x="175" y="175"/>
                    </a:lnTo>
                    <a:close/>
                    <a:moveTo>
                      <a:pt x="155" y="178"/>
                    </a:moveTo>
                    <a:cubicBezTo>
                      <a:pt x="153" y="180"/>
                      <a:pt x="152" y="183"/>
                      <a:pt x="152" y="185"/>
                    </a:cubicBezTo>
                    <a:lnTo>
                      <a:pt x="155" y="178"/>
                    </a:lnTo>
                    <a:close/>
                    <a:moveTo>
                      <a:pt x="179" y="0"/>
                    </a:moveTo>
                    <a:cubicBezTo>
                      <a:pt x="159" y="0"/>
                      <a:pt x="146" y="0"/>
                      <a:pt x="126" y="7"/>
                    </a:cubicBezTo>
                    <a:cubicBezTo>
                      <a:pt x="113" y="13"/>
                      <a:pt x="93" y="20"/>
                      <a:pt x="80" y="27"/>
                    </a:cubicBezTo>
                    <a:cubicBezTo>
                      <a:pt x="67" y="40"/>
                      <a:pt x="53" y="53"/>
                      <a:pt x="40" y="66"/>
                    </a:cubicBezTo>
                    <a:cubicBezTo>
                      <a:pt x="27" y="86"/>
                      <a:pt x="14" y="99"/>
                      <a:pt x="7" y="126"/>
                    </a:cubicBezTo>
                    <a:cubicBezTo>
                      <a:pt x="1" y="146"/>
                      <a:pt x="1" y="165"/>
                      <a:pt x="1" y="179"/>
                    </a:cubicBezTo>
                    <a:lnTo>
                      <a:pt x="7" y="198"/>
                    </a:lnTo>
                    <a:cubicBezTo>
                      <a:pt x="14" y="212"/>
                      <a:pt x="20" y="225"/>
                      <a:pt x="34" y="238"/>
                    </a:cubicBezTo>
                    <a:cubicBezTo>
                      <a:pt x="47" y="245"/>
                      <a:pt x="60" y="251"/>
                      <a:pt x="73" y="251"/>
                    </a:cubicBezTo>
                    <a:cubicBezTo>
                      <a:pt x="86" y="251"/>
                      <a:pt x="100" y="245"/>
                      <a:pt x="113" y="238"/>
                    </a:cubicBezTo>
                    <a:cubicBezTo>
                      <a:pt x="126" y="231"/>
                      <a:pt x="139" y="218"/>
                      <a:pt x="146" y="198"/>
                    </a:cubicBezTo>
                    <a:cubicBezTo>
                      <a:pt x="150" y="190"/>
                      <a:pt x="152" y="184"/>
                      <a:pt x="154" y="178"/>
                    </a:cubicBezTo>
                    <a:lnTo>
                      <a:pt x="154" y="178"/>
                    </a:lnTo>
                    <a:lnTo>
                      <a:pt x="155" y="177"/>
                    </a:lnTo>
                    <a:lnTo>
                      <a:pt x="155" y="177"/>
                    </a:lnTo>
                    <a:lnTo>
                      <a:pt x="155" y="178"/>
                    </a:lnTo>
                    <a:lnTo>
                      <a:pt x="155" y="178"/>
                    </a:lnTo>
                    <a:cubicBezTo>
                      <a:pt x="155" y="177"/>
                      <a:pt x="155" y="177"/>
                      <a:pt x="156" y="176"/>
                    </a:cubicBezTo>
                    <a:lnTo>
                      <a:pt x="156" y="176"/>
                    </a:lnTo>
                    <a:lnTo>
                      <a:pt x="168" y="168"/>
                    </a:lnTo>
                    <a:lnTo>
                      <a:pt x="168" y="168"/>
                    </a:lnTo>
                    <a:lnTo>
                      <a:pt x="174" y="173"/>
                    </a:lnTo>
                    <a:lnTo>
                      <a:pt x="174" y="173"/>
                    </a:lnTo>
                    <a:cubicBezTo>
                      <a:pt x="175" y="177"/>
                      <a:pt x="176" y="180"/>
                      <a:pt x="178" y="184"/>
                    </a:cubicBezTo>
                    <a:lnTo>
                      <a:pt x="178" y="184"/>
                    </a:lnTo>
                    <a:cubicBezTo>
                      <a:pt x="179" y="188"/>
                      <a:pt x="179" y="193"/>
                      <a:pt x="179" y="198"/>
                    </a:cubicBezTo>
                    <a:lnTo>
                      <a:pt x="185" y="212"/>
                    </a:lnTo>
                    <a:lnTo>
                      <a:pt x="192" y="231"/>
                    </a:lnTo>
                    <a:cubicBezTo>
                      <a:pt x="199" y="238"/>
                      <a:pt x="205" y="245"/>
                      <a:pt x="212" y="251"/>
                    </a:cubicBezTo>
                    <a:cubicBezTo>
                      <a:pt x="225" y="264"/>
                      <a:pt x="245" y="271"/>
                      <a:pt x="258" y="271"/>
                    </a:cubicBezTo>
                    <a:cubicBezTo>
                      <a:pt x="271" y="271"/>
                      <a:pt x="284" y="264"/>
                      <a:pt x="298" y="258"/>
                    </a:cubicBezTo>
                    <a:cubicBezTo>
                      <a:pt x="317" y="245"/>
                      <a:pt x="331" y="231"/>
                      <a:pt x="337" y="212"/>
                    </a:cubicBezTo>
                    <a:cubicBezTo>
                      <a:pt x="350" y="172"/>
                      <a:pt x="344" y="126"/>
                      <a:pt x="324" y="93"/>
                    </a:cubicBezTo>
                    <a:cubicBezTo>
                      <a:pt x="311" y="79"/>
                      <a:pt x="304" y="60"/>
                      <a:pt x="291" y="53"/>
                    </a:cubicBezTo>
                    <a:cubicBezTo>
                      <a:pt x="278" y="40"/>
                      <a:pt x="265" y="27"/>
                      <a:pt x="245" y="20"/>
                    </a:cubicBezTo>
                    <a:cubicBezTo>
                      <a:pt x="225" y="13"/>
                      <a:pt x="205" y="7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36"/>
              <p:cNvSpPr/>
              <p:nvPr/>
            </p:nvSpPr>
            <p:spPr>
              <a:xfrm>
                <a:off x="4100432" y="2139722"/>
                <a:ext cx="7572" cy="8264"/>
              </a:xfrm>
              <a:custGeom>
                <a:rect b="b" l="l" r="r" t="t"/>
                <a:pathLst>
                  <a:path extrusionOk="0" h="239" w="219">
                    <a:moveTo>
                      <a:pt x="107" y="147"/>
                    </a:moveTo>
                    <a:lnTo>
                      <a:pt x="107" y="147"/>
                    </a:lnTo>
                    <a:cubicBezTo>
                      <a:pt x="111" y="150"/>
                      <a:pt x="115" y="154"/>
                      <a:pt x="119" y="158"/>
                    </a:cubicBezTo>
                    <a:lnTo>
                      <a:pt x="119" y="158"/>
                    </a:lnTo>
                    <a:lnTo>
                      <a:pt x="118" y="158"/>
                    </a:lnTo>
                    <a:lnTo>
                      <a:pt x="118" y="158"/>
                    </a:lnTo>
                    <a:lnTo>
                      <a:pt x="107" y="147"/>
                    </a:lnTo>
                    <a:close/>
                    <a:moveTo>
                      <a:pt x="107" y="153"/>
                    </a:moveTo>
                    <a:cubicBezTo>
                      <a:pt x="110" y="155"/>
                      <a:pt x="114" y="156"/>
                      <a:pt x="117" y="158"/>
                    </a:cubicBezTo>
                    <a:lnTo>
                      <a:pt x="117" y="158"/>
                    </a:lnTo>
                    <a:lnTo>
                      <a:pt x="117" y="158"/>
                    </a:lnTo>
                    <a:lnTo>
                      <a:pt x="117" y="158"/>
                    </a:lnTo>
                    <a:lnTo>
                      <a:pt x="100" y="153"/>
                    </a:lnTo>
                    <a:close/>
                    <a:moveTo>
                      <a:pt x="119" y="159"/>
                    </a:moveTo>
                    <a:cubicBezTo>
                      <a:pt x="120" y="159"/>
                      <a:pt x="121" y="160"/>
                      <a:pt x="122" y="160"/>
                    </a:cubicBezTo>
                    <a:lnTo>
                      <a:pt x="122" y="160"/>
                    </a:lnTo>
                    <a:cubicBezTo>
                      <a:pt x="125" y="162"/>
                      <a:pt x="128" y="164"/>
                      <a:pt x="131" y="165"/>
                    </a:cubicBezTo>
                    <a:lnTo>
                      <a:pt x="131" y="165"/>
                    </a:lnTo>
                    <a:lnTo>
                      <a:pt x="113" y="159"/>
                    </a:lnTo>
                    <a:lnTo>
                      <a:pt x="120" y="159"/>
                    </a:lnTo>
                    <a:lnTo>
                      <a:pt x="119" y="159"/>
                    </a:lnTo>
                    <a:close/>
                    <a:moveTo>
                      <a:pt x="113" y="1"/>
                    </a:moveTo>
                    <a:cubicBezTo>
                      <a:pt x="107" y="1"/>
                      <a:pt x="100" y="1"/>
                      <a:pt x="87" y="8"/>
                    </a:cubicBezTo>
                    <a:cubicBezTo>
                      <a:pt x="80" y="8"/>
                      <a:pt x="74" y="14"/>
                      <a:pt x="60" y="14"/>
                    </a:cubicBezTo>
                    <a:lnTo>
                      <a:pt x="54" y="21"/>
                    </a:lnTo>
                    <a:lnTo>
                      <a:pt x="34" y="34"/>
                    </a:lnTo>
                    <a:lnTo>
                      <a:pt x="21" y="54"/>
                    </a:lnTo>
                    <a:lnTo>
                      <a:pt x="14" y="60"/>
                    </a:lnTo>
                    <a:cubicBezTo>
                      <a:pt x="8" y="74"/>
                      <a:pt x="8" y="80"/>
                      <a:pt x="1" y="93"/>
                    </a:cubicBezTo>
                    <a:cubicBezTo>
                      <a:pt x="1" y="100"/>
                      <a:pt x="1" y="113"/>
                      <a:pt x="1" y="120"/>
                    </a:cubicBezTo>
                    <a:lnTo>
                      <a:pt x="1" y="133"/>
                    </a:lnTo>
                    <a:cubicBezTo>
                      <a:pt x="1" y="146"/>
                      <a:pt x="1" y="159"/>
                      <a:pt x="1" y="166"/>
                    </a:cubicBezTo>
                    <a:lnTo>
                      <a:pt x="8" y="173"/>
                    </a:lnTo>
                    <a:lnTo>
                      <a:pt x="8" y="186"/>
                    </a:lnTo>
                    <a:lnTo>
                      <a:pt x="14" y="186"/>
                    </a:lnTo>
                    <a:lnTo>
                      <a:pt x="14" y="192"/>
                    </a:lnTo>
                    <a:lnTo>
                      <a:pt x="21" y="206"/>
                    </a:lnTo>
                    <a:lnTo>
                      <a:pt x="34" y="219"/>
                    </a:lnTo>
                    <a:cubicBezTo>
                      <a:pt x="41" y="225"/>
                      <a:pt x="47" y="232"/>
                      <a:pt x="54" y="232"/>
                    </a:cubicBezTo>
                    <a:lnTo>
                      <a:pt x="67" y="239"/>
                    </a:lnTo>
                    <a:lnTo>
                      <a:pt x="93" y="239"/>
                    </a:lnTo>
                    <a:cubicBezTo>
                      <a:pt x="107" y="232"/>
                      <a:pt x="113" y="225"/>
                      <a:pt x="126" y="219"/>
                    </a:cubicBezTo>
                    <a:cubicBezTo>
                      <a:pt x="133" y="212"/>
                      <a:pt x="133" y="206"/>
                      <a:pt x="140" y="199"/>
                    </a:cubicBezTo>
                    <a:cubicBezTo>
                      <a:pt x="140" y="192"/>
                      <a:pt x="140" y="186"/>
                      <a:pt x="140" y="173"/>
                    </a:cubicBezTo>
                    <a:lnTo>
                      <a:pt x="142" y="173"/>
                    </a:lnTo>
                    <a:lnTo>
                      <a:pt x="140" y="179"/>
                    </a:lnTo>
                    <a:cubicBezTo>
                      <a:pt x="141" y="177"/>
                      <a:pt x="142" y="175"/>
                      <a:pt x="143" y="173"/>
                    </a:cubicBezTo>
                    <a:lnTo>
                      <a:pt x="146" y="173"/>
                    </a:lnTo>
                    <a:lnTo>
                      <a:pt x="146" y="168"/>
                    </a:lnTo>
                    <a:lnTo>
                      <a:pt x="146" y="168"/>
                    </a:lnTo>
                    <a:cubicBezTo>
                      <a:pt x="148" y="167"/>
                      <a:pt x="151" y="167"/>
                      <a:pt x="153" y="166"/>
                    </a:cubicBezTo>
                    <a:cubicBezTo>
                      <a:pt x="166" y="166"/>
                      <a:pt x="186" y="166"/>
                      <a:pt x="199" y="153"/>
                    </a:cubicBezTo>
                    <a:lnTo>
                      <a:pt x="206" y="133"/>
                    </a:lnTo>
                    <a:lnTo>
                      <a:pt x="219" y="113"/>
                    </a:lnTo>
                    <a:cubicBezTo>
                      <a:pt x="219" y="107"/>
                      <a:pt x="219" y="100"/>
                      <a:pt x="219" y="87"/>
                    </a:cubicBezTo>
                    <a:cubicBezTo>
                      <a:pt x="219" y="74"/>
                      <a:pt x="219" y="74"/>
                      <a:pt x="212" y="60"/>
                    </a:cubicBezTo>
                    <a:cubicBezTo>
                      <a:pt x="206" y="47"/>
                      <a:pt x="212" y="54"/>
                      <a:pt x="206" y="41"/>
                    </a:cubicBezTo>
                    <a:lnTo>
                      <a:pt x="192" y="34"/>
                    </a:lnTo>
                    <a:cubicBezTo>
                      <a:pt x="179" y="21"/>
                      <a:pt x="166" y="14"/>
                      <a:pt x="146" y="8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36"/>
              <p:cNvSpPr/>
              <p:nvPr/>
            </p:nvSpPr>
            <p:spPr>
              <a:xfrm>
                <a:off x="4097250" y="2154175"/>
                <a:ext cx="11687" cy="11860"/>
              </a:xfrm>
              <a:custGeom>
                <a:rect b="b" l="l" r="r" t="t"/>
                <a:pathLst>
                  <a:path extrusionOk="0" h="343" w="338">
                    <a:moveTo>
                      <a:pt x="185" y="118"/>
                    </a:moveTo>
                    <a:lnTo>
                      <a:pt x="179" y="124"/>
                    </a:lnTo>
                    <a:lnTo>
                      <a:pt x="179" y="124"/>
                    </a:lnTo>
                    <a:lnTo>
                      <a:pt x="185" y="118"/>
                    </a:lnTo>
                    <a:close/>
                    <a:moveTo>
                      <a:pt x="169" y="134"/>
                    </a:moveTo>
                    <a:lnTo>
                      <a:pt x="169" y="134"/>
                    </a:lnTo>
                    <a:lnTo>
                      <a:pt x="169" y="134"/>
                    </a:lnTo>
                    <a:close/>
                    <a:moveTo>
                      <a:pt x="166" y="138"/>
                    </a:moveTo>
                    <a:cubicBezTo>
                      <a:pt x="166" y="138"/>
                      <a:pt x="166" y="138"/>
                      <a:pt x="166" y="138"/>
                    </a:cubicBezTo>
                    <a:lnTo>
                      <a:pt x="166" y="138"/>
                    </a:lnTo>
                    <a:cubicBezTo>
                      <a:pt x="166" y="138"/>
                      <a:pt x="166" y="138"/>
                      <a:pt x="166" y="138"/>
                    </a:cubicBezTo>
                    <a:lnTo>
                      <a:pt x="166" y="138"/>
                    </a:lnTo>
                    <a:cubicBezTo>
                      <a:pt x="166" y="138"/>
                      <a:pt x="166" y="138"/>
                      <a:pt x="166" y="138"/>
                    </a:cubicBezTo>
                    <a:close/>
                    <a:moveTo>
                      <a:pt x="172" y="142"/>
                    </a:moveTo>
                    <a:lnTo>
                      <a:pt x="174" y="143"/>
                    </a:lnTo>
                    <a:lnTo>
                      <a:pt x="174" y="143"/>
                    </a:lnTo>
                    <a:cubicBezTo>
                      <a:pt x="173" y="143"/>
                      <a:pt x="173" y="143"/>
                      <a:pt x="172" y="142"/>
                    </a:cubicBezTo>
                    <a:lnTo>
                      <a:pt x="172" y="142"/>
                    </a:lnTo>
                    <a:lnTo>
                      <a:pt x="172" y="142"/>
                    </a:lnTo>
                    <a:close/>
                    <a:moveTo>
                      <a:pt x="189" y="148"/>
                    </a:moveTo>
                    <a:cubicBezTo>
                      <a:pt x="189" y="149"/>
                      <a:pt x="190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90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89" y="149"/>
                      <a:pt x="189" y="148"/>
                    </a:cubicBezTo>
                    <a:close/>
                    <a:moveTo>
                      <a:pt x="202" y="147"/>
                    </a:moveTo>
                    <a:cubicBezTo>
                      <a:pt x="199" y="148"/>
                      <a:pt x="196" y="149"/>
                      <a:pt x="192" y="149"/>
                    </a:cubicBezTo>
                    <a:lnTo>
                      <a:pt x="192" y="149"/>
                    </a:lnTo>
                    <a:cubicBezTo>
                      <a:pt x="192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5" y="148"/>
                      <a:pt x="199" y="148"/>
                      <a:pt x="202" y="147"/>
                    </a:cubicBezTo>
                    <a:close/>
                    <a:moveTo>
                      <a:pt x="188" y="149"/>
                    </a:moveTo>
                    <a:cubicBezTo>
                      <a:pt x="189" y="149"/>
                      <a:pt x="189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89" y="149"/>
                      <a:pt x="189" y="149"/>
                    </a:cubicBezTo>
                    <a:lnTo>
                      <a:pt x="189" y="149"/>
                    </a:lnTo>
                    <a:cubicBezTo>
                      <a:pt x="189" y="149"/>
                      <a:pt x="189" y="149"/>
                      <a:pt x="188" y="149"/>
                    </a:cubicBezTo>
                    <a:close/>
                    <a:moveTo>
                      <a:pt x="167" y="144"/>
                    </a:moveTo>
                    <a:lnTo>
                      <a:pt x="167" y="144"/>
                    </a:lnTo>
                    <a:cubicBezTo>
                      <a:pt x="168" y="144"/>
                      <a:pt x="168" y="144"/>
                      <a:pt x="168" y="144"/>
                    </a:cubicBezTo>
                    <a:lnTo>
                      <a:pt x="168" y="144"/>
                    </a:lnTo>
                    <a:lnTo>
                      <a:pt x="166" y="151"/>
                    </a:lnTo>
                    <a:cubicBezTo>
                      <a:pt x="166" y="148"/>
                      <a:pt x="166" y="146"/>
                      <a:pt x="167" y="144"/>
                    </a:cubicBezTo>
                    <a:close/>
                    <a:moveTo>
                      <a:pt x="185" y="150"/>
                    </a:move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lnTo>
                      <a:pt x="185" y="151"/>
                    </a:lnTo>
                    <a:cubicBezTo>
                      <a:pt x="185" y="151"/>
                      <a:pt x="185" y="151"/>
                      <a:pt x="185" y="150"/>
                    </a:cubicBezTo>
                    <a:lnTo>
                      <a:pt x="185" y="150"/>
                    </a:lnTo>
                    <a:cubicBezTo>
                      <a:pt x="183" y="151"/>
                      <a:pt x="181" y="151"/>
                      <a:pt x="179" y="151"/>
                    </a:cubicBezTo>
                    <a:cubicBezTo>
                      <a:pt x="181" y="151"/>
                      <a:pt x="183" y="151"/>
                      <a:pt x="185" y="150"/>
                    </a:cubicBezTo>
                    <a:close/>
                    <a:moveTo>
                      <a:pt x="190" y="149"/>
                    </a:moveTo>
                    <a:cubicBezTo>
                      <a:pt x="190" y="149"/>
                      <a:pt x="191" y="149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1" y="149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2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4" y="150"/>
                      <a:pt x="196" y="151"/>
                      <a:pt x="199" y="151"/>
                    </a:cubicBezTo>
                    <a:cubicBezTo>
                      <a:pt x="197" y="151"/>
                      <a:pt x="194" y="150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1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90" y="149"/>
                      <a:pt x="190" y="149"/>
                    </a:cubicBezTo>
                    <a:close/>
                    <a:moveTo>
                      <a:pt x="169" y="1"/>
                    </a:moveTo>
                    <a:cubicBezTo>
                      <a:pt x="157" y="1"/>
                      <a:pt x="146" y="2"/>
                      <a:pt x="133" y="6"/>
                    </a:cubicBezTo>
                    <a:cubicBezTo>
                      <a:pt x="113" y="6"/>
                      <a:pt x="93" y="12"/>
                      <a:pt x="80" y="25"/>
                    </a:cubicBezTo>
                    <a:cubicBezTo>
                      <a:pt x="53" y="39"/>
                      <a:pt x="40" y="58"/>
                      <a:pt x="20" y="78"/>
                    </a:cubicBezTo>
                    <a:cubicBezTo>
                      <a:pt x="7" y="105"/>
                      <a:pt x="1" y="131"/>
                      <a:pt x="1" y="157"/>
                    </a:cubicBezTo>
                    <a:cubicBezTo>
                      <a:pt x="1" y="190"/>
                      <a:pt x="7" y="217"/>
                      <a:pt x="20" y="243"/>
                    </a:cubicBezTo>
                    <a:cubicBezTo>
                      <a:pt x="27" y="256"/>
                      <a:pt x="34" y="270"/>
                      <a:pt x="47" y="276"/>
                    </a:cubicBezTo>
                    <a:cubicBezTo>
                      <a:pt x="53" y="289"/>
                      <a:pt x="67" y="296"/>
                      <a:pt x="80" y="303"/>
                    </a:cubicBezTo>
                    <a:cubicBezTo>
                      <a:pt x="93" y="316"/>
                      <a:pt x="119" y="329"/>
                      <a:pt x="139" y="336"/>
                    </a:cubicBezTo>
                    <a:cubicBezTo>
                      <a:pt x="159" y="342"/>
                      <a:pt x="185" y="342"/>
                      <a:pt x="212" y="342"/>
                    </a:cubicBezTo>
                    <a:cubicBezTo>
                      <a:pt x="225" y="342"/>
                      <a:pt x="232" y="336"/>
                      <a:pt x="245" y="336"/>
                    </a:cubicBezTo>
                    <a:cubicBezTo>
                      <a:pt x="265" y="336"/>
                      <a:pt x="284" y="316"/>
                      <a:pt x="291" y="309"/>
                    </a:cubicBezTo>
                    <a:lnTo>
                      <a:pt x="304" y="296"/>
                    </a:lnTo>
                    <a:cubicBezTo>
                      <a:pt x="311" y="283"/>
                      <a:pt x="324" y="270"/>
                      <a:pt x="331" y="256"/>
                    </a:cubicBezTo>
                    <a:cubicBezTo>
                      <a:pt x="337" y="237"/>
                      <a:pt x="331" y="204"/>
                      <a:pt x="317" y="190"/>
                    </a:cubicBezTo>
                    <a:cubicBezTo>
                      <a:pt x="311" y="171"/>
                      <a:pt x="291" y="157"/>
                      <a:pt x="271" y="151"/>
                    </a:cubicBezTo>
                    <a:cubicBezTo>
                      <a:pt x="258" y="144"/>
                      <a:pt x="245" y="144"/>
                      <a:pt x="232" y="144"/>
                    </a:cubicBezTo>
                    <a:cubicBezTo>
                      <a:pt x="233" y="144"/>
                      <a:pt x="234" y="144"/>
                      <a:pt x="235" y="145"/>
                    </a:cubicBezTo>
                    <a:lnTo>
                      <a:pt x="235" y="145"/>
                    </a:lnTo>
                    <a:cubicBezTo>
                      <a:pt x="229" y="144"/>
                      <a:pt x="224" y="144"/>
                      <a:pt x="218" y="144"/>
                    </a:cubicBezTo>
                    <a:cubicBezTo>
                      <a:pt x="213" y="144"/>
                      <a:pt x="207" y="145"/>
                      <a:pt x="202" y="147"/>
                    </a:cubicBezTo>
                    <a:lnTo>
                      <a:pt x="202" y="147"/>
                    </a:lnTo>
                    <a:cubicBezTo>
                      <a:pt x="203" y="146"/>
                      <a:pt x="204" y="145"/>
                      <a:pt x="205" y="144"/>
                    </a:cubicBezTo>
                    <a:cubicBezTo>
                      <a:pt x="201" y="144"/>
                      <a:pt x="197" y="147"/>
                      <a:pt x="191" y="149"/>
                    </a:cubicBezTo>
                    <a:lnTo>
                      <a:pt x="191" y="149"/>
                    </a:lnTo>
                    <a:cubicBezTo>
                      <a:pt x="189" y="148"/>
                      <a:pt x="187" y="147"/>
                      <a:pt x="185" y="146"/>
                    </a:cubicBezTo>
                    <a:lnTo>
                      <a:pt x="185" y="146"/>
                    </a:lnTo>
                    <a:cubicBezTo>
                      <a:pt x="183" y="146"/>
                      <a:pt x="181" y="145"/>
                      <a:pt x="180" y="145"/>
                    </a:cubicBezTo>
                    <a:lnTo>
                      <a:pt x="180" y="145"/>
                    </a:lnTo>
                    <a:cubicBezTo>
                      <a:pt x="180" y="145"/>
                      <a:pt x="181" y="145"/>
                      <a:pt x="182" y="145"/>
                    </a:cubicBezTo>
                    <a:lnTo>
                      <a:pt x="182" y="145"/>
                    </a:lnTo>
                    <a:cubicBezTo>
                      <a:pt x="180" y="145"/>
                      <a:pt x="179" y="145"/>
                      <a:pt x="177" y="145"/>
                    </a:cubicBezTo>
                    <a:lnTo>
                      <a:pt x="177" y="145"/>
                    </a:lnTo>
                    <a:cubicBezTo>
                      <a:pt x="180" y="146"/>
                      <a:pt x="184" y="147"/>
                      <a:pt x="188" y="149"/>
                    </a:cubicBezTo>
                    <a:lnTo>
                      <a:pt x="188" y="149"/>
                    </a:lnTo>
                    <a:cubicBezTo>
                      <a:pt x="186" y="149"/>
                      <a:pt x="183" y="148"/>
                      <a:pt x="180" y="147"/>
                    </a:cubicBezTo>
                    <a:lnTo>
                      <a:pt x="180" y="147"/>
                    </a:lnTo>
                    <a:lnTo>
                      <a:pt x="185" y="150"/>
                    </a:lnTo>
                    <a:lnTo>
                      <a:pt x="185" y="150"/>
                    </a:lnTo>
                    <a:cubicBezTo>
                      <a:pt x="186" y="150"/>
                      <a:pt x="188" y="150"/>
                      <a:pt x="189" y="149"/>
                    </a:cubicBezTo>
                    <a:lnTo>
                      <a:pt x="189" y="149"/>
                    </a:lnTo>
                    <a:cubicBezTo>
                      <a:pt x="189" y="149"/>
                      <a:pt x="189" y="150"/>
                      <a:pt x="190" y="150"/>
                    </a:cubicBezTo>
                    <a:lnTo>
                      <a:pt x="190" y="150"/>
                    </a:lnTo>
                    <a:cubicBezTo>
                      <a:pt x="190" y="150"/>
                      <a:pt x="190" y="150"/>
                      <a:pt x="190" y="149"/>
                    </a:cubicBezTo>
                    <a:lnTo>
                      <a:pt x="190" y="149"/>
                    </a:lnTo>
                    <a:cubicBezTo>
                      <a:pt x="191" y="150"/>
                      <a:pt x="192" y="150"/>
                      <a:pt x="192" y="151"/>
                    </a:cubicBezTo>
                    <a:cubicBezTo>
                      <a:pt x="191" y="150"/>
                      <a:pt x="190" y="150"/>
                      <a:pt x="190" y="150"/>
                    </a:cubicBezTo>
                    <a:lnTo>
                      <a:pt x="190" y="150"/>
                    </a:lnTo>
                    <a:cubicBezTo>
                      <a:pt x="188" y="150"/>
                      <a:pt x="186" y="150"/>
                      <a:pt x="185" y="150"/>
                    </a:cubicBezTo>
                    <a:lnTo>
                      <a:pt x="185" y="150"/>
                    </a:lnTo>
                    <a:lnTo>
                      <a:pt x="185" y="150"/>
                    </a:lnTo>
                    <a:lnTo>
                      <a:pt x="185" y="150"/>
                    </a:ln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cubicBezTo>
                      <a:pt x="183" y="149"/>
                      <a:pt x="181" y="148"/>
                      <a:pt x="180" y="147"/>
                    </a:cubicBezTo>
                    <a:lnTo>
                      <a:pt x="180" y="147"/>
                    </a:lnTo>
                    <a:cubicBezTo>
                      <a:pt x="180" y="147"/>
                      <a:pt x="180" y="147"/>
                      <a:pt x="180" y="147"/>
                    </a:cubicBezTo>
                    <a:lnTo>
                      <a:pt x="180" y="147"/>
                    </a:lnTo>
                    <a:lnTo>
                      <a:pt x="177" y="145"/>
                    </a:lnTo>
                    <a:lnTo>
                      <a:pt x="177" y="145"/>
                    </a:lnTo>
                    <a:cubicBezTo>
                      <a:pt x="178" y="146"/>
                      <a:pt x="179" y="147"/>
                      <a:pt x="180" y="147"/>
                    </a:cubicBezTo>
                    <a:lnTo>
                      <a:pt x="180" y="147"/>
                    </a:lnTo>
                    <a:cubicBezTo>
                      <a:pt x="177" y="146"/>
                      <a:pt x="175" y="145"/>
                      <a:pt x="172" y="144"/>
                    </a:cubicBezTo>
                    <a:cubicBezTo>
                      <a:pt x="173" y="144"/>
                      <a:pt x="175" y="144"/>
                      <a:pt x="176" y="144"/>
                    </a:cubicBezTo>
                    <a:lnTo>
                      <a:pt x="176" y="144"/>
                    </a:lnTo>
                    <a:lnTo>
                      <a:pt x="177" y="145"/>
                    </a:lnTo>
                    <a:lnTo>
                      <a:pt x="177" y="145"/>
                    </a:lnTo>
                    <a:cubicBezTo>
                      <a:pt x="177" y="145"/>
                      <a:pt x="177" y="145"/>
                      <a:pt x="176" y="144"/>
                    </a:cubicBezTo>
                    <a:lnTo>
                      <a:pt x="176" y="144"/>
                    </a:lnTo>
                    <a:cubicBezTo>
                      <a:pt x="176" y="144"/>
                      <a:pt x="177" y="144"/>
                      <a:pt x="177" y="145"/>
                    </a:cubicBezTo>
                    <a:lnTo>
                      <a:pt x="177" y="145"/>
                    </a:lnTo>
                    <a:cubicBezTo>
                      <a:pt x="177" y="144"/>
                      <a:pt x="176" y="144"/>
                      <a:pt x="176" y="144"/>
                    </a:cubicBezTo>
                    <a:lnTo>
                      <a:pt x="176" y="144"/>
                    </a:lnTo>
                    <a:cubicBezTo>
                      <a:pt x="175" y="144"/>
                      <a:pt x="175" y="143"/>
                      <a:pt x="174" y="143"/>
                    </a:cubicBezTo>
                    <a:lnTo>
                      <a:pt x="174" y="143"/>
                    </a:lnTo>
                    <a:cubicBezTo>
                      <a:pt x="176" y="143"/>
                      <a:pt x="178" y="144"/>
                      <a:pt x="180" y="145"/>
                    </a:cubicBezTo>
                    <a:lnTo>
                      <a:pt x="180" y="145"/>
                    </a:lnTo>
                    <a:cubicBezTo>
                      <a:pt x="178" y="144"/>
                      <a:pt x="175" y="142"/>
                      <a:pt x="173" y="141"/>
                    </a:cubicBezTo>
                    <a:lnTo>
                      <a:pt x="173" y="141"/>
                    </a:lnTo>
                    <a:cubicBezTo>
                      <a:pt x="173" y="141"/>
                      <a:pt x="172" y="141"/>
                      <a:pt x="172" y="140"/>
                    </a:cubicBezTo>
                    <a:lnTo>
                      <a:pt x="172" y="140"/>
                    </a:lnTo>
                    <a:lnTo>
                      <a:pt x="172" y="135"/>
                    </a:lnTo>
                    <a:lnTo>
                      <a:pt x="172" y="135"/>
                    </a:lnTo>
                    <a:cubicBezTo>
                      <a:pt x="173" y="133"/>
                      <a:pt x="174" y="131"/>
                      <a:pt x="175" y="129"/>
                    </a:cubicBezTo>
                    <a:lnTo>
                      <a:pt x="175" y="129"/>
                    </a:lnTo>
                    <a:lnTo>
                      <a:pt x="185" y="122"/>
                    </a:lnTo>
                    <a:lnTo>
                      <a:pt x="185" y="122"/>
                    </a:lnTo>
                    <a:lnTo>
                      <a:pt x="199" y="118"/>
                    </a:lnTo>
                    <a:cubicBezTo>
                      <a:pt x="201" y="118"/>
                      <a:pt x="205" y="119"/>
                      <a:pt x="207" y="120"/>
                    </a:cubicBezTo>
                    <a:lnTo>
                      <a:pt x="207" y="120"/>
                    </a:lnTo>
                    <a:cubicBezTo>
                      <a:pt x="205" y="119"/>
                      <a:pt x="202" y="119"/>
                      <a:pt x="199" y="118"/>
                    </a:cubicBezTo>
                    <a:lnTo>
                      <a:pt x="199" y="118"/>
                    </a:lnTo>
                    <a:cubicBezTo>
                      <a:pt x="205" y="120"/>
                      <a:pt x="208" y="121"/>
                      <a:pt x="209" y="121"/>
                    </a:cubicBezTo>
                    <a:cubicBezTo>
                      <a:pt x="209" y="121"/>
                      <a:pt x="209" y="120"/>
                      <a:pt x="207" y="120"/>
                    </a:cubicBezTo>
                    <a:lnTo>
                      <a:pt x="207" y="120"/>
                    </a:lnTo>
                    <a:cubicBezTo>
                      <a:pt x="214" y="121"/>
                      <a:pt x="220" y="122"/>
                      <a:pt x="225" y="122"/>
                    </a:cubicBezTo>
                    <a:cubicBezTo>
                      <a:pt x="240" y="122"/>
                      <a:pt x="252" y="117"/>
                      <a:pt x="265" y="105"/>
                    </a:cubicBezTo>
                    <a:cubicBezTo>
                      <a:pt x="271" y="98"/>
                      <a:pt x="271" y="85"/>
                      <a:pt x="271" y="78"/>
                    </a:cubicBezTo>
                    <a:cubicBezTo>
                      <a:pt x="271" y="65"/>
                      <a:pt x="265" y="52"/>
                      <a:pt x="258" y="39"/>
                    </a:cubicBezTo>
                    <a:cubicBezTo>
                      <a:pt x="245" y="25"/>
                      <a:pt x="225" y="12"/>
                      <a:pt x="205" y="6"/>
                    </a:cubicBezTo>
                    <a:cubicBezTo>
                      <a:pt x="192" y="2"/>
                      <a:pt x="180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36"/>
              <p:cNvSpPr/>
              <p:nvPr/>
            </p:nvSpPr>
            <p:spPr>
              <a:xfrm>
                <a:off x="4112776" y="2170011"/>
                <a:ext cx="10754" cy="8506"/>
              </a:xfrm>
              <a:custGeom>
                <a:rect b="b" l="l" r="r" t="t"/>
                <a:pathLst>
                  <a:path extrusionOk="0" h="246" w="311">
                    <a:moveTo>
                      <a:pt x="207" y="51"/>
                    </a:moveTo>
                    <a:lnTo>
                      <a:pt x="192" y="56"/>
                    </a:lnTo>
                    <a:cubicBezTo>
                      <a:pt x="196" y="56"/>
                      <a:pt x="201" y="54"/>
                      <a:pt x="207" y="51"/>
                    </a:cubicBezTo>
                    <a:close/>
                    <a:moveTo>
                      <a:pt x="172" y="69"/>
                    </a:moveTo>
                    <a:lnTo>
                      <a:pt x="172" y="69"/>
                    </a:lnTo>
                    <a:cubicBezTo>
                      <a:pt x="168" y="73"/>
                      <a:pt x="162" y="77"/>
                      <a:pt x="155" y="81"/>
                    </a:cubicBezTo>
                    <a:lnTo>
                      <a:pt x="155" y="81"/>
                    </a:lnTo>
                    <a:lnTo>
                      <a:pt x="155" y="81"/>
                    </a:lnTo>
                    <a:lnTo>
                      <a:pt x="155" y="81"/>
                    </a:lnTo>
                    <a:lnTo>
                      <a:pt x="172" y="69"/>
                    </a:lnTo>
                    <a:close/>
                    <a:moveTo>
                      <a:pt x="149" y="82"/>
                    </a:moveTo>
                    <a:lnTo>
                      <a:pt x="150" y="83"/>
                    </a:lnTo>
                    <a:lnTo>
                      <a:pt x="150" y="83"/>
                    </a:lnTo>
                    <a:cubicBezTo>
                      <a:pt x="147" y="85"/>
                      <a:pt x="143" y="87"/>
                      <a:pt x="139" y="89"/>
                    </a:cubicBezTo>
                    <a:lnTo>
                      <a:pt x="149" y="82"/>
                    </a:lnTo>
                    <a:close/>
                    <a:moveTo>
                      <a:pt x="153" y="115"/>
                    </a:moveTo>
                    <a:lnTo>
                      <a:pt x="152" y="115"/>
                    </a:lnTo>
                    <a:lnTo>
                      <a:pt x="139" y="122"/>
                    </a:lnTo>
                    <a:cubicBezTo>
                      <a:pt x="144" y="120"/>
                      <a:pt x="148" y="117"/>
                      <a:pt x="153" y="115"/>
                    </a:cubicBezTo>
                    <a:close/>
                    <a:moveTo>
                      <a:pt x="125" y="1"/>
                    </a:moveTo>
                    <a:cubicBezTo>
                      <a:pt x="105" y="1"/>
                      <a:pt x="86" y="7"/>
                      <a:pt x="67" y="16"/>
                    </a:cubicBezTo>
                    <a:cubicBezTo>
                      <a:pt x="40" y="23"/>
                      <a:pt x="27" y="49"/>
                      <a:pt x="14" y="76"/>
                    </a:cubicBezTo>
                    <a:cubicBezTo>
                      <a:pt x="1" y="122"/>
                      <a:pt x="14" y="175"/>
                      <a:pt x="53" y="208"/>
                    </a:cubicBezTo>
                    <a:cubicBezTo>
                      <a:pt x="83" y="232"/>
                      <a:pt x="119" y="246"/>
                      <a:pt x="158" y="246"/>
                    </a:cubicBezTo>
                    <a:cubicBezTo>
                      <a:pt x="171" y="246"/>
                      <a:pt x="185" y="244"/>
                      <a:pt x="199" y="241"/>
                    </a:cubicBezTo>
                    <a:cubicBezTo>
                      <a:pt x="225" y="234"/>
                      <a:pt x="245" y="214"/>
                      <a:pt x="265" y="201"/>
                    </a:cubicBezTo>
                    <a:lnTo>
                      <a:pt x="278" y="181"/>
                    </a:lnTo>
                    <a:cubicBezTo>
                      <a:pt x="291" y="168"/>
                      <a:pt x="298" y="162"/>
                      <a:pt x="304" y="142"/>
                    </a:cubicBezTo>
                    <a:lnTo>
                      <a:pt x="304" y="129"/>
                    </a:lnTo>
                    <a:cubicBezTo>
                      <a:pt x="311" y="115"/>
                      <a:pt x="311" y="96"/>
                      <a:pt x="311" y="82"/>
                    </a:cubicBezTo>
                    <a:cubicBezTo>
                      <a:pt x="304" y="63"/>
                      <a:pt x="291" y="43"/>
                      <a:pt x="271" y="43"/>
                    </a:cubicBezTo>
                    <a:cubicBezTo>
                      <a:pt x="261" y="39"/>
                      <a:pt x="251" y="38"/>
                      <a:pt x="242" y="38"/>
                    </a:cubicBezTo>
                    <a:cubicBezTo>
                      <a:pt x="233" y="38"/>
                      <a:pt x="225" y="39"/>
                      <a:pt x="218" y="43"/>
                    </a:cubicBezTo>
                    <a:cubicBezTo>
                      <a:pt x="215" y="46"/>
                      <a:pt x="211" y="49"/>
                      <a:pt x="207" y="51"/>
                    </a:cubicBezTo>
                    <a:lnTo>
                      <a:pt x="207" y="51"/>
                    </a:lnTo>
                    <a:lnTo>
                      <a:pt x="212" y="49"/>
                    </a:lnTo>
                    <a:lnTo>
                      <a:pt x="212" y="49"/>
                    </a:lnTo>
                    <a:cubicBezTo>
                      <a:pt x="201" y="55"/>
                      <a:pt x="195" y="56"/>
                      <a:pt x="185" y="60"/>
                    </a:cubicBezTo>
                    <a:lnTo>
                      <a:pt x="185" y="60"/>
                    </a:lnTo>
                    <a:cubicBezTo>
                      <a:pt x="184" y="34"/>
                      <a:pt x="165" y="10"/>
                      <a:pt x="139" y="3"/>
                    </a:cubicBezTo>
                    <a:lnTo>
                      <a:pt x="146" y="3"/>
                    </a:lnTo>
                    <a:cubicBezTo>
                      <a:pt x="139" y="1"/>
                      <a:pt x="132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36"/>
              <p:cNvSpPr/>
              <p:nvPr/>
            </p:nvSpPr>
            <p:spPr>
              <a:xfrm>
                <a:off x="4011394" y="2210121"/>
                <a:ext cx="13278" cy="10235"/>
              </a:xfrm>
              <a:custGeom>
                <a:rect b="b" l="l" r="r" t="t"/>
                <a:pathLst>
                  <a:path extrusionOk="0" h="296" w="384">
                    <a:moveTo>
                      <a:pt x="215" y="134"/>
                    </a:moveTo>
                    <a:lnTo>
                      <a:pt x="215" y="134"/>
                    </a:lnTo>
                    <a:lnTo>
                      <a:pt x="215" y="134"/>
                    </a:lnTo>
                    <a:lnTo>
                      <a:pt x="215" y="134"/>
                    </a:lnTo>
                    <a:close/>
                    <a:moveTo>
                      <a:pt x="139" y="137"/>
                    </a:moveTo>
                    <a:lnTo>
                      <a:pt x="139" y="137"/>
                    </a:lnTo>
                    <a:lnTo>
                      <a:pt x="139" y="137"/>
                    </a:lnTo>
                    <a:cubicBezTo>
                      <a:pt x="139" y="137"/>
                      <a:pt x="139" y="137"/>
                      <a:pt x="139" y="137"/>
                    </a:cubicBezTo>
                    <a:close/>
                    <a:moveTo>
                      <a:pt x="133" y="131"/>
                    </a:moveTo>
                    <a:lnTo>
                      <a:pt x="143" y="137"/>
                    </a:lnTo>
                    <a:lnTo>
                      <a:pt x="143" y="138"/>
                    </a:lnTo>
                    <a:lnTo>
                      <a:pt x="143" y="138"/>
                    </a:lnTo>
                    <a:cubicBezTo>
                      <a:pt x="139" y="136"/>
                      <a:pt x="136" y="133"/>
                      <a:pt x="133" y="131"/>
                    </a:cubicBezTo>
                    <a:close/>
                    <a:moveTo>
                      <a:pt x="139" y="137"/>
                    </a:moveTo>
                    <a:lnTo>
                      <a:pt x="143" y="139"/>
                    </a:lnTo>
                    <a:lnTo>
                      <a:pt x="144" y="140"/>
                    </a:lnTo>
                    <a:lnTo>
                      <a:pt x="144" y="140"/>
                    </a:lnTo>
                    <a:cubicBezTo>
                      <a:pt x="142" y="139"/>
                      <a:pt x="141" y="138"/>
                      <a:pt x="139" y="137"/>
                    </a:cubicBezTo>
                    <a:close/>
                    <a:moveTo>
                      <a:pt x="145" y="139"/>
                    </a:moveTo>
                    <a:lnTo>
                      <a:pt x="146" y="140"/>
                    </a:lnTo>
                    <a:lnTo>
                      <a:pt x="146" y="140"/>
                    </a:lnTo>
                    <a:lnTo>
                      <a:pt x="148" y="141"/>
                    </a:lnTo>
                    <a:lnTo>
                      <a:pt x="148" y="141"/>
                    </a:lnTo>
                    <a:cubicBezTo>
                      <a:pt x="147" y="140"/>
                      <a:pt x="146" y="140"/>
                      <a:pt x="145" y="139"/>
                    </a:cubicBezTo>
                    <a:close/>
                    <a:moveTo>
                      <a:pt x="149" y="141"/>
                    </a:moveTo>
                    <a:lnTo>
                      <a:pt x="159" y="144"/>
                    </a:lnTo>
                    <a:lnTo>
                      <a:pt x="159" y="144"/>
                    </a:lnTo>
                    <a:cubicBezTo>
                      <a:pt x="157" y="144"/>
                      <a:pt x="154" y="143"/>
                      <a:pt x="151" y="142"/>
                    </a:cubicBezTo>
                    <a:lnTo>
                      <a:pt x="151" y="142"/>
                    </a:lnTo>
                    <a:lnTo>
                      <a:pt x="149" y="141"/>
                    </a:lnTo>
                    <a:close/>
                    <a:moveTo>
                      <a:pt x="229" y="0"/>
                    </a:moveTo>
                    <a:cubicBezTo>
                      <a:pt x="219" y="0"/>
                      <a:pt x="209" y="2"/>
                      <a:pt x="199" y="5"/>
                    </a:cubicBezTo>
                    <a:cubicBezTo>
                      <a:pt x="179" y="12"/>
                      <a:pt x="153" y="32"/>
                      <a:pt x="146" y="52"/>
                    </a:cubicBezTo>
                    <a:cubicBezTo>
                      <a:pt x="144" y="55"/>
                      <a:pt x="143" y="59"/>
                      <a:pt x="141" y="62"/>
                    </a:cubicBezTo>
                    <a:lnTo>
                      <a:pt x="141" y="62"/>
                    </a:lnTo>
                    <a:cubicBezTo>
                      <a:pt x="139" y="61"/>
                      <a:pt x="136" y="60"/>
                      <a:pt x="133" y="58"/>
                    </a:cubicBezTo>
                    <a:cubicBezTo>
                      <a:pt x="122" y="54"/>
                      <a:pt x="110" y="52"/>
                      <a:pt x="98" y="52"/>
                    </a:cubicBezTo>
                    <a:cubicBezTo>
                      <a:pt x="75" y="52"/>
                      <a:pt x="51" y="60"/>
                      <a:pt x="34" y="78"/>
                    </a:cubicBezTo>
                    <a:cubicBezTo>
                      <a:pt x="1" y="111"/>
                      <a:pt x="1" y="164"/>
                      <a:pt x="21" y="203"/>
                    </a:cubicBezTo>
                    <a:cubicBezTo>
                      <a:pt x="40" y="236"/>
                      <a:pt x="67" y="256"/>
                      <a:pt x="93" y="269"/>
                    </a:cubicBezTo>
                    <a:cubicBezTo>
                      <a:pt x="126" y="283"/>
                      <a:pt x="166" y="296"/>
                      <a:pt x="199" y="296"/>
                    </a:cubicBezTo>
                    <a:cubicBezTo>
                      <a:pt x="239" y="296"/>
                      <a:pt x="278" y="276"/>
                      <a:pt x="311" y="250"/>
                    </a:cubicBezTo>
                    <a:cubicBezTo>
                      <a:pt x="364" y="210"/>
                      <a:pt x="384" y="124"/>
                      <a:pt x="344" y="65"/>
                    </a:cubicBezTo>
                    <a:cubicBezTo>
                      <a:pt x="331" y="38"/>
                      <a:pt x="298" y="12"/>
                      <a:pt x="258" y="5"/>
                    </a:cubicBezTo>
                    <a:cubicBezTo>
                      <a:pt x="248" y="2"/>
                      <a:pt x="239" y="0"/>
                      <a:pt x="2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36"/>
              <p:cNvSpPr/>
              <p:nvPr/>
            </p:nvSpPr>
            <p:spPr>
              <a:xfrm>
                <a:off x="4031035" y="2210329"/>
                <a:ext cx="13278" cy="11826"/>
              </a:xfrm>
              <a:custGeom>
                <a:rect b="b" l="l" r="r" t="t"/>
                <a:pathLst>
                  <a:path extrusionOk="0" h="342" w="384">
                    <a:moveTo>
                      <a:pt x="166" y="145"/>
                    </a:moveTo>
                    <a:cubicBezTo>
                      <a:pt x="164" y="145"/>
                      <a:pt x="162" y="146"/>
                      <a:pt x="160" y="147"/>
                    </a:cubicBezTo>
                    <a:lnTo>
                      <a:pt x="160" y="147"/>
                    </a:lnTo>
                    <a:lnTo>
                      <a:pt x="166" y="145"/>
                    </a:lnTo>
                    <a:close/>
                    <a:moveTo>
                      <a:pt x="205" y="171"/>
                    </a:moveTo>
                    <a:lnTo>
                      <a:pt x="205" y="171"/>
                    </a:lnTo>
                    <a:cubicBezTo>
                      <a:pt x="200" y="173"/>
                      <a:pt x="195" y="175"/>
                      <a:pt x="190" y="176"/>
                    </a:cubicBezTo>
                    <a:lnTo>
                      <a:pt x="190" y="176"/>
                    </a:lnTo>
                    <a:lnTo>
                      <a:pt x="205" y="171"/>
                    </a:lnTo>
                    <a:close/>
                    <a:moveTo>
                      <a:pt x="192" y="145"/>
                    </a:moveTo>
                    <a:cubicBezTo>
                      <a:pt x="197" y="150"/>
                      <a:pt x="204" y="152"/>
                      <a:pt x="212" y="152"/>
                    </a:cubicBezTo>
                    <a:cubicBezTo>
                      <a:pt x="214" y="152"/>
                      <a:pt x="216" y="152"/>
                      <a:pt x="218" y="151"/>
                    </a:cubicBezTo>
                    <a:lnTo>
                      <a:pt x="218" y="151"/>
                    </a:lnTo>
                    <a:cubicBezTo>
                      <a:pt x="218" y="152"/>
                      <a:pt x="218" y="152"/>
                      <a:pt x="218" y="152"/>
                    </a:cubicBezTo>
                    <a:lnTo>
                      <a:pt x="218" y="152"/>
                    </a:lnTo>
                    <a:cubicBezTo>
                      <a:pt x="216" y="154"/>
                      <a:pt x="215" y="156"/>
                      <a:pt x="214" y="158"/>
                    </a:cubicBezTo>
                    <a:lnTo>
                      <a:pt x="214" y="158"/>
                    </a:lnTo>
                    <a:cubicBezTo>
                      <a:pt x="208" y="162"/>
                      <a:pt x="203" y="167"/>
                      <a:pt x="199" y="171"/>
                    </a:cubicBezTo>
                    <a:lnTo>
                      <a:pt x="212" y="158"/>
                    </a:lnTo>
                    <a:lnTo>
                      <a:pt x="212" y="158"/>
                    </a:lnTo>
                    <a:cubicBezTo>
                      <a:pt x="206" y="164"/>
                      <a:pt x="193" y="170"/>
                      <a:pt x="187" y="177"/>
                    </a:cubicBezTo>
                    <a:lnTo>
                      <a:pt x="187" y="177"/>
                    </a:lnTo>
                    <a:cubicBezTo>
                      <a:pt x="183" y="177"/>
                      <a:pt x="179" y="177"/>
                      <a:pt x="175" y="177"/>
                    </a:cubicBezTo>
                    <a:lnTo>
                      <a:pt x="175" y="177"/>
                    </a:lnTo>
                    <a:cubicBezTo>
                      <a:pt x="170" y="177"/>
                      <a:pt x="165" y="176"/>
                      <a:pt x="161" y="172"/>
                    </a:cubicBezTo>
                    <a:lnTo>
                      <a:pt x="161" y="172"/>
                    </a:lnTo>
                    <a:cubicBezTo>
                      <a:pt x="158" y="170"/>
                      <a:pt x="157" y="168"/>
                      <a:pt x="155" y="165"/>
                    </a:cubicBezTo>
                    <a:lnTo>
                      <a:pt x="155" y="165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9" y="178"/>
                    </a:lnTo>
                    <a:cubicBezTo>
                      <a:pt x="156" y="171"/>
                      <a:pt x="154" y="166"/>
                      <a:pt x="153" y="162"/>
                    </a:cubicBezTo>
                    <a:lnTo>
                      <a:pt x="153" y="162"/>
                    </a:lnTo>
                    <a:cubicBezTo>
                      <a:pt x="154" y="163"/>
                      <a:pt x="154" y="164"/>
                      <a:pt x="155" y="165"/>
                    </a:cubicBezTo>
                    <a:lnTo>
                      <a:pt x="155" y="165"/>
                    </a:lnTo>
                    <a:lnTo>
                      <a:pt x="153" y="159"/>
                    </a:lnTo>
                    <a:lnTo>
                      <a:pt x="153" y="159"/>
                    </a:lnTo>
                    <a:cubicBezTo>
                      <a:pt x="153" y="160"/>
                      <a:pt x="153" y="161"/>
                      <a:pt x="153" y="162"/>
                    </a:cubicBezTo>
                    <a:lnTo>
                      <a:pt x="153" y="162"/>
                    </a:lnTo>
                    <a:cubicBezTo>
                      <a:pt x="153" y="161"/>
                      <a:pt x="153" y="159"/>
                      <a:pt x="153" y="158"/>
                    </a:cubicBezTo>
                    <a:lnTo>
                      <a:pt x="153" y="158"/>
                    </a:lnTo>
                    <a:lnTo>
                      <a:pt x="153" y="159"/>
                    </a:lnTo>
                    <a:lnTo>
                      <a:pt x="153" y="159"/>
                    </a:lnTo>
                    <a:cubicBezTo>
                      <a:pt x="153" y="158"/>
                      <a:pt x="153" y="157"/>
                      <a:pt x="153" y="156"/>
                    </a:cubicBezTo>
                    <a:lnTo>
                      <a:pt x="153" y="156"/>
                    </a:lnTo>
                    <a:cubicBezTo>
                      <a:pt x="155" y="153"/>
                      <a:pt x="157" y="150"/>
                      <a:pt x="160" y="147"/>
                    </a:cubicBezTo>
                    <a:lnTo>
                      <a:pt x="160" y="147"/>
                    </a:lnTo>
                    <a:lnTo>
                      <a:pt x="153" y="151"/>
                    </a:lnTo>
                    <a:lnTo>
                      <a:pt x="162" y="145"/>
                    </a:lnTo>
                    <a:close/>
                    <a:moveTo>
                      <a:pt x="252" y="1"/>
                    </a:moveTo>
                    <a:cubicBezTo>
                      <a:pt x="243" y="1"/>
                      <a:pt x="235" y="3"/>
                      <a:pt x="225" y="6"/>
                    </a:cubicBezTo>
                    <a:lnTo>
                      <a:pt x="205" y="12"/>
                    </a:lnTo>
                    <a:cubicBezTo>
                      <a:pt x="200" y="18"/>
                      <a:pt x="194" y="24"/>
                      <a:pt x="188" y="30"/>
                    </a:cubicBezTo>
                    <a:lnTo>
                      <a:pt x="188" y="30"/>
                    </a:lnTo>
                    <a:cubicBezTo>
                      <a:pt x="175" y="26"/>
                      <a:pt x="162" y="24"/>
                      <a:pt x="148" y="24"/>
                    </a:cubicBezTo>
                    <a:cubicBezTo>
                      <a:pt x="125" y="24"/>
                      <a:pt x="101" y="30"/>
                      <a:pt x="80" y="39"/>
                    </a:cubicBezTo>
                    <a:cubicBezTo>
                      <a:pt x="47" y="52"/>
                      <a:pt x="14" y="92"/>
                      <a:pt x="7" y="125"/>
                    </a:cubicBezTo>
                    <a:cubicBezTo>
                      <a:pt x="1" y="171"/>
                      <a:pt x="7" y="211"/>
                      <a:pt x="27" y="250"/>
                    </a:cubicBezTo>
                    <a:cubicBezTo>
                      <a:pt x="54" y="309"/>
                      <a:pt x="119" y="342"/>
                      <a:pt x="185" y="342"/>
                    </a:cubicBezTo>
                    <a:cubicBezTo>
                      <a:pt x="201" y="342"/>
                      <a:pt x="217" y="340"/>
                      <a:pt x="232" y="336"/>
                    </a:cubicBezTo>
                    <a:cubicBezTo>
                      <a:pt x="265" y="329"/>
                      <a:pt x="304" y="303"/>
                      <a:pt x="331" y="277"/>
                    </a:cubicBezTo>
                    <a:cubicBezTo>
                      <a:pt x="357" y="250"/>
                      <a:pt x="370" y="217"/>
                      <a:pt x="377" y="178"/>
                    </a:cubicBezTo>
                    <a:cubicBezTo>
                      <a:pt x="384" y="138"/>
                      <a:pt x="377" y="98"/>
                      <a:pt x="357" y="65"/>
                    </a:cubicBezTo>
                    <a:cubicBezTo>
                      <a:pt x="344" y="46"/>
                      <a:pt x="331" y="26"/>
                      <a:pt x="311" y="19"/>
                    </a:cubicBezTo>
                    <a:cubicBezTo>
                      <a:pt x="298" y="12"/>
                      <a:pt x="291" y="6"/>
                      <a:pt x="278" y="6"/>
                    </a:cubicBezTo>
                    <a:cubicBezTo>
                      <a:pt x="268" y="3"/>
                      <a:pt x="260" y="1"/>
                      <a:pt x="2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36"/>
              <p:cNvSpPr/>
              <p:nvPr/>
            </p:nvSpPr>
            <p:spPr>
              <a:xfrm>
                <a:off x="4050917" y="2211712"/>
                <a:ext cx="14419" cy="12655"/>
              </a:xfrm>
              <a:custGeom>
                <a:rect b="b" l="l" r="r" t="t"/>
                <a:pathLst>
                  <a:path extrusionOk="0" h="366" w="417">
                    <a:moveTo>
                      <a:pt x="244" y="131"/>
                    </a:moveTo>
                    <a:lnTo>
                      <a:pt x="244" y="131"/>
                    </a:lnTo>
                    <a:cubicBezTo>
                      <a:pt x="248" y="138"/>
                      <a:pt x="250" y="143"/>
                      <a:pt x="250" y="149"/>
                    </a:cubicBezTo>
                    <a:lnTo>
                      <a:pt x="250" y="149"/>
                    </a:lnTo>
                    <a:lnTo>
                      <a:pt x="244" y="131"/>
                    </a:lnTo>
                    <a:close/>
                    <a:moveTo>
                      <a:pt x="187" y="145"/>
                    </a:moveTo>
                    <a:lnTo>
                      <a:pt x="187" y="145"/>
                    </a:lnTo>
                    <a:cubicBezTo>
                      <a:pt x="184" y="146"/>
                      <a:pt x="180" y="147"/>
                      <a:pt x="177" y="149"/>
                    </a:cubicBezTo>
                    <a:lnTo>
                      <a:pt x="177" y="149"/>
                    </a:lnTo>
                    <a:lnTo>
                      <a:pt x="188" y="145"/>
                    </a:lnTo>
                    <a:lnTo>
                      <a:pt x="188" y="145"/>
                    </a:lnTo>
                    <a:lnTo>
                      <a:pt x="187" y="145"/>
                    </a:lnTo>
                    <a:close/>
                    <a:moveTo>
                      <a:pt x="248" y="167"/>
                    </a:moveTo>
                    <a:cubicBezTo>
                      <a:pt x="247" y="167"/>
                      <a:pt x="247" y="168"/>
                      <a:pt x="246" y="168"/>
                    </a:cubicBezTo>
                    <a:lnTo>
                      <a:pt x="246" y="168"/>
                    </a:lnTo>
                    <a:cubicBezTo>
                      <a:pt x="246" y="169"/>
                      <a:pt x="246" y="169"/>
                      <a:pt x="245" y="169"/>
                    </a:cubicBezTo>
                    <a:lnTo>
                      <a:pt x="245" y="169"/>
                    </a:lnTo>
                    <a:cubicBezTo>
                      <a:pt x="246" y="168"/>
                      <a:pt x="247" y="167"/>
                      <a:pt x="248" y="167"/>
                    </a:cubicBezTo>
                    <a:close/>
                    <a:moveTo>
                      <a:pt x="198" y="144"/>
                    </a:moveTo>
                    <a:cubicBezTo>
                      <a:pt x="198" y="144"/>
                      <a:pt x="198" y="144"/>
                      <a:pt x="198" y="144"/>
                    </a:cubicBezTo>
                    <a:lnTo>
                      <a:pt x="198" y="144"/>
                    </a:lnTo>
                    <a:lnTo>
                      <a:pt x="205" y="151"/>
                    </a:lnTo>
                    <a:cubicBezTo>
                      <a:pt x="206" y="151"/>
                      <a:pt x="206" y="150"/>
                      <a:pt x="206" y="150"/>
                    </a:cubicBezTo>
                    <a:lnTo>
                      <a:pt x="206" y="150"/>
                    </a:lnTo>
                    <a:cubicBezTo>
                      <a:pt x="219" y="158"/>
                      <a:pt x="234" y="163"/>
                      <a:pt x="247" y="163"/>
                    </a:cubicBezTo>
                    <a:cubicBezTo>
                      <a:pt x="248" y="163"/>
                      <a:pt x="249" y="163"/>
                      <a:pt x="249" y="163"/>
                    </a:cubicBezTo>
                    <a:lnTo>
                      <a:pt x="249" y="163"/>
                    </a:lnTo>
                    <a:cubicBezTo>
                      <a:pt x="249" y="163"/>
                      <a:pt x="249" y="163"/>
                      <a:pt x="249" y="163"/>
                    </a:cubicBezTo>
                    <a:lnTo>
                      <a:pt x="249" y="163"/>
                    </a:lnTo>
                    <a:lnTo>
                      <a:pt x="250" y="163"/>
                    </a:lnTo>
                    <a:lnTo>
                      <a:pt x="250" y="163"/>
                    </a:lnTo>
                    <a:cubicBezTo>
                      <a:pt x="250" y="163"/>
                      <a:pt x="250" y="163"/>
                      <a:pt x="251" y="163"/>
                    </a:cubicBezTo>
                    <a:lnTo>
                      <a:pt x="251" y="163"/>
                    </a:lnTo>
                    <a:cubicBezTo>
                      <a:pt x="250" y="164"/>
                      <a:pt x="249" y="165"/>
                      <a:pt x="248" y="167"/>
                    </a:cubicBezTo>
                    <a:lnTo>
                      <a:pt x="248" y="167"/>
                    </a:lnTo>
                    <a:cubicBezTo>
                      <a:pt x="248" y="166"/>
                      <a:pt x="249" y="164"/>
                      <a:pt x="249" y="163"/>
                    </a:cubicBezTo>
                    <a:lnTo>
                      <a:pt x="249" y="163"/>
                    </a:lnTo>
                    <a:lnTo>
                      <a:pt x="245" y="169"/>
                    </a:lnTo>
                    <a:lnTo>
                      <a:pt x="245" y="169"/>
                    </a:lnTo>
                    <a:cubicBezTo>
                      <a:pt x="245" y="169"/>
                      <a:pt x="245" y="169"/>
                      <a:pt x="245" y="169"/>
                    </a:cubicBezTo>
                    <a:lnTo>
                      <a:pt x="245" y="169"/>
                    </a:lnTo>
                    <a:cubicBezTo>
                      <a:pt x="245" y="169"/>
                      <a:pt x="245" y="169"/>
                      <a:pt x="245" y="170"/>
                    </a:cubicBezTo>
                    <a:lnTo>
                      <a:pt x="245" y="170"/>
                    </a:lnTo>
                    <a:lnTo>
                      <a:pt x="245" y="169"/>
                    </a:lnTo>
                    <a:lnTo>
                      <a:pt x="245" y="169"/>
                    </a:lnTo>
                    <a:cubicBezTo>
                      <a:pt x="238" y="175"/>
                      <a:pt x="231" y="180"/>
                      <a:pt x="225" y="184"/>
                    </a:cubicBezTo>
                    <a:lnTo>
                      <a:pt x="225" y="184"/>
                    </a:lnTo>
                    <a:cubicBezTo>
                      <a:pt x="218" y="186"/>
                      <a:pt x="211" y="189"/>
                      <a:pt x="205" y="190"/>
                    </a:cubicBezTo>
                    <a:lnTo>
                      <a:pt x="205" y="190"/>
                    </a:lnTo>
                    <a:cubicBezTo>
                      <a:pt x="198" y="189"/>
                      <a:pt x="193" y="187"/>
                      <a:pt x="188" y="186"/>
                    </a:cubicBezTo>
                    <a:lnTo>
                      <a:pt x="188" y="186"/>
                    </a:lnTo>
                    <a:cubicBezTo>
                      <a:pt x="185" y="183"/>
                      <a:pt x="182" y="180"/>
                      <a:pt x="179" y="177"/>
                    </a:cubicBezTo>
                    <a:lnTo>
                      <a:pt x="179" y="177"/>
                    </a:lnTo>
                    <a:lnTo>
                      <a:pt x="178" y="177"/>
                    </a:lnTo>
                    <a:lnTo>
                      <a:pt x="178" y="177"/>
                    </a:lnTo>
                    <a:cubicBezTo>
                      <a:pt x="177" y="174"/>
                      <a:pt x="176" y="170"/>
                      <a:pt x="174" y="167"/>
                    </a:cubicBezTo>
                    <a:lnTo>
                      <a:pt x="174" y="167"/>
                    </a:lnTo>
                    <a:cubicBezTo>
                      <a:pt x="173" y="163"/>
                      <a:pt x="172" y="160"/>
                      <a:pt x="172" y="157"/>
                    </a:cubicBezTo>
                    <a:lnTo>
                      <a:pt x="172" y="157"/>
                    </a:lnTo>
                    <a:cubicBezTo>
                      <a:pt x="172" y="155"/>
                      <a:pt x="173" y="153"/>
                      <a:pt x="174" y="151"/>
                    </a:cubicBezTo>
                    <a:lnTo>
                      <a:pt x="174" y="151"/>
                    </a:lnTo>
                    <a:cubicBezTo>
                      <a:pt x="175" y="150"/>
                      <a:pt x="176" y="150"/>
                      <a:pt x="177" y="149"/>
                    </a:cubicBezTo>
                    <a:lnTo>
                      <a:pt x="177" y="149"/>
                    </a:lnTo>
                    <a:lnTo>
                      <a:pt x="174" y="150"/>
                    </a:lnTo>
                    <a:lnTo>
                      <a:pt x="174" y="150"/>
                    </a:lnTo>
                    <a:cubicBezTo>
                      <a:pt x="174" y="149"/>
                      <a:pt x="175" y="149"/>
                      <a:pt x="175" y="148"/>
                    </a:cubicBezTo>
                    <a:lnTo>
                      <a:pt x="175" y="148"/>
                    </a:lnTo>
                    <a:cubicBezTo>
                      <a:pt x="178" y="146"/>
                      <a:pt x="183" y="145"/>
                      <a:pt x="187" y="145"/>
                    </a:cubicBezTo>
                    <a:lnTo>
                      <a:pt x="187" y="145"/>
                    </a:lnTo>
                    <a:lnTo>
                      <a:pt x="187" y="145"/>
                    </a:lnTo>
                    <a:lnTo>
                      <a:pt x="187" y="145"/>
                    </a:lnTo>
                    <a:cubicBezTo>
                      <a:pt x="188" y="145"/>
                      <a:pt x="188" y="145"/>
                      <a:pt x="188" y="145"/>
                    </a:cubicBezTo>
                    <a:lnTo>
                      <a:pt x="188" y="145"/>
                    </a:lnTo>
                    <a:cubicBezTo>
                      <a:pt x="189" y="144"/>
                      <a:pt x="190" y="144"/>
                      <a:pt x="191" y="144"/>
                    </a:cubicBezTo>
                    <a:lnTo>
                      <a:pt x="191" y="144"/>
                    </a:lnTo>
                    <a:lnTo>
                      <a:pt x="188" y="145"/>
                    </a:lnTo>
                    <a:lnTo>
                      <a:pt x="188" y="145"/>
                    </a:lnTo>
                    <a:lnTo>
                      <a:pt x="205" y="151"/>
                    </a:lnTo>
                    <a:lnTo>
                      <a:pt x="192" y="144"/>
                    </a:lnTo>
                    <a:lnTo>
                      <a:pt x="192" y="144"/>
                    </a:lnTo>
                    <a:cubicBezTo>
                      <a:pt x="194" y="144"/>
                      <a:pt x="196" y="144"/>
                      <a:pt x="198" y="144"/>
                    </a:cubicBezTo>
                    <a:close/>
                    <a:moveTo>
                      <a:pt x="181" y="185"/>
                    </a:moveTo>
                    <a:lnTo>
                      <a:pt x="185" y="190"/>
                    </a:lnTo>
                    <a:cubicBezTo>
                      <a:pt x="183" y="189"/>
                      <a:pt x="182" y="187"/>
                      <a:pt x="181" y="185"/>
                    </a:cubicBezTo>
                    <a:close/>
                    <a:moveTo>
                      <a:pt x="191" y="188"/>
                    </a:moveTo>
                    <a:lnTo>
                      <a:pt x="198" y="190"/>
                    </a:lnTo>
                    <a:cubicBezTo>
                      <a:pt x="196" y="190"/>
                      <a:pt x="193" y="189"/>
                      <a:pt x="191" y="188"/>
                    </a:cubicBezTo>
                    <a:close/>
                    <a:moveTo>
                      <a:pt x="165" y="1"/>
                    </a:moveTo>
                    <a:cubicBezTo>
                      <a:pt x="149" y="1"/>
                      <a:pt x="132" y="2"/>
                      <a:pt x="119" y="6"/>
                    </a:cubicBezTo>
                    <a:cubicBezTo>
                      <a:pt x="79" y="19"/>
                      <a:pt x="53" y="45"/>
                      <a:pt x="27" y="78"/>
                    </a:cubicBezTo>
                    <a:cubicBezTo>
                      <a:pt x="20" y="91"/>
                      <a:pt x="13" y="105"/>
                      <a:pt x="7" y="124"/>
                    </a:cubicBezTo>
                    <a:cubicBezTo>
                      <a:pt x="0" y="144"/>
                      <a:pt x="0" y="157"/>
                      <a:pt x="0" y="177"/>
                    </a:cubicBezTo>
                    <a:cubicBezTo>
                      <a:pt x="7" y="217"/>
                      <a:pt x="13" y="250"/>
                      <a:pt x="33" y="276"/>
                    </a:cubicBezTo>
                    <a:cubicBezTo>
                      <a:pt x="53" y="303"/>
                      <a:pt x="66" y="316"/>
                      <a:pt x="86" y="329"/>
                    </a:cubicBezTo>
                    <a:cubicBezTo>
                      <a:pt x="106" y="342"/>
                      <a:pt x="119" y="349"/>
                      <a:pt x="139" y="355"/>
                    </a:cubicBezTo>
                    <a:cubicBezTo>
                      <a:pt x="159" y="362"/>
                      <a:pt x="178" y="365"/>
                      <a:pt x="198" y="365"/>
                    </a:cubicBezTo>
                    <a:cubicBezTo>
                      <a:pt x="218" y="365"/>
                      <a:pt x="238" y="362"/>
                      <a:pt x="258" y="355"/>
                    </a:cubicBezTo>
                    <a:cubicBezTo>
                      <a:pt x="291" y="349"/>
                      <a:pt x="330" y="329"/>
                      <a:pt x="357" y="303"/>
                    </a:cubicBezTo>
                    <a:cubicBezTo>
                      <a:pt x="370" y="289"/>
                      <a:pt x="383" y="276"/>
                      <a:pt x="390" y="256"/>
                    </a:cubicBezTo>
                    <a:cubicBezTo>
                      <a:pt x="396" y="243"/>
                      <a:pt x="403" y="223"/>
                      <a:pt x="410" y="204"/>
                    </a:cubicBezTo>
                    <a:cubicBezTo>
                      <a:pt x="416" y="157"/>
                      <a:pt x="416" y="105"/>
                      <a:pt x="376" y="72"/>
                    </a:cubicBezTo>
                    <a:cubicBezTo>
                      <a:pt x="360" y="56"/>
                      <a:pt x="340" y="47"/>
                      <a:pt x="320" y="47"/>
                    </a:cubicBezTo>
                    <a:cubicBezTo>
                      <a:pt x="309" y="47"/>
                      <a:pt x="298" y="49"/>
                      <a:pt x="289" y="55"/>
                    </a:cubicBezTo>
                    <a:lnTo>
                      <a:pt x="289" y="55"/>
                    </a:lnTo>
                    <a:cubicBezTo>
                      <a:pt x="270" y="33"/>
                      <a:pt x="246" y="17"/>
                      <a:pt x="211" y="6"/>
                    </a:cubicBezTo>
                    <a:cubicBezTo>
                      <a:pt x="198" y="2"/>
                      <a:pt x="182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36"/>
              <p:cNvSpPr/>
              <p:nvPr/>
            </p:nvSpPr>
            <p:spPr>
              <a:xfrm>
                <a:off x="4069623" y="2209153"/>
                <a:ext cx="14868" cy="8921"/>
              </a:xfrm>
              <a:custGeom>
                <a:rect b="b" l="l" r="r" t="t"/>
                <a:pathLst>
                  <a:path extrusionOk="0" h="258" w="430">
                    <a:moveTo>
                      <a:pt x="147" y="86"/>
                    </a:moveTo>
                    <a:lnTo>
                      <a:pt x="166" y="93"/>
                    </a:lnTo>
                    <a:cubicBezTo>
                      <a:pt x="164" y="93"/>
                      <a:pt x="162" y="93"/>
                      <a:pt x="160" y="92"/>
                    </a:cubicBezTo>
                    <a:lnTo>
                      <a:pt x="160" y="92"/>
                    </a:lnTo>
                    <a:cubicBezTo>
                      <a:pt x="156" y="91"/>
                      <a:pt x="151" y="89"/>
                      <a:pt x="147" y="87"/>
                    </a:cubicBezTo>
                    <a:lnTo>
                      <a:pt x="147" y="87"/>
                    </a:lnTo>
                    <a:cubicBezTo>
                      <a:pt x="147" y="87"/>
                      <a:pt x="147" y="87"/>
                      <a:pt x="147" y="86"/>
                    </a:cubicBezTo>
                    <a:close/>
                    <a:moveTo>
                      <a:pt x="370" y="99"/>
                    </a:moveTo>
                    <a:lnTo>
                      <a:pt x="370" y="99"/>
                    </a:lnTo>
                    <a:lnTo>
                      <a:pt x="370" y="100"/>
                    </a:lnTo>
                    <a:lnTo>
                      <a:pt x="370" y="100"/>
                    </a:lnTo>
                    <a:cubicBezTo>
                      <a:pt x="370" y="99"/>
                      <a:pt x="370" y="99"/>
                      <a:pt x="370" y="99"/>
                    </a:cubicBezTo>
                    <a:close/>
                    <a:moveTo>
                      <a:pt x="311" y="0"/>
                    </a:moveTo>
                    <a:cubicBezTo>
                      <a:pt x="280" y="0"/>
                      <a:pt x="251" y="17"/>
                      <a:pt x="233" y="40"/>
                    </a:cubicBezTo>
                    <a:lnTo>
                      <a:pt x="233" y="40"/>
                    </a:lnTo>
                    <a:cubicBezTo>
                      <a:pt x="212" y="36"/>
                      <a:pt x="190" y="33"/>
                      <a:pt x="169" y="33"/>
                    </a:cubicBezTo>
                    <a:cubicBezTo>
                      <a:pt x="124" y="33"/>
                      <a:pt x="80" y="43"/>
                      <a:pt x="40" y="60"/>
                    </a:cubicBezTo>
                    <a:cubicBezTo>
                      <a:pt x="14" y="73"/>
                      <a:pt x="7" y="99"/>
                      <a:pt x="1" y="119"/>
                    </a:cubicBezTo>
                    <a:cubicBezTo>
                      <a:pt x="1" y="146"/>
                      <a:pt x="7" y="165"/>
                      <a:pt x="20" y="185"/>
                    </a:cubicBezTo>
                    <a:cubicBezTo>
                      <a:pt x="47" y="212"/>
                      <a:pt x="80" y="231"/>
                      <a:pt x="119" y="245"/>
                    </a:cubicBezTo>
                    <a:cubicBezTo>
                      <a:pt x="146" y="258"/>
                      <a:pt x="179" y="258"/>
                      <a:pt x="212" y="258"/>
                    </a:cubicBezTo>
                    <a:cubicBezTo>
                      <a:pt x="284" y="258"/>
                      <a:pt x="357" y="231"/>
                      <a:pt x="403" y="172"/>
                    </a:cubicBezTo>
                    <a:cubicBezTo>
                      <a:pt x="417" y="159"/>
                      <a:pt x="423" y="146"/>
                      <a:pt x="423" y="126"/>
                    </a:cubicBezTo>
                    <a:cubicBezTo>
                      <a:pt x="430" y="106"/>
                      <a:pt x="423" y="93"/>
                      <a:pt x="417" y="73"/>
                    </a:cubicBezTo>
                    <a:cubicBezTo>
                      <a:pt x="397" y="33"/>
                      <a:pt x="357" y="0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36"/>
              <p:cNvSpPr/>
              <p:nvPr/>
            </p:nvSpPr>
            <p:spPr>
              <a:xfrm>
                <a:off x="4087880" y="2208704"/>
                <a:ext cx="6431" cy="5740"/>
              </a:xfrm>
              <a:custGeom>
                <a:rect b="b" l="l" r="r" t="t"/>
                <a:pathLst>
                  <a:path extrusionOk="0" h="166" w="186">
                    <a:moveTo>
                      <a:pt x="60" y="0"/>
                    </a:moveTo>
                    <a:cubicBezTo>
                      <a:pt x="54" y="0"/>
                      <a:pt x="40" y="7"/>
                      <a:pt x="34" y="7"/>
                    </a:cubicBezTo>
                    <a:lnTo>
                      <a:pt x="21" y="20"/>
                    </a:lnTo>
                    <a:cubicBezTo>
                      <a:pt x="14" y="26"/>
                      <a:pt x="7" y="40"/>
                      <a:pt x="1" y="53"/>
                    </a:cubicBezTo>
                    <a:lnTo>
                      <a:pt x="1" y="66"/>
                    </a:lnTo>
                    <a:cubicBezTo>
                      <a:pt x="1" y="79"/>
                      <a:pt x="1" y="93"/>
                      <a:pt x="7" y="106"/>
                    </a:cubicBezTo>
                    <a:lnTo>
                      <a:pt x="14" y="99"/>
                    </a:lnTo>
                    <a:lnTo>
                      <a:pt x="27" y="119"/>
                    </a:lnTo>
                    <a:lnTo>
                      <a:pt x="34" y="126"/>
                    </a:lnTo>
                    <a:lnTo>
                      <a:pt x="54" y="145"/>
                    </a:lnTo>
                    <a:lnTo>
                      <a:pt x="60" y="145"/>
                    </a:lnTo>
                    <a:cubicBezTo>
                      <a:pt x="67" y="152"/>
                      <a:pt x="73" y="152"/>
                      <a:pt x="87" y="159"/>
                    </a:cubicBezTo>
                    <a:lnTo>
                      <a:pt x="93" y="159"/>
                    </a:lnTo>
                    <a:lnTo>
                      <a:pt x="113" y="165"/>
                    </a:lnTo>
                    <a:lnTo>
                      <a:pt x="133" y="159"/>
                    </a:lnTo>
                    <a:cubicBezTo>
                      <a:pt x="139" y="159"/>
                      <a:pt x="146" y="152"/>
                      <a:pt x="153" y="152"/>
                    </a:cubicBezTo>
                    <a:cubicBezTo>
                      <a:pt x="166" y="145"/>
                      <a:pt x="172" y="139"/>
                      <a:pt x="179" y="132"/>
                    </a:cubicBezTo>
                    <a:cubicBezTo>
                      <a:pt x="186" y="119"/>
                      <a:pt x="186" y="112"/>
                      <a:pt x="186" y="99"/>
                    </a:cubicBezTo>
                    <a:cubicBezTo>
                      <a:pt x="186" y="86"/>
                      <a:pt x="186" y="79"/>
                      <a:pt x="179" y="66"/>
                    </a:cubicBezTo>
                    <a:cubicBezTo>
                      <a:pt x="172" y="59"/>
                      <a:pt x="166" y="53"/>
                      <a:pt x="153" y="46"/>
                    </a:cubicBezTo>
                    <a:cubicBezTo>
                      <a:pt x="146" y="46"/>
                      <a:pt x="139" y="40"/>
                      <a:pt x="133" y="33"/>
                    </a:cubicBezTo>
                    <a:lnTo>
                      <a:pt x="126" y="33"/>
                    </a:lnTo>
                    <a:cubicBezTo>
                      <a:pt x="126" y="26"/>
                      <a:pt x="120" y="20"/>
                      <a:pt x="113" y="13"/>
                    </a:cubicBezTo>
                    <a:cubicBezTo>
                      <a:pt x="106" y="7"/>
                      <a:pt x="93" y="7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36"/>
              <p:cNvSpPr/>
              <p:nvPr/>
            </p:nvSpPr>
            <p:spPr>
              <a:xfrm>
                <a:off x="4179199" y="2179244"/>
                <a:ext cx="9855" cy="8022"/>
              </a:xfrm>
              <a:custGeom>
                <a:rect b="b" l="l" r="r" t="t"/>
                <a:pathLst>
                  <a:path extrusionOk="0" h="232" w="285">
                    <a:moveTo>
                      <a:pt x="212" y="0"/>
                    </a:moveTo>
                    <a:cubicBezTo>
                      <a:pt x="199" y="0"/>
                      <a:pt x="192" y="0"/>
                      <a:pt x="179" y="7"/>
                    </a:cubicBezTo>
                    <a:cubicBezTo>
                      <a:pt x="167" y="7"/>
                      <a:pt x="154" y="13"/>
                      <a:pt x="142" y="25"/>
                    </a:cubicBezTo>
                    <a:lnTo>
                      <a:pt x="142" y="25"/>
                    </a:lnTo>
                    <a:cubicBezTo>
                      <a:pt x="130" y="20"/>
                      <a:pt x="118" y="20"/>
                      <a:pt x="107" y="20"/>
                    </a:cubicBezTo>
                    <a:cubicBezTo>
                      <a:pt x="87" y="20"/>
                      <a:pt x="74" y="20"/>
                      <a:pt x="67" y="27"/>
                    </a:cubicBezTo>
                    <a:lnTo>
                      <a:pt x="47" y="40"/>
                    </a:lnTo>
                    <a:cubicBezTo>
                      <a:pt x="34" y="53"/>
                      <a:pt x="21" y="60"/>
                      <a:pt x="14" y="73"/>
                    </a:cubicBezTo>
                    <a:cubicBezTo>
                      <a:pt x="14" y="86"/>
                      <a:pt x="8" y="93"/>
                      <a:pt x="8" y="99"/>
                    </a:cubicBezTo>
                    <a:lnTo>
                      <a:pt x="1" y="119"/>
                    </a:lnTo>
                    <a:lnTo>
                      <a:pt x="1" y="132"/>
                    </a:lnTo>
                    <a:cubicBezTo>
                      <a:pt x="1" y="159"/>
                      <a:pt x="8" y="179"/>
                      <a:pt x="27" y="198"/>
                    </a:cubicBezTo>
                    <a:cubicBezTo>
                      <a:pt x="34" y="205"/>
                      <a:pt x="60" y="218"/>
                      <a:pt x="74" y="225"/>
                    </a:cubicBezTo>
                    <a:cubicBezTo>
                      <a:pt x="80" y="225"/>
                      <a:pt x="93" y="225"/>
                      <a:pt x="100" y="231"/>
                    </a:cubicBezTo>
                    <a:lnTo>
                      <a:pt x="159" y="231"/>
                    </a:lnTo>
                    <a:cubicBezTo>
                      <a:pt x="166" y="225"/>
                      <a:pt x="179" y="225"/>
                      <a:pt x="186" y="225"/>
                    </a:cubicBezTo>
                    <a:cubicBezTo>
                      <a:pt x="206" y="212"/>
                      <a:pt x="225" y="205"/>
                      <a:pt x="245" y="185"/>
                    </a:cubicBezTo>
                    <a:cubicBezTo>
                      <a:pt x="252" y="179"/>
                      <a:pt x="259" y="165"/>
                      <a:pt x="265" y="159"/>
                    </a:cubicBezTo>
                    <a:cubicBezTo>
                      <a:pt x="272" y="152"/>
                      <a:pt x="278" y="139"/>
                      <a:pt x="278" y="132"/>
                    </a:cubicBezTo>
                    <a:cubicBezTo>
                      <a:pt x="285" y="119"/>
                      <a:pt x="285" y="106"/>
                      <a:pt x="285" y="93"/>
                    </a:cubicBezTo>
                    <a:cubicBezTo>
                      <a:pt x="285" y="86"/>
                      <a:pt x="285" y="73"/>
                      <a:pt x="278" y="66"/>
                    </a:cubicBezTo>
                    <a:cubicBezTo>
                      <a:pt x="278" y="60"/>
                      <a:pt x="272" y="46"/>
                      <a:pt x="272" y="40"/>
                    </a:cubicBezTo>
                    <a:lnTo>
                      <a:pt x="259" y="27"/>
                    </a:lnTo>
                    <a:cubicBezTo>
                      <a:pt x="252" y="20"/>
                      <a:pt x="239" y="13"/>
                      <a:pt x="232" y="7"/>
                    </a:cubicBezTo>
                    <a:lnTo>
                      <a:pt x="21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36"/>
              <p:cNvSpPr/>
              <p:nvPr/>
            </p:nvSpPr>
            <p:spPr>
              <a:xfrm>
                <a:off x="4193583" y="2171291"/>
                <a:ext cx="8506" cy="8679"/>
              </a:xfrm>
              <a:custGeom>
                <a:rect b="b" l="l" r="r" t="t"/>
                <a:pathLst>
                  <a:path extrusionOk="0" h="251" w="246">
                    <a:moveTo>
                      <a:pt x="146" y="1"/>
                    </a:moveTo>
                    <a:cubicBezTo>
                      <a:pt x="141" y="1"/>
                      <a:pt x="136" y="2"/>
                      <a:pt x="133" y="6"/>
                    </a:cubicBezTo>
                    <a:cubicBezTo>
                      <a:pt x="127" y="6"/>
                      <a:pt x="122" y="8"/>
                      <a:pt x="116" y="12"/>
                    </a:cubicBezTo>
                    <a:lnTo>
                      <a:pt x="116" y="12"/>
                    </a:lnTo>
                    <a:cubicBezTo>
                      <a:pt x="105" y="16"/>
                      <a:pt x="94" y="21"/>
                      <a:pt x="80" y="26"/>
                    </a:cubicBezTo>
                    <a:cubicBezTo>
                      <a:pt x="67" y="32"/>
                      <a:pt x="54" y="39"/>
                      <a:pt x="41" y="52"/>
                    </a:cubicBezTo>
                    <a:cubicBezTo>
                      <a:pt x="34" y="59"/>
                      <a:pt x="34" y="65"/>
                      <a:pt x="27" y="72"/>
                    </a:cubicBezTo>
                    <a:cubicBezTo>
                      <a:pt x="21" y="85"/>
                      <a:pt x="14" y="92"/>
                      <a:pt x="14" y="105"/>
                    </a:cubicBezTo>
                    <a:lnTo>
                      <a:pt x="8" y="111"/>
                    </a:lnTo>
                    <a:cubicBezTo>
                      <a:pt x="8" y="131"/>
                      <a:pt x="1" y="151"/>
                      <a:pt x="8" y="164"/>
                    </a:cubicBezTo>
                    <a:cubicBezTo>
                      <a:pt x="14" y="184"/>
                      <a:pt x="21" y="204"/>
                      <a:pt x="41" y="217"/>
                    </a:cubicBezTo>
                    <a:cubicBezTo>
                      <a:pt x="54" y="230"/>
                      <a:pt x="67" y="237"/>
                      <a:pt x="80" y="243"/>
                    </a:cubicBezTo>
                    <a:lnTo>
                      <a:pt x="87" y="250"/>
                    </a:lnTo>
                    <a:lnTo>
                      <a:pt x="120" y="250"/>
                    </a:lnTo>
                    <a:cubicBezTo>
                      <a:pt x="140" y="250"/>
                      <a:pt x="153" y="243"/>
                      <a:pt x="173" y="237"/>
                    </a:cubicBezTo>
                    <a:cubicBezTo>
                      <a:pt x="179" y="230"/>
                      <a:pt x="192" y="224"/>
                      <a:pt x="199" y="217"/>
                    </a:cubicBezTo>
                    <a:cubicBezTo>
                      <a:pt x="219" y="197"/>
                      <a:pt x="232" y="171"/>
                      <a:pt x="239" y="151"/>
                    </a:cubicBezTo>
                    <a:cubicBezTo>
                      <a:pt x="245" y="138"/>
                      <a:pt x="245" y="131"/>
                      <a:pt x="245" y="118"/>
                    </a:cubicBezTo>
                    <a:lnTo>
                      <a:pt x="245" y="105"/>
                    </a:lnTo>
                    <a:cubicBezTo>
                      <a:pt x="245" y="92"/>
                      <a:pt x="245" y="85"/>
                      <a:pt x="239" y="72"/>
                    </a:cubicBezTo>
                    <a:cubicBezTo>
                      <a:pt x="239" y="67"/>
                      <a:pt x="236" y="60"/>
                      <a:pt x="232" y="54"/>
                    </a:cubicBezTo>
                    <a:lnTo>
                      <a:pt x="232" y="54"/>
                    </a:lnTo>
                    <a:cubicBezTo>
                      <a:pt x="232" y="53"/>
                      <a:pt x="232" y="53"/>
                      <a:pt x="232" y="52"/>
                    </a:cubicBezTo>
                    <a:cubicBezTo>
                      <a:pt x="226" y="26"/>
                      <a:pt x="206" y="6"/>
                      <a:pt x="180" y="6"/>
                    </a:cubicBezTo>
                    <a:lnTo>
                      <a:pt x="180" y="6"/>
                    </a:lnTo>
                    <a:cubicBezTo>
                      <a:pt x="177" y="5"/>
                      <a:pt x="173" y="4"/>
                      <a:pt x="170" y="4"/>
                    </a:cubicBezTo>
                    <a:cubicBezTo>
                      <a:pt x="166" y="4"/>
                      <a:pt x="163" y="5"/>
                      <a:pt x="159" y="6"/>
                    </a:cubicBezTo>
                    <a:cubicBezTo>
                      <a:pt x="156" y="2"/>
                      <a:pt x="151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36"/>
              <p:cNvSpPr/>
              <p:nvPr/>
            </p:nvSpPr>
            <p:spPr>
              <a:xfrm>
                <a:off x="4203403" y="2159604"/>
                <a:ext cx="9647" cy="9405"/>
              </a:xfrm>
              <a:custGeom>
                <a:rect b="b" l="l" r="r" t="t"/>
                <a:pathLst>
                  <a:path extrusionOk="0" h="272" w="279">
                    <a:moveTo>
                      <a:pt x="113" y="101"/>
                    </a:moveTo>
                    <a:cubicBezTo>
                      <a:pt x="112" y="102"/>
                      <a:pt x="112" y="103"/>
                      <a:pt x="112" y="104"/>
                    </a:cubicBezTo>
                    <a:lnTo>
                      <a:pt x="112" y="104"/>
                    </a:lnTo>
                    <a:cubicBezTo>
                      <a:pt x="112" y="105"/>
                      <a:pt x="111" y="106"/>
                      <a:pt x="111" y="107"/>
                    </a:cubicBezTo>
                    <a:lnTo>
                      <a:pt x="111" y="107"/>
                    </a:lnTo>
                    <a:lnTo>
                      <a:pt x="113" y="101"/>
                    </a:lnTo>
                    <a:close/>
                    <a:moveTo>
                      <a:pt x="97" y="123"/>
                    </a:moveTo>
                    <a:cubicBezTo>
                      <a:pt x="93" y="124"/>
                      <a:pt x="90" y="126"/>
                      <a:pt x="87" y="126"/>
                    </a:cubicBezTo>
                    <a:lnTo>
                      <a:pt x="87" y="126"/>
                    </a:lnTo>
                    <a:cubicBezTo>
                      <a:pt x="89" y="126"/>
                      <a:pt x="92" y="125"/>
                      <a:pt x="94" y="123"/>
                    </a:cubicBezTo>
                    <a:lnTo>
                      <a:pt x="94" y="123"/>
                    </a:lnTo>
                    <a:lnTo>
                      <a:pt x="97" y="123"/>
                    </a:lnTo>
                    <a:close/>
                    <a:moveTo>
                      <a:pt x="179" y="0"/>
                    </a:moveTo>
                    <a:lnTo>
                      <a:pt x="159" y="7"/>
                    </a:lnTo>
                    <a:lnTo>
                      <a:pt x="153" y="14"/>
                    </a:lnTo>
                    <a:lnTo>
                      <a:pt x="133" y="27"/>
                    </a:lnTo>
                    <a:cubicBezTo>
                      <a:pt x="130" y="30"/>
                      <a:pt x="127" y="33"/>
                      <a:pt x="124" y="37"/>
                    </a:cubicBezTo>
                    <a:lnTo>
                      <a:pt x="124" y="37"/>
                    </a:lnTo>
                    <a:cubicBezTo>
                      <a:pt x="106" y="51"/>
                      <a:pt x="88" y="65"/>
                      <a:pt x="74" y="80"/>
                    </a:cubicBezTo>
                    <a:cubicBezTo>
                      <a:pt x="54" y="106"/>
                      <a:pt x="34" y="132"/>
                      <a:pt x="14" y="159"/>
                    </a:cubicBezTo>
                    <a:cubicBezTo>
                      <a:pt x="8" y="165"/>
                      <a:pt x="1" y="179"/>
                      <a:pt x="1" y="192"/>
                    </a:cubicBezTo>
                    <a:cubicBezTo>
                      <a:pt x="1" y="205"/>
                      <a:pt x="8" y="212"/>
                      <a:pt x="8" y="225"/>
                    </a:cubicBezTo>
                    <a:cubicBezTo>
                      <a:pt x="14" y="232"/>
                      <a:pt x="21" y="238"/>
                      <a:pt x="27" y="245"/>
                    </a:cubicBezTo>
                    <a:cubicBezTo>
                      <a:pt x="34" y="258"/>
                      <a:pt x="47" y="265"/>
                      <a:pt x="60" y="265"/>
                    </a:cubicBezTo>
                    <a:cubicBezTo>
                      <a:pt x="74" y="271"/>
                      <a:pt x="87" y="271"/>
                      <a:pt x="93" y="271"/>
                    </a:cubicBezTo>
                    <a:lnTo>
                      <a:pt x="133" y="271"/>
                    </a:lnTo>
                    <a:lnTo>
                      <a:pt x="153" y="265"/>
                    </a:lnTo>
                    <a:cubicBezTo>
                      <a:pt x="166" y="258"/>
                      <a:pt x="173" y="251"/>
                      <a:pt x="186" y="245"/>
                    </a:cubicBezTo>
                    <a:cubicBezTo>
                      <a:pt x="199" y="238"/>
                      <a:pt x="206" y="232"/>
                      <a:pt x="219" y="225"/>
                    </a:cubicBezTo>
                    <a:lnTo>
                      <a:pt x="232" y="212"/>
                    </a:lnTo>
                    <a:cubicBezTo>
                      <a:pt x="239" y="199"/>
                      <a:pt x="245" y="192"/>
                      <a:pt x="252" y="179"/>
                    </a:cubicBezTo>
                    <a:cubicBezTo>
                      <a:pt x="258" y="172"/>
                      <a:pt x="265" y="159"/>
                      <a:pt x="272" y="146"/>
                    </a:cubicBezTo>
                    <a:lnTo>
                      <a:pt x="272" y="132"/>
                    </a:lnTo>
                    <a:cubicBezTo>
                      <a:pt x="272" y="126"/>
                      <a:pt x="278" y="113"/>
                      <a:pt x="278" y="106"/>
                    </a:cubicBezTo>
                    <a:lnTo>
                      <a:pt x="278" y="93"/>
                    </a:lnTo>
                    <a:cubicBezTo>
                      <a:pt x="272" y="80"/>
                      <a:pt x="272" y="73"/>
                      <a:pt x="272" y="60"/>
                    </a:cubicBezTo>
                    <a:cubicBezTo>
                      <a:pt x="265" y="47"/>
                      <a:pt x="258" y="33"/>
                      <a:pt x="252" y="27"/>
                    </a:cubicBezTo>
                    <a:cubicBezTo>
                      <a:pt x="239" y="14"/>
                      <a:pt x="225" y="7"/>
                      <a:pt x="212" y="7"/>
                    </a:cubicBezTo>
                    <a:cubicBezTo>
                      <a:pt x="199" y="0"/>
                      <a:pt x="192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36"/>
              <p:cNvSpPr/>
              <p:nvPr/>
            </p:nvSpPr>
            <p:spPr>
              <a:xfrm>
                <a:off x="4212566" y="2145911"/>
                <a:ext cx="7780" cy="8886"/>
              </a:xfrm>
              <a:custGeom>
                <a:rect b="b" l="l" r="r" t="t"/>
                <a:pathLst>
                  <a:path extrusionOk="0" h="257" w="225">
                    <a:moveTo>
                      <a:pt x="40" y="93"/>
                    </a:moveTo>
                    <a:lnTo>
                      <a:pt x="33" y="105"/>
                    </a:lnTo>
                    <a:lnTo>
                      <a:pt x="33" y="105"/>
                    </a:lnTo>
                    <a:cubicBezTo>
                      <a:pt x="31" y="108"/>
                      <a:pt x="29" y="110"/>
                      <a:pt x="26" y="112"/>
                    </a:cubicBezTo>
                    <a:lnTo>
                      <a:pt x="40" y="93"/>
                    </a:lnTo>
                    <a:close/>
                    <a:moveTo>
                      <a:pt x="112" y="0"/>
                    </a:moveTo>
                    <a:cubicBezTo>
                      <a:pt x="99" y="7"/>
                      <a:pt x="86" y="13"/>
                      <a:pt x="79" y="20"/>
                    </a:cubicBezTo>
                    <a:cubicBezTo>
                      <a:pt x="71" y="28"/>
                      <a:pt x="66" y="33"/>
                      <a:pt x="63" y="39"/>
                    </a:cubicBezTo>
                    <a:lnTo>
                      <a:pt x="63" y="39"/>
                    </a:lnTo>
                    <a:cubicBezTo>
                      <a:pt x="55" y="45"/>
                      <a:pt x="50" y="53"/>
                      <a:pt x="46" y="60"/>
                    </a:cubicBezTo>
                    <a:cubicBezTo>
                      <a:pt x="40" y="66"/>
                      <a:pt x="26" y="73"/>
                      <a:pt x="26" y="86"/>
                    </a:cubicBezTo>
                    <a:cubicBezTo>
                      <a:pt x="20" y="93"/>
                      <a:pt x="13" y="106"/>
                      <a:pt x="7" y="119"/>
                    </a:cubicBezTo>
                    <a:lnTo>
                      <a:pt x="7" y="132"/>
                    </a:lnTo>
                    <a:cubicBezTo>
                      <a:pt x="7" y="146"/>
                      <a:pt x="0" y="159"/>
                      <a:pt x="0" y="172"/>
                    </a:cubicBezTo>
                    <a:cubicBezTo>
                      <a:pt x="0" y="185"/>
                      <a:pt x="7" y="198"/>
                      <a:pt x="13" y="212"/>
                    </a:cubicBezTo>
                    <a:cubicBezTo>
                      <a:pt x="20" y="225"/>
                      <a:pt x="26" y="231"/>
                      <a:pt x="33" y="238"/>
                    </a:cubicBezTo>
                    <a:cubicBezTo>
                      <a:pt x="46" y="245"/>
                      <a:pt x="53" y="251"/>
                      <a:pt x="66" y="251"/>
                    </a:cubicBezTo>
                    <a:cubicBezTo>
                      <a:pt x="73" y="254"/>
                      <a:pt x="79" y="256"/>
                      <a:pt x="87" y="256"/>
                    </a:cubicBezTo>
                    <a:cubicBezTo>
                      <a:pt x="94" y="256"/>
                      <a:pt x="102" y="254"/>
                      <a:pt x="112" y="251"/>
                    </a:cubicBezTo>
                    <a:cubicBezTo>
                      <a:pt x="119" y="251"/>
                      <a:pt x="132" y="245"/>
                      <a:pt x="145" y="238"/>
                    </a:cubicBezTo>
                    <a:lnTo>
                      <a:pt x="152" y="238"/>
                    </a:lnTo>
                    <a:lnTo>
                      <a:pt x="152" y="231"/>
                    </a:lnTo>
                    <a:lnTo>
                      <a:pt x="172" y="218"/>
                    </a:lnTo>
                    <a:cubicBezTo>
                      <a:pt x="178" y="205"/>
                      <a:pt x="192" y="198"/>
                      <a:pt x="198" y="185"/>
                    </a:cubicBezTo>
                    <a:lnTo>
                      <a:pt x="205" y="172"/>
                    </a:lnTo>
                    <a:cubicBezTo>
                      <a:pt x="211" y="152"/>
                      <a:pt x="225" y="132"/>
                      <a:pt x="225" y="106"/>
                    </a:cubicBezTo>
                    <a:cubicBezTo>
                      <a:pt x="225" y="86"/>
                      <a:pt x="211" y="66"/>
                      <a:pt x="205" y="46"/>
                    </a:cubicBezTo>
                    <a:cubicBezTo>
                      <a:pt x="202" y="44"/>
                      <a:pt x="200" y="42"/>
                      <a:pt x="197" y="39"/>
                    </a:cubicBezTo>
                    <a:lnTo>
                      <a:pt x="197" y="39"/>
                    </a:lnTo>
                    <a:cubicBezTo>
                      <a:pt x="196" y="35"/>
                      <a:pt x="194" y="31"/>
                      <a:pt x="192" y="27"/>
                    </a:cubicBezTo>
                    <a:cubicBezTo>
                      <a:pt x="190" y="25"/>
                      <a:pt x="188" y="23"/>
                      <a:pt x="186" y="22"/>
                    </a:cubicBezTo>
                    <a:lnTo>
                      <a:pt x="186" y="22"/>
                    </a:lnTo>
                    <a:cubicBezTo>
                      <a:pt x="185" y="21"/>
                      <a:pt x="185" y="21"/>
                      <a:pt x="185" y="20"/>
                    </a:cubicBezTo>
                    <a:cubicBezTo>
                      <a:pt x="178" y="13"/>
                      <a:pt x="165" y="7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" name="Google Shape;2368;p36"/>
              <p:cNvSpPr/>
              <p:nvPr/>
            </p:nvSpPr>
            <p:spPr>
              <a:xfrm>
                <a:off x="4218030" y="2129452"/>
                <a:ext cx="5740" cy="6881"/>
              </a:xfrm>
              <a:custGeom>
                <a:rect b="b" l="l" r="r" t="t"/>
                <a:pathLst>
                  <a:path extrusionOk="0" h="199" w="166">
                    <a:moveTo>
                      <a:pt x="139" y="47"/>
                    </a:moveTo>
                    <a:lnTo>
                      <a:pt x="152" y="60"/>
                    </a:lnTo>
                    <a:cubicBezTo>
                      <a:pt x="152" y="63"/>
                      <a:pt x="153" y="66"/>
                      <a:pt x="153" y="69"/>
                    </a:cubicBezTo>
                    <a:lnTo>
                      <a:pt x="153" y="69"/>
                    </a:lnTo>
                    <a:lnTo>
                      <a:pt x="152" y="67"/>
                    </a:lnTo>
                    <a:lnTo>
                      <a:pt x="139" y="47"/>
                    </a:lnTo>
                    <a:close/>
                    <a:moveTo>
                      <a:pt x="137" y="99"/>
                    </a:moveTo>
                    <a:lnTo>
                      <a:pt x="137" y="100"/>
                    </a:lnTo>
                    <a:lnTo>
                      <a:pt x="137" y="101"/>
                    </a:lnTo>
                    <a:lnTo>
                      <a:pt x="136" y="100"/>
                    </a:lnTo>
                    <a:lnTo>
                      <a:pt x="136" y="100"/>
                    </a:lnTo>
                    <a:lnTo>
                      <a:pt x="137" y="99"/>
                    </a:lnTo>
                    <a:close/>
                    <a:moveTo>
                      <a:pt x="135" y="101"/>
                    </a:moveTo>
                    <a:lnTo>
                      <a:pt x="136" y="103"/>
                    </a:lnTo>
                    <a:lnTo>
                      <a:pt x="133" y="113"/>
                    </a:lnTo>
                    <a:lnTo>
                      <a:pt x="133" y="106"/>
                    </a:lnTo>
                    <a:lnTo>
                      <a:pt x="135" y="101"/>
                    </a:lnTo>
                    <a:close/>
                    <a:moveTo>
                      <a:pt x="93" y="1"/>
                    </a:moveTo>
                    <a:lnTo>
                      <a:pt x="80" y="7"/>
                    </a:lnTo>
                    <a:lnTo>
                      <a:pt x="67" y="14"/>
                    </a:lnTo>
                    <a:lnTo>
                      <a:pt x="60" y="21"/>
                    </a:lnTo>
                    <a:lnTo>
                      <a:pt x="57" y="27"/>
                    </a:lnTo>
                    <a:lnTo>
                      <a:pt x="57" y="27"/>
                    </a:lnTo>
                    <a:cubicBezTo>
                      <a:pt x="56" y="27"/>
                      <a:pt x="55" y="27"/>
                      <a:pt x="53" y="27"/>
                    </a:cubicBezTo>
                    <a:lnTo>
                      <a:pt x="53" y="34"/>
                    </a:lnTo>
                    <a:cubicBezTo>
                      <a:pt x="47" y="40"/>
                      <a:pt x="34" y="47"/>
                      <a:pt x="34" y="47"/>
                    </a:cubicBezTo>
                    <a:lnTo>
                      <a:pt x="20" y="60"/>
                    </a:lnTo>
                    <a:lnTo>
                      <a:pt x="14" y="73"/>
                    </a:lnTo>
                    <a:cubicBezTo>
                      <a:pt x="7" y="80"/>
                      <a:pt x="7" y="87"/>
                      <a:pt x="0" y="100"/>
                    </a:cubicBezTo>
                    <a:lnTo>
                      <a:pt x="0" y="106"/>
                    </a:lnTo>
                    <a:cubicBezTo>
                      <a:pt x="0" y="113"/>
                      <a:pt x="0" y="120"/>
                      <a:pt x="0" y="126"/>
                    </a:cubicBezTo>
                    <a:cubicBezTo>
                      <a:pt x="0" y="139"/>
                      <a:pt x="0" y="153"/>
                      <a:pt x="7" y="166"/>
                    </a:cubicBezTo>
                    <a:cubicBezTo>
                      <a:pt x="14" y="173"/>
                      <a:pt x="20" y="179"/>
                      <a:pt x="27" y="186"/>
                    </a:cubicBezTo>
                    <a:cubicBezTo>
                      <a:pt x="34" y="192"/>
                      <a:pt x="40" y="192"/>
                      <a:pt x="53" y="199"/>
                    </a:cubicBezTo>
                    <a:lnTo>
                      <a:pt x="86" y="199"/>
                    </a:lnTo>
                    <a:lnTo>
                      <a:pt x="113" y="186"/>
                    </a:lnTo>
                    <a:lnTo>
                      <a:pt x="119" y="179"/>
                    </a:lnTo>
                    <a:lnTo>
                      <a:pt x="126" y="173"/>
                    </a:lnTo>
                    <a:cubicBezTo>
                      <a:pt x="139" y="166"/>
                      <a:pt x="139" y="153"/>
                      <a:pt x="146" y="146"/>
                    </a:cubicBezTo>
                    <a:lnTo>
                      <a:pt x="152" y="139"/>
                    </a:lnTo>
                    <a:cubicBezTo>
                      <a:pt x="159" y="133"/>
                      <a:pt x="166" y="120"/>
                      <a:pt x="166" y="113"/>
                    </a:cubicBezTo>
                    <a:cubicBezTo>
                      <a:pt x="166" y="100"/>
                      <a:pt x="166" y="93"/>
                      <a:pt x="159" y="80"/>
                    </a:cubicBezTo>
                    <a:lnTo>
                      <a:pt x="159" y="80"/>
                    </a:lnTo>
                    <a:lnTo>
                      <a:pt x="159" y="80"/>
                    </a:lnTo>
                    <a:cubicBezTo>
                      <a:pt x="158" y="71"/>
                      <a:pt x="157" y="62"/>
                      <a:pt x="152" y="54"/>
                    </a:cubicBezTo>
                    <a:lnTo>
                      <a:pt x="146" y="34"/>
                    </a:lnTo>
                    <a:lnTo>
                      <a:pt x="133" y="14"/>
                    </a:lnTo>
                    <a:lnTo>
                      <a:pt x="119" y="7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" name="Google Shape;2369;p36"/>
              <p:cNvSpPr/>
              <p:nvPr/>
            </p:nvSpPr>
            <p:spPr>
              <a:xfrm>
                <a:off x="4214848" y="2116693"/>
                <a:ext cx="6639" cy="6639"/>
              </a:xfrm>
              <a:custGeom>
                <a:rect b="b" l="l" r="r" t="t"/>
                <a:pathLst>
                  <a:path extrusionOk="0" h="192" w="192">
                    <a:moveTo>
                      <a:pt x="66" y="0"/>
                    </a:moveTo>
                    <a:cubicBezTo>
                      <a:pt x="59" y="0"/>
                      <a:pt x="46" y="0"/>
                      <a:pt x="40" y="7"/>
                    </a:cubicBezTo>
                    <a:cubicBezTo>
                      <a:pt x="33" y="7"/>
                      <a:pt x="26" y="13"/>
                      <a:pt x="20" y="20"/>
                    </a:cubicBezTo>
                    <a:lnTo>
                      <a:pt x="7" y="33"/>
                    </a:lnTo>
                    <a:cubicBezTo>
                      <a:pt x="7" y="46"/>
                      <a:pt x="0" y="53"/>
                      <a:pt x="0" y="66"/>
                    </a:cubicBezTo>
                    <a:lnTo>
                      <a:pt x="0" y="86"/>
                    </a:lnTo>
                    <a:cubicBezTo>
                      <a:pt x="7" y="93"/>
                      <a:pt x="13" y="106"/>
                      <a:pt x="20" y="112"/>
                    </a:cubicBezTo>
                    <a:cubicBezTo>
                      <a:pt x="40" y="132"/>
                      <a:pt x="59" y="152"/>
                      <a:pt x="79" y="172"/>
                    </a:cubicBezTo>
                    <a:cubicBezTo>
                      <a:pt x="86" y="178"/>
                      <a:pt x="92" y="185"/>
                      <a:pt x="99" y="185"/>
                    </a:cubicBezTo>
                    <a:cubicBezTo>
                      <a:pt x="106" y="192"/>
                      <a:pt x="119" y="192"/>
                      <a:pt x="126" y="192"/>
                    </a:cubicBezTo>
                    <a:cubicBezTo>
                      <a:pt x="132" y="192"/>
                      <a:pt x="145" y="192"/>
                      <a:pt x="152" y="185"/>
                    </a:cubicBezTo>
                    <a:cubicBezTo>
                      <a:pt x="159" y="185"/>
                      <a:pt x="165" y="178"/>
                      <a:pt x="172" y="172"/>
                    </a:cubicBezTo>
                    <a:lnTo>
                      <a:pt x="178" y="159"/>
                    </a:lnTo>
                    <a:cubicBezTo>
                      <a:pt x="185" y="145"/>
                      <a:pt x="192" y="139"/>
                      <a:pt x="192" y="126"/>
                    </a:cubicBezTo>
                    <a:lnTo>
                      <a:pt x="185" y="106"/>
                    </a:lnTo>
                    <a:cubicBezTo>
                      <a:pt x="185" y="99"/>
                      <a:pt x="178" y="86"/>
                      <a:pt x="172" y="79"/>
                    </a:cubicBezTo>
                    <a:cubicBezTo>
                      <a:pt x="152" y="59"/>
                      <a:pt x="132" y="40"/>
                      <a:pt x="112" y="20"/>
                    </a:cubicBezTo>
                    <a:cubicBezTo>
                      <a:pt x="106" y="13"/>
                      <a:pt x="99" y="7"/>
                      <a:pt x="92" y="7"/>
                    </a:cubicBezTo>
                    <a:cubicBezTo>
                      <a:pt x="86" y="0"/>
                      <a:pt x="73" y="0"/>
                      <a:pt x="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" name="Google Shape;2370;p36"/>
              <p:cNvSpPr/>
              <p:nvPr/>
            </p:nvSpPr>
            <p:spPr>
              <a:xfrm>
                <a:off x="4156620" y="2189236"/>
                <a:ext cx="12344" cy="8541"/>
              </a:xfrm>
              <a:custGeom>
                <a:rect b="b" l="l" r="r" t="t"/>
                <a:pathLst>
                  <a:path extrusionOk="0" h="247" w="357">
                    <a:moveTo>
                      <a:pt x="158" y="54"/>
                    </a:moveTo>
                    <a:cubicBezTo>
                      <a:pt x="161" y="54"/>
                      <a:pt x="163" y="55"/>
                      <a:pt x="165" y="55"/>
                    </a:cubicBezTo>
                    <a:lnTo>
                      <a:pt x="159" y="55"/>
                    </a:lnTo>
                    <a:cubicBezTo>
                      <a:pt x="159" y="54"/>
                      <a:pt x="158" y="54"/>
                      <a:pt x="158" y="54"/>
                    </a:cubicBezTo>
                    <a:close/>
                    <a:moveTo>
                      <a:pt x="212" y="167"/>
                    </a:moveTo>
                    <a:lnTo>
                      <a:pt x="202" y="181"/>
                    </a:lnTo>
                    <a:lnTo>
                      <a:pt x="202" y="181"/>
                    </a:lnTo>
                    <a:cubicBezTo>
                      <a:pt x="203" y="178"/>
                      <a:pt x="204" y="176"/>
                      <a:pt x="205" y="173"/>
                    </a:cubicBezTo>
                    <a:lnTo>
                      <a:pt x="212" y="167"/>
                    </a:lnTo>
                    <a:close/>
                    <a:moveTo>
                      <a:pt x="281" y="0"/>
                    </a:moveTo>
                    <a:cubicBezTo>
                      <a:pt x="275" y="0"/>
                      <a:pt x="270" y="1"/>
                      <a:pt x="264" y="2"/>
                    </a:cubicBezTo>
                    <a:lnTo>
                      <a:pt x="258" y="2"/>
                    </a:lnTo>
                    <a:cubicBezTo>
                      <a:pt x="231" y="8"/>
                      <a:pt x="205" y="22"/>
                      <a:pt x="179" y="28"/>
                    </a:cubicBezTo>
                    <a:cubicBezTo>
                      <a:pt x="165" y="28"/>
                      <a:pt x="152" y="35"/>
                      <a:pt x="139" y="35"/>
                    </a:cubicBezTo>
                    <a:cubicBezTo>
                      <a:pt x="134" y="37"/>
                      <a:pt x="128" y="39"/>
                      <a:pt x="121" y="40"/>
                    </a:cubicBezTo>
                    <a:lnTo>
                      <a:pt x="121" y="40"/>
                    </a:lnTo>
                    <a:cubicBezTo>
                      <a:pt x="116" y="39"/>
                      <a:pt x="111" y="38"/>
                      <a:pt x="106" y="38"/>
                    </a:cubicBezTo>
                    <a:cubicBezTo>
                      <a:pt x="102" y="38"/>
                      <a:pt x="97" y="39"/>
                      <a:pt x="93" y="41"/>
                    </a:cubicBezTo>
                    <a:cubicBezTo>
                      <a:pt x="86" y="41"/>
                      <a:pt x="73" y="41"/>
                      <a:pt x="66" y="48"/>
                    </a:cubicBezTo>
                    <a:cubicBezTo>
                      <a:pt x="60" y="48"/>
                      <a:pt x="53" y="55"/>
                      <a:pt x="47" y="61"/>
                    </a:cubicBezTo>
                    <a:cubicBezTo>
                      <a:pt x="27" y="74"/>
                      <a:pt x="13" y="94"/>
                      <a:pt x="7" y="114"/>
                    </a:cubicBezTo>
                    <a:cubicBezTo>
                      <a:pt x="0" y="140"/>
                      <a:pt x="0" y="160"/>
                      <a:pt x="13" y="180"/>
                    </a:cubicBezTo>
                    <a:cubicBezTo>
                      <a:pt x="20" y="200"/>
                      <a:pt x="27" y="213"/>
                      <a:pt x="47" y="226"/>
                    </a:cubicBezTo>
                    <a:cubicBezTo>
                      <a:pt x="60" y="240"/>
                      <a:pt x="86" y="246"/>
                      <a:pt x="106" y="246"/>
                    </a:cubicBezTo>
                    <a:cubicBezTo>
                      <a:pt x="126" y="246"/>
                      <a:pt x="146" y="240"/>
                      <a:pt x="159" y="233"/>
                    </a:cubicBezTo>
                    <a:cubicBezTo>
                      <a:pt x="174" y="225"/>
                      <a:pt x="184" y="214"/>
                      <a:pt x="192" y="202"/>
                    </a:cubicBezTo>
                    <a:lnTo>
                      <a:pt x="192" y="202"/>
                    </a:lnTo>
                    <a:cubicBezTo>
                      <a:pt x="196" y="198"/>
                      <a:pt x="201" y="196"/>
                      <a:pt x="205" y="193"/>
                    </a:cubicBezTo>
                    <a:cubicBezTo>
                      <a:pt x="218" y="187"/>
                      <a:pt x="231" y="180"/>
                      <a:pt x="238" y="173"/>
                    </a:cubicBezTo>
                    <a:lnTo>
                      <a:pt x="317" y="127"/>
                    </a:lnTo>
                    <a:cubicBezTo>
                      <a:pt x="344" y="114"/>
                      <a:pt x="357" y="74"/>
                      <a:pt x="344" y="41"/>
                    </a:cubicBezTo>
                    <a:cubicBezTo>
                      <a:pt x="333" y="14"/>
                      <a:pt x="308" y="0"/>
                      <a:pt x="2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" name="Google Shape;2371;p36"/>
              <p:cNvSpPr/>
              <p:nvPr/>
            </p:nvSpPr>
            <p:spPr>
              <a:xfrm>
                <a:off x="4151814" y="2197501"/>
                <a:ext cx="3458" cy="2317"/>
              </a:xfrm>
              <a:custGeom>
                <a:rect b="b" l="l" r="r" t="t"/>
                <a:pathLst>
                  <a:path extrusionOk="0" h="67" w="100">
                    <a:moveTo>
                      <a:pt x="53" y="1"/>
                    </a:moveTo>
                    <a:lnTo>
                      <a:pt x="20" y="7"/>
                    </a:lnTo>
                    <a:lnTo>
                      <a:pt x="14" y="7"/>
                    </a:lnTo>
                    <a:lnTo>
                      <a:pt x="7" y="14"/>
                    </a:lnTo>
                    <a:lnTo>
                      <a:pt x="7" y="20"/>
                    </a:lnTo>
                    <a:lnTo>
                      <a:pt x="1" y="34"/>
                    </a:lnTo>
                    <a:lnTo>
                      <a:pt x="1" y="40"/>
                    </a:lnTo>
                    <a:lnTo>
                      <a:pt x="7" y="47"/>
                    </a:lnTo>
                    <a:lnTo>
                      <a:pt x="14" y="53"/>
                    </a:lnTo>
                    <a:lnTo>
                      <a:pt x="27" y="60"/>
                    </a:lnTo>
                    <a:lnTo>
                      <a:pt x="53" y="67"/>
                    </a:lnTo>
                    <a:lnTo>
                      <a:pt x="73" y="67"/>
                    </a:lnTo>
                    <a:lnTo>
                      <a:pt x="86" y="60"/>
                    </a:lnTo>
                    <a:lnTo>
                      <a:pt x="93" y="53"/>
                    </a:lnTo>
                    <a:lnTo>
                      <a:pt x="100" y="34"/>
                    </a:lnTo>
                    <a:lnTo>
                      <a:pt x="93" y="20"/>
                    </a:lnTo>
                    <a:lnTo>
                      <a:pt x="86" y="7"/>
                    </a:ln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72" name="Google Shape;2372;p36"/>
            <p:cNvGrpSpPr/>
            <p:nvPr/>
          </p:nvGrpSpPr>
          <p:grpSpPr>
            <a:xfrm>
              <a:off x="4710283" y="3862891"/>
              <a:ext cx="360221" cy="705995"/>
              <a:chOff x="8519046" y="3704440"/>
              <a:chExt cx="520099" cy="1019340"/>
            </a:xfrm>
          </p:grpSpPr>
          <p:sp>
            <p:nvSpPr>
              <p:cNvPr id="2373" name="Google Shape;2373;p36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36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36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6" name="Google Shape;2376;p36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77" name="Google Shape;2377;p36"/>
            <p:cNvGrpSpPr/>
            <p:nvPr/>
          </p:nvGrpSpPr>
          <p:grpSpPr>
            <a:xfrm>
              <a:off x="4438775" y="4036779"/>
              <a:ext cx="271492" cy="532096"/>
              <a:chOff x="8519046" y="3704440"/>
              <a:chExt cx="520099" cy="1019340"/>
            </a:xfrm>
          </p:grpSpPr>
          <p:sp>
            <p:nvSpPr>
              <p:cNvPr id="2378" name="Google Shape;2378;p36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9" name="Google Shape;2379;p36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0" name="Google Shape;2380;p36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1" name="Google Shape;2381;p36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82" name="Google Shape;2382;p36"/>
            <p:cNvGrpSpPr/>
            <p:nvPr/>
          </p:nvGrpSpPr>
          <p:grpSpPr>
            <a:xfrm flipH="1">
              <a:off x="2882000" y="4109050"/>
              <a:ext cx="234617" cy="459824"/>
              <a:chOff x="8519046" y="3704440"/>
              <a:chExt cx="520099" cy="1019340"/>
            </a:xfrm>
          </p:grpSpPr>
          <p:sp>
            <p:nvSpPr>
              <p:cNvPr id="2383" name="Google Shape;2383;p36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36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36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36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87" name="Google Shape;2387;p36"/>
          <p:cNvSpPr/>
          <p:nvPr/>
        </p:nvSpPr>
        <p:spPr>
          <a:xfrm>
            <a:off x="-379316" y="-453400"/>
            <a:ext cx="1459500" cy="1459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8" name="Google Shape;2388;p36"/>
          <p:cNvSpPr txBox="1"/>
          <p:nvPr>
            <p:ph idx="4294967295" type="title"/>
          </p:nvPr>
        </p:nvSpPr>
        <p:spPr>
          <a:xfrm>
            <a:off x="176375" y="94075"/>
            <a:ext cx="14595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389" name="Google Shape;2389;p36"/>
          <p:cNvPicPr preferRelativeResize="0"/>
          <p:nvPr/>
        </p:nvPicPr>
        <p:blipFill rotWithShape="1">
          <a:blip r:embed="rId4">
            <a:alphaModFix/>
          </a:blip>
          <a:srcRect b="0" l="6830" r="6273" t="0"/>
          <a:stretch/>
        </p:blipFill>
        <p:spPr>
          <a:xfrm>
            <a:off x="3443875" y="941575"/>
            <a:ext cx="5547725" cy="3191974"/>
          </a:xfrm>
          <a:prstGeom prst="rect">
            <a:avLst/>
          </a:prstGeom>
          <a:noFill/>
          <a:ln>
            <a:noFill/>
          </a:ln>
        </p:spPr>
      </p:pic>
      <p:sp>
        <p:nvSpPr>
          <p:cNvPr id="2390" name="Google Shape;2390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1" name="Google Shape;2391;p36"/>
          <p:cNvSpPr txBox="1"/>
          <p:nvPr/>
        </p:nvSpPr>
        <p:spPr>
          <a:xfrm>
            <a:off x="4665625" y="941575"/>
            <a:ext cx="36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highlight>
                  <a:schemeClr val="dk1"/>
                </a:highlight>
                <a:latin typeface="Noto Sans"/>
                <a:ea typeface="Noto Sans"/>
                <a:cs typeface="Noto Sans"/>
                <a:sym typeface="Noto Sans"/>
              </a:rPr>
              <a:t>Yearly Evolution of Shark Attacks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5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p37"/>
          <p:cNvSpPr txBox="1"/>
          <p:nvPr>
            <p:ph type="title"/>
          </p:nvPr>
        </p:nvSpPr>
        <p:spPr>
          <a:xfrm>
            <a:off x="1101000" y="253075"/>
            <a:ext cx="5766300" cy="60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clients are risky?</a:t>
            </a:r>
            <a:endParaRPr>
              <a:latin typeface="Be Vietnam Pro ExtraBold"/>
              <a:ea typeface="Be Vietnam Pro ExtraBold"/>
              <a:cs typeface="Be Vietnam Pro ExtraBold"/>
              <a:sym typeface="Be Vietnam Pro ExtraBold"/>
            </a:endParaRPr>
          </a:p>
        </p:txBody>
      </p:sp>
      <p:pic>
        <p:nvPicPr>
          <p:cNvPr id="2397" name="Google Shape;2397;p37"/>
          <p:cNvPicPr preferRelativeResize="0"/>
          <p:nvPr/>
        </p:nvPicPr>
        <p:blipFill rotWithShape="1">
          <a:blip r:embed="rId3">
            <a:alphaModFix/>
          </a:blip>
          <a:srcRect b="8252" l="6413" r="8407" t="10998"/>
          <a:stretch/>
        </p:blipFill>
        <p:spPr>
          <a:xfrm>
            <a:off x="864600" y="1107650"/>
            <a:ext cx="3260052" cy="2751698"/>
          </a:xfrm>
          <a:prstGeom prst="rect">
            <a:avLst/>
          </a:prstGeom>
          <a:noFill/>
          <a:ln>
            <a:noFill/>
          </a:ln>
        </p:spPr>
      </p:pic>
      <p:sp>
        <p:nvSpPr>
          <p:cNvPr id="2398" name="Google Shape;2398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99" name="Google Shape;2399;p37"/>
          <p:cNvPicPr preferRelativeResize="0"/>
          <p:nvPr/>
        </p:nvPicPr>
        <p:blipFill rotWithShape="1">
          <a:blip r:embed="rId4">
            <a:alphaModFix/>
          </a:blip>
          <a:srcRect b="0" l="0" r="0" t="3660"/>
          <a:stretch/>
        </p:blipFill>
        <p:spPr>
          <a:xfrm>
            <a:off x="4253825" y="1107650"/>
            <a:ext cx="4432126" cy="2751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0" name="Google Shape;2400;p37"/>
          <p:cNvGrpSpPr/>
          <p:nvPr/>
        </p:nvGrpSpPr>
        <p:grpSpPr>
          <a:xfrm>
            <a:off x="3610050" y="3686367"/>
            <a:ext cx="2188504" cy="1063486"/>
            <a:chOff x="2882000" y="3703342"/>
            <a:chExt cx="2188504" cy="1063486"/>
          </a:xfrm>
        </p:grpSpPr>
        <p:grpSp>
          <p:nvGrpSpPr>
            <p:cNvPr id="2401" name="Google Shape;2401;p37"/>
            <p:cNvGrpSpPr/>
            <p:nvPr/>
          </p:nvGrpSpPr>
          <p:grpSpPr>
            <a:xfrm>
              <a:off x="3076517" y="3703342"/>
              <a:ext cx="1397469" cy="1063486"/>
              <a:chOff x="3604556" y="1981426"/>
              <a:chExt cx="628584" cy="478380"/>
            </a:xfrm>
          </p:grpSpPr>
          <p:sp>
            <p:nvSpPr>
              <p:cNvPr id="2402" name="Google Shape;2402;p37"/>
              <p:cNvSpPr/>
              <p:nvPr/>
            </p:nvSpPr>
            <p:spPr>
              <a:xfrm>
                <a:off x="3891998" y="2112025"/>
                <a:ext cx="18084" cy="12310"/>
              </a:xfrm>
              <a:custGeom>
                <a:rect b="b" l="l" r="r" t="t"/>
                <a:pathLst>
                  <a:path extrusionOk="0" h="356" w="523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73" y="10"/>
                      <a:pt x="40" y="29"/>
                      <a:pt x="27" y="56"/>
                    </a:cubicBezTo>
                    <a:cubicBezTo>
                      <a:pt x="0" y="109"/>
                      <a:pt x="20" y="168"/>
                      <a:pt x="66" y="201"/>
                    </a:cubicBezTo>
                    <a:cubicBezTo>
                      <a:pt x="93" y="221"/>
                      <a:pt x="119" y="234"/>
                      <a:pt x="146" y="254"/>
                    </a:cubicBezTo>
                    <a:lnTo>
                      <a:pt x="218" y="294"/>
                    </a:lnTo>
                    <a:cubicBezTo>
                      <a:pt x="251" y="313"/>
                      <a:pt x="284" y="333"/>
                      <a:pt x="317" y="340"/>
                    </a:cubicBezTo>
                    <a:lnTo>
                      <a:pt x="324" y="340"/>
                    </a:lnTo>
                    <a:cubicBezTo>
                      <a:pt x="348" y="349"/>
                      <a:pt x="372" y="356"/>
                      <a:pt x="397" y="356"/>
                    </a:cubicBezTo>
                    <a:cubicBezTo>
                      <a:pt x="405" y="356"/>
                      <a:pt x="414" y="355"/>
                      <a:pt x="423" y="353"/>
                    </a:cubicBezTo>
                    <a:cubicBezTo>
                      <a:pt x="482" y="353"/>
                      <a:pt x="522" y="287"/>
                      <a:pt x="496" y="234"/>
                    </a:cubicBezTo>
                    <a:cubicBezTo>
                      <a:pt x="476" y="201"/>
                      <a:pt x="456" y="181"/>
                      <a:pt x="430" y="155"/>
                    </a:cubicBezTo>
                    <a:cubicBezTo>
                      <a:pt x="403" y="128"/>
                      <a:pt x="370" y="115"/>
                      <a:pt x="337" y="95"/>
                    </a:cubicBezTo>
                    <a:lnTo>
                      <a:pt x="258" y="56"/>
                    </a:lnTo>
                    <a:cubicBezTo>
                      <a:pt x="232" y="36"/>
                      <a:pt x="205" y="29"/>
                      <a:pt x="179" y="16"/>
                    </a:cubicBezTo>
                    <a:cubicBezTo>
                      <a:pt x="159" y="7"/>
                      <a:pt x="140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3" name="Google Shape;2403;p37"/>
              <p:cNvSpPr/>
              <p:nvPr/>
            </p:nvSpPr>
            <p:spPr>
              <a:xfrm>
                <a:off x="3947703" y="2168040"/>
                <a:ext cx="182223" cy="34059"/>
              </a:xfrm>
              <a:custGeom>
                <a:rect b="b" l="l" r="r" t="t"/>
                <a:pathLst>
                  <a:path extrusionOk="0" h="985" w="5270">
                    <a:moveTo>
                      <a:pt x="1" y="1"/>
                    </a:moveTo>
                    <a:lnTo>
                      <a:pt x="1" y="1"/>
                    </a:lnTo>
                    <a:cubicBezTo>
                      <a:pt x="34" y="34"/>
                      <a:pt x="60" y="67"/>
                      <a:pt x="93" y="106"/>
                    </a:cubicBezTo>
                    <a:cubicBezTo>
                      <a:pt x="119" y="133"/>
                      <a:pt x="146" y="159"/>
                      <a:pt x="172" y="186"/>
                    </a:cubicBezTo>
                    <a:lnTo>
                      <a:pt x="278" y="291"/>
                    </a:lnTo>
                    <a:cubicBezTo>
                      <a:pt x="318" y="331"/>
                      <a:pt x="357" y="364"/>
                      <a:pt x="397" y="404"/>
                    </a:cubicBezTo>
                    <a:cubicBezTo>
                      <a:pt x="443" y="450"/>
                      <a:pt x="489" y="489"/>
                      <a:pt x="542" y="529"/>
                    </a:cubicBezTo>
                    <a:cubicBezTo>
                      <a:pt x="1359" y="822"/>
                      <a:pt x="2269" y="984"/>
                      <a:pt x="3174" y="984"/>
                    </a:cubicBezTo>
                    <a:cubicBezTo>
                      <a:pt x="3739" y="984"/>
                      <a:pt x="4303" y="921"/>
                      <a:pt x="4841" y="786"/>
                    </a:cubicBezTo>
                    <a:cubicBezTo>
                      <a:pt x="4959" y="694"/>
                      <a:pt x="5072" y="588"/>
                      <a:pt x="5177" y="476"/>
                    </a:cubicBezTo>
                    <a:cubicBezTo>
                      <a:pt x="5210" y="443"/>
                      <a:pt x="5243" y="410"/>
                      <a:pt x="5270" y="377"/>
                    </a:cubicBezTo>
                    <a:lnTo>
                      <a:pt x="5270" y="377"/>
                    </a:lnTo>
                    <a:cubicBezTo>
                      <a:pt x="4907" y="536"/>
                      <a:pt x="4504" y="628"/>
                      <a:pt x="4114" y="694"/>
                    </a:cubicBezTo>
                    <a:cubicBezTo>
                      <a:pt x="3739" y="758"/>
                      <a:pt x="3356" y="789"/>
                      <a:pt x="2973" y="789"/>
                    </a:cubicBezTo>
                    <a:cubicBezTo>
                      <a:pt x="2600" y="789"/>
                      <a:pt x="2227" y="759"/>
                      <a:pt x="1863" y="701"/>
                    </a:cubicBezTo>
                    <a:cubicBezTo>
                      <a:pt x="1209" y="588"/>
                      <a:pt x="555" y="37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4" name="Google Shape;2404;p37"/>
              <p:cNvSpPr/>
              <p:nvPr/>
            </p:nvSpPr>
            <p:spPr>
              <a:xfrm>
                <a:off x="3966444" y="2186297"/>
                <a:ext cx="148649" cy="24308"/>
              </a:xfrm>
              <a:custGeom>
                <a:rect b="b" l="l" r="r" t="t"/>
                <a:pathLst>
                  <a:path extrusionOk="0" h="703" w="4299">
                    <a:moveTo>
                      <a:pt x="0" y="1"/>
                    </a:moveTo>
                    <a:cubicBezTo>
                      <a:pt x="40" y="41"/>
                      <a:pt x="86" y="80"/>
                      <a:pt x="125" y="120"/>
                    </a:cubicBezTo>
                    <a:cubicBezTo>
                      <a:pt x="211" y="186"/>
                      <a:pt x="291" y="258"/>
                      <a:pt x="370" y="325"/>
                    </a:cubicBezTo>
                    <a:cubicBezTo>
                      <a:pt x="449" y="384"/>
                      <a:pt x="522" y="437"/>
                      <a:pt x="601" y="490"/>
                    </a:cubicBezTo>
                    <a:cubicBezTo>
                      <a:pt x="667" y="536"/>
                      <a:pt x="746" y="582"/>
                      <a:pt x="819" y="622"/>
                    </a:cubicBezTo>
                    <a:cubicBezTo>
                      <a:pt x="1030" y="648"/>
                      <a:pt x="1235" y="674"/>
                      <a:pt x="1446" y="688"/>
                    </a:cubicBezTo>
                    <a:cubicBezTo>
                      <a:pt x="1595" y="698"/>
                      <a:pt x="1742" y="703"/>
                      <a:pt x="1888" y="703"/>
                    </a:cubicBezTo>
                    <a:cubicBezTo>
                      <a:pt x="2034" y="703"/>
                      <a:pt x="2179" y="698"/>
                      <a:pt x="2324" y="688"/>
                    </a:cubicBezTo>
                    <a:cubicBezTo>
                      <a:pt x="2615" y="674"/>
                      <a:pt x="2912" y="648"/>
                      <a:pt x="3202" y="608"/>
                    </a:cubicBezTo>
                    <a:cubicBezTo>
                      <a:pt x="3440" y="582"/>
                      <a:pt x="3678" y="529"/>
                      <a:pt x="3916" y="509"/>
                    </a:cubicBezTo>
                    <a:cubicBezTo>
                      <a:pt x="4054" y="437"/>
                      <a:pt x="4180" y="351"/>
                      <a:pt x="4299" y="258"/>
                    </a:cubicBezTo>
                    <a:lnTo>
                      <a:pt x="4299" y="258"/>
                    </a:lnTo>
                    <a:cubicBezTo>
                      <a:pt x="3761" y="393"/>
                      <a:pt x="3198" y="456"/>
                      <a:pt x="2634" y="456"/>
                    </a:cubicBezTo>
                    <a:cubicBezTo>
                      <a:pt x="1730" y="456"/>
                      <a:pt x="821" y="2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37"/>
              <p:cNvSpPr/>
              <p:nvPr/>
            </p:nvSpPr>
            <p:spPr>
              <a:xfrm>
                <a:off x="4005240" y="2211435"/>
                <a:ext cx="80842" cy="8817"/>
              </a:xfrm>
              <a:custGeom>
                <a:rect b="b" l="l" r="r" t="t"/>
                <a:pathLst>
                  <a:path extrusionOk="0" h="255" w="2338">
                    <a:moveTo>
                      <a:pt x="2338" y="0"/>
                    </a:moveTo>
                    <a:lnTo>
                      <a:pt x="2338" y="0"/>
                    </a:lnTo>
                    <a:cubicBezTo>
                      <a:pt x="2246" y="14"/>
                      <a:pt x="2160" y="27"/>
                      <a:pt x="2074" y="33"/>
                    </a:cubicBezTo>
                    <a:cubicBezTo>
                      <a:pt x="1777" y="73"/>
                      <a:pt x="1480" y="99"/>
                      <a:pt x="1182" y="106"/>
                    </a:cubicBezTo>
                    <a:cubicBezTo>
                      <a:pt x="1083" y="110"/>
                      <a:pt x="984" y="113"/>
                      <a:pt x="885" y="113"/>
                    </a:cubicBezTo>
                    <a:cubicBezTo>
                      <a:pt x="687" y="113"/>
                      <a:pt x="489" y="104"/>
                      <a:pt x="291" y="86"/>
                    </a:cubicBezTo>
                    <a:cubicBezTo>
                      <a:pt x="199" y="80"/>
                      <a:pt x="100" y="66"/>
                      <a:pt x="1" y="53"/>
                    </a:cubicBezTo>
                    <a:lnTo>
                      <a:pt x="1" y="53"/>
                    </a:lnTo>
                    <a:cubicBezTo>
                      <a:pt x="146" y="119"/>
                      <a:pt x="298" y="165"/>
                      <a:pt x="456" y="198"/>
                    </a:cubicBezTo>
                    <a:cubicBezTo>
                      <a:pt x="634" y="238"/>
                      <a:pt x="819" y="255"/>
                      <a:pt x="1005" y="255"/>
                    </a:cubicBezTo>
                    <a:cubicBezTo>
                      <a:pt x="1191" y="255"/>
                      <a:pt x="1377" y="238"/>
                      <a:pt x="1559" y="212"/>
                    </a:cubicBezTo>
                    <a:cubicBezTo>
                      <a:pt x="1823" y="165"/>
                      <a:pt x="2087" y="99"/>
                      <a:pt x="23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6" name="Google Shape;2406;p37"/>
              <p:cNvSpPr/>
              <p:nvPr/>
            </p:nvSpPr>
            <p:spPr>
              <a:xfrm>
                <a:off x="3649299" y="2193559"/>
                <a:ext cx="5740" cy="4218"/>
              </a:xfrm>
              <a:custGeom>
                <a:rect b="b" l="l" r="r" t="t"/>
                <a:pathLst>
                  <a:path extrusionOk="0" h="122" w="166">
                    <a:moveTo>
                      <a:pt x="27" y="1"/>
                    </a:moveTo>
                    <a:cubicBezTo>
                      <a:pt x="24" y="1"/>
                      <a:pt x="22" y="1"/>
                      <a:pt x="20" y="2"/>
                    </a:cubicBezTo>
                    <a:cubicBezTo>
                      <a:pt x="0" y="9"/>
                      <a:pt x="0" y="29"/>
                      <a:pt x="0" y="48"/>
                    </a:cubicBezTo>
                    <a:cubicBezTo>
                      <a:pt x="47" y="82"/>
                      <a:pt x="106" y="101"/>
                      <a:pt x="166" y="121"/>
                    </a:cubicBezTo>
                    <a:cubicBezTo>
                      <a:pt x="117" y="72"/>
                      <a:pt x="57" y="1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7" name="Google Shape;2407;p37"/>
              <p:cNvSpPr/>
              <p:nvPr/>
            </p:nvSpPr>
            <p:spPr>
              <a:xfrm>
                <a:off x="3618006" y="2167107"/>
                <a:ext cx="127003" cy="97094"/>
              </a:xfrm>
              <a:custGeom>
                <a:rect b="b" l="l" r="r" t="t"/>
                <a:pathLst>
                  <a:path extrusionOk="0" h="2808" w="3673">
                    <a:moveTo>
                      <a:pt x="912" y="1"/>
                    </a:moveTo>
                    <a:cubicBezTo>
                      <a:pt x="401" y="1"/>
                      <a:pt x="34" y="454"/>
                      <a:pt x="21" y="946"/>
                    </a:cubicBezTo>
                    <a:cubicBezTo>
                      <a:pt x="1" y="1480"/>
                      <a:pt x="331" y="1936"/>
                      <a:pt x="754" y="2227"/>
                    </a:cubicBezTo>
                    <a:cubicBezTo>
                      <a:pt x="1203" y="2530"/>
                      <a:pt x="1757" y="2676"/>
                      <a:pt x="2286" y="2755"/>
                    </a:cubicBezTo>
                    <a:cubicBezTo>
                      <a:pt x="2505" y="2787"/>
                      <a:pt x="2731" y="2808"/>
                      <a:pt x="2956" y="2808"/>
                    </a:cubicBezTo>
                    <a:cubicBezTo>
                      <a:pt x="3198" y="2808"/>
                      <a:pt x="3440" y="2783"/>
                      <a:pt x="3672" y="2722"/>
                    </a:cubicBezTo>
                    <a:cubicBezTo>
                      <a:pt x="3454" y="2643"/>
                      <a:pt x="3250" y="2537"/>
                      <a:pt x="3065" y="2418"/>
                    </a:cubicBezTo>
                    <a:cubicBezTo>
                      <a:pt x="2886" y="2484"/>
                      <a:pt x="2702" y="2524"/>
                      <a:pt x="2517" y="2557"/>
                    </a:cubicBezTo>
                    <a:cubicBezTo>
                      <a:pt x="2432" y="2565"/>
                      <a:pt x="2345" y="2570"/>
                      <a:pt x="2257" y="2570"/>
                    </a:cubicBezTo>
                    <a:cubicBezTo>
                      <a:pt x="1480" y="2570"/>
                      <a:pt x="590" y="2228"/>
                      <a:pt x="371" y="1487"/>
                    </a:cubicBezTo>
                    <a:cubicBezTo>
                      <a:pt x="285" y="992"/>
                      <a:pt x="285" y="497"/>
                      <a:pt x="701" y="166"/>
                    </a:cubicBezTo>
                    <a:cubicBezTo>
                      <a:pt x="765" y="141"/>
                      <a:pt x="830" y="129"/>
                      <a:pt x="895" y="129"/>
                    </a:cubicBezTo>
                    <a:cubicBezTo>
                      <a:pt x="1248" y="129"/>
                      <a:pt x="1580" y="475"/>
                      <a:pt x="1440" y="827"/>
                    </a:cubicBezTo>
                    <a:cubicBezTo>
                      <a:pt x="1427" y="860"/>
                      <a:pt x="1388" y="886"/>
                      <a:pt x="1341" y="899"/>
                    </a:cubicBezTo>
                    <a:cubicBezTo>
                      <a:pt x="1302" y="930"/>
                      <a:pt x="1251" y="952"/>
                      <a:pt x="1201" y="952"/>
                    </a:cubicBezTo>
                    <a:cubicBezTo>
                      <a:pt x="1174" y="952"/>
                      <a:pt x="1148" y="946"/>
                      <a:pt x="1123" y="932"/>
                    </a:cubicBezTo>
                    <a:cubicBezTo>
                      <a:pt x="1110" y="926"/>
                      <a:pt x="1090" y="906"/>
                      <a:pt x="1071" y="886"/>
                    </a:cubicBezTo>
                    <a:cubicBezTo>
                      <a:pt x="1011" y="866"/>
                      <a:pt x="952" y="847"/>
                      <a:pt x="905" y="813"/>
                    </a:cubicBezTo>
                    <a:lnTo>
                      <a:pt x="905" y="813"/>
                    </a:lnTo>
                    <a:cubicBezTo>
                      <a:pt x="912" y="847"/>
                      <a:pt x="945" y="899"/>
                      <a:pt x="958" y="913"/>
                    </a:cubicBezTo>
                    <a:cubicBezTo>
                      <a:pt x="998" y="946"/>
                      <a:pt x="1051" y="965"/>
                      <a:pt x="1097" y="979"/>
                    </a:cubicBezTo>
                    <a:cubicBezTo>
                      <a:pt x="1116" y="981"/>
                      <a:pt x="1136" y="983"/>
                      <a:pt x="1155" y="983"/>
                    </a:cubicBezTo>
                    <a:cubicBezTo>
                      <a:pt x="1227" y="983"/>
                      <a:pt x="1298" y="964"/>
                      <a:pt x="1361" y="932"/>
                    </a:cubicBezTo>
                    <a:cubicBezTo>
                      <a:pt x="1572" y="820"/>
                      <a:pt x="1625" y="576"/>
                      <a:pt x="1520" y="364"/>
                    </a:cubicBezTo>
                    <a:cubicBezTo>
                      <a:pt x="1414" y="140"/>
                      <a:pt x="1189" y="8"/>
                      <a:pt x="945" y="1"/>
                    </a:cubicBezTo>
                    <a:cubicBezTo>
                      <a:pt x="934" y="1"/>
                      <a:pt x="923" y="1"/>
                      <a:pt x="9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8" name="Google Shape;2408;p37"/>
              <p:cNvSpPr/>
              <p:nvPr/>
            </p:nvSpPr>
            <p:spPr>
              <a:xfrm>
                <a:off x="3627826" y="2171533"/>
                <a:ext cx="96160" cy="84438"/>
              </a:xfrm>
              <a:custGeom>
                <a:rect b="b" l="l" r="r" t="t"/>
                <a:pathLst>
                  <a:path extrusionOk="0" h="2442" w="2781">
                    <a:moveTo>
                      <a:pt x="611" y="1"/>
                    </a:moveTo>
                    <a:cubicBezTo>
                      <a:pt x="546" y="1"/>
                      <a:pt x="481" y="13"/>
                      <a:pt x="417" y="38"/>
                    </a:cubicBezTo>
                    <a:cubicBezTo>
                      <a:pt x="1" y="369"/>
                      <a:pt x="1" y="864"/>
                      <a:pt x="87" y="1359"/>
                    </a:cubicBezTo>
                    <a:cubicBezTo>
                      <a:pt x="306" y="2100"/>
                      <a:pt x="1196" y="2442"/>
                      <a:pt x="1973" y="2442"/>
                    </a:cubicBezTo>
                    <a:cubicBezTo>
                      <a:pt x="2061" y="2442"/>
                      <a:pt x="2148" y="2437"/>
                      <a:pt x="2233" y="2429"/>
                    </a:cubicBezTo>
                    <a:cubicBezTo>
                      <a:pt x="2418" y="2396"/>
                      <a:pt x="2602" y="2356"/>
                      <a:pt x="2781" y="2290"/>
                    </a:cubicBezTo>
                    <a:cubicBezTo>
                      <a:pt x="2682" y="2224"/>
                      <a:pt x="2583" y="2151"/>
                      <a:pt x="2490" y="2072"/>
                    </a:cubicBezTo>
                    <a:cubicBezTo>
                      <a:pt x="2384" y="2091"/>
                      <a:pt x="2274" y="2099"/>
                      <a:pt x="2164" y="2099"/>
                    </a:cubicBezTo>
                    <a:cubicBezTo>
                      <a:pt x="1924" y="2099"/>
                      <a:pt x="1679" y="2060"/>
                      <a:pt x="1453" y="2006"/>
                    </a:cubicBezTo>
                    <a:cubicBezTo>
                      <a:pt x="1011" y="1894"/>
                      <a:pt x="595" y="1669"/>
                      <a:pt x="344" y="1273"/>
                    </a:cubicBezTo>
                    <a:cubicBezTo>
                      <a:pt x="219" y="1082"/>
                      <a:pt x="139" y="844"/>
                      <a:pt x="179" y="613"/>
                    </a:cubicBezTo>
                    <a:cubicBezTo>
                      <a:pt x="212" y="415"/>
                      <a:pt x="338" y="223"/>
                      <a:pt x="522" y="137"/>
                    </a:cubicBezTo>
                    <a:cubicBezTo>
                      <a:pt x="581" y="112"/>
                      <a:pt x="641" y="101"/>
                      <a:pt x="700" y="101"/>
                    </a:cubicBezTo>
                    <a:cubicBezTo>
                      <a:pt x="829" y="101"/>
                      <a:pt x="954" y="157"/>
                      <a:pt x="1044" y="256"/>
                    </a:cubicBezTo>
                    <a:cubicBezTo>
                      <a:pt x="1163" y="388"/>
                      <a:pt x="1216" y="606"/>
                      <a:pt x="1077" y="745"/>
                    </a:cubicBezTo>
                    <a:cubicBezTo>
                      <a:pt x="1070" y="752"/>
                      <a:pt x="1064" y="765"/>
                      <a:pt x="1057" y="771"/>
                    </a:cubicBezTo>
                    <a:cubicBezTo>
                      <a:pt x="1104" y="758"/>
                      <a:pt x="1143" y="732"/>
                      <a:pt x="1156" y="699"/>
                    </a:cubicBezTo>
                    <a:cubicBezTo>
                      <a:pt x="1296" y="347"/>
                      <a:pt x="964" y="1"/>
                      <a:pt x="6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37"/>
              <p:cNvSpPr/>
              <p:nvPr/>
            </p:nvSpPr>
            <p:spPr>
              <a:xfrm>
                <a:off x="3761157" y="2301855"/>
                <a:ext cx="52800" cy="37689"/>
              </a:xfrm>
              <a:custGeom>
                <a:rect b="b" l="l" r="r" t="t"/>
                <a:pathLst>
                  <a:path extrusionOk="0" h="1090" w="1527">
                    <a:moveTo>
                      <a:pt x="391" y="0"/>
                    </a:moveTo>
                    <a:cubicBezTo>
                      <a:pt x="100" y="172"/>
                      <a:pt x="1" y="568"/>
                      <a:pt x="212" y="858"/>
                    </a:cubicBezTo>
                    <a:cubicBezTo>
                      <a:pt x="331" y="1017"/>
                      <a:pt x="507" y="1090"/>
                      <a:pt x="689" y="1090"/>
                    </a:cubicBezTo>
                    <a:cubicBezTo>
                      <a:pt x="810" y="1090"/>
                      <a:pt x="933" y="1058"/>
                      <a:pt x="1044" y="997"/>
                    </a:cubicBezTo>
                    <a:cubicBezTo>
                      <a:pt x="1256" y="885"/>
                      <a:pt x="1407" y="700"/>
                      <a:pt x="1526" y="502"/>
                    </a:cubicBezTo>
                    <a:lnTo>
                      <a:pt x="1526" y="502"/>
                    </a:lnTo>
                    <a:cubicBezTo>
                      <a:pt x="1467" y="575"/>
                      <a:pt x="1407" y="647"/>
                      <a:pt x="1335" y="713"/>
                    </a:cubicBezTo>
                    <a:cubicBezTo>
                      <a:pt x="1232" y="806"/>
                      <a:pt x="1074" y="929"/>
                      <a:pt x="930" y="929"/>
                    </a:cubicBezTo>
                    <a:cubicBezTo>
                      <a:pt x="879" y="929"/>
                      <a:pt x="831" y="914"/>
                      <a:pt x="787" y="878"/>
                    </a:cubicBezTo>
                    <a:cubicBezTo>
                      <a:pt x="747" y="905"/>
                      <a:pt x="694" y="918"/>
                      <a:pt x="635" y="924"/>
                    </a:cubicBezTo>
                    <a:cubicBezTo>
                      <a:pt x="623" y="926"/>
                      <a:pt x="611" y="927"/>
                      <a:pt x="599" y="927"/>
                    </a:cubicBezTo>
                    <a:cubicBezTo>
                      <a:pt x="506" y="927"/>
                      <a:pt x="417" y="882"/>
                      <a:pt x="364" y="806"/>
                    </a:cubicBezTo>
                    <a:cubicBezTo>
                      <a:pt x="331" y="766"/>
                      <a:pt x="278" y="647"/>
                      <a:pt x="324" y="608"/>
                    </a:cubicBezTo>
                    <a:cubicBezTo>
                      <a:pt x="278" y="482"/>
                      <a:pt x="278" y="343"/>
                      <a:pt x="371" y="238"/>
                    </a:cubicBezTo>
                    <a:cubicBezTo>
                      <a:pt x="375" y="232"/>
                      <a:pt x="380" y="230"/>
                      <a:pt x="385" y="230"/>
                    </a:cubicBezTo>
                    <a:cubicBezTo>
                      <a:pt x="397" y="230"/>
                      <a:pt x="408" y="244"/>
                      <a:pt x="404" y="258"/>
                    </a:cubicBezTo>
                    <a:cubicBezTo>
                      <a:pt x="384" y="383"/>
                      <a:pt x="384" y="502"/>
                      <a:pt x="437" y="608"/>
                    </a:cubicBezTo>
                    <a:cubicBezTo>
                      <a:pt x="476" y="403"/>
                      <a:pt x="470" y="185"/>
                      <a:pt x="3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" name="Google Shape;2410;p37"/>
              <p:cNvSpPr/>
              <p:nvPr/>
            </p:nvSpPr>
            <p:spPr>
              <a:xfrm>
                <a:off x="3802961" y="2244975"/>
                <a:ext cx="59854" cy="93878"/>
              </a:xfrm>
              <a:custGeom>
                <a:rect b="b" l="l" r="r" t="t"/>
                <a:pathLst>
                  <a:path extrusionOk="0" h="2715" w="1731">
                    <a:moveTo>
                      <a:pt x="1730" y="1"/>
                    </a:moveTo>
                    <a:cubicBezTo>
                      <a:pt x="1618" y="93"/>
                      <a:pt x="1499" y="186"/>
                      <a:pt x="1374" y="258"/>
                    </a:cubicBezTo>
                    <a:cubicBezTo>
                      <a:pt x="1314" y="298"/>
                      <a:pt x="1248" y="331"/>
                      <a:pt x="1176" y="364"/>
                    </a:cubicBezTo>
                    <a:cubicBezTo>
                      <a:pt x="1116" y="516"/>
                      <a:pt x="1050" y="668"/>
                      <a:pt x="1004" y="833"/>
                    </a:cubicBezTo>
                    <a:cubicBezTo>
                      <a:pt x="945" y="1024"/>
                      <a:pt x="892" y="1216"/>
                      <a:pt x="826" y="1401"/>
                    </a:cubicBezTo>
                    <a:cubicBezTo>
                      <a:pt x="674" y="1830"/>
                      <a:pt x="416" y="2431"/>
                      <a:pt x="0" y="2715"/>
                    </a:cubicBezTo>
                    <a:cubicBezTo>
                      <a:pt x="925" y="2398"/>
                      <a:pt x="1493" y="972"/>
                      <a:pt x="1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" name="Google Shape;2411;p37"/>
              <p:cNvSpPr/>
              <p:nvPr/>
            </p:nvSpPr>
            <p:spPr>
              <a:xfrm>
                <a:off x="3778308" y="2289926"/>
                <a:ext cx="15318" cy="33194"/>
              </a:xfrm>
              <a:custGeom>
                <a:rect b="b" l="l" r="r" t="t"/>
                <a:pathLst>
                  <a:path extrusionOk="0" h="960" w="443">
                    <a:moveTo>
                      <a:pt x="185" y="0"/>
                    </a:moveTo>
                    <a:cubicBezTo>
                      <a:pt x="123" y="0"/>
                      <a:pt x="62" y="16"/>
                      <a:pt x="0" y="35"/>
                    </a:cubicBezTo>
                    <a:cubicBezTo>
                      <a:pt x="231" y="279"/>
                      <a:pt x="291" y="629"/>
                      <a:pt x="383" y="959"/>
                    </a:cubicBezTo>
                    <a:cubicBezTo>
                      <a:pt x="436" y="840"/>
                      <a:pt x="443" y="702"/>
                      <a:pt x="443" y="576"/>
                    </a:cubicBezTo>
                    <a:cubicBezTo>
                      <a:pt x="443" y="457"/>
                      <a:pt x="429" y="338"/>
                      <a:pt x="410" y="226"/>
                    </a:cubicBezTo>
                    <a:cubicBezTo>
                      <a:pt x="390" y="121"/>
                      <a:pt x="377" y="28"/>
                      <a:pt x="258" y="8"/>
                    </a:cubicBezTo>
                    <a:cubicBezTo>
                      <a:pt x="233" y="3"/>
                      <a:pt x="209" y="0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" name="Google Shape;2412;p37"/>
              <p:cNvSpPr/>
              <p:nvPr/>
            </p:nvSpPr>
            <p:spPr>
              <a:xfrm>
                <a:off x="3759359" y="2233807"/>
                <a:ext cx="113933" cy="118808"/>
              </a:xfrm>
              <a:custGeom>
                <a:rect b="b" l="l" r="r" t="t"/>
                <a:pathLst>
                  <a:path extrusionOk="0" h="3436" w="3295">
                    <a:moveTo>
                      <a:pt x="3295" y="0"/>
                    </a:moveTo>
                    <a:cubicBezTo>
                      <a:pt x="3203" y="113"/>
                      <a:pt x="3097" y="225"/>
                      <a:pt x="2985" y="324"/>
                    </a:cubicBezTo>
                    <a:lnTo>
                      <a:pt x="2991" y="324"/>
                    </a:lnTo>
                    <a:cubicBezTo>
                      <a:pt x="2754" y="1295"/>
                      <a:pt x="2186" y="2721"/>
                      <a:pt x="1268" y="3038"/>
                    </a:cubicBezTo>
                    <a:cubicBezTo>
                      <a:pt x="1116" y="3143"/>
                      <a:pt x="945" y="3206"/>
                      <a:pt x="752" y="3206"/>
                    </a:cubicBezTo>
                    <a:cubicBezTo>
                      <a:pt x="726" y="3206"/>
                      <a:pt x="700" y="3205"/>
                      <a:pt x="674" y="3203"/>
                    </a:cubicBezTo>
                    <a:cubicBezTo>
                      <a:pt x="370" y="3170"/>
                      <a:pt x="112" y="2925"/>
                      <a:pt x="60" y="2622"/>
                    </a:cubicBezTo>
                    <a:cubicBezTo>
                      <a:pt x="13" y="2331"/>
                      <a:pt x="178" y="2027"/>
                      <a:pt x="443" y="1895"/>
                    </a:cubicBezTo>
                    <a:cubicBezTo>
                      <a:pt x="447" y="1894"/>
                      <a:pt x="452" y="1893"/>
                      <a:pt x="457" y="1893"/>
                    </a:cubicBezTo>
                    <a:cubicBezTo>
                      <a:pt x="471" y="1893"/>
                      <a:pt x="484" y="1900"/>
                      <a:pt x="489" y="1915"/>
                    </a:cubicBezTo>
                    <a:cubicBezTo>
                      <a:pt x="601" y="2173"/>
                      <a:pt x="634" y="2437"/>
                      <a:pt x="561" y="2708"/>
                    </a:cubicBezTo>
                    <a:cubicBezTo>
                      <a:pt x="555" y="2734"/>
                      <a:pt x="528" y="2747"/>
                      <a:pt x="509" y="2747"/>
                    </a:cubicBezTo>
                    <a:cubicBezTo>
                      <a:pt x="548" y="2780"/>
                      <a:pt x="594" y="2795"/>
                      <a:pt x="641" y="2795"/>
                    </a:cubicBezTo>
                    <a:cubicBezTo>
                      <a:pt x="688" y="2795"/>
                      <a:pt x="736" y="2780"/>
                      <a:pt x="779" y="2754"/>
                    </a:cubicBezTo>
                    <a:cubicBezTo>
                      <a:pt x="852" y="2714"/>
                      <a:pt x="898" y="2655"/>
                      <a:pt x="931" y="2582"/>
                    </a:cubicBezTo>
                    <a:cubicBezTo>
                      <a:pt x="839" y="2252"/>
                      <a:pt x="779" y="1902"/>
                      <a:pt x="548" y="1658"/>
                    </a:cubicBezTo>
                    <a:cubicBezTo>
                      <a:pt x="462" y="1691"/>
                      <a:pt x="383" y="1737"/>
                      <a:pt x="317" y="1790"/>
                    </a:cubicBezTo>
                    <a:cubicBezTo>
                      <a:pt x="277" y="1816"/>
                      <a:pt x="238" y="1849"/>
                      <a:pt x="205" y="1889"/>
                    </a:cubicBezTo>
                    <a:cubicBezTo>
                      <a:pt x="73" y="2100"/>
                      <a:pt x="13" y="2364"/>
                      <a:pt x="7" y="2615"/>
                    </a:cubicBezTo>
                    <a:cubicBezTo>
                      <a:pt x="0" y="2688"/>
                      <a:pt x="0" y="2760"/>
                      <a:pt x="7" y="2833"/>
                    </a:cubicBezTo>
                    <a:cubicBezTo>
                      <a:pt x="27" y="2945"/>
                      <a:pt x="66" y="3058"/>
                      <a:pt x="132" y="3150"/>
                    </a:cubicBezTo>
                    <a:cubicBezTo>
                      <a:pt x="282" y="3363"/>
                      <a:pt x="535" y="3436"/>
                      <a:pt x="791" y="3436"/>
                    </a:cubicBezTo>
                    <a:cubicBezTo>
                      <a:pt x="940" y="3436"/>
                      <a:pt x="1090" y="3411"/>
                      <a:pt x="1222" y="3374"/>
                    </a:cubicBezTo>
                    <a:cubicBezTo>
                      <a:pt x="1618" y="3262"/>
                      <a:pt x="1928" y="2992"/>
                      <a:pt x="2166" y="2668"/>
                    </a:cubicBezTo>
                    <a:cubicBezTo>
                      <a:pt x="2555" y="2146"/>
                      <a:pt x="2879" y="1559"/>
                      <a:pt x="3104" y="945"/>
                    </a:cubicBezTo>
                    <a:cubicBezTo>
                      <a:pt x="3117" y="813"/>
                      <a:pt x="3130" y="687"/>
                      <a:pt x="3150" y="562"/>
                    </a:cubicBezTo>
                    <a:cubicBezTo>
                      <a:pt x="3176" y="370"/>
                      <a:pt x="3229" y="179"/>
                      <a:pt x="3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37"/>
              <p:cNvSpPr/>
              <p:nvPr/>
            </p:nvSpPr>
            <p:spPr>
              <a:xfrm>
                <a:off x="3924640" y="2189963"/>
                <a:ext cx="138414" cy="158469"/>
              </a:xfrm>
              <a:custGeom>
                <a:rect b="b" l="l" r="r" t="t"/>
                <a:pathLst>
                  <a:path extrusionOk="0" h="4583" w="4003">
                    <a:moveTo>
                      <a:pt x="1" y="1"/>
                    </a:moveTo>
                    <a:cubicBezTo>
                      <a:pt x="331" y="1731"/>
                      <a:pt x="1242" y="3216"/>
                      <a:pt x="2807" y="4293"/>
                    </a:cubicBezTo>
                    <a:cubicBezTo>
                      <a:pt x="3076" y="4425"/>
                      <a:pt x="3392" y="4582"/>
                      <a:pt x="3666" y="4582"/>
                    </a:cubicBezTo>
                    <a:cubicBezTo>
                      <a:pt x="3789" y="4582"/>
                      <a:pt x="3904" y="4551"/>
                      <a:pt x="4002" y="4471"/>
                    </a:cubicBezTo>
                    <a:lnTo>
                      <a:pt x="3943" y="4471"/>
                    </a:lnTo>
                    <a:cubicBezTo>
                      <a:pt x="3031" y="4464"/>
                      <a:pt x="2378" y="3685"/>
                      <a:pt x="1856" y="3045"/>
                    </a:cubicBezTo>
                    <a:cubicBezTo>
                      <a:pt x="1750" y="2913"/>
                      <a:pt x="1645" y="2787"/>
                      <a:pt x="1539" y="2655"/>
                    </a:cubicBezTo>
                    <a:cubicBezTo>
                      <a:pt x="1519" y="2635"/>
                      <a:pt x="1493" y="2609"/>
                      <a:pt x="1486" y="2582"/>
                    </a:cubicBezTo>
                    <a:cubicBezTo>
                      <a:pt x="1315" y="2358"/>
                      <a:pt x="1150" y="2127"/>
                      <a:pt x="991" y="1889"/>
                    </a:cubicBezTo>
                    <a:lnTo>
                      <a:pt x="899" y="1750"/>
                    </a:lnTo>
                    <a:cubicBezTo>
                      <a:pt x="793" y="1579"/>
                      <a:pt x="694" y="1407"/>
                      <a:pt x="602" y="1235"/>
                    </a:cubicBezTo>
                    <a:cubicBezTo>
                      <a:pt x="417" y="899"/>
                      <a:pt x="232" y="542"/>
                      <a:pt x="139" y="172"/>
                    </a:cubicBezTo>
                    <a:lnTo>
                      <a:pt x="139" y="159"/>
                    </a:lnTo>
                    <a:cubicBezTo>
                      <a:pt x="120" y="106"/>
                      <a:pt x="106" y="53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37"/>
              <p:cNvSpPr/>
              <p:nvPr/>
            </p:nvSpPr>
            <p:spPr>
              <a:xfrm>
                <a:off x="3821218" y="2204139"/>
                <a:ext cx="72198" cy="225411"/>
              </a:xfrm>
              <a:custGeom>
                <a:rect b="b" l="l" r="r" t="t"/>
                <a:pathLst>
                  <a:path extrusionOk="0" h="6519" w="2088">
                    <a:moveTo>
                      <a:pt x="2001" y="0"/>
                    </a:moveTo>
                    <a:cubicBezTo>
                      <a:pt x="1948" y="165"/>
                      <a:pt x="1856" y="330"/>
                      <a:pt x="1757" y="469"/>
                    </a:cubicBezTo>
                    <a:cubicBezTo>
                      <a:pt x="1737" y="508"/>
                      <a:pt x="1717" y="541"/>
                      <a:pt x="1691" y="581"/>
                    </a:cubicBezTo>
                    <a:cubicBezTo>
                      <a:pt x="1612" y="825"/>
                      <a:pt x="1565" y="1089"/>
                      <a:pt x="1526" y="1347"/>
                    </a:cubicBezTo>
                    <a:cubicBezTo>
                      <a:pt x="1519" y="1420"/>
                      <a:pt x="1506" y="1492"/>
                      <a:pt x="1493" y="1572"/>
                    </a:cubicBezTo>
                    <a:cubicBezTo>
                      <a:pt x="1480" y="1717"/>
                      <a:pt x="1466" y="1862"/>
                      <a:pt x="1453" y="2007"/>
                    </a:cubicBezTo>
                    <a:cubicBezTo>
                      <a:pt x="1447" y="2027"/>
                      <a:pt x="1447" y="2040"/>
                      <a:pt x="1447" y="2060"/>
                    </a:cubicBezTo>
                    <a:cubicBezTo>
                      <a:pt x="1414" y="2654"/>
                      <a:pt x="1420" y="3255"/>
                      <a:pt x="1400" y="3850"/>
                    </a:cubicBezTo>
                    <a:cubicBezTo>
                      <a:pt x="1387" y="4325"/>
                      <a:pt x="1361" y="4807"/>
                      <a:pt x="1248" y="5276"/>
                    </a:cubicBezTo>
                    <a:cubicBezTo>
                      <a:pt x="1156" y="5659"/>
                      <a:pt x="984" y="6042"/>
                      <a:pt x="661" y="6293"/>
                    </a:cubicBezTo>
                    <a:cubicBezTo>
                      <a:pt x="470" y="6432"/>
                      <a:pt x="249" y="6511"/>
                      <a:pt x="27" y="6511"/>
                    </a:cubicBezTo>
                    <a:cubicBezTo>
                      <a:pt x="18" y="6511"/>
                      <a:pt x="9" y="6511"/>
                      <a:pt x="1" y="6511"/>
                    </a:cubicBezTo>
                    <a:lnTo>
                      <a:pt x="1" y="6511"/>
                    </a:lnTo>
                    <a:cubicBezTo>
                      <a:pt x="55" y="6516"/>
                      <a:pt x="109" y="6518"/>
                      <a:pt x="163" y="6518"/>
                    </a:cubicBezTo>
                    <a:cubicBezTo>
                      <a:pt x="650" y="6518"/>
                      <a:pt x="1121" y="6303"/>
                      <a:pt x="1341" y="5863"/>
                    </a:cubicBezTo>
                    <a:cubicBezTo>
                      <a:pt x="2087" y="3962"/>
                      <a:pt x="1757" y="1981"/>
                      <a:pt x="20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37"/>
              <p:cNvSpPr/>
              <p:nvPr/>
            </p:nvSpPr>
            <p:spPr>
              <a:xfrm>
                <a:off x="3767554" y="2363715"/>
                <a:ext cx="32918" cy="63035"/>
              </a:xfrm>
              <a:custGeom>
                <a:rect b="b" l="l" r="r" t="t"/>
                <a:pathLst>
                  <a:path extrusionOk="0" h="1823" w="952">
                    <a:moveTo>
                      <a:pt x="858" y="1"/>
                    </a:moveTo>
                    <a:cubicBezTo>
                      <a:pt x="790" y="1"/>
                      <a:pt x="722" y="11"/>
                      <a:pt x="655" y="33"/>
                    </a:cubicBezTo>
                    <a:cubicBezTo>
                      <a:pt x="159" y="185"/>
                      <a:pt x="1" y="826"/>
                      <a:pt x="21" y="1288"/>
                    </a:cubicBezTo>
                    <a:cubicBezTo>
                      <a:pt x="34" y="1493"/>
                      <a:pt x="93" y="1671"/>
                      <a:pt x="225" y="1823"/>
                    </a:cubicBezTo>
                    <a:cubicBezTo>
                      <a:pt x="206" y="1466"/>
                      <a:pt x="285" y="1110"/>
                      <a:pt x="338" y="753"/>
                    </a:cubicBezTo>
                    <a:cubicBezTo>
                      <a:pt x="390" y="443"/>
                      <a:pt x="635" y="100"/>
                      <a:pt x="952" y="7"/>
                    </a:cubicBezTo>
                    <a:cubicBezTo>
                      <a:pt x="920" y="3"/>
                      <a:pt x="889" y="1"/>
                      <a:pt x="8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37"/>
              <p:cNvSpPr/>
              <p:nvPr/>
            </p:nvSpPr>
            <p:spPr>
              <a:xfrm>
                <a:off x="3812781" y="2162128"/>
                <a:ext cx="47509" cy="69190"/>
              </a:xfrm>
              <a:custGeom>
                <a:rect b="b" l="l" r="r" t="t"/>
                <a:pathLst>
                  <a:path extrusionOk="0" h="2001" w="1374">
                    <a:moveTo>
                      <a:pt x="1374" y="0"/>
                    </a:moveTo>
                    <a:cubicBezTo>
                      <a:pt x="1334" y="33"/>
                      <a:pt x="1294" y="59"/>
                      <a:pt x="1261" y="86"/>
                    </a:cubicBezTo>
                    <a:cubicBezTo>
                      <a:pt x="1156" y="152"/>
                      <a:pt x="1050" y="205"/>
                      <a:pt x="938" y="238"/>
                    </a:cubicBezTo>
                    <a:cubicBezTo>
                      <a:pt x="951" y="291"/>
                      <a:pt x="951" y="350"/>
                      <a:pt x="944" y="403"/>
                    </a:cubicBezTo>
                    <a:cubicBezTo>
                      <a:pt x="931" y="502"/>
                      <a:pt x="898" y="601"/>
                      <a:pt x="865" y="693"/>
                    </a:cubicBezTo>
                    <a:cubicBezTo>
                      <a:pt x="839" y="759"/>
                      <a:pt x="812" y="819"/>
                      <a:pt x="786" y="885"/>
                    </a:cubicBezTo>
                    <a:cubicBezTo>
                      <a:pt x="720" y="1083"/>
                      <a:pt x="628" y="1268"/>
                      <a:pt x="509" y="1446"/>
                    </a:cubicBezTo>
                    <a:cubicBezTo>
                      <a:pt x="383" y="1644"/>
                      <a:pt x="231" y="1816"/>
                      <a:pt x="46" y="1968"/>
                    </a:cubicBezTo>
                    <a:cubicBezTo>
                      <a:pt x="33" y="1974"/>
                      <a:pt x="20" y="1988"/>
                      <a:pt x="0" y="2001"/>
                    </a:cubicBezTo>
                    <a:cubicBezTo>
                      <a:pt x="86" y="1974"/>
                      <a:pt x="165" y="1941"/>
                      <a:pt x="245" y="1908"/>
                    </a:cubicBezTo>
                    <a:cubicBezTo>
                      <a:pt x="819" y="1479"/>
                      <a:pt x="1182" y="667"/>
                      <a:pt x="1374" y="7"/>
                    </a:cubicBezTo>
                    <a:lnTo>
                      <a:pt x="1374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37"/>
              <p:cNvSpPr/>
              <p:nvPr/>
            </p:nvSpPr>
            <p:spPr>
              <a:xfrm>
                <a:off x="3682182" y="1986924"/>
                <a:ext cx="475371" cy="459016"/>
              </a:xfrm>
              <a:custGeom>
                <a:rect b="b" l="l" r="r" t="t"/>
                <a:pathLst>
                  <a:path extrusionOk="0" h="13275" w="13748">
                    <a:moveTo>
                      <a:pt x="3528" y="1"/>
                    </a:moveTo>
                    <a:cubicBezTo>
                      <a:pt x="3446" y="1"/>
                      <a:pt x="3363" y="6"/>
                      <a:pt x="3282" y="16"/>
                    </a:cubicBezTo>
                    <a:cubicBezTo>
                      <a:pt x="2978" y="49"/>
                      <a:pt x="2681" y="154"/>
                      <a:pt x="2424" y="320"/>
                    </a:cubicBezTo>
                    <a:cubicBezTo>
                      <a:pt x="2265" y="419"/>
                      <a:pt x="2120" y="544"/>
                      <a:pt x="1994" y="689"/>
                    </a:cubicBezTo>
                    <a:cubicBezTo>
                      <a:pt x="1664" y="1066"/>
                      <a:pt x="1519" y="1554"/>
                      <a:pt x="1526" y="2050"/>
                    </a:cubicBezTo>
                    <a:cubicBezTo>
                      <a:pt x="1539" y="3073"/>
                      <a:pt x="2146" y="4136"/>
                      <a:pt x="2985" y="4710"/>
                    </a:cubicBezTo>
                    <a:cubicBezTo>
                      <a:pt x="3209" y="4862"/>
                      <a:pt x="3454" y="4981"/>
                      <a:pt x="3711" y="5060"/>
                    </a:cubicBezTo>
                    <a:cubicBezTo>
                      <a:pt x="3906" y="5120"/>
                      <a:pt x="4116" y="5169"/>
                      <a:pt x="4327" y="5169"/>
                    </a:cubicBezTo>
                    <a:cubicBezTo>
                      <a:pt x="4395" y="5169"/>
                      <a:pt x="4463" y="5164"/>
                      <a:pt x="4530" y="5153"/>
                    </a:cubicBezTo>
                    <a:cubicBezTo>
                      <a:pt x="4768" y="5120"/>
                      <a:pt x="4972" y="4975"/>
                      <a:pt x="5144" y="4816"/>
                    </a:cubicBezTo>
                    <a:cubicBezTo>
                      <a:pt x="5316" y="4658"/>
                      <a:pt x="5514" y="4446"/>
                      <a:pt x="5540" y="4209"/>
                    </a:cubicBezTo>
                    <a:cubicBezTo>
                      <a:pt x="5550" y="4152"/>
                      <a:pt x="5599" y="4122"/>
                      <a:pt x="5644" y="4122"/>
                    </a:cubicBezTo>
                    <a:cubicBezTo>
                      <a:pt x="5687" y="4122"/>
                      <a:pt x="5725" y="4150"/>
                      <a:pt x="5718" y="4209"/>
                    </a:cubicBezTo>
                    <a:cubicBezTo>
                      <a:pt x="5705" y="4328"/>
                      <a:pt x="5666" y="4440"/>
                      <a:pt x="5613" y="4545"/>
                    </a:cubicBezTo>
                    <a:cubicBezTo>
                      <a:pt x="5501" y="4750"/>
                      <a:pt x="5336" y="4928"/>
                      <a:pt x="5144" y="5067"/>
                    </a:cubicBezTo>
                    <a:cubicBezTo>
                      <a:pt x="4959" y="5734"/>
                      <a:pt x="4596" y="6546"/>
                      <a:pt x="4022" y="6975"/>
                    </a:cubicBezTo>
                    <a:cubicBezTo>
                      <a:pt x="4160" y="6916"/>
                      <a:pt x="4299" y="6843"/>
                      <a:pt x="4431" y="6764"/>
                    </a:cubicBezTo>
                    <a:cubicBezTo>
                      <a:pt x="4695" y="6599"/>
                      <a:pt x="4926" y="6421"/>
                      <a:pt x="5025" y="6110"/>
                    </a:cubicBezTo>
                    <a:cubicBezTo>
                      <a:pt x="5170" y="5648"/>
                      <a:pt x="5104" y="5034"/>
                      <a:pt x="5606" y="4770"/>
                    </a:cubicBezTo>
                    <a:cubicBezTo>
                      <a:pt x="5609" y="4768"/>
                      <a:pt x="5613" y="4767"/>
                      <a:pt x="5616" y="4767"/>
                    </a:cubicBezTo>
                    <a:cubicBezTo>
                      <a:pt x="5633" y="4767"/>
                      <a:pt x="5649" y="4792"/>
                      <a:pt x="5633" y="4803"/>
                    </a:cubicBezTo>
                    <a:cubicBezTo>
                      <a:pt x="5520" y="4895"/>
                      <a:pt x="5435" y="5001"/>
                      <a:pt x="5382" y="5120"/>
                    </a:cubicBezTo>
                    <a:cubicBezTo>
                      <a:pt x="5527" y="5767"/>
                      <a:pt x="5507" y="6546"/>
                      <a:pt x="4953" y="6942"/>
                    </a:cubicBezTo>
                    <a:cubicBezTo>
                      <a:pt x="4404" y="7412"/>
                      <a:pt x="3671" y="7678"/>
                      <a:pt x="2945" y="7678"/>
                    </a:cubicBezTo>
                    <a:cubicBezTo>
                      <a:pt x="2141" y="7678"/>
                      <a:pt x="1346" y="7351"/>
                      <a:pt x="826" y="6612"/>
                    </a:cubicBezTo>
                    <a:cubicBezTo>
                      <a:pt x="647" y="6348"/>
                      <a:pt x="614" y="6064"/>
                      <a:pt x="680" y="5787"/>
                    </a:cubicBezTo>
                    <a:cubicBezTo>
                      <a:pt x="614" y="5536"/>
                      <a:pt x="634" y="5265"/>
                      <a:pt x="806" y="5047"/>
                    </a:cubicBezTo>
                    <a:cubicBezTo>
                      <a:pt x="935" y="4881"/>
                      <a:pt x="1136" y="4788"/>
                      <a:pt x="1335" y="4788"/>
                    </a:cubicBezTo>
                    <a:cubicBezTo>
                      <a:pt x="1493" y="4788"/>
                      <a:pt x="1650" y="4846"/>
                      <a:pt x="1770" y="4975"/>
                    </a:cubicBezTo>
                    <a:cubicBezTo>
                      <a:pt x="1895" y="5120"/>
                      <a:pt x="1955" y="5338"/>
                      <a:pt x="1869" y="5523"/>
                    </a:cubicBezTo>
                    <a:cubicBezTo>
                      <a:pt x="1808" y="5650"/>
                      <a:pt x="1673" y="5745"/>
                      <a:pt x="1529" y="5745"/>
                    </a:cubicBezTo>
                    <a:cubicBezTo>
                      <a:pt x="1502" y="5745"/>
                      <a:pt x="1474" y="5741"/>
                      <a:pt x="1446" y="5734"/>
                    </a:cubicBezTo>
                    <a:cubicBezTo>
                      <a:pt x="1308" y="5694"/>
                      <a:pt x="1202" y="5549"/>
                      <a:pt x="1222" y="5404"/>
                    </a:cubicBezTo>
                    <a:lnTo>
                      <a:pt x="1222" y="5404"/>
                    </a:lnTo>
                    <a:cubicBezTo>
                      <a:pt x="1156" y="5483"/>
                      <a:pt x="1129" y="5589"/>
                      <a:pt x="1162" y="5694"/>
                    </a:cubicBezTo>
                    <a:cubicBezTo>
                      <a:pt x="1198" y="5788"/>
                      <a:pt x="1306" y="5814"/>
                      <a:pt x="1399" y="5814"/>
                    </a:cubicBezTo>
                    <a:cubicBezTo>
                      <a:pt x="1411" y="5814"/>
                      <a:pt x="1422" y="5814"/>
                      <a:pt x="1433" y="5813"/>
                    </a:cubicBezTo>
                    <a:cubicBezTo>
                      <a:pt x="1737" y="5807"/>
                      <a:pt x="2008" y="5608"/>
                      <a:pt x="2087" y="5311"/>
                    </a:cubicBezTo>
                    <a:cubicBezTo>
                      <a:pt x="2199" y="4851"/>
                      <a:pt x="1771" y="4549"/>
                      <a:pt x="1357" y="4549"/>
                    </a:cubicBezTo>
                    <a:cubicBezTo>
                      <a:pt x="1332" y="4549"/>
                      <a:pt x="1306" y="4550"/>
                      <a:pt x="1281" y="4552"/>
                    </a:cubicBezTo>
                    <a:cubicBezTo>
                      <a:pt x="892" y="4578"/>
                      <a:pt x="575" y="4882"/>
                      <a:pt x="410" y="5219"/>
                    </a:cubicBezTo>
                    <a:cubicBezTo>
                      <a:pt x="0" y="6051"/>
                      <a:pt x="575" y="6995"/>
                      <a:pt x="1268" y="7464"/>
                    </a:cubicBezTo>
                    <a:cubicBezTo>
                      <a:pt x="1804" y="7828"/>
                      <a:pt x="2460" y="7991"/>
                      <a:pt x="3108" y="7991"/>
                    </a:cubicBezTo>
                    <a:cubicBezTo>
                      <a:pt x="3307" y="7991"/>
                      <a:pt x="3504" y="7975"/>
                      <a:pt x="3698" y="7946"/>
                    </a:cubicBezTo>
                    <a:cubicBezTo>
                      <a:pt x="4173" y="7873"/>
                      <a:pt x="4642" y="7728"/>
                      <a:pt x="5038" y="7451"/>
                    </a:cubicBezTo>
                    <a:cubicBezTo>
                      <a:pt x="5283" y="7286"/>
                      <a:pt x="5494" y="7068"/>
                      <a:pt x="5659" y="6823"/>
                    </a:cubicBezTo>
                    <a:cubicBezTo>
                      <a:pt x="5692" y="6757"/>
                      <a:pt x="5732" y="6691"/>
                      <a:pt x="5765" y="6625"/>
                    </a:cubicBezTo>
                    <a:lnTo>
                      <a:pt x="5785" y="6625"/>
                    </a:lnTo>
                    <a:cubicBezTo>
                      <a:pt x="5818" y="6559"/>
                      <a:pt x="5851" y="6500"/>
                      <a:pt x="5884" y="6434"/>
                    </a:cubicBezTo>
                    <a:cubicBezTo>
                      <a:pt x="5886" y="6427"/>
                      <a:pt x="5891" y="6424"/>
                      <a:pt x="5895" y="6424"/>
                    </a:cubicBezTo>
                    <a:cubicBezTo>
                      <a:pt x="5905" y="6424"/>
                      <a:pt x="5914" y="6434"/>
                      <a:pt x="5910" y="6447"/>
                    </a:cubicBezTo>
                    <a:cubicBezTo>
                      <a:pt x="5870" y="6546"/>
                      <a:pt x="5824" y="6652"/>
                      <a:pt x="5778" y="6751"/>
                    </a:cubicBezTo>
                    <a:cubicBezTo>
                      <a:pt x="5877" y="6612"/>
                      <a:pt x="5969" y="6447"/>
                      <a:pt x="6022" y="6282"/>
                    </a:cubicBezTo>
                    <a:lnTo>
                      <a:pt x="6022" y="6282"/>
                    </a:lnTo>
                    <a:cubicBezTo>
                      <a:pt x="5778" y="8263"/>
                      <a:pt x="6108" y="10244"/>
                      <a:pt x="5362" y="12145"/>
                    </a:cubicBezTo>
                    <a:cubicBezTo>
                      <a:pt x="5141" y="12580"/>
                      <a:pt x="4668" y="12800"/>
                      <a:pt x="4180" y="12800"/>
                    </a:cubicBezTo>
                    <a:cubicBezTo>
                      <a:pt x="4127" y="12800"/>
                      <a:pt x="4074" y="12798"/>
                      <a:pt x="4022" y="12793"/>
                    </a:cubicBezTo>
                    <a:cubicBezTo>
                      <a:pt x="3909" y="12793"/>
                      <a:pt x="3804" y="12773"/>
                      <a:pt x="3691" y="12726"/>
                    </a:cubicBezTo>
                    <a:cubicBezTo>
                      <a:pt x="3388" y="12608"/>
                      <a:pt x="3137" y="12363"/>
                      <a:pt x="3038" y="12053"/>
                    </a:cubicBezTo>
                    <a:cubicBezTo>
                      <a:pt x="2945" y="11762"/>
                      <a:pt x="2991" y="11307"/>
                      <a:pt x="3335" y="11208"/>
                    </a:cubicBezTo>
                    <a:cubicBezTo>
                      <a:pt x="3363" y="11200"/>
                      <a:pt x="3391" y="11196"/>
                      <a:pt x="3420" y="11196"/>
                    </a:cubicBezTo>
                    <a:cubicBezTo>
                      <a:pt x="3637" y="11196"/>
                      <a:pt x="3861" y="11402"/>
                      <a:pt x="3843" y="11624"/>
                    </a:cubicBezTo>
                    <a:cubicBezTo>
                      <a:pt x="3837" y="11778"/>
                      <a:pt x="3699" y="11895"/>
                      <a:pt x="3546" y="11895"/>
                    </a:cubicBezTo>
                    <a:cubicBezTo>
                      <a:pt x="3541" y="11895"/>
                      <a:pt x="3537" y="11895"/>
                      <a:pt x="3533" y="11895"/>
                    </a:cubicBezTo>
                    <a:cubicBezTo>
                      <a:pt x="3328" y="11881"/>
                      <a:pt x="3322" y="11663"/>
                      <a:pt x="3361" y="11505"/>
                    </a:cubicBezTo>
                    <a:cubicBezTo>
                      <a:pt x="3367" y="11478"/>
                      <a:pt x="3386" y="11467"/>
                      <a:pt x="3406" y="11467"/>
                    </a:cubicBezTo>
                    <a:cubicBezTo>
                      <a:pt x="3436" y="11467"/>
                      <a:pt x="3468" y="11492"/>
                      <a:pt x="3460" y="11531"/>
                    </a:cubicBezTo>
                    <a:cubicBezTo>
                      <a:pt x="3434" y="11604"/>
                      <a:pt x="3401" y="11736"/>
                      <a:pt x="3480" y="11789"/>
                    </a:cubicBezTo>
                    <a:cubicBezTo>
                      <a:pt x="3495" y="11800"/>
                      <a:pt x="3512" y="11804"/>
                      <a:pt x="3530" y="11804"/>
                    </a:cubicBezTo>
                    <a:cubicBezTo>
                      <a:pt x="3567" y="11804"/>
                      <a:pt x="3607" y="11785"/>
                      <a:pt x="3639" y="11762"/>
                    </a:cubicBezTo>
                    <a:cubicBezTo>
                      <a:pt x="3810" y="11630"/>
                      <a:pt x="3678" y="11386"/>
                      <a:pt x="3506" y="11327"/>
                    </a:cubicBezTo>
                    <a:cubicBezTo>
                      <a:pt x="3476" y="11315"/>
                      <a:pt x="3445" y="11310"/>
                      <a:pt x="3416" y="11310"/>
                    </a:cubicBezTo>
                    <a:cubicBezTo>
                      <a:pt x="3265" y="11310"/>
                      <a:pt x="3142" y="11453"/>
                      <a:pt x="3104" y="11597"/>
                    </a:cubicBezTo>
                    <a:cubicBezTo>
                      <a:pt x="3091" y="11657"/>
                      <a:pt x="3084" y="11716"/>
                      <a:pt x="3084" y="11776"/>
                    </a:cubicBezTo>
                    <a:lnTo>
                      <a:pt x="3091" y="11789"/>
                    </a:lnTo>
                    <a:cubicBezTo>
                      <a:pt x="3084" y="11802"/>
                      <a:pt x="3084" y="11822"/>
                      <a:pt x="3084" y="11835"/>
                    </a:cubicBezTo>
                    <a:cubicBezTo>
                      <a:pt x="3091" y="11875"/>
                      <a:pt x="3097" y="11914"/>
                      <a:pt x="3110" y="11954"/>
                    </a:cubicBezTo>
                    <a:cubicBezTo>
                      <a:pt x="3137" y="12033"/>
                      <a:pt x="3196" y="12106"/>
                      <a:pt x="3269" y="12152"/>
                    </a:cubicBezTo>
                    <a:cubicBezTo>
                      <a:pt x="3328" y="12192"/>
                      <a:pt x="3391" y="12206"/>
                      <a:pt x="3454" y="12206"/>
                    </a:cubicBezTo>
                    <a:cubicBezTo>
                      <a:pt x="3518" y="12206"/>
                      <a:pt x="3582" y="12192"/>
                      <a:pt x="3645" y="12172"/>
                    </a:cubicBezTo>
                    <a:cubicBezTo>
                      <a:pt x="3870" y="12093"/>
                      <a:pt x="4008" y="11868"/>
                      <a:pt x="4022" y="11637"/>
                    </a:cubicBezTo>
                    <a:cubicBezTo>
                      <a:pt x="4041" y="11426"/>
                      <a:pt x="3969" y="11214"/>
                      <a:pt x="3804" y="11076"/>
                    </a:cubicBezTo>
                    <a:cubicBezTo>
                      <a:pt x="3691" y="10977"/>
                      <a:pt x="3559" y="10924"/>
                      <a:pt x="3421" y="10904"/>
                    </a:cubicBezTo>
                    <a:cubicBezTo>
                      <a:pt x="3104" y="10997"/>
                      <a:pt x="2859" y="11340"/>
                      <a:pt x="2807" y="11650"/>
                    </a:cubicBezTo>
                    <a:cubicBezTo>
                      <a:pt x="2754" y="12007"/>
                      <a:pt x="2675" y="12357"/>
                      <a:pt x="2694" y="12713"/>
                    </a:cubicBezTo>
                    <a:lnTo>
                      <a:pt x="2714" y="12740"/>
                    </a:lnTo>
                    <a:cubicBezTo>
                      <a:pt x="2840" y="12865"/>
                      <a:pt x="2998" y="12964"/>
                      <a:pt x="3163" y="13037"/>
                    </a:cubicBezTo>
                    <a:cubicBezTo>
                      <a:pt x="3473" y="13182"/>
                      <a:pt x="3837" y="13275"/>
                      <a:pt x="4187" y="13275"/>
                    </a:cubicBezTo>
                    <a:cubicBezTo>
                      <a:pt x="4609" y="13275"/>
                      <a:pt x="5019" y="13083"/>
                      <a:pt x="5336" y="12812"/>
                    </a:cubicBezTo>
                    <a:cubicBezTo>
                      <a:pt x="5501" y="12674"/>
                      <a:pt x="5646" y="12509"/>
                      <a:pt x="5752" y="12317"/>
                    </a:cubicBezTo>
                    <a:cubicBezTo>
                      <a:pt x="5870" y="12099"/>
                      <a:pt x="5956" y="11861"/>
                      <a:pt x="6022" y="11617"/>
                    </a:cubicBezTo>
                    <a:cubicBezTo>
                      <a:pt x="6167" y="11135"/>
                      <a:pt x="6240" y="10620"/>
                      <a:pt x="6280" y="10118"/>
                    </a:cubicBezTo>
                    <a:cubicBezTo>
                      <a:pt x="6366" y="9121"/>
                      <a:pt x="6313" y="8085"/>
                      <a:pt x="6564" y="7107"/>
                    </a:cubicBezTo>
                    <a:cubicBezTo>
                      <a:pt x="6458" y="6856"/>
                      <a:pt x="6379" y="6592"/>
                      <a:pt x="6346" y="6328"/>
                    </a:cubicBezTo>
                    <a:cubicBezTo>
                      <a:pt x="6346" y="6320"/>
                      <a:pt x="6353" y="6314"/>
                      <a:pt x="6361" y="6314"/>
                    </a:cubicBezTo>
                    <a:cubicBezTo>
                      <a:pt x="6365" y="6314"/>
                      <a:pt x="6370" y="6317"/>
                      <a:pt x="6372" y="6322"/>
                    </a:cubicBezTo>
                    <a:cubicBezTo>
                      <a:pt x="6537" y="6685"/>
                      <a:pt x="6663" y="7061"/>
                      <a:pt x="6834" y="7418"/>
                    </a:cubicBezTo>
                    <a:cubicBezTo>
                      <a:pt x="7006" y="7781"/>
                      <a:pt x="7211" y="8118"/>
                      <a:pt x="7435" y="8454"/>
                    </a:cubicBezTo>
                    <a:cubicBezTo>
                      <a:pt x="7831" y="9042"/>
                      <a:pt x="8313" y="9577"/>
                      <a:pt x="8868" y="10019"/>
                    </a:cubicBezTo>
                    <a:cubicBezTo>
                      <a:pt x="9418" y="10449"/>
                      <a:pt x="10082" y="10794"/>
                      <a:pt x="10792" y="10794"/>
                    </a:cubicBezTo>
                    <a:cubicBezTo>
                      <a:pt x="10824" y="10794"/>
                      <a:pt x="10856" y="10793"/>
                      <a:pt x="10889" y="10792"/>
                    </a:cubicBezTo>
                    <a:cubicBezTo>
                      <a:pt x="11074" y="10785"/>
                      <a:pt x="11272" y="10739"/>
                      <a:pt x="11417" y="10607"/>
                    </a:cubicBezTo>
                    <a:cubicBezTo>
                      <a:pt x="11536" y="10501"/>
                      <a:pt x="11595" y="10349"/>
                      <a:pt x="11628" y="10198"/>
                    </a:cubicBezTo>
                    <a:cubicBezTo>
                      <a:pt x="11694" y="9887"/>
                      <a:pt x="11674" y="9484"/>
                      <a:pt x="11523" y="9207"/>
                    </a:cubicBezTo>
                    <a:cubicBezTo>
                      <a:pt x="11435" y="9057"/>
                      <a:pt x="11288" y="8942"/>
                      <a:pt x="11109" y="8942"/>
                    </a:cubicBezTo>
                    <a:cubicBezTo>
                      <a:pt x="11100" y="8942"/>
                      <a:pt x="11090" y="8942"/>
                      <a:pt x="11080" y="8943"/>
                    </a:cubicBezTo>
                    <a:cubicBezTo>
                      <a:pt x="10895" y="8956"/>
                      <a:pt x="10803" y="9115"/>
                      <a:pt x="10790" y="9293"/>
                    </a:cubicBezTo>
                    <a:cubicBezTo>
                      <a:pt x="10776" y="9432"/>
                      <a:pt x="10796" y="9597"/>
                      <a:pt x="10849" y="9735"/>
                    </a:cubicBezTo>
                    <a:cubicBezTo>
                      <a:pt x="10875" y="9808"/>
                      <a:pt x="10922" y="9874"/>
                      <a:pt x="10994" y="9907"/>
                    </a:cubicBezTo>
                    <a:cubicBezTo>
                      <a:pt x="11021" y="9919"/>
                      <a:pt x="11052" y="9926"/>
                      <a:pt x="11084" y="9926"/>
                    </a:cubicBezTo>
                    <a:cubicBezTo>
                      <a:pt x="11107" y="9926"/>
                      <a:pt x="11131" y="9922"/>
                      <a:pt x="11153" y="9914"/>
                    </a:cubicBezTo>
                    <a:cubicBezTo>
                      <a:pt x="11140" y="9722"/>
                      <a:pt x="11060" y="9550"/>
                      <a:pt x="10922" y="9412"/>
                    </a:cubicBezTo>
                    <a:cubicBezTo>
                      <a:pt x="10886" y="9376"/>
                      <a:pt x="10921" y="9322"/>
                      <a:pt x="10962" y="9322"/>
                    </a:cubicBezTo>
                    <a:cubicBezTo>
                      <a:pt x="10975" y="9322"/>
                      <a:pt x="10988" y="9327"/>
                      <a:pt x="11001" y="9339"/>
                    </a:cubicBezTo>
                    <a:cubicBezTo>
                      <a:pt x="11159" y="9498"/>
                      <a:pt x="11258" y="9709"/>
                      <a:pt x="11265" y="9933"/>
                    </a:cubicBezTo>
                    <a:cubicBezTo>
                      <a:pt x="11272" y="10032"/>
                      <a:pt x="11265" y="10158"/>
                      <a:pt x="11206" y="10237"/>
                    </a:cubicBezTo>
                    <a:cubicBezTo>
                      <a:pt x="11159" y="10303"/>
                      <a:pt x="11087" y="10330"/>
                      <a:pt x="11014" y="10336"/>
                    </a:cubicBezTo>
                    <a:cubicBezTo>
                      <a:pt x="10914" y="10419"/>
                      <a:pt x="10798" y="10452"/>
                      <a:pt x="10673" y="10452"/>
                    </a:cubicBezTo>
                    <a:cubicBezTo>
                      <a:pt x="10400" y="10452"/>
                      <a:pt x="10086" y="10296"/>
                      <a:pt x="9819" y="10165"/>
                    </a:cubicBezTo>
                    <a:cubicBezTo>
                      <a:pt x="8254" y="9088"/>
                      <a:pt x="7343" y="7603"/>
                      <a:pt x="7013" y="5873"/>
                    </a:cubicBezTo>
                    <a:lnTo>
                      <a:pt x="7105" y="5873"/>
                    </a:lnTo>
                    <a:lnTo>
                      <a:pt x="7105" y="5859"/>
                    </a:lnTo>
                    <a:cubicBezTo>
                      <a:pt x="7105" y="5853"/>
                      <a:pt x="7105" y="5846"/>
                      <a:pt x="7112" y="5840"/>
                    </a:cubicBezTo>
                    <a:cubicBezTo>
                      <a:pt x="7099" y="5807"/>
                      <a:pt x="7092" y="5767"/>
                      <a:pt x="7085" y="5734"/>
                    </a:cubicBezTo>
                    <a:cubicBezTo>
                      <a:pt x="7081" y="5721"/>
                      <a:pt x="7091" y="5714"/>
                      <a:pt x="7100" y="5714"/>
                    </a:cubicBezTo>
                    <a:cubicBezTo>
                      <a:pt x="7105" y="5714"/>
                      <a:pt x="7109" y="5716"/>
                      <a:pt x="7112" y="5721"/>
                    </a:cubicBezTo>
                    <a:cubicBezTo>
                      <a:pt x="7237" y="5919"/>
                      <a:pt x="7316" y="6150"/>
                      <a:pt x="7448" y="6348"/>
                    </a:cubicBezTo>
                    <a:cubicBezTo>
                      <a:pt x="7594" y="6559"/>
                      <a:pt x="7785" y="6718"/>
                      <a:pt x="8010" y="6843"/>
                    </a:cubicBezTo>
                    <a:cubicBezTo>
                      <a:pt x="8432" y="7074"/>
                      <a:pt x="8848" y="7272"/>
                      <a:pt x="9330" y="7332"/>
                    </a:cubicBezTo>
                    <a:cubicBezTo>
                      <a:pt x="9691" y="7373"/>
                      <a:pt x="10060" y="7406"/>
                      <a:pt x="10428" y="7406"/>
                    </a:cubicBezTo>
                    <a:cubicBezTo>
                      <a:pt x="10531" y="7406"/>
                      <a:pt x="10634" y="7404"/>
                      <a:pt x="10737" y="7398"/>
                    </a:cubicBezTo>
                    <a:cubicBezTo>
                      <a:pt x="10908" y="7385"/>
                      <a:pt x="11074" y="7365"/>
                      <a:pt x="11239" y="7325"/>
                    </a:cubicBezTo>
                    <a:cubicBezTo>
                      <a:pt x="11404" y="7279"/>
                      <a:pt x="11569" y="7226"/>
                      <a:pt x="11734" y="7154"/>
                    </a:cubicBezTo>
                    <a:cubicBezTo>
                      <a:pt x="11853" y="7101"/>
                      <a:pt x="11965" y="7048"/>
                      <a:pt x="12077" y="6982"/>
                    </a:cubicBezTo>
                    <a:cubicBezTo>
                      <a:pt x="12440" y="6757"/>
                      <a:pt x="12764" y="6473"/>
                      <a:pt x="13081" y="6190"/>
                    </a:cubicBezTo>
                    <a:lnTo>
                      <a:pt x="13101" y="6176"/>
                    </a:lnTo>
                    <a:cubicBezTo>
                      <a:pt x="13226" y="6038"/>
                      <a:pt x="13345" y="5892"/>
                      <a:pt x="13451" y="5741"/>
                    </a:cubicBezTo>
                    <a:cubicBezTo>
                      <a:pt x="13556" y="5589"/>
                      <a:pt x="13668" y="5430"/>
                      <a:pt x="13708" y="5245"/>
                    </a:cubicBezTo>
                    <a:cubicBezTo>
                      <a:pt x="13748" y="5054"/>
                      <a:pt x="13682" y="4869"/>
                      <a:pt x="13576" y="4717"/>
                    </a:cubicBezTo>
                    <a:cubicBezTo>
                      <a:pt x="13425" y="4493"/>
                      <a:pt x="13175" y="4331"/>
                      <a:pt x="12911" y="4331"/>
                    </a:cubicBezTo>
                    <a:cubicBezTo>
                      <a:pt x="12840" y="4331"/>
                      <a:pt x="12769" y="4342"/>
                      <a:pt x="12698" y="4367"/>
                    </a:cubicBezTo>
                    <a:cubicBezTo>
                      <a:pt x="12605" y="4400"/>
                      <a:pt x="12520" y="4453"/>
                      <a:pt x="12447" y="4526"/>
                    </a:cubicBezTo>
                    <a:cubicBezTo>
                      <a:pt x="12394" y="4697"/>
                      <a:pt x="12401" y="4889"/>
                      <a:pt x="12460" y="5047"/>
                    </a:cubicBezTo>
                    <a:cubicBezTo>
                      <a:pt x="12513" y="5140"/>
                      <a:pt x="12619" y="5212"/>
                      <a:pt x="12744" y="5252"/>
                    </a:cubicBezTo>
                    <a:cubicBezTo>
                      <a:pt x="12777" y="5245"/>
                      <a:pt x="12810" y="5232"/>
                      <a:pt x="12836" y="5206"/>
                    </a:cubicBezTo>
                    <a:cubicBezTo>
                      <a:pt x="12896" y="5166"/>
                      <a:pt x="12896" y="5120"/>
                      <a:pt x="12823" y="5100"/>
                    </a:cubicBezTo>
                    <a:cubicBezTo>
                      <a:pt x="12797" y="5087"/>
                      <a:pt x="12770" y="5087"/>
                      <a:pt x="12737" y="5080"/>
                    </a:cubicBezTo>
                    <a:cubicBezTo>
                      <a:pt x="12691" y="5060"/>
                      <a:pt x="12645" y="5021"/>
                      <a:pt x="12619" y="4981"/>
                    </a:cubicBezTo>
                    <a:cubicBezTo>
                      <a:pt x="12447" y="4744"/>
                      <a:pt x="12625" y="4440"/>
                      <a:pt x="12903" y="4433"/>
                    </a:cubicBezTo>
                    <a:cubicBezTo>
                      <a:pt x="12909" y="4433"/>
                      <a:pt x="12915" y="4433"/>
                      <a:pt x="12921" y="4433"/>
                    </a:cubicBezTo>
                    <a:cubicBezTo>
                      <a:pt x="13246" y="4433"/>
                      <a:pt x="13423" y="4769"/>
                      <a:pt x="13385" y="5060"/>
                    </a:cubicBezTo>
                    <a:cubicBezTo>
                      <a:pt x="13358" y="5245"/>
                      <a:pt x="13272" y="5417"/>
                      <a:pt x="13160" y="5569"/>
                    </a:cubicBezTo>
                    <a:cubicBezTo>
                      <a:pt x="13061" y="5708"/>
                      <a:pt x="12936" y="5833"/>
                      <a:pt x="12817" y="5945"/>
                    </a:cubicBezTo>
                    <a:cubicBezTo>
                      <a:pt x="12566" y="6183"/>
                      <a:pt x="12275" y="6374"/>
                      <a:pt x="11958" y="6520"/>
                    </a:cubicBezTo>
                    <a:cubicBezTo>
                      <a:pt x="11483" y="6742"/>
                      <a:pt x="10931" y="6875"/>
                      <a:pt x="10390" y="6875"/>
                    </a:cubicBezTo>
                    <a:cubicBezTo>
                      <a:pt x="10240" y="6875"/>
                      <a:pt x="10091" y="6865"/>
                      <a:pt x="9944" y="6843"/>
                    </a:cubicBezTo>
                    <a:cubicBezTo>
                      <a:pt x="9271" y="6751"/>
                      <a:pt x="8696" y="6355"/>
                      <a:pt x="8208" y="5899"/>
                    </a:cubicBezTo>
                    <a:cubicBezTo>
                      <a:pt x="8023" y="5754"/>
                      <a:pt x="7851" y="5595"/>
                      <a:pt x="7686" y="5424"/>
                    </a:cubicBezTo>
                    <a:cubicBezTo>
                      <a:pt x="7501" y="5232"/>
                      <a:pt x="7316" y="5034"/>
                      <a:pt x="7158" y="4816"/>
                    </a:cubicBezTo>
                    <a:cubicBezTo>
                      <a:pt x="7079" y="4710"/>
                      <a:pt x="6999" y="4598"/>
                      <a:pt x="6933" y="4479"/>
                    </a:cubicBezTo>
                    <a:cubicBezTo>
                      <a:pt x="6894" y="4413"/>
                      <a:pt x="6848" y="4347"/>
                      <a:pt x="6815" y="4275"/>
                    </a:cubicBezTo>
                    <a:cubicBezTo>
                      <a:pt x="6755" y="4354"/>
                      <a:pt x="6676" y="4420"/>
                      <a:pt x="6583" y="4473"/>
                    </a:cubicBezTo>
                    <a:cubicBezTo>
                      <a:pt x="6491" y="4526"/>
                      <a:pt x="6385" y="4565"/>
                      <a:pt x="6280" y="4585"/>
                    </a:cubicBezTo>
                    <a:cubicBezTo>
                      <a:pt x="6260" y="4585"/>
                      <a:pt x="6247" y="4578"/>
                      <a:pt x="6247" y="4565"/>
                    </a:cubicBezTo>
                    <a:lnTo>
                      <a:pt x="6247" y="4559"/>
                    </a:lnTo>
                    <a:cubicBezTo>
                      <a:pt x="6240" y="4552"/>
                      <a:pt x="6247" y="4539"/>
                      <a:pt x="6253" y="4526"/>
                    </a:cubicBezTo>
                    <a:lnTo>
                      <a:pt x="6267" y="4519"/>
                    </a:lnTo>
                    <a:cubicBezTo>
                      <a:pt x="6359" y="4486"/>
                      <a:pt x="6451" y="4446"/>
                      <a:pt x="6531" y="4394"/>
                    </a:cubicBezTo>
                    <a:cubicBezTo>
                      <a:pt x="6577" y="4361"/>
                      <a:pt x="6623" y="4328"/>
                      <a:pt x="6656" y="4288"/>
                    </a:cubicBezTo>
                    <a:cubicBezTo>
                      <a:pt x="6834" y="4096"/>
                      <a:pt x="6834" y="3839"/>
                      <a:pt x="6709" y="3634"/>
                    </a:cubicBezTo>
                    <a:cubicBezTo>
                      <a:pt x="6689" y="3595"/>
                      <a:pt x="6656" y="3555"/>
                      <a:pt x="6630" y="3522"/>
                    </a:cubicBezTo>
                    <a:cubicBezTo>
                      <a:pt x="6531" y="3410"/>
                      <a:pt x="6418" y="3370"/>
                      <a:pt x="6273" y="3350"/>
                    </a:cubicBezTo>
                    <a:cubicBezTo>
                      <a:pt x="6141" y="3330"/>
                      <a:pt x="6022" y="3297"/>
                      <a:pt x="5936" y="3192"/>
                    </a:cubicBezTo>
                    <a:cubicBezTo>
                      <a:pt x="5771" y="3014"/>
                      <a:pt x="5685" y="2743"/>
                      <a:pt x="5606" y="2518"/>
                    </a:cubicBezTo>
                    <a:cubicBezTo>
                      <a:pt x="5520" y="2267"/>
                      <a:pt x="5448" y="2010"/>
                      <a:pt x="5375" y="1759"/>
                    </a:cubicBezTo>
                    <a:cubicBezTo>
                      <a:pt x="5223" y="1264"/>
                      <a:pt x="5045" y="755"/>
                      <a:pt x="4655" y="405"/>
                    </a:cubicBezTo>
                    <a:cubicBezTo>
                      <a:pt x="4343" y="125"/>
                      <a:pt x="3934" y="1"/>
                      <a:pt x="35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37"/>
              <p:cNvSpPr/>
              <p:nvPr/>
            </p:nvSpPr>
            <p:spPr>
              <a:xfrm>
                <a:off x="3703413" y="2163926"/>
                <a:ext cx="169879" cy="88518"/>
              </a:xfrm>
              <a:custGeom>
                <a:rect b="b" l="l" r="r" t="t"/>
                <a:pathLst>
                  <a:path extrusionOk="0" h="2560" w="4913">
                    <a:moveTo>
                      <a:pt x="4768" y="1"/>
                    </a:moveTo>
                    <a:lnTo>
                      <a:pt x="4768" y="1"/>
                    </a:lnTo>
                    <a:cubicBezTo>
                      <a:pt x="4662" y="212"/>
                      <a:pt x="4629" y="456"/>
                      <a:pt x="4596" y="701"/>
                    </a:cubicBezTo>
                    <a:cubicBezTo>
                      <a:pt x="4570" y="879"/>
                      <a:pt x="4543" y="1051"/>
                      <a:pt x="4471" y="1209"/>
                    </a:cubicBezTo>
                    <a:cubicBezTo>
                      <a:pt x="4385" y="1394"/>
                      <a:pt x="4240" y="1520"/>
                      <a:pt x="4088" y="1638"/>
                    </a:cubicBezTo>
                    <a:cubicBezTo>
                      <a:pt x="3604" y="2011"/>
                      <a:pt x="2993" y="2259"/>
                      <a:pt x="2379" y="2259"/>
                    </a:cubicBezTo>
                    <a:cubicBezTo>
                      <a:pt x="2155" y="2259"/>
                      <a:pt x="1930" y="2226"/>
                      <a:pt x="1711" y="2153"/>
                    </a:cubicBezTo>
                    <a:cubicBezTo>
                      <a:pt x="1394" y="2048"/>
                      <a:pt x="1090" y="1870"/>
                      <a:pt x="826" y="1665"/>
                    </a:cubicBezTo>
                    <a:cubicBezTo>
                      <a:pt x="548" y="1454"/>
                      <a:pt x="284" y="1189"/>
                      <a:pt x="132" y="859"/>
                    </a:cubicBezTo>
                    <a:cubicBezTo>
                      <a:pt x="106" y="800"/>
                      <a:pt x="86" y="734"/>
                      <a:pt x="66" y="674"/>
                    </a:cubicBezTo>
                    <a:lnTo>
                      <a:pt x="66" y="674"/>
                    </a:lnTo>
                    <a:cubicBezTo>
                      <a:pt x="0" y="945"/>
                      <a:pt x="33" y="1229"/>
                      <a:pt x="212" y="1493"/>
                    </a:cubicBezTo>
                    <a:cubicBezTo>
                      <a:pt x="732" y="2232"/>
                      <a:pt x="1527" y="2559"/>
                      <a:pt x="2331" y="2559"/>
                    </a:cubicBezTo>
                    <a:cubicBezTo>
                      <a:pt x="3057" y="2559"/>
                      <a:pt x="3790" y="2293"/>
                      <a:pt x="4339" y="1823"/>
                    </a:cubicBezTo>
                    <a:cubicBezTo>
                      <a:pt x="4893" y="1427"/>
                      <a:pt x="4913" y="648"/>
                      <a:pt x="47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37"/>
              <p:cNvSpPr/>
              <p:nvPr/>
            </p:nvSpPr>
            <p:spPr>
              <a:xfrm>
                <a:off x="4104788" y="2143387"/>
                <a:ext cx="18084" cy="25276"/>
              </a:xfrm>
              <a:custGeom>
                <a:rect b="b" l="l" r="r" t="t"/>
                <a:pathLst>
                  <a:path extrusionOk="0" h="731" w="523">
                    <a:moveTo>
                      <a:pt x="225" y="1"/>
                    </a:moveTo>
                    <a:cubicBezTo>
                      <a:pt x="60" y="166"/>
                      <a:pt x="0" y="410"/>
                      <a:pt x="199" y="608"/>
                    </a:cubicBezTo>
                    <a:cubicBezTo>
                      <a:pt x="267" y="677"/>
                      <a:pt x="376" y="731"/>
                      <a:pt x="477" y="731"/>
                    </a:cubicBezTo>
                    <a:cubicBezTo>
                      <a:pt x="492" y="731"/>
                      <a:pt x="507" y="730"/>
                      <a:pt x="522" y="727"/>
                    </a:cubicBezTo>
                    <a:cubicBezTo>
                      <a:pt x="397" y="687"/>
                      <a:pt x="291" y="615"/>
                      <a:pt x="238" y="522"/>
                    </a:cubicBezTo>
                    <a:cubicBezTo>
                      <a:pt x="179" y="364"/>
                      <a:pt x="172" y="172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37"/>
              <p:cNvSpPr/>
              <p:nvPr/>
            </p:nvSpPr>
            <p:spPr>
              <a:xfrm>
                <a:off x="3980136" y="2249090"/>
                <a:ext cx="103006" cy="29979"/>
              </a:xfrm>
              <a:custGeom>
                <a:rect b="b" l="l" r="r" t="t"/>
                <a:pathLst>
                  <a:path extrusionOk="0" h="867" w="2979">
                    <a:moveTo>
                      <a:pt x="0" y="1"/>
                    </a:moveTo>
                    <a:cubicBezTo>
                      <a:pt x="444" y="531"/>
                      <a:pt x="1194" y="867"/>
                      <a:pt x="1885" y="867"/>
                    </a:cubicBezTo>
                    <a:cubicBezTo>
                      <a:pt x="2296" y="867"/>
                      <a:pt x="2685" y="748"/>
                      <a:pt x="2978" y="483"/>
                    </a:cubicBezTo>
                    <a:lnTo>
                      <a:pt x="2978" y="483"/>
                    </a:lnTo>
                    <a:cubicBezTo>
                      <a:pt x="2952" y="496"/>
                      <a:pt x="2925" y="509"/>
                      <a:pt x="2899" y="522"/>
                    </a:cubicBezTo>
                    <a:cubicBezTo>
                      <a:pt x="2657" y="643"/>
                      <a:pt x="2389" y="690"/>
                      <a:pt x="2114" y="690"/>
                    </a:cubicBezTo>
                    <a:cubicBezTo>
                      <a:pt x="1728" y="690"/>
                      <a:pt x="1331" y="597"/>
                      <a:pt x="984" y="489"/>
                    </a:cubicBezTo>
                    <a:cubicBezTo>
                      <a:pt x="647" y="390"/>
                      <a:pt x="291" y="22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37"/>
              <p:cNvSpPr/>
              <p:nvPr/>
            </p:nvSpPr>
            <p:spPr>
              <a:xfrm>
                <a:off x="4098391" y="2230591"/>
                <a:ext cx="12137" cy="14903"/>
              </a:xfrm>
              <a:custGeom>
                <a:rect b="b" l="l" r="r" t="t"/>
                <a:pathLst>
                  <a:path extrusionOk="0" h="431" w="351">
                    <a:moveTo>
                      <a:pt x="139" y="1"/>
                    </a:moveTo>
                    <a:cubicBezTo>
                      <a:pt x="133" y="8"/>
                      <a:pt x="126" y="14"/>
                      <a:pt x="113" y="21"/>
                    </a:cubicBezTo>
                    <a:cubicBezTo>
                      <a:pt x="73" y="41"/>
                      <a:pt x="40" y="67"/>
                      <a:pt x="1" y="87"/>
                    </a:cubicBezTo>
                    <a:cubicBezTo>
                      <a:pt x="146" y="153"/>
                      <a:pt x="251" y="291"/>
                      <a:pt x="344" y="430"/>
                    </a:cubicBezTo>
                    <a:cubicBezTo>
                      <a:pt x="344" y="391"/>
                      <a:pt x="350" y="344"/>
                      <a:pt x="344" y="305"/>
                    </a:cubicBezTo>
                    <a:cubicBezTo>
                      <a:pt x="324" y="166"/>
                      <a:pt x="258" y="87"/>
                      <a:pt x="146" y="8"/>
                    </a:cubicBez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37"/>
              <p:cNvSpPr/>
              <p:nvPr/>
            </p:nvSpPr>
            <p:spPr>
              <a:xfrm>
                <a:off x="3940165" y="2213475"/>
                <a:ext cx="170121" cy="72336"/>
              </a:xfrm>
              <a:custGeom>
                <a:rect b="b" l="l" r="r" t="t"/>
                <a:pathLst>
                  <a:path extrusionOk="0" h="2092" w="4920">
                    <a:moveTo>
                      <a:pt x="4570" y="582"/>
                    </a:moveTo>
                    <a:cubicBezTo>
                      <a:pt x="4571" y="582"/>
                      <a:pt x="4572" y="583"/>
                      <a:pt x="4573" y="583"/>
                    </a:cubicBezTo>
                    <a:lnTo>
                      <a:pt x="4573" y="583"/>
                    </a:lnTo>
                    <a:cubicBezTo>
                      <a:pt x="4574" y="583"/>
                      <a:pt x="4576" y="582"/>
                      <a:pt x="4577" y="582"/>
                    </a:cubicBezTo>
                    <a:close/>
                    <a:moveTo>
                      <a:pt x="1" y="1"/>
                    </a:moveTo>
                    <a:cubicBezTo>
                      <a:pt x="87" y="166"/>
                      <a:pt x="166" y="331"/>
                      <a:pt x="252" y="489"/>
                    </a:cubicBezTo>
                    <a:cubicBezTo>
                      <a:pt x="331" y="641"/>
                      <a:pt x="423" y="793"/>
                      <a:pt x="509" y="945"/>
                    </a:cubicBezTo>
                    <a:cubicBezTo>
                      <a:pt x="549" y="1011"/>
                      <a:pt x="595" y="1084"/>
                      <a:pt x="641" y="1150"/>
                    </a:cubicBezTo>
                    <a:cubicBezTo>
                      <a:pt x="806" y="1401"/>
                      <a:pt x="985" y="1645"/>
                      <a:pt x="1169" y="1883"/>
                    </a:cubicBezTo>
                    <a:lnTo>
                      <a:pt x="1183" y="1889"/>
                    </a:lnTo>
                    <a:cubicBezTo>
                      <a:pt x="1202" y="1896"/>
                      <a:pt x="1222" y="1896"/>
                      <a:pt x="1242" y="1902"/>
                    </a:cubicBezTo>
                    <a:cubicBezTo>
                      <a:pt x="1288" y="1916"/>
                      <a:pt x="1341" y="1929"/>
                      <a:pt x="1387" y="1942"/>
                    </a:cubicBezTo>
                    <a:cubicBezTo>
                      <a:pt x="1486" y="1962"/>
                      <a:pt x="1585" y="1982"/>
                      <a:pt x="1691" y="2001"/>
                    </a:cubicBezTo>
                    <a:cubicBezTo>
                      <a:pt x="1896" y="2041"/>
                      <a:pt x="2107" y="2067"/>
                      <a:pt x="2318" y="2081"/>
                    </a:cubicBezTo>
                    <a:cubicBezTo>
                      <a:pt x="2432" y="2088"/>
                      <a:pt x="2548" y="2092"/>
                      <a:pt x="2665" y="2092"/>
                    </a:cubicBezTo>
                    <a:cubicBezTo>
                      <a:pt x="3206" y="2092"/>
                      <a:pt x="3767" y="2008"/>
                      <a:pt x="4240" y="1764"/>
                    </a:cubicBezTo>
                    <a:cubicBezTo>
                      <a:pt x="4491" y="1632"/>
                      <a:pt x="4715" y="1440"/>
                      <a:pt x="4841" y="1183"/>
                    </a:cubicBezTo>
                    <a:cubicBezTo>
                      <a:pt x="4880" y="1103"/>
                      <a:pt x="4907" y="1018"/>
                      <a:pt x="4920" y="925"/>
                    </a:cubicBezTo>
                    <a:cubicBezTo>
                      <a:pt x="4828" y="788"/>
                      <a:pt x="4723" y="650"/>
                      <a:pt x="4573" y="583"/>
                    </a:cubicBezTo>
                    <a:lnTo>
                      <a:pt x="4573" y="583"/>
                    </a:lnTo>
                    <a:cubicBezTo>
                      <a:pt x="4535" y="603"/>
                      <a:pt x="4496" y="629"/>
                      <a:pt x="4458" y="648"/>
                    </a:cubicBezTo>
                    <a:cubicBezTo>
                      <a:pt x="4299" y="727"/>
                      <a:pt x="4134" y="793"/>
                      <a:pt x="3969" y="839"/>
                    </a:cubicBezTo>
                    <a:cubicBezTo>
                      <a:pt x="3916" y="925"/>
                      <a:pt x="3863" y="1018"/>
                      <a:pt x="3890" y="1123"/>
                    </a:cubicBezTo>
                    <a:cubicBezTo>
                      <a:pt x="3903" y="1176"/>
                      <a:pt x="3949" y="1216"/>
                      <a:pt x="4002" y="1242"/>
                    </a:cubicBezTo>
                    <a:cubicBezTo>
                      <a:pt x="4035" y="1255"/>
                      <a:pt x="4068" y="1262"/>
                      <a:pt x="4108" y="1268"/>
                    </a:cubicBezTo>
                    <a:cubicBezTo>
                      <a:pt x="4128" y="1268"/>
                      <a:pt x="4147" y="1275"/>
                      <a:pt x="4167" y="1275"/>
                    </a:cubicBezTo>
                    <a:cubicBezTo>
                      <a:pt x="4187" y="1282"/>
                      <a:pt x="4213" y="1288"/>
                      <a:pt x="4233" y="1295"/>
                    </a:cubicBezTo>
                    <a:cubicBezTo>
                      <a:pt x="4365" y="1169"/>
                      <a:pt x="4458" y="998"/>
                      <a:pt x="4444" y="806"/>
                    </a:cubicBezTo>
                    <a:lnTo>
                      <a:pt x="4444" y="806"/>
                    </a:lnTo>
                    <a:cubicBezTo>
                      <a:pt x="4326" y="839"/>
                      <a:pt x="4233" y="938"/>
                      <a:pt x="4187" y="1051"/>
                    </a:cubicBezTo>
                    <a:cubicBezTo>
                      <a:pt x="4179" y="1075"/>
                      <a:pt x="4161" y="1086"/>
                      <a:pt x="4143" y="1086"/>
                    </a:cubicBezTo>
                    <a:cubicBezTo>
                      <a:pt x="4117" y="1086"/>
                      <a:pt x="4091" y="1063"/>
                      <a:pt x="4095" y="1024"/>
                    </a:cubicBezTo>
                    <a:cubicBezTo>
                      <a:pt x="4128" y="826"/>
                      <a:pt x="4299" y="694"/>
                      <a:pt x="4497" y="674"/>
                    </a:cubicBezTo>
                    <a:cubicBezTo>
                      <a:pt x="4499" y="674"/>
                      <a:pt x="4502" y="673"/>
                      <a:pt x="4504" y="673"/>
                    </a:cubicBezTo>
                    <a:cubicBezTo>
                      <a:pt x="4524" y="673"/>
                      <a:pt x="4551" y="696"/>
                      <a:pt x="4557" y="714"/>
                    </a:cubicBezTo>
                    <a:cubicBezTo>
                      <a:pt x="4603" y="1051"/>
                      <a:pt x="4411" y="1341"/>
                      <a:pt x="4128" y="1506"/>
                    </a:cubicBezTo>
                    <a:cubicBezTo>
                      <a:pt x="3837" y="1772"/>
                      <a:pt x="3448" y="1890"/>
                      <a:pt x="3038" y="1890"/>
                    </a:cubicBezTo>
                    <a:cubicBezTo>
                      <a:pt x="2348" y="1890"/>
                      <a:pt x="1597" y="1557"/>
                      <a:pt x="1150" y="1031"/>
                    </a:cubicBezTo>
                    <a:cubicBezTo>
                      <a:pt x="958" y="886"/>
                      <a:pt x="793" y="714"/>
                      <a:pt x="668" y="516"/>
                    </a:cubicBezTo>
                    <a:cubicBezTo>
                      <a:pt x="417" y="377"/>
                      <a:pt x="186" y="20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3" name="Google Shape;2423;p37"/>
              <p:cNvSpPr/>
              <p:nvPr/>
            </p:nvSpPr>
            <p:spPr>
              <a:xfrm>
                <a:off x="4153197" y="2141105"/>
                <a:ext cx="53457" cy="43429"/>
              </a:xfrm>
              <a:custGeom>
                <a:rect b="b" l="l" r="r" t="t"/>
                <a:pathLst>
                  <a:path extrusionOk="0" h="1256" w="1546">
                    <a:moveTo>
                      <a:pt x="1545" y="1"/>
                    </a:moveTo>
                    <a:lnTo>
                      <a:pt x="1545" y="1"/>
                    </a:lnTo>
                    <a:cubicBezTo>
                      <a:pt x="1433" y="199"/>
                      <a:pt x="1242" y="364"/>
                      <a:pt x="1070" y="483"/>
                    </a:cubicBezTo>
                    <a:cubicBezTo>
                      <a:pt x="799" y="674"/>
                      <a:pt x="502" y="819"/>
                      <a:pt x="185" y="918"/>
                    </a:cubicBezTo>
                    <a:cubicBezTo>
                      <a:pt x="159" y="984"/>
                      <a:pt x="126" y="1050"/>
                      <a:pt x="86" y="1116"/>
                    </a:cubicBezTo>
                    <a:cubicBezTo>
                      <a:pt x="60" y="1163"/>
                      <a:pt x="33" y="1209"/>
                      <a:pt x="0" y="1255"/>
                    </a:cubicBezTo>
                    <a:cubicBezTo>
                      <a:pt x="647" y="965"/>
                      <a:pt x="1380" y="654"/>
                      <a:pt x="1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37"/>
              <p:cNvSpPr/>
              <p:nvPr/>
            </p:nvSpPr>
            <p:spPr>
              <a:xfrm>
                <a:off x="4137879" y="2107219"/>
                <a:ext cx="86340" cy="96713"/>
              </a:xfrm>
              <a:custGeom>
                <a:rect b="b" l="l" r="r" t="t"/>
                <a:pathLst>
                  <a:path extrusionOk="0" h="2797" w="2497">
                    <a:moveTo>
                      <a:pt x="1540" y="1"/>
                    </a:moveTo>
                    <a:cubicBezTo>
                      <a:pt x="1311" y="1"/>
                      <a:pt x="1089" y="86"/>
                      <a:pt x="892" y="294"/>
                    </a:cubicBezTo>
                    <a:cubicBezTo>
                      <a:pt x="800" y="472"/>
                      <a:pt x="754" y="716"/>
                      <a:pt x="879" y="875"/>
                    </a:cubicBezTo>
                    <a:cubicBezTo>
                      <a:pt x="938" y="949"/>
                      <a:pt x="1028" y="975"/>
                      <a:pt x="1119" y="975"/>
                    </a:cubicBezTo>
                    <a:cubicBezTo>
                      <a:pt x="1149" y="975"/>
                      <a:pt x="1179" y="972"/>
                      <a:pt x="1209" y="967"/>
                    </a:cubicBezTo>
                    <a:cubicBezTo>
                      <a:pt x="1262" y="961"/>
                      <a:pt x="1308" y="941"/>
                      <a:pt x="1354" y="928"/>
                    </a:cubicBezTo>
                    <a:cubicBezTo>
                      <a:pt x="1387" y="915"/>
                      <a:pt x="1401" y="921"/>
                      <a:pt x="1368" y="901"/>
                    </a:cubicBezTo>
                    <a:cubicBezTo>
                      <a:pt x="1354" y="895"/>
                      <a:pt x="1341" y="888"/>
                      <a:pt x="1328" y="882"/>
                    </a:cubicBezTo>
                    <a:cubicBezTo>
                      <a:pt x="1249" y="849"/>
                      <a:pt x="1176" y="809"/>
                      <a:pt x="1110" y="749"/>
                    </a:cubicBezTo>
                    <a:cubicBezTo>
                      <a:pt x="837" y="496"/>
                      <a:pt x="1095" y="109"/>
                      <a:pt x="1424" y="109"/>
                    </a:cubicBezTo>
                    <a:cubicBezTo>
                      <a:pt x="1429" y="109"/>
                      <a:pt x="1435" y="109"/>
                      <a:pt x="1440" y="109"/>
                    </a:cubicBezTo>
                    <a:cubicBezTo>
                      <a:pt x="1731" y="122"/>
                      <a:pt x="2107" y="393"/>
                      <a:pt x="2081" y="710"/>
                    </a:cubicBezTo>
                    <a:cubicBezTo>
                      <a:pt x="2068" y="809"/>
                      <a:pt x="2035" y="901"/>
                      <a:pt x="1988" y="981"/>
                    </a:cubicBezTo>
                    <a:cubicBezTo>
                      <a:pt x="1823" y="1634"/>
                      <a:pt x="1090" y="1945"/>
                      <a:pt x="443" y="2235"/>
                    </a:cubicBezTo>
                    <a:cubicBezTo>
                      <a:pt x="318" y="2433"/>
                      <a:pt x="166" y="2625"/>
                      <a:pt x="1" y="2796"/>
                    </a:cubicBezTo>
                    <a:cubicBezTo>
                      <a:pt x="489" y="2645"/>
                      <a:pt x="965" y="2453"/>
                      <a:pt x="1407" y="2202"/>
                    </a:cubicBezTo>
                    <a:cubicBezTo>
                      <a:pt x="1850" y="1958"/>
                      <a:pt x="2285" y="1621"/>
                      <a:pt x="2411" y="1106"/>
                    </a:cubicBezTo>
                    <a:cubicBezTo>
                      <a:pt x="2497" y="756"/>
                      <a:pt x="2371" y="406"/>
                      <a:pt x="2127" y="162"/>
                    </a:cubicBezTo>
                    <a:cubicBezTo>
                      <a:pt x="1933" y="62"/>
                      <a:pt x="1734" y="1"/>
                      <a:pt x="15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37"/>
              <p:cNvSpPr/>
              <p:nvPr/>
            </p:nvSpPr>
            <p:spPr>
              <a:xfrm>
                <a:off x="4168722" y="2102827"/>
                <a:ext cx="42703" cy="14557"/>
              </a:xfrm>
              <a:custGeom>
                <a:rect b="b" l="l" r="r" t="t"/>
                <a:pathLst>
                  <a:path extrusionOk="0" h="421" w="1235">
                    <a:moveTo>
                      <a:pt x="655" y="1"/>
                    </a:moveTo>
                    <a:cubicBezTo>
                      <a:pt x="583" y="1"/>
                      <a:pt x="510" y="15"/>
                      <a:pt x="436" y="45"/>
                    </a:cubicBezTo>
                    <a:cubicBezTo>
                      <a:pt x="284" y="111"/>
                      <a:pt x="139" y="210"/>
                      <a:pt x="46" y="348"/>
                    </a:cubicBezTo>
                    <a:cubicBezTo>
                      <a:pt x="27" y="368"/>
                      <a:pt x="13" y="394"/>
                      <a:pt x="0" y="421"/>
                    </a:cubicBezTo>
                    <a:cubicBezTo>
                      <a:pt x="197" y="213"/>
                      <a:pt x="419" y="128"/>
                      <a:pt x="648" y="128"/>
                    </a:cubicBezTo>
                    <a:cubicBezTo>
                      <a:pt x="842" y="128"/>
                      <a:pt x="1041" y="189"/>
                      <a:pt x="1235" y="289"/>
                    </a:cubicBezTo>
                    <a:cubicBezTo>
                      <a:pt x="1176" y="229"/>
                      <a:pt x="1110" y="177"/>
                      <a:pt x="1044" y="130"/>
                    </a:cubicBezTo>
                    <a:cubicBezTo>
                      <a:pt x="919" y="49"/>
                      <a:pt x="789" y="1"/>
                      <a:pt x="6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37"/>
              <p:cNvSpPr/>
              <p:nvPr/>
            </p:nvSpPr>
            <p:spPr>
              <a:xfrm>
                <a:off x="3898153" y="2144528"/>
                <a:ext cx="35" cy="277"/>
              </a:xfrm>
              <a:custGeom>
                <a:rect b="b" l="l" r="r" t="t"/>
                <a:pathLst>
                  <a:path extrusionOk="0" h="8" w="1">
                    <a:moveTo>
                      <a:pt x="1" y="1"/>
                    </a:moveTo>
                    <a:lnTo>
                      <a:pt x="1" y="7"/>
                    </a:lnTo>
                    <a:lnTo>
                      <a:pt x="1" y="7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37"/>
              <p:cNvSpPr/>
              <p:nvPr/>
            </p:nvSpPr>
            <p:spPr>
              <a:xfrm>
                <a:off x="3763923" y="1986924"/>
                <a:ext cx="155737" cy="156498"/>
              </a:xfrm>
              <a:custGeom>
                <a:rect b="b" l="l" r="r" t="t"/>
                <a:pathLst>
                  <a:path extrusionOk="0" h="4526" w="4504">
                    <a:moveTo>
                      <a:pt x="1164" y="1"/>
                    </a:moveTo>
                    <a:cubicBezTo>
                      <a:pt x="1082" y="1"/>
                      <a:pt x="999" y="6"/>
                      <a:pt x="918" y="16"/>
                    </a:cubicBezTo>
                    <a:cubicBezTo>
                      <a:pt x="614" y="49"/>
                      <a:pt x="317" y="154"/>
                      <a:pt x="60" y="320"/>
                    </a:cubicBezTo>
                    <a:cubicBezTo>
                      <a:pt x="46" y="405"/>
                      <a:pt x="40" y="498"/>
                      <a:pt x="40" y="584"/>
                    </a:cubicBezTo>
                    <a:cubicBezTo>
                      <a:pt x="0" y="1871"/>
                      <a:pt x="581" y="3159"/>
                      <a:pt x="1572" y="3971"/>
                    </a:cubicBezTo>
                    <a:cubicBezTo>
                      <a:pt x="1776" y="4143"/>
                      <a:pt x="2001" y="4295"/>
                      <a:pt x="2258" y="4347"/>
                    </a:cubicBezTo>
                    <a:cubicBezTo>
                      <a:pt x="2326" y="4362"/>
                      <a:pt x="2395" y="4369"/>
                      <a:pt x="2463" y="4369"/>
                    </a:cubicBezTo>
                    <a:cubicBezTo>
                      <a:pt x="2730" y="4369"/>
                      <a:pt x="2995" y="4262"/>
                      <a:pt x="3189" y="4083"/>
                    </a:cubicBezTo>
                    <a:cubicBezTo>
                      <a:pt x="3377" y="3908"/>
                      <a:pt x="3502" y="3514"/>
                      <a:pt x="3790" y="3514"/>
                    </a:cubicBezTo>
                    <a:cubicBezTo>
                      <a:pt x="3827" y="3514"/>
                      <a:pt x="3866" y="3521"/>
                      <a:pt x="3909" y="3535"/>
                    </a:cubicBezTo>
                    <a:cubicBezTo>
                      <a:pt x="3843" y="3568"/>
                      <a:pt x="3797" y="3634"/>
                      <a:pt x="3777" y="3707"/>
                    </a:cubicBezTo>
                    <a:cubicBezTo>
                      <a:pt x="3751" y="3786"/>
                      <a:pt x="3751" y="3879"/>
                      <a:pt x="3784" y="3958"/>
                    </a:cubicBezTo>
                    <a:cubicBezTo>
                      <a:pt x="3821" y="4033"/>
                      <a:pt x="3900" y="4084"/>
                      <a:pt x="3980" y="4084"/>
                    </a:cubicBezTo>
                    <a:cubicBezTo>
                      <a:pt x="3985" y="4084"/>
                      <a:pt x="3990" y="4084"/>
                      <a:pt x="3995" y="4083"/>
                    </a:cubicBezTo>
                    <a:cubicBezTo>
                      <a:pt x="4087" y="4077"/>
                      <a:pt x="4167" y="3997"/>
                      <a:pt x="4206" y="3912"/>
                    </a:cubicBezTo>
                    <a:lnTo>
                      <a:pt x="4206" y="3912"/>
                    </a:lnTo>
                    <a:cubicBezTo>
                      <a:pt x="4206" y="4024"/>
                      <a:pt x="4200" y="4149"/>
                      <a:pt x="4114" y="4222"/>
                    </a:cubicBezTo>
                    <a:cubicBezTo>
                      <a:pt x="4054" y="4275"/>
                      <a:pt x="3969" y="4281"/>
                      <a:pt x="3889" y="4281"/>
                    </a:cubicBezTo>
                    <a:cubicBezTo>
                      <a:pt x="3909" y="4281"/>
                      <a:pt x="3903" y="4499"/>
                      <a:pt x="3896" y="4526"/>
                    </a:cubicBezTo>
                    <a:cubicBezTo>
                      <a:pt x="4041" y="4479"/>
                      <a:pt x="4186" y="4400"/>
                      <a:pt x="4292" y="4288"/>
                    </a:cubicBezTo>
                    <a:cubicBezTo>
                      <a:pt x="4503" y="4063"/>
                      <a:pt x="4457" y="3740"/>
                      <a:pt x="4266" y="3522"/>
                    </a:cubicBezTo>
                    <a:cubicBezTo>
                      <a:pt x="4167" y="3410"/>
                      <a:pt x="4054" y="3370"/>
                      <a:pt x="3909" y="3350"/>
                    </a:cubicBezTo>
                    <a:cubicBezTo>
                      <a:pt x="3777" y="3330"/>
                      <a:pt x="3658" y="3297"/>
                      <a:pt x="3572" y="3192"/>
                    </a:cubicBezTo>
                    <a:cubicBezTo>
                      <a:pt x="3407" y="3014"/>
                      <a:pt x="3321" y="2743"/>
                      <a:pt x="3242" y="2518"/>
                    </a:cubicBezTo>
                    <a:cubicBezTo>
                      <a:pt x="3156" y="2267"/>
                      <a:pt x="3084" y="2010"/>
                      <a:pt x="3011" y="1759"/>
                    </a:cubicBezTo>
                    <a:cubicBezTo>
                      <a:pt x="2859" y="1264"/>
                      <a:pt x="2681" y="755"/>
                      <a:pt x="2291" y="405"/>
                    </a:cubicBezTo>
                    <a:cubicBezTo>
                      <a:pt x="1979" y="125"/>
                      <a:pt x="1570" y="1"/>
                      <a:pt x="1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37"/>
              <p:cNvSpPr/>
              <p:nvPr/>
            </p:nvSpPr>
            <p:spPr>
              <a:xfrm>
                <a:off x="3909806" y="2134708"/>
                <a:ext cx="227451" cy="101692"/>
              </a:xfrm>
              <a:custGeom>
                <a:rect b="b" l="l" r="r" t="t"/>
                <a:pathLst>
                  <a:path extrusionOk="0" h="2941" w="6578">
                    <a:moveTo>
                      <a:pt x="232" y="1"/>
                    </a:moveTo>
                    <a:cubicBezTo>
                      <a:pt x="172" y="80"/>
                      <a:pt x="93" y="146"/>
                      <a:pt x="0" y="199"/>
                    </a:cubicBezTo>
                    <a:cubicBezTo>
                      <a:pt x="416" y="826"/>
                      <a:pt x="945" y="1374"/>
                      <a:pt x="1460" y="1922"/>
                    </a:cubicBezTo>
                    <a:cubicBezTo>
                      <a:pt x="1612" y="2074"/>
                      <a:pt x="1757" y="2233"/>
                      <a:pt x="1929" y="2358"/>
                    </a:cubicBezTo>
                    <a:cubicBezTo>
                      <a:pt x="2298" y="2635"/>
                      <a:pt x="2761" y="2774"/>
                      <a:pt x="3216" y="2860"/>
                    </a:cubicBezTo>
                    <a:cubicBezTo>
                      <a:pt x="3439" y="2904"/>
                      <a:pt x="3669" y="2940"/>
                      <a:pt x="3896" y="2940"/>
                    </a:cubicBezTo>
                    <a:cubicBezTo>
                      <a:pt x="4005" y="2940"/>
                      <a:pt x="4113" y="2932"/>
                      <a:pt x="4220" y="2913"/>
                    </a:cubicBezTo>
                    <a:cubicBezTo>
                      <a:pt x="4457" y="2873"/>
                      <a:pt x="4682" y="2781"/>
                      <a:pt x="4900" y="2688"/>
                    </a:cubicBezTo>
                    <a:cubicBezTo>
                      <a:pt x="5316" y="2503"/>
                      <a:pt x="5732" y="2299"/>
                      <a:pt x="6075" y="1988"/>
                    </a:cubicBezTo>
                    <a:cubicBezTo>
                      <a:pt x="6287" y="1797"/>
                      <a:pt x="6471" y="1559"/>
                      <a:pt x="6577" y="1295"/>
                    </a:cubicBezTo>
                    <a:lnTo>
                      <a:pt x="6577" y="1295"/>
                    </a:lnTo>
                    <a:cubicBezTo>
                      <a:pt x="6478" y="1434"/>
                      <a:pt x="6353" y="1559"/>
                      <a:pt x="6234" y="1671"/>
                    </a:cubicBezTo>
                    <a:cubicBezTo>
                      <a:pt x="5983" y="1909"/>
                      <a:pt x="5692" y="2100"/>
                      <a:pt x="5375" y="2246"/>
                    </a:cubicBezTo>
                    <a:cubicBezTo>
                      <a:pt x="4900" y="2468"/>
                      <a:pt x="4348" y="2601"/>
                      <a:pt x="3807" y="2601"/>
                    </a:cubicBezTo>
                    <a:cubicBezTo>
                      <a:pt x="3657" y="2601"/>
                      <a:pt x="3508" y="2591"/>
                      <a:pt x="3361" y="2569"/>
                    </a:cubicBezTo>
                    <a:cubicBezTo>
                      <a:pt x="2694" y="2477"/>
                      <a:pt x="2113" y="2081"/>
                      <a:pt x="1625" y="1625"/>
                    </a:cubicBezTo>
                    <a:cubicBezTo>
                      <a:pt x="1440" y="1480"/>
                      <a:pt x="1268" y="1321"/>
                      <a:pt x="1110" y="1150"/>
                    </a:cubicBezTo>
                    <a:cubicBezTo>
                      <a:pt x="918" y="958"/>
                      <a:pt x="733" y="760"/>
                      <a:pt x="575" y="542"/>
                    </a:cubicBezTo>
                    <a:cubicBezTo>
                      <a:pt x="496" y="436"/>
                      <a:pt x="416" y="324"/>
                      <a:pt x="350" y="205"/>
                    </a:cubicBezTo>
                    <a:cubicBezTo>
                      <a:pt x="311" y="139"/>
                      <a:pt x="265" y="73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37"/>
              <p:cNvSpPr/>
              <p:nvPr/>
            </p:nvSpPr>
            <p:spPr>
              <a:xfrm>
                <a:off x="3791067" y="1998403"/>
                <a:ext cx="84023" cy="107467"/>
              </a:xfrm>
              <a:custGeom>
                <a:rect b="b" l="l" r="r" t="t"/>
                <a:pathLst>
                  <a:path extrusionOk="0" h="3108" w="2430">
                    <a:moveTo>
                      <a:pt x="314" y="0"/>
                    </a:moveTo>
                    <a:cubicBezTo>
                      <a:pt x="235" y="0"/>
                      <a:pt x="158" y="11"/>
                      <a:pt x="87" y="40"/>
                    </a:cubicBezTo>
                    <a:cubicBezTo>
                      <a:pt x="27" y="67"/>
                      <a:pt x="1" y="146"/>
                      <a:pt x="67" y="179"/>
                    </a:cubicBezTo>
                    <a:cubicBezTo>
                      <a:pt x="225" y="265"/>
                      <a:pt x="417" y="271"/>
                      <a:pt x="589" y="331"/>
                    </a:cubicBezTo>
                    <a:cubicBezTo>
                      <a:pt x="721" y="377"/>
                      <a:pt x="846" y="450"/>
                      <a:pt x="958" y="542"/>
                    </a:cubicBezTo>
                    <a:cubicBezTo>
                      <a:pt x="1183" y="740"/>
                      <a:pt x="1335" y="1004"/>
                      <a:pt x="1460" y="1275"/>
                    </a:cubicBezTo>
                    <a:cubicBezTo>
                      <a:pt x="1731" y="1876"/>
                      <a:pt x="1804" y="2589"/>
                      <a:pt x="2279" y="3084"/>
                    </a:cubicBezTo>
                    <a:cubicBezTo>
                      <a:pt x="2295" y="3101"/>
                      <a:pt x="2314" y="3108"/>
                      <a:pt x="2331" y="3108"/>
                    </a:cubicBezTo>
                    <a:cubicBezTo>
                      <a:pt x="2383" y="3108"/>
                      <a:pt x="2429" y="3045"/>
                      <a:pt x="2404" y="2985"/>
                    </a:cubicBezTo>
                    <a:cubicBezTo>
                      <a:pt x="2246" y="2655"/>
                      <a:pt x="2134" y="2305"/>
                      <a:pt x="2035" y="1955"/>
                    </a:cubicBezTo>
                    <a:cubicBezTo>
                      <a:pt x="1942" y="1632"/>
                      <a:pt x="1850" y="1295"/>
                      <a:pt x="1691" y="998"/>
                    </a:cubicBezTo>
                    <a:cubicBezTo>
                      <a:pt x="1546" y="714"/>
                      <a:pt x="1355" y="456"/>
                      <a:pt x="1097" y="265"/>
                    </a:cubicBezTo>
                    <a:cubicBezTo>
                      <a:pt x="965" y="166"/>
                      <a:pt x="820" y="100"/>
                      <a:pt x="661" y="54"/>
                    </a:cubicBezTo>
                    <a:cubicBezTo>
                      <a:pt x="554" y="26"/>
                      <a:pt x="432" y="0"/>
                      <a:pt x="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37"/>
              <p:cNvSpPr/>
              <p:nvPr/>
            </p:nvSpPr>
            <p:spPr>
              <a:xfrm>
                <a:off x="3925089" y="2199679"/>
                <a:ext cx="141768" cy="149824"/>
              </a:xfrm>
              <a:custGeom>
                <a:rect b="b" l="l" r="r" t="t"/>
                <a:pathLst>
                  <a:path extrusionOk="0" h="4333" w="4100">
                    <a:moveTo>
                      <a:pt x="43" y="0"/>
                    </a:moveTo>
                    <a:cubicBezTo>
                      <a:pt x="32" y="0"/>
                      <a:pt x="21" y="10"/>
                      <a:pt x="21" y="23"/>
                    </a:cubicBezTo>
                    <a:cubicBezTo>
                      <a:pt x="1" y="228"/>
                      <a:pt x="74" y="446"/>
                      <a:pt x="107" y="651"/>
                    </a:cubicBezTo>
                    <a:cubicBezTo>
                      <a:pt x="146" y="849"/>
                      <a:pt x="219" y="1053"/>
                      <a:pt x="298" y="1238"/>
                    </a:cubicBezTo>
                    <a:cubicBezTo>
                      <a:pt x="470" y="1628"/>
                      <a:pt x="681" y="1998"/>
                      <a:pt x="925" y="2348"/>
                    </a:cubicBezTo>
                    <a:cubicBezTo>
                      <a:pt x="1407" y="3028"/>
                      <a:pt x="2035" y="3615"/>
                      <a:pt x="2768" y="4018"/>
                    </a:cubicBezTo>
                    <a:cubicBezTo>
                      <a:pt x="2985" y="4137"/>
                      <a:pt x="3210" y="4249"/>
                      <a:pt x="3448" y="4302"/>
                    </a:cubicBezTo>
                    <a:cubicBezTo>
                      <a:pt x="3523" y="4320"/>
                      <a:pt x="3611" y="4332"/>
                      <a:pt x="3699" y="4332"/>
                    </a:cubicBezTo>
                    <a:cubicBezTo>
                      <a:pt x="3842" y="4332"/>
                      <a:pt x="3985" y="4299"/>
                      <a:pt x="4075" y="4196"/>
                    </a:cubicBezTo>
                    <a:cubicBezTo>
                      <a:pt x="4099" y="4178"/>
                      <a:pt x="4079" y="4143"/>
                      <a:pt x="4054" y="4143"/>
                    </a:cubicBezTo>
                    <a:cubicBezTo>
                      <a:pt x="4052" y="4143"/>
                      <a:pt x="4050" y="4143"/>
                      <a:pt x="4049" y="4144"/>
                    </a:cubicBezTo>
                    <a:cubicBezTo>
                      <a:pt x="3949" y="4170"/>
                      <a:pt x="3857" y="4210"/>
                      <a:pt x="3758" y="4210"/>
                    </a:cubicBezTo>
                    <a:cubicBezTo>
                      <a:pt x="3639" y="4210"/>
                      <a:pt x="3527" y="4183"/>
                      <a:pt x="3421" y="4150"/>
                    </a:cubicBezTo>
                    <a:cubicBezTo>
                      <a:pt x="3223" y="4084"/>
                      <a:pt x="3038" y="3972"/>
                      <a:pt x="2860" y="3860"/>
                    </a:cubicBezTo>
                    <a:cubicBezTo>
                      <a:pt x="2530" y="3648"/>
                      <a:pt x="2213" y="3411"/>
                      <a:pt x="1922" y="3140"/>
                    </a:cubicBezTo>
                    <a:cubicBezTo>
                      <a:pt x="1341" y="2605"/>
                      <a:pt x="872" y="1951"/>
                      <a:pt x="542" y="1238"/>
                    </a:cubicBezTo>
                    <a:cubicBezTo>
                      <a:pt x="450" y="1040"/>
                      <a:pt x="377" y="836"/>
                      <a:pt x="291" y="637"/>
                    </a:cubicBezTo>
                    <a:cubicBezTo>
                      <a:pt x="245" y="532"/>
                      <a:pt x="199" y="426"/>
                      <a:pt x="166" y="314"/>
                    </a:cubicBezTo>
                    <a:cubicBezTo>
                      <a:pt x="126" y="215"/>
                      <a:pt x="107" y="109"/>
                      <a:pt x="60" y="10"/>
                    </a:cubicBezTo>
                    <a:cubicBezTo>
                      <a:pt x="56" y="3"/>
                      <a:pt x="49" y="0"/>
                      <a:pt x="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37"/>
              <p:cNvSpPr/>
              <p:nvPr/>
            </p:nvSpPr>
            <p:spPr>
              <a:xfrm>
                <a:off x="3917724" y="2152308"/>
                <a:ext cx="213793" cy="83850"/>
              </a:xfrm>
              <a:custGeom>
                <a:rect b="b" l="l" r="r" t="t"/>
                <a:pathLst>
                  <a:path extrusionOk="0" h="2425" w="6183">
                    <a:moveTo>
                      <a:pt x="37" y="1"/>
                    </a:moveTo>
                    <a:cubicBezTo>
                      <a:pt x="18" y="1"/>
                      <a:pt x="0" y="16"/>
                      <a:pt x="9" y="33"/>
                    </a:cubicBezTo>
                    <a:cubicBezTo>
                      <a:pt x="386" y="977"/>
                      <a:pt x="1125" y="1737"/>
                      <a:pt x="2056" y="2139"/>
                    </a:cubicBezTo>
                    <a:cubicBezTo>
                      <a:pt x="2495" y="2332"/>
                      <a:pt x="2973" y="2424"/>
                      <a:pt x="3452" y="2424"/>
                    </a:cubicBezTo>
                    <a:cubicBezTo>
                      <a:pt x="3960" y="2424"/>
                      <a:pt x="4469" y="2320"/>
                      <a:pt x="4935" y="2120"/>
                    </a:cubicBezTo>
                    <a:cubicBezTo>
                      <a:pt x="5443" y="1902"/>
                      <a:pt x="5866" y="1572"/>
                      <a:pt x="6183" y="1116"/>
                    </a:cubicBezTo>
                    <a:lnTo>
                      <a:pt x="6176" y="1109"/>
                    </a:lnTo>
                    <a:cubicBezTo>
                      <a:pt x="5542" y="1823"/>
                      <a:pt x="4605" y="2258"/>
                      <a:pt x="3661" y="2285"/>
                    </a:cubicBezTo>
                    <a:cubicBezTo>
                      <a:pt x="3627" y="2286"/>
                      <a:pt x="3592" y="2287"/>
                      <a:pt x="3558" y="2287"/>
                    </a:cubicBezTo>
                    <a:cubicBezTo>
                      <a:pt x="2638" y="2287"/>
                      <a:pt x="1754" y="1860"/>
                      <a:pt x="1072" y="1268"/>
                    </a:cubicBezTo>
                    <a:cubicBezTo>
                      <a:pt x="669" y="905"/>
                      <a:pt x="326" y="482"/>
                      <a:pt x="62" y="13"/>
                    </a:cubicBezTo>
                    <a:cubicBezTo>
                      <a:pt x="55" y="5"/>
                      <a:pt x="46" y="1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37"/>
              <p:cNvSpPr/>
              <p:nvPr/>
            </p:nvSpPr>
            <p:spPr>
              <a:xfrm>
                <a:off x="3716587" y="2193386"/>
                <a:ext cx="163344" cy="59819"/>
              </a:xfrm>
              <a:custGeom>
                <a:rect b="b" l="l" r="r" t="t"/>
                <a:pathLst>
                  <a:path extrusionOk="0" h="1730" w="4724">
                    <a:moveTo>
                      <a:pt x="4648" y="1"/>
                    </a:moveTo>
                    <a:cubicBezTo>
                      <a:pt x="4629" y="1"/>
                      <a:pt x="4609" y="9"/>
                      <a:pt x="4598" y="27"/>
                    </a:cubicBezTo>
                    <a:cubicBezTo>
                      <a:pt x="4235" y="602"/>
                      <a:pt x="3733" y="1090"/>
                      <a:pt x="3093" y="1334"/>
                    </a:cubicBezTo>
                    <a:cubicBezTo>
                      <a:pt x="2782" y="1453"/>
                      <a:pt x="2455" y="1512"/>
                      <a:pt x="2126" y="1512"/>
                    </a:cubicBezTo>
                    <a:cubicBezTo>
                      <a:pt x="1763" y="1512"/>
                      <a:pt x="1399" y="1440"/>
                      <a:pt x="1059" y="1301"/>
                    </a:cubicBezTo>
                    <a:cubicBezTo>
                      <a:pt x="682" y="1150"/>
                      <a:pt x="352" y="918"/>
                      <a:pt x="49" y="648"/>
                    </a:cubicBezTo>
                    <a:cubicBezTo>
                      <a:pt x="44" y="645"/>
                      <a:pt x="39" y="643"/>
                      <a:pt x="34" y="643"/>
                    </a:cubicBezTo>
                    <a:cubicBezTo>
                      <a:pt x="17" y="643"/>
                      <a:pt x="0" y="659"/>
                      <a:pt x="16" y="674"/>
                    </a:cubicBezTo>
                    <a:cubicBezTo>
                      <a:pt x="438" y="1295"/>
                      <a:pt x="1198" y="1645"/>
                      <a:pt x="1930" y="1717"/>
                    </a:cubicBezTo>
                    <a:cubicBezTo>
                      <a:pt x="2013" y="1726"/>
                      <a:pt x="2096" y="1730"/>
                      <a:pt x="2179" y="1730"/>
                    </a:cubicBezTo>
                    <a:cubicBezTo>
                      <a:pt x="2835" y="1730"/>
                      <a:pt x="3481" y="1479"/>
                      <a:pt x="3991" y="1057"/>
                    </a:cubicBezTo>
                    <a:cubicBezTo>
                      <a:pt x="4308" y="800"/>
                      <a:pt x="4558" y="469"/>
                      <a:pt x="4710" y="73"/>
                    </a:cubicBezTo>
                    <a:cubicBezTo>
                      <a:pt x="4723" y="30"/>
                      <a:pt x="4685" y="1"/>
                      <a:pt x="4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37"/>
              <p:cNvSpPr/>
              <p:nvPr/>
            </p:nvSpPr>
            <p:spPr>
              <a:xfrm>
                <a:off x="3820527" y="2176304"/>
                <a:ext cx="35649" cy="52973"/>
              </a:xfrm>
              <a:custGeom>
                <a:rect b="b" l="l" r="r" t="t"/>
                <a:pathLst>
                  <a:path extrusionOk="0" h="1532" w="1031">
                    <a:moveTo>
                      <a:pt x="972" y="1"/>
                    </a:moveTo>
                    <a:cubicBezTo>
                      <a:pt x="960" y="1"/>
                      <a:pt x="948" y="5"/>
                      <a:pt x="938" y="13"/>
                    </a:cubicBezTo>
                    <a:cubicBezTo>
                      <a:pt x="833" y="118"/>
                      <a:pt x="786" y="283"/>
                      <a:pt x="727" y="415"/>
                    </a:cubicBezTo>
                    <a:cubicBezTo>
                      <a:pt x="674" y="561"/>
                      <a:pt x="621" y="713"/>
                      <a:pt x="555" y="858"/>
                    </a:cubicBezTo>
                    <a:cubicBezTo>
                      <a:pt x="496" y="983"/>
                      <a:pt x="423" y="1102"/>
                      <a:pt x="331" y="1208"/>
                    </a:cubicBezTo>
                    <a:cubicBezTo>
                      <a:pt x="238" y="1307"/>
                      <a:pt x="139" y="1386"/>
                      <a:pt x="27" y="1465"/>
                    </a:cubicBezTo>
                    <a:cubicBezTo>
                      <a:pt x="1" y="1485"/>
                      <a:pt x="7" y="1531"/>
                      <a:pt x="47" y="1531"/>
                    </a:cubicBezTo>
                    <a:cubicBezTo>
                      <a:pt x="337" y="1518"/>
                      <a:pt x="555" y="1241"/>
                      <a:pt x="681" y="1003"/>
                    </a:cubicBezTo>
                    <a:cubicBezTo>
                      <a:pt x="753" y="864"/>
                      <a:pt x="819" y="713"/>
                      <a:pt x="879" y="561"/>
                    </a:cubicBezTo>
                    <a:cubicBezTo>
                      <a:pt x="932" y="402"/>
                      <a:pt x="1031" y="224"/>
                      <a:pt x="1024" y="52"/>
                    </a:cubicBezTo>
                    <a:cubicBezTo>
                      <a:pt x="1024" y="20"/>
                      <a:pt x="999" y="1"/>
                      <a:pt x="9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37"/>
              <p:cNvSpPr/>
              <p:nvPr/>
            </p:nvSpPr>
            <p:spPr>
              <a:xfrm>
                <a:off x="3841308" y="2224886"/>
                <a:ext cx="50864" cy="201414"/>
              </a:xfrm>
              <a:custGeom>
                <a:rect b="b" l="l" r="r" t="t"/>
                <a:pathLst>
                  <a:path extrusionOk="0" h="5825" w="1471">
                    <a:moveTo>
                      <a:pt x="1432" y="1"/>
                    </a:moveTo>
                    <a:cubicBezTo>
                      <a:pt x="1419" y="1"/>
                      <a:pt x="1406" y="8"/>
                      <a:pt x="1400" y="27"/>
                    </a:cubicBezTo>
                    <a:cubicBezTo>
                      <a:pt x="1308" y="423"/>
                      <a:pt x="1255" y="826"/>
                      <a:pt x="1229" y="1236"/>
                    </a:cubicBezTo>
                    <a:cubicBezTo>
                      <a:pt x="1209" y="1652"/>
                      <a:pt x="1216" y="2068"/>
                      <a:pt x="1209" y="2484"/>
                    </a:cubicBezTo>
                    <a:cubicBezTo>
                      <a:pt x="1189" y="3296"/>
                      <a:pt x="1077" y="4095"/>
                      <a:pt x="747" y="4854"/>
                    </a:cubicBezTo>
                    <a:cubicBezTo>
                      <a:pt x="615" y="5171"/>
                      <a:pt x="423" y="5646"/>
                      <a:pt x="47" y="5739"/>
                    </a:cubicBezTo>
                    <a:cubicBezTo>
                      <a:pt x="1" y="5752"/>
                      <a:pt x="14" y="5825"/>
                      <a:pt x="60" y="5825"/>
                    </a:cubicBezTo>
                    <a:cubicBezTo>
                      <a:pt x="397" y="5825"/>
                      <a:pt x="608" y="5521"/>
                      <a:pt x="753" y="5257"/>
                    </a:cubicBezTo>
                    <a:cubicBezTo>
                      <a:pt x="945" y="4900"/>
                      <a:pt x="1097" y="4517"/>
                      <a:pt x="1202" y="4121"/>
                    </a:cubicBezTo>
                    <a:cubicBezTo>
                      <a:pt x="1427" y="3296"/>
                      <a:pt x="1420" y="2418"/>
                      <a:pt x="1407" y="1566"/>
                    </a:cubicBezTo>
                    <a:cubicBezTo>
                      <a:pt x="1400" y="1064"/>
                      <a:pt x="1394" y="549"/>
                      <a:pt x="1466" y="40"/>
                    </a:cubicBezTo>
                    <a:cubicBezTo>
                      <a:pt x="1470" y="17"/>
                      <a:pt x="1451" y="1"/>
                      <a:pt x="14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37"/>
              <p:cNvSpPr/>
              <p:nvPr/>
            </p:nvSpPr>
            <p:spPr>
              <a:xfrm>
                <a:off x="3776233" y="2369662"/>
                <a:ext cx="26071" cy="29356"/>
              </a:xfrm>
              <a:custGeom>
                <a:rect b="b" l="l" r="r" t="t"/>
                <a:pathLst>
                  <a:path extrusionOk="0" h="849" w="754">
                    <a:moveTo>
                      <a:pt x="625" y="1"/>
                    </a:moveTo>
                    <a:cubicBezTo>
                      <a:pt x="607" y="1"/>
                      <a:pt x="589" y="3"/>
                      <a:pt x="569" y="7"/>
                    </a:cubicBezTo>
                    <a:cubicBezTo>
                      <a:pt x="509" y="13"/>
                      <a:pt x="450" y="27"/>
                      <a:pt x="397" y="46"/>
                    </a:cubicBezTo>
                    <a:cubicBezTo>
                      <a:pt x="278" y="86"/>
                      <a:pt x="179" y="152"/>
                      <a:pt x="106" y="251"/>
                    </a:cubicBezTo>
                    <a:cubicBezTo>
                      <a:pt x="40" y="337"/>
                      <a:pt x="1" y="449"/>
                      <a:pt x="1" y="555"/>
                    </a:cubicBezTo>
                    <a:cubicBezTo>
                      <a:pt x="1" y="667"/>
                      <a:pt x="34" y="766"/>
                      <a:pt x="113" y="839"/>
                    </a:cubicBezTo>
                    <a:cubicBezTo>
                      <a:pt x="121" y="845"/>
                      <a:pt x="130" y="848"/>
                      <a:pt x="138" y="848"/>
                    </a:cubicBezTo>
                    <a:cubicBezTo>
                      <a:pt x="162" y="848"/>
                      <a:pt x="181" y="824"/>
                      <a:pt x="166" y="799"/>
                    </a:cubicBezTo>
                    <a:lnTo>
                      <a:pt x="172" y="799"/>
                    </a:lnTo>
                    <a:cubicBezTo>
                      <a:pt x="80" y="654"/>
                      <a:pt x="113" y="449"/>
                      <a:pt x="232" y="324"/>
                    </a:cubicBezTo>
                    <a:cubicBezTo>
                      <a:pt x="291" y="258"/>
                      <a:pt x="371" y="211"/>
                      <a:pt x="456" y="178"/>
                    </a:cubicBezTo>
                    <a:cubicBezTo>
                      <a:pt x="503" y="165"/>
                      <a:pt x="549" y="159"/>
                      <a:pt x="595" y="152"/>
                    </a:cubicBezTo>
                    <a:cubicBezTo>
                      <a:pt x="648" y="145"/>
                      <a:pt x="694" y="139"/>
                      <a:pt x="740" y="99"/>
                    </a:cubicBezTo>
                    <a:cubicBezTo>
                      <a:pt x="753" y="86"/>
                      <a:pt x="753" y="53"/>
                      <a:pt x="740" y="40"/>
                    </a:cubicBezTo>
                    <a:cubicBezTo>
                      <a:pt x="703" y="12"/>
                      <a:pt x="667" y="1"/>
                      <a:pt x="6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37"/>
              <p:cNvSpPr/>
              <p:nvPr/>
            </p:nvSpPr>
            <p:spPr>
              <a:xfrm>
                <a:off x="3977370" y="2255625"/>
                <a:ext cx="120952" cy="27074"/>
              </a:xfrm>
              <a:custGeom>
                <a:rect b="b" l="l" r="r" t="t"/>
                <a:pathLst>
                  <a:path extrusionOk="0" h="783" w="3498">
                    <a:moveTo>
                      <a:pt x="3456" y="0"/>
                    </a:moveTo>
                    <a:cubicBezTo>
                      <a:pt x="3449" y="0"/>
                      <a:pt x="3441" y="3"/>
                      <a:pt x="3435" y="10"/>
                    </a:cubicBezTo>
                    <a:cubicBezTo>
                      <a:pt x="3012" y="485"/>
                      <a:pt x="2371" y="551"/>
                      <a:pt x="1771" y="591"/>
                    </a:cubicBezTo>
                    <a:cubicBezTo>
                      <a:pt x="1675" y="597"/>
                      <a:pt x="1579" y="601"/>
                      <a:pt x="1484" y="601"/>
                    </a:cubicBezTo>
                    <a:cubicBezTo>
                      <a:pt x="1257" y="601"/>
                      <a:pt x="1034" y="578"/>
                      <a:pt x="820" y="498"/>
                    </a:cubicBezTo>
                    <a:cubicBezTo>
                      <a:pt x="536" y="393"/>
                      <a:pt x="265" y="234"/>
                      <a:pt x="14" y="69"/>
                    </a:cubicBezTo>
                    <a:lnTo>
                      <a:pt x="1" y="83"/>
                    </a:lnTo>
                    <a:cubicBezTo>
                      <a:pt x="245" y="287"/>
                      <a:pt x="490" y="498"/>
                      <a:pt x="780" y="631"/>
                    </a:cubicBezTo>
                    <a:cubicBezTo>
                      <a:pt x="1043" y="746"/>
                      <a:pt x="1314" y="782"/>
                      <a:pt x="1593" y="782"/>
                    </a:cubicBezTo>
                    <a:cubicBezTo>
                      <a:pt x="1665" y="782"/>
                      <a:pt x="1737" y="780"/>
                      <a:pt x="1810" y="776"/>
                    </a:cubicBezTo>
                    <a:cubicBezTo>
                      <a:pt x="2404" y="743"/>
                      <a:pt x="3184" y="657"/>
                      <a:pt x="3487" y="49"/>
                    </a:cubicBezTo>
                    <a:cubicBezTo>
                      <a:pt x="3497" y="25"/>
                      <a:pt x="3478" y="0"/>
                      <a:pt x="34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37"/>
              <p:cNvSpPr/>
              <p:nvPr/>
            </p:nvSpPr>
            <p:spPr>
              <a:xfrm>
                <a:off x="4099982" y="2232873"/>
                <a:ext cx="7365" cy="13831"/>
              </a:xfrm>
              <a:custGeom>
                <a:rect b="b" l="l" r="r" t="t"/>
                <a:pathLst>
                  <a:path extrusionOk="0" h="400" w="213">
                    <a:moveTo>
                      <a:pt x="44" y="0"/>
                    </a:moveTo>
                    <a:cubicBezTo>
                      <a:pt x="33" y="0"/>
                      <a:pt x="22" y="6"/>
                      <a:pt x="14" y="14"/>
                    </a:cubicBezTo>
                    <a:cubicBezTo>
                      <a:pt x="1" y="34"/>
                      <a:pt x="1" y="54"/>
                      <a:pt x="21" y="67"/>
                    </a:cubicBezTo>
                    <a:cubicBezTo>
                      <a:pt x="40" y="93"/>
                      <a:pt x="47" y="107"/>
                      <a:pt x="67" y="133"/>
                    </a:cubicBezTo>
                    <a:lnTo>
                      <a:pt x="73" y="146"/>
                    </a:lnTo>
                    <a:cubicBezTo>
                      <a:pt x="73" y="151"/>
                      <a:pt x="73" y="152"/>
                      <a:pt x="73" y="152"/>
                    </a:cubicBezTo>
                    <a:cubicBezTo>
                      <a:pt x="73" y="153"/>
                      <a:pt x="73" y="153"/>
                      <a:pt x="73" y="153"/>
                    </a:cubicBezTo>
                    <a:lnTo>
                      <a:pt x="80" y="159"/>
                    </a:lnTo>
                    <a:cubicBezTo>
                      <a:pt x="80" y="173"/>
                      <a:pt x="87" y="186"/>
                      <a:pt x="87" y="199"/>
                    </a:cubicBezTo>
                    <a:lnTo>
                      <a:pt x="93" y="206"/>
                    </a:lnTo>
                    <a:cubicBezTo>
                      <a:pt x="93" y="211"/>
                      <a:pt x="93" y="212"/>
                      <a:pt x="93" y="212"/>
                    </a:cubicBezTo>
                    <a:cubicBezTo>
                      <a:pt x="93" y="212"/>
                      <a:pt x="93" y="212"/>
                      <a:pt x="93" y="212"/>
                    </a:cubicBezTo>
                    <a:lnTo>
                      <a:pt x="93" y="232"/>
                    </a:lnTo>
                    <a:lnTo>
                      <a:pt x="93" y="272"/>
                    </a:lnTo>
                    <a:cubicBezTo>
                      <a:pt x="93" y="274"/>
                      <a:pt x="93" y="278"/>
                      <a:pt x="93" y="278"/>
                    </a:cubicBezTo>
                    <a:cubicBezTo>
                      <a:pt x="87" y="292"/>
                      <a:pt x="87" y="298"/>
                      <a:pt x="87" y="311"/>
                    </a:cubicBezTo>
                    <a:cubicBezTo>
                      <a:pt x="87" y="318"/>
                      <a:pt x="87" y="325"/>
                      <a:pt x="87" y="331"/>
                    </a:cubicBezTo>
                    <a:cubicBezTo>
                      <a:pt x="87" y="344"/>
                      <a:pt x="87" y="351"/>
                      <a:pt x="93" y="364"/>
                    </a:cubicBezTo>
                    <a:cubicBezTo>
                      <a:pt x="97" y="388"/>
                      <a:pt x="118" y="400"/>
                      <a:pt x="139" y="400"/>
                    </a:cubicBezTo>
                    <a:cubicBezTo>
                      <a:pt x="154" y="400"/>
                      <a:pt x="168" y="395"/>
                      <a:pt x="179" y="384"/>
                    </a:cubicBezTo>
                    <a:cubicBezTo>
                      <a:pt x="192" y="371"/>
                      <a:pt x="205" y="351"/>
                      <a:pt x="212" y="331"/>
                    </a:cubicBezTo>
                    <a:cubicBezTo>
                      <a:pt x="212" y="311"/>
                      <a:pt x="212" y="292"/>
                      <a:pt x="212" y="272"/>
                    </a:cubicBezTo>
                    <a:cubicBezTo>
                      <a:pt x="212" y="232"/>
                      <a:pt x="205" y="199"/>
                      <a:pt x="192" y="166"/>
                    </a:cubicBezTo>
                    <a:cubicBezTo>
                      <a:pt x="166" y="100"/>
                      <a:pt x="126" y="47"/>
                      <a:pt x="67" y="8"/>
                    </a:cubicBezTo>
                    <a:cubicBezTo>
                      <a:pt x="59" y="3"/>
                      <a:pt x="52" y="0"/>
                      <a:pt x="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37"/>
              <p:cNvSpPr/>
              <p:nvPr/>
            </p:nvSpPr>
            <p:spPr>
              <a:xfrm>
                <a:off x="3968795" y="2187646"/>
                <a:ext cx="152003" cy="17807"/>
              </a:xfrm>
              <a:custGeom>
                <a:rect b="b" l="l" r="r" t="t"/>
                <a:pathLst>
                  <a:path extrusionOk="0" h="515" w="4396">
                    <a:moveTo>
                      <a:pt x="38" y="1"/>
                    </a:moveTo>
                    <a:cubicBezTo>
                      <a:pt x="10" y="1"/>
                      <a:pt x="0" y="42"/>
                      <a:pt x="31" y="54"/>
                    </a:cubicBezTo>
                    <a:cubicBezTo>
                      <a:pt x="718" y="325"/>
                      <a:pt x="1437" y="470"/>
                      <a:pt x="2177" y="503"/>
                    </a:cubicBezTo>
                    <a:cubicBezTo>
                      <a:pt x="2313" y="511"/>
                      <a:pt x="2451" y="515"/>
                      <a:pt x="2590" y="515"/>
                    </a:cubicBezTo>
                    <a:cubicBezTo>
                      <a:pt x="2821" y="515"/>
                      <a:pt x="3053" y="504"/>
                      <a:pt x="3280" y="484"/>
                    </a:cubicBezTo>
                    <a:cubicBezTo>
                      <a:pt x="3451" y="470"/>
                      <a:pt x="3623" y="451"/>
                      <a:pt x="3795" y="424"/>
                    </a:cubicBezTo>
                    <a:cubicBezTo>
                      <a:pt x="3973" y="398"/>
                      <a:pt x="4171" y="378"/>
                      <a:pt x="4336" y="305"/>
                    </a:cubicBezTo>
                    <a:cubicBezTo>
                      <a:pt x="4396" y="272"/>
                      <a:pt x="4363" y="186"/>
                      <a:pt x="4303" y="180"/>
                    </a:cubicBezTo>
                    <a:cubicBezTo>
                      <a:pt x="4132" y="180"/>
                      <a:pt x="3960" y="233"/>
                      <a:pt x="3795" y="259"/>
                    </a:cubicBezTo>
                    <a:cubicBezTo>
                      <a:pt x="3610" y="286"/>
                      <a:pt x="3425" y="305"/>
                      <a:pt x="3247" y="319"/>
                    </a:cubicBezTo>
                    <a:cubicBezTo>
                      <a:pt x="3028" y="339"/>
                      <a:pt x="2810" y="347"/>
                      <a:pt x="2591" y="347"/>
                    </a:cubicBezTo>
                    <a:cubicBezTo>
                      <a:pt x="2453" y="347"/>
                      <a:pt x="2315" y="343"/>
                      <a:pt x="2177" y="338"/>
                    </a:cubicBezTo>
                    <a:cubicBezTo>
                      <a:pt x="1457" y="305"/>
                      <a:pt x="744" y="180"/>
                      <a:pt x="44" y="2"/>
                    </a:cubicBezTo>
                    <a:cubicBezTo>
                      <a:pt x="42" y="1"/>
                      <a:pt x="40" y="1"/>
                      <a:pt x="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37"/>
              <p:cNvSpPr/>
              <p:nvPr/>
            </p:nvSpPr>
            <p:spPr>
              <a:xfrm>
                <a:off x="4150327" y="2147847"/>
                <a:ext cx="57641" cy="41700"/>
              </a:xfrm>
              <a:custGeom>
                <a:rect b="b" l="l" r="r" t="t"/>
                <a:pathLst>
                  <a:path extrusionOk="0" h="1206" w="1667">
                    <a:moveTo>
                      <a:pt x="1634" y="1"/>
                    </a:moveTo>
                    <a:cubicBezTo>
                      <a:pt x="1630" y="1"/>
                      <a:pt x="1626" y="2"/>
                      <a:pt x="1622" y="4"/>
                    </a:cubicBezTo>
                    <a:cubicBezTo>
                      <a:pt x="1496" y="96"/>
                      <a:pt x="1397" y="208"/>
                      <a:pt x="1278" y="301"/>
                    </a:cubicBezTo>
                    <a:cubicBezTo>
                      <a:pt x="1146" y="406"/>
                      <a:pt x="1021" y="505"/>
                      <a:pt x="889" y="611"/>
                    </a:cubicBezTo>
                    <a:cubicBezTo>
                      <a:pt x="757" y="710"/>
                      <a:pt x="631" y="816"/>
                      <a:pt x="493" y="902"/>
                    </a:cubicBezTo>
                    <a:cubicBezTo>
                      <a:pt x="347" y="994"/>
                      <a:pt x="195" y="1067"/>
                      <a:pt x="44" y="1139"/>
                    </a:cubicBezTo>
                    <a:cubicBezTo>
                      <a:pt x="0" y="1158"/>
                      <a:pt x="33" y="1206"/>
                      <a:pt x="64" y="1206"/>
                    </a:cubicBezTo>
                    <a:cubicBezTo>
                      <a:pt x="66" y="1206"/>
                      <a:pt x="68" y="1206"/>
                      <a:pt x="70" y="1205"/>
                    </a:cubicBezTo>
                    <a:cubicBezTo>
                      <a:pt x="407" y="1159"/>
                      <a:pt x="704" y="954"/>
                      <a:pt x="961" y="743"/>
                    </a:cubicBezTo>
                    <a:cubicBezTo>
                      <a:pt x="1087" y="638"/>
                      <a:pt x="1219" y="532"/>
                      <a:pt x="1338" y="420"/>
                    </a:cubicBezTo>
                    <a:cubicBezTo>
                      <a:pt x="1457" y="307"/>
                      <a:pt x="1582" y="195"/>
                      <a:pt x="1661" y="43"/>
                    </a:cubicBezTo>
                    <a:cubicBezTo>
                      <a:pt x="1667" y="27"/>
                      <a:pt x="1654" y="1"/>
                      <a:pt x="1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37"/>
              <p:cNvSpPr/>
              <p:nvPr/>
            </p:nvSpPr>
            <p:spPr>
              <a:xfrm>
                <a:off x="4181585" y="2106769"/>
                <a:ext cx="29391" cy="11583"/>
              </a:xfrm>
              <a:custGeom>
                <a:rect b="b" l="l" r="r" t="t"/>
                <a:pathLst>
                  <a:path extrusionOk="0" h="335" w="850">
                    <a:moveTo>
                      <a:pt x="308" y="1"/>
                    </a:moveTo>
                    <a:cubicBezTo>
                      <a:pt x="289" y="1"/>
                      <a:pt x="269" y="1"/>
                      <a:pt x="249" y="3"/>
                    </a:cubicBezTo>
                    <a:cubicBezTo>
                      <a:pt x="170" y="10"/>
                      <a:pt x="97" y="30"/>
                      <a:pt x="24" y="69"/>
                    </a:cubicBezTo>
                    <a:cubicBezTo>
                      <a:pt x="0" y="81"/>
                      <a:pt x="15" y="116"/>
                      <a:pt x="44" y="116"/>
                    </a:cubicBezTo>
                    <a:cubicBezTo>
                      <a:pt x="46" y="116"/>
                      <a:pt x="48" y="116"/>
                      <a:pt x="51" y="115"/>
                    </a:cubicBezTo>
                    <a:lnTo>
                      <a:pt x="51" y="122"/>
                    </a:lnTo>
                    <a:cubicBezTo>
                      <a:pt x="108" y="111"/>
                      <a:pt x="166" y="104"/>
                      <a:pt x="223" y="104"/>
                    </a:cubicBezTo>
                    <a:cubicBezTo>
                      <a:pt x="300" y="104"/>
                      <a:pt x="376" y="115"/>
                      <a:pt x="447" y="142"/>
                    </a:cubicBezTo>
                    <a:cubicBezTo>
                      <a:pt x="513" y="162"/>
                      <a:pt x="572" y="188"/>
                      <a:pt x="625" y="228"/>
                    </a:cubicBezTo>
                    <a:cubicBezTo>
                      <a:pt x="652" y="241"/>
                      <a:pt x="672" y="261"/>
                      <a:pt x="698" y="280"/>
                    </a:cubicBezTo>
                    <a:cubicBezTo>
                      <a:pt x="722" y="305"/>
                      <a:pt x="752" y="334"/>
                      <a:pt x="787" y="334"/>
                    </a:cubicBezTo>
                    <a:cubicBezTo>
                      <a:pt x="790" y="334"/>
                      <a:pt x="793" y="334"/>
                      <a:pt x="797" y="333"/>
                    </a:cubicBezTo>
                    <a:cubicBezTo>
                      <a:pt x="810" y="333"/>
                      <a:pt x="837" y="320"/>
                      <a:pt x="837" y="307"/>
                    </a:cubicBezTo>
                    <a:cubicBezTo>
                      <a:pt x="850" y="221"/>
                      <a:pt x="757" y="162"/>
                      <a:pt x="698" y="122"/>
                    </a:cubicBezTo>
                    <a:cubicBezTo>
                      <a:pt x="632" y="76"/>
                      <a:pt x="559" y="43"/>
                      <a:pt x="480" y="23"/>
                    </a:cubicBezTo>
                    <a:cubicBezTo>
                      <a:pt x="426" y="8"/>
                      <a:pt x="367" y="1"/>
                      <a:pt x="3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37"/>
              <p:cNvSpPr/>
              <p:nvPr/>
            </p:nvSpPr>
            <p:spPr>
              <a:xfrm>
                <a:off x="3636747" y="2166692"/>
                <a:ext cx="32918" cy="8471"/>
              </a:xfrm>
              <a:custGeom>
                <a:rect b="b" l="l" r="r" t="t"/>
                <a:pathLst>
                  <a:path extrusionOk="0" h="245" w="952">
                    <a:moveTo>
                      <a:pt x="515" y="0"/>
                    </a:moveTo>
                    <a:cubicBezTo>
                      <a:pt x="436" y="0"/>
                      <a:pt x="350" y="7"/>
                      <a:pt x="271" y="27"/>
                    </a:cubicBezTo>
                    <a:cubicBezTo>
                      <a:pt x="231" y="40"/>
                      <a:pt x="198" y="53"/>
                      <a:pt x="159" y="66"/>
                    </a:cubicBezTo>
                    <a:cubicBezTo>
                      <a:pt x="139" y="73"/>
                      <a:pt x="119" y="79"/>
                      <a:pt x="99" y="93"/>
                    </a:cubicBezTo>
                    <a:cubicBezTo>
                      <a:pt x="93" y="99"/>
                      <a:pt x="86" y="106"/>
                      <a:pt x="80" y="106"/>
                    </a:cubicBezTo>
                    <a:cubicBezTo>
                      <a:pt x="78" y="106"/>
                      <a:pt x="77" y="107"/>
                      <a:pt x="75" y="108"/>
                    </a:cubicBezTo>
                    <a:lnTo>
                      <a:pt x="75" y="108"/>
                    </a:lnTo>
                    <a:cubicBezTo>
                      <a:pt x="69" y="97"/>
                      <a:pt x="58" y="91"/>
                      <a:pt x="46" y="91"/>
                    </a:cubicBezTo>
                    <a:cubicBezTo>
                      <a:pt x="39" y="91"/>
                      <a:pt x="32" y="94"/>
                      <a:pt x="27" y="99"/>
                    </a:cubicBezTo>
                    <a:cubicBezTo>
                      <a:pt x="0" y="119"/>
                      <a:pt x="0" y="159"/>
                      <a:pt x="14" y="185"/>
                    </a:cubicBezTo>
                    <a:cubicBezTo>
                      <a:pt x="29" y="211"/>
                      <a:pt x="54" y="218"/>
                      <a:pt x="81" y="218"/>
                    </a:cubicBezTo>
                    <a:cubicBezTo>
                      <a:pt x="101" y="218"/>
                      <a:pt x="122" y="214"/>
                      <a:pt x="139" y="211"/>
                    </a:cubicBezTo>
                    <a:cubicBezTo>
                      <a:pt x="225" y="185"/>
                      <a:pt x="297" y="152"/>
                      <a:pt x="390" y="145"/>
                    </a:cubicBezTo>
                    <a:cubicBezTo>
                      <a:pt x="476" y="145"/>
                      <a:pt x="562" y="152"/>
                      <a:pt x="647" y="172"/>
                    </a:cubicBezTo>
                    <a:cubicBezTo>
                      <a:pt x="729" y="191"/>
                      <a:pt x="810" y="245"/>
                      <a:pt x="892" y="245"/>
                    </a:cubicBezTo>
                    <a:cubicBezTo>
                      <a:pt x="896" y="245"/>
                      <a:pt x="900" y="245"/>
                      <a:pt x="905" y="244"/>
                    </a:cubicBezTo>
                    <a:cubicBezTo>
                      <a:pt x="931" y="244"/>
                      <a:pt x="951" y="225"/>
                      <a:pt x="945" y="198"/>
                    </a:cubicBezTo>
                    <a:cubicBezTo>
                      <a:pt x="918" y="119"/>
                      <a:pt x="832" y="79"/>
                      <a:pt x="760" y="53"/>
                    </a:cubicBezTo>
                    <a:cubicBezTo>
                      <a:pt x="680" y="20"/>
                      <a:pt x="595" y="7"/>
                      <a:pt x="5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37"/>
              <p:cNvSpPr/>
              <p:nvPr/>
            </p:nvSpPr>
            <p:spPr>
              <a:xfrm>
                <a:off x="3619147" y="2190135"/>
                <a:ext cx="109196" cy="61894"/>
              </a:xfrm>
              <a:custGeom>
                <a:rect b="b" l="l" r="r" t="t"/>
                <a:pathLst>
                  <a:path extrusionOk="0" h="1790" w="3158">
                    <a:moveTo>
                      <a:pt x="287" y="0"/>
                    </a:moveTo>
                    <a:cubicBezTo>
                      <a:pt x="275" y="0"/>
                      <a:pt x="263" y="7"/>
                      <a:pt x="258" y="22"/>
                    </a:cubicBezTo>
                    <a:lnTo>
                      <a:pt x="258" y="29"/>
                    </a:lnTo>
                    <a:cubicBezTo>
                      <a:pt x="1" y="630"/>
                      <a:pt x="430" y="1230"/>
                      <a:pt x="958" y="1494"/>
                    </a:cubicBezTo>
                    <a:cubicBezTo>
                      <a:pt x="1269" y="1646"/>
                      <a:pt x="1612" y="1706"/>
                      <a:pt x="1955" y="1739"/>
                    </a:cubicBezTo>
                    <a:cubicBezTo>
                      <a:pt x="2140" y="1752"/>
                      <a:pt x="2332" y="1759"/>
                      <a:pt x="2517" y="1772"/>
                    </a:cubicBezTo>
                    <a:cubicBezTo>
                      <a:pt x="2624" y="1776"/>
                      <a:pt x="2744" y="1789"/>
                      <a:pt x="2860" y="1789"/>
                    </a:cubicBezTo>
                    <a:cubicBezTo>
                      <a:pt x="2936" y="1789"/>
                      <a:pt x="3010" y="1784"/>
                      <a:pt x="3078" y="1765"/>
                    </a:cubicBezTo>
                    <a:cubicBezTo>
                      <a:pt x="3157" y="1745"/>
                      <a:pt x="3144" y="1646"/>
                      <a:pt x="3078" y="1627"/>
                    </a:cubicBezTo>
                    <a:cubicBezTo>
                      <a:pt x="2933" y="1574"/>
                      <a:pt x="2748" y="1587"/>
                      <a:pt x="2596" y="1574"/>
                    </a:cubicBezTo>
                    <a:cubicBezTo>
                      <a:pt x="2424" y="1567"/>
                      <a:pt x="2259" y="1561"/>
                      <a:pt x="2087" y="1554"/>
                    </a:cubicBezTo>
                    <a:cubicBezTo>
                      <a:pt x="1770" y="1534"/>
                      <a:pt x="1454" y="1488"/>
                      <a:pt x="1150" y="1376"/>
                    </a:cubicBezTo>
                    <a:cubicBezTo>
                      <a:pt x="615" y="1184"/>
                      <a:pt x="126" y="649"/>
                      <a:pt x="318" y="42"/>
                    </a:cubicBezTo>
                    <a:cubicBezTo>
                      <a:pt x="326" y="17"/>
                      <a:pt x="306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37"/>
              <p:cNvSpPr/>
              <p:nvPr/>
            </p:nvSpPr>
            <p:spPr>
              <a:xfrm>
                <a:off x="3798847" y="2445663"/>
                <a:ext cx="14177" cy="10546"/>
              </a:xfrm>
              <a:custGeom>
                <a:rect b="b" l="l" r="r" t="t"/>
                <a:pathLst>
                  <a:path extrusionOk="0" h="305" w="410">
                    <a:moveTo>
                      <a:pt x="267" y="143"/>
                    </a:moveTo>
                    <a:cubicBezTo>
                      <a:pt x="265" y="143"/>
                      <a:pt x="267" y="146"/>
                      <a:pt x="271" y="146"/>
                    </a:cubicBezTo>
                    <a:cubicBezTo>
                      <a:pt x="269" y="144"/>
                      <a:pt x="267" y="143"/>
                      <a:pt x="267" y="143"/>
                    </a:cubicBezTo>
                    <a:close/>
                    <a:moveTo>
                      <a:pt x="146" y="146"/>
                    </a:moveTo>
                    <a:cubicBezTo>
                      <a:pt x="137" y="146"/>
                      <a:pt x="143" y="149"/>
                      <a:pt x="146" y="151"/>
                    </a:cubicBezTo>
                    <a:lnTo>
                      <a:pt x="146" y="151"/>
                    </a:lnTo>
                    <a:lnTo>
                      <a:pt x="146" y="146"/>
                    </a:lnTo>
                    <a:close/>
                    <a:moveTo>
                      <a:pt x="273" y="152"/>
                    </a:moveTo>
                    <a:lnTo>
                      <a:pt x="273" y="152"/>
                    </a:lnTo>
                    <a:cubicBezTo>
                      <a:pt x="272" y="152"/>
                      <a:pt x="272" y="152"/>
                      <a:pt x="271" y="153"/>
                    </a:cubicBezTo>
                    <a:lnTo>
                      <a:pt x="271" y="159"/>
                    </a:lnTo>
                    <a:cubicBezTo>
                      <a:pt x="271" y="159"/>
                      <a:pt x="273" y="157"/>
                      <a:pt x="275" y="155"/>
                    </a:cubicBezTo>
                    <a:lnTo>
                      <a:pt x="275" y="155"/>
                    </a:lnTo>
                    <a:cubicBezTo>
                      <a:pt x="275" y="155"/>
                      <a:pt x="275" y="155"/>
                      <a:pt x="275" y="155"/>
                    </a:cubicBezTo>
                    <a:lnTo>
                      <a:pt x="275" y="155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5" y="155"/>
                    </a:lnTo>
                    <a:lnTo>
                      <a:pt x="275" y="155"/>
                    </a:lnTo>
                    <a:cubicBezTo>
                      <a:pt x="275" y="155"/>
                      <a:pt x="275" y="155"/>
                      <a:pt x="275" y="155"/>
                    </a:cubicBezTo>
                    <a:lnTo>
                      <a:pt x="275" y="155"/>
                    </a:lnTo>
                    <a:cubicBezTo>
                      <a:pt x="274" y="154"/>
                      <a:pt x="273" y="153"/>
                      <a:pt x="273" y="152"/>
                    </a:cubicBezTo>
                    <a:close/>
                    <a:moveTo>
                      <a:pt x="276" y="155"/>
                    </a:moveTo>
                    <a:lnTo>
                      <a:pt x="278" y="159"/>
                    </a:lnTo>
                    <a:cubicBezTo>
                      <a:pt x="278" y="161"/>
                      <a:pt x="277" y="162"/>
                      <a:pt x="277" y="162"/>
                    </a:cubicBezTo>
                    <a:cubicBezTo>
                      <a:pt x="275" y="162"/>
                      <a:pt x="274" y="159"/>
                      <a:pt x="276" y="155"/>
                    </a:cubicBezTo>
                    <a:close/>
                    <a:moveTo>
                      <a:pt x="265" y="159"/>
                    </a:moveTo>
                    <a:lnTo>
                      <a:pt x="260" y="164"/>
                    </a:lnTo>
                    <a:lnTo>
                      <a:pt x="260" y="164"/>
                    </a:lnTo>
                    <a:cubicBezTo>
                      <a:pt x="265" y="162"/>
                      <a:pt x="273" y="159"/>
                      <a:pt x="265" y="159"/>
                    </a:cubicBezTo>
                    <a:close/>
                    <a:moveTo>
                      <a:pt x="179" y="80"/>
                    </a:moveTo>
                    <a:cubicBezTo>
                      <a:pt x="181" y="83"/>
                      <a:pt x="183" y="85"/>
                      <a:pt x="185" y="87"/>
                    </a:cubicBezTo>
                    <a:cubicBezTo>
                      <a:pt x="199" y="100"/>
                      <a:pt x="212" y="107"/>
                      <a:pt x="225" y="113"/>
                    </a:cubicBezTo>
                    <a:lnTo>
                      <a:pt x="251" y="133"/>
                    </a:lnTo>
                    <a:lnTo>
                      <a:pt x="251" y="126"/>
                    </a:lnTo>
                    <a:lnTo>
                      <a:pt x="258" y="133"/>
                    </a:lnTo>
                    <a:lnTo>
                      <a:pt x="271" y="146"/>
                    </a:lnTo>
                    <a:lnTo>
                      <a:pt x="271" y="146"/>
                    </a:lnTo>
                    <a:lnTo>
                      <a:pt x="271" y="146"/>
                    </a:lnTo>
                    <a:lnTo>
                      <a:pt x="276" y="151"/>
                    </a:lnTo>
                    <a:lnTo>
                      <a:pt x="276" y="151"/>
                    </a:lnTo>
                    <a:cubicBezTo>
                      <a:pt x="275" y="151"/>
                      <a:pt x="275" y="151"/>
                      <a:pt x="274" y="152"/>
                    </a:cubicBezTo>
                    <a:lnTo>
                      <a:pt x="274" y="152"/>
                    </a:lnTo>
                    <a:lnTo>
                      <a:pt x="271" y="146"/>
                    </a:lnTo>
                    <a:lnTo>
                      <a:pt x="271" y="146"/>
                    </a:lnTo>
                    <a:cubicBezTo>
                      <a:pt x="271" y="148"/>
                      <a:pt x="272" y="150"/>
                      <a:pt x="273" y="152"/>
                    </a:cubicBezTo>
                    <a:lnTo>
                      <a:pt x="273" y="152"/>
                    </a:lnTo>
                    <a:cubicBezTo>
                      <a:pt x="273" y="152"/>
                      <a:pt x="274" y="152"/>
                      <a:pt x="274" y="152"/>
                    </a:cubicBezTo>
                    <a:lnTo>
                      <a:pt x="274" y="152"/>
                    </a:lnTo>
                    <a:lnTo>
                      <a:pt x="275" y="155"/>
                    </a:lnTo>
                    <a:lnTo>
                      <a:pt x="275" y="155"/>
                    </a:lnTo>
                    <a:cubicBezTo>
                      <a:pt x="276" y="154"/>
                      <a:pt x="277" y="153"/>
                      <a:pt x="277" y="152"/>
                    </a:cubicBezTo>
                    <a:lnTo>
                      <a:pt x="277" y="152"/>
                    </a:lnTo>
                    <a:lnTo>
                      <a:pt x="278" y="153"/>
                    </a:lnTo>
                    <a:lnTo>
                      <a:pt x="278" y="153"/>
                    </a:lnTo>
                    <a:lnTo>
                      <a:pt x="278" y="153"/>
                    </a:lnTo>
                    <a:cubicBezTo>
                      <a:pt x="278" y="153"/>
                      <a:pt x="278" y="153"/>
                      <a:pt x="278" y="153"/>
                    </a:cubicBezTo>
                    <a:lnTo>
                      <a:pt x="278" y="153"/>
                    </a:lnTo>
                    <a:cubicBezTo>
                      <a:pt x="278" y="155"/>
                      <a:pt x="277" y="156"/>
                      <a:pt x="276" y="156"/>
                    </a:cubicBezTo>
                    <a:cubicBezTo>
                      <a:pt x="276" y="156"/>
                      <a:pt x="276" y="155"/>
                      <a:pt x="276" y="155"/>
                    </a:cubicBezTo>
                    <a:lnTo>
                      <a:pt x="276" y="155"/>
                    </a:lnTo>
                    <a:cubicBezTo>
                      <a:pt x="276" y="155"/>
                      <a:pt x="277" y="154"/>
                      <a:pt x="278" y="153"/>
                    </a:cubicBezTo>
                    <a:lnTo>
                      <a:pt x="278" y="153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6" y="155"/>
                    </a:lnTo>
                    <a:cubicBezTo>
                      <a:pt x="276" y="155"/>
                      <a:pt x="276" y="155"/>
                      <a:pt x="275" y="155"/>
                    </a:cubicBezTo>
                    <a:lnTo>
                      <a:pt x="275" y="155"/>
                    </a:lnTo>
                    <a:lnTo>
                      <a:pt x="271" y="159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60" y="164"/>
                    </a:lnTo>
                    <a:lnTo>
                      <a:pt x="260" y="164"/>
                    </a:lnTo>
                    <a:cubicBezTo>
                      <a:pt x="257" y="165"/>
                      <a:pt x="256" y="166"/>
                      <a:pt x="258" y="166"/>
                    </a:cubicBezTo>
                    <a:lnTo>
                      <a:pt x="218" y="166"/>
                    </a:lnTo>
                    <a:cubicBezTo>
                      <a:pt x="205" y="166"/>
                      <a:pt x="199" y="166"/>
                      <a:pt x="192" y="159"/>
                    </a:cubicBezTo>
                    <a:cubicBezTo>
                      <a:pt x="179" y="159"/>
                      <a:pt x="172" y="159"/>
                      <a:pt x="159" y="153"/>
                    </a:cubicBezTo>
                    <a:lnTo>
                      <a:pt x="146" y="153"/>
                    </a:lnTo>
                    <a:cubicBezTo>
                      <a:pt x="148" y="153"/>
                      <a:pt x="147" y="152"/>
                      <a:pt x="146" y="151"/>
                    </a:cubicBezTo>
                    <a:lnTo>
                      <a:pt x="146" y="151"/>
                    </a:lnTo>
                    <a:lnTo>
                      <a:pt x="146" y="153"/>
                    </a:lnTo>
                    <a:lnTo>
                      <a:pt x="132" y="146"/>
                    </a:lnTo>
                    <a:lnTo>
                      <a:pt x="126" y="140"/>
                    </a:lnTo>
                    <a:cubicBezTo>
                      <a:pt x="126" y="140"/>
                      <a:pt x="126" y="138"/>
                      <a:pt x="127" y="138"/>
                    </a:cubicBezTo>
                    <a:cubicBezTo>
                      <a:pt x="128" y="138"/>
                      <a:pt x="129" y="140"/>
                      <a:pt x="132" y="146"/>
                    </a:cubicBezTo>
                    <a:lnTo>
                      <a:pt x="126" y="133"/>
                    </a:lnTo>
                    <a:cubicBezTo>
                      <a:pt x="126" y="127"/>
                      <a:pt x="126" y="122"/>
                      <a:pt x="126" y="120"/>
                    </a:cubicBezTo>
                    <a:lnTo>
                      <a:pt x="132" y="107"/>
                    </a:lnTo>
                    <a:lnTo>
                      <a:pt x="139" y="100"/>
                    </a:lnTo>
                    <a:lnTo>
                      <a:pt x="146" y="93"/>
                    </a:lnTo>
                    <a:lnTo>
                      <a:pt x="166" y="87"/>
                    </a:lnTo>
                    <a:lnTo>
                      <a:pt x="179" y="80"/>
                    </a:lnTo>
                    <a:cubicBezTo>
                      <a:pt x="179" y="80"/>
                      <a:pt x="179" y="80"/>
                      <a:pt x="179" y="80"/>
                    </a:cubicBezTo>
                    <a:close/>
                    <a:moveTo>
                      <a:pt x="212" y="1"/>
                    </a:moveTo>
                    <a:cubicBezTo>
                      <a:pt x="204" y="3"/>
                      <a:pt x="198" y="7"/>
                      <a:pt x="192" y="12"/>
                    </a:cubicBezTo>
                    <a:lnTo>
                      <a:pt x="192" y="12"/>
                    </a:lnTo>
                    <a:cubicBezTo>
                      <a:pt x="176" y="8"/>
                      <a:pt x="163" y="8"/>
                      <a:pt x="146" y="8"/>
                    </a:cubicBezTo>
                    <a:cubicBezTo>
                      <a:pt x="106" y="8"/>
                      <a:pt x="73" y="21"/>
                      <a:pt x="47" y="41"/>
                    </a:cubicBezTo>
                    <a:cubicBezTo>
                      <a:pt x="14" y="67"/>
                      <a:pt x="0" y="107"/>
                      <a:pt x="0" y="146"/>
                    </a:cubicBezTo>
                    <a:cubicBezTo>
                      <a:pt x="7" y="179"/>
                      <a:pt x="20" y="212"/>
                      <a:pt x="53" y="239"/>
                    </a:cubicBezTo>
                    <a:cubicBezTo>
                      <a:pt x="80" y="258"/>
                      <a:pt x="106" y="272"/>
                      <a:pt x="139" y="285"/>
                    </a:cubicBezTo>
                    <a:cubicBezTo>
                      <a:pt x="172" y="298"/>
                      <a:pt x="212" y="305"/>
                      <a:pt x="251" y="305"/>
                    </a:cubicBezTo>
                    <a:cubicBezTo>
                      <a:pt x="291" y="305"/>
                      <a:pt x="331" y="285"/>
                      <a:pt x="364" y="258"/>
                    </a:cubicBezTo>
                    <a:cubicBezTo>
                      <a:pt x="390" y="232"/>
                      <a:pt x="410" y="192"/>
                      <a:pt x="410" y="153"/>
                    </a:cubicBezTo>
                    <a:cubicBezTo>
                      <a:pt x="410" y="107"/>
                      <a:pt x="383" y="60"/>
                      <a:pt x="337" y="34"/>
                    </a:cubicBezTo>
                    <a:cubicBezTo>
                      <a:pt x="324" y="21"/>
                      <a:pt x="304" y="14"/>
                      <a:pt x="284" y="8"/>
                    </a:cubicBezTo>
                    <a:cubicBezTo>
                      <a:pt x="271" y="8"/>
                      <a:pt x="265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37"/>
              <p:cNvSpPr/>
              <p:nvPr/>
            </p:nvSpPr>
            <p:spPr>
              <a:xfrm>
                <a:off x="3828307" y="2448637"/>
                <a:ext cx="16908" cy="11169"/>
              </a:xfrm>
              <a:custGeom>
                <a:rect b="b" l="l" r="r" t="t"/>
                <a:pathLst>
                  <a:path extrusionOk="0" h="323" w="489">
                    <a:moveTo>
                      <a:pt x="342" y="95"/>
                    </a:moveTo>
                    <a:cubicBezTo>
                      <a:pt x="342" y="95"/>
                      <a:pt x="343" y="96"/>
                      <a:pt x="343" y="98"/>
                    </a:cubicBezTo>
                    <a:lnTo>
                      <a:pt x="343" y="98"/>
                    </a:lnTo>
                    <a:cubicBezTo>
                      <a:pt x="342" y="97"/>
                      <a:pt x="341" y="97"/>
                      <a:pt x="341" y="97"/>
                    </a:cubicBezTo>
                    <a:lnTo>
                      <a:pt x="341" y="97"/>
                    </a:lnTo>
                    <a:cubicBezTo>
                      <a:pt x="341" y="97"/>
                      <a:pt x="341" y="98"/>
                      <a:pt x="344" y="100"/>
                    </a:cubicBezTo>
                    <a:cubicBezTo>
                      <a:pt x="344" y="99"/>
                      <a:pt x="344" y="99"/>
                      <a:pt x="343" y="98"/>
                    </a:cubicBezTo>
                    <a:lnTo>
                      <a:pt x="343" y="98"/>
                    </a:lnTo>
                    <a:cubicBezTo>
                      <a:pt x="345" y="99"/>
                      <a:pt x="348" y="100"/>
                      <a:pt x="350" y="100"/>
                    </a:cubicBezTo>
                    <a:cubicBezTo>
                      <a:pt x="344" y="97"/>
                      <a:pt x="342" y="95"/>
                      <a:pt x="342" y="95"/>
                    </a:cubicBezTo>
                    <a:close/>
                    <a:moveTo>
                      <a:pt x="353" y="115"/>
                    </a:moveTo>
                    <a:cubicBezTo>
                      <a:pt x="353" y="115"/>
                      <a:pt x="353" y="116"/>
                      <a:pt x="353" y="116"/>
                    </a:cubicBezTo>
                    <a:lnTo>
                      <a:pt x="353" y="116"/>
                    </a:lnTo>
                    <a:cubicBezTo>
                      <a:pt x="353" y="116"/>
                      <a:pt x="353" y="116"/>
                      <a:pt x="353" y="115"/>
                    </a:cubicBezTo>
                    <a:lnTo>
                      <a:pt x="353" y="115"/>
                    </a:lnTo>
                    <a:cubicBezTo>
                      <a:pt x="353" y="115"/>
                      <a:pt x="353" y="115"/>
                      <a:pt x="353" y="115"/>
                    </a:cubicBezTo>
                    <a:close/>
                    <a:moveTo>
                      <a:pt x="344" y="139"/>
                    </a:moveTo>
                    <a:lnTo>
                      <a:pt x="344" y="139"/>
                    </a:lnTo>
                    <a:cubicBezTo>
                      <a:pt x="342" y="141"/>
                      <a:pt x="342" y="141"/>
                      <a:pt x="342" y="141"/>
                    </a:cubicBezTo>
                    <a:cubicBezTo>
                      <a:pt x="342" y="141"/>
                      <a:pt x="343" y="140"/>
                      <a:pt x="344" y="139"/>
                    </a:cubicBezTo>
                    <a:close/>
                    <a:moveTo>
                      <a:pt x="316" y="75"/>
                    </a:moveTo>
                    <a:cubicBezTo>
                      <a:pt x="319" y="80"/>
                      <a:pt x="324" y="83"/>
                      <a:pt x="330" y="87"/>
                    </a:cubicBezTo>
                    <a:lnTo>
                      <a:pt x="344" y="93"/>
                    </a:lnTo>
                    <a:lnTo>
                      <a:pt x="350" y="100"/>
                    </a:lnTo>
                    <a:lnTo>
                      <a:pt x="350" y="106"/>
                    </a:lnTo>
                    <a:cubicBezTo>
                      <a:pt x="350" y="106"/>
                      <a:pt x="350" y="116"/>
                      <a:pt x="350" y="120"/>
                    </a:cubicBezTo>
                    <a:cubicBezTo>
                      <a:pt x="351" y="118"/>
                      <a:pt x="352" y="117"/>
                      <a:pt x="352" y="116"/>
                    </a:cubicBezTo>
                    <a:lnTo>
                      <a:pt x="352" y="116"/>
                    </a:lnTo>
                    <a:cubicBezTo>
                      <a:pt x="352" y="117"/>
                      <a:pt x="353" y="117"/>
                      <a:pt x="353" y="117"/>
                    </a:cubicBezTo>
                    <a:lnTo>
                      <a:pt x="353" y="117"/>
                    </a:lnTo>
                    <a:cubicBezTo>
                      <a:pt x="352" y="121"/>
                      <a:pt x="350" y="126"/>
                      <a:pt x="350" y="126"/>
                    </a:cubicBezTo>
                    <a:cubicBezTo>
                      <a:pt x="351" y="125"/>
                      <a:pt x="352" y="124"/>
                      <a:pt x="353" y="124"/>
                    </a:cubicBezTo>
                    <a:lnTo>
                      <a:pt x="353" y="124"/>
                    </a:lnTo>
                    <a:cubicBezTo>
                      <a:pt x="354" y="124"/>
                      <a:pt x="349" y="133"/>
                      <a:pt x="344" y="133"/>
                    </a:cubicBezTo>
                    <a:lnTo>
                      <a:pt x="330" y="146"/>
                    </a:lnTo>
                    <a:lnTo>
                      <a:pt x="324" y="153"/>
                    </a:lnTo>
                    <a:lnTo>
                      <a:pt x="330" y="153"/>
                    </a:lnTo>
                    <a:lnTo>
                      <a:pt x="311" y="159"/>
                    </a:lnTo>
                    <a:lnTo>
                      <a:pt x="291" y="172"/>
                    </a:lnTo>
                    <a:lnTo>
                      <a:pt x="278" y="179"/>
                    </a:lnTo>
                    <a:lnTo>
                      <a:pt x="258" y="186"/>
                    </a:lnTo>
                    <a:lnTo>
                      <a:pt x="238" y="186"/>
                    </a:lnTo>
                    <a:lnTo>
                      <a:pt x="225" y="192"/>
                    </a:lnTo>
                    <a:lnTo>
                      <a:pt x="185" y="192"/>
                    </a:lnTo>
                    <a:lnTo>
                      <a:pt x="172" y="186"/>
                    </a:lnTo>
                    <a:lnTo>
                      <a:pt x="159" y="186"/>
                    </a:lnTo>
                    <a:lnTo>
                      <a:pt x="165" y="172"/>
                    </a:lnTo>
                    <a:cubicBezTo>
                      <a:pt x="165" y="172"/>
                      <a:pt x="166" y="170"/>
                      <a:pt x="167" y="167"/>
                    </a:cubicBezTo>
                    <a:lnTo>
                      <a:pt x="167" y="167"/>
                    </a:lnTo>
                    <a:cubicBezTo>
                      <a:pt x="169" y="164"/>
                      <a:pt x="172" y="157"/>
                      <a:pt x="172" y="153"/>
                    </a:cubicBezTo>
                    <a:lnTo>
                      <a:pt x="179" y="139"/>
                    </a:lnTo>
                    <a:lnTo>
                      <a:pt x="185" y="133"/>
                    </a:lnTo>
                    <a:lnTo>
                      <a:pt x="192" y="120"/>
                    </a:lnTo>
                    <a:lnTo>
                      <a:pt x="198" y="120"/>
                    </a:lnTo>
                    <a:lnTo>
                      <a:pt x="205" y="113"/>
                    </a:lnTo>
                    <a:lnTo>
                      <a:pt x="212" y="113"/>
                    </a:lnTo>
                    <a:lnTo>
                      <a:pt x="218" y="106"/>
                    </a:lnTo>
                    <a:lnTo>
                      <a:pt x="231" y="100"/>
                    </a:lnTo>
                    <a:lnTo>
                      <a:pt x="245" y="93"/>
                    </a:lnTo>
                    <a:lnTo>
                      <a:pt x="258" y="87"/>
                    </a:lnTo>
                    <a:lnTo>
                      <a:pt x="291" y="87"/>
                    </a:lnTo>
                    <a:cubicBezTo>
                      <a:pt x="302" y="87"/>
                      <a:pt x="311" y="82"/>
                      <a:pt x="316" y="75"/>
                    </a:cubicBezTo>
                    <a:close/>
                    <a:moveTo>
                      <a:pt x="235" y="189"/>
                    </a:moveTo>
                    <a:cubicBezTo>
                      <a:pt x="236" y="189"/>
                      <a:pt x="236" y="190"/>
                      <a:pt x="231" y="192"/>
                    </a:cubicBezTo>
                    <a:lnTo>
                      <a:pt x="225" y="192"/>
                    </a:lnTo>
                    <a:cubicBezTo>
                      <a:pt x="225" y="192"/>
                      <a:pt x="234" y="189"/>
                      <a:pt x="235" y="189"/>
                    </a:cubicBezTo>
                    <a:close/>
                    <a:moveTo>
                      <a:pt x="154" y="195"/>
                    </a:moveTo>
                    <a:lnTo>
                      <a:pt x="154" y="195"/>
                    </a:lnTo>
                    <a:cubicBezTo>
                      <a:pt x="155" y="197"/>
                      <a:pt x="155" y="198"/>
                      <a:pt x="155" y="198"/>
                    </a:cubicBezTo>
                    <a:cubicBezTo>
                      <a:pt x="155" y="198"/>
                      <a:pt x="155" y="197"/>
                      <a:pt x="154" y="196"/>
                    </a:cubicBezTo>
                    <a:lnTo>
                      <a:pt x="154" y="196"/>
                    </a:lnTo>
                    <a:lnTo>
                      <a:pt x="154" y="195"/>
                    </a:lnTo>
                    <a:close/>
                    <a:moveTo>
                      <a:pt x="369" y="0"/>
                    </a:moveTo>
                    <a:cubicBezTo>
                      <a:pt x="352" y="0"/>
                      <a:pt x="337" y="8"/>
                      <a:pt x="324" y="21"/>
                    </a:cubicBezTo>
                    <a:cubicBezTo>
                      <a:pt x="318" y="23"/>
                      <a:pt x="315" y="27"/>
                      <a:pt x="313" y="32"/>
                    </a:cubicBezTo>
                    <a:lnTo>
                      <a:pt x="313" y="32"/>
                    </a:lnTo>
                    <a:cubicBezTo>
                      <a:pt x="311" y="30"/>
                      <a:pt x="307" y="28"/>
                      <a:pt x="304" y="27"/>
                    </a:cubicBezTo>
                    <a:lnTo>
                      <a:pt x="297" y="27"/>
                    </a:lnTo>
                    <a:cubicBezTo>
                      <a:pt x="278" y="21"/>
                      <a:pt x="259" y="18"/>
                      <a:pt x="239" y="18"/>
                    </a:cubicBezTo>
                    <a:cubicBezTo>
                      <a:pt x="197" y="18"/>
                      <a:pt x="155" y="31"/>
                      <a:pt x="119" y="54"/>
                    </a:cubicBezTo>
                    <a:cubicBezTo>
                      <a:pt x="60" y="100"/>
                      <a:pt x="0" y="186"/>
                      <a:pt x="46" y="258"/>
                    </a:cubicBezTo>
                    <a:cubicBezTo>
                      <a:pt x="73" y="291"/>
                      <a:pt x="119" y="311"/>
                      <a:pt x="159" y="318"/>
                    </a:cubicBezTo>
                    <a:cubicBezTo>
                      <a:pt x="182" y="321"/>
                      <a:pt x="203" y="323"/>
                      <a:pt x="224" y="323"/>
                    </a:cubicBezTo>
                    <a:cubicBezTo>
                      <a:pt x="245" y="323"/>
                      <a:pt x="264" y="321"/>
                      <a:pt x="284" y="318"/>
                    </a:cubicBezTo>
                    <a:cubicBezTo>
                      <a:pt x="350" y="298"/>
                      <a:pt x="429" y="258"/>
                      <a:pt x="462" y="192"/>
                    </a:cubicBezTo>
                    <a:cubicBezTo>
                      <a:pt x="482" y="146"/>
                      <a:pt x="489" y="93"/>
                      <a:pt x="456" y="47"/>
                    </a:cubicBezTo>
                    <a:cubicBezTo>
                      <a:pt x="443" y="27"/>
                      <a:pt x="423" y="14"/>
                      <a:pt x="396" y="7"/>
                    </a:cubicBezTo>
                    <a:cubicBezTo>
                      <a:pt x="387" y="3"/>
                      <a:pt x="378" y="0"/>
                      <a:pt x="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37"/>
              <p:cNvSpPr/>
              <p:nvPr/>
            </p:nvSpPr>
            <p:spPr>
              <a:xfrm>
                <a:off x="3850886" y="2438506"/>
                <a:ext cx="16044" cy="12863"/>
              </a:xfrm>
              <a:custGeom>
                <a:rect b="b" l="l" r="r" t="t"/>
                <a:pathLst>
                  <a:path extrusionOk="0" h="372" w="464">
                    <a:moveTo>
                      <a:pt x="307" y="157"/>
                    </a:moveTo>
                    <a:cubicBezTo>
                      <a:pt x="308" y="157"/>
                      <a:pt x="308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7"/>
                      <a:pt x="307" y="157"/>
                    </a:cubicBezTo>
                    <a:close/>
                    <a:moveTo>
                      <a:pt x="307" y="166"/>
                    </a:moveTo>
                    <a:cubicBezTo>
                      <a:pt x="307" y="166"/>
                      <a:pt x="307" y="166"/>
                      <a:pt x="307" y="166"/>
                    </a:cubicBezTo>
                    <a:cubicBezTo>
                      <a:pt x="307" y="166"/>
                      <a:pt x="307" y="166"/>
                      <a:pt x="307" y="166"/>
                    </a:cubicBezTo>
                    <a:lnTo>
                      <a:pt x="307" y="166"/>
                    </a:lnTo>
                    <a:cubicBezTo>
                      <a:pt x="307" y="166"/>
                      <a:pt x="307" y="166"/>
                      <a:pt x="307" y="166"/>
                    </a:cubicBezTo>
                    <a:close/>
                    <a:moveTo>
                      <a:pt x="133" y="210"/>
                    </a:moveTo>
                    <a:cubicBezTo>
                      <a:pt x="134" y="210"/>
                      <a:pt x="134" y="211"/>
                      <a:pt x="136" y="213"/>
                    </a:cubicBezTo>
                    <a:lnTo>
                      <a:pt x="136" y="213"/>
                    </a:lnTo>
                    <a:cubicBezTo>
                      <a:pt x="134" y="213"/>
                      <a:pt x="135" y="215"/>
                      <a:pt x="136" y="216"/>
                    </a:cubicBezTo>
                    <a:lnTo>
                      <a:pt x="136" y="216"/>
                    </a:lnTo>
                    <a:cubicBezTo>
                      <a:pt x="136" y="216"/>
                      <a:pt x="135" y="217"/>
                      <a:pt x="135" y="217"/>
                    </a:cubicBezTo>
                    <a:lnTo>
                      <a:pt x="135" y="217"/>
                    </a:lnTo>
                    <a:cubicBezTo>
                      <a:pt x="135" y="216"/>
                      <a:pt x="134" y="216"/>
                      <a:pt x="133" y="215"/>
                    </a:cubicBezTo>
                    <a:lnTo>
                      <a:pt x="133" y="215"/>
                    </a:lnTo>
                    <a:lnTo>
                      <a:pt x="133" y="215"/>
                    </a:lnTo>
                    <a:cubicBezTo>
                      <a:pt x="133" y="212"/>
                      <a:pt x="133" y="210"/>
                      <a:pt x="133" y="210"/>
                    </a:cubicBezTo>
                    <a:close/>
                    <a:moveTo>
                      <a:pt x="141" y="216"/>
                    </a:moveTo>
                    <a:cubicBezTo>
                      <a:pt x="142" y="216"/>
                      <a:pt x="144" y="217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4" y="217"/>
                      <a:pt x="143" y="216"/>
                      <a:pt x="141" y="216"/>
                    </a:cubicBezTo>
                    <a:close/>
                    <a:moveTo>
                      <a:pt x="138" y="218"/>
                    </a:moveTo>
                    <a:lnTo>
                      <a:pt x="138" y="218"/>
                    </a:lnTo>
                    <a:cubicBezTo>
                      <a:pt x="139" y="219"/>
                      <a:pt x="139" y="220"/>
                      <a:pt x="140" y="221"/>
                    </a:cubicBezTo>
                    <a:cubicBezTo>
                      <a:pt x="139" y="220"/>
                      <a:pt x="139" y="219"/>
                      <a:pt x="138" y="219"/>
                    </a:cubicBezTo>
                    <a:lnTo>
                      <a:pt x="138" y="219"/>
                    </a:lnTo>
                    <a:cubicBezTo>
                      <a:pt x="138" y="218"/>
                      <a:pt x="138" y="218"/>
                      <a:pt x="138" y="218"/>
                    </a:cubicBezTo>
                    <a:close/>
                    <a:moveTo>
                      <a:pt x="182" y="134"/>
                    </a:moveTo>
                    <a:cubicBezTo>
                      <a:pt x="190" y="143"/>
                      <a:pt x="202" y="148"/>
                      <a:pt x="219" y="148"/>
                    </a:cubicBezTo>
                    <a:lnTo>
                      <a:pt x="239" y="155"/>
                    </a:lnTo>
                    <a:lnTo>
                      <a:pt x="245" y="155"/>
                    </a:lnTo>
                    <a:cubicBezTo>
                      <a:pt x="241" y="153"/>
                      <a:pt x="240" y="152"/>
                      <a:pt x="241" y="152"/>
                    </a:cubicBezTo>
                    <a:cubicBezTo>
                      <a:pt x="244" y="152"/>
                      <a:pt x="254" y="155"/>
                      <a:pt x="258" y="155"/>
                    </a:cubicBezTo>
                    <a:lnTo>
                      <a:pt x="291" y="155"/>
                    </a:lnTo>
                    <a:cubicBezTo>
                      <a:pt x="294" y="156"/>
                      <a:pt x="296" y="157"/>
                      <a:pt x="296" y="157"/>
                    </a:cubicBezTo>
                    <a:cubicBezTo>
                      <a:pt x="297" y="157"/>
                      <a:pt x="292" y="153"/>
                      <a:pt x="293" y="153"/>
                    </a:cubicBezTo>
                    <a:lnTo>
                      <a:pt x="293" y="153"/>
                    </a:lnTo>
                    <a:cubicBezTo>
                      <a:pt x="294" y="153"/>
                      <a:pt x="295" y="154"/>
                      <a:pt x="298" y="155"/>
                    </a:cubicBezTo>
                    <a:cubicBezTo>
                      <a:pt x="300" y="155"/>
                      <a:pt x="301" y="156"/>
                      <a:pt x="302" y="157"/>
                    </a:cubicBezTo>
                    <a:lnTo>
                      <a:pt x="302" y="157"/>
                    </a:lnTo>
                    <a:cubicBezTo>
                      <a:pt x="300" y="156"/>
                      <a:pt x="298" y="155"/>
                      <a:pt x="298" y="155"/>
                    </a:cubicBezTo>
                    <a:lnTo>
                      <a:pt x="298" y="155"/>
                    </a:lnTo>
                    <a:lnTo>
                      <a:pt x="305" y="162"/>
                    </a:lnTo>
                    <a:cubicBezTo>
                      <a:pt x="303" y="160"/>
                      <a:pt x="302" y="159"/>
                      <a:pt x="302" y="159"/>
                    </a:cubicBezTo>
                    <a:lnTo>
                      <a:pt x="302" y="159"/>
                    </a:lnTo>
                    <a:cubicBezTo>
                      <a:pt x="302" y="159"/>
                      <a:pt x="303" y="161"/>
                      <a:pt x="303" y="163"/>
                    </a:cubicBezTo>
                    <a:lnTo>
                      <a:pt x="303" y="163"/>
                    </a:lnTo>
                    <a:lnTo>
                      <a:pt x="298" y="168"/>
                    </a:lnTo>
                    <a:cubicBezTo>
                      <a:pt x="298" y="171"/>
                      <a:pt x="298" y="171"/>
                      <a:pt x="298" y="171"/>
                    </a:cubicBezTo>
                    <a:cubicBezTo>
                      <a:pt x="299" y="171"/>
                      <a:pt x="300" y="168"/>
                      <a:pt x="305" y="168"/>
                    </a:cubicBezTo>
                    <a:lnTo>
                      <a:pt x="298" y="175"/>
                    </a:lnTo>
                    <a:lnTo>
                      <a:pt x="285" y="188"/>
                    </a:lnTo>
                    <a:lnTo>
                      <a:pt x="285" y="182"/>
                    </a:lnTo>
                    <a:lnTo>
                      <a:pt x="278" y="188"/>
                    </a:lnTo>
                    <a:cubicBezTo>
                      <a:pt x="272" y="195"/>
                      <a:pt x="258" y="201"/>
                      <a:pt x="245" y="208"/>
                    </a:cubicBezTo>
                    <a:lnTo>
                      <a:pt x="225" y="215"/>
                    </a:lnTo>
                    <a:lnTo>
                      <a:pt x="186" y="221"/>
                    </a:lnTo>
                    <a:lnTo>
                      <a:pt x="159" y="221"/>
                    </a:lnTo>
                    <a:cubicBezTo>
                      <a:pt x="168" y="221"/>
                      <a:pt x="168" y="224"/>
                      <a:pt x="165" y="224"/>
                    </a:cubicBezTo>
                    <a:cubicBezTo>
                      <a:pt x="164" y="224"/>
                      <a:pt x="162" y="223"/>
                      <a:pt x="159" y="221"/>
                    </a:cubicBezTo>
                    <a:lnTo>
                      <a:pt x="153" y="221"/>
                    </a:lnTo>
                    <a:cubicBezTo>
                      <a:pt x="153" y="221"/>
                      <a:pt x="147" y="218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4" y="218"/>
                      <a:pt x="144" y="219"/>
                      <a:pt x="146" y="221"/>
                    </a:cubicBezTo>
                    <a:lnTo>
                      <a:pt x="140" y="215"/>
                    </a:lnTo>
                    <a:lnTo>
                      <a:pt x="140" y="215"/>
                    </a:lnTo>
                    <a:cubicBezTo>
                      <a:pt x="141" y="215"/>
                      <a:pt x="141" y="216"/>
                      <a:pt x="141" y="216"/>
                    </a:cubicBezTo>
                    <a:lnTo>
                      <a:pt x="141" y="216"/>
                    </a:lnTo>
                    <a:cubicBezTo>
                      <a:pt x="140" y="215"/>
                      <a:pt x="140" y="215"/>
                      <a:pt x="140" y="215"/>
                    </a:cubicBezTo>
                    <a:lnTo>
                      <a:pt x="146" y="195"/>
                    </a:lnTo>
                    <a:lnTo>
                      <a:pt x="153" y="175"/>
                    </a:lnTo>
                    <a:cubicBezTo>
                      <a:pt x="163" y="161"/>
                      <a:pt x="173" y="147"/>
                      <a:pt x="182" y="134"/>
                    </a:cubicBezTo>
                    <a:close/>
                    <a:moveTo>
                      <a:pt x="237" y="1"/>
                    </a:moveTo>
                    <a:cubicBezTo>
                      <a:pt x="233" y="1"/>
                      <a:pt x="229" y="2"/>
                      <a:pt x="225" y="3"/>
                    </a:cubicBezTo>
                    <a:lnTo>
                      <a:pt x="232" y="3"/>
                    </a:lnTo>
                    <a:cubicBezTo>
                      <a:pt x="166" y="23"/>
                      <a:pt x="100" y="63"/>
                      <a:pt x="54" y="109"/>
                    </a:cubicBezTo>
                    <a:cubicBezTo>
                      <a:pt x="27" y="142"/>
                      <a:pt x="1" y="182"/>
                      <a:pt x="1" y="234"/>
                    </a:cubicBezTo>
                    <a:cubicBezTo>
                      <a:pt x="8" y="281"/>
                      <a:pt x="41" y="320"/>
                      <a:pt x="80" y="347"/>
                    </a:cubicBezTo>
                    <a:cubicBezTo>
                      <a:pt x="112" y="364"/>
                      <a:pt x="147" y="371"/>
                      <a:pt x="182" y="371"/>
                    </a:cubicBezTo>
                    <a:cubicBezTo>
                      <a:pt x="228" y="371"/>
                      <a:pt x="274" y="359"/>
                      <a:pt x="311" y="340"/>
                    </a:cubicBezTo>
                    <a:cubicBezTo>
                      <a:pt x="384" y="300"/>
                      <a:pt x="463" y="228"/>
                      <a:pt x="437" y="135"/>
                    </a:cubicBezTo>
                    <a:cubicBezTo>
                      <a:pt x="424" y="89"/>
                      <a:pt x="384" y="56"/>
                      <a:pt x="338" y="36"/>
                    </a:cubicBezTo>
                    <a:cubicBezTo>
                      <a:pt x="318" y="30"/>
                      <a:pt x="298" y="30"/>
                      <a:pt x="272" y="30"/>
                    </a:cubicBezTo>
                    <a:cubicBezTo>
                      <a:pt x="271" y="30"/>
                      <a:pt x="270" y="30"/>
                      <a:pt x="269" y="31"/>
                    </a:cubicBezTo>
                    <a:lnTo>
                      <a:pt x="269" y="31"/>
                    </a:lnTo>
                    <a:cubicBezTo>
                      <a:pt x="267" y="15"/>
                      <a:pt x="254" y="1"/>
                      <a:pt x="2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37"/>
              <p:cNvSpPr/>
              <p:nvPr/>
            </p:nvSpPr>
            <p:spPr>
              <a:xfrm>
                <a:off x="3873949" y="2419177"/>
                <a:ext cx="15352" cy="15180"/>
              </a:xfrm>
              <a:custGeom>
                <a:rect b="b" l="l" r="r" t="t"/>
                <a:pathLst>
                  <a:path extrusionOk="0" h="439" w="444">
                    <a:moveTo>
                      <a:pt x="288" y="211"/>
                    </a:moveTo>
                    <a:cubicBezTo>
                      <a:pt x="287" y="211"/>
                      <a:pt x="285" y="215"/>
                      <a:pt x="285" y="219"/>
                    </a:cubicBezTo>
                    <a:cubicBezTo>
                      <a:pt x="288" y="213"/>
                      <a:pt x="288" y="211"/>
                      <a:pt x="288" y="211"/>
                    </a:cubicBezTo>
                    <a:close/>
                    <a:moveTo>
                      <a:pt x="183" y="302"/>
                    </a:moveTo>
                    <a:cubicBezTo>
                      <a:pt x="182" y="302"/>
                      <a:pt x="175" y="305"/>
                      <a:pt x="179" y="305"/>
                    </a:cubicBezTo>
                    <a:cubicBezTo>
                      <a:pt x="183" y="303"/>
                      <a:pt x="184" y="302"/>
                      <a:pt x="183" y="302"/>
                    </a:cubicBezTo>
                    <a:close/>
                    <a:moveTo>
                      <a:pt x="126" y="307"/>
                    </a:moveTo>
                    <a:cubicBezTo>
                      <a:pt x="127" y="308"/>
                      <a:pt x="128" y="309"/>
                      <a:pt x="128" y="309"/>
                    </a:cubicBezTo>
                    <a:lnTo>
                      <a:pt x="128" y="309"/>
                    </a:lnTo>
                    <a:cubicBezTo>
                      <a:pt x="127" y="310"/>
                      <a:pt x="127" y="311"/>
                      <a:pt x="126" y="311"/>
                    </a:cubicBezTo>
                    <a:lnTo>
                      <a:pt x="126" y="307"/>
                    </a:lnTo>
                    <a:close/>
                    <a:moveTo>
                      <a:pt x="265" y="133"/>
                    </a:moveTo>
                    <a:lnTo>
                      <a:pt x="265" y="133"/>
                    </a:lnTo>
                    <a:lnTo>
                      <a:pt x="265" y="133"/>
                    </a:lnTo>
                    <a:lnTo>
                      <a:pt x="285" y="140"/>
                    </a:lnTo>
                    <a:lnTo>
                      <a:pt x="278" y="140"/>
                    </a:lnTo>
                    <a:lnTo>
                      <a:pt x="285" y="153"/>
                    </a:lnTo>
                    <a:cubicBezTo>
                      <a:pt x="286" y="154"/>
                      <a:pt x="287" y="155"/>
                      <a:pt x="287" y="155"/>
                    </a:cubicBezTo>
                    <a:cubicBezTo>
                      <a:pt x="287" y="155"/>
                      <a:pt x="287" y="155"/>
                      <a:pt x="288" y="155"/>
                    </a:cubicBezTo>
                    <a:lnTo>
                      <a:pt x="288" y="155"/>
                    </a:lnTo>
                    <a:lnTo>
                      <a:pt x="291" y="166"/>
                    </a:lnTo>
                    <a:lnTo>
                      <a:pt x="291" y="173"/>
                    </a:lnTo>
                    <a:lnTo>
                      <a:pt x="291" y="192"/>
                    </a:lnTo>
                    <a:lnTo>
                      <a:pt x="291" y="199"/>
                    </a:lnTo>
                    <a:lnTo>
                      <a:pt x="291" y="206"/>
                    </a:lnTo>
                    <a:lnTo>
                      <a:pt x="285" y="219"/>
                    </a:lnTo>
                    <a:lnTo>
                      <a:pt x="278" y="225"/>
                    </a:lnTo>
                    <a:lnTo>
                      <a:pt x="278" y="232"/>
                    </a:lnTo>
                    <a:lnTo>
                      <a:pt x="278" y="232"/>
                    </a:lnTo>
                    <a:lnTo>
                      <a:pt x="272" y="239"/>
                    </a:lnTo>
                    <a:lnTo>
                      <a:pt x="272" y="239"/>
                    </a:lnTo>
                    <a:lnTo>
                      <a:pt x="258" y="252"/>
                    </a:lnTo>
                    <a:lnTo>
                      <a:pt x="239" y="265"/>
                    </a:lnTo>
                    <a:lnTo>
                      <a:pt x="245" y="265"/>
                    </a:lnTo>
                    <a:lnTo>
                      <a:pt x="232" y="272"/>
                    </a:lnTo>
                    <a:lnTo>
                      <a:pt x="212" y="285"/>
                    </a:lnTo>
                    <a:lnTo>
                      <a:pt x="192" y="298"/>
                    </a:lnTo>
                    <a:lnTo>
                      <a:pt x="179" y="305"/>
                    </a:lnTo>
                    <a:lnTo>
                      <a:pt x="159" y="311"/>
                    </a:lnTo>
                    <a:lnTo>
                      <a:pt x="133" y="311"/>
                    </a:lnTo>
                    <a:lnTo>
                      <a:pt x="129" y="307"/>
                    </a:lnTo>
                    <a:lnTo>
                      <a:pt x="129" y="307"/>
                    </a:lnTo>
                    <a:cubicBezTo>
                      <a:pt x="129" y="308"/>
                      <a:pt x="128" y="308"/>
                      <a:pt x="128" y="309"/>
                    </a:cubicBezTo>
                    <a:lnTo>
                      <a:pt x="128" y="309"/>
                    </a:lnTo>
                    <a:cubicBezTo>
                      <a:pt x="128" y="308"/>
                      <a:pt x="127" y="307"/>
                      <a:pt x="126" y="305"/>
                    </a:cubicBezTo>
                    <a:lnTo>
                      <a:pt x="126" y="305"/>
                    </a:lnTo>
                    <a:lnTo>
                      <a:pt x="129" y="307"/>
                    </a:lnTo>
                    <a:lnTo>
                      <a:pt x="129" y="307"/>
                    </a:lnTo>
                    <a:cubicBezTo>
                      <a:pt x="130" y="304"/>
                      <a:pt x="129" y="302"/>
                      <a:pt x="127" y="302"/>
                    </a:cubicBezTo>
                    <a:lnTo>
                      <a:pt x="127" y="302"/>
                    </a:lnTo>
                    <a:cubicBezTo>
                      <a:pt x="127" y="302"/>
                      <a:pt x="126" y="303"/>
                      <a:pt x="126" y="305"/>
                    </a:cubicBezTo>
                    <a:lnTo>
                      <a:pt x="126" y="292"/>
                    </a:lnTo>
                    <a:lnTo>
                      <a:pt x="126" y="278"/>
                    </a:lnTo>
                    <a:lnTo>
                      <a:pt x="126" y="265"/>
                    </a:lnTo>
                    <a:cubicBezTo>
                      <a:pt x="126" y="252"/>
                      <a:pt x="126" y="245"/>
                      <a:pt x="133" y="239"/>
                    </a:cubicBezTo>
                    <a:cubicBezTo>
                      <a:pt x="133" y="219"/>
                      <a:pt x="139" y="199"/>
                      <a:pt x="146" y="186"/>
                    </a:cubicBezTo>
                    <a:lnTo>
                      <a:pt x="146" y="179"/>
                    </a:lnTo>
                    <a:lnTo>
                      <a:pt x="159" y="166"/>
                    </a:lnTo>
                    <a:cubicBezTo>
                      <a:pt x="159" y="165"/>
                      <a:pt x="159" y="164"/>
                      <a:pt x="159" y="164"/>
                    </a:cubicBezTo>
                    <a:lnTo>
                      <a:pt x="159" y="164"/>
                    </a:lnTo>
                    <a:cubicBezTo>
                      <a:pt x="160" y="164"/>
                      <a:pt x="161" y="164"/>
                      <a:pt x="161" y="164"/>
                    </a:cubicBezTo>
                    <a:cubicBezTo>
                      <a:pt x="169" y="164"/>
                      <a:pt x="177" y="162"/>
                      <a:pt x="186" y="159"/>
                    </a:cubicBezTo>
                    <a:lnTo>
                      <a:pt x="192" y="153"/>
                    </a:lnTo>
                    <a:cubicBezTo>
                      <a:pt x="193" y="153"/>
                      <a:pt x="193" y="152"/>
                      <a:pt x="193" y="152"/>
                    </a:cubicBezTo>
                    <a:lnTo>
                      <a:pt x="193" y="152"/>
                    </a:lnTo>
                    <a:cubicBezTo>
                      <a:pt x="202" y="150"/>
                      <a:pt x="208" y="145"/>
                      <a:pt x="219" y="140"/>
                    </a:cubicBezTo>
                    <a:lnTo>
                      <a:pt x="228" y="135"/>
                    </a:lnTo>
                    <a:lnTo>
                      <a:pt x="228" y="135"/>
                    </a:lnTo>
                    <a:cubicBezTo>
                      <a:pt x="226" y="136"/>
                      <a:pt x="224" y="136"/>
                      <a:pt x="223" y="136"/>
                    </a:cubicBezTo>
                    <a:cubicBezTo>
                      <a:pt x="221" y="136"/>
                      <a:pt x="221" y="135"/>
                      <a:pt x="225" y="133"/>
                    </a:cubicBezTo>
                    <a:lnTo>
                      <a:pt x="232" y="133"/>
                    </a:lnTo>
                    <a:lnTo>
                      <a:pt x="228" y="135"/>
                    </a:lnTo>
                    <a:lnTo>
                      <a:pt x="228" y="135"/>
                    </a:lnTo>
                    <a:cubicBezTo>
                      <a:pt x="231" y="134"/>
                      <a:pt x="235" y="133"/>
                      <a:pt x="232" y="133"/>
                    </a:cubicBezTo>
                    <a:close/>
                    <a:moveTo>
                      <a:pt x="260" y="1"/>
                    </a:moveTo>
                    <a:cubicBezTo>
                      <a:pt x="244" y="1"/>
                      <a:pt x="228" y="3"/>
                      <a:pt x="212" y="8"/>
                    </a:cubicBezTo>
                    <a:cubicBezTo>
                      <a:pt x="192" y="8"/>
                      <a:pt x="172" y="14"/>
                      <a:pt x="153" y="27"/>
                    </a:cubicBezTo>
                    <a:cubicBezTo>
                      <a:pt x="135" y="45"/>
                      <a:pt x="117" y="63"/>
                      <a:pt x="109" y="90"/>
                    </a:cubicBezTo>
                    <a:lnTo>
                      <a:pt x="109" y="90"/>
                    </a:lnTo>
                    <a:cubicBezTo>
                      <a:pt x="65" y="135"/>
                      <a:pt x="29" y="194"/>
                      <a:pt x="14" y="252"/>
                    </a:cubicBezTo>
                    <a:cubicBezTo>
                      <a:pt x="1" y="305"/>
                      <a:pt x="7" y="358"/>
                      <a:pt x="40" y="397"/>
                    </a:cubicBezTo>
                    <a:cubicBezTo>
                      <a:pt x="66" y="428"/>
                      <a:pt x="109" y="439"/>
                      <a:pt x="151" y="439"/>
                    </a:cubicBezTo>
                    <a:cubicBezTo>
                      <a:pt x="163" y="439"/>
                      <a:pt x="174" y="438"/>
                      <a:pt x="186" y="437"/>
                    </a:cubicBezTo>
                    <a:cubicBezTo>
                      <a:pt x="225" y="424"/>
                      <a:pt x="265" y="404"/>
                      <a:pt x="298" y="384"/>
                    </a:cubicBezTo>
                    <a:cubicBezTo>
                      <a:pt x="338" y="358"/>
                      <a:pt x="377" y="325"/>
                      <a:pt x="397" y="285"/>
                    </a:cubicBezTo>
                    <a:cubicBezTo>
                      <a:pt x="443" y="199"/>
                      <a:pt x="430" y="87"/>
                      <a:pt x="351" y="27"/>
                    </a:cubicBezTo>
                    <a:cubicBezTo>
                      <a:pt x="324" y="10"/>
                      <a:pt x="292" y="1"/>
                      <a:pt x="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37"/>
              <p:cNvSpPr/>
              <p:nvPr/>
            </p:nvSpPr>
            <p:spPr>
              <a:xfrm>
                <a:off x="3900435" y="2344144"/>
                <a:ext cx="12828" cy="15940"/>
              </a:xfrm>
              <a:custGeom>
                <a:rect b="b" l="l" r="r" t="t"/>
                <a:pathLst>
                  <a:path extrusionOk="0" h="461" w="371">
                    <a:moveTo>
                      <a:pt x="166" y="316"/>
                    </a:moveTo>
                    <a:cubicBezTo>
                      <a:pt x="169" y="316"/>
                      <a:pt x="172" y="316"/>
                      <a:pt x="173" y="316"/>
                    </a:cubicBezTo>
                    <a:lnTo>
                      <a:pt x="173" y="316"/>
                    </a:lnTo>
                    <a:cubicBezTo>
                      <a:pt x="173" y="316"/>
                      <a:pt x="173" y="316"/>
                      <a:pt x="172" y="316"/>
                    </a:cubicBezTo>
                    <a:close/>
                    <a:moveTo>
                      <a:pt x="173" y="316"/>
                    </a:moveTo>
                    <a:cubicBezTo>
                      <a:pt x="175" y="318"/>
                      <a:pt x="176" y="318"/>
                      <a:pt x="177" y="318"/>
                    </a:cubicBezTo>
                    <a:cubicBezTo>
                      <a:pt x="177" y="318"/>
                      <a:pt x="176" y="317"/>
                      <a:pt x="173" y="316"/>
                    </a:cubicBezTo>
                    <a:close/>
                    <a:moveTo>
                      <a:pt x="183" y="319"/>
                    </a:moveTo>
                    <a:cubicBezTo>
                      <a:pt x="184" y="319"/>
                      <a:pt x="184" y="319"/>
                      <a:pt x="183" y="320"/>
                    </a:cubicBezTo>
                    <a:lnTo>
                      <a:pt x="183" y="320"/>
                    </a:lnTo>
                    <a:cubicBezTo>
                      <a:pt x="182" y="320"/>
                      <a:pt x="182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2" y="319"/>
                      <a:pt x="183" y="319"/>
                      <a:pt x="183" y="319"/>
                    </a:cubicBezTo>
                    <a:close/>
                    <a:moveTo>
                      <a:pt x="166" y="131"/>
                    </a:moveTo>
                    <a:lnTo>
                      <a:pt x="179" y="137"/>
                    </a:lnTo>
                    <a:lnTo>
                      <a:pt x="192" y="144"/>
                    </a:lnTo>
                    <a:lnTo>
                      <a:pt x="199" y="157"/>
                    </a:lnTo>
                    <a:lnTo>
                      <a:pt x="205" y="164"/>
                    </a:lnTo>
                    <a:lnTo>
                      <a:pt x="212" y="177"/>
                    </a:lnTo>
                    <a:lnTo>
                      <a:pt x="219" y="190"/>
                    </a:lnTo>
                    <a:lnTo>
                      <a:pt x="219" y="203"/>
                    </a:lnTo>
                    <a:lnTo>
                      <a:pt x="219" y="217"/>
                    </a:lnTo>
                    <a:lnTo>
                      <a:pt x="219" y="243"/>
                    </a:lnTo>
                    <a:lnTo>
                      <a:pt x="219" y="250"/>
                    </a:lnTo>
                    <a:lnTo>
                      <a:pt x="212" y="269"/>
                    </a:lnTo>
                    <a:lnTo>
                      <a:pt x="205" y="283"/>
                    </a:lnTo>
                    <a:cubicBezTo>
                      <a:pt x="205" y="279"/>
                      <a:pt x="205" y="276"/>
                      <a:pt x="205" y="276"/>
                    </a:cubicBezTo>
                    <a:lnTo>
                      <a:pt x="199" y="296"/>
                    </a:lnTo>
                    <a:lnTo>
                      <a:pt x="192" y="302"/>
                    </a:lnTo>
                    <a:lnTo>
                      <a:pt x="182" y="317"/>
                    </a:lnTo>
                    <a:lnTo>
                      <a:pt x="182" y="317"/>
                    </a:lnTo>
                    <a:lnTo>
                      <a:pt x="178" y="319"/>
                    </a:lnTo>
                    <a:lnTo>
                      <a:pt x="178" y="319"/>
                    </a:lnTo>
                    <a:cubicBezTo>
                      <a:pt x="178" y="319"/>
                      <a:pt x="178" y="319"/>
                      <a:pt x="178" y="319"/>
                    </a:cubicBezTo>
                    <a:cubicBezTo>
                      <a:pt x="175" y="319"/>
                      <a:pt x="172" y="321"/>
                      <a:pt x="174" y="321"/>
                    </a:cubicBezTo>
                    <a:lnTo>
                      <a:pt x="174" y="321"/>
                    </a:lnTo>
                    <a:lnTo>
                      <a:pt x="178" y="319"/>
                    </a:lnTo>
                    <a:lnTo>
                      <a:pt x="178" y="319"/>
                    </a:lnTo>
                    <a:cubicBezTo>
                      <a:pt x="179" y="319"/>
                      <a:pt x="180" y="319"/>
                      <a:pt x="181" y="320"/>
                    </a:cubicBezTo>
                    <a:lnTo>
                      <a:pt x="181" y="320"/>
                    </a:lnTo>
                    <a:lnTo>
                      <a:pt x="181" y="320"/>
                    </a:ln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lnTo>
                      <a:pt x="181" y="320"/>
                    </a:lnTo>
                    <a:lnTo>
                      <a:pt x="181" y="320"/>
                    </a:lnTo>
                    <a:cubicBezTo>
                      <a:pt x="179" y="320"/>
                      <a:pt x="176" y="321"/>
                      <a:pt x="174" y="322"/>
                    </a:cubicBezTo>
                    <a:lnTo>
                      <a:pt x="174" y="322"/>
                    </a:lnTo>
                    <a:cubicBezTo>
                      <a:pt x="174" y="322"/>
                      <a:pt x="174" y="321"/>
                      <a:pt x="174" y="321"/>
                    </a:cubicBezTo>
                    <a:lnTo>
                      <a:pt x="174" y="321"/>
                    </a:lnTo>
                    <a:lnTo>
                      <a:pt x="172" y="322"/>
                    </a:lnTo>
                    <a:lnTo>
                      <a:pt x="166" y="316"/>
                    </a:lnTo>
                    <a:lnTo>
                      <a:pt x="159" y="309"/>
                    </a:lnTo>
                    <a:cubicBezTo>
                      <a:pt x="159" y="302"/>
                      <a:pt x="153" y="296"/>
                      <a:pt x="146" y="289"/>
                    </a:cubicBezTo>
                    <a:lnTo>
                      <a:pt x="146" y="289"/>
                    </a:lnTo>
                    <a:cubicBezTo>
                      <a:pt x="147" y="290"/>
                      <a:pt x="148" y="291"/>
                      <a:pt x="149" y="291"/>
                    </a:cubicBezTo>
                    <a:cubicBezTo>
                      <a:pt x="150" y="291"/>
                      <a:pt x="146" y="283"/>
                      <a:pt x="146" y="283"/>
                    </a:cubicBezTo>
                    <a:lnTo>
                      <a:pt x="139" y="263"/>
                    </a:lnTo>
                    <a:lnTo>
                      <a:pt x="133" y="236"/>
                    </a:lnTo>
                    <a:lnTo>
                      <a:pt x="133" y="223"/>
                    </a:lnTo>
                    <a:cubicBezTo>
                      <a:pt x="133" y="217"/>
                      <a:pt x="133" y="210"/>
                      <a:pt x="133" y="197"/>
                    </a:cubicBezTo>
                    <a:lnTo>
                      <a:pt x="133" y="190"/>
                    </a:lnTo>
                    <a:cubicBezTo>
                      <a:pt x="133" y="187"/>
                      <a:pt x="133" y="186"/>
                      <a:pt x="132" y="186"/>
                    </a:cubicBezTo>
                    <a:cubicBezTo>
                      <a:pt x="132" y="186"/>
                      <a:pt x="132" y="186"/>
                      <a:pt x="132" y="186"/>
                    </a:cubicBezTo>
                    <a:lnTo>
                      <a:pt x="132" y="186"/>
                    </a:lnTo>
                    <a:cubicBezTo>
                      <a:pt x="132" y="185"/>
                      <a:pt x="132" y="185"/>
                      <a:pt x="133" y="183"/>
                    </a:cubicBezTo>
                    <a:cubicBezTo>
                      <a:pt x="133" y="177"/>
                      <a:pt x="139" y="170"/>
                      <a:pt x="139" y="164"/>
                    </a:cubicBezTo>
                    <a:lnTo>
                      <a:pt x="146" y="150"/>
                    </a:lnTo>
                    <a:lnTo>
                      <a:pt x="153" y="144"/>
                    </a:lnTo>
                    <a:lnTo>
                      <a:pt x="153" y="137"/>
                    </a:lnTo>
                    <a:lnTo>
                      <a:pt x="159" y="131"/>
                    </a:lnTo>
                    <a:close/>
                    <a:moveTo>
                      <a:pt x="174" y="322"/>
                    </a:moveTo>
                    <a:cubicBezTo>
                      <a:pt x="175" y="322"/>
                      <a:pt x="177" y="322"/>
                      <a:pt x="179" y="322"/>
                    </a:cubicBezTo>
                    <a:lnTo>
                      <a:pt x="172" y="322"/>
                    </a:lnTo>
                    <a:cubicBezTo>
                      <a:pt x="172" y="322"/>
                      <a:pt x="173" y="322"/>
                      <a:pt x="174" y="322"/>
                    </a:cubicBezTo>
                    <a:close/>
                    <a:moveTo>
                      <a:pt x="183" y="320"/>
                    </a:moveTo>
                    <a:lnTo>
                      <a:pt x="183" y="320"/>
                    </a:lnTo>
                    <a:cubicBezTo>
                      <a:pt x="184" y="321"/>
                      <a:pt x="185" y="321"/>
                      <a:pt x="186" y="322"/>
                    </a:cubicBezTo>
                    <a:lnTo>
                      <a:pt x="179" y="322"/>
                    </a:lnTo>
                    <a:cubicBezTo>
                      <a:pt x="181" y="321"/>
                      <a:pt x="182" y="321"/>
                      <a:pt x="183" y="320"/>
                    </a:cubicBezTo>
                    <a:close/>
                    <a:moveTo>
                      <a:pt x="148" y="1"/>
                    </a:moveTo>
                    <a:cubicBezTo>
                      <a:pt x="131" y="1"/>
                      <a:pt x="115" y="4"/>
                      <a:pt x="100" y="12"/>
                    </a:cubicBezTo>
                    <a:cubicBezTo>
                      <a:pt x="73" y="25"/>
                      <a:pt x="60" y="45"/>
                      <a:pt x="54" y="65"/>
                    </a:cubicBezTo>
                    <a:cubicBezTo>
                      <a:pt x="50" y="75"/>
                      <a:pt x="52" y="85"/>
                      <a:pt x="57" y="93"/>
                    </a:cubicBezTo>
                    <a:lnTo>
                      <a:pt x="57" y="93"/>
                    </a:lnTo>
                    <a:cubicBezTo>
                      <a:pt x="36" y="114"/>
                      <a:pt x="22" y="141"/>
                      <a:pt x="14" y="170"/>
                    </a:cubicBezTo>
                    <a:cubicBezTo>
                      <a:pt x="1" y="217"/>
                      <a:pt x="1" y="263"/>
                      <a:pt x="7" y="309"/>
                    </a:cubicBezTo>
                    <a:cubicBezTo>
                      <a:pt x="21" y="362"/>
                      <a:pt x="47" y="408"/>
                      <a:pt x="87" y="434"/>
                    </a:cubicBezTo>
                    <a:cubicBezTo>
                      <a:pt x="111" y="452"/>
                      <a:pt x="139" y="460"/>
                      <a:pt x="168" y="460"/>
                    </a:cubicBezTo>
                    <a:cubicBezTo>
                      <a:pt x="194" y="460"/>
                      <a:pt x="220" y="453"/>
                      <a:pt x="245" y="441"/>
                    </a:cubicBezTo>
                    <a:cubicBezTo>
                      <a:pt x="285" y="421"/>
                      <a:pt x="311" y="382"/>
                      <a:pt x="331" y="342"/>
                    </a:cubicBezTo>
                    <a:cubicBezTo>
                      <a:pt x="371" y="256"/>
                      <a:pt x="364" y="144"/>
                      <a:pt x="298" y="71"/>
                    </a:cubicBezTo>
                    <a:cubicBezTo>
                      <a:pt x="271" y="38"/>
                      <a:pt x="232" y="12"/>
                      <a:pt x="186" y="5"/>
                    </a:cubicBezTo>
                    <a:cubicBezTo>
                      <a:pt x="172" y="2"/>
                      <a:pt x="159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37"/>
              <p:cNvSpPr/>
              <p:nvPr/>
            </p:nvSpPr>
            <p:spPr>
              <a:xfrm>
                <a:off x="3899986" y="2325818"/>
                <a:ext cx="12379" cy="15318"/>
              </a:xfrm>
              <a:custGeom>
                <a:rect b="b" l="l" r="r" t="t"/>
                <a:pathLst>
                  <a:path extrusionOk="0" h="443" w="358">
                    <a:moveTo>
                      <a:pt x="172" y="139"/>
                    </a:moveTo>
                    <a:cubicBezTo>
                      <a:pt x="174" y="139"/>
                      <a:pt x="173" y="139"/>
                      <a:pt x="172" y="139"/>
                    </a:cubicBezTo>
                    <a:lnTo>
                      <a:pt x="172" y="139"/>
                    </a:lnTo>
                    <a:lnTo>
                      <a:pt x="172" y="139"/>
                    </a:lnTo>
                    <a:close/>
                    <a:moveTo>
                      <a:pt x="175" y="143"/>
                    </a:moveTo>
                    <a:cubicBezTo>
                      <a:pt x="175" y="143"/>
                      <a:pt x="176" y="143"/>
                      <a:pt x="178" y="145"/>
                    </a:cubicBezTo>
                    <a:lnTo>
                      <a:pt x="178" y="145"/>
                    </a:lnTo>
                    <a:cubicBezTo>
                      <a:pt x="175" y="144"/>
                      <a:pt x="174" y="143"/>
                      <a:pt x="175" y="143"/>
                    </a:cubicBezTo>
                    <a:close/>
                    <a:moveTo>
                      <a:pt x="166" y="146"/>
                    </a:moveTo>
                    <a:lnTo>
                      <a:pt x="156" y="150"/>
                    </a:lnTo>
                    <a:lnTo>
                      <a:pt x="156" y="150"/>
                    </a:lnTo>
                    <a:cubicBezTo>
                      <a:pt x="156" y="150"/>
                      <a:pt x="156" y="150"/>
                      <a:pt x="156" y="150"/>
                    </a:cubicBezTo>
                    <a:lnTo>
                      <a:pt x="156" y="150"/>
                    </a:lnTo>
                    <a:cubicBezTo>
                      <a:pt x="155" y="151"/>
                      <a:pt x="154" y="151"/>
                      <a:pt x="152" y="152"/>
                    </a:cubicBezTo>
                    <a:lnTo>
                      <a:pt x="156" y="150"/>
                    </a:lnTo>
                    <a:lnTo>
                      <a:pt x="156" y="150"/>
                    </a:lnTo>
                    <a:cubicBezTo>
                      <a:pt x="157" y="150"/>
                      <a:pt x="157" y="151"/>
                      <a:pt x="157" y="151"/>
                    </a:cubicBezTo>
                    <a:cubicBezTo>
                      <a:pt x="159" y="151"/>
                      <a:pt x="162" y="149"/>
                      <a:pt x="166" y="146"/>
                    </a:cubicBezTo>
                    <a:close/>
                    <a:moveTo>
                      <a:pt x="192" y="152"/>
                    </a:moveTo>
                    <a:lnTo>
                      <a:pt x="192" y="152"/>
                    </a:lnTo>
                    <a:cubicBezTo>
                      <a:pt x="192" y="154"/>
                      <a:pt x="193" y="155"/>
                      <a:pt x="194" y="156"/>
                    </a:cubicBezTo>
                    <a:lnTo>
                      <a:pt x="194" y="156"/>
                    </a:lnTo>
                    <a:lnTo>
                      <a:pt x="192" y="152"/>
                    </a:lnTo>
                    <a:close/>
                    <a:moveTo>
                      <a:pt x="205" y="198"/>
                    </a:moveTo>
                    <a:cubicBezTo>
                      <a:pt x="203" y="203"/>
                      <a:pt x="202" y="206"/>
                      <a:pt x="202" y="207"/>
                    </a:cubicBezTo>
                    <a:lnTo>
                      <a:pt x="202" y="207"/>
                    </a:lnTo>
                    <a:lnTo>
                      <a:pt x="205" y="198"/>
                    </a:lnTo>
                    <a:close/>
                    <a:moveTo>
                      <a:pt x="149" y="296"/>
                    </a:moveTo>
                    <a:cubicBezTo>
                      <a:pt x="149" y="296"/>
                      <a:pt x="151" y="297"/>
                      <a:pt x="153" y="298"/>
                    </a:cubicBezTo>
                    <a:lnTo>
                      <a:pt x="152" y="298"/>
                    </a:lnTo>
                    <a:cubicBezTo>
                      <a:pt x="150" y="296"/>
                      <a:pt x="149" y="296"/>
                      <a:pt x="149" y="296"/>
                    </a:cubicBezTo>
                    <a:close/>
                    <a:moveTo>
                      <a:pt x="163" y="144"/>
                    </a:moveTo>
                    <a:lnTo>
                      <a:pt x="163" y="144"/>
                    </a:lnTo>
                    <a:cubicBezTo>
                      <a:pt x="163" y="144"/>
                      <a:pt x="164" y="145"/>
                      <a:pt x="166" y="146"/>
                    </a:cubicBezTo>
                    <a:lnTo>
                      <a:pt x="192" y="146"/>
                    </a:lnTo>
                    <a:lnTo>
                      <a:pt x="199" y="152"/>
                    </a:lnTo>
                    <a:cubicBezTo>
                      <a:pt x="202" y="156"/>
                      <a:pt x="200" y="157"/>
                      <a:pt x="198" y="157"/>
                    </a:cubicBezTo>
                    <a:cubicBezTo>
                      <a:pt x="197" y="157"/>
                      <a:pt x="195" y="157"/>
                      <a:pt x="194" y="156"/>
                    </a:cubicBezTo>
                    <a:lnTo>
                      <a:pt x="194" y="156"/>
                    </a:lnTo>
                    <a:lnTo>
                      <a:pt x="199" y="165"/>
                    </a:lnTo>
                    <a:cubicBezTo>
                      <a:pt x="201" y="168"/>
                      <a:pt x="203" y="169"/>
                      <a:pt x="204" y="169"/>
                    </a:cubicBezTo>
                    <a:cubicBezTo>
                      <a:pt x="204" y="169"/>
                      <a:pt x="204" y="169"/>
                      <a:pt x="204" y="169"/>
                    </a:cubicBezTo>
                    <a:lnTo>
                      <a:pt x="204" y="169"/>
                    </a:lnTo>
                    <a:lnTo>
                      <a:pt x="205" y="172"/>
                    </a:lnTo>
                    <a:lnTo>
                      <a:pt x="205" y="192"/>
                    </a:lnTo>
                    <a:lnTo>
                      <a:pt x="205" y="205"/>
                    </a:lnTo>
                    <a:cubicBezTo>
                      <a:pt x="205" y="208"/>
                      <a:pt x="204" y="209"/>
                      <a:pt x="203" y="209"/>
                    </a:cubicBezTo>
                    <a:cubicBezTo>
                      <a:pt x="203" y="209"/>
                      <a:pt x="202" y="209"/>
                      <a:pt x="202" y="207"/>
                    </a:cubicBezTo>
                    <a:lnTo>
                      <a:pt x="202" y="207"/>
                    </a:lnTo>
                    <a:lnTo>
                      <a:pt x="199" y="218"/>
                    </a:lnTo>
                    <a:lnTo>
                      <a:pt x="195" y="234"/>
                    </a:lnTo>
                    <a:lnTo>
                      <a:pt x="195" y="234"/>
                    </a:lnTo>
                    <a:cubicBezTo>
                      <a:pt x="195" y="234"/>
                      <a:pt x="194" y="235"/>
                      <a:pt x="192" y="238"/>
                    </a:cubicBezTo>
                    <a:lnTo>
                      <a:pt x="192" y="245"/>
                    </a:lnTo>
                    <a:lnTo>
                      <a:pt x="179" y="264"/>
                    </a:lnTo>
                    <a:lnTo>
                      <a:pt x="172" y="284"/>
                    </a:lnTo>
                    <a:lnTo>
                      <a:pt x="166" y="291"/>
                    </a:lnTo>
                    <a:lnTo>
                      <a:pt x="159" y="298"/>
                    </a:lnTo>
                    <a:lnTo>
                      <a:pt x="146" y="291"/>
                    </a:lnTo>
                    <a:lnTo>
                      <a:pt x="146" y="291"/>
                    </a:lnTo>
                    <a:cubicBezTo>
                      <a:pt x="146" y="291"/>
                      <a:pt x="146" y="291"/>
                      <a:pt x="146" y="291"/>
                    </a:cubicBezTo>
                    <a:lnTo>
                      <a:pt x="133" y="278"/>
                    </a:lnTo>
                    <a:lnTo>
                      <a:pt x="126" y="271"/>
                    </a:lnTo>
                    <a:lnTo>
                      <a:pt x="126" y="264"/>
                    </a:lnTo>
                    <a:cubicBezTo>
                      <a:pt x="119" y="258"/>
                      <a:pt x="119" y="251"/>
                      <a:pt x="119" y="245"/>
                    </a:cubicBezTo>
                    <a:lnTo>
                      <a:pt x="119" y="231"/>
                    </a:lnTo>
                    <a:lnTo>
                      <a:pt x="113" y="225"/>
                    </a:lnTo>
                    <a:lnTo>
                      <a:pt x="126" y="205"/>
                    </a:lnTo>
                    <a:lnTo>
                      <a:pt x="126" y="198"/>
                    </a:lnTo>
                    <a:lnTo>
                      <a:pt x="133" y="192"/>
                    </a:lnTo>
                    <a:cubicBezTo>
                      <a:pt x="134" y="188"/>
                      <a:pt x="134" y="187"/>
                      <a:pt x="133" y="187"/>
                    </a:cubicBezTo>
                    <a:lnTo>
                      <a:pt x="133" y="187"/>
                    </a:lnTo>
                    <a:cubicBezTo>
                      <a:pt x="131" y="187"/>
                      <a:pt x="125" y="193"/>
                      <a:pt x="125" y="193"/>
                    </a:cubicBezTo>
                    <a:cubicBezTo>
                      <a:pt x="125" y="193"/>
                      <a:pt x="125" y="193"/>
                      <a:pt x="126" y="192"/>
                    </a:cubicBezTo>
                    <a:cubicBezTo>
                      <a:pt x="139" y="179"/>
                      <a:pt x="139" y="179"/>
                      <a:pt x="146" y="159"/>
                    </a:cubicBezTo>
                    <a:lnTo>
                      <a:pt x="152" y="152"/>
                    </a:lnTo>
                    <a:lnTo>
                      <a:pt x="159" y="146"/>
                    </a:lnTo>
                    <a:lnTo>
                      <a:pt x="159" y="146"/>
                    </a:lnTo>
                    <a:cubicBezTo>
                      <a:pt x="157" y="148"/>
                      <a:pt x="156" y="149"/>
                      <a:pt x="156" y="150"/>
                    </a:cubicBezTo>
                    <a:lnTo>
                      <a:pt x="156" y="150"/>
                    </a:lnTo>
                    <a:cubicBezTo>
                      <a:pt x="164" y="146"/>
                      <a:pt x="159" y="146"/>
                      <a:pt x="159" y="146"/>
                    </a:cubicBezTo>
                    <a:lnTo>
                      <a:pt x="159" y="146"/>
                    </a:lnTo>
                    <a:lnTo>
                      <a:pt x="159" y="146"/>
                    </a:lnTo>
                    <a:lnTo>
                      <a:pt x="163" y="144"/>
                    </a:lnTo>
                    <a:close/>
                    <a:moveTo>
                      <a:pt x="155" y="301"/>
                    </a:moveTo>
                    <a:lnTo>
                      <a:pt x="152" y="304"/>
                    </a:lnTo>
                    <a:cubicBezTo>
                      <a:pt x="150" y="304"/>
                      <a:pt x="152" y="303"/>
                      <a:pt x="155" y="301"/>
                    </a:cubicBezTo>
                    <a:close/>
                    <a:moveTo>
                      <a:pt x="172" y="0"/>
                    </a:moveTo>
                    <a:cubicBezTo>
                      <a:pt x="113" y="0"/>
                      <a:pt x="67" y="27"/>
                      <a:pt x="34" y="73"/>
                    </a:cubicBezTo>
                    <a:cubicBezTo>
                      <a:pt x="14" y="99"/>
                      <a:pt x="7" y="132"/>
                      <a:pt x="14" y="165"/>
                    </a:cubicBezTo>
                    <a:cubicBezTo>
                      <a:pt x="14" y="178"/>
                      <a:pt x="17" y="190"/>
                      <a:pt x="22" y="201"/>
                    </a:cubicBezTo>
                    <a:lnTo>
                      <a:pt x="22" y="201"/>
                    </a:lnTo>
                    <a:cubicBezTo>
                      <a:pt x="20" y="207"/>
                      <a:pt x="17" y="213"/>
                      <a:pt x="14" y="218"/>
                    </a:cubicBezTo>
                    <a:cubicBezTo>
                      <a:pt x="1" y="258"/>
                      <a:pt x="1" y="311"/>
                      <a:pt x="20" y="350"/>
                    </a:cubicBezTo>
                    <a:cubicBezTo>
                      <a:pt x="48" y="406"/>
                      <a:pt x="110" y="443"/>
                      <a:pt x="169" y="443"/>
                    </a:cubicBezTo>
                    <a:cubicBezTo>
                      <a:pt x="193" y="443"/>
                      <a:pt x="217" y="436"/>
                      <a:pt x="238" y="423"/>
                    </a:cubicBezTo>
                    <a:cubicBezTo>
                      <a:pt x="278" y="397"/>
                      <a:pt x="304" y="357"/>
                      <a:pt x="324" y="317"/>
                    </a:cubicBezTo>
                    <a:cubicBezTo>
                      <a:pt x="344" y="271"/>
                      <a:pt x="357" y="225"/>
                      <a:pt x="357" y="179"/>
                    </a:cubicBezTo>
                    <a:cubicBezTo>
                      <a:pt x="351" y="132"/>
                      <a:pt x="331" y="86"/>
                      <a:pt x="298" y="47"/>
                    </a:cubicBezTo>
                    <a:cubicBezTo>
                      <a:pt x="265" y="14"/>
                      <a:pt x="218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37"/>
              <p:cNvSpPr/>
              <p:nvPr/>
            </p:nvSpPr>
            <p:spPr>
              <a:xfrm>
                <a:off x="3902199" y="2300023"/>
                <a:ext cx="14038" cy="17669"/>
              </a:xfrm>
              <a:custGeom>
                <a:rect b="b" l="l" r="r" t="t"/>
                <a:pathLst>
                  <a:path extrusionOk="0" h="511" w="406">
                    <a:moveTo>
                      <a:pt x="187" y="132"/>
                    </a:moveTo>
                    <a:lnTo>
                      <a:pt x="200" y="136"/>
                    </a:lnTo>
                    <a:lnTo>
                      <a:pt x="200" y="136"/>
                    </a:lnTo>
                    <a:cubicBezTo>
                      <a:pt x="199" y="137"/>
                      <a:pt x="199" y="138"/>
                      <a:pt x="201" y="139"/>
                    </a:cubicBezTo>
                    <a:lnTo>
                      <a:pt x="214" y="146"/>
                    </a:lnTo>
                    <a:lnTo>
                      <a:pt x="234" y="165"/>
                    </a:lnTo>
                    <a:lnTo>
                      <a:pt x="247" y="185"/>
                    </a:lnTo>
                    <a:cubicBezTo>
                      <a:pt x="249" y="188"/>
                      <a:pt x="249" y="190"/>
                      <a:pt x="249" y="190"/>
                    </a:cubicBezTo>
                    <a:cubicBezTo>
                      <a:pt x="248" y="190"/>
                      <a:pt x="240" y="179"/>
                      <a:pt x="240" y="179"/>
                    </a:cubicBezTo>
                    <a:lnTo>
                      <a:pt x="240" y="179"/>
                    </a:lnTo>
                    <a:lnTo>
                      <a:pt x="247" y="192"/>
                    </a:lnTo>
                    <a:lnTo>
                      <a:pt x="247" y="198"/>
                    </a:lnTo>
                    <a:cubicBezTo>
                      <a:pt x="247" y="198"/>
                      <a:pt x="251" y="209"/>
                      <a:pt x="252" y="209"/>
                    </a:cubicBezTo>
                    <a:cubicBezTo>
                      <a:pt x="253" y="209"/>
                      <a:pt x="253" y="209"/>
                      <a:pt x="253" y="209"/>
                    </a:cubicBezTo>
                    <a:lnTo>
                      <a:pt x="253" y="209"/>
                    </a:lnTo>
                    <a:cubicBezTo>
                      <a:pt x="253" y="210"/>
                      <a:pt x="253" y="211"/>
                      <a:pt x="253" y="212"/>
                    </a:cubicBezTo>
                    <a:lnTo>
                      <a:pt x="253" y="218"/>
                    </a:lnTo>
                    <a:lnTo>
                      <a:pt x="253" y="245"/>
                    </a:lnTo>
                    <a:lnTo>
                      <a:pt x="247" y="258"/>
                    </a:lnTo>
                    <a:cubicBezTo>
                      <a:pt x="247" y="264"/>
                      <a:pt x="240" y="271"/>
                      <a:pt x="240" y="284"/>
                    </a:cubicBezTo>
                    <a:lnTo>
                      <a:pt x="234" y="304"/>
                    </a:lnTo>
                    <a:lnTo>
                      <a:pt x="227" y="317"/>
                    </a:lnTo>
                    <a:cubicBezTo>
                      <a:pt x="220" y="330"/>
                      <a:pt x="214" y="344"/>
                      <a:pt x="201" y="357"/>
                    </a:cubicBezTo>
                    <a:lnTo>
                      <a:pt x="198" y="363"/>
                    </a:lnTo>
                    <a:lnTo>
                      <a:pt x="198" y="363"/>
                    </a:lnTo>
                    <a:cubicBezTo>
                      <a:pt x="197" y="363"/>
                      <a:pt x="195" y="363"/>
                      <a:pt x="194" y="363"/>
                    </a:cubicBezTo>
                    <a:lnTo>
                      <a:pt x="174" y="357"/>
                    </a:lnTo>
                    <a:lnTo>
                      <a:pt x="168" y="350"/>
                    </a:lnTo>
                    <a:lnTo>
                      <a:pt x="154" y="337"/>
                    </a:lnTo>
                    <a:lnTo>
                      <a:pt x="148" y="330"/>
                    </a:lnTo>
                    <a:cubicBezTo>
                      <a:pt x="143" y="326"/>
                      <a:pt x="142" y="321"/>
                      <a:pt x="144" y="321"/>
                    </a:cubicBezTo>
                    <a:lnTo>
                      <a:pt x="144" y="321"/>
                    </a:lnTo>
                    <a:cubicBezTo>
                      <a:pt x="145" y="321"/>
                      <a:pt x="146" y="322"/>
                      <a:pt x="148" y="324"/>
                    </a:cubicBezTo>
                    <a:lnTo>
                      <a:pt x="135" y="304"/>
                    </a:lnTo>
                    <a:lnTo>
                      <a:pt x="131" y="304"/>
                    </a:lnTo>
                    <a:cubicBezTo>
                      <a:pt x="131" y="300"/>
                      <a:pt x="128" y="291"/>
                      <a:pt x="128" y="291"/>
                    </a:cubicBezTo>
                    <a:lnTo>
                      <a:pt x="121" y="271"/>
                    </a:lnTo>
                    <a:lnTo>
                      <a:pt x="121" y="266"/>
                    </a:lnTo>
                    <a:cubicBezTo>
                      <a:pt x="121" y="266"/>
                      <a:pt x="121" y="251"/>
                      <a:pt x="121" y="251"/>
                    </a:cubicBezTo>
                    <a:cubicBezTo>
                      <a:pt x="115" y="227"/>
                      <a:pt x="126" y="203"/>
                      <a:pt x="138" y="174"/>
                    </a:cubicBezTo>
                    <a:lnTo>
                      <a:pt x="138" y="174"/>
                    </a:lnTo>
                    <a:lnTo>
                      <a:pt x="141" y="172"/>
                    </a:lnTo>
                    <a:lnTo>
                      <a:pt x="148" y="159"/>
                    </a:lnTo>
                    <a:lnTo>
                      <a:pt x="154" y="152"/>
                    </a:lnTo>
                    <a:lnTo>
                      <a:pt x="174" y="139"/>
                    </a:lnTo>
                    <a:lnTo>
                      <a:pt x="194" y="139"/>
                    </a:lnTo>
                    <a:cubicBezTo>
                      <a:pt x="201" y="139"/>
                      <a:pt x="201" y="139"/>
                      <a:pt x="187" y="132"/>
                    </a:cubicBezTo>
                    <a:close/>
                    <a:moveTo>
                      <a:pt x="191" y="0"/>
                    </a:moveTo>
                    <a:cubicBezTo>
                      <a:pt x="155" y="0"/>
                      <a:pt x="122" y="11"/>
                      <a:pt x="95" y="33"/>
                    </a:cubicBezTo>
                    <a:cubicBezTo>
                      <a:pt x="69" y="46"/>
                      <a:pt x="42" y="73"/>
                      <a:pt x="36" y="106"/>
                    </a:cubicBezTo>
                    <a:cubicBezTo>
                      <a:pt x="29" y="126"/>
                      <a:pt x="29" y="159"/>
                      <a:pt x="42" y="185"/>
                    </a:cubicBezTo>
                    <a:cubicBezTo>
                      <a:pt x="43" y="186"/>
                      <a:pt x="44" y="187"/>
                      <a:pt x="45" y="189"/>
                    </a:cubicBezTo>
                    <a:lnTo>
                      <a:pt x="45" y="189"/>
                    </a:lnTo>
                    <a:cubicBezTo>
                      <a:pt x="11" y="238"/>
                      <a:pt x="0" y="305"/>
                      <a:pt x="22" y="363"/>
                    </a:cubicBezTo>
                    <a:cubicBezTo>
                      <a:pt x="36" y="410"/>
                      <a:pt x="69" y="456"/>
                      <a:pt x="108" y="482"/>
                    </a:cubicBezTo>
                    <a:cubicBezTo>
                      <a:pt x="137" y="500"/>
                      <a:pt x="170" y="511"/>
                      <a:pt x="203" y="511"/>
                    </a:cubicBezTo>
                    <a:cubicBezTo>
                      <a:pt x="230" y="511"/>
                      <a:pt x="256" y="504"/>
                      <a:pt x="280" y="489"/>
                    </a:cubicBezTo>
                    <a:cubicBezTo>
                      <a:pt x="320" y="462"/>
                      <a:pt x="346" y="416"/>
                      <a:pt x="366" y="377"/>
                    </a:cubicBezTo>
                    <a:cubicBezTo>
                      <a:pt x="392" y="324"/>
                      <a:pt x="405" y="271"/>
                      <a:pt x="399" y="218"/>
                    </a:cubicBezTo>
                    <a:cubicBezTo>
                      <a:pt x="399" y="126"/>
                      <a:pt x="339" y="27"/>
                      <a:pt x="240" y="7"/>
                    </a:cubicBezTo>
                    <a:cubicBezTo>
                      <a:pt x="224" y="3"/>
                      <a:pt x="207" y="0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37"/>
              <p:cNvSpPr/>
              <p:nvPr/>
            </p:nvSpPr>
            <p:spPr>
              <a:xfrm>
                <a:off x="3885844" y="2395491"/>
                <a:ext cx="13278" cy="17392"/>
              </a:xfrm>
              <a:custGeom>
                <a:rect b="b" l="l" r="r" t="t"/>
                <a:pathLst>
                  <a:path extrusionOk="0" h="503" w="384">
                    <a:moveTo>
                      <a:pt x="191" y="321"/>
                    </a:moveTo>
                    <a:cubicBezTo>
                      <a:pt x="192" y="321"/>
                      <a:pt x="192" y="322"/>
                      <a:pt x="192" y="323"/>
                    </a:cubicBezTo>
                    <a:lnTo>
                      <a:pt x="188" y="326"/>
                    </a:lnTo>
                    <a:lnTo>
                      <a:pt x="188" y="326"/>
                    </a:lnTo>
                    <a:cubicBezTo>
                      <a:pt x="190" y="324"/>
                      <a:pt x="191" y="321"/>
                      <a:pt x="191" y="321"/>
                    </a:cubicBezTo>
                    <a:close/>
                    <a:moveTo>
                      <a:pt x="161" y="354"/>
                    </a:moveTo>
                    <a:lnTo>
                      <a:pt x="165" y="356"/>
                    </a:lnTo>
                    <a:lnTo>
                      <a:pt x="159" y="356"/>
                    </a:lnTo>
                    <a:cubicBezTo>
                      <a:pt x="159" y="355"/>
                      <a:pt x="160" y="354"/>
                      <a:pt x="161" y="354"/>
                    </a:cubicBezTo>
                    <a:close/>
                    <a:moveTo>
                      <a:pt x="198" y="145"/>
                    </a:moveTo>
                    <a:cubicBezTo>
                      <a:pt x="201" y="145"/>
                      <a:pt x="204" y="147"/>
                      <a:pt x="206" y="149"/>
                    </a:cubicBezTo>
                    <a:lnTo>
                      <a:pt x="206" y="149"/>
                    </a:lnTo>
                    <a:cubicBezTo>
                      <a:pt x="208" y="153"/>
                      <a:pt x="211" y="158"/>
                      <a:pt x="211" y="158"/>
                    </a:cubicBezTo>
                    <a:cubicBezTo>
                      <a:pt x="211" y="158"/>
                      <a:pt x="208" y="147"/>
                      <a:pt x="209" y="147"/>
                    </a:cubicBezTo>
                    <a:lnTo>
                      <a:pt x="209" y="147"/>
                    </a:lnTo>
                    <a:cubicBezTo>
                      <a:pt x="209" y="147"/>
                      <a:pt x="210" y="148"/>
                      <a:pt x="211" y="151"/>
                    </a:cubicBezTo>
                    <a:lnTo>
                      <a:pt x="211" y="158"/>
                    </a:lnTo>
                    <a:lnTo>
                      <a:pt x="218" y="164"/>
                    </a:lnTo>
                    <a:lnTo>
                      <a:pt x="218" y="184"/>
                    </a:lnTo>
                    <a:cubicBezTo>
                      <a:pt x="218" y="187"/>
                      <a:pt x="218" y="191"/>
                      <a:pt x="218" y="191"/>
                    </a:cubicBezTo>
                    <a:cubicBezTo>
                      <a:pt x="218" y="197"/>
                      <a:pt x="218" y="211"/>
                      <a:pt x="218" y="217"/>
                    </a:cubicBezTo>
                    <a:cubicBezTo>
                      <a:pt x="218" y="222"/>
                      <a:pt x="218" y="228"/>
                      <a:pt x="218" y="230"/>
                    </a:cubicBezTo>
                    <a:cubicBezTo>
                      <a:pt x="218" y="237"/>
                      <a:pt x="211" y="244"/>
                      <a:pt x="211" y="257"/>
                    </a:cubicBezTo>
                    <a:cubicBezTo>
                      <a:pt x="205" y="283"/>
                      <a:pt x="198" y="303"/>
                      <a:pt x="185" y="329"/>
                    </a:cubicBezTo>
                    <a:lnTo>
                      <a:pt x="178" y="343"/>
                    </a:lnTo>
                    <a:lnTo>
                      <a:pt x="170" y="351"/>
                    </a:lnTo>
                    <a:lnTo>
                      <a:pt x="170" y="351"/>
                    </a:lnTo>
                    <a:cubicBezTo>
                      <a:pt x="170" y="351"/>
                      <a:pt x="171" y="351"/>
                      <a:pt x="171" y="351"/>
                    </a:cubicBezTo>
                    <a:cubicBezTo>
                      <a:pt x="173" y="351"/>
                      <a:pt x="175" y="353"/>
                      <a:pt x="172" y="356"/>
                    </a:cubicBezTo>
                    <a:lnTo>
                      <a:pt x="165" y="356"/>
                    </a:lnTo>
                    <a:cubicBezTo>
                      <a:pt x="173" y="356"/>
                      <a:pt x="172" y="354"/>
                      <a:pt x="168" y="353"/>
                    </a:cubicBezTo>
                    <a:lnTo>
                      <a:pt x="168" y="353"/>
                    </a:lnTo>
                    <a:lnTo>
                      <a:pt x="170" y="351"/>
                    </a:lnTo>
                    <a:lnTo>
                      <a:pt x="170" y="351"/>
                    </a:lnTo>
                    <a:cubicBezTo>
                      <a:pt x="169" y="351"/>
                      <a:pt x="167" y="352"/>
                      <a:pt x="166" y="353"/>
                    </a:cubicBezTo>
                    <a:lnTo>
                      <a:pt x="166" y="353"/>
                    </a:lnTo>
                    <a:cubicBezTo>
                      <a:pt x="166" y="353"/>
                      <a:pt x="166" y="353"/>
                      <a:pt x="166" y="353"/>
                    </a:cubicBezTo>
                    <a:cubicBezTo>
                      <a:pt x="165" y="353"/>
                      <a:pt x="163" y="353"/>
                      <a:pt x="161" y="354"/>
                    </a:cubicBezTo>
                    <a:lnTo>
                      <a:pt x="161" y="354"/>
                    </a:lnTo>
                    <a:lnTo>
                      <a:pt x="152" y="349"/>
                    </a:lnTo>
                    <a:lnTo>
                      <a:pt x="152" y="356"/>
                    </a:lnTo>
                    <a:lnTo>
                      <a:pt x="145" y="349"/>
                    </a:lnTo>
                    <a:lnTo>
                      <a:pt x="132" y="336"/>
                    </a:lnTo>
                    <a:lnTo>
                      <a:pt x="132" y="329"/>
                    </a:lnTo>
                    <a:lnTo>
                      <a:pt x="126" y="316"/>
                    </a:lnTo>
                    <a:lnTo>
                      <a:pt x="126" y="310"/>
                    </a:lnTo>
                    <a:cubicBezTo>
                      <a:pt x="126" y="310"/>
                      <a:pt x="121" y="301"/>
                      <a:pt x="123" y="301"/>
                    </a:cubicBezTo>
                    <a:lnTo>
                      <a:pt x="123" y="301"/>
                    </a:lnTo>
                    <a:cubicBezTo>
                      <a:pt x="124" y="301"/>
                      <a:pt x="124" y="302"/>
                      <a:pt x="126" y="303"/>
                    </a:cubicBezTo>
                    <a:cubicBezTo>
                      <a:pt x="126" y="296"/>
                      <a:pt x="119" y="290"/>
                      <a:pt x="126" y="283"/>
                    </a:cubicBezTo>
                    <a:lnTo>
                      <a:pt x="126" y="270"/>
                    </a:lnTo>
                    <a:cubicBezTo>
                      <a:pt x="132" y="230"/>
                      <a:pt x="139" y="204"/>
                      <a:pt x="159" y="178"/>
                    </a:cubicBezTo>
                    <a:cubicBezTo>
                      <a:pt x="160" y="173"/>
                      <a:pt x="161" y="169"/>
                      <a:pt x="161" y="164"/>
                    </a:cubicBezTo>
                    <a:lnTo>
                      <a:pt x="161" y="164"/>
                    </a:lnTo>
                    <a:cubicBezTo>
                      <a:pt x="167" y="163"/>
                      <a:pt x="173" y="157"/>
                      <a:pt x="178" y="151"/>
                    </a:cubicBezTo>
                    <a:lnTo>
                      <a:pt x="185" y="151"/>
                    </a:lnTo>
                    <a:lnTo>
                      <a:pt x="198" y="145"/>
                    </a:lnTo>
                    <a:close/>
                    <a:moveTo>
                      <a:pt x="198" y="1"/>
                    </a:moveTo>
                    <a:cubicBezTo>
                      <a:pt x="185" y="1"/>
                      <a:pt x="172" y="3"/>
                      <a:pt x="159" y="6"/>
                    </a:cubicBezTo>
                    <a:cubicBezTo>
                      <a:pt x="126" y="19"/>
                      <a:pt x="93" y="39"/>
                      <a:pt x="79" y="65"/>
                    </a:cubicBezTo>
                    <a:cubicBezTo>
                      <a:pt x="60" y="85"/>
                      <a:pt x="46" y="112"/>
                      <a:pt x="53" y="145"/>
                    </a:cubicBezTo>
                    <a:cubicBezTo>
                      <a:pt x="56" y="158"/>
                      <a:pt x="63" y="166"/>
                      <a:pt x="72" y="172"/>
                    </a:cubicBezTo>
                    <a:lnTo>
                      <a:pt x="72" y="172"/>
                    </a:lnTo>
                    <a:cubicBezTo>
                      <a:pt x="55" y="191"/>
                      <a:pt x="38" y="211"/>
                      <a:pt x="27" y="230"/>
                    </a:cubicBezTo>
                    <a:cubicBezTo>
                      <a:pt x="7" y="277"/>
                      <a:pt x="0" y="323"/>
                      <a:pt x="7" y="362"/>
                    </a:cubicBezTo>
                    <a:cubicBezTo>
                      <a:pt x="23" y="439"/>
                      <a:pt x="95" y="503"/>
                      <a:pt x="168" y="503"/>
                    </a:cubicBezTo>
                    <a:cubicBezTo>
                      <a:pt x="182" y="503"/>
                      <a:pt x="197" y="500"/>
                      <a:pt x="211" y="494"/>
                    </a:cubicBezTo>
                    <a:cubicBezTo>
                      <a:pt x="297" y="468"/>
                      <a:pt x="330" y="389"/>
                      <a:pt x="350" y="310"/>
                    </a:cubicBezTo>
                    <a:cubicBezTo>
                      <a:pt x="370" y="224"/>
                      <a:pt x="383" y="118"/>
                      <a:pt x="311" y="45"/>
                    </a:cubicBezTo>
                    <a:cubicBezTo>
                      <a:pt x="276" y="16"/>
                      <a:pt x="237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1" name="Google Shape;2451;p37"/>
              <p:cNvSpPr/>
              <p:nvPr/>
            </p:nvSpPr>
            <p:spPr>
              <a:xfrm>
                <a:off x="3893831" y="2370665"/>
                <a:ext cx="13485" cy="16666"/>
              </a:xfrm>
              <a:custGeom>
                <a:rect b="b" l="l" r="r" t="t"/>
                <a:pathLst>
                  <a:path extrusionOk="0" h="482" w="390">
                    <a:moveTo>
                      <a:pt x="223" y="173"/>
                    </a:moveTo>
                    <a:cubicBezTo>
                      <a:pt x="223" y="176"/>
                      <a:pt x="224" y="178"/>
                      <a:pt x="225" y="180"/>
                    </a:cubicBezTo>
                    <a:lnTo>
                      <a:pt x="225" y="180"/>
                    </a:lnTo>
                    <a:lnTo>
                      <a:pt x="225" y="176"/>
                    </a:lnTo>
                    <a:lnTo>
                      <a:pt x="223" y="173"/>
                    </a:lnTo>
                    <a:close/>
                    <a:moveTo>
                      <a:pt x="212" y="288"/>
                    </a:moveTo>
                    <a:lnTo>
                      <a:pt x="212" y="295"/>
                    </a:lnTo>
                    <a:cubicBezTo>
                      <a:pt x="218" y="288"/>
                      <a:pt x="218" y="288"/>
                      <a:pt x="212" y="288"/>
                    </a:cubicBezTo>
                    <a:close/>
                    <a:moveTo>
                      <a:pt x="150" y="305"/>
                    </a:moveTo>
                    <a:lnTo>
                      <a:pt x="152" y="308"/>
                    </a:lnTo>
                    <a:cubicBezTo>
                      <a:pt x="151" y="306"/>
                      <a:pt x="150" y="305"/>
                      <a:pt x="150" y="305"/>
                    </a:cubicBezTo>
                    <a:close/>
                    <a:moveTo>
                      <a:pt x="179" y="136"/>
                    </a:moveTo>
                    <a:lnTo>
                      <a:pt x="192" y="143"/>
                    </a:lnTo>
                    <a:lnTo>
                      <a:pt x="185" y="143"/>
                    </a:lnTo>
                    <a:lnTo>
                      <a:pt x="197" y="147"/>
                    </a:lnTo>
                    <a:lnTo>
                      <a:pt x="197" y="147"/>
                    </a:lnTo>
                    <a:cubicBezTo>
                      <a:pt x="197" y="148"/>
                      <a:pt x="198" y="148"/>
                      <a:pt x="198" y="149"/>
                    </a:cubicBezTo>
                    <a:lnTo>
                      <a:pt x="205" y="156"/>
                    </a:lnTo>
                    <a:lnTo>
                      <a:pt x="212" y="163"/>
                    </a:lnTo>
                    <a:cubicBezTo>
                      <a:pt x="213" y="164"/>
                      <a:pt x="214" y="164"/>
                      <a:pt x="214" y="164"/>
                    </a:cubicBezTo>
                    <a:cubicBezTo>
                      <a:pt x="216" y="164"/>
                      <a:pt x="212" y="156"/>
                      <a:pt x="212" y="156"/>
                    </a:cubicBezTo>
                    <a:lnTo>
                      <a:pt x="212" y="156"/>
                    </a:lnTo>
                    <a:lnTo>
                      <a:pt x="223" y="173"/>
                    </a:lnTo>
                    <a:lnTo>
                      <a:pt x="223" y="173"/>
                    </a:lnTo>
                    <a:cubicBezTo>
                      <a:pt x="223" y="172"/>
                      <a:pt x="224" y="170"/>
                      <a:pt x="225" y="169"/>
                    </a:cubicBezTo>
                    <a:lnTo>
                      <a:pt x="225" y="169"/>
                    </a:lnTo>
                    <a:lnTo>
                      <a:pt x="225" y="176"/>
                    </a:lnTo>
                    <a:cubicBezTo>
                      <a:pt x="227" y="180"/>
                      <a:pt x="227" y="181"/>
                      <a:pt x="226" y="181"/>
                    </a:cubicBezTo>
                    <a:cubicBezTo>
                      <a:pt x="226" y="181"/>
                      <a:pt x="225" y="181"/>
                      <a:pt x="225" y="180"/>
                    </a:cubicBezTo>
                    <a:lnTo>
                      <a:pt x="225" y="180"/>
                    </a:lnTo>
                    <a:lnTo>
                      <a:pt x="225" y="182"/>
                    </a:lnTo>
                    <a:lnTo>
                      <a:pt x="231" y="202"/>
                    </a:lnTo>
                    <a:lnTo>
                      <a:pt x="231" y="209"/>
                    </a:lnTo>
                    <a:lnTo>
                      <a:pt x="231" y="235"/>
                    </a:lnTo>
                    <a:lnTo>
                      <a:pt x="231" y="242"/>
                    </a:lnTo>
                    <a:cubicBezTo>
                      <a:pt x="225" y="248"/>
                      <a:pt x="225" y="255"/>
                      <a:pt x="225" y="268"/>
                    </a:cubicBezTo>
                    <a:lnTo>
                      <a:pt x="218" y="288"/>
                    </a:lnTo>
                    <a:lnTo>
                      <a:pt x="212" y="295"/>
                    </a:lnTo>
                    <a:lnTo>
                      <a:pt x="198" y="314"/>
                    </a:lnTo>
                    <a:lnTo>
                      <a:pt x="198" y="321"/>
                    </a:lnTo>
                    <a:lnTo>
                      <a:pt x="194" y="326"/>
                    </a:lnTo>
                    <a:lnTo>
                      <a:pt x="194" y="326"/>
                    </a:lnTo>
                    <a:cubicBezTo>
                      <a:pt x="194" y="326"/>
                      <a:pt x="194" y="326"/>
                      <a:pt x="194" y="326"/>
                    </a:cubicBezTo>
                    <a:cubicBezTo>
                      <a:pt x="196" y="326"/>
                      <a:pt x="197" y="326"/>
                      <a:pt x="198" y="328"/>
                    </a:cubicBezTo>
                    <a:lnTo>
                      <a:pt x="192" y="328"/>
                    </a:lnTo>
                    <a:lnTo>
                      <a:pt x="194" y="326"/>
                    </a:lnTo>
                    <a:lnTo>
                      <a:pt x="194" y="326"/>
                    </a:lnTo>
                    <a:cubicBezTo>
                      <a:pt x="192" y="326"/>
                      <a:pt x="191" y="327"/>
                      <a:pt x="190" y="328"/>
                    </a:cubicBezTo>
                    <a:lnTo>
                      <a:pt x="185" y="328"/>
                    </a:lnTo>
                    <a:lnTo>
                      <a:pt x="185" y="328"/>
                    </a:lnTo>
                    <a:lnTo>
                      <a:pt x="185" y="328"/>
                    </a:lnTo>
                    <a:cubicBezTo>
                      <a:pt x="183" y="330"/>
                      <a:pt x="184" y="331"/>
                      <a:pt x="185" y="331"/>
                    </a:cubicBezTo>
                    <a:cubicBezTo>
                      <a:pt x="186" y="331"/>
                      <a:pt x="187" y="331"/>
                      <a:pt x="188" y="330"/>
                    </a:cubicBezTo>
                    <a:lnTo>
                      <a:pt x="188" y="330"/>
                    </a:lnTo>
                    <a:lnTo>
                      <a:pt x="188" y="331"/>
                    </a:lnTo>
                    <a:lnTo>
                      <a:pt x="187" y="332"/>
                    </a:lnTo>
                    <a:lnTo>
                      <a:pt x="187" y="332"/>
                    </a:lnTo>
                    <a:lnTo>
                      <a:pt x="179" y="328"/>
                    </a:lnTo>
                    <a:lnTo>
                      <a:pt x="172" y="321"/>
                    </a:lnTo>
                    <a:lnTo>
                      <a:pt x="165" y="321"/>
                    </a:lnTo>
                    <a:lnTo>
                      <a:pt x="159" y="314"/>
                    </a:lnTo>
                    <a:lnTo>
                      <a:pt x="159" y="314"/>
                    </a:lnTo>
                    <a:lnTo>
                      <a:pt x="157" y="313"/>
                    </a:lnTo>
                    <a:lnTo>
                      <a:pt x="159" y="314"/>
                    </a:lnTo>
                    <a:cubicBezTo>
                      <a:pt x="159" y="310"/>
                      <a:pt x="152" y="305"/>
                      <a:pt x="151" y="305"/>
                    </a:cubicBezTo>
                    <a:lnTo>
                      <a:pt x="151" y="305"/>
                    </a:lnTo>
                    <a:cubicBezTo>
                      <a:pt x="150" y="305"/>
                      <a:pt x="150" y="305"/>
                      <a:pt x="150" y="305"/>
                    </a:cubicBezTo>
                    <a:lnTo>
                      <a:pt x="150" y="305"/>
                    </a:lnTo>
                    <a:lnTo>
                      <a:pt x="139" y="288"/>
                    </a:lnTo>
                    <a:lnTo>
                      <a:pt x="139" y="281"/>
                    </a:lnTo>
                    <a:lnTo>
                      <a:pt x="132" y="268"/>
                    </a:lnTo>
                    <a:lnTo>
                      <a:pt x="132" y="215"/>
                    </a:lnTo>
                    <a:cubicBezTo>
                      <a:pt x="132" y="196"/>
                      <a:pt x="135" y="177"/>
                      <a:pt x="138" y="156"/>
                    </a:cubicBezTo>
                    <a:lnTo>
                      <a:pt x="139" y="156"/>
                    </a:lnTo>
                    <a:lnTo>
                      <a:pt x="146" y="149"/>
                    </a:lnTo>
                    <a:cubicBezTo>
                      <a:pt x="146" y="149"/>
                      <a:pt x="146" y="148"/>
                      <a:pt x="147" y="148"/>
                    </a:cubicBezTo>
                    <a:lnTo>
                      <a:pt x="147" y="148"/>
                    </a:lnTo>
                    <a:cubicBezTo>
                      <a:pt x="152" y="147"/>
                      <a:pt x="158" y="144"/>
                      <a:pt x="164" y="142"/>
                    </a:cubicBezTo>
                    <a:lnTo>
                      <a:pt x="164" y="142"/>
                    </a:lnTo>
                    <a:cubicBezTo>
                      <a:pt x="163" y="142"/>
                      <a:pt x="164" y="143"/>
                      <a:pt x="165" y="143"/>
                    </a:cubicBezTo>
                    <a:lnTo>
                      <a:pt x="172" y="136"/>
                    </a:lnTo>
                    <a:lnTo>
                      <a:pt x="172" y="136"/>
                    </a:lnTo>
                    <a:cubicBezTo>
                      <a:pt x="172" y="136"/>
                      <a:pt x="172" y="136"/>
                      <a:pt x="172" y="136"/>
                    </a:cubicBezTo>
                    <a:close/>
                    <a:moveTo>
                      <a:pt x="186" y="333"/>
                    </a:moveTo>
                    <a:lnTo>
                      <a:pt x="185" y="334"/>
                    </a:lnTo>
                    <a:cubicBezTo>
                      <a:pt x="179" y="334"/>
                      <a:pt x="182" y="334"/>
                      <a:pt x="186" y="333"/>
                    </a:cubicBezTo>
                    <a:close/>
                    <a:moveTo>
                      <a:pt x="190" y="332"/>
                    </a:moveTo>
                    <a:lnTo>
                      <a:pt x="192" y="334"/>
                    </a:lnTo>
                    <a:lnTo>
                      <a:pt x="189" y="333"/>
                    </a:lnTo>
                    <a:lnTo>
                      <a:pt x="189" y="333"/>
                    </a:lnTo>
                    <a:cubicBezTo>
                      <a:pt x="189" y="333"/>
                      <a:pt x="190" y="333"/>
                      <a:pt x="190" y="332"/>
                    </a:cubicBezTo>
                    <a:close/>
                    <a:moveTo>
                      <a:pt x="182" y="1"/>
                    </a:moveTo>
                    <a:cubicBezTo>
                      <a:pt x="159" y="1"/>
                      <a:pt x="136" y="6"/>
                      <a:pt x="113" y="17"/>
                    </a:cubicBezTo>
                    <a:cubicBezTo>
                      <a:pt x="86" y="24"/>
                      <a:pt x="66" y="44"/>
                      <a:pt x="53" y="64"/>
                    </a:cubicBezTo>
                    <a:cubicBezTo>
                      <a:pt x="40" y="90"/>
                      <a:pt x="27" y="123"/>
                      <a:pt x="40" y="143"/>
                    </a:cubicBezTo>
                    <a:cubicBezTo>
                      <a:pt x="41" y="149"/>
                      <a:pt x="44" y="155"/>
                      <a:pt x="47" y="160"/>
                    </a:cubicBezTo>
                    <a:lnTo>
                      <a:pt x="47" y="160"/>
                    </a:lnTo>
                    <a:cubicBezTo>
                      <a:pt x="41" y="169"/>
                      <a:pt x="37" y="179"/>
                      <a:pt x="33" y="189"/>
                    </a:cubicBezTo>
                    <a:cubicBezTo>
                      <a:pt x="7" y="235"/>
                      <a:pt x="0" y="288"/>
                      <a:pt x="13" y="334"/>
                    </a:cubicBezTo>
                    <a:cubicBezTo>
                      <a:pt x="32" y="413"/>
                      <a:pt x="111" y="481"/>
                      <a:pt x="191" y="481"/>
                    </a:cubicBezTo>
                    <a:cubicBezTo>
                      <a:pt x="198" y="481"/>
                      <a:pt x="205" y="481"/>
                      <a:pt x="212" y="480"/>
                    </a:cubicBezTo>
                    <a:cubicBezTo>
                      <a:pt x="324" y="466"/>
                      <a:pt x="370" y="354"/>
                      <a:pt x="377" y="255"/>
                    </a:cubicBezTo>
                    <a:cubicBezTo>
                      <a:pt x="390" y="169"/>
                      <a:pt x="350" y="64"/>
                      <a:pt x="271" y="24"/>
                    </a:cubicBezTo>
                    <a:cubicBezTo>
                      <a:pt x="241" y="9"/>
                      <a:pt x="212" y="1"/>
                      <a:pt x="1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2" name="Google Shape;2452;p37"/>
              <p:cNvSpPr/>
              <p:nvPr/>
            </p:nvSpPr>
            <p:spPr>
              <a:xfrm>
                <a:off x="3903409" y="2279553"/>
                <a:ext cx="13727" cy="14592"/>
              </a:xfrm>
              <a:custGeom>
                <a:rect b="b" l="l" r="r" t="t"/>
                <a:pathLst>
                  <a:path extrusionOk="0" h="422" w="397">
                    <a:moveTo>
                      <a:pt x="218" y="196"/>
                    </a:moveTo>
                    <a:lnTo>
                      <a:pt x="222" y="202"/>
                    </a:lnTo>
                    <a:lnTo>
                      <a:pt x="222" y="202"/>
                    </a:lnTo>
                    <a:cubicBezTo>
                      <a:pt x="221" y="200"/>
                      <a:pt x="220" y="198"/>
                      <a:pt x="218" y="196"/>
                    </a:cubicBezTo>
                    <a:close/>
                    <a:moveTo>
                      <a:pt x="220" y="195"/>
                    </a:moveTo>
                    <a:cubicBezTo>
                      <a:pt x="222" y="197"/>
                      <a:pt x="224" y="200"/>
                      <a:pt x="225" y="203"/>
                    </a:cubicBezTo>
                    <a:lnTo>
                      <a:pt x="220" y="195"/>
                    </a:lnTo>
                    <a:close/>
                    <a:moveTo>
                      <a:pt x="225" y="205"/>
                    </a:moveTo>
                    <a:lnTo>
                      <a:pt x="225" y="205"/>
                    </a:lnTo>
                    <a:cubicBezTo>
                      <a:pt x="227" y="207"/>
                      <a:pt x="228" y="209"/>
                      <a:pt x="230" y="212"/>
                    </a:cubicBezTo>
                    <a:lnTo>
                      <a:pt x="230" y="212"/>
                    </a:lnTo>
                    <a:cubicBezTo>
                      <a:pt x="230" y="211"/>
                      <a:pt x="231" y="210"/>
                      <a:pt x="232" y="209"/>
                    </a:cubicBezTo>
                    <a:lnTo>
                      <a:pt x="232" y="209"/>
                    </a:lnTo>
                    <a:cubicBezTo>
                      <a:pt x="231" y="210"/>
                      <a:pt x="231" y="212"/>
                      <a:pt x="230" y="213"/>
                    </a:cubicBezTo>
                    <a:lnTo>
                      <a:pt x="230" y="213"/>
                    </a:lnTo>
                    <a:cubicBezTo>
                      <a:pt x="230" y="212"/>
                      <a:pt x="230" y="212"/>
                      <a:pt x="230" y="212"/>
                    </a:cubicBezTo>
                    <a:lnTo>
                      <a:pt x="230" y="212"/>
                    </a:lnTo>
                    <a:cubicBezTo>
                      <a:pt x="229" y="212"/>
                      <a:pt x="229" y="212"/>
                      <a:pt x="229" y="212"/>
                    </a:cubicBezTo>
                    <a:lnTo>
                      <a:pt x="229" y="212"/>
                    </a:lnTo>
                    <a:lnTo>
                      <a:pt x="226" y="207"/>
                    </a:lnTo>
                    <a:lnTo>
                      <a:pt x="226" y="207"/>
                    </a:lnTo>
                    <a:cubicBezTo>
                      <a:pt x="226" y="206"/>
                      <a:pt x="225" y="206"/>
                      <a:pt x="225" y="205"/>
                    </a:cubicBezTo>
                    <a:close/>
                    <a:moveTo>
                      <a:pt x="229" y="212"/>
                    </a:moveTo>
                    <a:lnTo>
                      <a:pt x="230" y="213"/>
                    </a:lnTo>
                    <a:lnTo>
                      <a:pt x="230" y="213"/>
                    </a:lnTo>
                    <a:cubicBezTo>
                      <a:pt x="230" y="213"/>
                      <a:pt x="230" y="213"/>
                      <a:pt x="230" y="213"/>
                    </a:cubicBezTo>
                    <a:lnTo>
                      <a:pt x="230" y="213"/>
                    </a:lnTo>
                    <a:cubicBezTo>
                      <a:pt x="231" y="214"/>
                      <a:pt x="231" y="215"/>
                      <a:pt x="232" y="216"/>
                    </a:cubicBezTo>
                    <a:lnTo>
                      <a:pt x="230" y="213"/>
                    </a:lnTo>
                    <a:lnTo>
                      <a:pt x="230" y="213"/>
                    </a:lnTo>
                    <a:cubicBezTo>
                      <a:pt x="230" y="214"/>
                      <a:pt x="229" y="214"/>
                      <a:pt x="229" y="214"/>
                    </a:cubicBezTo>
                    <a:lnTo>
                      <a:pt x="229" y="214"/>
                    </a:lnTo>
                    <a:cubicBezTo>
                      <a:pt x="229" y="214"/>
                      <a:pt x="229" y="213"/>
                      <a:pt x="229" y="213"/>
                    </a:cubicBezTo>
                    <a:lnTo>
                      <a:pt x="229" y="213"/>
                    </a:lnTo>
                    <a:cubicBezTo>
                      <a:pt x="229" y="213"/>
                      <a:pt x="229" y="212"/>
                      <a:pt x="229" y="212"/>
                    </a:cubicBezTo>
                    <a:close/>
                    <a:moveTo>
                      <a:pt x="227" y="215"/>
                    </a:moveTo>
                    <a:cubicBezTo>
                      <a:pt x="228" y="216"/>
                      <a:pt x="228" y="217"/>
                      <a:pt x="228" y="217"/>
                    </a:cubicBezTo>
                    <a:lnTo>
                      <a:pt x="228" y="217"/>
                    </a:lnTo>
                    <a:cubicBezTo>
                      <a:pt x="227" y="220"/>
                      <a:pt x="226" y="223"/>
                      <a:pt x="225" y="225"/>
                    </a:cubicBezTo>
                    <a:lnTo>
                      <a:pt x="225" y="225"/>
                    </a:lnTo>
                    <a:cubicBezTo>
                      <a:pt x="226" y="221"/>
                      <a:pt x="226" y="218"/>
                      <a:pt x="227" y="215"/>
                    </a:cubicBezTo>
                    <a:close/>
                    <a:moveTo>
                      <a:pt x="143" y="238"/>
                    </a:moveTo>
                    <a:cubicBezTo>
                      <a:pt x="148" y="242"/>
                      <a:pt x="154" y="246"/>
                      <a:pt x="159" y="249"/>
                    </a:cubicBezTo>
                    <a:lnTo>
                      <a:pt x="143" y="238"/>
                    </a:lnTo>
                    <a:close/>
                    <a:moveTo>
                      <a:pt x="125" y="156"/>
                    </a:moveTo>
                    <a:cubicBezTo>
                      <a:pt x="128" y="156"/>
                      <a:pt x="130" y="156"/>
                      <a:pt x="133" y="156"/>
                    </a:cubicBezTo>
                    <a:cubicBezTo>
                      <a:pt x="139" y="156"/>
                      <a:pt x="143" y="156"/>
                      <a:pt x="148" y="157"/>
                    </a:cubicBezTo>
                    <a:lnTo>
                      <a:pt x="148" y="157"/>
                    </a:lnTo>
                    <a:lnTo>
                      <a:pt x="146" y="156"/>
                    </a:lnTo>
                    <a:lnTo>
                      <a:pt x="146" y="156"/>
                    </a:lnTo>
                    <a:cubicBezTo>
                      <a:pt x="147" y="157"/>
                      <a:pt x="147" y="157"/>
                      <a:pt x="148" y="157"/>
                    </a:cubicBezTo>
                    <a:lnTo>
                      <a:pt x="148" y="157"/>
                    </a:lnTo>
                    <a:cubicBezTo>
                      <a:pt x="152" y="158"/>
                      <a:pt x="156" y="159"/>
                      <a:pt x="160" y="160"/>
                    </a:cubicBezTo>
                    <a:lnTo>
                      <a:pt x="160" y="160"/>
                    </a:lnTo>
                    <a:cubicBezTo>
                      <a:pt x="156" y="160"/>
                      <a:pt x="152" y="158"/>
                      <a:pt x="148" y="157"/>
                    </a:cubicBezTo>
                    <a:lnTo>
                      <a:pt x="148" y="157"/>
                    </a:lnTo>
                    <a:cubicBezTo>
                      <a:pt x="148" y="157"/>
                      <a:pt x="148" y="157"/>
                      <a:pt x="148" y="157"/>
                    </a:cubicBezTo>
                    <a:lnTo>
                      <a:pt x="148" y="157"/>
                    </a:lnTo>
                    <a:lnTo>
                      <a:pt x="166" y="163"/>
                    </a:lnTo>
                    <a:cubicBezTo>
                      <a:pt x="164" y="162"/>
                      <a:pt x="162" y="161"/>
                      <a:pt x="160" y="160"/>
                    </a:cubicBezTo>
                    <a:lnTo>
                      <a:pt x="160" y="160"/>
                    </a:lnTo>
                    <a:cubicBezTo>
                      <a:pt x="172" y="163"/>
                      <a:pt x="181" y="165"/>
                      <a:pt x="190" y="169"/>
                    </a:cubicBezTo>
                    <a:lnTo>
                      <a:pt x="190" y="169"/>
                    </a:lnTo>
                    <a:cubicBezTo>
                      <a:pt x="199" y="173"/>
                      <a:pt x="207" y="178"/>
                      <a:pt x="212" y="183"/>
                    </a:cubicBezTo>
                    <a:lnTo>
                      <a:pt x="199" y="176"/>
                    </a:lnTo>
                    <a:lnTo>
                      <a:pt x="199" y="176"/>
                    </a:lnTo>
                    <a:cubicBezTo>
                      <a:pt x="203" y="181"/>
                      <a:pt x="210" y="185"/>
                      <a:pt x="216" y="191"/>
                    </a:cubicBezTo>
                    <a:lnTo>
                      <a:pt x="216" y="191"/>
                    </a:lnTo>
                    <a:cubicBezTo>
                      <a:pt x="219" y="196"/>
                      <a:pt x="222" y="200"/>
                      <a:pt x="225" y="204"/>
                    </a:cubicBezTo>
                    <a:lnTo>
                      <a:pt x="225" y="204"/>
                    </a:lnTo>
                    <a:cubicBezTo>
                      <a:pt x="225" y="205"/>
                      <a:pt x="225" y="205"/>
                      <a:pt x="225" y="206"/>
                    </a:cubicBezTo>
                    <a:lnTo>
                      <a:pt x="225" y="206"/>
                    </a:lnTo>
                    <a:lnTo>
                      <a:pt x="222" y="202"/>
                    </a:lnTo>
                    <a:lnTo>
                      <a:pt x="222" y="202"/>
                    </a:lnTo>
                    <a:cubicBezTo>
                      <a:pt x="223" y="204"/>
                      <a:pt x="224" y="207"/>
                      <a:pt x="225" y="209"/>
                    </a:cubicBezTo>
                    <a:lnTo>
                      <a:pt x="225" y="209"/>
                    </a:lnTo>
                    <a:cubicBezTo>
                      <a:pt x="225" y="214"/>
                      <a:pt x="225" y="220"/>
                      <a:pt x="225" y="226"/>
                    </a:cubicBezTo>
                    <a:lnTo>
                      <a:pt x="225" y="226"/>
                    </a:lnTo>
                    <a:cubicBezTo>
                      <a:pt x="224" y="229"/>
                      <a:pt x="223" y="233"/>
                      <a:pt x="221" y="237"/>
                    </a:cubicBezTo>
                    <a:lnTo>
                      <a:pt x="221" y="237"/>
                    </a:lnTo>
                    <a:cubicBezTo>
                      <a:pt x="219" y="240"/>
                      <a:pt x="216" y="244"/>
                      <a:pt x="214" y="247"/>
                    </a:cubicBezTo>
                    <a:lnTo>
                      <a:pt x="214" y="247"/>
                    </a:lnTo>
                    <a:cubicBezTo>
                      <a:pt x="213" y="248"/>
                      <a:pt x="212" y="248"/>
                      <a:pt x="211" y="249"/>
                    </a:cubicBezTo>
                    <a:lnTo>
                      <a:pt x="211" y="249"/>
                    </a:lnTo>
                    <a:lnTo>
                      <a:pt x="212" y="249"/>
                    </a:lnTo>
                    <a:lnTo>
                      <a:pt x="212" y="249"/>
                    </a:lnTo>
                    <a:cubicBezTo>
                      <a:pt x="212" y="249"/>
                      <a:pt x="212" y="249"/>
                      <a:pt x="212" y="249"/>
                    </a:cubicBezTo>
                    <a:lnTo>
                      <a:pt x="212" y="249"/>
                    </a:lnTo>
                    <a:cubicBezTo>
                      <a:pt x="210" y="251"/>
                      <a:pt x="207" y="253"/>
                      <a:pt x="203" y="254"/>
                    </a:cubicBezTo>
                    <a:lnTo>
                      <a:pt x="203" y="254"/>
                    </a:lnTo>
                    <a:cubicBezTo>
                      <a:pt x="206" y="252"/>
                      <a:pt x="209" y="251"/>
                      <a:pt x="211" y="249"/>
                    </a:cubicBezTo>
                    <a:lnTo>
                      <a:pt x="211" y="249"/>
                    </a:lnTo>
                    <a:lnTo>
                      <a:pt x="193" y="255"/>
                    </a:lnTo>
                    <a:lnTo>
                      <a:pt x="193" y="255"/>
                    </a:lnTo>
                    <a:cubicBezTo>
                      <a:pt x="197" y="255"/>
                      <a:pt x="200" y="254"/>
                      <a:pt x="203" y="254"/>
                    </a:cubicBezTo>
                    <a:lnTo>
                      <a:pt x="203" y="254"/>
                    </a:lnTo>
                    <a:cubicBezTo>
                      <a:pt x="200" y="255"/>
                      <a:pt x="196" y="255"/>
                      <a:pt x="192" y="255"/>
                    </a:cubicBezTo>
                    <a:lnTo>
                      <a:pt x="193" y="255"/>
                    </a:lnTo>
                    <a:lnTo>
                      <a:pt x="193" y="255"/>
                    </a:lnTo>
                    <a:cubicBezTo>
                      <a:pt x="191" y="255"/>
                      <a:pt x="188" y="255"/>
                      <a:pt x="185" y="255"/>
                    </a:cubicBezTo>
                    <a:lnTo>
                      <a:pt x="185" y="255"/>
                    </a:lnTo>
                    <a:cubicBezTo>
                      <a:pt x="180" y="255"/>
                      <a:pt x="174" y="255"/>
                      <a:pt x="168" y="254"/>
                    </a:cubicBezTo>
                    <a:lnTo>
                      <a:pt x="168" y="254"/>
                    </a:lnTo>
                    <a:lnTo>
                      <a:pt x="172" y="255"/>
                    </a:lnTo>
                    <a:cubicBezTo>
                      <a:pt x="165" y="255"/>
                      <a:pt x="160" y="254"/>
                      <a:pt x="155" y="250"/>
                    </a:cubicBezTo>
                    <a:lnTo>
                      <a:pt x="155" y="250"/>
                    </a:lnTo>
                    <a:cubicBezTo>
                      <a:pt x="159" y="252"/>
                      <a:pt x="163" y="253"/>
                      <a:pt x="168" y="254"/>
                    </a:cubicBezTo>
                    <a:lnTo>
                      <a:pt x="168" y="254"/>
                    </a:lnTo>
                    <a:lnTo>
                      <a:pt x="154" y="249"/>
                    </a:lnTo>
                    <a:lnTo>
                      <a:pt x="154" y="249"/>
                    </a:lnTo>
                    <a:cubicBezTo>
                      <a:pt x="155" y="250"/>
                      <a:pt x="155" y="250"/>
                      <a:pt x="155" y="250"/>
                    </a:cubicBezTo>
                    <a:lnTo>
                      <a:pt x="155" y="250"/>
                    </a:lnTo>
                    <a:cubicBezTo>
                      <a:pt x="154" y="250"/>
                      <a:pt x="153" y="249"/>
                      <a:pt x="152" y="249"/>
                    </a:cubicBezTo>
                    <a:lnTo>
                      <a:pt x="152" y="249"/>
                    </a:lnTo>
                    <a:lnTo>
                      <a:pt x="154" y="249"/>
                    </a:lnTo>
                    <a:lnTo>
                      <a:pt x="154" y="249"/>
                    </a:lnTo>
                    <a:cubicBezTo>
                      <a:pt x="150" y="246"/>
                      <a:pt x="145" y="242"/>
                      <a:pt x="139" y="236"/>
                    </a:cubicBezTo>
                    <a:lnTo>
                      <a:pt x="139" y="236"/>
                    </a:lnTo>
                    <a:lnTo>
                      <a:pt x="143" y="238"/>
                    </a:lnTo>
                    <a:lnTo>
                      <a:pt x="143" y="238"/>
                    </a:lnTo>
                    <a:cubicBezTo>
                      <a:pt x="136" y="233"/>
                      <a:pt x="130" y="226"/>
                      <a:pt x="126" y="222"/>
                    </a:cubicBezTo>
                    <a:cubicBezTo>
                      <a:pt x="122" y="219"/>
                      <a:pt x="121" y="215"/>
                      <a:pt x="121" y="215"/>
                    </a:cubicBezTo>
                    <a:lnTo>
                      <a:pt x="121" y="215"/>
                    </a:lnTo>
                    <a:cubicBezTo>
                      <a:pt x="122" y="215"/>
                      <a:pt x="123" y="217"/>
                      <a:pt x="126" y="222"/>
                    </a:cubicBezTo>
                    <a:lnTo>
                      <a:pt x="119" y="203"/>
                    </a:lnTo>
                    <a:lnTo>
                      <a:pt x="119" y="189"/>
                    </a:lnTo>
                    <a:lnTo>
                      <a:pt x="119" y="183"/>
                    </a:lnTo>
                    <a:cubicBezTo>
                      <a:pt x="119" y="172"/>
                      <a:pt x="124" y="166"/>
                      <a:pt x="125" y="156"/>
                    </a:cubicBezTo>
                    <a:close/>
                    <a:moveTo>
                      <a:pt x="148" y="1"/>
                    </a:moveTo>
                    <a:cubicBezTo>
                      <a:pt x="113" y="1"/>
                      <a:pt x="77" y="9"/>
                      <a:pt x="47" y="31"/>
                    </a:cubicBezTo>
                    <a:cubicBezTo>
                      <a:pt x="20" y="51"/>
                      <a:pt x="7" y="90"/>
                      <a:pt x="34" y="123"/>
                    </a:cubicBezTo>
                    <a:cubicBezTo>
                      <a:pt x="34" y="124"/>
                      <a:pt x="35" y="125"/>
                      <a:pt x="35" y="126"/>
                    </a:cubicBezTo>
                    <a:lnTo>
                      <a:pt x="35" y="126"/>
                    </a:lnTo>
                    <a:cubicBezTo>
                      <a:pt x="33" y="130"/>
                      <a:pt x="30" y="134"/>
                      <a:pt x="27" y="137"/>
                    </a:cubicBezTo>
                    <a:cubicBezTo>
                      <a:pt x="7" y="176"/>
                      <a:pt x="1" y="216"/>
                      <a:pt x="1" y="255"/>
                    </a:cubicBezTo>
                    <a:cubicBezTo>
                      <a:pt x="7" y="275"/>
                      <a:pt x="7" y="308"/>
                      <a:pt x="27" y="328"/>
                    </a:cubicBezTo>
                    <a:cubicBezTo>
                      <a:pt x="40" y="348"/>
                      <a:pt x="60" y="368"/>
                      <a:pt x="80" y="388"/>
                    </a:cubicBezTo>
                    <a:cubicBezTo>
                      <a:pt x="108" y="405"/>
                      <a:pt x="147" y="422"/>
                      <a:pt x="187" y="422"/>
                    </a:cubicBezTo>
                    <a:cubicBezTo>
                      <a:pt x="193" y="422"/>
                      <a:pt x="199" y="421"/>
                      <a:pt x="205" y="421"/>
                    </a:cubicBezTo>
                    <a:cubicBezTo>
                      <a:pt x="311" y="421"/>
                      <a:pt x="390" y="328"/>
                      <a:pt x="397" y="222"/>
                    </a:cubicBezTo>
                    <a:cubicBezTo>
                      <a:pt x="397" y="123"/>
                      <a:pt x="318" y="38"/>
                      <a:pt x="225" y="11"/>
                    </a:cubicBezTo>
                    <a:cubicBezTo>
                      <a:pt x="202" y="5"/>
                      <a:pt x="175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37"/>
              <p:cNvSpPr/>
              <p:nvPr/>
            </p:nvSpPr>
            <p:spPr>
              <a:xfrm>
                <a:off x="3904101" y="2257354"/>
                <a:ext cx="13485" cy="16355"/>
              </a:xfrm>
              <a:custGeom>
                <a:rect b="b" l="l" r="r" t="t"/>
                <a:pathLst>
                  <a:path extrusionOk="0" h="473" w="390">
                    <a:moveTo>
                      <a:pt x="152" y="138"/>
                    </a:moveTo>
                    <a:cubicBezTo>
                      <a:pt x="151" y="139"/>
                      <a:pt x="149" y="139"/>
                      <a:pt x="148" y="139"/>
                    </a:cubicBezTo>
                    <a:lnTo>
                      <a:pt x="148" y="139"/>
                    </a:lnTo>
                    <a:lnTo>
                      <a:pt x="146" y="138"/>
                    </a:lnTo>
                    <a:close/>
                    <a:moveTo>
                      <a:pt x="192" y="316"/>
                    </a:moveTo>
                    <a:cubicBezTo>
                      <a:pt x="192" y="317"/>
                      <a:pt x="191" y="317"/>
                      <a:pt x="191" y="317"/>
                    </a:cubicBezTo>
                    <a:lnTo>
                      <a:pt x="191" y="317"/>
                    </a:lnTo>
                    <a:cubicBezTo>
                      <a:pt x="193" y="317"/>
                      <a:pt x="195" y="316"/>
                      <a:pt x="198" y="316"/>
                    </a:cubicBezTo>
                    <a:close/>
                    <a:moveTo>
                      <a:pt x="191" y="317"/>
                    </a:moveTo>
                    <a:lnTo>
                      <a:pt x="191" y="317"/>
                    </a:lnTo>
                    <a:cubicBezTo>
                      <a:pt x="188" y="318"/>
                      <a:pt x="187" y="319"/>
                      <a:pt x="188" y="319"/>
                    </a:cubicBezTo>
                    <a:cubicBezTo>
                      <a:pt x="188" y="319"/>
                      <a:pt x="189" y="319"/>
                      <a:pt x="191" y="317"/>
                    </a:cubicBezTo>
                    <a:close/>
                    <a:moveTo>
                      <a:pt x="146" y="138"/>
                    </a:moveTo>
                    <a:cubicBezTo>
                      <a:pt x="141" y="138"/>
                      <a:pt x="137" y="141"/>
                      <a:pt x="140" y="141"/>
                    </a:cubicBezTo>
                    <a:cubicBezTo>
                      <a:pt x="142" y="141"/>
                      <a:pt x="144" y="141"/>
                      <a:pt x="148" y="139"/>
                    </a:cubicBezTo>
                    <a:lnTo>
                      <a:pt x="148" y="139"/>
                    </a:lnTo>
                    <a:lnTo>
                      <a:pt x="159" y="145"/>
                    </a:lnTo>
                    <a:lnTo>
                      <a:pt x="165" y="151"/>
                    </a:lnTo>
                    <a:cubicBezTo>
                      <a:pt x="176" y="151"/>
                      <a:pt x="161" y="143"/>
                      <a:pt x="162" y="143"/>
                    </a:cubicBezTo>
                    <a:lnTo>
                      <a:pt x="162" y="143"/>
                    </a:lnTo>
                    <a:cubicBezTo>
                      <a:pt x="162" y="143"/>
                      <a:pt x="163" y="143"/>
                      <a:pt x="165" y="145"/>
                    </a:cubicBezTo>
                    <a:lnTo>
                      <a:pt x="179" y="158"/>
                    </a:lnTo>
                    <a:lnTo>
                      <a:pt x="185" y="165"/>
                    </a:lnTo>
                    <a:cubicBezTo>
                      <a:pt x="192" y="165"/>
                      <a:pt x="185" y="165"/>
                      <a:pt x="185" y="158"/>
                    </a:cubicBezTo>
                    <a:lnTo>
                      <a:pt x="185" y="158"/>
                    </a:lnTo>
                    <a:lnTo>
                      <a:pt x="192" y="171"/>
                    </a:lnTo>
                    <a:lnTo>
                      <a:pt x="205" y="184"/>
                    </a:lnTo>
                    <a:cubicBezTo>
                      <a:pt x="206" y="185"/>
                      <a:pt x="207" y="186"/>
                      <a:pt x="207" y="186"/>
                    </a:cubicBezTo>
                    <a:cubicBezTo>
                      <a:pt x="208" y="186"/>
                      <a:pt x="202" y="176"/>
                      <a:pt x="203" y="176"/>
                    </a:cubicBezTo>
                    <a:lnTo>
                      <a:pt x="203" y="176"/>
                    </a:lnTo>
                    <a:cubicBezTo>
                      <a:pt x="204" y="176"/>
                      <a:pt x="204" y="177"/>
                      <a:pt x="205" y="178"/>
                    </a:cubicBezTo>
                    <a:lnTo>
                      <a:pt x="212" y="191"/>
                    </a:lnTo>
                    <a:lnTo>
                      <a:pt x="218" y="211"/>
                    </a:lnTo>
                    <a:lnTo>
                      <a:pt x="225" y="217"/>
                    </a:lnTo>
                    <a:cubicBezTo>
                      <a:pt x="225" y="217"/>
                      <a:pt x="221" y="209"/>
                      <a:pt x="222" y="209"/>
                    </a:cubicBezTo>
                    <a:lnTo>
                      <a:pt x="222" y="209"/>
                    </a:lnTo>
                    <a:cubicBezTo>
                      <a:pt x="223" y="209"/>
                      <a:pt x="224" y="209"/>
                      <a:pt x="225" y="211"/>
                    </a:cubicBezTo>
                    <a:lnTo>
                      <a:pt x="232" y="231"/>
                    </a:lnTo>
                    <a:lnTo>
                      <a:pt x="232" y="237"/>
                    </a:lnTo>
                    <a:lnTo>
                      <a:pt x="232" y="257"/>
                    </a:lnTo>
                    <a:lnTo>
                      <a:pt x="232" y="270"/>
                    </a:lnTo>
                    <a:lnTo>
                      <a:pt x="232" y="283"/>
                    </a:lnTo>
                    <a:lnTo>
                      <a:pt x="225" y="290"/>
                    </a:lnTo>
                    <a:cubicBezTo>
                      <a:pt x="225" y="290"/>
                      <a:pt x="232" y="279"/>
                      <a:pt x="230" y="279"/>
                    </a:cubicBezTo>
                    <a:lnTo>
                      <a:pt x="230" y="279"/>
                    </a:lnTo>
                    <a:cubicBezTo>
                      <a:pt x="230" y="279"/>
                      <a:pt x="228" y="280"/>
                      <a:pt x="225" y="283"/>
                    </a:cubicBezTo>
                    <a:lnTo>
                      <a:pt x="218" y="297"/>
                    </a:lnTo>
                    <a:cubicBezTo>
                      <a:pt x="223" y="289"/>
                      <a:pt x="226" y="286"/>
                      <a:pt x="226" y="286"/>
                    </a:cubicBezTo>
                    <a:lnTo>
                      <a:pt x="226" y="286"/>
                    </a:lnTo>
                    <a:cubicBezTo>
                      <a:pt x="226" y="286"/>
                      <a:pt x="222" y="293"/>
                      <a:pt x="218" y="297"/>
                    </a:cubicBezTo>
                    <a:lnTo>
                      <a:pt x="205" y="310"/>
                    </a:lnTo>
                    <a:cubicBezTo>
                      <a:pt x="209" y="308"/>
                      <a:pt x="211" y="307"/>
                      <a:pt x="211" y="307"/>
                    </a:cubicBezTo>
                    <a:lnTo>
                      <a:pt x="211" y="307"/>
                    </a:lnTo>
                    <a:cubicBezTo>
                      <a:pt x="211" y="307"/>
                      <a:pt x="203" y="312"/>
                      <a:pt x="198" y="316"/>
                    </a:cubicBezTo>
                    <a:lnTo>
                      <a:pt x="185" y="323"/>
                    </a:lnTo>
                    <a:lnTo>
                      <a:pt x="179" y="323"/>
                    </a:lnTo>
                    <a:cubicBezTo>
                      <a:pt x="179" y="323"/>
                      <a:pt x="159" y="318"/>
                      <a:pt x="162" y="317"/>
                    </a:cubicBezTo>
                    <a:lnTo>
                      <a:pt x="162" y="317"/>
                    </a:lnTo>
                    <a:cubicBezTo>
                      <a:pt x="166" y="318"/>
                      <a:pt x="171" y="319"/>
                      <a:pt x="171" y="319"/>
                    </a:cubicBezTo>
                    <a:cubicBezTo>
                      <a:pt x="171" y="319"/>
                      <a:pt x="170" y="319"/>
                      <a:pt x="165" y="316"/>
                    </a:cubicBezTo>
                    <a:cubicBezTo>
                      <a:pt x="164" y="316"/>
                      <a:pt x="163" y="317"/>
                      <a:pt x="162" y="317"/>
                    </a:cubicBezTo>
                    <a:lnTo>
                      <a:pt x="162" y="317"/>
                    </a:lnTo>
                    <a:cubicBezTo>
                      <a:pt x="161" y="317"/>
                      <a:pt x="160" y="316"/>
                      <a:pt x="159" y="316"/>
                    </a:cubicBezTo>
                    <a:cubicBezTo>
                      <a:pt x="156" y="313"/>
                      <a:pt x="156" y="311"/>
                      <a:pt x="157" y="311"/>
                    </a:cubicBezTo>
                    <a:cubicBezTo>
                      <a:pt x="159" y="311"/>
                      <a:pt x="162" y="313"/>
                      <a:pt x="165" y="316"/>
                    </a:cubicBezTo>
                    <a:lnTo>
                      <a:pt x="159" y="310"/>
                    </a:lnTo>
                    <a:lnTo>
                      <a:pt x="146" y="297"/>
                    </a:lnTo>
                    <a:lnTo>
                      <a:pt x="139" y="290"/>
                    </a:lnTo>
                    <a:lnTo>
                      <a:pt x="126" y="270"/>
                    </a:lnTo>
                    <a:lnTo>
                      <a:pt x="119" y="264"/>
                    </a:lnTo>
                    <a:cubicBezTo>
                      <a:pt x="119" y="250"/>
                      <a:pt x="113" y="244"/>
                      <a:pt x="113" y="237"/>
                    </a:cubicBezTo>
                    <a:cubicBezTo>
                      <a:pt x="113" y="231"/>
                      <a:pt x="113" y="217"/>
                      <a:pt x="106" y="211"/>
                    </a:cubicBezTo>
                    <a:cubicBezTo>
                      <a:pt x="106" y="209"/>
                      <a:pt x="106" y="207"/>
                      <a:pt x="106" y="204"/>
                    </a:cubicBezTo>
                    <a:lnTo>
                      <a:pt x="106" y="191"/>
                    </a:lnTo>
                    <a:cubicBezTo>
                      <a:pt x="106" y="181"/>
                      <a:pt x="106" y="166"/>
                      <a:pt x="109" y="151"/>
                    </a:cubicBezTo>
                    <a:lnTo>
                      <a:pt x="113" y="151"/>
                    </a:lnTo>
                    <a:lnTo>
                      <a:pt x="126" y="145"/>
                    </a:lnTo>
                    <a:lnTo>
                      <a:pt x="132" y="145"/>
                    </a:lnTo>
                    <a:cubicBezTo>
                      <a:pt x="135" y="142"/>
                      <a:pt x="136" y="141"/>
                      <a:pt x="135" y="140"/>
                    </a:cubicBezTo>
                    <a:lnTo>
                      <a:pt x="135" y="140"/>
                    </a:lnTo>
                    <a:lnTo>
                      <a:pt x="139" y="138"/>
                    </a:lnTo>
                    <a:lnTo>
                      <a:pt x="139" y="138"/>
                    </a:lnTo>
                    <a:cubicBezTo>
                      <a:pt x="137" y="139"/>
                      <a:pt x="136" y="140"/>
                      <a:pt x="135" y="140"/>
                    </a:cubicBezTo>
                    <a:lnTo>
                      <a:pt x="135" y="140"/>
                    </a:lnTo>
                    <a:cubicBezTo>
                      <a:pt x="135" y="140"/>
                      <a:pt x="134" y="140"/>
                      <a:pt x="134" y="140"/>
                    </a:cubicBezTo>
                    <a:cubicBezTo>
                      <a:pt x="133" y="140"/>
                      <a:pt x="132" y="140"/>
                      <a:pt x="131" y="141"/>
                    </a:cubicBezTo>
                    <a:lnTo>
                      <a:pt x="131" y="141"/>
                    </a:ln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27" y="141"/>
                      <a:pt x="128" y="138"/>
                      <a:pt x="132" y="138"/>
                    </a:cubicBezTo>
                    <a:close/>
                    <a:moveTo>
                      <a:pt x="139" y="0"/>
                    </a:moveTo>
                    <a:cubicBezTo>
                      <a:pt x="92" y="0"/>
                      <a:pt x="47" y="18"/>
                      <a:pt x="27" y="66"/>
                    </a:cubicBezTo>
                    <a:cubicBezTo>
                      <a:pt x="14" y="92"/>
                      <a:pt x="14" y="125"/>
                      <a:pt x="33" y="145"/>
                    </a:cubicBezTo>
                    <a:cubicBezTo>
                      <a:pt x="34" y="145"/>
                      <a:pt x="35" y="146"/>
                      <a:pt x="35" y="146"/>
                    </a:cubicBezTo>
                    <a:lnTo>
                      <a:pt x="35" y="146"/>
                    </a:lnTo>
                    <a:cubicBezTo>
                      <a:pt x="24" y="173"/>
                      <a:pt x="12" y="203"/>
                      <a:pt x="7" y="237"/>
                    </a:cubicBezTo>
                    <a:cubicBezTo>
                      <a:pt x="0" y="277"/>
                      <a:pt x="0" y="323"/>
                      <a:pt x="20" y="363"/>
                    </a:cubicBezTo>
                    <a:cubicBezTo>
                      <a:pt x="46" y="430"/>
                      <a:pt x="116" y="472"/>
                      <a:pt x="186" y="472"/>
                    </a:cubicBezTo>
                    <a:cubicBezTo>
                      <a:pt x="206" y="472"/>
                      <a:pt x="226" y="469"/>
                      <a:pt x="245" y="462"/>
                    </a:cubicBezTo>
                    <a:cubicBezTo>
                      <a:pt x="331" y="429"/>
                      <a:pt x="390" y="356"/>
                      <a:pt x="383" y="257"/>
                    </a:cubicBezTo>
                    <a:cubicBezTo>
                      <a:pt x="383" y="171"/>
                      <a:pt x="337" y="92"/>
                      <a:pt x="265" y="39"/>
                    </a:cubicBezTo>
                    <a:cubicBezTo>
                      <a:pt x="232" y="17"/>
                      <a:pt x="184" y="0"/>
                      <a:pt x="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37"/>
              <p:cNvSpPr/>
              <p:nvPr/>
            </p:nvSpPr>
            <p:spPr>
              <a:xfrm>
                <a:off x="3908215" y="2240549"/>
                <a:ext cx="10996" cy="12517"/>
              </a:xfrm>
              <a:custGeom>
                <a:rect b="b" l="l" r="r" t="t"/>
                <a:pathLst>
                  <a:path extrusionOk="0" h="362" w="318">
                    <a:moveTo>
                      <a:pt x="88" y="68"/>
                    </a:moveTo>
                    <a:cubicBezTo>
                      <a:pt x="89" y="71"/>
                      <a:pt x="91" y="74"/>
                      <a:pt x="93" y="76"/>
                    </a:cubicBezTo>
                    <a:cubicBezTo>
                      <a:pt x="99" y="89"/>
                      <a:pt x="106" y="96"/>
                      <a:pt x="113" y="103"/>
                    </a:cubicBezTo>
                    <a:lnTo>
                      <a:pt x="126" y="122"/>
                    </a:lnTo>
                    <a:lnTo>
                      <a:pt x="132" y="136"/>
                    </a:lnTo>
                    <a:cubicBezTo>
                      <a:pt x="130" y="130"/>
                      <a:pt x="129" y="128"/>
                      <a:pt x="130" y="128"/>
                    </a:cubicBezTo>
                    <a:lnTo>
                      <a:pt x="130" y="128"/>
                    </a:lnTo>
                    <a:cubicBezTo>
                      <a:pt x="131" y="128"/>
                      <a:pt x="135" y="134"/>
                      <a:pt x="139" y="142"/>
                    </a:cubicBezTo>
                    <a:lnTo>
                      <a:pt x="139" y="149"/>
                    </a:lnTo>
                    <a:cubicBezTo>
                      <a:pt x="139" y="145"/>
                      <a:pt x="137" y="142"/>
                      <a:pt x="136" y="142"/>
                    </a:cubicBezTo>
                    <a:lnTo>
                      <a:pt x="136" y="142"/>
                    </a:lnTo>
                    <a:cubicBezTo>
                      <a:pt x="136" y="142"/>
                      <a:pt x="136" y="145"/>
                      <a:pt x="139" y="155"/>
                    </a:cubicBezTo>
                    <a:lnTo>
                      <a:pt x="145" y="174"/>
                    </a:lnTo>
                    <a:lnTo>
                      <a:pt x="145" y="174"/>
                    </a:lnTo>
                    <a:cubicBezTo>
                      <a:pt x="144" y="181"/>
                      <a:pt x="141" y="189"/>
                      <a:pt x="138" y="196"/>
                    </a:cubicBezTo>
                    <a:lnTo>
                      <a:pt x="138" y="196"/>
                    </a:lnTo>
                    <a:cubicBezTo>
                      <a:pt x="136" y="198"/>
                      <a:pt x="135" y="201"/>
                      <a:pt x="134" y="203"/>
                    </a:cubicBezTo>
                    <a:lnTo>
                      <a:pt x="134" y="203"/>
                    </a:lnTo>
                    <a:cubicBezTo>
                      <a:pt x="132" y="203"/>
                      <a:pt x="130" y="204"/>
                      <a:pt x="129" y="205"/>
                    </a:cubicBezTo>
                    <a:lnTo>
                      <a:pt x="129" y="205"/>
                    </a:lnTo>
                    <a:cubicBezTo>
                      <a:pt x="124" y="203"/>
                      <a:pt x="119" y="202"/>
                      <a:pt x="113" y="202"/>
                    </a:cubicBezTo>
                    <a:lnTo>
                      <a:pt x="106" y="195"/>
                    </a:lnTo>
                    <a:lnTo>
                      <a:pt x="99" y="188"/>
                    </a:lnTo>
                    <a:lnTo>
                      <a:pt x="98" y="188"/>
                    </a:lnTo>
                    <a:cubicBezTo>
                      <a:pt x="96" y="183"/>
                      <a:pt x="93" y="177"/>
                      <a:pt x="93" y="169"/>
                    </a:cubicBezTo>
                    <a:lnTo>
                      <a:pt x="93" y="155"/>
                    </a:lnTo>
                    <a:lnTo>
                      <a:pt x="93" y="149"/>
                    </a:lnTo>
                    <a:cubicBezTo>
                      <a:pt x="93" y="142"/>
                      <a:pt x="86" y="129"/>
                      <a:pt x="86" y="122"/>
                    </a:cubicBezTo>
                    <a:lnTo>
                      <a:pt x="86" y="83"/>
                    </a:lnTo>
                    <a:cubicBezTo>
                      <a:pt x="86" y="78"/>
                      <a:pt x="87" y="73"/>
                      <a:pt x="88" y="68"/>
                    </a:cubicBezTo>
                    <a:close/>
                    <a:moveTo>
                      <a:pt x="136" y="1"/>
                    </a:moveTo>
                    <a:cubicBezTo>
                      <a:pt x="131" y="1"/>
                      <a:pt x="126" y="2"/>
                      <a:pt x="121" y="3"/>
                    </a:cubicBezTo>
                    <a:lnTo>
                      <a:pt x="93" y="3"/>
                    </a:lnTo>
                    <a:cubicBezTo>
                      <a:pt x="86" y="7"/>
                      <a:pt x="79" y="12"/>
                      <a:pt x="75" y="18"/>
                    </a:cubicBezTo>
                    <a:lnTo>
                      <a:pt x="75" y="18"/>
                    </a:lnTo>
                    <a:cubicBezTo>
                      <a:pt x="74" y="17"/>
                      <a:pt x="74" y="17"/>
                      <a:pt x="73" y="17"/>
                    </a:cubicBezTo>
                    <a:cubicBezTo>
                      <a:pt x="60" y="17"/>
                      <a:pt x="46" y="23"/>
                      <a:pt x="40" y="30"/>
                    </a:cubicBezTo>
                    <a:cubicBezTo>
                      <a:pt x="20" y="56"/>
                      <a:pt x="13" y="89"/>
                      <a:pt x="13" y="116"/>
                    </a:cubicBezTo>
                    <a:cubicBezTo>
                      <a:pt x="7" y="142"/>
                      <a:pt x="0" y="162"/>
                      <a:pt x="0" y="188"/>
                    </a:cubicBezTo>
                    <a:cubicBezTo>
                      <a:pt x="0" y="202"/>
                      <a:pt x="7" y="215"/>
                      <a:pt x="7" y="228"/>
                    </a:cubicBezTo>
                    <a:cubicBezTo>
                      <a:pt x="7" y="241"/>
                      <a:pt x="7" y="248"/>
                      <a:pt x="7" y="261"/>
                    </a:cubicBezTo>
                    <a:cubicBezTo>
                      <a:pt x="13" y="287"/>
                      <a:pt x="33" y="327"/>
                      <a:pt x="60" y="340"/>
                    </a:cubicBezTo>
                    <a:cubicBezTo>
                      <a:pt x="84" y="355"/>
                      <a:pt x="110" y="361"/>
                      <a:pt x="135" y="361"/>
                    </a:cubicBezTo>
                    <a:cubicBezTo>
                      <a:pt x="177" y="361"/>
                      <a:pt x="218" y="343"/>
                      <a:pt x="251" y="314"/>
                    </a:cubicBezTo>
                    <a:cubicBezTo>
                      <a:pt x="304" y="268"/>
                      <a:pt x="317" y="188"/>
                      <a:pt x="291" y="129"/>
                    </a:cubicBezTo>
                    <a:cubicBezTo>
                      <a:pt x="284" y="109"/>
                      <a:pt x="278" y="89"/>
                      <a:pt x="264" y="76"/>
                    </a:cubicBezTo>
                    <a:cubicBezTo>
                      <a:pt x="251" y="56"/>
                      <a:pt x="238" y="43"/>
                      <a:pt x="218" y="30"/>
                    </a:cubicBezTo>
                    <a:cubicBezTo>
                      <a:pt x="205" y="23"/>
                      <a:pt x="192" y="17"/>
                      <a:pt x="185" y="10"/>
                    </a:cubicBezTo>
                    <a:cubicBezTo>
                      <a:pt x="172" y="10"/>
                      <a:pt x="165" y="3"/>
                      <a:pt x="152" y="3"/>
                    </a:cubicBezTo>
                    <a:cubicBezTo>
                      <a:pt x="146" y="2"/>
                      <a:pt x="141" y="1"/>
                      <a:pt x="1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5" name="Google Shape;2455;p37"/>
              <p:cNvSpPr/>
              <p:nvPr/>
            </p:nvSpPr>
            <p:spPr>
              <a:xfrm>
                <a:off x="3792692" y="2350022"/>
                <a:ext cx="10304" cy="10304"/>
              </a:xfrm>
              <a:custGeom>
                <a:rect b="b" l="l" r="r" t="t"/>
                <a:pathLst>
                  <a:path extrusionOk="0" h="298" w="298">
                    <a:moveTo>
                      <a:pt x="139" y="139"/>
                    </a:moveTo>
                    <a:lnTo>
                      <a:pt x="139" y="139"/>
                    </a:lnTo>
                    <a:cubicBezTo>
                      <a:pt x="144" y="141"/>
                      <a:pt x="149" y="142"/>
                      <a:pt x="152" y="146"/>
                    </a:cubicBezTo>
                    <a:lnTo>
                      <a:pt x="139" y="139"/>
                    </a:lnTo>
                    <a:close/>
                    <a:moveTo>
                      <a:pt x="156" y="158"/>
                    </a:moveTo>
                    <a:lnTo>
                      <a:pt x="156" y="158"/>
                    </a:lnTo>
                    <a:cubicBezTo>
                      <a:pt x="157" y="159"/>
                      <a:pt x="158" y="161"/>
                      <a:pt x="158" y="163"/>
                    </a:cubicBezTo>
                    <a:lnTo>
                      <a:pt x="158" y="163"/>
                    </a:lnTo>
                    <a:lnTo>
                      <a:pt x="158" y="163"/>
                    </a:lnTo>
                    <a:lnTo>
                      <a:pt x="156" y="158"/>
                    </a:lnTo>
                    <a:close/>
                    <a:moveTo>
                      <a:pt x="126" y="135"/>
                    </a:moveTo>
                    <a:lnTo>
                      <a:pt x="126" y="135"/>
                    </a:lnTo>
                    <a:cubicBezTo>
                      <a:pt x="130" y="136"/>
                      <a:pt x="135" y="138"/>
                      <a:pt x="139" y="139"/>
                    </a:cubicBezTo>
                    <a:lnTo>
                      <a:pt x="146" y="146"/>
                    </a:lnTo>
                    <a:lnTo>
                      <a:pt x="146" y="146"/>
                    </a:lnTo>
                    <a:cubicBezTo>
                      <a:pt x="149" y="149"/>
                      <a:pt x="152" y="152"/>
                      <a:pt x="155" y="155"/>
                    </a:cubicBezTo>
                    <a:lnTo>
                      <a:pt x="155" y="155"/>
                    </a:lnTo>
                    <a:lnTo>
                      <a:pt x="157" y="164"/>
                    </a:lnTo>
                    <a:lnTo>
                      <a:pt x="154" y="166"/>
                    </a:lnTo>
                    <a:lnTo>
                      <a:pt x="154" y="166"/>
                    </a:lnTo>
                    <a:cubicBezTo>
                      <a:pt x="149" y="167"/>
                      <a:pt x="143" y="170"/>
                      <a:pt x="138" y="171"/>
                    </a:cubicBezTo>
                    <a:lnTo>
                      <a:pt x="138" y="171"/>
                    </a:lnTo>
                    <a:cubicBezTo>
                      <a:pt x="138" y="171"/>
                      <a:pt x="137" y="171"/>
                      <a:pt x="137" y="170"/>
                    </a:cubicBezTo>
                    <a:lnTo>
                      <a:pt x="137" y="170"/>
                    </a:lnTo>
                    <a:lnTo>
                      <a:pt x="152" y="165"/>
                    </a:lnTo>
                    <a:lnTo>
                      <a:pt x="126" y="165"/>
                    </a:lnTo>
                    <a:lnTo>
                      <a:pt x="126" y="166"/>
                    </a:lnTo>
                    <a:lnTo>
                      <a:pt x="126" y="166"/>
                    </a:lnTo>
                    <a:cubicBezTo>
                      <a:pt x="124" y="165"/>
                      <a:pt x="122" y="165"/>
                      <a:pt x="121" y="165"/>
                    </a:cubicBezTo>
                    <a:lnTo>
                      <a:pt x="121" y="165"/>
                    </a:lnTo>
                    <a:cubicBezTo>
                      <a:pt x="119" y="164"/>
                      <a:pt x="118" y="164"/>
                      <a:pt x="117" y="163"/>
                    </a:cubicBezTo>
                    <a:lnTo>
                      <a:pt x="117" y="163"/>
                    </a:lnTo>
                    <a:lnTo>
                      <a:pt x="112" y="159"/>
                    </a:lnTo>
                    <a:lnTo>
                      <a:pt x="112" y="159"/>
                    </a:lnTo>
                    <a:lnTo>
                      <a:pt x="112" y="152"/>
                    </a:lnTo>
                    <a:cubicBezTo>
                      <a:pt x="117" y="147"/>
                      <a:pt x="122" y="141"/>
                      <a:pt x="126" y="135"/>
                    </a:cubicBezTo>
                    <a:close/>
                    <a:moveTo>
                      <a:pt x="136" y="171"/>
                    </a:moveTo>
                    <a:lnTo>
                      <a:pt x="137" y="171"/>
                    </a:lnTo>
                    <a:lnTo>
                      <a:pt x="137" y="171"/>
                    </a:lnTo>
                    <a:cubicBezTo>
                      <a:pt x="135" y="172"/>
                      <a:pt x="134" y="172"/>
                      <a:pt x="132" y="172"/>
                    </a:cubicBezTo>
                    <a:lnTo>
                      <a:pt x="136" y="171"/>
                    </a:lnTo>
                    <a:close/>
                    <a:moveTo>
                      <a:pt x="99" y="0"/>
                    </a:moveTo>
                    <a:cubicBezTo>
                      <a:pt x="90" y="3"/>
                      <a:pt x="80" y="6"/>
                      <a:pt x="71" y="10"/>
                    </a:cubicBezTo>
                    <a:lnTo>
                      <a:pt x="71" y="10"/>
                    </a:lnTo>
                    <a:cubicBezTo>
                      <a:pt x="63" y="13"/>
                      <a:pt x="58" y="13"/>
                      <a:pt x="53" y="13"/>
                    </a:cubicBezTo>
                    <a:cubicBezTo>
                      <a:pt x="40" y="20"/>
                      <a:pt x="33" y="27"/>
                      <a:pt x="27" y="40"/>
                    </a:cubicBezTo>
                    <a:cubicBezTo>
                      <a:pt x="20" y="53"/>
                      <a:pt x="20" y="73"/>
                      <a:pt x="27" y="86"/>
                    </a:cubicBezTo>
                    <a:cubicBezTo>
                      <a:pt x="30" y="93"/>
                      <a:pt x="33" y="98"/>
                      <a:pt x="37" y="102"/>
                    </a:cubicBezTo>
                    <a:lnTo>
                      <a:pt x="37" y="102"/>
                    </a:lnTo>
                    <a:cubicBezTo>
                      <a:pt x="31" y="108"/>
                      <a:pt x="25" y="116"/>
                      <a:pt x="20" y="126"/>
                    </a:cubicBezTo>
                    <a:cubicBezTo>
                      <a:pt x="7" y="146"/>
                      <a:pt x="0" y="172"/>
                      <a:pt x="7" y="198"/>
                    </a:cubicBezTo>
                    <a:cubicBezTo>
                      <a:pt x="13" y="225"/>
                      <a:pt x="27" y="251"/>
                      <a:pt x="53" y="271"/>
                    </a:cubicBezTo>
                    <a:cubicBezTo>
                      <a:pt x="73" y="291"/>
                      <a:pt x="99" y="297"/>
                      <a:pt x="132" y="297"/>
                    </a:cubicBezTo>
                    <a:cubicBezTo>
                      <a:pt x="152" y="297"/>
                      <a:pt x="178" y="297"/>
                      <a:pt x="198" y="291"/>
                    </a:cubicBezTo>
                    <a:cubicBezTo>
                      <a:pt x="225" y="278"/>
                      <a:pt x="251" y="258"/>
                      <a:pt x="271" y="231"/>
                    </a:cubicBezTo>
                    <a:cubicBezTo>
                      <a:pt x="284" y="212"/>
                      <a:pt x="297" y="185"/>
                      <a:pt x="291" y="159"/>
                    </a:cubicBezTo>
                    <a:cubicBezTo>
                      <a:pt x="291" y="126"/>
                      <a:pt x="277" y="99"/>
                      <a:pt x="258" y="73"/>
                    </a:cubicBezTo>
                    <a:cubicBezTo>
                      <a:pt x="251" y="60"/>
                      <a:pt x="238" y="47"/>
                      <a:pt x="225" y="40"/>
                    </a:cubicBezTo>
                    <a:cubicBezTo>
                      <a:pt x="211" y="27"/>
                      <a:pt x="198" y="27"/>
                      <a:pt x="185" y="20"/>
                    </a:cubicBezTo>
                    <a:cubicBezTo>
                      <a:pt x="172" y="13"/>
                      <a:pt x="159" y="7"/>
                      <a:pt x="152" y="7"/>
                    </a:cubicBezTo>
                    <a:cubicBezTo>
                      <a:pt x="132" y="7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37"/>
              <p:cNvSpPr/>
              <p:nvPr/>
            </p:nvSpPr>
            <p:spPr>
              <a:xfrm>
                <a:off x="3775334" y="2351370"/>
                <a:ext cx="9405" cy="6673"/>
              </a:xfrm>
              <a:custGeom>
                <a:rect b="b" l="l" r="r" t="t"/>
                <a:pathLst>
                  <a:path extrusionOk="0" h="193" w="272">
                    <a:moveTo>
                      <a:pt x="155" y="139"/>
                    </a:moveTo>
                    <a:cubicBezTo>
                      <a:pt x="159" y="141"/>
                      <a:pt x="163" y="143"/>
                      <a:pt x="165" y="146"/>
                    </a:cubicBezTo>
                    <a:lnTo>
                      <a:pt x="157" y="142"/>
                    </a:lnTo>
                    <a:lnTo>
                      <a:pt x="157" y="142"/>
                    </a:lnTo>
                    <a:lnTo>
                      <a:pt x="155" y="139"/>
                    </a:lnTo>
                    <a:close/>
                    <a:moveTo>
                      <a:pt x="139" y="1"/>
                    </a:moveTo>
                    <a:cubicBezTo>
                      <a:pt x="126" y="1"/>
                      <a:pt x="119" y="1"/>
                      <a:pt x="106" y="8"/>
                    </a:cubicBezTo>
                    <a:cubicBezTo>
                      <a:pt x="99" y="9"/>
                      <a:pt x="94" y="12"/>
                      <a:pt x="90" y="15"/>
                    </a:cubicBezTo>
                    <a:lnTo>
                      <a:pt x="90" y="15"/>
                    </a:lnTo>
                    <a:cubicBezTo>
                      <a:pt x="82" y="11"/>
                      <a:pt x="74" y="10"/>
                      <a:pt x="66" y="10"/>
                    </a:cubicBezTo>
                    <a:cubicBezTo>
                      <a:pt x="31" y="10"/>
                      <a:pt x="0" y="45"/>
                      <a:pt x="0" y="80"/>
                    </a:cubicBezTo>
                    <a:cubicBezTo>
                      <a:pt x="0" y="100"/>
                      <a:pt x="7" y="126"/>
                      <a:pt x="27" y="140"/>
                    </a:cubicBezTo>
                    <a:cubicBezTo>
                      <a:pt x="40" y="153"/>
                      <a:pt x="53" y="159"/>
                      <a:pt x="73" y="173"/>
                    </a:cubicBezTo>
                    <a:cubicBezTo>
                      <a:pt x="86" y="173"/>
                      <a:pt x="106" y="179"/>
                      <a:pt x="119" y="186"/>
                    </a:cubicBezTo>
                    <a:cubicBezTo>
                      <a:pt x="139" y="192"/>
                      <a:pt x="159" y="192"/>
                      <a:pt x="172" y="192"/>
                    </a:cubicBezTo>
                    <a:cubicBezTo>
                      <a:pt x="192" y="192"/>
                      <a:pt x="212" y="186"/>
                      <a:pt x="231" y="179"/>
                    </a:cubicBezTo>
                    <a:cubicBezTo>
                      <a:pt x="251" y="159"/>
                      <a:pt x="271" y="133"/>
                      <a:pt x="264" y="107"/>
                    </a:cubicBezTo>
                    <a:cubicBezTo>
                      <a:pt x="264" y="74"/>
                      <a:pt x="245" y="47"/>
                      <a:pt x="218" y="34"/>
                    </a:cubicBezTo>
                    <a:cubicBezTo>
                      <a:pt x="212" y="27"/>
                      <a:pt x="205" y="27"/>
                      <a:pt x="192" y="21"/>
                    </a:cubicBezTo>
                    <a:lnTo>
                      <a:pt x="179" y="14"/>
                    </a:lnTo>
                    <a:cubicBezTo>
                      <a:pt x="170" y="10"/>
                      <a:pt x="161" y="5"/>
                      <a:pt x="151" y="5"/>
                    </a:cubicBezTo>
                    <a:lnTo>
                      <a:pt x="151" y="5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37"/>
              <p:cNvSpPr/>
              <p:nvPr/>
            </p:nvSpPr>
            <p:spPr>
              <a:xfrm>
                <a:off x="3853652" y="2288543"/>
                <a:ext cx="12137" cy="12413"/>
              </a:xfrm>
              <a:custGeom>
                <a:rect b="b" l="l" r="r" t="t"/>
                <a:pathLst>
                  <a:path extrusionOk="0" h="359" w="351">
                    <a:moveTo>
                      <a:pt x="196" y="64"/>
                    </a:moveTo>
                    <a:lnTo>
                      <a:pt x="198" y="68"/>
                    </a:lnTo>
                    <a:lnTo>
                      <a:pt x="192" y="86"/>
                    </a:lnTo>
                    <a:lnTo>
                      <a:pt x="192" y="86"/>
                    </a:lnTo>
                    <a:cubicBezTo>
                      <a:pt x="191" y="87"/>
                      <a:pt x="189" y="88"/>
                      <a:pt x="188" y="89"/>
                    </a:cubicBezTo>
                    <a:lnTo>
                      <a:pt x="188" y="89"/>
                    </a:lnTo>
                    <a:cubicBezTo>
                      <a:pt x="189" y="87"/>
                      <a:pt x="191" y="84"/>
                      <a:pt x="192" y="81"/>
                    </a:cubicBezTo>
                    <a:cubicBezTo>
                      <a:pt x="196" y="77"/>
                      <a:pt x="197" y="70"/>
                      <a:pt x="196" y="64"/>
                    </a:cubicBezTo>
                    <a:close/>
                    <a:moveTo>
                      <a:pt x="193" y="230"/>
                    </a:moveTo>
                    <a:cubicBezTo>
                      <a:pt x="191" y="230"/>
                      <a:pt x="185" y="233"/>
                      <a:pt x="185" y="233"/>
                    </a:cubicBezTo>
                    <a:lnTo>
                      <a:pt x="192" y="233"/>
                    </a:lnTo>
                    <a:cubicBezTo>
                      <a:pt x="194" y="231"/>
                      <a:pt x="194" y="230"/>
                      <a:pt x="193" y="230"/>
                    </a:cubicBezTo>
                    <a:close/>
                    <a:moveTo>
                      <a:pt x="189" y="1"/>
                    </a:moveTo>
                    <a:cubicBezTo>
                      <a:pt x="174" y="1"/>
                      <a:pt x="159" y="5"/>
                      <a:pt x="145" y="15"/>
                    </a:cubicBezTo>
                    <a:cubicBezTo>
                      <a:pt x="119" y="29"/>
                      <a:pt x="106" y="75"/>
                      <a:pt x="139" y="95"/>
                    </a:cubicBezTo>
                    <a:cubicBezTo>
                      <a:pt x="146" y="99"/>
                      <a:pt x="154" y="101"/>
                      <a:pt x="161" y="101"/>
                    </a:cubicBezTo>
                    <a:cubicBezTo>
                      <a:pt x="169" y="101"/>
                      <a:pt x="177" y="99"/>
                      <a:pt x="182" y="95"/>
                    </a:cubicBezTo>
                    <a:lnTo>
                      <a:pt x="185" y="95"/>
                    </a:lnTo>
                    <a:cubicBezTo>
                      <a:pt x="178" y="95"/>
                      <a:pt x="185" y="101"/>
                      <a:pt x="185" y="101"/>
                    </a:cubicBezTo>
                    <a:lnTo>
                      <a:pt x="198" y="108"/>
                    </a:lnTo>
                    <a:lnTo>
                      <a:pt x="205" y="114"/>
                    </a:lnTo>
                    <a:lnTo>
                      <a:pt x="211" y="121"/>
                    </a:lnTo>
                    <a:cubicBezTo>
                      <a:pt x="210" y="120"/>
                      <a:pt x="209" y="119"/>
                      <a:pt x="209" y="119"/>
                    </a:cubicBezTo>
                    <a:lnTo>
                      <a:pt x="209" y="119"/>
                    </a:lnTo>
                    <a:cubicBezTo>
                      <a:pt x="207" y="119"/>
                      <a:pt x="213" y="128"/>
                      <a:pt x="218" y="128"/>
                    </a:cubicBezTo>
                    <a:lnTo>
                      <a:pt x="225" y="134"/>
                    </a:lnTo>
                    <a:lnTo>
                      <a:pt x="225" y="154"/>
                    </a:lnTo>
                    <a:lnTo>
                      <a:pt x="231" y="161"/>
                    </a:lnTo>
                    <a:lnTo>
                      <a:pt x="231" y="174"/>
                    </a:lnTo>
                    <a:lnTo>
                      <a:pt x="226" y="194"/>
                    </a:lnTo>
                    <a:lnTo>
                      <a:pt x="226" y="194"/>
                    </a:lnTo>
                    <a:cubicBezTo>
                      <a:pt x="225" y="196"/>
                      <a:pt x="225" y="198"/>
                      <a:pt x="225" y="200"/>
                    </a:cubicBezTo>
                    <a:lnTo>
                      <a:pt x="218" y="207"/>
                    </a:lnTo>
                    <a:lnTo>
                      <a:pt x="211" y="220"/>
                    </a:lnTo>
                    <a:lnTo>
                      <a:pt x="198" y="227"/>
                    </a:lnTo>
                    <a:lnTo>
                      <a:pt x="192" y="233"/>
                    </a:lnTo>
                    <a:cubicBezTo>
                      <a:pt x="180" y="233"/>
                      <a:pt x="174" y="233"/>
                      <a:pt x="168" y="237"/>
                    </a:cubicBezTo>
                    <a:lnTo>
                      <a:pt x="168" y="237"/>
                    </a:lnTo>
                    <a:cubicBezTo>
                      <a:pt x="169" y="237"/>
                      <a:pt x="170" y="237"/>
                      <a:pt x="171" y="237"/>
                    </a:cubicBezTo>
                    <a:cubicBezTo>
                      <a:pt x="173" y="237"/>
                      <a:pt x="172" y="238"/>
                      <a:pt x="165" y="240"/>
                    </a:cubicBezTo>
                    <a:cubicBezTo>
                      <a:pt x="166" y="239"/>
                      <a:pt x="167" y="238"/>
                      <a:pt x="168" y="237"/>
                    </a:cubicBezTo>
                    <a:lnTo>
                      <a:pt x="168" y="237"/>
                    </a:lnTo>
                    <a:cubicBezTo>
                      <a:pt x="164" y="238"/>
                      <a:pt x="158" y="240"/>
                      <a:pt x="165" y="240"/>
                    </a:cubicBezTo>
                    <a:lnTo>
                      <a:pt x="145" y="240"/>
                    </a:lnTo>
                    <a:lnTo>
                      <a:pt x="132" y="233"/>
                    </a:lnTo>
                    <a:cubicBezTo>
                      <a:pt x="129" y="233"/>
                      <a:pt x="127" y="231"/>
                      <a:pt x="128" y="231"/>
                    </a:cubicBezTo>
                    <a:lnTo>
                      <a:pt x="128" y="231"/>
                    </a:lnTo>
                    <a:cubicBezTo>
                      <a:pt x="130" y="232"/>
                      <a:pt x="132" y="233"/>
                      <a:pt x="132" y="233"/>
                    </a:cubicBezTo>
                    <a:lnTo>
                      <a:pt x="139" y="233"/>
                    </a:lnTo>
                    <a:cubicBezTo>
                      <a:pt x="134" y="231"/>
                      <a:pt x="131" y="230"/>
                      <a:pt x="130" y="230"/>
                    </a:cubicBezTo>
                    <a:cubicBezTo>
                      <a:pt x="129" y="230"/>
                      <a:pt x="129" y="230"/>
                      <a:pt x="128" y="231"/>
                    </a:cubicBezTo>
                    <a:lnTo>
                      <a:pt x="128" y="231"/>
                    </a:lnTo>
                    <a:cubicBezTo>
                      <a:pt x="125" y="228"/>
                      <a:pt x="120" y="225"/>
                      <a:pt x="118" y="225"/>
                    </a:cubicBezTo>
                    <a:lnTo>
                      <a:pt x="118" y="225"/>
                    </a:lnTo>
                    <a:lnTo>
                      <a:pt x="112" y="213"/>
                    </a:lnTo>
                    <a:lnTo>
                      <a:pt x="100" y="201"/>
                    </a:lnTo>
                    <a:lnTo>
                      <a:pt x="100" y="201"/>
                    </a:lnTo>
                    <a:cubicBezTo>
                      <a:pt x="103" y="204"/>
                      <a:pt x="105" y="205"/>
                      <a:pt x="106" y="207"/>
                    </a:cubicBezTo>
                    <a:lnTo>
                      <a:pt x="106" y="207"/>
                    </a:lnTo>
                    <a:cubicBezTo>
                      <a:pt x="106" y="207"/>
                      <a:pt x="106" y="207"/>
                      <a:pt x="106" y="207"/>
                    </a:cubicBezTo>
                    <a:cubicBezTo>
                      <a:pt x="106" y="207"/>
                      <a:pt x="106" y="207"/>
                      <a:pt x="106" y="207"/>
                    </a:cubicBezTo>
                    <a:lnTo>
                      <a:pt x="106" y="207"/>
                    </a:lnTo>
                    <a:cubicBezTo>
                      <a:pt x="107" y="207"/>
                      <a:pt x="107" y="208"/>
                      <a:pt x="107" y="208"/>
                    </a:cubicBezTo>
                    <a:cubicBezTo>
                      <a:pt x="108" y="208"/>
                      <a:pt x="106" y="204"/>
                      <a:pt x="106" y="200"/>
                    </a:cubicBezTo>
                    <a:cubicBezTo>
                      <a:pt x="104" y="200"/>
                      <a:pt x="103" y="200"/>
                      <a:pt x="103" y="200"/>
                    </a:cubicBezTo>
                    <a:lnTo>
                      <a:pt x="103" y="200"/>
                    </a:lnTo>
                    <a:cubicBezTo>
                      <a:pt x="99" y="191"/>
                      <a:pt x="98" y="186"/>
                      <a:pt x="93" y="180"/>
                    </a:cubicBezTo>
                    <a:lnTo>
                      <a:pt x="86" y="174"/>
                    </a:lnTo>
                    <a:cubicBezTo>
                      <a:pt x="83" y="171"/>
                      <a:pt x="82" y="169"/>
                      <a:pt x="81" y="169"/>
                    </a:cubicBezTo>
                    <a:lnTo>
                      <a:pt x="81" y="169"/>
                    </a:lnTo>
                    <a:cubicBezTo>
                      <a:pt x="81" y="169"/>
                      <a:pt x="82" y="173"/>
                      <a:pt x="86" y="180"/>
                    </a:cubicBezTo>
                    <a:lnTo>
                      <a:pt x="79" y="174"/>
                    </a:lnTo>
                    <a:cubicBezTo>
                      <a:pt x="73" y="161"/>
                      <a:pt x="60" y="161"/>
                      <a:pt x="46" y="161"/>
                    </a:cubicBezTo>
                    <a:lnTo>
                      <a:pt x="27" y="174"/>
                    </a:lnTo>
                    <a:cubicBezTo>
                      <a:pt x="7" y="187"/>
                      <a:pt x="0" y="200"/>
                      <a:pt x="0" y="227"/>
                    </a:cubicBezTo>
                    <a:cubicBezTo>
                      <a:pt x="0" y="246"/>
                      <a:pt x="0" y="266"/>
                      <a:pt x="13" y="286"/>
                    </a:cubicBezTo>
                    <a:cubicBezTo>
                      <a:pt x="33" y="319"/>
                      <a:pt x="66" y="339"/>
                      <a:pt x="99" y="352"/>
                    </a:cubicBezTo>
                    <a:cubicBezTo>
                      <a:pt x="116" y="356"/>
                      <a:pt x="134" y="358"/>
                      <a:pt x="152" y="358"/>
                    </a:cubicBezTo>
                    <a:cubicBezTo>
                      <a:pt x="192" y="358"/>
                      <a:pt x="233" y="348"/>
                      <a:pt x="264" y="326"/>
                    </a:cubicBezTo>
                    <a:cubicBezTo>
                      <a:pt x="317" y="293"/>
                      <a:pt x="350" y="233"/>
                      <a:pt x="344" y="174"/>
                    </a:cubicBezTo>
                    <a:cubicBezTo>
                      <a:pt x="337" y="108"/>
                      <a:pt x="304" y="55"/>
                      <a:pt x="251" y="22"/>
                    </a:cubicBezTo>
                    <a:cubicBezTo>
                      <a:pt x="235" y="10"/>
                      <a:pt x="212" y="1"/>
                      <a:pt x="1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" name="Google Shape;2458;p37"/>
              <p:cNvSpPr/>
              <p:nvPr/>
            </p:nvSpPr>
            <p:spPr>
              <a:xfrm>
                <a:off x="3841861" y="2307699"/>
                <a:ext cx="12033" cy="13209"/>
              </a:xfrm>
              <a:custGeom>
                <a:rect b="b" l="l" r="r" t="t"/>
                <a:pathLst>
                  <a:path extrusionOk="0" h="382" w="348">
                    <a:moveTo>
                      <a:pt x="202" y="122"/>
                    </a:moveTo>
                    <a:lnTo>
                      <a:pt x="197" y="125"/>
                    </a:lnTo>
                    <a:lnTo>
                      <a:pt x="197" y="125"/>
                    </a:lnTo>
                    <a:cubicBezTo>
                      <a:pt x="198" y="124"/>
                      <a:pt x="200" y="124"/>
                      <a:pt x="202" y="122"/>
                    </a:cubicBezTo>
                    <a:close/>
                    <a:moveTo>
                      <a:pt x="209" y="122"/>
                    </a:moveTo>
                    <a:lnTo>
                      <a:pt x="209" y="125"/>
                    </a:lnTo>
                    <a:lnTo>
                      <a:pt x="209" y="125"/>
                    </a:lnTo>
                    <a:cubicBezTo>
                      <a:pt x="203" y="122"/>
                      <a:pt x="204" y="122"/>
                      <a:pt x="209" y="122"/>
                    </a:cubicBezTo>
                    <a:close/>
                    <a:moveTo>
                      <a:pt x="202" y="122"/>
                    </a:moveTo>
                    <a:lnTo>
                      <a:pt x="209" y="125"/>
                    </a:lnTo>
                    <a:lnTo>
                      <a:pt x="209" y="125"/>
                    </a:lnTo>
                    <a:lnTo>
                      <a:pt x="209" y="125"/>
                    </a:lnTo>
                    <a:lnTo>
                      <a:pt x="209" y="125"/>
                    </a:lnTo>
                    <a:cubicBezTo>
                      <a:pt x="207" y="124"/>
                      <a:pt x="203" y="122"/>
                      <a:pt x="202" y="122"/>
                    </a:cubicBezTo>
                    <a:close/>
                    <a:moveTo>
                      <a:pt x="208" y="125"/>
                    </a:moveTo>
                    <a:cubicBezTo>
                      <a:pt x="208" y="125"/>
                      <a:pt x="209" y="126"/>
                      <a:pt x="209" y="127"/>
                    </a:cubicBezTo>
                    <a:lnTo>
                      <a:pt x="209" y="127"/>
                    </a:lnTo>
                    <a:cubicBezTo>
                      <a:pt x="207" y="126"/>
                      <a:pt x="207" y="125"/>
                      <a:pt x="208" y="125"/>
                    </a:cubicBezTo>
                    <a:close/>
                    <a:moveTo>
                      <a:pt x="146" y="245"/>
                    </a:moveTo>
                    <a:lnTo>
                      <a:pt x="146" y="245"/>
                    </a:lnTo>
                    <a:cubicBezTo>
                      <a:pt x="146" y="245"/>
                      <a:pt x="147" y="246"/>
                      <a:pt x="149" y="247"/>
                    </a:cubicBezTo>
                    <a:lnTo>
                      <a:pt x="149" y="247"/>
                    </a:lnTo>
                    <a:cubicBezTo>
                      <a:pt x="146" y="247"/>
                      <a:pt x="145" y="245"/>
                      <a:pt x="146" y="245"/>
                    </a:cubicBezTo>
                    <a:close/>
                    <a:moveTo>
                      <a:pt x="162" y="251"/>
                    </a:moveTo>
                    <a:cubicBezTo>
                      <a:pt x="162" y="251"/>
                      <a:pt x="163" y="251"/>
                      <a:pt x="163" y="251"/>
                    </a:cubicBezTo>
                    <a:lnTo>
                      <a:pt x="163" y="251"/>
                    </a:lnTo>
                    <a:lnTo>
                      <a:pt x="163" y="251"/>
                    </a:lnTo>
                    <a:lnTo>
                      <a:pt x="163" y="251"/>
                    </a:lnTo>
                    <a:cubicBezTo>
                      <a:pt x="163" y="251"/>
                      <a:pt x="162" y="251"/>
                      <a:pt x="162" y="251"/>
                    </a:cubicBezTo>
                    <a:lnTo>
                      <a:pt x="162" y="251"/>
                    </a:lnTo>
                    <a:lnTo>
                      <a:pt x="162" y="251"/>
                    </a:lnTo>
                    <a:close/>
                    <a:moveTo>
                      <a:pt x="202" y="122"/>
                    </a:moveTo>
                    <a:lnTo>
                      <a:pt x="202" y="122"/>
                    </a:lnTo>
                    <a:lnTo>
                      <a:pt x="202" y="122"/>
                    </a:lnTo>
                    <a:lnTo>
                      <a:pt x="209" y="128"/>
                    </a:lnTo>
                    <a:lnTo>
                      <a:pt x="216" y="135"/>
                    </a:lnTo>
                    <a:lnTo>
                      <a:pt x="216" y="141"/>
                    </a:lnTo>
                    <a:lnTo>
                      <a:pt x="216" y="155"/>
                    </a:lnTo>
                    <a:lnTo>
                      <a:pt x="216" y="161"/>
                    </a:lnTo>
                    <a:cubicBezTo>
                      <a:pt x="216" y="163"/>
                      <a:pt x="216" y="163"/>
                      <a:pt x="216" y="163"/>
                    </a:cubicBezTo>
                    <a:cubicBezTo>
                      <a:pt x="216" y="163"/>
                      <a:pt x="217" y="155"/>
                      <a:pt x="222" y="155"/>
                    </a:cubicBezTo>
                    <a:lnTo>
                      <a:pt x="222" y="155"/>
                    </a:lnTo>
                    <a:lnTo>
                      <a:pt x="216" y="174"/>
                    </a:lnTo>
                    <a:lnTo>
                      <a:pt x="209" y="181"/>
                    </a:lnTo>
                    <a:cubicBezTo>
                      <a:pt x="209" y="185"/>
                      <a:pt x="209" y="187"/>
                      <a:pt x="209" y="187"/>
                    </a:cubicBezTo>
                    <a:cubicBezTo>
                      <a:pt x="210" y="187"/>
                      <a:pt x="211" y="181"/>
                      <a:pt x="216" y="181"/>
                    </a:cubicBezTo>
                    <a:lnTo>
                      <a:pt x="216" y="181"/>
                    </a:lnTo>
                    <a:lnTo>
                      <a:pt x="209" y="194"/>
                    </a:lnTo>
                    <a:cubicBezTo>
                      <a:pt x="202" y="201"/>
                      <a:pt x="196" y="214"/>
                      <a:pt x="189" y="227"/>
                    </a:cubicBezTo>
                    <a:lnTo>
                      <a:pt x="176" y="240"/>
                    </a:lnTo>
                    <a:lnTo>
                      <a:pt x="163" y="247"/>
                    </a:lnTo>
                    <a:lnTo>
                      <a:pt x="169" y="247"/>
                    </a:lnTo>
                    <a:lnTo>
                      <a:pt x="167" y="248"/>
                    </a:lnTo>
                    <a:lnTo>
                      <a:pt x="167" y="248"/>
                    </a:lnTo>
                    <a:cubicBezTo>
                      <a:pt x="167" y="247"/>
                      <a:pt x="166" y="247"/>
                      <a:pt x="163" y="247"/>
                    </a:cubicBezTo>
                    <a:lnTo>
                      <a:pt x="163" y="250"/>
                    </a:lnTo>
                    <a:lnTo>
                      <a:pt x="162" y="251"/>
                    </a:lnTo>
                    <a:lnTo>
                      <a:pt x="162" y="251"/>
                    </a:lnTo>
                    <a:cubicBezTo>
                      <a:pt x="162" y="251"/>
                      <a:pt x="161" y="251"/>
                      <a:pt x="161" y="251"/>
                    </a:cubicBezTo>
                    <a:cubicBezTo>
                      <a:pt x="161" y="251"/>
                      <a:pt x="161" y="251"/>
                      <a:pt x="161" y="251"/>
                    </a:cubicBezTo>
                    <a:lnTo>
                      <a:pt x="161" y="251"/>
                    </a:lnTo>
                    <a:cubicBezTo>
                      <a:pt x="161" y="251"/>
                      <a:pt x="160" y="251"/>
                      <a:pt x="160" y="251"/>
                    </a:cubicBezTo>
                    <a:cubicBezTo>
                      <a:pt x="160" y="251"/>
                      <a:pt x="160" y="251"/>
                      <a:pt x="159" y="251"/>
                    </a:cubicBezTo>
                    <a:lnTo>
                      <a:pt x="159" y="251"/>
                    </a:lnTo>
                    <a:cubicBezTo>
                      <a:pt x="159" y="251"/>
                      <a:pt x="158" y="251"/>
                      <a:pt x="158" y="251"/>
                    </a:cubicBezTo>
                    <a:lnTo>
                      <a:pt x="158" y="251"/>
                    </a:lnTo>
                    <a:lnTo>
                      <a:pt x="150" y="247"/>
                    </a:lnTo>
                    <a:lnTo>
                      <a:pt x="143" y="240"/>
                    </a:lnTo>
                    <a:lnTo>
                      <a:pt x="136" y="234"/>
                    </a:lnTo>
                    <a:lnTo>
                      <a:pt x="136" y="234"/>
                    </a:lnTo>
                    <a:cubicBezTo>
                      <a:pt x="136" y="234"/>
                      <a:pt x="136" y="234"/>
                      <a:pt x="136" y="234"/>
                    </a:cubicBezTo>
                    <a:lnTo>
                      <a:pt x="136" y="227"/>
                    </a:lnTo>
                    <a:lnTo>
                      <a:pt x="136" y="214"/>
                    </a:lnTo>
                    <a:lnTo>
                      <a:pt x="136" y="201"/>
                    </a:lnTo>
                    <a:lnTo>
                      <a:pt x="136" y="194"/>
                    </a:lnTo>
                    <a:lnTo>
                      <a:pt x="143" y="174"/>
                    </a:lnTo>
                    <a:lnTo>
                      <a:pt x="143" y="168"/>
                    </a:lnTo>
                    <a:lnTo>
                      <a:pt x="156" y="155"/>
                    </a:lnTo>
                    <a:cubicBezTo>
                      <a:pt x="158" y="148"/>
                      <a:pt x="160" y="142"/>
                      <a:pt x="160" y="135"/>
                    </a:cubicBezTo>
                    <a:lnTo>
                      <a:pt x="160" y="135"/>
                    </a:lnTo>
                    <a:cubicBezTo>
                      <a:pt x="166" y="135"/>
                      <a:pt x="171" y="133"/>
                      <a:pt x="176" y="128"/>
                    </a:cubicBezTo>
                    <a:cubicBezTo>
                      <a:pt x="176" y="130"/>
                      <a:pt x="177" y="130"/>
                      <a:pt x="178" y="130"/>
                    </a:cubicBezTo>
                    <a:cubicBezTo>
                      <a:pt x="179" y="130"/>
                      <a:pt x="180" y="130"/>
                      <a:pt x="181" y="129"/>
                    </a:cubicBezTo>
                    <a:lnTo>
                      <a:pt x="181" y="129"/>
                    </a:lnTo>
                    <a:cubicBezTo>
                      <a:pt x="180" y="131"/>
                      <a:pt x="180" y="131"/>
                      <a:pt x="180" y="131"/>
                    </a:cubicBezTo>
                    <a:cubicBezTo>
                      <a:pt x="180" y="131"/>
                      <a:pt x="185" y="128"/>
                      <a:pt x="189" y="128"/>
                    </a:cubicBezTo>
                    <a:lnTo>
                      <a:pt x="197" y="125"/>
                    </a:lnTo>
                    <a:lnTo>
                      <a:pt x="197" y="125"/>
                    </a:lnTo>
                    <a:cubicBezTo>
                      <a:pt x="197" y="125"/>
                      <a:pt x="196" y="125"/>
                      <a:pt x="196" y="125"/>
                    </a:cubicBezTo>
                    <a:cubicBezTo>
                      <a:pt x="193" y="125"/>
                      <a:pt x="191" y="122"/>
                      <a:pt x="196" y="122"/>
                    </a:cubicBezTo>
                    <a:close/>
                    <a:moveTo>
                      <a:pt x="163" y="251"/>
                    </a:moveTo>
                    <a:lnTo>
                      <a:pt x="163" y="251"/>
                    </a:lnTo>
                    <a:cubicBezTo>
                      <a:pt x="165" y="251"/>
                      <a:pt x="167" y="252"/>
                      <a:pt x="167" y="253"/>
                    </a:cubicBezTo>
                    <a:lnTo>
                      <a:pt x="167" y="253"/>
                    </a:lnTo>
                    <a:cubicBezTo>
                      <a:pt x="166" y="252"/>
                      <a:pt x="164" y="251"/>
                      <a:pt x="163" y="251"/>
                    </a:cubicBez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lnTo>
                      <a:pt x="163" y="251"/>
                    </a:lnTo>
                    <a:lnTo>
                      <a:pt x="163" y="251"/>
                    </a:ln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close/>
                    <a:moveTo>
                      <a:pt x="158" y="251"/>
                    </a:moveTo>
                    <a:lnTo>
                      <a:pt x="159" y="251"/>
                    </a:lnTo>
                    <a:lnTo>
                      <a:pt x="159" y="251"/>
                    </a:lnTo>
                    <a:cubicBezTo>
                      <a:pt x="158" y="252"/>
                      <a:pt x="159" y="252"/>
                      <a:pt x="159" y="252"/>
                    </a:cubicBezTo>
                    <a:lnTo>
                      <a:pt x="159" y="252"/>
                    </a:lnTo>
                    <a:lnTo>
                      <a:pt x="160" y="252"/>
                    </a:lnTo>
                    <a:lnTo>
                      <a:pt x="160" y="252"/>
                    </a:lnTo>
                    <a:lnTo>
                      <a:pt x="160" y="252"/>
                    </a:lnTo>
                    <a:lnTo>
                      <a:pt x="160" y="252"/>
                    </a:lnTo>
                    <a:cubicBezTo>
                      <a:pt x="160" y="252"/>
                      <a:pt x="159" y="253"/>
                      <a:pt x="159" y="253"/>
                    </a:cubicBezTo>
                    <a:lnTo>
                      <a:pt x="159" y="253"/>
                    </a:lnTo>
                    <a:cubicBezTo>
                      <a:pt x="159" y="253"/>
                      <a:pt x="159" y="252"/>
                      <a:pt x="159" y="252"/>
                    </a:cubicBezTo>
                    <a:lnTo>
                      <a:pt x="159" y="252"/>
                    </a:lnTo>
                    <a:lnTo>
                      <a:pt x="156" y="254"/>
                    </a:lnTo>
                    <a:cubicBezTo>
                      <a:pt x="156" y="252"/>
                      <a:pt x="157" y="252"/>
                      <a:pt x="158" y="251"/>
                    </a:cubicBezTo>
                    <a:close/>
                    <a:moveTo>
                      <a:pt x="159" y="253"/>
                    </a:moveTo>
                    <a:cubicBezTo>
                      <a:pt x="160" y="253"/>
                      <a:pt x="161" y="254"/>
                      <a:pt x="163" y="254"/>
                    </a:cubicBezTo>
                    <a:lnTo>
                      <a:pt x="156" y="254"/>
                    </a:lnTo>
                    <a:cubicBezTo>
                      <a:pt x="156" y="254"/>
                      <a:pt x="157" y="253"/>
                      <a:pt x="159" y="253"/>
                    </a:cubicBezTo>
                    <a:close/>
                    <a:moveTo>
                      <a:pt x="167" y="253"/>
                    </a:moveTo>
                    <a:cubicBezTo>
                      <a:pt x="168" y="253"/>
                      <a:pt x="169" y="253"/>
                      <a:pt x="169" y="254"/>
                    </a:cubicBezTo>
                    <a:lnTo>
                      <a:pt x="163" y="254"/>
                    </a:lnTo>
                    <a:cubicBezTo>
                      <a:pt x="166" y="254"/>
                      <a:pt x="167" y="253"/>
                      <a:pt x="167" y="253"/>
                    </a:cubicBezTo>
                    <a:close/>
                    <a:moveTo>
                      <a:pt x="200" y="0"/>
                    </a:moveTo>
                    <a:cubicBezTo>
                      <a:pt x="190" y="0"/>
                      <a:pt x="180" y="1"/>
                      <a:pt x="169" y="3"/>
                    </a:cubicBezTo>
                    <a:cubicBezTo>
                      <a:pt x="150" y="3"/>
                      <a:pt x="123" y="16"/>
                      <a:pt x="103" y="29"/>
                    </a:cubicBezTo>
                    <a:cubicBezTo>
                      <a:pt x="90" y="42"/>
                      <a:pt x="70" y="69"/>
                      <a:pt x="70" y="95"/>
                    </a:cubicBezTo>
                    <a:cubicBezTo>
                      <a:pt x="70" y="100"/>
                      <a:pt x="71" y="105"/>
                      <a:pt x="73" y="110"/>
                    </a:cubicBezTo>
                    <a:lnTo>
                      <a:pt x="73" y="110"/>
                    </a:lnTo>
                    <a:cubicBezTo>
                      <a:pt x="29" y="150"/>
                      <a:pt x="0" y="209"/>
                      <a:pt x="18" y="273"/>
                    </a:cubicBezTo>
                    <a:cubicBezTo>
                      <a:pt x="31" y="306"/>
                      <a:pt x="57" y="339"/>
                      <a:pt x="84" y="359"/>
                    </a:cubicBezTo>
                    <a:cubicBezTo>
                      <a:pt x="108" y="374"/>
                      <a:pt x="133" y="382"/>
                      <a:pt x="158" y="382"/>
                    </a:cubicBezTo>
                    <a:cubicBezTo>
                      <a:pt x="166" y="382"/>
                      <a:pt x="174" y="381"/>
                      <a:pt x="183" y="379"/>
                    </a:cubicBezTo>
                    <a:cubicBezTo>
                      <a:pt x="222" y="373"/>
                      <a:pt x="249" y="346"/>
                      <a:pt x="269" y="320"/>
                    </a:cubicBezTo>
                    <a:cubicBezTo>
                      <a:pt x="288" y="293"/>
                      <a:pt x="308" y="267"/>
                      <a:pt x="321" y="240"/>
                    </a:cubicBezTo>
                    <a:cubicBezTo>
                      <a:pt x="341" y="201"/>
                      <a:pt x="348" y="161"/>
                      <a:pt x="341" y="122"/>
                    </a:cubicBezTo>
                    <a:cubicBezTo>
                      <a:pt x="335" y="89"/>
                      <a:pt x="321" y="56"/>
                      <a:pt x="295" y="36"/>
                    </a:cubicBezTo>
                    <a:cubicBezTo>
                      <a:pt x="269" y="10"/>
                      <a:pt x="236" y="0"/>
                      <a:pt x="2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37"/>
              <p:cNvSpPr/>
              <p:nvPr/>
            </p:nvSpPr>
            <p:spPr>
              <a:xfrm>
                <a:off x="3828998" y="2327477"/>
                <a:ext cx="10062" cy="10926"/>
              </a:xfrm>
              <a:custGeom>
                <a:rect b="b" l="l" r="r" t="t"/>
                <a:pathLst>
                  <a:path extrusionOk="0" h="316" w="291">
                    <a:moveTo>
                      <a:pt x="132" y="129"/>
                    </a:moveTo>
                    <a:cubicBezTo>
                      <a:pt x="136" y="129"/>
                      <a:pt x="140" y="130"/>
                      <a:pt x="144" y="130"/>
                    </a:cubicBezTo>
                    <a:lnTo>
                      <a:pt x="144" y="130"/>
                    </a:lnTo>
                    <a:cubicBezTo>
                      <a:pt x="144" y="130"/>
                      <a:pt x="144" y="131"/>
                      <a:pt x="144" y="131"/>
                    </a:cubicBezTo>
                    <a:lnTo>
                      <a:pt x="132" y="131"/>
                    </a:lnTo>
                    <a:cubicBezTo>
                      <a:pt x="137" y="131"/>
                      <a:pt x="141" y="131"/>
                      <a:pt x="144" y="131"/>
                    </a:cubicBezTo>
                    <a:lnTo>
                      <a:pt x="144" y="131"/>
                    </a:lnTo>
                    <a:cubicBezTo>
                      <a:pt x="143" y="142"/>
                      <a:pt x="139" y="153"/>
                      <a:pt x="133" y="164"/>
                    </a:cubicBezTo>
                    <a:lnTo>
                      <a:pt x="133" y="164"/>
                    </a:lnTo>
                    <a:cubicBezTo>
                      <a:pt x="133" y="164"/>
                      <a:pt x="132" y="165"/>
                      <a:pt x="132" y="166"/>
                    </a:cubicBezTo>
                    <a:lnTo>
                      <a:pt x="132" y="166"/>
                    </a:lnTo>
                    <a:cubicBezTo>
                      <a:pt x="128" y="161"/>
                      <a:pt x="125" y="156"/>
                      <a:pt x="125" y="150"/>
                    </a:cubicBezTo>
                    <a:lnTo>
                      <a:pt x="125" y="150"/>
                    </a:lnTo>
                    <a:lnTo>
                      <a:pt x="132" y="164"/>
                    </a:lnTo>
                    <a:lnTo>
                      <a:pt x="132" y="164"/>
                    </a:lnTo>
                    <a:lnTo>
                      <a:pt x="126" y="146"/>
                    </a:lnTo>
                    <a:lnTo>
                      <a:pt x="126" y="146"/>
                    </a:lnTo>
                    <a:cubicBezTo>
                      <a:pt x="128" y="141"/>
                      <a:pt x="132" y="136"/>
                      <a:pt x="132" y="131"/>
                    </a:cubicBezTo>
                    <a:lnTo>
                      <a:pt x="132" y="129"/>
                    </a:lnTo>
                    <a:close/>
                    <a:moveTo>
                      <a:pt x="159" y="0"/>
                    </a:moveTo>
                    <a:cubicBezTo>
                      <a:pt x="147" y="0"/>
                      <a:pt x="135" y="2"/>
                      <a:pt x="125" y="5"/>
                    </a:cubicBezTo>
                    <a:cubicBezTo>
                      <a:pt x="106" y="5"/>
                      <a:pt x="79" y="18"/>
                      <a:pt x="66" y="38"/>
                    </a:cubicBezTo>
                    <a:cubicBezTo>
                      <a:pt x="66" y="38"/>
                      <a:pt x="66" y="38"/>
                      <a:pt x="66" y="38"/>
                    </a:cubicBezTo>
                    <a:lnTo>
                      <a:pt x="66" y="38"/>
                    </a:lnTo>
                    <a:cubicBezTo>
                      <a:pt x="62" y="43"/>
                      <a:pt x="59" y="47"/>
                      <a:pt x="59" y="51"/>
                    </a:cubicBezTo>
                    <a:cubicBezTo>
                      <a:pt x="55" y="60"/>
                      <a:pt x="54" y="65"/>
                      <a:pt x="55" y="70"/>
                    </a:cubicBezTo>
                    <a:lnTo>
                      <a:pt x="55" y="70"/>
                    </a:lnTo>
                    <a:cubicBezTo>
                      <a:pt x="32" y="91"/>
                      <a:pt x="13" y="117"/>
                      <a:pt x="7" y="150"/>
                    </a:cubicBezTo>
                    <a:cubicBezTo>
                      <a:pt x="0" y="183"/>
                      <a:pt x="0" y="223"/>
                      <a:pt x="26" y="256"/>
                    </a:cubicBezTo>
                    <a:cubicBezTo>
                      <a:pt x="53" y="289"/>
                      <a:pt x="86" y="316"/>
                      <a:pt x="132" y="316"/>
                    </a:cubicBezTo>
                    <a:cubicBezTo>
                      <a:pt x="205" y="316"/>
                      <a:pt x="264" y="256"/>
                      <a:pt x="277" y="190"/>
                    </a:cubicBezTo>
                    <a:cubicBezTo>
                      <a:pt x="291" y="150"/>
                      <a:pt x="291" y="111"/>
                      <a:pt x="277" y="78"/>
                    </a:cubicBezTo>
                    <a:cubicBezTo>
                      <a:pt x="264" y="38"/>
                      <a:pt x="231" y="12"/>
                      <a:pt x="192" y="5"/>
                    </a:cubicBezTo>
                    <a:cubicBezTo>
                      <a:pt x="182" y="2"/>
                      <a:pt x="170" y="0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" name="Google Shape;2460;p37"/>
              <p:cNvSpPr/>
              <p:nvPr/>
            </p:nvSpPr>
            <p:spPr>
              <a:xfrm>
                <a:off x="3812090" y="2345216"/>
                <a:ext cx="11687" cy="10442"/>
              </a:xfrm>
              <a:custGeom>
                <a:rect b="b" l="l" r="r" t="t"/>
                <a:pathLst>
                  <a:path extrusionOk="0" h="302" w="338">
                    <a:moveTo>
                      <a:pt x="128" y="147"/>
                    </a:moveTo>
                    <a:lnTo>
                      <a:pt x="129" y="147"/>
                    </a:lnTo>
                    <a:lnTo>
                      <a:pt x="129" y="147"/>
                    </a:lnTo>
                    <a:lnTo>
                      <a:pt x="126" y="152"/>
                    </a:lnTo>
                    <a:cubicBezTo>
                      <a:pt x="127" y="151"/>
                      <a:pt x="128" y="149"/>
                      <a:pt x="128" y="147"/>
                    </a:cubicBezTo>
                    <a:close/>
                    <a:moveTo>
                      <a:pt x="185" y="159"/>
                    </a:moveTo>
                    <a:lnTo>
                      <a:pt x="185" y="159"/>
                    </a:lnTo>
                    <a:lnTo>
                      <a:pt x="185" y="159"/>
                    </a:lnTo>
                    <a:cubicBezTo>
                      <a:pt x="184" y="161"/>
                      <a:pt x="182" y="162"/>
                      <a:pt x="180" y="163"/>
                    </a:cubicBezTo>
                    <a:lnTo>
                      <a:pt x="180" y="163"/>
                    </a:lnTo>
                    <a:lnTo>
                      <a:pt x="185" y="159"/>
                    </a:lnTo>
                    <a:close/>
                    <a:moveTo>
                      <a:pt x="165" y="111"/>
                    </a:moveTo>
                    <a:cubicBezTo>
                      <a:pt x="165" y="111"/>
                      <a:pt x="165" y="111"/>
                      <a:pt x="166" y="111"/>
                    </a:cubicBezTo>
                    <a:lnTo>
                      <a:pt x="166" y="111"/>
                    </a:lnTo>
                    <a:cubicBezTo>
                      <a:pt x="166" y="112"/>
                      <a:pt x="169" y="113"/>
                      <a:pt x="172" y="113"/>
                    </a:cubicBezTo>
                    <a:lnTo>
                      <a:pt x="185" y="119"/>
                    </a:lnTo>
                    <a:lnTo>
                      <a:pt x="195" y="129"/>
                    </a:lnTo>
                    <a:lnTo>
                      <a:pt x="195" y="129"/>
                    </a:lnTo>
                    <a:lnTo>
                      <a:pt x="198" y="138"/>
                    </a:lnTo>
                    <a:lnTo>
                      <a:pt x="198" y="138"/>
                    </a:lnTo>
                    <a:cubicBezTo>
                      <a:pt x="198" y="139"/>
                      <a:pt x="197" y="141"/>
                      <a:pt x="197" y="142"/>
                    </a:cubicBezTo>
                    <a:lnTo>
                      <a:pt x="197" y="142"/>
                    </a:lnTo>
                    <a:lnTo>
                      <a:pt x="198" y="139"/>
                    </a:lnTo>
                    <a:lnTo>
                      <a:pt x="198" y="139"/>
                    </a:lnTo>
                    <a:cubicBezTo>
                      <a:pt x="198" y="143"/>
                      <a:pt x="197" y="146"/>
                      <a:pt x="195" y="149"/>
                    </a:cubicBezTo>
                    <a:lnTo>
                      <a:pt x="195" y="149"/>
                    </a:lnTo>
                    <a:cubicBezTo>
                      <a:pt x="196" y="147"/>
                      <a:pt x="197" y="145"/>
                      <a:pt x="197" y="142"/>
                    </a:cubicBezTo>
                    <a:lnTo>
                      <a:pt x="197" y="142"/>
                    </a:lnTo>
                    <a:lnTo>
                      <a:pt x="192" y="152"/>
                    </a:lnTo>
                    <a:lnTo>
                      <a:pt x="192" y="152"/>
                    </a:lnTo>
                    <a:cubicBezTo>
                      <a:pt x="193" y="151"/>
                      <a:pt x="194" y="150"/>
                      <a:pt x="195" y="149"/>
                    </a:cubicBezTo>
                    <a:lnTo>
                      <a:pt x="195" y="149"/>
                    </a:lnTo>
                    <a:cubicBezTo>
                      <a:pt x="194" y="150"/>
                      <a:pt x="193" y="151"/>
                      <a:pt x="192" y="152"/>
                    </a:cubicBezTo>
                    <a:lnTo>
                      <a:pt x="192" y="152"/>
                    </a:lnTo>
                    <a:lnTo>
                      <a:pt x="192" y="152"/>
                    </a:lnTo>
                    <a:cubicBezTo>
                      <a:pt x="192" y="153"/>
                      <a:pt x="191" y="153"/>
                      <a:pt x="190" y="154"/>
                    </a:cubicBezTo>
                    <a:lnTo>
                      <a:pt x="190" y="154"/>
                    </a:lnTo>
                    <a:cubicBezTo>
                      <a:pt x="186" y="157"/>
                      <a:pt x="181" y="161"/>
                      <a:pt x="176" y="164"/>
                    </a:cubicBezTo>
                    <a:lnTo>
                      <a:pt x="176" y="164"/>
                    </a:lnTo>
                    <a:cubicBezTo>
                      <a:pt x="172" y="165"/>
                      <a:pt x="168" y="165"/>
                      <a:pt x="164" y="166"/>
                    </a:cubicBezTo>
                    <a:lnTo>
                      <a:pt x="164" y="166"/>
                    </a:lnTo>
                    <a:cubicBezTo>
                      <a:pt x="162" y="166"/>
                      <a:pt x="159" y="165"/>
                      <a:pt x="157" y="165"/>
                    </a:cubicBezTo>
                    <a:lnTo>
                      <a:pt x="157" y="165"/>
                    </a:lnTo>
                    <a:lnTo>
                      <a:pt x="159" y="166"/>
                    </a:lnTo>
                    <a:cubicBezTo>
                      <a:pt x="151" y="166"/>
                      <a:pt x="145" y="163"/>
                      <a:pt x="141" y="160"/>
                    </a:cubicBezTo>
                    <a:lnTo>
                      <a:pt x="141" y="160"/>
                    </a:lnTo>
                    <a:cubicBezTo>
                      <a:pt x="147" y="163"/>
                      <a:pt x="152" y="164"/>
                      <a:pt x="157" y="165"/>
                    </a:cubicBezTo>
                    <a:lnTo>
                      <a:pt x="157" y="165"/>
                    </a:lnTo>
                    <a:lnTo>
                      <a:pt x="140" y="159"/>
                    </a:lnTo>
                    <a:lnTo>
                      <a:pt x="140" y="159"/>
                    </a:lnTo>
                    <a:cubicBezTo>
                      <a:pt x="140" y="160"/>
                      <a:pt x="140" y="160"/>
                      <a:pt x="141" y="160"/>
                    </a:cubicBezTo>
                    <a:lnTo>
                      <a:pt x="141" y="160"/>
                    </a:lnTo>
                    <a:cubicBezTo>
                      <a:pt x="140" y="160"/>
                      <a:pt x="140" y="159"/>
                      <a:pt x="139" y="159"/>
                    </a:cubicBezTo>
                    <a:lnTo>
                      <a:pt x="139" y="159"/>
                    </a:lnTo>
                    <a:lnTo>
                      <a:pt x="140" y="159"/>
                    </a:lnTo>
                    <a:lnTo>
                      <a:pt x="140" y="159"/>
                    </a:lnTo>
                    <a:cubicBezTo>
                      <a:pt x="139" y="159"/>
                      <a:pt x="139" y="159"/>
                      <a:pt x="138" y="158"/>
                    </a:cubicBezTo>
                    <a:lnTo>
                      <a:pt x="138" y="158"/>
                    </a:lnTo>
                    <a:lnTo>
                      <a:pt x="132" y="149"/>
                    </a:lnTo>
                    <a:lnTo>
                      <a:pt x="132" y="139"/>
                    </a:lnTo>
                    <a:lnTo>
                      <a:pt x="130" y="145"/>
                    </a:lnTo>
                    <a:lnTo>
                      <a:pt x="129" y="145"/>
                    </a:lnTo>
                    <a:lnTo>
                      <a:pt x="129" y="145"/>
                    </a:lnTo>
                    <a:cubicBezTo>
                      <a:pt x="132" y="136"/>
                      <a:pt x="132" y="130"/>
                      <a:pt x="132" y="119"/>
                    </a:cubicBezTo>
                    <a:lnTo>
                      <a:pt x="132" y="139"/>
                    </a:lnTo>
                    <a:lnTo>
                      <a:pt x="139" y="119"/>
                    </a:lnTo>
                    <a:lnTo>
                      <a:pt x="146" y="113"/>
                    </a:lnTo>
                    <a:lnTo>
                      <a:pt x="152" y="113"/>
                    </a:lnTo>
                    <a:cubicBezTo>
                      <a:pt x="157" y="113"/>
                      <a:pt x="161" y="112"/>
                      <a:pt x="165" y="111"/>
                    </a:cubicBezTo>
                    <a:close/>
                    <a:moveTo>
                      <a:pt x="198" y="1"/>
                    </a:moveTo>
                    <a:cubicBezTo>
                      <a:pt x="185" y="1"/>
                      <a:pt x="179" y="1"/>
                      <a:pt x="172" y="7"/>
                    </a:cubicBezTo>
                    <a:cubicBezTo>
                      <a:pt x="152" y="14"/>
                      <a:pt x="139" y="20"/>
                      <a:pt x="132" y="34"/>
                    </a:cubicBezTo>
                    <a:cubicBezTo>
                      <a:pt x="132" y="35"/>
                      <a:pt x="131" y="36"/>
                      <a:pt x="131" y="37"/>
                    </a:cubicBezTo>
                    <a:lnTo>
                      <a:pt x="131" y="37"/>
                    </a:lnTo>
                    <a:cubicBezTo>
                      <a:pt x="129" y="37"/>
                      <a:pt x="127" y="37"/>
                      <a:pt x="126" y="37"/>
                    </a:cubicBezTo>
                    <a:cubicBezTo>
                      <a:pt x="111" y="37"/>
                      <a:pt x="96" y="40"/>
                      <a:pt x="80" y="47"/>
                    </a:cubicBezTo>
                    <a:cubicBezTo>
                      <a:pt x="80" y="47"/>
                      <a:pt x="74" y="50"/>
                      <a:pt x="76" y="50"/>
                    </a:cubicBezTo>
                    <a:cubicBezTo>
                      <a:pt x="77" y="50"/>
                      <a:pt x="80" y="49"/>
                      <a:pt x="86" y="47"/>
                    </a:cubicBezTo>
                    <a:lnTo>
                      <a:pt x="86" y="47"/>
                    </a:lnTo>
                    <a:lnTo>
                      <a:pt x="66" y="53"/>
                    </a:lnTo>
                    <a:lnTo>
                      <a:pt x="53" y="60"/>
                    </a:lnTo>
                    <a:cubicBezTo>
                      <a:pt x="40" y="73"/>
                      <a:pt x="27" y="86"/>
                      <a:pt x="20" y="100"/>
                    </a:cubicBezTo>
                    <a:cubicBezTo>
                      <a:pt x="7" y="133"/>
                      <a:pt x="0" y="166"/>
                      <a:pt x="14" y="199"/>
                    </a:cubicBezTo>
                    <a:cubicBezTo>
                      <a:pt x="27" y="232"/>
                      <a:pt x="47" y="258"/>
                      <a:pt x="80" y="278"/>
                    </a:cubicBezTo>
                    <a:cubicBezTo>
                      <a:pt x="105" y="294"/>
                      <a:pt x="135" y="302"/>
                      <a:pt x="165" y="302"/>
                    </a:cubicBezTo>
                    <a:cubicBezTo>
                      <a:pt x="197" y="302"/>
                      <a:pt x="230" y="292"/>
                      <a:pt x="258" y="271"/>
                    </a:cubicBezTo>
                    <a:cubicBezTo>
                      <a:pt x="291" y="252"/>
                      <a:pt x="311" y="225"/>
                      <a:pt x="324" y="186"/>
                    </a:cubicBezTo>
                    <a:cubicBezTo>
                      <a:pt x="337" y="159"/>
                      <a:pt x="337" y="126"/>
                      <a:pt x="324" y="100"/>
                    </a:cubicBezTo>
                    <a:cubicBezTo>
                      <a:pt x="311" y="60"/>
                      <a:pt x="291" y="34"/>
                      <a:pt x="258" y="14"/>
                    </a:cubicBezTo>
                    <a:cubicBezTo>
                      <a:pt x="238" y="7"/>
                      <a:pt x="218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" name="Google Shape;2461;p37"/>
              <p:cNvSpPr/>
              <p:nvPr/>
            </p:nvSpPr>
            <p:spPr>
              <a:xfrm>
                <a:off x="3756143" y="2341101"/>
                <a:ext cx="7572" cy="7123"/>
              </a:xfrm>
              <a:custGeom>
                <a:rect b="b" l="l" r="r" t="t"/>
                <a:pathLst>
                  <a:path extrusionOk="0" h="206" w="219">
                    <a:moveTo>
                      <a:pt x="67" y="1"/>
                    </a:moveTo>
                    <a:cubicBezTo>
                      <a:pt x="54" y="1"/>
                      <a:pt x="40" y="1"/>
                      <a:pt x="34" y="7"/>
                    </a:cubicBezTo>
                    <a:cubicBezTo>
                      <a:pt x="27" y="14"/>
                      <a:pt x="20" y="21"/>
                      <a:pt x="14" y="27"/>
                    </a:cubicBezTo>
                    <a:cubicBezTo>
                      <a:pt x="7" y="34"/>
                      <a:pt x="7" y="40"/>
                      <a:pt x="1" y="47"/>
                    </a:cubicBezTo>
                    <a:cubicBezTo>
                      <a:pt x="1" y="60"/>
                      <a:pt x="1" y="73"/>
                      <a:pt x="1" y="87"/>
                    </a:cubicBezTo>
                    <a:cubicBezTo>
                      <a:pt x="1" y="106"/>
                      <a:pt x="7" y="120"/>
                      <a:pt x="14" y="139"/>
                    </a:cubicBezTo>
                    <a:cubicBezTo>
                      <a:pt x="20" y="146"/>
                      <a:pt x="27" y="159"/>
                      <a:pt x="40" y="172"/>
                    </a:cubicBezTo>
                    <a:cubicBezTo>
                      <a:pt x="67" y="192"/>
                      <a:pt x="93" y="205"/>
                      <a:pt x="126" y="205"/>
                    </a:cubicBezTo>
                    <a:cubicBezTo>
                      <a:pt x="139" y="205"/>
                      <a:pt x="159" y="199"/>
                      <a:pt x="172" y="192"/>
                    </a:cubicBezTo>
                    <a:cubicBezTo>
                      <a:pt x="192" y="179"/>
                      <a:pt x="205" y="159"/>
                      <a:pt x="212" y="139"/>
                    </a:cubicBezTo>
                    <a:cubicBezTo>
                      <a:pt x="219" y="113"/>
                      <a:pt x="212" y="87"/>
                      <a:pt x="199" y="67"/>
                    </a:cubicBezTo>
                    <a:lnTo>
                      <a:pt x="186" y="54"/>
                    </a:lnTo>
                    <a:lnTo>
                      <a:pt x="166" y="34"/>
                    </a:lnTo>
                    <a:cubicBezTo>
                      <a:pt x="156" y="29"/>
                      <a:pt x="144" y="24"/>
                      <a:pt x="133" y="24"/>
                    </a:cubicBezTo>
                    <a:cubicBezTo>
                      <a:pt x="131" y="24"/>
                      <a:pt x="129" y="25"/>
                      <a:pt x="128" y="25"/>
                    </a:cubicBezTo>
                    <a:lnTo>
                      <a:pt x="128" y="25"/>
                    </a:lnTo>
                    <a:cubicBezTo>
                      <a:pt x="123" y="23"/>
                      <a:pt x="120" y="22"/>
                      <a:pt x="116" y="22"/>
                    </a:cubicBezTo>
                    <a:cubicBezTo>
                      <a:pt x="111" y="22"/>
                      <a:pt x="106" y="24"/>
                      <a:pt x="100" y="27"/>
                    </a:cubicBezTo>
                    <a:cubicBezTo>
                      <a:pt x="97" y="30"/>
                      <a:pt x="94" y="31"/>
                      <a:pt x="92" y="33"/>
                    </a:cubicBezTo>
                    <a:lnTo>
                      <a:pt x="92" y="33"/>
                    </a:lnTo>
                    <a:cubicBezTo>
                      <a:pt x="89" y="27"/>
                      <a:pt x="85" y="19"/>
                      <a:pt x="80" y="14"/>
                    </a:cubicBezTo>
                    <a:cubicBezTo>
                      <a:pt x="80" y="14"/>
                      <a:pt x="73" y="7"/>
                      <a:pt x="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37"/>
              <p:cNvSpPr/>
              <p:nvPr/>
            </p:nvSpPr>
            <p:spPr>
              <a:xfrm>
                <a:off x="3749747" y="2321011"/>
                <a:ext cx="8714" cy="8437"/>
              </a:xfrm>
              <a:custGeom>
                <a:rect b="b" l="l" r="r" t="t"/>
                <a:pathLst>
                  <a:path extrusionOk="0" h="244" w="252">
                    <a:moveTo>
                      <a:pt x="130" y="120"/>
                    </a:moveTo>
                    <a:lnTo>
                      <a:pt x="133" y="122"/>
                    </a:lnTo>
                    <a:lnTo>
                      <a:pt x="133" y="126"/>
                    </a:lnTo>
                    <a:cubicBezTo>
                      <a:pt x="133" y="129"/>
                      <a:pt x="131" y="134"/>
                      <a:pt x="129" y="138"/>
                    </a:cubicBezTo>
                    <a:lnTo>
                      <a:pt x="129" y="138"/>
                    </a:lnTo>
                    <a:lnTo>
                      <a:pt x="119" y="135"/>
                    </a:lnTo>
                    <a:lnTo>
                      <a:pt x="119" y="135"/>
                    </a:lnTo>
                    <a:cubicBezTo>
                      <a:pt x="117" y="130"/>
                      <a:pt x="113" y="125"/>
                      <a:pt x="113" y="120"/>
                    </a:cubicBezTo>
                    <a:lnTo>
                      <a:pt x="113" y="120"/>
                    </a:lnTo>
                    <a:lnTo>
                      <a:pt x="120" y="133"/>
                    </a:lnTo>
                    <a:lnTo>
                      <a:pt x="120" y="120"/>
                    </a:lnTo>
                    <a:close/>
                    <a:moveTo>
                      <a:pt x="146" y="137"/>
                    </a:moveTo>
                    <a:lnTo>
                      <a:pt x="146" y="139"/>
                    </a:lnTo>
                    <a:cubicBezTo>
                      <a:pt x="146" y="139"/>
                      <a:pt x="142" y="139"/>
                      <a:pt x="146" y="137"/>
                    </a:cubicBezTo>
                    <a:close/>
                    <a:moveTo>
                      <a:pt x="113" y="1"/>
                    </a:moveTo>
                    <a:cubicBezTo>
                      <a:pt x="106" y="1"/>
                      <a:pt x="93" y="1"/>
                      <a:pt x="87" y="7"/>
                    </a:cubicBezTo>
                    <a:cubicBezTo>
                      <a:pt x="73" y="7"/>
                      <a:pt x="67" y="14"/>
                      <a:pt x="54" y="21"/>
                    </a:cubicBezTo>
                    <a:cubicBezTo>
                      <a:pt x="40" y="34"/>
                      <a:pt x="27" y="40"/>
                      <a:pt x="21" y="54"/>
                    </a:cubicBezTo>
                    <a:cubicBezTo>
                      <a:pt x="14" y="67"/>
                      <a:pt x="7" y="80"/>
                      <a:pt x="7" y="87"/>
                    </a:cubicBezTo>
                    <a:cubicBezTo>
                      <a:pt x="1" y="120"/>
                      <a:pt x="1" y="146"/>
                      <a:pt x="14" y="172"/>
                    </a:cubicBezTo>
                    <a:cubicBezTo>
                      <a:pt x="21" y="192"/>
                      <a:pt x="47" y="212"/>
                      <a:pt x="67" y="225"/>
                    </a:cubicBezTo>
                    <a:cubicBezTo>
                      <a:pt x="80" y="225"/>
                      <a:pt x="93" y="232"/>
                      <a:pt x="106" y="232"/>
                    </a:cubicBezTo>
                    <a:lnTo>
                      <a:pt x="126" y="232"/>
                    </a:lnTo>
                    <a:cubicBezTo>
                      <a:pt x="127" y="231"/>
                      <a:pt x="128" y="230"/>
                      <a:pt x="129" y="230"/>
                    </a:cubicBezTo>
                    <a:lnTo>
                      <a:pt x="129" y="230"/>
                    </a:lnTo>
                    <a:cubicBezTo>
                      <a:pt x="135" y="236"/>
                      <a:pt x="144" y="238"/>
                      <a:pt x="153" y="238"/>
                    </a:cubicBezTo>
                    <a:cubicBezTo>
                      <a:pt x="159" y="242"/>
                      <a:pt x="168" y="243"/>
                      <a:pt x="176" y="243"/>
                    </a:cubicBezTo>
                    <a:cubicBezTo>
                      <a:pt x="184" y="243"/>
                      <a:pt x="192" y="242"/>
                      <a:pt x="199" y="238"/>
                    </a:cubicBezTo>
                    <a:lnTo>
                      <a:pt x="212" y="225"/>
                    </a:lnTo>
                    <a:lnTo>
                      <a:pt x="219" y="212"/>
                    </a:lnTo>
                    <a:cubicBezTo>
                      <a:pt x="232" y="199"/>
                      <a:pt x="239" y="186"/>
                      <a:pt x="245" y="172"/>
                    </a:cubicBezTo>
                    <a:cubicBezTo>
                      <a:pt x="252" y="159"/>
                      <a:pt x="252" y="146"/>
                      <a:pt x="252" y="133"/>
                    </a:cubicBezTo>
                    <a:cubicBezTo>
                      <a:pt x="252" y="120"/>
                      <a:pt x="252" y="106"/>
                      <a:pt x="245" y="93"/>
                    </a:cubicBezTo>
                    <a:cubicBezTo>
                      <a:pt x="232" y="40"/>
                      <a:pt x="179" y="1"/>
                      <a:pt x="1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37"/>
              <p:cNvSpPr/>
              <p:nvPr/>
            </p:nvSpPr>
            <p:spPr>
              <a:xfrm>
                <a:off x="3755694" y="2302305"/>
                <a:ext cx="9405" cy="10062"/>
              </a:xfrm>
              <a:custGeom>
                <a:rect b="b" l="l" r="r" t="t"/>
                <a:pathLst>
                  <a:path extrusionOk="0" h="291" w="272">
                    <a:moveTo>
                      <a:pt x="133" y="159"/>
                    </a:moveTo>
                    <a:lnTo>
                      <a:pt x="127" y="174"/>
                    </a:lnTo>
                    <a:lnTo>
                      <a:pt x="127" y="174"/>
                    </a:lnTo>
                    <a:cubicBezTo>
                      <a:pt x="128" y="169"/>
                      <a:pt x="130" y="164"/>
                      <a:pt x="133" y="159"/>
                    </a:cubicBezTo>
                    <a:close/>
                    <a:moveTo>
                      <a:pt x="126" y="173"/>
                    </a:moveTo>
                    <a:lnTo>
                      <a:pt x="126" y="173"/>
                    </a:lnTo>
                    <a:cubicBezTo>
                      <a:pt x="126" y="174"/>
                      <a:pt x="127" y="175"/>
                      <a:pt x="127" y="176"/>
                    </a:cubicBezTo>
                    <a:lnTo>
                      <a:pt x="127" y="176"/>
                    </a:lnTo>
                    <a:lnTo>
                      <a:pt x="126" y="179"/>
                    </a:lnTo>
                    <a:cubicBezTo>
                      <a:pt x="126" y="177"/>
                      <a:pt x="126" y="175"/>
                      <a:pt x="126" y="173"/>
                    </a:cubicBezTo>
                    <a:close/>
                    <a:moveTo>
                      <a:pt x="119" y="205"/>
                    </a:moveTo>
                    <a:lnTo>
                      <a:pt x="119" y="206"/>
                    </a:lnTo>
                    <a:lnTo>
                      <a:pt x="119" y="206"/>
                    </a:lnTo>
                    <a:cubicBezTo>
                      <a:pt x="113" y="205"/>
                      <a:pt x="105" y="205"/>
                      <a:pt x="100" y="205"/>
                    </a:cubicBezTo>
                    <a:close/>
                    <a:moveTo>
                      <a:pt x="152" y="0"/>
                    </a:moveTo>
                    <a:cubicBezTo>
                      <a:pt x="133" y="0"/>
                      <a:pt x="106" y="7"/>
                      <a:pt x="80" y="20"/>
                    </a:cubicBezTo>
                    <a:cubicBezTo>
                      <a:pt x="60" y="27"/>
                      <a:pt x="40" y="46"/>
                      <a:pt x="27" y="66"/>
                    </a:cubicBezTo>
                    <a:cubicBezTo>
                      <a:pt x="14" y="86"/>
                      <a:pt x="7" y="106"/>
                      <a:pt x="0" y="126"/>
                    </a:cubicBezTo>
                    <a:cubicBezTo>
                      <a:pt x="0" y="139"/>
                      <a:pt x="0" y="152"/>
                      <a:pt x="0" y="165"/>
                    </a:cubicBezTo>
                    <a:cubicBezTo>
                      <a:pt x="0" y="179"/>
                      <a:pt x="0" y="192"/>
                      <a:pt x="0" y="205"/>
                    </a:cubicBezTo>
                    <a:cubicBezTo>
                      <a:pt x="7" y="238"/>
                      <a:pt x="20" y="271"/>
                      <a:pt x="47" y="284"/>
                    </a:cubicBezTo>
                    <a:cubicBezTo>
                      <a:pt x="67" y="291"/>
                      <a:pt x="86" y="291"/>
                      <a:pt x="106" y="291"/>
                    </a:cubicBezTo>
                    <a:cubicBezTo>
                      <a:pt x="119" y="284"/>
                      <a:pt x="133" y="278"/>
                      <a:pt x="139" y="264"/>
                    </a:cubicBezTo>
                    <a:cubicBezTo>
                      <a:pt x="152" y="251"/>
                      <a:pt x="146" y="231"/>
                      <a:pt x="139" y="218"/>
                    </a:cubicBezTo>
                    <a:cubicBezTo>
                      <a:pt x="136" y="213"/>
                      <a:pt x="132" y="210"/>
                      <a:pt x="126" y="208"/>
                    </a:cubicBezTo>
                    <a:lnTo>
                      <a:pt x="126" y="208"/>
                    </a:lnTo>
                    <a:lnTo>
                      <a:pt x="126" y="198"/>
                    </a:lnTo>
                    <a:cubicBezTo>
                      <a:pt x="126" y="191"/>
                      <a:pt x="126" y="184"/>
                      <a:pt x="127" y="176"/>
                    </a:cubicBezTo>
                    <a:lnTo>
                      <a:pt x="127" y="176"/>
                    </a:lnTo>
                    <a:cubicBezTo>
                      <a:pt x="133" y="197"/>
                      <a:pt x="148" y="214"/>
                      <a:pt x="166" y="218"/>
                    </a:cubicBezTo>
                    <a:cubicBezTo>
                      <a:pt x="172" y="221"/>
                      <a:pt x="179" y="223"/>
                      <a:pt x="185" y="223"/>
                    </a:cubicBezTo>
                    <a:cubicBezTo>
                      <a:pt x="192" y="223"/>
                      <a:pt x="199" y="221"/>
                      <a:pt x="205" y="218"/>
                    </a:cubicBezTo>
                    <a:cubicBezTo>
                      <a:pt x="225" y="218"/>
                      <a:pt x="251" y="198"/>
                      <a:pt x="258" y="179"/>
                    </a:cubicBezTo>
                    <a:cubicBezTo>
                      <a:pt x="265" y="159"/>
                      <a:pt x="271" y="152"/>
                      <a:pt x="271" y="132"/>
                    </a:cubicBezTo>
                    <a:cubicBezTo>
                      <a:pt x="271" y="119"/>
                      <a:pt x="271" y="106"/>
                      <a:pt x="271" y="93"/>
                    </a:cubicBezTo>
                    <a:cubicBezTo>
                      <a:pt x="265" y="73"/>
                      <a:pt x="251" y="53"/>
                      <a:pt x="238" y="33"/>
                    </a:cubicBezTo>
                    <a:cubicBezTo>
                      <a:pt x="212" y="13"/>
                      <a:pt x="185" y="7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37"/>
              <p:cNvSpPr/>
              <p:nvPr/>
            </p:nvSpPr>
            <p:spPr>
              <a:xfrm>
                <a:off x="3768695" y="2285189"/>
                <a:ext cx="11238" cy="8679"/>
              </a:xfrm>
              <a:custGeom>
                <a:rect b="b" l="l" r="r" t="t"/>
                <a:pathLst>
                  <a:path extrusionOk="0" h="251" w="325">
                    <a:moveTo>
                      <a:pt x="186" y="106"/>
                    </a:moveTo>
                    <a:lnTo>
                      <a:pt x="173" y="112"/>
                    </a:lnTo>
                    <a:lnTo>
                      <a:pt x="159" y="119"/>
                    </a:lnTo>
                    <a:lnTo>
                      <a:pt x="146" y="132"/>
                    </a:lnTo>
                    <a:lnTo>
                      <a:pt x="140" y="132"/>
                    </a:lnTo>
                    <a:lnTo>
                      <a:pt x="120" y="139"/>
                    </a:lnTo>
                    <a:cubicBezTo>
                      <a:pt x="117" y="139"/>
                      <a:pt x="115" y="139"/>
                      <a:pt x="112" y="139"/>
                    </a:cubicBezTo>
                    <a:lnTo>
                      <a:pt x="112" y="139"/>
                    </a:lnTo>
                    <a:lnTo>
                      <a:pt x="113" y="139"/>
                    </a:lnTo>
                    <a:lnTo>
                      <a:pt x="126" y="126"/>
                    </a:lnTo>
                    <a:lnTo>
                      <a:pt x="120" y="126"/>
                    </a:lnTo>
                    <a:lnTo>
                      <a:pt x="133" y="119"/>
                    </a:lnTo>
                    <a:lnTo>
                      <a:pt x="146" y="112"/>
                    </a:lnTo>
                    <a:lnTo>
                      <a:pt x="146" y="112"/>
                    </a:lnTo>
                    <a:cubicBezTo>
                      <a:pt x="142" y="115"/>
                      <a:pt x="140" y="115"/>
                      <a:pt x="139" y="115"/>
                    </a:cubicBezTo>
                    <a:cubicBezTo>
                      <a:pt x="137" y="115"/>
                      <a:pt x="142" y="112"/>
                      <a:pt x="146" y="112"/>
                    </a:cubicBezTo>
                    <a:lnTo>
                      <a:pt x="153" y="112"/>
                    </a:lnTo>
                    <a:lnTo>
                      <a:pt x="166" y="106"/>
                    </a:lnTo>
                    <a:lnTo>
                      <a:pt x="166" y="106"/>
                    </a:lnTo>
                    <a:cubicBezTo>
                      <a:pt x="162" y="108"/>
                      <a:pt x="161" y="109"/>
                      <a:pt x="162" y="109"/>
                    </a:cubicBezTo>
                    <a:cubicBezTo>
                      <a:pt x="163" y="109"/>
                      <a:pt x="170" y="106"/>
                      <a:pt x="166" y="106"/>
                    </a:cubicBezTo>
                    <a:close/>
                    <a:moveTo>
                      <a:pt x="186" y="0"/>
                    </a:moveTo>
                    <a:cubicBezTo>
                      <a:pt x="151" y="0"/>
                      <a:pt x="117" y="9"/>
                      <a:pt x="87" y="26"/>
                    </a:cubicBezTo>
                    <a:cubicBezTo>
                      <a:pt x="67" y="40"/>
                      <a:pt x="47" y="59"/>
                      <a:pt x="27" y="79"/>
                    </a:cubicBezTo>
                    <a:cubicBezTo>
                      <a:pt x="14" y="106"/>
                      <a:pt x="1" y="145"/>
                      <a:pt x="14" y="172"/>
                    </a:cubicBezTo>
                    <a:cubicBezTo>
                      <a:pt x="21" y="192"/>
                      <a:pt x="27" y="205"/>
                      <a:pt x="47" y="218"/>
                    </a:cubicBezTo>
                    <a:cubicBezTo>
                      <a:pt x="55" y="222"/>
                      <a:pt x="66" y="226"/>
                      <a:pt x="78" y="227"/>
                    </a:cubicBezTo>
                    <a:lnTo>
                      <a:pt x="78" y="227"/>
                    </a:lnTo>
                    <a:cubicBezTo>
                      <a:pt x="88" y="242"/>
                      <a:pt x="104" y="251"/>
                      <a:pt x="120" y="251"/>
                    </a:cubicBezTo>
                    <a:cubicBezTo>
                      <a:pt x="186" y="251"/>
                      <a:pt x="232" y="211"/>
                      <a:pt x="278" y="172"/>
                    </a:cubicBezTo>
                    <a:cubicBezTo>
                      <a:pt x="285" y="165"/>
                      <a:pt x="298" y="152"/>
                      <a:pt x="305" y="139"/>
                    </a:cubicBezTo>
                    <a:cubicBezTo>
                      <a:pt x="318" y="126"/>
                      <a:pt x="324" y="99"/>
                      <a:pt x="318" y="73"/>
                    </a:cubicBezTo>
                    <a:cubicBezTo>
                      <a:pt x="305" y="40"/>
                      <a:pt x="272" y="20"/>
                      <a:pt x="239" y="7"/>
                    </a:cubicBezTo>
                    <a:cubicBezTo>
                      <a:pt x="221" y="2"/>
                      <a:pt x="203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37"/>
              <p:cNvSpPr/>
              <p:nvPr/>
            </p:nvSpPr>
            <p:spPr>
              <a:xfrm>
                <a:off x="4125327" y="2203897"/>
                <a:ext cx="11238" cy="12344"/>
              </a:xfrm>
              <a:custGeom>
                <a:rect b="b" l="l" r="r" t="t"/>
                <a:pathLst>
                  <a:path extrusionOk="0" h="357" w="325">
                    <a:moveTo>
                      <a:pt x="133" y="172"/>
                    </a:moveTo>
                    <a:lnTo>
                      <a:pt x="133" y="172"/>
                    </a:lnTo>
                    <a:cubicBezTo>
                      <a:pt x="129" y="180"/>
                      <a:pt x="124" y="186"/>
                      <a:pt x="120" y="191"/>
                    </a:cubicBezTo>
                    <a:lnTo>
                      <a:pt x="120" y="191"/>
                    </a:lnTo>
                    <a:lnTo>
                      <a:pt x="133" y="172"/>
                    </a:lnTo>
                    <a:close/>
                    <a:moveTo>
                      <a:pt x="154" y="195"/>
                    </a:moveTo>
                    <a:lnTo>
                      <a:pt x="154" y="195"/>
                    </a:lnTo>
                    <a:lnTo>
                      <a:pt x="154" y="195"/>
                    </a:lnTo>
                    <a:lnTo>
                      <a:pt x="153" y="198"/>
                    </a:lnTo>
                    <a:cubicBezTo>
                      <a:pt x="153" y="197"/>
                      <a:pt x="153" y="196"/>
                      <a:pt x="154" y="195"/>
                    </a:cubicBezTo>
                    <a:close/>
                    <a:moveTo>
                      <a:pt x="156" y="197"/>
                    </a:moveTo>
                    <a:lnTo>
                      <a:pt x="156" y="197"/>
                    </a:lnTo>
                    <a:lnTo>
                      <a:pt x="156" y="197"/>
                    </a:lnTo>
                    <a:lnTo>
                      <a:pt x="159" y="205"/>
                    </a:lnTo>
                    <a:cubicBezTo>
                      <a:pt x="157" y="203"/>
                      <a:pt x="156" y="200"/>
                      <a:pt x="156" y="197"/>
                    </a:cubicBezTo>
                    <a:close/>
                    <a:moveTo>
                      <a:pt x="205" y="0"/>
                    </a:moveTo>
                    <a:cubicBezTo>
                      <a:pt x="186" y="0"/>
                      <a:pt x="153" y="7"/>
                      <a:pt x="133" y="27"/>
                    </a:cubicBezTo>
                    <a:lnTo>
                      <a:pt x="127" y="45"/>
                    </a:lnTo>
                    <a:lnTo>
                      <a:pt x="127" y="45"/>
                    </a:lnTo>
                    <a:cubicBezTo>
                      <a:pt x="120" y="43"/>
                      <a:pt x="113" y="42"/>
                      <a:pt x="105" y="42"/>
                    </a:cubicBezTo>
                    <a:cubicBezTo>
                      <a:pt x="78" y="42"/>
                      <a:pt x="50" y="55"/>
                      <a:pt x="40" y="80"/>
                    </a:cubicBezTo>
                    <a:cubicBezTo>
                      <a:pt x="27" y="99"/>
                      <a:pt x="20" y="126"/>
                      <a:pt x="7" y="152"/>
                    </a:cubicBezTo>
                    <a:cubicBezTo>
                      <a:pt x="1" y="179"/>
                      <a:pt x="1" y="205"/>
                      <a:pt x="7" y="238"/>
                    </a:cubicBezTo>
                    <a:cubicBezTo>
                      <a:pt x="7" y="265"/>
                      <a:pt x="27" y="291"/>
                      <a:pt x="40" y="311"/>
                    </a:cubicBezTo>
                    <a:cubicBezTo>
                      <a:pt x="60" y="331"/>
                      <a:pt x="80" y="344"/>
                      <a:pt x="106" y="350"/>
                    </a:cubicBezTo>
                    <a:cubicBezTo>
                      <a:pt x="120" y="355"/>
                      <a:pt x="134" y="357"/>
                      <a:pt x="147" y="357"/>
                    </a:cubicBezTo>
                    <a:cubicBezTo>
                      <a:pt x="192" y="357"/>
                      <a:pt x="233" y="333"/>
                      <a:pt x="258" y="298"/>
                    </a:cubicBezTo>
                    <a:cubicBezTo>
                      <a:pt x="298" y="251"/>
                      <a:pt x="324" y="205"/>
                      <a:pt x="324" y="146"/>
                    </a:cubicBezTo>
                    <a:cubicBezTo>
                      <a:pt x="324" y="106"/>
                      <a:pt x="311" y="66"/>
                      <a:pt x="285" y="40"/>
                    </a:cubicBezTo>
                    <a:cubicBezTo>
                      <a:pt x="265" y="20"/>
                      <a:pt x="238" y="7"/>
                      <a:pt x="2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37"/>
              <p:cNvSpPr/>
              <p:nvPr/>
            </p:nvSpPr>
            <p:spPr>
              <a:xfrm>
                <a:off x="4119415" y="2212369"/>
                <a:ext cx="7088" cy="9924"/>
              </a:xfrm>
              <a:custGeom>
                <a:rect b="b" l="l" r="r" t="t"/>
                <a:pathLst>
                  <a:path extrusionOk="0" h="287" w="205">
                    <a:moveTo>
                      <a:pt x="129" y="188"/>
                    </a:moveTo>
                    <a:lnTo>
                      <a:pt x="129" y="188"/>
                    </a:lnTo>
                    <a:lnTo>
                      <a:pt x="129" y="188"/>
                    </a:lnTo>
                    <a:lnTo>
                      <a:pt x="129" y="188"/>
                    </a:lnTo>
                    <a:close/>
                    <a:moveTo>
                      <a:pt x="129" y="0"/>
                    </a:moveTo>
                    <a:cubicBezTo>
                      <a:pt x="120" y="0"/>
                      <a:pt x="112" y="4"/>
                      <a:pt x="106" y="13"/>
                    </a:cubicBezTo>
                    <a:cubicBezTo>
                      <a:pt x="101" y="17"/>
                      <a:pt x="97" y="24"/>
                      <a:pt x="93" y="32"/>
                    </a:cubicBezTo>
                    <a:lnTo>
                      <a:pt x="93" y="32"/>
                    </a:lnTo>
                    <a:cubicBezTo>
                      <a:pt x="84" y="38"/>
                      <a:pt x="76" y="45"/>
                      <a:pt x="73" y="53"/>
                    </a:cubicBezTo>
                    <a:cubicBezTo>
                      <a:pt x="67" y="58"/>
                      <a:pt x="66" y="68"/>
                      <a:pt x="66" y="75"/>
                    </a:cubicBezTo>
                    <a:lnTo>
                      <a:pt x="66" y="75"/>
                    </a:lnTo>
                    <a:cubicBezTo>
                      <a:pt x="61" y="78"/>
                      <a:pt x="57" y="81"/>
                      <a:pt x="53" y="86"/>
                    </a:cubicBezTo>
                    <a:lnTo>
                      <a:pt x="59" y="86"/>
                    </a:lnTo>
                    <a:cubicBezTo>
                      <a:pt x="26" y="112"/>
                      <a:pt x="0" y="152"/>
                      <a:pt x="0" y="191"/>
                    </a:cubicBezTo>
                    <a:cubicBezTo>
                      <a:pt x="7" y="218"/>
                      <a:pt x="13" y="244"/>
                      <a:pt x="33" y="264"/>
                    </a:cubicBezTo>
                    <a:cubicBezTo>
                      <a:pt x="48" y="279"/>
                      <a:pt x="70" y="286"/>
                      <a:pt x="94" y="286"/>
                    </a:cubicBezTo>
                    <a:cubicBezTo>
                      <a:pt x="102" y="286"/>
                      <a:pt x="111" y="285"/>
                      <a:pt x="119" y="284"/>
                    </a:cubicBezTo>
                    <a:cubicBezTo>
                      <a:pt x="158" y="277"/>
                      <a:pt x="185" y="237"/>
                      <a:pt x="198" y="198"/>
                    </a:cubicBezTo>
                    <a:cubicBezTo>
                      <a:pt x="198" y="178"/>
                      <a:pt x="198" y="158"/>
                      <a:pt x="205" y="138"/>
                    </a:cubicBezTo>
                    <a:cubicBezTo>
                      <a:pt x="205" y="132"/>
                      <a:pt x="205" y="119"/>
                      <a:pt x="205" y="112"/>
                    </a:cubicBezTo>
                    <a:cubicBezTo>
                      <a:pt x="205" y="99"/>
                      <a:pt x="198" y="86"/>
                      <a:pt x="198" y="72"/>
                    </a:cubicBezTo>
                    <a:cubicBezTo>
                      <a:pt x="193" y="54"/>
                      <a:pt x="182" y="39"/>
                      <a:pt x="170" y="29"/>
                    </a:cubicBezTo>
                    <a:lnTo>
                      <a:pt x="170" y="29"/>
                    </a:lnTo>
                    <a:cubicBezTo>
                      <a:pt x="166" y="22"/>
                      <a:pt x="162" y="17"/>
                      <a:pt x="158" y="13"/>
                    </a:cubicBezTo>
                    <a:cubicBezTo>
                      <a:pt x="151" y="6"/>
                      <a:pt x="14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37"/>
              <p:cNvSpPr/>
              <p:nvPr/>
            </p:nvSpPr>
            <p:spPr>
              <a:xfrm>
                <a:off x="4157519" y="2117592"/>
                <a:ext cx="8714" cy="8022"/>
              </a:xfrm>
              <a:custGeom>
                <a:rect b="b" l="l" r="r" t="t"/>
                <a:pathLst>
                  <a:path extrusionOk="0" h="232" w="252">
                    <a:moveTo>
                      <a:pt x="133" y="0"/>
                    </a:moveTo>
                    <a:cubicBezTo>
                      <a:pt x="120" y="0"/>
                      <a:pt x="106" y="0"/>
                      <a:pt x="93" y="7"/>
                    </a:cubicBezTo>
                    <a:cubicBezTo>
                      <a:pt x="80" y="7"/>
                      <a:pt x="67" y="14"/>
                      <a:pt x="54" y="20"/>
                    </a:cubicBezTo>
                    <a:cubicBezTo>
                      <a:pt x="40" y="33"/>
                      <a:pt x="27" y="40"/>
                      <a:pt x="14" y="60"/>
                    </a:cubicBezTo>
                    <a:cubicBezTo>
                      <a:pt x="7" y="80"/>
                      <a:pt x="1" y="100"/>
                      <a:pt x="1" y="119"/>
                    </a:cubicBezTo>
                    <a:cubicBezTo>
                      <a:pt x="1" y="139"/>
                      <a:pt x="7" y="159"/>
                      <a:pt x="14" y="179"/>
                    </a:cubicBezTo>
                    <a:cubicBezTo>
                      <a:pt x="21" y="185"/>
                      <a:pt x="27" y="199"/>
                      <a:pt x="34" y="205"/>
                    </a:cubicBezTo>
                    <a:cubicBezTo>
                      <a:pt x="40" y="212"/>
                      <a:pt x="47" y="218"/>
                      <a:pt x="60" y="218"/>
                    </a:cubicBezTo>
                    <a:cubicBezTo>
                      <a:pt x="73" y="225"/>
                      <a:pt x="87" y="232"/>
                      <a:pt x="100" y="232"/>
                    </a:cubicBezTo>
                    <a:cubicBezTo>
                      <a:pt x="106" y="232"/>
                      <a:pt x="110" y="232"/>
                      <a:pt x="114" y="231"/>
                    </a:cubicBezTo>
                    <a:lnTo>
                      <a:pt x="114" y="231"/>
                    </a:lnTo>
                    <a:lnTo>
                      <a:pt x="113" y="232"/>
                    </a:lnTo>
                    <a:cubicBezTo>
                      <a:pt x="126" y="232"/>
                      <a:pt x="133" y="225"/>
                      <a:pt x="139" y="225"/>
                    </a:cubicBezTo>
                    <a:cubicBezTo>
                      <a:pt x="153" y="218"/>
                      <a:pt x="166" y="212"/>
                      <a:pt x="172" y="205"/>
                    </a:cubicBezTo>
                    <a:lnTo>
                      <a:pt x="186" y="185"/>
                    </a:lnTo>
                    <a:cubicBezTo>
                      <a:pt x="186" y="185"/>
                      <a:pt x="186" y="184"/>
                      <a:pt x="186" y="184"/>
                    </a:cubicBezTo>
                    <a:lnTo>
                      <a:pt x="186" y="184"/>
                    </a:lnTo>
                    <a:cubicBezTo>
                      <a:pt x="190" y="183"/>
                      <a:pt x="194" y="181"/>
                      <a:pt x="199" y="179"/>
                    </a:cubicBezTo>
                    <a:cubicBezTo>
                      <a:pt x="219" y="172"/>
                      <a:pt x="232" y="166"/>
                      <a:pt x="238" y="146"/>
                    </a:cubicBezTo>
                    <a:cubicBezTo>
                      <a:pt x="252" y="133"/>
                      <a:pt x="252" y="133"/>
                      <a:pt x="252" y="119"/>
                    </a:cubicBezTo>
                    <a:cubicBezTo>
                      <a:pt x="252" y="106"/>
                      <a:pt x="252" y="100"/>
                      <a:pt x="252" y="86"/>
                    </a:cubicBezTo>
                    <a:lnTo>
                      <a:pt x="238" y="67"/>
                    </a:lnTo>
                    <a:cubicBezTo>
                      <a:pt x="238" y="60"/>
                      <a:pt x="232" y="47"/>
                      <a:pt x="225" y="40"/>
                    </a:cubicBezTo>
                    <a:cubicBezTo>
                      <a:pt x="219" y="33"/>
                      <a:pt x="205" y="27"/>
                      <a:pt x="192" y="20"/>
                    </a:cubicBezTo>
                    <a:cubicBezTo>
                      <a:pt x="186" y="14"/>
                      <a:pt x="172" y="7"/>
                      <a:pt x="166" y="7"/>
                    </a:cubicBezTo>
                    <a:cubicBezTo>
                      <a:pt x="153" y="7"/>
                      <a:pt x="146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37"/>
              <p:cNvSpPr/>
              <p:nvPr/>
            </p:nvSpPr>
            <p:spPr>
              <a:xfrm>
                <a:off x="4170313" y="2100027"/>
                <a:ext cx="8921" cy="8229"/>
              </a:xfrm>
              <a:custGeom>
                <a:rect b="b" l="l" r="r" t="t"/>
                <a:pathLst>
                  <a:path extrusionOk="0" h="238" w="258">
                    <a:moveTo>
                      <a:pt x="129" y="131"/>
                    </a:moveTo>
                    <a:cubicBezTo>
                      <a:pt x="129" y="131"/>
                      <a:pt x="129" y="131"/>
                      <a:pt x="129" y="132"/>
                    </a:cubicBezTo>
                    <a:lnTo>
                      <a:pt x="129" y="132"/>
                    </a:lnTo>
                    <a:lnTo>
                      <a:pt x="127" y="136"/>
                    </a:lnTo>
                    <a:lnTo>
                      <a:pt x="127" y="136"/>
                    </a:lnTo>
                    <a:cubicBezTo>
                      <a:pt x="127" y="136"/>
                      <a:pt x="127" y="136"/>
                      <a:pt x="127" y="136"/>
                    </a:cubicBezTo>
                    <a:lnTo>
                      <a:pt x="127" y="136"/>
                    </a:lnTo>
                    <a:cubicBezTo>
                      <a:pt x="127" y="134"/>
                      <a:pt x="128" y="132"/>
                      <a:pt x="129" y="131"/>
                    </a:cubicBezTo>
                    <a:lnTo>
                      <a:pt x="129" y="131"/>
                    </a:lnTo>
                    <a:lnTo>
                      <a:pt x="129" y="131"/>
                    </a:lnTo>
                    <a:close/>
                    <a:moveTo>
                      <a:pt x="130" y="133"/>
                    </a:moveTo>
                    <a:lnTo>
                      <a:pt x="130" y="133"/>
                    </a:lnTo>
                    <a:cubicBezTo>
                      <a:pt x="131" y="135"/>
                      <a:pt x="131" y="137"/>
                      <a:pt x="133" y="139"/>
                    </a:cubicBezTo>
                    <a:cubicBezTo>
                      <a:pt x="133" y="139"/>
                      <a:pt x="133" y="139"/>
                      <a:pt x="133" y="140"/>
                    </a:cubicBezTo>
                    <a:lnTo>
                      <a:pt x="133" y="140"/>
                    </a:lnTo>
                    <a:cubicBezTo>
                      <a:pt x="131" y="139"/>
                      <a:pt x="129" y="137"/>
                      <a:pt x="127" y="136"/>
                    </a:cubicBezTo>
                    <a:lnTo>
                      <a:pt x="127" y="136"/>
                    </a:lnTo>
                    <a:lnTo>
                      <a:pt x="130" y="133"/>
                    </a:lnTo>
                    <a:close/>
                    <a:moveTo>
                      <a:pt x="126" y="0"/>
                    </a:moveTo>
                    <a:cubicBezTo>
                      <a:pt x="106" y="0"/>
                      <a:pt x="93" y="7"/>
                      <a:pt x="73" y="13"/>
                    </a:cubicBezTo>
                    <a:cubicBezTo>
                      <a:pt x="66" y="20"/>
                      <a:pt x="60" y="26"/>
                      <a:pt x="53" y="33"/>
                    </a:cubicBezTo>
                    <a:lnTo>
                      <a:pt x="40" y="40"/>
                    </a:lnTo>
                    <a:cubicBezTo>
                      <a:pt x="27" y="59"/>
                      <a:pt x="20" y="73"/>
                      <a:pt x="14" y="92"/>
                    </a:cubicBezTo>
                    <a:cubicBezTo>
                      <a:pt x="7" y="106"/>
                      <a:pt x="7" y="119"/>
                      <a:pt x="0" y="132"/>
                    </a:cubicBezTo>
                    <a:cubicBezTo>
                      <a:pt x="0" y="152"/>
                      <a:pt x="0" y="165"/>
                      <a:pt x="7" y="178"/>
                    </a:cubicBezTo>
                    <a:cubicBezTo>
                      <a:pt x="7" y="198"/>
                      <a:pt x="20" y="218"/>
                      <a:pt x="33" y="225"/>
                    </a:cubicBezTo>
                    <a:cubicBezTo>
                      <a:pt x="45" y="232"/>
                      <a:pt x="57" y="235"/>
                      <a:pt x="67" y="235"/>
                    </a:cubicBezTo>
                    <a:cubicBezTo>
                      <a:pt x="74" y="235"/>
                      <a:pt x="81" y="234"/>
                      <a:pt x="86" y="231"/>
                    </a:cubicBezTo>
                    <a:lnTo>
                      <a:pt x="86" y="231"/>
                    </a:lnTo>
                    <a:lnTo>
                      <a:pt x="73" y="238"/>
                    </a:lnTo>
                    <a:cubicBezTo>
                      <a:pt x="100" y="238"/>
                      <a:pt x="133" y="225"/>
                      <a:pt x="146" y="198"/>
                    </a:cubicBezTo>
                    <a:cubicBezTo>
                      <a:pt x="150" y="185"/>
                      <a:pt x="152" y="172"/>
                      <a:pt x="148" y="161"/>
                    </a:cubicBezTo>
                    <a:lnTo>
                      <a:pt x="148" y="161"/>
                    </a:lnTo>
                    <a:cubicBezTo>
                      <a:pt x="161" y="173"/>
                      <a:pt x="173" y="178"/>
                      <a:pt x="192" y="178"/>
                    </a:cubicBezTo>
                    <a:cubicBezTo>
                      <a:pt x="205" y="178"/>
                      <a:pt x="225" y="172"/>
                      <a:pt x="238" y="159"/>
                    </a:cubicBezTo>
                    <a:cubicBezTo>
                      <a:pt x="251" y="145"/>
                      <a:pt x="258" y="132"/>
                      <a:pt x="258" y="112"/>
                    </a:cubicBezTo>
                    <a:cubicBezTo>
                      <a:pt x="258" y="92"/>
                      <a:pt x="251" y="73"/>
                      <a:pt x="238" y="59"/>
                    </a:cubicBezTo>
                    <a:cubicBezTo>
                      <a:pt x="232" y="40"/>
                      <a:pt x="218" y="33"/>
                      <a:pt x="205" y="20"/>
                    </a:cubicBezTo>
                    <a:lnTo>
                      <a:pt x="192" y="13"/>
                    </a:lnTo>
                    <a:cubicBezTo>
                      <a:pt x="185" y="13"/>
                      <a:pt x="172" y="7"/>
                      <a:pt x="166" y="7"/>
                    </a:cubicBezTo>
                    <a:cubicBezTo>
                      <a:pt x="159" y="0"/>
                      <a:pt x="146" y="0"/>
                      <a:pt x="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37"/>
              <p:cNvSpPr/>
              <p:nvPr/>
            </p:nvSpPr>
            <p:spPr>
              <a:xfrm>
                <a:off x="4185838" y="2093837"/>
                <a:ext cx="10996" cy="7815"/>
              </a:xfrm>
              <a:custGeom>
                <a:rect b="b" l="l" r="r" t="t"/>
                <a:pathLst>
                  <a:path extrusionOk="0" h="226" w="318">
                    <a:moveTo>
                      <a:pt x="212" y="73"/>
                    </a:moveTo>
                    <a:lnTo>
                      <a:pt x="212" y="73"/>
                    </a:lnTo>
                    <a:cubicBezTo>
                      <a:pt x="210" y="75"/>
                      <a:pt x="207" y="75"/>
                      <a:pt x="205" y="76"/>
                    </a:cubicBezTo>
                    <a:lnTo>
                      <a:pt x="205" y="76"/>
                    </a:lnTo>
                    <a:cubicBezTo>
                      <a:pt x="205" y="76"/>
                      <a:pt x="205" y="76"/>
                      <a:pt x="205" y="76"/>
                    </a:cubicBezTo>
                    <a:lnTo>
                      <a:pt x="205" y="76"/>
                    </a:lnTo>
                    <a:lnTo>
                      <a:pt x="212" y="73"/>
                    </a:lnTo>
                    <a:close/>
                    <a:moveTo>
                      <a:pt x="92" y="140"/>
                    </a:moveTo>
                    <a:lnTo>
                      <a:pt x="73" y="146"/>
                    </a:lnTo>
                    <a:cubicBezTo>
                      <a:pt x="78" y="141"/>
                      <a:pt x="86" y="140"/>
                      <a:pt x="92" y="140"/>
                    </a:cubicBezTo>
                    <a:close/>
                    <a:moveTo>
                      <a:pt x="93" y="1"/>
                    </a:moveTo>
                    <a:cubicBezTo>
                      <a:pt x="80" y="7"/>
                      <a:pt x="67" y="7"/>
                      <a:pt x="53" y="14"/>
                    </a:cubicBezTo>
                    <a:cubicBezTo>
                      <a:pt x="40" y="14"/>
                      <a:pt x="27" y="21"/>
                      <a:pt x="20" y="34"/>
                    </a:cubicBezTo>
                    <a:cubicBezTo>
                      <a:pt x="7" y="47"/>
                      <a:pt x="0" y="60"/>
                      <a:pt x="0" y="73"/>
                    </a:cubicBezTo>
                    <a:cubicBezTo>
                      <a:pt x="7" y="106"/>
                      <a:pt x="7" y="133"/>
                      <a:pt x="7" y="166"/>
                    </a:cubicBezTo>
                    <a:cubicBezTo>
                      <a:pt x="7" y="179"/>
                      <a:pt x="14" y="199"/>
                      <a:pt x="27" y="205"/>
                    </a:cubicBezTo>
                    <a:cubicBezTo>
                      <a:pt x="33" y="219"/>
                      <a:pt x="53" y="225"/>
                      <a:pt x="67" y="225"/>
                    </a:cubicBezTo>
                    <a:cubicBezTo>
                      <a:pt x="80" y="225"/>
                      <a:pt x="100" y="219"/>
                      <a:pt x="106" y="205"/>
                    </a:cubicBezTo>
                    <a:cubicBezTo>
                      <a:pt x="110" y="202"/>
                      <a:pt x="113" y="199"/>
                      <a:pt x="115" y="196"/>
                    </a:cubicBezTo>
                    <a:lnTo>
                      <a:pt x="115" y="196"/>
                    </a:lnTo>
                    <a:cubicBezTo>
                      <a:pt x="123" y="207"/>
                      <a:pt x="140" y="212"/>
                      <a:pt x="152" y="212"/>
                    </a:cubicBezTo>
                    <a:lnTo>
                      <a:pt x="166" y="219"/>
                    </a:lnTo>
                    <a:cubicBezTo>
                      <a:pt x="175" y="222"/>
                      <a:pt x="184" y="224"/>
                      <a:pt x="191" y="224"/>
                    </a:cubicBezTo>
                    <a:cubicBezTo>
                      <a:pt x="199" y="224"/>
                      <a:pt x="205" y="222"/>
                      <a:pt x="212" y="219"/>
                    </a:cubicBezTo>
                    <a:cubicBezTo>
                      <a:pt x="238" y="219"/>
                      <a:pt x="258" y="205"/>
                      <a:pt x="278" y="192"/>
                    </a:cubicBezTo>
                    <a:cubicBezTo>
                      <a:pt x="298" y="179"/>
                      <a:pt x="311" y="166"/>
                      <a:pt x="311" y="139"/>
                    </a:cubicBezTo>
                    <a:cubicBezTo>
                      <a:pt x="317" y="120"/>
                      <a:pt x="311" y="100"/>
                      <a:pt x="291" y="87"/>
                    </a:cubicBezTo>
                    <a:cubicBezTo>
                      <a:pt x="265" y="54"/>
                      <a:pt x="225" y="27"/>
                      <a:pt x="185" y="14"/>
                    </a:cubicBezTo>
                    <a:cubicBezTo>
                      <a:pt x="159" y="7"/>
                      <a:pt x="13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37"/>
              <p:cNvSpPr/>
              <p:nvPr/>
            </p:nvSpPr>
            <p:spPr>
              <a:xfrm>
                <a:off x="4141786" y="2201823"/>
                <a:ext cx="12137" cy="11480"/>
              </a:xfrm>
              <a:custGeom>
                <a:rect b="b" l="l" r="r" t="t"/>
                <a:pathLst>
                  <a:path extrusionOk="0" h="332" w="351">
                    <a:moveTo>
                      <a:pt x="197" y="169"/>
                    </a:moveTo>
                    <a:lnTo>
                      <a:pt x="197" y="169"/>
                    </a:lnTo>
                    <a:cubicBezTo>
                      <a:pt x="197" y="170"/>
                      <a:pt x="196" y="172"/>
                      <a:pt x="196" y="174"/>
                    </a:cubicBezTo>
                    <a:lnTo>
                      <a:pt x="196" y="174"/>
                    </a:lnTo>
                    <a:lnTo>
                      <a:pt x="197" y="169"/>
                    </a:lnTo>
                    <a:close/>
                    <a:moveTo>
                      <a:pt x="139" y="173"/>
                    </a:moveTo>
                    <a:lnTo>
                      <a:pt x="143" y="175"/>
                    </a:lnTo>
                    <a:lnTo>
                      <a:pt x="144" y="177"/>
                    </a:lnTo>
                    <a:lnTo>
                      <a:pt x="144" y="177"/>
                    </a:lnTo>
                    <a:cubicBezTo>
                      <a:pt x="142" y="176"/>
                      <a:pt x="141" y="174"/>
                      <a:pt x="139" y="173"/>
                    </a:cubicBezTo>
                    <a:close/>
                    <a:moveTo>
                      <a:pt x="205" y="166"/>
                    </a:moveTo>
                    <a:lnTo>
                      <a:pt x="198" y="176"/>
                    </a:lnTo>
                    <a:lnTo>
                      <a:pt x="198" y="176"/>
                    </a:lnTo>
                    <a:cubicBezTo>
                      <a:pt x="196" y="177"/>
                      <a:pt x="195" y="178"/>
                      <a:pt x="194" y="179"/>
                    </a:cubicBezTo>
                    <a:lnTo>
                      <a:pt x="194" y="179"/>
                    </a:lnTo>
                    <a:lnTo>
                      <a:pt x="195" y="176"/>
                    </a:lnTo>
                    <a:lnTo>
                      <a:pt x="205" y="166"/>
                    </a:lnTo>
                    <a:close/>
                    <a:moveTo>
                      <a:pt x="165" y="105"/>
                    </a:moveTo>
                    <a:lnTo>
                      <a:pt x="165" y="107"/>
                    </a:lnTo>
                    <a:cubicBezTo>
                      <a:pt x="170" y="117"/>
                      <a:pt x="179" y="123"/>
                      <a:pt x="189" y="131"/>
                    </a:cubicBezTo>
                    <a:lnTo>
                      <a:pt x="189" y="131"/>
                    </a:lnTo>
                    <a:cubicBezTo>
                      <a:pt x="191" y="133"/>
                      <a:pt x="192" y="136"/>
                      <a:pt x="193" y="138"/>
                    </a:cubicBezTo>
                    <a:lnTo>
                      <a:pt x="193" y="138"/>
                    </a:lnTo>
                    <a:lnTo>
                      <a:pt x="192" y="134"/>
                    </a:lnTo>
                    <a:lnTo>
                      <a:pt x="192" y="134"/>
                    </a:lnTo>
                    <a:cubicBezTo>
                      <a:pt x="192" y="134"/>
                      <a:pt x="192" y="134"/>
                      <a:pt x="192" y="134"/>
                    </a:cubicBezTo>
                    <a:lnTo>
                      <a:pt x="192" y="134"/>
                    </a:lnTo>
                    <a:cubicBezTo>
                      <a:pt x="194" y="138"/>
                      <a:pt x="195" y="141"/>
                      <a:pt x="196" y="145"/>
                    </a:cubicBezTo>
                    <a:lnTo>
                      <a:pt x="196" y="145"/>
                    </a:lnTo>
                    <a:cubicBezTo>
                      <a:pt x="195" y="142"/>
                      <a:pt x="194" y="140"/>
                      <a:pt x="193" y="138"/>
                    </a:cubicBezTo>
                    <a:lnTo>
                      <a:pt x="193" y="138"/>
                    </a:lnTo>
                    <a:lnTo>
                      <a:pt x="198" y="151"/>
                    </a:lnTo>
                    <a:lnTo>
                      <a:pt x="198" y="151"/>
                    </a:lnTo>
                    <a:cubicBezTo>
                      <a:pt x="197" y="149"/>
                      <a:pt x="197" y="147"/>
                      <a:pt x="196" y="145"/>
                    </a:cubicBezTo>
                    <a:lnTo>
                      <a:pt x="196" y="145"/>
                    </a:lnTo>
                    <a:cubicBezTo>
                      <a:pt x="197" y="148"/>
                      <a:pt x="198" y="151"/>
                      <a:pt x="198" y="153"/>
                    </a:cubicBezTo>
                    <a:lnTo>
                      <a:pt x="198" y="151"/>
                    </a:lnTo>
                    <a:lnTo>
                      <a:pt x="198" y="151"/>
                    </a:lnTo>
                    <a:cubicBezTo>
                      <a:pt x="198" y="154"/>
                      <a:pt x="198" y="156"/>
                      <a:pt x="198" y="159"/>
                    </a:cubicBezTo>
                    <a:lnTo>
                      <a:pt x="198" y="159"/>
                    </a:lnTo>
                    <a:cubicBezTo>
                      <a:pt x="198" y="162"/>
                      <a:pt x="198" y="165"/>
                      <a:pt x="198" y="167"/>
                    </a:cubicBezTo>
                    <a:lnTo>
                      <a:pt x="198" y="167"/>
                    </a:lnTo>
                    <a:lnTo>
                      <a:pt x="189" y="180"/>
                    </a:lnTo>
                    <a:lnTo>
                      <a:pt x="189" y="180"/>
                    </a:lnTo>
                    <a:cubicBezTo>
                      <a:pt x="183" y="181"/>
                      <a:pt x="178" y="186"/>
                      <a:pt x="172" y="186"/>
                    </a:cubicBezTo>
                    <a:cubicBezTo>
                      <a:pt x="167" y="186"/>
                      <a:pt x="157" y="182"/>
                      <a:pt x="150" y="180"/>
                    </a:cubicBezTo>
                    <a:lnTo>
                      <a:pt x="150" y="180"/>
                    </a:lnTo>
                    <a:cubicBezTo>
                      <a:pt x="148" y="179"/>
                      <a:pt x="146" y="178"/>
                      <a:pt x="145" y="177"/>
                    </a:cubicBezTo>
                    <a:lnTo>
                      <a:pt x="145" y="177"/>
                    </a:lnTo>
                    <a:lnTo>
                      <a:pt x="144" y="175"/>
                    </a:lnTo>
                    <a:lnTo>
                      <a:pt x="144" y="175"/>
                    </a:lnTo>
                    <a:lnTo>
                      <a:pt x="152" y="179"/>
                    </a:lnTo>
                    <a:lnTo>
                      <a:pt x="152" y="179"/>
                    </a:lnTo>
                    <a:lnTo>
                      <a:pt x="142" y="169"/>
                    </a:lnTo>
                    <a:lnTo>
                      <a:pt x="142" y="169"/>
                    </a:lnTo>
                    <a:lnTo>
                      <a:pt x="139" y="159"/>
                    </a:lnTo>
                    <a:lnTo>
                      <a:pt x="139" y="159"/>
                    </a:lnTo>
                    <a:cubicBezTo>
                      <a:pt x="139" y="148"/>
                      <a:pt x="139" y="139"/>
                      <a:pt x="141" y="130"/>
                    </a:cubicBezTo>
                    <a:lnTo>
                      <a:pt x="141" y="130"/>
                    </a:lnTo>
                    <a:cubicBezTo>
                      <a:pt x="147" y="125"/>
                      <a:pt x="153" y="119"/>
                      <a:pt x="159" y="113"/>
                    </a:cubicBezTo>
                    <a:lnTo>
                      <a:pt x="159" y="113"/>
                    </a:lnTo>
                    <a:lnTo>
                      <a:pt x="145" y="120"/>
                    </a:lnTo>
                    <a:lnTo>
                      <a:pt x="165" y="107"/>
                    </a:lnTo>
                    <a:lnTo>
                      <a:pt x="152" y="113"/>
                    </a:lnTo>
                    <a:lnTo>
                      <a:pt x="165" y="105"/>
                    </a:lnTo>
                    <a:close/>
                    <a:moveTo>
                      <a:pt x="188" y="181"/>
                    </a:moveTo>
                    <a:lnTo>
                      <a:pt x="187" y="183"/>
                    </a:lnTo>
                    <a:lnTo>
                      <a:pt x="187" y="183"/>
                    </a:lnTo>
                    <a:cubicBezTo>
                      <a:pt x="184" y="185"/>
                      <a:pt x="181" y="186"/>
                      <a:pt x="178" y="186"/>
                    </a:cubicBezTo>
                    <a:lnTo>
                      <a:pt x="188" y="181"/>
                    </a:lnTo>
                    <a:close/>
                    <a:moveTo>
                      <a:pt x="197" y="178"/>
                    </a:moveTo>
                    <a:lnTo>
                      <a:pt x="192" y="186"/>
                    </a:lnTo>
                    <a:lnTo>
                      <a:pt x="193" y="180"/>
                    </a:lnTo>
                    <a:lnTo>
                      <a:pt x="197" y="178"/>
                    </a:lnTo>
                    <a:close/>
                    <a:moveTo>
                      <a:pt x="251" y="1"/>
                    </a:moveTo>
                    <a:cubicBezTo>
                      <a:pt x="231" y="1"/>
                      <a:pt x="211" y="1"/>
                      <a:pt x="192" y="8"/>
                    </a:cubicBezTo>
                    <a:cubicBezTo>
                      <a:pt x="190" y="9"/>
                      <a:pt x="188" y="10"/>
                      <a:pt x="186" y="11"/>
                    </a:cubicBezTo>
                    <a:lnTo>
                      <a:pt x="186" y="11"/>
                    </a:lnTo>
                    <a:cubicBezTo>
                      <a:pt x="180" y="9"/>
                      <a:pt x="173" y="8"/>
                      <a:pt x="165" y="8"/>
                    </a:cubicBezTo>
                    <a:cubicBezTo>
                      <a:pt x="99" y="8"/>
                      <a:pt x="33" y="54"/>
                      <a:pt x="13" y="120"/>
                    </a:cubicBezTo>
                    <a:cubicBezTo>
                      <a:pt x="7" y="146"/>
                      <a:pt x="0" y="186"/>
                      <a:pt x="13" y="219"/>
                    </a:cubicBezTo>
                    <a:cubicBezTo>
                      <a:pt x="27" y="252"/>
                      <a:pt x="46" y="278"/>
                      <a:pt x="79" y="305"/>
                    </a:cubicBezTo>
                    <a:cubicBezTo>
                      <a:pt x="106" y="318"/>
                      <a:pt x="139" y="331"/>
                      <a:pt x="172" y="331"/>
                    </a:cubicBezTo>
                    <a:cubicBezTo>
                      <a:pt x="205" y="331"/>
                      <a:pt x="244" y="325"/>
                      <a:pt x="271" y="311"/>
                    </a:cubicBezTo>
                    <a:cubicBezTo>
                      <a:pt x="304" y="292"/>
                      <a:pt x="324" y="258"/>
                      <a:pt x="337" y="219"/>
                    </a:cubicBezTo>
                    <a:cubicBezTo>
                      <a:pt x="350" y="186"/>
                      <a:pt x="350" y="153"/>
                      <a:pt x="343" y="120"/>
                    </a:cubicBezTo>
                    <a:cubicBezTo>
                      <a:pt x="337" y="100"/>
                      <a:pt x="330" y="87"/>
                      <a:pt x="324" y="74"/>
                    </a:cubicBezTo>
                    <a:cubicBezTo>
                      <a:pt x="317" y="54"/>
                      <a:pt x="304" y="41"/>
                      <a:pt x="291" y="27"/>
                    </a:cubicBezTo>
                    <a:cubicBezTo>
                      <a:pt x="277" y="21"/>
                      <a:pt x="264" y="8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37"/>
              <p:cNvSpPr/>
              <p:nvPr/>
            </p:nvSpPr>
            <p:spPr>
              <a:xfrm>
                <a:off x="4155237" y="2196048"/>
                <a:ext cx="15560" cy="11826"/>
              </a:xfrm>
              <a:custGeom>
                <a:rect b="b" l="l" r="r" t="t"/>
                <a:pathLst>
                  <a:path extrusionOk="0" h="342" w="450">
                    <a:moveTo>
                      <a:pt x="299" y="148"/>
                    </a:moveTo>
                    <a:cubicBezTo>
                      <a:pt x="301" y="149"/>
                      <a:pt x="302" y="150"/>
                      <a:pt x="302" y="150"/>
                    </a:cubicBezTo>
                    <a:cubicBezTo>
                      <a:pt x="303" y="150"/>
                      <a:pt x="301" y="148"/>
                      <a:pt x="299" y="148"/>
                    </a:cubicBezTo>
                    <a:close/>
                    <a:moveTo>
                      <a:pt x="298" y="148"/>
                    </a:moveTo>
                    <a:cubicBezTo>
                      <a:pt x="298" y="148"/>
                      <a:pt x="298" y="148"/>
                      <a:pt x="298" y="148"/>
                    </a:cubicBezTo>
                    <a:lnTo>
                      <a:pt x="298" y="148"/>
                    </a:lnTo>
                    <a:cubicBezTo>
                      <a:pt x="298" y="148"/>
                      <a:pt x="299" y="148"/>
                      <a:pt x="299" y="148"/>
                    </a:cubicBezTo>
                    <a:lnTo>
                      <a:pt x="299" y="148"/>
                    </a:lnTo>
                    <a:cubicBezTo>
                      <a:pt x="299" y="148"/>
                      <a:pt x="299" y="148"/>
                      <a:pt x="299" y="148"/>
                    </a:cubicBezTo>
                    <a:lnTo>
                      <a:pt x="299" y="148"/>
                    </a:lnTo>
                    <a:cubicBezTo>
                      <a:pt x="303" y="149"/>
                      <a:pt x="306" y="151"/>
                      <a:pt x="305" y="151"/>
                    </a:cubicBezTo>
                    <a:cubicBezTo>
                      <a:pt x="304" y="151"/>
                      <a:pt x="302" y="150"/>
                      <a:pt x="298" y="148"/>
                    </a:cubicBezTo>
                    <a:close/>
                    <a:moveTo>
                      <a:pt x="230" y="133"/>
                    </a:moveTo>
                    <a:cubicBezTo>
                      <a:pt x="239" y="135"/>
                      <a:pt x="249" y="137"/>
                      <a:pt x="261" y="140"/>
                    </a:cubicBezTo>
                    <a:lnTo>
                      <a:pt x="261" y="140"/>
                    </a:lnTo>
                    <a:lnTo>
                      <a:pt x="258" y="142"/>
                    </a:lnTo>
                    <a:cubicBezTo>
                      <a:pt x="245" y="148"/>
                      <a:pt x="238" y="155"/>
                      <a:pt x="225" y="161"/>
                    </a:cubicBezTo>
                    <a:lnTo>
                      <a:pt x="212" y="168"/>
                    </a:lnTo>
                    <a:cubicBezTo>
                      <a:pt x="199" y="175"/>
                      <a:pt x="186" y="181"/>
                      <a:pt x="172" y="181"/>
                    </a:cubicBezTo>
                    <a:lnTo>
                      <a:pt x="172" y="181"/>
                    </a:lnTo>
                    <a:cubicBezTo>
                      <a:pt x="180" y="174"/>
                      <a:pt x="189" y="166"/>
                      <a:pt x="199" y="161"/>
                    </a:cubicBezTo>
                    <a:cubicBezTo>
                      <a:pt x="208" y="152"/>
                      <a:pt x="219" y="142"/>
                      <a:pt x="230" y="133"/>
                    </a:cubicBezTo>
                    <a:close/>
                    <a:moveTo>
                      <a:pt x="162" y="186"/>
                    </a:moveTo>
                    <a:lnTo>
                      <a:pt x="159" y="188"/>
                    </a:lnTo>
                    <a:lnTo>
                      <a:pt x="158" y="187"/>
                    </a:lnTo>
                    <a:lnTo>
                      <a:pt x="158" y="187"/>
                    </a:lnTo>
                    <a:cubicBezTo>
                      <a:pt x="159" y="187"/>
                      <a:pt x="160" y="187"/>
                      <a:pt x="162" y="186"/>
                    </a:cubicBezTo>
                    <a:close/>
                    <a:moveTo>
                      <a:pt x="171" y="185"/>
                    </a:moveTo>
                    <a:cubicBezTo>
                      <a:pt x="173" y="185"/>
                      <a:pt x="172" y="186"/>
                      <a:pt x="166" y="188"/>
                    </a:cubicBezTo>
                    <a:cubicBezTo>
                      <a:pt x="167" y="187"/>
                      <a:pt x="167" y="186"/>
                      <a:pt x="168" y="185"/>
                    </a:cubicBezTo>
                    <a:lnTo>
                      <a:pt x="168" y="185"/>
                    </a:lnTo>
                    <a:cubicBezTo>
                      <a:pt x="170" y="185"/>
                      <a:pt x="171" y="185"/>
                      <a:pt x="171" y="185"/>
                    </a:cubicBezTo>
                    <a:close/>
                    <a:moveTo>
                      <a:pt x="303" y="0"/>
                    </a:moveTo>
                    <a:cubicBezTo>
                      <a:pt x="294" y="0"/>
                      <a:pt x="286" y="1"/>
                      <a:pt x="278" y="3"/>
                    </a:cubicBezTo>
                    <a:cubicBezTo>
                      <a:pt x="252" y="10"/>
                      <a:pt x="225" y="16"/>
                      <a:pt x="205" y="36"/>
                    </a:cubicBezTo>
                    <a:cubicBezTo>
                      <a:pt x="203" y="39"/>
                      <a:pt x="200" y="42"/>
                      <a:pt x="198" y="45"/>
                    </a:cubicBezTo>
                    <a:lnTo>
                      <a:pt x="198" y="45"/>
                    </a:lnTo>
                    <a:cubicBezTo>
                      <a:pt x="172" y="57"/>
                      <a:pt x="146" y="72"/>
                      <a:pt x="120" y="82"/>
                    </a:cubicBezTo>
                    <a:cubicBezTo>
                      <a:pt x="93" y="95"/>
                      <a:pt x="67" y="115"/>
                      <a:pt x="40" y="135"/>
                    </a:cubicBezTo>
                    <a:cubicBezTo>
                      <a:pt x="14" y="168"/>
                      <a:pt x="1" y="208"/>
                      <a:pt x="14" y="254"/>
                    </a:cubicBezTo>
                    <a:cubicBezTo>
                      <a:pt x="27" y="293"/>
                      <a:pt x="60" y="320"/>
                      <a:pt x="100" y="333"/>
                    </a:cubicBezTo>
                    <a:cubicBezTo>
                      <a:pt x="118" y="339"/>
                      <a:pt x="138" y="341"/>
                      <a:pt x="157" y="341"/>
                    </a:cubicBezTo>
                    <a:cubicBezTo>
                      <a:pt x="206" y="341"/>
                      <a:pt x="257" y="326"/>
                      <a:pt x="304" y="307"/>
                    </a:cubicBezTo>
                    <a:cubicBezTo>
                      <a:pt x="370" y="274"/>
                      <a:pt x="450" y="214"/>
                      <a:pt x="450" y="135"/>
                    </a:cubicBezTo>
                    <a:cubicBezTo>
                      <a:pt x="450" y="82"/>
                      <a:pt x="410" y="36"/>
                      <a:pt x="364" y="10"/>
                    </a:cubicBezTo>
                    <a:cubicBezTo>
                      <a:pt x="345" y="5"/>
                      <a:pt x="323" y="0"/>
                      <a:pt x="3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37"/>
              <p:cNvSpPr/>
              <p:nvPr/>
            </p:nvSpPr>
            <p:spPr>
              <a:xfrm>
                <a:off x="4173286" y="2189029"/>
                <a:ext cx="12586" cy="11653"/>
              </a:xfrm>
              <a:custGeom>
                <a:rect b="b" l="l" r="r" t="t"/>
                <a:pathLst>
                  <a:path extrusionOk="0" h="337" w="364">
                    <a:moveTo>
                      <a:pt x="198" y="173"/>
                    </a:moveTo>
                    <a:cubicBezTo>
                      <a:pt x="197" y="174"/>
                      <a:pt x="195" y="176"/>
                      <a:pt x="194" y="177"/>
                    </a:cubicBezTo>
                    <a:lnTo>
                      <a:pt x="194" y="177"/>
                    </a:lnTo>
                    <a:lnTo>
                      <a:pt x="194" y="176"/>
                    </a:lnTo>
                    <a:lnTo>
                      <a:pt x="198" y="173"/>
                    </a:lnTo>
                    <a:close/>
                    <a:moveTo>
                      <a:pt x="193" y="176"/>
                    </a:moveTo>
                    <a:lnTo>
                      <a:pt x="193" y="176"/>
                    </a:lnTo>
                    <a:cubicBezTo>
                      <a:pt x="193" y="176"/>
                      <a:pt x="193" y="177"/>
                      <a:pt x="193" y="177"/>
                    </a:cubicBezTo>
                    <a:lnTo>
                      <a:pt x="193" y="177"/>
                    </a:lnTo>
                    <a:cubicBezTo>
                      <a:pt x="192" y="178"/>
                      <a:pt x="191" y="178"/>
                      <a:pt x="190" y="179"/>
                    </a:cubicBezTo>
                    <a:lnTo>
                      <a:pt x="190" y="179"/>
                    </a:lnTo>
                    <a:lnTo>
                      <a:pt x="193" y="176"/>
                    </a:lnTo>
                    <a:close/>
                    <a:moveTo>
                      <a:pt x="168" y="1"/>
                    </a:moveTo>
                    <a:cubicBezTo>
                      <a:pt x="160" y="1"/>
                      <a:pt x="153" y="3"/>
                      <a:pt x="146" y="8"/>
                    </a:cubicBezTo>
                    <a:cubicBezTo>
                      <a:pt x="99" y="34"/>
                      <a:pt x="53" y="67"/>
                      <a:pt x="27" y="113"/>
                    </a:cubicBezTo>
                    <a:cubicBezTo>
                      <a:pt x="0" y="166"/>
                      <a:pt x="0" y="246"/>
                      <a:pt x="47" y="292"/>
                    </a:cubicBezTo>
                    <a:cubicBezTo>
                      <a:pt x="73" y="305"/>
                      <a:pt x="93" y="318"/>
                      <a:pt x="119" y="331"/>
                    </a:cubicBezTo>
                    <a:cubicBezTo>
                      <a:pt x="136" y="335"/>
                      <a:pt x="151" y="336"/>
                      <a:pt x="165" y="336"/>
                    </a:cubicBezTo>
                    <a:cubicBezTo>
                      <a:pt x="179" y="336"/>
                      <a:pt x="192" y="335"/>
                      <a:pt x="205" y="331"/>
                    </a:cubicBezTo>
                    <a:cubicBezTo>
                      <a:pt x="264" y="325"/>
                      <a:pt x="311" y="285"/>
                      <a:pt x="337" y="239"/>
                    </a:cubicBezTo>
                    <a:cubicBezTo>
                      <a:pt x="357" y="206"/>
                      <a:pt x="363" y="173"/>
                      <a:pt x="363" y="133"/>
                    </a:cubicBezTo>
                    <a:cubicBezTo>
                      <a:pt x="363" y="127"/>
                      <a:pt x="363" y="113"/>
                      <a:pt x="363" y="100"/>
                    </a:cubicBezTo>
                    <a:cubicBezTo>
                      <a:pt x="363" y="80"/>
                      <a:pt x="363" y="47"/>
                      <a:pt x="350" y="34"/>
                    </a:cubicBezTo>
                    <a:cubicBezTo>
                      <a:pt x="337" y="14"/>
                      <a:pt x="317" y="1"/>
                      <a:pt x="291" y="1"/>
                    </a:cubicBezTo>
                    <a:cubicBezTo>
                      <a:pt x="271" y="1"/>
                      <a:pt x="245" y="14"/>
                      <a:pt x="231" y="34"/>
                    </a:cubicBezTo>
                    <a:cubicBezTo>
                      <a:pt x="225" y="47"/>
                      <a:pt x="225" y="61"/>
                      <a:pt x="225" y="74"/>
                    </a:cubicBezTo>
                    <a:lnTo>
                      <a:pt x="225" y="87"/>
                    </a:lnTo>
                    <a:cubicBezTo>
                      <a:pt x="225" y="94"/>
                      <a:pt x="218" y="107"/>
                      <a:pt x="218" y="113"/>
                    </a:cubicBezTo>
                    <a:lnTo>
                      <a:pt x="218" y="113"/>
                    </a:lnTo>
                    <a:cubicBezTo>
                      <a:pt x="216" y="120"/>
                      <a:pt x="214" y="127"/>
                      <a:pt x="212" y="133"/>
                    </a:cubicBezTo>
                    <a:lnTo>
                      <a:pt x="212" y="133"/>
                    </a:lnTo>
                    <a:cubicBezTo>
                      <a:pt x="207" y="143"/>
                      <a:pt x="202" y="156"/>
                      <a:pt x="197" y="167"/>
                    </a:cubicBezTo>
                    <a:lnTo>
                      <a:pt x="197" y="167"/>
                    </a:lnTo>
                    <a:cubicBezTo>
                      <a:pt x="193" y="172"/>
                      <a:pt x="188" y="177"/>
                      <a:pt x="184" y="181"/>
                    </a:cubicBezTo>
                    <a:lnTo>
                      <a:pt x="184" y="181"/>
                    </a:lnTo>
                    <a:cubicBezTo>
                      <a:pt x="183" y="181"/>
                      <a:pt x="183" y="181"/>
                      <a:pt x="183" y="181"/>
                    </a:cubicBezTo>
                    <a:lnTo>
                      <a:pt x="183" y="181"/>
                    </a:lnTo>
                    <a:cubicBezTo>
                      <a:pt x="178" y="183"/>
                      <a:pt x="172" y="185"/>
                      <a:pt x="166" y="186"/>
                    </a:cubicBezTo>
                    <a:lnTo>
                      <a:pt x="166" y="186"/>
                    </a:lnTo>
                    <a:cubicBezTo>
                      <a:pt x="161" y="185"/>
                      <a:pt x="158" y="183"/>
                      <a:pt x="155" y="182"/>
                    </a:cubicBezTo>
                    <a:lnTo>
                      <a:pt x="155" y="182"/>
                    </a:lnTo>
                    <a:lnTo>
                      <a:pt x="142" y="170"/>
                    </a:lnTo>
                    <a:lnTo>
                      <a:pt x="142" y="168"/>
                    </a:lnTo>
                    <a:lnTo>
                      <a:pt x="142" y="168"/>
                    </a:lnTo>
                    <a:lnTo>
                      <a:pt x="146" y="160"/>
                    </a:lnTo>
                    <a:lnTo>
                      <a:pt x="146" y="153"/>
                    </a:lnTo>
                    <a:cubicBezTo>
                      <a:pt x="146" y="146"/>
                      <a:pt x="152" y="133"/>
                      <a:pt x="159" y="127"/>
                    </a:cubicBezTo>
                    <a:lnTo>
                      <a:pt x="165" y="120"/>
                    </a:lnTo>
                    <a:lnTo>
                      <a:pt x="172" y="107"/>
                    </a:lnTo>
                    <a:cubicBezTo>
                      <a:pt x="185" y="94"/>
                      <a:pt x="192" y="87"/>
                      <a:pt x="198" y="80"/>
                    </a:cubicBezTo>
                    <a:cubicBezTo>
                      <a:pt x="218" y="61"/>
                      <a:pt x="218" y="34"/>
                      <a:pt x="205" y="21"/>
                    </a:cubicBezTo>
                    <a:cubicBezTo>
                      <a:pt x="196" y="8"/>
                      <a:pt x="182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37"/>
              <p:cNvSpPr/>
              <p:nvPr/>
            </p:nvSpPr>
            <p:spPr>
              <a:xfrm>
                <a:off x="4189019" y="2178448"/>
                <a:ext cx="15110" cy="14073"/>
              </a:xfrm>
              <a:custGeom>
                <a:rect b="b" l="l" r="r" t="t"/>
                <a:pathLst>
                  <a:path extrusionOk="0" h="407" w="437">
                    <a:moveTo>
                      <a:pt x="219" y="228"/>
                    </a:moveTo>
                    <a:cubicBezTo>
                      <a:pt x="210" y="232"/>
                      <a:pt x="210" y="234"/>
                      <a:pt x="213" y="234"/>
                    </a:cubicBezTo>
                    <a:lnTo>
                      <a:pt x="213" y="234"/>
                    </a:lnTo>
                    <a:lnTo>
                      <a:pt x="219" y="228"/>
                    </a:lnTo>
                    <a:close/>
                    <a:moveTo>
                      <a:pt x="128" y="247"/>
                    </a:moveTo>
                    <a:cubicBezTo>
                      <a:pt x="128" y="247"/>
                      <a:pt x="128" y="248"/>
                      <a:pt x="128" y="248"/>
                    </a:cubicBezTo>
                    <a:lnTo>
                      <a:pt x="128" y="248"/>
                    </a:lnTo>
                    <a:cubicBezTo>
                      <a:pt x="128" y="248"/>
                      <a:pt x="128" y="248"/>
                      <a:pt x="127" y="248"/>
                    </a:cubicBezTo>
                    <a:lnTo>
                      <a:pt x="127" y="248"/>
                    </a:lnTo>
                    <a:cubicBezTo>
                      <a:pt x="127" y="248"/>
                      <a:pt x="127" y="248"/>
                      <a:pt x="127" y="248"/>
                    </a:cubicBezTo>
                    <a:lnTo>
                      <a:pt x="127" y="248"/>
                    </a:lnTo>
                    <a:lnTo>
                      <a:pt x="126" y="248"/>
                    </a:lnTo>
                    <a:cubicBezTo>
                      <a:pt x="127" y="248"/>
                      <a:pt x="127" y="248"/>
                      <a:pt x="127" y="248"/>
                    </a:cubicBezTo>
                    <a:lnTo>
                      <a:pt x="127" y="248"/>
                    </a:lnTo>
                    <a:cubicBezTo>
                      <a:pt x="127" y="248"/>
                      <a:pt x="127" y="247"/>
                      <a:pt x="128" y="247"/>
                    </a:cubicBezTo>
                    <a:close/>
                    <a:moveTo>
                      <a:pt x="128" y="248"/>
                    </a:moveTo>
                    <a:cubicBezTo>
                      <a:pt x="129" y="248"/>
                      <a:pt x="130" y="248"/>
                      <a:pt x="131" y="248"/>
                    </a:cubicBezTo>
                    <a:lnTo>
                      <a:pt x="131" y="248"/>
                    </a:lnTo>
                    <a:cubicBezTo>
                      <a:pt x="130" y="248"/>
                      <a:pt x="130" y="249"/>
                      <a:pt x="130" y="249"/>
                    </a:cubicBezTo>
                    <a:lnTo>
                      <a:pt x="130" y="249"/>
                    </a:lnTo>
                    <a:cubicBezTo>
                      <a:pt x="129" y="249"/>
                      <a:pt x="129" y="248"/>
                      <a:pt x="128" y="248"/>
                    </a:cubicBezTo>
                    <a:close/>
                    <a:moveTo>
                      <a:pt x="134" y="249"/>
                    </a:moveTo>
                    <a:cubicBezTo>
                      <a:pt x="136" y="250"/>
                      <a:pt x="137" y="251"/>
                      <a:pt x="137" y="251"/>
                    </a:cubicBezTo>
                    <a:cubicBezTo>
                      <a:pt x="138" y="251"/>
                      <a:pt x="137" y="250"/>
                      <a:pt x="134" y="249"/>
                    </a:cubicBezTo>
                    <a:close/>
                    <a:moveTo>
                      <a:pt x="127" y="248"/>
                    </a:moveTo>
                    <a:lnTo>
                      <a:pt x="130" y="249"/>
                    </a:lnTo>
                    <a:lnTo>
                      <a:pt x="130" y="249"/>
                    </a:lnTo>
                    <a:cubicBezTo>
                      <a:pt x="130" y="249"/>
                      <a:pt x="130" y="249"/>
                      <a:pt x="130" y="249"/>
                    </a:cubicBezTo>
                    <a:lnTo>
                      <a:pt x="130" y="249"/>
                    </a:lnTo>
                    <a:cubicBezTo>
                      <a:pt x="131" y="249"/>
                      <a:pt x="131" y="250"/>
                      <a:pt x="132" y="250"/>
                    </a:cubicBezTo>
                    <a:cubicBezTo>
                      <a:pt x="132" y="250"/>
                      <a:pt x="132" y="250"/>
                      <a:pt x="132" y="250"/>
                    </a:cubicBezTo>
                    <a:lnTo>
                      <a:pt x="132" y="250"/>
                    </a:lnTo>
                    <a:cubicBezTo>
                      <a:pt x="132" y="250"/>
                      <a:pt x="132" y="250"/>
                      <a:pt x="133" y="251"/>
                    </a:cubicBezTo>
                    <a:lnTo>
                      <a:pt x="133" y="251"/>
                    </a:lnTo>
                    <a:lnTo>
                      <a:pt x="130" y="249"/>
                    </a:lnTo>
                    <a:lnTo>
                      <a:pt x="130" y="249"/>
                    </a:lnTo>
                    <a:cubicBezTo>
                      <a:pt x="129" y="251"/>
                      <a:pt x="128" y="253"/>
                      <a:pt x="126" y="254"/>
                    </a:cubicBezTo>
                    <a:cubicBezTo>
                      <a:pt x="126" y="253"/>
                      <a:pt x="127" y="251"/>
                      <a:pt x="127" y="248"/>
                    </a:cubicBezTo>
                    <a:close/>
                    <a:moveTo>
                      <a:pt x="153" y="254"/>
                    </a:moveTo>
                    <a:lnTo>
                      <a:pt x="153" y="254"/>
                    </a:lnTo>
                    <a:cubicBezTo>
                      <a:pt x="153" y="254"/>
                      <a:pt x="162" y="258"/>
                      <a:pt x="164" y="260"/>
                    </a:cubicBezTo>
                    <a:lnTo>
                      <a:pt x="164" y="260"/>
                    </a:lnTo>
                    <a:lnTo>
                      <a:pt x="159" y="261"/>
                    </a:lnTo>
                    <a:lnTo>
                      <a:pt x="153" y="254"/>
                    </a:lnTo>
                    <a:close/>
                    <a:moveTo>
                      <a:pt x="161" y="261"/>
                    </a:moveTo>
                    <a:cubicBezTo>
                      <a:pt x="160" y="261"/>
                      <a:pt x="160" y="261"/>
                      <a:pt x="159" y="261"/>
                    </a:cubicBezTo>
                    <a:cubicBezTo>
                      <a:pt x="159" y="261"/>
                      <a:pt x="160" y="261"/>
                      <a:pt x="161" y="261"/>
                    </a:cubicBezTo>
                    <a:close/>
                    <a:moveTo>
                      <a:pt x="281" y="1"/>
                    </a:moveTo>
                    <a:cubicBezTo>
                      <a:pt x="265" y="1"/>
                      <a:pt x="247" y="7"/>
                      <a:pt x="232" y="17"/>
                    </a:cubicBezTo>
                    <a:cubicBezTo>
                      <a:pt x="206" y="30"/>
                      <a:pt x="199" y="63"/>
                      <a:pt x="199" y="96"/>
                    </a:cubicBezTo>
                    <a:cubicBezTo>
                      <a:pt x="205" y="113"/>
                      <a:pt x="225" y="125"/>
                      <a:pt x="244" y="133"/>
                    </a:cubicBezTo>
                    <a:lnTo>
                      <a:pt x="244" y="133"/>
                    </a:lnTo>
                    <a:cubicBezTo>
                      <a:pt x="244" y="133"/>
                      <a:pt x="244" y="133"/>
                      <a:pt x="244" y="133"/>
                    </a:cubicBezTo>
                    <a:cubicBezTo>
                      <a:pt x="243" y="133"/>
                      <a:pt x="243" y="133"/>
                      <a:pt x="242" y="133"/>
                    </a:cubicBezTo>
                    <a:lnTo>
                      <a:pt x="242" y="133"/>
                    </a:lnTo>
                    <a:cubicBezTo>
                      <a:pt x="240" y="132"/>
                      <a:pt x="237" y="131"/>
                      <a:pt x="232" y="129"/>
                    </a:cubicBezTo>
                    <a:lnTo>
                      <a:pt x="232" y="129"/>
                    </a:lnTo>
                    <a:cubicBezTo>
                      <a:pt x="235" y="130"/>
                      <a:pt x="238" y="132"/>
                      <a:pt x="241" y="133"/>
                    </a:cubicBezTo>
                    <a:lnTo>
                      <a:pt x="241" y="133"/>
                    </a:lnTo>
                    <a:cubicBezTo>
                      <a:pt x="239" y="133"/>
                      <a:pt x="239" y="134"/>
                      <a:pt x="239" y="136"/>
                    </a:cubicBezTo>
                    <a:cubicBezTo>
                      <a:pt x="242" y="136"/>
                      <a:pt x="244" y="136"/>
                      <a:pt x="245" y="135"/>
                    </a:cubicBezTo>
                    <a:lnTo>
                      <a:pt x="245" y="135"/>
                    </a:lnTo>
                    <a:cubicBezTo>
                      <a:pt x="250" y="137"/>
                      <a:pt x="255" y="138"/>
                      <a:pt x="260" y="138"/>
                    </a:cubicBezTo>
                    <a:cubicBezTo>
                      <a:pt x="264" y="138"/>
                      <a:pt x="268" y="137"/>
                      <a:pt x="272" y="136"/>
                    </a:cubicBezTo>
                    <a:lnTo>
                      <a:pt x="283" y="136"/>
                    </a:lnTo>
                    <a:cubicBezTo>
                      <a:pt x="283" y="136"/>
                      <a:pt x="284" y="137"/>
                      <a:pt x="285" y="138"/>
                    </a:cubicBezTo>
                    <a:lnTo>
                      <a:pt x="285" y="138"/>
                    </a:lnTo>
                    <a:cubicBezTo>
                      <a:pt x="285" y="139"/>
                      <a:pt x="285" y="141"/>
                      <a:pt x="285" y="142"/>
                    </a:cubicBezTo>
                    <a:lnTo>
                      <a:pt x="285" y="155"/>
                    </a:lnTo>
                    <a:lnTo>
                      <a:pt x="278" y="162"/>
                    </a:lnTo>
                    <a:lnTo>
                      <a:pt x="272" y="175"/>
                    </a:lnTo>
                    <a:lnTo>
                      <a:pt x="265" y="182"/>
                    </a:lnTo>
                    <a:cubicBezTo>
                      <a:pt x="258" y="188"/>
                      <a:pt x="252" y="202"/>
                      <a:pt x="245" y="208"/>
                    </a:cubicBezTo>
                    <a:cubicBezTo>
                      <a:pt x="232" y="215"/>
                      <a:pt x="225" y="228"/>
                      <a:pt x="219" y="235"/>
                    </a:cubicBezTo>
                    <a:cubicBezTo>
                      <a:pt x="216" y="235"/>
                      <a:pt x="214" y="235"/>
                      <a:pt x="213" y="234"/>
                    </a:cubicBezTo>
                    <a:lnTo>
                      <a:pt x="213" y="234"/>
                    </a:lnTo>
                    <a:lnTo>
                      <a:pt x="212" y="235"/>
                    </a:lnTo>
                    <a:lnTo>
                      <a:pt x="199" y="241"/>
                    </a:lnTo>
                    <a:lnTo>
                      <a:pt x="186" y="254"/>
                    </a:lnTo>
                    <a:lnTo>
                      <a:pt x="179" y="254"/>
                    </a:lnTo>
                    <a:lnTo>
                      <a:pt x="174" y="256"/>
                    </a:lnTo>
                    <a:lnTo>
                      <a:pt x="174" y="256"/>
                    </a:lnTo>
                    <a:cubicBezTo>
                      <a:pt x="174" y="256"/>
                      <a:pt x="173" y="255"/>
                      <a:pt x="173" y="254"/>
                    </a:cubicBezTo>
                    <a:lnTo>
                      <a:pt x="140" y="254"/>
                    </a:lnTo>
                    <a:lnTo>
                      <a:pt x="133" y="251"/>
                    </a:lnTo>
                    <a:lnTo>
                      <a:pt x="133" y="248"/>
                    </a:lnTo>
                    <a:lnTo>
                      <a:pt x="133" y="248"/>
                    </a:lnTo>
                    <a:cubicBezTo>
                      <a:pt x="133" y="249"/>
                      <a:pt x="134" y="249"/>
                      <a:pt x="134" y="249"/>
                    </a:cubicBezTo>
                    <a:lnTo>
                      <a:pt x="134" y="249"/>
                    </a:lnTo>
                    <a:cubicBezTo>
                      <a:pt x="134" y="248"/>
                      <a:pt x="133" y="248"/>
                      <a:pt x="133" y="248"/>
                    </a:cubicBezTo>
                    <a:lnTo>
                      <a:pt x="133" y="248"/>
                    </a:lnTo>
                    <a:lnTo>
                      <a:pt x="133" y="248"/>
                    </a:lnTo>
                    <a:cubicBezTo>
                      <a:pt x="133" y="244"/>
                      <a:pt x="133" y="242"/>
                      <a:pt x="133" y="242"/>
                    </a:cubicBezTo>
                    <a:cubicBezTo>
                      <a:pt x="133" y="242"/>
                      <a:pt x="132" y="243"/>
                      <a:pt x="132" y="245"/>
                    </a:cubicBezTo>
                    <a:lnTo>
                      <a:pt x="132" y="245"/>
                    </a:lnTo>
                    <a:cubicBezTo>
                      <a:pt x="131" y="243"/>
                      <a:pt x="130" y="242"/>
                      <a:pt x="130" y="242"/>
                    </a:cubicBezTo>
                    <a:lnTo>
                      <a:pt x="130" y="242"/>
                    </a:lnTo>
                    <a:cubicBezTo>
                      <a:pt x="130" y="242"/>
                      <a:pt x="131" y="244"/>
                      <a:pt x="131" y="246"/>
                    </a:cubicBezTo>
                    <a:lnTo>
                      <a:pt x="131" y="246"/>
                    </a:lnTo>
                    <a:lnTo>
                      <a:pt x="129" y="243"/>
                    </a:lnTo>
                    <a:lnTo>
                      <a:pt x="129" y="243"/>
                    </a:lnTo>
                    <a:cubicBezTo>
                      <a:pt x="130" y="240"/>
                      <a:pt x="131" y="237"/>
                      <a:pt x="132" y="237"/>
                    </a:cubicBezTo>
                    <a:cubicBezTo>
                      <a:pt x="133" y="237"/>
                      <a:pt x="133" y="238"/>
                      <a:pt x="133" y="241"/>
                    </a:cubicBezTo>
                    <a:lnTo>
                      <a:pt x="140" y="241"/>
                    </a:lnTo>
                    <a:cubicBezTo>
                      <a:pt x="166" y="241"/>
                      <a:pt x="186" y="215"/>
                      <a:pt x="192" y="188"/>
                    </a:cubicBezTo>
                    <a:cubicBezTo>
                      <a:pt x="199" y="162"/>
                      <a:pt x="179" y="136"/>
                      <a:pt x="153" y="129"/>
                    </a:cubicBezTo>
                    <a:lnTo>
                      <a:pt x="153" y="136"/>
                    </a:lnTo>
                    <a:cubicBezTo>
                      <a:pt x="142" y="132"/>
                      <a:pt x="132" y="130"/>
                      <a:pt x="121" y="130"/>
                    </a:cubicBezTo>
                    <a:cubicBezTo>
                      <a:pt x="55" y="130"/>
                      <a:pt x="1" y="198"/>
                      <a:pt x="1" y="261"/>
                    </a:cubicBezTo>
                    <a:cubicBezTo>
                      <a:pt x="1" y="343"/>
                      <a:pt x="79" y="407"/>
                      <a:pt x="155" y="407"/>
                    </a:cubicBezTo>
                    <a:cubicBezTo>
                      <a:pt x="159" y="407"/>
                      <a:pt x="162" y="407"/>
                      <a:pt x="166" y="406"/>
                    </a:cubicBezTo>
                    <a:cubicBezTo>
                      <a:pt x="245" y="406"/>
                      <a:pt x="318" y="353"/>
                      <a:pt x="371" y="294"/>
                    </a:cubicBezTo>
                    <a:cubicBezTo>
                      <a:pt x="397" y="261"/>
                      <a:pt x="417" y="228"/>
                      <a:pt x="430" y="182"/>
                    </a:cubicBezTo>
                    <a:cubicBezTo>
                      <a:pt x="437" y="142"/>
                      <a:pt x="430" y="103"/>
                      <a:pt x="410" y="69"/>
                    </a:cubicBezTo>
                    <a:cubicBezTo>
                      <a:pt x="384" y="30"/>
                      <a:pt x="344" y="3"/>
                      <a:pt x="298" y="3"/>
                    </a:cubicBezTo>
                    <a:cubicBezTo>
                      <a:pt x="293" y="2"/>
                      <a:pt x="287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37"/>
              <p:cNvSpPr/>
              <p:nvPr/>
            </p:nvSpPr>
            <p:spPr>
              <a:xfrm>
                <a:off x="4206619" y="2165482"/>
                <a:ext cx="11895" cy="14453"/>
              </a:xfrm>
              <a:custGeom>
                <a:rect b="b" l="l" r="r" t="t"/>
                <a:pathLst>
                  <a:path extrusionOk="0" h="418" w="344">
                    <a:moveTo>
                      <a:pt x="179" y="220"/>
                    </a:moveTo>
                    <a:lnTo>
                      <a:pt x="179" y="220"/>
                    </a:lnTo>
                    <a:lnTo>
                      <a:pt x="179" y="220"/>
                    </a:lnTo>
                    <a:lnTo>
                      <a:pt x="179" y="220"/>
                    </a:lnTo>
                    <a:close/>
                    <a:moveTo>
                      <a:pt x="178" y="220"/>
                    </a:moveTo>
                    <a:lnTo>
                      <a:pt x="178" y="220"/>
                    </a:lnTo>
                    <a:cubicBezTo>
                      <a:pt x="172" y="227"/>
                      <a:pt x="165" y="233"/>
                      <a:pt x="165" y="240"/>
                    </a:cubicBezTo>
                    <a:lnTo>
                      <a:pt x="152" y="246"/>
                    </a:lnTo>
                    <a:lnTo>
                      <a:pt x="152" y="246"/>
                    </a:lnTo>
                    <a:lnTo>
                      <a:pt x="172" y="227"/>
                    </a:lnTo>
                    <a:lnTo>
                      <a:pt x="178" y="220"/>
                    </a:lnTo>
                    <a:close/>
                    <a:moveTo>
                      <a:pt x="142" y="260"/>
                    </a:moveTo>
                    <a:cubicBezTo>
                      <a:pt x="141" y="261"/>
                      <a:pt x="140" y="262"/>
                      <a:pt x="139" y="263"/>
                    </a:cubicBezTo>
                    <a:lnTo>
                      <a:pt x="139" y="263"/>
                    </a:lnTo>
                    <a:lnTo>
                      <a:pt x="139" y="260"/>
                    </a:lnTo>
                    <a:close/>
                    <a:moveTo>
                      <a:pt x="152" y="246"/>
                    </a:moveTo>
                    <a:lnTo>
                      <a:pt x="146" y="260"/>
                    </a:lnTo>
                    <a:lnTo>
                      <a:pt x="139" y="266"/>
                    </a:lnTo>
                    <a:lnTo>
                      <a:pt x="139" y="266"/>
                    </a:lnTo>
                    <a:lnTo>
                      <a:pt x="142" y="260"/>
                    </a:lnTo>
                    <a:lnTo>
                      <a:pt x="146" y="260"/>
                    </a:lnTo>
                    <a:cubicBezTo>
                      <a:pt x="146" y="260"/>
                      <a:pt x="148" y="253"/>
                      <a:pt x="148" y="250"/>
                    </a:cubicBezTo>
                    <a:lnTo>
                      <a:pt x="148" y="250"/>
                    </a:lnTo>
                    <a:lnTo>
                      <a:pt x="152" y="246"/>
                    </a:lnTo>
                    <a:close/>
                    <a:moveTo>
                      <a:pt x="126" y="266"/>
                    </a:moveTo>
                    <a:cubicBezTo>
                      <a:pt x="127" y="267"/>
                      <a:pt x="128" y="267"/>
                      <a:pt x="129" y="268"/>
                    </a:cubicBezTo>
                    <a:lnTo>
                      <a:pt x="129" y="268"/>
                    </a:lnTo>
                    <a:lnTo>
                      <a:pt x="129" y="268"/>
                    </a:lnTo>
                    <a:lnTo>
                      <a:pt x="129" y="268"/>
                    </a:lnTo>
                    <a:lnTo>
                      <a:pt x="126" y="266"/>
                    </a:lnTo>
                    <a:close/>
                    <a:moveTo>
                      <a:pt x="129" y="268"/>
                    </a:moveTo>
                    <a:lnTo>
                      <a:pt x="129" y="268"/>
                    </a:lnTo>
                    <a:cubicBezTo>
                      <a:pt x="130" y="268"/>
                      <a:pt x="130" y="268"/>
                      <a:pt x="131" y="269"/>
                    </a:cubicBezTo>
                    <a:lnTo>
                      <a:pt x="131" y="269"/>
                    </a:lnTo>
                    <a:cubicBezTo>
                      <a:pt x="131" y="269"/>
                      <a:pt x="131" y="269"/>
                      <a:pt x="131" y="269"/>
                    </a:cubicBezTo>
                    <a:lnTo>
                      <a:pt x="131" y="269"/>
                    </a:lnTo>
                    <a:lnTo>
                      <a:pt x="129" y="268"/>
                    </a:lnTo>
                    <a:lnTo>
                      <a:pt x="129" y="268"/>
                    </a:lnTo>
                    <a:cubicBezTo>
                      <a:pt x="129" y="268"/>
                      <a:pt x="129" y="268"/>
                      <a:pt x="129" y="268"/>
                    </a:cubicBezTo>
                    <a:close/>
                    <a:moveTo>
                      <a:pt x="139" y="272"/>
                    </a:moveTo>
                    <a:lnTo>
                      <a:pt x="139" y="272"/>
                    </a:lnTo>
                    <a:cubicBezTo>
                      <a:pt x="142" y="273"/>
                      <a:pt x="143" y="273"/>
                      <a:pt x="139" y="273"/>
                    </a:cubicBezTo>
                    <a:lnTo>
                      <a:pt x="139" y="272"/>
                    </a:lnTo>
                    <a:close/>
                    <a:moveTo>
                      <a:pt x="139" y="276"/>
                    </a:moveTo>
                    <a:lnTo>
                      <a:pt x="139" y="276"/>
                    </a:lnTo>
                    <a:cubicBezTo>
                      <a:pt x="140" y="278"/>
                      <a:pt x="141" y="281"/>
                      <a:pt x="141" y="281"/>
                    </a:cubicBezTo>
                    <a:cubicBezTo>
                      <a:pt x="141" y="281"/>
                      <a:pt x="140" y="280"/>
                      <a:pt x="139" y="279"/>
                    </a:cubicBezTo>
                    <a:lnTo>
                      <a:pt x="139" y="276"/>
                    </a:lnTo>
                    <a:close/>
                    <a:moveTo>
                      <a:pt x="254" y="1"/>
                    </a:moveTo>
                    <a:cubicBezTo>
                      <a:pt x="244" y="1"/>
                      <a:pt x="234" y="3"/>
                      <a:pt x="225" y="9"/>
                    </a:cubicBezTo>
                    <a:cubicBezTo>
                      <a:pt x="192" y="22"/>
                      <a:pt x="179" y="55"/>
                      <a:pt x="185" y="95"/>
                    </a:cubicBezTo>
                    <a:cubicBezTo>
                      <a:pt x="185" y="102"/>
                      <a:pt x="187" y="111"/>
                      <a:pt x="189" y="122"/>
                    </a:cubicBezTo>
                    <a:lnTo>
                      <a:pt x="189" y="122"/>
                    </a:lnTo>
                    <a:cubicBezTo>
                      <a:pt x="182" y="117"/>
                      <a:pt x="174" y="114"/>
                      <a:pt x="165" y="114"/>
                    </a:cubicBezTo>
                    <a:cubicBezTo>
                      <a:pt x="157" y="114"/>
                      <a:pt x="148" y="117"/>
                      <a:pt x="139" y="121"/>
                    </a:cubicBezTo>
                    <a:cubicBezTo>
                      <a:pt x="93" y="147"/>
                      <a:pt x="47" y="180"/>
                      <a:pt x="20" y="233"/>
                    </a:cubicBezTo>
                    <a:cubicBezTo>
                      <a:pt x="0" y="293"/>
                      <a:pt x="14" y="365"/>
                      <a:pt x="73" y="398"/>
                    </a:cubicBezTo>
                    <a:cubicBezTo>
                      <a:pt x="91" y="412"/>
                      <a:pt x="110" y="418"/>
                      <a:pt x="130" y="418"/>
                    </a:cubicBezTo>
                    <a:cubicBezTo>
                      <a:pt x="177" y="418"/>
                      <a:pt x="225" y="386"/>
                      <a:pt x="258" y="359"/>
                    </a:cubicBezTo>
                    <a:cubicBezTo>
                      <a:pt x="297" y="319"/>
                      <a:pt x="324" y="273"/>
                      <a:pt x="337" y="220"/>
                    </a:cubicBezTo>
                    <a:cubicBezTo>
                      <a:pt x="344" y="194"/>
                      <a:pt x="344" y="167"/>
                      <a:pt x="344" y="134"/>
                    </a:cubicBezTo>
                    <a:cubicBezTo>
                      <a:pt x="344" y="101"/>
                      <a:pt x="337" y="62"/>
                      <a:pt x="317" y="35"/>
                    </a:cubicBezTo>
                    <a:cubicBezTo>
                      <a:pt x="303" y="16"/>
                      <a:pt x="279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37"/>
              <p:cNvSpPr/>
              <p:nvPr/>
            </p:nvSpPr>
            <p:spPr>
              <a:xfrm>
                <a:off x="4216647" y="2152204"/>
                <a:ext cx="11238" cy="14038"/>
              </a:xfrm>
              <a:custGeom>
                <a:rect b="b" l="l" r="r" t="t"/>
                <a:pathLst>
                  <a:path extrusionOk="0" h="406" w="325">
                    <a:moveTo>
                      <a:pt x="121" y="273"/>
                    </a:moveTo>
                    <a:cubicBezTo>
                      <a:pt x="121" y="273"/>
                      <a:pt x="121" y="274"/>
                      <a:pt x="120" y="274"/>
                    </a:cubicBezTo>
                    <a:lnTo>
                      <a:pt x="121" y="273"/>
                    </a:lnTo>
                    <a:close/>
                    <a:moveTo>
                      <a:pt x="191" y="0"/>
                    </a:moveTo>
                    <a:cubicBezTo>
                      <a:pt x="178" y="0"/>
                      <a:pt x="162" y="5"/>
                      <a:pt x="153" y="10"/>
                    </a:cubicBezTo>
                    <a:cubicBezTo>
                      <a:pt x="140" y="16"/>
                      <a:pt x="133" y="30"/>
                      <a:pt x="126" y="43"/>
                    </a:cubicBezTo>
                    <a:cubicBezTo>
                      <a:pt x="113" y="76"/>
                      <a:pt x="126" y="109"/>
                      <a:pt x="153" y="129"/>
                    </a:cubicBez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66" y="148"/>
                    </a:lnTo>
                    <a:lnTo>
                      <a:pt x="173" y="162"/>
                    </a:lnTo>
                    <a:lnTo>
                      <a:pt x="173" y="175"/>
                    </a:lnTo>
                    <a:cubicBezTo>
                      <a:pt x="173" y="179"/>
                      <a:pt x="173" y="184"/>
                      <a:pt x="173" y="188"/>
                    </a:cubicBezTo>
                    <a:lnTo>
                      <a:pt x="173" y="201"/>
                    </a:lnTo>
                    <a:cubicBezTo>
                      <a:pt x="173" y="208"/>
                      <a:pt x="166" y="214"/>
                      <a:pt x="166" y="221"/>
                    </a:cubicBezTo>
                    <a:lnTo>
                      <a:pt x="159" y="228"/>
                    </a:lnTo>
                    <a:cubicBezTo>
                      <a:pt x="159" y="234"/>
                      <a:pt x="153" y="247"/>
                      <a:pt x="146" y="254"/>
                    </a:cubicBezTo>
                    <a:lnTo>
                      <a:pt x="140" y="261"/>
                    </a:lnTo>
                    <a:lnTo>
                      <a:pt x="140" y="261"/>
                    </a:lnTo>
                    <a:lnTo>
                      <a:pt x="126" y="267"/>
                    </a:lnTo>
                    <a:lnTo>
                      <a:pt x="121" y="273"/>
                    </a:lnTo>
                    <a:lnTo>
                      <a:pt x="121" y="273"/>
                    </a:lnTo>
                    <a:cubicBezTo>
                      <a:pt x="120" y="273"/>
                      <a:pt x="120" y="273"/>
                      <a:pt x="120" y="272"/>
                    </a:cubicBezTo>
                    <a:lnTo>
                      <a:pt x="120" y="272"/>
                    </a:lnTo>
                    <a:cubicBezTo>
                      <a:pt x="120" y="273"/>
                      <a:pt x="120" y="273"/>
                      <a:pt x="120" y="274"/>
                    </a:cubicBezTo>
                    <a:lnTo>
                      <a:pt x="116" y="271"/>
                    </a:lnTo>
                    <a:lnTo>
                      <a:pt x="116" y="271"/>
                    </a:lnTo>
                    <a:cubicBezTo>
                      <a:pt x="118" y="271"/>
                      <a:pt x="119" y="272"/>
                      <a:pt x="120" y="272"/>
                    </a:cubicBezTo>
                    <a:lnTo>
                      <a:pt x="120" y="272"/>
                    </a:lnTo>
                    <a:cubicBezTo>
                      <a:pt x="120" y="270"/>
                      <a:pt x="120" y="268"/>
                      <a:pt x="120" y="267"/>
                    </a:cubicBezTo>
                    <a:lnTo>
                      <a:pt x="126" y="254"/>
                    </a:lnTo>
                    <a:cubicBezTo>
                      <a:pt x="126" y="241"/>
                      <a:pt x="140" y="228"/>
                      <a:pt x="140" y="221"/>
                    </a:cubicBezTo>
                    <a:lnTo>
                      <a:pt x="153" y="214"/>
                    </a:lnTo>
                    <a:lnTo>
                      <a:pt x="153" y="208"/>
                    </a:lnTo>
                    <a:cubicBezTo>
                      <a:pt x="173" y="181"/>
                      <a:pt x="179" y="155"/>
                      <a:pt x="153" y="135"/>
                    </a:cubicBezTo>
                    <a:cubicBezTo>
                      <a:pt x="143" y="125"/>
                      <a:pt x="131" y="120"/>
                      <a:pt x="120" y="120"/>
                    </a:cubicBezTo>
                    <a:cubicBezTo>
                      <a:pt x="108" y="120"/>
                      <a:pt x="97" y="125"/>
                      <a:pt x="87" y="135"/>
                    </a:cubicBezTo>
                    <a:cubicBezTo>
                      <a:pt x="47" y="168"/>
                      <a:pt x="7" y="221"/>
                      <a:pt x="1" y="280"/>
                    </a:cubicBezTo>
                    <a:cubicBezTo>
                      <a:pt x="1" y="353"/>
                      <a:pt x="67" y="406"/>
                      <a:pt x="133" y="406"/>
                    </a:cubicBezTo>
                    <a:cubicBezTo>
                      <a:pt x="252" y="406"/>
                      <a:pt x="324" y="261"/>
                      <a:pt x="311" y="155"/>
                    </a:cubicBezTo>
                    <a:cubicBezTo>
                      <a:pt x="311" y="129"/>
                      <a:pt x="305" y="96"/>
                      <a:pt x="285" y="69"/>
                    </a:cubicBezTo>
                    <a:cubicBezTo>
                      <a:pt x="265" y="36"/>
                      <a:pt x="239" y="16"/>
                      <a:pt x="206" y="3"/>
                    </a:cubicBezTo>
                    <a:cubicBezTo>
                      <a:pt x="202" y="1"/>
                      <a:pt x="197" y="0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37"/>
              <p:cNvSpPr/>
              <p:nvPr/>
            </p:nvSpPr>
            <p:spPr>
              <a:xfrm>
                <a:off x="4223493" y="2133947"/>
                <a:ext cx="9647" cy="10857"/>
              </a:xfrm>
              <a:custGeom>
                <a:rect b="b" l="l" r="r" t="t"/>
                <a:pathLst>
                  <a:path extrusionOk="0" h="314" w="279">
                    <a:moveTo>
                      <a:pt x="41" y="135"/>
                    </a:moveTo>
                    <a:lnTo>
                      <a:pt x="42" y="135"/>
                    </a:lnTo>
                    <a:lnTo>
                      <a:pt x="42" y="135"/>
                    </a:lnTo>
                    <a:cubicBezTo>
                      <a:pt x="42" y="135"/>
                      <a:pt x="42" y="135"/>
                      <a:pt x="42" y="135"/>
                    </a:cubicBezTo>
                    <a:lnTo>
                      <a:pt x="42" y="135"/>
                    </a:lnTo>
                    <a:cubicBezTo>
                      <a:pt x="41" y="135"/>
                      <a:pt x="41" y="135"/>
                      <a:pt x="41" y="135"/>
                    </a:cubicBezTo>
                    <a:close/>
                    <a:moveTo>
                      <a:pt x="162" y="169"/>
                    </a:moveTo>
                    <a:lnTo>
                      <a:pt x="163" y="170"/>
                    </a:lnTo>
                    <a:lnTo>
                      <a:pt x="163" y="170"/>
                    </a:lnTo>
                    <a:lnTo>
                      <a:pt x="162" y="170"/>
                    </a:lnTo>
                    <a:lnTo>
                      <a:pt x="162" y="170"/>
                    </a:lnTo>
                    <a:cubicBezTo>
                      <a:pt x="162" y="170"/>
                      <a:pt x="162" y="169"/>
                      <a:pt x="162" y="169"/>
                    </a:cubicBezTo>
                    <a:close/>
                    <a:moveTo>
                      <a:pt x="165" y="171"/>
                    </a:moveTo>
                    <a:lnTo>
                      <a:pt x="173" y="175"/>
                    </a:lnTo>
                    <a:cubicBezTo>
                      <a:pt x="170" y="175"/>
                      <a:pt x="167" y="173"/>
                      <a:pt x="164" y="171"/>
                    </a:cubicBezTo>
                    <a:lnTo>
                      <a:pt x="164" y="171"/>
                    </a:lnTo>
                    <a:lnTo>
                      <a:pt x="165" y="171"/>
                    </a:lnTo>
                    <a:close/>
                    <a:moveTo>
                      <a:pt x="126" y="181"/>
                    </a:moveTo>
                    <a:cubicBezTo>
                      <a:pt x="127" y="182"/>
                      <a:pt x="128" y="183"/>
                      <a:pt x="129" y="184"/>
                    </a:cubicBezTo>
                    <a:lnTo>
                      <a:pt x="129" y="184"/>
                    </a:lnTo>
                    <a:cubicBezTo>
                      <a:pt x="130" y="186"/>
                      <a:pt x="130" y="188"/>
                      <a:pt x="131" y="189"/>
                    </a:cubicBezTo>
                    <a:lnTo>
                      <a:pt x="131" y="189"/>
                    </a:lnTo>
                    <a:cubicBezTo>
                      <a:pt x="132" y="193"/>
                      <a:pt x="133" y="197"/>
                      <a:pt x="133" y="201"/>
                    </a:cubicBezTo>
                    <a:lnTo>
                      <a:pt x="133" y="201"/>
                    </a:lnTo>
                    <a:lnTo>
                      <a:pt x="126" y="181"/>
                    </a:lnTo>
                    <a:close/>
                    <a:moveTo>
                      <a:pt x="91" y="0"/>
                    </a:moveTo>
                    <a:cubicBezTo>
                      <a:pt x="85" y="0"/>
                      <a:pt x="79" y="1"/>
                      <a:pt x="74" y="3"/>
                    </a:cubicBezTo>
                    <a:cubicBezTo>
                      <a:pt x="60" y="9"/>
                      <a:pt x="47" y="16"/>
                      <a:pt x="34" y="23"/>
                    </a:cubicBezTo>
                    <a:cubicBezTo>
                      <a:pt x="21" y="23"/>
                      <a:pt x="14" y="36"/>
                      <a:pt x="8" y="43"/>
                    </a:cubicBezTo>
                    <a:cubicBezTo>
                      <a:pt x="1" y="56"/>
                      <a:pt x="1" y="69"/>
                      <a:pt x="1" y="82"/>
                    </a:cubicBezTo>
                    <a:cubicBezTo>
                      <a:pt x="7" y="107"/>
                      <a:pt x="19" y="126"/>
                      <a:pt x="42" y="134"/>
                    </a:cubicBezTo>
                    <a:lnTo>
                      <a:pt x="42" y="134"/>
                    </a:lnTo>
                    <a:cubicBezTo>
                      <a:pt x="42" y="134"/>
                      <a:pt x="42" y="134"/>
                      <a:pt x="42" y="135"/>
                    </a:cubicBezTo>
                    <a:lnTo>
                      <a:pt x="42" y="135"/>
                    </a:lnTo>
                    <a:cubicBezTo>
                      <a:pt x="44" y="135"/>
                      <a:pt x="46" y="136"/>
                      <a:pt x="49" y="136"/>
                    </a:cubicBezTo>
                    <a:lnTo>
                      <a:pt x="49" y="136"/>
                    </a:lnTo>
                    <a:lnTo>
                      <a:pt x="54" y="142"/>
                    </a:lnTo>
                    <a:lnTo>
                      <a:pt x="54" y="142"/>
                    </a:lnTo>
                    <a:lnTo>
                      <a:pt x="42" y="135"/>
                    </a:lnTo>
                    <a:lnTo>
                      <a:pt x="42" y="135"/>
                    </a:lnTo>
                    <a:cubicBezTo>
                      <a:pt x="39" y="141"/>
                      <a:pt x="38" y="147"/>
                      <a:pt x="34" y="155"/>
                    </a:cubicBezTo>
                    <a:cubicBezTo>
                      <a:pt x="34" y="161"/>
                      <a:pt x="34" y="175"/>
                      <a:pt x="34" y="181"/>
                    </a:cubicBezTo>
                    <a:cubicBezTo>
                      <a:pt x="34" y="194"/>
                      <a:pt x="34" y="201"/>
                      <a:pt x="34" y="214"/>
                    </a:cubicBezTo>
                    <a:cubicBezTo>
                      <a:pt x="41" y="227"/>
                      <a:pt x="41" y="241"/>
                      <a:pt x="47" y="247"/>
                    </a:cubicBezTo>
                    <a:lnTo>
                      <a:pt x="60" y="267"/>
                    </a:lnTo>
                    <a:lnTo>
                      <a:pt x="74" y="280"/>
                    </a:lnTo>
                    <a:cubicBezTo>
                      <a:pt x="80" y="287"/>
                      <a:pt x="93" y="293"/>
                      <a:pt x="100" y="300"/>
                    </a:cubicBezTo>
                    <a:cubicBezTo>
                      <a:pt x="113" y="300"/>
                      <a:pt x="126" y="307"/>
                      <a:pt x="140" y="313"/>
                    </a:cubicBezTo>
                    <a:lnTo>
                      <a:pt x="192" y="313"/>
                    </a:lnTo>
                    <a:lnTo>
                      <a:pt x="199" y="307"/>
                    </a:lnTo>
                    <a:cubicBezTo>
                      <a:pt x="212" y="307"/>
                      <a:pt x="219" y="300"/>
                      <a:pt x="225" y="300"/>
                    </a:cubicBezTo>
                    <a:cubicBezTo>
                      <a:pt x="258" y="274"/>
                      <a:pt x="278" y="241"/>
                      <a:pt x="278" y="201"/>
                    </a:cubicBezTo>
                    <a:cubicBezTo>
                      <a:pt x="278" y="194"/>
                      <a:pt x="278" y="181"/>
                      <a:pt x="278" y="175"/>
                    </a:cubicBezTo>
                    <a:cubicBezTo>
                      <a:pt x="278" y="168"/>
                      <a:pt x="278" y="161"/>
                      <a:pt x="272" y="155"/>
                    </a:cubicBezTo>
                    <a:cubicBezTo>
                      <a:pt x="272" y="142"/>
                      <a:pt x="265" y="128"/>
                      <a:pt x="258" y="115"/>
                    </a:cubicBezTo>
                    <a:cubicBezTo>
                      <a:pt x="252" y="95"/>
                      <a:pt x="232" y="76"/>
                      <a:pt x="219" y="56"/>
                    </a:cubicBezTo>
                    <a:cubicBezTo>
                      <a:pt x="192" y="36"/>
                      <a:pt x="166" y="16"/>
                      <a:pt x="140" y="9"/>
                    </a:cubicBezTo>
                    <a:cubicBezTo>
                      <a:pt x="121" y="5"/>
                      <a:pt x="106" y="0"/>
                      <a:pt x="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37"/>
              <p:cNvSpPr/>
              <p:nvPr/>
            </p:nvSpPr>
            <p:spPr>
              <a:xfrm>
                <a:off x="4219862" y="2116347"/>
                <a:ext cx="11203" cy="11341"/>
              </a:xfrm>
              <a:custGeom>
                <a:rect b="b" l="l" r="r" t="t"/>
                <a:pathLst>
                  <a:path extrusionOk="0" h="328" w="324">
                    <a:moveTo>
                      <a:pt x="139" y="149"/>
                    </a:moveTo>
                    <a:lnTo>
                      <a:pt x="147" y="160"/>
                    </a:lnTo>
                    <a:lnTo>
                      <a:pt x="147" y="160"/>
                    </a:lnTo>
                    <a:cubicBezTo>
                      <a:pt x="145" y="159"/>
                      <a:pt x="144" y="158"/>
                      <a:pt x="143" y="156"/>
                    </a:cubicBezTo>
                    <a:lnTo>
                      <a:pt x="143" y="156"/>
                    </a:lnTo>
                    <a:cubicBezTo>
                      <a:pt x="142" y="154"/>
                      <a:pt x="140" y="152"/>
                      <a:pt x="139" y="149"/>
                    </a:cubicBezTo>
                    <a:close/>
                    <a:moveTo>
                      <a:pt x="89" y="0"/>
                    </a:moveTo>
                    <a:cubicBezTo>
                      <a:pt x="80" y="0"/>
                      <a:pt x="70" y="3"/>
                      <a:pt x="60" y="10"/>
                    </a:cubicBezTo>
                    <a:lnTo>
                      <a:pt x="60" y="17"/>
                    </a:lnTo>
                    <a:cubicBezTo>
                      <a:pt x="27" y="43"/>
                      <a:pt x="7" y="83"/>
                      <a:pt x="0" y="129"/>
                    </a:cubicBezTo>
                    <a:lnTo>
                      <a:pt x="7" y="109"/>
                    </a:lnTo>
                    <a:lnTo>
                      <a:pt x="7" y="109"/>
                    </a:lnTo>
                    <a:cubicBezTo>
                      <a:pt x="0" y="136"/>
                      <a:pt x="0" y="155"/>
                      <a:pt x="7" y="175"/>
                    </a:cubicBezTo>
                    <a:cubicBezTo>
                      <a:pt x="7" y="193"/>
                      <a:pt x="12" y="210"/>
                      <a:pt x="18" y="228"/>
                    </a:cubicBezTo>
                    <a:lnTo>
                      <a:pt x="18" y="228"/>
                    </a:lnTo>
                    <a:cubicBezTo>
                      <a:pt x="16" y="226"/>
                      <a:pt x="15" y="224"/>
                      <a:pt x="14" y="221"/>
                    </a:cubicBezTo>
                    <a:lnTo>
                      <a:pt x="14" y="221"/>
                    </a:lnTo>
                    <a:lnTo>
                      <a:pt x="20" y="235"/>
                    </a:lnTo>
                    <a:cubicBezTo>
                      <a:pt x="19" y="232"/>
                      <a:pt x="19" y="230"/>
                      <a:pt x="18" y="228"/>
                    </a:cubicBezTo>
                    <a:lnTo>
                      <a:pt x="18" y="228"/>
                    </a:lnTo>
                    <a:cubicBezTo>
                      <a:pt x="30" y="246"/>
                      <a:pt x="41" y="262"/>
                      <a:pt x="53" y="274"/>
                    </a:cubicBezTo>
                    <a:cubicBezTo>
                      <a:pt x="66" y="287"/>
                      <a:pt x="80" y="301"/>
                      <a:pt x="99" y="307"/>
                    </a:cubicBezTo>
                    <a:cubicBezTo>
                      <a:pt x="122" y="320"/>
                      <a:pt x="147" y="327"/>
                      <a:pt x="173" y="327"/>
                    </a:cubicBezTo>
                    <a:cubicBezTo>
                      <a:pt x="198" y="327"/>
                      <a:pt x="225" y="320"/>
                      <a:pt x="251" y="307"/>
                    </a:cubicBezTo>
                    <a:cubicBezTo>
                      <a:pt x="297" y="287"/>
                      <a:pt x="324" y="228"/>
                      <a:pt x="324" y="182"/>
                    </a:cubicBezTo>
                    <a:cubicBezTo>
                      <a:pt x="317" y="136"/>
                      <a:pt x="297" y="89"/>
                      <a:pt x="264" y="56"/>
                    </a:cubicBezTo>
                    <a:cubicBezTo>
                      <a:pt x="238" y="36"/>
                      <a:pt x="212" y="23"/>
                      <a:pt x="185" y="10"/>
                    </a:cubicBezTo>
                    <a:cubicBezTo>
                      <a:pt x="162" y="5"/>
                      <a:pt x="139" y="1"/>
                      <a:pt x="117" y="1"/>
                    </a:cubicBezTo>
                    <a:cubicBezTo>
                      <a:pt x="112" y="1"/>
                      <a:pt x="107" y="1"/>
                      <a:pt x="101" y="2"/>
                    </a:cubicBezTo>
                    <a:lnTo>
                      <a:pt x="101" y="2"/>
                    </a:lnTo>
                    <a:cubicBezTo>
                      <a:pt x="97" y="1"/>
                      <a:pt x="93" y="0"/>
                      <a:pt x="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37"/>
              <p:cNvSpPr/>
              <p:nvPr/>
            </p:nvSpPr>
            <p:spPr>
              <a:xfrm>
                <a:off x="4210042" y="2103795"/>
                <a:ext cx="9163" cy="7745"/>
              </a:xfrm>
              <a:custGeom>
                <a:rect b="b" l="l" r="r" t="t"/>
                <a:pathLst>
                  <a:path extrusionOk="0" h="224" w="265">
                    <a:moveTo>
                      <a:pt x="117" y="1"/>
                    </a:moveTo>
                    <a:cubicBezTo>
                      <a:pt x="105" y="1"/>
                      <a:pt x="93" y="3"/>
                      <a:pt x="80" y="6"/>
                    </a:cubicBezTo>
                    <a:lnTo>
                      <a:pt x="80" y="6"/>
                    </a:lnTo>
                    <a:lnTo>
                      <a:pt x="86" y="3"/>
                    </a:lnTo>
                    <a:lnTo>
                      <a:pt x="66" y="10"/>
                    </a:lnTo>
                    <a:cubicBezTo>
                      <a:pt x="71" y="9"/>
                      <a:pt x="76" y="8"/>
                      <a:pt x="80" y="6"/>
                    </a:cubicBezTo>
                    <a:lnTo>
                      <a:pt x="80" y="6"/>
                    </a:lnTo>
                    <a:lnTo>
                      <a:pt x="73" y="10"/>
                    </a:lnTo>
                    <a:lnTo>
                      <a:pt x="53" y="10"/>
                    </a:lnTo>
                    <a:lnTo>
                      <a:pt x="33" y="17"/>
                    </a:lnTo>
                    <a:lnTo>
                      <a:pt x="47" y="10"/>
                    </a:lnTo>
                    <a:lnTo>
                      <a:pt x="47" y="10"/>
                    </a:lnTo>
                    <a:cubicBezTo>
                      <a:pt x="33" y="17"/>
                      <a:pt x="27" y="17"/>
                      <a:pt x="14" y="30"/>
                    </a:cubicBezTo>
                    <a:cubicBezTo>
                      <a:pt x="0" y="43"/>
                      <a:pt x="0" y="69"/>
                      <a:pt x="7" y="89"/>
                    </a:cubicBezTo>
                    <a:cubicBezTo>
                      <a:pt x="20" y="109"/>
                      <a:pt x="40" y="122"/>
                      <a:pt x="60" y="122"/>
                    </a:cubicBezTo>
                    <a:cubicBezTo>
                      <a:pt x="65" y="123"/>
                      <a:pt x="70" y="125"/>
                      <a:pt x="76" y="126"/>
                    </a:cubicBezTo>
                    <a:lnTo>
                      <a:pt x="76" y="126"/>
                    </a:lnTo>
                    <a:cubicBezTo>
                      <a:pt x="79" y="144"/>
                      <a:pt x="84" y="162"/>
                      <a:pt x="93" y="175"/>
                    </a:cubicBezTo>
                    <a:cubicBezTo>
                      <a:pt x="106" y="195"/>
                      <a:pt x="119" y="208"/>
                      <a:pt x="146" y="221"/>
                    </a:cubicBezTo>
                    <a:cubicBezTo>
                      <a:pt x="151" y="223"/>
                      <a:pt x="158" y="224"/>
                      <a:pt x="164" y="224"/>
                    </a:cubicBezTo>
                    <a:cubicBezTo>
                      <a:pt x="180" y="224"/>
                      <a:pt x="198" y="219"/>
                      <a:pt x="212" y="215"/>
                    </a:cubicBezTo>
                    <a:cubicBezTo>
                      <a:pt x="225" y="201"/>
                      <a:pt x="238" y="188"/>
                      <a:pt x="251" y="175"/>
                    </a:cubicBezTo>
                    <a:cubicBezTo>
                      <a:pt x="258" y="155"/>
                      <a:pt x="265" y="135"/>
                      <a:pt x="265" y="116"/>
                    </a:cubicBezTo>
                    <a:cubicBezTo>
                      <a:pt x="265" y="109"/>
                      <a:pt x="265" y="96"/>
                      <a:pt x="258" y="89"/>
                    </a:cubicBezTo>
                    <a:cubicBezTo>
                      <a:pt x="251" y="76"/>
                      <a:pt x="245" y="63"/>
                      <a:pt x="238" y="50"/>
                    </a:cubicBezTo>
                    <a:lnTo>
                      <a:pt x="225" y="36"/>
                    </a:lnTo>
                    <a:cubicBezTo>
                      <a:pt x="218" y="30"/>
                      <a:pt x="205" y="23"/>
                      <a:pt x="198" y="17"/>
                    </a:cubicBezTo>
                    <a:cubicBezTo>
                      <a:pt x="179" y="10"/>
                      <a:pt x="159" y="3"/>
                      <a:pt x="139" y="3"/>
                    </a:cubicBezTo>
                    <a:cubicBezTo>
                      <a:pt x="131" y="1"/>
                      <a:pt x="124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37"/>
              <p:cNvSpPr/>
              <p:nvPr/>
            </p:nvSpPr>
            <p:spPr>
              <a:xfrm>
                <a:off x="4201813" y="2096811"/>
                <a:ext cx="5982" cy="7054"/>
              </a:xfrm>
              <a:custGeom>
                <a:rect b="b" l="l" r="r" t="t"/>
                <a:pathLst>
                  <a:path extrusionOk="0" h="204" w="173">
                    <a:moveTo>
                      <a:pt x="133" y="73"/>
                    </a:moveTo>
                    <a:lnTo>
                      <a:pt x="142" y="83"/>
                    </a:lnTo>
                    <a:lnTo>
                      <a:pt x="142" y="83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3" y="73"/>
                    </a:lnTo>
                    <a:close/>
                    <a:moveTo>
                      <a:pt x="139" y="106"/>
                    </a:moveTo>
                    <a:lnTo>
                      <a:pt x="139" y="106"/>
                    </a:lnTo>
                    <a:lnTo>
                      <a:pt x="133" y="113"/>
                    </a:lnTo>
                    <a:lnTo>
                      <a:pt x="136" y="113"/>
                    </a:lnTo>
                    <a:lnTo>
                      <a:pt x="135" y="115"/>
                    </a:lnTo>
                    <a:lnTo>
                      <a:pt x="126" y="119"/>
                    </a:lnTo>
                    <a:lnTo>
                      <a:pt x="133" y="113"/>
                    </a:lnTo>
                    <a:lnTo>
                      <a:pt x="139" y="106"/>
                    </a:lnTo>
                    <a:close/>
                    <a:moveTo>
                      <a:pt x="106" y="1"/>
                    </a:moveTo>
                    <a:cubicBezTo>
                      <a:pt x="100" y="1"/>
                      <a:pt x="93" y="1"/>
                      <a:pt x="87" y="7"/>
                    </a:cubicBezTo>
                    <a:lnTo>
                      <a:pt x="60" y="14"/>
                    </a:lnTo>
                    <a:lnTo>
                      <a:pt x="40" y="34"/>
                    </a:lnTo>
                    <a:lnTo>
                      <a:pt x="27" y="53"/>
                    </a:lnTo>
                    <a:cubicBezTo>
                      <a:pt x="20" y="60"/>
                      <a:pt x="20" y="67"/>
                      <a:pt x="14" y="73"/>
                    </a:cubicBezTo>
                    <a:lnTo>
                      <a:pt x="14" y="73"/>
                    </a:lnTo>
                    <a:lnTo>
                      <a:pt x="14" y="73"/>
                    </a:lnTo>
                    <a:cubicBezTo>
                      <a:pt x="12" y="76"/>
                      <a:pt x="9" y="78"/>
                      <a:pt x="7" y="80"/>
                    </a:cubicBezTo>
                    <a:lnTo>
                      <a:pt x="1" y="100"/>
                    </a:lnTo>
                    <a:lnTo>
                      <a:pt x="1" y="113"/>
                    </a:lnTo>
                    <a:lnTo>
                      <a:pt x="1" y="119"/>
                    </a:lnTo>
                    <a:lnTo>
                      <a:pt x="1" y="139"/>
                    </a:lnTo>
                    <a:lnTo>
                      <a:pt x="7" y="152"/>
                    </a:lnTo>
                    <a:lnTo>
                      <a:pt x="20" y="172"/>
                    </a:lnTo>
                    <a:lnTo>
                      <a:pt x="34" y="179"/>
                    </a:lnTo>
                    <a:lnTo>
                      <a:pt x="47" y="185"/>
                    </a:lnTo>
                    <a:lnTo>
                      <a:pt x="47" y="192"/>
                    </a:lnTo>
                    <a:lnTo>
                      <a:pt x="67" y="199"/>
                    </a:lnTo>
                    <a:cubicBezTo>
                      <a:pt x="73" y="202"/>
                      <a:pt x="78" y="204"/>
                      <a:pt x="83" y="204"/>
                    </a:cubicBezTo>
                    <a:cubicBezTo>
                      <a:pt x="88" y="204"/>
                      <a:pt x="93" y="202"/>
                      <a:pt x="100" y="199"/>
                    </a:cubicBezTo>
                    <a:cubicBezTo>
                      <a:pt x="106" y="199"/>
                      <a:pt x="120" y="199"/>
                      <a:pt x="126" y="192"/>
                    </a:cubicBezTo>
                    <a:lnTo>
                      <a:pt x="139" y="179"/>
                    </a:lnTo>
                    <a:cubicBezTo>
                      <a:pt x="146" y="172"/>
                      <a:pt x="153" y="166"/>
                      <a:pt x="153" y="159"/>
                    </a:cubicBezTo>
                    <a:lnTo>
                      <a:pt x="159" y="139"/>
                    </a:lnTo>
                    <a:cubicBezTo>
                      <a:pt x="159" y="133"/>
                      <a:pt x="159" y="119"/>
                      <a:pt x="159" y="113"/>
                    </a:cubicBezTo>
                    <a:lnTo>
                      <a:pt x="155" y="100"/>
                    </a:lnTo>
                    <a:lnTo>
                      <a:pt x="159" y="93"/>
                    </a:lnTo>
                    <a:lnTo>
                      <a:pt x="166" y="80"/>
                    </a:lnTo>
                    <a:cubicBezTo>
                      <a:pt x="172" y="73"/>
                      <a:pt x="172" y="67"/>
                      <a:pt x="172" y="60"/>
                    </a:cubicBezTo>
                    <a:lnTo>
                      <a:pt x="172" y="47"/>
                    </a:lnTo>
                    <a:lnTo>
                      <a:pt x="166" y="27"/>
                    </a:lnTo>
                    <a:lnTo>
                      <a:pt x="153" y="14"/>
                    </a:lnTo>
                    <a:cubicBezTo>
                      <a:pt x="146" y="7"/>
                      <a:pt x="139" y="7"/>
                      <a:pt x="133" y="1"/>
                    </a:cubicBezTo>
                    <a:lnTo>
                      <a:pt x="133" y="7"/>
                    </a:lnTo>
                    <a:cubicBezTo>
                      <a:pt x="126" y="1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37"/>
              <p:cNvSpPr/>
              <p:nvPr/>
            </p:nvSpPr>
            <p:spPr>
              <a:xfrm>
                <a:off x="3989023" y="2282838"/>
                <a:ext cx="11687" cy="10373"/>
              </a:xfrm>
              <a:custGeom>
                <a:rect b="b" l="l" r="r" t="t"/>
                <a:pathLst>
                  <a:path extrusionOk="0" h="300" w="338">
                    <a:moveTo>
                      <a:pt x="126" y="155"/>
                    </a:moveTo>
                    <a:lnTo>
                      <a:pt x="126" y="160"/>
                    </a:lnTo>
                    <a:cubicBezTo>
                      <a:pt x="129" y="160"/>
                      <a:pt x="128" y="157"/>
                      <a:pt x="126" y="155"/>
                    </a:cubicBezTo>
                    <a:close/>
                    <a:moveTo>
                      <a:pt x="92" y="1"/>
                    </a:moveTo>
                    <a:cubicBezTo>
                      <a:pt x="86" y="1"/>
                      <a:pt x="79" y="3"/>
                      <a:pt x="73" y="9"/>
                    </a:cubicBezTo>
                    <a:cubicBezTo>
                      <a:pt x="40" y="28"/>
                      <a:pt x="14" y="61"/>
                      <a:pt x="7" y="101"/>
                    </a:cubicBezTo>
                    <a:cubicBezTo>
                      <a:pt x="1" y="121"/>
                      <a:pt x="1" y="147"/>
                      <a:pt x="7" y="174"/>
                    </a:cubicBezTo>
                    <a:cubicBezTo>
                      <a:pt x="14" y="194"/>
                      <a:pt x="21" y="213"/>
                      <a:pt x="34" y="227"/>
                    </a:cubicBezTo>
                    <a:cubicBezTo>
                      <a:pt x="60" y="266"/>
                      <a:pt x="106" y="293"/>
                      <a:pt x="159" y="299"/>
                    </a:cubicBezTo>
                    <a:cubicBezTo>
                      <a:pt x="212" y="299"/>
                      <a:pt x="258" y="273"/>
                      <a:pt x="291" y="233"/>
                    </a:cubicBezTo>
                    <a:cubicBezTo>
                      <a:pt x="311" y="207"/>
                      <a:pt x="331" y="180"/>
                      <a:pt x="337" y="141"/>
                    </a:cubicBezTo>
                    <a:cubicBezTo>
                      <a:pt x="337" y="113"/>
                      <a:pt x="333" y="67"/>
                      <a:pt x="304" y="49"/>
                    </a:cubicBezTo>
                    <a:lnTo>
                      <a:pt x="304" y="49"/>
                    </a:lnTo>
                    <a:lnTo>
                      <a:pt x="304" y="48"/>
                    </a:lnTo>
                    <a:cubicBezTo>
                      <a:pt x="295" y="44"/>
                      <a:pt x="286" y="39"/>
                      <a:pt x="274" y="39"/>
                    </a:cubicBezTo>
                    <a:cubicBezTo>
                      <a:pt x="269" y="39"/>
                      <a:pt x="264" y="40"/>
                      <a:pt x="258" y="42"/>
                    </a:cubicBezTo>
                    <a:cubicBezTo>
                      <a:pt x="245" y="42"/>
                      <a:pt x="232" y="55"/>
                      <a:pt x="225" y="68"/>
                    </a:cubicBezTo>
                    <a:lnTo>
                      <a:pt x="225" y="73"/>
                    </a:lnTo>
                    <a:lnTo>
                      <a:pt x="225" y="73"/>
                    </a:lnTo>
                    <a:cubicBezTo>
                      <a:pt x="221" y="80"/>
                      <a:pt x="219" y="89"/>
                      <a:pt x="219" y="101"/>
                    </a:cubicBezTo>
                    <a:cubicBezTo>
                      <a:pt x="219" y="107"/>
                      <a:pt x="213" y="113"/>
                      <a:pt x="212" y="124"/>
                    </a:cubicBezTo>
                    <a:lnTo>
                      <a:pt x="212" y="124"/>
                    </a:lnTo>
                    <a:cubicBezTo>
                      <a:pt x="212" y="126"/>
                      <a:pt x="211" y="127"/>
                      <a:pt x="210" y="129"/>
                    </a:cubicBezTo>
                    <a:lnTo>
                      <a:pt x="210" y="129"/>
                    </a:lnTo>
                    <a:cubicBezTo>
                      <a:pt x="204" y="136"/>
                      <a:pt x="198" y="148"/>
                      <a:pt x="192" y="154"/>
                    </a:cubicBezTo>
                    <a:lnTo>
                      <a:pt x="205" y="141"/>
                    </a:lnTo>
                    <a:lnTo>
                      <a:pt x="205" y="141"/>
                    </a:lnTo>
                    <a:cubicBezTo>
                      <a:pt x="199" y="154"/>
                      <a:pt x="186" y="160"/>
                      <a:pt x="179" y="167"/>
                    </a:cubicBezTo>
                    <a:lnTo>
                      <a:pt x="192" y="154"/>
                    </a:lnTo>
                    <a:lnTo>
                      <a:pt x="192" y="154"/>
                    </a:lnTo>
                    <a:cubicBezTo>
                      <a:pt x="188" y="159"/>
                      <a:pt x="183" y="163"/>
                      <a:pt x="177" y="167"/>
                    </a:cubicBezTo>
                    <a:lnTo>
                      <a:pt x="177" y="167"/>
                    </a:lnTo>
                    <a:cubicBezTo>
                      <a:pt x="171" y="168"/>
                      <a:pt x="162" y="172"/>
                      <a:pt x="156" y="173"/>
                    </a:cubicBezTo>
                    <a:lnTo>
                      <a:pt x="156" y="173"/>
                    </a:lnTo>
                    <a:cubicBezTo>
                      <a:pt x="152" y="172"/>
                      <a:pt x="148" y="170"/>
                      <a:pt x="141" y="168"/>
                    </a:cubicBezTo>
                    <a:lnTo>
                      <a:pt x="141" y="168"/>
                    </a:lnTo>
                    <a:lnTo>
                      <a:pt x="139" y="167"/>
                    </a:lnTo>
                    <a:lnTo>
                      <a:pt x="133" y="160"/>
                    </a:lnTo>
                    <a:lnTo>
                      <a:pt x="133" y="160"/>
                    </a:lnTo>
                    <a:cubicBezTo>
                      <a:pt x="130" y="160"/>
                      <a:pt x="131" y="162"/>
                      <a:pt x="134" y="164"/>
                    </a:cubicBezTo>
                    <a:lnTo>
                      <a:pt x="134" y="164"/>
                    </a:lnTo>
                    <a:lnTo>
                      <a:pt x="126" y="160"/>
                    </a:lnTo>
                    <a:cubicBezTo>
                      <a:pt x="126" y="158"/>
                      <a:pt x="126" y="156"/>
                      <a:pt x="126" y="154"/>
                    </a:cubicBezTo>
                    <a:lnTo>
                      <a:pt x="126" y="154"/>
                    </a:lnTo>
                    <a:cubicBezTo>
                      <a:pt x="126" y="154"/>
                      <a:pt x="126" y="154"/>
                      <a:pt x="126" y="155"/>
                    </a:cubicBezTo>
                    <a:lnTo>
                      <a:pt x="126" y="155"/>
                    </a:lnTo>
                    <a:lnTo>
                      <a:pt x="126" y="154"/>
                    </a:lnTo>
                    <a:cubicBezTo>
                      <a:pt x="126" y="154"/>
                      <a:pt x="126" y="153"/>
                      <a:pt x="125" y="153"/>
                    </a:cubicBezTo>
                    <a:lnTo>
                      <a:pt x="125" y="153"/>
                    </a:lnTo>
                    <a:cubicBezTo>
                      <a:pt x="124" y="148"/>
                      <a:pt x="122" y="145"/>
                      <a:pt x="120" y="141"/>
                    </a:cubicBezTo>
                    <a:lnTo>
                      <a:pt x="120" y="141"/>
                    </a:lnTo>
                    <a:cubicBezTo>
                      <a:pt x="120" y="141"/>
                      <a:pt x="120" y="141"/>
                      <a:pt x="120" y="141"/>
                    </a:cubicBezTo>
                    <a:lnTo>
                      <a:pt x="119" y="140"/>
                    </a:lnTo>
                    <a:lnTo>
                      <a:pt x="119" y="140"/>
                    </a:lnTo>
                    <a:cubicBezTo>
                      <a:pt x="119" y="140"/>
                      <a:pt x="119" y="140"/>
                      <a:pt x="119" y="140"/>
                    </a:cubicBezTo>
                    <a:lnTo>
                      <a:pt x="119" y="140"/>
                    </a:lnTo>
                    <a:cubicBezTo>
                      <a:pt x="117" y="138"/>
                      <a:pt x="115" y="136"/>
                      <a:pt x="113" y="134"/>
                    </a:cubicBezTo>
                    <a:lnTo>
                      <a:pt x="113" y="134"/>
                    </a:lnTo>
                    <a:lnTo>
                      <a:pt x="119" y="140"/>
                    </a:lnTo>
                    <a:lnTo>
                      <a:pt x="119" y="140"/>
                    </a:lnTo>
                    <a:cubicBezTo>
                      <a:pt x="118" y="137"/>
                      <a:pt x="116" y="134"/>
                      <a:pt x="113" y="134"/>
                    </a:cubicBezTo>
                    <a:lnTo>
                      <a:pt x="113" y="134"/>
                    </a:lnTo>
                    <a:cubicBezTo>
                      <a:pt x="113" y="134"/>
                      <a:pt x="113" y="134"/>
                      <a:pt x="113" y="134"/>
                    </a:cubicBezTo>
                    <a:lnTo>
                      <a:pt x="113" y="121"/>
                    </a:lnTo>
                    <a:cubicBezTo>
                      <a:pt x="113" y="114"/>
                      <a:pt x="106" y="108"/>
                      <a:pt x="106" y="94"/>
                    </a:cubicBezTo>
                    <a:lnTo>
                      <a:pt x="106" y="81"/>
                    </a:lnTo>
                    <a:lnTo>
                      <a:pt x="113" y="68"/>
                    </a:lnTo>
                    <a:lnTo>
                      <a:pt x="113" y="61"/>
                    </a:lnTo>
                    <a:lnTo>
                      <a:pt x="120" y="48"/>
                    </a:lnTo>
                    <a:cubicBezTo>
                      <a:pt x="126" y="42"/>
                      <a:pt x="126" y="22"/>
                      <a:pt x="113" y="9"/>
                    </a:cubicBezTo>
                    <a:cubicBezTo>
                      <a:pt x="109" y="5"/>
                      <a:pt x="101" y="1"/>
                      <a:pt x="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37"/>
              <p:cNvSpPr/>
              <p:nvPr/>
            </p:nvSpPr>
            <p:spPr>
              <a:xfrm>
                <a:off x="4007522" y="2286676"/>
                <a:ext cx="11687" cy="9855"/>
              </a:xfrm>
              <a:custGeom>
                <a:rect b="b" l="l" r="r" t="t"/>
                <a:pathLst>
                  <a:path extrusionOk="0" h="285" w="338">
                    <a:moveTo>
                      <a:pt x="217" y="111"/>
                    </a:moveTo>
                    <a:cubicBezTo>
                      <a:pt x="217" y="111"/>
                      <a:pt x="218" y="112"/>
                      <a:pt x="218" y="113"/>
                    </a:cubicBezTo>
                    <a:lnTo>
                      <a:pt x="218" y="113"/>
                    </a:lnTo>
                    <a:cubicBezTo>
                      <a:pt x="218" y="114"/>
                      <a:pt x="218" y="115"/>
                      <a:pt x="218" y="116"/>
                    </a:cubicBezTo>
                    <a:cubicBezTo>
                      <a:pt x="217" y="112"/>
                      <a:pt x="216" y="111"/>
                      <a:pt x="217" y="111"/>
                    </a:cubicBezTo>
                    <a:close/>
                    <a:moveTo>
                      <a:pt x="107" y="144"/>
                    </a:moveTo>
                    <a:cubicBezTo>
                      <a:pt x="108" y="144"/>
                      <a:pt x="110" y="147"/>
                      <a:pt x="111" y="149"/>
                    </a:cubicBezTo>
                    <a:lnTo>
                      <a:pt x="106" y="149"/>
                    </a:lnTo>
                    <a:cubicBezTo>
                      <a:pt x="106" y="145"/>
                      <a:pt x="107" y="144"/>
                      <a:pt x="107" y="144"/>
                    </a:cubicBezTo>
                    <a:close/>
                    <a:moveTo>
                      <a:pt x="199" y="102"/>
                    </a:moveTo>
                    <a:lnTo>
                      <a:pt x="218" y="109"/>
                    </a:lnTo>
                    <a:lnTo>
                      <a:pt x="212" y="109"/>
                    </a:lnTo>
                    <a:cubicBezTo>
                      <a:pt x="215" y="116"/>
                      <a:pt x="217" y="117"/>
                      <a:pt x="218" y="117"/>
                    </a:cubicBezTo>
                    <a:lnTo>
                      <a:pt x="218" y="117"/>
                    </a:lnTo>
                    <a:lnTo>
                      <a:pt x="218" y="116"/>
                    </a:lnTo>
                    <a:lnTo>
                      <a:pt x="218" y="116"/>
                    </a:lnTo>
                    <a:cubicBezTo>
                      <a:pt x="218" y="116"/>
                      <a:pt x="218" y="117"/>
                      <a:pt x="218" y="117"/>
                    </a:cubicBezTo>
                    <a:lnTo>
                      <a:pt x="218" y="117"/>
                    </a:lnTo>
                    <a:lnTo>
                      <a:pt x="212" y="129"/>
                    </a:lnTo>
                    <a:lnTo>
                      <a:pt x="192" y="149"/>
                    </a:lnTo>
                    <a:lnTo>
                      <a:pt x="185" y="155"/>
                    </a:lnTo>
                    <a:lnTo>
                      <a:pt x="192" y="155"/>
                    </a:lnTo>
                    <a:lnTo>
                      <a:pt x="179" y="162"/>
                    </a:lnTo>
                    <a:lnTo>
                      <a:pt x="166" y="168"/>
                    </a:lnTo>
                    <a:cubicBezTo>
                      <a:pt x="166" y="168"/>
                      <a:pt x="171" y="165"/>
                      <a:pt x="173" y="165"/>
                    </a:cubicBezTo>
                    <a:cubicBezTo>
                      <a:pt x="174" y="165"/>
                      <a:pt x="174" y="166"/>
                      <a:pt x="172" y="168"/>
                    </a:cubicBezTo>
                    <a:lnTo>
                      <a:pt x="152" y="168"/>
                    </a:lnTo>
                    <a:cubicBezTo>
                      <a:pt x="150" y="171"/>
                      <a:pt x="149" y="171"/>
                      <a:pt x="148" y="171"/>
                    </a:cubicBezTo>
                    <a:cubicBezTo>
                      <a:pt x="147" y="171"/>
                      <a:pt x="148" y="168"/>
                      <a:pt x="152" y="168"/>
                    </a:cubicBezTo>
                    <a:lnTo>
                      <a:pt x="133" y="168"/>
                    </a:lnTo>
                    <a:lnTo>
                      <a:pt x="119" y="162"/>
                    </a:lnTo>
                    <a:lnTo>
                      <a:pt x="113" y="155"/>
                    </a:lnTo>
                    <a:lnTo>
                      <a:pt x="113" y="149"/>
                    </a:lnTo>
                    <a:cubicBezTo>
                      <a:pt x="113" y="149"/>
                      <a:pt x="109" y="140"/>
                      <a:pt x="107" y="140"/>
                    </a:cubicBezTo>
                    <a:cubicBezTo>
                      <a:pt x="106" y="140"/>
                      <a:pt x="106" y="141"/>
                      <a:pt x="106" y="142"/>
                    </a:cubicBezTo>
                    <a:lnTo>
                      <a:pt x="106" y="135"/>
                    </a:lnTo>
                    <a:lnTo>
                      <a:pt x="106" y="129"/>
                    </a:lnTo>
                    <a:cubicBezTo>
                      <a:pt x="108" y="127"/>
                      <a:pt x="108" y="127"/>
                      <a:pt x="109" y="127"/>
                    </a:cubicBezTo>
                    <a:lnTo>
                      <a:pt x="109" y="127"/>
                    </a:lnTo>
                    <a:cubicBezTo>
                      <a:pt x="110" y="127"/>
                      <a:pt x="106" y="135"/>
                      <a:pt x="106" y="135"/>
                    </a:cubicBezTo>
                    <a:lnTo>
                      <a:pt x="119" y="122"/>
                    </a:lnTo>
                    <a:lnTo>
                      <a:pt x="139" y="122"/>
                    </a:lnTo>
                    <a:cubicBezTo>
                      <a:pt x="147" y="127"/>
                      <a:pt x="154" y="129"/>
                      <a:pt x="161" y="129"/>
                    </a:cubicBezTo>
                    <a:cubicBezTo>
                      <a:pt x="172" y="129"/>
                      <a:pt x="181" y="124"/>
                      <a:pt x="185" y="116"/>
                    </a:cubicBezTo>
                    <a:cubicBezTo>
                      <a:pt x="189" y="112"/>
                      <a:pt x="192" y="107"/>
                      <a:pt x="194" y="102"/>
                    </a:cubicBezTo>
                    <a:close/>
                    <a:moveTo>
                      <a:pt x="230" y="1"/>
                    </a:moveTo>
                    <a:cubicBezTo>
                      <a:pt x="204" y="1"/>
                      <a:pt x="178" y="13"/>
                      <a:pt x="166" y="36"/>
                    </a:cubicBezTo>
                    <a:cubicBezTo>
                      <a:pt x="163" y="40"/>
                      <a:pt x="160" y="44"/>
                      <a:pt x="159" y="48"/>
                    </a:cubicBezTo>
                    <a:lnTo>
                      <a:pt x="159" y="48"/>
                    </a:lnTo>
                    <a:cubicBezTo>
                      <a:pt x="147" y="42"/>
                      <a:pt x="133" y="39"/>
                      <a:pt x="119" y="39"/>
                    </a:cubicBezTo>
                    <a:cubicBezTo>
                      <a:pt x="91" y="39"/>
                      <a:pt x="62" y="51"/>
                      <a:pt x="40" y="69"/>
                    </a:cubicBezTo>
                    <a:cubicBezTo>
                      <a:pt x="20" y="89"/>
                      <a:pt x="1" y="122"/>
                      <a:pt x="1" y="149"/>
                    </a:cubicBezTo>
                    <a:cubicBezTo>
                      <a:pt x="1" y="182"/>
                      <a:pt x="20" y="215"/>
                      <a:pt x="40" y="241"/>
                    </a:cubicBezTo>
                    <a:cubicBezTo>
                      <a:pt x="66" y="271"/>
                      <a:pt x="106" y="285"/>
                      <a:pt x="147" y="285"/>
                    </a:cubicBezTo>
                    <a:cubicBezTo>
                      <a:pt x="169" y="285"/>
                      <a:pt x="191" y="281"/>
                      <a:pt x="212" y="274"/>
                    </a:cubicBezTo>
                    <a:cubicBezTo>
                      <a:pt x="278" y="248"/>
                      <a:pt x="331" y="188"/>
                      <a:pt x="331" y="116"/>
                    </a:cubicBezTo>
                    <a:cubicBezTo>
                      <a:pt x="337" y="76"/>
                      <a:pt x="311" y="36"/>
                      <a:pt x="278" y="16"/>
                    </a:cubicBezTo>
                    <a:cubicBezTo>
                      <a:pt x="265" y="6"/>
                      <a:pt x="247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37"/>
              <p:cNvSpPr/>
              <p:nvPr/>
            </p:nvSpPr>
            <p:spPr>
              <a:xfrm>
                <a:off x="4011394" y="2352304"/>
                <a:ext cx="10097" cy="8506"/>
              </a:xfrm>
              <a:custGeom>
                <a:rect b="b" l="l" r="r" t="t"/>
                <a:pathLst>
                  <a:path extrusionOk="0" h="246" w="292">
                    <a:moveTo>
                      <a:pt x="100" y="111"/>
                    </a:moveTo>
                    <a:cubicBezTo>
                      <a:pt x="100" y="111"/>
                      <a:pt x="100" y="112"/>
                      <a:pt x="100" y="113"/>
                    </a:cubicBezTo>
                    <a:cubicBezTo>
                      <a:pt x="102" y="116"/>
                      <a:pt x="102" y="117"/>
                      <a:pt x="103" y="117"/>
                    </a:cubicBezTo>
                    <a:cubicBezTo>
                      <a:pt x="103" y="117"/>
                      <a:pt x="101" y="111"/>
                      <a:pt x="100" y="111"/>
                    </a:cubicBezTo>
                    <a:close/>
                    <a:moveTo>
                      <a:pt x="54" y="0"/>
                    </a:moveTo>
                    <a:cubicBezTo>
                      <a:pt x="47" y="7"/>
                      <a:pt x="40" y="14"/>
                      <a:pt x="34" y="20"/>
                    </a:cubicBezTo>
                    <a:cubicBezTo>
                      <a:pt x="21" y="27"/>
                      <a:pt x="14" y="40"/>
                      <a:pt x="14" y="53"/>
                    </a:cubicBezTo>
                    <a:cubicBezTo>
                      <a:pt x="7" y="66"/>
                      <a:pt x="1" y="86"/>
                      <a:pt x="1" y="99"/>
                    </a:cubicBezTo>
                    <a:cubicBezTo>
                      <a:pt x="7" y="139"/>
                      <a:pt x="21" y="172"/>
                      <a:pt x="47" y="205"/>
                    </a:cubicBezTo>
                    <a:cubicBezTo>
                      <a:pt x="70" y="228"/>
                      <a:pt x="103" y="246"/>
                      <a:pt x="137" y="246"/>
                    </a:cubicBezTo>
                    <a:cubicBezTo>
                      <a:pt x="142" y="246"/>
                      <a:pt x="147" y="245"/>
                      <a:pt x="153" y="245"/>
                    </a:cubicBezTo>
                    <a:cubicBezTo>
                      <a:pt x="172" y="245"/>
                      <a:pt x="192" y="238"/>
                      <a:pt x="212" y="225"/>
                    </a:cubicBezTo>
                    <a:cubicBezTo>
                      <a:pt x="232" y="212"/>
                      <a:pt x="252" y="198"/>
                      <a:pt x="265" y="179"/>
                    </a:cubicBezTo>
                    <a:cubicBezTo>
                      <a:pt x="265" y="172"/>
                      <a:pt x="272" y="165"/>
                      <a:pt x="278" y="152"/>
                    </a:cubicBezTo>
                    <a:cubicBezTo>
                      <a:pt x="285" y="139"/>
                      <a:pt x="291" y="126"/>
                      <a:pt x="291" y="106"/>
                    </a:cubicBezTo>
                    <a:cubicBezTo>
                      <a:pt x="291" y="93"/>
                      <a:pt x="285" y="80"/>
                      <a:pt x="278" y="66"/>
                    </a:cubicBezTo>
                    <a:cubicBezTo>
                      <a:pt x="272" y="53"/>
                      <a:pt x="265" y="47"/>
                      <a:pt x="252" y="40"/>
                    </a:cubicBezTo>
                    <a:cubicBezTo>
                      <a:pt x="246" y="36"/>
                      <a:pt x="241" y="35"/>
                      <a:pt x="235" y="35"/>
                    </a:cubicBezTo>
                    <a:cubicBezTo>
                      <a:pt x="222" y="35"/>
                      <a:pt x="210" y="45"/>
                      <a:pt x="205" y="60"/>
                    </a:cubicBezTo>
                    <a:lnTo>
                      <a:pt x="205" y="66"/>
                    </a:lnTo>
                    <a:cubicBezTo>
                      <a:pt x="199" y="73"/>
                      <a:pt x="192" y="80"/>
                      <a:pt x="192" y="93"/>
                    </a:cubicBezTo>
                    <a:lnTo>
                      <a:pt x="199" y="80"/>
                    </a:lnTo>
                    <a:lnTo>
                      <a:pt x="199" y="80"/>
                    </a:lnTo>
                    <a:cubicBezTo>
                      <a:pt x="192" y="93"/>
                      <a:pt x="186" y="106"/>
                      <a:pt x="186" y="113"/>
                    </a:cubicBezTo>
                    <a:lnTo>
                      <a:pt x="186" y="106"/>
                    </a:lnTo>
                    <a:cubicBezTo>
                      <a:pt x="186" y="113"/>
                      <a:pt x="179" y="119"/>
                      <a:pt x="172" y="126"/>
                    </a:cubicBezTo>
                    <a:lnTo>
                      <a:pt x="179" y="113"/>
                    </a:lnTo>
                    <a:lnTo>
                      <a:pt x="179" y="113"/>
                    </a:lnTo>
                    <a:cubicBezTo>
                      <a:pt x="175" y="121"/>
                      <a:pt x="170" y="127"/>
                      <a:pt x="166" y="132"/>
                    </a:cubicBezTo>
                    <a:lnTo>
                      <a:pt x="166" y="132"/>
                    </a:lnTo>
                    <a:cubicBezTo>
                      <a:pt x="163" y="135"/>
                      <a:pt x="160" y="137"/>
                      <a:pt x="157" y="139"/>
                    </a:cubicBezTo>
                    <a:lnTo>
                      <a:pt x="157" y="139"/>
                    </a:lnTo>
                    <a:cubicBezTo>
                      <a:pt x="151" y="140"/>
                      <a:pt x="145" y="146"/>
                      <a:pt x="139" y="146"/>
                    </a:cubicBezTo>
                    <a:lnTo>
                      <a:pt x="120" y="139"/>
                    </a:lnTo>
                    <a:lnTo>
                      <a:pt x="113" y="126"/>
                    </a:lnTo>
                    <a:lnTo>
                      <a:pt x="106" y="126"/>
                    </a:lnTo>
                    <a:lnTo>
                      <a:pt x="100" y="119"/>
                    </a:lnTo>
                    <a:lnTo>
                      <a:pt x="100" y="113"/>
                    </a:lnTo>
                    <a:cubicBezTo>
                      <a:pt x="100" y="106"/>
                      <a:pt x="93" y="99"/>
                      <a:pt x="93" y="86"/>
                    </a:cubicBezTo>
                    <a:lnTo>
                      <a:pt x="93" y="80"/>
                    </a:lnTo>
                    <a:cubicBezTo>
                      <a:pt x="93" y="81"/>
                      <a:pt x="93" y="82"/>
                      <a:pt x="93" y="82"/>
                    </a:cubicBezTo>
                    <a:cubicBezTo>
                      <a:pt x="94" y="82"/>
                      <a:pt x="95" y="78"/>
                      <a:pt x="100" y="73"/>
                    </a:cubicBezTo>
                    <a:lnTo>
                      <a:pt x="100" y="66"/>
                    </a:lnTo>
                    <a:lnTo>
                      <a:pt x="100" y="60"/>
                    </a:lnTo>
                    <a:lnTo>
                      <a:pt x="100" y="53"/>
                    </a:lnTo>
                    <a:lnTo>
                      <a:pt x="106" y="40"/>
                    </a:lnTo>
                    <a:cubicBezTo>
                      <a:pt x="113" y="27"/>
                      <a:pt x="100" y="14"/>
                      <a:pt x="93" y="7"/>
                    </a:cubicBezTo>
                    <a:cubicBezTo>
                      <a:pt x="87" y="4"/>
                      <a:pt x="80" y="2"/>
                      <a:pt x="73" y="2"/>
                    </a:cubicBezTo>
                    <a:cubicBezTo>
                      <a:pt x="67" y="2"/>
                      <a:pt x="60" y="4"/>
                      <a:pt x="54" y="7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3" name="Google Shape;2483;p37"/>
              <p:cNvSpPr/>
              <p:nvPr/>
            </p:nvSpPr>
            <p:spPr>
              <a:xfrm>
                <a:off x="3994728" y="2342691"/>
                <a:ext cx="9647" cy="10131"/>
              </a:xfrm>
              <a:custGeom>
                <a:rect b="b" l="l" r="r" t="t"/>
                <a:pathLst>
                  <a:path extrusionOk="0" h="293" w="279">
                    <a:moveTo>
                      <a:pt x="213" y="159"/>
                    </a:moveTo>
                    <a:cubicBezTo>
                      <a:pt x="213" y="159"/>
                      <a:pt x="212" y="159"/>
                      <a:pt x="212" y="159"/>
                    </a:cubicBezTo>
                    <a:lnTo>
                      <a:pt x="205" y="159"/>
                    </a:lnTo>
                    <a:cubicBezTo>
                      <a:pt x="208" y="159"/>
                      <a:pt x="211" y="159"/>
                      <a:pt x="213" y="159"/>
                    </a:cubicBezTo>
                    <a:close/>
                    <a:moveTo>
                      <a:pt x="73" y="1"/>
                    </a:moveTo>
                    <a:cubicBezTo>
                      <a:pt x="40" y="14"/>
                      <a:pt x="21" y="41"/>
                      <a:pt x="7" y="74"/>
                    </a:cubicBezTo>
                    <a:cubicBezTo>
                      <a:pt x="1" y="107"/>
                      <a:pt x="1" y="140"/>
                      <a:pt x="7" y="173"/>
                    </a:cubicBezTo>
                    <a:cubicBezTo>
                      <a:pt x="32" y="235"/>
                      <a:pt x="87" y="292"/>
                      <a:pt x="155" y="292"/>
                    </a:cubicBezTo>
                    <a:cubicBezTo>
                      <a:pt x="158" y="292"/>
                      <a:pt x="162" y="292"/>
                      <a:pt x="166" y="292"/>
                    </a:cubicBezTo>
                    <a:cubicBezTo>
                      <a:pt x="199" y="285"/>
                      <a:pt x="225" y="278"/>
                      <a:pt x="245" y="259"/>
                    </a:cubicBezTo>
                    <a:cubicBezTo>
                      <a:pt x="258" y="252"/>
                      <a:pt x="265" y="239"/>
                      <a:pt x="272" y="232"/>
                    </a:cubicBezTo>
                    <a:lnTo>
                      <a:pt x="278" y="212"/>
                    </a:lnTo>
                    <a:lnTo>
                      <a:pt x="278" y="199"/>
                    </a:lnTo>
                    <a:lnTo>
                      <a:pt x="278" y="186"/>
                    </a:lnTo>
                    <a:cubicBezTo>
                      <a:pt x="274" y="178"/>
                      <a:pt x="272" y="172"/>
                      <a:pt x="272" y="172"/>
                    </a:cubicBezTo>
                    <a:cubicBezTo>
                      <a:pt x="272" y="172"/>
                      <a:pt x="272" y="174"/>
                      <a:pt x="272" y="179"/>
                    </a:cubicBezTo>
                    <a:cubicBezTo>
                      <a:pt x="272" y="166"/>
                      <a:pt x="258" y="153"/>
                      <a:pt x="245" y="146"/>
                    </a:cubicBezTo>
                    <a:cubicBezTo>
                      <a:pt x="242" y="146"/>
                      <a:pt x="240" y="147"/>
                      <a:pt x="237" y="147"/>
                    </a:cubicBezTo>
                    <a:lnTo>
                      <a:pt x="237" y="147"/>
                    </a:lnTo>
                    <a:cubicBezTo>
                      <a:pt x="237" y="147"/>
                      <a:pt x="238" y="147"/>
                      <a:pt x="238" y="146"/>
                    </a:cubicBezTo>
                    <a:lnTo>
                      <a:pt x="238" y="146"/>
                    </a:lnTo>
                    <a:cubicBezTo>
                      <a:pt x="237" y="147"/>
                      <a:pt x="235" y="147"/>
                      <a:pt x="234" y="148"/>
                    </a:cubicBezTo>
                    <a:lnTo>
                      <a:pt x="234" y="148"/>
                    </a:lnTo>
                    <a:cubicBezTo>
                      <a:pt x="233" y="148"/>
                      <a:pt x="232" y="148"/>
                      <a:pt x="231" y="149"/>
                    </a:cubicBezTo>
                    <a:lnTo>
                      <a:pt x="231" y="149"/>
                    </a:lnTo>
                    <a:cubicBezTo>
                      <a:pt x="215" y="153"/>
                      <a:pt x="204" y="155"/>
                      <a:pt x="192" y="166"/>
                    </a:cubicBezTo>
                    <a:lnTo>
                      <a:pt x="192" y="169"/>
                    </a:lnTo>
                    <a:lnTo>
                      <a:pt x="186" y="173"/>
                    </a:lnTo>
                    <a:cubicBezTo>
                      <a:pt x="184" y="174"/>
                      <a:pt x="184" y="175"/>
                      <a:pt x="185" y="175"/>
                    </a:cubicBezTo>
                    <a:cubicBezTo>
                      <a:pt x="186" y="175"/>
                      <a:pt x="190" y="172"/>
                      <a:pt x="192" y="171"/>
                    </a:cubicBezTo>
                    <a:lnTo>
                      <a:pt x="192" y="171"/>
                    </a:lnTo>
                    <a:lnTo>
                      <a:pt x="192" y="173"/>
                    </a:lnTo>
                    <a:lnTo>
                      <a:pt x="172" y="179"/>
                    </a:lnTo>
                    <a:lnTo>
                      <a:pt x="166" y="179"/>
                    </a:lnTo>
                    <a:cubicBezTo>
                      <a:pt x="166" y="179"/>
                      <a:pt x="153" y="186"/>
                      <a:pt x="159" y="186"/>
                    </a:cubicBezTo>
                    <a:lnTo>
                      <a:pt x="153" y="186"/>
                    </a:lnTo>
                    <a:lnTo>
                      <a:pt x="133" y="179"/>
                    </a:lnTo>
                    <a:lnTo>
                      <a:pt x="133" y="179"/>
                    </a:lnTo>
                    <a:cubicBezTo>
                      <a:pt x="139" y="181"/>
                      <a:pt x="143" y="182"/>
                      <a:pt x="145" y="182"/>
                    </a:cubicBezTo>
                    <a:cubicBezTo>
                      <a:pt x="148" y="182"/>
                      <a:pt x="144" y="179"/>
                      <a:pt x="139" y="179"/>
                    </a:cubicBezTo>
                    <a:lnTo>
                      <a:pt x="133" y="173"/>
                    </a:lnTo>
                    <a:lnTo>
                      <a:pt x="126" y="173"/>
                    </a:lnTo>
                    <a:lnTo>
                      <a:pt x="116" y="163"/>
                    </a:lnTo>
                    <a:lnTo>
                      <a:pt x="116" y="163"/>
                    </a:lnTo>
                    <a:cubicBezTo>
                      <a:pt x="115" y="160"/>
                      <a:pt x="114" y="158"/>
                      <a:pt x="113" y="158"/>
                    </a:cubicBezTo>
                    <a:cubicBezTo>
                      <a:pt x="113" y="158"/>
                      <a:pt x="113" y="158"/>
                      <a:pt x="113" y="159"/>
                    </a:cubicBezTo>
                    <a:lnTo>
                      <a:pt x="106" y="140"/>
                    </a:lnTo>
                    <a:lnTo>
                      <a:pt x="106" y="146"/>
                    </a:lnTo>
                    <a:lnTo>
                      <a:pt x="100" y="140"/>
                    </a:lnTo>
                    <a:lnTo>
                      <a:pt x="100" y="120"/>
                    </a:lnTo>
                    <a:lnTo>
                      <a:pt x="93" y="107"/>
                    </a:lnTo>
                    <a:lnTo>
                      <a:pt x="93" y="100"/>
                    </a:lnTo>
                    <a:lnTo>
                      <a:pt x="93" y="87"/>
                    </a:lnTo>
                    <a:cubicBezTo>
                      <a:pt x="93" y="88"/>
                      <a:pt x="93" y="89"/>
                      <a:pt x="93" y="89"/>
                    </a:cubicBezTo>
                    <a:cubicBezTo>
                      <a:pt x="93" y="89"/>
                      <a:pt x="95" y="80"/>
                      <a:pt x="100" y="80"/>
                    </a:cubicBezTo>
                    <a:lnTo>
                      <a:pt x="100" y="74"/>
                    </a:lnTo>
                    <a:lnTo>
                      <a:pt x="106" y="54"/>
                    </a:lnTo>
                    <a:lnTo>
                      <a:pt x="106" y="41"/>
                    </a:lnTo>
                    <a:cubicBezTo>
                      <a:pt x="113" y="34"/>
                      <a:pt x="113" y="21"/>
                      <a:pt x="106" y="8"/>
                    </a:cubicBezTo>
                    <a:cubicBezTo>
                      <a:pt x="100" y="4"/>
                      <a:pt x="95" y="3"/>
                      <a:pt x="90" y="3"/>
                    </a:cubicBezTo>
                    <a:cubicBezTo>
                      <a:pt x="85" y="3"/>
                      <a:pt x="80" y="4"/>
                      <a:pt x="73" y="8"/>
                    </a:cubicBez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" name="Google Shape;2484;p37"/>
              <p:cNvSpPr/>
              <p:nvPr/>
            </p:nvSpPr>
            <p:spPr>
              <a:xfrm>
                <a:off x="3982419" y="2335638"/>
                <a:ext cx="8022" cy="6189"/>
              </a:xfrm>
              <a:custGeom>
                <a:rect b="b" l="l" r="r" t="t"/>
                <a:pathLst>
                  <a:path extrusionOk="0" h="179" w="232">
                    <a:moveTo>
                      <a:pt x="86" y="60"/>
                    </a:moveTo>
                    <a:lnTo>
                      <a:pt x="91" y="62"/>
                    </a:lnTo>
                    <a:lnTo>
                      <a:pt x="91" y="62"/>
                    </a:lnTo>
                    <a:cubicBezTo>
                      <a:pt x="91" y="63"/>
                      <a:pt x="91" y="63"/>
                      <a:pt x="91" y="63"/>
                    </a:cubicBezTo>
                    <a:lnTo>
                      <a:pt x="91" y="63"/>
                    </a:lnTo>
                    <a:cubicBezTo>
                      <a:pt x="89" y="62"/>
                      <a:pt x="87" y="61"/>
                      <a:pt x="86" y="60"/>
                    </a:cubicBezTo>
                    <a:close/>
                    <a:moveTo>
                      <a:pt x="107" y="68"/>
                    </a:moveTo>
                    <a:cubicBezTo>
                      <a:pt x="108" y="68"/>
                      <a:pt x="109" y="69"/>
                      <a:pt x="110" y="69"/>
                    </a:cubicBezTo>
                    <a:lnTo>
                      <a:pt x="110" y="69"/>
                    </a:lnTo>
                    <a:cubicBezTo>
                      <a:pt x="109" y="69"/>
                      <a:pt x="108" y="68"/>
                      <a:pt x="106" y="68"/>
                    </a:cubicBezTo>
                    <a:lnTo>
                      <a:pt x="106" y="68"/>
                    </a:lnTo>
                    <a:cubicBezTo>
                      <a:pt x="107" y="68"/>
                      <a:pt x="107" y="68"/>
                      <a:pt x="107" y="68"/>
                    </a:cubicBezTo>
                    <a:close/>
                    <a:moveTo>
                      <a:pt x="110" y="69"/>
                    </a:moveTo>
                    <a:lnTo>
                      <a:pt x="110" y="69"/>
                    </a:lnTo>
                    <a:cubicBezTo>
                      <a:pt x="111" y="70"/>
                      <a:pt x="112" y="70"/>
                      <a:pt x="114" y="71"/>
                    </a:cubicBezTo>
                    <a:lnTo>
                      <a:pt x="114" y="71"/>
                    </a:lnTo>
                    <a:cubicBezTo>
                      <a:pt x="112" y="70"/>
                      <a:pt x="111" y="70"/>
                      <a:pt x="110" y="69"/>
                    </a:cubicBezTo>
                    <a:close/>
                    <a:moveTo>
                      <a:pt x="79" y="0"/>
                    </a:moveTo>
                    <a:lnTo>
                      <a:pt x="60" y="7"/>
                    </a:lnTo>
                    <a:lnTo>
                      <a:pt x="46" y="7"/>
                    </a:lnTo>
                    <a:cubicBezTo>
                      <a:pt x="33" y="7"/>
                      <a:pt x="20" y="20"/>
                      <a:pt x="20" y="27"/>
                    </a:cubicBezTo>
                    <a:lnTo>
                      <a:pt x="26" y="20"/>
                    </a:lnTo>
                    <a:lnTo>
                      <a:pt x="26" y="20"/>
                    </a:lnTo>
                    <a:cubicBezTo>
                      <a:pt x="20" y="27"/>
                      <a:pt x="7" y="40"/>
                      <a:pt x="7" y="47"/>
                    </a:cubicBezTo>
                    <a:cubicBezTo>
                      <a:pt x="7" y="53"/>
                      <a:pt x="7" y="66"/>
                      <a:pt x="0" y="73"/>
                    </a:cubicBezTo>
                    <a:cubicBezTo>
                      <a:pt x="0" y="86"/>
                      <a:pt x="7" y="99"/>
                      <a:pt x="7" y="113"/>
                    </a:cubicBezTo>
                    <a:cubicBezTo>
                      <a:pt x="13" y="146"/>
                      <a:pt x="53" y="165"/>
                      <a:pt x="79" y="172"/>
                    </a:cubicBezTo>
                    <a:cubicBezTo>
                      <a:pt x="99" y="179"/>
                      <a:pt x="119" y="179"/>
                      <a:pt x="139" y="179"/>
                    </a:cubicBezTo>
                    <a:lnTo>
                      <a:pt x="159" y="179"/>
                    </a:lnTo>
                    <a:cubicBezTo>
                      <a:pt x="172" y="172"/>
                      <a:pt x="179" y="172"/>
                      <a:pt x="185" y="165"/>
                    </a:cubicBezTo>
                    <a:cubicBezTo>
                      <a:pt x="198" y="159"/>
                      <a:pt x="212" y="152"/>
                      <a:pt x="218" y="146"/>
                    </a:cubicBezTo>
                    <a:lnTo>
                      <a:pt x="225" y="139"/>
                    </a:lnTo>
                    <a:lnTo>
                      <a:pt x="231" y="119"/>
                    </a:lnTo>
                    <a:cubicBezTo>
                      <a:pt x="231" y="106"/>
                      <a:pt x="231" y="99"/>
                      <a:pt x="225" y="86"/>
                    </a:cubicBezTo>
                    <a:cubicBezTo>
                      <a:pt x="215" y="71"/>
                      <a:pt x="201" y="64"/>
                      <a:pt x="187" y="64"/>
                    </a:cubicBezTo>
                    <a:cubicBezTo>
                      <a:pt x="182" y="64"/>
                      <a:pt x="177" y="65"/>
                      <a:pt x="172" y="66"/>
                    </a:cubicBezTo>
                    <a:lnTo>
                      <a:pt x="145" y="66"/>
                    </a:lnTo>
                    <a:cubicBezTo>
                      <a:pt x="143" y="66"/>
                      <a:pt x="141" y="66"/>
                      <a:pt x="138" y="67"/>
                    </a:cubicBezTo>
                    <a:lnTo>
                      <a:pt x="138" y="67"/>
                    </a:lnTo>
                    <a:lnTo>
                      <a:pt x="139" y="66"/>
                    </a:lnTo>
                    <a:lnTo>
                      <a:pt x="139" y="66"/>
                    </a:lnTo>
                    <a:cubicBezTo>
                      <a:pt x="139" y="66"/>
                      <a:pt x="138" y="67"/>
                      <a:pt x="138" y="67"/>
                    </a:cubicBezTo>
                    <a:lnTo>
                      <a:pt x="138" y="67"/>
                    </a:lnTo>
                    <a:cubicBezTo>
                      <a:pt x="135" y="67"/>
                      <a:pt x="132" y="68"/>
                      <a:pt x="129" y="70"/>
                    </a:cubicBezTo>
                    <a:lnTo>
                      <a:pt x="129" y="70"/>
                    </a:lnTo>
                    <a:cubicBezTo>
                      <a:pt x="126" y="71"/>
                      <a:pt x="123" y="71"/>
                      <a:pt x="120" y="71"/>
                    </a:cubicBezTo>
                    <a:cubicBezTo>
                      <a:pt x="118" y="71"/>
                      <a:pt x="116" y="71"/>
                      <a:pt x="115" y="71"/>
                    </a:cubicBezTo>
                    <a:lnTo>
                      <a:pt x="115" y="71"/>
                    </a:lnTo>
                    <a:lnTo>
                      <a:pt x="119" y="73"/>
                    </a:lnTo>
                    <a:cubicBezTo>
                      <a:pt x="117" y="72"/>
                      <a:pt x="115" y="71"/>
                      <a:pt x="114" y="71"/>
                    </a:cubicBezTo>
                    <a:lnTo>
                      <a:pt x="114" y="71"/>
                    </a:lnTo>
                    <a:cubicBezTo>
                      <a:pt x="114" y="71"/>
                      <a:pt x="114" y="71"/>
                      <a:pt x="115" y="71"/>
                    </a:cubicBezTo>
                    <a:lnTo>
                      <a:pt x="115" y="71"/>
                    </a:lnTo>
                    <a:lnTo>
                      <a:pt x="108" y="67"/>
                    </a:lnTo>
                    <a:lnTo>
                      <a:pt x="108" y="67"/>
                    </a:lnTo>
                    <a:cubicBezTo>
                      <a:pt x="108" y="67"/>
                      <a:pt x="107" y="67"/>
                      <a:pt x="107" y="68"/>
                    </a:cubicBezTo>
                    <a:lnTo>
                      <a:pt x="107" y="68"/>
                    </a:lnTo>
                    <a:cubicBezTo>
                      <a:pt x="107" y="67"/>
                      <a:pt x="106" y="67"/>
                      <a:pt x="106" y="66"/>
                    </a:cubicBezTo>
                    <a:lnTo>
                      <a:pt x="106" y="66"/>
                    </a:lnTo>
                    <a:lnTo>
                      <a:pt x="108" y="67"/>
                    </a:lnTo>
                    <a:lnTo>
                      <a:pt x="108" y="67"/>
                    </a:lnTo>
                    <a:cubicBezTo>
                      <a:pt x="116" y="63"/>
                      <a:pt x="124" y="59"/>
                      <a:pt x="132" y="53"/>
                    </a:cubicBezTo>
                    <a:cubicBezTo>
                      <a:pt x="139" y="47"/>
                      <a:pt x="145" y="33"/>
                      <a:pt x="145" y="20"/>
                    </a:cubicBezTo>
                    <a:cubicBezTo>
                      <a:pt x="139" y="7"/>
                      <a:pt x="126" y="0"/>
                      <a:pt x="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37"/>
              <p:cNvSpPr/>
              <p:nvPr/>
            </p:nvSpPr>
            <p:spPr>
              <a:xfrm>
                <a:off x="3972806" y="2324815"/>
                <a:ext cx="5083" cy="6743"/>
              </a:xfrm>
              <a:custGeom>
                <a:rect b="b" l="l" r="r" t="t"/>
                <a:pathLst>
                  <a:path extrusionOk="0" h="195" w="147">
                    <a:moveTo>
                      <a:pt x="91" y="0"/>
                    </a:moveTo>
                    <a:cubicBezTo>
                      <a:pt x="85" y="0"/>
                      <a:pt x="79" y="1"/>
                      <a:pt x="74" y="3"/>
                    </a:cubicBezTo>
                    <a:cubicBezTo>
                      <a:pt x="47" y="10"/>
                      <a:pt x="34" y="23"/>
                      <a:pt x="21" y="43"/>
                    </a:cubicBezTo>
                    <a:cubicBezTo>
                      <a:pt x="14" y="49"/>
                      <a:pt x="8" y="62"/>
                      <a:pt x="8" y="69"/>
                    </a:cubicBezTo>
                    <a:cubicBezTo>
                      <a:pt x="8" y="82"/>
                      <a:pt x="1" y="89"/>
                      <a:pt x="8" y="102"/>
                    </a:cubicBezTo>
                    <a:cubicBezTo>
                      <a:pt x="8" y="115"/>
                      <a:pt x="8" y="128"/>
                      <a:pt x="14" y="142"/>
                    </a:cubicBezTo>
                    <a:cubicBezTo>
                      <a:pt x="21" y="148"/>
                      <a:pt x="27" y="161"/>
                      <a:pt x="34" y="168"/>
                    </a:cubicBezTo>
                    <a:lnTo>
                      <a:pt x="54" y="181"/>
                    </a:lnTo>
                    <a:lnTo>
                      <a:pt x="60" y="188"/>
                    </a:lnTo>
                    <a:cubicBezTo>
                      <a:pt x="74" y="194"/>
                      <a:pt x="87" y="194"/>
                      <a:pt x="100" y="194"/>
                    </a:cubicBezTo>
                    <a:lnTo>
                      <a:pt x="113" y="188"/>
                    </a:lnTo>
                    <a:lnTo>
                      <a:pt x="126" y="175"/>
                    </a:lnTo>
                    <a:cubicBezTo>
                      <a:pt x="133" y="168"/>
                      <a:pt x="140" y="161"/>
                      <a:pt x="140" y="155"/>
                    </a:cubicBezTo>
                    <a:cubicBezTo>
                      <a:pt x="140" y="142"/>
                      <a:pt x="140" y="135"/>
                      <a:pt x="133" y="128"/>
                    </a:cubicBezTo>
                    <a:lnTo>
                      <a:pt x="133" y="122"/>
                    </a:lnTo>
                    <a:lnTo>
                      <a:pt x="140" y="135"/>
                    </a:lnTo>
                    <a:lnTo>
                      <a:pt x="140" y="128"/>
                    </a:lnTo>
                    <a:cubicBezTo>
                      <a:pt x="133" y="115"/>
                      <a:pt x="126" y="102"/>
                      <a:pt x="113" y="95"/>
                    </a:cubicBezTo>
                    <a:lnTo>
                      <a:pt x="104" y="91"/>
                    </a:lnTo>
                    <a:lnTo>
                      <a:pt x="103" y="89"/>
                    </a:lnTo>
                    <a:lnTo>
                      <a:pt x="107" y="82"/>
                    </a:lnTo>
                    <a:lnTo>
                      <a:pt x="102" y="87"/>
                    </a:lnTo>
                    <a:lnTo>
                      <a:pt x="102" y="87"/>
                    </a:lnTo>
                    <a:lnTo>
                      <a:pt x="102" y="86"/>
                    </a:lnTo>
                    <a:lnTo>
                      <a:pt x="102" y="86"/>
                    </a:lnTo>
                    <a:lnTo>
                      <a:pt x="110" y="74"/>
                    </a:lnTo>
                    <a:lnTo>
                      <a:pt x="110" y="74"/>
                    </a:lnTo>
                    <a:lnTo>
                      <a:pt x="120" y="69"/>
                    </a:lnTo>
                    <a:lnTo>
                      <a:pt x="126" y="69"/>
                    </a:lnTo>
                    <a:cubicBezTo>
                      <a:pt x="133" y="62"/>
                      <a:pt x="146" y="49"/>
                      <a:pt x="146" y="43"/>
                    </a:cubicBezTo>
                    <a:cubicBezTo>
                      <a:pt x="146" y="29"/>
                      <a:pt x="140" y="16"/>
                      <a:pt x="133" y="10"/>
                    </a:cubicBezTo>
                    <a:cubicBezTo>
                      <a:pt x="119" y="5"/>
                      <a:pt x="105" y="0"/>
                      <a:pt x="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37"/>
              <p:cNvSpPr/>
              <p:nvPr/>
            </p:nvSpPr>
            <p:spPr>
              <a:xfrm>
                <a:off x="3726683" y="1981426"/>
                <a:ext cx="197299" cy="191006"/>
              </a:xfrm>
              <a:custGeom>
                <a:rect b="b" l="l" r="r" t="t"/>
                <a:pathLst>
                  <a:path extrusionOk="0" h="5524" w="5706">
                    <a:moveTo>
                      <a:pt x="2225" y="0"/>
                    </a:moveTo>
                    <a:cubicBezTo>
                      <a:pt x="1731" y="0"/>
                      <a:pt x="1235" y="170"/>
                      <a:pt x="853" y="472"/>
                    </a:cubicBezTo>
                    <a:cubicBezTo>
                      <a:pt x="423" y="815"/>
                      <a:pt x="146" y="1311"/>
                      <a:pt x="74" y="1852"/>
                    </a:cubicBezTo>
                    <a:cubicBezTo>
                      <a:pt x="1" y="2387"/>
                      <a:pt x="113" y="2935"/>
                      <a:pt x="318" y="3430"/>
                    </a:cubicBezTo>
                    <a:cubicBezTo>
                      <a:pt x="549" y="3971"/>
                      <a:pt x="892" y="4480"/>
                      <a:pt x="1348" y="4856"/>
                    </a:cubicBezTo>
                    <a:cubicBezTo>
                      <a:pt x="1804" y="5233"/>
                      <a:pt x="2391" y="5497"/>
                      <a:pt x="2992" y="5523"/>
                    </a:cubicBezTo>
                    <a:cubicBezTo>
                      <a:pt x="3005" y="5523"/>
                      <a:pt x="3017" y="5524"/>
                      <a:pt x="3030" y="5524"/>
                    </a:cubicBezTo>
                    <a:cubicBezTo>
                      <a:pt x="3292" y="5524"/>
                      <a:pt x="3530" y="5457"/>
                      <a:pt x="3745" y="5312"/>
                    </a:cubicBezTo>
                    <a:cubicBezTo>
                      <a:pt x="3976" y="5153"/>
                      <a:pt x="4187" y="4949"/>
                      <a:pt x="4326" y="4698"/>
                    </a:cubicBezTo>
                    <a:cubicBezTo>
                      <a:pt x="4379" y="4592"/>
                      <a:pt x="4418" y="4480"/>
                      <a:pt x="4431" y="4361"/>
                    </a:cubicBezTo>
                    <a:cubicBezTo>
                      <a:pt x="4438" y="4305"/>
                      <a:pt x="4398" y="4277"/>
                      <a:pt x="4355" y="4277"/>
                    </a:cubicBezTo>
                    <a:cubicBezTo>
                      <a:pt x="4311" y="4277"/>
                      <a:pt x="4263" y="4305"/>
                      <a:pt x="4253" y="4361"/>
                    </a:cubicBezTo>
                    <a:cubicBezTo>
                      <a:pt x="4220" y="4605"/>
                      <a:pt x="4029" y="4817"/>
                      <a:pt x="3857" y="4975"/>
                    </a:cubicBezTo>
                    <a:cubicBezTo>
                      <a:pt x="3685" y="5134"/>
                      <a:pt x="3481" y="5272"/>
                      <a:pt x="3243" y="5312"/>
                    </a:cubicBezTo>
                    <a:cubicBezTo>
                      <a:pt x="3179" y="5321"/>
                      <a:pt x="3114" y="5325"/>
                      <a:pt x="3050" y="5325"/>
                    </a:cubicBezTo>
                    <a:cubicBezTo>
                      <a:pt x="2836" y="5325"/>
                      <a:pt x="2622" y="5279"/>
                      <a:pt x="2424" y="5213"/>
                    </a:cubicBezTo>
                    <a:cubicBezTo>
                      <a:pt x="2167" y="5134"/>
                      <a:pt x="1922" y="5021"/>
                      <a:pt x="1698" y="4869"/>
                    </a:cubicBezTo>
                    <a:cubicBezTo>
                      <a:pt x="859" y="4295"/>
                      <a:pt x="252" y="3232"/>
                      <a:pt x="239" y="2209"/>
                    </a:cubicBezTo>
                    <a:cubicBezTo>
                      <a:pt x="225" y="1713"/>
                      <a:pt x="377" y="1225"/>
                      <a:pt x="707" y="848"/>
                    </a:cubicBezTo>
                    <a:cubicBezTo>
                      <a:pt x="1031" y="465"/>
                      <a:pt x="1500" y="228"/>
                      <a:pt x="1995" y="168"/>
                    </a:cubicBezTo>
                    <a:cubicBezTo>
                      <a:pt x="2074" y="158"/>
                      <a:pt x="2154" y="153"/>
                      <a:pt x="2234" y="153"/>
                    </a:cubicBezTo>
                    <a:cubicBezTo>
                      <a:pt x="2642" y="153"/>
                      <a:pt x="3054" y="282"/>
                      <a:pt x="3368" y="558"/>
                    </a:cubicBezTo>
                    <a:cubicBezTo>
                      <a:pt x="3758" y="908"/>
                      <a:pt x="3936" y="1423"/>
                      <a:pt x="4088" y="1911"/>
                    </a:cubicBezTo>
                    <a:cubicBezTo>
                      <a:pt x="4161" y="2169"/>
                      <a:pt x="4233" y="2426"/>
                      <a:pt x="4319" y="2677"/>
                    </a:cubicBezTo>
                    <a:cubicBezTo>
                      <a:pt x="4398" y="2902"/>
                      <a:pt x="4484" y="3166"/>
                      <a:pt x="4649" y="3351"/>
                    </a:cubicBezTo>
                    <a:cubicBezTo>
                      <a:pt x="4735" y="3450"/>
                      <a:pt x="4854" y="3489"/>
                      <a:pt x="4986" y="3509"/>
                    </a:cubicBezTo>
                    <a:cubicBezTo>
                      <a:pt x="5131" y="3529"/>
                      <a:pt x="5244" y="3569"/>
                      <a:pt x="5343" y="3674"/>
                    </a:cubicBezTo>
                    <a:cubicBezTo>
                      <a:pt x="5534" y="3899"/>
                      <a:pt x="5580" y="4216"/>
                      <a:pt x="5369" y="4440"/>
                    </a:cubicBezTo>
                    <a:cubicBezTo>
                      <a:pt x="5263" y="4553"/>
                      <a:pt x="5118" y="4625"/>
                      <a:pt x="4980" y="4678"/>
                    </a:cubicBezTo>
                    <a:cubicBezTo>
                      <a:pt x="4942" y="4690"/>
                      <a:pt x="4952" y="4738"/>
                      <a:pt x="4986" y="4738"/>
                    </a:cubicBezTo>
                    <a:cubicBezTo>
                      <a:pt x="4988" y="4738"/>
                      <a:pt x="4990" y="4738"/>
                      <a:pt x="4993" y="4737"/>
                    </a:cubicBezTo>
                    <a:lnTo>
                      <a:pt x="4993" y="4744"/>
                    </a:lnTo>
                    <a:cubicBezTo>
                      <a:pt x="5270" y="4685"/>
                      <a:pt x="5541" y="4526"/>
                      <a:pt x="5627" y="4242"/>
                    </a:cubicBezTo>
                    <a:cubicBezTo>
                      <a:pt x="5706" y="3991"/>
                      <a:pt x="5587" y="3694"/>
                      <a:pt x="5396" y="3522"/>
                    </a:cubicBezTo>
                    <a:cubicBezTo>
                      <a:pt x="5296" y="3430"/>
                      <a:pt x="5178" y="3384"/>
                      <a:pt x="5046" y="3364"/>
                    </a:cubicBezTo>
                    <a:cubicBezTo>
                      <a:pt x="4960" y="3357"/>
                      <a:pt x="4867" y="3344"/>
                      <a:pt x="4795" y="3291"/>
                    </a:cubicBezTo>
                    <a:cubicBezTo>
                      <a:pt x="4735" y="3245"/>
                      <a:pt x="4689" y="3166"/>
                      <a:pt x="4656" y="3100"/>
                    </a:cubicBezTo>
                    <a:cubicBezTo>
                      <a:pt x="4517" y="2836"/>
                      <a:pt x="4431" y="2552"/>
                      <a:pt x="4346" y="2275"/>
                    </a:cubicBezTo>
                    <a:cubicBezTo>
                      <a:pt x="4187" y="1740"/>
                      <a:pt x="4049" y="1165"/>
                      <a:pt x="3705" y="710"/>
                    </a:cubicBezTo>
                    <a:cubicBezTo>
                      <a:pt x="3375" y="274"/>
                      <a:pt x="2873" y="30"/>
                      <a:pt x="2332" y="3"/>
                    </a:cubicBezTo>
                    <a:cubicBezTo>
                      <a:pt x="2296" y="1"/>
                      <a:pt x="2261" y="0"/>
                      <a:pt x="22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37"/>
              <p:cNvSpPr/>
              <p:nvPr/>
            </p:nvSpPr>
            <p:spPr>
              <a:xfrm>
                <a:off x="3702479" y="2151720"/>
                <a:ext cx="175066" cy="90351"/>
              </a:xfrm>
              <a:custGeom>
                <a:rect b="b" l="l" r="r" t="t"/>
                <a:pathLst>
                  <a:path extrusionOk="0" h="2613" w="5063">
                    <a:moveTo>
                      <a:pt x="5025" y="1"/>
                    </a:moveTo>
                    <a:cubicBezTo>
                      <a:pt x="5021" y="1"/>
                      <a:pt x="5017" y="2"/>
                      <a:pt x="5013" y="4"/>
                    </a:cubicBezTo>
                    <a:lnTo>
                      <a:pt x="5019" y="4"/>
                    </a:lnTo>
                    <a:cubicBezTo>
                      <a:pt x="4517" y="268"/>
                      <a:pt x="4583" y="882"/>
                      <a:pt x="4438" y="1351"/>
                    </a:cubicBezTo>
                    <a:cubicBezTo>
                      <a:pt x="4346" y="1655"/>
                      <a:pt x="4108" y="1833"/>
                      <a:pt x="3844" y="1998"/>
                    </a:cubicBezTo>
                    <a:cubicBezTo>
                      <a:pt x="3534" y="2190"/>
                      <a:pt x="3197" y="2328"/>
                      <a:pt x="2840" y="2394"/>
                    </a:cubicBezTo>
                    <a:cubicBezTo>
                      <a:pt x="2705" y="2421"/>
                      <a:pt x="2566" y="2435"/>
                      <a:pt x="2428" y="2435"/>
                    </a:cubicBezTo>
                    <a:cubicBezTo>
                      <a:pt x="2229" y="2435"/>
                      <a:pt x="2030" y="2406"/>
                      <a:pt x="1843" y="2348"/>
                    </a:cubicBezTo>
                    <a:cubicBezTo>
                      <a:pt x="1586" y="2269"/>
                      <a:pt x="1348" y="2143"/>
                      <a:pt x="1130" y="1991"/>
                    </a:cubicBezTo>
                    <a:cubicBezTo>
                      <a:pt x="714" y="1714"/>
                      <a:pt x="179" y="1225"/>
                      <a:pt x="245" y="671"/>
                    </a:cubicBezTo>
                    <a:cubicBezTo>
                      <a:pt x="279" y="412"/>
                      <a:pt x="504" y="205"/>
                      <a:pt x="744" y="205"/>
                    </a:cubicBezTo>
                    <a:cubicBezTo>
                      <a:pt x="834" y="205"/>
                      <a:pt x="926" y="234"/>
                      <a:pt x="1011" y="301"/>
                    </a:cubicBezTo>
                    <a:cubicBezTo>
                      <a:pt x="1170" y="420"/>
                      <a:pt x="1229" y="730"/>
                      <a:pt x="998" y="816"/>
                    </a:cubicBezTo>
                    <a:cubicBezTo>
                      <a:pt x="977" y="824"/>
                      <a:pt x="955" y="828"/>
                      <a:pt x="933" y="828"/>
                    </a:cubicBezTo>
                    <a:cubicBezTo>
                      <a:pt x="851" y="828"/>
                      <a:pt x="769" y="774"/>
                      <a:pt x="754" y="691"/>
                    </a:cubicBezTo>
                    <a:cubicBezTo>
                      <a:pt x="731" y="586"/>
                      <a:pt x="824" y="508"/>
                      <a:pt x="919" y="508"/>
                    </a:cubicBezTo>
                    <a:cubicBezTo>
                      <a:pt x="932" y="508"/>
                      <a:pt x="945" y="509"/>
                      <a:pt x="958" y="512"/>
                    </a:cubicBezTo>
                    <a:cubicBezTo>
                      <a:pt x="961" y="513"/>
                      <a:pt x="963" y="513"/>
                      <a:pt x="965" y="513"/>
                    </a:cubicBezTo>
                    <a:cubicBezTo>
                      <a:pt x="995" y="513"/>
                      <a:pt x="1016" y="472"/>
                      <a:pt x="985" y="460"/>
                    </a:cubicBezTo>
                    <a:cubicBezTo>
                      <a:pt x="949" y="439"/>
                      <a:pt x="911" y="429"/>
                      <a:pt x="874" y="429"/>
                    </a:cubicBezTo>
                    <a:cubicBezTo>
                      <a:pt x="780" y="429"/>
                      <a:pt x="691" y="489"/>
                      <a:pt x="648" y="578"/>
                    </a:cubicBezTo>
                    <a:cubicBezTo>
                      <a:pt x="582" y="737"/>
                      <a:pt x="701" y="922"/>
                      <a:pt x="859" y="968"/>
                    </a:cubicBezTo>
                    <a:cubicBezTo>
                      <a:pt x="886" y="975"/>
                      <a:pt x="913" y="979"/>
                      <a:pt x="940" y="979"/>
                    </a:cubicBezTo>
                    <a:cubicBezTo>
                      <a:pt x="1081" y="979"/>
                      <a:pt x="1221" y="884"/>
                      <a:pt x="1282" y="757"/>
                    </a:cubicBezTo>
                    <a:cubicBezTo>
                      <a:pt x="1368" y="578"/>
                      <a:pt x="1308" y="354"/>
                      <a:pt x="1183" y="215"/>
                    </a:cubicBezTo>
                    <a:cubicBezTo>
                      <a:pt x="1062" y="83"/>
                      <a:pt x="904" y="23"/>
                      <a:pt x="744" y="23"/>
                    </a:cubicBezTo>
                    <a:cubicBezTo>
                      <a:pt x="545" y="23"/>
                      <a:pt x="344" y="116"/>
                      <a:pt x="212" y="281"/>
                    </a:cubicBezTo>
                    <a:cubicBezTo>
                      <a:pt x="1" y="552"/>
                      <a:pt x="27" y="915"/>
                      <a:pt x="159" y="1219"/>
                    </a:cubicBezTo>
                    <a:cubicBezTo>
                      <a:pt x="305" y="1542"/>
                      <a:pt x="569" y="1807"/>
                      <a:pt x="853" y="2024"/>
                    </a:cubicBezTo>
                    <a:cubicBezTo>
                      <a:pt x="1117" y="2229"/>
                      <a:pt x="1421" y="2401"/>
                      <a:pt x="1738" y="2506"/>
                    </a:cubicBezTo>
                    <a:cubicBezTo>
                      <a:pt x="1955" y="2579"/>
                      <a:pt x="2179" y="2612"/>
                      <a:pt x="2403" y="2612"/>
                    </a:cubicBezTo>
                    <a:cubicBezTo>
                      <a:pt x="3017" y="2612"/>
                      <a:pt x="3631" y="2364"/>
                      <a:pt x="4115" y="1991"/>
                    </a:cubicBezTo>
                    <a:cubicBezTo>
                      <a:pt x="4267" y="1873"/>
                      <a:pt x="4412" y="1747"/>
                      <a:pt x="4491" y="1569"/>
                    </a:cubicBezTo>
                    <a:cubicBezTo>
                      <a:pt x="4564" y="1404"/>
                      <a:pt x="4597" y="1232"/>
                      <a:pt x="4623" y="1060"/>
                    </a:cubicBezTo>
                    <a:cubicBezTo>
                      <a:pt x="4676" y="671"/>
                      <a:pt x="4722" y="301"/>
                      <a:pt x="5046" y="44"/>
                    </a:cubicBezTo>
                    <a:cubicBezTo>
                      <a:pt x="5062" y="27"/>
                      <a:pt x="5046" y="1"/>
                      <a:pt x="50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" name="Google Shape;2488;p37"/>
              <p:cNvSpPr/>
              <p:nvPr/>
            </p:nvSpPr>
            <p:spPr>
              <a:xfrm>
                <a:off x="3917413" y="2131181"/>
                <a:ext cx="244013" cy="117218"/>
              </a:xfrm>
              <a:custGeom>
                <a:rect b="b" l="l" r="r" t="t"/>
                <a:pathLst>
                  <a:path extrusionOk="0" h="3390" w="7057">
                    <a:moveTo>
                      <a:pt x="24" y="0"/>
                    </a:moveTo>
                    <a:cubicBezTo>
                      <a:pt x="13" y="0"/>
                      <a:pt x="1" y="11"/>
                      <a:pt x="5" y="23"/>
                    </a:cubicBezTo>
                    <a:lnTo>
                      <a:pt x="5" y="30"/>
                    </a:lnTo>
                    <a:cubicBezTo>
                      <a:pt x="144" y="380"/>
                      <a:pt x="395" y="657"/>
                      <a:pt x="645" y="941"/>
                    </a:cubicBezTo>
                    <a:cubicBezTo>
                      <a:pt x="870" y="1199"/>
                      <a:pt x="1108" y="1450"/>
                      <a:pt x="1359" y="1687"/>
                    </a:cubicBezTo>
                    <a:cubicBezTo>
                      <a:pt x="1860" y="2156"/>
                      <a:pt x="2455" y="2579"/>
                      <a:pt x="3141" y="2671"/>
                    </a:cubicBezTo>
                    <a:cubicBezTo>
                      <a:pt x="3288" y="2693"/>
                      <a:pt x="3437" y="2703"/>
                      <a:pt x="3587" y="2703"/>
                    </a:cubicBezTo>
                    <a:cubicBezTo>
                      <a:pt x="4128" y="2703"/>
                      <a:pt x="4680" y="2570"/>
                      <a:pt x="5155" y="2348"/>
                    </a:cubicBezTo>
                    <a:cubicBezTo>
                      <a:pt x="5472" y="2202"/>
                      <a:pt x="5763" y="2011"/>
                      <a:pt x="6014" y="1773"/>
                    </a:cubicBezTo>
                    <a:cubicBezTo>
                      <a:pt x="6258" y="1542"/>
                      <a:pt x="6535" y="1238"/>
                      <a:pt x="6582" y="888"/>
                    </a:cubicBezTo>
                    <a:cubicBezTo>
                      <a:pt x="6614" y="591"/>
                      <a:pt x="6443" y="261"/>
                      <a:pt x="6119" y="261"/>
                    </a:cubicBezTo>
                    <a:cubicBezTo>
                      <a:pt x="6112" y="261"/>
                      <a:pt x="6106" y="261"/>
                      <a:pt x="6100" y="261"/>
                    </a:cubicBezTo>
                    <a:cubicBezTo>
                      <a:pt x="5822" y="268"/>
                      <a:pt x="5644" y="572"/>
                      <a:pt x="5816" y="809"/>
                    </a:cubicBezTo>
                    <a:cubicBezTo>
                      <a:pt x="5842" y="849"/>
                      <a:pt x="5888" y="888"/>
                      <a:pt x="5934" y="908"/>
                    </a:cubicBezTo>
                    <a:cubicBezTo>
                      <a:pt x="5967" y="915"/>
                      <a:pt x="5994" y="915"/>
                      <a:pt x="6020" y="928"/>
                    </a:cubicBezTo>
                    <a:cubicBezTo>
                      <a:pt x="6093" y="948"/>
                      <a:pt x="6093" y="987"/>
                      <a:pt x="6033" y="1034"/>
                    </a:cubicBezTo>
                    <a:cubicBezTo>
                      <a:pt x="5992" y="1069"/>
                      <a:pt x="5943" y="1084"/>
                      <a:pt x="5892" y="1084"/>
                    </a:cubicBezTo>
                    <a:cubicBezTo>
                      <a:pt x="5791" y="1084"/>
                      <a:pt x="5684" y="1025"/>
                      <a:pt x="5618" y="954"/>
                    </a:cubicBezTo>
                    <a:cubicBezTo>
                      <a:pt x="5340" y="677"/>
                      <a:pt x="5578" y="301"/>
                      <a:pt x="5895" y="195"/>
                    </a:cubicBezTo>
                    <a:cubicBezTo>
                      <a:pt x="5968" y="170"/>
                      <a:pt x="6042" y="158"/>
                      <a:pt x="6115" y="158"/>
                    </a:cubicBezTo>
                    <a:cubicBezTo>
                      <a:pt x="6381" y="158"/>
                      <a:pt x="6628" y="317"/>
                      <a:pt x="6773" y="545"/>
                    </a:cubicBezTo>
                    <a:cubicBezTo>
                      <a:pt x="6879" y="697"/>
                      <a:pt x="6951" y="882"/>
                      <a:pt x="6912" y="1073"/>
                    </a:cubicBezTo>
                    <a:cubicBezTo>
                      <a:pt x="6872" y="1252"/>
                      <a:pt x="6753" y="1410"/>
                      <a:pt x="6648" y="1569"/>
                    </a:cubicBezTo>
                    <a:cubicBezTo>
                      <a:pt x="6218" y="2189"/>
                      <a:pt x="5624" y="2684"/>
                      <a:pt x="4931" y="2982"/>
                    </a:cubicBezTo>
                    <a:cubicBezTo>
                      <a:pt x="4423" y="3201"/>
                      <a:pt x="3868" y="3306"/>
                      <a:pt x="3315" y="3306"/>
                    </a:cubicBezTo>
                    <a:cubicBezTo>
                      <a:pt x="3034" y="3306"/>
                      <a:pt x="2754" y="3279"/>
                      <a:pt x="2481" y="3226"/>
                    </a:cubicBezTo>
                    <a:cubicBezTo>
                      <a:pt x="1768" y="3087"/>
                      <a:pt x="969" y="2777"/>
                      <a:pt x="546" y="2150"/>
                    </a:cubicBezTo>
                    <a:cubicBezTo>
                      <a:pt x="454" y="2004"/>
                      <a:pt x="381" y="1846"/>
                      <a:pt x="342" y="1681"/>
                    </a:cubicBezTo>
                    <a:cubicBezTo>
                      <a:pt x="339" y="1670"/>
                      <a:pt x="331" y="1666"/>
                      <a:pt x="323" y="1666"/>
                    </a:cubicBezTo>
                    <a:cubicBezTo>
                      <a:pt x="311" y="1666"/>
                      <a:pt x="298" y="1676"/>
                      <a:pt x="302" y="1687"/>
                    </a:cubicBezTo>
                    <a:cubicBezTo>
                      <a:pt x="454" y="2368"/>
                      <a:pt x="1081" y="2823"/>
                      <a:pt x="1695" y="3067"/>
                    </a:cubicBezTo>
                    <a:cubicBezTo>
                      <a:pt x="2220" y="3282"/>
                      <a:pt x="2789" y="3389"/>
                      <a:pt x="3357" y="3389"/>
                    </a:cubicBezTo>
                    <a:cubicBezTo>
                      <a:pt x="3610" y="3389"/>
                      <a:pt x="3863" y="3368"/>
                      <a:pt x="4112" y="3325"/>
                    </a:cubicBezTo>
                    <a:cubicBezTo>
                      <a:pt x="4885" y="3186"/>
                      <a:pt x="5611" y="2830"/>
                      <a:pt x="6185" y="2295"/>
                    </a:cubicBezTo>
                    <a:cubicBezTo>
                      <a:pt x="6463" y="2037"/>
                      <a:pt x="6714" y="1734"/>
                      <a:pt x="6912" y="1403"/>
                    </a:cubicBezTo>
                    <a:cubicBezTo>
                      <a:pt x="6991" y="1265"/>
                      <a:pt x="7057" y="1106"/>
                      <a:pt x="7050" y="941"/>
                    </a:cubicBezTo>
                    <a:cubicBezTo>
                      <a:pt x="7050" y="763"/>
                      <a:pt x="6971" y="598"/>
                      <a:pt x="6872" y="453"/>
                    </a:cubicBezTo>
                    <a:cubicBezTo>
                      <a:pt x="6703" y="202"/>
                      <a:pt x="6426" y="22"/>
                      <a:pt x="6121" y="22"/>
                    </a:cubicBezTo>
                    <a:cubicBezTo>
                      <a:pt x="6105" y="22"/>
                      <a:pt x="6089" y="22"/>
                      <a:pt x="6073" y="23"/>
                    </a:cubicBezTo>
                    <a:cubicBezTo>
                      <a:pt x="5769" y="37"/>
                      <a:pt x="5452" y="235"/>
                      <a:pt x="5373" y="545"/>
                    </a:cubicBezTo>
                    <a:cubicBezTo>
                      <a:pt x="5301" y="829"/>
                      <a:pt x="5499" y="1133"/>
                      <a:pt x="5776" y="1199"/>
                    </a:cubicBezTo>
                    <a:cubicBezTo>
                      <a:pt x="5813" y="1209"/>
                      <a:pt x="5853" y="1214"/>
                      <a:pt x="5892" y="1214"/>
                    </a:cubicBezTo>
                    <a:cubicBezTo>
                      <a:pt x="5986" y="1214"/>
                      <a:pt x="6081" y="1185"/>
                      <a:pt x="6146" y="1120"/>
                    </a:cubicBezTo>
                    <a:cubicBezTo>
                      <a:pt x="6232" y="1034"/>
                      <a:pt x="6258" y="869"/>
                      <a:pt x="6126" y="809"/>
                    </a:cubicBezTo>
                    <a:cubicBezTo>
                      <a:pt x="6060" y="783"/>
                      <a:pt x="5987" y="803"/>
                      <a:pt x="5934" y="743"/>
                    </a:cubicBezTo>
                    <a:cubicBezTo>
                      <a:pt x="5882" y="690"/>
                      <a:pt x="5868" y="598"/>
                      <a:pt x="5888" y="532"/>
                    </a:cubicBezTo>
                    <a:cubicBezTo>
                      <a:pt x="5920" y="434"/>
                      <a:pt x="6008" y="394"/>
                      <a:pt x="6102" y="394"/>
                    </a:cubicBezTo>
                    <a:cubicBezTo>
                      <a:pt x="6186" y="394"/>
                      <a:pt x="6275" y="426"/>
                      <a:pt x="6331" y="479"/>
                    </a:cubicBezTo>
                    <a:cubicBezTo>
                      <a:pt x="6489" y="624"/>
                      <a:pt x="6476" y="882"/>
                      <a:pt x="6397" y="1067"/>
                    </a:cubicBezTo>
                    <a:cubicBezTo>
                      <a:pt x="6317" y="1245"/>
                      <a:pt x="6185" y="1403"/>
                      <a:pt x="6053" y="1542"/>
                    </a:cubicBezTo>
                    <a:cubicBezTo>
                      <a:pt x="5545" y="2090"/>
                      <a:pt x="4832" y="2414"/>
                      <a:pt x="4099" y="2526"/>
                    </a:cubicBezTo>
                    <a:cubicBezTo>
                      <a:pt x="3913" y="2556"/>
                      <a:pt x="3722" y="2575"/>
                      <a:pt x="3532" y="2575"/>
                    </a:cubicBezTo>
                    <a:cubicBezTo>
                      <a:pt x="3351" y="2575"/>
                      <a:pt x="3170" y="2558"/>
                      <a:pt x="2996" y="2519"/>
                    </a:cubicBezTo>
                    <a:cubicBezTo>
                      <a:pt x="2640" y="2440"/>
                      <a:pt x="2316" y="2282"/>
                      <a:pt x="2019" y="2077"/>
                    </a:cubicBezTo>
                    <a:cubicBezTo>
                      <a:pt x="1702" y="1872"/>
                      <a:pt x="1425" y="1615"/>
                      <a:pt x="1154" y="1351"/>
                    </a:cubicBezTo>
                    <a:cubicBezTo>
                      <a:pt x="890" y="1087"/>
                      <a:pt x="619" y="816"/>
                      <a:pt x="381" y="532"/>
                    </a:cubicBezTo>
                    <a:cubicBezTo>
                      <a:pt x="243" y="373"/>
                      <a:pt x="124" y="202"/>
                      <a:pt x="38" y="10"/>
                    </a:cubicBezTo>
                    <a:cubicBezTo>
                      <a:pt x="36" y="3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37"/>
              <p:cNvSpPr/>
              <p:nvPr/>
            </p:nvSpPr>
            <p:spPr>
              <a:xfrm>
                <a:off x="3891998" y="2112025"/>
                <a:ext cx="18084" cy="12310"/>
              </a:xfrm>
              <a:custGeom>
                <a:rect b="b" l="l" r="r" t="t"/>
                <a:pathLst>
                  <a:path extrusionOk="0" h="356" w="523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73" y="10"/>
                      <a:pt x="40" y="29"/>
                      <a:pt x="27" y="56"/>
                    </a:cubicBezTo>
                    <a:cubicBezTo>
                      <a:pt x="0" y="109"/>
                      <a:pt x="20" y="168"/>
                      <a:pt x="66" y="201"/>
                    </a:cubicBezTo>
                    <a:cubicBezTo>
                      <a:pt x="93" y="221"/>
                      <a:pt x="119" y="241"/>
                      <a:pt x="146" y="254"/>
                    </a:cubicBezTo>
                    <a:lnTo>
                      <a:pt x="225" y="294"/>
                    </a:lnTo>
                    <a:cubicBezTo>
                      <a:pt x="251" y="313"/>
                      <a:pt x="284" y="333"/>
                      <a:pt x="324" y="340"/>
                    </a:cubicBezTo>
                    <a:cubicBezTo>
                      <a:pt x="348" y="349"/>
                      <a:pt x="372" y="356"/>
                      <a:pt x="397" y="356"/>
                    </a:cubicBezTo>
                    <a:cubicBezTo>
                      <a:pt x="405" y="356"/>
                      <a:pt x="414" y="355"/>
                      <a:pt x="423" y="353"/>
                    </a:cubicBezTo>
                    <a:cubicBezTo>
                      <a:pt x="482" y="353"/>
                      <a:pt x="522" y="287"/>
                      <a:pt x="496" y="234"/>
                    </a:cubicBezTo>
                    <a:cubicBezTo>
                      <a:pt x="476" y="208"/>
                      <a:pt x="456" y="181"/>
                      <a:pt x="430" y="155"/>
                    </a:cubicBezTo>
                    <a:cubicBezTo>
                      <a:pt x="403" y="128"/>
                      <a:pt x="370" y="115"/>
                      <a:pt x="337" y="95"/>
                    </a:cubicBezTo>
                    <a:lnTo>
                      <a:pt x="258" y="56"/>
                    </a:lnTo>
                    <a:cubicBezTo>
                      <a:pt x="232" y="43"/>
                      <a:pt x="205" y="29"/>
                      <a:pt x="179" y="16"/>
                    </a:cubicBezTo>
                    <a:cubicBezTo>
                      <a:pt x="159" y="7"/>
                      <a:pt x="140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37"/>
              <p:cNvSpPr/>
              <p:nvPr/>
            </p:nvSpPr>
            <p:spPr>
              <a:xfrm>
                <a:off x="3682182" y="2138200"/>
                <a:ext cx="204526" cy="130807"/>
              </a:xfrm>
              <a:custGeom>
                <a:rect b="b" l="l" r="r" t="t"/>
                <a:pathLst>
                  <a:path extrusionOk="0" h="3783" w="5915">
                    <a:moveTo>
                      <a:pt x="1351" y="1"/>
                    </a:moveTo>
                    <a:cubicBezTo>
                      <a:pt x="1204" y="1"/>
                      <a:pt x="1056" y="31"/>
                      <a:pt x="925" y="91"/>
                    </a:cubicBezTo>
                    <a:cubicBezTo>
                      <a:pt x="502" y="276"/>
                      <a:pt x="205" y="705"/>
                      <a:pt x="119" y="1148"/>
                    </a:cubicBezTo>
                    <a:cubicBezTo>
                      <a:pt x="27" y="1656"/>
                      <a:pt x="205" y="2184"/>
                      <a:pt x="509" y="2594"/>
                    </a:cubicBezTo>
                    <a:cubicBezTo>
                      <a:pt x="1098" y="3405"/>
                      <a:pt x="2096" y="3782"/>
                      <a:pt x="3078" y="3782"/>
                    </a:cubicBezTo>
                    <a:cubicBezTo>
                      <a:pt x="3087" y="3782"/>
                      <a:pt x="3095" y="3782"/>
                      <a:pt x="3104" y="3782"/>
                    </a:cubicBezTo>
                    <a:cubicBezTo>
                      <a:pt x="3711" y="3782"/>
                      <a:pt x="4345" y="3657"/>
                      <a:pt x="4867" y="3346"/>
                    </a:cubicBezTo>
                    <a:cubicBezTo>
                      <a:pt x="5349" y="3056"/>
                      <a:pt x="5718" y="2600"/>
                      <a:pt x="5910" y="2072"/>
                    </a:cubicBezTo>
                    <a:cubicBezTo>
                      <a:pt x="5914" y="2059"/>
                      <a:pt x="5905" y="2049"/>
                      <a:pt x="5895" y="2049"/>
                    </a:cubicBezTo>
                    <a:cubicBezTo>
                      <a:pt x="5891" y="2049"/>
                      <a:pt x="5886" y="2052"/>
                      <a:pt x="5884" y="2059"/>
                    </a:cubicBezTo>
                    <a:cubicBezTo>
                      <a:pt x="5699" y="2462"/>
                      <a:pt x="5408" y="2825"/>
                      <a:pt x="5045" y="3082"/>
                    </a:cubicBezTo>
                    <a:cubicBezTo>
                      <a:pt x="4649" y="3360"/>
                      <a:pt x="4173" y="3498"/>
                      <a:pt x="3698" y="3571"/>
                    </a:cubicBezTo>
                    <a:cubicBezTo>
                      <a:pt x="3504" y="3600"/>
                      <a:pt x="3307" y="3616"/>
                      <a:pt x="3108" y="3616"/>
                    </a:cubicBezTo>
                    <a:cubicBezTo>
                      <a:pt x="2460" y="3616"/>
                      <a:pt x="1804" y="3453"/>
                      <a:pt x="1268" y="3089"/>
                    </a:cubicBezTo>
                    <a:cubicBezTo>
                      <a:pt x="575" y="2620"/>
                      <a:pt x="0" y="1676"/>
                      <a:pt x="410" y="844"/>
                    </a:cubicBezTo>
                    <a:cubicBezTo>
                      <a:pt x="575" y="507"/>
                      <a:pt x="892" y="210"/>
                      <a:pt x="1281" y="177"/>
                    </a:cubicBezTo>
                    <a:cubicBezTo>
                      <a:pt x="1306" y="175"/>
                      <a:pt x="1331" y="174"/>
                      <a:pt x="1355" y="174"/>
                    </a:cubicBezTo>
                    <a:cubicBezTo>
                      <a:pt x="1770" y="174"/>
                      <a:pt x="2199" y="482"/>
                      <a:pt x="2080" y="936"/>
                    </a:cubicBezTo>
                    <a:cubicBezTo>
                      <a:pt x="2008" y="1233"/>
                      <a:pt x="1737" y="1432"/>
                      <a:pt x="1433" y="1445"/>
                    </a:cubicBezTo>
                    <a:cubicBezTo>
                      <a:pt x="1334" y="1445"/>
                      <a:pt x="1202" y="1425"/>
                      <a:pt x="1162" y="1319"/>
                    </a:cubicBezTo>
                    <a:cubicBezTo>
                      <a:pt x="1090" y="1115"/>
                      <a:pt x="1281" y="897"/>
                      <a:pt x="1479" y="897"/>
                    </a:cubicBezTo>
                    <a:cubicBezTo>
                      <a:pt x="1526" y="897"/>
                      <a:pt x="1526" y="824"/>
                      <a:pt x="1479" y="824"/>
                    </a:cubicBezTo>
                    <a:cubicBezTo>
                      <a:pt x="1470" y="824"/>
                      <a:pt x="1461" y="823"/>
                      <a:pt x="1452" y="823"/>
                    </a:cubicBezTo>
                    <a:cubicBezTo>
                      <a:pt x="1248" y="823"/>
                      <a:pt x="1094" y="965"/>
                      <a:pt x="1050" y="1161"/>
                    </a:cubicBezTo>
                    <a:cubicBezTo>
                      <a:pt x="1030" y="1280"/>
                      <a:pt x="1050" y="1399"/>
                      <a:pt x="1143" y="1478"/>
                    </a:cubicBezTo>
                    <a:cubicBezTo>
                      <a:pt x="1223" y="1547"/>
                      <a:pt x="1326" y="1575"/>
                      <a:pt x="1433" y="1575"/>
                    </a:cubicBezTo>
                    <a:cubicBezTo>
                      <a:pt x="1602" y="1575"/>
                      <a:pt x="1781" y="1508"/>
                      <a:pt x="1902" y="1432"/>
                    </a:cubicBezTo>
                    <a:cubicBezTo>
                      <a:pt x="2252" y="1220"/>
                      <a:pt x="2397" y="725"/>
                      <a:pt x="2146" y="382"/>
                    </a:cubicBezTo>
                    <a:cubicBezTo>
                      <a:pt x="1964" y="128"/>
                      <a:pt x="1656" y="1"/>
                      <a:pt x="13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1" name="Google Shape;2491;p37"/>
              <p:cNvSpPr/>
              <p:nvPr/>
            </p:nvSpPr>
            <p:spPr>
              <a:xfrm>
                <a:off x="3792899" y="2166484"/>
                <a:ext cx="51175" cy="71437"/>
              </a:xfrm>
              <a:custGeom>
                <a:rect b="b" l="l" r="r" t="t"/>
                <a:pathLst>
                  <a:path extrusionOk="0" h="2066" w="1480">
                    <a:moveTo>
                      <a:pt x="1447" y="0"/>
                    </a:moveTo>
                    <a:cubicBezTo>
                      <a:pt x="1438" y="0"/>
                      <a:pt x="1430" y="4"/>
                      <a:pt x="1427" y="13"/>
                    </a:cubicBezTo>
                    <a:cubicBezTo>
                      <a:pt x="1374" y="415"/>
                      <a:pt x="1229" y="818"/>
                      <a:pt x="1011" y="1168"/>
                    </a:cubicBezTo>
                    <a:cubicBezTo>
                      <a:pt x="905" y="1347"/>
                      <a:pt x="773" y="1505"/>
                      <a:pt x="628" y="1644"/>
                    </a:cubicBezTo>
                    <a:cubicBezTo>
                      <a:pt x="470" y="1809"/>
                      <a:pt x="278" y="1961"/>
                      <a:pt x="47" y="1987"/>
                    </a:cubicBezTo>
                    <a:cubicBezTo>
                      <a:pt x="7" y="1987"/>
                      <a:pt x="1" y="2033"/>
                      <a:pt x="34" y="2046"/>
                    </a:cubicBezTo>
                    <a:cubicBezTo>
                      <a:pt x="75" y="2060"/>
                      <a:pt x="116" y="2066"/>
                      <a:pt x="156" y="2066"/>
                    </a:cubicBezTo>
                    <a:cubicBezTo>
                      <a:pt x="332" y="2066"/>
                      <a:pt x="492" y="1949"/>
                      <a:pt x="621" y="1842"/>
                    </a:cubicBezTo>
                    <a:cubicBezTo>
                      <a:pt x="806" y="1690"/>
                      <a:pt x="958" y="1518"/>
                      <a:pt x="1084" y="1320"/>
                    </a:cubicBezTo>
                    <a:cubicBezTo>
                      <a:pt x="1348" y="931"/>
                      <a:pt x="1480" y="482"/>
                      <a:pt x="1467" y="13"/>
                    </a:cubicBezTo>
                    <a:cubicBezTo>
                      <a:pt x="1467" y="5"/>
                      <a:pt x="1457" y="0"/>
                      <a:pt x="14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2" name="Google Shape;2492;p37"/>
              <p:cNvSpPr/>
              <p:nvPr/>
            </p:nvSpPr>
            <p:spPr>
              <a:xfrm>
                <a:off x="3612785" y="2163200"/>
                <a:ext cx="140869" cy="105219"/>
              </a:xfrm>
              <a:custGeom>
                <a:rect b="b" l="l" r="r" t="t"/>
                <a:pathLst>
                  <a:path extrusionOk="0" h="3043" w="4074">
                    <a:moveTo>
                      <a:pt x="1051" y="1"/>
                    </a:moveTo>
                    <a:cubicBezTo>
                      <a:pt x="1013" y="1"/>
                      <a:pt x="975" y="3"/>
                      <a:pt x="938" y="9"/>
                    </a:cubicBezTo>
                    <a:cubicBezTo>
                      <a:pt x="469" y="75"/>
                      <a:pt x="125" y="464"/>
                      <a:pt x="66" y="933"/>
                    </a:cubicBezTo>
                    <a:cubicBezTo>
                      <a:pt x="0" y="1435"/>
                      <a:pt x="238" y="1917"/>
                      <a:pt x="614" y="2254"/>
                    </a:cubicBezTo>
                    <a:cubicBezTo>
                      <a:pt x="1070" y="2663"/>
                      <a:pt x="1690" y="2855"/>
                      <a:pt x="2278" y="2960"/>
                    </a:cubicBezTo>
                    <a:cubicBezTo>
                      <a:pt x="2546" y="3011"/>
                      <a:pt x="2827" y="3043"/>
                      <a:pt x="3107" y="3043"/>
                    </a:cubicBezTo>
                    <a:cubicBezTo>
                      <a:pt x="3415" y="3043"/>
                      <a:pt x="3721" y="3004"/>
                      <a:pt x="4008" y="2907"/>
                    </a:cubicBezTo>
                    <a:cubicBezTo>
                      <a:pt x="4073" y="2884"/>
                      <a:pt x="4053" y="2785"/>
                      <a:pt x="3995" y="2785"/>
                    </a:cubicBezTo>
                    <a:cubicBezTo>
                      <a:pt x="3989" y="2785"/>
                      <a:pt x="3982" y="2786"/>
                      <a:pt x="3975" y="2789"/>
                    </a:cubicBezTo>
                    <a:cubicBezTo>
                      <a:pt x="3697" y="2886"/>
                      <a:pt x="3401" y="2924"/>
                      <a:pt x="3104" y="2924"/>
                    </a:cubicBezTo>
                    <a:cubicBezTo>
                      <a:pt x="2879" y="2924"/>
                      <a:pt x="2653" y="2902"/>
                      <a:pt x="2437" y="2868"/>
                    </a:cubicBezTo>
                    <a:cubicBezTo>
                      <a:pt x="1908" y="2789"/>
                      <a:pt x="1354" y="2643"/>
                      <a:pt x="905" y="2340"/>
                    </a:cubicBezTo>
                    <a:cubicBezTo>
                      <a:pt x="482" y="2049"/>
                      <a:pt x="152" y="1593"/>
                      <a:pt x="172" y="1059"/>
                    </a:cubicBezTo>
                    <a:cubicBezTo>
                      <a:pt x="185" y="567"/>
                      <a:pt x="552" y="114"/>
                      <a:pt x="1063" y="114"/>
                    </a:cubicBezTo>
                    <a:cubicBezTo>
                      <a:pt x="1074" y="114"/>
                      <a:pt x="1085" y="114"/>
                      <a:pt x="1096" y="114"/>
                    </a:cubicBezTo>
                    <a:cubicBezTo>
                      <a:pt x="1340" y="121"/>
                      <a:pt x="1565" y="260"/>
                      <a:pt x="1671" y="477"/>
                    </a:cubicBezTo>
                    <a:cubicBezTo>
                      <a:pt x="1776" y="689"/>
                      <a:pt x="1723" y="933"/>
                      <a:pt x="1512" y="1045"/>
                    </a:cubicBezTo>
                    <a:cubicBezTo>
                      <a:pt x="1451" y="1076"/>
                      <a:pt x="1383" y="1098"/>
                      <a:pt x="1313" y="1098"/>
                    </a:cubicBezTo>
                    <a:cubicBezTo>
                      <a:pt x="1291" y="1098"/>
                      <a:pt x="1270" y="1096"/>
                      <a:pt x="1248" y="1092"/>
                    </a:cubicBezTo>
                    <a:cubicBezTo>
                      <a:pt x="1195" y="1085"/>
                      <a:pt x="1149" y="1059"/>
                      <a:pt x="1109" y="1026"/>
                    </a:cubicBezTo>
                    <a:cubicBezTo>
                      <a:pt x="1090" y="999"/>
                      <a:pt x="1023" y="907"/>
                      <a:pt x="1076" y="880"/>
                    </a:cubicBezTo>
                    <a:cubicBezTo>
                      <a:pt x="1079" y="879"/>
                      <a:pt x="1081" y="879"/>
                      <a:pt x="1084" y="879"/>
                    </a:cubicBezTo>
                    <a:cubicBezTo>
                      <a:pt x="1128" y="879"/>
                      <a:pt x="1231" y="1027"/>
                      <a:pt x="1274" y="1045"/>
                    </a:cubicBezTo>
                    <a:cubicBezTo>
                      <a:pt x="1300" y="1059"/>
                      <a:pt x="1327" y="1065"/>
                      <a:pt x="1353" y="1065"/>
                    </a:cubicBezTo>
                    <a:cubicBezTo>
                      <a:pt x="1413" y="1065"/>
                      <a:pt x="1473" y="1032"/>
                      <a:pt x="1519" y="986"/>
                    </a:cubicBezTo>
                    <a:cubicBezTo>
                      <a:pt x="1651" y="847"/>
                      <a:pt x="1605" y="629"/>
                      <a:pt x="1479" y="497"/>
                    </a:cubicBezTo>
                    <a:cubicBezTo>
                      <a:pt x="1390" y="400"/>
                      <a:pt x="1269" y="344"/>
                      <a:pt x="1144" y="344"/>
                    </a:cubicBezTo>
                    <a:cubicBezTo>
                      <a:pt x="1084" y="344"/>
                      <a:pt x="1022" y="357"/>
                      <a:pt x="964" y="385"/>
                    </a:cubicBezTo>
                    <a:cubicBezTo>
                      <a:pt x="773" y="464"/>
                      <a:pt x="647" y="656"/>
                      <a:pt x="614" y="854"/>
                    </a:cubicBezTo>
                    <a:cubicBezTo>
                      <a:pt x="574" y="1085"/>
                      <a:pt x="654" y="1323"/>
                      <a:pt x="779" y="1521"/>
                    </a:cubicBezTo>
                    <a:cubicBezTo>
                      <a:pt x="1030" y="1910"/>
                      <a:pt x="1446" y="2135"/>
                      <a:pt x="1888" y="2247"/>
                    </a:cubicBezTo>
                    <a:cubicBezTo>
                      <a:pt x="2117" y="2302"/>
                      <a:pt x="2365" y="2344"/>
                      <a:pt x="2607" y="2344"/>
                    </a:cubicBezTo>
                    <a:cubicBezTo>
                      <a:pt x="2743" y="2344"/>
                      <a:pt x="2877" y="2331"/>
                      <a:pt x="3004" y="2300"/>
                    </a:cubicBezTo>
                    <a:cubicBezTo>
                      <a:pt x="3055" y="2287"/>
                      <a:pt x="3039" y="2220"/>
                      <a:pt x="2991" y="2220"/>
                    </a:cubicBezTo>
                    <a:cubicBezTo>
                      <a:pt x="2989" y="2220"/>
                      <a:pt x="2987" y="2220"/>
                      <a:pt x="2985" y="2221"/>
                    </a:cubicBezTo>
                    <a:cubicBezTo>
                      <a:pt x="2889" y="2235"/>
                      <a:pt x="2790" y="2242"/>
                      <a:pt x="2691" y="2242"/>
                    </a:cubicBezTo>
                    <a:cubicBezTo>
                      <a:pt x="2426" y="2242"/>
                      <a:pt x="2153" y="2195"/>
                      <a:pt x="1908" y="2128"/>
                    </a:cubicBezTo>
                    <a:cubicBezTo>
                      <a:pt x="1459" y="2003"/>
                      <a:pt x="1030" y="1772"/>
                      <a:pt x="812" y="1342"/>
                    </a:cubicBezTo>
                    <a:cubicBezTo>
                      <a:pt x="693" y="1098"/>
                      <a:pt x="674" y="794"/>
                      <a:pt x="872" y="583"/>
                    </a:cubicBezTo>
                    <a:cubicBezTo>
                      <a:pt x="940" y="509"/>
                      <a:pt x="1039" y="454"/>
                      <a:pt x="1142" y="454"/>
                    </a:cubicBezTo>
                    <a:cubicBezTo>
                      <a:pt x="1157" y="454"/>
                      <a:pt x="1173" y="455"/>
                      <a:pt x="1189" y="458"/>
                    </a:cubicBezTo>
                    <a:cubicBezTo>
                      <a:pt x="1321" y="477"/>
                      <a:pt x="1439" y="583"/>
                      <a:pt x="1472" y="709"/>
                    </a:cubicBezTo>
                    <a:cubicBezTo>
                      <a:pt x="1498" y="804"/>
                      <a:pt x="1442" y="946"/>
                      <a:pt x="1358" y="946"/>
                    </a:cubicBezTo>
                    <a:cubicBezTo>
                      <a:pt x="1333" y="946"/>
                      <a:pt x="1304" y="933"/>
                      <a:pt x="1274" y="900"/>
                    </a:cubicBezTo>
                    <a:cubicBezTo>
                      <a:pt x="1219" y="845"/>
                      <a:pt x="1170" y="767"/>
                      <a:pt x="1088" y="767"/>
                    </a:cubicBezTo>
                    <a:cubicBezTo>
                      <a:pt x="1082" y="767"/>
                      <a:pt x="1076" y="767"/>
                      <a:pt x="1070" y="768"/>
                    </a:cubicBezTo>
                    <a:cubicBezTo>
                      <a:pt x="872" y="794"/>
                      <a:pt x="957" y="1045"/>
                      <a:pt x="1063" y="1125"/>
                    </a:cubicBezTo>
                    <a:cubicBezTo>
                      <a:pt x="1142" y="1185"/>
                      <a:pt x="1229" y="1212"/>
                      <a:pt x="1316" y="1212"/>
                    </a:cubicBezTo>
                    <a:cubicBezTo>
                      <a:pt x="1581" y="1212"/>
                      <a:pt x="1841" y="968"/>
                      <a:pt x="1836" y="695"/>
                    </a:cubicBezTo>
                    <a:cubicBezTo>
                      <a:pt x="1836" y="274"/>
                      <a:pt x="1441" y="1"/>
                      <a:pt x="1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37"/>
              <p:cNvSpPr/>
              <p:nvPr/>
            </p:nvSpPr>
            <p:spPr>
              <a:xfrm>
                <a:off x="3941168" y="2162958"/>
                <a:ext cx="192009" cy="32468"/>
              </a:xfrm>
              <a:custGeom>
                <a:rect b="b" l="l" r="r" t="t"/>
                <a:pathLst>
                  <a:path extrusionOk="0" h="939" w="5553">
                    <a:moveTo>
                      <a:pt x="17" y="1"/>
                    </a:moveTo>
                    <a:cubicBezTo>
                      <a:pt x="7" y="1"/>
                      <a:pt x="1" y="11"/>
                      <a:pt x="11" y="22"/>
                    </a:cubicBezTo>
                    <a:cubicBezTo>
                      <a:pt x="599" y="471"/>
                      <a:pt x="1325" y="722"/>
                      <a:pt x="2052" y="848"/>
                    </a:cubicBezTo>
                    <a:cubicBezTo>
                      <a:pt x="2425" y="907"/>
                      <a:pt x="2803" y="938"/>
                      <a:pt x="3180" y="938"/>
                    </a:cubicBezTo>
                    <a:cubicBezTo>
                      <a:pt x="3557" y="938"/>
                      <a:pt x="3933" y="907"/>
                      <a:pt x="4303" y="841"/>
                    </a:cubicBezTo>
                    <a:cubicBezTo>
                      <a:pt x="4706" y="775"/>
                      <a:pt x="5129" y="676"/>
                      <a:pt x="5505" y="504"/>
                    </a:cubicBezTo>
                    <a:cubicBezTo>
                      <a:pt x="5553" y="480"/>
                      <a:pt x="5525" y="402"/>
                      <a:pt x="5475" y="402"/>
                    </a:cubicBezTo>
                    <a:cubicBezTo>
                      <a:pt x="5470" y="402"/>
                      <a:pt x="5464" y="403"/>
                      <a:pt x="5459" y="405"/>
                    </a:cubicBezTo>
                    <a:cubicBezTo>
                      <a:pt x="5115" y="511"/>
                      <a:pt x="4779" y="623"/>
                      <a:pt x="4422" y="689"/>
                    </a:cubicBezTo>
                    <a:cubicBezTo>
                      <a:pt x="4059" y="755"/>
                      <a:pt x="3683" y="795"/>
                      <a:pt x="3313" y="801"/>
                    </a:cubicBezTo>
                    <a:cubicBezTo>
                      <a:pt x="3270" y="802"/>
                      <a:pt x="3227" y="803"/>
                      <a:pt x="3184" y="803"/>
                    </a:cubicBezTo>
                    <a:cubicBezTo>
                      <a:pt x="2493" y="803"/>
                      <a:pt x="1800" y="702"/>
                      <a:pt x="1147" y="491"/>
                    </a:cubicBezTo>
                    <a:cubicBezTo>
                      <a:pt x="757" y="366"/>
                      <a:pt x="381" y="201"/>
                      <a:pt x="25" y="2"/>
                    </a:cubicBezTo>
                    <a:cubicBezTo>
                      <a:pt x="22" y="1"/>
                      <a:pt x="20" y="1"/>
                      <a:pt x="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37"/>
              <p:cNvSpPr/>
              <p:nvPr/>
            </p:nvSpPr>
            <p:spPr>
              <a:xfrm>
                <a:off x="4129477" y="2098436"/>
                <a:ext cx="99791" cy="111997"/>
              </a:xfrm>
              <a:custGeom>
                <a:rect b="b" l="l" r="r" t="t"/>
                <a:pathLst>
                  <a:path extrusionOk="0" h="3239" w="2886">
                    <a:moveTo>
                      <a:pt x="1796" y="1"/>
                    </a:moveTo>
                    <a:cubicBezTo>
                      <a:pt x="1767" y="1"/>
                      <a:pt x="1739" y="3"/>
                      <a:pt x="1710" y="6"/>
                    </a:cubicBezTo>
                    <a:cubicBezTo>
                      <a:pt x="1393" y="53"/>
                      <a:pt x="1102" y="284"/>
                      <a:pt x="990" y="581"/>
                    </a:cubicBezTo>
                    <a:cubicBezTo>
                      <a:pt x="911" y="786"/>
                      <a:pt x="891" y="1063"/>
                      <a:pt x="1063" y="1235"/>
                    </a:cubicBezTo>
                    <a:cubicBezTo>
                      <a:pt x="1148" y="1314"/>
                      <a:pt x="1267" y="1347"/>
                      <a:pt x="1380" y="1347"/>
                    </a:cubicBezTo>
                    <a:cubicBezTo>
                      <a:pt x="1498" y="1340"/>
                      <a:pt x="1756" y="1307"/>
                      <a:pt x="1743" y="1142"/>
                    </a:cubicBezTo>
                    <a:cubicBezTo>
                      <a:pt x="1736" y="1056"/>
                      <a:pt x="1650" y="1050"/>
                      <a:pt x="1591" y="1017"/>
                    </a:cubicBezTo>
                    <a:cubicBezTo>
                      <a:pt x="1498" y="970"/>
                      <a:pt x="1393" y="911"/>
                      <a:pt x="1360" y="805"/>
                    </a:cubicBezTo>
                    <a:cubicBezTo>
                      <a:pt x="1299" y="606"/>
                      <a:pt x="1516" y="495"/>
                      <a:pt x="1692" y="495"/>
                    </a:cubicBezTo>
                    <a:cubicBezTo>
                      <a:pt x="1727" y="495"/>
                      <a:pt x="1760" y="500"/>
                      <a:pt x="1789" y="508"/>
                    </a:cubicBezTo>
                    <a:cubicBezTo>
                      <a:pt x="1967" y="568"/>
                      <a:pt x="2231" y="746"/>
                      <a:pt x="2192" y="970"/>
                    </a:cubicBezTo>
                    <a:cubicBezTo>
                      <a:pt x="2165" y="1162"/>
                      <a:pt x="2020" y="1327"/>
                      <a:pt x="1881" y="1452"/>
                    </a:cubicBezTo>
                    <a:cubicBezTo>
                      <a:pt x="1578" y="1730"/>
                      <a:pt x="1188" y="1908"/>
                      <a:pt x="825" y="2100"/>
                    </a:cubicBezTo>
                    <a:cubicBezTo>
                      <a:pt x="794" y="2112"/>
                      <a:pt x="815" y="2160"/>
                      <a:pt x="846" y="2160"/>
                    </a:cubicBezTo>
                    <a:cubicBezTo>
                      <a:pt x="847" y="2160"/>
                      <a:pt x="849" y="2159"/>
                      <a:pt x="851" y="2159"/>
                    </a:cubicBezTo>
                    <a:cubicBezTo>
                      <a:pt x="1175" y="2067"/>
                      <a:pt x="1479" y="1908"/>
                      <a:pt x="1756" y="1717"/>
                    </a:cubicBezTo>
                    <a:cubicBezTo>
                      <a:pt x="2000" y="1545"/>
                      <a:pt x="2291" y="1281"/>
                      <a:pt x="2324" y="964"/>
                    </a:cubicBezTo>
                    <a:cubicBezTo>
                      <a:pt x="2350" y="647"/>
                      <a:pt x="1974" y="376"/>
                      <a:pt x="1683" y="363"/>
                    </a:cubicBezTo>
                    <a:cubicBezTo>
                      <a:pt x="1678" y="363"/>
                      <a:pt x="1672" y="363"/>
                      <a:pt x="1667" y="363"/>
                    </a:cubicBezTo>
                    <a:cubicBezTo>
                      <a:pt x="1338" y="363"/>
                      <a:pt x="1080" y="750"/>
                      <a:pt x="1353" y="1003"/>
                    </a:cubicBezTo>
                    <a:cubicBezTo>
                      <a:pt x="1419" y="1063"/>
                      <a:pt x="1492" y="1103"/>
                      <a:pt x="1571" y="1136"/>
                    </a:cubicBezTo>
                    <a:cubicBezTo>
                      <a:pt x="1584" y="1142"/>
                      <a:pt x="1597" y="1149"/>
                      <a:pt x="1611" y="1155"/>
                    </a:cubicBezTo>
                    <a:cubicBezTo>
                      <a:pt x="1644" y="1175"/>
                      <a:pt x="1630" y="1162"/>
                      <a:pt x="1597" y="1182"/>
                    </a:cubicBezTo>
                    <a:cubicBezTo>
                      <a:pt x="1545" y="1195"/>
                      <a:pt x="1505" y="1215"/>
                      <a:pt x="1452" y="1221"/>
                    </a:cubicBezTo>
                    <a:cubicBezTo>
                      <a:pt x="1425" y="1226"/>
                      <a:pt x="1397" y="1228"/>
                      <a:pt x="1370" y="1228"/>
                    </a:cubicBezTo>
                    <a:cubicBezTo>
                      <a:pt x="1276" y="1228"/>
                      <a:pt x="1183" y="1200"/>
                      <a:pt x="1122" y="1129"/>
                    </a:cubicBezTo>
                    <a:cubicBezTo>
                      <a:pt x="977" y="944"/>
                      <a:pt x="1063" y="647"/>
                      <a:pt x="1175" y="475"/>
                    </a:cubicBezTo>
                    <a:cubicBezTo>
                      <a:pt x="1267" y="337"/>
                      <a:pt x="1419" y="238"/>
                      <a:pt x="1571" y="172"/>
                    </a:cubicBezTo>
                    <a:cubicBezTo>
                      <a:pt x="1645" y="142"/>
                      <a:pt x="1718" y="128"/>
                      <a:pt x="1790" y="128"/>
                    </a:cubicBezTo>
                    <a:cubicBezTo>
                      <a:pt x="1924" y="128"/>
                      <a:pt x="2054" y="176"/>
                      <a:pt x="2179" y="257"/>
                    </a:cubicBezTo>
                    <a:cubicBezTo>
                      <a:pt x="2542" y="502"/>
                      <a:pt x="2753" y="924"/>
                      <a:pt x="2654" y="1360"/>
                    </a:cubicBezTo>
                    <a:cubicBezTo>
                      <a:pt x="2528" y="1875"/>
                      <a:pt x="2093" y="2212"/>
                      <a:pt x="1650" y="2456"/>
                    </a:cubicBezTo>
                    <a:cubicBezTo>
                      <a:pt x="1155" y="2733"/>
                      <a:pt x="620" y="2945"/>
                      <a:pt x="79" y="3103"/>
                    </a:cubicBezTo>
                    <a:cubicBezTo>
                      <a:pt x="1" y="3127"/>
                      <a:pt x="21" y="3239"/>
                      <a:pt x="90" y="3239"/>
                    </a:cubicBezTo>
                    <a:cubicBezTo>
                      <a:pt x="97" y="3239"/>
                      <a:pt x="104" y="3238"/>
                      <a:pt x="112" y="3235"/>
                    </a:cubicBezTo>
                    <a:cubicBezTo>
                      <a:pt x="620" y="3090"/>
                      <a:pt x="1115" y="2892"/>
                      <a:pt x="1584" y="2648"/>
                    </a:cubicBezTo>
                    <a:cubicBezTo>
                      <a:pt x="1980" y="2436"/>
                      <a:pt x="2383" y="2179"/>
                      <a:pt x="2614" y="1789"/>
                    </a:cubicBezTo>
                    <a:cubicBezTo>
                      <a:pt x="2826" y="1433"/>
                      <a:pt x="2885" y="977"/>
                      <a:pt x="2674" y="607"/>
                    </a:cubicBezTo>
                    <a:cubicBezTo>
                      <a:pt x="2496" y="307"/>
                      <a:pt x="2165" y="1"/>
                      <a:pt x="1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37"/>
              <p:cNvSpPr/>
              <p:nvPr/>
            </p:nvSpPr>
            <p:spPr>
              <a:xfrm>
                <a:off x="3988124" y="2203655"/>
                <a:ext cx="118981" cy="11687"/>
              </a:xfrm>
              <a:custGeom>
                <a:rect b="b" l="l" r="r" t="t"/>
                <a:pathLst>
                  <a:path extrusionOk="0" h="338" w="3441">
                    <a:moveTo>
                      <a:pt x="3374" y="1"/>
                    </a:moveTo>
                    <a:cubicBezTo>
                      <a:pt x="3104" y="14"/>
                      <a:pt x="2840" y="80"/>
                      <a:pt x="2569" y="113"/>
                    </a:cubicBezTo>
                    <a:cubicBezTo>
                      <a:pt x="2278" y="146"/>
                      <a:pt x="1988" y="172"/>
                      <a:pt x="1697" y="192"/>
                    </a:cubicBezTo>
                    <a:cubicBezTo>
                      <a:pt x="1549" y="199"/>
                      <a:pt x="1402" y="202"/>
                      <a:pt x="1256" y="202"/>
                    </a:cubicBezTo>
                    <a:cubicBezTo>
                      <a:pt x="1110" y="202"/>
                      <a:pt x="964" y="199"/>
                      <a:pt x="819" y="192"/>
                    </a:cubicBezTo>
                    <a:cubicBezTo>
                      <a:pt x="555" y="172"/>
                      <a:pt x="291" y="133"/>
                      <a:pt x="27" y="106"/>
                    </a:cubicBezTo>
                    <a:cubicBezTo>
                      <a:pt x="7" y="106"/>
                      <a:pt x="0" y="139"/>
                      <a:pt x="20" y="146"/>
                    </a:cubicBezTo>
                    <a:cubicBezTo>
                      <a:pt x="258" y="252"/>
                      <a:pt x="529" y="291"/>
                      <a:pt x="786" y="311"/>
                    </a:cubicBezTo>
                    <a:cubicBezTo>
                      <a:pt x="984" y="329"/>
                      <a:pt x="1182" y="338"/>
                      <a:pt x="1380" y="338"/>
                    </a:cubicBezTo>
                    <a:cubicBezTo>
                      <a:pt x="1479" y="338"/>
                      <a:pt x="1578" y="335"/>
                      <a:pt x="1677" y="331"/>
                    </a:cubicBezTo>
                    <a:cubicBezTo>
                      <a:pt x="1981" y="324"/>
                      <a:pt x="2278" y="298"/>
                      <a:pt x="2575" y="258"/>
                    </a:cubicBezTo>
                    <a:cubicBezTo>
                      <a:pt x="2846" y="225"/>
                      <a:pt x="3130" y="199"/>
                      <a:pt x="3388" y="106"/>
                    </a:cubicBezTo>
                    <a:cubicBezTo>
                      <a:pt x="3440" y="87"/>
                      <a:pt x="3434" y="1"/>
                      <a:pt x="33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37"/>
              <p:cNvSpPr/>
              <p:nvPr/>
            </p:nvSpPr>
            <p:spPr>
              <a:xfrm>
                <a:off x="3936119" y="2209499"/>
                <a:ext cx="135820" cy="135060"/>
              </a:xfrm>
              <a:custGeom>
                <a:rect b="b" l="l" r="r" t="t"/>
                <a:pathLst>
                  <a:path extrusionOk="0" h="3906" w="3928">
                    <a:moveTo>
                      <a:pt x="15" y="1"/>
                    </a:moveTo>
                    <a:cubicBezTo>
                      <a:pt x="10" y="1"/>
                      <a:pt x="1" y="7"/>
                      <a:pt x="5" y="17"/>
                    </a:cubicBezTo>
                    <a:cubicBezTo>
                      <a:pt x="144" y="485"/>
                      <a:pt x="388" y="908"/>
                      <a:pt x="659" y="1324"/>
                    </a:cubicBezTo>
                    <a:cubicBezTo>
                      <a:pt x="923" y="1727"/>
                      <a:pt x="1220" y="2110"/>
                      <a:pt x="1524" y="2480"/>
                    </a:cubicBezTo>
                    <a:cubicBezTo>
                      <a:pt x="2046" y="3127"/>
                      <a:pt x="2706" y="3899"/>
                      <a:pt x="3611" y="3906"/>
                    </a:cubicBezTo>
                    <a:cubicBezTo>
                      <a:pt x="3710" y="3906"/>
                      <a:pt x="3802" y="3886"/>
                      <a:pt x="3862" y="3807"/>
                    </a:cubicBezTo>
                    <a:cubicBezTo>
                      <a:pt x="3921" y="3721"/>
                      <a:pt x="3928" y="3595"/>
                      <a:pt x="3921" y="3496"/>
                    </a:cubicBezTo>
                    <a:cubicBezTo>
                      <a:pt x="3914" y="3272"/>
                      <a:pt x="3815" y="3061"/>
                      <a:pt x="3657" y="2902"/>
                    </a:cubicBezTo>
                    <a:cubicBezTo>
                      <a:pt x="3646" y="2890"/>
                      <a:pt x="3633" y="2885"/>
                      <a:pt x="3621" y="2885"/>
                    </a:cubicBezTo>
                    <a:cubicBezTo>
                      <a:pt x="3580" y="2885"/>
                      <a:pt x="3542" y="2939"/>
                      <a:pt x="3578" y="2975"/>
                    </a:cubicBezTo>
                    <a:cubicBezTo>
                      <a:pt x="3730" y="3127"/>
                      <a:pt x="3815" y="3318"/>
                      <a:pt x="3809" y="3529"/>
                    </a:cubicBezTo>
                    <a:cubicBezTo>
                      <a:pt x="3809" y="3628"/>
                      <a:pt x="3802" y="3761"/>
                      <a:pt x="3683" y="3787"/>
                    </a:cubicBezTo>
                    <a:cubicBezTo>
                      <a:pt x="3659" y="3792"/>
                      <a:pt x="3632" y="3794"/>
                      <a:pt x="3605" y="3794"/>
                    </a:cubicBezTo>
                    <a:cubicBezTo>
                      <a:pt x="3523" y="3794"/>
                      <a:pt x="3434" y="3775"/>
                      <a:pt x="3360" y="3761"/>
                    </a:cubicBezTo>
                    <a:cubicBezTo>
                      <a:pt x="2983" y="3681"/>
                      <a:pt x="2640" y="3477"/>
                      <a:pt x="2349" y="3219"/>
                    </a:cubicBezTo>
                    <a:cubicBezTo>
                      <a:pt x="2046" y="2948"/>
                      <a:pt x="1795" y="2625"/>
                      <a:pt x="1537" y="2308"/>
                    </a:cubicBezTo>
                    <a:cubicBezTo>
                      <a:pt x="1267" y="1971"/>
                      <a:pt x="1002" y="1628"/>
                      <a:pt x="758" y="1265"/>
                    </a:cubicBezTo>
                    <a:cubicBezTo>
                      <a:pt x="494" y="862"/>
                      <a:pt x="256" y="433"/>
                      <a:pt x="19" y="3"/>
                    </a:cubicBezTo>
                    <a:cubicBezTo>
                      <a:pt x="19" y="2"/>
                      <a:pt x="17" y="1"/>
                      <a:pt x="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37"/>
              <p:cNvSpPr/>
              <p:nvPr/>
            </p:nvSpPr>
            <p:spPr>
              <a:xfrm>
                <a:off x="3901576" y="2205246"/>
                <a:ext cx="187721" cy="159575"/>
              </a:xfrm>
              <a:custGeom>
                <a:rect b="b" l="l" r="r" t="t"/>
                <a:pathLst>
                  <a:path extrusionOk="0" h="4615" w="5429">
                    <a:moveTo>
                      <a:pt x="20" y="0"/>
                    </a:moveTo>
                    <a:cubicBezTo>
                      <a:pt x="11" y="0"/>
                      <a:pt x="1" y="6"/>
                      <a:pt x="1" y="14"/>
                    </a:cubicBezTo>
                    <a:cubicBezTo>
                      <a:pt x="54" y="424"/>
                      <a:pt x="219" y="820"/>
                      <a:pt x="384" y="1190"/>
                    </a:cubicBezTo>
                    <a:cubicBezTo>
                      <a:pt x="562" y="1573"/>
                      <a:pt x="773" y="1949"/>
                      <a:pt x="1018" y="2299"/>
                    </a:cubicBezTo>
                    <a:cubicBezTo>
                      <a:pt x="1500" y="2979"/>
                      <a:pt x="2094" y="3606"/>
                      <a:pt x="2794" y="4068"/>
                    </a:cubicBezTo>
                    <a:cubicBezTo>
                      <a:pt x="3150" y="4300"/>
                      <a:pt x="3547" y="4484"/>
                      <a:pt x="3969" y="4570"/>
                    </a:cubicBezTo>
                    <a:cubicBezTo>
                      <a:pt x="4111" y="4596"/>
                      <a:pt x="4267" y="4615"/>
                      <a:pt x="4424" y="4615"/>
                    </a:cubicBezTo>
                    <a:cubicBezTo>
                      <a:pt x="4677" y="4615"/>
                      <a:pt x="4930" y="4564"/>
                      <a:pt x="5118" y="4405"/>
                    </a:cubicBezTo>
                    <a:cubicBezTo>
                      <a:pt x="5389" y="4174"/>
                      <a:pt x="5428" y="3785"/>
                      <a:pt x="5395" y="3461"/>
                    </a:cubicBezTo>
                    <a:cubicBezTo>
                      <a:pt x="5369" y="3118"/>
                      <a:pt x="5290" y="2682"/>
                      <a:pt x="4920" y="2543"/>
                    </a:cubicBezTo>
                    <a:cubicBezTo>
                      <a:pt x="4864" y="2524"/>
                      <a:pt x="4805" y="2514"/>
                      <a:pt x="4747" y="2514"/>
                    </a:cubicBezTo>
                    <a:cubicBezTo>
                      <a:pt x="4628" y="2514"/>
                      <a:pt x="4512" y="2557"/>
                      <a:pt x="4431" y="2655"/>
                    </a:cubicBezTo>
                    <a:cubicBezTo>
                      <a:pt x="4313" y="2807"/>
                      <a:pt x="4306" y="3019"/>
                      <a:pt x="4332" y="3197"/>
                    </a:cubicBezTo>
                    <a:cubicBezTo>
                      <a:pt x="4352" y="3362"/>
                      <a:pt x="4392" y="3553"/>
                      <a:pt x="4530" y="3652"/>
                    </a:cubicBezTo>
                    <a:cubicBezTo>
                      <a:pt x="4588" y="3693"/>
                      <a:pt x="4651" y="3713"/>
                      <a:pt x="4719" y="3713"/>
                    </a:cubicBezTo>
                    <a:cubicBezTo>
                      <a:pt x="4729" y="3713"/>
                      <a:pt x="4738" y="3713"/>
                      <a:pt x="4748" y="3712"/>
                    </a:cubicBezTo>
                    <a:cubicBezTo>
                      <a:pt x="4847" y="3705"/>
                      <a:pt x="4867" y="3672"/>
                      <a:pt x="4880" y="3580"/>
                    </a:cubicBezTo>
                    <a:cubicBezTo>
                      <a:pt x="4880" y="3575"/>
                      <a:pt x="4874" y="3570"/>
                      <a:pt x="4865" y="3570"/>
                    </a:cubicBezTo>
                    <a:cubicBezTo>
                      <a:pt x="4862" y="3570"/>
                      <a:pt x="4858" y="3571"/>
                      <a:pt x="4854" y="3573"/>
                    </a:cubicBezTo>
                    <a:cubicBezTo>
                      <a:pt x="4828" y="3600"/>
                      <a:pt x="4784" y="3611"/>
                      <a:pt x="4741" y="3611"/>
                    </a:cubicBezTo>
                    <a:cubicBezTo>
                      <a:pt x="4708" y="3611"/>
                      <a:pt x="4675" y="3604"/>
                      <a:pt x="4649" y="3593"/>
                    </a:cubicBezTo>
                    <a:cubicBezTo>
                      <a:pt x="4577" y="3567"/>
                      <a:pt x="4530" y="3494"/>
                      <a:pt x="4504" y="3421"/>
                    </a:cubicBezTo>
                    <a:cubicBezTo>
                      <a:pt x="4451" y="3289"/>
                      <a:pt x="4431" y="3124"/>
                      <a:pt x="4445" y="2979"/>
                    </a:cubicBezTo>
                    <a:cubicBezTo>
                      <a:pt x="4458" y="2801"/>
                      <a:pt x="4550" y="2642"/>
                      <a:pt x="4742" y="2629"/>
                    </a:cubicBezTo>
                    <a:cubicBezTo>
                      <a:pt x="4751" y="2628"/>
                      <a:pt x="4760" y="2628"/>
                      <a:pt x="4769" y="2628"/>
                    </a:cubicBezTo>
                    <a:cubicBezTo>
                      <a:pt x="4942" y="2628"/>
                      <a:pt x="5096" y="2749"/>
                      <a:pt x="5178" y="2893"/>
                    </a:cubicBezTo>
                    <a:cubicBezTo>
                      <a:pt x="5329" y="3170"/>
                      <a:pt x="5349" y="3580"/>
                      <a:pt x="5290" y="3884"/>
                    </a:cubicBezTo>
                    <a:cubicBezTo>
                      <a:pt x="5257" y="4035"/>
                      <a:pt x="5191" y="4187"/>
                      <a:pt x="5072" y="4293"/>
                    </a:cubicBezTo>
                    <a:cubicBezTo>
                      <a:pt x="4933" y="4425"/>
                      <a:pt x="4735" y="4471"/>
                      <a:pt x="4544" y="4478"/>
                    </a:cubicBezTo>
                    <a:cubicBezTo>
                      <a:pt x="4506" y="4480"/>
                      <a:pt x="4469" y="4481"/>
                      <a:pt x="4432" y="4481"/>
                    </a:cubicBezTo>
                    <a:cubicBezTo>
                      <a:pt x="3728" y="4481"/>
                      <a:pt x="3069" y="4132"/>
                      <a:pt x="2523" y="3705"/>
                    </a:cubicBezTo>
                    <a:cubicBezTo>
                      <a:pt x="1968" y="3263"/>
                      <a:pt x="1486" y="2728"/>
                      <a:pt x="1090" y="2140"/>
                    </a:cubicBezTo>
                    <a:cubicBezTo>
                      <a:pt x="866" y="1810"/>
                      <a:pt x="668" y="1467"/>
                      <a:pt x="489" y="1104"/>
                    </a:cubicBezTo>
                    <a:cubicBezTo>
                      <a:pt x="318" y="747"/>
                      <a:pt x="199" y="371"/>
                      <a:pt x="34" y="8"/>
                    </a:cubicBezTo>
                    <a:cubicBezTo>
                      <a:pt x="31" y="3"/>
                      <a:pt x="26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37"/>
              <p:cNvSpPr/>
              <p:nvPr/>
            </p:nvSpPr>
            <p:spPr>
              <a:xfrm>
                <a:off x="3784013" y="2224955"/>
                <a:ext cx="94016" cy="204318"/>
              </a:xfrm>
              <a:custGeom>
                <a:rect b="b" l="l" r="r" t="t"/>
                <a:pathLst>
                  <a:path extrusionOk="0" h="5909" w="2719">
                    <a:moveTo>
                      <a:pt x="2697" y="1"/>
                    </a:moveTo>
                    <a:cubicBezTo>
                      <a:pt x="2690" y="1"/>
                      <a:pt x="2684" y="4"/>
                      <a:pt x="2681" y="12"/>
                    </a:cubicBezTo>
                    <a:cubicBezTo>
                      <a:pt x="2615" y="210"/>
                      <a:pt x="2556" y="395"/>
                      <a:pt x="2516" y="593"/>
                    </a:cubicBezTo>
                    <a:cubicBezTo>
                      <a:pt x="2476" y="771"/>
                      <a:pt x="2450" y="956"/>
                      <a:pt x="2424" y="1135"/>
                    </a:cubicBezTo>
                    <a:cubicBezTo>
                      <a:pt x="2384" y="1518"/>
                      <a:pt x="2364" y="1907"/>
                      <a:pt x="2351" y="2290"/>
                    </a:cubicBezTo>
                    <a:cubicBezTo>
                      <a:pt x="2338" y="2680"/>
                      <a:pt x="2331" y="3069"/>
                      <a:pt x="2305" y="3459"/>
                    </a:cubicBezTo>
                    <a:cubicBezTo>
                      <a:pt x="2278" y="3848"/>
                      <a:pt x="2252" y="4245"/>
                      <a:pt x="2159" y="4628"/>
                    </a:cubicBezTo>
                    <a:cubicBezTo>
                      <a:pt x="2080" y="4964"/>
                      <a:pt x="1935" y="5281"/>
                      <a:pt x="1677" y="5519"/>
                    </a:cubicBezTo>
                    <a:cubicBezTo>
                      <a:pt x="1503" y="5679"/>
                      <a:pt x="1286" y="5774"/>
                      <a:pt x="1057" y="5774"/>
                    </a:cubicBezTo>
                    <a:cubicBezTo>
                      <a:pt x="983" y="5774"/>
                      <a:pt x="908" y="5764"/>
                      <a:pt x="832" y="5743"/>
                    </a:cubicBezTo>
                    <a:cubicBezTo>
                      <a:pt x="548" y="5664"/>
                      <a:pt x="297" y="5440"/>
                      <a:pt x="192" y="5169"/>
                    </a:cubicBezTo>
                    <a:cubicBezTo>
                      <a:pt x="139" y="5024"/>
                      <a:pt x="119" y="4865"/>
                      <a:pt x="159" y="4713"/>
                    </a:cubicBezTo>
                    <a:cubicBezTo>
                      <a:pt x="197" y="4569"/>
                      <a:pt x="320" y="4426"/>
                      <a:pt x="475" y="4426"/>
                    </a:cubicBezTo>
                    <a:cubicBezTo>
                      <a:pt x="505" y="4426"/>
                      <a:pt x="536" y="4431"/>
                      <a:pt x="568" y="4443"/>
                    </a:cubicBezTo>
                    <a:cubicBezTo>
                      <a:pt x="740" y="4502"/>
                      <a:pt x="865" y="4746"/>
                      <a:pt x="694" y="4878"/>
                    </a:cubicBezTo>
                    <a:cubicBezTo>
                      <a:pt x="667" y="4901"/>
                      <a:pt x="625" y="4920"/>
                      <a:pt x="586" y="4920"/>
                    </a:cubicBezTo>
                    <a:cubicBezTo>
                      <a:pt x="568" y="4920"/>
                      <a:pt x="550" y="4916"/>
                      <a:pt x="535" y="4905"/>
                    </a:cubicBezTo>
                    <a:cubicBezTo>
                      <a:pt x="456" y="4845"/>
                      <a:pt x="495" y="4720"/>
                      <a:pt x="515" y="4647"/>
                    </a:cubicBezTo>
                    <a:cubicBezTo>
                      <a:pt x="527" y="4608"/>
                      <a:pt x="497" y="4583"/>
                      <a:pt x="466" y="4583"/>
                    </a:cubicBezTo>
                    <a:cubicBezTo>
                      <a:pt x="445" y="4583"/>
                      <a:pt x="424" y="4594"/>
                      <a:pt x="416" y="4621"/>
                    </a:cubicBezTo>
                    <a:cubicBezTo>
                      <a:pt x="377" y="4779"/>
                      <a:pt x="383" y="4997"/>
                      <a:pt x="588" y="5011"/>
                    </a:cubicBezTo>
                    <a:cubicBezTo>
                      <a:pt x="592" y="5011"/>
                      <a:pt x="596" y="5011"/>
                      <a:pt x="601" y="5011"/>
                    </a:cubicBezTo>
                    <a:cubicBezTo>
                      <a:pt x="754" y="5011"/>
                      <a:pt x="892" y="4894"/>
                      <a:pt x="898" y="4740"/>
                    </a:cubicBezTo>
                    <a:cubicBezTo>
                      <a:pt x="916" y="4518"/>
                      <a:pt x="692" y="4312"/>
                      <a:pt x="475" y="4312"/>
                    </a:cubicBezTo>
                    <a:cubicBezTo>
                      <a:pt x="446" y="4312"/>
                      <a:pt x="418" y="4316"/>
                      <a:pt x="390" y="4324"/>
                    </a:cubicBezTo>
                    <a:cubicBezTo>
                      <a:pt x="46" y="4423"/>
                      <a:pt x="0" y="4878"/>
                      <a:pt x="93" y="5169"/>
                    </a:cubicBezTo>
                    <a:cubicBezTo>
                      <a:pt x="192" y="5479"/>
                      <a:pt x="443" y="5724"/>
                      <a:pt x="746" y="5842"/>
                    </a:cubicBezTo>
                    <a:cubicBezTo>
                      <a:pt x="861" y="5887"/>
                      <a:pt x="978" y="5909"/>
                      <a:pt x="1094" y="5909"/>
                    </a:cubicBezTo>
                    <a:cubicBezTo>
                      <a:pt x="1321" y="5909"/>
                      <a:pt x="1545" y="5828"/>
                      <a:pt x="1737" y="5684"/>
                    </a:cubicBezTo>
                    <a:cubicBezTo>
                      <a:pt x="2060" y="5440"/>
                      <a:pt x="2232" y="5057"/>
                      <a:pt x="2324" y="4674"/>
                    </a:cubicBezTo>
                    <a:cubicBezTo>
                      <a:pt x="2437" y="4205"/>
                      <a:pt x="2463" y="3723"/>
                      <a:pt x="2476" y="3248"/>
                    </a:cubicBezTo>
                    <a:cubicBezTo>
                      <a:pt x="2516" y="2171"/>
                      <a:pt x="2457" y="1075"/>
                      <a:pt x="2714" y="25"/>
                    </a:cubicBezTo>
                    <a:cubicBezTo>
                      <a:pt x="2718" y="9"/>
                      <a:pt x="2708" y="1"/>
                      <a:pt x="26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37"/>
              <p:cNvSpPr/>
              <p:nvPr/>
            </p:nvSpPr>
            <p:spPr>
              <a:xfrm>
                <a:off x="3762990" y="2230073"/>
                <a:ext cx="148580" cy="222714"/>
              </a:xfrm>
              <a:custGeom>
                <a:rect b="b" l="l" r="r" t="t"/>
                <a:pathLst>
                  <a:path extrusionOk="0" h="6441" w="4297">
                    <a:moveTo>
                      <a:pt x="4267" y="1"/>
                    </a:moveTo>
                    <a:cubicBezTo>
                      <a:pt x="4255" y="1"/>
                      <a:pt x="4243" y="8"/>
                      <a:pt x="4240" y="23"/>
                    </a:cubicBezTo>
                    <a:cubicBezTo>
                      <a:pt x="3976" y="1020"/>
                      <a:pt x="4029" y="2069"/>
                      <a:pt x="3943" y="3086"/>
                    </a:cubicBezTo>
                    <a:cubicBezTo>
                      <a:pt x="3903" y="3595"/>
                      <a:pt x="3830" y="4103"/>
                      <a:pt x="3685" y="4592"/>
                    </a:cubicBezTo>
                    <a:cubicBezTo>
                      <a:pt x="3619" y="4829"/>
                      <a:pt x="3533" y="5067"/>
                      <a:pt x="3415" y="5292"/>
                    </a:cubicBezTo>
                    <a:cubicBezTo>
                      <a:pt x="3309" y="5477"/>
                      <a:pt x="3164" y="5642"/>
                      <a:pt x="2999" y="5780"/>
                    </a:cubicBezTo>
                    <a:cubicBezTo>
                      <a:pt x="2682" y="6058"/>
                      <a:pt x="2279" y="6243"/>
                      <a:pt x="1850" y="6243"/>
                    </a:cubicBezTo>
                    <a:cubicBezTo>
                      <a:pt x="1500" y="6243"/>
                      <a:pt x="1136" y="6150"/>
                      <a:pt x="826" y="6005"/>
                    </a:cubicBezTo>
                    <a:cubicBezTo>
                      <a:pt x="661" y="5932"/>
                      <a:pt x="503" y="5840"/>
                      <a:pt x="377" y="5708"/>
                    </a:cubicBezTo>
                    <a:cubicBezTo>
                      <a:pt x="232" y="5556"/>
                      <a:pt x="166" y="5364"/>
                      <a:pt x="153" y="5153"/>
                    </a:cubicBezTo>
                    <a:cubicBezTo>
                      <a:pt x="139" y="4697"/>
                      <a:pt x="291" y="4057"/>
                      <a:pt x="787" y="3898"/>
                    </a:cubicBezTo>
                    <a:cubicBezTo>
                      <a:pt x="854" y="3878"/>
                      <a:pt x="924" y="3868"/>
                      <a:pt x="993" y="3868"/>
                    </a:cubicBezTo>
                    <a:cubicBezTo>
                      <a:pt x="1165" y="3868"/>
                      <a:pt x="1334" y="3930"/>
                      <a:pt x="1467" y="4044"/>
                    </a:cubicBezTo>
                    <a:cubicBezTo>
                      <a:pt x="1632" y="4182"/>
                      <a:pt x="1704" y="4394"/>
                      <a:pt x="1685" y="4605"/>
                    </a:cubicBezTo>
                    <a:cubicBezTo>
                      <a:pt x="1671" y="4836"/>
                      <a:pt x="1539" y="5061"/>
                      <a:pt x="1308" y="5140"/>
                    </a:cubicBezTo>
                    <a:cubicBezTo>
                      <a:pt x="1247" y="5162"/>
                      <a:pt x="1184" y="5177"/>
                      <a:pt x="1123" y="5177"/>
                    </a:cubicBezTo>
                    <a:cubicBezTo>
                      <a:pt x="1057" y="5177"/>
                      <a:pt x="993" y="5161"/>
                      <a:pt x="932" y="5120"/>
                    </a:cubicBezTo>
                    <a:cubicBezTo>
                      <a:pt x="813" y="5041"/>
                      <a:pt x="734" y="4902"/>
                      <a:pt x="754" y="4757"/>
                    </a:cubicBezTo>
                    <a:cubicBezTo>
                      <a:pt x="754" y="4749"/>
                      <a:pt x="746" y="4743"/>
                      <a:pt x="739" y="4743"/>
                    </a:cubicBezTo>
                    <a:cubicBezTo>
                      <a:pt x="734" y="4743"/>
                      <a:pt x="730" y="4745"/>
                      <a:pt x="727" y="4750"/>
                    </a:cubicBezTo>
                    <a:cubicBezTo>
                      <a:pt x="668" y="4948"/>
                      <a:pt x="767" y="5160"/>
                      <a:pt x="952" y="5259"/>
                    </a:cubicBezTo>
                    <a:cubicBezTo>
                      <a:pt x="1029" y="5298"/>
                      <a:pt x="1111" y="5317"/>
                      <a:pt x="1192" y="5317"/>
                    </a:cubicBezTo>
                    <a:cubicBezTo>
                      <a:pt x="1342" y="5317"/>
                      <a:pt x="1490" y="5256"/>
                      <a:pt x="1605" y="5153"/>
                    </a:cubicBezTo>
                    <a:cubicBezTo>
                      <a:pt x="1935" y="4876"/>
                      <a:pt x="1929" y="4334"/>
                      <a:pt x="1632" y="4031"/>
                    </a:cubicBezTo>
                    <a:cubicBezTo>
                      <a:pt x="1470" y="3869"/>
                      <a:pt x="1251" y="3788"/>
                      <a:pt x="1031" y="3788"/>
                    </a:cubicBezTo>
                    <a:cubicBezTo>
                      <a:pt x="838" y="3788"/>
                      <a:pt x="644" y="3851"/>
                      <a:pt x="489" y="3978"/>
                    </a:cubicBezTo>
                    <a:cubicBezTo>
                      <a:pt x="291" y="4149"/>
                      <a:pt x="179" y="4407"/>
                      <a:pt x="113" y="4658"/>
                    </a:cubicBezTo>
                    <a:cubicBezTo>
                      <a:pt x="40" y="4929"/>
                      <a:pt x="1" y="5239"/>
                      <a:pt x="100" y="5510"/>
                    </a:cubicBezTo>
                    <a:cubicBezTo>
                      <a:pt x="232" y="5886"/>
                      <a:pt x="621" y="6110"/>
                      <a:pt x="965" y="6249"/>
                    </a:cubicBezTo>
                    <a:cubicBezTo>
                      <a:pt x="1248" y="6363"/>
                      <a:pt x="1565" y="6440"/>
                      <a:pt x="1877" y="6440"/>
                    </a:cubicBezTo>
                    <a:cubicBezTo>
                      <a:pt x="1979" y="6440"/>
                      <a:pt x="2080" y="6432"/>
                      <a:pt x="2180" y="6414"/>
                    </a:cubicBezTo>
                    <a:cubicBezTo>
                      <a:pt x="2675" y="6322"/>
                      <a:pt x="3131" y="6011"/>
                      <a:pt x="3415" y="5602"/>
                    </a:cubicBezTo>
                    <a:cubicBezTo>
                      <a:pt x="3566" y="5391"/>
                      <a:pt x="3659" y="5146"/>
                      <a:pt x="3738" y="4902"/>
                    </a:cubicBezTo>
                    <a:cubicBezTo>
                      <a:pt x="3837" y="4618"/>
                      <a:pt x="3910" y="4328"/>
                      <a:pt x="3963" y="4037"/>
                    </a:cubicBezTo>
                    <a:cubicBezTo>
                      <a:pt x="4088" y="3383"/>
                      <a:pt x="4121" y="2723"/>
                      <a:pt x="4154" y="2069"/>
                    </a:cubicBezTo>
                    <a:cubicBezTo>
                      <a:pt x="4187" y="1389"/>
                      <a:pt x="4227" y="709"/>
                      <a:pt x="4293" y="29"/>
                    </a:cubicBezTo>
                    <a:cubicBezTo>
                      <a:pt x="4296" y="11"/>
                      <a:pt x="4282" y="1"/>
                      <a:pt x="42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37"/>
              <p:cNvSpPr/>
              <p:nvPr/>
            </p:nvSpPr>
            <p:spPr>
              <a:xfrm>
                <a:off x="3759567" y="2253481"/>
                <a:ext cx="85579" cy="91215"/>
              </a:xfrm>
              <a:custGeom>
                <a:rect b="b" l="l" r="r" t="t"/>
                <a:pathLst>
                  <a:path extrusionOk="0" h="2638" w="2475">
                    <a:moveTo>
                      <a:pt x="2453" y="1"/>
                    </a:moveTo>
                    <a:cubicBezTo>
                      <a:pt x="2449" y="1"/>
                      <a:pt x="2446" y="2"/>
                      <a:pt x="2444" y="6"/>
                    </a:cubicBezTo>
                    <a:cubicBezTo>
                      <a:pt x="2266" y="224"/>
                      <a:pt x="2180" y="481"/>
                      <a:pt x="2087" y="745"/>
                    </a:cubicBezTo>
                    <a:cubicBezTo>
                      <a:pt x="1982" y="1062"/>
                      <a:pt x="1869" y="1366"/>
                      <a:pt x="1711" y="1663"/>
                    </a:cubicBezTo>
                    <a:cubicBezTo>
                      <a:pt x="1559" y="1947"/>
                      <a:pt x="1381" y="2244"/>
                      <a:pt x="1090" y="2396"/>
                    </a:cubicBezTo>
                    <a:cubicBezTo>
                      <a:pt x="980" y="2456"/>
                      <a:pt x="858" y="2489"/>
                      <a:pt x="738" y="2489"/>
                    </a:cubicBezTo>
                    <a:cubicBezTo>
                      <a:pt x="555" y="2489"/>
                      <a:pt x="378" y="2414"/>
                      <a:pt x="258" y="2251"/>
                    </a:cubicBezTo>
                    <a:cubicBezTo>
                      <a:pt x="47" y="1969"/>
                      <a:pt x="146" y="1569"/>
                      <a:pt x="442" y="1395"/>
                    </a:cubicBezTo>
                    <a:lnTo>
                      <a:pt x="442" y="1395"/>
                    </a:lnTo>
                    <a:cubicBezTo>
                      <a:pt x="516" y="1585"/>
                      <a:pt x="525" y="1800"/>
                      <a:pt x="483" y="2004"/>
                    </a:cubicBezTo>
                    <a:lnTo>
                      <a:pt x="483" y="2004"/>
                    </a:lnTo>
                    <a:cubicBezTo>
                      <a:pt x="429" y="1901"/>
                      <a:pt x="429" y="1781"/>
                      <a:pt x="450" y="1657"/>
                    </a:cubicBezTo>
                    <a:cubicBezTo>
                      <a:pt x="454" y="1643"/>
                      <a:pt x="443" y="1629"/>
                      <a:pt x="431" y="1629"/>
                    </a:cubicBezTo>
                    <a:cubicBezTo>
                      <a:pt x="426" y="1629"/>
                      <a:pt x="421" y="1631"/>
                      <a:pt x="417" y="1637"/>
                    </a:cubicBezTo>
                    <a:cubicBezTo>
                      <a:pt x="278" y="1789"/>
                      <a:pt x="337" y="2026"/>
                      <a:pt x="470" y="2158"/>
                    </a:cubicBezTo>
                    <a:cubicBezTo>
                      <a:pt x="480" y="2171"/>
                      <a:pt x="494" y="2177"/>
                      <a:pt x="508" y="2177"/>
                    </a:cubicBezTo>
                    <a:cubicBezTo>
                      <a:pt x="530" y="2177"/>
                      <a:pt x="551" y="2163"/>
                      <a:pt x="555" y="2139"/>
                    </a:cubicBezTo>
                    <a:cubicBezTo>
                      <a:pt x="628" y="1868"/>
                      <a:pt x="595" y="1604"/>
                      <a:pt x="483" y="1346"/>
                    </a:cubicBezTo>
                    <a:cubicBezTo>
                      <a:pt x="478" y="1331"/>
                      <a:pt x="465" y="1324"/>
                      <a:pt x="451" y="1324"/>
                    </a:cubicBezTo>
                    <a:cubicBezTo>
                      <a:pt x="446" y="1324"/>
                      <a:pt x="441" y="1325"/>
                      <a:pt x="437" y="1326"/>
                    </a:cubicBezTo>
                    <a:cubicBezTo>
                      <a:pt x="172" y="1458"/>
                      <a:pt x="1" y="1762"/>
                      <a:pt x="54" y="2053"/>
                    </a:cubicBezTo>
                    <a:cubicBezTo>
                      <a:pt x="106" y="2356"/>
                      <a:pt x="364" y="2601"/>
                      <a:pt x="668" y="2634"/>
                    </a:cubicBezTo>
                    <a:cubicBezTo>
                      <a:pt x="696" y="2636"/>
                      <a:pt x="724" y="2638"/>
                      <a:pt x="751" y="2638"/>
                    </a:cubicBezTo>
                    <a:cubicBezTo>
                      <a:pt x="1477" y="2638"/>
                      <a:pt x="1877" y="1734"/>
                      <a:pt x="2081" y="1155"/>
                    </a:cubicBezTo>
                    <a:cubicBezTo>
                      <a:pt x="2147" y="970"/>
                      <a:pt x="2200" y="772"/>
                      <a:pt x="2259" y="580"/>
                    </a:cubicBezTo>
                    <a:cubicBezTo>
                      <a:pt x="2312" y="389"/>
                      <a:pt x="2398" y="211"/>
                      <a:pt x="2470" y="26"/>
                    </a:cubicBezTo>
                    <a:cubicBezTo>
                      <a:pt x="2475" y="11"/>
                      <a:pt x="2463" y="1"/>
                      <a:pt x="24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37"/>
              <p:cNvSpPr/>
              <p:nvPr/>
            </p:nvSpPr>
            <p:spPr>
              <a:xfrm>
                <a:off x="3758425" y="2285881"/>
                <a:ext cx="39557" cy="48028"/>
              </a:xfrm>
              <a:custGeom>
                <a:rect b="b" l="l" r="r" t="t"/>
                <a:pathLst>
                  <a:path extrusionOk="0" h="1389" w="1144">
                    <a:moveTo>
                      <a:pt x="423" y="1056"/>
                    </a:moveTo>
                    <a:cubicBezTo>
                      <a:pt x="425" y="1056"/>
                      <a:pt x="426" y="1057"/>
                      <a:pt x="427" y="1057"/>
                    </a:cubicBezTo>
                    <a:lnTo>
                      <a:pt x="427" y="1057"/>
                    </a:lnTo>
                    <a:cubicBezTo>
                      <a:pt x="428" y="1057"/>
                      <a:pt x="429" y="1057"/>
                      <a:pt x="430" y="1056"/>
                    </a:cubicBezTo>
                    <a:close/>
                    <a:moveTo>
                      <a:pt x="783" y="0"/>
                    </a:moveTo>
                    <a:cubicBezTo>
                      <a:pt x="649" y="0"/>
                      <a:pt x="504" y="58"/>
                      <a:pt x="403" y="119"/>
                    </a:cubicBezTo>
                    <a:cubicBezTo>
                      <a:pt x="179" y="244"/>
                      <a:pt x="40" y="462"/>
                      <a:pt x="1" y="713"/>
                    </a:cubicBezTo>
                    <a:cubicBezTo>
                      <a:pt x="1" y="717"/>
                      <a:pt x="5" y="721"/>
                      <a:pt x="10" y="721"/>
                    </a:cubicBezTo>
                    <a:cubicBezTo>
                      <a:pt x="14" y="721"/>
                      <a:pt x="18" y="719"/>
                      <a:pt x="21" y="713"/>
                    </a:cubicBezTo>
                    <a:cubicBezTo>
                      <a:pt x="73" y="548"/>
                      <a:pt x="199" y="389"/>
                      <a:pt x="344" y="284"/>
                    </a:cubicBezTo>
                    <a:cubicBezTo>
                      <a:pt x="458" y="199"/>
                      <a:pt x="610" y="118"/>
                      <a:pt x="759" y="118"/>
                    </a:cubicBezTo>
                    <a:cubicBezTo>
                      <a:pt x="784" y="118"/>
                      <a:pt x="808" y="121"/>
                      <a:pt x="833" y="125"/>
                    </a:cubicBezTo>
                    <a:cubicBezTo>
                      <a:pt x="945" y="145"/>
                      <a:pt x="965" y="238"/>
                      <a:pt x="985" y="343"/>
                    </a:cubicBezTo>
                    <a:cubicBezTo>
                      <a:pt x="1004" y="462"/>
                      <a:pt x="1018" y="581"/>
                      <a:pt x="1018" y="700"/>
                    </a:cubicBezTo>
                    <a:cubicBezTo>
                      <a:pt x="1018" y="891"/>
                      <a:pt x="991" y="1142"/>
                      <a:pt x="806" y="1254"/>
                    </a:cubicBezTo>
                    <a:cubicBezTo>
                      <a:pt x="765" y="1278"/>
                      <a:pt x="719" y="1291"/>
                      <a:pt x="674" y="1291"/>
                    </a:cubicBezTo>
                    <a:cubicBezTo>
                      <a:pt x="620" y="1291"/>
                      <a:pt x="566" y="1272"/>
                      <a:pt x="522" y="1228"/>
                    </a:cubicBezTo>
                    <a:cubicBezTo>
                      <a:pt x="476" y="1188"/>
                      <a:pt x="476" y="1142"/>
                      <a:pt x="456" y="1089"/>
                    </a:cubicBezTo>
                    <a:cubicBezTo>
                      <a:pt x="450" y="1083"/>
                      <a:pt x="439" y="1062"/>
                      <a:pt x="427" y="1057"/>
                    </a:cubicBezTo>
                    <a:lnTo>
                      <a:pt x="427" y="1057"/>
                    </a:lnTo>
                    <a:cubicBezTo>
                      <a:pt x="339" y="1085"/>
                      <a:pt x="404" y="1228"/>
                      <a:pt x="443" y="1268"/>
                    </a:cubicBezTo>
                    <a:cubicBezTo>
                      <a:pt x="496" y="1344"/>
                      <a:pt x="585" y="1389"/>
                      <a:pt x="678" y="1389"/>
                    </a:cubicBezTo>
                    <a:cubicBezTo>
                      <a:pt x="690" y="1389"/>
                      <a:pt x="702" y="1388"/>
                      <a:pt x="714" y="1386"/>
                    </a:cubicBezTo>
                    <a:cubicBezTo>
                      <a:pt x="965" y="1367"/>
                      <a:pt x="1097" y="1122"/>
                      <a:pt x="1123" y="898"/>
                    </a:cubicBezTo>
                    <a:cubicBezTo>
                      <a:pt x="1143" y="753"/>
                      <a:pt x="1136" y="601"/>
                      <a:pt x="1117" y="455"/>
                    </a:cubicBezTo>
                    <a:cubicBezTo>
                      <a:pt x="1103" y="337"/>
                      <a:pt x="1103" y="178"/>
                      <a:pt x="1011" y="86"/>
                    </a:cubicBezTo>
                    <a:cubicBezTo>
                      <a:pt x="949" y="24"/>
                      <a:pt x="868" y="0"/>
                      <a:pt x="7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37"/>
              <p:cNvSpPr/>
              <p:nvPr/>
            </p:nvSpPr>
            <p:spPr>
              <a:xfrm>
                <a:off x="3753654" y="2249021"/>
                <a:ext cx="120330" cy="108297"/>
              </a:xfrm>
              <a:custGeom>
                <a:rect b="b" l="l" r="r" t="t"/>
                <a:pathLst>
                  <a:path extrusionOk="0" h="3132" w="3480">
                    <a:moveTo>
                      <a:pt x="3452" y="1"/>
                    </a:moveTo>
                    <a:cubicBezTo>
                      <a:pt x="3441" y="1"/>
                      <a:pt x="3430" y="8"/>
                      <a:pt x="3427" y="23"/>
                    </a:cubicBezTo>
                    <a:cubicBezTo>
                      <a:pt x="3209" y="815"/>
                      <a:pt x="2820" y="1568"/>
                      <a:pt x="2331" y="2228"/>
                    </a:cubicBezTo>
                    <a:cubicBezTo>
                      <a:pt x="2093" y="2552"/>
                      <a:pt x="1783" y="2822"/>
                      <a:pt x="1387" y="2934"/>
                    </a:cubicBezTo>
                    <a:cubicBezTo>
                      <a:pt x="1255" y="2971"/>
                      <a:pt x="1105" y="2996"/>
                      <a:pt x="956" y="2996"/>
                    </a:cubicBezTo>
                    <a:cubicBezTo>
                      <a:pt x="700" y="2996"/>
                      <a:pt x="447" y="2923"/>
                      <a:pt x="297" y="2710"/>
                    </a:cubicBezTo>
                    <a:cubicBezTo>
                      <a:pt x="73" y="2393"/>
                      <a:pt x="165" y="1951"/>
                      <a:pt x="211" y="1594"/>
                    </a:cubicBezTo>
                    <a:cubicBezTo>
                      <a:pt x="211" y="1591"/>
                      <a:pt x="208" y="1589"/>
                      <a:pt x="204" y="1589"/>
                    </a:cubicBezTo>
                    <a:cubicBezTo>
                      <a:pt x="200" y="1589"/>
                      <a:pt x="195" y="1591"/>
                      <a:pt x="192" y="1594"/>
                    </a:cubicBezTo>
                    <a:lnTo>
                      <a:pt x="198" y="1594"/>
                    </a:lnTo>
                    <a:cubicBezTo>
                      <a:pt x="79" y="1931"/>
                      <a:pt x="0" y="2327"/>
                      <a:pt x="145" y="2664"/>
                    </a:cubicBezTo>
                    <a:cubicBezTo>
                      <a:pt x="287" y="3001"/>
                      <a:pt x="635" y="3131"/>
                      <a:pt x="977" y="3131"/>
                    </a:cubicBezTo>
                    <a:cubicBezTo>
                      <a:pt x="1017" y="3131"/>
                      <a:pt x="1057" y="3129"/>
                      <a:pt x="1096" y="3126"/>
                    </a:cubicBezTo>
                    <a:cubicBezTo>
                      <a:pt x="1525" y="3093"/>
                      <a:pt x="1922" y="2895"/>
                      <a:pt x="2212" y="2585"/>
                    </a:cubicBezTo>
                    <a:cubicBezTo>
                      <a:pt x="2516" y="2261"/>
                      <a:pt x="2734" y="1858"/>
                      <a:pt x="2945" y="1482"/>
                    </a:cubicBezTo>
                    <a:cubicBezTo>
                      <a:pt x="3202" y="1033"/>
                      <a:pt x="3447" y="551"/>
                      <a:pt x="3480" y="29"/>
                    </a:cubicBezTo>
                    <a:cubicBezTo>
                      <a:pt x="3480" y="11"/>
                      <a:pt x="3466" y="1"/>
                      <a:pt x="34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37"/>
              <p:cNvSpPr/>
              <p:nvPr/>
            </p:nvSpPr>
            <p:spPr>
              <a:xfrm>
                <a:off x="3786572" y="2304068"/>
                <a:ext cx="38277" cy="30013"/>
              </a:xfrm>
              <a:custGeom>
                <a:rect b="b" l="l" r="r" t="t"/>
                <a:pathLst>
                  <a:path extrusionOk="0" h="868" w="1107">
                    <a:moveTo>
                      <a:pt x="1093" y="0"/>
                    </a:moveTo>
                    <a:cubicBezTo>
                      <a:pt x="1091" y="0"/>
                      <a:pt x="1090" y="1"/>
                      <a:pt x="1088" y="2"/>
                    </a:cubicBezTo>
                    <a:cubicBezTo>
                      <a:pt x="884" y="121"/>
                      <a:pt x="765" y="319"/>
                      <a:pt x="606" y="484"/>
                    </a:cubicBezTo>
                    <a:cubicBezTo>
                      <a:pt x="527" y="563"/>
                      <a:pt x="441" y="656"/>
                      <a:pt x="349" y="715"/>
                    </a:cubicBezTo>
                    <a:cubicBezTo>
                      <a:pt x="294" y="746"/>
                      <a:pt x="228" y="766"/>
                      <a:pt x="164" y="766"/>
                    </a:cubicBezTo>
                    <a:cubicBezTo>
                      <a:pt x="120" y="766"/>
                      <a:pt x="76" y="757"/>
                      <a:pt x="38" y="735"/>
                    </a:cubicBezTo>
                    <a:cubicBezTo>
                      <a:pt x="37" y="734"/>
                      <a:pt x="35" y="734"/>
                      <a:pt x="33" y="734"/>
                    </a:cubicBezTo>
                    <a:cubicBezTo>
                      <a:pt x="19" y="734"/>
                      <a:pt x="1" y="751"/>
                      <a:pt x="12" y="768"/>
                    </a:cubicBezTo>
                    <a:cubicBezTo>
                      <a:pt x="65" y="840"/>
                      <a:pt x="130" y="868"/>
                      <a:pt x="198" y="868"/>
                    </a:cubicBezTo>
                    <a:cubicBezTo>
                      <a:pt x="342" y="868"/>
                      <a:pt x="501" y="743"/>
                      <a:pt x="600" y="649"/>
                    </a:cubicBezTo>
                    <a:cubicBezTo>
                      <a:pt x="699" y="557"/>
                      <a:pt x="785" y="451"/>
                      <a:pt x="864" y="345"/>
                    </a:cubicBezTo>
                    <a:cubicBezTo>
                      <a:pt x="950" y="246"/>
                      <a:pt x="1029" y="134"/>
                      <a:pt x="1102" y="22"/>
                    </a:cubicBezTo>
                    <a:cubicBezTo>
                      <a:pt x="1107" y="11"/>
                      <a:pt x="1099" y="0"/>
                      <a:pt x="10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37"/>
              <p:cNvSpPr/>
              <p:nvPr/>
            </p:nvSpPr>
            <p:spPr>
              <a:xfrm>
                <a:off x="3960635" y="2226200"/>
                <a:ext cx="138932" cy="46749"/>
              </a:xfrm>
              <a:custGeom>
                <a:rect b="b" l="l" r="r" t="t"/>
                <a:pathLst>
                  <a:path extrusionOk="0" h="1352" w="4018">
                    <a:moveTo>
                      <a:pt x="22" y="1"/>
                    </a:moveTo>
                    <a:cubicBezTo>
                      <a:pt x="11" y="1"/>
                      <a:pt x="0" y="15"/>
                      <a:pt x="10" y="29"/>
                    </a:cubicBezTo>
                    <a:cubicBezTo>
                      <a:pt x="307" y="610"/>
                      <a:pt x="947" y="967"/>
                      <a:pt x="1548" y="1151"/>
                    </a:cubicBezTo>
                    <a:cubicBezTo>
                      <a:pt x="1895" y="1259"/>
                      <a:pt x="2292" y="1352"/>
                      <a:pt x="2678" y="1352"/>
                    </a:cubicBezTo>
                    <a:cubicBezTo>
                      <a:pt x="2953" y="1352"/>
                      <a:pt x="3221" y="1305"/>
                      <a:pt x="3463" y="1184"/>
                    </a:cubicBezTo>
                    <a:cubicBezTo>
                      <a:pt x="3780" y="1026"/>
                      <a:pt x="4018" y="716"/>
                      <a:pt x="3965" y="346"/>
                    </a:cubicBezTo>
                    <a:cubicBezTo>
                      <a:pt x="3959" y="328"/>
                      <a:pt x="3937" y="305"/>
                      <a:pt x="3914" y="305"/>
                    </a:cubicBezTo>
                    <a:cubicBezTo>
                      <a:pt x="3911" y="305"/>
                      <a:pt x="3908" y="306"/>
                      <a:pt x="3905" y="306"/>
                    </a:cubicBezTo>
                    <a:cubicBezTo>
                      <a:pt x="3707" y="326"/>
                      <a:pt x="3536" y="458"/>
                      <a:pt x="3503" y="663"/>
                    </a:cubicBezTo>
                    <a:cubicBezTo>
                      <a:pt x="3499" y="697"/>
                      <a:pt x="3524" y="718"/>
                      <a:pt x="3549" y="718"/>
                    </a:cubicBezTo>
                    <a:cubicBezTo>
                      <a:pt x="3568" y="718"/>
                      <a:pt x="3587" y="707"/>
                      <a:pt x="3595" y="683"/>
                    </a:cubicBezTo>
                    <a:cubicBezTo>
                      <a:pt x="3641" y="567"/>
                      <a:pt x="3733" y="472"/>
                      <a:pt x="3852" y="437"/>
                    </a:cubicBezTo>
                    <a:lnTo>
                      <a:pt x="3852" y="437"/>
                    </a:lnTo>
                    <a:cubicBezTo>
                      <a:pt x="3869" y="753"/>
                      <a:pt x="3618" y="1007"/>
                      <a:pt x="3344" y="1125"/>
                    </a:cubicBezTo>
                    <a:cubicBezTo>
                      <a:pt x="3156" y="1206"/>
                      <a:pt x="2959" y="1235"/>
                      <a:pt x="2761" y="1235"/>
                    </a:cubicBezTo>
                    <a:cubicBezTo>
                      <a:pt x="2667" y="1235"/>
                      <a:pt x="2573" y="1228"/>
                      <a:pt x="2479" y="1217"/>
                    </a:cubicBezTo>
                    <a:cubicBezTo>
                      <a:pt x="1905" y="1158"/>
                      <a:pt x="1297" y="967"/>
                      <a:pt x="802" y="656"/>
                    </a:cubicBezTo>
                    <a:cubicBezTo>
                      <a:pt x="518" y="478"/>
                      <a:pt x="280" y="240"/>
                      <a:pt x="36" y="9"/>
                    </a:cubicBezTo>
                    <a:cubicBezTo>
                      <a:pt x="32" y="3"/>
                      <a:pt x="27" y="1"/>
                      <a:pt x="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37"/>
              <p:cNvSpPr/>
              <p:nvPr/>
            </p:nvSpPr>
            <p:spPr>
              <a:xfrm>
                <a:off x="4071214" y="2241345"/>
                <a:ext cx="16009" cy="19502"/>
              </a:xfrm>
              <a:custGeom>
                <a:rect b="b" l="l" r="r" t="t"/>
                <a:pathLst>
                  <a:path extrusionOk="0" h="564" w="463">
                    <a:moveTo>
                      <a:pt x="186" y="0"/>
                    </a:moveTo>
                    <a:cubicBezTo>
                      <a:pt x="73" y="20"/>
                      <a:pt x="14" y="146"/>
                      <a:pt x="7" y="251"/>
                    </a:cubicBezTo>
                    <a:cubicBezTo>
                      <a:pt x="1" y="370"/>
                      <a:pt x="73" y="482"/>
                      <a:pt x="186" y="529"/>
                    </a:cubicBezTo>
                    <a:cubicBezTo>
                      <a:pt x="225" y="548"/>
                      <a:pt x="272" y="555"/>
                      <a:pt x="311" y="562"/>
                    </a:cubicBezTo>
                    <a:cubicBezTo>
                      <a:pt x="320" y="563"/>
                      <a:pt x="331" y="564"/>
                      <a:pt x="342" y="564"/>
                    </a:cubicBezTo>
                    <a:cubicBezTo>
                      <a:pt x="377" y="564"/>
                      <a:pt x="418" y="555"/>
                      <a:pt x="443" y="535"/>
                    </a:cubicBezTo>
                    <a:cubicBezTo>
                      <a:pt x="456" y="522"/>
                      <a:pt x="463" y="502"/>
                      <a:pt x="443" y="489"/>
                    </a:cubicBezTo>
                    <a:cubicBezTo>
                      <a:pt x="423" y="482"/>
                      <a:pt x="404" y="476"/>
                      <a:pt x="384" y="469"/>
                    </a:cubicBezTo>
                    <a:cubicBezTo>
                      <a:pt x="357" y="469"/>
                      <a:pt x="338" y="462"/>
                      <a:pt x="318" y="462"/>
                    </a:cubicBezTo>
                    <a:cubicBezTo>
                      <a:pt x="278" y="456"/>
                      <a:pt x="245" y="449"/>
                      <a:pt x="212" y="436"/>
                    </a:cubicBezTo>
                    <a:cubicBezTo>
                      <a:pt x="159" y="410"/>
                      <a:pt x="113" y="370"/>
                      <a:pt x="100" y="317"/>
                    </a:cubicBezTo>
                    <a:cubicBezTo>
                      <a:pt x="67" y="205"/>
                      <a:pt x="139" y="99"/>
                      <a:pt x="192" y="7"/>
                    </a:cubicBez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37"/>
              <p:cNvSpPr/>
              <p:nvPr/>
            </p:nvSpPr>
            <p:spPr>
              <a:xfrm>
                <a:off x="3975780" y="2229450"/>
                <a:ext cx="138621" cy="60753"/>
              </a:xfrm>
              <a:custGeom>
                <a:rect b="b" l="l" r="r" t="t"/>
                <a:pathLst>
                  <a:path extrusionOk="0" h="1757" w="4009">
                    <a:moveTo>
                      <a:pt x="3705" y="1"/>
                    </a:moveTo>
                    <a:cubicBezTo>
                      <a:pt x="3679" y="1"/>
                      <a:pt x="3672" y="34"/>
                      <a:pt x="3692" y="47"/>
                    </a:cubicBezTo>
                    <a:lnTo>
                      <a:pt x="3692" y="41"/>
                    </a:lnTo>
                    <a:cubicBezTo>
                      <a:pt x="3804" y="120"/>
                      <a:pt x="3870" y="199"/>
                      <a:pt x="3890" y="338"/>
                    </a:cubicBezTo>
                    <a:cubicBezTo>
                      <a:pt x="3903" y="470"/>
                      <a:pt x="3877" y="602"/>
                      <a:pt x="3817" y="721"/>
                    </a:cubicBezTo>
                    <a:cubicBezTo>
                      <a:pt x="3685" y="978"/>
                      <a:pt x="3461" y="1163"/>
                      <a:pt x="3210" y="1295"/>
                    </a:cubicBezTo>
                    <a:cubicBezTo>
                      <a:pt x="2737" y="1545"/>
                      <a:pt x="2175" y="1630"/>
                      <a:pt x="1637" y="1630"/>
                    </a:cubicBezTo>
                    <a:cubicBezTo>
                      <a:pt x="1522" y="1630"/>
                      <a:pt x="1407" y="1626"/>
                      <a:pt x="1295" y="1619"/>
                    </a:cubicBezTo>
                    <a:cubicBezTo>
                      <a:pt x="1084" y="1605"/>
                      <a:pt x="872" y="1579"/>
                      <a:pt x="661" y="1539"/>
                    </a:cubicBezTo>
                    <a:cubicBezTo>
                      <a:pt x="562" y="1520"/>
                      <a:pt x="463" y="1500"/>
                      <a:pt x="357" y="1480"/>
                    </a:cubicBezTo>
                    <a:cubicBezTo>
                      <a:pt x="311" y="1467"/>
                      <a:pt x="258" y="1454"/>
                      <a:pt x="212" y="1440"/>
                    </a:cubicBezTo>
                    <a:cubicBezTo>
                      <a:pt x="192" y="1434"/>
                      <a:pt x="172" y="1427"/>
                      <a:pt x="159" y="1421"/>
                    </a:cubicBezTo>
                    <a:cubicBezTo>
                      <a:pt x="135" y="1421"/>
                      <a:pt x="122" y="1415"/>
                      <a:pt x="110" y="1399"/>
                    </a:cubicBezTo>
                    <a:lnTo>
                      <a:pt x="110" y="1399"/>
                    </a:lnTo>
                    <a:cubicBezTo>
                      <a:pt x="112" y="1382"/>
                      <a:pt x="103" y="1365"/>
                      <a:pt x="87" y="1361"/>
                    </a:cubicBezTo>
                    <a:cubicBezTo>
                      <a:pt x="78" y="1358"/>
                      <a:pt x="71" y="1357"/>
                      <a:pt x="63" y="1357"/>
                    </a:cubicBezTo>
                    <a:cubicBezTo>
                      <a:pt x="35" y="1357"/>
                      <a:pt x="13" y="1377"/>
                      <a:pt x="7" y="1414"/>
                    </a:cubicBezTo>
                    <a:cubicBezTo>
                      <a:pt x="1" y="1467"/>
                      <a:pt x="47" y="1506"/>
                      <a:pt x="87" y="1526"/>
                    </a:cubicBezTo>
                    <a:cubicBezTo>
                      <a:pt x="192" y="1572"/>
                      <a:pt x="311" y="1592"/>
                      <a:pt x="423" y="1625"/>
                    </a:cubicBezTo>
                    <a:cubicBezTo>
                      <a:pt x="542" y="1652"/>
                      <a:pt x="661" y="1678"/>
                      <a:pt x="780" y="1691"/>
                    </a:cubicBezTo>
                    <a:cubicBezTo>
                      <a:pt x="1046" y="1734"/>
                      <a:pt x="1314" y="1756"/>
                      <a:pt x="1581" y="1756"/>
                    </a:cubicBezTo>
                    <a:cubicBezTo>
                      <a:pt x="1766" y="1756"/>
                      <a:pt x="1950" y="1746"/>
                      <a:pt x="2133" y="1724"/>
                    </a:cubicBezTo>
                    <a:cubicBezTo>
                      <a:pt x="2807" y="1645"/>
                      <a:pt x="3626" y="1414"/>
                      <a:pt x="3923" y="734"/>
                    </a:cubicBezTo>
                    <a:cubicBezTo>
                      <a:pt x="3989" y="595"/>
                      <a:pt x="4009" y="430"/>
                      <a:pt x="3969" y="278"/>
                    </a:cubicBezTo>
                    <a:cubicBezTo>
                      <a:pt x="3943" y="146"/>
                      <a:pt x="3850" y="1"/>
                      <a:pt x="37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37"/>
              <p:cNvSpPr/>
              <p:nvPr/>
            </p:nvSpPr>
            <p:spPr>
              <a:xfrm>
                <a:off x="3927164" y="2184465"/>
                <a:ext cx="211303" cy="62378"/>
              </a:xfrm>
              <a:custGeom>
                <a:rect b="b" l="l" r="r" t="t"/>
                <a:pathLst>
                  <a:path extrusionOk="0" h="1804" w="6111">
                    <a:moveTo>
                      <a:pt x="16" y="1"/>
                    </a:moveTo>
                    <a:cubicBezTo>
                      <a:pt x="9" y="1"/>
                      <a:pt x="0" y="8"/>
                      <a:pt x="0" y="21"/>
                    </a:cubicBezTo>
                    <a:cubicBezTo>
                      <a:pt x="40" y="226"/>
                      <a:pt x="139" y="444"/>
                      <a:pt x="245" y="628"/>
                    </a:cubicBezTo>
                    <a:cubicBezTo>
                      <a:pt x="350" y="813"/>
                      <a:pt x="489" y="972"/>
                      <a:pt x="667" y="1097"/>
                    </a:cubicBezTo>
                    <a:cubicBezTo>
                      <a:pt x="859" y="1229"/>
                      <a:pt x="1077" y="1335"/>
                      <a:pt x="1288" y="1441"/>
                    </a:cubicBezTo>
                    <a:cubicBezTo>
                      <a:pt x="1506" y="1546"/>
                      <a:pt x="1724" y="1639"/>
                      <a:pt x="1961" y="1685"/>
                    </a:cubicBezTo>
                    <a:cubicBezTo>
                      <a:pt x="2206" y="1731"/>
                      <a:pt x="2457" y="1751"/>
                      <a:pt x="2701" y="1771"/>
                    </a:cubicBezTo>
                    <a:cubicBezTo>
                      <a:pt x="2952" y="1791"/>
                      <a:pt x="3209" y="1804"/>
                      <a:pt x="3460" y="1804"/>
                    </a:cubicBezTo>
                    <a:cubicBezTo>
                      <a:pt x="3942" y="1791"/>
                      <a:pt x="4411" y="1705"/>
                      <a:pt x="4834" y="1487"/>
                    </a:cubicBezTo>
                    <a:cubicBezTo>
                      <a:pt x="5296" y="1249"/>
                      <a:pt x="5685" y="899"/>
                      <a:pt x="6068" y="556"/>
                    </a:cubicBezTo>
                    <a:cubicBezTo>
                      <a:pt x="6110" y="519"/>
                      <a:pt x="6074" y="463"/>
                      <a:pt x="6031" y="463"/>
                    </a:cubicBezTo>
                    <a:cubicBezTo>
                      <a:pt x="6019" y="463"/>
                      <a:pt x="6007" y="467"/>
                      <a:pt x="5996" y="477"/>
                    </a:cubicBezTo>
                    <a:cubicBezTo>
                      <a:pt x="5666" y="767"/>
                      <a:pt x="5336" y="1064"/>
                      <a:pt x="4966" y="1289"/>
                    </a:cubicBezTo>
                    <a:cubicBezTo>
                      <a:pt x="4556" y="1533"/>
                      <a:pt x="4121" y="1658"/>
                      <a:pt x="3652" y="1685"/>
                    </a:cubicBezTo>
                    <a:cubicBezTo>
                      <a:pt x="3549" y="1691"/>
                      <a:pt x="3446" y="1693"/>
                      <a:pt x="3343" y="1693"/>
                    </a:cubicBezTo>
                    <a:cubicBezTo>
                      <a:pt x="2975" y="1693"/>
                      <a:pt x="2606" y="1660"/>
                      <a:pt x="2245" y="1619"/>
                    </a:cubicBezTo>
                    <a:cubicBezTo>
                      <a:pt x="1763" y="1559"/>
                      <a:pt x="1347" y="1361"/>
                      <a:pt x="925" y="1130"/>
                    </a:cubicBezTo>
                    <a:cubicBezTo>
                      <a:pt x="700" y="1005"/>
                      <a:pt x="509" y="853"/>
                      <a:pt x="363" y="635"/>
                    </a:cubicBezTo>
                    <a:cubicBezTo>
                      <a:pt x="231" y="437"/>
                      <a:pt x="152" y="206"/>
                      <a:pt x="27" y="8"/>
                    </a:cubicBezTo>
                    <a:cubicBezTo>
                      <a:pt x="24" y="3"/>
                      <a:pt x="2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37"/>
              <p:cNvSpPr/>
              <p:nvPr/>
            </p:nvSpPr>
            <p:spPr>
              <a:xfrm>
                <a:off x="3916030" y="2127861"/>
                <a:ext cx="76451" cy="79943"/>
              </a:xfrm>
              <a:custGeom>
                <a:rect b="b" l="l" r="r" t="t"/>
                <a:pathLst>
                  <a:path extrusionOk="0" h="2312" w="2211">
                    <a:moveTo>
                      <a:pt x="48" y="0"/>
                    </a:moveTo>
                    <a:cubicBezTo>
                      <a:pt x="23" y="0"/>
                      <a:pt x="1" y="27"/>
                      <a:pt x="5" y="60"/>
                    </a:cubicBezTo>
                    <a:cubicBezTo>
                      <a:pt x="32" y="185"/>
                      <a:pt x="111" y="298"/>
                      <a:pt x="170" y="403"/>
                    </a:cubicBezTo>
                    <a:cubicBezTo>
                      <a:pt x="236" y="522"/>
                      <a:pt x="316" y="634"/>
                      <a:pt x="395" y="740"/>
                    </a:cubicBezTo>
                    <a:cubicBezTo>
                      <a:pt x="553" y="958"/>
                      <a:pt x="738" y="1156"/>
                      <a:pt x="930" y="1348"/>
                    </a:cubicBezTo>
                    <a:cubicBezTo>
                      <a:pt x="1115" y="1539"/>
                      <a:pt x="1306" y="1724"/>
                      <a:pt x="1517" y="1882"/>
                    </a:cubicBezTo>
                    <a:cubicBezTo>
                      <a:pt x="1735" y="2054"/>
                      <a:pt x="1973" y="2173"/>
                      <a:pt x="2204" y="2312"/>
                    </a:cubicBezTo>
                    <a:lnTo>
                      <a:pt x="2211" y="2305"/>
                    </a:lnTo>
                    <a:cubicBezTo>
                      <a:pt x="1986" y="2160"/>
                      <a:pt x="1788" y="1975"/>
                      <a:pt x="1583" y="1810"/>
                    </a:cubicBezTo>
                    <a:cubicBezTo>
                      <a:pt x="1385" y="1638"/>
                      <a:pt x="1187" y="1460"/>
                      <a:pt x="1009" y="1268"/>
                    </a:cubicBezTo>
                    <a:cubicBezTo>
                      <a:pt x="831" y="1070"/>
                      <a:pt x="679" y="859"/>
                      <a:pt x="520" y="648"/>
                    </a:cubicBezTo>
                    <a:cubicBezTo>
                      <a:pt x="448" y="542"/>
                      <a:pt x="375" y="436"/>
                      <a:pt x="303" y="331"/>
                    </a:cubicBezTo>
                    <a:cubicBezTo>
                      <a:pt x="230" y="225"/>
                      <a:pt x="170" y="106"/>
                      <a:pt x="78" y="14"/>
                    </a:cubicBezTo>
                    <a:cubicBezTo>
                      <a:pt x="69" y="5"/>
                      <a:pt x="58" y="0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37"/>
              <p:cNvSpPr/>
              <p:nvPr/>
            </p:nvSpPr>
            <p:spPr>
              <a:xfrm>
                <a:off x="3929308" y="2195115"/>
                <a:ext cx="38761" cy="70469"/>
              </a:xfrm>
              <a:custGeom>
                <a:rect b="b" l="l" r="r" t="t"/>
                <a:pathLst>
                  <a:path extrusionOk="0" h="2038" w="1121">
                    <a:moveTo>
                      <a:pt x="21" y="0"/>
                    </a:moveTo>
                    <a:cubicBezTo>
                      <a:pt x="10" y="0"/>
                      <a:pt x="0" y="10"/>
                      <a:pt x="4" y="23"/>
                    </a:cubicBezTo>
                    <a:cubicBezTo>
                      <a:pt x="103" y="393"/>
                      <a:pt x="282" y="750"/>
                      <a:pt x="460" y="1086"/>
                    </a:cubicBezTo>
                    <a:cubicBezTo>
                      <a:pt x="645" y="1417"/>
                      <a:pt x="850" y="1766"/>
                      <a:pt x="1107" y="2037"/>
                    </a:cubicBezTo>
                    <a:lnTo>
                      <a:pt x="1120" y="2031"/>
                    </a:lnTo>
                    <a:cubicBezTo>
                      <a:pt x="962" y="1687"/>
                      <a:pt x="750" y="1357"/>
                      <a:pt x="572" y="1020"/>
                    </a:cubicBezTo>
                    <a:cubicBezTo>
                      <a:pt x="387" y="690"/>
                      <a:pt x="235" y="334"/>
                      <a:pt x="37" y="10"/>
                    </a:cubicBezTo>
                    <a:cubicBezTo>
                      <a:pt x="33" y="3"/>
                      <a:pt x="27" y="0"/>
                      <a:pt x="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37"/>
              <p:cNvSpPr/>
              <p:nvPr/>
            </p:nvSpPr>
            <p:spPr>
              <a:xfrm>
                <a:off x="3866204" y="2215861"/>
                <a:ext cx="16597" cy="77004"/>
              </a:xfrm>
              <a:custGeom>
                <a:rect b="b" l="l" r="r" t="t"/>
                <a:pathLst>
                  <a:path extrusionOk="0" h="2227" w="480">
                    <a:moveTo>
                      <a:pt x="462" y="1"/>
                    </a:moveTo>
                    <a:cubicBezTo>
                      <a:pt x="457" y="1"/>
                      <a:pt x="452" y="4"/>
                      <a:pt x="449" y="11"/>
                    </a:cubicBezTo>
                    <a:cubicBezTo>
                      <a:pt x="245" y="341"/>
                      <a:pt x="119" y="698"/>
                      <a:pt x="60" y="1081"/>
                    </a:cubicBezTo>
                    <a:cubicBezTo>
                      <a:pt x="33" y="1266"/>
                      <a:pt x="7" y="1457"/>
                      <a:pt x="7" y="1648"/>
                    </a:cubicBezTo>
                    <a:cubicBezTo>
                      <a:pt x="7" y="1833"/>
                      <a:pt x="0" y="2031"/>
                      <a:pt x="40" y="2216"/>
                    </a:cubicBezTo>
                    <a:cubicBezTo>
                      <a:pt x="43" y="2223"/>
                      <a:pt x="48" y="2226"/>
                      <a:pt x="53" y="2226"/>
                    </a:cubicBezTo>
                    <a:cubicBezTo>
                      <a:pt x="58" y="2226"/>
                      <a:pt x="63" y="2223"/>
                      <a:pt x="66" y="2216"/>
                    </a:cubicBezTo>
                    <a:cubicBezTo>
                      <a:pt x="119" y="2038"/>
                      <a:pt x="126" y="1847"/>
                      <a:pt x="152" y="1668"/>
                    </a:cubicBezTo>
                    <a:cubicBezTo>
                      <a:pt x="172" y="1477"/>
                      <a:pt x="185" y="1292"/>
                      <a:pt x="212" y="1107"/>
                    </a:cubicBezTo>
                    <a:cubicBezTo>
                      <a:pt x="258" y="737"/>
                      <a:pt x="330" y="361"/>
                      <a:pt x="476" y="18"/>
                    </a:cubicBezTo>
                    <a:cubicBezTo>
                      <a:pt x="480" y="9"/>
                      <a:pt x="471" y="1"/>
                      <a:pt x="4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37"/>
              <p:cNvSpPr/>
              <p:nvPr/>
            </p:nvSpPr>
            <p:spPr>
              <a:xfrm>
                <a:off x="3754795" y="2293176"/>
                <a:ext cx="17842" cy="60061"/>
              </a:xfrm>
              <a:custGeom>
                <a:rect b="b" l="l" r="r" t="t"/>
                <a:pathLst>
                  <a:path extrusionOk="0" h="1737" w="516">
                    <a:moveTo>
                      <a:pt x="456" y="0"/>
                    </a:moveTo>
                    <a:cubicBezTo>
                      <a:pt x="376" y="40"/>
                      <a:pt x="317" y="73"/>
                      <a:pt x="264" y="139"/>
                    </a:cubicBezTo>
                    <a:cubicBezTo>
                      <a:pt x="205" y="205"/>
                      <a:pt x="165" y="271"/>
                      <a:pt x="126" y="350"/>
                    </a:cubicBezTo>
                    <a:cubicBezTo>
                      <a:pt x="46" y="528"/>
                      <a:pt x="20" y="720"/>
                      <a:pt x="7" y="911"/>
                    </a:cubicBezTo>
                    <a:cubicBezTo>
                      <a:pt x="0" y="1090"/>
                      <a:pt x="7" y="1275"/>
                      <a:pt x="93" y="1433"/>
                    </a:cubicBezTo>
                    <a:cubicBezTo>
                      <a:pt x="165" y="1565"/>
                      <a:pt x="324" y="1710"/>
                      <a:pt x="469" y="1737"/>
                    </a:cubicBezTo>
                    <a:cubicBezTo>
                      <a:pt x="495" y="1737"/>
                      <a:pt x="515" y="1710"/>
                      <a:pt x="495" y="1691"/>
                    </a:cubicBezTo>
                    <a:cubicBezTo>
                      <a:pt x="449" y="1644"/>
                      <a:pt x="390" y="1611"/>
                      <a:pt x="337" y="1558"/>
                    </a:cubicBezTo>
                    <a:cubicBezTo>
                      <a:pt x="284" y="1512"/>
                      <a:pt x="238" y="1453"/>
                      <a:pt x="205" y="1387"/>
                    </a:cubicBezTo>
                    <a:cubicBezTo>
                      <a:pt x="132" y="1235"/>
                      <a:pt x="132" y="1063"/>
                      <a:pt x="139" y="898"/>
                    </a:cubicBezTo>
                    <a:cubicBezTo>
                      <a:pt x="152" y="581"/>
                      <a:pt x="231" y="244"/>
                      <a:pt x="462" y="7"/>
                    </a:cubicBezTo>
                    <a:lnTo>
                      <a:pt x="45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37"/>
              <p:cNvSpPr/>
              <p:nvPr/>
            </p:nvSpPr>
            <p:spPr>
              <a:xfrm>
                <a:off x="3832179" y="2167038"/>
                <a:ext cx="13969" cy="39557"/>
              </a:xfrm>
              <a:custGeom>
                <a:rect b="b" l="l" r="r" t="t"/>
                <a:pathLst>
                  <a:path extrusionOk="0" h="1144" w="404">
                    <a:moveTo>
                      <a:pt x="307" y="1"/>
                    </a:moveTo>
                    <a:cubicBezTo>
                      <a:pt x="298" y="1"/>
                      <a:pt x="289" y="7"/>
                      <a:pt x="284" y="17"/>
                    </a:cubicBezTo>
                    <a:lnTo>
                      <a:pt x="278" y="17"/>
                    </a:lnTo>
                    <a:cubicBezTo>
                      <a:pt x="232" y="83"/>
                      <a:pt x="251" y="188"/>
                      <a:pt x="232" y="267"/>
                    </a:cubicBezTo>
                    <a:cubicBezTo>
                      <a:pt x="212" y="366"/>
                      <a:pt x="172" y="459"/>
                      <a:pt x="152" y="558"/>
                    </a:cubicBezTo>
                    <a:cubicBezTo>
                      <a:pt x="106" y="749"/>
                      <a:pt x="20" y="934"/>
                      <a:pt x="0" y="1132"/>
                    </a:cubicBezTo>
                    <a:cubicBezTo>
                      <a:pt x="0" y="1140"/>
                      <a:pt x="5" y="1143"/>
                      <a:pt x="10" y="1143"/>
                    </a:cubicBezTo>
                    <a:cubicBezTo>
                      <a:pt x="14" y="1143"/>
                      <a:pt x="18" y="1142"/>
                      <a:pt x="20" y="1139"/>
                    </a:cubicBezTo>
                    <a:cubicBezTo>
                      <a:pt x="86" y="1053"/>
                      <a:pt x="126" y="961"/>
                      <a:pt x="166" y="862"/>
                    </a:cubicBezTo>
                    <a:cubicBezTo>
                      <a:pt x="212" y="763"/>
                      <a:pt x="265" y="657"/>
                      <a:pt x="304" y="558"/>
                    </a:cubicBezTo>
                    <a:cubicBezTo>
                      <a:pt x="337" y="459"/>
                      <a:pt x="370" y="360"/>
                      <a:pt x="383" y="261"/>
                    </a:cubicBezTo>
                    <a:cubicBezTo>
                      <a:pt x="390" y="175"/>
                      <a:pt x="403" y="56"/>
                      <a:pt x="317" y="3"/>
                    </a:cubicBezTo>
                    <a:cubicBezTo>
                      <a:pt x="314" y="2"/>
                      <a:pt x="310" y="1"/>
                      <a:pt x="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37"/>
              <p:cNvSpPr/>
              <p:nvPr/>
            </p:nvSpPr>
            <p:spPr>
              <a:xfrm>
                <a:off x="4029686" y="2286330"/>
                <a:ext cx="10304" cy="10062"/>
              </a:xfrm>
              <a:custGeom>
                <a:rect b="b" l="l" r="r" t="t"/>
                <a:pathLst>
                  <a:path extrusionOk="0" h="291" w="298">
                    <a:moveTo>
                      <a:pt x="100" y="155"/>
                    </a:moveTo>
                    <a:lnTo>
                      <a:pt x="101" y="155"/>
                    </a:lnTo>
                    <a:lnTo>
                      <a:pt x="101" y="155"/>
                    </a:lnTo>
                    <a:lnTo>
                      <a:pt x="99" y="159"/>
                    </a:lnTo>
                    <a:lnTo>
                      <a:pt x="100" y="155"/>
                    </a:lnTo>
                    <a:close/>
                    <a:moveTo>
                      <a:pt x="159" y="99"/>
                    </a:moveTo>
                    <a:lnTo>
                      <a:pt x="165" y="106"/>
                    </a:lnTo>
                    <a:lnTo>
                      <a:pt x="165" y="106"/>
                    </a:lnTo>
                    <a:lnTo>
                      <a:pt x="152" y="99"/>
                    </a:lnTo>
                    <a:lnTo>
                      <a:pt x="152" y="99"/>
                    </a:lnTo>
                    <a:cubicBezTo>
                      <a:pt x="159" y="106"/>
                      <a:pt x="165" y="112"/>
                      <a:pt x="172" y="119"/>
                    </a:cubicBezTo>
                    <a:lnTo>
                      <a:pt x="165" y="106"/>
                    </a:lnTo>
                    <a:lnTo>
                      <a:pt x="165" y="106"/>
                    </a:lnTo>
                    <a:cubicBezTo>
                      <a:pt x="172" y="119"/>
                      <a:pt x="178" y="126"/>
                      <a:pt x="178" y="132"/>
                    </a:cubicBezTo>
                    <a:lnTo>
                      <a:pt x="172" y="119"/>
                    </a:lnTo>
                    <a:lnTo>
                      <a:pt x="172" y="119"/>
                    </a:lnTo>
                    <a:cubicBezTo>
                      <a:pt x="178" y="132"/>
                      <a:pt x="178" y="139"/>
                      <a:pt x="178" y="152"/>
                    </a:cubicBezTo>
                    <a:cubicBezTo>
                      <a:pt x="178" y="157"/>
                      <a:pt x="178" y="162"/>
                      <a:pt x="176" y="169"/>
                    </a:cubicBezTo>
                    <a:lnTo>
                      <a:pt x="176" y="169"/>
                    </a:lnTo>
                    <a:lnTo>
                      <a:pt x="170" y="177"/>
                    </a:lnTo>
                    <a:lnTo>
                      <a:pt x="167" y="179"/>
                    </a:lnTo>
                    <a:lnTo>
                      <a:pt x="167" y="179"/>
                    </a:lnTo>
                    <a:cubicBezTo>
                      <a:pt x="162" y="181"/>
                      <a:pt x="155" y="185"/>
                      <a:pt x="145" y="185"/>
                    </a:cubicBezTo>
                    <a:cubicBezTo>
                      <a:pt x="141" y="185"/>
                      <a:pt x="133" y="182"/>
                      <a:pt x="127" y="180"/>
                    </a:cubicBezTo>
                    <a:lnTo>
                      <a:pt x="127" y="180"/>
                    </a:lnTo>
                    <a:cubicBezTo>
                      <a:pt x="123" y="177"/>
                      <a:pt x="119" y="174"/>
                      <a:pt x="113" y="173"/>
                    </a:cubicBezTo>
                    <a:lnTo>
                      <a:pt x="113" y="173"/>
                    </a:lnTo>
                    <a:lnTo>
                      <a:pt x="112" y="172"/>
                    </a:lnTo>
                    <a:lnTo>
                      <a:pt x="106" y="162"/>
                    </a:lnTo>
                    <a:lnTo>
                      <a:pt x="106" y="145"/>
                    </a:lnTo>
                    <a:lnTo>
                      <a:pt x="101" y="155"/>
                    </a:lnTo>
                    <a:lnTo>
                      <a:pt x="101" y="155"/>
                    </a:lnTo>
                    <a:lnTo>
                      <a:pt x="101" y="154"/>
                    </a:lnTo>
                    <a:lnTo>
                      <a:pt x="101" y="154"/>
                    </a:lnTo>
                    <a:lnTo>
                      <a:pt x="106" y="139"/>
                    </a:lnTo>
                    <a:lnTo>
                      <a:pt x="107" y="135"/>
                    </a:lnTo>
                    <a:lnTo>
                      <a:pt x="107" y="135"/>
                    </a:lnTo>
                    <a:cubicBezTo>
                      <a:pt x="107" y="136"/>
                      <a:pt x="107" y="136"/>
                      <a:pt x="108" y="136"/>
                    </a:cubicBezTo>
                    <a:cubicBezTo>
                      <a:pt x="108" y="136"/>
                      <a:pt x="110" y="133"/>
                      <a:pt x="112" y="126"/>
                    </a:cubicBezTo>
                    <a:lnTo>
                      <a:pt x="112" y="126"/>
                    </a:lnTo>
                    <a:lnTo>
                      <a:pt x="107" y="135"/>
                    </a:lnTo>
                    <a:cubicBezTo>
                      <a:pt x="107" y="134"/>
                      <a:pt x="109" y="129"/>
                      <a:pt x="112" y="126"/>
                    </a:cubicBezTo>
                    <a:lnTo>
                      <a:pt x="112" y="126"/>
                    </a:lnTo>
                    <a:lnTo>
                      <a:pt x="112" y="126"/>
                    </a:lnTo>
                    <a:lnTo>
                      <a:pt x="112" y="119"/>
                    </a:lnTo>
                    <a:lnTo>
                      <a:pt x="125" y="112"/>
                    </a:lnTo>
                    <a:lnTo>
                      <a:pt x="125" y="106"/>
                    </a:lnTo>
                    <a:lnTo>
                      <a:pt x="132" y="106"/>
                    </a:lnTo>
                    <a:lnTo>
                      <a:pt x="139" y="99"/>
                    </a:lnTo>
                    <a:close/>
                    <a:moveTo>
                      <a:pt x="152" y="0"/>
                    </a:moveTo>
                    <a:cubicBezTo>
                      <a:pt x="141" y="6"/>
                      <a:pt x="130" y="11"/>
                      <a:pt x="126" y="21"/>
                    </a:cubicBezTo>
                    <a:lnTo>
                      <a:pt x="126" y="21"/>
                    </a:lnTo>
                    <a:cubicBezTo>
                      <a:pt x="88" y="24"/>
                      <a:pt x="50" y="45"/>
                      <a:pt x="26" y="73"/>
                    </a:cubicBezTo>
                    <a:cubicBezTo>
                      <a:pt x="13" y="93"/>
                      <a:pt x="7" y="106"/>
                      <a:pt x="0" y="126"/>
                    </a:cubicBezTo>
                    <a:cubicBezTo>
                      <a:pt x="0" y="145"/>
                      <a:pt x="0" y="165"/>
                      <a:pt x="0" y="185"/>
                    </a:cubicBezTo>
                    <a:cubicBezTo>
                      <a:pt x="13" y="218"/>
                      <a:pt x="33" y="251"/>
                      <a:pt x="59" y="264"/>
                    </a:cubicBezTo>
                    <a:cubicBezTo>
                      <a:pt x="86" y="284"/>
                      <a:pt x="119" y="291"/>
                      <a:pt x="152" y="291"/>
                    </a:cubicBezTo>
                    <a:cubicBezTo>
                      <a:pt x="185" y="291"/>
                      <a:pt x="225" y="284"/>
                      <a:pt x="251" y="258"/>
                    </a:cubicBezTo>
                    <a:cubicBezTo>
                      <a:pt x="277" y="231"/>
                      <a:pt x="291" y="198"/>
                      <a:pt x="297" y="159"/>
                    </a:cubicBezTo>
                    <a:cubicBezTo>
                      <a:pt x="297" y="132"/>
                      <a:pt x="291" y="93"/>
                      <a:pt x="271" y="66"/>
                    </a:cubicBezTo>
                    <a:cubicBezTo>
                      <a:pt x="251" y="33"/>
                      <a:pt x="225" y="7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37"/>
              <p:cNvSpPr/>
              <p:nvPr/>
            </p:nvSpPr>
            <p:spPr>
              <a:xfrm>
                <a:off x="4052507" y="2284117"/>
                <a:ext cx="9405" cy="9163"/>
              </a:xfrm>
              <a:custGeom>
                <a:rect b="b" l="l" r="r" t="t"/>
                <a:pathLst>
                  <a:path extrusionOk="0" h="265" w="272">
                    <a:moveTo>
                      <a:pt x="172" y="82"/>
                    </a:moveTo>
                    <a:cubicBezTo>
                      <a:pt x="172" y="83"/>
                      <a:pt x="172" y="83"/>
                      <a:pt x="172" y="84"/>
                    </a:cubicBezTo>
                    <a:lnTo>
                      <a:pt x="172" y="82"/>
                    </a:lnTo>
                    <a:lnTo>
                      <a:pt x="172" y="82"/>
                    </a:lnTo>
                    <a:cubicBezTo>
                      <a:pt x="172" y="82"/>
                      <a:pt x="172" y="82"/>
                      <a:pt x="172" y="82"/>
                    </a:cubicBezTo>
                    <a:close/>
                    <a:moveTo>
                      <a:pt x="106" y="130"/>
                    </a:moveTo>
                    <a:lnTo>
                      <a:pt x="99" y="137"/>
                    </a:lnTo>
                    <a:lnTo>
                      <a:pt x="106" y="150"/>
                    </a:lnTo>
                    <a:lnTo>
                      <a:pt x="106" y="130"/>
                    </a:lnTo>
                    <a:close/>
                    <a:moveTo>
                      <a:pt x="167" y="84"/>
                    </a:moveTo>
                    <a:cubicBezTo>
                      <a:pt x="160" y="101"/>
                      <a:pt x="148" y="121"/>
                      <a:pt x="132" y="137"/>
                    </a:cubicBezTo>
                    <a:lnTo>
                      <a:pt x="146" y="123"/>
                    </a:lnTo>
                    <a:lnTo>
                      <a:pt x="146" y="123"/>
                    </a:lnTo>
                    <a:cubicBezTo>
                      <a:pt x="139" y="137"/>
                      <a:pt x="126" y="143"/>
                      <a:pt x="119" y="150"/>
                    </a:cubicBezTo>
                    <a:lnTo>
                      <a:pt x="106" y="154"/>
                    </a:lnTo>
                    <a:lnTo>
                      <a:pt x="106" y="150"/>
                    </a:lnTo>
                    <a:cubicBezTo>
                      <a:pt x="105" y="149"/>
                      <a:pt x="104" y="149"/>
                      <a:pt x="104" y="149"/>
                    </a:cubicBezTo>
                    <a:lnTo>
                      <a:pt x="104" y="149"/>
                    </a:lnTo>
                    <a:cubicBezTo>
                      <a:pt x="104" y="149"/>
                      <a:pt x="104" y="149"/>
                      <a:pt x="103" y="149"/>
                    </a:cubicBezTo>
                    <a:lnTo>
                      <a:pt x="103" y="149"/>
                    </a:lnTo>
                    <a:lnTo>
                      <a:pt x="99" y="137"/>
                    </a:lnTo>
                    <a:lnTo>
                      <a:pt x="106" y="123"/>
                    </a:lnTo>
                    <a:lnTo>
                      <a:pt x="113" y="117"/>
                    </a:lnTo>
                    <a:lnTo>
                      <a:pt x="119" y="110"/>
                    </a:lnTo>
                    <a:lnTo>
                      <a:pt x="126" y="104"/>
                    </a:lnTo>
                    <a:lnTo>
                      <a:pt x="132" y="97"/>
                    </a:lnTo>
                    <a:lnTo>
                      <a:pt x="152" y="90"/>
                    </a:lnTo>
                    <a:lnTo>
                      <a:pt x="159" y="84"/>
                    </a:lnTo>
                    <a:lnTo>
                      <a:pt x="165" y="84"/>
                    </a:lnTo>
                    <a:cubicBezTo>
                      <a:pt x="166" y="84"/>
                      <a:pt x="167" y="84"/>
                      <a:pt x="167" y="84"/>
                    </a:cubicBezTo>
                    <a:close/>
                    <a:moveTo>
                      <a:pt x="215" y="0"/>
                    </a:moveTo>
                    <a:cubicBezTo>
                      <a:pt x="207" y="0"/>
                      <a:pt x="200" y="4"/>
                      <a:pt x="192" y="11"/>
                    </a:cubicBezTo>
                    <a:cubicBezTo>
                      <a:pt x="188" y="13"/>
                      <a:pt x="185" y="15"/>
                      <a:pt x="182" y="18"/>
                    </a:cubicBezTo>
                    <a:lnTo>
                      <a:pt x="182" y="18"/>
                    </a:lnTo>
                    <a:cubicBezTo>
                      <a:pt x="181" y="18"/>
                      <a:pt x="180" y="18"/>
                      <a:pt x="179" y="18"/>
                    </a:cubicBezTo>
                    <a:cubicBezTo>
                      <a:pt x="132" y="24"/>
                      <a:pt x="86" y="31"/>
                      <a:pt x="53" y="64"/>
                    </a:cubicBezTo>
                    <a:cubicBezTo>
                      <a:pt x="14" y="97"/>
                      <a:pt x="0" y="143"/>
                      <a:pt x="14" y="183"/>
                    </a:cubicBezTo>
                    <a:cubicBezTo>
                      <a:pt x="14" y="209"/>
                      <a:pt x="33" y="229"/>
                      <a:pt x="53" y="249"/>
                    </a:cubicBezTo>
                    <a:cubicBezTo>
                      <a:pt x="72" y="259"/>
                      <a:pt x="95" y="265"/>
                      <a:pt x="117" y="265"/>
                    </a:cubicBezTo>
                    <a:cubicBezTo>
                      <a:pt x="124" y="265"/>
                      <a:pt x="132" y="264"/>
                      <a:pt x="139" y="262"/>
                    </a:cubicBezTo>
                    <a:cubicBezTo>
                      <a:pt x="185" y="249"/>
                      <a:pt x="225" y="203"/>
                      <a:pt x="245" y="163"/>
                    </a:cubicBezTo>
                    <a:cubicBezTo>
                      <a:pt x="264" y="137"/>
                      <a:pt x="271" y="110"/>
                      <a:pt x="271" y="84"/>
                    </a:cubicBezTo>
                    <a:cubicBezTo>
                      <a:pt x="271" y="51"/>
                      <a:pt x="258" y="18"/>
                      <a:pt x="231" y="5"/>
                    </a:cubicBezTo>
                    <a:cubicBezTo>
                      <a:pt x="226" y="2"/>
                      <a:pt x="221" y="0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37"/>
              <p:cNvSpPr/>
              <p:nvPr/>
            </p:nvSpPr>
            <p:spPr>
              <a:xfrm>
                <a:off x="4074637" y="2277720"/>
                <a:ext cx="10097" cy="10166"/>
              </a:xfrm>
              <a:custGeom>
                <a:rect b="b" l="l" r="r" t="t"/>
                <a:pathLst>
                  <a:path extrusionOk="0" h="294" w="292">
                    <a:moveTo>
                      <a:pt x="171" y="143"/>
                    </a:moveTo>
                    <a:cubicBezTo>
                      <a:pt x="171" y="144"/>
                      <a:pt x="169" y="147"/>
                      <a:pt x="166" y="150"/>
                    </a:cubicBezTo>
                    <a:lnTo>
                      <a:pt x="166" y="157"/>
                    </a:lnTo>
                    <a:cubicBezTo>
                      <a:pt x="169" y="147"/>
                      <a:pt x="171" y="144"/>
                      <a:pt x="171" y="143"/>
                    </a:cubicBezTo>
                    <a:close/>
                    <a:moveTo>
                      <a:pt x="170" y="67"/>
                    </a:moveTo>
                    <a:cubicBezTo>
                      <a:pt x="169" y="77"/>
                      <a:pt x="173" y="87"/>
                      <a:pt x="173" y="97"/>
                    </a:cubicBezTo>
                    <a:cubicBezTo>
                      <a:pt x="173" y="106"/>
                      <a:pt x="173" y="115"/>
                      <a:pt x="173" y="124"/>
                    </a:cubicBezTo>
                    <a:cubicBezTo>
                      <a:pt x="173" y="137"/>
                      <a:pt x="173" y="143"/>
                      <a:pt x="166" y="157"/>
                    </a:cubicBezTo>
                    <a:lnTo>
                      <a:pt x="159" y="163"/>
                    </a:lnTo>
                    <a:lnTo>
                      <a:pt x="153" y="176"/>
                    </a:lnTo>
                    <a:lnTo>
                      <a:pt x="146" y="176"/>
                    </a:lnTo>
                    <a:lnTo>
                      <a:pt x="139" y="183"/>
                    </a:lnTo>
                    <a:lnTo>
                      <a:pt x="106" y="183"/>
                    </a:lnTo>
                    <a:lnTo>
                      <a:pt x="106" y="181"/>
                    </a:lnTo>
                    <a:lnTo>
                      <a:pt x="106" y="181"/>
                    </a:lnTo>
                    <a:cubicBezTo>
                      <a:pt x="107" y="182"/>
                      <a:pt x="108" y="182"/>
                      <a:pt x="108" y="182"/>
                    </a:cubicBezTo>
                    <a:cubicBezTo>
                      <a:pt x="109" y="182"/>
                      <a:pt x="109" y="181"/>
                      <a:pt x="106" y="176"/>
                    </a:cubicBezTo>
                    <a:lnTo>
                      <a:pt x="106" y="176"/>
                    </a:lnTo>
                    <a:lnTo>
                      <a:pt x="100" y="163"/>
                    </a:lnTo>
                    <a:lnTo>
                      <a:pt x="100" y="157"/>
                    </a:lnTo>
                    <a:lnTo>
                      <a:pt x="106" y="143"/>
                    </a:lnTo>
                    <a:lnTo>
                      <a:pt x="106" y="137"/>
                    </a:lnTo>
                    <a:cubicBezTo>
                      <a:pt x="113" y="130"/>
                      <a:pt x="113" y="124"/>
                      <a:pt x="120" y="117"/>
                    </a:cubicBezTo>
                    <a:lnTo>
                      <a:pt x="120" y="110"/>
                    </a:lnTo>
                    <a:lnTo>
                      <a:pt x="126" y="110"/>
                    </a:lnTo>
                    <a:lnTo>
                      <a:pt x="133" y="97"/>
                    </a:lnTo>
                    <a:cubicBezTo>
                      <a:pt x="145" y="85"/>
                      <a:pt x="157" y="78"/>
                      <a:pt x="170" y="67"/>
                    </a:cubicBezTo>
                    <a:close/>
                    <a:moveTo>
                      <a:pt x="143" y="1"/>
                    </a:moveTo>
                    <a:cubicBezTo>
                      <a:pt x="137" y="1"/>
                      <a:pt x="131" y="2"/>
                      <a:pt x="126" y="5"/>
                    </a:cubicBezTo>
                    <a:cubicBezTo>
                      <a:pt x="87" y="31"/>
                      <a:pt x="40" y="64"/>
                      <a:pt x="21" y="110"/>
                    </a:cubicBezTo>
                    <a:cubicBezTo>
                      <a:pt x="1" y="157"/>
                      <a:pt x="1" y="216"/>
                      <a:pt x="40" y="256"/>
                    </a:cubicBezTo>
                    <a:cubicBezTo>
                      <a:pt x="63" y="282"/>
                      <a:pt x="94" y="293"/>
                      <a:pt x="127" y="293"/>
                    </a:cubicBezTo>
                    <a:cubicBezTo>
                      <a:pt x="151" y="293"/>
                      <a:pt x="176" y="287"/>
                      <a:pt x="199" y="275"/>
                    </a:cubicBezTo>
                    <a:cubicBezTo>
                      <a:pt x="239" y="256"/>
                      <a:pt x="265" y="216"/>
                      <a:pt x="278" y="176"/>
                    </a:cubicBezTo>
                    <a:cubicBezTo>
                      <a:pt x="285" y="150"/>
                      <a:pt x="291" y="124"/>
                      <a:pt x="285" y="97"/>
                    </a:cubicBezTo>
                    <a:cubicBezTo>
                      <a:pt x="278" y="71"/>
                      <a:pt x="258" y="31"/>
                      <a:pt x="225" y="25"/>
                    </a:cubicBezTo>
                    <a:cubicBezTo>
                      <a:pt x="221" y="23"/>
                      <a:pt x="216" y="23"/>
                      <a:pt x="212" y="23"/>
                    </a:cubicBezTo>
                    <a:cubicBezTo>
                      <a:pt x="200" y="23"/>
                      <a:pt x="190" y="28"/>
                      <a:pt x="182" y="37"/>
                    </a:cubicBezTo>
                    <a:lnTo>
                      <a:pt x="182" y="37"/>
                    </a:lnTo>
                    <a:cubicBezTo>
                      <a:pt x="181" y="30"/>
                      <a:pt x="178" y="24"/>
                      <a:pt x="173" y="18"/>
                    </a:cubicBezTo>
                    <a:cubicBezTo>
                      <a:pt x="164" y="5"/>
                      <a:pt x="153" y="1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37"/>
              <p:cNvSpPr/>
              <p:nvPr/>
            </p:nvSpPr>
            <p:spPr>
              <a:xfrm>
                <a:off x="4096559" y="2264062"/>
                <a:ext cx="7123" cy="6985"/>
              </a:xfrm>
              <a:custGeom>
                <a:rect b="b" l="l" r="r" t="t"/>
                <a:pathLst>
                  <a:path extrusionOk="0" h="202" w="206">
                    <a:moveTo>
                      <a:pt x="106" y="89"/>
                    </a:move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9"/>
                    </a:lnTo>
                    <a:close/>
                    <a:moveTo>
                      <a:pt x="106" y="83"/>
                    </a:moveTo>
                    <a:lnTo>
                      <a:pt x="104" y="91"/>
                    </a:lnTo>
                    <a:lnTo>
                      <a:pt x="103" y="89"/>
                    </a:lnTo>
                    <a:lnTo>
                      <a:pt x="106" y="83"/>
                    </a:lnTo>
                    <a:lnTo>
                      <a:pt x="106" y="83"/>
                    </a:lnTo>
                    <a:lnTo>
                      <a:pt x="106" y="83"/>
                    </a:lnTo>
                    <a:close/>
                    <a:moveTo>
                      <a:pt x="103" y="90"/>
                    </a:moveTo>
                    <a:lnTo>
                      <a:pt x="103" y="91"/>
                    </a:lnTo>
                    <a:lnTo>
                      <a:pt x="101" y="93"/>
                    </a:lnTo>
                    <a:lnTo>
                      <a:pt x="103" y="90"/>
                    </a:lnTo>
                    <a:close/>
                    <a:moveTo>
                      <a:pt x="100" y="93"/>
                    </a:moveTo>
                    <a:lnTo>
                      <a:pt x="100" y="94"/>
                    </a:lnTo>
                    <a:lnTo>
                      <a:pt x="98" y="95"/>
                    </a:lnTo>
                    <a:lnTo>
                      <a:pt x="98" y="95"/>
                    </a:lnTo>
                    <a:lnTo>
                      <a:pt x="100" y="93"/>
                    </a:lnTo>
                    <a:close/>
                    <a:moveTo>
                      <a:pt x="130" y="1"/>
                    </a:moveTo>
                    <a:cubicBezTo>
                      <a:pt x="116" y="1"/>
                      <a:pt x="103" y="7"/>
                      <a:pt x="93" y="17"/>
                    </a:cubicBezTo>
                    <a:lnTo>
                      <a:pt x="90" y="24"/>
                    </a:lnTo>
                    <a:lnTo>
                      <a:pt x="90" y="24"/>
                    </a:lnTo>
                    <a:cubicBezTo>
                      <a:pt x="87" y="23"/>
                      <a:pt x="85" y="23"/>
                      <a:pt x="82" y="23"/>
                    </a:cubicBezTo>
                    <a:cubicBezTo>
                      <a:pt x="75" y="23"/>
                      <a:pt x="68" y="25"/>
                      <a:pt x="60" y="30"/>
                    </a:cubicBezTo>
                    <a:lnTo>
                      <a:pt x="67" y="30"/>
                    </a:lnTo>
                    <a:cubicBezTo>
                      <a:pt x="47" y="43"/>
                      <a:pt x="27" y="56"/>
                      <a:pt x="14" y="76"/>
                    </a:cubicBezTo>
                    <a:cubicBezTo>
                      <a:pt x="14" y="89"/>
                      <a:pt x="7" y="103"/>
                      <a:pt x="1" y="116"/>
                    </a:cubicBezTo>
                    <a:cubicBezTo>
                      <a:pt x="1" y="122"/>
                      <a:pt x="1" y="129"/>
                      <a:pt x="1" y="136"/>
                    </a:cubicBezTo>
                    <a:cubicBezTo>
                      <a:pt x="1" y="142"/>
                      <a:pt x="1" y="155"/>
                      <a:pt x="7" y="162"/>
                    </a:cubicBezTo>
                    <a:cubicBezTo>
                      <a:pt x="7" y="175"/>
                      <a:pt x="21" y="195"/>
                      <a:pt x="40" y="195"/>
                    </a:cubicBezTo>
                    <a:cubicBezTo>
                      <a:pt x="54" y="195"/>
                      <a:pt x="60" y="202"/>
                      <a:pt x="73" y="202"/>
                    </a:cubicBezTo>
                    <a:cubicBezTo>
                      <a:pt x="87" y="202"/>
                      <a:pt x="100" y="195"/>
                      <a:pt x="113" y="195"/>
                    </a:cubicBezTo>
                    <a:cubicBezTo>
                      <a:pt x="139" y="195"/>
                      <a:pt x="159" y="182"/>
                      <a:pt x="179" y="162"/>
                    </a:cubicBezTo>
                    <a:cubicBezTo>
                      <a:pt x="199" y="149"/>
                      <a:pt x="205" y="122"/>
                      <a:pt x="205" y="96"/>
                    </a:cubicBezTo>
                    <a:cubicBezTo>
                      <a:pt x="205" y="83"/>
                      <a:pt x="205" y="70"/>
                      <a:pt x="199" y="63"/>
                    </a:cubicBezTo>
                    <a:cubicBezTo>
                      <a:pt x="199" y="50"/>
                      <a:pt x="192" y="37"/>
                      <a:pt x="179" y="23"/>
                    </a:cubicBezTo>
                    <a:cubicBezTo>
                      <a:pt x="172" y="17"/>
                      <a:pt x="159" y="4"/>
                      <a:pt x="146" y="4"/>
                    </a:cubicBezTo>
                    <a:cubicBezTo>
                      <a:pt x="141" y="2"/>
                      <a:pt x="13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37"/>
              <p:cNvSpPr/>
              <p:nvPr/>
            </p:nvSpPr>
            <p:spPr>
              <a:xfrm>
                <a:off x="4109353" y="2241794"/>
                <a:ext cx="5290" cy="8471"/>
              </a:xfrm>
              <a:custGeom>
                <a:rect b="b" l="l" r="r" t="t"/>
                <a:pathLst>
                  <a:path extrusionOk="0" h="245" w="153">
                    <a:moveTo>
                      <a:pt x="40" y="0"/>
                    </a:moveTo>
                    <a:cubicBezTo>
                      <a:pt x="33" y="7"/>
                      <a:pt x="20" y="14"/>
                      <a:pt x="20" y="20"/>
                    </a:cubicBezTo>
                    <a:cubicBezTo>
                      <a:pt x="9" y="38"/>
                      <a:pt x="12" y="61"/>
                      <a:pt x="23" y="75"/>
                    </a:cubicBezTo>
                    <a:lnTo>
                      <a:pt x="23" y="75"/>
                    </a:lnTo>
                    <a:cubicBezTo>
                      <a:pt x="9" y="113"/>
                      <a:pt x="0" y="155"/>
                      <a:pt x="0" y="192"/>
                    </a:cubicBezTo>
                    <a:cubicBezTo>
                      <a:pt x="7" y="212"/>
                      <a:pt x="14" y="225"/>
                      <a:pt x="20" y="232"/>
                    </a:cubicBezTo>
                    <a:cubicBezTo>
                      <a:pt x="33" y="245"/>
                      <a:pt x="53" y="245"/>
                      <a:pt x="67" y="245"/>
                    </a:cubicBezTo>
                    <a:cubicBezTo>
                      <a:pt x="93" y="232"/>
                      <a:pt x="113" y="218"/>
                      <a:pt x="133" y="192"/>
                    </a:cubicBezTo>
                    <a:cubicBezTo>
                      <a:pt x="146" y="172"/>
                      <a:pt x="152" y="146"/>
                      <a:pt x="152" y="119"/>
                    </a:cubicBezTo>
                    <a:cubicBezTo>
                      <a:pt x="152" y="73"/>
                      <a:pt x="126" y="7"/>
                      <a:pt x="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37"/>
              <p:cNvSpPr/>
              <p:nvPr/>
            </p:nvSpPr>
            <p:spPr>
              <a:xfrm>
                <a:off x="3720079" y="2179451"/>
                <a:ext cx="7572" cy="7987"/>
              </a:xfrm>
              <a:custGeom>
                <a:rect b="b" l="l" r="r" t="t"/>
                <a:pathLst>
                  <a:path extrusionOk="0" h="231" w="219">
                    <a:moveTo>
                      <a:pt x="86" y="87"/>
                    </a:moveTo>
                    <a:lnTo>
                      <a:pt x="86" y="93"/>
                    </a:lnTo>
                    <a:lnTo>
                      <a:pt x="86" y="94"/>
                    </a:lnTo>
                    <a:lnTo>
                      <a:pt x="86" y="94"/>
                    </a:lnTo>
                    <a:cubicBezTo>
                      <a:pt x="86" y="92"/>
                      <a:pt x="86" y="89"/>
                      <a:pt x="86" y="87"/>
                    </a:cubicBezTo>
                    <a:close/>
                    <a:moveTo>
                      <a:pt x="88" y="102"/>
                    </a:moveTo>
                    <a:lnTo>
                      <a:pt x="88" y="102"/>
                    </a:lnTo>
                    <a:lnTo>
                      <a:pt x="88" y="102"/>
                    </a:lnTo>
                    <a:lnTo>
                      <a:pt x="88" y="102"/>
                    </a:lnTo>
                    <a:close/>
                    <a:moveTo>
                      <a:pt x="85" y="103"/>
                    </a:moveTo>
                    <a:lnTo>
                      <a:pt x="93" y="107"/>
                    </a:lnTo>
                    <a:lnTo>
                      <a:pt x="102" y="115"/>
                    </a:lnTo>
                    <a:lnTo>
                      <a:pt x="102" y="115"/>
                    </a:lnTo>
                    <a:cubicBezTo>
                      <a:pt x="102" y="116"/>
                      <a:pt x="103" y="118"/>
                      <a:pt x="103" y="119"/>
                    </a:cubicBezTo>
                    <a:lnTo>
                      <a:pt x="103" y="119"/>
                    </a:lnTo>
                    <a:cubicBezTo>
                      <a:pt x="97" y="115"/>
                      <a:pt x="90" y="111"/>
                      <a:pt x="86" y="107"/>
                    </a:cubicBezTo>
                    <a:lnTo>
                      <a:pt x="86" y="107"/>
                    </a:lnTo>
                    <a:lnTo>
                      <a:pt x="99" y="113"/>
                    </a:lnTo>
                    <a:cubicBezTo>
                      <a:pt x="93" y="110"/>
                      <a:pt x="88" y="107"/>
                      <a:pt x="83" y="104"/>
                    </a:cubicBezTo>
                    <a:lnTo>
                      <a:pt x="83" y="104"/>
                    </a:lnTo>
                    <a:cubicBezTo>
                      <a:pt x="83" y="104"/>
                      <a:pt x="83" y="103"/>
                      <a:pt x="84" y="103"/>
                    </a:cubicBezTo>
                    <a:lnTo>
                      <a:pt x="84" y="103"/>
                    </a:lnTo>
                    <a:lnTo>
                      <a:pt x="85" y="103"/>
                    </a:lnTo>
                    <a:close/>
                    <a:moveTo>
                      <a:pt x="113" y="123"/>
                    </a:moveTo>
                    <a:lnTo>
                      <a:pt x="114" y="124"/>
                    </a:lnTo>
                    <a:lnTo>
                      <a:pt x="114" y="124"/>
                    </a:lnTo>
                    <a:lnTo>
                      <a:pt x="113" y="124"/>
                    </a:lnTo>
                    <a:lnTo>
                      <a:pt x="113" y="124"/>
                    </a:lnTo>
                    <a:lnTo>
                      <a:pt x="111" y="124"/>
                    </a:lnTo>
                    <a:lnTo>
                      <a:pt x="111" y="124"/>
                    </a:lnTo>
                    <a:lnTo>
                      <a:pt x="113" y="123"/>
                    </a:lnTo>
                    <a:close/>
                    <a:moveTo>
                      <a:pt x="107" y="126"/>
                    </a:moveTo>
                    <a:cubicBezTo>
                      <a:pt x="107" y="126"/>
                      <a:pt x="107" y="126"/>
                      <a:pt x="107" y="126"/>
                    </a:cubicBezTo>
                    <a:lnTo>
                      <a:pt x="107" y="126"/>
                    </a:lnTo>
                    <a:lnTo>
                      <a:pt x="106" y="126"/>
                    </a:lnTo>
                    <a:lnTo>
                      <a:pt x="106" y="126"/>
                    </a:lnTo>
                    <a:lnTo>
                      <a:pt x="107" y="126"/>
                    </a:lnTo>
                    <a:close/>
                    <a:moveTo>
                      <a:pt x="116" y="125"/>
                    </a:moveTo>
                    <a:lnTo>
                      <a:pt x="119" y="126"/>
                    </a:lnTo>
                    <a:lnTo>
                      <a:pt x="119" y="126"/>
                    </a:lnTo>
                    <a:lnTo>
                      <a:pt x="115" y="125"/>
                    </a:lnTo>
                    <a:lnTo>
                      <a:pt x="115" y="125"/>
                    </a:lnTo>
                    <a:lnTo>
                      <a:pt x="116" y="125"/>
                    </a:lnTo>
                    <a:close/>
                    <a:moveTo>
                      <a:pt x="110" y="132"/>
                    </a:moveTo>
                    <a:lnTo>
                      <a:pt x="113" y="140"/>
                    </a:lnTo>
                    <a:lnTo>
                      <a:pt x="113" y="140"/>
                    </a:lnTo>
                    <a:lnTo>
                      <a:pt x="109" y="133"/>
                    </a:lnTo>
                    <a:lnTo>
                      <a:pt x="109" y="133"/>
                    </a:lnTo>
                    <a:lnTo>
                      <a:pt x="110" y="132"/>
                    </a:lnTo>
                    <a:close/>
                    <a:moveTo>
                      <a:pt x="93" y="1"/>
                    </a:moveTo>
                    <a:cubicBezTo>
                      <a:pt x="66" y="1"/>
                      <a:pt x="40" y="14"/>
                      <a:pt x="27" y="34"/>
                    </a:cubicBezTo>
                    <a:cubicBezTo>
                      <a:pt x="14" y="59"/>
                      <a:pt x="8" y="84"/>
                      <a:pt x="24" y="104"/>
                    </a:cubicBezTo>
                    <a:lnTo>
                      <a:pt x="24" y="104"/>
                    </a:lnTo>
                    <a:cubicBezTo>
                      <a:pt x="11" y="111"/>
                      <a:pt x="6" y="123"/>
                      <a:pt x="0" y="140"/>
                    </a:cubicBezTo>
                    <a:cubicBezTo>
                      <a:pt x="0" y="146"/>
                      <a:pt x="0" y="159"/>
                      <a:pt x="0" y="166"/>
                    </a:cubicBezTo>
                    <a:cubicBezTo>
                      <a:pt x="7" y="186"/>
                      <a:pt x="27" y="199"/>
                      <a:pt x="40" y="206"/>
                    </a:cubicBezTo>
                    <a:cubicBezTo>
                      <a:pt x="53" y="219"/>
                      <a:pt x="73" y="225"/>
                      <a:pt x="86" y="225"/>
                    </a:cubicBezTo>
                    <a:cubicBezTo>
                      <a:pt x="96" y="229"/>
                      <a:pt x="108" y="230"/>
                      <a:pt x="119" y="230"/>
                    </a:cubicBezTo>
                    <a:cubicBezTo>
                      <a:pt x="131" y="230"/>
                      <a:pt x="142" y="229"/>
                      <a:pt x="152" y="225"/>
                    </a:cubicBezTo>
                    <a:cubicBezTo>
                      <a:pt x="172" y="219"/>
                      <a:pt x="192" y="199"/>
                      <a:pt x="205" y="179"/>
                    </a:cubicBezTo>
                    <a:cubicBezTo>
                      <a:pt x="212" y="159"/>
                      <a:pt x="218" y="133"/>
                      <a:pt x="212" y="113"/>
                    </a:cubicBezTo>
                    <a:cubicBezTo>
                      <a:pt x="212" y="93"/>
                      <a:pt x="205" y="80"/>
                      <a:pt x="192" y="67"/>
                    </a:cubicBezTo>
                    <a:cubicBezTo>
                      <a:pt x="179" y="47"/>
                      <a:pt x="165" y="40"/>
                      <a:pt x="152" y="27"/>
                    </a:cubicBezTo>
                    <a:cubicBezTo>
                      <a:pt x="132" y="14"/>
                      <a:pt x="113" y="7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37"/>
              <p:cNvSpPr/>
              <p:nvPr/>
            </p:nvSpPr>
            <p:spPr>
              <a:xfrm>
                <a:off x="3715273" y="2183116"/>
                <a:ext cx="8264" cy="8714"/>
              </a:xfrm>
              <a:custGeom>
                <a:rect b="b" l="l" r="r" t="t"/>
                <a:pathLst>
                  <a:path extrusionOk="0" h="252" w="239">
                    <a:moveTo>
                      <a:pt x="117" y="138"/>
                    </a:moveTo>
                    <a:cubicBezTo>
                      <a:pt x="118" y="142"/>
                      <a:pt x="120" y="147"/>
                      <a:pt x="120" y="152"/>
                    </a:cubicBezTo>
                    <a:lnTo>
                      <a:pt x="116" y="141"/>
                    </a:lnTo>
                    <a:lnTo>
                      <a:pt x="116" y="141"/>
                    </a:lnTo>
                    <a:lnTo>
                      <a:pt x="117" y="138"/>
                    </a:lnTo>
                    <a:close/>
                    <a:moveTo>
                      <a:pt x="113" y="1"/>
                    </a:moveTo>
                    <a:cubicBezTo>
                      <a:pt x="93" y="1"/>
                      <a:pt x="80" y="1"/>
                      <a:pt x="67" y="14"/>
                    </a:cubicBezTo>
                    <a:cubicBezTo>
                      <a:pt x="60" y="20"/>
                      <a:pt x="47" y="27"/>
                      <a:pt x="40" y="34"/>
                    </a:cubicBezTo>
                    <a:cubicBezTo>
                      <a:pt x="27" y="53"/>
                      <a:pt x="14" y="73"/>
                      <a:pt x="7" y="100"/>
                    </a:cubicBezTo>
                    <a:cubicBezTo>
                      <a:pt x="1" y="119"/>
                      <a:pt x="1" y="133"/>
                      <a:pt x="1" y="146"/>
                    </a:cubicBezTo>
                    <a:cubicBezTo>
                      <a:pt x="7" y="159"/>
                      <a:pt x="7" y="172"/>
                      <a:pt x="14" y="185"/>
                    </a:cubicBezTo>
                    <a:cubicBezTo>
                      <a:pt x="27" y="205"/>
                      <a:pt x="47" y="225"/>
                      <a:pt x="67" y="232"/>
                    </a:cubicBezTo>
                    <a:cubicBezTo>
                      <a:pt x="87" y="245"/>
                      <a:pt x="113" y="251"/>
                      <a:pt x="133" y="251"/>
                    </a:cubicBezTo>
                    <a:cubicBezTo>
                      <a:pt x="159" y="245"/>
                      <a:pt x="192" y="238"/>
                      <a:pt x="205" y="212"/>
                    </a:cubicBezTo>
                    <a:cubicBezTo>
                      <a:pt x="225" y="192"/>
                      <a:pt x="232" y="172"/>
                      <a:pt x="238" y="139"/>
                    </a:cubicBezTo>
                    <a:cubicBezTo>
                      <a:pt x="238" y="113"/>
                      <a:pt x="225" y="73"/>
                      <a:pt x="192" y="60"/>
                    </a:cubicBezTo>
                    <a:cubicBezTo>
                      <a:pt x="184" y="55"/>
                      <a:pt x="174" y="50"/>
                      <a:pt x="164" y="49"/>
                    </a:cubicBezTo>
                    <a:lnTo>
                      <a:pt x="164" y="49"/>
                    </a:lnTo>
                    <a:cubicBezTo>
                      <a:pt x="168" y="43"/>
                      <a:pt x="171" y="37"/>
                      <a:pt x="166" y="27"/>
                    </a:cubicBezTo>
                    <a:cubicBezTo>
                      <a:pt x="153" y="7"/>
                      <a:pt x="133" y="1"/>
                      <a:pt x="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37"/>
              <p:cNvSpPr/>
              <p:nvPr/>
            </p:nvSpPr>
            <p:spPr>
              <a:xfrm>
                <a:off x="3730107" y="2183185"/>
                <a:ext cx="10339" cy="13900"/>
              </a:xfrm>
              <a:custGeom>
                <a:rect b="b" l="l" r="r" t="t"/>
                <a:pathLst>
                  <a:path extrusionOk="0" h="402" w="299">
                    <a:moveTo>
                      <a:pt x="163" y="119"/>
                    </a:moveTo>
                    <a:cubicBezTo>
                      <a:pt x="163" y="119"/>
                      <a:pt x="164" y="120"/>
                      <a:pt x="164" y="121"/>
                    </a:cubicBezTo>
                    <a:lnTo>
                      <a:pt x="164" y="121"/>
                    </a:lnTo>
                    <a:cubicBezTo>
                      <a:pt x="164" y="121"/>
                      <a:pt x="163" y="121"/>
                      <a:pt x="163" y="121"/>
                    </a:cubicBezTo>
                    <a:lnTo>
                      <a:pt x="163" y="121"/>
                    </a:lnTo>
                    <a:cubicBezTo>
                      <a:pt x="163" y="120"/>
                      <a:pt x="163" y="119"/>
                      <a:pt x="163" y="119"/>
                    </a:cubicBezTo>
                    <a:close/>
                    <a:moveTo>
                      <a:pt x="115" y="97"/>
                    </a:moveTo>
                    <a:lnTo>
                      <a:pt x="115" y="97"/>
                    </a:lnTo>
                    <a:cubicBezTo>
                      <a:pt x="115" y="97"/>
                      <a:pt x="116" y="98"/>
                      <a:pt x="120" y="98"/>
                    </a:cubicBezTo>
                    <a:lnTo>
                      <a:pt x="140" y="98"/>
                    </a:lnTo>
                    <a:lnTo>
                      <a:pt x="153" y="104"/>
                    </a:lnTo>
                    <a:cubicBezTo>
                      <a:pt x="153" y="104"/>
                      <a:pt x="157" y="113"/>
                      <a:pt x="155" y="113"/>
                    </a:cubicBezTo>
                    <a:cubicBezTo>
                      <a:pt x="155" y="113"/>
                      <a:pt x="154" y="112"/>
                      <a:pt x="153" y="111"/>
                    </a:cubicBezTo>
                    <a:lnTo>
                      <a:pt x="153" y="111"/>
                    </a:lnTo>
                    <a:lnTo>
                      <a:pt x="159" y="117"/>
                    </a:lnTo>
                    <a:cubicBezTo>
                      <a:pt x="160" y="119"/>
                      <a:pt x="161" y="120"/>
                      <a:pt x="161" y="121"/>
                    </a:cubicBezTo>
                    <a:lnTo>
                      <a:pt x="161" y="121"/>
                    </a:lnTo>
                    <a:cubicBezTo>
                      <a:pt x="156" y="120"/>
                      <a:pt x="151" y="120"/>
                      <a:pt x="146" y="120"/>
                    </a:cubicBezTo>
                    <a:cubicBezTo>
                      <a:pt x="131" y="120"/>
                      <a:pt x="115" y="123"/>
                      <a:pt x="100" y="131"/>
                    </a:cubicBezTo>
                    <a:cubicBezTo>
                      <a:pt x="98" y="127"/>
                      <a:pt x="98" y="126"/>
                      <a:pt x="98" y="126"/>
                    </a:cubicBezTo>
                    <a:lnTo>
                      <a:pt x="98" y="126"/>
                    </a:lnTo>
                    <a:cubicBezTo>
                      <a:pt x="99" y="126"/>
                      <a:pt x="101" y="129"/>
                      <a:pt x="102" y="129"/>
                    </a:cubicBezTo>
                    <a:cubicBezTo>
                      <a:pt x="102" y="129"/>
                      <a:pt x="102" y="128"/>
                      <a:pt x="100" y="124"/>
                    </a:cubicBezTo>
                    <a:lnTo>
                      <a:pt x="100" y="120"/>
                    </a:lnTo>
                    <a:cubicBezTo>
                      <a:pt x="100" y="120"/>
                      <a:pt x="100" y="115"/>
                      <a:pt x="100" y="111"/>
                    </a:cubicBezTo>
                    <a:lnTo>
                      <a:pt x="107" y="104"/>
                    </a:lnTo>
                    <a:lnTo>
                      <a:pt x="113" y="98"/>
                    </a:lnTo>
                    <a:cubicBezTo>
                      <a:pt x="114" y="97"/>
                      <a:pt x="115" y="97"/>
                      <a:pt x="115" y="97"/>
                    </a:cubicBezTo>
                    <a:close/>
                    <a:moveTo>
                      <a:pt x="146" y="236"/>
                    </a:moveTo>
                    <a:lnTo>
                      <a:pt x="146" y="236"/>
                    </a:lnTo>
                    <a:cubicBezTo>
                      <a:pt x="153" y="249"/>
                      <a:pt x="159" y="256"/>
                      <a:pt x="173" y="256"/>
                    </a:cubicBezTo>
                    <a:cubicBezTo>
                      <a:pt x="175" y="257"/>
                      <a:pt x="177" y="258"/>
                      <a:pt x="177" y="258"/>
                    </a:cubicBezTo>
                    <a:cubicBezTo>
                      <a:pt x="178" y="258"/>
                      <a:pt x="173" y="254"/>
                      <a:pt x="175" y="254"/>
                    </a:cubicBezTo>
                    <a:lnTo>
                      <a:pt x="175" y="254"/>
                    </a:lnTo>
                    <a:cubicBezTo>
                      <a:pt x="175" y="254"/>
                      <a:pt x="176" y="255"/>
                      <a:pt x="179" y="256"/>
                    </a:cubicBezTo>
                    <a:lnTo>
                      <a:pt x="179" y="256"/>
                    </a:lnTo>
                    <a:lnTo>
                      <a:pt x="179" y="256"/>
                    </a:lnTo>
                    <a:cubicBezTo>
                      <a:pt x="179" y="260"/>
                      <a:pt x="181" y="264"/>
                      <a:pt x="182" y="264"/>
                    </a:cubicBezTo>
                    <a:cubicBezTo>
                      <a:pt x="182" y="264"/>
                      <a:pt x="182" y="262"/>
                      <a:pt x="179" y="256"/>
                    </a:cubicBezTo>
                    <a:lnTo>
                      <a:pt x="179" y="256"/>
                    </a:lnTo>
                    <a:lnTo>
                      <a:pt x="186" y="269"/>
                    </a:lnTo>
                    <a:lnTo>
                      <a:pt x="192" y="276"/>
                    </a:lnTo>
                    <a:lnTo>
                      <a:pt x="192" y="282"/>
                    </a:lnTo>
                    <a:lnTo>
                      <a:pt x="186" y="289"/>
                    </a:lnTo>
                    <a:lnTo>
                      <a:pt x="186" y="296"/>
                    </a:lnTo>
                    <a:lnTo>
                      <a:pt x="173" y="302"/>
                    </a:lnTo>
                    <a:lnTo>
                      <a:pt x="179" y="296"/>
                    </a:lnTo>
                    <a:lnTo>
                      <a:pt x="159" y="296"/>
                    </a:lnTo>
                    <a:lnTo>
                      <a:pt x="153" y="289"/>
                    </a:lnTo>
                    <a:cubicBezTo>
                      <a:pt x="152" y="288"/>
                      <a:pt x="152" y="288"/>
                      <a:pt x="152" y="287"/>
                    </a:cubicBezTo>
                    <a:lnTo>
                      <a:pt x="152" y="287"/>
                    </a:lnTo>
                    <a:cubicBezTo>
                      <a:pt x="152" y="287"/>
                      <a:pt x="153" y="286"/>
                      <a:pt x="153" y="282"/>
                    </a:cubicBezTo>
                    <a:lnTo>
                      <a:pt x="146" y="269"/>
                    </a:lnTo>
                    <a:lnTo>
                      <a:pt x="146" y="263"/>
                    </a:lnTo>
                    <a:cubicBezTo>
                      <a:pt x="146" y="253"/>
                      <a:pt x="146" y="246"/>
                      <a:pt x="146" y="238"/>
                    </a:cubicBezTo>
                    <a:lnTo>
                      <a:pt x="146" y="238"/>
                    </a:lnTo>
                    <a:cubicBezTo>
                      <a:pt x="148" y="240"/>
                      <a:pt x="149" y="242"/>
                      <a:pt x="149" y="242"/>
                    </a:cubicBezTo>
                    <a:cubicBezTo>
                      <a:pt x="149" y="242"/>
                      <a:pt x="148" y="240"/>
                      <a:pt x="146" y="236"/>
                    </a:cubicBezTo>
                    <a:close/>
                    <a:moveTo>
                      <a:pt x="133" y="0"/>
                    </a:moveTo>
                    <a:cubicBezTo>
                      <a:pt x="100" y="0"/>
                      <a:pt x="65" y="14"/>
                      <a:pt x="41" y="38"/>
                    </a:cubicBezTo>
                    <a:cubicBezTo>
                      <a:pt x="8" y="71"/>
                      <a:pt x="1" y="124"/>
                      <a:pt x="27" y="170"/>
                    </a:cubicBezTo>
                    <a:cubicBezTo>
                      <a:pt x="35" y="182"/>
                      <a:pt x="45" y="191"/>
                      <a:pt x="56" y="198"/>
                    </a:cubicBezTo>
                    <a:lnTo>
                      <a:pt x="56" y="198"/>
                    </a:lnTo>
                    <a:cubicBezTo>
                      <a:pt x="52" y="211"/>
                      <a:pt x="49" y="224"/>
                      <a:pt x="47" y="236"/>
                    </a:cubicBezTo>
                    <a:cubicBezTo>
                      <a:pt x="47" y="276"/>
                      <a:pt x="54" y="322"/>
                      <a:pt x="74" y="355"/>
                    </a:cubicBezTo>
                    <a:cubicBezTo>
                      <a:pt x="100" y="382"/>
                      <a:pt x="140" y="401"/>
                      <a:pt x="179" y="401"/>
                    </a:cubicBezTo>
                    <a:cubicBezTo>
                      <a:pt x="219" y="395"/>
                      <a:pt x="258" y="375"/>
                      <a:pt x="278" y="342"/>
                    </a:cubicBezTo>
                    <a:cubicBezTo>
                      <a:pt x="298" y="302"/>
                      <a:pt x="298" y="249"/>
                      <a:pt x="272" y="216"/>
                    </a:cubicBezTo>
                    <a:cubicBezTo>
                      <a:pt x="264" y="205"/>
                      <a:pt x="253" y="193"/>
                      <a:pt x="240" y="183"/>
                    </a:cubicBezTo>
                    <a:lnTo>
                      <a:pt x="240" y="183"/>
                    </a:lnTo>
                    <a:cubicBezTo>
                      <a:pt x="254" y="169"/>
                      <a:pt x="257" y="146"/>
                      <a:pt x="252" y="124"/>
                    </a:cubicBezTo>
                    <a:cubicBezTo>
                      <a:pt x="245" y="71"/>
                      <a:pt x="219" y="25"/>
                      <a:pt x="166" y="5"/>
                    </a:cubicBezTo>
                    <a:cubicBezTo>
                      <a:pt x="156" y="2"/>
                      <a:pt x="145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37"/>
              <p:cNvSpPr/>
              <p:nvPr/>
            </p:nvSpPr>
            <p:spPr>
              <a:xfrm>
                <a:off x="3742001" y="2178275"/>
                <a:ext cx="12586" cy="13070"/>
              </a:xfrm>
              <a:custGeom>
                <a:rect b="b" l="l" r="r" t="t"/>
                <a:pathLst>
                  <a:path extrusionOk="0" h="378" w="364">
                    <a:moveTo>
                      <a:pt x="146" y="101"/>
                    </a:moveTo>
                    <a:lnTo>
                      <a:pt x="146" y="108"/>
                    </a:lnTo>
                    <a:lnTo>
                      <a:pt x="152" y="108"/>
                    </a:lnTo>
                    <a:cubicBezTo>
                      <a:pt x="153" y="107"/>
                      <a:pt x="154" y="106"/>
                      <a:pt x="154" y="106"/>
                    </a:cubicBezTo>
                    <a:lnTo>
                      <a:pt x="154" y="106"/>
                    </a:lnTo>
                    <a:cubicBezTo>
                      <a:pt x="157" y="106"/>
                      <a:pt x="154" y="115"/>
                      <a:pt x="153" y="115"/>
                    </a:cubicBezTo>
                    <a:cubicBezTo>
                      <a:pt x="152" y="115"/>
                      <a:pt x="152" y="115"/>
                      <a:pt x="152" y="114"/>
                    </a:cubicBezTo>
                    <a:lnTo>
                      <a:pt x="152" y="121"/>
                    </a:lnTo>
                    <a:lnTo>
                      <a:pt x="146" y="127"/>
                    </a:lnTo>
                    <a:lnTo>
                      <a:pt x="146" y="121"/>
                    </a:lnTo>
                    <a:lnTo>
                      <a:pt x="139" y="134"/>
                    </a:lnTo>
                    <a:cubicBezTo>
                      <a:pt x="135" y="138"/>
                      <a:pt x="130" y="143"/>
                      <a:pt x="126" y="147"/>
                    </a:cubicBezTo>
                    <a:lnTo>
                      <a:pt x="126" y="147"/>
                    </a:lnTo>
                    <a:lnTo>
                      <a:pt x="113" y="141"/>
                    </a:lnTo>
                    <a:lnTo>
                      <a:pt x="106" y="141"/>
                    </a:lnTo>
                    <a:lnTo>
                      <a:pt x="106" y="134"/>
                    </a:lnTo>
                    <a:lnTo>
                      <a:pt x="106" y="127"/>
                    </a:lnTo>
                    <a:cubicBezTo>
                      <a:pt x="106" y="124"/>
                      <a:pt x="106" y="123"/>
                      <a:pt x="105" y="123"/>
                    </a:cubicBezTo>
                    <a:lnTo>
                      <a:pt x="105" y="123"/>
                    </a:lnTo>
                    <a:cubicBezTo>
                      <a:pt x="105" y="122"/>
                      <a:pt x="106" y="121"/>
                      <a:pt x="106" y="121"/>
                    </a:cubicBezTo>
                    <a:lnTo>
                      <a:pt x="106" y="114"/>
                    </a:lnTo>
                    <a:lnTo>
                      <a:pt x="113" y="108"/>
                    </a:lnTo>
                    <a:lnTo>
                      <a:pt x="119" y="101"/>
                    </a:lnTo>
                    <a:close/>
                    <a:moveTo>
                      <a:pt x="215" y="209"/>
                    </a:moveTo>
                    <a:cubicBezTo>
                      <a:pt x="222" y="213"/>
                      <a:pt x="233" y="213"/>
                      <a:pt x="238" y="213"/>
                    </a:cubicBezTo>
                    <a:lnTo>
                      <a:pt x="245" y="220"/>
                    </a:lnTo>
                    <a:cubicBezTo>
                      <a:pt x="242" y="218"/>
                      <a:pt x="242" y="217"/>
                      <a:pt x="243" y="217"/>
                    </a:cubicBezTo>
                    <a:lnTo>
                      <a:pt x="243" y="217"/>
                    </a:lnTo>
                    <a:cubicBezTo>
                      <a:pt x="245" y="217"/>
                      <a:pt x="249" y="220"/>
                      <a:pt x="245" y="220"/>
                    </a:cubicBezTo>
                    <a:cubicBezTo>
                      <a:pt x="246" y="223"/>
                      <a:pt x="247" y="225"/>
                      <a:pt x="248" y="225"/>
                    </a:cubicBezTo>
                    <a:cubicBezTo>
                      <a:pt x="248" y="225"/>
                      <a:pt x="248" y="222"/>
                      <a:pt x="248" y="222"/>
                    </a:cubicBezTo>
                    <a:cubicBezTo>
                      <a:pt x="249" y="222"/>
                      <a:pt x="249" y="223"/>
                      <a:pt x="251" y="226"/>
                    </a:cubicBezTo>
                    <a:lnTo>
                      <a:pt x="251" y="240"/>
                    </a:lnTo>
                    <a:lnTo>
                      <a:pt x="251" y="246"/>
                    </a:lnTo>
                    <a:lnTo>
                      <a:pt x="245" y="253"/>
                    </a:lnTo>
                    <a:lnTo>
                      <a:pt x="245" y="259"/>
                    </a:lnTo>
                    <a:lnTo>
                      <a:pt x="238" y="266"/>
                    </a:lnTo>
                    <a:lnTo>
                      <a:pt x="225" y="279"/>
                    </a:lnTo>
                    <a:lnTo>
                      <a:pt x="198" y="279"/>
                    </a:lnTo>
                    <a:cubicBezTo>
                      <a:pt x="203" y="279"/>
                      <a:pt x="198" y="276"/>
                      <a:pt x="197" y="276"/>
                    </a:cubicBezTo>
                    <a:lnTo>
                      <a:pt x="197" y="276"/>
                    </a:lnTo>
                    <a:cubicBezTo>
                      <a:pt x="196" y="276"/>
                      <a:pt x="196" y="277"/>
                      <a:pt x="198" y="279"/>
                    </a:cubicBezTo>
                    <a:lnTo>
                      <a:pt x="192" y="273"/>
                    </a:lnTo>
                    <a:lnTo>
                      <a:pt x="185" y="266"/>
                    </a:lnTo>
                    <a:lnTo>
                      <a:pt x="185" y="259"/>
                    </a:lnTo>
                    <a:cubicBezTo>
                      <a:pt x="185" y="259"/>
                      <a:pt x="181" y="251"/>
                      <a:pt x="179" y="251"/>
                    </a:cubicBezTo>
                    <a:cubicBezTo>
                      <a:pt x="179" y="251"/>
                      <a:pt x="179" y="251"/>
                      <a:pt x="179" y="253"/>
                    </a:cubicBezTo>
                    <a:lnTo>
                      <a:pt x="179" y="246"/>
                    </a:lnTo>
                    <a:lnTo>
                      <a:pt x="185" y="233"/>
                    </a:lnTo>
                    <a:lnTo>
                      <a:pt x="185" y="240"/>
                    </a:lnTo>
                    <a:lnTo>
                      <a:pt x="192" y="233"/>
                    </a:lnTo>
                    <a:lnTo>
                      <a:pt x="198" y="226"/>
                    </a:lnTo>
                    <a:lnTo>
                      <a:pt x="215" y="209"/>
                    </a:lnTo>
                    <a:close/>
                    <a:moveTo>
                      <a:pt x="136" y="0"/>
                    </a:moveTo>
                    <a:cubicBezTo>
                      <a:pt x="114" y="0"/>
                      <a:pt x="93" y="5"/>
                      <a:pt x="73" y="15"/>
                    </a:cubicBezTo>
                    <a:cubicBezTo>
                      <a:pt x="33" y="35"/>
                      <a:pt x="7" y="74"/>
                      <a:pt x="7" y="121"/>
                    </a:cubicBezTo>
                    <a:cubicBezTo>
                      <a:pt x="0" y="174"/>
                      <a:pt x="33" y="213"/>
                      <a:pt x="80" y="233"/>
                    </a:cubicBezTo>
                    <a:cubicBezTo>
                      <a:pt x="80" y="233"/>
                      <a:pt x="80" y="233"/>
                      <a:pt x="80" y="233"/>
                    </a:cubicBezTo>
                    <a:lnTo>
                      <a:pt x="80" y="233"/>
                    </a:lnTo>
                    <a:cubicBezTo>
                      <a:pt x="80" y="235"/>
                      <a:pt x="80" y="237"/>
                      <a:pt x="80" y="240"/>
                    </a:cubicBezTo>
                    <a:cubicBezTo>
                      <a:pt x="73" y="279"/>
                      <a:pt x="93" y="319"/>
                      <a:pt x="119" y="345"/>
                    </a:cubicBezTo>
                    <a:cubicBezTo>
                      <a:pt x="144" y="368"/>
                      <a:pt x="174" y="378"/>
                      <a:pt x="204" y="378"/>
                    </a:cubicBezTo>
                    <a:cubicBezTo>
                      <a:pt x="253" y="378"/>
                      <a:pt x="302" y="351"/>
                      <a:pt x="330" y="306"/>
                    </a:cubicBezTo>
                    <a:cubicBezTo>
                      <a:pt x="357" y="266"/>
                      <a:pt x="363" y="207"/>
                      <a:pt x="330" y="167"/>
                    </a:cubicBezTo>
                    <a:cubicBezTo>
                      <a:pt x="317" y="147"/>
                      <a:pt x="297" y="134"/>
                      <a:pt x="271" y="127"/>
                    </a:cubicBezTo>
                    <a:cubicBezTo>
                      <a:pt x="268" y="126"/>
                      <a:pt x="264" y="126"/>
                      <a:pt x="261" y="125"/>
                    </a:cubicBezTo>
                    <a:lnTo>
                      <a:pt x="261" y="125"/>
                    </a:lnTo>
                    <a:cubicBezTo>
                      <a:pt x="265" y="83"/>
                      <a:pt x="240" y="39"/>
                      <a:pt x="198" y="15"/>
                    </a:cubicBezTo>
                    <a:cubicBezTo>
                      <a:pt x="179" y="5"/>
                      <a:pt x="157" y="0"/>
                      <a:pt x="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37"/>
              <p:cNvSpPr/>
              <p:nvPr/>
            </p:nvSpPr>
            <p:spPr>
              <a:xfrm>
                <a:off x="3746773" y="2163373"/>
                <a:ext cx="18326" cy="10961"/>
              </a:xfrm>
              <a:custGeom>
                <a:rect b="b" l="l" r="r" t="t"/>
                <a:pathLst>
                  <a:path extrusionOk="0" h="317" w="530">
                    <a:moveTo>
                      <a:pt x="364" y="109"/>
                    </a:moveTo>
                    <a:cubicBezTo>
                      <a:pt x="377" y="109"/>
                      <a:pt x="391" y="123"/>
                      <a:pt x="397" y="136"/>
                    </a:cubicBezTo>
                    <a:lnTo>
                      <a:pt x="410" y="149"/>
                    </a:lnTo>
                    <a:cubicBezTo>
                      <a:pt x="410" y="154"/>
                      <a:pt x="410" y="155"/>
                      <a:pt x="410" y="155"/>
                    </a:cubicBezTo>
                    <a:cubicBezTo>
                      <a:pt x="410" y="155"/>
                      <a:pt x="410" y="155"/>
                      <a:pt x="410" y="156"/>
                    </a:cubicBezTo>
                    <a:cubicBezTo>
                      <a:pt x="410" y="157"/>
                      <a:pt x="410" y="160"/>
                      <a:pt x="410" y="162"/>
                    </a:cubicBezTo>
                    <a:cubicBezTo>
                      <a:pt x="410" y="162"/>
                      <a:pt x="407" y="173"/>
                      <a:pt x="408" y="173"/>
                    </a:cubicBezTo>
                    <a:cubicBezTo>
                      <a:pt x="408" y="173"/>
                      <a:pt x="409" y="172"/>
                      <a:pt x="410" y="169"/>
                    </a:cubicBezTo>
                    <a:lnTo>
                      <a:pt x="410" y="169"/>
                    </a:lnTo>
                    <a:lnTo>
                      <a:pt x="404" y="182"/>
                    </a:lnTo>
                    <a:lnTo>
                      <a:pt x="397" y="189"/>
                    </a:lnTo>
                    <a:lnTo>
                      <a:pt x="391" y="189"/>
                    </a:lnTo>
                    <a:cubicBezTo>
                      <a:pt x="377" y="195"/>
                      <a:pt x="377" y="195"/>
                      <a:pt x="371" y="202"/>
                    </a:cubicBezTo>
                    <a:lnTo>
                      <a:pt x="298" y="202"/>
                    </a:lnTo>
                    <a:cubicBezTo>
                      <a:pt x="298" y="195"/>
                      <a:pt x="298" y="182"/>
                      <a:pt x="298" y="169"/>
                    </a:cubicBezTo>
                    <a:cubicBezTo>
                      <a:pt x="299" y="167"/>
                      <a:pt x="299" y="165"/>
                      <a:pt x="299" y="164"/>
                    </a:cubicBezTo>
                    <a:lnTo>
                      <a:pt x="299" y="164"/>
                    </a:lnTo>
                    <a:cubicBezTo>
                      <a:pt x="300" y="164"/>
                      <a:pt x="300" y="164"/>
                      <a:pt x="301" y="164"/>
                    </a:cubicBezTo>
                    <a:cubicBezTo>
                      <a:pt x="304" y="164"/>
                      <a:pt x="308" y="163"/>
                      <a:pt x="311" y="162"/>
                    </a:cubicBezTo>
                    <a:cubicBezTo>
                      <a:pt x="331" y="162"/>
                      <a:pt x="344" y="142"/>
                      <a:pt x="344" y="123"/>
                    </a:cubicBezTo>
                    <a:lnTo>
                      <a:pt x="351" y="116"/>
                    </a:lnTo>
                    <a:lnTo>
                      <a:pt x="364" y="109"/>
                    </a:lnTo>
                    <a:close/>
                    <a:moveTo>
                      <a:pt x="179" y="109"/>
                    </a:moveTo>
                    <a:lnTo>
                      <a:pt x="186" y="116"/>
                    </a:lnTo>
                    <a:lnTo>
                      <a:pt x="192" y="129"/>
                    </a:lnTo>
                    <a:lnTo>
                      <a:pt x="192" y="136"/>
                    </a:lnTo>
                    <a:cubicBezTo>
                      <a:pt x="192" y="136"/>
                      <a:pt x="196" y="147"/>
                      <a:pt x="195" y="147"/>
                    </a:cubicBezTo>
                    <a:cubicBezTo>
                      <a:pt x="195" y="147"/>
                      <a:pt x="194" y="146"/>
                      <a:pt x="192" y="142"/>
                    </a:cubicBezTo>
                    <a:lnTo>
                      <a:pt x="192" y="142"/>
                    </a:lnTo>
                    <a:cubicBezTo>
                      <a:pt x="192" y="149"/>
                      <a:pt x="199" y="156"/>
                      <a:pt x="192" y="169"/>
                    </a:cubicBezTo>
                    <a:cubicBezTo>
                      <a:pt x="192" y="169"/>
                      <a:pt x="192" y="177"/>
                      <a:pt x="192" y="177"/>
                    </a:cubicBezTo>
                    <a:lnTo>
                      <a:pt x="192" y="182"/>
                    </a:lnTo>
                    <a:cubicBezTo>
                      <a:pt x="192" y="195"/>
                      <a:pt x="186" y="208"/>
                      <a:pt x="186" y="228"/>
                    </a:cubicBezTo>
                    <a:lnTo>
                      <a:pt x="166" y="228"/>
                    </a:lnTo>
                    <a:lnTo>
                      <a:pt x="159" y="222"/>
                    </a:lnTo>
                    <a:cubicBezTo>
                      <a:pt x="155" y="222"/>
                      <a:pt x="159" y="225"/>
                      <a:pt x="159" y="225"/>
                    </a:cubicBezTo>
                    <a:cubicBezTo>
                      <a:pt x="159" y="225"/>
                      <a:pt x="157" y="224"/>
                      <a:pt x="153" y="222"/>
                    </a:cubicBezTo>
                    <a:lnTo>
                      <a:pt x="140" y="208"/>
                    </a:lnTo>
                    <a:lnTo>
                      <a:pt x="133" y="202"/>
                    </a:lnTo>
                    <a:cubicBezTo>
                      <a:pt x="131" y="197"/>
                      <a:pt x="130" y="196"/>
                      <a:pt x="130" y="196"/>
                    </a:cubicBezTo>
                    <a:lnTo>
                      <a:pt x="130" y="196"/>
                    </a:lnTo>
                    <a:cubicBezTo>
                      <a:pt x="130" y="196"/>
                      <a:pt x="131" y="197"/>
                      <a:pt x="132" y="197"/>
                    </a:cubicBezTo>
                    <a:cubicBezTo>
                      <a:pt x="133" y="197"/>
                      <a:pt x="133" y="197"/>
                      <a:pt x="133" y="195"/>
                    </a:cubicBezTo>
                    <a:lnTo>
                      <a:pt x="126" y="182"/>
                    </a:lnTo>
                    <a:lnTo>
                      <a:pt x="126" y="169"/>
                    </a:lnTo>
                    <a:lnTo>
                      <a:pt x="126" y="162"/>
                    </a:lnTo>
                    <a:cubicBezTo>
                      <a:pt x="126" y="162"/>
                      <a:pt x="126" y="159"/>
                      <a:pt x="126" y="156"/>
                    </a:cubicBezTo>
                    <a:lnTo>
                      <a:pt x="126" y="142"/>
                    </a:lnTo>
                    <a:cubicBezTo>
                      <a:pt x="128" y="139"/>
                      <a:pt x="129" y="138"/>
                      <a:pt x="129" y="138"/>
                    </a:cubicBezTo>
                    <a:cubicBezTo>
                      <a:pt x="130" y="138"/>
                      <a:pt x="129" y="141"/>
                      <a:pt x="130" y="141"/>
                    </a:cubicBezTo>
                    <a:cubicBezTo>
                      <a:pt x="130" y="141"/>
                      <a:pt x="131" y="139"/>
                      <a:pt x="133" y="136"/>
                    </a:cubicBezTo>
                    <a:lnTo>
                      <a:pt x="133" y="129"/>
                    </a:lnTo>
                    <a:lnTo>
                      <a:pt x="140" y="123"/>
                    </a:lnTo>
                    <a:cubicBezTo>
                      <a:pt x="140" y="123"/>
                      <a:pt x="144" y="118"/>
                      <a:pt x="146" y="116"/>
                    </a:cubicBezTo>
                    <a:lnTo>
                      <a:pt x="159" y="109"/>
                    </a:lnTo>
                    <a:lnTo>
                      <a:pt x="159" y="109"/>
                    </a:lnTo>
                    <a:cubicBezTo>
                      <a:pt x="157" y="112"/>
                      <a:pt x="159" y="112"/>
                      <a:pt x="161" y="112"/>
                    </a:cubicBezTo>
                    <a:cubicBezTo>
                      <a:pt x="166" y="112"/>
                      <a:pt x="175" y="109"/>
                      <a:pt x="166" y="109"/>
                    </a:cubicBezTo>
                    <a:close/>
                    <a:moveTo>
                      <a:pt x="167" y="1"/>
                    </a:moveTo>
                    <a:cubicBezTo>
                      <a:pt x="134" y="1"/>
                      <a:pt x="103" y="14"/>
                      <a:pt x="80" y="37"/>
                    </a:cubicBezTo>
                    <a:cubicBezTo>
                      <a:pt x="8" y="96"/>
                      <a:pt x="1" y="215"/>
                      <a:pt x="67" y="281"/>
                    </a:cubicBezTo>
                    <a:cubicBezTo>
                      <a:pt x="94" y="303"/>
                      <a:pt x="130" y="317"/>
                      <a:pt x="165" y="317"/>
                    </a:cubicBezTo>
                    <a:cubicBezTo>
                      <a:pt x="181" y="317"/>
                      <a:pt x="197" y="314"/>
                      <a:pt x="212" y="307"/>
                    </a:cubicBezTo>
                    <a:cubicBezTo>
                      <a:pt x="219" y="304"/>
                      <a:pt x="226" y="300"/>
                      <a:pt x="233" y="295"/>
                    </a:cubicBezTo>
                    <a:lnTo>
                      <a:pt x="233" y="295"/>
                    </a:lnTo>
                    <a:cubicBezTo>
                      <a:pt x="260" y="306"/>
                      <a:pt x="295" y="307"/>
                      <a:pt x="325" y="307"/>
                    </a:cubicBezTo>
                    <a:cubicBezTo>
                      <a:pt x="333" y="308"/>
                      <a:pt x="342" y="309"/>
                      <a:pt x="350" y="309"/>
                    </a:cubicBezTo>
                    <a:cubicBezTo>
                      <a:pt x="394" y="309"/>
                      <a:pt x="437" y="294"/>
                      <a:pt x="470" y="261"/>
                    </a:cubicBezTo>
                    <a:cubicBezTo>
                      <a:pt x="516" y="222"/>
                      <a:pt x="529" y="162"/>
                      <a:pt x="503" y="109"/>
                    </a:cubicBezTo>
                    <a:cubicBezTo>
                      <a:pt x="483" y="63"/>
                      <a:pt x="424" y="17"/>
                      <a:pt x="364" y="17"/>
                    </a:cubicBezTo>
                    <a:cubicBezTo>
                      <a:pt x="361" y="17"/>
                      <a:pt x="358" y="16"/>
                      <a:pt x="355" y="16"/>
                    </a:cubicBezTo>
                    <a:cubicBezTo>
                      <a:pt x="323" y="16"/>
                      <a:pt x="293" y="34"/>
                      <a:pt x="275" y="60"/>
                    </a:cubicBezTo>
                    <a:lnTo>
                      <a:pt x="275" y="60"/>
                    </a:lnTo>
                    <a:cubicBezTo>
                      <a:pt x="258" y="36"/>
                      <a:pt x="236" y="18"/>
                      <a:pt x="212" y="10"/>
                    </a:cubicBezTo>
                    <a:cubicBezTo>
                      <a:pt x="197" y="4"/>
                      <a:pt x="182" y="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37"/>
              <p:cNvSpPr/>
              <p:nvPr/>
            </p:nvSpPr>
            <p:spPr>
              <a:xfrm>
                <a:off x="3743834" y="2145703"/>
                <a:ext cx="19640" cy="14281"/>
              </a:xfrm>
              <a:custGeom>
                <a:rect b="b" l="l" r="r" t="t"/>
                <a:pathLst>
                  <a:path extrusionOk="0" h="413" w="568">
                    <a:moveTo>
                      <a:pt x="383" y="112"/>
                    </a:moveTo>
                    <a:cubicBezTo>
                      <a:pt x="403" y="125"/>
                      <a:pt x="416" y="138"/>
                      <a:pt x="429" y="152"/>
                    </a:cubicBezTo>
                    <a:cubicBezTo>
                      <a:pt x="436" y="158"/>
                      <a:pt x="443" y="171"/>
                      <a:pt x="449" y="178"/>
                    </a:cubicBezTo>
                    <a:cubicBezTo>
                      <a:pt x="449" y="191"/>
                      <a:pt x="456" y="198"/>
                      <a:pt x="456" y="204"/>
                    </a:cubicBezTo>
                    <a:cubicBezTo>
                      <a:pt x="456" y="218"/>
                      <a:pt x="456" y="218"/>
                      <a:pt x="449" y="231"/>
                    </a:cubicBezTo>
                    <a:lnTo>
                      <a:pt x="443" y="244"/>
                    </a:lnTo>
                    <a:cubicBezTo>
                      <a:pt x="436" y="251"/>
                      <a:pt x="429" y="257"/>
                      <a:pt x="429" y="257"/>
                    </a:cubicBezTo>
                    <a:cubicBezTo>
                      <a:pt x="416" y="264"/>
                      <a:pt x="410" y="264"/>
                      <a:pt x="396" y="264"/>
                    </a:cubicBezTo>
                    <a:cubicBezTo>
                      <a:pt x="383" y="264"/>
                      <a:pt x="357" y="251"/>
                      <a:pt x="337" y="244"/>
                    </a:cubicBezTo>
                    <a:lnTo>
                      <a:pt x="337" y="237"/>
                    </a:lnTo>
                    <a:cubicBezTo>
                      <a:pt x="337" y="224"/>
                      <a:pt x="330" y="218"/>
                      <a:pt x="330" y="204"/>
                    </a:cubicBezTo>
                    <a:cubicBezTo>
                      <a:pt x="325" y="191"/>
                      <a:pt x="319" y="178"/>
                      <a:pt x="312" y="167"/>
                    </a:cubicBezTo>
                    <a:lnTo>
                      <a:pt x="312" y="167"/>
                    </a:lnTo>
                    <a:cubicBezTo>
                      <a:pt x="316" y="164"/>
                      <a:pt x="320" y="161"/>
                      <a:pt x="324" y="158"/>
                    </a:cubicBezTo>
                    <a:lnTo>
                      <a:pt x="324" y="158"/>
                    </a:lnTo>
                    <a:cubicBezTo>
                      <a:pt x="329" y="153"/>
                      <a:pt x="337" y="145"/>
                      <a:pt x="337" y="145"/>
                    </a:cubicBezTo>
                    <a:cubicBezTo>
                      <a:pt x="343" y="138"/>
                      <a:pt x="343" y="132"/>
                      <a:pt x="343" y="125"/>
                    </a:cubicBezTo>
                    <a:cubicBezTo>
                      <a:pt x="343" y="126"/>
                      <a:pt x="344" y="126"/>
                      <a:pt x="344" y="126"/>
                    </a:cubicBezTo>
                    <a:cubicBezTo>
                      <a:pt x="344" y="126"/>
                      <a:pt x="345" y="124"/>
                      <a:pt x="346" y="123"/>
                    </a:cubicBezTo>
                    <a:lnTo>
                      <a:pt x="346" y="123"/>
                    </a:lnTo>
                    <a:lnTo>
                      <a:pt x="354" y="114"/>
                    </a:lnTo>
                    <a:lnTo>
                      <a:pt x="354" y="114"/>
                    </a:lnTo>
                    <a:cubicBezTo>
                      <a:pt x="357" y="114"/>
                      <a:pt x="360" y="112"/>
                      <a:pt x="357" y="112"/>
                    </a:cubicBezTo>
                    <a:close/>
                    <a:moveTo>
                      <a:pt x="150" y="184"/>
                    </a:moveTo>
                    <a:cubicBezTo>
                      <a:pt x="152" y="185"/>
                      <a:pt x="155" y="185"/>
                      <a:pt x="159" y="185"/>
                    </a:cubicBezTo>
                    <a:lnTo>
                      <a:pt x="172" y="185"/>
                    </a:lnTo>
                    <a:cubicBezTo>
                      <a:pt x="172" y="185"/>
                      <a:pt x="165" y="185"/>
                      <a:pt x="178" y="191"/>
                    </a:cubicBezTo>
                    <a:cubicBezTo>
                      <a:pt x="192" y="198"/>
                      <a:pt x="205" y="211"/>
                      <a:pt x="211" y="224"/>
                    </a:cubicBezTo>
                    <a:lnTo>
                      <a:pt x="225" y="237"/>
                    </a:lnTo>
                    <a:cubicBezTo>
                      <a:pt x="223" y="236"/>
                      <a:pt x="223" y="236"/>
                      <a:pt x="222" y="236"/>
                    </a:cubicBezTo>
                    <a:lnTo>
                      <a:pt x="222" y="236"/>
                    </a:lnTo>
                    <a:cubicBezTo>
                      <a:pt x="220" y="236"/>
                      <a:pt x="225" y="244"/>
                      <a:pt x="225" y="244"/>
                    </a:cubicBezTo>
                    <a:lnTo>
                      <a:pt x="225" y="257"/>
                    </a:lnTo>
                    <a:cubicBezTo>
                      <a:pt x="225" y="255"/>
                      <a:pt x="225" y="255"/>
                      <a:pt x="225" y="255"/>
                    </a:cubicBezTo>
                    <a:cubicBezTo>
                      <a:pt x="226" y="255"/>
                      <a:pt x="230" y="279"/>
                      <a:pt x="231" y="279"/>
                    </a:cubicBezTo>
                    <a:cubicBezTo>
                      <a:pt x="231" y="279"/>
                      <a:pt x="231" y="279"/>
                      <a:pt x="231" y="277"/>
                    </a:cubicBezTo>
                    <a:cubicBezTo>
                      <a:pt x="232" y="284"/>
                      <a:pt x="234" y="290"/>
                      <a:pt x="235" y="295"/>
                    </a:cubicBezTo>
                    <a:lnTo>
                      <a:pt x="235" y="295"/>
                    </a:lnTo>
                    <a:cubicBezTo>
                      <a:pt x="232" y="299"/>
                      <a:pt x="229" y="301"/>
                      <a:pt x="225" y="303"/>
                    </a:cubicBezTo>
                    <a:lnTo>
                      <a:pt x="211" y="310"/>
                    </a:lnTo>
                    <a:cubicBezTo>
                      <a:pt x="211" y="310"/>
                      <a:pt x="206" y="307"/>
                      <a:pt x="204" y="307"/>
                    </a:cubicBezTo>
                    <a:cubicBezTo>
                      <a:pt x="203" y="307"/>
                      <a:pt x="203" y="308"/>
                      <a:pt x="205" y="310"/>
                    </a:cubicBezTo>
                    <a:lnTo>
                      <a:pt x="192" y="303"/>
                    </a:lnTo>
                    <a:cubicBezTo>
                      <a:pt x="178" y="297"/>
                      <a:pt x="159" y="284"/>
                      <a:pt x="152" y="277"/>
                    </a:cubicBezTo>
                    <a:cubicBezTo>
                      <a:pt x="145" y="257"/>
                      <a:pt x="139" y="244"/>
                      <a:pt x="145" y="224"/>
                    </a:cubicBezTo>
                    <a:cubicBezTo>
                      <a:pt x="145" y="211"/>
                      <a:pt x="145" y="211"/>
                      <a:pt x="145" y="198"/>
                    </a:cubicBezTo>
                    <a:lnTo>
                      <a:pt x="150" y="184"/>
                    </a:lnTo>
                    <a:close/>
                    <a:moveTo>
                      <a:pt x="370" y="0"/>
                    </a:moveTo>
                    <a:cubicBezTo>
                      <a:pt x="357" y="0"/>
                      <a:pt x="344" y="2"/>
                      <a:pt x="330" y="6"/>
                    </a:cubicBezTo>
                    <a:cubicBezTo>
                      <a:pt x="289" y="15"/>
                      <a:pt x="248" y="54"/>
                      <a:pt x="240" y="95"/>
                    </a:cubicBezTo>
                    <a:lnTo>
                      <a:pt x="240" y="95"/>
                    </a:lnTo>
                    <a:cubicBezTo>
                      <a:pt x="235" y="92"/>
                      <a:pt x="230" y="89"/>
                      <a:pt x="225" y="85"/>
                    </a:cubicBezTo>
                    <a:cubicBezTo>
                      <a:pt x="203" y="76"/>
                      <a:pt x="180" y="71"/>
                      <a:pt x="157" y="71"/>
                    </a:cubicBezTo>
                    <a:cubicBezTo>
                      <a:pt x="117" y="71"/>
                      <a:pt x="78" y="87"/>
                      <a:pt x="53" y="125"/>
                    </a:cubicBezTo>
                    <a:cubicBezTo>
                      <a:pt x="0" y="231"/>
                      <a:pt x="46" y="376"/>
                      <a:pt x="159" y="409"/>
                    </a:cubicBezTo>
                    <a:cubicBezTo>
                      <a:pt x="169" y="411"/>
                      <a:pt x="179" y="412"/>
                      <a:pt x="190" y="412"/>
                    </a:cubicBezTo>
                    <a:cubicBezTo>
                      <a:pt x="236" y="412"/>
                      <a:pt x="282" y="391"/>
                      <a:pt x="310" y="353"/>
                    </a:cubicBezTo>
                    <a:lnTo>
                      <a:pt x="310" y="353"/>
                    </a:lnTo>
                    <a:cubicBezTo>
                      <a:pt x="340" y="367"/>
                      <a:pt x="370" y="374"/>
                      <a:pt x="400" y="374"/>
                    </a:cubicBezTo>
                    <a:cubicBezTo>
                      <a:pt x="421" y="374"/>
                      <a:pt x="441" y="371"/>
                      <a:pt x="462" y="363"/>
                    </a:cubicBezTo>
                    <a:cubicBezTo>
                      <a:pt x="522" y="343"/>
                      <a:pt x="561" y="284"/>
                      <a:pt x="568" y="224"/>
                    </a:cubicBezTo>
                    <a:cubicBezTo>
                      <a:pt x="568" y="165"/>
                      <a:pt x="542" y="105"/>
                      <a:pt x="509" y="66"/>
                    </a:cubicBezTo>
                    <a:cubicBezTo>
                      <a:pt x="472" y="29"/>
                      <a:pt x="422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37"/>
              <p:cNvSpPr/>
              <p:nvPr/>
            </p:nvSpPr>
            <p:spPr>
              <a:xfrm>
                <a:off x="3729899" y="2131354"/>
                <a:ext cx="18049" cy="21473"/>
              </a:xfrm>
              <a:custGeom>
                <a:rect b="b" l="l" r="r" t="t"/>
                <a:pathLst>
                  <a:path extrusionOk="0" h="621" w="522">
                    <a:moveTo>
                      <a:pt x="259" y="121"/>
                    </a:moveTo>
                    <a:cubicBezTo>
                      <a:pt x="264" y="121"/>
                      <a:pt x="269" y="122"/>
                      <a:pt x="271" y="124"/>
                    </a:cubicBezTo>
                    <a:cubicBezTo>
                      <a:pt x="291" y="124"/>
                      <a:pt x="304" y="131"/>
                      <a:pt x="317" y="137"/>
                    </a:cubicBezTo>
                    <a:cubicBezTo>
                      <a:pt x="324" y="144"/>
                      <a:pt x="330" y="151"/>
                      <a:pt x="337" y="151"/>
                    </a:cubicBezTo>
                    <a:lnTo>
                      <a:pt x="350" y="170"/>
                    </a:lnTo>
                    <a:cubicBezTo>
                      <a:pt x="350" y="170"/>
                      <a:pt x="357" y="170"/>
                      <a:pt x="350" y="177"/>
                    </a:cubicBezTo>
                    <a:cubicBezTo>
                      <a:pt x="335" y="177"/>
                      <a:pt x="315" y="177"/>
                      <a:pt x="298" y="180"/>
                    </a:cubicBezTo>
                    <a:lnTo>
                      <a:pt x="298" y="180"/>
                    </a:lnTo>
                    <a:cubicBezTo>
                      <a:pt x="289" y="176"/>
                      <a:pt x="280" y="175"/>
                      <a:pt x="270" y="175"/>
                    </a:cubicBezTo>
                    <a:cubicBezTo>
                      <a:pt x="258" y="175"/>
                      <a:pt x="245" y="177"/>
                      <a:pt x="231" y="177"/>
                    </a:cubicBezTo>
                    <a:lnTo>
                      <a:pt x="172" y="177"/>
                    </a:lnTo>
                    <a:lnTo>
                      <a:pt x="172" y="175"/>
                    </a:lnTo>
                    <a:cubicBezTo>
                      <a:pt x="172" y="175"/>
                      <a:pt x="172" y="171"/>
                      <a:pt x="172" y="164"/>
                    </a:cubicBezTo>
                    <a:cubicBezTo>
                      <a:pt x="172" y="157"/>
                      <a:pt x="172" y="151"/>
                      <a:pt x="185" y="144"/>
                    </a:cubicBezTo>
                    <a:cubicBezTo>
                      <a:pt x="198" y="131"/>
                      <a:pt x="212" y="124"/>
                      <a:pt x="231" y="124"/>
                    </a:cubicBezTo>
                    <a:cubicBezTo>
                      <a:pt x="236" y="124"/>
                      <a:pt x="249" y="121"/>
                      <a:pt x="259" y="121"/>
                    </a:cubicBezTo>
                    <a:close/>
                    <a:moveTo>
                      <a:pt x="231" y="243"/>
                    </a:moveTo>
                    <a:cubicBezTo>
                      <a:pt x="231" y="243"/>
                      <a:pt x="245" y="243"/>
                      <a:pt x="231" y="250"/>
                    </a:cubicBezTo>
                    <a:lnTo>
                      <a:pt x="231" y="250"/>
                    </a:lnTo>
                    <a:cubicBezTo>
                      <a:pt x="231" y="246"/>
                      <a:pt x="231" y="243"/>
                      <a:pt x="231" y="243"/>
                    </a:cubicBezTo>
                    <a:close/>
                    <a:moveTo>
                      <a:pt x="196" y="383"/>
                    </a:moveTo>
                    <a:cubicBezTo>
                      <a:pt x="195" y="393"/>
                      <a:pt x="201" y="401"/>
                      <a:pt x="212" y="401"/>
                    </a:cubicBezTo>
                    <a:lnTo>
                      <a:pt x="218" y="401"/>
                    </a:lnTo>
                    <a:cubicBezTo>
                      <a:pt x="222" y="401"/>
                      <a:pt x="225" y="400"/>
                      <a:pt x="229" y="400"/>
                    </a:cubicBezTo>
                    <a:cubicBezTo>
                      <a:pt x="251" y="400"/>
                      <a:pt x="273" y="417"/>
                      <a:pt x="284" y="434"/>
                    </a:cubicBezTo>
                    <a:cubicBezTo>
                      <a:pt x="297" y="454"/>
                      <a:pt x="284" y="487"/>
                      <a:pt x="258" y="500"/>
                    </a:cubicBezTo>
                    <a:cubicBezTo>
                      <a:pt x="251" y="505"/>
                      <a:pt x="242" y="507"/>
                      <a:pt x="233" y="507"/>
                    </a:cubicBezTo>
                    <a:cubicBezTo>
                      <a:pt x="215" y="507"/>
                      <a:pt x="196" y="500"/>
                      <a:pt x="179" y="487"/>
                    </a:cubicBezTo>
                    <a:cubicBezTo>
                      <a:pt x="165" y="474"/>
                      <a:pt x="152" y="461"/>
                      <a:pt x="146" y="448"/>
                    </a:cubicBezTo>
                    <a:lnTo>
                      <a:pt x="146" y="448"/>
                    </a:lnTo>
                    <a:cubicBezTo>
                      <a:pt x="146" y="448"/>
                      <a:pt x="147" y="449"/>
                      <a:pt x="148" y="449"/>
                    </a:cubicBezTo>
                    <a:cubicBezTo>
                      <a:pt x="149" y="449"/>
                      <a:pt x="149" y="448"/>
                      <a:pt x="146" y="441"/>
                    </a:cubicBezTo>
                    <a:lnTo>
                      <a:pt x="146" y="428"/>
                    </a:lnTo>
                    <a:cubicBezTo>
                      <a:pt x="146" y="430"/>
                      <a:pt x="146" y="431"/>
                      <a:pt x="146" y="431"/>
                    </a:cubicBezTo>
                    <a:cubicBezTo>
                      <a:pt x="145" y="431"/>
                      <a:pt x="145" y="414"/>
                      <a:pt x="141" y="414"/>
                    </a:cubicBezTo>
                    <a:cubicBezTo>
                      <a:pt x="140" y="414"/>
                      <a:pt x="140" y="414"/>
                      <a:pt x="139" y="415"/>
                    </a:cubicBezTo>
                    <a:lnTo>
                      <a:pt x="146" y="401"/>
                    </a:lnTo>
                    <a:lnTo>
                      <a:pt x="146" y="401"/>
                    </a:lnTo>
                    <a:cubicBezTo>
                      <a:pt x="147" y="400"/>
                      <a:pt x="150" y="397"/>
                      <a:pt x="152" y="395"/>
                    </a:cubicBezTo>
                    <a:lnTo>
                      <a:pt x="152" y="395"/>
                    </a:lnTo>
                    <a:lnTo>
                      <a:pt x="165" y="388"/>
                    </a:lnTo>
                    <a:cubicBezTo>
                      <a:pt x="172" y="388"/>
                      <a:pt x="184" y="388"/>
                      <a:pt x="196" y="383"/>
                    </a:cubicBezTo>
                    <a:close/>
                    <a:moveTo>
                      <a:pt x="252" y="1"/>
                    </a:moveTo>
                    <a:cubicBezTo>
                      <a:pt x="169" y="1"/>
                      <a:pt x="85" y="43"/>
                      <a:pt x="60" y="124"/>
                    </a:cubicBezTo>
                    <a:cubicBezTo>
                      <a:pt x="40" y="184"/>
                      <a:pt x="66" y="250"/>
                      <a:pt x="119" y="276"/>
                    </a:cubicBezTo>
                    <a:cubicBezTo>
                      <a:pt x="120" y="276"/>
                      <a:pt x="121" y="277"/>
                      <a:pt x="121" y="277"/>
                    </a:cubicBezTo>
                    <a:lnTo>
                      <a:pt x="121" y="277"/>
                    </a:lnTo>
                    <a:cubicBezTo>
                      <a:pt x="109" y="282"/>
                      <a:pt x="97" y="288"/>
                      <a:pt x="86" y="296"/>
                    </a:cubicBezTo>
                    <a:cubicBezTo>
                      <a:pt x="7" y="342"/>
                      <a:pt x="0" y="448"/>
                      <a:pt x="47" y="520"/>
                    </a:cubicBezTo>
                    <a:cubicBezTo>
                      <a:pt x="84" y="579"/>
                      <a:pt x="155" y="620"/>
                      <a:pt x="223" y="620"/>
                    </a:cubicBezTo>
                    <a:cubicBezTo>
                      <a:pt x="240" y="620"/>
                      <a:pt x="256" y="618"/>
                      <a:pt x="271" y="613"/>
                    </a:cubicBezTo>
                    <a:cubicBezTo>
                      <a:pt x="350" y="586"/>
                      <a:pt x="416" y="494"/>
                      <a:pt x="377" y="408"/>
                    </a:cubicBezTo>
                    <a:cubicBezTo>
                      <a:pt x="361" y="379"/>
                      <a:pt x="330" y="356"/>
                      <a:pt x="297" y="347"/>
                    </a:cubicBezTo>
                    <a:lnTo>
                      <a:pt x="297" y="347"/>
                    </a:lnTo>
                    <a:cubicBezTo>
                      <a:pt x="302" y="344"/>
                      <a:pt x="306" y="340"/>
                      <a:pt x="311" y="335"/>
                    </a:cubicBezTo>
                    <a:cubicBezTo>
                      <a:pt x="324" y="324"/>
                      <a:pt x="334" y="309"/>
                      <a:pt x="340" y="293"/>
                    </a:cubicBezTo>
                    <a:lnTo>
                      <a:pt x="340" y="293"/>
                    </a:lnTo>
                    <a:cubicBezTo>
                      <a:pt x="378" y="291"/>
                      <a:pt x="418" y="273"/>
                      <a:pt x="443" y="243"/>
                    </a:cubicBezTo>
                    <a:cubicBezTo>
                      <a:pt x="522" y="151"/>
                      <a:pt x="416" y="45"/>
                      <a:pt x="324" y="12"/>
                    </a:cubicBezTo>
                    <a:cubicBezTo>
                      <a:pt x="301" y="4"/>
                      <a:pt x="277" y="1"/>
                      <a:pt x="2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5" name="Google Shape;2525;p37"/>
              <p:cNvSpPr/>
              <p:nvPr/>
            </p:nvSpPr>
            <p:spPr>
              <a:xfrm>
                <a:off x="3713233" y="2134258"/>
                <a:ext cx="13278" cy="17600"/>
              </a:xfrm>
              <a:custGeom>
                <a:rect b="b" l="l" r="r" t="t"/>
                <a:pathLst>
                  <a:path extrusionOk="0" h="509" w="384">
                    <a:moveTo>
                      <a:pt x="218" y="113"/>
                    </a:moveTo>
                    <a:lnTo>
                      <a:pt x="218" y="115"/>
                    </a:lnTo>
                    <a:lnTo>
                      <a:pt x="218" y="115"/>
                    </a:lnTo>
                    <a:cubicBezTo>
                      <a:pt x="215" y="114"/>
                      <a:pt x="212" y="113"/>
                      <a:pt x="212" y="113"/>
                    </a:cubicBezTo>
                    <a:lnTo>
                      <a:pt x="212" y="113"/>
                    </a:lnTo>
                    <a:cubicBezTo>
                      <a:pt x="214" y="114"/>
                      <a:pt x="217" y="115"/>
                      <a:pt x="218" y="116"/>
                    </a:cubicBezTo>
                    <a:lnTo>
                      <a:pt x="218" y="116"/>
                    </a:lnTo>
                    <a:lnTo>
                      <a:pt x="218" y="115"/>
                    </a:lnTo>
                    <a:lnTo>
                      <a:pt x="218" y="115"/>
                    </a:lnTo>
                    <a:cubicBezTo>
                      <a:pt x="221" y="117"/>
                      <a:pt x="224" y="118"/>
                      <a:pt x="223" y="119"/>
                    </a:cubicBezTo>
                    <a:lnTo>
                      <a:pt x="223" y="119"/>
                    </a:lnTo>
                    <a:cubicBezTo>
                      <a:pt x="222" y="118"/>
                      <a:pt x="221" y="117"/>
                      <a:pt x="218" y="116"/>
                    </a:cubicBezTo>
                    <a:lnTo>
                      <a:pt x="218" y="116"/>
                    </a:lnTo>
                    <a:lnTo>
                      <a:pt x="218" y="126"/>
                    </a:lnTo>
                    <a:lnTo>
                      <a:pt x="218" y="139"/>
                    </a:lnTo>
                    <a:cubicBezTo>
                      <a:pt x="218" y="152"/>
                      <a:pt x="218" y="152"/>
                      <a:pt x="212" y="166"/>
                    </a:cubicBezTo>
                    <a:cubicBezTo>
                      <a:pt x="212" y="170"/>
                      <a:pt x="211" y="174"/>
                      <a:pt x="211" y="178"/>
                    </a:cubicBezTo>
                    <a:lnTo>
                      <a:pt x="211" y="178"/>
                    </a:lnTo>
                    <a:cubicBezTo>
                      <a:pt x="210" y="178"/>
                      <a:pt x="209" y="178"/>
                      <a:pt x="209" y="178"/>
                    </a:cubicBezTo>
                    <a:cubicBezTo>
                      <a:pt x="181" y="178"/>
                      <a:pt x="152" y="182"/>
                      <a:pt x="126" y="185"/>
                    </a:cubicBezTo>
                    <a:cubicBezTo>
                      <a:pt x="126" y="182"/>
                      <a:pt x="125" y="181"/>
                      <a:pt x="125" y="181"/>
                    </a:cubicBezTo>
                    <a:lnTo>
                      <a:pt x="125" y="181"/>
                    </a:lnTo>
                    <a:cubicBezTo>
                      <a:pt x="125" y="180"/>
                      <a:pt x="125" y="179"/>
                      <a:pt x="126" y="179"/>
                    </a:cubicBezTo>
                    <a:lnTo>
                      <a:pt x="126" y="172"/>
                    </a:lnTo>
                    <a:cubicBezTo>
                      <a:pt x="126" y="166"/>
                      <a:pt x="132" y="159"/>
                      <a:pt x="139" y="152"/>
                    </a:cubicBezTo>
                    <a:cubicBezTo>
                      <a:pt x="139" y="152"/>
                      <a:pt x="140" y="151"/>
                      <a:pt x="140" y="151"/>
                    </a:cubicBezTo>
                    <a:lnTo>
                      <a:pt x="140" y="151"/>
                    </a:lnTo>
                    <a:cubicBezTo>
                      <a:pt x="141" y="150"/>
                      <a:pt x="142" y="149"/>
                      <a:pt x="146" y="146"/>
                    </a:cubicBezTo>
                    <a:lnTo>
                      <a:pt x="152" y="139"/>
                    </a:lnTo>
                    <a:cubicBezTo>
                      <a:pt x="156" y="136"/>
                      <a:pt x="157" y="134"/>
                      <a:pt x="157" y="133"/>
                    </a:cubicBezTo>
                    <a:lnTo>
                      <a:pt x="157" y="133"/>
                    </a:lnTo>
                    <a:cubicBezTo>
                      <a:pt x="157" y="133"/>
                      <a:pt x="158" y="133"/>
                      <a:pt x="159" y="133"/>
                    </a:cubicBezTo>
                    <a:lnTo>
                      <a:pt x="179" y="119"/>
                    </a:lnTo>
                    <a:lnTo>
                      <a:pt x="198" y="113"/>
                    </a:lnTo>
                    <a:lnTo>
                      <a:pt x="198" y="113"/>
                    </a:lnTo>
                    <a:cubicBezTo>
                      <a:pt x="196" y="115"/>
                      <a:pt x="196" y="116"/>
                      <a:pt x="197" y="116"/>
                    </a:cubicBezTo>
                    <a:cubicBezTo>
                      <a:pt x="199" y="116"/>
                      <a:pt x="205" y="113"/>
                      <a:pt x="205" y="113"/>
                    </a:cubicBezTo>
                    <a:close/>
                    <a:moveTo>
                      <a:pt x="205" y="298"/>
                    </a:moveTo>
                    <a:cubicBezTo>
                      <a:pt x="192" y="298"/>
                      <a:pt x="212" y="304"/>
                      <a:pt x="212" y="304"/>
                    </a:cubicBezTo>
                    <a:lnTo>
                      <a:pt x="225" y="304"/>
                    </a:lnTo>
                    <a:cubicBezTo>
                      <a:pt x="218" y="304"/>
                      <a:pt x="231" y="311"/>
                      <a:pt x="231" y="311"/>
                    </a:cubicBezTo>
                    <a:cubicBezTo>
                      <a:pt x="235" y="314"/>
                      <a:pt x="237" y="315"/>
                      <a:pt x="237" y="315"/>
                    </a:cubicBezTo>
                    <a:cubicBezTo>
                      <a:pt x="238" y="315"/>
                      <a:pt x="236" y="313"/>
                      <a:pt x="234" y="311"/>
                    </a:cubicBezTo>
                    <a:lnTo>
                      <a:pt x="238" y="311"/>
                    </a:lnTo>
                    <a:lnTo>
                      <a:pt x="238" y="324"/>
                    </a:lnTo>
                    <a:lnTo>
                      <a:pt x="238" y="337"/>
                    </a:lnTo>
                    <a:lnTo>
                      <a:pt x="231" y="350"/>
                    </a:lnTo>
                    <a:lnTo>
                      <a:pt x="225" y="357"/>
                    </a:lnTo>
                    <a:lnTo>
                      <a:pt x="225" y="364"/>
                    </a:lnTo>
                    <a:lnTo>
                      <a:pt x="212" y="370"/>
                    </a:lnTo>
                    <a:lnTo>
                      <a:pt x="152" y="370"/>
                    </a:lnTo>
                    <a:cubicBezTo>
                      <a:pt x="152" y="370"/>
                      <a:pt x="148" y="359"/>
                      <a:pt x="147" y="359"/>
                    </a:cubicBezTo>
                    <a:cubicBezTo>
                      <a:pt x="146" y="359"/>
                      <a:pt x="146" y="360"/>
                      <a:pt x="146" y="364"/>
                    </a:cubicBezTo>
                    <a:lnTo>
                      <a:pt x="146" y="350"/>
                    </a:lnTo>
                    <a:lnTo>
                      <a:pt x="146" y="337"/>
                    </a:lnTo>
                    <a:cubicBezTo>
                      <a:pt x="152" y="331"/>
                      <a:pt x="152" y="317"/>
                      <a:pt x="159" y="304"/>
                    </a:cubicBezTo>
                    <a:cubicBezTo>
                      <a:pt x="159" y="302"/>
                      <a:pt x="159" y="300"/>
                      <a:pt x="159" y="298"/>
                    </a:cubicBezTo>
                    <a:close/>
                    <a:moveTo>
                      <a:pt x="205" y="0"/>
                    </a:moveTo>
                    <a:cubicBezTo>
                      <a:pt x="106" y="0"/>
                      <a:pt x="0" y="93"/>
                      <a:pt x="7" y="192"/>
                    </a:cubicBezTo>
                    <a:cubicBezTo>
                      <a:pt x="7" y="231"/>
                      <a:pt x="27" y="268"/>
                      <a:pt x="60" y="288"/>
                    </a:cubicBezTo>
                    <a:lnTo>
                      <a:pt x="60" y="288"/>
                    </a:lnTo>
                    <a:cubicBezTo>
                      <a:pt x="58" y="291"/>
                      <a:pt x="55" y="294"/>
                      <a:pt x="53" y="298"/>
                    </a:cubicBezTo>
                    <a:cubicBezTo>
                      <a:pt x="20" y="344"/>
                      <a:pt x="14" y="410"/>
                      <a:pt x="53" y="456"/>
                    </a:cubicBezTo>
                    <a:cubicBezTo>
                      <a:pt x="86" y="496"/>
                      <a:pt x="146" y="509"/>
                      <a:pt x="198" y="509"/>
                    </a:cubicBezTo>
                    <a:cubicBezTo>
                      <a:pt x="251" y="509"/>
                      <a:pt x="311" y="483"/>
                      <a:pt x="344" y="436"/>
                    </a:cubicBezTo>
                    <a:cubicBezTo>
                      <a:pt x="370" y="397"/>
                      <a:pt x="383" y="344"/>
                      <a:pt x="370" y="298"/>
                    </a:cubicBezTo>
                    <a:cubicBezTo>
                      <a:pt x="361" y="263"/>
                      <a:pt x="342" y="234"/>
                      <a:pt x="314" y="213"/>
                    </a:cubicBezTo>
                    <a:lnTo>
                      <a:pt x="314" y="213"/>
                    </a:lnTo>
                    <a:cubicBezTo>
                      <a:pt x="318" y="204"/>
                      <a:pt x="322" y="195"/>
                      <a:pt x="324" y="185"/>
                    </a:cubicBezTo>
                    <a:cubicBezTo>
                      <a:pt x="330" y="159"/>
                      <a:pt x="330" y="126"/>
                      <a:pt x="324" y="93"/>
                    </a:cubicBezTo>
                    <a:cubicBezTo>
                      <a:pt x="317" y="34"/>
                      <a:pt x="264" y="0"/>
                      <a:pt x="2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37"/>
              <p:cNvSpPr/>
              <p:nvPr/>
            </p:nvSpPr>
            <p:spPr>
              <a:xfrm>
                <a:off x="3692694" y="2145461"/>
                <a:ext cx="20574" cy="17392"/>
              </a:xfrm>
              <a:custGeom>
                <a:rect b="b" l="l" r="r" t="t"/>
                <a:pathLst>
                  <a:path extrusionOk="0" h="503" w="595">
                    <a:moveTo>
                      <a:pt x="264" y="125"/>
                    </a:moveTo>
                    <a:lnTo>
                      <a:pt x="272" y="130"/>
                    </a:lnTo>
                    <a:lnTo>
                      <a:pt x="272" y="130"/>
                    </a:lnTo>
                    <a:cubicBezTo>
                      <a:pt x="273" y="133"/>
                      <a:pt x="275" y="137"/>
                      <a:pt x="276" y="137"/>
                    </a:cubicBezTo>
                    <a:cubicBezTo>
                      <a:pt x="277" y="137"/>
                      <a:pt x="277" y="135"/>
                      <a:pt x="277" y="132"/>
                    </a:cubicBezTo>
                    <a:lnTo>
                      <a:pt x="277" y="145"/>
                    </a:lnTo>
                    <a:lnTo>
                      <a:pt x="277" y="159"/>
                    </a:lnTo>
                    <a:cubicBezTo>
                      <a:pt x="280" y="166"/>
                      <a:pt x="281" y="173"/>
                      <a:pt x="283" y="179"/>
                    </a:cubicBezTo>
                    <a:lnTo>
                      <a:pt x="283" y="179"/>
                    </a:lnTo>
                    <a:cubicBezTo>
                      <a:pt x="257" y="195"/>
                      <a:pt x="234" y="215"/>
                      <a:pt x="211" y="238"/>
                    </a:cubicBezTo>
                    <a:cubicBezTo>
                      <a:pt x="209" y="239"/>
                      <a:pt x="207" y="240"/>
                      <a:pt x="207" y="240"/>
                    </a:cubicBezTo>
                    <a:cubicBezTo>
                      <a:pt x="206" y="240"/>
                      <a:pt x="211" y="236"/>
                      <a:pt x="209" y="236"/>
                    </a:cubicBezTo>
                    <a:lnTo>
                      <a:pt x="209" y="236"/>
                    </a:lnTo>
                    <a:cubicBezTo>
                      <a:pt x="209" y="236"/>
                      <a:pt x="208" y="236"/>
                      <a:pt x="205" y="238"/>
                    </a:cubicBezTo>
                    <a:lnTo>
                      <a:pt x="192" y="251"/>
                    </a:lnTo>
                    <a:cubicBezTo>
                      <a:pt x="192" y="251"/>
                      <a:pt x="186" y="254"/>
                      <a:pt x="184" y="254"/>
                    </a:cubicBezTo>
                    <a:cubicBezTo>
                      <a:pt x="183" y="254"/>
                      <a:pt x="183" y="253"/>
                      <a:pt x="185" y="251"/>
                    </a:cubicBezTo>
                    <a:lnTo>
                      <a:pt x="185" y="251"/>
                    </a:lnTo>
                    <a:lnTo>
                      <a:pt x="172" y="258"/>
                    </a:lnTo>
                    <a:cubicBezTo>
                      <a:pt x="176" y="255"/>
                      <a:pt x="177" y="255"/>
                      <a:pt x="176" y="255"/>
                    </a:cubicBezTo>
                    <a:cubicBezTo>
                      <a:pt x="175" y="255"/>
                      <a:pt x="172" y="255"/>
                      <a:pt x="170" y="256"/>
                    </a:cubicBezTo>
                    <a:lnTo>
                      <a:pt x="170" y="256"/>
                    </a:lnTo>
                    <a:cubicBezTo>
                      <a:pt x="168" y="254"/>
                      <a:pt x="159" y="251"/>
                      <a:pt x="159" y="251"/>
                    </a:cubicBezTo>
                    <a:lnTo>
                      <a:pt x="152" y="244"/>
                    </a:lnTo>
                    <a:cubicBezTo>
                      <a:pt x="149" y="241"/>
                      <a:pt x="147" y="240"/>
                      <a:pt x="146" y="240"/>
                    </a:cubicBezTo>
                    <a:lnTo>
                      <a:pt x="146" y="240"/>
                    </a:lnTo>
                    <a:cubicBezTo>
                      <a:pt x="146" y="239"/>
                      <a:pt x="146" y="238"/>
                      <a:pt x="145" y="238"/>
                    </a:cubicBezTo>
                    <a:cubicBezTo>
                      <a:pt x="145" y="238"/>
                      <a:pt x="142" y="227"/>
                      <a:pt x="143" y="227"/>
                    </a:cubicBezTo>
                    <a:lnTo>
                      <a:pt x="143" y="227"/>
                    </a:lnTo>
                    <a:cubicBezTo>
                      <a:pt x="143" y="227"/>
                      <a:pt x="144" y="228"/>
                      <a:pt x="145" y="231"/>
                    </a:cubicBezTo>
                    <a:cubicBezTo>
                      <a:pt x="145" y="231"/>
                      <a:pt x="142" y="220"/>
                      <a:pt x="140" y="220"/>
                    </a:cubicBezTo>
                    <a:cubicBezTo>
                      <a:pt x="139" y="220"/>
                      <a:pt x="139" y="221"/>
                      <a:pt x="139" y="225"/>
                    </a:cubicBezTo>
                    <a:lnTo>
                      <a:pt x="139" y="209"/>
                    </a:lnTo>
                    <a:cubicBezTo>
                      <a:pt x="139" y="209"/>
                      <a:pt x="139" y="198"/>
                      <a:pt x="139" y="198"/>
                    </a:cubicBezTo>
                    <a:cubicBezTo>
                      <a:pt x="139" y="198"/>
                      <a:pt x="145" y="189"/>
                      <a:pt x="147" y="187"/>
                    </a:cubicBezTo>
                    <a:lnTo>
                      <a:pt x="147" y="187"/>
                    </a:lnTo>
                    <a:lnTo>
                      <a:pt x="145" y="192"/>
                    </a:lnTo>
                    <a:cubicBezTo>
                      <a:pt x="147" y="188"/>
                      <a:pt x="147" y="187"/>
                      <a:pt x="147" y="187"/>
                    </a:cubicBezTo>
                    <a:lnTo>
                      <a:pt x="147" y="187"/>
                    </a:lnTo>
                    <a:cubicBezTo>
                      <a:pt x="147" y="187"/>
                      <a:pt x="147" y="187"/>
                      <a:pt x="147" y="187"/>
                    </a:cubicBezTo>
                    <a:lnTo>
                      <a:pt x="147" y="187"/>
                    </a:lnTo>
                    <a:lnTo>
                      <a:pt x="152" y="172"/>
                    </a:lnTo>
                    <a:lnTo>
                      <a:pt x="165" y="165"/>
                    </a:lnTo>
                    <a:cubicBezTo>
                      <a:pt x="178" y="145"/>
                      <a:pt x="192" y="139"/>
                      <a:pt x="218" y="132"/>
                    </a:cubicBezTo>
                    <a:lnTo>
                      <a:pt x="238" y="125"/>
                    </a:lnTo>
                    <a:close/>
                    <a:moveTo>
                      <a:pt x="330" y="363"/>
                    </a:moveTo>
                    <a:cubicBezTo>
                      <a:pt x="330" y="365"/>
                      <a:pt x="331" y="366"/>
                      <a:pt x="332" y="368"/>
                    </a:cubicBezTo>
                    <a:lnTo>
                      <a:pt x="332" y="368"/>
                    </a:lnTo>
                    <a:cubicBezTo>
                      <a:pt x="332" y="367"/>
                      <a:pt x="331" y="365"/>
                      <a:pt x="330" y="363"/>
                    </a:cubicBezTo>
                    <a:close/>
                    <a:moveTo>
                      <a:pt x="396" y="258"/>
                    </a:moveTo>
                    <a:cubicBezTo>
                      <a:pt x="390" y="258"/>
                      <a:pt x="409" y="264"/>
                      <a:pt x="409" y="264"/>
                    </a:cubicBezTo>
                    <a:cubicBezTo>
                      <a:pt x="403" y="264"/>
                      <a:pt x="416" y="271"/>
                      <a:pt x="416" y="271"/>
                    </a:cubicBezTo>
                    <a:cubicBezTo>
                      <a:pt x="419" y="273"/>
                      <a:pt x="423" y="277"/>
                      <a:pt x="423" y="277"/>
                    </a:cubicBezTo>
                    <a:cubicBezTo>
                      <a:pt x="421" y="276"/>
                      <a:pt x="421" y="276"/>
                      <a:pt x="420" y="276"/>
                    </a:cubicBezTo>
                    <a:lnTo>
                      <a:pt x="420" y="276"/>
                    </a:lnTo>
                    <a:cubicBezTo>
                      <a:pt x="418" y="276"/>
                      <a:pt x="423" y="284"/>
                      <a:pt x="423" y="284"/>
                    </a:cubicBezTo>
                    <a:cubicBezTo>
                      <a:pt x="423" y="285"/>
                      <a:pt x="423" y="286"/>
                      <a:pt x="424" y="287"/>
                    </a:cubicBezTo>
                    <a:lnTo>
                      <a:pt x="424" y="287"/>
                    </a:lnTo>
                    <a:cubicBezTo>
                      <a:pt x="424" y="287"/>
                      <a:pt x="423" y="287"/>
                      <a:pt x="423" y="287"/>
                    </a:cubicBezTo>
                    <a:cubicBezTo>
                      <a:pt x="423" y="287"/>
                      <a:pt x="423" y="288"/>
                      <a:pt x="423" y="291"/>
                    </a:cubicBezTo>
                    <a:lnTo>
                      <a:pt x="423" y="297"/>
                    </a:lnTo>
                    <a:lnTo>
                      <a:pt x="423" y="310"/>
                    </a:lnTo>
                    <a:cubicBezTo>
                      <a:pt x="421" y="314"/>
                      <a:pt x="420" y="315"/>
                      <a:pt x="420" y="315"/>
                    </a:cubicBezTo>
                    <a:cubicBezTo>
                      <a:pt x="419" y="315"/>
                      <a:pt x="420" y="312"/>
                      <a:pt x="419" y="312"/>
                    </a:cubicBezTo>
                    <a:cubicBezTo>
                      <a:pt x="419" y="312"/>
                      <a:pt x="418" y="313"/>
                      <a:pt x="416" y="317"/>
                    </a:cubicBezTo>
                    <a:cubicBezTo>
                      <a:pt x="416" y="324"/>
                      <a:pt x="409" y="330"/>
                      <a:pt x="403" y="337"/>
                    </a:cubicBezTo>
                    <a:lnTo>
                      <a:pt x="403" y="343"/>
                    </a:lnTo>
                    <a:lnTo>
                      <a:pt x="383" y="363"/>
                    </a:lnTo>
                    <a:cubicBezTo>
                      <a:pt x="382" y="364"/>
                      <a:pt x="382" y="364"/>
                      <a:pt x="381" y="364"/>
                    </a:cubicBezTo>
                    <a:lnTo>
                      <a:pt x="381" y="364"/>
                    </a:lnTo>
                    <a:cubicBezTo>
                      <a:pt x="381" y="364"/>
                      <a:pt x="381" y="364"/>
                      <a:pt x="381" y="364"/>
                    </a:cubicBezTo>
                    <a:lnTo>
                      <a:pt x="381" y="364"/>
                    </a:lnTo>
                    <a:cubicBezTo>
                      <a:pt x="380" y="364"/>
                      <a:pt x="378" y="365"/>
                      <a:pt x="378" y="365"/>
                    </a:cubicBezTo>
                    <a:cubicBezTo>
                      <a:pt x="379" y="365"/>
                      <a:pt x="379" y="365"/>
                      <a:pt x="381" y="364"/>
                    </a:cubicBezTo>
                    <a:lnTo>
                      <a:pt x="381" y="364"/>
                    </a:lnTo>
                    <a:cubicBezTo>
                      <a:pt x="381" y="365"/>
                      <a:pt x="380" y="366"/>
                      <a:pt x="376" y="370"/>
                    </a:cubicBezTo>
                    <a:lnTo>
                      <a:pt x="363" y="376"/>
                    </a:lnTo>
                    <a:cubicBezTo>
                      <a:pt x="363" y="376"/>
                      <a:pt x="351" y="379"/>
                      <a:pt x="348" y="379"/>
                    </a:cubicBezTo>
                    <a:cubicBezTo>
                      <a:pt x="346" y="379"/>
                      <a:pt x="346" y="379"/>
                      <a:pt x="350" y="376"/>
                    </a:cubicBezTo>
                    <a:lnTo>
                      <a:pt x="337" y="370"/>
                    </a:lnTo>
                    <a:lnTo>
                      <a:pt x="337" y="370"/>
                    </a:lnTo>
                    <a:cubicBezTo>
                      <a:pt x="339" y="372"/>
                      <a:pt x="339" y="373"/>
                      <a:pt x="338" y="373"/>
                    </a:cubicBezTo>
                    <a:cubicBezTo>
                      <a:pt x="337" y="373"/>
                      <a:pt x="334" y="370"/>
                      <a:pt x="332" y="368"/>
                    </a:cubicBezTo>
                    <a:lnTo>
                      <a:pt x="332" y="368"/>
                    </a:lnTo>
                    <a:cubicBezTo>
                      <a:pt x="332" y="369"/>
                      <a:pt x="332" y="369"/>
                      <a:pt x="332" y="369"/>
                    </a:cubicBezTo>
                    <a:cubicBezTo>
                      <a:pt x="330" y="369"/>
                      <a:pt x="324" y="361"/>
                      <a:pt x="324" y="357"/>
                    </a:cubicBezTo>
                    <a:lnTo>
                      <a:pt x="324" y="350"/>
                    </a:lnTo>
                    <a:cubicBezTo>
                      <a:pt x="319" y="333"/>
                      <a:pt x="315" y="314"/>
                      <a:pt x="314" y="295"/>
                    </a:cubicBezTo>
                    <a:lnTo>
                      <a:pt x="314" y="295"/>
                    </a:lnTo>
                    <a:lnTo>
                      <a:pt x="324" y="291"/>
                    </a:lnTo>
                    <a:cubicBezTo>
                      <a:pt x="324" y="291"/>
                      <a:pt x="328" y="286"/>
                      <a:pt x="330" y="284"/>
                    </a:cubicBezTo>
                    <a:cubicBezTo>
                      <a:pt x="337" y="277"/>
                      <a:pt x="343" y="271"/>
                      <a:pt x="350" y="264"/>
                    </a:cubicBezTo>
                    <a:cubicBezTo>
                      <a:pt x="357" y="264"/>
                      <a:pt x="370" y="258"/>
                      <a:pt x="376" y="258"/>
                    </a:cubicBezTo>
                    <a:close/>
                    <a:moveTo>
                      <a:pt x="244" y="0"/>
                    </a:moveTo>
                    <a:cubicBezTo>
                      <a:pt x="119" y="7"/>
                      <a:pt x="0" y="106"/>
                      <a:pt x="20" y="238"/>
                    </a:cubicBezTo>
                    <a:cubicBezTo>
                      <a:pt x="26" y="297"/>
                      <a:pt x="73" y="343"/>
                      <a:pt x="126" y="363"/>
                    </a:cubicBezTo>
                    <a:cubicBezTo>
                      <a:pt x="140" y="368"/>
                      <a:pt x="154" y="370"/>
                      <a:pt x="167" y="370"/>
                    </a:cubicBezTo>
                    <a:cubicBezTo>
                      <a:pt x="184" y="370"/>
                      <a:pt x="200" y="367"/>
                      <a:pt x="216" y="361"/>
                    </a:cubicBezTo>
                    <a:lnTo>
                      <a:pt x="216" y="361"/>
                    </a:lnTo>
                    <a:cubicBezTo>
                      <a:pt x="215" y="374"/>
                      <a:pt x="216" y="388"/>
                      <a:pt x="218" y="403"/>
                    </a:cubicBezTo>
                    <a:cubicBezTo>
                      <a:pt x="236" y="458"/>
                      <a:pt x="284" y="502"/>
                      <a:pt x="350" y="502"/>
                    </a:cubicBezTo>
                    <a:cubicBezTo>
                      <a:pt x="354" y="502"/>
                      <a:pt x="359" y="502"/>
                      <a:pt x="363" y="502"/>
                    </a:cubicBezTo>
                    <a:cubicBezTo>
                      <a:pt x="489" y="489"/>
                      <a:pt x="594" y="330"/>
                      <a:pt x="522" y="218"/>
                    </a:cubicBezTo>
                    <a:cubicBezTo>
                      <a:pt x="497" y="168"/>
                      <a:pt x="449" y="148"/>
                      <a:pt x="399" y="147"/>
                    </a:cubicBezTo>
                    <a:lnTo>
                      <a:pt x="399" y="147"/>
                    </a:lnTo>
                    <a:cubicBezTo>
                      <a:pt x="398" y="127"/>
                      <a:pt x="394" y="108"/>
                      <a:pt x="390" y="92"/>
                    </a:cubicBezTo>
                    <a:cubicBezTo>
                      <a:pt x="370" y="33"/>
                      <a:pt x="310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37"/>
              <p:cNvSpPr/>
              <p:nvPr/>
            </p:nvSpPr>
            <p:spPr>
              <a:xfrm>
                <a:off x="3683323" y="2164617"/>
                <a:ext cx="20574" cy="14695"/>
              </a:xfrm>
              <a:custGeom>
                <a:rect b="b" l="l" r="r" t="t"/>
                <a:pathLst>
                  <a:path extrusionOk="0" h="425" w="595">
                    <a:moveTo>
                      <a:pt x="337" y="189"/>
                    </a:moveTo>
                    <a:lnTo>
                      <a:pt x="337" y="189"/>
                    </a:lnTo>
                    <a:cubicBezTo>
                      <a:pt x="336" y="191"/>
                      <a:pt x="335" y="194"/>
                      <a:pt x="335" y="194"/>
                    </a:cubicBezTo>
                    <a:cubicBezTo>
                      <a:pt x="336" y="194"/>
                      <a:pt x="336" y="193"/>
                      <a:pt x="337" y="192"/>
                    </a:cubicBezTo>
                    <a:lnTo>
                      <a:pt x="337" y="189"/>
                    </a:lnTo>
                    <a:close/>
                    <a:moveTo>
                      <a:pt x="218" y="113"/>
                    </a:moveTo>
                    <a:lnTo>
                      <a:pt x="226" y="116"/>
                    </a:lnTo>
                    <a:lnTo>
                      <a:pt x="226" y="116"/>
                    </a:lnTo>
                    <a:cubicBezTo>
                      <a:pt x="202" y="152"/>
                      <a:pt x="196" y="195"/>
                      <a:pt x="185" y="238"/>
                    </a:cubicBezTo>
                    <a:lnTo>
                      <a:pt x="179" y="252"/>
                    </a:lnTo>
                    <a:lnTo>
                      <a:pt x="179" y="256"/>
                    </a:lnTo>
                    <a:lnTo>
                      <a:pt x="179" y="256"/>
                    </a:lnTo>
                    <a:cubicBezTo>
                      <a:pt x="178" y="256"/>
                      <a:pt x="178" y="256"/>
                      <a:pt x="177" y="257"/>
                    </a:cubicBezTo>
                    <a:lnTo>
                      <a:pt x="177" y="257"/>
                    </a:lnTo>
                    <a:lnTo>
                      <a:pt x="172" y="252"/>
                    </a:lnTo>
                    <a:lnTo>
                      <a:pt x="165" y="252"/>
                    </a:lnTo>
                    <a:lnTo>
                      <a:pt x="159" y="238"/>
                    </a:lnTo>
                    <a:cubicBezTo>
                      <a:pt x="159" y="238"/>
                      <a:pt x="153" y="235"/>
                      <a:pt x="151" y="235"/>
                    </a:cubicBezTo>
                    <a:cubicBezTo>
                      <a:pt x="150" y="235"/>
                      <a:pt x="150" y="236"/>
                      <a:pt x="152" y="238"/>
                    </a:cubicBezTo>
                    <a:lnTo>
                      <a:pt x="146" y="232"/>
                    </a:lnTo>
                    <a:cubicBezTo>
                      <a:pt x="146" y="232"/>
                      <a:pt x="141" y="217"/>
                      <a:pt x="139" y="217"/>
                    </a:cubicBezTo>
                    <a:cubicBezTo>
                      <a:pt x="139" y="217"/>
                      <a:pt x="139" y="218"/>
                      <a:pt x="139" y="219"/>
                    </a:cubicBezTo>
                    <a:lnTo>
                      <a:pt x="132" y="199"/>
                    </a:lnTo>
                    <a:lnTo>
                      <a:pt x="132" y="186"/>
                    </a:lnTo>
                    <a:lnTo>
                      <a:pt x="132" y="170"/>
                    </a:lnTo>
                    <a:cubicBezTo>
                      <a:pt x="132" y="170"/>
                      <a:pt x="132" y="158"/>
                      <a:pt x="132" y="153"/>
                    </a:cubicBezTo>
                    <a:lnTo>
                      <a:pt x="139" y="139"/>
                    </a:lnTo>
                    <a:lnTo>
                      <a:pt x="146" y="133"/>
                    </a:lnTo>
                    <a:lnTo>
                      <a:pt x="146" y="126"/>
                    </a:lnTo>
                    <a:lnTo>
                      <a:pt x="152" y="126"/>
                    </a:lnTo>
                    <a:lnTo>
                      <a:pt x="152" y="120"/>
                    </a:lnTo>
                    <a:lnTo>
                      <a:pt x="159" y="120"/>
                    </a:lnTo>
                    <a:lnTo>
                      <a:pt x="165" y="113"/>
                    </a:lnTo>
                    <a:close/>
                    <a:moveTo>
                      <a:pt x="375" y="183"/>
                    </a:moveTo>
                    <a:cubicBezTo>
                      <a:pt x="381" y="183"/>
                      <a:pt x="386" y="186"/>
                      <a:pt x="390" y="186"/>
                    </a:cubicBezTo>
                    <a:lnTo>
                      <a:pt x="410" y="186"/>
                    </a:lnTo>
                    <a:lnTo>
                      <a:pt x="423" y="192"/>
                    </a:lnTo>
                    <a:lnTo>
                      <a:pt x="416" y="192"/>
                    </a:lnTo>
                    <a:lnTo>
                      <a:pt x="423" y="199"/>
                    </a:lnTo>
                    <a:lnTo>
                      <a:pt x="423" y="199"/>
                    </a:lnTo>
                    <a:lnTo>
                      <a:pt x="430" y="205"/>
                    </a:lnTo>
                    <a:lnTo>
                      <a:pt x="430" y="212"/>
                    </a:lnTo>
                    <a:lnTo>
                      <a:pt x="436" y="225"/>
                    </a:lnTo>
                    <a:lnTo>
                      <a:pt x="436" y="232"/>
                    </a:lnTo>
                    <a:lnTo>
                      <a:pt x="436" y="245"/>
                    </a:lnTo>
                    <a:lnTo>
                      <a:pt x="436" y="252"/>
                    </a:lnTo>
                    <a:cubicBezTo>
                      <a:pt x="434" y="255"/>
                      <a:pt x="434" y="256"/>
                      <a:pt x="433" y="256"/>
                    </a:cubicBezTo>
                    <a:cubicBezTo>
                      <a:pt x="432" y="256"/>
                      <a:pt x="436" y="245"/>
                      <a:pt x="436" y="245"/>
                    </a:cubicBezTo>
                    <a:lnTo>
                      <a:pt x="436" y="245"/>
                    </a:lnTo>
                    <a:lnTo>
                      <a:pt x="430" y="252"/>
                    </a:lnTo>
                    <a:lnTo>
                      <a:pt x="430" y="258"/>
                    </a:lnTo>
                    <a:lnTo>
                      <a:pt x="416" y="271"/>
                    </a:lnTo>
                    <a:lnTo>
                      <a:pt x="403" y="278"/>
                    </a:lnTo>
                    <a:lnTo>
                      <a:pt x="363" y="278"/>
                    </a:lnTo>
                    <a:lnTo>
                      <a:pt x="357" y="271"/>
                    </a:lnTo>
                    <a:lnTo>
                      <a:pt x="357" y="278"/>
                    </a:lnTo>
                    <a:lnTo>
                      <a:pt x="350" y="265"/>
                    </a:lnTo>
                    <a:lnTo>
                      <a:pt x="344" y="258"/>
                    </a:lnTo>
                    <a:lnTo>
                      <a:pt x="337" y="245"/>
                    </a:lnTo>
                    <a:lnTo>
                      <a:pt x="330" y="238"/>
                    </a:lnTo>
                    <a:lnTo>
                      <a:pt x="324" y="219"/>
                    </a:lnTo>
                    <a:lnTo>
                      <a:pt x="330" y="205"/>
                    </a:lnTo>
                    <a:lnTo>
                      <a:pt x="330" y="199"/>
                    </a:lnTo>
                    <a:lnTo>
                      <a:pt x="336" y="188"/>
                    </a:lnTo>
                    <a:lnTo>
                      <a:pt x="336" y="188"/>
                    </a:lnTo>
                    <a:cubicBezTo>
                      <a:pt x="336" y="188"/>
                      <a:pt x="336" y="188"/>
                      <a:pt x="337" y="189"/>
                    </a:cubicBezTo>
                    <a:lnTo>
                      <a:pt x="337" y="189"/>
                    </a:lnTo>
                    <a:lnTo>
                      <a:pt x="337" y="186"/>
                    </a:lnTo>
                    <a:lnTo>
                      <a:pt x="337" y="186"/>
                    </a:lnTo>
                    <a:lnTo>
                      <a:pt x="337" y="186"/>
                    </a:lnTo>
                    <a:cubicBezTo>
                      <a:pt x="338" y="185"/>
                      <a:pt x="339" y="184"/>
                      <a:pt x="339" y="184"/>
                    </a:cubicBezTo>
                    <a:lnTo>
                      <a:pt x="339" y="184"/>
                    </a:lnTo>
                    <a:cubicBezTo>
                      <a:pt x="339" y="184"/>
                      <a:pt x="338" y="186"/>
                      <a:pt x="337" y="189"/>
                    </a:cubicBez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lnTo>
                      <a:pt x="337" y="189"/>
                    </a:lnTo>
                    <a:lnTo>
                      <a:pt x="337" y="189"/>
                    </a:ln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cubicBezTo>
                      <a:pt x="341" y="189"/>
                      <a:pt x="348" y="186"/>
                      <a:pt x="344" y="186"/>
                    </a:cubicBezTo>
                    <a:cubicBezTo>
                      <a:pt x="339" y="186"/>
                      <a:pt x="350" y="183"/>
                      <a:pt x="355" y="183"/>
                    </a:cubicBezTo>
                    <a:cubicBezTo>
                      <a:pt x="358" y="183"/>
                      <a:pt x="359" y="183"/>
                      <a:pt x="357" y="186"/>
                    </a:cubicBezTo>
                    <a:lnTo>
                      <a:pt x="363" y="186"/>
                    </a:lnTo>
                    <a:cubicBezTo>
                      <a:pt x="368" y="183"/>
                      <a:pt x="372" y="183"/>
                      <a:pt x="375" y="183"/>
                    </a:cubicBezTo>
                    <a:close/>
                    <a:moveTo>
                      <a:pt x="414" y="275"/>
                    </a:moveTo>
                    <a:cubicBezTo>
                      <a:pt x="415" y="275"/>
                      <a:pt x="414" y="276"/>
                      <a:pt x="410" y="278"/>
                    </a:cubicBezTo>
                    <a:lnTo>
                      <a:pt x="403" y="278"/>
                    </a:lnTo>
                    <a:cubicBezTo>
                      <a:pt x="403" y="278"/>
                      <a:pt x="412" y="275"/>
                      <a:pt x="414" y="275"/>
                    </a:cubicBezTo>
                    <a:close/>
                    <a:moveTo>
                      <a:pt x="165" y="1"/>
                    </a:moveTo>
                    <a:cubicBezTo>
                      <a:pt x="106" y="7"/>
                      <a:pt x="53" y="40"/>
                      <a:pt x="27" y="100"/>
                    </a:cubicBezTo>
                    <a:cubicBezTo>
                      <a:pt x="0" y="166"/>
                      <a:pt x="0" y="232"/>
                      <a:pt x="33" y="291"/>
                    </a:cubicBezTo>
                    <a:cubicBezTo>
                      <a:pt x="60" y="340"/>
                      <a:pt x="118" y="384"/>
                      <a:pt x="175" y="384"/>
                    </a:cubicBezTo>
                    <a:cubicBezTo>
                      <a:pt x="187" y="384"/>
                      <a:pt x="200" y="382"/>
                      <a:pt x="212" y="377"/>
                    </a:cubicBezTo>
                    <a:cubicBezTo>
                      <a:pt x="225" y="373"/>
                      <a:pt x="237" y="367"/>
                      <a:pt x="248" y="359"/>
                    </a:cubicBezTo>
                    <a:lnTo>
                      <a:pt x="248" y="359"/>
                    </a:lnTo>
                    <a:cubicBezTo>
                      <a:pt x="265" y="381"/>
                      <a:pt x="289" y="399"/>
                      <a:pt x="317" y="410"/>
                    </a:cubicBezTo>
                    <a:cubicBezTo>
                      <a:pt x="339" y="420"/>
                      <a:pt x="364" y="424"/>
                      <a:pt x="388" y="424"/>
                    </a:cubicBezTo>
                    <a:cubicBezTo>
                      <a:pt x="431" y="424"/>
                      <a:pt x="475" y="411"/>
                      <a:pt x="509" y="390"/>
                    </a:cubicBezTo>
                    <a:cubicBezTo>
                      <a:pt x="568" y="344"/>
                      <a:pt x="595" y="271"/>
                      <a:pt x="581" y="199"/>
                    </a:cubicBezTo>
                    <a:cubicBezTo>
                      <a:pt x="568" y="133"/>
                      <a:pt x="522" y="80"/>
                      <a:pt x="456" y="54"/>
                    </a:cubicBezTo>
                    <a:cubicBezTo>
                      <a:pt x="434" y="47"/>
                      <a:pt x="409" y="43"/>
                      <a:pt x="384" y="43"/>
                    </a:cubicBezTo>
                    <a:cubicBezTo>
                      <a:pt x="353" y="43"/>
                      <a:pt x="322" y="48"/>
                      <a:pt x="295" y="60"/>
                    </a:cubicBezTo>
                    <a:lnTo>
                      <a:pt x="295" y="60"/>
                    </a:lnTo>
                    <a:cubicBezTo>
                      <a:pt x="285" y="42"/>
                      <a:pt x="270" y="30"/>
                      <a:pt x="251" y="20"/>
                    </a:cubicBezTo>
                    <a:cubicBezTo>
                      <a:pt x="225" y="7"/>
                      <a:pt x="198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" name="Google Shape;2528;p37"/>
              <p:cNvSpPr/>
              <p:nvPr/>
            </p:nvSpPr>
            <p:spPr>
              <a:xfrm>
                <a:off x="3677825" y="2187611"/>
                <a:ext cx="23098" cy="18810"/>
              </a:xfrm>
              <a:custGeom>
                <a:rect b="b" l="l" r="r" t="t"/>
                <a:pathLst>
                  <a:path extrusionOk="0" h="544" w="668">
                    <a:moveTo>
                      <a:pt x="509" y="293"/>
                    </a:moveTo>
                    <a:cubicBezTo>
                      <a:pt x="509" y="293"/>
                      <a:pt x="509" y="293"/>
                      <a:pt x="509" y="293"/>
                    </a:cubicBezTo>
                    <a:cubicBezTo>
                      <a:pt x="509" y="293"/>
                      <a:pt x="509" y="293"/>
                      <a:pt x="509" y="293"/>
                    </a:cubicBezTo>
                    <a:close/>
                    <a:moveTo>
                      <a:pt x="463" y="141"/>
                    </a:moveTo>
                    <a:lnTo>
                      <a:pt x="476" y="148"/>
                    </a:lnTo>
                    <a:cubicBezTo>
                      <a:pt x="478" y="150"/>
                      <a:pt x="481" y="152"/>
                      <a:pt x="483" y="154"/>
                    </a:cubicBezTo>
                    <a:lnTo>
                      <a:pt x="483" y="154"/>
                    </a:lnTo>
                    <a:lnTo>
                      <a:pt x="496" y="174"/>
                    </a:lnTo>
                    <a:lnTo>
                      <a:pt x="503" y="181"/>
                    </a:lnTo>
                    <a:cubicBezTo>
                      <a:pt x="503" y="194"/>
                      <a:pt x="509" y="207"/>
                      <a:pt x="509" y="220"/>
                    </a:cubicBezTo>
                    <a:lnTo>
                      <a:pt x="509" y="234"/>
                    </a:lnTo>
                    <a:cubicBezTo>
                      <a:pt x="509" y="240"/>
                      <a:pt x="509" y="254"/>
                      <a:pt x="509" y="260"/>
                    </a:cubicBezTo>
                    <a:cubicBezTo>
                      <a:pt x="509" y="273"/>
                      <a:pt x="509" y="280"/>
                      <a:pt x="509" y="293"/>
                    </a:cubicBezTo>
                    <a:cubicBezTo>
                      <a:pt x="509" y="289"/>
                      <a:pt x="511" y="285"/>
                      <a:pt x="512" y="285"/>
                    </a:cubicBezTo>
                    <a:lnTo>
                      <a:pt x="512" y="285"/>
                    </a:lnTo>
                    <a:cubicBezTo>
                      <a:pt x="513" y="285"/>
                      <a:pt x="512" y="288"/>
                      <a:pt x="509" y="293"/>
                    </a:cubicBezTo>
                    <a:lnTo>
                      <a:pt x="503" y="313"/>
                    </a:lnTo>
                    <a:lnTo>
                      <a:pt x="503" y="320"/>
                    </a:lnTo>
                    <a:lnTo>
                      <a:pt x="496" y="326"/>
                    </a:lnTo>
                    <a:lnTo>
                      <a:pt x="496" y="333"/>
                    </a:lnTo>
                    <a:lnTo>
                      <a:pt x="489" y="339"/>
                    </a:lnTo>
                    <a:lnTo>
                      <a:pt x="483" y="346"/>
                    </a:lnTo>
                    <a:lnTo>
                      <a:pt x="476" y="346"/>
                    </a:lnTo>
                    <a:cubicBezTo>
                      <a:pt x="476" y="346"/>
                      <a:pt x="476" y="346"/>
                      <a:pt x="476" y="346"/>
                    </a:cubicBezTo>
                    <a:lnTo>
                      <a:pt x="476" y="346"/>
                    </a:lnTo>
                    <a:cubicBezTo>
                      <a:pt x="474" y="346"/>
                      <a:pt x="473" y="346"/>
                      <a:pt x="470" y="346"/>
                    </a:cubicBezTo>
                    <a:cubicBezTo>
                      <a:pt x="472" y="348"/>
                      <a:pt x="472" y="349"/>
                      <a:pt x="471" y="349"/>
                    </a:cubicBezTo>
                    <a:cubicBezTo>
                      <a:pt x="469" y="349"/>
                      <a:pt x="463" y="346"/>
                      <a:pt x="463" y="346"/>
                    </a:cubicBezTo>
                    <a:lnTo>
                      <a:pt x="463" y="346"/>
                    </a:lnTo>
                    <a:cubicBezTo>
                      <a:pt x="464" y="347"/>
                      <a:pt x="465" y="348"/>
                      <a:pt x="464" y="348"/>
                    </a:cubicBezTo>
                    <a:cubicBezTo>
                      <a:pt x="463" y="348"/>
                      <a:pt x="454" y="342"/>
                      <a:pt x="451" y="340"/>
                    </a:cubicBezTo>
                    <a:lnTo>
                      <a:pt x="451" y="340"/>
                    </a:lnTo>
                    <a:cubicBezTo>
                      <a:pt x="449" y="337"/>
                      <a:pt x="443" y="330"/>
                      <a:pt x="443" y="326"/>
                    </a:cubicBezTo>
                    <a:cubicBezTo>
                      <a:pt x="442" y="325"/>
                      <a:pt x="441" y="324"/>
                      <a:pt x="441" y="324"/>
                    </a:cubicBezTo>
                    <a:cubicBezTo>
                      <a:pt x="439" y="324"/>
                      <a:pt x="441" y="328"/>
                      <a:pt x="439" y="328"/>
                    </a:cubicBezTo>
                    <a:cubicBezTo>
                      <a:pt x="439" y="328"/>
                      <a:pt x="438" y="328"/>
                      <a:pt x="437" y="326"/>
                    </a:cubicBezTo>
                    <a:lnTo>
                      <a:pt x="430" y="313"/>
                    </a:lnTo>
                    <a:cubicBezTo>
                      <a:pt x="423" y="306"/>
                      <a:pt x="417" y="287"/>
                      <a:pt x="410" y="267"/>
                    </a:cubicBezTo>
                    <a:cubicBezTo>
                      <a:pt x="406" y="249"/>
                      <a:pt x="404" y="237"/>
                      <a:pt x="398" y="226"/>
                    </a:cubicBezTo>
                    <a:lnTo>
                      <a:pt x="398" y="226"/>
                    </a:lnTo>
                    <a:cubicBezTo>
                      <a:pt x="399" y="219"/>
                      <a:pt x="401" y="213"/>
                      <a:pt x="404" y="207"/>
                    </a:cubicBezTo>
                    <a:cubicBezTo>
                      <a:pt x="404" y="202"/>
                      <a:pt x="407" y="190"/>
                      <a:pt x="406" y="190"/>
                    </a:cubicBezTo>
                    <a:lnTo>
                      <a:pt x="406" y="190"/>
                    </a:lnTo>
                    <a:cubicBezTo>
                      <a:pt x="406" y="190"/>
                      <a:pt x="405" y="191"/>
                      <a:pt x="404" y="194"/>
                    </a:cubicBezTo>
                    <a:lnTo>
                      <a:pt x="404" y="194"/>
                    </a:lnTo>
                    <a:cubicBezTo>
                      <a:pt x="410" y="182"/>
                      <a:pt x="415" y="176"/>
                      <a:pt x="417" y="170"/>
                    </a:cubicBezTo>
                    <a:lnTo>
                      <a:pt x="417" y="170"/>
                    </a:lnTo>
                    <a:cubicBezTo>
                      <a:pt x="419" y="169"/>
                      <a:pt x="423" y="165"/>
                      <a:pt x="423" y="161"/>
                    </a:cubicBezTo>
                    <a:lnTo>
                      <a:pt x="437" y="154"/>
                    </a:lnTo>
                    <a:cubicBezTo>
                      <a:pt x="437" y="154"/>
                      <a:pt x="456" y="148"/>
                      <a:pt x="443" y="148"/>
                    </a:cubicBezTo>
                    <a:cubicBezTo>
                      <a:pt x="448" y="148"/>
                      <a:pt x="458" y="145"/>
                      <a:pt x="460" y="145"/>
                    </a:cubicBezTo>
                    <a:cubicBezTo>
                      <a:pt x="462" y="145"/>
                      <a:pt x="461" y="146"/>
                      <a:pt x="456" y="148"/>
                    </a:cubicBezTo>
                    <a:lnTo>
                      <a:pt x="463" y="148"/>
                    </a:lnTo>
                    <a:cubicBezTo>
                      <a:pt x="470" y="141"/>
                      <a:pt x="456" y="141"/>
                      <a:pt x="463" y="141"/>
                    </a:cubicBezTo>
                    <a:close/>
                    <a:moveTo>
                      <a:pt x="219" y="214"/>
                    </a:moveTo>
                    <a:lnTo>
                      <a:pt x="225" y="220"/>
                    </a:lnTo>
                    <a:lnTo>
                      <a:pt x="239" y="220"/>
                    </a:lnTo>
                    <a:cubicBezTo>
                      <a:pt x="225" y="220"/>
                      <a:pt x="239" y="220"/>
                      <a:pt x="239" y="227"/>
                    </a:cubicBezTo>
                    <a:lnTo>
                      <a:pt x="245" y="227"/>
                    </a:lnTo>
                    <a:cubicBezTo>
                      <a:pt x="252" y="230"/>
                      <a:pt x="252" y="230"/>
                      <a:pt x="251" y="230"/>
                    </a:cubicBezTo>
                    <a:cubicBezTo>
                      <a:pt x="250" y="230"/>
                      <a:pt x="248" y="230"/>
                      <a:pt x="252" y="234"/>
                    </a:cubicBezTo>
                    <a:cubicBezTo>
                      <a:pt x="255" y="237"/>
                      <a:pt x="259" y="243"/>
                      <a:pt x="263" y="248"/>
                    </a:cubicBezTo>
                    <a:lnTo>
                      <a:pt x="263" y="248"/>
                    </a:lnTo>
                    <a:cubicBezTo>
                      <a:pt x="263" y="254"/>
                      <a:pt x="264" y="261"/>
                      <a:pt x="265" y="267"/>
                    </a:cubicBezTo>
                    <a:cubicBezTo>
                      <a:pt x="265" y="306"/>
                      <a:pt x="278" y="346"/>
                      <a:pt x="291" y="386"/>
                    </a:cubicBezTo>
                    <a:lnTo>
                      <a:pt x="298" y="405"/>
                    </a:lnTo>
                    <a:lnTo>
                      <a:pt x="278" y="405"/>
                    </a:lnTo>
                    <a:cubicBezTo>
                      <a:pt x="283" y="408"/>
                      <a:pt x="283" y="408"/>
                      <a:pt x="282" y="408"/>
                    </a:cubicBezTo>
                    <a:cubicBezTo>
                      <a:pt x="280" y="408"/>
                      <a:pt x="272" y="405"/>
                      <a:pt x="272" y="405"/>
                    </a:cubicBezTo>
                    <a:lnTo>
                      <a:pt x="258" y="399"/>
                    </a:lnTo>
                    <a:cubicBezTo>
                      <a:pt x="256" y="399"/>
                      <a:pt x="254" y="399"/>
                      <a:pt x="252" y="399"/>
                    </a:cubicBezTo>
                    <a:lnTo>
                      <a:pt x="252" y="399"/>
                    </a:lnTo>
                    <a:cubicBezTo>
                      <a:pt x="252" y="399"/>
                      <a:pt x="252" y="399"/>
                      <a:pt x="252" y="399"/>
                    </a:cubicBezTo>
                    <a:cubicBezTo>
                      <a:pt x="225" y="386"/>
                      <a:pt x="206" y="366"/>
                      <a:pt x="192" y="353"/>
                    </a:cubicBezTo>
                    <a:cubicBezTo>
                      <a:pt x="186" y="339"/>
                      <a:pt x="186" y="333"/>
                      <a:pt x="179" y="326"/>
                    </a:cubicBezTo>
                    <a:lnTo>
                      <a:pt x="179" y="313"/>
                    </a:lnTo>
                    <a:lnTo>
                      <a:pt x="173" y="293"/>
                    </a:lnTo>
                    <a:lnTo>
                      <a:pt x="173" y="287"/>
                    </a:lnTo>
                    <a:lnTo>
                      <a:pt x="173" y="273"/>
                    </a:lnTo>
                    <a:lnTo>
                      <a:pt x="173" y="269"/>
                    </a:lnTo>
                    <a:cubicBezTo>
                      <a:pt x="173" y="269"/>
                      <a:pt x="173" y="260"/>
                      <a:pt x="173" y="260"/>
                    </a:cubicBezTo>
                    <a:lnTo>
                      <a:pt x="173" y="247"/>
                    </a:lnTo>
                    <a:lnTo>
                      <a:pt x="179" y="240"/>
                    </a:lnTo>
                    <a:lnTo>
                      <a:pt x="186" y="227"/>
                    </a:lnTo>
                    <a:cubicBezTo>
                      <a:pt x="192" y="220"/>
                      <a:pt x="199" y="220"/>
                      <a:pt x="206" y="214"/>
                    </a:cubicBezTo>
                    <a:close/>
                    <a:moveTo>
                      <a:pt x="463" y="1"/>
                    </a:moveTo>
                    <a:cubicBezTo>
                      <a:pt x="418" y="1"/>
                      <a:pt x="372" y="18"/>
                      <a:pt x="338" y="49"/>
                    </a:cubicBezTo>
                    <a:cubicBezTo>
                      <a:pt x="316" y="66"/>
                      <a:pt x="299" y="87"/>
                      <a:pt x="287" y="110"/>
                    </a:cubicBezTo>
                    <a:lnTo>
                      <a:pt x="287" y="110"/>
                    </a:lnTo>
                    <a:cubicBezTo>
                      <a:pt x="270" y="102"/>
                      <a:pt x="251" y="97"/>
                      <a:pt x="232" y="95"/>
                    </a:cubicBezTo>
                    <a:cubicBezTo>
                      <a:pt x="226" y="94"/>
                      <a:pt x="221" y="94"/>
                      <a:pt x="215" y="94"/>
                    </a:cubicBezTo>
                    <a:cubicBezTo>
                      <a:pt x="154" y="94"/>
                      <a:pt x="91" y="127"/>
                      <a:pt x="67" y="187"/>
                    </a:cubicBezTo>
                    <a:cubicBezTo>
                      <a:pt x="1" y="320"/>
                      <a:pt x="87" y="478"/>
                      <a:pt x="225" y="531"/>
                    </a:cubicBezTo>
                    <a:cubicBezTo>
                      <a:pt x="247" y="539"/>
                      <a:pt x="271" y="543"/>
                      <a:pt x="296" y="543"/>
                    </a:cubicBezTo>
                    <a:cubicBezTo>
                      <a:pt x="347" y="543"/>
                      <a:pt x="397" y="524"/>
                      <a:pt x="421" y="479"/>
                    </a:cubicBezTo>
                    <a:lnTo>
                      <a:pt x="421" y="479"/>
                    </a:lnTo>
                    <a:cubicBezTo>
                      <a:pt x="436" y="483"/>
                      <a:pt x="452" y="485"/>
                      <a:pt x="467" y="485"/>
                    </a:cubicBezTo>
                    <a:cubicBezTo>
                      <a:pt x="508" y="485"/>
                      <a:pt x="550" y="471"/>
                      <a:pt x="582" y="445"/>
                    </a:cubicBezTo>
                    <a:cubicBezTo>
                      <a:pt x="648" y="392"/>
                      <a:pt x="668" y="300"/>
                      <a:pt x="655" y="220"/>
                    </a:cubicBezTo>
                    <a:cubicBezTo>
                      <a:pt x="648" y="148"/>
                      <a:pt x="622" y="75"/>
                      <a:pt x="556" y="29"/>
                    </a:cubicBezTo>
                    <a:cubicBezTo>
                      <a:pt x="528" y="10"/>
                      <a:pt x="496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37"/>
              <p:cNvSpPr/>
              <p:nvPr/>
            </p:nvSpPr>
            <p:spPr>
              <a:xfrm>
                <a:off x="3689374" y="2214201"/>
                <a:ext cx="24343" cy="19502"/>
              </a:xfrm>
              <a:custGeom>
                <a:rect b="b" l="l" r="r" t="t"/>
                <a:pathLst>
                  <a:path extrusionOk="0" h="564" w="704">
                    <a:moveTo>
                      <a:pt x="131" y="270"/>
                    </a:moveTo>
                    <a:cubicBezTo>
                      <a:pt x="130" y="271"/>
                      <a:pt x="130" y="272"/>
                      <a:pt x="129" y="272"/>
                    </a:cubicBezTo>
                    <a:cubicBezTo>
                      <a:pt x="129" y="272"/>
                      <a:pt x="129" y="271"/>
                      <a:pt x="129" y="270"/>
                    </a:cubicBezTo>
                    <a:close/>
                    <a:moveTo>
                      <a:pt x="420" y="132"/>
                    </a:moveTo>
                    <a:cubicBezTo>
                      <a:pt x="433" y="132"/>
                      <a:pt x="446" y="138"/>
                      <a:pt x="459" y="145"/>
                    </a:cubicBezTo>
                    <a:cubicBezTo>
                      <a:pt x="492" y="158"/>
                      <a:pt x="525" y="178"/>
                      <a:pt x="552" y="204"/>
                    </a:cubicBezTo>
                    <a:cubicBezTo>
                      <a:pt x="558" y="211"/>
                      <a:pt x="565" y="224"/>
                      <a:pt x="571" y="237"/>
                    </a:cubicBezTo>
                    <a:cubicBezTo>
                      <a:pt x="571" y="244"/>
                      <a:pt x="571" y="250"/>
                      <a:pt x="571" y="257"/>
                    </a:cubicBezTo>
                    <a:cubicBezTo>
                      <a:pt x="571" y="257"/>
                      <a:pt x="567" y="272"/>
                      <a:pt x="569" y="272"/>
                    </a:cubicBezTo>
                    <a:cubicBezTo>
                      <a:pt x="570" y="272"/>
                      <a:pt x="571" y="271"/>
                      <a:pt x="571" y="270"/>
                    </a:cubicBezTo>
                    <a:lnTo>
                      <a:pt x="571" y="277"/>
                    </a:lnTo>
                    <a:lnTo>
                      <a:pt x="565" y="277"/>
                    </a:lnTo>
                    <a:cubicBezTo>
                      <a:pt x="560" y="279"/>
                      <a:pt x="556" y="280"/>
                      <a:pt x="552" y="280"/>
                    </a:cubicBezTo>
                    <a:cubicBezTo>
                      <a:pt x="543" y="280"/>
                      <a:pt x="534" y="277"/>
                      <a:pt x="525" y="277"/>
                    </a:cubicBezTo>
                    <a:cubicBezTo>
                      <a:pt x="492" y="270"/>
                      <a:pt x="459" y="257"/>
                      <a:pt x="433" y="237"/>
                    </a:cubicBezTo>
                    <a:cubicBezTo>
                      <a:pt x="413" y="231"/>
                      <a:pt x="406" y="217"/>
                      <a:pt x="387" y="204"/>
                    </a:cubicBezTo>
                    <a:lnTo>
                      <a:pt x="373" y="184"/>
                    </a:lnTo>
                    <a:lnTo>
                      <a:pt x="368" y="179"/>
                    </a:lnTo>
                    <a:lnTo>
                      <a:pt x="368" y="179"/>
                    </a:lnTo>
                    <a:cubicBezTo>
                      <a:pt x="369" y="172"/>
                      <a:pt x="366" y="166"/>
                      <a:pt x="363" y="160"/>
                    </a:cubicBezTo>
                    <a:lnTo>
                      <a:pt x="363" y="160"/>
                    </a:lnTo>
                    <a:cubicBezTo>
                      <a:pt x="363" y="157"/>
                      <a:pt x="364" y="151"/>
                      <a:pt x="360" y="151"/>
                    </a:cubicBezTo>
                    <a:cubicBezTo>
                      <a:pt x="373" y="145"/>
                      <a:pt x="380" y="138"/>
                      <a:pt x="387" y="138"/>
                    </a:cubicBezTo>
                    <a:cubicBezTo>
                      <a:pt x="406" y="132"/>
                      <a:pt x="406" y="132"/>
                      <a:pt x="420" y="132"/>
                    </a:cubicBezTo>
                    <a:close/>
                    <a:moveTo>
                      <a:pt x="169" y="264"/>
                    </a:moveTo>
                    <a:cubicBezTo>
                      <a:pt x="202" y="270"/>
                      <a:pt x="228" y="283"/>
                      <a:pt x="255" y="297"/>
                    </a:cubicBezTo>
                    <a:cubicBezTo>
                      <a:pt x="261" y="300"/>
                      <a:pt x="269" y="302"/>
                      <a:pt x="276" y="302"/>
                    </a:cubicBezTo>
                    <a:cubicBezTo>
                      <a:pt x="277" y="302"/>
                      <a:pt x="279" y="302"/>
                      <a:pt x="281" y="301"/>
                    </a:cubicBezTo>
                    <a:lnTo>
                      <a:pt x="281" y="301"/>
                    </a:lnTo>
                    <a:cubicBezTo>
                      <a:pt x="285" y="308"/>
                      <a:pt x="290" y="314"/>
                      <a:pt x="294" y="323"/>
                    </a:cubicBezTo>
                    <a:lnTo>
                      <a:pt x="307" y="343"/>
                    </a:lnTo>
                    <a:cubicBezTo>
                      <a:pt x="307" y="343"/>
                      <a:pt x="311" y="351"/>
                      <a:pt x="314" y="356"/>
                    </a:cubicBezTo>
                    <a:lnTo>
                      <a:pt x="314" y="356"/>
                    </a:lnTo>
                    <a:lnTo>
                      <a:pt x="321" y="376"/>
                    </a:lnTo>
                    <a:lnTo>
                      <a:pt x="321" y="383"/>
                    </a:lnTo>
                    <a:cubicBezTo>
                      <a:pt x="322" y="382"/>
                      <a:pt x="322" y="381"/>
                      <a:pt x="323" y="381"/>
                    </a:cubicBezTo>
                    <a:lnTo>
                      <a:pt x="323" y="381"/>
                    </a:lnTo>
                    <a:cubicBezTo>
                      <a:pt x="325" y="381"/>
                      <a:pt x="321" y="396"/>
                      <a:pt x="321" y="396"/>
                    </a:cubicBezTo>
                    <a:cubicBezTo>
                      <a:pt x="321" y="395"/>
                      <a:pt x="320" y="394"/>
                      <a:pt x="320" y="394"/>
                    </a:cubicBezTo>
                    <a:cubicBezTo>
                      <a:pt x="319" y="394"/>
                      <a:pt x="316" y="404"/>
                      <a:pt x="314" y="404"/>
                    </a:cubicBezTo>
                    <a:cubicBezTo>
                      <a:pt x="314" y="404"/>
                      <a:pt x="314" y="403"/>
                      <a:pt x="314" y="402"/>
                    </a:cubicBezTo>
                    <a:cubicBezTo>
                      <a:pt x="307" y="409"/>
                      <a:pt x="301" y="416"/>
                      <a:pt x="288" y="422"/>
                    </a:cubicBezTo>
                    <a:lnTo>
                      <a:pt x="261" y="422"/>
                    </a:lnTo>
                    <a:cubicBezTo>
                      <a:pt x="228" y="422"/>
                      <a:pt x="202" y="396"/>
                      <a:pt x="182" y="369"/>
                    </a:cubicBezTo>
                    <a:cubicBezTo>
                      <a:pt x="169" y="356"/>
                      <a:pt x="162" y="343"/>
                      <a:pt x="155" y="323"/>
                    </a:cubicBezTo>
                    <a:lnTo>
                      <a:pt x="139" y="269"/>
                    </a:lnTo>
                    <a:lnTo>
                      <a:pt x="139" y="269"/>
                    </a:lnTo>
                    <a:cubicBezTo>
                      <a:pt x="151" y="264"/>
                      <a:pt x="163" y="264"/>
                      <a:pt x="169" y="264"/>
                    </a:cubicBezTo>
                    <a:close/>
                    <a:moveTo>
                      <a:pt x="408" y="0"/>
                    </a:moveTo>
                    <a:cubicBezTo>
                      <a:pt x="379" y="0"/>
                      <a:pt x="350" y="6"/>
                      <a:pt x="321" y="19"/>
                    </a:cubicBezTo>
                    <a:cubicBezTo>
                      <a:pt x="266" y="44"/>
                      <a:pt x="233" y="96"/>
                      <a:pt x="229" y="150"/>
                    </a:cubicBezTo>
                    <a:lnTo>
                      <a:pt x="229" y="150"/>
                    </a:lnTo>
                    <a:cubicBezTo>
                      <a:pt x="208" y="142"/>
                      <a:pt x="183" y="138"/>
                      <a:pt x="159" y="138"/>
                    </a:cubicBezTo>
                    <a:cubicBezTo>
                      <a:pt x="79" y="138"/>
                      <a:pt x="0" y="183"/>
                      <a:pt x="10" y="270"/>
                    </a:cubicBezTo>
                    <a:cubicBezTo>
                      <a:pt x="22" y="404"/>
                      <a:pt x="121" y="563"/>
                      <a:pt x="266" y="563"/>
                    </a:cubicBezTo>
                    <a:cubicBezTo>
                      <a:pt x="285" y="563"/>
                      <a:pt x="306" y="560"/>
                      <a:pt x="327" y="554"/>
                    </a:cubicBezTo>
                    <a:cubicBezTo>
                      <a:pt x="398" y="535"/>
                      <a:pt x="457" y="465"/>
                      <a:pt x="459" y="382"/>
                    </a:cubicBezTo>
                    <a:lnTo>
                      <a:pt x="459" y="382"/>
                    </a:lnTo>
                    <a:cubicBezTo>
                      <a:pt x="489" y="395"/>
                      <a:pt x="521" y="403"/>
                      <a:pt x="551" y="403"/>
                    </a:cubicBezTo>
                    <a:cubicBezTo>
                      <a:pt x="555" y="403"/>
                      <a:pt x="560" y="403"/>
                      <a:pt x="565" y="402"/>
                    </a:cubicBezTo>
                    <a:cubicBezTo>
                      <a:pt x="651" y="396"/>
                      <a:pt x="704" y="323"/>
                      <a:pt x="697" y="244"/>
                    </a:cubicBezTo>
                    <a:cubicBezTo>
                      <a:pt x="697" y="158"/>
                      <a:pt x="631" y="99"/>
                      <a:pt x="565" y="52"/>
                    </a:cubicBezTo>
                    <a:cubicBezTo>
                      <a:pt x="517" y="22"/>
                      <a:pt x="463" y="0"/>
                      <a:pt x="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37"/>
              <p:cNvSpPr/>
              <p:nvPr/>
            </p:nvSpPr>
            <p:spPr>
              <a:xfrm>
                <a:off x="3707735" y="2232009"/>
                <a:ext cx="21265" cy="19087"/>
              </a:xfrm>
              <a:custGeom>
                <a:rect b="b" l="l" r="r" t="t"/>
                <a:pathLst>
                  <a:path extrusionOk="0" h="552" w="615">
                    <a:moveTo>
                      <a:pt x="305" y="125"/>
                    </a:moveTo>
                    <a:cubicBezTo>
                      <a:pt x="331" y="125"/>
                      <a:pt x="357" y="132"/>
                      <a:pt x="384" y="138"/>
                    </a:cubicBezTo>
                    <a:cubicBezTo>
                      <a:pt x="410" y="145"/>
                      <a:pt x="430" y="151"/>
                      <a:pt x="456" y="171"/>
                    </a:cubicBezTo>
                    <a:cubicBezTo>
                      <a:pt x="476" y="184"/>
                      <a:pt x="489" y="198"/>
                      <a:pt x="496" y="224"/>
                    </a:cubicBezTo>
                    <a:cubicBezTo>
                      <a:pt x="496" y="228"/>
                      <a:pt x="496" y="229"/>
                      <a:pt x="496" y="229"/>
                    </a:cubicBezTo>
                    <a:cubicBezTo>
                      <a:pt x="496" y="229"/>
                      <a:pt x="496" y="230"/>
                      <a:pt x="496" y="231"/>
                    </a:cubicBezTo>
                    <a:lnTo>
                      <a:pt x="496" y="244"/>
                    </a:lnTo>
                    <a:cubicBezTo>
                      <a:pt x="494" y="251"/>
                      <a:pt x="493" y="253"/>
                      <a:pt x="493" y="253"/>
                    </a:cubicBezTo>
                    <a:cubicBezTo>
                      <a:pt x="493" y="253"/>
                      <a:pt x="493" y="249"/>
                      <a:pt x="492" y="249"/>
                    </a:cubicBezTo>
                    <a:cubicBezTo>
                      <a:pt x="491" y="249"/>
                      <a:pt x="490" y="249"/>
                      <a:pt x="489" y="250"/>
                    </a:cubicBezTo>
                    <a:lnTo>
                      <a:pt x="483" y="264"/>
                    </a:lnTo>
                    <a:cubicBezTo>
                      <a:pt x="474" y="268"/>
                      <a:pt x="458" y="273"/>
                      <a:pt x="440" y="273"/>
                    </a:cubicBezTo>
                    <a:cubicBezTo>
                      <a:pt x="432" y="273"/>
                      <a:pt x="425" y="272"/>
                      <a:pt x="417" y="270"/>
                    </a:cubicBezTo>
                    <a:cubicBezTo>
                      <a:pt x="410" y="270"/>
                      <a:pt x="401" y="268"/>
                      <a:pt x="392" y="265"/>
                    </a:cubicBezTo>
                    <a:lnTo>
                      <a:pt x="392" y="265"/>
                    </a:lnTo>
                    <a:cubicBezTo>
                      <a:pt x="372" y="240"/>
                      <a:pt x="347" y="217"/>
                      <a:pt x="324" y="191"/>
                    </a:cubicBezTo>
                    <a:cubicBezTo>
                      <a:pt x="318" y="178"/>
                      <a:pt x="311" y="171"/>
                      <a:pt x="305" y="158"/>
                    </a:cubicBezTo>
                    <a:cubicBezTo>
                      <a:pt x="301" y="151"/>
                      <a:pt x="301" y="151"/>
                      <a:pt x="301" y="151"/>
                    </a:cubicBezTo>
                    <a:cubicBezTo>
                      <a:pt x="301" y="151"/>
                      <a:pt x="301" y="151"/>
                      <a:pt x="298" y="145"/>
                    </a:cubicBezTo>
                    <a:cubicBezTo>
                      <a:pt x="298" y="145"/>
                      <a:pt x="302" y="134"/>
                      <a:pt x="301" y="134"/>
                    </a:cubicBezTo>
                    <a:lnTo>
                      <a:pt x="301" y="134"/>
                    </a:lnTo>
                    <a:cubicBezTo>
                      <a:pt x="300" y="134"/>
                      <a:pt x="300" y="135"/>
                      <a:pt x="298" y="138"/>
                    </a:cubicBezTo>
                    <a:cubicBezTo>
                      <a:pt x="298" y="138"/>
                      <a:pt x="302" y="127"/>
                      <a:pt x="304" y="127"/>
                    </a:cubicBezTo>
                    <a:cubicBezTo>
                      <a:pt x="304" y="127"/>
                      <a:pt x="305" y="128"/>
                      <a:pt x="305" y="132"/>
                    </a:cubicBezTo>
                    <a:lnTo>
                      <a:pt x="305" y="125"/>
                    </a:lnTo>
                    <a:close/>
                    <a:moveTo>
                      <a:pt x="173" y="356"/>
                    </a:moveTo>
                    <a:lnTo>
                      <a:pt x="199" y="363"/>
                    </a:lnTo>
                    <a:cubicBezTo>
                      <a:pt x="206" y="369"/>
                      <a:pt x="206" y="369"/>
                      <a:pt x="212" y="369"/>
                    </a:cubicBezTo>
                    <a:cubicBezTo>
                      <a:pt x="239" y="383"/>
                      <a:pt x="252" y="389"/>
                      <a:pt x="278" y="396"/>
                    </a:cubicBezTo>
                    <a:cubicBezTo>
                      <a:pt x="279" y="396"/>
                      <a:pt x="280" y="396"/>
                      <a:pt x="281" y="396"/>
                    </a:cubicBezTo>
                    <a:lnTo>
                      <a:pt x="281" y="396"/>
                    </a:lnTo>
                    <a:cubicBezTo>
                      <a:pt x="280" y="397"/>
                      <a:pt x="279" y="398"/>
                      <a:pt x="279" y="400"/>
                    </a:cubicBezTo>
                    <a:lnTo>
                      <a:pt x="279" y="400"/>
                    </a:lnTo>
                    <a:cubicBezTo>
                      <a:pt x="276" y="401"/>
                      <a:pt x="269" y="405"/>
                      <a:pt x="265" y="409"/>
                    </a:cubicBezTo>
                    <a:cubicBezTo>
                      <a:pt x="256" y="414"/>
                      <a:pt x="236" y="418"/>
                      <a:pt x="219" y="418"/>
                    </a:cubicBezTo>
                    <a:cubicBezTo>
                      <a:pt x="212" y="418"/>
                      <a:pt x="205" y="417"/>
                      <a:pt x="199" y="416"/>
                    </a:cubicBezTo>
                    <a:lnTo>
                      <a:pt x="173" y="409"/>
                    </a:lnTo>
                    <a:cubicBezTo>
                      <a:pt x="178" y="409"/>
                      <a:pt x="166" y="400"/>
                      <a:pt x="165" y="400"/>
                    </a:cubicBezTo>
                    <a:lnTo>
                      <a:pt x="165" y="400"/>
                    </a:lnTo>
                    <a:cubicBezTo>
                      <a:pt x="164" y="400"/>
                      <a:pt x="165" y="401"/>
                      <a:pt x="166" y="402"/>
                    </a:cubicBezTo>
                    <a:cubicBezTo>
                      <a:pt x="166" y="402"/>
                      <a:pt x="162" y="398"/>
                      <a:pt x="159" y="396"/>
                    </a:cubicBezTo>
                    <a:lnTo>
                      <a:pt x="159" y="396"/>
                    </a:lnTo>
                    <a:lnTo>
                      <a:pt x="146" y="376"/>
                    </a:lnTo>
                    <a:cubicBezTo>
                      <a:pt x="146" y="375"/>
                      <a:pt x="146" y="375"/>
                      <a:pt x="147" y="375"/>
                    </a:cubicBezTo>
                    <a:cubicBezTo>
                      <a:pt x="147" y="375"/>
                      <a:pt x="149" y="378"/>
                      <a:pt x="149" y="378"/>
                    </a:cubicBezTo>
                    <a:cubicBezTo>
                      <a:pt x="149" y="378"/>
                      <a:pt x="148" y="376"/>
                      <a:pt x="146" y="369"/>
                    </a:cubicBezTo>
                    <a:cubicBezTo>
                      <a:pt x="146" y="365"/>
                      <a:pt x="143" y="361"/>
                      <a:pt x="141" y="356"/>
                    </a:cubicBezTo>
                    <a:close/>
                    <a:moveTo>
                      <a:pt x="313" y="1"/>
                    </a:moveTo>
                    <a:cubicBezTo>
                      <a:pt x="263" y="1"/>
                      <a:pt x="215" y="18"/>
                      <a:pt x="186" y="72"/>
                    </a:cubicBezTo>
                    <a:cubicBezTo>
                      <a:pt x="158" y="122"/>
                      <a:pt x="167" y="180"/>
                      <a:pt x="194" y="229"/>
                    </a:cubicBezTo>
                    <a:lnTo>
                      <a:pt x="194" y="229"/>
                    </a:lnTo>
                    <a:cubicBezTo>
                      <a:pt x="175" y="226"/>
                      <a:pt x="156" y="224"/>
                      <a:pt x="140" y="224"/>
                    </a:cubicBezTo>
                    <a:cubicBezTo>
                      <a:pt x="113" y="224"/>
                      <a:pt x="73" y="224"/>
                      <a:pt x="47" y="244"/>
                    </a:cubicBezTo>
                    <a:cubicBezTo>
                      <a:pt x="1" y="270"/>
                      <a:pt x="1" y="317"/>
                      <a:pt x="7" y="363"/>
                    </a:cubicBezTo>
                    <a:cubicBezTo>
                      <a:pt x="21" y="422"/>
                      <a:pt x="47" y="488"/>
                      <a:pt x="107" y="521"/>
                    </a:cubicBezTo>
                    <a:cubicBezTo>
                      <a:pt x="138" y="542"/>
                      <a:pt x="176" y="552"/>
                      <a:pt x="215" y="552"/>
                    </a:cubicBezTo>
                    <a:cubicBezTo>
                      <a:pt x="250" y="552"/>
                      <a:pt x="286" y="544"/>
                      <a:pt x="318" y="528"/>
                    </a:cubicBezTo>
                    <a:cubicBezTo>
                      <a:pt x="375" y="505"/>
                      <a:pt x="423" y="446"/>
                      <a:pt x="430" y="384"/>
                    </a:cubicBezTo>
                    <a:lnTo>
                      <a:pt x="430" y="384"/>
                    </a:lnTo>
                    <a:cubicBezTo>
                      <a:pt x="441" y="386"/>
                      <a:pt x="453" y="387"/>
                      <a:pt x="464" y="387"/>
                    </a:cubicBezTo>
                    <a:cubicBezTo>
                      <a:pt x="477" y="387"/>
                      <a:pt x="490" y="385"/>
                      <a:pt x="503" y="383"/>
                    </a:cubicBezTo>
                    <a:cubicBezTo>
                      <a:pt x="569" y="363"/>
                      <a:pt x="608" y="303"/>
                      <a:pt x="615" y="237"/>
                    </a:cubicBezTo>
                    <a:cubicBezTo>
                      <a:pt x="615" y="178"/>
                      <a:pt x="589" y="118"/>
                      <a:pt x="542" y="79"/>
                    </a:cubicBezTo>
                    <a:cubicBezTo>
                      <a:pt x="489" y="39"/>
                      <a:pt x="430" y="19"/>
                      <a:pt x="364" y="6"/>
                    </a:cubicBezTo>
                    <a:cubicBezTo>
                      <a:pt x="347" y="3"/>
                      <a:pt x="330" y="1"/>
                      <a:pt x="3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" name="Google Shape;2531;p37"/>
              <p:cNvSpPr/>
              <p:nvPr/>
            </p:nvSpPr>
            <p:spPr>
              <a:xfrm>
                <a:off x="3728516" y="2244215"/>
                <a:ext cx="19433" cy="20885"/>
              </a:xfrm>
              <a:custGeom>
                <a:rect b="b" l="l" r="r" t="t"/>
                <a:pathLst>
                  <a:path extrusionOk="0" h="604" w="562">
                    <a:moveTo>
                      <a:pt x="285" y="129"/>
                    </a:moveTo>
                    <a:cubicBezTo>
                      <a:pt x="318" y="129"/>
                      <a:pt x="344" y="129"/>
                      <a:pt x="370" y="142"/>
                    </a:cubicBezTo>
                    <a:cubicBezTo>
                      <a:pt x="384" y="148"/>
                      <a:pt x="397" y="155"/>
                      <a:pt x="410" y="162"/>
                    </a:cubicBezTo>
                    <a:cubicBezTo>
                      <a:pt x="417" y="168"/>
                      <a:pt x="423" y="181"/>
                      <a:pt x="430" y="188"/>
                    </a:cubicBezTo>
                    <a:cubicBezTo>
                      <a:pt x="443" y="208"/>
                      <a:pt x="443" y="221"/>
                      <a:pt x="437" y="241"/>
                    </a:cubicBezTo>
                    <a:lnTo>
                      <a:pt x="430" y="254"/>
                    </a:lnTo>
                    <a:lnTo>
                      <a:pt x="423" y="261"/>
                    </a:lnTo>
                    <a:cubicBezTo>
                      <a:pt x="417" y="264"/>
                      <a:pt x="411" y="265"/>
                      <a:pt x="405" y="266"/>
                    </a:cubicBezTo>
                    <a:lnTo>
                      <a:pt x="405" y="266"/>
                    </a:lnTo>
                    <a:cubicBezTo>
                      <a:pt x="402" y="264"/>
                      <a:pt x="399" y="263"/>
                      <a:pt x="397" y="261"/>
                    </a:cubicBezTo>
                    <a:cubicBezTo>
                      <a:pt x="370" y="241"/>
                      <a:pt x="344" y="214"/>
                      <a:pt x="318" y="188"/>
                    </a:cubicBezTo>
                    <a:cubicBezTo>
                      <a:pt x="312" y="182"/>
                      <a:pt x="270" y="146"/>
                      <a:pt x="265" y="133"/>
                    </a:cubicBezTo>
                    <a:lnTo>
                      <a:pt x="265" y="133"/>
                    </a:lnTo>
                    <a:lnTo>
                      <a:pt x="265" y="132"/>
                    </a:lnTo>
                    <a:lnTo>
                      <a:pt x="265" y="132"/>
                    </a:lnTo>
                    <a:cubicBezTo>
                      <a:pt x="265" y="132"/>
                      <a:pt x="265" y="132"/>
                      <a:pt x="265" y="132"/>
                    </a:cubicBezTo>
                    <a:cubicBezTo>
                      <a:pt x="269" y="132"/>
                      <a:pt x="276" y="129"/>
                      <a:pt x="271" y="129"/>
                    </a:cubicBezTo>
                    <a:close/>
                    <a:moveTo>
                      <a:pt x="283" y="330"/>
                    </a:moveTo>
                    <a:lnTo>
                      <a:pt x="283" y="330"/>
                    </a:lnTo>
                    <a:cubicBezTo>
                      <a:pt x="288" y="333"/>
                      <a:pt x="293" y="337"/>
                      <a:pt x="298" y="340"/>
                    </a:cubicBezTo>
                    <a:cubicBezTo>
                      <a:pt x="324" y="366"/>
                      <a:pt x="357" y="386"/>
                      <a:pt x="384" y="413"/>
                    </a:cubicBezTo>
                    <a:cubicBezTo>
                      <a:pt x="397" y="419"/>
                      <a:pt x="404" y="419"/>
                      <a:pt x="410" y="432"/>
                    </a:cubicBezTo>
                    <a:lnTo>
                      <a:pt x="397" y="446"/>
                    </a:lnTo>
                    <a:cubicBezTo>
                      <a:pt x="384" y="452"/>
                      <a:pt x="370" y="459"/>
                      <a:pt x="357" y="465"/>
                    </a:cubicBezTo>
                    <a:cubicBezTo>
                      <a:pt x="339" y="470"/>
                      <a:pt x="323" y="475"/>
                      <a:pt x="304" y="475"/>
                    </a:cubicBezTo>
                    <a:cubicBezTo>
                      <a:pt x="296" y="475"/>
                      <a:pt x="288" y="474"/>
                      <a:pt x="278" y="472"/>
                    </a:cubicBezTo>
                    <a:cubicBezTo>
                      <a:pt x="225" y="472"/>
                      <a:pt x="172" y="439"/>
                      <a:pt x="146" y="393"/>
                    </a:cubicBezTo>
                    <a:lnTo>
                      <a:pt x="133" y="373"/>
                    </a:lnTo>
                    <a:cubicBezTo>
                      <a:pt x="131" y="374"/>
                      <a:pt x="131" y="375"/>
                      <a:pt x="130" y="375"/>
                    </a:cubicBezTo>
                    <a:cubicBezTo>
                      <a:pt x="129" y="375"/>
                      <a:pt x="131" y="371"/>
                      <a:pt x="132" y="371"/>
                    </a:cubicBezTo>
                    <a:cubicBezTo>
                      <a:pt x="132" y="371"/>
                      <a:pt x="133" y="371"/>
                      <a:pt x="133" y="373"/>
                    </a:cubicBezTo>
                    <a:lnTo>
                      <a:pt x="133" y="366"/>
                    </a:lnTo>
                    <a:lnTo>
                      <a:pt x="159" y="366"/>
                    </a:lnTo>
                    <a:cubicBezTo>
                      <a:pt x="166" y="366"/>
                      <a:pt x="179" y="373"/>
                      <a:pt x="186" y="373"/>
                    </a:cubicBezTo>
                    <a:lnTo>
                      <a:pt x="252" y="373"/>
                    </a:lnTo>
                    <a:cubicBezTo>
                      <a:pt x="271" y="368"/>
                      <a:pt x="283" y="350"/>
                      <a:pt x="283" y="330"/>
                    </a:cubicBezTo>
                    <a:close/>
                    <a:moveTo>
                      <a:pt x="289" y="0"/>
                    </a:moveTo>
                    <a:cubicBezTo>
                      <a:pt x="276" y="0"/>
                      <a:pt x="264" y="1"/>
                      <a:pt x="252" y="3"/>
                    </a:cubicBezTo>
                    <a:cubicBezTo>
                      <a:pt x="166" y="23"/>
                      <a:pt x="113" y="102"/>
                      <a:pt x="146" y="181"/>
                    </a:cubicBezTo>
                    <a:cubicBezTo>
                      <a:pt x="162" y="208"/>
                      <a:pt x="182" y="230"/>
                      <a:pt x="203" y="252"/>
                    </a:cubicBezTo>
                    <a:lnTo>
                      <a:pt x="203" y="252"/>
                    </a:lnTo>
                    <a:cubicBezTo>
                      <a:pt x="188" y="247"/>
                      <a:pt x="172" y="245"/>
                      <a:pt x="155" y="245"/>
                    </a:cubicBezTo>
                    <a:cubicBezTo>
                      <a:pt x="125" y="245"/>
                      <a:pt x="94" y="252"/>
                      <a:pt x="67" y="267"/>
                    </a:cubicBezTo>
                    <a:cubicBezTo>
                      <a:pt x="40" y="287"/>
                      <a:pt x="14" y="320"/>
                      <a:pt x="7" y="353"/>
                    </a:cubicBezTo>
                    <a:cubicBezTo>
                      <a:pt x="1" y="399"/>
                      <a:pt x="21" y="439"/>
                      <a:pt x="47" y="472"/>
                    </a:cubicBezTo>
                    <a:cubicBezTo>
                      <a:pt x="103" y="556"/>
                      <a:pt x="195" y="603"/>
                      <a:pt x="291" y="603"/>
                    </a:cubicBezTo>
                    <a:cubicBezTo>
                      <a:pt x="331" y="603"/>
                      <a:pt x="371" y="595"/>
                      <a:pt x="410" y="578"/>
                    </a:cubicBezTo>
                    <a:cubicBezTo>
                      <a:pt x="483" y="551"/>
                      <a:pt x="562" y="492"/>
                      <a:pt x="542" y="406"/>
                    </a:cubicBezTo>
                    <a:cubicBezTo>
                      <a:pt x="534" y="377"/>
                      <a:pt x="518" y="355"/>
                      <a:pt x="498" y="335"/>
                    </a:cubicBezTo>
                    <a:lnTo>
                      <a:pt x="498" y="335"/>
                    </a:lnTo>
                    <a:cubicBezTo>
                      <a:pt x="534" y="306"/>
                      <a:pt x="555" y="263"/>
                      <a:pt x="555" y="214"/>
                    </a:cubicBezTo>
                    <a:cubicBezTo>
                      <a:pt x="555" y="83"/>
                      <a:pt x="410" y="0"/>
                      <a:pt x="2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37"/>
              <p:cNvSpPr/>
              <p:nvPr/>
            </p:nvSpPr>
            <p:spPr>
              <a:xfrm>
                <a:off x="3753170" y="2252133"/>
                <a:ext cx="19467" cy="22233"/>
              </a:xfrm>
              <a:custGeom>
                <a:rect b="b" l="l" r="r" t="t"/>
                <a:pathLst>
                  <a:path extrusionOk="0" h="643" w="563">
                    <a:moveTo>
                      <a:pt x="263" y="133"/>
                    </a:moveTo>
                    <a:cubicBezTo>
                      <a:pt x="263" y="133"/>
                      <a:pt x="263" y="133"/>
                      <a:pt x="261" y="134"/>
                    </a:cubicBezTo>
                    <a:lnTo>
                      <a:pt x="261" y="134"/>
                    </a:lnTo>
                    <a:cubicBezTo>
                      <a:pt x="261" y="134"/>
                      <a:pt x="261" y="134"/>
                      <a:pt x="261" y="134"/>
                    </a:cubicBezTo>
                    <a:lnTo>
                      <a:pt x="261" y="134"/>
                    </a:lnTo>
                    <a:cubicBezTo>
                      <a:pt x="262" y="133"/>
                      <a:pt x="263" y="133"/>
                      <a:pt x="263" y="133"/>
                    </a:cubicBezTo>
                    <a:close/>
                    <a:moveTo>
                      <a:pt x="331" y="124"/>
                    </a:moveTo>
                    <a:cubicBezTo>
                      <a:pt x="357" y="124"/>
                      <a:pt x="390" y="124"/>
                      <a:pt x="417" y="144"/>
                    </a:cubicBezTo>
                    <a:cubicBezTo>
                      <a:pt x="437" y="164"/>
                      <a:pt x="437" y="177"/>
                      <a:pt x="423" y="197"/>
                    </a:cubicBezTo>
                    <a:cubicBezTo>
                      <a:pt x="412" y="214"/>
                      <a:pt x="396" y="224"/>
                      <a:pt x="378" y="229"/>
                    </a:cubicBezTo>
                    <a:lnTo>
                      <a:pt x="378" y="229"/>
                    </a:lnTo>
                    <a:cubicBezTo>
                      <a:pt x="362" y="218"/>
                      <a:pt x="345" y="207"/>
                      <a:pt x="331" y="197"/>
                    </a:cubicBezTo>
                    <a:cubicBezTo>
                      <a:pt x="318" y="184"/>
                      <a:pt x="298" y="177"/>
                      <a:pt x="291" y="170"/>
                    </a:cubicBezTo>
                    <a:cubicBezTo>
                      <a:pt x="285" y="164"/>
                      <a:pt x="272" y="150"/>
                      <a:pt x="265" y="144"/>
                    </a:cubicBezTo>
                    <a:cubicBezTo>
                      <a:pt x="265" y="144"/>
                      <a:pt x="263" y="138"/>
                      <a:pt x="261" y="134"/>
                    </a:cubicBezTo>
                    <a:lnTo>
                      <a:pt x="261" y="134"/>
                    </a:lnTo>
                    <a:cubicBezTo>
                      <a:pt x="263" y="132"/>
                      <a:pt x="265" y="131"/>
                      <a:pt x="265" y="131"/>
                    </a:cubicBezTo>
                    <a:lnTo>
                      <a:pt x="265" y="131"/>
                    </a:lnTo>
                    <a:cubicBezTo>
                      <a:pt x="263" y="133"/>
                      <a:pt x="263" y="134"/>
                      <a:pt x="264" y="134"/>
                    </a:cubicBezTo>
                    <a:cubicBezTo>
                      <a:pt x="266" y="134"/>
                      <a:pt x="274" y="131"/>
                      <a:pt x="278" y="131"/>
                    </a:cubicBezTo>
                    <a:lnTo>
                      <a:pt x="291" y="124"/>
                    </a:lnTo>
                    <a:close/>
                    <a:moveTo>
                      <a:pt x="254" y="306"/>
                    </a:moveTo>
                    <a:cubicBezTo>
                      <a:pt x="280" y="325"/>
                      <a:pt x="306" y="343"/>
                      <a:pt x="331" y="362"/>
                    </a:cubicBezTo>
                    <a:cubicBezTo>
                      <a:pt x="344" y="375"/>
                      <a:pt x="377" y="395"/>
                      <a:pt x="390" y="408"/>
                    </a:cubicBezTo>
                    <a:cubicBezTo>
                      <a:pt x="397" y="421"/>
                      <a:pt x="404" y="434"/>
                      <a:pt x="404" y="448"/>
                    </a:cubicBezTo>
                    <a:cubicBezTo>
                      <a:pt x="406" y="452"/>
                      <a:pt x="407" y="453"/>
                      <a:pt x="408" y="453"/>
                    </a:cubicBezTo>
                    <a:cubicBezTo>
                      <a:pt x="409" y="453"/>
                      <a:pt x="410" y="451"/>
                      <a:pt x="410" y="451"/>
                    </a:cubicBezTo>
                    <a:cubicBezTo>
                      <a:pt x="410" y="451"/>
                      <a:pt x="410" y="453"/>
                      <a:pt x="410" y="461"/>
                    </a:cubicBezTo>
                    <a:cubicBezTo>
                      <a:pt x="406" y="469"/>
                      <a:pt x="405" y="472"/>
                      <a:pt x="405" y="472"/>
                    </a:cubicBezTo>
                    <a:cubicBezTo>
                      <a:pt x="406" y="472"/>
                      <a:pt x="407" y="470"/>
                      <a:pt x="410" y="468"/>
                    </a:cubicBezTo>
                    <a:lnTo>
                      <a:pt x="410" y="468"/>
                    </a:lnTo>
                    <a:lnTo>
                      <a:pt x="404" y="474"/>
                    </a:lnTo>
                    <a:cubicBezTo>
                      <a:pt x="400" y="477"/>
                      <a:pt x="399" y="479"/>
                      <a:pt x="399" y="480"/>
                    </a:cubicBezTo>
                    <a:lnTo>
                      <a:pt x="399" y="480"/>
                    </a:lnTo>
                    <a:cubicBezTo>
                      <a:pt x="398" y="480"/>
                      <a:pt x="398" y="480"/>
                      <a:pt x="397" y="481"/>
                    </a:cubicBezTo>
                    <a:cubicBezTo>
                      <a:pt x="397" y="481"/>
                      <a:pt x="384" y="489"/>
                      <a:pt x="383" y="489"/>
                    </a:cubicBezTo>
                    <a:cubicBezTo>
                      <a:pt x="382" y="489"/>
                      <a:pt x="382" y="489"/>
                      <a:pt x="384" y="487"/>
                    </a:cubicBezTo>
                    <a:lnTo>
                      <a:pt x="384" y="487"/>
                    </a:lnTo>
                    <a:lnTo>
                      <a:pt x="364" y="494"/>
                    </a:lnTo>
                    <a:lnTo>
                      <a:pt x="305" y="494"/>
                    </a:lnTo>
                    <a:lnTo>
                      <a:pt x="285" y="487"/>
                    </a:lnTo>
                    <a:lnTo>
                      <a:pt x="272" y="481"/>
                    </a:lnTo>
                    <a:cubicBezTo>
                      <a:pt x="252" y="474"/>
                      <a:pt x="239" y="467"/>
                      <a:pt x="225" y="454"/>
                    </a:cubicBezTo>
                    <a:cubicBezTo>
                      <a:pt x="222" y="453"/>
                      <a:pt x="221" y="453"/>
                      <a:pt x="220" y="453"/>
                    </a:cubicBezTo>
                    <a:cubicBezTo>
                      <a:pt x="218" y="453"/>
                      <a:pt x="219" y="454"/>
                      <a:pt x="220" y="455"/>
                    </a:cubicBezTo>
                    <a:lnTo>
                      <a:pt x="220" y="455"/>
                    </a:lnTo>
                    <a:cubicBezTo>
                      <a:pt x="220" y="455"/>
                      <a:pt x="219" y="455"/>
                      <a:pt x="219" y="454"/>
                    </a:cubicBezTo>
                    <a:lnTo>
                      <a:pt x="199" y="434"/>
                    </a:lnTo>
                    <a:lnTo>
                      <a:pt x="186" y="415"/>
                    </a:lnTo>
                    <a:lnTo>
                      <a:pt x="186" y="415"/>
                    </a:lnTo>
                    <a:cubicBezTo>
                      <a:pt x="187" y="418"/>
                      <a:pt x="188" y="419"/>
                      <a:pt x="188" y="419"/>
                    </a:cubicBezTo>
                    <a:cubicBezTo>
                      <a:pt x="187" y="419"/>
                      <a:pt x="179" y="406"/>
                      <a:pt x="179" y="401"/>
                    </a:cubicBezTo>
                    <a:lnTo>
                      <a:pt x="166" y="388"/>
                    </a:lnTo>
                    <a:cubicBezTo>
                      <a:pt x="166" y="385"/>
                      <a:pt x="166" y="383"/>
                      <a:pt x="166" y="382"/>
                    </a:cubicBezTo>
                    <a:lnTo>
                      <a:pt x="166" y="375"/>
                    </a:lnTo>
                    <a:lnTo>
                      <a:pt x="166" y="375"/>
                    </a:lnTo>
                    <a:cubicBezTo>
                      <a:pt x="201" y="357"/>
                      <a:pt x="234" y="338"/>
                      <a:pt x="252" y="309"/>
                    </a:cubicBezTo>
                    <a:cubicBezTo>
                      <a:pt x="252" y="308"/>
                      <a:pt x="253" y="307"/>
                      <a:pt x="254" y="306"/>
                    </a:cubicBezTo>
                    <a:close/>
                    <a:moveTo>
                      <a:pt x="319" y="0"/>
                    </a:moveTo>
                    <a:cubicBezTo>
                      <a:pt x="277" y="0"/>
                      <a:pt x="237" y="8"/>
                      <a:pt x="206" y="25"/>
                    </a:cubicBezTo>
                    <a:cubicBezTo>
                      <a:pt x="126" y="58"/>
                      <a:pt x="113" y="150"/>
                      <a:pt x="159" y="217"/>
                    </a:cubicBezTo>
                    <a:cubicBezTo>
                      <a:pt x="166" y="227"/>
                      <a:pt x="174" y="237"/>
                      <a:pt x="183" y="246"/>
                    </a:cubicBezTo>
                    <a:lnTo>
                      <a:pt x="183" y="246"/>
                    </a:lnTo>
                    <a:cubicBezTo>
                      <a:pt x="178" y="246"/>
                      <a:pt x="174" y="246"/>
                      <a:pt x="169" y="246"/>
                    </a:cubicBezTo>
                    <a:cubicBezTo>
                      <a:pt x="155" y="246"/>
                      <a:pt x="141" y="247"/>
                      <a:pt x="126" y="250"/>
                    </a:cubicBezTo>
                    <a:cubicBezTo>
                      <a:pt x="80" y="256"/>
                      <a:pt x="34" y="276"/>
                      <a:pt x="21" y="329"/>
                    </a:cubicBezTo>
                    <a:cubicBezTo>
                      <a:pt x="1" y="395"/>
                      <a:pt x="47" y="481"/>
                      <a:pt x="87" y="527"/>
                    </a:cubicBezTo>
                    <a:cubicBezTo>
                      <a:pt x="147" y="601"/>
                      <a:pt x="236" y="643"/>
                      <a:pt x="328" y="643"/>
                    </a:cubicBezTo>
                    <a:cubicBezTo>
                      <a:pt x="367" y="643"/>
                      <a:pt x="406" y="635"/>
                      <a:pt x="443" y="619"/>
                    </a:cubicBezTo>
                    <a:cubicBezTo>
                      <a:pt x="516" y="586"/>
                      <a:pt x="562" y="520"/>
                      <a:pt x="549" y="441"/>
                    </a:cubicBezTo>
                    <a:cubicBezTo>
                      <a:pt x="544" y="382"/>
                      <a:pt x="510" y="334"/>
                      <a:pt x="466" y="295"/>
                    </a:cubicBezTo>
                    <a:lnTo>
                      <a:pt x="466" y="295"/>
                    </a:lnTo>
                    <a:cubicBezTo>
                      <a:pt x="507" y="266"/>
                      <a:pt x="538" y="221"/>
                      <a:pt x="542" y="170"/>
                    </a:cubicBezTo>
                    <a:cubicBezTo>
                      <a:pt x="547" y="56"/>
                      <a:pt x="428" y="0"/>
                      <a:pt x="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37"/>
              <p:cNvSpPr/>
              <p:nvPr/>
            </p:nvSpPr>
            <p:spPr>
              <a:xfrm>
                <a:off x="3781731" y="2250093"/>
                <a:ext cx="22406" cy="26936"/>
              </a:xfrm>
              <a:custGeom>
                <a:rect b="b" l="l" r="r" t="t"/>
                <a:pathLst>
                  <a:path extrusionOk="0" h="779" w="648">
                    <a:moveTo>
                      <a:pt x="240" y="140"/>
                    </a:moveTo>
                    <a:cubicBezTo>
                      <a:pt x="298" y="140"/>
                      <a:pt x="359" y="165"/>
                      <a:pt x="403" y="203"/>
                    </a:cubicBezTo>
                    <a:cubicBezTo>
                      <a:pt x="403" y="203"/>
                      <a:pt x="423" y="216"/>
                      <a:pt x="423" y="223"/>
                    </a:cubicBezTo>
                    <a:lnTo>
                      <a:pt x="416" y="229"/>
                    </a:lnTo>
                    <a:cubicBezTo>
                      <a:pt x="390" y="249"/>
                      <a:pt x="357" y="256"/>
                      <a:pt x="324" y="262"/>
                    </a:cubicBezTo>
                    <a:cubicBezTo>
                      <a:pt x="288" y="271"/>
                      <a:pt x="256" y="284"/>
                      <a:pt x="227" y="303"/>
                    </a:cubicBezTo>
                    <a:lnTo>
                      <a:pt x="227" y="303"/>
                    </a:lnTo>
                    <a:cubicBezTo>
                      <a:pt x="206" y="290"/>
                      <a:pt x="187" y="276"/>
                      <a:pt x="172" y="256"/>
                    </a:cubicBezTo>
                    <a:cubicBezTo>
                      <a:pt x="159" y="236"/>
                      <a:pt x="145" y="203"/>
                      <a:pt x="152" y="176"/>
                    </a:cubicBezTo>
                    <a:cubicBezTo>
                      <a:pt x="159" y="150"/>
                      <a:pt x="185" y="143"/>
                      <a:pt x="205" y="143"/>
                    </a:cubicBezTo>
                    <a:cubicBezTo>
                      <a:pt x="216" y="141"/>
                      <a:pt x="228" y="140"/>
                      <a:pt x="240" y="140"/>
                    </a:cubicBezTo>
                    <a:close/>
                    <a:moveTo>
                      <a:pt x="227" y="0"/>
                    </a:moveTo>
                    <a:cubicBezTo>
                      <a:pt x="141" y="0"/>
                      <a:pt x="63" y="35"/>
                      <a:pt x="33" y="124"/>
                    </a:cubicBezTo>
                    <a:cubicBezTo>
                      <a:pt x="0" y="209"/>
                      <a:pt x="46" y="309"/>
                      <a:pt x="119" y="368"/>
                    </a:cubicBezTo>
                    <a:cubicBezTo>
                      <a:pt x="128" y="374"/>
                      <a:pt x="137" y="380"/>
                      <a:pt x="148" y="385"/>
                    </a:cubicBezTo>
                    <a:lnTo>
                      <a:pt x="148" y="385"/>
                    </a:lnTo>
                    <a:cubicBezTo>
                      <a:pt x="145" y="390"/>
                      <a:pt x="142" y="395"/>
                      <a:pt x="139" y="401"/>
                    </a:cubicBezTo>
                    <a:cubicBezTo>
                      <a:pt x="112" y="467"/>
                      <a:pt x="93" y="566"/>
                      <a:pt x="119" y="639"/>
                    </a:cubicBezTo>
                    <a:cubicBezTo>
                      <a:pt x="145" y="731"/>
                      <a:pt x="258" y="771"/>
                      <a:pt x="344" y="777"/>
                    </a:cubicBezTo>
                    <a:cubicBezTo>
                      <a:pt x="353" y="778"/>
                      <a:pt x="363" y="779"/>
                      <a:pt x="373" y="779"/>
                    </a:cubicBezTo>
                    <a:cubicBezTo>
                      <a:pt x="446" y="779"/>
                      <a:pt x="529" y="757"/>
                      <a:pt x="581" y="705"/>
                    </a:cubicBezTo>
                    <a:cubicBezTo>
                      <a:pt x="634" y="639"/>
                      <a:pt x="647" y="540"/>
                      <a:pt x="581" y="480"/>
                    </a:cubicBezTo>
                    <a:cubicBezTo>
                      <a:pt x="548" y="447"/>
                      <a:pt x="509" y="441"/>
                      <a:pt x="462" y="434"/>
                    </a:cubicBezTo>
                    <a:cubicBezTo>
                      <a:pt x="443" y="434"/>
                      <a:pt x="423" y="427"/>
                      <a:pt x="403" y="427"/>
                    </a:cubicBezTo>
                    <a:cubicBezTo>
                      <a:pt x="390" y="427"/>
                      <a:pt x="373" y="426"/>
                      <a:pt x="358" y="426"/>
                    </a:cubicBezTo>
                    <a:cubicBezTo>
                      <a:pt x="342" y="426"/>
                      <a:pt x="327" y="427"/>
                      <a:pt x="317" y="434"/>
                    </a:cubicBezTo>
                    <a:cubicBezTo>
                      <a:pt x="271" y="460"/>
                      <a:pt x="291" y="507"/>
                      <a:pt x="324" y="520"/>
                    </a:cubicBezTo>
                    <a:cubicBezTo>
                      <a:pt x="370" y="546"/>
                      <a:pt x="423" y="553"/>
                      <a:pt x="469" y="566"/>
                    </a:cubicBezTo>
                    <a:cubicBezTo>
                      <a:pt x="482" y="566"/>
                      <a:pt x="489" y="566"/>
                      <a:pt x="495" y="579"/>
                    </a:cubicBezTo>
                    <a:lnTo>
                      <a:pt x="495" y="592"/>
                    </a:lnTo>
                    <a:cubicBezTo>
                      <a:pt x="489" y="612"/>
                      <a:pt x="462" y="625"/>
                      <a:pt x="436" y="632"/>
                    </a:cubicBezTo>
                    <a:cubicBezTo>
                      <a:pt x="417" y="636"/>
                      <a:pt x="398" y="640"/>
                      <a:pt x="379" y="640"/>
                    </a:cubicBezTo>
                    <a:cubicBezTo>
                      <a:pt x="365" y="640"/>
                      <a:pt x="351" y="638"/>
                      <a:pt x="337" y="632"/>
                    </a:cubicBezTo>
                    <a:cubicBezTo>
                      <a:pt x="311" y="632"/>
                      <a:pt x="258" y="619"/>
                      <a:pt x="251" y="592"/>
                    </a:cubicBezTo>
                    <a:cubicBezTo>
                      <a:pt x="245" y="579"/>
                      <a:pt x="251" y="559"/>
                      <a:pt x="251" y="546"/>
                    </a:cubicBezTo>
                    <a:cubicBezTo>
                      <a:pt x="251" y="533"/>
                      <a:pt x="251" y="520"/>
                      <a:pt x="251" y="507"/>
                    </a:cubicBezTo>
                    <a:cubicBezTo>
                      <a:pt x="258" y="480"/>
                      <a:pt x="271" y="447"/>
                      <a:pt x="284" y="427"/>
                    </a:cubicBezTo>
                    <a:cubicBezTo>
                      <a:pt x="304" y="408"/>
                      <a:pt x="337" y="401"/>
                      <a:pt x="370" y="394"/>
                    </a:cubicBezTo>
                    <a:cubicBezTo>
                      <a:pt x="410" y="381"/>
                      <a:pt x="449" y="375"/>
                      <a:pt x="482" y="348"/>
                    </a:cubicBezTo>
                    <a:cubicBezTo>
                      <a:pt x="561" y="289"/>
                      <a:pt x="581" y="190"/>
                      <a:pt x="509" y="117"/>
                    </a:cubicBezTo>
                    <a:cubicBezTo>
                      <a:pt x="451" y="52"/>
                      <a:pt x="332" y="0"/>
                      <a:pt x="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37"/>
              <p:cNvSpPr/>
              <p:nvPr/>
            </p:nvSpPr>
            <p:spPr>
              <a:xfrm>
                <a:off x="3810015" y="2246670"/>
                <a:ext cx="23789" cy="26175"/>
              </a:xfrm>
              <a:custGeom>
                <a:rect b="b" l="l" r="r" t="t"/>
                <a:pathLst>
                  <a:path extrusionOk="0" h="757" w="688">
                    <a:moveTo>
                      <a:pt x="311" y="122"/>
                    </a:moveTo>
                    <a:cubicBezTo>
                      <a:pt x="368" y="122"/>
                      <a:pt x="425" y="145"/>
                      <a:pt x="457" y="190"/>
                    </a:cubicBezTo>
                    <a:cubicBezTo>
                      <a:pt x="499" y="251"/>
                      <a:pt x="446" y="306"/>
                      <a:pt x="401" y="340"/>
                    </a:cubicBezTo>
                    <a:lnTo>
                      <a:pt x="401" y="340"/>
                    </a:lnTo>
                    <a:cubicBezTo>
                      <a:pt x="376" y="342"/>
                      <a:pt x="353" y="342"/>
                      <a:pt x="331" y="342"/>
                    </a:cubicBezTo>
                    <a:cubicBezTo>
                      <a:pt x="285" y="342"/>
                      <a:pt x="245" y="335"/>
                      <a:pt x="206" y="322"/>
                    </a:cubicBezTo>
                    <a:cubicBezTo>
                      <a:pt x="179" y="315"/>
                      <a:pt x="153" y="308"/>
                      <a:pt x="140" y="282"/>
                    </a:cubicBezTo>
                    <a:cubicBezTo>
                      <a:pt x="126" y="262"/>
                      <a:pt x="140" y="229"/>
                      <a:pt x="153" y="203"/>
                    </a:cubicBezTo>
                    <a:cubicBezTo>
                      <a:pt x="187" y="148"/>
                      <a:pt x="249" y="122"/>
                      <a:pt x="311" y="122"/>
                    </a:cubicBezTo>
                    <a:close/>
                    <a:moveTo>
                      <a:pt x="461" y="447"/>
                    </a:moveTo>
                    <a:cubicBezTo>
                      <a:pt x="486" y="456"/>
                      <a:pt x="514" y="459"/>
                      <a:pt x="542" y="467"/>
                    </a:cubicBezTo>
                    <a:cubicBezTo>
                      <a:pt x="546" y="467"/>
                      <a:pt x="550" y="469"/>
                      <a:pt x="555" y="471"/>
                    </a:cubicBezTo>
                    <a:lnTo>
                      <a:pt x="555" y="471"/>
                    </a:lnTo>
                    <a:cubicBezTo>
                      <a:pt x="549" y="483"/>
                      <a:pt x="547" y="498"/>
                      <a:pt x="542" y="513"/>
                    </a:cubicBezTo>
                    <a:cubicBezTo>
                      <a:pt x="511" y="558"/>
                      <a:pt x="454" y="639"/>
                      <a:pt x="391" y="639"/>
                    </a:cubicBezTo>
                    <a:cubicBezTo>
                      <a:pt x="389" y="639"/>
                      <a:pt x="386" y="639"/>
                      <a:pt x="384" y="639"/>
                    </a:cubicBezTo>
                    <a:cubicBezTo>
                      <a:pt x="331" y="632"/>
                      <a:pt x="305" y="566"/>
                      <a:pt x="338" y="526"/>
                    </a:cubicBezTo>
                    <a:cubicBezTo>
                      <a:pt x="358" y="493"/>
                      <a:pt x="404" y="480"/>
                      <a:pt x="437" y="460"/>
                    </a:cubicBezTo>
                    <a:cubicBezTo>
                      <a:pt x="445" y="456"/>
                      <a:pt x="453" y="452"/>
                      <a:pt x="461" y="447"/>
                    </a:cubicBezTo>
                    <a:close/>
                    <a:moveTo>
                      <a:pt x="316" y="0"/>
                    </a:moveTo>
                    <a:cubicBezTo>
                      <a:pt x="174" y="0"/>
                      <a:pt x="32" y="90"/>
                      <a:pt x="14" y="242"/>
                    </a:cubicBezTo>
                    <a:cubicBezTo>
                      <a:pt x="1" y="342"/>
                      <a:pt x="87" y="414"/>
                      <a:pt x="179" y="434"/>
                    </a:cubicBezTo>
                    <a:cubicBezTo>
                      <a:pt x="199" y="440"/>
                      <a:pt x="222" y="444"/>
                      <a:pt x="245" y="446"/>
                    </a:cubicBezTo>
                    <a:lnTo>
                      <a:pt x="245" y="446"/>
                    </a:lnTo>
                    <a:cubicBezTo>
                      <a:pt x="225" y="470"/>
                      <a:pt x="210" y="498"/>
                      <a:pt x="206" y="526"/>
                    </a:cubicBezTo>
                    <a:cubicBezTo>
                      <a:pt x="186" y="612"/>
                      <a:pt x="225" y="698"/>
                      <a:pt x="305" y="738"/>
                    </a:cubicBezTo>
                    <a:cubicBezTo>
                      <a:pt x="333" y="751"/>
                      <a:pt x="361" y="757"/>
                      <a:pt x="388" y="757"/>
                    </a:cubicBezTo>
                    <a:cubicBezTo>
                      <a:pt x="445" y="757"/>
                      <a:pt x="498" y="731"/>
                      <a:pt x="542" y="691"/>
                    </a:cubicBezTo>
                    <a:cubicBezTo>
                      <a:pt x="582" y="658"/>
                      <a:pt x="615" y="625"/>
                      <a:pt x="635" y="586"/>
                    </a:cubicBezTo>
                    <a:cubicBezTo>
                      <a:pt x="661" y="546"/>
                      <a:pt x="688" y="487"/>
                      <a:pt x="681" y="441"/>
                    </a:cubicBezTo>
                    <a:cubicBezTo>
                      <a:pt x="668" y="382"/>
                      <a:pt x="617" y="362"/>
                      <a:pt x="565" y="349"/>
                    </a:cubicBezTo>
                    <a:lnTo>
                      <a:pt x="565" y="349"/>
                    </a:lnTo>
                    <a:cubicBezTo>
                      <a:pt x="606" y="281"/>
                      <a:pt x="614" y="198"/>
                      <a:pt x="569" y="130"/>
                    </a:cubicBezTo>
                    <a:cubicBezTo>
                      <a:pt x="523" y="64"/>
                      <a:pt x="450" y="18"/>
                      <a:pt x="371" y="5"/>
                    </a:cubicBezTo>
                    <a:cubicBezTo>
                      <a:pt x="353" y="2"/>
                      <a:pt x="335" y="0"/>
                      <a:pt x="3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37"/>
              <p:cNvSpPr/>
              <p:nvPr/>
            </p:nvSpPr>
            <p:spPr>
              <a:xfrm>
                <a:off x="3836501" y="2238924"/>
                <a:ext cx="22648" cy="24101"/>
              </a:xfrm>
              <a:custGeom>
                <a:rect b="b" l="l" r="r" t="t"/>
                <a:pathLst>
                  <a:path extrusionOk="0" h="697" w="655">
                    <a:moveTo>
                      <a:pt x="273" y="114"/>
                    </a:moveTo>
                    <a:cubicBezTo>
                      <a:pt x="286" y="114"/>
                      <a:pt x="299" y="115"/>
                      <a:pt x="311" y="117"/>
                    </a:cubicBezTo>
                    <a:cubicBezTo>
                      <a:pt x="351" y="117"/>
                      <a:pt x="417" y="136"/>
                      <a:pt x="410" y="183"/>
                    </a:cubicBezTo>
                    <a:cubicBezTo>
                      <a:pt x="410" y="249"/>
                      <a:pt x="324" y="295"/>
                      <a:pt x="285" y="341"/>
                    </a:cubicBezTo>
                    <a:cubicBezTo>
                      <a:pt x="280" y="348"/>
                      <a:pt x="275" y="354"/>
                      <a:pt x="270" y="361"/>
                    </a:cubicBezTo>
                    <a:lnTo>
                      <a:pt x="270" y="361"/>
                    </a:lnTo>
                    <a:cubicBezTo>
                      <a:pt x="234" y="358"/>
                      <a:pt x="199" y="344"/>
                      <a:pt x="173" y="321"/>
                    </a:cubicBezTo>
                    <a:cubicBezTo>
                      <a:pt x="140" y="288"/>
                      <a:pt x="93" y="216"/>
                      <a:pt x="126" y="169"/>
                    </a:cubicBezTo>
                    <a:cubicBezTo>
                      <a:pt x="158" y="127"/>
                      <a:pt x="219" y="114"/>
                      <a:pt x="273" y="114"/>
                    </a:cubicBezTo>
                    <a:close/>
                    <a:moveTo>
                      <a:pt x="442" y="423"/>
                    </a:moveTo>
                    <a:cubicBezTo>
                      <a:pt x="472" y="423"/>
                      <a:pt x="500" y="431"/>
                      <a:pt x="516" y="460"/>
                    </a:cubicBezTo>
                    <a:cubicBezTo>
                      <a:pt x="542" y="519"/>
                      <a:pt x="443" y="566"/>
                      <a:pt x="404" y="579"/>
                    </a:cubicBezTo>
                    <a:cubicBezTo>
                      <a:pt x="392" y="579"/>
                      <a:pt x="377" y="583"/>
                      <a:pt x="363" y="583"/>
                    </a:cubicBezTo>
                    <a:cubicBezTo>
                      <a:pt x="353" y="583"/>
                      <a:pt x="343" y="581"/>
                      <a:pt x="338" y="572"/>
                    </a:cubicBezTo>
                    <a:cubicBezTo>
                      <a:pt x="318" y="546"/>
                      <a:pt x="331" y="499"/>
                      <a:pt x="338" y="473"/>
                    </a:cubicBezTo>
                    <a:cubicBezTo>
                      <a:pt x="343" y="460"/>
                      <a:pt x="350" y="448"/>
                      <a:pt x="358" y="436"/>
                    </a:cubicBezTo>
                    <a:lnTo>
                      <a:pt x="358" y="436"/>
                    </a:lnTo>
                    <a:cubicBezTo>
                      <a:pt x="384" y="430"/>
                      <a:pt x="414" y="423"/>
                      <a:pt x="442" y="423"/>
                    </a:cubicBezTo>
                    <a:close/>
                    <a:moveTo>
                      <a:pt x="278" y="0"/>
                    </a:moveTo>
                    <a:cubicBezTo>
                      <a:pt x="217" y="0"/>
                      <a:pt x="152" y="19"/>
                      <a:pt x="100" y="50"/>
                    </a:cubicBezTo>
                    <a:cubicBezTo>
                      <a:pt x="27" y="97"/>
                      <a:pt x="1" y="163"/>
                      <a:pt x="14" y="249"/>
                    </a:cubicBezTo>
                    <a:cubicBezTo>
                      <a:pt x="39" y="356"/>
                      <a:pt x="128" y="427"/>
                      <a:pt x="228" y="443"/>
                    </a:cubicBezTo>
                    <a:lnTo>
                      <a:pt x="228" y="443"/>
                    </a:lnTo>
                    <a:cubicBezTo>
                      <a:pt x="214" y="483"/>
                      <a:pt x="209" y="527"/>
                      <a:pt x="212" y="572"/>
                    </a:cubicBezTo>
                    <a:cubicBezTo>
                      <a:pt x="224" y="662"/>
                      <a:pt x="286" y="696"/>
                      <a:pt x="360" y="696"/>
                    </a:cubicBezTo>
                    <a:cubicBezTo>
                      <a:pt x="448" y="696"/>
                      <a:pt x="551" y="647"/>
                      <a:pt x="602" y="585"/>
                    </a:cubicBezTo>
                    <a:cubicBezTo>
                      <a:pt x="655" y="513"/>
                      <a:pt x="648" y="407"/>
                      <a:pt x="569" y="348"/>
                    </a:cubicBezTo>
                    <a:cubicBezTo>
                      <a:pt x="543" y="329"/>
                      <a:pt x="512" y="317"/>
                      <a:pt x="479" y="313"/>
                    </a:cubicBezTo>
                    <a:lnTo>
                      <a:pt x="479" y="313"/>
                    </a:lnTo>
                    <a:cubicBezTo>
                      <a:pt x="480" y="311"/>
                      <a:pt x="482" y="310"/>
                      <a:pt x="483" y="308"/>
                    </a:cubicBezTo>
                    <a:cubicBezTo>
                      <a:pt x="529" y="242"/>
                      <a:pt x="549" y="156"/>
                      <a:pt x="496" y="90"/>
                    </a:cubicBezTo>
                    <a:cubicBezTo>
                      <a:pt x="457" y="31"/>
                      <a:pt x="391" y="11"/>
                      <a:pt x="324" y="4"/>
                    </a:cubicBezTo>
                    <a:cubicBezTo>
                      <a:pt x="309" y="1"/>
                      <a:pt x="294" y="0"/>
                      <a:pt x="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37"/>
              <p:cNvSpPr/>
              <p:nvPr/>
            </p:nvSpPr>
            <p:spPr>
              <a:xfrm>
                <a:off x="3856142" y="2218351"/>
                <a:ext cx="19571" cy="24930"/>
              </a:xfrm>
              <a:custGeom>
                <a:rect b="b" l="l" r="r" t="t"/>
                <a:pathLst>
                  <a:path extrusionOk="0" h="721" w="566">
                    <a:moveTo>
                      <a:pt x="298" y="157"/>
                    </a:moveTo>
                    <a:cubicBezTo>
                      <a:pt x="305" y="157"/>
                      <a:pt x="318" y="163"/>
                      <a:pt x="324" y="163"/>
                    </a:cubicBezTo>
                    <a:lnTo>
                      <a:pt x="344" y="177"/>
                    </a:lnTo>
                    <a:lnTo>
                      <a:pt x="344" y="177"/>
                    </a:lnTo>
                    <a:cubicBezTo>
                      <a:pt x="346" y="179"/>
                      <a:pt x="349" y="182"/>
                      <a:pt x="351" y="183"/>
                    </a:cubicBezTo>
                    <a:cubicBezTo>
                      <a:pt x="350" y="183"/>
                      <a:pt x="350" y="182"/>
                      <a:pt x="349" y="182"/>
                    </a:cubicBezTo>
                    <a:lnTo>
                      <a:pt x="349" y="182"/>
                    </a:lnTo>
                    <a:cubicBezTo>
                      <a:pt x="348" y="182"/>
                      <a:pt x="360" y="198"/>
                      <a:pt x="359" y="198"/>
                    </a:cubicBezTo>
                    <a:cubicBezTo>
                      <a:pt x="358" y="198"/>
                      <a:pt x="358" y="197"/>
                      <a:pt x="357" y="196"/>
                    </a:cubicBezTo>
                    <a:lnTo>
                      <a:pt x="357" y="196"/>
                    </a:lnTo>
                    <a:cubicBezTo>
                      <a:pt x="371" y="216"/>
                      <a:pt x="371" y="236"/>
                      <a:pt x="364" y="256"/>
                    </a:cubicBezTo>
                    <a:cubicBezTo>
                      <a:pt x="355" y="298"/>
                      <a:pt x="339" y="333"/>
                      <a:pt x="321" y="366"/>
                    </a:cubicBezTo>
                    <a:lnTo>
                      <a:pt x="321" y="366"/>
                    </a:lnTo>
                    <a:cubicBezTo>
                      <a:pt x="309" y="367"/>
                      <a:pt x="297" y="368"/>
                      <a:pt x="285" y="368"/>
                    </a:cubicBezTo>
                    <a:cubicBezTo>
                      <a:pt x="265" y="368"/>
                      <a:pt x="238" y="362"/>
                      <a:pt x="212" y="355"/>
                    </a:cubicBezTo>
                    <a:cubicBezTo>
                      <a:pt x="205" y="355"/>
                      <a:pt x="199" y="348"/>
                      <a:pt x="192" y="348"/>
                    </a:cubicBezTo>
                    <a:lnTo>
                      <a:pt x="186" y="329"/>
                    </a:lnTo>
                    <a:cubicBezTo>
                      <a:pt x="179" y="309"/>
                      <a:pt x="172" y="296"/>
                      <a:pt x="179" y="269"/>
                    </a:cubicBezTo>
                    <a:cubicBezTo>
                      <a:pt x="179" y="263"/>
                      <a:pt x="179" y="263"/>
                      <a:pt x="179" y="249"/>
                    </a:cubicBezTo>
                    <a:lnTo>
                      <a:pt x="186" y="229"/>
                    </a:lnTo>
                    <a:lnTo>
                      <a:pt x="192" y="223"/>
                    </a:lnTo>
                    <a:cubicBezTo>
                      <a:pt x="199" y="196"/>
                      <a:pt x="205" y="190"/>
                      <a:pt x="225" y="177"/>
                    </a:cubicBezTo>
                    <a:cubicBezTo>
                      <a:pt x="229" y="173"/>
                      <a:pt x="230" y="172"/>
                      <a:pt x="230" y="172"/>
                    </a:cubicBezTo>
                    <a:lnTo>
                      <a:pt x="230" y="172"/>
                    </a:lnTo>
                    <a:cubicBezTo>
                      <a:pt x="230" y="172"/>
                      <a:pt x="226" y="175"/>
                      <a:pt x="225" y="175"/>
                    </a:cubicBezTo>
                    <a:cubicBezTo>
                      <a:pt x="224" y="175"/>
                      <a:pt x="223" y="174"/>
                      <a:pt x="225" y="170"/>
                    </a:cubicBezTo>
                    <a:lnTo>
                      <a:pt x="238" y="163"/>
                    </a:lnTo>
                    <a:cubicBezTo>
                      <a:pt x="238" y="163"/>
                      <a:pt x="247" y="161"/>
                      <a:pt x="249" y="161"/>
                    </a:cubicBezTo>
                    <a:cubicBezTo>
                      <a:pt x="250" y="161"/>
                      <a:pt x="249" y="161"/>
                      <a:pt x="245" y="163"/>
                    </a:cubicBezTo>
                    <a:lnTo>
                      <a:pt x="265" y="157"/>
                    </a:lnTo>
                    <a:close/>
                    <a:moveTo>
                      <a:pt x="390" y="565"/>
                    </a:moveTo>
                    <a:cubicBezTo>
                      <a:pt x="390" y="565"/>
                      <a:pt x="390" y="565"/>
                      <a:pt x="390" y="566"/>
                    </a:cubicBezTo>
                    <a:lnTo>
                      <a:pt x="390" y="566"/>
                    </a:lnTo>
                    <a:cubicBezTo>
                      <a:pt x="390" y="566"/>
                      <a:pt x="390" y="566"/>
                      <a:pt x="390" y="566"/>
                    </a:cubicBezTo>
                    <a:lnTo>
                      <a:pt x="390" y="566"/>
                    </a:lnTo>
                    <a:cubicBezTo>
                      <a:pt x="390" y="566"/>
                      <a:pt x="390" y="565"/>
                      <a:pt x="390" y="565"/>
                    </a:cubicBezTo>
                    <a:close/>
                    <a:moveTo>
                      <a:pt x="285" y="0"/>
                    </a:moveTo>
                    <a:cubicBezTo>
                      <a:pt x="225" y="0"/>
                      <a:pt x="166" y="21"/>
                      <a:pt x="120" y="64"/>
                    </a:cubicBezTo>
                    <a:cubicBezTo>
                      <a:pt x="34" y="150"/>
                      <a:pt x="1" y="302"/>
                      <a:pt x="73" y="408"/>
                    </a:cubicBezTo>
                    <a:cubicBezTo>
                      <a:pt x="111" y="461"/>
                      <a:pt x="170" y="484"/>
                      <a:pt x="233" y="484"/>
                    </a:cubicBezTo>
                    <a:cubicBezTo>
                      <a:pt x="241" y="484"/>
                      <a:pt x="250" y="484"/>
                      <a:pt x="259" y="483"/>
                    </a:cubicBezTo>
                    <a:lnTo>
                      <a:pt x="259" y="483"/>
                    </a:lnTo>
                    <a:cubicBezTo>
                      <a:pt x="247" y="515"/>
                      <a:pt x="238" y="550"/>
                      <a:pt x="238" y="586"/>
                    </a:cubicBezTo>
                    <a:cubicBezTo>
                      <a:pt x="232" y="626"/>
                      <a:pt x="245" y="665"/>
                      <a:pt x="278" y="692"/>
                    </a:cubicBezTo>
                    <a:cubicBezTo>
                      <a:pt x="303" y="712"/>
                      <a:pt x="336" y="720"/>
                      <a:pt x="368" y="720"/>
                    </a:cubicBezTo>
                    <a:cubicBezTo>
                      <a:pt x="378" y="720"/>
                      <a:pt x="388" y="720"/>
                      <a:pt x="397" y="718"/>
                    </a:cubicBezTo>
                    <a:cubicBezTo>
                      <a:pt x="437" y="712"/>
                      <a:pt x="470" y="692"/>
                      <a:pt x="496" y="665"/>
                    </a:cubicBezTo>
                    <a:cubicBezTo>
                      <a:pt x="529" y="645"/>
                      <a:pt x="542" y="612"/>
                      <a:pt x="555" y="573"/>
                    </a:cubicBezTo>
                    <a:cubicBezTo>
                      <a:pt x="566" y="536"/>
                      <a:pt x="535" y="508"/>
                      <a:pt x="498" y="508"/>
                    </a:cubicBezTo>
                    <a:cubicBezTo>
                      <a:pt x="489" y="508"/>
                      <a:pt x="479" y="509"/>
                      <a:pt x="470" y="513"/>
                    </a:cubicBezTo>
                    <a:cubicBezTo>
                      <a:pt x="456" y="520"/>
                      <a:pt x="443" y="520"/>
                      <a:pt x="437" y="533"/>
                    </a:cubicBezTo>
                    <a:cubicBezTo>
                      <a:pt x="423" y="540"/>
                      <a:pt x="404" y="553"/>
                      <a:pt x="397" y="560"/>
                    </a:cubicBezTo>
                    <a:cubicBezTo>
                      <a:pt x="395" y="562"/>
                      <a:pt x="393" y="564"/>
                      <a:pt x="390" y="566"/>
                    </a:cubicBezTo>
                    <a:lnTo>
                      <a:pt x="390" y="566"/>
                    </a:lnTo>
                    <a:cubicBezTo>
                      <a:pt x="391" y="553"/>
                      <a:pt x="397" y="540"/>
                      <a:pt x="404" y="527"/>
                    </a:cubicBezTo>
                    <a:cubicBezTo>
                      <a:pt x="410" y="500"/>
                      <a:pt x="430" y="474"/>
                      <a:pt x="443" y="447"/>
                    </a:cubicBezTo>
                    <a:cubicBezTo>
                      <a:pt x="452" y="430"/>
                      <a:pt x="461" y="412"/>
                      <a:pt x="469" y="394"/>
                    </a:cubicBezTo>
                    <a:lnTo>
                      <a:pt x="469" y="394"/>
                    </a:lnTo>
                    <a:cubicBezTo>
                      <a:pt x="472" y="392"/>
                      <a:pt x="474" y="390"/>
                      <a:pt x="476" y="388"/>
                    </a:cubicBezTo>
                    <a:cubicBezTo>
                      <a:pt x="487" y="380"/>
                      <a:pt x="489" y="368"/>
                      <a:pt x="486" y="357"/>
                    </a:cubicBezTo>
                    <a:lnTo>
                      <a:pt x="486" y="357"/>
                    </a:lnTo>
                    <a:cubicBezTo>
                      <a:pt x="501" y="320"/>
                      <a:pt x="512" y="282"/>
                      <a:pt x="516" y="243"/>
                    </a:cubicBezTo>
                    <a:cubicBezTo>
                      <a:pt x="522" y="177"/>
                      <a:pt x="496" y="111"/>
                      <a:pt x="450" y="64"/>
                    </a:cubicBezTo>
                    <a:cubicBezTo>
                      <a:pt x="404" y="21"/>
                      <a:pt x="344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37"/>
              <p:cNvSpPr/>
              <p:nvPr/>
            </p:nvSpPr>
            <p:spPr>
              <a:xfrm>
                <a:off x="3638787" y="2193490"/>
                <a:ext cx="16701" cy="10650"/>
              </a:xfrm>
              <a:custGeom>
                <a:rect b="b" l="l" r="r" t="t"/>
                <a:pathLst>
                  <a:path extrusionOk="0" h="308" w="483">
                    <a:moveTo>
                      <a:pt x="371" y="110"/>
                    </a:moveTo>
                    <a:lnTo>
                      <a:pt x="357" y="123"/>
                    </a:lnTo>
                    <a:lnTo>
                      <a:pt x="341" y="134"/>
                    </a:lnTo>
                    <a:lnTo>
                      <a:pt x="341" y="134"/>
                    </a:lnTo>
                    <a:lnTo>
                      <a:pt x="338" y="130"/>
                    </a:lnTo>
                    <a:lnTo>
                      <a:pt x="318" y="123"/>
                    </a:lnTo>
                    <a:cubicBezTo>
                      <a:pt x="314" y="120"/>
                      <a:pt x="309" y="118"/>
                      <a:pt x="305" y="116"/>
                    </a:cubicBezTo>
                    <a:lnTo>
                      <a:pt x="305" y="116"/>
                    </a:lnTo>
                    <a:cubicBezTo>
                      <a:pt x="307" y="114"/>
                      <a:pt x="311" y="110"/>
                      <a:pt x="311" y="110"/>
                    </a:cubicBezTo>
                    <a:lnTo>
                      <a:pt x="311" y="110"/>
                    </a:lnTo>
                    <a:cubicBezTo>
                      <a:pt x="311" y="110"/>
                      <a:pt x="308" y="113"/>
                      <a:pt x="310" y="113"/>
                    </a:cubicBezTo>
                    <a:cubicBezTo>
                      <a:pt x="311" y="113"/>
                      <a:pt x="313" y="112"/>
                      <a:pt x="318" y="110"/>
                    </a:cubicBezTo>
                    <a:close/>
                    <a:moveTo>
                      <a:pt x="337" y="137"/>
                    </a:moveTo>
                    <a:cubicBezTo>
                      <a:pt x="335" y="139"/>
                      <a:pt x="333" y="139"/>
                      <a:pt x="332" y="139"/>
                    </a:cubicBezTo>
                    <a:cubicBezTo>
                      <a:pt x="330" y="139"/>
                      <a:pt x="330" y="137"/>
                      <a:pt x="337" y="137"/>
                    </a:cubicBezTo>
                    <a:close/>
                    <a:moveTo>
                      <a:pt x="111" y="178"/>
                    </a:moveTo>
                    <a:lnTo>
                      <a:pt x="111" y="178"/>
                    </a:lnTo>
                    <a:cubicBezTo>
                      <a:pt x="111" y="178"/>
                      <a:pt x="112" y="179"/>
                      <a:pt x="113" y="180"/>
                    </a:cubicBezTo>
                    <a:lnTo>
                      <a:pt x="113" y="180"/>
                    </a:lnTo>
                    <a:lnTo>
                      <a:pt x="113" y="183"/>
                    </a:lnTo>
                    <a:cubicBezTo>
                      <a:pt x="110" y="180"/>
                      <a:pt x="110" y="178"/>
                      <a:pt x="111" y="178"/>
                    </a:cubicBezTo>
                    <a:close/>
                    <a:moveTo>
                      <a:pt x="194" y="148"/>
                    </a:moveTo>
                    <a:cubicBezTo>
                      <a:pt x="196" y="158"/>
                      <a:pt x="199" y="167"/>
                      <a:pt x="199" y="176"/>
                    </a:cubicBezTo>
                    <a:cubicBezTo>
                      <a:pt x="199" y="180"/>
                      <a:pt x="201" y="184"/>
                      <a:pt x="203" y="185"/>
                    </a:cubicBezTo>
                    <a:lnTo>
                      <a:pt x="203" y="185"/>
                    </a:lnTo>
                    <a:lnTo>
                      <a:pt x="199" y="189"/>
                    </a:lnTo>
                    <a:lnTo>
                      <a:pt x="192" y="189"/>
                    </a:lnTo>
                    <a:cubicBezTo>
                      <a:pt x="188" y="189"/>
                      <a:pt x="183" y="192"/>
                      <a:pt x="177" y="192"/>
                    </a:cubicBezTo>
                    <a:cubicBezTo>
                      <a:pt x="174" y="192"/>
                      <a:pt x="170" y="191"/>
                      <a:pt x="166" y="189"/>
                    </a:cubicBezTo>
                    <a:cubicBezTo>
                      <a:pt x="158" y="189"/>
                      <a:pt x="149" y="187"/>
                      <a:pt x="138" y="184"/>
                    </a:cubicBezTo>
                    <a:lnTo>
                      <a:pt x="138" y="184"/>
                    </a:lnTo>
                    <a:cubicBezTo>
                      <a:pt x="145" y="177"/>
                      <a:pt x="151" y="171"/>
                      <a:pt x="159" y="163"/>
                    </a:cubicBezTo>
                    <a:cubicBezTo>
                      <a:pt x="173" y="158"/>
                      <a:pt x="181" y="153"/>
                      <a:pt x="194" y="148"/>
                    </a:cubicBezTo>
                    <a:close/>
                    <a:moveTo>
                      <a:pt x="338" y="1"/>
                    </a:moveTo>
                    <a:cubicBezTo>
                      <a:pt x="314" y="1"/>
                      <a:pt x="291" y="4"/>
                      <a:pt x="271" y="11"/>
                    </a:cubicBezTo>
                    <a:cubicBezTo>
                      <a:pt x="252" y="17"/>
                      <a:pt x="233" y="30"/>
                      <a:pt x="218" y="47"/>
                    </a:cubicBezTo>
                    <a:lnTo>
                      <a:pt x="218" y="47"/>
                    </a:lnTo>
                    <a:cubicBezTo>
                      <a:pt x="215" y="46"/>
                      <a:pt x="212" y="46"/>
                      <a:pt x="209" y="46"/>
                    </a:cubicBezTo>
                    <a:cubicBezTo>
                      <a:pt x="185" y="46"/>
                      <a:pt x="158" y="54"/>
                      <a:pt x="139" y="64"/>
                    </a:cubicBezTo>
                    <a:cubicBezTo>
                      <a:pt x="100" y="77"/>
                      <a:pt x="67" y="97"/>
                      <a:pt x="40" y="130"/>
                    </a:cubicBezTo>
                    <a:cubicBezTo>
                      <a:pt x="1" y="176"/>
                      <a:pt x="1" y="235"/>
                      <a:pt x="47" y="268"/>
                    </a:cubicBezTo>
                    <a:cubicBezTo>
                      <a:pt x="80" y="295"/>
                      <a:pt x="133" y="308"/>
                      <a:pt x="172" y="308"/>
                    </a:cubicBezTo>
                    <a:cubicBezTo>
                      <a:pt x="219" y="308"/>
                      <a:pt x="265" y="295"/>
                      <a:pt x="291" y="255"/>
                    </a:cubicBezTo>
                    <a:cubicBezTo>
                      <a:pt x="297" y="246"/>
                      <a:pt x="304" y="237"/>
                      <a:pt x="308" y="227"/>
                    </a:cubicBezTo>
                    <a:lnTo>
                      <a:pt x="308" y="227"/>
                    </a:lnTo>
                    <a:cubicBezTo>
                      <a:pt x="320" y="232"/>
                      <a:pt x="332" y="235"/>
                      <a:pt x="344" y="235"/>
                    </a:cubicBezTo>
                    <a:cubicBezTo>
                      <a:pt x="362" y="235"/>
                      <a:pt x="380" y="229"/>
                      <a:pt x="397" y="216"/>
                    </a:cubicBezTo>
                    <a:cubicBezTo>
                      <a:pt x="437" y="196"/>
                      <a:pt x="470" y="163"/>
                      <a:pt x="476" y="117"/>
                    </a:cubicBezTo>
                    <a:cubicBezTo>
                      <a:pt x="483" y="64"/>
                      <a:pt x="456" y="24"/>
                      <a:pt x="404" y="11"/>
                    </a:cubicBezTo>
                    <a:cubicBezTo>
                      <a:pt x="384" y="4"/>
                      <a:pt x="361" y="1"/>
                      <a:pt x="3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37"/>
              <p:cNvSpPr/>
              <p:nvPr/>
            </p:nvSpPr>
            <p:spPr>
              <a:xfrm>
                <a:off x="3644977" y="2200232"/>
                <a:ext cx="21023" cy="10892"/>
              </a:xfrm>
              <a:custGeom>
                <a:rect b="b" l="l" r="r" t="t"/>
                <a:pathLst>
                  <a:path extrusionOk="0" h="315" w="608">
                    <a:moveTo>
                      <a:pt x="152" y="1"/>
                    </a:moveTo>
                    <a:cubicBezTo>
                      <a:pt x="153" y="1"/>
                      <a:pt x="153" y="1"/>
                      <a:pt x="154" y="1"/>
                    </a:cubicBezTo>
                    <a:lnTo>
                      <a:pt x="154" y="1"/>
                    </a:lnTo>
                    <a:cubicBezTo>
                      <a:pt x="156" y="1"/>
                      <a:pt x="157" y="1"/>
                      <a:pt x="159" y="1"/>
                    </a:cubicBezTo>
                    <a:close/>
                    <a:moveTo>
                      <a:pt x="484" y="185"/>
                    </a:moveTo>
                    <a:cubicBezTo>
                      <a:pt x="485" y="185"/>
                      <a:pt x="486" y="188"/>
                      <a:pt x="482" y="192"/>
                    </a:cubicBezTo>
                    <a:cubicBezTo>
                      <a:pt x="482" y="187"/>
                      <a:pt x="483" y="185"/>
                      <a:pt x="484" y="185"/>
                    </a:cubicBezTo>
                    <a:close/>
                    <a:moveTo>
                      <a:pt x="154" y="1"/>
                    </a:moveTo>
                    <a:lnTo>
                      <a:pt x="154" y="1"/>
                    </a:lnTo>
                    <a:cubicBezTo>
                      <a:pt x="96" y="3"/>
                      <a:pt x="39" y="42"/>
                      <a:pt x="20" y="100"/>
                    </a:cubicBezTo>
                    <a:cubicBezTo>
                      <a:pt x="0" y="166"/>
                      <a:pt x="33" y="245"/>
                      <a:pt x="92" y="278"/>
                    </a:cubicBezTo>
                    <a:cubicBezTo>
                      <a:pt x="118" y="295"/>
                      <a:pt x="148" y="304"/>
                      <a:pt x="179" y="304"/>
                    </a:cubicBezTo>
                    <a:cubicBezTo>
                      <a:pt x="219" y="304"/>
                      <a:pt x="260" y="288"/>
                      <a:pt x="291" y="258"/>
                    </a:cubicBezTo>
                    <a:cubicBezTo>
                      <a:pt x="299" y="250"/>
                      <a:pt x="306" y="242"/>
                      <a:pt x="312" y="232"/>
                    </a:cubicBezTo>
                    <a:lnTo>
                      <a:pt x="312" y="232"/>
                    </a:lnTo>
                    <a:cubicBezTo>
                      <a:pt x="329" y="265"/>
                      <a:pt x="358" y="294"/>
                      <a:pt x="396" y="304"/>
                    </a:cubicBezTo>
                    <a:cubicBezTo>
                      <a:pt x="409" y="311"/>
                      <a:pt x="424" y="314"/>
                      <a:pt x="439" y="314"/>
                    </a:cubicBezTo>
                    <a:cubicBezTo>
                      <a:pt x="470" y="314"/>
                      <a:pt x="502" y="302"/>
                      <a:pt x="528" y="285"/>
                    </a:cubicBezTo>
                    <a:cubicBezTo>
                      <a:pt x="574" y="258"/>
                      <a:pt x="608" y="199"/>
                      <a:pt x="574" y="146"/>
                    </a:cubicBezTo>
                    <a:cubicBezTo>
                      <a:pt x="568" y="133"/>
                      <a:pt x="555" y="120"/>
                      <a:pt x="535" y="106"/>
                    </a:cubicBezTo>
                    <a:lnTo>
                      <a:pt x="515" y="93"/>
                    </a:lnTo>
                    <a:cubicBezTo>
                      <a:pt x="508" y="87"/>
                      <a:pt x="508" y="87"/>
                      <a:pt x="495" y="80"/>
                    </a:cubicBezTo>
                    <a:lnTo>
                      <a:pt x="489" y="80"/>
                    </a:lnTo>
                    <a:cubicBezTo>
                      <a:pt x="480" y="78"/>
                      <a:pt x="472" y="77"/>
                      <a:pt x="465" y="77"/>
                    </a:cubicBezTo>
                    <a:cubicBezTo>
                      <a:pt x="447" y="77"/>
                      <a:pt x="432" y="84"/>
                      <a:pt x="423" y="106"/>
                    </a:cubicBezTo>
                    <a:cubicBezTo>
                      <a:pt x="416" y="133"/>
                      <a:pt x="436" y="166"/>
                      <a:pt x="456" y="179"/>
                    </a:cubicBezTo>
                    <a:lnTo>
                      <a:pt x="475" y="192"/>
                    </a:lnTo>
                    <a:lnTo>
                      <a:pt x="480" y="194"/>
                    </a:lnTo>
                    <a:lnTo>
                      <a:pt x="480" y="194"/>
                    </a:lnTo>
                    <a:lnTo>
                      <a:pt x="469" y="205"/>
                    </a:lnTo>
                    <a:cubicBezTo>
                      <a:pt x="462" y="210"/>
                      <a:pt x="453" y="212"/>
                      <a:pt x="444" y="212"/>
                    </a:cubicBezTo>
                    <a:cubicBezTo>
                      <a:pt x="427" y="212"/>
                      <a:pt x="409" y="205"/>
                      <a:pt x="396" y="192"/>
                    </a:cubicBezTo>
                    <a:cubicBezTo>
                      <a:pt x="370" y="153"/>
                      <a:pt x="396" y="120"/>
                      <a:pt x="390" y="80"/>
                    </a:cubicBezTo>
                    <a:cubicBezTo>
                      <a:pt x="370" y="14"/>
                      <a:pt x="291" y="14"/>
                      <a:pt x="238" y="14"/>
                    </a:cubicBezTo>
                    <a:cubicBezTo>
                      <a:pt x="211" y="14"/>
                      <a:pt x="192" y="34"/>
                      <a:pt x="185" y="54"/>
                    </a:cubicBezTo>
                    <a:cubicBezTo>
                      <a:pt x="172" y="87"/>
                      <a:pt x="185" y="113"/>
                      <a:pt x="198" y="139"/>
                    </a:cubicBezTo>
                    <a:lnTo>
                      <a:pt x="211" y="153"/>
                    </a:lnTo>
                    <a:lnTo>
                      <a:pt x="211" y="159"/>
                    </a:lnTo>
                    <a:cubicBezTo>
                      <a:pt x="211" y="158"/>
                      <a:pt x="211" y="157"/>
                      <a:pt x="211" y="157"/>
                    </a:cubicBezTo>
                    <a:cubicBezTo>
                      <a:pt x="209" y="157"/>
                      <a:pt x="205" y="166"/>
                      <a:pt x="205" y="166"/>
                    </a:cubicBezTo>
                    <a:cubicBezTo>
                      <a:pt x="201" y="169"/>
                      <a:pt x="203" y="169"/>
                      <a:pt x="204" y="169"/>
                    </a:cubicBezTo>
                    <a:cubicBezTo>
                      <a:pt x="205" y="169"/>
                      <a:pt x="205" y="169"/>
                      <a:pt x="198" y="172"/>
                    </a:cubicBezTo>
                    <a:cubicBezTo>
                      <a:pt x="205" y="172"/>
                      <a:pt x="185" y="179"/>
                      <a:pt x="192" y="179"/>
                    </a:cubicBezTo>
                    <a:lnTo>
                      <a:pt x="165" y="179"/>
                    </a:lnTo>
                    <a:cubicBezTo>
                      <a:pt x="159" y="179"/>
                      <a:pt x="145" y="172"/>
                      <a:pt x="139" y="166"/>
                    </a:cubicBezTo>
                    <a:lnTo>
                      <a:pt x="125" y="159"/>
                    </a:lnTo>
                    <a:cubicBezTo>
                      <a:pt x="119" y="146"/>
                      <a:pt x="119" y="139"/>
                      <a:pt x="112" y="126"/>
                    </a:cubicBezTo>
                    <a:cubicBezTo>
                      <a:pt x="112" y="87"/>
                      <a:pt x="132" y="60"/>
                      <a:pt x="165" y="40"/>
                    </a:cubicBezTo>
                    <a:cubicBezTo>
                      <a:pt x="184" y="34"/>
                      <a:pt x="179" y="3"/>
                      <a:pt x="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37"/>
              <p:cNvSpPr/>
              <p:nvPr/>
            </p:nvSpPr>
            <p:spPr>
              <a:xfrm>
                <a:off x="3666657" y="2194976"/>
                <a:ext cx="11445" cy="10788"/>
              </a:xfrm>
              <a:custGeom>
                <a:rect b="b" l="l" r="r" t="t"/>
                <a:pathLst>
                  <a:path extrusionOk="0" h="312" w="331">
                    <a:moveTo>
                      <a:pt x="175" y="161"/>
                    </a:moveTo>
                    <a:lnTo>
                      <a:pt x="175" y="162"/>
                    </a:lnTo>
                    <a:lnTo>
                      <a:pt x="175" y="162"/>
                    </a:lnTo>
                    <a:cubicBezTo>
                      <a:pt x="173" y="163"/>
                      <a:pt x="170" y="164"/>
                      <a:pt x="167" y="165"/>
                    </a:cubicBezTo>
                    <a:lnTo>
                      <a:pt x="167" y="165"/>
                    </a:lnTo>
                    <a:cubicBezTo>
                      <a:pt x="170" y="164"/>
                      <a:pt x="173" y="162"/>
                      <a:pt x="175" y="161"/>
                    </a:cubicBezTo>
                    <a:close/>
                    <a:moveTo>
                      <a:pt x="179" y="1"/>
                    </a:moveTo>
                    <a:cubicBezTo>
                      <a:pt x="139" y="1"/>
                      <a:pt x="99" y="21"/>
                      <a:pt x="80" y="54"/>
                    </a:cubicBezTo>
                    <a:cubicBezTo>
                      <a:pt x="73" y="74"/>
                      <a:pt x="73" y="93"/>
                      <a:pt x="80" y="107"/>
                    </a:cubicBezTo>
                    <a:cubicBezTo>
                      <a:pt x="93" y="126"/>
                      <a:pt x="113" y="133"/>
                      <a:pt x="132" y="133"/>
                    </a:cubicBezTo>
                    <a:cubicBezTo>
                      <a:pt x="99" y="133"/>
                      <a:pt x="146" y="140"/>
                      <a:pt x="139" y="140"/>
                    </a:cubicBezTo>
                    <a:cubicBezTo>
                      <a:pt x="150" y="140"/>
                      <a:pt x="157" y="135"/>
                      <a:pt x="162" y="133"/>
                    </a:cubicBezTo>
                    <a:lnTo>
                      <a:pt x="162" y="133"/>
                    </a:lnTo>
                    <a:cubicBezTo>
                      <a:pt x="166" y="134"/>
                      <a:pt x="170" y="134"/>
                      <a:pt x="175" y="135"/>
                    </a:cubicBezTo>
                    <a:lnTo>
                      <a:pt x="175" y="135"/>
                    </a:lnTo>
                    <a:lnTo>
                      <a:pt x="182" y="143"/>
                    </a:lnTo>
                    <a:lnTo>
                      <a:pt x="183" y="146"/>
                    </a:lnTo>
                    <a:lnTo>
                      <a:pt x="181" y="153"/>
                    </a:lnTo>
                    <a:lnTo>
                      <a:pt x="176" y="160"/>
                    </a:lnTo>
                    <a:lnTo>
                      <a:pt x="176" y="160"/>
                    </a:lnTo>
                    <a:lnTo>
                      <a:pt x="178" y="160"/>
                    </a:lnTo>
                    <a:lnTo>
                      <a:pt x="178" y="160"/>
                    </a:lnTo>
                    <a:cubicBezTo>
                      <a:pt x="177" y="160"/>
                      <a:pt x="177" y="160"/>
                      <a:pt x="177" y="160"/>
                    </a:cubicBezTo>
                    <a:lnTo>
                      <a:pt x="177" y="160"/>
                    </a:lnTo>
                    <a:cubicBezTo>
                      <a:pt x="176" y="160"/>
                      <a:pt x="176" y="161"/>
                      <a:pt x="175" y="161"/>
                    </a:cubicBezTo>
                    <a:lnTo>
                      <a:pt x="175" y="161"/>
                    </a:lnTo>
                    <a:lnTo>
                      <a:pt x="176" y="160"/>
                    </a:lnTo>
                    <a:lnTo>
                      <a:pt x="176" y="160"/>
                    </a:lnTo>
                    <a:lnTo>
                      <a:pt x="159" y="166"/>
                    </a:lnTo>
                    <a:cubicBezTo>
                      <a:pt x="162" y="166"/>
                      <a:pt x="165" y="166"/>
                      <a:pt x="167" y="165"/>
                    </a:cubicBezTo>
                    <a:lnTo>
                      <a:pt x="167" y="165"/>
                    </a:lnTo>
                    <a:cubicBezTo>
                      <a:pt x="159" y="169"/>
                      <a:pt x="151" y="172"/>
                      <a:pt x="143" y="172"/>
                    </a:cubicBezTo>
                    <a:lnTo>
                      <a:pt x="143" y="172"/>
                    </a:lnTo>
                    <a:cubicBezTo>
                      <a:pt x="137" y="171"/>
                      <a:pt x="128" y="167"/>
                      <a:pt x="118" y="166"/>
                    </a:cubicBezTo>
                    <a:lnTo>
                      <a:pt x="118" y="166"/>
                    </a:lnTo>
                    <a:cubicBezTo>
                      <a:pt x="111" y="162"/>
                      <a:pt x="104" y="159"/>
                      <a:pt x="99" y="159"/>
                    </a:cubicBezTo>
                    <a:lnTo>
                      <a:pt x="93" y="153"/>
                    </a:lnTo>
                    <a:lnTo>
                      <a:pt x="77" y="147"/>
                    </a:lnTo>
                    <a:lnTo>
                      <a:pt x="77" y="147"/>
                    </a:lnTo>
                    <a:cubicBezTo>
                      <a:pt x="73" y="139"/>
                      <a:pt x="66" y="132"/>
                      <a:pt x="59" y="132"/>
                    </a:cubicBezTo>
                    <a:cubicBezTo>
                      <a:pt x="57" y="132"/>
                      <a:pt x="55" y="132"/>
                      <a:pt x="53" y="133"/>
                    </a:cubicBezTo>
                    <a:lnTo>
                      <a:pt x="40" y="133"/>
                    </a:lnTo>
                    <a:cubicBezTo>
                      <a:pt x="14" y="140"/>
                      <a:pt x="0" y="153"/>
                      <a:pt x="0" y="173"/>
                    </a:cubicBezTo>
                    <a:cubicBezTo>
                      <a:pt x="0" y="186"/>
                      <a:pt x="0" y="206"/>
                      <a:pt x="7" y="219"/>
                    </a:cubicBezTo>
                    <a:cubicBezTo>
                      <a:pt x="14" y="225"/>
                      <a:pt x="14" y="232"/>
                      <a:pt x="20" y="239"/>
                    </a:cubicBezTo>
                    <a:cubicBezTo>
                      <a:pt x="33" y="252"/>
                      <a:pt x="40" y="265"/>
                      <a:pt x="53" y="278"/>
                    </a:cubicBezTo>
                    <a:cubicBezTo>
                      <a:pt x="66" y="285"/>
                      <a:pt x="73" y="285"/>
                      <a:pt x="80" y="291"/>
                    </a:cubicBezTo>
                    <a:cubicBezTo>
                      <a:pt x="106" y="305"/>
                      <a:pt x="132" y="311"/>
                      <a:pt x="159" y="311"/>
                    </a:cubicBezTo>
                    <a:cubicBezTo>
                      <a:pt x="185" y="311"/>
                      <a:pt x="212" y="305"/>
                      <a:pt x="238" y="291"/>
                    </a:cubicBezTo>
                    <a:cubicBezTo>
                      <a:pt x="278" y="272"/>
                      <a:pt x="311" y="232"/>
                      <a:pt x="324" y="186"/>
                    </a:cubicBezTo>
                    <a:cubicBezTo>
                      <a:pt x="330" y="133"/>
                      <a:pt x="317" y="74"/>
                      <a:pt x="271" y="41"/>
                    </a:cubicBezTo>
                    <a:cubicBezTo>
                      <a:pt x="245" y="14"/>
                      <a:pt x="212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0" name="Google Shape;2540;p37"/>
              <p:cNvSpPr/>
              <p:nvPr/>
            </p:nvSpPr>
            <p:spPr>
              <a:xfrm>
                <a:off x="3662542" y="2193766"/>
                <a:ext cx="9613" cy="7987"/>
              </a:xfrm>
              <a:custGeom>
                <a:rect b="b" l="l" r="r" t="t"/>
                <a:pathLst>
                  <a:path extrusionOk="0" h="231" w="278">
                    <a:moveTo>
                      <a:pt x="172" y="102"/>
                    </a:moveTo>
                    <a:lnTo>
                      <a:pt x="169" y="104"/>
                    </a:lnTo>
                    <a:lnTo>
                      <a:pt x="169" y="104"/>
                    </a:lnTo>
                    <a:lnTo>
                      <a:pt x="169" y="103"/>
                    </a:lnTo>
                    <a:lnTo>
                      <a:pt x="169" y="103"/>
                    </a:lnTo>
                    <a:cubicBezTo>
                      <a:pt x="170" y="103"/>
                      <a:pt x="171" y="102"/>
                      <a:pt x="172" y="102"/>
                    </a:cubicBezTo>
                    <a:close/>
                    <a:moveTo>
                      <a:pt x="166" y="105"/>
                    </a:moveTo>
                    <a:lnTo>
                      <a:pt x="159" y="109"/>
                    </a:lnTo>
                    <a:lnTo>
                      <a:pt x="172" y="109"/>
                    </a:lnTo>
                    <a:lnTo>
                      <a:pt x="166" y="105"/>
                    </a:lnTo>
                    <a:close/>
                    <a:moveTo>
                      <a:pt x="106" y="135"/>
                    </a:moveTo>
                    <a:lnTo>
                      <a:pt x="107" y="136"/>
                    </a:lnTo>
                    <a:lnTo>
                      <a:pt x="107" y="136"/>
                    </a:lnTo>
                    <a:cubicBezTo>
                      <a:pt x="105" y="135"/>
                      <a:pt x="102" y="135"/>
                      <a:pt x="100" y="135"/>
                    </a:cubicBezTo>
                    <a:close/>
                    <a:moveTo>
                      <a:pt x="162" y="0"/>
                    </a:moveTo>
                    <a:cubicBezTo>
                      <a:pt x="144" y="0"/>
                      <a:pt x="127" y="5"/>
                      <a:pt x="113" y="9"/>
                    </a:cubicBezTo>
                    <a:cubicBezTo>
                      <a:pt x="93" y="16"/>
                      <a:pt x="73" y="29"/>
                      <a:pt x="60" y="36"/>
                    </a:cubicBezTo>
                    <a:cubicBezTo>
                      <a:pt x="33" y="56"/>
                      <a:pt x="20" y="69"/>
                      <a:pt x="7" y="95"/>
                    </a:cubicBezTo>
                    <a:cubicBezTo>
                      <a:pt x="0" y="115"/>
                      <a:pt x="0" y="135"/>
                      <a:pt x="7" y="155"/>
                    </a:cubicBezTo>
                    <a:cubicBezTo>
                      <a:pt x="14" y="175"/>
                      <a:pt x="20" y="194"/>
                      <a:pt x="40" y="208"/>
                    </a:cubicBezTo>
                    <a:cubicBezTo>
                      <a:pt x="47" y="214"/>
                      <a:pt x="53" y="221"/>
                      <a:pt x="60" y="221"/>
                    </a:cubicBezTo>
                    <a:cubicBezTo>
                      <a:pt x="74" y="225"/>
                      <a:pt x="85" y="230"/>
                      <a:pt x="97" y="230"/>
                    </a:cubicBezTo>
                    <a:cubicBezTo>
                      <a:pt x="102" y="230"/>
                      <a:pt x="107" y="229"/>
                      <a:pt x="113" y="227"/>
                    </a:cubicBezTo>
                    <a:cubicBezTo>
                      <a:pt x="146" y="221"/>
                      <a:pt x="179" y="181"/>
                      <a:pt x="179" y="148"/>
                    </a:cubicBezTo>
                    <a:lnTo>
                      <a:pt x="166" y="128"/>
                    </a:lnTo>
                    <a:lnTo>
                      <a:pt x="146" y="135"/>
                    </a:lnTo>
                    <a:lnTo>
                      <a:pt x="139" y="142"/>
                    </a:lnTo>
                    <a:lnTo>
                      <a:pt x="126" y="142"/>
                    </a:lnTo>
                    <a:cubicBezTo>
                      <a:pt x="121" y="142"/>
                      <a:pt x="117" y="138"/>
                      <a:pt x="110" y="136"/>
                    </a:cubicBezTo>
                    <a:lnTo>
                      <a:pt x="110" y="136"/>
                    </a:lnTo>
                    <a:lnTo>
                      <a:pt x="108" y="133"/>
                    </a:lnTo>
                    <a:lnTo>
                      <a:pt x="108" y="133"/>
                    </a:lnTo>
                    <a:cubicBezTo>
                      <a:pt x="117" y="124"/>
                      <a:pt x="126" y="119"/>
                      <a:pt x="136" y="114"/>
                    </a:cubicBezTo>
                    <a:lnTo>
                      <a:pt x="136" y="114"/>
                    </a:lnTo>
                    <a:cubicBezTo>
                      <a:pt x="145" y="110"/>
                      <a:pt x="155" y="108"/>
                      <a:pt x="165" y="105"/>
                    </a:cubicBezTo>
                    <a:lnTo>
                      <a:pt x="165" y="105"/>
                    </a:lnTo>
                    <a:lnTo>
                      <a:pt x="166" y="105"/>
                    </a:lnTo>
                    <a:lnTo>
                      <a:pt x="166" y="105"/>
                    </a:lnTo>
                    <a:lnTo>
                      <a:pt x="167" y="105"/>
                    </a:lnTo>
                    <a:lnTo>
                      <a:pt x="167" y="105"/>
                    </a:lnTo>
                    <a:lnTo>
                      <a:pt x="166" y="104"/>
                    </a:lnTo>
                    <a:lnTo>
                      <a:pt x="166" y="104"/>
                    </a:lnTo>
                    <a:cubicBezTo>
                      <a:pt x="166" y="105"/>
                      <a:pt x="165" y="105"/>
                      <a:pt x="165" y="105"/>
                    </a:cubicBezTo>
                    <a:lnTo>
                      <a:pt x="165" y="105"/>
                    </a:lnTo>
                    <a:lnTo>
                      <a:pt x="159" y="102"/>
                    </a:lnTo>
                    <a:lnTo>
                      <a:pt x="166" y="104"/>
                    </a:lnTo>
                    <a:lnTo>
                      <a:pt x="166" y="104"/>
                    </a:lnTo>
                    <a:cubicBezTo>
                      <a:pt x="167" y="104"/>
                      <a:pt x="167" y="104"/>
                      <a:pt x="168" y="104"/>
                    </a:cubicBezTo>
                    <a:lnTo>
                      <a:pt x="168" y="104"/>
                    </a:lnTo>
                    <a:lnTo>
                      <a:pt x="168" y="104"/>
                    </a:lnTo>
                    <a:lnTo>
                      <a:pt x="168" y="104"/>
                    </a:lnTo>
                    <a:lnTo>
                      <a:pt x="167" y="105"/>
                    </a:lnTo>
                    <a:lnTo>
                      <a:pt x="167" y="105"/>
                    </a:lnTo>
                    <a:lnTo>
                      <a:pt x="169" y="105"/>
                    </a:lnTo>
                    <a:lnTo>
                      <a:pt x="169" y="105"/>
                    </a:lnTo>
                    <a:lnTo>
                      <a:pt x="185" y="122"/>
                    </a:lnTo>
                    <a:lnTo>
                      <a:pt x="172" y="115"/>
                    </a:lnTo>
                    <a:lnTo>
                      <a:pt x="172" y="115"/>
                    </a:lnTo>
                    <a:lnTo>
                      <a:pt x="179" y="122"/>
                    </a:lnTo>
                    <a:cubicBezTo>
                      <a:pt x="184" y="133"/>
                      <a:pt x="198" y="143"/>
                      <a:pt x="214" y="143"/>
                    </a:cubicBezTo>
                    <a:cubicBezTo>
                      <a:pt x="218" y="143"/>
                      <a:pt x="221" y="143"/>
                      <a:pt x="225" y="142"/>
                    </a:cubicBezTo>
                    <a:cubicBezTo>
                      <a:pt x="245" y="142"/>
                      <a:pt x="258" y="128"/>
                      <a:pt x="258" y="109"/>
                    </a:cubicBezTo>
                    <a:cubicBezTo>
                      <a:pt x="278" y="62"/>
                      <a:pt x="232" y="9"/>
                      <a:pt x="185" y="3"/>
                    </a:cubicBezTo>
                    <a:cubicBezTo>
                      <a:pt x="178" y="1"/>
                      <a:pt x="170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1" name="Google Shape;2541;p37"/>
              <p:cNvSpPr/>
              <p:nvPr/>
            </p:nvSpPr>
            <p:spPr>
              <a:xfrm>
                <a:off x="3664133" y="2174264"/>
                <a:ext cx="19225" cy="18188"/>
              </a:xfrm>
              <a:custGeom>
                <a:rect b="b" l="l" r="r" t="t"/>
                <a:pathLst>
                  <a:path extrusionOk="0" h="526" w="556">
                    <a:moveTo>
                      <a:pt x="370" y="118"/>
                    </a:moveTo>
                    <a:lnTo>
                      <a:pt x="384" y="124"/>
                    </a:lnTo>
                    <a:lnTo>
                      <a:pt x="390" y="124"/>
                    </a:lnTo>
                    <a:lnTo>
                      <a:pt x="397" y="131"/>
                    </a:lnTo>
                    <a:cubicBezTo>
                      <a:pt x="398" y="132"/>
                      <a:pt x="399" y="133"/>
                      <a:pt x="399" y="133"/>
                    </a:cubicBezTo>
                    <a:cubicBezTo>
                      <a:pt x="399" y="133"/>
                      <a:pt x="396" y="129"/>
                      <a:pt x="398" y="129"/>
                    </a:cubicBezTo>
                    <a:cubicBezTo>
                      <a:pt x="399" y="129"/>
                      <a:pt x="401" y="130"/>
                      <a:pt x="403" y="131"/>
                    </a:cubicBezTo>
                    <a:cubicBezTo>
                      <a:pt x="417" y="144"/>
                      <a:pt x="417" y="144"/>
                      <a:pt x="423" y="164"/>
                    </a:cubicBezTo>
                    <a:cubicBezTo>
                      <a:pt x="423" y="164"/>
                      <a:pt x="423" y="171"/>
                      <a:pt x="430" y="177"/>
                    </a:cubicBezTo>
                    <a:lnTo>
                      <a:pt x="430" y="190"/>
                    </a:lnTo>
                    <a:lnTo>
                      <a:pt x="430" y="217"/>
                    </a:lnTo>
                    <a:lnTo>
                      <a:pt x="430" y="224"/>
                    </a:lnTo>
                    <a:cubicBezTo>
                      <a:pt x="430" y="226"/>
                      <a:pt x="430" y="228"/>
                      <a:pt x="430" y="229"/>
                    </a:cubicBezTo>
                    <a:lnTo>
                      <a:pt x="430" y="229"/>
                    </a:lnTo>
                    <a:cubicBezTo>
                      <a:pt x="430" y="230"/>
                      <a:pt x="430" y="230"/>
                      <a:pt x="430" y="230"/>
                    </a:cubicBezTo>
                    <a:lnTo>
                      <a:pt x="430" y="243"/>
                    </a:lnTo>
                    <a:lnTo>
                      <a:pt x="426" y="247"/>
                    </a:lnTo>
                    <a:lnTo>
                      <a:pt x="426" y="247"/>
                    </a:lnTo>
                    <a:cubicBezTo>
                      <a:pt x="423" y="248"/>
                      <a:pt x="417" y="250"/>
                      <a:pt x="417" y="250"/>
                    </a:cubicBezTo>
                    <a:lnTo>
                      <a:pt x="370" y="250"/>
                    </a:lnTo>
                    <a:cubicBezTo>
                      <a:pt x="390" y="250"/>
                      <a:pt x="370" y="243"/>
                      <a:pt x="364" y="243"/>
                    </a:cubicBezTo>
                    <a:cubicBezTo>
                      <a:pt x="362" y="243"/>
                      <a:pt x="360" y="242"/>
                      <a:pt x="359" y="242"/>
                    </a:cubicBezTo>
                    <a:lnTo>
                      <a:pt x="359" y="242"/>
                    </a:lnTo>
                    <a:cubicBezTo>
                      <a:pt x="343" y="222"/>
                      <a:pt x="327" y="205"/>
                      <a:pt x="311" y="184"/>
                    </a:cubicBezTo>
                    <a:lnTo>
                      <a:pt x="311" y="184"/>
                    </a:lnTo>
                    <a:cubicBezTo>
                      <a:pt x="313" y="188"/>
                      <a:pt x="314" y="190"/>
                      <a:pt x="314" y="190"/>
                    </a:cubicBezTo>
                    <a:cubicBezTo>
                      <a:pt x="314" y="190"/>
                      <a:pt x="309" y="182"/>
                      <a:pt x="304" y="177"/>
                    </a:cubicBezTo>
                    <a:lnTo>
                      <a:pt x="304" y="171"/>
                    </a:lnTo>
                    <a:lnTo>
                      <a:pt x="304" y="157"/>
                    </a:lnTo>
                    <a:lnTo>
                      <a:pt x="304" y="151"/>
                    </a:lnTo>
                    <a:lnTo>
                      <a:pt x="311" y="138"/>
                    </a:lnTo>
                    <a:cubicBezTo>
                      <a:pt x="313" y="133"/>
                      <a:pt x="314" y="132"/>
                      <a:pt x="314" y="132"/>
                    </a:cubicBezTo>
                    <a:lnTo>
                      <a:pt x="314" y="132"/>
                    </a:lnTo>
                    <a:cubicBezTo>
                      <a:pt x="314" y="132"/>
                      <a:pt x="314" y="133"/>
                      <a:pt x="315" y="133"/>
                    </a:cubicBezTo>
                    <a:cubicBezTo>
                      <a:pt x="315" y="133"/>
                      <a:pt x="316" y="133"/>
                      <a:pt x="318" y="131"/>
                    </a:cubicBezTo>
                    <a:lnTo>
                      <a:pt x="324" y="124"/>
                    </a:lnTo>
                    <a:cubicBezTo>
                      <a:pt x="328" y="121"/>
                      <a:pt x="328" y="121"/>
                      <a:pt x="328" y="121"/>
                    </a:cubicBezTo>
                    <a:cubicBezTo>
                      <a:pt x="328" y="121"/>
                      <a:pt x="328" y="121"/>
                      <a:pt x="331" y="118"/>
                    </a:cubicBezTo>
                    <a:close/>
                    <a:moveTo>
                      <a:pt x="166" y="243"/>
                    </a:moveTo>
                    <a:cubicBezTo>
                      <a:pt x="172" y="243"/>
                      <a:pt x="179" y="243"/>
                      <a:pt x="192" y="250"/>
                    </a:cubicBezTo>
                    <a:cubicBezTo>
                      <a:pt x="192" y="250"/>
                      <a:pt x="192" y="250"/>
                      <a:pt x="192" y="250"/>
                    </a:cubicBezTo>
                    <a:lnTo>
                      <a:pt x="192" y="250"/>
                    </a:lnTo>
                    <a:cubicBezTo>
                      <a:pt x="199" y="263"/>
                      <a:pt x="212" y="276"/>
                      <a:pt x="219" y="290"/>
                    </a:cubicBezTo>
                    <a:lnTo>
                      <a:pt x="225" y="296"/>
                    </a:lnTo>
                    <a:lnTo>
                      <a:pt x="225" y="296"/>
                    </a:lnTo>
                    <a:cubicBezTo>
                      <a:pt x="225" y="311"/>
                      <a:pt x="238" y="321"/>
                      <a:pt x="252" y="324"/>
                    </a:cubicBezTo>
                    <a:lnTo>
                      <a:pt x="252" y="324"/>
                    </a:lnTo>
                    <a:cubicBezTo>
                      <a:pt x="252" y="325"/>
                      <a:pt x="252" y="327"/>
                      <a:pt x="252" y="329"/>
                    </a:cubicBezTo>
                    <a:cubicBezTo>
                      <a:pt x="252" y="336"/>
                      <a:pt x="252" y="349"/>
                      <a:pt x="245" y="356"/>
                    </a:cubicBezTo>
                    <a:lnTo>
                      <a:pt x="245" y="369"/>
                    </a:lnTo>
                    <a:lnTo>
                      <a:pt x="238" y="375"/>
                    </a:lnTo>
                    <a:lnTo>
                      <a:pt x="232" y="382"/>
                    </a:lnTo>
                    <a:lnTo>
                      <a:pt x="232" y="387"/>
                    </a:lnTo>
                    <a:lnTo>
                      <a:pt x="232" y="387"/>
                    </a:lnTo>
                    <a:cubicBezTo>
                      <a:pt x="231" y="387"/>
                      <a:pt x="230" y="388"/>
                      <a:pt x="229" y="389"/>
                    </a:cubicBezTo>
                    <a:lnTo>
                      <a:pt x="219" y="389"/>
                    </a:lnTo>
                    <a:lnTo>
                      <a:pt x="199" y="382"/>
                    </a:lnTo>
                    <a:lnTo>
                      <a:pt x="186" y="382"/>
                    </a:lnTo>
                    <a:lnTo>
                      <a:pt x="172" y="375"/>
                    </a:lnTo>
                    <a:lnTo>
                      <a:pt x="159" y="362"/>
                    </a:lnTo>
                    <a:lnTo>
                      <a:pt x="159" y="362"/>
                    </a:lnTo>
                    <a:cubicBezTo>
                      <a:pt x="161" y="364"/>
                      <a:pt x="161" y="365"/>
                      <a:pt x="160" y="365"/>
                    </a:cubicBezTo>
                    <a:cubicBezTo>
                      <a:pt x="158" y="365"/>
                      <a:pt x="153" y="362"/>
                      <a:pt x="153" y="362"/>
                    </a:cubicBezTo>
                    <a:lnTo>
                      <a:pt x="133" y="342"/>
                    </a:lnTo>
                    <a:lnTo>
                      <a:pt x="133" y="342"/>
                    </a:lnTo>
                    <a:cubicBezTo>
                      <a:pt x="134" y="344"/>
                      <a:pt x="135" y="344"/>
                      <a:pt x="135" y="344"/>
                    </a:cubicBezTo>
                    <a:cubicBezTo>
                      <a:pt x="137" y="344"/>
                      <a:pt x="133" y="336"/>
                      <a:pt x="133" y="336"/>
                    </a:cubicBezTo>
                    <a:lnTo>
                      <a:pt x="126" y="329"/>
                    </a:lnTo>
                    <a:cubicBezTo>
                      <a:pt x="126" y="324"/>
                      <a:pt x="122" y="312"/>
                      <a:pt x="123" y="312"/>
                    </a:cubicBezTo>
                    <a:lnTo>
                      <a:pt x="123" y="312"/>
                    </a:lnTo>
                    <a:cubicBezTo>
                      <a:pt x="124" y="312"/>
                      <a:pt x="125" y="313"/>
                      <a:pt x="126" y="316"/>
                    </a:cubicBezTo>
                    <a:lnTo>
                      <a:pt x="126" y="296"/>
                    </a:lnTo>
                    <a:lnTo>
                      <a:pt x="126" y="290"/>
                    </a:lnTo>
                    <a:lnTo>
                      <a:pt x="126" y="283"/>
                    </a:lnTo>
                    <a:cubicBezTo>
                      <a:pt x="129" y="280"/>
                      <a:pt x="129" y="280"/>
                      <a:pt x="129" y="280"/>
                    </a:cubicBezTo>
                    <a:cubicBezTo>
                      <a:pt x="129" y="280"/>
                      <a:pt x="129" y="280"/>
                      <a:pt x="133" y="276"/>
                    </a:cubicBezTo>
                    <a:cubicBezTo>
                      <a:pt x="133" y="263"/>
                      <a:pt x="139" y="263"/>
                      <a:pt x="146" y="250"/>
                    </a:cubicBezTo>
                    <a:lnTo>
                      <a:pt x="153" y="250"/>
                    </a:lnTo>
                    <a:lnTo>
                      <a:pt x="166" y="243"/>
                    </a:lnTo>
                    <a:close/>
                    <a:moveTo>
                      <a:pt x="350" y="0"/>
                    </a:moveTo>
                    <a:cubicBezTo>
                      <a:pt x="330" y="0"/>
                      <a:pt x="310" y="4"/>
                      <a:pt x="291" y="12"/>
                    </a:cubicBezTo>
                    <a:cubicBezTo>
                      <a:pt x="232" y="32"/>
                      <a:pt x="186" y="85"/>
                      <a:pt x="179" y="144"/>
                    </a:cubicBezTo>
                    <a:cubicBezTo>
                      <a:pt x="178" y="149"/>
                      <a:pt x="177" y="153"/>
                      <a:pt x="177" y="158"/>
                    </a:cubicBezTo>
                    <a:lnTo>
                      <a:pt x="177" y="158"/>
                    </a:lnTo>
                    <a:cubicBezTo>
                      <a:pt x="171" y="157"/>
                      <a:pt x="165" y="157"/>
                      <a:pt x="159" y="157"/>
                    </a:cubicBezTo>
                    <a:cubicBezTo>
                      <a:pt x="122" y="157"/>
                      <a:pt x="86" y="172"/>
                      <a:pt x="60" y="197"/>
                    </a:cubicBezTo>
                    <a:cubicBezTo>
                      <a:pt x="14" y="243"/>
                      <a:pt x="1" y="309"/>
                      <a:pt x="14" y="369"/>
                    </a:cubicBezTo>
                    <a:cubicBezTo>
                      <a:pt x="34" y="435"/>
                      <a:pt x="80" y="481"/>
                      <a:pt x="146" y="507"/>
                    </a:cubicBezTo>
                    <a:cubicBezTo>
                      <a:pt x="170" y="519"/>
                      <a:pt x="196" y="525"/>
                      <a:pt x="222" y="525"/>
                    </a:cubicBezTo>
                    <a:cubicBezTo>
                      <a:pt x="268" y="525"/>
                      <a:pt x="314" y="506"/>
                      <a:pt x="344" y="468"/>
                    </a:cubicBezTo>
                    <a:cubicBezTo>
                      <a:pt x="368" y="437"/>
                      <a:pt x="384" y="400"/>
                      <a:pt x="390" y="362"/>
                    </a:cubicBezTo>
                    <a:lnTo>
                      <a:pt x="430" y="362"/>
                    </a:lnTo>
                    <a:cubicBezTo>
                      <a:pt x="469" y="362"/>
                      <a:pt x="503" y="342"/>
                      <a:pt x="522" y="309"/>
                    </a:cubicBezTo>
                    <a:cubicBezTo>
                      <a:pt x="542" y="283"/>
                      <a:pt x="549" y="243"/>
                      <a:pt x="549" y="217"/>
                    </a:cubicBezTo>
                    <a:cubicBezTo>
                      <a:pt x="555" y="151"/>
                      <a:pt x="529" y="85"/>
                      <a:pt x="476" y="45"/>
                    </a:cubicBezTo>
                    <a:cubicBezTo>
                      <a:pt x="440" y="18"/>
                      <a:pt x="394" y="0"/>
                      <a:pt x="3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2" name="Google Shape;2542;p37"/>
              <p:cNvSpPr/>
              <p:nvPr/>
            </p:nvSpPr>
            <p:spPr>
              <a:xfrm>
                <a:off x="3653172" y="2159638"/>
                <a:ext cx="13969" cy="17427"/>
              </a:xfrm>
              <a:custGeom>
                <a:rect b="b" l="l" r="r" t="t"/>
                <a:pathLst>
                  <a:path extrusionOk="0" h="504" w="404">
                    <a:moveTo>
                      <a:pt x="258" y="118"/>
                    </a:moveTo>
                    <a:lnTo>
                      <a:pt x="278" y="125"/>
                    </a:lnTo>
                    <a:cubicBezTo>
                      <a:pt x="276" y="131"/>
                      <a:pt x="276" y="133"/>
                      <a:pt x="276" y="133"/>
                    </a:cubicBezTo>
                    <a:cubicBezTo>
                      <a:pt x="277" y="133"/>
                      <a:pt x="279" y="130"/>
                      <a:pt x="280" y="130"/>
                    </a:cubicBezTo>
                    <a:lnTo>
                      <a:pt x="280" y="130"/>
                    </a:lnTo>
                    <a:cubicBezTo>
                      <a:pt x="280" y="130"/>
                      <a:pt x="280" y="132"/>
                      <a:pt x="278" y="138"/>
                    </a:cubicBezTo>
                    <a:cubicBezTo>
                      <a:pt x="277" y="139"/>
                      <a:pt x="276" y="140"/>
                      <a:pt x="275" y="140"/>
                    </a:cubicBezTo>
                    <a:cubicBezTo>
                      <a:pt x="274" y="140"/>
                      <a:pt x="275" y="136"/>
                      <a:pt x="274" y="136"/>
                    </a:cubicBezTo>
                    <a:cubicBezTo>
                      <a:pt x="274" y="136"/>
                      <a:pt x="273" y="137"/>
                      <a:pt x="271" y="138"/>
                    </a:cubicBezTo>
                    <a:cubicBezTo>
                      <a:pt x="265" y="151"/>
                      <a:pt x="252" y="151"/>
                      <a:pt x="238" y="164"/>
                    </a:cubicBezTo>
                    <a:cubicBezTo>
                      <a:pt x="232" y="171"/>
                      <a:pt x="225" y="178"/>
                      <a:pt x="219" y="184"/>
                    </a:cubicBezTo>
                    <a:cubicBezTo>
                      <a:pt x="218" y="185"/>
                      <a:pt x="217" y="185"/>
                      <a:pt x="216" y="186"/>
                    </a:cubicBezTo>
                    <a:lnTo>
                      <a:pt x="216" y="186"/>
                    </a:lnTo>
                    <a:cubicBezTo>
                      <a:pt x="214" y="185"/>
                      <a:pt x="213" y="185"/>
                      <a:pt x="212" y="184"/>
                    </a:cubicBezTo>
                    <a:lnTo>
                      <a:pt x="199" y="178"/>
                    </a:lnTo>
                    <a:lnTo>
                      <a:pt x="199" y="178"/>
                    </a:lnTo>
                    <a:cubicBezTo>
                      <a:pt x="203" y="180"/>
                      <a:pt x="204" y="181"/>
                      <a:pt x="203" y="181"/>
                    </a:cubicBezTo>
                    <a:cubicBezTo>
                      <a:pt x="201" y="181"/>
                      <a:pt x="192" y="178"/>
                      <a:pt x="192" y="178"/>
                    </a:cubicBezTo>
                    <a:lnTo>
                      <a:pt x="172" y="164"/>
                    </a:lnTo>
                    <a:cubicBezTo>
                      <a:pt x="166" y="161"/>
                      <a:pt x="164" y="160"/>
                      <a:pt x="165" y="160"/>
                    </a:cubicBezTo>
                    <a:lnTo>
                      <a:pt x="165" y="160"/>
                    </a:lnTo>
                    <a:cubicBezTo>
                      <a:pt x="166" y="160"/>
                      <a:pt x="169" y="161"/>
                      <a:pt x="172" y="164"/>
                    </a:cubicBezTo>
                    <a:cubicBezTo>
                      <a:pt x="169" y="161"/>
                      <a:pt x="166" y="156"/>
                      <a:pt x="164" y="153"/>
                    </a:cubicBezTo>
                    <a:lnTo>
                      <a:pt x="164" y="153"/>
                    </a:lnTo>
                    <a:cubicBezTo>
                      <a:pt x="165" y="152"/>
                      <a:pt x="165" y="152"/>
                      <a:pt x="166" y="151"/>
                    </a:cubicBezTo>
                    <a:lnTo>
                      <a:pt x="166" y="151"/>
                    </a:lnTo>
                    <a:cubicBezTo>
                      <a:pt x="186" y="131"/>
                      <a:pt x="199" y="131"/>
                      <a:pt x="225" y="125"/>
                    </a:cubicBezTo>
                    <a:cubicBezTo>
                      <a:pt x="225" y="125"/>
                      <a:pt x="245" y="118"/>
                      <a:pt x="238" y="118"/>
                    </a:cubicBezTo>
                    <a:close/>
                    <a:moveTo>
                      <a:pt x="245" y="350"/>
                    </a:moveTo>
                    <a:lnTo>
                      <a:pt x="244" y="351"/>
                    </a:lnTo>
                    <a:lnTo>
                      <a:pt x="244" y="351"/>
                    </a:lnTo>
                    <a:cubicBezTo>
                      <a:pt x="244" y="351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4" y="351"/>
                      <a:pt x="245" y="350"/>
                      <a:pt x="245" y="350"/>
                    </a:cubicBezTo>
                    <a:close/>
                    <a:moveTo>
                      <a:pt x="242" y="351"/>
                    </a:moveTo>
                    <a:lnTo>
                      <a:pt x="242" y="351"/>
                    </a:lnTo>
                    <a:cubicBezTo>
                      <a:pt x="242" y="351"/>
                      <a:pt x="242" y="352"/>
                      <a:pt x="243" y="352"/>
                    </a:cubicBezTo>
                    <a:lnTo>
                      <a:pt x="243" y="352"/>
                    </a:lnTo>
                    <a:cubicBezTo>
                      <a:pt x="242" y="351"/>
                      <a:pt x="242" y="351"/>
                      <a:pt x="242" y="351"/>
                    </a:cubicBezTo>
                    <a:close/>
                    <a:moveTo>
                      <a:pt x="148" y="295"/>
                    </a:moveTo>
                    <a:cubicBezTo>
                      <a:pt x="160" y="300"/>
                      <a:pt x="173" y="305"/>
                      <a:pt x="186" y="310"/>
                    </a:cubicBezTo>
                    <a:lnTo>
                      <a:pt x="199" y="316"/>
                    </a:lnTo>
                    <a:cubicBezTo>
                      <a:pt x="200" y="317"/>
                      <a:pt x="201" y="317"/>
                      <a:pt x="202" y="317"/>
                    </a:cubicBezTo>
                    <a:lnTo>
                      <a:pt x="202" y="317"/>
                    </a:lnTo>
                    <a:cubicBezTo>
                      <a:pt x="201" y="318"/>
                      <a:pt x="202" y="320"/>
                      <a:pt x="205" y="323"/>
                    </a:cubicBezTo>
                    <a:cubicBezTo>
                      <a:pt x="219" y="323"/>
                      <a:pt x="225" y="330"/>
                      <a:pt x="232" y="336"/>
                    </a:cubicBezTo>
                    <a:lnTo>
                      <a:pt x="243" y="348"/>
                    </a:lnTo>
                    <a:lnTo>
                      <a:pt x="243" y="348"/>
                    </a:lnTo>
                    <a:cubicBezTo>
                      <a:pt x="244" y="348"/>
                      <a:pt x="244" y="349"/>
                      <a:pt x="244" y="349"/>
                    </a:cubicBezTo>
                    <a:lnTo>
                      <a:pt x="244" y="349"/>
                    </a:lnTo>
                    <a:cubicBezTo>
                      <a:pt x="244" y="350"/>
                      <a:pt x="243" y="351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cubicBezTo>
                      <a:pt x="243" y="352"/>
                      <a:pt x="244" y="352"/>
                      <a:pt x="244" y="352"/>
                    </a:cubicBezTo>
                    <a:lnTo>
                      <a:pt x="244" y="352"/>
                    </a:lnTo>
                    <a:cubicBezTo>
                      <a:pt x="244" y="352"/>
                      <a:pt x="243" y="352"/>
                      <a:pt x="243" y="353"/>
                    </a:cubicBezTo>
                    <a:lnTo>
                      <a:pt x="243" y="353"/>
                    </a:lnTo>
                    <a:cubicBezTo>
                      <a:pt x="243" y="353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2" y="354"/>
                      <a:pt x="242" y="355"/>
                      <a:pt x="242" y="355"/>
                    </a:cubicBezTo>
                    <a:cubicBezTo>
                      <a:pt x="242" y="355"/>
                      <a:pt x="243" y="354"/>
                      <a:pt x="243" y="353"/>
                    </a:cubicBezTo>
                    <a:lnTo>
                      <a:pt x="243" y="353"/>
                    </a:lnTo>
                    <a:cubicBezTo>
                      <a:pt x="243" y="353"/>
                      <a:pt x="243" y="353"/>
                      <a:pt x="243" y="353"/>
                    </a:cubicBezTo>
                    <a:lnTo>
                      <a:pt x="243" y="353"/>
                    </a:lnTo>
                    <a:lnTo>
                      <a:pt x="244" y="352"/>
                    </a:lnTo>
                    <a:lnTo>
                      <a:pt x="244" y="352"/>
                    </a:lnTo>
                    <a:cubicBezTo>
                      <a:pt x="244" y="352"/>
                      <a:pt x="244" y="352"/>
                      <a:pt x="244" y="352"/>
                    </a:cubicBezTo>
                    <a:lnTo>
                      <a:pt x="244" y="352"/>
                    </a:lnTo>
                    <a:cubicBezTo>
                      <a:pt x="244" y="352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4" y="351"/>
                      <a:pt x="244" y="351"/>
                      <a:pt x="244" y="351"/>
                    </a:cubicBezTo>
                    <a:lnTo>
                      <a:pt x="244" y="351"/>
                    </a:lnTo>
                    <a:lnTo>
                      <a:pt x="244" y="352"/>
                    </a:lnTo>
                    <a:lnTo>
                      <a:pt x="244" y="352"/>
                    </a:lnTo>
                    <a:cubicBezTo>
                      <a:pt x="244" y="352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5" y="353"/>
                      <a:pt x="245" y="355"/>
                      <a:pt x="245" y="356"/>
                    </a:cubicBezTo>
                    <a:cubicBezTo>
                      <a:pt x="244" y="355"/>
                      <a:pt x="244" y="354"/>
                      <a:pt x="243" y="353"/>
                    </a:cubicBezTo>
                    <a:lnTo>
                      <a:pt x="243" y="353"/>
                    </a:lnTo>
                    <a:lnTo>
                      <a:pt x="238" y="363"/>
                    </a:lnTo>
                    <a:cubicBezTo>
                      <a:pt x="238" y="367"/>
                      <a:pt x="229" y="372"/>
                      <a:pt x="227" y="372"/>
                    </a:cubicBezTo>
                    <a:cubicBezTo>
                      <a:pt x="227" y="372"/>
                      <a:pt x="228" y="371"/>
                      <a:pt x="232" y="369"/>
                    </a:cubicBezTo>
                    <a:lnTo>
                      <a:pt x="232" y="369"/>
                    </a:lnTo>
                    <a:cubicBezTo>
                      <a:pt x="232" y="369"/>
                      <a:pt x="232" y="369"/>
                      <a:pt x="232" y="369"/>
                    </a:cubicBezTo>
                    <a:lnTo>
                      <a:pt x="232" y="369"/>
                    </a:lnTo>
                    <a:lnTo>
                      <a:pt x="212" y="376"/>
                    </a:lnTo>
                    <a:cubicBezTo>
                      <a:pt x="211" y="376"/>
                      <a:pt x="211" y="376"/>
                      <a:pt x="210" y="377"/>
                    </a:cubicBezTo>
                    <a:lnTo>
                      <a:pt x="210" y="377"/>
                    </a:lnTo>
                    <a:cubicBezTo>
                      <a:pt x="210" y="376"/>
                      <a:pt x="209" y="376"/>
                      <a:pt x="205" y="376"/>
                    </a:cubicBezTo>
                    <a:lnTo>
                      <a:pt x="186" y="376"/>
                    </a:lnTo>
                    <a:cubicBezTo>
                      <a:pt x="199" y="376"/>
                      <a:pt x="172" y="369"/>
                      <a:pt x="172" y="369"/>
                    </a:cubicBezTo>
                    <a:lnTo>
                      <a:pt x="159" y="369"/>
                    </a:lnTo>
                    <a:cubicBezTo>
                      <a:pt x="166" y="369"/>
                      <a:pt x="146" y="363"/>
                      <a:pt x="146" y="363"/>
                    </a:cubicBezTo>
                    <a:cubicBezTo>
                      <a:pt x="146" y="363"/>
                      <a:pt x="142" y="358"/>
                      <a:pt x="139" y="356"/>
                    </a:cubicBezTo>
                    <a:lnTo>
                      <a:pt x="126" y="343"/>
                    </a:lnTo>
                    <a:lnTo>
                      <a:pt x="120" y="330"/>
                    </a:lnTo>
                    <a:lnTo>
                      <a:pt x="120" y="330"/>
                    </a:lnTo>
                    <a:cubicBezTo>
                      <a:pt x="121" y="333"/>
                      <a:pt x="121" y="334"/>
                      <a:pt x="120" y="334"/>
                    </a:cubicBezTo>
                    <a:cubicBezTo>
                      <a:pt x="119" y="334"/>
                      <a:pt x="115" y="331"/>
                      <a:pt x="113" y="329"/>
                    </a:cubicBezTo>
                    <a:lnTo>
                      <a:pt x="113" y="329"/>
                    </a:lnTo>
                    <a:lnTo>
                      <a:pt x="113" y="323"/>
                    </a:lnTo>
                    <a:lnTo>
                      <a:pt x="113" y="316"/>
                    </a:lnTo>
                    <a:cubicBezTo>
                      <a:pt x="113" y="318"/>
                      <a:pt x="113" y="318"/>
                      <a:pt x="114" y="318"/>
                    </a:cubicBezTo>
                    <a:cubicBezTo>
                      <a:pt x="115" y="318"/>
                      <a:pt x="116" y="316"/>
                      <a:pt x="116" y="315"/>
                    </a:cubicBezTo>
                    <a:lnTo>
                      <a:pt x="116" y="315"/>
                    </a:lnTo>
                    <a:lnTo>
                      <a:pt x="126" y="310"/>
                    </a:lnTo>
                    <a:cubicBezTo>
                      <a:pt x="132" y="304"/>
                      <a:pt x="140" y="299"/>
                      <a:pt x="148" y="295"/>
                    </a:cubicBezTo>
                    <a:close/>
                    <a:moveTo>
                      <a:pt x="243" y="0"/>
                    </a:moveTo>
                    <a:cubicBezTo>
                      <a:pt x="185" y="0"/>
                      <a:pt x="124" y="22"/>
                      <a:pt x="87" y="52"/>
                    </a:cubicBezTo>
                    <a:cubicBezTo>
                      <a:pt x="34" y="98"/>
                      <a:pt x="27" y="164"/>
                      <a:pt x="54" y="217"/>
                    </a:cubicBezTo>
                    <a:cubicBezTo>
                      <a:pt x="59" y="229"/>
                      <a:pt x="66" y="239"/>
                      <a:pt x="74" y="247"/>
                    </a:cubicBezTo>
                    <a:lnTo>
                      <a:pt x="74" y="247"/>
                    </a:lnTo>
                    <a:cubicBezTo>
                      <a:pt x="69" y="250"/>
                      <a:pt x="65" y="253"/>
                      <a:pt x="60" y="257"/>
                    </a:cubicBezTo>
                    <a:cubicBezTo>
                      <a:pt x="14" y="290"/>
                      <a:pt x="1" y="356"/>
                      <a:pt x="27" y="402"/>
                    </a:cubicBezTo>
                    <a:cubicBezTo>
                      <a:pt x="54" y="448"/>
                      <a:pt x="106" y="488"/>
                      <a:pt x="159" y="495"/>
                    </a:cubicBezTo>
                    <a:cubicBezTo>
                      <a:pt x="178" y="501"/>
                      <a:pt x="197" y="504"/>
                      <a:pt x="216" y="504"/>
                    </a:cubicBezTo>
                    <a:cubicBezTo>
                      <a:pt x="258" y="504"/>
                      <a:pt x="299" y="489"/>
                      <a:pt x="331" y="462"/>
                    </a:cubicBezTo>
                    <a:cubicBezTo>
                      <a:pt x="371" y="422"/>
                      <a:pt x="390" y="363"/>
                      <a:pt x="371" y="310"/>
                    </a:cubicBezTo>
                    <a:cubicBezTo>
                      <a:pt x="361" y="282"/>
                      <a:pt x="345" y="260"/>
                      <a:pt x="324" y="242"/>
                    </a:cubicBezTo>
                    <a:lnTo>
                      <a:pt x="324" y="242"/>
                    </a:lnTo>
                    <a:cubicBezTo>
                      <a:pt x="332" y="236"/>
                      <a:pt x="340" y="228"/>
                      <a:pt x="344" y="224"/>
                    </a:cubicBezTo>
                    <a:cubicBezTo>
                      <a:pt x="390" y="184"/>
                      <a:pt x="404" y="125"/>
                      <a:pt x="377" y="72"/>
                    </a:cubicBezTo>
                    <a:cubicBezTo>
                      <a:pt x="351" y="20"/>
                      <a:pt x="298" y="0"/>
                      <a:pt x="2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3" name="Google Shape;2543;p37"/>
              <p:cNvSpPr/>
              <p:nvPr/>
            </p:nvSpPr>
            <p:spPr>
              <a:xfrm>
                <a:off x="3632633" y="2159154"/>
                <a:ext cx="15802" cy="17150"/>
              </a:xfrm>
              <a:custGeom>
                <a:rect b="b" l="l" r="r" t="t"/>
                <a:pathLst>
                  <a:path extrusionOk="0" h="496" w="457">
                    <a:moveTo>
                      <a:pt x="202" y="116"/>
                    </a:moveTo>
                    <a:lnTo>
                      <a:pt x="202" y="116"/>
                    </a:lnTo>
                    <a:cubicBezTo>
                      <a:pt x="201" y="117"/>
                      <a:pt x="201" y="117"/>
                      <a:pt x="201" y="118"/>
                    </a:cubicBezTo>
                    <a:lnTo>
                      <a:pt x="201" y="118"/>
                    </a:lnTo>
                    <a:cubicBezTo>
                      <a:pt x="200" y="118"/>
                      <a:pt x="199" y="119"/>
                      <a:pt x="199" y="119"/>
                    </a:cubicBezTo>
                    <a:lnTo>
                      <a:pt x="200" y="119"/>
                    </a:lnTo>
                    <a:cubicBezTo>
                      <a:pt x="199" y="121"/>
                      <a:pt x="199" y="123"/>
                      <a:pt x="199" y="126"/>
                    </a:cubicBezTo>
                    <a:cubicBezTo>
                      <a:pt x="194" y="130"/>
                      <a:pt x="193" y="137"/>
                      <a:pt x="194" y="143"/>
                    </a:cubicBezTo>
                    <a:lnTo>
                      <a:pt x="194" y="143"/>
                    </a:lnTo>
                    <a:cubicBezTo>
                      <a:pt x="193" y="144"/>
                      <a:pt x="193" y="145"/>
                      <a:pt x="192" y="145"/>
                    </a:cubicBezTo>
                    <a:cubicBezTo>
                      <a:pt x="192" y="155"/>
                      <a:pt x="194" y="164"/>
                      <a:pt x="198" y="171"/>
                    </a:cubicBezTo>
                    <a:lnTo>
                      <a:pt x="198" y="171"/>
                    </a:lnTo>
                    <a:cubicBezTo>
                      <a:pt x="189" y="174"/>
                      <a:pt x="181" y="176"/>
                      <a:pt x="172" y="178"/>
                    </a:cubicBezTo>
                    <a:lnTo>
                      <a:pt x="152" y="178"/>
                    </a:lnTo>
                    <a:cubicBezTo>
                      <a:pt x="152" y="178"/>
                      <a:pt x="144" y="181"/>
                      <a:pt x="140" y="181"/>
                    </a:cubicBezTo>
                    <a:cubicBezTo>
                      <a:pt x="138" y="181"/>
                      <a:pt x="137" y="181"/>
                      <a:pt x="139" y="178"/>
                    </a:cubicBezTo>
                    <a:lnTo>
                      <a:pt x="126" y="178"/>
                    </a:lnTo>
                    <a:lnTo>
                      <a:pt x="126" y="172"/>
                    </a:lnTo>
                    <a:cubicBezTo>
                      <a:pt x="125" y="170"/>
                      <a:pt x="125" y="169"/>
                      <a:pt x="124" y="169"/>
                    </a:cubicBezTo>
                    <a:lnTo>
                      <a:pt x="124" y="169"/>
                    </a:lnTo>
                    <a:cubicBezTo>
                      <a:pt x="125" y="168"/>
                      <a:pt x="125" y="167"/>
                      <a:pt x="126" y="165"/>
                    </a:cubicBezTo>
                    <a:lnTo>
                      <a:pt x="126" y="159"/>
                    </a:lnTo>
                    <a:cubicBezTo>
                      <a:pt x="128" y="155"/>
                      <a:pt x="128" y="154"/>
                      <a:pt x="128" y="154"/>
                    </a:cubicBezTo>
                    <a:lnTo>
                      <a:pt x="128" y="154"/>
                    </a:lnTo>
                    <a:cubicBezTo>
                      <a:pt x="127" y="154"/>
                      <a:pt x="125" y="157"/>
                      <a:pt x="124" y="157"/>
                    </a:cubicBezTo>
                    <a:cubicBezTo>
                      <a:pt x="124" y="157"/>
                      <a:pt x="124" y="156"/>
                      <a:pt x="126" y="152"/>
                    </a:cubicBezTo>
                    <a:cubicBezTo>
                      <a:pt x="131" y="152"/>
                      <a:pt x="141" y="144"/>
                      <a:pt x="141" y="144"/>
                    </a:cubicBezTo>
                    <a:lnTo>
                      <a:pt x="141" y="144"/>
                    </a:lnTo>
                    <a:cubicBezTo>
                      <a:pt x="141" y="144"/>
                      <a:pt x="140" y="144"/>
                      <a:pt x="139" y="145"/>
                    </a:cubicBezTo>
                    <a:cubicBezTo>
                      <a:pt x="146" y="139"/>
                      <a:pt x="159" y="132"/>
                      <a:pt x="172" y="126"/>
                    </a:cubicBezTo>
                    <a:cubicBezTo>
                      <a:pt x="172" y="126"/>
                      <a:pt x="173" y="125"/>
                      <a:pt x="173" y="125"/>
                    </a:cubicBezTo>
                    <a:lnTo>
                      <a:pt x="173" y="125"/>
                    </a:lnTo>
                    <a:cubicBezTo>
                      <a:pt x="174" y="126"/>
                      <a:pt x="176" y="126"/>
                      <a:pt x="179" y="126"/>
                    </a:cubicBezTo>
                    <a:lnTo>
                      <a:pt x="192" y="119"/>
                    </a:lnTo>
                    <a:cubicBezTo>
                      <a:pt x="192" y="119"/>
                      <a:pt x="199" y="117"/>
                      <a:pt x="202" y="116"/>
                    </a:cubicBezTo>
                    <a:close/>
                    <a:moveTo>
                      <a:pt x="291" y="264"/>
                    </a:moveTo>
                    <a:lnTo>
                      <a:pt x="304" y="271"/>
                    </a:lnTo>
                    <a:cubicBezTo>
                      <a:pt x="306" y="272"/>
                      <a:pt x="306" y="273"/>
                      <a:pt x="306" y="273"/>
                    </a:cubicBezTo>
                    <a:cubicBezTo>
                      <a:pt x="306" y="273"/>
                      <a:pt x="304" y="271"/>
                      <a:pt x="303" y="271"/>
                    </a:cubicBezTo>
                    <a:lnTo>
                      <a:pt x="303" y="271"/>
                    </a:lnTo>
                    <a:cubicBezTo>
                      <a:pt x="302" y="271"/>
                      <a:pt x="302" y="272"/>
                      <a:pt x="302" y="273"/>
                    </a:cubicBezTo>
                    <a:lnTo>
                      <a:pt x="302" y="273"/>
                    </a:lnTo>
                    <a:cubicBezTo>
                      <a:pt x="302" y="273"/>
                      <a:pt x="303" y="274"/>
                      <a:pt x="304" y="278"/>
                    </a:cubicBezTo>
                    <a:lnTo>
                      <a:pt x="311" y="284"/>
                    </a:lnTo>
                    <a:cubicBezTo>
                      <a:pt x="309" y="282"/>
                      <a:pt x="308" y="281"/>
                      <a:pt x="308" y="281"/>
                    </a:cubicBezTo>
                    <a:lnTo>
                      <a:pt x="308" y="281"/>
                    </a:lnTo>
                    <a:cubicBezTo>
                      <a:pt x="308" y="281"/>
                      <a:pt x="311" y="286"/>
                      <a:pt x="311" y="291"/>
                    </a:cubicBezTo>
                    <a:lnTo>
                      <a:pt x="317" y="304"/>
                    </a:lnTo>
                    <a:lnTo>
                      <a:pt x="317" y="317"/>
                    </a:lnTo>
                    <a:cubicBezTo>
                      <a:pt x="317" y="314"/>
                      <a:pt x="317" y="313"/>
                      <a:pt x="316" y="313"/>
                    </a:cubicBezTo>
                    <a:cubicBezTo>
                      <a:pt x="315" y="313"/>
                      <a:pt x="311" y="324"/>
                      <a:pt x="311" y="324"/>
                    </a:cubicBezTo>
                    <a:cubicBezTo>
                      <a:pt x="311" y="324"/>
                      <a:pt x="307" y="332"/>
                      <a:pt x="308" y="332"/>
                    </a:cubicBezTo>
                    <a:cubicBezTo>
                      <a:pt x="309" y="332"/>
                      <a:pt x="309" y="332"/>
                      <a:pt x="311" y="330"/>
                    </a:cubicBezTo>
                    <a:lnTo>
                      <a:pt x="311" y="330"/>
                    </a:lnTo>
                    <a:lnTo>
                      <a:pt x="304" y="337"/>
                    </a:lnTo>
                    <a:cubicBezTo>
                      <a:pt x="304" y="337"/>
                      <a:pt x="301" y="343"/>
                      <a:pt x="301" y="345"/>
                    </a:cubicBezTo>
                    <a:lnTo>
                      <a:pt x="301" y="345"/>
                    </a:lnTo>
                    <a:lnTo>
                      <a:pt x="291" y="350"/>
                    </a:lnTo>
                    <a:cubicBezTo>
                      <a:pt x="289" y="355"/>
                      <a:pt x="290" y="356"/>
                      <a:pt x="292" y="356"/>
                    </a:cubicBezTo>
                    <a:cubicBezTo>
                      <a:pt x="292" y="356"/>
                      <a:pt x="292" y="356"/>
                      <a:pt x="292" y="356"/>
                    </a:cubicBezTo>
                    <a:lnTo>
                      <a:pt x="292" y="356"/>
                    </a:lnTo>
                    <a:cubicBezTo>
                      <a:pt x="292" y="356"/>
                      <a:pt x="291" y="357"/>
                      <a:pt x="291" y="357"/>
                    </a:cubicBezTo>
                    <a:lnTo>
                      <a:pt x="278" y="363"/>
                    </a:lnTo>
                    <a:lnTo>
                      <a:pt x="258" y="370"/>
                    </a:lnTo>
                    <a:lnTo>
                      <a:pt x="238" y="377"/>
                    </a:lnTo>
                    <a:cubicBezTo>
                      <a:pt x="243" y="374"/>
                      <a:pt x="243" y="374"/>
                      <a:pt x="242" y="374"/>
                    </a:cubicBezTo>
                    <a:cubicBezTo>
                      <a:pt x="240" y="374"/>
                      <a:pt x="232" y="377"/>
                      <a:pt x="232" y="377"/>
                    </a:cubicBezTo>
                    <a:lnTo>
                      <a:pt x="212" y="377"/>
                    </a:lnTo>
                    <a:cubicBezTo>
                      <a:pt x="212" y="377"/>
                      <a:pt x="203" y="374"/>
                      <a:pt x="201" y="374"/>
                    </a:cubicBezTo>
                    <a:cubicBezTo>
                      <a:pt x="200" y="374"/>
                      <a:pt x="201" y="374"/>
                      <a:pt x="205" y="377"/>
                    </a:cubicBezTo>
                    <a:lnTo>
                      <a:pt x="185" y="370"/>
                    </a:lnTo>
                    <a:cubicBezTo>
                      <a:pt x="201" y="334"/>
                      <a:pt x="220" y="299"/>
                      <a:pt x="243" y="269"/>
                    </a:cubicBezTo>
                    <a:lnTo>
                      <a:pt x="243" y="269"/>
                    </a:lnTo>
                    <a:cubicBezTo>
                      <a:pt x="248" y="267"/>
                      <a:pt x="253" y="266"/>
                      <a:pt x="258" y="264"/>
                    </a:cubicBezTo>
                    <a:close/>
                    <a:moveTo>
                      <a:pt x="203" y="1"/>
                    </a:moveTo>
                    <a:cubicBezTo>
                      <a:pt x="188" y="1"/>
                      <a:pt x="172" y="3"/>
                      <a:pt x="159" y="7"/>
                    </a:cubicBezTo>
                    <a:cubicBezTo>
                      <a:pt x="106" y="27"/>
                      <a:pt x="60" y="53"/>
                      <a:pt x="33" y="99"/>
                    </a:cubicBezTo>
                    <a:cubicBezTo>
                      <a:pt x="7" y="139"/>
                      <a:pt x="0" y="198"/>
                      <a:pt x="33" y="238"/>
                    </a:cubicBezTo>
                    <a:cubicBezTo>
                      <a:pt x="58" y="275"/>
                      <a:pt x="91" y="286"/>
                      <a:pt x="126" y="286"/>
                    </a:cubicBezTo>
                    <a:cubicBezTo>
                      <a:pt x="131" y="286"/>
                      <a:pt x="135" y="286"/>
                      <a:pt x="140" y="286"/>
                    </a:cubicBezTo>
                    <a:lnTo>
                      <a:pt x="140" y="286"/>
                    </a:lnTo>
                    <a:cubicBezTo>
                      <a:pt x="135" y="292"/>
                      <a:pt x="130" y="298"/>
                      <a:pt x="126" y="304"/>
                    </a:cubicBezTo>
                    <a:cubicBezTo>
                      <a:pt x="106" y="324"/>
                      <a:pt x="86" y="344"/>
                      <a:pt x="80" y="370"/>
                    </a:cubicBezTo>
                    <a:cubicBezTo>
                      <a:pt x="73" y="410"/>
                      <a:pt x="80" y="449"/>
                      <a:pt x="119" y="469"/>
                    </a:cubicBezTo>
                    <a:cubicBezTo>
                      <a:pt x="150" y="487"/>
                      <a:pt x="187" y="495"/>
                      <a:pt x="224" y="495"/>
                    </a:cubicBezTo>
                    <a:cubicBezTo>
                      <a:pt x="242" y="495"/>
                      <a:pt x="260" y="493"/>
                      <a:pt x="278" y="489"/>
                    </a:cubicBezTo>
                    <a:cubicBezTo>
                      <a:pt x="324" y="482"/>
                      <a:pt x="370" y="449"/>
                      <a:pt x="403" y="410"/>
                    </a:cubicBezTo>
                    <a:cubicBezTo>
                      <a:pt x="456" y="324"/>
                      <a:pt x="423" y="198"/>
                      <a:pt x="324" y="165"/>
                    </a:cubicBezTo>
                    <a:cubicBezTo>
                      <a:pt x="315" y="163"/>
                      <a:pt x="305" y="161"/>
                      <a:pt x="296" y="161"/>
                    </a:cubicBezTo>
                    <a:lnTo>
                      <a:pt x="296" y="161"/>
                    </a:lnTo>
                    <a:cubicBezTo>
                      <a:pt x="299" y="156"/>
                      <a:pt x="302" y="151"/>
                      <a:pt x="304" y="145"/>
                    </a:cubicBezTo>
                    <a:cubicBezTo>
                      <a:pt x="324" y="112"/>
                      <a:pt x="324" y="73"/>
                      <a:pt x="304" y="46"/>
                    </a:cubicBezTo>
                    <a:cubicBezTo>
                      <a:pt x="281" y="14"/>
                      <a:pt x="241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37"/>
              <p:cNvSpPr/>
              <p:nvPr/>
            </p:nvSpPr>
            <p:spPr>
              <a:xfrm>
                <a:off x="3616865" y="2170807"/>
                <a:ext cx="16251" cy="15733"/>
              </a:xfrm>
              <a:custGeom>
                <a:rect b="b" l="l" r="r" t="t"/>
                <a:pathLst>
                  <a:path extrusionOk="0" h="455" w="470">
                    <a:moveTo>
                      <a:pt x="186" y="112"/>
                    </a:moveTo>
                    <a:lnTo>
                      <a:pt x="186" y="112"/>
                    </a:lnTo>
                    <a:cubicBezTo>
                      <a:pt x="186" y="116"/>
                      <a:pt x="184" y="117"/>
                      <a:pt x="183" y="117"/>
                    </a:cubicBezTo>
                    <a:cubicBezTo>
                      <a:pt x="182" y="117"/>
                      <a:pt x="182" y="116"/>
                      <a:pt x="186" y="112"/>
                    </a:cubicBezTo>
                    <a:lnTo>
                      <a:pt x="186" y="112"/>
                    </a:lnTo>
                    <a:cubicBezTo>
                      <a:pt x="186" y="112"/>
                      <a:pt x="186" y="112"/>
                      <a:pt x="186" y="112"/>
                    </a:cubicBezTo>
                    <a:close/>
                    <a:moveTo>
                      <a:pt x="179" y="119"/>
                    </a:moveTo>
                    <a:lnTo>
                      <a:pt x="179" y="125"/>
                    </a:lnTo>
                    <a:lnTo>
                      <a:pt x="192" y="145"/>
                    </a:lnTo>
                    <a:lnTo>
                      <a:pt x="192" y="158"/>
                    </a:lnTo>
                    <a:cubicBezTo>
                      <a:pt x="194" y="168"/>
                      <a:pt x="199" y="174"/>
                      <a:pt x="205" y="178"/>
                    </a:cubicBezTo>
                    <a:lnTo>
                      <a:pt x="205" y="178"/>
                    </a:lnTo>
                    <a:cubicBezTo>
                      <a:pt x="191" y="194"/>
                      <a:pt x="176" y="210"/>
                      <a:pt x="159" y="224"/>
                    </a:cubicBezTo>
                    <a:lnTo>
                      <a:pt x="153" y="224"/>
                    </a:lnTo>
                    <a:lnTo>
                      <a:pt x="146" y="231"/>
                    </a:lnTo>
                    <a:lnTo>
                      <a:pt x="140" y="231"/>
                    </a:lnTo>
                    <a:lnTo>
                      <a:pt x="126" y="238"/>
                    </a:lnTo>
                    <a:lnTo>
                      <a:pt x="120" y="238"/>
                    </a:lnTo>
                    <a:lnTo>
                      <a:pt x="120" y="231"/>
                    </a:lnTo>
                    <a:lnTo>
                      <a:pt x="113" y="224"/>
                    </a:lnTo>
                    <a:lnTo>
                      <a:pt x="113" y="218"/>
                    </a:lnTo>
                    <a:lnTo>
                      <a:pt x="113" y="205"/>
                    </a:lnTo>
                    <a:cubicBezTo>
                      <a:pt x="113" y="199"/>
                      <a:pt x="117" y="190"/>
                      <a:pt x="116" y="190"/>
                    </a:cubicBezTo>
                    <a:lnTo>
                      <a:pt x="116" y="190"/>
                    </a:lnTo>
                    <a:cubicBezTo>
                      <a:pt x="115" y="190"/>
                      <a:pt x="114" y="190"/>
                      <a:pt x="113" y="191"/>
                    </a:cubicBezTo>
                    <a:lnTo>
                      <a:pt x="126" y="178"/>
                    </a:lnTo>
                    <a:lnTo>
                      <a:pt x="126" y="172"/>
                    </a:lnTo>
                    <a:cubicBezTo>
                      <a:pt x="140" y="158"/>
                      <a:pt x="146" y="152"/>
                      <a:pt x="153" y="139"/>
                    </a:cubicBezTo>
                    <a:cubicBezTo>
                      <a:pt x="164" y="133"/>
                      <a:pt x="170" y="128"/>
                      <a:pt x="179" y="119"/>
                    </a:cubicBezTo>
                    <a:close/>
                    <a:moveTo>
                      <a:pt x="280" y="335"/>
                    </a:moveTo>
                    <a:cubicBezTo>
                      <a:pt x="281" y="335"/>
                      <a:pt x="282" y="335"/>
                      <a:pt x="285" y="337"/>
                    </a:cubicBezTo>
                    <a:lnTo>
                      <a:pt x="281" y="337"/>
                    </a:lnTo>
                    <a:cubicBezTo>
                      <a:pt x="281" y="336"/>
                      <a:pt x="280" y="335"/>
                      <a:pt x="280" y="335"/>
                    </a:cubicBezTo>
                    <a:close/>
                    <a:moveTo>
                      <a:pt x="346" y="205"/>
                    </a:moveTo>
                    <a:lnTo>
                      <a:pt x="346" y="205"/>
                    </a:lnTo>
                    <a:cubicBezTo>
                      <a:pt x="346" y="205"/>
                      <a:pt x="347" y="206"/>
                      <a:pt x="348" y="206"/>
                    </a:cubicBezTo>
                    <a:lnTo>
                      <a:pt x="348" y="206"/>
                    </a:lnTo>
                    <a:cubicBezTo>
                      <a:pt x="348" y="209"/>
                      <a:pt x="350" y="213"/>
                      <a:pt x="350" y="213"/>
                    </a:cubicBezTo>
                    <a:cubicBezTo>
                      <a:pt x="351" y="213"/>
                      <a:pt x="351" y="212"/>
                      <a:pt x="351" y="211"/>
                    </a:cubicBezTo>
                    <a:cubicBezTo>
                      <a:pt x="351" y="214"/>
                      <a:pt x="351" y="218"/>
                      <a:pt x="351" y="218"/>
                    </a:cubicBezTo>
                    <a:lnTo>
                      <a:pt x="351" y="224"/>
                    </a:lnTo>
                    <a:cubicBezTo>
                      <a:pt x="351" y="238"/>
                      <a:pt x="344" y="244"/>
                      <a:pt x="344" y="257"/>
                    </a:cubicBezTo>
                    <a:lnTo>
                      <a:pt x="338" y="271"/>
                    </a:lnTo>
                    <a:lnTo>
                      <a:pt x="338" y="271"/>
                    </a:lnTo>
                    <a:cubicBezTo>
                      <a:pt x="340" y="267"/>
                      <a:pt x="340" y="265"/>
                      <a:pt x="340" y="265"/>
                    </a:cubicBezTo>
                    <a:lnTo>
                      <a:pt x="340" y="265"/>
                    </a:lnTo>
                    <a:cubicBezTo>
                      <a:pt x="340" y="265"/>
                      <a:pt x="336" y="273"/>
                      <a:pt x="331" y="277"/>
                    </a:cubicBezTo>
                    <a:cubicBezTo>
                      <a:pt x="331" y="284"/>
                      <a:pt x="324" y="297"/>
                      <a:pt x="318" y="304"/>
                    </a:cubicBezTo>
                    <a:lnTo>
                      <a:pt x="311" y="317"/>
                    </a:lnTo>
                    <a:lnTo>
                      <a:pt x="305" y="324"/>
                    </a:lnTo>
                    <a:lnTo>
                      <a:pt x="298" y="330"/>
                    </a:lnTo>
                    <a:lnTo>
                      <a:pt x="291" y="337"/>
                    </a:lnTo>
                    <a:lnTo>
                      <a:pt x="285" y="337"/>
                    </a:lnTo>
                    <a:lnTo>
                      <a:pt x="278" y="330"/>
                    </a:lnTo>
                    <a:lnTo>
                      <a:pt x="278" y="324"/>
                    </a:lnTo>
                    <a:cubicBezTo>
                      <a:pt x="278" y="328"/>
                      <a:pt x="278" y="329"/>
                      <a:pt x="278" y="329"/>
                    </a:cubicBezTo>
                    <a:cubicBezTo>
                      <a:pt x="278" y="329"/>
                      <a:pt x="276" y="321"/>
                      <a:pt x="272" y="317"/>
                    </a:cubicBezTo>
                    <a:lnTo>
                      <a:pt x="272" y="310"/>
                    </a:lnTo>
                    <a:lnTo>
                      <a:pt x="272" y="297"/>
                    </a:lnTo>
                    <a:lnTo>
                      <a:pt x="272" y="277"/>
                    </a:lnTo>
                    <a:lnTo>
                      <a:pt x="278" y="264"/>
                    </a:lnTo>
                    <a:cubicBezTo>
                      <a:pt x="278" y="259"/>
                      <a:pt x="278" y="255"/>
                      <a:pt x="279" y="250"/>
                    </a:cubicBezTo>
                    <a:lnTo>
                      <a:pt x="279" y="250"/>
                    </a:lnTo>
                    <a:cubicBezTo>
                      <a:pt x="283" y="244"/>
                      <a:pt x="287" y="237"/>
                      <a:pt x="291" y="231"/>
                    </a:cubicBezTo>
                    <a:lnTo>
                      <a:pt x="305" y="218"/>
                    </a:lnTo>
                    <a:lnTo>
                      <a:pt x="311" y="218"/>
                    </a:lnTo>
                    <a:lnTo>
                      <a:pt x="324" y="205"/>
                    </a:lnTo>
                    <a:close/>
                    <a:moveTo>
                      <a:pt x="189" y="0"/>
                    </a:moveTo>
                    <a:cubicBezTo>
                      <a:pt x="142" y="0"/>
                      <a:pt x="100" y="46"/>
                      <a:pt x="67" y="79"/>
                    </a:cubicBezTo>
                    <a:cubicBezTo>
                      <a:pt x="27" y="112"/>
                      <a:pt x="1" y="165"/>
                      <a:pt x="7" y="218"/>
                    </a:cubicBezTo>
                    <a:cubicBezTo>
                      <a:pt x="7" y="271"/>
                      <a:pt x="40" y="324"/>
                      <a:pt x="93" y="337"/>
                    </a:cubicBezTo>
                    <a:cubicBezTo>
                      <a:pt x="104" y="341"/>
                      <a:pt x="115" y="343"/>
                      <a:pt x="127" y="343"/>
                    </a:cubicBezTo>
                    <a:cubicBezTo>
                      <a:pt x="139" y="343"/>
                      <a:pt x="152" y="340"/>
                      <a:pt x="165" y="336"/>
                    </a:cubicBezTo>
                    <a:lnTo>
                      <a:pt x="165" y="336"/>
                    </a:lnTo>
                    <a:cubicBezTo>
                      <a:pt x="165" y="348"/>
                      <a:pt x="166" y="360"/>
                      <a:pt x="173" y="370"/>
                    </a:cubicBezTo>
                    <a:cubicBezTo>
                      <a:pt x="179" y="403"/>
                      <a:pt x="199" y="423"/>
                      <a:pt x="225" y="442"/>
                    </a:cubicBezTo>
                    <a:cubicBezTo>
                      <a:pt x="242" y="451"/>
                      <a:pt x="260" y="454"/>
                      <a:pt x="278" y="454"/>
                    </a:cubicBezTo>
                    <a:cubicBezTo>
                      <a:pt x="318" y="454"/>
                      <a:pt x="359" y="437"/>
                      <a:pt x="390" y="409"/>
                    </a:cubicBezTo>
                    <a:cubicBezTo>
                      <a:pt x="423" y="376"/>
                      <a:pt x="443" y="324"/>
                      <a:pt x="456" y="277"/>
                    </a:cubicBezTo>
                    <a:cubicBezTo>
                      <a:pt x="470" y="224"/>
                      <a:pt x="470" y="165"/>
                      <a:pt x="423" y="125"/>
                    </a:cubicBezTo>
                    <a:cubicBezTo>
                      <a:pt x="403" y="105"/>
                      <a:pt x="375" y="95"/>
                      <a:pt x="345" y="95"/>
                    </a:cubicBezTo>
                    <a:cubicBezTo>
                      <a:pt x="324" y="95"/>
                      <a:pt x="301" y="100"/>
                      <a:pt x="280" y="111"/>
                    </a:cubicBezTo>
                    <a:lnTo>
                      <a:pt x="280" y="111"/>
                    </a:lnTo>
                    <a:cubicBezTo>
                      <a:pt x="280" y="99"/>
                      <a:pt x="278" y="87"/>
                      <a:pt x="278" y="79"/>
                    </a:cubicBezTo>
                    <a:cubicBezTo>
                      <a:pt x="272" y="46"/>
                      <a:pt x="245" y="20"/>
                      <a:pt x="219" y="7"/>
                    </a:cubicBezTo>
                    <a:cubicBezTo>
                      <a:pt x="209" y="2"/>
                      <a:pt x="199" y="0"/>
                      <a:pt x="1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37"/>
              <p:cNvSpPr/>
              <p:nvPr/>
            </p:nvSpPr>
            <p:spPr>
              <a:xfrm>
                <a:off x="3604556" y="2191207"/>
                <a:ext cx="22406" cy="17462"/>
              </a:xfrm>
              <a:custGeom>
                <a:rect b="b" l="l" r="r" t="t"/>
                <a:pathLst>
                  <a:path extrusionOk="0" h="505" w="648">
                    <a:moveTo>
                      <a:pt x="436" y="123"/>
                    </a:moveTo>
                    <a:cubicBezTo>
                      <a:pt x="463" y="136"/>
                      <a:pt x="496" y="156"/>
                      <a:pt x="509" y="176"/>
                    </a:cubicBezTo>
                    <a:lnTo>
                      <a:pt x="515" y="202"/>
                    </a:lnTo>
                    <a:cubicBezTo>
                      <a:pt x="515" y="222"/>
                      <a:pt x="515" y="229"/>
                      <a:pt x="515" y="249"/>
                    </a:cubicBezTo>
                    <a:cubicBezTo>
                      <a:pt x="509" y="268"/>
                      <a:pt x="502" y="288"/>
                      <a:pt x="496" y="308"/>
                    </a:cubicBezTo>
                    <a:cubicBezTo>
                      <a:pt x="496" y="315"/>
                      <a:pt x="496" y="321"/>
                      <a:pt x="489" y="328"/>
                    </a:cubicBezTo>
                    <a:lnTo>
                      <a:pt x="482" y="334"/>
                    </a:lnTo>
                    <a:lnTo>
                      <a:pt x="482" y="339"/>
                    </a:lnTo>
                    <a:lnTo>
                      <a:pt x="482" y="339"/>
                    </a:lnTo>
                    <a:cubicBezTo>
                      <a:pt x="480" y="339"/>
                      <a:pt x="477" y="338"/>
                      <a:pt x="475" y="338"/>
                    </a:cubicBezTo>
                    <a:cubicBezTo>
                      <a:pt x="474" y="338"/>
                      <a:pt x="473" y="338"/>
                      <a:pt x="473" y="338"/>
                    </a:cubicBezTo>
                    <a:lnTo>
                      <a:pt x="473" y="338"/>
                    </a:lnTo>
                    <a:lnTo>
                      <a:pt x="469" y="334"/>
                    </a:lnTo>
                    <a:lnTo>
                      <a:pt x="463" y="334"/>
                    </a:lnTo>
                    <a:lnTo>
                      <a:pt x="456" y="328"/>
                    </a:lnTo>
                    <a:lnTo>
                      <a:pt x="456" y="321"/>
                    </a:lnTo>
                    <a:lnTo>
                      <a:pt x="449" y="321"/>
                    </a:lnTo>
                    <a:lnTo>
                      <a:pt x="443" y="315"/>
                    </a:lnTo>
                    <a:cubicBezTo>
                      <a:pt x="443" y="308"/>
                      <a:pt x="436" y="301"/>
                      <a:pt x="436" y="288"/>
                    </a:cubicBezTo>
                    <a:cubicBezTo>
                      <a:pt x="430" y="275"/>
                      <a:pt x="430" y="255"/>
                      <a:pt x="430" y="235"/>
                    </a:cubicBezTo>
                    <a:cubicBezTo>
                      <a:pt x="430" y="216"/>
                      <a:pt x="430" y="196"/>
                      <a:pt x="430" y="176"/>
                    </a:cubicBezTo>
                    <a:cubicBezTo>
                      <a:pt x="430" y="165"/>
                      <a:pt x="425" y="153"/>
                      <a:pt x="423" y="142"/>
                    </a:cubicBezTo>
                    <a:lnTo>
                      <a:pt x="423" y="142"/>
                    </a:lnTo>
                    <a:lnTo>
                      <a:pt x="430" y="123"/>
                    </a:lnTo>
                    <a:close/>
                    <a:moveTo>
                      <a:pt x="214" y="159"/>
                    </a:moveTo>
                    <a:cubicBezTo>
                      <a:pt x="225" y="159"/>
                      <a:pt x="235" y="163"/>
                      <a:pt x="245" y="169"/>
                    </a:cubicBezTo>
                    <a:cubicBezTo>
                      <a:pt x="264" y="189"/>
                      <a:pt x="271" y="229"/>
                      <a:pt x="278" y="262"/>
                    </a:cubicBezTo>
                    <a:cubicBezTo>
                      <a:pt x="281" y="269"/>
                      <a:pt x="288" y="274"/>
                      <a:pt x="297" y="276"/>
                    </a:cubicBezTo>
                    <a:lnTo>
                      <a:pt x="297" y="276"/>
                    </a:lnTo>
                    <a:cubicBezTo>
                      <a:pt x="297" y="283"/>
                      <a:pt x="297" y="289"/>
                      <a:pt x="297" y="295"/>
                    </a:cubicBezTo>
                    <a:lnTo>
                      <a:pt x="297" y="321"/>
                    </a:lnTo>
                    <a:lnTo>
                      <a:pt x="297" y="334"/>
                    </a:lnTo>
                    <a:cubicBezTo>
                      <a:pt x="297" y="334"/>
                      <a:pt x="297" y="338"/>
                      <a:pt x="297" y="341"/>
                    </a:cubicBezTo>
                    <a:cubicBezTo>
                      <a:pt x="297" y="354"/>
                      <a:pt x="297" y="361"/>
                      <a:pt x="291" y="374"/>
                    </a:cubicBezTo>
                    <a:lnTo>
                      <a:pt x="284" y="374"/>
                    </a:lnTo>
                    <a:lnTo>
                      <a:pt x="284" y="381"/>
                    </a:lnTo>
                    <a:lnTo>
                      <a:pt x="245" y="381"/>
                    </a:lnTo>
                    <a:cubicBezTo>
                      <a:pt x="225" y="381"/>
                      <a:pt x="218" y="374"/>
                      <a:pt x="205" y="367"/>
                    </a:cubicBezTo>
                    <a:cubicBezTo>
                      <a:pt x="179" y="354"/>
                      <a:pt x="165" y="334"/>
                      <a:pt x="152" y="315"/>
                    </a:cubicBezTo>
                    <a:lnTo>
                      <a:pt x="146" y="308"/>
                    </a:lnTo>
                    <a:lnTo>
                      <a:pt x="146" y="295"/>
                    </a:lnTo>
                    <a:cubicBezTo>
                      <a:pt x="139" y="288"/>
                      <a:pt x="139" y="282"/>
                      <a:pt x="139" y="275"/>
                    </a:cubicBezTo>
                    <a:cubicBezTo>
                      <a:pt x="139" y="274"/>
                      <a:pt x="139" y="274"/>
                      <a:pt x="139" y="273"/>
                    </a:cubicBezTo>
                    <a:cubicBezTo>
                      <a:pt x="139" y="273"/>
                      <a:pt x="139" y="272"/>
                      <a:pt x="139" y="268"/>
                    </a:cubicBezTo>
                    <a:lnTo>
                      <a:pt x="139" y="255"/>
                    </a:lnTo>
                    <a:lnTo>
                      <a:pt x="139" y="249"/>
                    </a:lnTo>
                    <a:cubicBezTo>
                      <a:pt x="139" y="245"/>
                      <a:pt x="139" y="243"/>
                      <a:pt x="139" y="242"/>
                    </a:cubicBezTo>
                    <a:cubicBezTo>
                      <a:pt x="146" y="222"/>
                      <a:pt x="146" y="216"/>
                      <a:pt x="159" y="196"/>
                    </a:cubicBezTo>
                    <a:cubicBezTo>
                      <a:pt x="159" y="189"/>
                      <a:pt x="172" y="176"/>
                      <a:pt x="179" y="169"/>
                    </a:cubicBezTo>
                    <a:cubicBezTo>
                      <a:pt x="192" y="163"/>
                      <a:pt x="203" y="159"/>
                      <a:pt x="214" y="159"/>
                    </a:cubicBezTo>
                    <a:close/>
                    <a:moveTo>
                      <a:pt x="422" y="1"/>
                    </a:moveTo>
                    <a:cubicBezTo>
                      <a:pt x="402" y="1"/>
                      <a:pt x="382" y="6"/>
                      <a:pt x="363" y="17"/>
                    </a:cubicBezTo>
                    <a:cubicBezTo>
                      <a:pt x="338" y="30"/>
                      <a:pt x="323" y="52"/>
                      <a:pt x="314" y="78"/>
                    </a:cubicBezTo>
                    <a:lnTo>
                      <a:pt x="314" y="78"/>
                    </a:lnTo>
                    <a:cubicBezTo>
                      <a:pt x="311" y="75"/>
                      <a:pt x="308" y="73"/>
                      <a:pt x="304" y="70"/>
                    </a:cubicBezTo>
                    <a:cubicBezTo>
                      <a:pt x="275" y="49"/>
                      <a:pt x="243" y="40"/>
                      <a:pt x="211" y="40"/>
                    </a:cubicBezTo>
                    <a:cubicBezTo>
                      <a:pt x="163" y="40"/>
                      <a:pt x="115" y="61"/>
                      <a:pt x="80" y="97"/>
                    </a:cubicBezTo>
                    <a:cubicBezTo>
                      <a:pt x="20" y="150"/>
                      <a:pt x="0" y="229"/>
                      <a:pt x="14" y="308"/>
                    </a:cubicBezTo>
                    <a:cubicBezTo>
                      <a:pt x="27" y="381"/>
                      <a:pt x="80" y="447"/>
                      <a:pt x="146" y="480"/>
                    </a:cubicBezTo>
                    <a:cubicBezTo>
                      <a:pt x="179" y="495"/>
                      <a:pt x="217" y="505"/>
                      <a:pt x="254" y="505"/>
                    </a:cubicBezTo>
                    <a:cubicBezTo>
                      <a:pt x="297" y="505"/>
                      <a:pt x="338" y="492"/>
                      <a:pt x="370" y="460"/>
                    </a:cubicBezTo>
                    <a:cubicBezTo>
                      <a:pt x="378" y="452"/>
                      <a:pt x="386" y="444"/>
                      <a:pt x="391" y="436"/>
                    </a:cubicBezTo>
                    <a:lnTo>
                      <a:pt x="391" y="436"/>
                    </a:lnTo>
                    <a:cubicBezTo>
                      <a:pt x="414" y="451"/>
                      <a:pt x="441" y="460"/>
                      <a:pt x="470" y="460"/>
                    </a:cubicBezTo>
                    <a:cubicBezTo>
                      <a:pt x="474" y="460"/>
                      <a:pt x="478" y="460"/>
                      <a:pt x="482" y="460"/>
                    </a:cubicBezTo>
                    <a:cubicBezTo>
                      <a:pt x="575" y="460"/>
                      <a:pt x="608" y="374"/>
                      <a:pt x="628" y="301"/>
                    </a:cubicBezTo>
                    <a:cubicBezTo>
                      <a:pt x="647" y="222"/>
                      <a:pt x="647" y="136"/>
                      <a:pt x="581" y="77"/>
                    </a:cubicBezTo>
                    <a:cubicBezTo>
                      <a:pt x="542" y="42"/>
                      <a:pt x="481" y="1"/>
                      <a:pt x="4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6" name="Google Shape;2546;p37"/>
              <p:cNvSpPr/>
              <p:nvPr/>
            </p:nvSpPr>
            <p:spPr>
              <a:xfrm>
                <a:off x="3611402" y="2214893"/>
                <a:ext cx="21023" cy="17807"/>
              </a:xfrm>
              <a:custGeom>
                <a:rect b="b" l="l" r="r" t="t"/>
                <a:pathLst>
                  <a:path extrusionOk="0" h="515" w="608">
                    <a:moveTo>
                      <a:pt x="155" y="209"/>
                    </a:moveTo>
                    <a:lnTo>
                      <a:pt x="152" y="211"/>
                    </a:lnTo>
                    <a:cubicBezTo>
                      <a:pt x="152" y="212"/>
                      <a:pt x="153" y="213"/>
                      <a:pt x="153" y="213"/>
                    </a:cubicBezTo>
                    <a:cubicBezTo>
                      <a:pt x="154" y="213"/>
                      <a:pt x="155" y="210"/>
                      <a:pt x="155" y="209"/>
                    </a:cubicBezTo>
                    <a:close/>
                    <a:moveTo>
                      <a:pt x="383" y="125"/>
                    </a:moveTo>
                    <a:cubicBezTo>
                      <a:pt x="403" y="131"/>
                      <a:pt x="436" y="145"/>
                      <a:pt x="449" y="158"/>
                    </a:cubicBezTo>
                    <a:cubicBezTo>
                      <a:pt x="469" y="178"/>
                      <a:pt x="476" y="191"/>
                      <a:pt x="482" y="217"/>
                    </a:cubicBezTo>
                    <a:lnTo>
                      <a:pt x="482" y="237"/>
                    </a:lnTo>
                    <a:lnTo>
                      <a:pt x="482" y="244"/>
                    </a:lnTo>
                    <a:cubicBezTo>
                      <a:pt x="482" y="247"/>
                      <a:pt x="482" y="247"/>
                      <a:pt x="482" y="247"/>
                    </a:cubicBezTo>
                    <a:cubicBezTo>
                      <a:pt x="482" y="247"/>
                      <a:pt x="482" y="247"/>
                      <a:pt x="482" y="250"/>
                    </a:cubicBezTo>
                    <a:lnTo>
                      <a:pt x="482" y="263"/>
                    </a:lnTo>
                    <a:lnTo>
                      <a:pt x="476" y="270"/>
                    </a:lnTo>
                    <a:lnTo>
                      <a:pt x="476" y="277"/>
                    </a:lnTo>
                    <a:lnTo>
                      <a:pt x="463" y="283"/>
                    </a:lnTo>
                    <a:lnTo>
                      <a:pt x="443" y="283"/>
                    </a:lnTo>
                    <a:cubicBezTo>
                      <a:pt x="430" y="283"/>
                      <a:pt x="430" y="283"/>
                      <a:pt x="423" y="277"/>
                    </a:cubicBezTo>
                    <a:cubicBezTo>
                      <a:pt x="418" y="273"/>
                      <a:pt x="413" y="270"/>
                      <a:pt x="408" y="266"/>
                    </a:cubicBezTo>
                    <a:lnTo>
                      <a:pt x="408" y="266"/>
                    </a:lnTo>
                    <a:cubicBezTo>
                      <a:pt x="404" y="254"/>
                      <a:pt x="400" y="242"/>
                      <a:pt x="397" y="230"/>
                    </a:cubicBezTo>
                    <a:cubicBezTo>
                      <a:pt x="383" y="197"/>
                      <a:pt x="383" y="164"/>
                      <a:pt x="383" y="131"/>
                    </a:cubicBezTo>
                    <a:cubicBezTo>
                      <a:pt x="383" y="130"/>
                      <a:pt x="383" y="127"/>
                      <a:pt x="383" y="125"/>
                    </a:cubicBezTo>
                    <a:close/>
                    <a:moveTo>
                      <a:pt x="212" y="191"/>
                    </a:moveTo>
                    <a:lnTo>
                      <a:pt x="218" y="197"/>
                    </a:lnTo>
                    <a:lnTo>
                      <a:pt x="225" y="204"/>
                    </a:lnTo>
                    <a:cubicBezTo>
                      <a:pt x="232" y="217"/>
                      <a:pt x="238" y="224"/>
                      <a:pt x="245" y="230"/>
                    </a:cubicBezTo>
                    <a:cubicBezTo>
                      <a:pt x="245" y="237"/>
                      <a:pt x="258" y="244"/>
                      <a:pt x="265" y="244"/>
                    </a:cubicBezTo>
                    <a:cubicBezTo>
                      <a:pt x="267" y="244"/>
                      <a:pt x="270" y="243"/>
                      <a:pt x="272" y="243"/>
                    </a:cubicBezTo>
                    <a:lnTo>
                      <a:pt x="272" y="243"/>
                    </a:lnTo>
                    <a:cubicBezTo>
                      <a:pt x="279" y="274"/>
                      <a:pt x="291" y="305"/>
                      <a:pt x="298" y="336"/>
                    </a:cubicBezTo>
                    <a:cubicBezTo>
                      <a:pt x="304" y="343"/>
                      <a:pt x="304" y="349"/>
                      <a:pt x="304" y="363"/>
                    </a:cubicBezTo>
                    <a:lnTo>
                      <a:pt x="311" y="369"/>
                    </a:lnTo>
                    <a:cubicBezTo>
                      <a:pt x="311" y="372"/>
                      <a:pt x="311" y="376"/>
                      <a:pt x="311" y="376"/>
                    </a:cubicBezTo>
                    <a:lnTo>
                      <a:pt x="311" y="382"/>
                    </a:lnTo>
                    <a:lnTo>
                      <a:pt x="304" y="389"/>
                    </a:lnTo>
                    <a:lnTo>
                      <a:pt x="304" y="382"/>
                    </a:lnTo>
                    <a:lnTo>
                      <a:pt x="298" y="389"/>
                    </a:lnTo>
                    <a:cubicBezTo>
                      <a:pt x="291" y="389"/>
                      <a:pt x="271" y="382"/>
                      <a:pt x="265" y="376"/>
                    </a:cubicBezTo>
                    <a:lnTo>
                      <a:pt x="245" y="363"/>
                    </a:lnTo>
                    <a:lnTo>
                      <a:pt x="238" y="356"/>
                    </a:lnTo>
                    <a:lnTo>
                      <a:pt x="238" y="356"/>
                    </a:lnTo>
                    <a:cubicBezTo>
                      <a:pt x="238" y="356"/>
                      <a:pt x="241" y="359"/>
                      <a:pt x="239" y="359"/>
                    </a:cubicBezTo>
                    <a:cubicBezTo>
                      <a:pt x="238" y="359"/>
                      <a:pt x="236" y="358"/>
                      <a:pt x="232" y="356"/>
                    </a:cubicBezTo>
                    <a:cubicBezTo>
                      <a:pt x="225" y="343"/>
                      <a:pt x="212" y="336"/>
                      <a:pt x="198" y="323"/>
                    </a:cubicBezTo>
                    <a:lnTo>
                      <a:pt x="192" y="310"/>
                    </a:lnTo>
                    <a:lnTo>
                      <a:pt x="172" y="290"/>
                    </a:lnTo>
                    <a:lnTo>
                      <a:pt x="165" y="263"/>
                    </a:lnTo>
                    <a:lnTo>
                      <a:pt x="159" y="263"/>
                    </a:lnTo>
                    <a:lnTo>
                      <a:pt x="159" y="257"/>
                    </a:lnTo>
                    <a:cubicBezTo>
                      <a:pt x="159" y="250"/>
                      <a:pt x="152" y="244"/>
                      <a:pt x="152" y="230"/>
                    </a:cubicBezTo>
                    <a:lnTo>
                      <a:pt x="152" y="224"/>
                    </a:lnTo>
                    <a:lnTo>
                      <a:pt x="152" y="211"/>
                    </a:lnTo>
                    <a:cubicBezTo>
                      <a:pt x="154" y="209"/>
                      <a:pt x="154" y="209"/>
                      <a:pt x="155" y="209"/>
                    </a:cubicBezTo>
                    <a:lnTo>
                      <a:pt x="155" y="209"/>
                    </a:lnTo>
                    <a:cubicBezTo>
                      <a:pt x="155" y="209"/>
                      <a:pt x="155" y="209"/>
                      <a:pt x="155" y="209"/>
                    </a:cubicBezTo>
                    <a:lnTo>
                      <a:pt x="155" y="209"/>
                    </a:lnTo>
                    <a:lnTo>
                      <a:pt x="165" y="204"/>
                    </a:lnTo>
                    <a:cubicBezTo>
                      <a:pt x="172" y="197"/>
                      <a:pt x="172" y="197"/>
                      <a:pt x="165" y="197"/>
                    </a:cubicBezTo>
                    <a:lnTo>
                      <a:pt x="179" y="197"/>
                    </a:lnTo>
                    <a:lnTo>
                      <a:pt x="192" y="191"/>
                    </a:lnTo>
                    <a:close/>
                    <a:moveTo>
                      <a:pt x="368" y="0"/>
                    </a:moveTo>
                    <a:cubicBezTo>
                      <a:pt x="350" y="0"/>
                      <a:pt x="333" y="4"/>
                      <a:pt x="317" y="13"/>
                    </a:cubicBezTo>
                    <a:cubicBezTo>
                      <a:pt x="287" y="26"/>
                      <a:pt x="273" y="50"/>
                      <a:pt x="268" y="77"/>
                    </a:cubicBezTo>
                    <a:lnTo>
                      <a:pt x="268" y="77"/>
                    </a:lnTo>
                    <a:cubicBezTo>
                      <a:pt x="248" y="69"/>
                      <a:pt x="225" y="64"/>
                      <a:pt x="201" y="64"/>
                    </a:cubicBezTo>
                    <a:cubicBezTo>
                      <a:pt x="142" y="64"/>
                      <a:pt x="79" y="91"/>
                      <a:pt x="47" y="138"/>
                    </a:cubicBezTo>
                    <a:cubicBezTo>
                      <a:pt x="0" y="197"/>
                      <a:pt x="14" y="283"/>
                      <a:pt x="47" y="343"/>
                    </a:cubicBezTo>
                    <a:cubicBezTo>
                      <a:pt x="86" y="402"/>
                      <a:pt x="139" y="462"/>
                      <a:pt x="198" y="488"/>
                    </a:cubicBezTo>
                    <a:cubicBezTo>
                      <a:pt x="229" y="505"/>
                      <a:pt x="265" y="514"/>
                      <a:pt x="299" y="514"/>
                    </a:cubicBezTo>
                    <a:cubicBezTo>
                      <a:pt x="346" y="514"/>
                      <a:pt x="390" y="497"/>
                      <a:pt x="416" y="455"/>
                    </a:cubicBezTo>
                    <a:cubicBezTo>
                      <a:pt x="427" y="438"/>
                      <a:pt x="433" y="420"/>
                      <a:pt x="435" y="403"/>
                    </a:cubicBezTo>
                    <a:lnTo>
                      <a:pt x="435" y="403"/>
                    </a:lnTo>
                    <a:cubicBezTo>
                      <a:pt x="442" y="404"/>
                      <a:pt x="450" y="404"/>
                      <a:pt x="457" y="404"/>
                    </a:cubicBezTo>
                    <a:cubicBezTo>
                      <a:pt x="465" y="404"/>
                      <a:pt x="474" y="404"/>
                      <a:pt x="482" y="402"/>
                    </a:cubicBezTo>
                    <a:cubicBezTo>
                      <a:pt x="555" y="382"/>
                      <a:pt x="601" y="310"/>
                      <a:pt x="601" y="237"/>
                    </a:cubicBezTo>
                    <a:cubicBezTo>
                      <a:pt x="608" y="171"/>
                      <a:pt x="568" y="105"/>
                      <a:pt x="515" y="59"/>
                    </a:cubicBezTo>
                    <a:cubicBezTo>
                      <a:pt x="476" y="30"/>
                      <a:pt x="419" y="0"/>
                      <a:pt x="3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" name="Google Shape;2547;p37"/>
              <p:cNvSpPr/>
              <p:nvPr/>
            </p:nvSpPr>
            <p:spPr>
              <a:xfrm>
                <a:off x="3626478" y="2231386"/>
                <a:ext cx="18291" cy="18672"/>
              </a:xfrm>
              <a:custGeom>
                <a:rect b="b" l="l" r="r" t="t"/>
                <a:pathLst>
                  <a:path extrusionOk="0" h="540" w="529">
                    <a:moveTo>
                      <a:pt x="328" y="129"/>
                    </a:moveTo>
                    <a:cubicBezTo>
                      <a:pt x="329" y="129"/>
                      <a:pt x="330" y="129"/>
                      <a:pt x="330" y="130"/>
                    </a:cubicBezTo>
                    <a:lnTo>
                      <a:pt x="350" y="136"/>
                    </a:lnTo>
                    <a:cubicBezTo>
                      <a:pt x="348" y="134"/>
                      <a:pt x="347" y="133"/>
                      <a:pt x="347" y="133"/>
                    </a:cubicBezTo>
                    <a:lnTo>
                      <a:pt x="347" y="133"/>
                    </a:lnTo>
                    <a:cubicBezTo>
                      <a:pt x="348" y="133"/>
                      <a:pt x="352" y="136"/>
                      <a:pt x="357" y="136"/>
                    </a:cubicBezTo>
                    <a:cubicBezTo>
                      <a:pt x="357" y="136"/>
                      <a:pt x="365" y="145"/>
                      <a:pt x="365" y="145"/>
                    </a:cubicBezTo>
                    <a:lnTo>
                      <a:pt x="365" y="145"/>
                    </a:lnTo>
                    <a:lnTo>
                      <a:pt x="377" y="156"/>
                    </a:lnTo>
                    <a:lnTo>
                      <a:pt x="377" y="150"/>
                    </a:lnTo>
                    <a:lnTo>
                      <a:pt x="383" y="163"/>
                    </a:lnTo>
                    <a:lnTo>
                      <a:pt x="390" y="169"/>
                    </a:lnTo>
                    <a:cubicBezTo>
                      <a:pt x="390" y="174"/>
                      <a:pt x="390" y="187"/>
                      <a:pt x="390" y="187"/>
                    </a:cubicBezTo>
                    <a:lnTo>
                      <a:pt x="390" y="202"/>
                    </a:lnTo>
                    <a:lnTo>
                      <a:pt x="390" y="216"/>
                    </a:lnTo>
                    <a:cubicBezTo>
                      <a:pt x="390" y="221"/>
                      <a:pt x="385" y="231"/>
                      <a:pt x="387" y="231"/>
                    </a:cubicBezTo>
                    <a:cubicBezTo>
                      <a:pt x="388" y="231"/>
                      <a:pt x="389" y="230"/>
                      <a:pt x="390" y="229"/>
                    </a:cubicBezTo>
                    <a:lnTo>
                      <a:pt x="390" y="229"/>
                    </a:lnTo>
                    <a:lnTo>
                      <a:pt x="385" y="235"/>
                    </a:lnTo>
                    <a:lnTo>
                      <a:pt x="383" y="235"/>
                    </a:lnTo>
                    <a:cubicBezTo>
                      <a:pt x="350" y="222"/>
                      <a:pt x="330" y="216"/>
                      <a:pt x="304" y="196"/>
                    </a:cubicBezTo>
                    <a:cubicBezTo>
                      <a:pt x="299" y="193"/>
                      <a:pt x="295" y="191"/>
                      <a:pt x="290" y="188"/>
                    </a:cubicBezTo>
                    <a:lnTo>
                      <a:pt x="290" y="188"/>
                    </a:lnTo>
                    <a:lnTo>
                      <a:pt x="284" y="169"/>
                    </a:lnTo>
                    <a:lnTo>
                      <a:pt x="284" y="156"/>
                    </a:lnTo>
                    <a:lnTo>
                      <a:pt x="291" y="143"/>
                    </a:lnTo>
                    <a:lnTo>
                      <a:pt x="291" y="143"/>
                    </a:lnTo>
                    <a:cubicBezTo>
                      <a:pt x="289" y="146"/>
                      <a:pt x="289" y="147"/>
                      <a:pt x="288" y="147"/>
                    </a:cubicBezTo>
                    <a:cubicBezTo>
                      <a:pt x="287" y="147"/>
                      <a:pt x="290" y="135"/>
                      <a:pt x="290" y="135"/>
                    </a:cubicBezTo>
                    <a:cubicBezTo>
                      <a:pt x="291" y="135"/>
                      <a:pt x="291" y="136"/>
                      <a:pt x="291" y="136"/>
                    </a:cubicBezTo>
                    <a:lnTo>
                      <a:pt x="297" y="130"/>
                    </a:lnTo>
                    <a:lnTo>
                      <a:pt x="324" y="130"/>
                    </a:lnTo>
                    <a:cubicBezTo>
                      <a:pt x="327" y="130"/>
                      <a:pt x="328" y="129"/>
                      <a:pt x="328" y="129"/>
                    </a:cubicBezTo>
                    <a:close/>
                    <a:moveTo>
                      <a:pt x="381" y="242"/>
                    </a:moveTo>
                    <a:lnTo>
                      <a:pt x="377" y="249"/>
                    </a:lnTo>
                    <a:lnTo>
                      <a:pt x="377" y="242"/>
                    </a:lnTo>
                    <a:close/>
                    <a:moveTo>
                      <a:pt x="152" y="301"/>
                    </a:moveTo>
                    <a:cubicBezTo>
                      <a:pt x="165" y="308"/>
                      <a:pt x="172" y="315"/>
                      <a:pt x="185" y="315"/>
                    </a:cubicBezTo>
                    <a:cubicBezTo>
                      <a:pt x="172" y="315"/>
                      <a:pt x="192" y="321"/>
                      <a:pt x="198" y="321"/>
                    </a:cubicBezTo>
                    <a:cubicBezTo>
                      <a:pt x="203" y="322"/>
                      <a:pt x="207" y="323"/>
                      <a:pt x="212" y="323"/>
                    </a:cubicBezTo>
                    <a:cubicBezTo>
                      <a:pt x="213" y="323"/>
                      <a:pt x="214" y="323"/>
                      <a:pt x="215" y="323"/>
                    </a:cubicBezTo>
                    <a:lnTo>
                      <a:pt x="215" y="323"/>
                    </a:lnTo>
                    <a:cubicBezTo>
                      <a:pt x="218" y="329"/>
                      <a:pt x="222" y="335"/>
                      <a:pt x="225" y="341"/>
                    </a:cubicBezTo>
                    <a:cubicBezTo>
                      <a:pt x="238" y="354"/>
                      <a:pt x="245" y="361"/>
                      <a:pt x="251" y="374"/>
                    </a:cubicBezTo>
                    <a:lnTo>
                      <a:pt x="264" y="394"/>
                    </a:lnTo>
                    <a:lnTo>
                      <a:pt x="264" y="401"/>
                    </a:lnTo>
                    <a:cubicBezTo>
                      <a:pt x="264" y="403"/>
                      <a:pt x="264" y="407"/>
                      <a:pt x="264" y="407"/>
                    </a:cubicBezTo>
                    <a:lnTo>
                      <a:pt x="245" y="407"/>
                    </a:lnTo>
                    <a:lnTo>
                      <a:pt x="225" y="401"/>
                    </a:lnTo>
                    <a:lnTo>
                      <a:pt x="211" y="401"/>
                    </a:lnTo>
                    <a:cubicBezTo>
                      <a:pt x="205" y="401"/>
                      <a:pt x="198" y="394"/>
                      <a:pt x="192" y="394"/>
                    </a:cubicBezTo>
                    <a:lnTo>
                      <a:pt x="185" y="394"/>
                    </a:lnTo>
                    <a:lnTo>
                      <a:pt x="178" y="387"/>
                    </a:lnTo>
                    <a:lnTo>
                      <a:pt x="172" y="387"/>
                    </a:lnTo>
                    <a:lnTo>
                      <a:pt x="172" y="381"/>
                    </a:lnTo>
                    <a:lnTo>
                      <a:pt x="165" y="374"/>
                    </a:lnTo>
                    <a:cubicBezTo>
                      <a:pt x="161" y="372"/>
                      <a:pt x="159" y="371"/>
                      <a:pt x="159" y="371"/>
                    </a:cubicBezTo>
                    <a:lnTo>
                      <a:pt x="159" y="371"/>
                    </a:lnTo>
                    <a:cubicBezTo>
                      <a:pt x="159" y="371"/>
                      <a:pt x="163" y="374"/>
                      <a:pt x="159" y="374"/>
                    </a:cubicBezTo>
                    <a:lnTo>
                      <a:pt x="152" y="354"/>
                    </a:lnTo>
                    <a:lnTo>
                      <a:pt x="145" y="348"/>
                    </a:lnTo>
                    <a:lnTo>
                      <a:pt x="145" y="348"/>
                    </a:lnTo>
                    <a:cubicBezTo>
                      <a:pt x="147" y="349"/>
                      <a:pt x="148" y="350"/>
                      <a:pt x="148" y="350"/>
                    </a:cubicBezTo>
                    <a:cubicBezTo>
                      <a:pt x="150" y="350"/>
                      <a:pt x="145" y="341"/>
                      <a:pt x="145" y="341"/>
                    </a:cubicBezTo>
                    <a:lnTo>
                      <a:pt x="139" y="321"/>
                    </a:lnTo>
                    <a:lnTo>
                      <a:pt x="139" y="308"/>
                    </a:lnTo>
                    <a:lnTo>
                      <a:pt x="139" y="301"/>
                    </a:lnTo>
                    <a:close/>
                    <a:moveTo>
                      <a:pt x="327" y="0"/>
                    </a:moveTo>
                    <a:cubicBezTo>
                      <a:pt x="270" y="0"/>
                      <a:pt x="216" y="23"/>
                      <a:pt x="178" y="70"/>
                    </a:cubicBezTo>
                    <a:cubicBezTo>
                      <a:pt x="158" y="101"/>
                      <a:pt x="152" y="136"/>
                      <a:pt x="154" y="170"/>
                    </a:cubicBezTo>
                    <a:lnTo>
                      <a:pt x="154" y="170"/>
                    </a:lnTo>
                    <a:cubicBezTo>
                      <a:pt x="148" y="169"/>
                      <a:pt x="141" y="169"/>
                      <a:pt x="135" y="169"/>
                    </a:cubicBezTo>
                    <a:cubicBezTo>
                      <a:pt x="130" y="169"/>
                      <a:pt x="124" y="169"/>
                      <a:pt x="119" y="169"/>
                    </a:cubicBezTo>
                    <a:cubicBezTo>
                      <a:pt x="79" y="176"/>
                      <a:pt x="40" y="189"/>
                      <a:pt x="20" y="229"/>
                    </a:cubicBezTo>
                    <a:cubicBezTo>
                      <a:pt x="0" y="262"/>
                      <a:pt x="0" y="301"/>
                      <a:pt x="7" y="341"/>
                    </a:cubicBezTo>
                    <a:cubicBezTo>
                      <a:pt x="20" y="407"/>
                      <a:pt x="53" y="467"/>
                      <a:pt x="106" y="500"/>
                    </a:cubicBezTo>
                    <a:cubicBezTo>
                      <a:pt x="165" y="533"/>
                      <a:pt x="231" y="539"/>
                      <a:pt x="291" y="539"/>
                    </a:cubicBezTo>
                    <a:cubicBezTo>
                      <a:pt x="330" y="533"/>
                      <a:pt x="370" y="519"/>
                      <a:pt x="390" y="480"/>
                    </a:cubicBezTo>
                    <a:cubicBezTo>
                      <a:pt x="410" y="447"/>
                      <a:pt x="403" y="401"/>
                      <a:pt x="390" y="368"/>
                    </a:cubicBezTo>
                    <a:cubicBezTo>
                      <a:pt x="389" y="366"/>
                      <a:pt x="389" y="364"/>
                      <a:pt x="388" y="362"/>
                    </a:cubicBezTo>
                    <a:lnTo>
                      <a:pt x="388" y="362"/>
                    </a:lnTo>
                    <a:cubicBezTo>
                      <a:pt x="427" y="362"/>
                      <a:pt x="459" y="342"/>
                      <a:pt x="482" y="308"/>
                    </a:cubicBezTo>
                    <a:cubicBezTo>
                      <a:pt x="522" y="262"/>
                      <a:pt x="528" y="183"/>
                      <a:pt x="509" y="130"/>
                    </a:cubicBezTo>
                    <a:cubicBezTo>
                      <a:pt x="482" y="64"/>
                      <a:pt x="429" y="18"/>
                      <a:pt x="370" y="4"/>
                    </a:cubicBezTo>
                    <a:cubicBezTo>
                      <a:pt x="356" y="2"/>
                      <a:pt x="341" y="0"/>
                      <a:pt x="3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8" name="Google Shape;2548;p37"/>
              <p:cNvSpPr/>
              <p:nvPr/>
            </p:nvSpPr>
            <p:spPr>
              <a:xfrm>
                <a:off x="3649057" y="2238821"/>
                <a:ext cx="15110" cy="13001"/>
              </a:xfrm>
              <a:custGeom>
                <a:rect b="b" l="l" r="r" t="t"/>
                <a:pathLst>
                  <a:path extrusionOk="0" h="376" w="437">
                    <a:moveTo>
                      <a:pt x="121" y="136"/>
                    </a:moveTo>
                    <a:cubicBezTo>
                      <a:pt x="121" y="137"/>
                      <a:pt x="120" y="137"/>
                      <a:pt x="120" y="137"/>
                    </a:cubicBezTo>
                    <a:cubicBezTo>
                      <a:pt x="120" y="137"/>
                      <a:pt x="120" y="137"/>
                      <a:pt x="120" y="137"/>
                    </a:cubicBezTo>
                    <a:lnTo>
                      <a:pt x="120" y="137"/>
                    </a:lnTo>
                    <a:cubicBezTo>
                      <a:pt x="120" y="136"/>
                      <a:pt x="121" y="136"/>
                      <a:pt x="121" y="136"/>
                    </a:cubicBezTo>
                    <a:close/>
                    <a:moveTo>
                      <a:pt x="132" y="122"/>
                    </a:moveTo>
                    <a:lnTo>
                      <a:pt x="140" y="126"/>
                    </a:lnTo>
                    <a:lnTo>
                      <a:pt x="153" y="126"/>
                    </a:lnTo>
                    <a:cubicBezTo>
                      <a:pt x="166" y="133"/>
                      <a:pt x="179" y="133"/>
                      <a:pt x="192" y="139"/>
                    </a:cubicBezTo>
                    <a:lnTo>
                      <a:pt x="212" y="146"/>
                    </a:lnTo>
                    <a:lnTo>
                      <a:pt x="225" y="146"/>
                    </a:lnTo>
                    <a:cubicBezTo>
                      <a:pt x="217" y="146"/>
                      <a:pt x="225" y="149"/>
                      <a:pt x="228" y="149"/>
                    </a:cubicBezTo>
                    <a:cubicBezTo>
                      <a:pt x="230" y="149"/>
                      <a:pt x="230" y="148"/>
                      <a:pt x="225" y="146"/>
                    </a:cubicBezTo>
                    <a:lnTo>
                      <a:pt x="225" y="146"/>
                    </a:lnTo>
                    <a:cubicBezTo>
                      <a:pt x="239" y="153"/>
                      <a:pt x="252" y="159"/>
                      <a:pt x="258" y="166"/>
                    </a:cubicBezTo>
                    <a:lnTo>
                      <a:pt x="265" y="172"/>
                    </a:lnTo>
                    <a:lnTo>
                      <a:pt x="272" y="179"/>
                    </a:lnTo>
                    <a:lnTo>
                      <a:pt x="278" y="186"/>
                    </a:lnTo>
                    <a:cubicBezTo>
                      <a:pt x="279" y="187"/>
                      <a:pt x="280" y="188"/>
                      <a:pt x="281" y="188"/>
                    </a:cubicBezTo>
                    <a:lnTo>
                      <a:pt x="281" y="188"/>
                    </a:lnTo>
                    <a:lnTo>
                      <a:pt x="283" y="194"/>
                    </a:lnTo>
                    <a:cubicBezTo>
                      <a:pt x="283" y="194"/>
                      <a:pt x="283" y="194"/>
                      <a:pt x="282" y="194"/>
                    </a:cubicBezTo>
                    <a:lnTo>
                      <a:pt x="282" y="194"/>
                    </a:lnTo>
                    <a:cubicBezTo>
                      <a:pt x="282" y="194"/>
                      <a:pt x="282" y="195"/>
                      <a:pt x="285" y="199"/>
                    </a:cubicBezTo>
                    <a:lnTo>
                      <a:pt x="283" y="194"/>
                    </a:lnTo>
                    <a:lnTo>
                      <a:pt x="283" y="194"/>
                    </a:lnTo>
                    <a:cubicBezTo>
                      <a:pt x="284" y="195"/>
                      <a:pt x="285" y="197"/>
                      <a:pt x="285" y="199"/>
                    </a:cubicBezTo>
                    <a:lnTo>
                      <a:pt x="291" y="219"/>
                    </a:lnTo>
                    <a:lnTo>
                      <a:pt x="291" y="225"/>
                    </a:lnTo>
                    <a:lnTo>
                      <a:pt x="285" y="238"/>
                    </a:lnTo>
                    <a:lnTo>
                      <a:pt x="278" y="245"/>
                    </a:lnTo>
                    <a:lnTo>
                      <a:pt x="219" y="245"/>
                    </a:lnTo>
                    <a:lnTo>
                      <a:pt x="199" y="238"/>
                    </a:lnTo>
                    <a:lnTo>
                      <a:pt x="186" y="232"/>
                    </a:lnTo>
                    <a:cubicBezTo>
                      <a:pt x="179" y="232"/>
                      <a:pt x="173" y="225"/>
                      <a:pt x="166" y="225"/>
                    </a:cubicBezTo>
                    <a:cubicBezTo>
                      <a:pt x="159" y="219"/>
                      <a:pt x="146" y="212"/>
                      <a:pt x="140" y="205"/>
                    </a:cubicBezTo>
                    <a:lnTo>
                      <a:pt x="140" y="205"/>
                    </a:lnTo>
                    <a:lnTo>
                      <a:pt x="133" y="199"/>
                    </a:lnTo>
                    <a:lnTo>
                      <a:pt x="113" y="186"/>
                    </a:lnTo>
                    <a:lnTo>
                      <a:pt x="120" y="186"/>
                    </a:lnTo>
                    <a:lnTo>
                      <a:pt x="113" y="179"/>
                    </a:lnTo>
                    <a:lnTo>
                      <a:pt x="111" y="177"/>
                    </a:lnTo>
                    <a:lnTo>
                      <a:pt x="111" y="177"/>
                    </a:lnTo>
                    <a:cubicBezTo>
                      <a:pt x="112" y="175"/>
                      <a:pt x="112" y="174"/>
                      <a:pt x="113" y="172"/>
                    </a:cubicBezTo>
                    <a:lnTo>
                      <a:pt x="120" y="159"/>
                    </a:lnTo>
                    <a:cubicBezTo>
                      <a:pt x="120" y="157"/>
                      <a:pt x="120" y="154"/>
                      <a:pt x="120" y="153"/>
                    </a:cubicBezTo>
                    <a:lnTo>
                      <a:pt x="120" y="139"/>
                    </a:lnTo>
                    <a:lnTo>
                      <a:pt x="122" y="135"/>
                    </a:lnTo>
                    <a:lnTo>
                      <a:pt x="122" y="135"/>
                    </a:lnTo>
                    <a:cubicBezTo>
                      <a:pt x="123" y="135"/>
                      <a:pt x="124" y="134"/>
                      <a:pt x="125" y="133"/>
                    </a:cubicBezTo>
                    <a:lnTo>
                      <a:pt x="126" y="133"/>
                    </a:lnTo>
                    <a:lnTo>
                      <a:pt x="126" y="131"/>
                    </a:lnTo>
                    <a:lnTo>
                      <a:pt x="126" y="131"/>
                    </a:lnTo>
                    <a:cubicBezTo>
                      <a:pt x="129" y="129"/>
                      <a:pt x="131" y="126"/>
                      <a:pt x="132" y="122"/>
                    </a:cubicBezTo>
                    <a:close/>
                    <a:moveTo>
                      <a:pt x="283" y="243"/>
                    </a:moveTo>
                    <a:cubicBezTo>
                      <a:pt x="284" y="243"/>
                      <a:pt x="285" y="244"/>
                      <a:pt x="285" y="245"/>
                    </a:cubicBezTo>
                    <a:lnTo>
                      <a:pt x="279" y="245"/>
                    </a:lnTo>
                    <a:cubicBezTo>
                      <a:pt x="280" y="244"/>
                      <a:pt x="282" y="243"/>
                      <a:pt x="283" y="243"/>
                    </a:cubicBezTo>
                    <a:close/>
                    <a:moveTo>
                      <a:pt x="113" y="1"/>
                    </a:moveTo>
                    <a:cubicBezTo>
                      <a:pt x="87" y="7"/>
                      <a:pt x="54" y="20"/>
                      <a:pt x="41" y="47"/>
                    </a:cubicBezTo>
                    <a:cubicBezTo>
                      <a:pt x="21" y="67"/>
                      <a:pt x="7" y="93"/>
                      <a:pt x="1" y="126"/>
                    </a:cubicBezTo>
                    <a:cubicBezTo>
                      <a:pt x="1" y="139"/>
                      <a:pt x="1" y="146"/>
                      <a:pt x="1" y="159"/>
                    </a:cubicBezTo>
                    <a:cubicBezTo>
                      <a:pt x="1" y="163"/>
                      <a:pt x="4" y="170"/>
                      <a:pt x="7" y="177"/>
                    </a:cubicBezTo>
                    <a:lnTo>
                      <a:pt x="7" y="177"/>
                    </a:lnTo>
                    <a:cubicBezTo>
                      <a:pt x="5" y="217"/>
                      <a:pt x="27" y="252"/>
                      <a:pt x="54" y="278"/>
                    </a:cubicBezTo>
                    <a:cubicBezTo>
                      <a:pt x="104" y="334"/>
                      <a:pt x="186" y="375"/>
                      <a:pt x="262" y="375"/>
                    </a:cubicBezTo>
                    <a:cubicBezTo>
                      <a:pt x="277" y="375"/>
                      <a:pt x="291" y="374"/>
                      <a:pt x="305" y="370"/>
                    </a:cubicBezTo>
                    <a:cubicBezTo>
                      <a:pt x="397" y="344"/>
                      <a:pt x="437" y="245"/>
                      <a:pt x="404" y="159"/>
                    </a:cubicBezTo>
                    <a:cubicBezTo>
                      <a:pt x="384" y="113"/>
                      <a:pt x="357" y="80"/>
                      <a:pt x="318" y="60"/>
                    </a:cubicBezTo>
                    <a:cubicBezTo>
                      <a:pt x="278" y="34"/>
                      <a:pt x="239" y="20"/>
                      <a:pt x="199" y="14"/>
                    </a:cubicBezTo>
                    <a:cubicBezTo>
                      <a:pt x="173" y="7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37"/>
              <p:cNvSpPr/>
              <p:nvPr/>
            </p:nvSpPr>
            <p:spPr>
              <a:xfrm>
                <a:off x="3642902" y="2248779"/>
                <a:ext cx="16493" cy="13070"/>
              </a:xfrm>
              <a:custGeom>
                <a:rect b="b" l="l" r="r" t="t"/>
                <a:pathLst>
                  <a:path extrusionOk="0" h="378" w="477">
                    <a:moveTo>
                      <a:pt x="179" y="135"/>
                    </a:moveTo>
                    <a:cubicBezTo>
                      <a:pt x="177" y="135"/>
                      <a:pt x="174" y="136"/>
                      <a:pt x="173" y="137"/>
                    </a:cubicBezTo>
                    <a:lnTo>
                      <a:pt x="173" y="137"/>
                    </a:lnTo>
                    <a:cubicBezTo>
                      <a:pt x="172" y="136"/>
                      <a:pt x="170" y="135"/>
                      <a:pt x="166" y="135"/>
                    </a:cubicBezTo>
                    <a:close/>
                    <a:moveTo>
                      <a:pt x="166" y="135"/>
                    </a:moveTo>
                    <a:lnTo>
                      <a:pt x="164" y="137"/>
                    </a:lnTo>
                    <a:lnTo>
                      <a:pt x="164" y="137"/>
                    </a:lnTo>
                    <a:cubicBezTo>
                      <a:pt x="162" y="137"/>
                      <a:pt x="161" y="136"/>
                      <a:pt x="159" y="135"/>
                    </a:cubicBezTo>
                    <a:close/>
                    <a:moveTo>
                      <a:pt x="199" y="142"/>
                    </a:moveTo>
                    <a:cubicBezTo>
                      <a:pt x="197" y="142"/>
                      <a:pt x="198" y="143"/>
                      <a:pt x="200" y="143"/>
                    </a:cubicBezTo>
                    <a:lnTo>
                      <a:pt x="200" y="143"/>
                    </a:lnTo>
                    <a:lnTo>
                      <a:pt x="199" y="142"/>
                    </a:lnTo>
                    <a:close/>
                    <a:moveTo>
                      <a:pt x="159" y="135"/>
                    </a:moveTo>
                    <a:cubicBezTo>
                      <a:pt x="159" y="140"/>
                      <a:pt x="156" y="145"/>
                      <a:pt x="156" y="145"/>
                    </a:cubicBezTo>
                    <a:cubicBezTo>
                      <a:pt x="156" y="145"/>
                      <a:pt x="157" y="144"/>
                      <a:pt x="157" y="144"/>
                    </a:cubicBezTo>
                    <a:lnTo>
                      <a:pt x="157" y="144"/>
                    </a:lnTo>
                    <a:cubicBezTo>
                      <a:pt x="156" y="146"/>
                      <a:pt x="155" y="148"/>
                      <a:pt x="152" y="148"/>
                    </a:cubicBezTo>
                    <a:lnTo>
                      <a:pt x="159" y="135"/>
                    </a:lnTo>
                    <a:close/>
                    <a:moveTo>
                      <a:pt x="156" y="151"/>
                    </a:moveTo>
                    <a:lnTo>
                      <a:pt x="156" y="151"/>
                    </a:lnTo>
                    <a:cubicBezTo>
                      <a:pt x="156" y="151"/>
                      <a:pt x="156" y="151"/>
                      <a:pt x="156" y="151"/>
                    </a:cubicBezTo>
                    <a:lnTo>
                      <a:pt x="156" y="151"/>
                    </a:lnTo>
                    <a:cubicBezTo>
                      <a:pt x="156" y="151"/>
                      <a:pt x="156" y="151"/>
                      <a:pt x="156" y="151"/>
                    </a:cubicBezTo>
                    <a:close/>
                    <a:moveTo>
                      <a:pt x="157" y="152"/>
                    </a:moveTo>
                    <a:cubicBezTo>
                      <a:pt x="157" y="152"/>
                      <a:pt x="158" y="153"/>
                      <a:pt x="158" y="154"/>
                    </a:cubicBezTo>
                    <a:lnTo>
                      <a:pt x="158" y="154"/>
                    </a:lnTo>
                    <a:cubicBezTo>
                      <a:pt x="157" y="153"/>
                      <a:pt x="157" y="153"/>
                      <a:pt x="157" y="152"/>
                    </a:cubicBezTo>
                    <a:lnTo>
                      <a:pt x="157" y="152"/>
                    </a:lnTo>
                    <a:cubicBezTo>
                      <a:pt x="157" y="152"/>
                      <a:pt x="157" y="152"/>
                      <a:pt x="157" y="152"/>
                    </a:cubicBezTo>
                    <a:close/>
                    <a:moveTo>
                      <a:pt x="159" y="176"/>
                    </a:moveTo>
                    <a:cubicBezTo>
                      <a:pt x="160" y="179"/>
                      <a:pt x="162" y="183"/>
                      <a:pt x="161" y="183"/>
                    </a:cubicBezTo>
                    <a:cubicBezTo>
                      <a:pt x="160" y="183"/>
                      <a:pt x="160" y="182"/>
                      <a:pt x="159" y="181"/>
                    </a:cubicBezTo>
                    <a:lnTo>
                      <a:pt x="159" y="176"/>
                    </a:lnTo>
                    <a:close/>
                    <a:moveTo>
                      <a:pt x="337" y="247"/>
                    </a:moveTo>
                    <a:cubicBezTo>
                      <a:pt x="336" y="249"/>
                      <a:pt x="335" y="249"/>
                      <a:pt x="335" y="249"/>
                    </a:cubicBezTo>
                    <a:lnTo>
                      <a:pt x="335" y="249"/>
                    </a:lnTo>
                    <a:cubicBezTo>
                      <a:pt x="335" y="249"/>
                      <a:pt x="336" y="248"/>
                      <a:pt x="336" y="247"/>
                    </a:cubicBezTo>
                    <a:close/>
                    <a:moveTo>
                      <a:pt x="179" y="135"/>
                    </a:moveTo>
                    <a:lnTo>
                      <a:pt x="185" y="142"/>
                    </a:lnTo>
                    <a:lnTo>
                      <a:pt x="205" y="142"/>
                    </a:lnTo>
                    <a:cubicBezTo>
                      <a:pt x="210" y="144"/>
                      <a:pt x="210" y="145"/>
                      <a:pt x="208" y="145"/>
                    </a:cubicBezTo>
                    <a:cubicBezTo>
                      <a:pt x="206" y="145"/>
                      <a:pt x="203" y="144"/>
                      <a:pt x="200" y="143"/>
                    </a:cubicBezTo>
                    <a:lnTo>
                      <a:pt x="200" y="143"/>
                    </a:lnTo>
                    <a:lnTo>
                      <a:pt x="205" y="148"/>
                    </a:lnTo>
                    <a:lnTo>
                      <a:pt x="232" y="162"/>
                    </a:lnTo>
                    <a:cubicBezTo>
                      <a:pt x="233" y="163"/>
                      <a:pt x="235" y="165"/>
                      <a:pt x="238" y="168"/>
                    </a:cubicBezTo>
                    <a:lnTo>
                      <a:pt x="252" y="181"/>
                    </a:lnTo>
                    <a:lnTo>
                      <a:pt x="291" y="214"/>
                    </a:lnTo>
                    <a:cubicBezTo>
                      <a:pt x="304" y="228"/>
                      <a:pt x="318" y="234"/>
                      <a:pt x="331" y="247"/>
                    </a:cubicBezTo>
                    <a:lnTo>
                      <a:pt x="324" y="254"/>
                    </a:lnTo>
                    <a:cubicBezTo>
                      <a:pt x="323" y="254"/>
                      <a:pt x="323" y="255"/>
                      <a:pt x="322" y="255"/>
                    </a:cubicBezTo>
                    <a:lnTo>
                      <a:pt x="322" y="255"/>
                    </a:lnTo>
                    <a:cubicBezTo>
                      <a:pt x="322" y="255"/>
                      <a:pt x="321" y="254"/>
                      <a:pt x="318" y="254"/>
                    </a:cubicBezTo>
                    <a:lnTo>
                      <a:pt x="265" y="254"/>
                    </a:lnTo>
                    <a:cubicBezTo>
                      <a:pt x="269" y="254"/>
                      <a:pt x="262" y="251"/>
                      <a:pt x="260" y="251"/>
                    </a:cubicBezTo>
                    <a:lnTo>
                      <a:pt x="260" y="251"/>
                    </a:lnTo>
                    <a:cubicBezTo>
                      <a:pt x="260" y="251"/>
                      <a:pt x="260" y="252"/>
                      <a:pt x="265" y="254"/>
                    </a:cubicBezTo>
                    <a:lnTo>
                      <a:pt x="245" y="247"/>
                    </a:lnTo>
                    <a:cubicBezTo>
                      <a:pt x="243" y="247"/>
                      <a:pt x="241" y="248"/>
                      <a:pt x="239" y="248"/>
                    </a:cubicBezTo>
                    <a:lnTo>
                      <a:pt x="239" y="248"/>
                    </a:lnTo>
                    <a:cubicBezTo>
                      <a:pt x="230" y="243"/>
                      <a:pt x="223" y="239"/>
                      <a:pt x="219" y="234"/>
                    </a:cubicBezTo>
                    <a:lnTo>
                      <a:pt x="205" y="228"/>
                    </a:lnTo>
                    <a:lnTo>
                      <a:pt x="199" y="221"/>
                    </a:lnTo>
                    <a:lnTo>
                      <a:pt x="185" y="214"/>
                    </a:lnTo>
                    <a:lnTo>
                      <a:pt x="179" y="201"/>
                    </a:lnTo>
                    <a:lnTo>
                      <a:pt x="172" y="188"/>
                    </a:lnTo>
                    <a:lnTo>
                      <a:pt x="159" y="175"/>
                    </a:lnTo>
                    <a:lnTo>
                      <a:pt x="159" y="168"/>
                    </a:lnTo>
                    <a:lnTo>
                      <a:pt x="159" y="162"/>
                    </a:lnTo>
                    <a:lnTo>
                      <a:pt x="159" y="148"/>
                    </a:lnTo>
                    <a:lnTo>
                      <a:pt x="159" y="142"/>
                    </a:lnTo>
                    <a:cubicBezTo>
                      <a:pt x="159" y="142"/>
                      <a:pt x="164" y="140"/>
                      <a:pt x="166" y="138"/>
                    </a:cubicBezTo>
                    <a:lnTo>
                      <a:pt x="166" y="138"/>
                    </a:lnTo>
                    <a:cubicBezTo>
                      <a:pt x="167" y="138"/>
                      <a:pt x="169" y="138"/>
                      <a:pt x="170" y="138"/>
                    </a:cubicBezTo>
                    <a:cubicBezTo>
                      <a:pt x="170" y="138"/>
                      <a:pt x="171" y="138"/>
                      <a:pt x="171" y="138"/>
                    </a:cubicBezTo>
                    <a:lnTo>
                      <a:pt x="171" y="138"/>
                    </a:lnTo>
                    <a:cubicBezTo>
                      <a:pt x="171" y="138"/>
                      <a:pt x="171" y="138"/>
                      <a:pt x="172" y="138"/>
                    </a:cubicBezTo>
                    <a:cubicBezTo>
                      <a:pt x="172" y="138"/>
                      <a:pt x="174" y="137"/>
                      <a:pt x="179" y="135"/>
                    </a:cubicBezTo>
                    <a:close/>
                    <a:moveTo>
                      <a:pt x="180" y="1"/>
                    </a:moveTo>
                    <a:cubicBezTo>
                      <a:pt x="143" y="1"/>
                      <a:pt x="104" y="11"/>
                      <a:pt x="73" y="36"/>
                    </a:cubicBezTo>
                    <a:cubicBezTo>
                      <a:pt x="1" y="96"/>
                      <a:pt x="7" y="214"/>
                      <a:pt x="73" y="274"/>
                    </a:cubicBezTo>
                    <a:cubicBezTo>
                      <a:pt x="113" y="307"/>
                      <a:pt x="152" y="327"/>
                      <a:pt x="199" y="340"/>
                    </a:cubicBezTo>
                    <a:cubicBezTo>
                      <a:pt x="204" y="342"/>
                      <a:pt x="210" y="345"/>
                      <a:pt x="216" y="347"/>
                    </a:cubicBezTo>
                    <a:lnTo>
                      <a:pt x="216" y="347"/>
                    </a:lnTo>
                    <a:cubicBezTo>
                      <a:pt x="234" y="358"/>
                      <a:pt x="255" y="367"/>
                      <a:pt x="271" y="373"/>
                    </a:cubicBezTo>
                    <a:cubicBezTo>
                      <a:pt x="285" y="376"/>
                      <a:pt x="299" y="378"/>
                      <a:pt x="314" y="378"/>
                    </a:cubicBezTo>
                    <a:cubicBezTo>
                      <a:pt x="329" y="378"/>
                      <a:pt x="344" y="376"/>
                      <a:pt x="357" y="373"/>
                    </a:cubicBezTo>
                    <a:cubicBezTo>
                      <a:pt x="410" y="366"/>
                      <a:pt x="450" y="327"/>
                      <a:pt x="463" y="281"/>
                    </a:cubicBezTo>
                    <a:cubicBezTo>
                      <a:pt x="476" y="228"/>
                      <a:pt x="456" y="175"/>
                      <a:pt x="417" y="148"/>
                    </a:cubicBezTo>
                    <a:cubicBezTo>
                      <a:pt x="384" y="122"/>
                      <a:pt x="357" y="96"/>
                      <a:pt x="331" y="69"/>
                    </a:cubicBezTo>
                    <a:cubicBezTo>
                      <a:pt x="298" y="43"/>
                      <a:pt x="258" y="16"/>
                      <a:pt x="212" y="3"/>
                    </a:cubicBezTo>
                    <a:cubicBezTo>
                      <a:pt x="202" y="2"/>
                      <a:pt x="191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" name="Google Shape;2550;p37"/>
              <p:cNvSpPr/>
              <p:nvPr/>
            </p:nvSpPr>
            <p:spPr>
              <a:xfrm>
                <a:off x="3666864" y="2244906"/>
                <a:ext cx="15802" cy="11998"/>
              </a:xfrm>
              <a:custGeom>
                <a:rect b="b" l="l" r="r" t="t"/>
                <a:pathLst>
                  <a:path extrusionOk="0" h="347" w="457">
                    <a:moveTo>
                      <a:pt x="199" y="109"/>
                    </a:moveTo>
                    <a:cubicBezTo>
                      <a:pt x="206" y="115"/>
                      <a:pt x="212" y="115"/>
                      <a:pt x="225" y="115"/>
                    </a:cubicBezTo>
                    <a:lnTo>
                      <a:pt x="232" y="122"/>
                    </a:lnTo>
                    <a:lnTo>
                      <a:pt x="252" y="128"/>
                    </a:lnTo>
                    <a:lnTo>
                      <a:pt x="272" y="142"/>
                    </a:lnTo>
                    <a:lnTo>
                      <a:pt x="285" y="148"/>
                    </a:lnTo>
                    <a:lnTo>
                      <a:pt x="291" y="155"/>
                    </a:lnTo>
                    <a:lnTo>
                      <a:pt x="298" y="161"/>
                    </a:lnTo>
                    <a:lnTo>
                      <a:pt x="311" y="168"/>
                    </a:lnTo>
                    <a:lnTo>
                      <a:pt x="324" y="181"/>
                    </a:lnTo>
                    <a:lnTo>
                      <a:pt x="338" y="194"/>
                    </a:lnTo>
                    <a:cubicBezTo>
                      <a:pt x="336" y="192"/>
                      <a:pt x="335" y="192"/>
                      <a:pt x="335" y="192"/>
                    </a:cubicBezTo>
                    <a:lnTo>
                      <a:pt x="335" y="192"/>
                    </a:lnTo>
                    <a:cubicBezTo>
                      <a:pt x="334" y="192"/>
                      <a:pt x="338" y="196"/>
                      <a:pt x="338" y="201"/>
                    </a:cubicBezTo>
                    <a:lnTo>
                      <a:pt x="338" y="208"/>
                    </a:lnTo>
                    <a:lnTo>
                      <a:pt x="331" y="214"/>
                    </a:lnTo>
                    <a:cubicBezTo>
                      <a:pt x="331" y="214"/>
                      <a:pt x="338" y="208"/>
                      <a:pt x="331" y="208"/>
                    </a:cubicBezTo>
                    <a:lnTo>
                      <a:pt x="318" y="214"/>
                    </a:lnTo>
                    <a:lnTo>
                      <a:pt x="311" y="221"/>
                    </a:lnTo>
                    <a:cubicBezTo>
                      <a:pt x="311" y="221"/>
                      <a:pt x="310" y="221"/>
                      <a:pt x="309" y="222"/>
                    </a:cubicBezTo>
                    <a:lnTo>
                      <a:pt x="309" y="222"/>
                    </a:lnTo>
                    <a:cubicBezTo>
                      <a:pt x="309" y="221"/>
                      <a:pt x="308" y="221"/>
                      <a:pt x="305" y="221"/>
                    </a:cubicBezTo>
                    <a:lnTo>
                      <a:pt x="285" y="227"/>
                    </a:lnTo>
                    <a:cubicBezTo>
                      <a:pt x="278" y="234"/>
                      <a:pt x="272" y="234"/>
                      <a:pt x="265" y="234"/>
                    </a:cubicBezTo>
                    <a:lnTo>
                      <a:pt x="188" y="234"/>
                    </a:lnTo>
                    <a:cubicBezTo>
                      <a:pt x="182" y="232"/>
                      <a:pt x="177" y="230"/>
                      <a:pt x="173" y="227"/>
                    </a:cubicBezTo>
                    <a:lnTo>
                      <a:pt x="153" y="221"/>
                    </a:lnTo>
                    <a:lnTo>
                      <a:pt x="146" y="214"/>
                    </a:lnTo>
                    <a:lnTo>
                      <a:pt x="140" y="208"/>
                    </a:lnTo>
                    <a:lnTo>
                      <a:pt x="133" y="201"/>
                    </a:lnTo>
                    <a:lnTo>
                      <a:pt x="123" y="186"/>
                    </a:lnTo>
                    <a:lnTo>
                      <a:pt x="123" y="186"/>
                    </a:lnTo>
                    <a:cubicBezTo>
                      <a:pt x="123" y="186"/>
                      <a:pt x="123" y="186"/>
                      <a:pt x="123" y="186"/>
                    </a:cubicBezTo>
                    <a:cubicBezTo>
                      <a:pt x="122" y="186"/>
                      <a:pt x="122" y="185"/>
                      <a:pt x="120" y="181"/>
                    </a:cubicBezTo>
                    <a:lnTo>
                      <a:pt x="120" y="181"/>
                    </a:lnTo>
                    <a:lnTo>
                      <a:pt x="123" y="186"/>
                    </a:lnTo>
                    <a:cubicBezTo>
                      <a:pt x="123" y="184"/>
                      <a:pt x="121" y="180"/>
                      <a:pt x="120" y="180"/>
                    </a:cubicBezTo>
                    <a:cubicBezTo>
                      <a:pt x="120" y="180"/>
                      <a:pt x="120" y="180"/>
                      <a:pt x="120" y="181"/>
                    </a:cubicBezTo>
                    <a:lnTo>
                      <a:pt x="120" y="168"/>
                    </a:lnTo>
                    <a:lnTo>
                      <a:pt x="120" y="161"/>
                    </a:lnTo>
                    <a:lnTo>
                      <a:pt x="120" y="148"/>
                    </a:lnTo>
                    <a:lnTo>
                      <a:pt x="126" y="142"/>
                    </a:lnTo>
                    <a:cubicBezTo>
                      <a:pt x="126" y="142"/>
                      <a:pt x="131" y="133"/>
                      <a:pt x="129" y="133"/>
                    </a:cubicBezTo>
                    <a:lnTo>
                      <a:pt x="129" y="133"/>
                    </a:lnTo>
                    <a:cubicBezTo>
                      <a:pt x="128" y="133"/>
                      <a:pt x="128" y="134"/>
                      <a:pt x="126" y="135"/>
                    </a:cubicBezTo>
                    <a:lnTo>
                      <a:pt x="133" y="128"/>
                    </a:lnTo>
                    <a:lnTo>
                      <a:pt x="146" y="122"/>
                    </a:lnTo>
                    <a:lnTo>
                      <a:pt x="159" y="115"/>
                    </a:lnTo>
                    <a:lnTo>
                      <a:pt x="178" y="109"/>
                    </a:lnTo>
                    <a:lnTo>
                      <a:pt x="178" y="109"/>
                    </a:lnTo>
                    <a:cubicBezTo>
                      <a:pt x="172" y="111"/>
                      <a:pt x="170" y="112"/>
                      <a:pt x="171" y="112"/>
                    </a:cubicBezTo>
                    <a:cubicBezTo>
                      <a:pt x="171" y="112"/>
                      <a:pt x="181" y="109"/>
                      <a:pt x="186" y="109"/>
                    </a:cubicBezTo>
                    <a:close/>
                    <a:moveTo>
                      <a:pt x="175" y="1"/>
                    </a:moveTo>
                    <a:cubicBezTo>
                      <a:pt x="166" y="1"/>
                      <a:pt x="156" y="2"/>
                      <a:pt x="146" y="3"/>
                    </a:cubicBezTo>
                    <a:cubicBezTo>
                      <a:pt x="107" y="10"/>
                      <a:pt x="67" y="29"/>
                      <a:pt x="47" y="62"/>
                    </a:cubicBezTo>
                    <a:cubicBezTo>
                      <a:pt x="14" y="95"/>
                      <a:pt x="1" y="142"/>
                      <a:pt x="14" y="188"/>
                    </a:cubicBezTo>
                    <a:cubicBezTo>
                      <a:pt x="27" y="241"/>
                      <a:pt x="60" y="280"/>
                      <a:pt x="107" y="307"/>
                    </a:cubicBezTo>
                    <a:cubicBezTo>
                      <a:pt x="121" y="314"/>
                      <a:pt x="135" y="319"/>
                      <a:pt x="150" y="322"/>
                    </a:cubicBezTo>
                    <a:lnTo>
                      <a:pt x="150" y="322"/>
                    </a:lnTo>
                    <a:cubicBezTo>
                      <a:pt x="159" y="331"/>
                      <a:pt x="170" y="337"/>
                      <a:pt x="179" y="340"/>
                    </a:cubicBezTo>
                    <a:cubicBezTo>
                      <a:pt x="199" y="346"/>
                      <a:pt x="225" y="346"/>
                      <a:pt x="245" y="346"/>
                    </a:cubicBezTo>
                    <a:cubicBezTo>
                      <a:pt x="285" y="346"/>
                      <a:pt x="324" y="333"/>
                      <a:pt x="364" y="320"/>
                    </a:cubicBezTo>
                    <a:cubicBezTo>
                      <a:pt x="404" y="300"/>
                      <a:pt x="437" y="267"/>
                      <a:pt x="443" y="227"/>
                    </a:cubicBezTo>
                    <a:cubicBezTo>
                      <a:pt x="457" y="175"/>
                      <a:pt x="430" y="135"/>
                      <a:pt x="390" y="102"/>
                    </a:cubicBezTo>
                    <a:cubicBezTo>
                      <a:pt x="331" y="49"/>
                      <a:pt x="256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" name="Google Shape;2551;p37"/>
              <p:cNvSpPr/>
              <p:nvPr/>
            </p:nvSpPr>
            <p:spPr>
              <a:xfrm>
                <a:off x="3662992" y="2258011"/>
                <a:ext cx="15802" cy="12344"/>
              </a:xfrm>
              <a:custGeom>
                <a:rect b="b" l="l" r="r" t="t"/>
                <a:pathLst>
                  <a:path extrusionOk="0" h="357" w="457">
                    <a:moveTo>
                      <a:pt x="322" y="210"/>
                    </a:moveTo>
                    <a:cubicBezTo>
                      <a:pt x="323" y="210"/>
                      <a:pt x="323" y="211"/>
                      <a:pt x="324" y="212"/>
                    </a:cubicBezTo>
                    <a:lnTo>
                      <a:pt x="324" y="215"/>
                    </a:lnTo>
                    <a:lnTo>
                      <a:pt x="324" y="215"/>
                    </a:lnTo>
                    <a:cubicBezTo>
                      <a:pt x="323" y="213"/>
                      <a:pt x="322" y="210"/>
                      <a:pt x="322" y="210"/>
                    </a:cubicBezTo>
                    <a:close/>
                    <a:moveTo>
                      <a:pt x="174" y="93"/>
                    </a:moveTo>
                    <a:cubicBezTo>
                      <a:pt x="175" y="97"/>
                      <a:pt x="177" y="101"/>
                      <a:pt x="179" y="106"/>
                    </a:cubicBezTo>
                    <a:cubicBezTo>
                      <a:pt x="186" y="132"/>
                      <a:pt x="205" y="146"/>
                      <a:pt x="225" y="152"/>
                    </a:cubicBezTo>
                    <a:cubicBezTo>
                      <a:pt x="252" y="172"/>
                      <a:pt x="278" y="179"/>
                      <a:pt x="298" y="198"/>
                    </a:cubicBezTo>
                    <a:lnTo>
                      <a:pt x="311" y="198"/>
                    </a:lnTo>
                    <a:lnTo>
                      <a:pt x="318" y="212"/>
                    </a:lnTo>
                    <a:lnTo>
                      <a:pt x="324" y="218"/>
                    </a:lnTo>
                    <a:lnTo>
                      <a:pt x="318" y="218"/>
                    </a:lnTo>
                    <a:cubicBezTo>
                      <a:pt x="318" y="218"/>
                      <a:pt x="312" y="221"/>
                      <a:pt x="310" y="223"/>
                    </a:cubicBezTo>
                    <a:lnTo>
                      <a:pt x="310" y="223"/>
                    </a:lnTo>
                    <a:cubicBezTo>
                      <a:pt x="307" y="224"/>
                      <a:pt x="304" y="225"/>
                      <a:pt x="304" y="225"/>
                    </a:cubicBezTo>
                    <a:lnTo>
                      <a:pt x="225" y="225"/>
                    </a:lnTo>
                    <a:lnTo>
                      <a:pt x="199" y="218"/>
                    </a:lnTo>
                    <a:lnTo>
                      <a:pt x="186" y="218"/>
                    </a:lnTo>
                    <a:lnTo>
                      <a:pt x="166" y="212"/>
                    </a:lnTo>
                    <a:lnTo>
                      <a:pt x="159" y="205"/>
                    </a:lnTo>
                    <a:lnTo>
                      <a:pt x="139" y="192"/>
                    </a:lnTo>
                    <a:lnTo>
                      <a:pt x="133" y="185"/>
                    </a:lnTo>
                    <a:lnTo>
                      <a:pt x="126" y="179"/>
                    </a:lnTo>
                    <a:lnTo>
                      <a:pt x="126" y="172"/>
                    </a:lnTo>
                    <a:lnTo>
                      <a:pt x="126" y="152"/>
                    </a:lnTo>
                    <a:lnTo>
                      <a:pt x="126" y="146"/>
                    </a:lnTo>
                    <a:lnTo>
                      <a:pt x="133" y="132"/>
                    </a:lnTo>
                    <a:lnTo>
                      <a:pt x="139" y="119"/>
                    </a:lnTo>
                    <a:lnTo>
                      <a:pt x="153" y="106"/>
                    </a:lnTo>
                    <a:lnTo>
                      <a:pt x="153" y="99"/>
                    </a:lnTo>
                    <a:lnTo>
                      <a:pt x="172" y="93"/>
                    </a:lnTo>
                    <a:cubicBezTo>
                      <a:pt x="173" y="93"/>
                      <a:pt x="174" y="93"/>
                      <a:pt x="174" y="93"/>
                    </a:cubicBezTo>
                    <a:close/>
                    <a:moveTo>
                      <a:pt x="179" y="0"/>
                    </a:moveTo>
                    <a:cubicBezTo>
                      <a:pt x="139" y="0"/>
                      <a:pt x="93" y="20"/>
                      <a:pt x="60" y="47"/>
                    </a:cubicBezTo>
                    <a:cubicBezTo>
                      <a:pt x="34" y="80"/>
                      <a:pt x="14" y="119"/>
                      <a:pt x="7" y="159"/>
                    </a:cubicBezTo>
                    <a:cubicBezTo>
                      <a:pt x="1" y="205"/>
                      <a:pt x="20" y="251"/>
                      <a:pt x="47" y="284"/>
                    </a:cubicBezTo>
                    <a:cubicBezTo>
                      <a:pt x="100" y="344"/>
                      <a:pt x="192" y="350"/>
                      <a:pt x="265" y="357"/>
                    </a:cubicBezTo>
                    <a:cubicBezTo>
                      <a:pt x="318" y="357"/>
                      <a:pt x="370" y="344"/>
                      <a:pt x="403" y="311"/>
                    </a:cubicBezTo>
                    <a:cubicBezTo>
                      <a:pt x="450" y="271"/>
                      <a:pt x="456" y="212"/>
                      <a:pt x="430" y="159"/>
                    </a:cubicBezTo>
                    <a:cubicBezTo>
                      <a:pt x="410" y="113"/>
                      <a:pt x="364" y="86"/>
                      <a:pt x="318" y="66"/>
                    </a:cubicBezTo>
                    <a:cubicBezTo>
                      <a:pt x="312" y="66"/>
                      <a:pt x="308" y="65"/>
                      <a:pt x="304" y="64"/>
                    </a:cubicBezTo>
                    <a:lnTo>
                      <a:pt x="304" y="64"/>
                    </a:lnTo>
                    <a:cubicBezTo>
                      <a:pt x="306" y="57"/>
                      <a:pt x="304" y="51"/>
                      <a:pt x="298" y="47"/>
                    </a:cubicBezTo>
                    <a:lnTo>
                      <a:pt x="291" y="47"/>
                    </a:lnTo>
                    <a:cubicBezTo>
                      <a:pt x="258" y="20"/>
                      <a:pt x="225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2" name="Google Shape;2552;p37"/>
              <p:cNvSpPr/>
              <p:nvPr/>
            </p:nvSpPr>
            <p:spPr>
              <a:xfrm>
                <a:off x="3687438" y="2249332"/>
                <a:ext cx="13935" cy="10546"/>
              </a:xfrm>
              <a:custGeom>
                <a:rect b="b" l="l" r="r" t="t"/>
                <a:pathLst>
                  <a:path extrusionOk="0" h="305" w="403">
                    <a:moveTo>
                      <a:pt x="284" y="165"/>
                    </a:moveTo>
                    <a:lnTo>
                      <a:pt x="282" y="168"/>
                    </a:lnTo>
                    <a:lnTo>
                      <a:pt x="282" y="168"/>
                    </a:lnTo>
                    <a:cubicBezTo>
                      <a:pt x="282" y="167"/>
                      <a:pt x="282" y="167"/>
                      <a:pt x="282" y="167"/>
                    </a:cubicBezTo>
                    <a:lnTo>
                      <a:pt x="282" y="167"/>
                    </a:lnTo>
                    <a:cubicBezTo>
                      <a:pt x="281" y="168"/>
                      <a:pt x="280" y="168"/>
                      <a:pt x="280" y="168"/>
                    </a:cubicBezTo>
                    <a:cubicBezTo>
                      <a:pt x="278" y="168"/>
                      <a:pt x="279" y="166"/>
                      <a:pt x="283" y="166"/>
                    </a:cubicBezTo>
                    <a:lnTo>
                      <a:pt x="283" y="166"/>
                    </a:lnTo>
                    <a:cubicBezTo>
                      <a:pt x="282" y="166"/>
                      <a:pt x="282" y="167"/>
                      <a:pt x="282" y="167"/>
                    </a:cubicBezTo>
                    <a:lnTo>
                      <a:pt x="282" y="167"/>
                    </a:lnTo>
                    <a:cubicBezTo>
                      <a:pt x="283" y="167"/>
                      <a:pt x="283" y="166"/>
                      <a:pt x="284" y="165"/>
                    </a:cubicBezTo>
                    <a:close/>
                    <a:moveTo>
                      <a:pt x="283" y="168"/>
                    </a:moveTo>
                    <a:lnTo>
                      <a:pt x="283" y="168"/>
                    </a:lnTo>
                    <a:cubicBezTo>
                      <a:pt x="284" y="168"/>
                      <a:pt x="284" y="169"/>
                      <a:pt x="284" y="172"/>
                    </a:cubicBezTo>
                    <a:cubicBezTo>
                      <a:pt x="283" y="173"/>
                      <a:pt x="282" y="173"/>
                      <a:pt x="282" y="173"/>
                    </a:cubicBezTo>
                    <a:cubicBezTo>
                      <a:pt x="282" y="173"/>
                      <a:pt x="281" y="173"/>
                      <a:pt x="281" y="173"/>
                    </a:cubicBezTo>
                    <a:lnTo>
                      <a:pt x="281" y="173"/>
                    </a:lnTo>
                    <a:cubicBezTo>
                      <a:pt x="282" y="170"/>
                      <a:pt x="282" y="168"/>
                      <a:pt x="283" y="168"/>
                    </a:cubicBezTo>
                    <a:close/>
                    <a:moveTo>
                      <a:pt x="281" y="175"/>
                    </a:moveTo>
                    <a:cubicBezTo>
                      <a:pt x="282" y="176"/>
                      <a:pt x="283" y="177"/>
                      <a:pt x="284" y="179"/>
                    </a:cubicBezTo>
                    <a:cubicBezTo>
                      <a:pt x="282" y="179"/>
                      <a:pt x="281" y="177"/>
                      <a:pt x="281" y="175"/>
                    </a:cubicBezTo>
                    <a:close/>
                    <a:moveTo>
                      <a:pt x="235" y="189"/>
                    </a:moveTo>
                    <a:cubicBezTo>
                      <a:pt x="237" y="189"/>
                      <a:pt x="238" y="189"/>
                      <a:pt x="241" y="190"/>
                    </a:cubicBezTo>
                    <a:lnTo>
                      <a:pt x="241" y="190"/>
                    </a:lnTo>
                    <a:lnTo>
                      <a:pt x="238" y="192"/>
                    </a:lnTo>
                    <a:cubicBezTo>
                      <a:pt x="233" y="192"/>
                      <a:pt x="232" y="189"/>
                      <a:pt x="235" y="189"/>
                    </a:cubicBezTo>
                    <a:close/>
                    <a:moveTo>
                      <a:pt x="172" y="106"/>
                    </a:moveTo>
                    <a:lnTo>
                      <a:pt x="192" y="113"/>
                    </a:lnTo>
                    <a:lnTo>
                      <a:pt x="197" y="116"/>
                    </a:lnTo>
                    <a:lnTo>
                      <a:pt x="197" y="116"/>
                    </a:lnTo>
                    <a:cubicBezTo>
                      <a:pt x="198" y="116"/>
                      <a:pt x="198" y="118"/>
                      <a:pt x="198" y="119"/>
                    </a:cubicBezTo>
                    <a:lnTo>
                      <a:pt x="218" y="126"/>
                    </a:lnTo>
                    <a:cubicBezTo>
                      <a:pt x="231" y="132"/>
                      <a:pt x="244" y="139"/>
                      <a:pt x="258" y="146"/>
                    </a:cubicBezTo>
                    <a:lnTo>
                      <a:pt x="271" y="159"/>
                    </a:lnTo>
                    <a:lnTo>
                      <a:pt x="271" y="152"/>
                    </a:lnTo>
                    <a:lnTo>
                      <a:pt x="278" y="159"/>
                    </a:lnTo>
                    <a:lnTo>
                      <a:pt x="283" y="165"/>
                    </a:lnTo>
                    <a:lnTo>
                      <a:pt x="283" y="165"/>
                    </a:lnTo>
                    <a:cubicBezTo>
                      <a:pt x="283" y="164"/>
                      <a:pt x="284" y="164"/>
                      <a:pt x="284" y="164"/>
                    </a:cubicBezTo>
                    <a:cubicBezTo>
                      <a:pt x="284" y="164"/>
                      <a:pt x="284" y="164"/>
                      <a:pt x="284" y="165"/>
                    </a:cubicBezTo>
                    <a:cubicBezTo>
                      <a:pt x="284" y="165"/>
                      <a:pt x="283" y="165"/>
                      <a:pt x="283" y="166"/>
                    </a:cubicBezTo>
                    <a:lnTo>
                      <a:pt x="283" y="166"/>
                    </a:lnTo>
                    <a:cubicBezTo>
                      <a:pt x="283" y="165"/>
                      <a:pt x="283" y="165"/>
                      <a:pt x="283" y="165"/>
                    </a:cubicBezTo>
                    <a:lnTo>
                      <a:pt x="283" y="165"/>
                    </a:lnTo>
                    <a:cubicBezTo>
                      <a:pt x="284" y="165"/>
                      <a:pt x="284" y="165"/>
                      <a:pt x="284" y="165"/>
                    </a:cubicBezTo>
                    <a:lnTo>
                      <a:pt x="283" y="165"/>
                    </a:lnTo>
                    <a:lnTo>
                      <a:pt x="283" y="165"/>
                    </a:lnTo>
                    <a:cubicBezTo>
                      <a:pt x="283" y="165"/>
                      <a:pt x="283" y="165"/>
                      <a:pt x="283" y="165"/>
                    </a:cubicBezTo>
                    <a:lnTo>
                      <a:pt x="283" y="165"/>
                    </a:lnTo>
                    <a:cubicBezTo>
                      <a:pt x="282" y="164"/>
                      <a:pt x="280" y="163"/>
                      <a:pt x="279" y="163"/>
                    </a:cubicBezTo>
                    <a:cubicBezTo>
                      <a:pt x="278" y="163"/>
                      <a:pt x="278" y="163"/>
                      <a:pt x="278" y="165"/>
                    </a:cubicBezTo>
                    <a:lnTo>
                      <a:pt x="278" y="172"/>
                    </a:lnTo>
                    <a:cubicBezTo>
                      <a:pt x="278" y="168"/>
                      <a:pt x="278" y="166"/>
                      <a:pt x="278" y="166"/>
                    </a:cubicBezTo>
                    <a:cubicBezTo>
                      <a:pt x="278" y="166"/>
                      <a:pt x="278" y="168"/>
                      <a:pt x="279" y="170"/>
                    </a:cubicBezTo>
                    <a:lnTo>
                      <a:pt x="279" y="170"/>
                    </a:lnTo>
                    <a:lnTo>
                      <a:pt x="278" y="172"/>
                    </a:lnTo>
                    <a:lnTo>
                      <a:pt x="258" y="185"/>
                    </a:lnTo>
                    <a:lnTo>
                      <a:pt x="251" y="185"/>
                    </a:lnTo>
                    <a:lnTo>
                      <a:pt x="241" y="190"/>
                    </a:lnTo>
                    <a:lnTo>
                      <a:pt x="241" y="190"/>
                    </a:lnTo>
                    <a:lnTo>
                      <a:pt x="231" y="185"/>
                    </a:lnTo>
                    <a:lnTo>
                      <a:pt x="205" y="185"/>
                    </a:lnTo>
                    <a:cubicBezTo>
                      <a:pt x="189" y="185"/>
                      <a:pt x="174" y="193"/>
                      <a:pt x="165" y="205"/>
                    </a:cubicBezTo>
                    <a:lnTo>
                      <a:pt x="165" y="205"/>
                    </a:lnTo>
                    <a:lnTo>
                      <a:pt x="159" y="198"/>
                    </a:lnTo>
                    <a:lnTo>
                      <a:pt x="145" y="192"/>
                    </a:lnTo>
                    <a:lnTo>
                      <a:pt x="145" y="192"/>
                    </a:lnTo>
                    <a:cubicBezTo>
                      <a:pt x="143" y="189"/>
                      <a:pt x="139" y="185"/>
                      <a:pt x="139" y="185"/>
                    </a:cubicBezTo>
                    <a:lnTo>
                      <a:pt x="132" y="179"/>
                    </a:lnTo>
                    <a:lnTo>
                      <a:pt x="126" y="166"/>
                    </a:lnTo>
                    <a:lnTo>
                      <a:pt x="126" y="166"/>
                    </a:lnTo>
                    <a:cubicBezTo>
                      <a:pt x="127" y="169"/>
                      <a:pt x="128" y="170"/>
                      <a:pt x="128" y="170"/>
                    </a:cubicBezTo>
                    <a:cubicBezTo>
                      <a:pt x="129" y="170"/>
                      <a:pt x="127" y="164"/>
                      <a:pt x="126" y="164"/>
                    </a:cubicBezTo>
                    <a:cubicBezTo>
                      <a:pt x="126" y="164"/>
                      <a:pt x="126" y="164"/>
                      <a:pt x="126" y="165"/>
                    </a:cubicBezTo>
                    <a:lnTo>
                      <a:pt x="126" y="159"/>
                    </a:lnTo>
                    <a:lnTo>
                      <a:pt x="126" y="152"/>
                    </a:lnTo>
                    <a:lnTo>
                      <a:pt x="126" y="139"/>
                    </a:lnTo>
                    <a:lnTo>
                      <a:pt x="126" y="132"/>
                    </a:lnTo>
                    <a:cubicBezTo>
                      <a:pt x="126" y="132"/>
                      <a:pt x="130" y="124"/>
                      <a:pt x="128" y="124"/>
                    </a:cubicBezTo>
                    <a:lnTo>
                      <a:pt x="128" y="124"/>
                    </a:lnTo>
                    <a:cubicBezTo>
                      <a:pt x="128" y="124"/>
                      <a:pt x="127" y="124"/>
                      <a:pt x="126" y="125"/>
                    </a:cubicBezTo>
                    <a:lnTo>
                      <a:pt x="126" y="125"/>
                    </a:lnTo>
                    <a:cubicBezTo>
                      <a:pt x="127" y="123"/>
                      <a:pt x="129" y="119"/>
                      <a:pt x="132" y="119"/>
                    </a:cubicBezTo>
                    <a:lnTo>
                      <a:pt x="139" y="113"/>
                    </a:lnTo>
                    <a:lnTo>
                      <a:pt x="145" y="113"/>
                    </a:lnTo>
                    <a:lnTo>
                      <a:pt x="152" y="106"/>
                    </a:lnTo>
                    <a:close/>
                    <a:moveTo>
                      <a:pt x="159" y="0"/>
                    </a:moveTo>
                    <a:cubicBezTo>
                      <a:pt x="119" y="0"/>
                      <a:pt x="79" y="14"/>
                      <a:pt x="53" y="47"/>
                    </a:cubicBezTo>
                    <a:cubicBezTo>
                      <a:pt x="0" y="99"/>
                      <a:pt x="13" y="185"/>
                      <a:pt x="60" y="238"/>
                    </a:cubicBezTo>
                    <a:cubicBezTo>
                      <a:pt x="91" y="270"/>
                      <a:pt x="131" y="283"/>
                      <a:pt x="172" y="283"/>
                    </a:cubicBezTo>
                    <a:cubicBezTo>
                      <a:pt x="173" y="283"/>
                      <a:pt x="174" y="283"/>
                      <a:pt x="175" y="283"/>
                    </a:cubicBezTo>
                    <a:lnTo>
                      <a:pt x="175" y="283"/>
                    </a:lnTo>
                    <a:cubicBezTo>
                      <a:pt x="185" y="293"/>
                      <a:pt x="197" y="301"/>
                      <a:pt x="211" y="304"/>
                    </a:cubicBezTo>
                    <a:cubicBezTo>
                      <a:pt x="238" y="304"/>
                      <a:pt x="258" y="304"/>
                      <a:pt x="284" y="298"/>
                    </a:cubicBezTo>
                    <a:cubicBezTo>
                      <a:pt x="317" y="284"/>
                      <a:pt x="363" y="258"/>
                      <a:pt x="383" y="225"/>
                    </a:cubicBezTo>
                    <a:cubicBezTo>
                      <a:pt x="403" y="179"/>
                      <a:pt x="390" y="126"/>
                      <a:pt x="357" y="86"/>
                    </a:cubicBezTo>
                    <a:cubicBezTo>
                      <a:pt x="337" y="60"/>
                      <a:pt x="304" y="47"/>
                      <a:pt x="271" y="27"/>
                    </a:cubicBezTo>
                    <a:cubicBezTo>
                      <a:pt x="238" y="14"/>
                      <a:pt x="198" y="0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" name="Google Shape;2553;p37"/>
              <p:cNvSpPr/>
              <p:nvPr/>
            </p:nvSpPr>
            <p:spPr>
              <a:xfrm>
                <a:off x="3686297" y="2263094"/>
                <a:ext cx="14868" cy="10339"/>
              </a:xfrm>
              <a:custGeom>
                <a:rect b="b" l="l" r="r" t="t"/>
                <a:pathLst>
                  <a:path extrusionOk="0" h="299" w="430">
                    <a:moveTo>
                      <a:pt x="143" y="126"/>
                    </a:moveTo>
                    <a:cubicBezTo>
                      <a:pt x="143" y="126"/>
                      <a:pt x="143" y="126"/>
                      <a:pt x="143" y="127"/>
                    </a:cubicBezTo>
                    <a:lnTo>
                      <a:pt x="143" y="127"/>
                    </a:lnTo>
                    <a:cubicBezTo>
                      <a:pt x="143" y="127"/>
                      <a:pt x="143" y="127"/>
                      <a:pt x="143" y="127"/>
                    </a:cubicBezTo>
                    <a:cubicBezTo>
                      <a:pt x="142" y="127"/>
                      <a:pt x="143" y="127"/>
                      <a:pt x="143" y="126"/>
                    </a:cubicBezTo>
                    <a:close/>
                    <a:moveTo>
                      <a:pt x="291" y="138"/>
                    </a:moveTo>
                    <a:cubicBezTo>
                      <a:pt x="291" y="138"/>
                      <a:pt x="291" y="140"/>
                      <a:pt x="291" y="144"/>
                    </a:cubicBezTo>
                    <a:cubicBezTo>
                      <a:pt x="291" y="141"/>
                      <a:pt x="291" y="139"/>
                      <a:pt x="291" y="139"/>
                    </a:cubicBezTo>
                    <a:cubicBezTo>
                      <a:pt x="291" y="139"/>
                      <a:pt x="291" y="140"/>
                      <a:pt x="292" y="140"/>
                    </a:cubicBezTo>
                    <a:lnTo>
                      <a:pt x="292" y="140"/>
                    </a:lnTo>
                    <a:cubicBezTo>
                      <a:pt x="291" y="139"/>
                      <a:pt x="291" y="138"/>
                      <a:pt x="291" y="138"/>
                    </a:cubicBezTo>
                    <a:close/>
                    <a:moveTo>
                      <a:pt x="297" y="136"/>
                    </a:moveTo>
                    <a:cubicBezTo>
                      <a:pt x="297" y="136"/>
                      <a:pt x="297" y="136"/>
                      <a:pt x="297" y="137"/>
                    </a:cubicBezTo>
                    <a:lnTo>
                      <a:pt x="294" y="144"/>
                    </a:lnTo>
                    <a:lnTo>
                      <a:pt x="294" y="144"/>
                    </a:lnTo>
                    <a:cubicBezTo>
                      <a:pt x="294" y="144"/>
                      <a:pt x="294" y="144"/>
                      <a:pt x="294" y="143"/>
                    </a:cubicBezTo>
                    <a:lnTo>
                      <a:pt x="294" y="143"/>
                    </a:lnTo>
                    <a:cubicBezTo>
                      <a:pt x="295" y="140"/>
                      <a:pt x="297" y="136"/>
                      <a:pt x="297" y="136"/>
                    </a:cubicBezTo>
                    <a:close/>
                    <a:moveTo>
                      <a:pt x="172" y="91"/>
                    </a:moveTo>
                    <a:cubicBezTo>
                      <a:pt x="185" y="111"/>
                      <a:pt x="205" y="117"/>
                      <a:pt x="225" y="117"/>
                    </a:cubicBezTo>
                    <a:lnTo>
                      <a:pt x="251" y="117"/>
                    </a:lnTo>
                    <a:lnTo>
                      <a:pt x="271" y="124"/>
                    </a:lnTo>
                    <a:lnTo>
                      <a:pt x="284" y="131"/>
                    </a:lnTo>
                    <a:lnTo>
                      <a:pt x="291" y="131"/>
                    </a:lnTo>
                    <a:lnTo>
                      <a:pt x="291" y="137"/>
                    </a:lnTo>
                    <a:cubicBezTo>
                      <a:pt x="291" y="137"/>
                      <a:pt x="292" y="139"/>
                      <a:pt x="292" y="141"/>
                    </a:cubicBezTo>
                    <a:lnTo>
                      <a:pt x="292" y="141"/>
                    </a:lnTo>
                    <a:cubicBezTo>
                      <a:pt x="292" y="140"/>
                      <a:pt x="292" y="140"/>
                      <a:pt x="292" y="140"/>
                    </a:cubicBezTo>
                    <a:lnTo>
                      <a:pt x="292" y="140"/>
                    </a:lnTo>
                    <a:cubicBezTo>
                      <a:pt x="292" y="141"/>
                      <a:pt x="293" y="143"/>
                      <a:pt x="293" y="145"/>
                    </a:cubicBezTo>
                    <a:lnTo>
                      <a:pt x="293" y="145"/>
                    </a:lnTo>
                    <a:cubicBezTo>
                      <a:pt x="293" y="144"/>
                      <a:pt x="293" y="144"/>
                      <a:pt x="294" y="144"/>
                    </a:cubicBezTo>
                    <a:lnTo>
                      <a:pt x="294" y="144"/>
                    </a:lnTo>
                    <a:cubicBezTo>
                      <a:pt x="294" y="144"/>
                      <a:pt x="294" y="144"/>
                      <a:pt x="294" y="145"/>
                    </a:cubicBezTo>
                    <a:lnTo>
                      <a:pt x="294" y="145"/>
                    </a:lnTo>
                    <a:lnTo>
                      <a:pt x="294" y="145"/>
                    </a:lnTo>
                    <a:lnTo>
                      <a:pt x="294" y="145"/>
                    </a:lnTo>
                    <a:cubicBezTo>
                      <a:pt x="293" y="145"/>
                      <a:pt x="293" y="145"/>
                      <a:pt x="293" y="145"/>
                    </a:cubicBezTo>
                    <a:lnTo>
                      <a:pt x="293" y="145"/>
                    </a:lnTo>
                    <a:cubicBezTo>
                      <a:pt x="293" y="145"/>
                      <a:pt x="293" y="145"/>
                      <a:pt x="293" y="146"/>
                    </a:cubicBezTo>
                    <a:lnTo>
                      <a:pt x="293" y="146"/>
                    </a:lnTo>
                    <a:cubicBezTo>
                      <a:pt x="292" y="145"/>
                      <a:pt x="292" y="145"/>
                      <a:pt x="291" y="144"/>
                    </a:cubicBezTo>
                    <a:lnTo>
                      <a:pt x="291" y="144"/>
                    </a:lnTo>
                    <a:cubicBezTo>
                      <a:pt x="291" y="147"/>
                      <a:pt x="291" y="148"/>
                      <a:pt x="291" y="148"/>
                    </a:cubicBezTo>
                    <a:cubicBezTo>
                      <a:pt x="292" y="148"/>
                      <a:pt x="292" y="147"/>
                      <a:pt x="293" y="146"/>
                    </a:cubicBezTo>
                    <a:lnTo>
                      <a:pt x="293" y="146"/>
                    </a:lnTo>
                    <a:cubicBezTo>
                      <a:pt x="293" y="146"/>
                      <a:pt x="293" y="146"/>
                      <a:pt x="293" y="146"/>
                    </a:cubicBezTo>
                    <a:lnTo>
                      <a:pt x="293" y="146"/>
                    </a:lnTo>
                    <a:lnTo>
                      <a:pt x="294" y="145"/>
                    </a:lnTo>
                    <a:lnTo>
                      <a:pt x="294" y="145"/>
                    </a:lnTo>
                    <a:cubicBezTo>
                      <a:pt x="294" y="145"/>
                      <a:pt x="294" y="145"/>
                      <a:pt x="294" y="145"/>
                    </a:cubicBezTo>
                    <a:lnTo>
                      <a:pt x="294" y="145"/>
                    </a:lnTo>
                    <a:cubicBezTo>
                      <a:pt x="294" y="145"/>
                      <a:pt x="294" y="146"/>
                      <a:pt x="293" y="146"/>
                    </a:cubicBezTo>
                    <a:cubicBezTo>
                      <a:pt x="293" y="146"/>
                      <a:pt x="293" y="146"/>
                      <a:pt x="293" y="146"/>
                    </a:cubicBezTo>
                    <a:lnTo>
                      <a:pt x="293" y="146"/>
                    </a:lnTo>
                    <a:lnTo>
                      <a:pt x="291" y="150"/>
                    </a:lnTo>
                    <a:lnTo>
                      <a:pt x="284" y="157"/>
                    </a:lnTo>
                    <a:cubicBezTo>
                      <a:pt x="283" y="158"/>
                      <a:pt x="282" y="159"/>
                      <a:pt x="282" y="159"/>
                    </a:cubicBezTo>
                    <a:cubicBezTo>
                      <a:pt x="282" y="159"/>
                      <a:pt x="287" y="155"/>
                      <a:pt x="289" y="155"/>
                    </a:cubicBezTo>
                    <a:cubicBezTo>
                      <a:pt x="290" y="155"/>
                      <a:pt x="291" y="156"/>
                      <a:pt x="291" y="157"/>
                    </a:cubicBezTo>
                    <a:lnTo>
                      <a:pt x="277" y="164"/>
                    </a:lnTo>
                    <a:lnTo>
                      <a:pt x="271" y="164"/>
                    </a:lnTo>
                    <a:lnTo>
                      <a:pt x="258" y="170"/>
                    </a:lnTo>
                    <a:cubicBezTo>
                      <a:pt x="264" y="167"/>
                      <a:pt x="266" y="165"/>
                      <a:pt x="265" y="165"/>
                    </a:cubicBezTo>
                    <a:lnTo>
                      <a:pt x="265" y="165"/>
                    </a:lnTo>
                    <a:cubicBezTo>
                      <a:pt x="264" y="165"/>
                      <a:pt x="261" y="167"/>
                      <a:pt x="258" y="170"/>
                    </a:cubicBezTo>
                    <a:lnTo>
                      <a:pt x="251" y="170"/>
                    </a:lnTo>
                    <a:cubicBezTo>
                      <a:pt x="238" y="170"/>
                      <a:pt x="225" y="164"/>
                      <a:pt x="211" y="164"/>
                    </a:cubicBezTo>
                    <a:lnTo>
                      <a:pt x="192" y="164"/>
                    </a:lnTo>
                    <a:lnTo>
                      <a:pt x="178" y="157"/>
                    </a:lnTo>
                    <a:lnTo>
                      <a:pt x="172" y="157"/>
                    </a:lnTo>
                    <a:lnTo>
                      <a:pt x="159" y="150"/>
                    </a:lnTo>
                    <a:lnTo>
                      <a:pt x="159" y="144"/>
                    </a:lnTo>
                    <a:lnTo>
                      <a:pt x="145" y="137"/>
                    </a:lnTo>
                    <a:cubicBezTo>
                      <a:pt x="143" y="133"/>
                      <a:pt x="143" y="131"/>
                      <a:pt x="144" y="131"/>
                    </a:cubicBezTo>
                    <a:lnTo>
                      <a:pt x="144" y="131"/>
                    </a:lnTo>
                    <a:cubicBezTo>
                      <a:pt x="144" y="131"/>
                      <a:pt x="144" y="131"/>
                      <a:pt x="144" y="131"/>
                    </a:cubicBezTo>
                    <a:lnTo>
                      <a:pt x="144" y="131"/>
                    </a:lnTo>
                    <a:cubicBezTo>
                      <a:pt x="145" y="132"/>
                      <a:pt x="145" y="132"/>
                      <a:pt x="145" y="132"/>
                    </a:cubicBezTo>
                    <a:cubicBezTo>
                      <a:pt x="145" y="132"/>
                      <a:pt x="145" y="132"/>
                      <a:pt x="145" y="132"/>
                    </a:cubicBezTo>
                    <a:lnTo>
                      <a:pt x="145" y="132"/>
                    </a:lnTo>
                    <a:cubicBezTo>
                      <a:pt x="148" y="133"/>
                      <a:pt x="152" y="137"/>
                      <a:pt x="152" y="137"/>
                    </a:cubicBezTo>
                    <a:lnTo>
                      <a:pt x="145" y="131"/>
                    </a:lnTo>
                    <a:lnTo>
                      <a:pt x="145" y="124"/>
                    </a:lnTo>
                    <a:cubicBezTo>
                      <a:pt x="145" y="124"/>
                      <a:pt x="145" y="123"/>
                      <a:pt x="144" y="123"/>
                    </a:cubicBezTo>
                    <a:lnTo>
                      <a:pt x="144" y="123"/>
                    </a:lnTo>
                    <a:cubicBezTo>
                      <a:pt x="145" y="121"/>
                      <a:pt x="145" y="119"/>
                      <a:pt x="145" y="117"/>
                    </a:cubicBezTo>
                    <a:lnTo>
                      <a:pt x="152" y="111"/>
                    </a:lnTo>
                    <a:lnTo>
                      <a:pt x="165" y="98"/>
                    </a:lnTo>
                    <a:lnTo>
                      <a:pt x="172" y="91"/>
                    </a:lnTo>
                    <a:close/>
                    <a:moveTo>
                      <a:pt x="168" y="0"/>
                    </a:moveTo>
                    <a:cubicBezTo>
                      <a:pt x="157" y="0"/>
                      <a:pt x="145" y="2"/>
                      <a:pt x="132" y="5"/>
                    </a:cubicBezTo>
                    <a:cubicBezTo>
                      <a:pt x="99" y="12"/>
                      <a:pt x="66" y="38"/>
                      <a:pt x="46" y="65"/>
                    </a:cubicBezTo>
                    <a:cubicBezTo>
                      <a:pt x="0" y="137"/>
                      <a:pt x="40" y="230"/>
                      <a:pt x="112" y="263"/>
                    </a:cubicBezTo>
                    <a:cubicBezTo>
                      <a:pt x="145" y="282"/>
                      <a:pt x="185" y="289"/>
                      <a:pt x="225" y="296"/>
                    </a:cubicBezTo>
                    <a:cubicBezTo>
                      <a:pt x="235" y="297"/>
                      <a:pt x="244" y="298"/>
                      <a:pt x="254" y="298"/>
                    </a:cubicBezTo>
                    <a:cubicBezTo>
                      <a:pt x="284" y="298"/>
                      <a:pt x="312" y="291"/>
                      <a:pt x="337" y="276"/>
                    </a:cubicBezTo>
                    <a:cubicBezTo>
                      <a:pt x="370" y="263"/>
                      <a:pt x="396" y="236"/>
                      <a:pt x="410" y="203"/>
                    </a:cubicBezTo>
                    <a:cubicBezTo>
                      <a:pt x="429" y="164"/>
                      <a:pt x="423" y="117"/>
                      <a:pt x="403" y="84"/>
                    </a:cubicBezTo>
                    <a:cubicBezTo>
                      <a:pt x="383" y="51"/>
                      <a:pt x="344" y="25"/>
                      <a:pt x="304" y="12"/>
                    </a:cubicBezTo>
                    <a:cubicBezTo>
                      <a:pt x="288" y="9"/>
                      <a:pt x="270" y="7"/>
                      <a:pt x="252" y="7"/>
                    </a:cubicBezTo>
                    <a:cubicBezTo>
                      <a:pt x="236" y="7"/>
                      <a:pt x="221" y="9"/>
                      <a:pt x="207" y="14"/>
                    </a:cubicBezTo>
                    <a:lnTo>
                      <a:pt x="207" y="14"/>
                    </a:lnTo>
                    <a:lnTo>
                      <a:pt x="198" y="5"/>
                    </a:lnTo>
                    <a:cubicBezTo>
                      <a:pt x="188" y="2"/>
                      <a:pt x="178" y="0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" name="Google Shape;2554;p37"/>
              <p:cNvSpPr/>
              <p:nvPr/>
            </p:nvSpPr>
            <p:spPr>
              <a:xfrm>
                <a:off x="3706386" y="2249851"/>
                <a:ext cx="13485" cy="9785"/>
              </a:xfrm>
              <a:custGeom>
                <a:rect b="b" l="l" r="r" t="t"/>
                <a:pathLst>
                  <a:path extrusionOk="0" h="283" w="390">
                    <a:moveTo>
                      <a:pt x="192" y="117"/>
                    </a:moveTo>
                    <a:cubicBezTo>
                      <a:pt x="188" y="117"/>
                      <a:pt x="186" y="118"/>
                      <a:pt x="185" y="118"/>
                    </a:cubicBezTo>
                    <a:lnTo>
                      <a:pt x="185" y="118"/>
                    </a:lnTo>
                    <a:cubicBezTo>
                      <a:pt x="185" y="118"/>
                      <a:pt x="185" y="118"/>
                      <a:pt x="185" y="117"/>
                    </a:cubicBezTo>
                    <a:close/>
                    <a:moveTo>
                      <a:pt x="278" y="137"/>
                    </a:moveTo>
                    <a:lnTo>
                      <a:pt x="271" y="144"/>
                    </a:lnTo>
                    <a:lnTo>
                      <a:pt x="271" y="144"/>
                    </a:lnTo>
                    <a:cubicBezTo>
                      <a:pt x="273" y="142"/>
                      <a:pt x="274" y="141"/>
                      <a:pt x="274" y="141"/>
                    </a:cubicBezTo>
                    <a:lnTo>
                      <a:pt x="274" y="141"/>
                    </a:lnTo>
                    <a:cubicBezTo>
                      <a:pt x="273" y="141"/>
                      <a:pt x="272" y="142"/>
                      <a:pt x="271" y="142"/>
                    </a:cubicBezTo>
                    <a:lnTo>
                      <a:pt x="271" y="142"/>
                    </a:lnTo>
                    <a:cubicBezTo>
                      <a:pt x="271" y="142"/>
                      <a:pt x="271" y="141"/>
                      <a:pt x="270" y="141"/>
                    </a:cubicBezTo>
                    <a:lnTo>
                      <a:pt x="270" y="141"/>
                    </a:lnTo>
                    <a:cubicBezTo>
                      <a:pt x="270" y="141"/>
                      <a:pt x="270" y="141"/>
                      <a:pt x="270" y="141"/>
                    </a:cubicBezTo>
                    <a:lnTo>
                      <a:pt x="270" y="141"/>
                    </a:lnTo>
                    <a:cubicBezTo>
                      <a:pt x="269" y="141"/>
                      <a:pt x="269" y="140"/>
                      <a:pt x="269" y="140"/>
                    </a:cubicBezTo>
                    <a:lnTo>
                      <a:pt x="269" y="140"/>
                    </a:lnTo>
                    <a:cubicBezTo>
                      <a:pt x="269" y="140"/>
                      <a:pt x="269" y="140"/>
                      <a:pt x="269" y="140"/>
                    </a:cubicBezTo>
                    <a:lnTo>
                      <a:pt x="269" y="140"/>
                    </a:lnTo>
                    <a:cubicBezTo>
                      <a:pt x="269" y="140"/>
                      <a:pt x="270" y="140"/>
                      <a:pt x="270" y="141"/>
                    </a:cubicBezTo>
                    <a:lnTo>
                      <a:pt x="270" y="141"/>
                    </a:lnTo>
                    <a:cubicBezTo>
                      <a:pt x="272" y="140"/>
                      <a:pt x="274" y="139"/>
                      <a:pt x="278" y="137"/>
                    </a:cubicBezTo>
                    <a:close/>
                    <a:moveTo>
                      <a:pt x="112" y="157"/>
                    </a:moveTo>
                    <a:cubicBezTo>
                      <a:pt x="115" y="159"/>
                      <a:pt x="116" y="160"/>
                      <a:pt x="117" y="160"/>
                    </a:cubicBezTo>
                    <a:cubicBezTo>
                      <a:pt x="118" y="160"/>
                      <a:pt x="117" y="157"/>
                      <a:pt x="112" y="157"/>
                    </a:cubicBezTo>
                    <a:close/>
                    <a:moveTo>
                      <a:pt x="231" y="117"/>
                    </a:moveTo>
                    <a:lnTo>
                      <a:pt x="251" y="124"/>
                    </a:lnTo>
                    <a:lnTo>
                      <a:pt x="258" y="131"/>
                    </a:lnTo>
                    <a:cubicBezTo>
                      <a:pt x="256" y="128"/>
                      <a:pt x="256" y="128"/>
                      <a:pt x="257" y="128"/>
                    </a:cubicBezTo>
                    <a:cubicBezTo>
                      <a:pt x="258" y="128"/>
                      <a:pt x="264" y="131"/>
                      <a:pt x="264" y="131"/>
                    </a:cubicBezTo>
                    <a:lnTo>
                      <a:pt x="264" y="137"/>
                    </a:lnTo>
                    <a:lnTo>
                      <a:pt x="268" y="141"/>
                    </a:lnTo>
                    <a:lnTo>
                      <a:pt x="268" y="141"/>
                    </a:lnTo>
                    <a:cubicBezTo>
                      <a:pt x="268" y="141"/>
                      <a:pt x="268" y="141"/>
                      <a:pt x="268" y="141"/>
                    </a:cubicBezTo>
                    <a:lnTo>
                      <a:pt x="268" y="141"/>
                    </a:lnTo>
                    <a:cubicBezTo>
                      <a:pt x="268" y="141"/>
                      <a:pt x="269" y="141"/>
                      <a:pt x="269" y="142"/>
                    </a:cubicBezTo>
                    <a:lnTo>
                      <a:pt x="269" y="142"/>
                    </a:lnTo>
                    <a:cubicBezTo>
                      <a:pt x="269" y="142"/>
                      <a:pt x="269" y="141"/>
                      <a:pt x="270" y="141"/>
                    </a:cubicBezTo>
                    <a:lnTo>
                      <a:pt x="270" y="141"/>
                    </a:lnTo>
                    <a:cubicBezTo>
                      <a:pt x="270" y="142"/>
                      <a:pt x="270" y="142"/>
                      <a:pt x="270" y="142"/>
                    </a:cubicBezTo>
                    <a:lnTo>
                      <a:pt x="270" y="142"/>
                    </a:lnTo>
                    <a:cubicBezTo>
                      <a:pt x="270" y="142"/>
                      <a:pt x="271" y="142"/>
                      <a:pt x="271" y="142"/>
                    </a:cubicBezTo>
                    <a:lnTo>
                      <a:pt x="271" y="142"/>
                    </a:lnTo>
                    <a:cubicBezTo>
                      <a:pt x="271" y="143"/>
                      <a:pt x="271" y="143"/>
                      <a:pt x="271" y="144"/>
                    </a:cubicBezTo>
                    <a:lnTo>
                      <a:pt x="271" y="150"/>
                    </a:lnTo>
                    <a:cubicBezTo>
                      <a:pt x="270" y="148"/>
                      <a:pt x="269" y="145"/>
                      <a:pt x="268" y="144"/>
                    </a:cubicBezTo>
                    <a:lnTo>
                      <a:pt x="268" y="144"/>
                    </a:lnTo>
                    <a:cubicBezTo>
                      <a:pt x="269" y="144"/>
                      <a:pt x="270" y="144"/>
                      <a:pt x="271" y="144"/>
                    </a:cubicBezTo>
                    <a:lnTo>
                      <a:pt x="270" y="143"/>
                    </a:lnTo>
                    <a:lnTo>
                      <a:pt x="270" y="143"/>
                    </a:lnTo>
                    <a:cubicBezTo>
                      <a:pt x="270" y="143"/>
                      <a:pt x="270" y="143"/>
                      <a:pt x="270" y="143"/>
                    </a:cubicBezTo>
                    <a:lnTo>
                      <a:pt x="270" y="143"/>
                    </a:lnTo>
                    <a:cubicBezTo>
                      <a:pt x="270" y="143"/>
                      <a:pt x="271" y="143"/>
                      <a:pt x="271" y="144"/>
                    </a:cubicBezTo>
                    <a:cubicBezTo>
                      <a:pt x="271" y="143"/>
                      <a:pt x="270" y="143"/>
                      <a:pt x="270" y="142"/>
                    </a:cubicBezTo>
                    <a:lnTo>
                      <a:pt x="270" y="142"/>
                    </a:lnTo>
                    <a:cubicBezTo>
                      <a:pt x="270" y="143"/>
                      <a:pt x="270" y="143"/>
                      <a:pt x="270" y="143"/>
                    </a:cubicBezTo>
                    <a:lnTo>
                      <a:pt x="270" y="143"/>
                    </a:lnTo>
                    <a:cubicBezTo>
                      <a:pt x="270" y="142"/>
                      <a:pt x="269" y="142"/>
                      <a:pt x="269" y="142"/>
                    </a:cubicBezTo>
                    <a:lnTo>
                      <a:pt x="269" y="142"/>
                    </a:lnTo>
                    <a:cubicBezTo>
                      <a:pt x="269" y="142"/>
                      <a:pt x="269" y="142"/>
                      <a:pt x="269" y="142"/>
                    </a:cubicBezTo>
                    <a:lnTo>
                      <a:pt x="269" y="142"/>
                    </a:lnTo>
                    <a:lnTo>
                      <a:pt x="268" y="141"/>
                    </a:lnTo>
                    <a:lnTo>
                      <a:pt x="268" y="141"/>
                    </a:lnTo>
                    <a:cubicBezTo>
                      <a:pt x="268" y="141"/>
                      <a:pt x="268" y="142"/>
                      <a:pt x="268" y="142"/>
                    </a:cubicBezTo>
                    <a:lnTo>
                      <a:pt x="268" y="142"/>
                    </a:lnTo>
                    <a:cubicBezTo>
                      <a:pt x="267" y="143"/>
                      <a:pt x="266" y="143"/>
                      <a:pt x="267" y="144"/>
                    </a:cubicBezTo>
                    <a:lnTo>
                      <a:pt x="267" y="144"/>
                    </a:lnTo>
                    <a:cubicBezTo>
                      <a:pt x="267" y="143"/>
                      <a:pt x="268" y="143"/>
                      <a:pt x="268" y="143"/>
                    </a:cubicBezTo>
                    <a:lnTo>
                      <a:pt x="268" y="143"/>
                    </a:lnTo>
                    <a:cubicBezTo>
                      <a:pt x="268" y="143"/>
                      <a:pt x="268" y="144"/>
                      <a:pt x="268" y="144"/>
                    </a:cubicBezTo>
                    <a:lnTo>
                      <a:pt x="268" y="144"/>
                    </a:lnTo>
                    <a:cubicBezTo>
                      <a:pt x="268" y="144"/>
                      <a:pt x="267" y="144"/>
                      <a:pt x="267" y="144"/>
                    </a:cubicBezTo>
                    <a:lnTo>
                      <a:pt x="267" y="144"/>
                    </a:lnTo>
                    <a:cubicBezTo>
                      <a:pt x="266" y="144"/>
                      <a:pt x="265" y="144"/>
                      <a:pt x="264" y="144"/>
                    </a:cubicBezTo>
                    <a:lnTo>
                      <a:pt x="245" y="150"/>
                    </a:lnTo>
                    <a:cubicBezTo>
                      <a:pt x="219" y="156"/>
                      <a:pt x="186" y="161"/>
                      <a:pt x="166" y="181"/>
                    </a:cubicBezTo>
                    <a:lnTo>
                      <a:pt x="166" y="181"/>
                    </a:lnTo>
                    <a:cubicBezTo>
                      <a:pt x="156" y="177"/>
                      <a:pt x="150" y="177"/>
                      <a:pt x="139" y="177"/>
                    </a:cubicBezTo>
                    <a:lnTo>
                      <a:pt x="132" y="170"/>
                    </a:lnTo>
                    <a:lnTo>
                      <a:pt x="112" y="164"/>
                    </a:lnTo>
                    <a:lnTo>
                      <a:pt x="112" y="157"/>
                    </a:lnTo>
                    <a:lnTo>
                      <a:pt x="119" y="144"/>
                    </a:lnTo>
                    <a:lnTo>
                      <a:pt x="139" y="131"/>
                    </a:lnTo>
                    <a:lnTo>
                      <a:pt x="152" y="131"/>
                    </a:lnTo>
                    <a:lnTo>
                      <a:pt x="172" y="124"/>
                    </a:lnTo>
                    <a:lnTo>
                      <a:pt x="184" y="120"/>
                    </a:lnTo>
                    <a:lnTo>
                      <a:pt x="184" y="120"/>
                    </a:lnTo>
                    <a:cubicBezTo>
                      <a:pt x="184" y="120"/>
                      <a:pt x="184" y="120"/>
                      <a:pt x="184" y="120"/>
                    </a:cubicBezTo>
                    <a:cubicBezTo>
                      <a:pt x="184" y="120"/>
                      <a:pt x="184" y="120"/>
                      <a:pt x="185" y="120"/>
                    </a:cubicBezTo>
                    <a:lnTo>
                      <a:pt x="185" y="120"/>
                    </a:lnTo>
                    <a:lnTo>
                      <a:pt x="192" y="117"/>
                    </a:lnTo>
                    <a:close/>
                    <a:moveTo>
                      <a:pt x="211" y="0"/>
                    </a:moveTo>
                    <a:cubicBezTo>
                      <a:pt x="192" y="0"/>
                      <a:pt x="172" y="2"/>
                      <a:pt x="152" y="5"/>
                    </a:cubicBezTo>
                    <a:cubicBezTo>
                      <a:pt x="126" y="12"/>
                      <a:pt x="93" y="25"/>
                      <a:pt x="66" y="38"/>
                    </a:cubicBezTo>
                    <a:cubicBezTo>
                      <a:pt x="33" y="65"/>
                      <a:pt x="7" y="104"/>
                      <a:pt x="7" y="144"/>
                    </a:cubicBezTo>
                    <a:cubicBezTo>
                      <a:pt x="0" y="190"/>
                      <a:pt x="20" y="223"/>
                      <a:pt x="53" y="250"/>
                    </a:cubicBezTo>
                    <a:cubicBezTo>
                      <a:pt x="86" y="269"/>
                      <a:pt x="119" y="269"/>
                      <a:pt x="152" y="276"/>
                    </a:cubicBezTo>
                    <a:cubicBezTo>
                      <a:pt x="162" y="276"/>
                      <a:pt x="172" y="276"/>
                      <a:pt x="182" y="276"/>
                    </a:cubicBezTo>
                    <a:lnTo>
                      <a:pt x="182" y="276"/>
                    </a:lnTo>
                    <a:cubicBezTo>
                      <a:pt x="191" y="280"/>
                      <a:pt x="201" y="283"/>
                      <a:pt x="212" y="283"/>
                    </a:cubicBezTo>
                    <a:cubicBezTo>
                      <a:pt x="221" y="283"/>
                      <a:pt x="230" y="281"/>
                      <a:pt x="237" y="279"/>
                    </a:cubicBezTo>
                    <a:lnTo>
                      <a:pt x="237" y="279"/>
                    </a:lnTo>
                    <a:cubicBezTo>
                      <a:pt x="244" y="280"/>
                      <a:pt x="251" y="281"/>
                      <a:pt x="258" y="283"/>
                    </a:cubicBezTo>
                    <a:cubicBezTo>
                      <a:pt x="271" y="283"/>
                      <a:pt x="281" y="277"/>
                      <a:pt x="289" y="268"/>
                    </a:cubicBezTo>
                    <a:lnTo>
                      <a:pt x="289" y="268"/>
                    </a:lnTo>
                    <a:cubicBezTo>
                      <a:pt x="307" y="263"/>
                      <a:pt x="324" y="255"/>
                      <a:pt x="337" y="243"/>
                    </a:cubicBezTo>
                    <a:cubicBezTo>
                      <a:pt x="370" y="223"/>
                      <a:pt x="390" y="190"/>
                      <a:pt x="390" y="150"/>
                    </a:cubicBezTo>
                    <a:cubicBezTo>
                      <a:pt x="390" y="78"/>
                      <a:pt x="330" y="18"/>
                      <a:pt x="264" y="5"/>
                    </a:cubicBezTo>
                    <a:cubicBezTo>
                      <a:pt x="248" y="2"/>
                      <a:pt x="230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" name="Google Shape;2555;p37"/>
              <p:cNvSpPr/>
              <p:nvPr/>
            </p:nvSpPr>
            <p:spPr>
              <a:xfrm>
                <a:off x="3707285" y="2266310"/>
                <a:ext cx="14419" cy="9820"/>
              </a:xfrm>
              <a:custGeom>
                <a:rect b="b" l="l" r="r" t="t"/>
                <a:pathLst>
                  <a:path extrusionOk="0" h="284" w="417">
                    <a:moveTo>
                      <a:pt x="133" y="123"/>
                    </a:moveTo>
                    <a:cubicBezTo>
                      <a:pt x="134" y="127"/>
                      <a:pt x="135" y="129"/>
                      <a:pt x="135" y="130"/>
                    </a:cubicBezTo>
                    <a:lnTo>
                      <a:pt x="133" y="130"/>
                    </a:lnTo>
                    <a:lnTo>
                      <a:pt x="133" y="123"/>
                    </a:lnTo>
                    <a:close/>
                    <a:moveTo>
                      <a:pt x="139" y="130"/>
                    </a:moveTo>
                    <a:cubicBezTo>
                      <a:pt x="143" y="130"/>
                      <a:pt x="145" y="130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6" y="130"/>
                      <a:pt x="146" y="130"/>
                    </a:cubicBezTo>
                    <a:close/>
                    <a:moveTo>
                      <a:pt x="184" y="95"/>
                    </a:moveTo>
                    <a:lnTo>
                      <a:pt x="184" y="95"/>
                    </a:lnTo>
                    <a:cubicBezTo>
                      <a:pt x="196" y="105"/>
                      <a:pt x="207" y="111"/>
                      <a:pt x="219" y="117"/>
                    </a:cubicBezTo>
                    <a:cubicBezTo>
                      <a:pt x="225" y="117"/>
                      <a:pt x="238" y="123"/>
                      <a:pt x="245" y="123"/>
                    </a:cubicBezTo>
                    <a:cubicBezTo>
                      <a:pt x="252" y="130"/>
                      <a:pt x="265" y="130"/>
                      <a:pt x="271" y="130"/>
                    </a:cubicBezTo>
                    <a:lnTo>
                      <a:pt x="278" y="130"/>
                    </a:lnTo>
                    <a:lnTo>
                      <a:pt x="278" y="130"/>
                    </a:lnTo>
                    <a:lnTo>
                      <a:pt x="278" y="130"/>
                    </a:lnTo>
                    <a:lnTo>
                      <a:pt x="281" y="131"/>
                    </a:lnTo>
                    <a:lnTo>
                      <a:pt x="281" y="131"/>
                    </a:lnTo>
                    <a:lnTo>
                      <a:pt x="280" y="132"/>
                    </a:lnTo>
                    <a:lnTo>
                      <a:pt x="280" y="132"/>
                    </a:lnTo>
                    <a:cubicBezTo>
                      <a:pt x="279" y="131"/>
                      <a:pt x="279" y="131"/>
                      <a:pt x="278" y="130"/>
                    </a:cubicBezTo>
                    <a:lnTo>
                      <a:pt x="278" y="130"/>
                    </a:lnTo>
                    <a:lnTo>
                      <a:pt x="280" y="132"/>
                    </a:lnTo>
                    <a:lnTo>
                      <a:pt x="280" y="132"/>
                    </a:lnTo>
                    <a:lnTo>
                      <a:pt x="278" y="137"/>
                    </a:lnTo>
                    <a:lnTo>
                      <a:pt x="278" y="143"/>
                    </a:lnTo>
                    <a:lnTo>
                      <a:pt x="271" y="143"/>
                    </a:lnTo>
                    <a:cubicBezTo>
                      <a:pt x="268" y="147"/>
                      <a:pt x="266" y="148"/>
                      <a:pt x="267" y="148"/>
                    </a:cubicBezTo>
                    <a:cubicBezTo>
                      <a:pt x="268" y="148"/>
                      <a:pt x="271" y="147"/>
                      <a:pt x="277" y="144"/>
                    </a:cubicBezTo>
                    <a:lnTo>
                      <a:pt x="277" y="144"/>
                    </a:lnTo>
                    <a:lnTo>
                      <a:pt x="265" y="150"/>
                    </a:lnTo>
                    <a:lnTo>
                      <a:pt x="205" y="150"/>
                    </a:lnTo>
                    <a:cubicBezTo>
                      <a:pt x="192" y="143"/>
                      <a:pt x="179" y="143"/>
                      <a:pt x="166" y="137"/>
                    </a:cubicBezTo>
                    <a:cubicBezTo>
                      <a:pt x="161" y="137"/>
                      <a:pt x="153" y="134"/>
                      <a:pt x="147" y="132"/>
                    </a:cubicBezTo>
                    <a:lnTo>
                      <a:pt x="147" y="132"/>
                    </a:lnTo>
                    <a:cubicBezTo>
                      <a:pt x="148" y="132"/>
                      <a:pt x="148" y="133"/>
                      <a:pt x="147" y="133"/>
                    </a:cubicBezTo>
                    <a:cubicBezTo>
                      <a:pt x="147" y="133"/>
                      <a:pt x="146" y="133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7" y="131"/>
                      <a:pt x="147" y="132"/>
                    </a:cubicBezTo>
                    <a:lnTo>
                      <a:pt x="147" y="132"/>
                    </a:lnTo>
                    <a:cubicBezTo>
                      <a:pt x="147" y="131"/>
                      <a:pt x="146" y="131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6" y="131"/>
                      <a:pt x="146" y="131"/>
                    </a:cubicBezTo>
                    <a:lnTo>
                      <a:pt x="146" y="131"/>
                    </a:lnTo>
                    <a:cubicBezTo>
                      <a:pt x="143" y="131"/>
                      <a:pt x="141" y="130"/>
                      <a:pt x="139" y="130"/>
                    </a:cubicBezTo>
                    <a:lnTo>
                      <a:pt x="146" y="123"/>
                    </a:lnTo>
                    <a:lnTo>
                      <a:pt x="159" y="110"/>
                    </a:lnTo>
                    <a:lnTo>
                      <a:pt x="166" y="110"/>
                    </a:lnTo>
                    <a:lnTo>
                      <a:pt x="166" y="104"/>
                    </a:lnTo>
                    <a:lnTo>
                      <a:pt x="179" y="97"/>
                    </a:lnTo>
                    <a:lnTo>
                      <a:pt x="184" y="95"/>
                    </a:lnTo>
                    <a:close/>
                    <a:moveTo>
                      <a:pt x="278" y="0"/>
                    </a:moveTo>
                    <a:cubicBezTo>
                      <a:pt x="267" y="0"/>
                      <a:pt x="257" y="2"/>
                      <a:pt x="246" y="5"/>
                    </a:cubicBezTo>
                    <a:lnTo>
                      <a:pt x="246" y="5"/>
                    </a:lnTo>
                    <a:cubicBezTo>
                      <a:pt x="246" y="5"/>
                      <a:pt x="245" y="5"/>
                      <a:pt x="244" y="5"/>
                    </a:cubicBezTo>
                    <a:lnTo>
                      <a:pt x="244" y="5"/>
                    </a:lnTo>
                    <a:cubicBezTo>
                      <a:pt x="242" y="5"/>
                      <a:pt x="240" y="5"/>
                      <a:pt x="238" y="5"/>
                    </a:cubicBezTo>
                    <a:cubicBezTo>
                      <a:pt x="179" y="5"/>
                      <a:pt x="113" y="18"/>
                      <a:pt x="60" y="51"/>
                    </a:cubicBezTo>
                    <a:cubicBezTo>
                      <a:pt x="27" y="77"/>
                      <a:pt x="1" y="123"/>
                      <a:pt x="14" y="170"/>
                    </a:cubicBezTo>
                    <a:cubicBezTo>
                      <a:pt x="27" y="216"/>
                      <a:pt x="67" y="236"/>
                      <a:pt x="106" y="256"/>
                    </a:cubicBezTo>
                    <a:cubicBezTo>
                      <a:pt x="148" y="270"/>
                      <a:pt x="200" y="284"/>
                      <a:pt x="248" y="284"/>
                    </a:cubicBezTo>
                    <a:cubicBezTo>
                      <a:pt x="268" y="284"/>
                      <a:pt x="287" y="281"/>
                      <a:pt x="304" y="275"/>
                    </a:cubicBezTo>
                    <a:cubicBezTo>
                      <a:pt x="370" y="256"/>
                      <a:pt x="417" y="196"/>
                      <a:pt x="417" y="130"/>
                    </a:cubicBezTo>
                    <a:cubicBezTo>
                      <a:pt x="417" y="84"/>
                      <a:pt x="397" y="44"/>
                      <a:pt x="357" y="24"/>
                    </a:cubicBezTo>
                    <a:cubicBezTo>
                      <a:pt x="344" y="11"/>
                      <a:pt x="331" y="11"/>
                      <a:pt x="311" y="5"/>
                    </a:cubicBezTo>
                    <a:cubicBezTo>
                      <a:pt x="300" y="2"/>
                      <a:pt x="289" y="0"/>
                      <a:pt x="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" name="Google Shape;2556;p37"/>
              <p:cNvSpPr/>
              <p:nvPr/>
            </p:nvSpPr>
            <p:spPr>
              <a:xfrm>
                <a:off x="3850678" y="2261884"/>
                <a:ext cx="16459" cy="16528"/>
              </a:xfrm>
              <a:custGeom>
                <a:rect b="b" l="l" r="r" t="t"/>
                <a:pathLst>
                  <a:path extrusionOk="0" h="478" w="476">
                    <a:moveTo>
                      <a:pt x="276" y="116"/>
                    </a:moveTo>
                    <a:lnTo>
                      <a:pt x="276" y="116"/>
                    </a:lnTo>
                    <a:cubicBezTo>
                      <a:pt x="278" y="116"/>
                      <a:pt x="284" y="119"/>
                      <a:pt x="284" y="119"/>
                    </a:cubicBezTo>
                    <a:lnTo>
                      <a:pt x="291" y="119"/>
                    </a:lnTo>
                    <a:cubicBezTo>
                      <a:pt x="284" y="119"/>
                      <a:pt x="297" y="126"/>
                      <a:pt x="304" y="126"/>
                    </a:cubicBezTo>
                    <a:lnTo>
                      <a:pt x="311" y="133"/>
                    </a:lnTo>
                    <a:lnTo>
                      <a:pt x="317" y="139"/>
                    </a:lnTo>
                    <a:lnTo>
                      <a:pt x="324" y="146"/>
                    </a:lnTo>
                    <a:lnTo>
                      <a:pt x="330" y="152"/>
                    </a:lnTo>
                    <a:cubicBezTo>
                      <a:pt x="330" y="152"/>
                      <a:pt x="333" y="157"/>
                      <a:pt x="333" y="159"/>
                    </a:cubicBezTo>
                    <a:lnTo>
                      <a:pt x="333" y="159"/>
                    </a:lnTo>
                    <a:cubicBezTo>
                      <a:pt x="332" y="158"/>
                      <a:pt x="332" y="157"/>
                      <a:pt x="331" y="157"/>
                    </a:cubicBezTo>
                    <a:cubicBezTo>
                      <a:pt x="331" y="157"/>
                      <a:pt x="330" y="158"/>
                      <a:pt x="330" y="159"/>
                    </a:cubicBezTo>
                    <a:cubicBezTo>
                      <a:pt x="332" y="160"/>
                      <a:pt x="333" y="161"/>
                      <a:pt x="333" y="161"/>
                    </a:cubicBezTo>
                    <a:cubicBezTo>
                      <a:pt x="334" y="161"/>
                      <a:pt x="333" y="160"/>
                      <a:pt x="333" y="159"/>
                    </a:cubicBezTo>
                    <a:lnTo>
                      <a:pt x="333" y="159"/>
                    </a:lnTo>
                    <a:cubicBezTo>
                      <a:pt x="335" y="162"/>
                      <a:pt x="337" y="166"/>
                      <a:pt x="337" y="166"/>
                    </a:cubicBezTo>
                    <a:lnTo>
                      <a:pt x="337" y="192"/>
                    </a:lnTo>
                    <a:lnTo>
                      <a:pt x="330" y="205"/>
                    </a:lnTo>
                    <a:lnTo>
                      <a:pt x="324" y="225"/>
                    </a:lnTo>
                    <a:cubicBezTo>
                      <a:pt x="327" y="219"/>
                      <a:pt x="328" y="217"/>
                      <a:pt x="329" y="217"/>
                    </a:cubicBezTo>
                    <a:lnTo>
                      <a:pt x="329" y="217"/>
                    </a:lnTo>
                    <a:cubicBezTo>
                      <a:pt x="329" y="217"/>
                      <a:pt x="328" y="221"/>
                      <a:pt x="324" y="225"/>
                    </a:cubicBezTo>
                    <a:lnTo>
                      <a:pt x="324" y="232"/>
                    </a:lnTo>
                    <a:cubicBezTo>
                      <a:pt x="317" y="245"/>
                      <a:pt x="311" y="251"/>
                      <a:pt x="304" y="258"/>
                    </a:cubicBezTo>
                    <a:lnTo>
                      <a:pt x="297" y="265"/>
                    </a:lnTo>
                    <a:lnTo>
                      <a:pt x="284" y="278"/>
                    </a:lnTo>
                    <a:lnTo>
                      <a:pt x="264" y="298"/>
                    </a:lnTo>
                    <a:lnTo>
                      <a:pt x="251" y="304"/>
                    </a:lnTo>
                    <a:lnTo>
                      <a:pt x="231" y="317"/>
                    </a:lnTo>
                    <a:lnTo>
                      <a:pt x="230" y="319"/>
                    </a:lnTo>
                    <a:lnTo>
                      <a:pt x="230" y="319"/>
                    </a:lnTo>
                    <a:cubicBezTo>
                      <a:pt x="229" y="319"/>
                      <a:pt x="229" y="319"/>
                      <a:pt x="229" y="319"/>
                    </a:cubicBezTo>
                    <a:cubicBezTo>
                      <a:pt x="226" y="319"/>
                      <a:pt x="222" y="321"/>
                      <a:pt x="218" y="324"/>
                    </a:cubicBezTo>
                    <a:lnTo>
                      <a:pt x="198" y="331"/>
                    </a:lnTo>
                    <a:cubicBezTo>
                      <a:pt x="198" y="327"/>
                      <a:pt x="202" y="327"/>
                      <a:pt x="203" y="327"/>
                    </a:cubicBezTo>
                    <a:cubicBezTo>
                      <a:pt x="205" y="327"/>
                      <a:pt x="205" y="327"/>
                      <a:pt x="198" y="324"/>
                    </a:cubicBezTo>
                    <a:lnTo>
                      <a:pt x="165" y="324"/>
                    </a:lnTo>
                    <a:lnTo>
                      <a:pt x="159" y="317"/>
                    </a:lnTo>
                    <a:lnTo>
                      <a:pt x="152" y="304"/>
                    </a:lnTo>
                    <a:lnTo>
                      <a:pt x="146" y="291"/>
                    </a:lnTo>
                    <a:lnTo>
                      <a:pt x="146" y="278"/>
                    </a:lnTo>
                    <a:cubicBezTo>
                      <a:pt x="146" y="258"/>
                      <a:pt x="146" y="245"/>
                      <a:pt x="146" y="225"/>
                    </a:cubicBezTo>
                    <a:lnTo>
                      <a:pt x="146" y="217"/>
                    </a:lnTo>
                    <a:cubicBezTo>
                      <a:pt x="146" y="217"/>
                      <a:pt x="146" y="210"/>
                      <a:pt x="146" y="205"/>
                    </a:cubicBezTo>
                    <a:cubicBezTo>
                      <a:pt x="152" y="199"/>
                      <a:pt x="152" y="192"/>
                      <a:pt x="159" y="179"/>
                    </a:cubicBezTo>
                    <a:lnTo>
                      <a:pt x="165" y="166"/>
                    </a:lnTo>
                    <a:lnTo>
                      <a:pt x="179" y="139"/>
                    </a:lnTo>
                    <a:cubicBezTo>
                      <a:pt x="192" y="133"/>
                      <a:pt x="205" y="133"/>
                      <a:pt x="218" y="126"/>
                    </a:cubicBezTo>
                    <a:lnTo>
                      <a:pt x="218" y="126"/>
                    </a:lnTo>
                    <a:cubicBezTo>
                      <a:pt x="216" y="127"/>
                      <a:pt x="215" y="128"/>
                      <a:pt x="216" y="128"/>
                    </a:cubicBezTo>
                    <a:cubicBezTo>
                      <a:pt x="219" y="128"/>
                      <a:pt x="243" y="119"/>
                      <a:pt x="238" y="119"/>
                    </a:cubicBezTo>
                    <a:lnTo>
                      <a:pt x="251" y="119"/>
                    </a:lnTo>
                    <a:cubicBezTo>
                      <a:pt x="252" y="119"/>
                      <a:pt x="253" y="119"/>
                      <a:pt x="254" y="118"/>
                    </a:cubicBezTo>
                    <a:lnTo>
                      <a:pt x="254" y="118"/>
                    </a:lnTo>
                    <a:cubicBezTo>
                      <a:pt x="254" y="119"/>
                      <a:pt x="254" y="119"/>
                      <a:pt x="258" y="119"/>
                    </a:cubicBezTo>
                    <a:lnTo>
                      <a:pt x="278" y="119"/>
                    </a:lnTo>
                    <a:cubicBezTo>
                      <a:pt x="275" y="117"/>
                      <a:pt x="275" y="116"/>
                      <a:pt x="276" y="116"/>
                    </a:cubicBezTo>
                    <a:close/>
                    <a:moveTo>
                      <a:pt x="271" y="1"/>
                    </a:moveTo>
                    <a:cubicBezTo>
                      <a:pt x="231" y="1"/>
                      <a:pt x="189" y="12"/>
                      <a:pt x="161" y="40"/>
                    </a:cubicBezTo>
                    <a:lnTo>
                      <a:pt x="161" y="40"/>
                    </a:lnTo>
                    <a:cubicBezTo>
                      <a:pt x="100" y="67"/>
                      <a:pt x="54" y="122"/>
                      <a:pt x="27" y="185"/>
                    </a:cubicBezTo>
                    <a:cubicBezTo>
                      <a:pt x="7" y="232"/>
                      <a:pt x="0" y="291"/>
                      <a:pt x="14" y="344"/>
                    </a:cubicBezTo>
                    <a:cubicBezTo>
                      <a:pt x="33" y="403"/>
                      <a:pt x="73" y="450"/>
                      <a:pt x="132" y="469"/>
                    </a:cubicBezTo>
                    <a:cubicBezTo>
                      <a:pt x="149" y="475"/>
                      <a:pt x="166" y="477"/>
                      <a:pt x="183" y="477"/>
                    </a:cubicBezTo>
                    <a:cubicBezTo>
                      <a:pt x="225" y="477"/>
                      <a:pt x="266" y="462"/>
                      <a:pt x="304" y="443"/>
                    </a:cubicBezTo>
                    <a:cubicBezTo>
                      <a:pt x="344" y="423"/>
                      <a:pt x="383" y="384"/>
                      <a:pt x="410" y="344"/>
                    </a:cubicBezTo>
                    <a:cubicBezTo>
                      <a:pt x="463" y="265"/>
                      <a:pt x="476" y="159"/>
                      <a:pt x="416" y="80"/>
                    </a:cubicBezTo>
                    <a:cubicBezTo>
                      <a:pt x="383" y="34"/>
                      <a:pt x="330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" name="Google Shape;2557;p37"/>
              <p:cNvSpPr/>
              <p:nvPr/>
            </p:nvSpPr>
            <p:spPr>
              <a:xfrm>
                <a:off x="3842241" y="2283841"/>
                <a:ext cx="15318" cy="15076"/>
              </a:xfrm>
              <a:custGeom>
                <a:rect b="b" l="l" r="r" t="t"/>
                <a:pathLst>
                  <a:path extrusionOk="0" h="436" w="443">
                    <a:moveTo>
                      <a:pt x="229" y="106"/>
                    </a:moveTo>
                    <a:cubicBezTo>
                      <a:pt x="229" y="106"/>
                      <a:pt x="231" y="107"/>
                      <a:pt x="238" y="112"/>
                    </a:cubicBezTo>
                    <a:cubicBezTo>
                      <a:pt x="236" y="110"/>
                      <a:pt x="234" y="109"/>
                      <a:pt x="233" y="107"/>
                    </a:cubicBezTo>
                    <a:lnTo>
                      <a:pt x="233" y="107"/>
                    </a:lnTo>
                    <a:cubicBezTo>
                      <a:pt x="231" y="107"/>
                      <a:pt x="229" y="106"/>
                      <a:pt x="229" y="106"/>
                    </a:cubicBezTo>
                    <a:close/>
                    <a:moveTo>
                      <a:pt x="289" y="137"/>
                    </a:moveTo>
                    <a:lnTo>
                      <a:pt x="289" y="137"/>
                    </a:lnTo>
                    <a:cubicBezTo>
                      <a:pt x="289" y="137"/>
                      <a:pt x="290" y="137"/>
                      <a:pt x="291" y="138"/>
                    </a:cubicBezTo>
                    <a:lnTo>
                      <a:pt x="291" y="141"/>
                    </a:lnTo>
                    <a:lnTo>
                      <a:pt x="291" y="141"/>
                    </a:lnTo>
                    <a:cubicBezTo>
                      <a:pt x="289" y="139"/>
                      <a:pt x="288" y="137"/>
                      <a:pt x="289" y="137"/>
                    </a:cubicBezTo>
                    <a:close/>
                    <a:moveTo>
                      <a:pt x="227" y="101"/>
                    </a:moveTo>
                    <a:lnTo>
                      <a:pt x="227" y="101"/>
                    </a:lnTo>
                    <a:cubicBezTo>
                      <a:pt x="229" y="104"/>
                      <a:pt x="231" y="106"/>
                      <a:pt x="233" y="107"/>
                    </a:cubicBezTo>
                    <a:lnTo>
                      <a:pt x="233" y="107"/>
                    </a:lnTo>
                    <a:cubicBezTo>
                      <a:pt x="236" y="109"/>
                      <a:pt x="241" y="112"/>
                      <a:pt x="244" y="112"/>
                    </a:cubicBezTo>
                    <a:cubicBezTo>
                      <a:pt x="247" y="115"/>
                      <a:pt x="252" y="118"/>
                      <a:pt x="255" y="120"/>
                    </a:cubicBezTo>
                    <a:lnTo>
                      <a:pt x="255" y="120"/>
                    </a:lnTo>
                    <a:cubicBezTo>
                      <a:pt x="256" y="122"/>
                      <a:pt x="258" y="125"/>
                      <a:pt x="258" y="125"/>
                    </a:cubicBezTo>
                    <a:lnTo>
                      <a:pt x="277" y="131"/>
                    </a:lnTo>
                    <a:lnTo>
                      <a:pt x="284" y="131"/>
                    </a:lnTo>
                    <a:cubicBezTo>
                      <a:pt x="281" y="147"/>
                      <a:pt x="288" y="158"/>
                      <a:pt x="297" y="162"/>
                    </a:cubicBezTo>
                    <a:lnTo>
                      <a:pt x="297" y="162"/>
                    </a:lnTo>
                    <a:cubicBezTo>
                      <a:pt x="297" y="163"/>
                      <a:pt x="297" y="164"/>
                      <a:pt x="297" y="165"/>
                    </a:cubicBezTo>
                    <a:lnTo>
                      <a:pt x="297" y="178"/>
                    </a:lnTo>
                    <a:cubicBezTo>
                      <a:pt x="291" y="191"/>
                      <a:pt x="291" y="198"/>
                      <a:pt x="291" y="204"/>
                    </a:cubicBezTo>
                    <a:lnTo>
                      <a:pt x="284" y="211"/>
                    </a:lnTo>
                    <a:lnTo>
                      <a:pt x="271" y="231"/>
                    </a:lnTo>
                    <a:lnTo>
                      <a:pt x="271" y="244"/>
                    </a:lnTo>
                    <a:lnTo>
                      <a:pt x="264" y="250"/>
                    </a:lnTo>
                    <a:lnTo>
                      <a:pt x="264" y="244"/>
                    </a:lnTo>
                    <a:lnTo>
                      <a:pt x="251" y="264"/>
                    </a:lnTo>
                    <a:lnTo>
                      <a:pt x="238" y="277"/>
                    </a:lnTo>
                    <a:lnTo>
                      <a:pt x="225" y="283"/>
                    </a:lnTo>
                    <a:lnTo>
                      <a:pt x="218" y="283"/>
                    </a:lnTo>
                    <a:lnTo>
                      <a:pt x="198" y="290"/>
                    </a:lnTo>
                    <a:lnTo>
                      <a:pt x="178" y="290"/>
                    </a:lnTo>
                    <a:lnTo>
                      <a:pt x="172" y="283"/>
                    </a:lnTo>
                    <a:cubicBezTo>
                      <a:pt x="168" y="283"/>
                      <a:pt x="167" y="282"/>
                      <a:pt x="167" y="282"/>
                    </a:cubicBezTo>
                    <a:lnTo>
                      <a:pt x="167" y="282"/>
                    </a:lnTo>
                    <a:cubicBezTo>
                      <a:pt x="167" y="282"/>
                      <a:pt x="168" y="283"/>
                      <a:pt x="172" y="290"/>
                    </a:cubicBezTo>
                    <a:lnTo>
                      <a:pt x="158" y="277"/>
                    </a:lnTo>
                    <a:cubicBezTo>
                      <a:pt x="157" y="275"/>
                      <a:pt x="157" y="275"/>
                      <a:pt x="157" y="275"/>
                    </a:cubicBezTo>
                    <a:lnTo>
                      <a:pt x="157" y="275"/>
                    </a:lnTo>
                    <a:cubicBezTo>
                      <a:pt x="157" y="275"/>
                      <a:pt x="161" y="279"/>
                      <a:pt x="164" y="279"/>
                    </a:cubicBezTo>
                    <a:cubicBezTo>
                      <a:pt x="164" y="279"/>
                      <a:pt x="165" y="278"/>
                      <a:pt x="165" y="277"/>
                    </a:cubicBezTo>
                    <a:lnTo>
                      <a:pt x="158" y="270"/>
                    </a:lnTo>
                    <a:lnTo>
                      <a:pt x="152" y="264"/>
                    </a:lnTo>
                    <a:lnTo>
                      <a:pt x="152" y="250"/>
                    </a:lnTo>
                    <a:lnTo>
                      <a:pt x="152" y="237"/>
                    </a:lnTo>
                    <a:lnTo>
                      <a:pt x="152" y="217"/>
                    </a:lnTo>
                    <a:lnTo>
                      <a:pt x="152" y="204"/>
                    </a:lnTo>
                    <a:lnTo>
                      <a:pt x="158" y="184"/>
                    </a:lnTo>
                    <a:cubicBezTo>
                      <a:pt x="158" y="184"/>
                      <a:pt x="162" y="173"/>
                      <a:pt x="161" y="173"/>
                    </a:cubicBezTo>
                    <a:lnTo>
                      <a:pt x="161" y="173"/>
                    </a:lnTo>
                    <a:cubicBezTo>
                      <a:pt x="161" y="173"/>
                      <a:pt x="160" y="174"/>
                      <a:pt x="158" y="178"/>
                    </a:cubicBezTo>
                    <a:cubicBezTo>
                      <a:pt x="158" y="175"/>
                      <a:pt x="158" y="171"/>
                      <a:pt x="158" y="171"/>
                    </a:cubicBezTo>
                    <a:lnTo>
                      <a:pt x="172" y="151"/>
                    </a:lnTo>
                    <a:lnTo>
                      <a:pt x="178" y="145"/>
                    </a:lnTo>
                    <a:cubicBezTo>
                      <a:pt x="178" y="145"/>
                      <a:pt x="182" y="141"/>
                      <a:pt x="185" y="138"/>
                    </a:cubicBezTo>
                    <a:lnTo>
                      <a:pt x="198" y="125"/>
                    </a:lnTo>
                    <a:lnTo>
                      <a:pt x="203" y="120"/>
                    </a:lnTo>
                    <a:lnTo>
                      <a:pt x="203" y="120"/>
                    </a:lnTo>
                    <a:cubicBezTo>
                      <a:pt x="203" y="120"/>
                      <a:pt x="211" y="112"/>
                      <a:pt x="211" y="112"/>
                    </a:cubicBezTo>
                    <a:lnTo>
                      <a:pt x="227" y="101"/>
                    </a:lnTo>
                    <a:close/>
                    <a:moveTo>
                      <a:pt x="285" y="1"/>
                    </a:moveTo>
                    <a:cubicBezTo>
                      <a:pt x="271" y="1"/>
                      <a:pt x="258" y="3"/>
                      <a:pt x="246" y="10"/>
                    </a:cubicBezTo>
                    <a:lnTo>
                      <a:pt x="246" y="10"/>
                    </a:lnTo>
                    <a:cubicBezTo>
                      <a:pt x="234" y="7"/>
                      <a:pt x="223" y="6"/>
                      <a:pt x="211" y="6"/>
                    </a:cubicBezTo>
                    <a:cubicBezTo>
                      <a:pt x="196" y="6"/>
                      <a:pt x="180" y="8"/>
                      <a:pt x="165" y="13"/>
                    </a:cubicBezTo>
                    <a:cubicBezTo>
                      <a:pt x="73" y="52"/>
                      <a:pt x="0" y="145"/>
                      <a:pt x="7" y="244"/>
                    </a:cubicBezTo>
                    <a:cubicBezTo>
                      <a:pt x="13" y="346"/>
                      <a:pt x="93" y="436"/>
                      <a:pt x="194" y="436"/>
                    </a:cubicBezTo>
                    <a:cubicBezTo>
                      <a:pt x="198" y="436"/>
                      <a:pt x="201" y="435"/>
                      <a:pt x="205" y="435"/>
                    </a:cubicBezTo>
                    <a:cubicBezTo>
                      <a:pt x="310" y="429"/>
                      <a:pt x="396" y="330"/>
                      <a:pt x="423" y="231"/>
                    </a:cubicBezTo>
                    <a:cubicBezTo>
                      <a:pt x="442" y="171"/>
                      <a:pt x="436" y="105"/>
                      <a:pt x="396" y="59"/>
                    </a:cubicBezTo>
                    <a:cubicBezTo>
                      <a:pt x="370" y="28"/>
                      <a:pt x="327" y="1"/>
                      <a:pt x="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" name="Google Shape;2558;p37"/>
              <p:cNvSpPr/>
              <p:nvPr/>
            </p:nvSpPr>
            <p:spPr>
              <a:xfrm>
                <a:off x="3834703" y="2302616"/>
                <a:ext cx="10754" cy="11826"/>
              </a:xfrm>
              <a:custGeom>
                <a:rect b="b" l="l" r="r" t="t"/>
                <a:pathLst>
                  <a:path extrusionOk="0" h="342" w="311">
                    <a:moveTo>
                      <a:pt x="165" y="114"/>
                    </a:moveTo>
                    <a:cubicBezTo>
                      <a:pt x="164" y="114"/>
                      <a:pt x="163" y="117"/>
                      <a:pt x="159" y="117"/>
                    </a:cubicBezTo>
                    <a:lnTo>
                      <a:pt x="165" y="117"/>
                    </a:lnTo>
                    <a:cubicBezTo>
                      <a:pt x="165" y="115"/>
                      <a:pt x="165" y="114"/>
                      <a:pt x="165" y="114"/>
                    </a:cubicBezTo>
                    <a:close/>
                    <a:moveTo>
                      <a:pt x="178" y="110"/>
                    </a:moveTo>
                    <a:cubicBezTo>
                      <a:pt x="183" y="110"/>
                      <a:pt x="184" y="113"/>
                      <a:pt x="181" y="113"/>
                    </a:cubicBezTo>
                    <a:cubicBezTo>
                      <a:pt x="179" y="113"/>
                      <a:pt x="176" y="112"/>
                      <a:pt x="172" y="110"/>
                    </a:cubicBezTo>
                    <a:lnTo>
                      <a:pt x="172" y="110"/>
                    </a:lnTo>
                    <a:lnTo>
                      <a:pt x="172" y="110"/>
                    </a:lnTo>
                    <a:lnTo>
                      <a:pt x="172" y="110"/>
                    </a:lnTo>
                    <a:lnTo>
                      <a:pt x="178" y="117"/>
                    </a:lnTo>
                    <a:cubicBezTo>
                      <a:pt x="178" y="118"/>
                      <a:pt x="178" y="119"/>
                      <a:pt x="178" y="119"/>
                    </a:cubicBezTo>
                    <a:cubicBezTo>
                      <a:pt x="176" y="119"/>
                      <a:pt x="172" y="110"/>
                      <a:pt x="172" y="110"/>
                    </a:cubicBezTo>
                    <a:lnTo>
                      <a:pt x="172" y="110"/>
                    </a:lnTo>
                    <a:lnTo>
                      <a:pt x="178" y="123"/>
                    </a:lnTo>
                    <a:lnTo>
                      <a:pt x="178" y="137"/>
                    </a:lnTo>
                    <a:lnTo>
                      <a:pt x="178" y="156"/>
                    </a:lnTo>
                    <a:lnTo>
                      <a:pt x="178" y="163"/>
                    </a:lnTo>
                    <a:lnTo>
                      <a:pt x="178" y="163"/>
                    </a:lnTo>
                    <a:lnTo>
                      <a:pt x="178" y="163"/>
                    </a:lnTo>
                    <a:cubicBezTo>
                      <a:pt x="174" y="163"/>
                      <a:pt x="170" y="172"/>
                      <a:pt x="171" y="172"/>
                    </a:cubicBezTo>
                    <a:cubicBezTo>
                      <a:pt x="172" y="172"/>
                      <a:pt x="174" y="170"/>
                      <a:pt x="178" y="163"/>
                    </a:cubicBezTo>
                    <a:lnTo>
                      <a:pt x="178" y="163"/>
                    </a:lnTo>
                    <a:lnTo>
                      <a:pt x="172" y="183"/>
                    </a:lnTo>
                    <a:lnTo>
                      <a:pt x="165" y="189"/>
                    </a:lnTo>
                    <a:cubicBezTo>
                      <a:pt x="160" y="189"/>
                      <a:pt x="167" y="181"/>
                      <a:pt x="167" y="181"/>
                    </a:cubicBezTo>
                    <a:lnTo>
                      <a:pt x="167" y="181"/>
                    </a:lnTo>
                    <a:cubicBezTo>
                      <a:pt x="167" y="181"/>
                      <a:pt x="166" y="181"/>
                      <a:pt x="165" y="183"/>
                    </a:cubicBezTo>
                    <a:lnTo>
                      <a:pt x="152" y="196"/>
                    </a:lnTo>
                    <a:cubicBezTo>
                      <a:pt x="152" y="196"/>
                      <a:pt x="149" y="199"/>
                      <a:pt x="151" y="199"/>
                    </a:cubicBezTo>
                    <a:cubicBezTo>
                      <a:pt x="152" y="199"/>
                      <a:pt x="154" y="198"/>
                      <a:pt x="159" y="196"/>
                    </a:cubicBezTo>
                    <a:lnTo>
                      <a:pt x="159" y="196"/>
                    </a:lnTo>
                    <a:lnTo>
                      <a:pt x="145" y="203"/>
                    </a:lnTo>
                    <a:lnTo>
                      <a:pt x="132" y="209"/>
                    </a:lnTo>
                    <a:cubicBezTo>
                      <a:pt x="139" y="206"/>
                      <a:pt x="142" y="204"/>
                      <a:pt x="143" y="204"/>
                    </a:cubicBezTo>
                    <a:lnTo>
                      <a:pt x="143" y="204"/>
                    </a:lnTo>
                    <a:cubicBezTo>
                      <a:pt x="144" y="204"/>
                      <a:pt x="142" y="206"/>
                      <a:pt x="139" y="209"/>
                    </a:cubicBezTo>
                    <a:lnTo>
                      <a:pt x="132" y="209"/>
                    </a:lnTo>
                    <a:lnTo>
                      <a:pt x="112" y="216"/>
                    </a:lnTo>
                    <a:lnTo>
                      <a:pt x="112" y="216"/>
                    </a:lnTo>
                    <a:lnTo>
                      <a:pt x="126" y="209"/>
                    </a:lnTo>
                    <a:lnTo>
                      <a:pt x="126" y="209"/>
                    </a:lnTo>
                    <a:cubicBezTo>
                      <a:pt x="119" y="212"/>
                      <a:pt x="114" y="212"/>
                      <a:pt x="109" y="212"/>
                    </a:cubicBezTo>
                    <a:cubicBezTo>
                      <a:pt x="108" y="212"/>
                      <a:pt x="107" y="212"/>
                      <a:pt x="106" y="213"/>
                    </a:cubicBezTo>
                    <a:lnTo>
                      <a:pt x="106" y="213"/>
                    </a:lnTo>
                    <a:lnTo>
                      <a:pt x="106" y="209"/>
                    </a:lnTo>
                    <a:lnTo>
                      <a:pt x="106" y="196"/>
                    </a:lnTo>
                    <a:lnTo>
                      <a:pt x="112" y="189"/>
                    </a:lnTo>
                    <a:cubicBezTo>
                      <a:pt x="112" y="183"/>
                      <a:pt x="112" y="170"/>
                      <a:pt x="119" y="163"/>
                    </a:cubicBezTo>
                    <a:lnTo>
                      <a:pt x="126" y="150"/>
                    </a:lnTo>
                    <a:lnTo>
                      <a:pt x="132" y="137"/>
                    </a:lnTo>
                    <a:lnTo>
                      <a:pt x="145" y="123"/>
                    </a:lnTo>
                    <a:lnTo>
                      <a:pt x="159" y="117"/>
                    </a:lnTo>
                    <a:lnTo>
                      <a:pt x="172" y="110"/>
                    </a:lnTo>
                    <a:close/>
                    <a:moveTo>
                      <a:pt x="176" y="0"/>
                    </a:moveTo>
                    <a:cubicBezTo>
                      <a:pt x="166" y="0"/>
                      <a:pt x="156" y="2"/>
                      <a:pt x="145" y="4"/>
                    </a:cubicBezTo>
                    <a:cubicBezTo>
                      <a:pt x="119" y="11"/>
                      <a:pt x="86" y="31"/>
                      <a:pt x="66" y="51"/>
                    </a:cubicBezTo>
                    <a:cubicBezTo>
                      <a:pt x="27" y="97"/>
                      <a:pt x="0" y="156"/>
                      <a:pt x="7" y="216"/>
                    </a:cubicBezTo>
                    <a:cubicBezTo>
                      <a:pt x="7" y="255"/>
                      <a:pt x="20" y="308"/>
                      <a:pt x="60" y="328"/>
                    </a:cubicBezTo>
                    <a:cubicBezTo>
                      <a:pt x="60" y="328"/>
                      <a:pt x="61" y="329"/>
                      <a:pt x="62" y="329"/>
                    </a:cubicBezTo>
                    <a:lnTo>
                      <a:pt x="62" y="329"/>
                    </a:lnTo>
                    <a:cubicBezTo>
                      <a:pt x="74" y="337"/>
                      <a:pt x="90" y="341"/>
                      <a:pt x="106" y="341"/>
                    </a:cubicBezTo>
                    <a:cubicBezTo>
                      <a:pt x="126" y="341"/>
                      <a:pt x="145" y="335"/>
                      <a:pt x="165" y="328"/>
                    </a:cubicBezTo>
                    <a:cubicBezTo>
                      <a:pt x="205" y="315"/>
                      <a:pt x="238" y="295"/>
                      <a:pt x="264" y="262"/>
                    </a:cubicBezTo>
                    <a:cubicBezTo>
                      <a:pt x="304" y="203"/>
                      <a:pt x="310" y="117"/>
                      <a:pt x="271" y="57"/>
                    </a:cubicBezTo>
                    <a:cubicBezTo>
                      <a:pt x="258" y="31"/>
                      <a:pt x="238" y="18"/>
                      <a:pt x="218" y="11"/>
                    </a:cubicBezTo>
                    <a:cubicBezTo>
                      <a:pt x="203" y="3"/>
                      <a:pt x="189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" name="Google Shape;2559;p37"/>
              <p:cNvSpPr/>
              <p:nvPr/>
            </p:nvSpPr>
            <p:spPr>
              <a:xfrm>
                <a:off x="3822359" y="2319870"/>
                <a:ext cx="12137" cy="10166"/>
              </a:xfrm>
              <a:custGeom>
                <a:rect b="b" l="l" r="r" t="t"/>
                <a:pathLst>
                  <a:path extrusionOk="0" h="294" w="351">
                    <a:moveTo>
                      <a:pt x="121" y="151"/>
                    </a:moveTo>
                    <a:cubicBezTo>
                      <a:pt x="121" y="151"/>
                      <a:pt x="120" y="152"/>
                      <a:pt x="119" y="153"/>
                    </a:cubicBezTo>
                    <a:lnTo>
                      <a:pt x="119" y="153"/>
                    </a:lnTo>
                    <a:cubicBezTo>
                      <a:pt x="121" y="151"/>
                      <a:pt x="121" y="151"/>
                      <a:pt x="121" y="151"/>
                    </a:cubicBezTo>
                    <a:close/>
                    <a:moveTo>
                      <a:pt x="113" y="153"/>
                    </a:moveTo>
                    <a:cubicBezTo>
                      <a:pt x="113" y="154"/>
                      <a:pt x="113" y="154"/>
                      <a:pt x="114" y="154"/>
                    </a:cubicBezTo>
                    <a:cubicBezTo>
                      <a:pt x="115" y="154"/>
                      <a:pt x="117" y="154"/>
                      <a:pt x="119" y="153"/>
                    </a:cubicBezTo>
                    <a:close/>
                    <a:moveTo>
                      <a:pt x="113" y="157"/>
                    </a:moveTo>
                    <a:lnTo>
                      <a:pt x="119" y="159"/>
                    </a:lnTo>
                    <a:cubicBezTo>
                      <a:pt x="117" y="159"/>
                      <a:pt x="115" y="159"/>
                      <a:pt x="113" y="159"/>
                    </a:cubicBezTo>
                    <a:lnTo>
                      <a:pt x="113" y="159"/>
                    </a:lnTo>
                    <a:lnTo>
                      <a:pt x="113" y="157"/>
                    </a:lnTo>
                    <a:close/>
                    <a:moveTo>
                      <a:pt x="192" y="120"/>
                    </a:moveTo>
                    <a:cubicBezTo>
                      <a:pt x="196" y="120"/>
                      <a:pt x="200" y="120"/>
                      <a:pt x="204" y="121"/>
                    </a:cubicBezTo>
                    <a:lnTo>
                      <a:pt x="204" y="121"/>
                    </a:lnTo>
                    <a:cubicBezTo>
                      <a:pt x="201" y="125"/>
                      <a:pt x="199" y="129"/>
                      <a:pt x="199" y="133"/>
                    </a:cubicBezTo>
                    <a:cubicBezTo>
                      <a:pt x="188" y="138"/>
                      <a:pt x="182" y="143"/>
                      <a:pt x="173" y="148"/>
                    </a:cubicBezTo>
                    <a:lnTo>
                      <a:pt x="173" y="148"/>
                    </a:lnTo>
                    <a:cubicBezTo>
                      <a:pt x="162" y="153"/>
                      <a:pt x="150" y="154"/>
                      <a:pt x="133" y="159"/>
                    </a:cubicBezTo>
                    <a:lnTo>
                      <a:pt x="152" y="153"/>
                    </a:lnTo>
                    <a:lnTo>
                      <a:pt x="152" y="153"/>
                    </a:lnTo>
                    <a:cubicBezTo>
                      <a:pt x="142" y="156"/>
                      <a:pt x="134" y="158"/>
                      <a:pt x="126" y="158"/>
                    </a:cubicBezTo>
                    <a:cubicBezTo>
                      <a:pt x="122" y="158"/>
                      <a:pt x="117" y="157"/>
                      <a:pt x="113" y="156"/>
                    </a:cubicBezTo>
                    <a:lnTo>
                      <a:pt x="113" y="156"/>
                    </a:lnTo>
                    <a:lnTo>
                      <a:pt x="113" y="153"/>
                    </a:lnTo>
                    <a:lnTo>
                      <a:pt x="133" y="133"/>
                    </a:lnTo>
                    <a:lnTo>
                      <a:pt x="146" y="126"/>
                    </a:lnTo>
                    <a:cubicBezTo>
                      <a:pt x="146" y="126"/>
                      <a:pt x="152" y="123"/>
                      <a:pt x="154" y="123"/>
                    </a:cubicBezTo>
                    <a:cubicBezTo>
                      <a:pt x="155" y="123"/>
                      <a:pt x="155" y="124"/>
                      <a:pt x="152" y="126"/>
                    </a:cubicBezTo>
                    <a:lnTo>
                      <a:pt x="159" y="126"/>
                    </a:lnTo>
                    <a:cubicBezTo>
                      <a:pt x="166" y="120"/>
                      <a:pt x="179" y="120"/>
                      <a:pt x="185" y="120"/>
                    </a:cubicBezTo>
                    <a:close/>
                    <a:moveTo>
                      <a:pt x="195" y="1"/>
                    </a:moveTo>
                    <a:cubicBezTo>
                      <a:pt x="173" y="1"/>
                      <a:pt x="152" y="5"/>
                      <a:pt x="133" y="14"/>
                    </a:cubicBezTo>
                    <a:cubicBezTo>
                      <a:pt x="100" y="27"/>
                      <a:pt x="67" y="40"/>
                      <a:pt x="47" y="67"/>
                    </a:cubicBezTo>
                    <a:cubicBezTo>
                      <a:pt x="20" y="100"/>
                      <a:pt x="7" y="126"/>
                      <a:pt x="1" y="166"/>
                    </a:cubicBezTo>
                    <a:cubicBezTo>
                      <a:pt x="1" y="186"/>
                      <a:pt x="1" y="205"/>
                      <a:pt x="7" y="219"/>
                    </a:cubicBezTo>
                    <a:cubicBezTo>
                      <a:pt x="14" y="232"/>
                      <a:pt x="14" y="238"/>
                      <a:pt x="20" y="245"/>
                    </a:cubicBezTo>
                    <a:cubicBezTo>
                      <a:pt x="23" y="249"/>
                      <a:pt x="26" y="252"/>
                      <a:pt x="29" y="255"/>
                    </a:cubicBezTo>
                    <a:lnTo>
                      <a:pt x="29" y="255"/>
                    </a:lnTo>
                    <a:cubicBezTo>
                      <a:pt x="46" y="285"/>
                      <a:pt x="78" y="294"/>
                      <a:pt x="110" y="294"/>
                    </a:cubicBezTo>
                    <a:cubicBezTo>
                      <a:pt x="132" y="294"/>
                      <a:pt x="154" y="290"/>
                      <a:pt x="172" y="285"/>
                    </a:cubicBezTo>
                    <a:cubicBezTo>
                      <a:pt x="205" y="278"/>
                      <a:pt x="238" y="265"/>
                      <a:pt x="265" y="238"/>
                    </a:cubicBezTo>
                    <a:cubicBezTo>
                      <a:pt x="317" y="199"/>
                      <a:pt x="351" y="113"/>
                      <a:pt x="311" y="60"/>
                    </a:cubicBezTo>
                    <a:cubicBezTo>
                      <a:pt x="284" y="20"/>
                      <a:pt x="239" y="1"/>
                      <a:pt x="1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" name="Google Shape;2560;p37"/>
              <p:cNvSpPr/>
              <p:nvPr/>
            </p:nvSpPr>
            <p:spPr>
              <a:xfrm>
                <a:off x="3807076" y="2332214"/>
                <a:ext cx="11653" cy="11722"/>
              </a:xfrm>
              <a:custGeom>
                <a:rect b="b" l="l" r="r" t="t"/>
                <a:pathLst>
                  <a:path extrusionOk="0" h="339" w="337">
                    <a:moveTo>
                      <a:pt x="198" y="132"/>
                    </a:moveTo>
                    <a:cubicBezTo>
                      <a:pt x="198" y="134"/>
                      <a:pt x="198" y="135"/>
                      <a:pt x="197" y="137"/>
                    </a:cubicBezTo>
                    <a:lnTo>
                      <a:pt x="197" y="137"/>
                    </a:lnTo>
                    <a:lnTo>
                      <a:pt x="197" y="136"/>
                    </a:lnTo>
                    <a:lnTo>
                      <a:pt x="197" y="136"/>
                    </a:lnTo>
                    <a:lnTo>
                      <a:pt x="198" y="132"/>
                    </a:lnTo>
                    <a:close/>
                    <a:moveTo>
                      <a:pt x="197" y="141"/>
                    </a:moveTo>
                    <a:cubicBezTo>
                      <a:pt x="198" y="143"/>
                      <a:pt x="198" y="144"/>
                      <a:pt x="198" y="146"/>
                    </a:cubicBezTo>
                    <a:lnTo>
                      <a:pt x="197" y="143"/>
                    </a:lnTo>
                    <a:lnTo>
                      <a:pt x="197" y="143"/>
                    </a:lnTo>
                    <a:lnTo>
                      <a:pt x="197" y="141"/>
                    </a:lnTo>
                    <a:close/>
                    <a:moveTo>
                      <a:pt x="192" y="132"/>
                    </a:moveTo>
                    <a:lnTo>
                      <a:pt x="192" y="152"/>
                    </a:lnTo>
                    <a:lnTo>
                      <a:pt x="196" y="140"/>
                    </a:lnTo>
                    <a:lnTo>
                      <a:pt x="192" y="132"/>
                    </a:lnTo>
                    <a:close/>
                    <a:moveTo>
                      <a:pt x="192" y="152"/>
                    </a:moveTo>
                    <a:cubicBezTo>
                      <a:pt x="190" y="157"/>
                      <a:pt x="188" y="162"/>
                      <a:pt x="185" y="165"/>
                    </a:cubicBezTo>
                    <a:lnTo>
                      <a:pt x="192" y="152"/>
                    </a:lnTo>
                    <a:close/>
                    <a:moveTo>
                      <a:pt x="190" y="126"/>
                    </a:moveTo>
                    <a:lnTo>
                      <a:pt x="190" y="127"/>
                    </a:lnTo>
                    <a:lnTo>
                      <a:pt x="190" y="127"/>
                    </a:lnTo>
                    <a:lnTo>
                      <a:pt x="178" y="132"/>
                    </a:lnTo>
                    <a:lnTo>
                      <a:pt x="193" y="132"/>
                    </a:lnTo>
                    <a:cubicBezTo>
                      <a:pt x="194" y="134"/>
                      <a:pt x="195" y="136"/>
                      <a:pt x="196" y="138"/>
                    </a:cubicBezTo>
                    <a:lnTo>
                      <a:pt x="196" y="138"/>
                    </a:lnTo>
                    <a:lnTo>
                      <a:pt x="197" y="137"/>
                    </a:lnTo>
                    <a:lnTo>
                      <a:pt x="197" y="137"/>
                    </a:lnTo>
                    <a:lnTo>
                      <a:pt x="197" y="137"/>
                    </a:lnTo>
                    <a:lnTo>
                      <a:pt x="197" y="137"/>
                    </a:lnTo>
                    <a:cubicBezTo>
                      <a:pt x="197" y="138"/>
                      <a:pt x="197" y="138"/>
                      <a:pt x="197" y="139"/>
                    </a:cubicBezTo>
                    <a:lnTo>
                      <a:pt x="197" y="139"/>
                    </a:lnTo>
                    <a:cubicBezTo>
                      <a:pt x="196" y="139"/>
                      <a:pt x="196" y="139"/>
                      <a:pt x="196" y="138"/>
                    </a:cubicBezTo>
                    <a:lnTo>
                      <a:pt x="196" y="138"/>
                    </a:lnTo>
                    <a:lnTo>
                      <a:pt x="196" y="140"/>
                    </a:lnTo>
                    <a:lnTo>
                      <a:pt x="196" y="141"/>
                    </a:lnTo>
                    <a:lnTo>
                      <a:pt x="196" y="141"/>
                    </a:lnTo>
                    <a:cubicBezTo>
                      <a:pt x="196" y="140"/>
                      <a:pt x="196" y="140"/>
                      <a:pt x="197" y="139"/>
                    </a:cubicBezTo>
                    <a:lnTo>
                      <a:pt x="197" y="139"/>
                    </a:lnTo>
                    <a:cubicBezTo>
                      <a:pt x="197" y="139"/>
                      <a:pt x="197" y="140"/>
                      <a:pt x="197" y="140"/>
                    </a:cubicBezTo>
                    <a:lnTo>
                      <a:pt x="197" y="140"/>
                    </a:lnTo>
                    <a:cubicBezTo>
                      <a:pt x="197" y="141"/>
                      <a:pt x="196" y="141"/>
                      <a:pt x="196" y="141"/>
                    </a:cubicBezTo>
                    <a:lnTo>
                      <a:pt x="196" y="141"/>
                    </a:lnTo>
                    <a:lnTo>
                      <a:pt x="196" y="141"/>
                    </a:lnTo>
                    <a:lnTo>
                      <a:pt x="196" y="141"/>
                    </a:lnTo>
                    <a:cubicBezTo>
                      <a:pt x="195" y="142"/>
                      <a:pt x="194" y="144"/>
                      <a:pt x="194" y="146"/>
                    </a:cubicBezTo>
                    <a:lnTo>
                      <a:pt x="194" y="146"/>
                    </a:lnTo>
                    <a:cubicBezTo>
                      <a:pt x="193" y="148"/>
                      <a:pt x="192" y="150"/>
                      <a:pt x="192" y="152"/>
                    </a:cubicBezTo>
                    <a:lnTo>
                      <a:pt x="192" y="152"/>
                    </a:lnTo>
                    <a:cubicBezTo>
                      <a:pt x="188" y="156"/>
                      <a:pt x="184" y="162"/>
                      <a:pt x="180" y="168"/>
                    </a:cubicBezTo>
                    <a:lnTo>
                      <a:pt x="180" y="168"/>
                    </a:lnTo>
                    <a:cubicBezTo>
                      <a:pt x="169" y="174"/>
                      <a:pt x="157" y="179"/>
                      <a:pt x="145" y="185"/>
                    </a:cubicBezTo>
                    <a:lnTo>
                      <a:pt x="165" y="179"/>
                    </a:lnTo>
                    <a:lnTo>
                      <a:pt x="165" y="179"/>
                    </a:lnTo>
                    <a:cubicBezTo>
                      <a:pt x="150" y="186"/>
                      <a:pt x="134" y="192"/>
                      <a:pt x="119" y="195"/>
                    </a:cubicBezTo>
                    <a:lnTo>
                      <a:pt x="119" y="195"/>
                    </a:lnTo>
                    <a:lnTo>
                      <a:pt x="119" y="192"/>
                    </a:lnTo>
                    <a:lnTo>
                      <a:pt x="126" y="179"/>
                    </a:lnTo>
                    <a:lnTo>
                      <a:pt x="126" y="179"/>
                    </a:lnTo>
                    <a:lnTo>
                      <a:pt x="132" y="172"/>
                    </a:lnTo>
                    <a:cubicBezTo>
                      <a:pt x="132" y="172"/>
                      <a:pt x="136" y="163"/>
                      <a:pt x="135" y="163"/>
                    </a:cubicBezTo>
                    <a:lnTo>
                      <a:pt x="135" y="163"/>
                    </a:lnTo>
                    <a:cubicBezTo>
                      <a:pt x="134" y="163"/>
                      <a:pt x="134" y="164"/>
                      <a:pt x="132" y="165"/>
                    </a:cubicBezTo>
                    <a:lnTo>
                      <a:pt x="132" y="165"/>
                    </a:lnTo>
                    <a:cubicBezTo>
                      <a:pt x="138" y="160"/>
                      <a:pt x="149" y="154"/>
                      <a:pt x="156" y="144"/>
                    </a:cubicBezTo>
                    <a:lnTo>
                      <a:pt x="156" y="144"/>
                    </a:lnTo>
                    <a:lnTo>
                      <a:pt x="165" y="139"/>
                    </a:lnTo>
                    <a:lnTo>
                      <a:pt x="178" y="132"/>
                    </a:lnTo>
                    <a:lnTo>
                      <a:pt x="165" y="132"/>
                    </a:lnTo>
                    <a:cubicBezTo>
                      <a:pt x="171" y="132"/>
                      <a:pt x="183" y="127"/>
                      <a:pt x="190" y="126"/>
                    </a:cubicBezTo>
                    <a:close/>
                    <a:moveTo>
                      <a:pt x="185" y="0"/>
                    </a:moveTo>
                    <a:cubicBezTo>
                      <a:pt x="145" y="7"/>
                      <a:pt x="112" y="27"/>
                      <a:pt x="79" y="46"/>
                    </a:cubicBezTo>
                    <a:cubicBezTo>
                      <a:pt x="33" y="86"/>
                      <a:pt x="0" y="159"/>
                      <a:pt x="20" y="218"/>
                    </a:cubicBezTo>
                    <a:cubicBezTo>
                      <a:pt x="25" y="232"/>
                      <a:pt x="31" y="244"/>
                      <a:pt x="38" y="255"/>
                    </a:cubicBezTo>
                    <a:lnTo>
                      <a:pt x="38" y="255"/>
                    </a:lnTo>
                    <a:cubicBezTo>
                      <a:pt x="33" y="268"/>
                      <a:pt x="34" y="286"/>
                      <a:pt x="46" y="304"/>
                    </a:cubicBezTo>
                    <a:cubicBezTo>
                      <a:pt x="57" y="326"/>
                      <a:pt x="82" y="339"/>
                      <a:pt x="105" y="339"/>
                    </a:cubicBezTo>
                    <a:cubicBezTo>
                      <a:pt x="110" y="339"/>
                      <a:pt x="114" y="338"/>
                      <a:pt x="119" y="337"/>
                    </a:cubicBezTo>
                    <a:cubicBezTo>
                      <a:pt x="159" y="330"/>
                      <a:pt x="185" y="317"/>
                      <a:pt x="218" y="304"/>
                    </a:cubicBezTo>
                    <a:cubicBezTo>
                      <a:pt x="251" y="284"/>
                      <a:pt x="277" y="264"/>
                      <a:pt x="297" y="231"/>
                    </a:cubicBezTo>
                    <a:cubicBezTo>
                      <a:pt x="337" y="179"/>
                      <a:pt x="330" y="99"/>
                      <a:pt x="284" y="40"/>
                    </a:cubicBezTo>
                    <a:cubicBezTo>
                      <a:pt x="258" y="13"/>
                      <a:pt x="225" y="0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" name="Google Shape;2561;p37"/>
              <p:cNvSpPr/>
              <p:nvPr/>
            </p:nvSpPr>
            <p:spPr>
              <a:xfrm>
                <a:off x="3788785" y="2339579"/>
                <a:ext cx="13520" cy="10477"/>
              </a:xfrm>
              <a:custGeom>
                <a:rect b="b" l="l" r="r" t="t"/>
                <a:pathLst>
                  <a:path extrusionOk="0" h="303" w="391">
                    <a:moveTo>
                      <a:pt x="165" y="126"/>
                    </a:moveTo>
                    <a:lnTo>
                      <a:pt x="165" y="126"/>
                    </a:lnTo>
                    <a:cubicBezTo>
                      <a:pt x="164" y="127"/>
                      <a:pt x="162" y="128"/>
                      <a:pt x="160" y="130"/>
                    </a:cubicBezTo>
                    <a:lnTo>
                      <a:pt x="160" y="130"/>
                    </a:lnTo>
                    <a:cubicBezTo>
                      <a:pt x="162" y="129"/>
                      <a:pt x="164" y="128"/>
                      <a:pt x="165" y="126"/>
                    </a:cubicBezTo>
                    <a:close/>
                    <a:moveTo>
                      <a:pt x="160" y="130"/>
                    </a:moveTo>
                    <a:cubicBezTo>
                      <a:pt x="158" y="131"/>
                      <a:pt x="156" y="131"/>
                      <a:pt x="159" y="131"/>
                    </a:cubicBezTo>
                    <a:cubicBezTo>
                      <a:pt x="160" y="130"/>
                      <a:pt x="160" y="130"/>
                      <a:pt x="160" y="130"/>
                    </a:cubicBezTo>
                    <a:close/>
                    <a:moveTo>
                      <a:pt x="239" y="131"/>
                    </a:moveTo>
                    <a:cubicBezTo>
                      <a:pt x="240" y="132"/>
                      <a:pt x="240" y="133"/>
                      <a:pt x="239" y="133"/>
                    </a:cubicBezTo>
                    <a:cubicBezTo>
                      <a:pt x="238" y="133"/>
                      <a:pt x="235" y="132"/>
                      <a:pt x="233" y="131"/>
                    </a:cubicBezTo>
                    <a:close/>
                    <a:moveTo>
                      <a:pt x="250" y="142"/>
                    </a:moveTo>
                    <a:cubicBezTo>
                      <a:pt x="250" y="142"/>
                      <a:pt x="251" y="143"/>
                      <a:pt x="252" y="144"/>
                    </a:cubicBezTo>
                    <a:lnTo>
                      <a:pt x="252" y="147"/>
                    </a:lnTo>
                    <a:lnTo>
                      <a:pt x="252" y="147"/>
                    </a:lnTo>
                    <a:cubicBezTo>
                      <a:pt x="251" y="145"/>
                      <a:pt x="249" y="142"/>
                      <a:pt x="250" y="142"/>
                    </a:cubicBezTo>
                    <a:close/>
                    <a:moveTo>
                      <a:pt x="265" y="144"/>
                    </a:moveTo>
                    <a:cubicBezTo>
                      <a:pt x="262" y="147"/>
                      <a:pt x="258" y="149"/>
                      <a:pt x="255" y="150"/>
                    </a:cubicBezTo>
                    <a:lnTo>
                      <a:pt x="255" y="150"/>
                    </a:lnTo>
                    <a:cubicBezTo>
                      <a:pt x="255" y="149"/>
                      <a:pt x="255" y="149"/>
                      <a:pt x="255" y="149"/>
                    </a:cubicBezTo>
                    <a:lnTo>
                      <a:pt x="255" y="149"/>
                    </a:lnTo>
                    <a:lnTo>
                      <a:pt x="265" y="144"/>
                    </a:lnTo>
                    <a:close/>
                    <a:moveTo>
                      <a:pt x="265" y="150"/>
                    </a:moveTo>
                    <a:cubicBezTo>
                      <a:pt x="263" y="151"/>
                      <a:pt x="260" y="151"/>
                      <a:pt x="258" y="151"/>
                    </a:cubicBezTo>
                    <a:lnTo>
                      <a:pt x="258" y="151"/>
                    </a:lnTo>
                    <a:lnTo>
                      <a:pt x="258" y="150"/>
                    </a:lnTo>
                    <a:close/>
                    <a:moveTo>
                      <a:pt x="258" y="151"/>
                    </a:moveTo>
                    <a:lnTo>
                      <a:pt x="257" y="151"/>
                    </a:lnTo>
                    <a:lnTo>
                      <a:pt x="257" y="151"/>
                    </a:lnTo>
                    <a:cubicBezTo>
                      <a:pt x="257" y="151"/>
                      <a:pt x="257" y="151"/>
                      <a:pt x="257" y="151"/>
                    </a:cubicBezTo>
                    <a:lnTo>
                      <a:pt x="257" y="151"/>
                    </a:lnTo>
                    <a:cubicBezTo>
                      <a:pt x="258" y="151"/>
                      <a:pt x="258" y="151"/>
                      <a:pt x="258" y="151"/>
                    </a:cubicBezTo>
                    <a:close/>
                    <a:moveTo>
                      <a:pt x="192" y="124"/>
                    </a:moveTo>
                    <a:cubicBezTo>
                      <a:pt x="206" y="124"/>
                      <a:pt x="219" y="131"/>
                      <a:pt x="225" y="131"/>
                    </a:cubicBezTo>
                    <a:lnTo>
                      <a:pt x="232" y="131"/>
                    </a:lnTo>
                    <a:lnTo>
                      <a:pt x="245" y="144"/>
                    </a:lnTo>
                    <a:lnTo>
                      <a:pt x="252" y="150"/>
                    </a:lnTo>
                    <a:lnTo>
                      <a:pt x="252" y="150"/>
                    </a:lnTo>
                    <a:cubicBezTo>
                      <a:pt x="249" y="150"/>
                      <a:pt x="247" y="150"/>
                      <a:pt x="245" y="150"/>
                    </a:cubicBezTo>
                    <a:lnTo>
                      <a:pt x="252" y="150"/>
                    </a:lnTo>
                    <a:cubicBezTo>
                      <a:pt x="252" y="151"/>
                      <a:pt x="252" y="152"/>
                      <a:pt x="252" y="152"/>
                    </a:cubicBezTo>
                    <a:lnTo>
                      <a:pt x="252" y="152"/>
                    </a:lnTo>
                    <a:cubicBezTo>
                      <a:pt x="214" y="157"/>
                      <a:pt x="180" y="157"/>
                      <a:pt x="146" y="157"/>
                    </a:cubicBezTo>
                    <a:lnTo>
                      <a:pt x="146" y="157"/>
                    </a:lnTo>
                    <a:cubicBezTo>
                      <a:pt x="146" y="157"/>
                      <a:pt x="143" y="151"/>
                      <a:pt x="141" y="151"/>
                    </a:cubicBezTo>
                    <a:cubicBezTo>
                      <a:pt x="141" y="151"/>
                      <a:pt x="140" y="152"/>
                      <a:pt x="140" y="153"/>
                    </a:cubicBezTo>
                    <a:lnTo>
                      <a:pt x="140" y="153"/>
                    </a:lnTo>
                    <a:cubicBezTo>
                      <a:pt x="140" y="152"/>
                      <a:pt x="140" y="151"/>
                      <a:pt x="140" y="150"/>
                    </a:cubicBezTo>
                    <a:lnTo>
                      <a:pt x="144" y="146"/>
                    </a:lnTo>
                    <a:lnTo>
                      <a:pt x="144" y="146"/>
                    </a:lnTo>
                    <a:cubicBezTo>
                      <a:pt x="143" y="147"/>
                      <a:pt x="143" y="148"/>
                      <a:pt x="143" y="148"/>
                    </a:cubicBezTo>
                    <a:cubicBezTo>
                      <a:pt x="144" y="148"/>
                      <a:pt x="144" y="147"/>
                      <a:pt x="146" y="144"/>
                    </a:cubicBezTo>
                    <a:lnTo>
                      <a:pt x="146" y="144"/>
                    </a:lnTo>
                    <a:lnTo>
                      <a:pt x="146" y="144"/>
                    </a:lnTo>
                    <a:lnTo>
                      <a:pt x="146" y="137"/>
                    </a:lnTo>
                    <a:cubicBezTo>
                      <a:pt x="148" y="135"/>
                      <a:pt x="149" y="134"/>
                      <a:pt x="149" y="134"/>
                    </a:cubicBezTo>
                    <a:lnTo>
                      <a:pt x="149" y="134"/>
                    </a:lnTo>
                    <a:cubicBezTo>
                      <a:pt x="149" y="134"/>
                      <a:pt x="146" y="139"/>
                      <a:pt x="146" y="144"/>
                    </a:cubicBezTo>
                    <a:lnTo>
                      <a:pt x="153" y="131"/>
                    </a:lnTo>
                    <a:lnTo>
                      <a:pt x="166" y="124"/>
                    </a:lnTo>
                    <a:lnTo>
                      <a:pt x="166" y="124"/>
                    </a:lnTo>
                    <a:cubicBezTo>
                      <a:pt x="166" y="125"/>
                      <a:pt x="166" y="126"/>
                      <a:pt x="165" y="126"/>
                    </a:cubicBezTo>
                    <a:lnTo>
                      <a:pt x="165" y="126"/>
                    </a:lnTo>
                    <a:cubicBezTo>
                      <a:pt x="170" y="124"/>
                      <a:pt x="176" y="124"/>
                      <a:pt x="186" y="124"/>
                    </a:cubicBezTo>
                    <a:close/>
                    <a:moveTo>
                      <a:pt x="178" y="187"/>
                    </a:moveTo>
                    <a:cubicBezTo>
                      <a:pt x="179" y="187"/>
                      <a:pt x="184" y="190"/>
                      <a:pt x="179" y="190"/>
                    </a:cubicBezTo>
                    <a:cubicBezTo>
                      <a:pt x="177" y="188"/>
                      <a:pt x="177" y="187"/>
                      <a:pt x="178" y="187"/>
                    </a:cubicBezTo>
                    <a:close/>
                    <a:moveTo>
                      <a:pt x="199" y="1"/>
                    </a:moveTo>
                    <a:cubicBezTo>
                      <a:pt x="167" y="1"/>
                      <a:pt x="135" y="7"/>
                      <a:pt x="107" y="18"/>
                    </a:cubicBezTo>
                    <a:cubicBezTo>
                      <a:pt x="41" y="51"/>
                      <a:pt x="1" y="137"/>
                      <a:pt x="41" y="210"/>
                    </a:cubicBezTo>
                    <a:cubicBezTo>
                      <a:pt x="48" y="222"/>
                      <a:pt x="57" y="234"/>
                      <a:pt x="68" y="244"/>
                    </a:cubicBezTo>
                    <a:lnTo>
                      <a:pt x="68" y="244"/>
                    </a:lnTo>
                    <a:cubicBezTo>
                      <a:pt x="71" y="256"/>
                      <a:pt x="77" y="266"/>
                      <a:pt x="87" y="276"/>
                    </a:cubicBezTo>
                    <a:cubicBezTo>
                      <a:pt x="100" y="289"/>
                      <a:pt x="120" y="302"/>
                      <a:pt x="140" y="302"/>
                    </a:cubicBezTo>
                    <a:cubicBezTo>
                      <a:pt x="173" y="296"/>
                      <a:pt x="206" y="289"/>
                      <a:pt x="245" y="289"/>
                    </a:cubicBezTo>
                    <a:cubicBezTo>
                      <a:pt x="265" y="289"/>
                      <a:pt x="285" y="282"/>
                      <a:pt x="298" y="276"/>
                    </a:cubicBezTo>
                    <a:cubicBezTo>
                      <a:pt x="324" y="269"/>
                      <a:pt x="344" y="256"/>
                      <a:pt x="364" y="230"/>
                    </a:cubicBezTo>
                    <a:cubicBezTo>
                      <a:pt x="384" y="203"/>
                      <a:pt x="390" y="164"/>
                      <a:pt x="384" y="124"/>
                    </a:cubicBezTo>
                    <a:cubicBezTo>
                      <a:pt x="371" y="91"/>
                      <a:pt x="351" y="58"/>
                      <a:pt x="318" y="38"/>
                    </a:cubicBezTo>
                    <a:cubicBezTo>
                      <a:pt x="284" y="12"/>
                      <a:pt x="242" y="1"/>
                      <a:pt x="1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" name="Google Shape;2562;p37"/>
              <p:cNvSpPr/>
              <p:nvPr/>
            </p:nvSpPr>
            <p:spPr>
              <a:xfrm>
                <a:off x="3773951" y="2342311"/>
                <a:ext cx="13969" cy="10477"/>
              </a:xfrm>
              <a:custGeom>
                <a:rect b="b" l="l" r="r" t="t"/>
                <a:pathLst>
                  <a:path extrusionOk="0" h="303" w="404">
                    <a:moveTo>
                      <a:pt x="135" y="127"/>
                    </a:moveTo>
                    <a:lnTo>
                      <a:pt x="135" y="127"/>
                    </a:lnTo>
                    <a:cubicBezTo>
                      <a:pt x="135" y="127"/>
                      <a:pt x="136" y="127"/>
                      <a:pt x="136" y="129"/>
                    </a:cubicBezTo>
                    <a:lnTo>
                      <a:pt x="136" y="129"/>
                    </a:lnTo>
                    <a:cubicBezTo>
                      <a:pt x="136" y="129"/>
                      <a:pt x="135" y="129"/>
                      <a:pt x="135" y="129"/>
                    </a:cubicBezTo>
                    <a:lnTo>
                      <a:pt x="135" y="129"/>
                    </a:lnTo>
                    <a:cubicBezTo>
                      <a:pt x="135" y="129"/>
                      <a:pt x="135" y="129"/>
                      <a:pt x="135" y="129"/>
                    </a:cubicBezTo>
                    <a:lnTo>
                      <a:pt x="135" y="129"/>
                    </a:lnTo>
                    <a:lnTo>
                      <a:pt x="134" y="127"/>
                    </a:lnTo>
                    <a:lnTo>
                      <a:pt x="134" y="127"/>
                    </a:lnTo>
                    <a:cubicBezTo>
                      <a:pt x="134" y="127"/>
                      <a:pt x="135" y="127"/>
                      <a:pt x="135" y="127"/>
                    </a:cubicBezTo>
                    <a:close/>
                    <a:moveTo>
                      <a:pt x="126" y="137"/>
                    </a:moveTo>
                    <a:cubicBezTo>
                      <a:pt x="127" y="137"/>
                      <a:pt x="128" y="137"/>
                      <a:pt x="129" y="137"/>
                    </a:cubicBezTo>
                    <a:lnTo>
                      <a:pt x="129" y="137"/>
                    </a:lnTo>
                    <a:cubicBezTo>
                      <a:pt x="128" y="138"/>
                      <a:pt x="126" y="139"/>
                      <a:pt x="125" y="139"/>
                    </a:cubicBezTo>
                    <a:cubicBezTo>
                      <a:pt x="125" y="139"/>
                      <a:pt x="125" y="139"/>
                      <a:pt x="126" y="137"/>
                    </a:cubicBezTo>
                    <a:close/>
                    <a:moveTo>
                      <a:pt x="132" y="138"/>
                    </a:moveTo>
                    <a:cubicBezTo>
                      <a:pt x="133" y="138"/>
                      <a:pt x="133" y="138"/>
                      <a:pt x="134" y="138"/>
                    </a:cubicBezTo>
                    <a:lnTo>
                      <a:pt x="134" y="138"/>
                    </a:lnTo>
                    <a:cubicBezTo>
                      <a:pt x="134" y="138"/>
                      <a:pt x="134" y="139"/>
                      <a:pt x="134" y="139"/>
                    </a:cubicBezTo>
                    <a:lnTo>
                      <a:pt x="134" y="139"/>
                    </a:lnTo>
                    <a:cubicBezTo>
                      <a:pt x="133" y="140"/>
                      <a:pt x="131" y="142"/>
                      <a:pt x="126" y="144"/>
                    </a:cubicBezTo>
                    <a:lnTo>
                      <a:pt x="132" y="138"/>
                    </a:lnTo>
                    <a:close/>
                    <a:moveTo>
                      <a:pt x="278" y="170"/>
                    </a:moveTo>
                    <a:lnTo>
                      <a:pt x="278" y="170"/>
                    </a:lnTo>
                    <a:cubicBezTo>
                      <a:pt x="278" y="170"/>
                      <a:pt x="278" y="170"/>
                      <a:pt x="278" y="170"/>
                    </a:cubicBezTo>
                    <a:close/>
                    <a:moveTo>
                      <a:pt x="249" y="169"/>
                    </a:moveTo>
                    <a:cubicBezTo>
                      <a:pt x="250" y="169"/>
                      <a:pt x="250" y="169"/>
                      <a:pt x="252" y="170"/>
                    </a:cubicBezTo>
                    <a:lnTo>
                      <a:pt x="254" y="173"/>
                    </a:lnTo>
                    <a:lnTo>
                      <a:pt x="254" y="173"/>
                    </a:lnTo>
                    <a:cubicBezTo>
                      <a:pt x="253" y="174"/>
                      <a:pt x="252" y="174"/>
                      <a:pt x="250" y="174"/>
                    </a:cubicBezTo>
                    <a:lnTo>
                      <a:pt x="250" y="174"/>
                    </a:lnTo>
                    <a:cubicBezTo>
                      <a:pt x="249" y="172"/>
                      <a:pt x="248" y="169"/>
                      <a:pt x="249" y="169"/>
                    </a:cubicBezTo>
                    <a:close/>
                    <a:moveTo>
                      <a:pt x="271" y="176"/>
                    </a:moveTo>
                    <a:cubicBezTo>
                      <a:pt x="271" y="176"/>
                      <a:pt x="271" y="176"/>
                      <a:pt x="271" y="177"/>
                    </a:cubicBezTo>
                    <a:lnTo>
                      <a:pt x="271" y="177"/>
                    </a:lnTo>
                    <a:cubicBezTo>
                      <a:pt x="272" y="177"/>
                      <a:pt x="272" y="177"/>
                      <a:pt x="272" y="176"/>
                    </a:cubicBezTo>
                    <a:lnTo>
                      <a:pt x="272" y="176"/>
                    </a:lnTo>
                    <a:cubicBezTo>
                      <a:pt x="272" y="177"/>
                      <a:pt x="272" y="177"/>
                      <a:pt x="271" y="177"/>
                    </a:cubicBez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6"/>
                      <a:pt x="271" y="176"/>
                      <a:pt x="271" y="176"/>
                    </a:cubicBezTo>
                    <a:close/>
                    <a:moveTo>
                      <a:pt x="271" y="177"/>
                    </a:move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8"/>
                      <a:pt x="271" y="178"/>
                      <a:pt x="270" y="178"/>
                    </a:cubicBezTo>
                    <a:lnTo>
                      <a:pt x="270" y="178"/>
                    </a:lnTo>
                    <a:cubicBezTo>
                      <a:pt x="271" y="178"/>
                      <a:pt x="271" y="177"/>
                      <a:pt x="271" y="177"/>
                    </a:cubicBezTo>
                    <a:close/>
                    <a:moveTo>
                      <a:pt x="172" y="137"/>
                    </a:moveTo>
                    <a:lnTo>
                      <a:pt x="186" y="144"/>
                    </a:lnTo>
                    <a:lnTo>
                      <a:pt x="199" y="144"/>
                    </a:lnTo>
                    <a:lnTo>
                      <a:pt x="212" y="151"/>
                    </a:lnTo>
                    <a:lnTo>
                      <a:pt x="205" y="151"/>
                    </a:lnTo>
                    <a:lnTo>
                      <a:pt x="225" y="157"/>
                    </a:lnTo>
                    <a:lnTo>
                      <a:pt x="245" y="170"/>
                    </a:lnTo>
                    <a:lnTo>
                      <a:pt x="249" y="175"/>
                    </a:lnTo>
                    <a:lnTo>
                      <a:pt x="249" y="175"/>
                    </a:lnTo>
                    <a:cubicBezTo>
                      <a:pt x="245" y="176"/>
                      <a:pt x="241" y="177"/>
                      <a:pt x="238" y="177"/>
                    </a:cubicBezTo>
                    <a:lnTo>
                      <a:pt x="225" y="177"/>
                    </a:lnTo>
                    <a:cubicBezTo>
                      <a:pt x="217" y="177"/>
                      <a:pt x="207" y="177"/>
                      <a:pt x="198" y="180"/>
                    </a:cubicBezTo>
                    <a:lnTo>
                      <a:pt x="198" y="180"/>
                    </a:lnTo>
                    <a:lnTo>
                      <a:pt x="192" y="177"/>
                    </a:lnTo>
                    <a:cubicBezTo>
                      <a:pt x="179" y="170"/>
                      <a:pt x="166" y="164"/>
                      <a:pt x="153" y="157"/>
                    </a:cubicBezTo>
                    <a:lnTo>
                      <a:pt x="146" y="151"/>
                    </a:lnTo>
                    <a:cubicBezTo>
                      <a:pt x="144" y="148"/>
                      <a:pt x="144" y="148"/>
                      <a:pt x="145" y="148"/>
                    </a:cubicBezTo>
                    <a:cubicBezTo>
                      <a:pt x="147" y="148"/>
                      <a:pt x="153" y="151"/>
                      <a:pt x="153" y="151"/>
                    </a:cubicBezTo>
                    <a:lnTo>
                      <a:pt x="139" y="137"/>
                    </a:lnTo>
                    <a:close/>
                    <a:moveTo>
                      <a:pt x="265" y="184"/>
                    </a:moveTo>
                    <a:lnTo>
                      <a:pt x="265" y="184"/>
                    </a:lnTo>
                    <a:lnTo>
                      <a:pt x="265" y="184"/>
                    </a:lnTo>
                    <a:cubicBezTo>
                      <a:pt x="265" y="184"/>
                      <a:pt x="265" y="184"/>
                      <a:pt x="265" y="184"/>
                    </a:cubicBezTo>
                    <a:close/>
                    <a:moveTo>
                      <a:pt x="266" y="191"/>
                    </a:moveTo>
                    <a:lnTo>
                      <a:pt x="266" y="191"/>
                    </a:lnTo>
                    <a:cubicBezTo>
                      <a:pt x="268" y="193"/>
                      <a:pt x="268" y="195"/>
                      <a:pt x="268" y="195"/>
                    </a:cubicBezTo>
                    <a:cubicBezTo>
                      <a:pt x="267" y="195"/>
                      <a:pt x="266" y="194"/>
                      <a:pt x="266" y="191"/>
                    </a:cubicBezTo>
                    <a:close/>
                    <a:moveTo>
                      <a:pt x="265" y="184"/>
                    </a:moveTo>
                    <a:cubicBezTo>
                      <a:pt x="266" y="186"/>
                      <a:pt x="267" y="187"/>
                      <a:pt x="268" y="187"/>
                    </a:cubicBezTo>
                    <a:cubicBezTo>
                      <a:pt x="268" y="187"/>
                      <a:pt x="268" y="187"/>
                      <a:pt x="269" y="187"/>
                    </a:cubicBezTo>
                    <a:lnTo>
                      <a:pt x="269" y="187"/>
                    </a:lnTo>
                    <a:lnTo>
                      <a:pt x="271" y="190"/>
                    </a:lnTo>
                    <a:cubicBezTo>
                      <a:pt x="271" y="193"/>
                      <a:pt x="271" y="195"/>
                      <a:pt x="271" y="195"/>
                    </a:cubicBezTo>
                    <a:cubicBezTo>
                      <a:pt x="270" y="195"/>
                      <a:pt x="269" y="191"/>
                      <a:pt x="265" y="184"/>
                    </a:cubicBezTo>
                    <a:close/>
                    <a:moveTo>
                      <a:pt x="140" y="1"/>
                    </a:moveTo>
                    <a:cubicBezTo>
                      <a:pt x="93" y="1"/>
                      <a:pt x="47" y="17"/>
                      <a:pt x="21" y="65"/>
                    </a:cubicBezTo>
                    <a:cubicBezTo>
                      <a:pt x="1" y="104"/>
                      <a:pt x="1" y="151"/>
                      <a:pt x="27" y="190"/>
                    </a:cubicBezTo>
                    <a:cubicBezTo>
                      <a:pt x="40" y="223"/>
                      <a:pt x="73" y="250"/>
                      <a:pt x="106" y="263"/>
                    </a:cubicBezTo>
                    <a:cubicBezTo>
                      <a:pt x="139" y="283"/>
                      <a:pt x="179" y="296"/>
                      <a:pt x="212" y="296"/>
                    </a:cubicBezTo>
                    <a:cubicBezTo>
                      <a:pt x="217" y="297"/>
                      <a:pt x="222" y="297"/>
                      <a:pt x="228" y="297"/>
                    </a:cubicBezTo>
                    <a:cubicBezTo>
                      <a:pt x="233" y="297"/>
                      <a:pt x="239" y="297"/>
                      <a:pt x="245" y="296"/>
                    </a:cubicBezTo>
                    <a:lnTo>
                      <a:pt x="245" y="296"/>
                    </a:lnTo>
                    <a:cubicBezTo>
                      <a:pt x="249" y="298"/>
                      <a:pt x="254" y="300"/>
                      <a:pt x="258" y="303"/>
                    </a:cubicBezTo>
                    <a:cubicBezTo>
                      <a:pt x="271" y="303"/>
                      <a:pt x="285" y="303"/>
                      <a:pt x="298" y="296"/>
                    </a:cubicBezTo>
                    <a:cubicBezTo>
                      <a:pt x="331" y="289"/>
                      <a:pt x="364" y="270"/>
                      <a:pt x="384" y="236"/>
                    </a:cubicBezTo>
                    <a:cubicBezTo>
                      <a:pt x="403" y="203"/>
                      <a:pt x="397" y="157"/>
                      <a:pt x="377" y="118"/>
                    </a:cubicBezTo>
                    <a:cubicBezTo>
                      <a:pt x="344" y="65"/>
                      <a:pt x="278" y="25"/>
                      <a:pt x="212" y="12"/>
                    </a:cubicBezTo>
                    <a:cubicBezTo>
                      <a:pt x="189" y="5"/>
                      <a:pt x="164" y="1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" name="Google Shape;2563;p37"/>
              <p:cNvSpPr/>
              <p:nvPr/>
            </p:nvSpPr>
            <p:spPr>
              <a:xfrm>
                <a:off x="3761157" y="2336053"/>
                <a:ext cx="10097" cy="10408"/>
              </a:xfrm>
              <a:custGeom>
                <a:rect b="b" l="l" r="r" t="t"/>
                <a:pathLst>
                  <a:path extrusionOk="0" h="301" w="292">
                    <a:moveTo>
                      <a:pt x="117" y="118"/>
                    </a:moveTo>
                    <a:cubicBezTo>
                      <a:pt x="118" y="119"/>
                      <a:pt x="119" y="120"/>
                      <a:pt x="120" y="120"/>
                    </a:cubicBezTo>
                    <a:lnTo>
                      <a:pt x="118" y="119"/>
                    </a:lnTo>
                    <a:lnTo>
                      <a:pt x="118" y="119"/>
                    </a:lnTo>
                    <a:cubicBezTo>
                      <a:pt x="118" y="119"/>
                      <a:pt x="117" y="119"/>
                      <a:pt x="117" y="118"/>
                    </a:cubicBezTo>
                    <a:close/>
                    <a:moveTo>
                      <a:pt x="153" y="147"/>
                    </a:moveTo>
                    <a:cubicBezTo>
                      <a:pt x="156" y="154"/>
                      <a:pt x="158" y="159"/>
                      <a:pt x="159" y="165"/>
                    </a:cubicBezTo>
                    <a:lnTo>
                      <a:pt x="159" y="165"/>
                    </a:lnTo>
                    <a:lnTo>
                      <a:pt x="153" y="147"/>
                    </a:lnTo>
                    <a:close/>
                    <a:moveTo>
                      <a:pt x="118" y="120"/>
                    </a:moveTo>
                    <a:cubicBezTo>
                      <a:pt x="125" y="125"/>
                      <a:pt x="131" y="129"/>
                      <a:pt x="140" y="134"/>
                    </a:cubicBezTo>
                    <a:cubicBezTo>
                      <a:pt x="144" y="138"/>
                      <a:pt x="148" y="142"/>
                      <a:pt x="151" y="145"/>
                    </a:cubicBezTo>
                    <a:lnTo>
                      <a:pt x="151" y="145"/>
                    </a:lnTo>
                    <a:cubicBezTo>
                      <a:pt x="153" y="152"/>
                      <a:pt x="155" y="157"/>
                      <a:pt x="159" y="166"/>
                    </a:cubicBezTo>
                    <a:lnTo>
                      <a:pt x="159" y="166"/>
                    </a:lnTo>
                    <a:cubicBezTo>
                      <a:pt x="159" y="168"/>
                      <a:pt x="159" y="170"/>
                      <a:pt x="159" y="173"/>
                    </a:cubicBezTo>
                    <a:lnTo>
                      <a:pt x="159" y="173"/>
                    </a:lnTo>
                    <a:lnTo>
                      <a:pt x="153" y="167"/>
                    </a:lnTo>
                    <a:cubicBezTo>
                      <a:pt x="140" y="153"/>
                      <a:pt x="133" y="147"/>
                      <a:pt x="126" y="134"/>
                    </a:cubicBezTo>
                    <a:lnTo>
                      <a:pt x="126" y="134"/>
                    </a:lnTo>
                    <a:lnTo>
                      <a:pt x="133" y="147"/>
                    </a:lnTo>
                    <a:cubicBezTo>
                      <a:pt x="129" y="138"/>
                      <a:pt x="124" y="132"/>
                      <a:pt x="120" y="125"/>
                    </a:cubicBezTo>
                    <a:lnTo>
                      <a:pt x="120" y="125"/>
                    </a:lnTo>
                    <a:cubicBezTo>
                      <a:pt x="119" y="124"/>
                      <a:pt x="119" y="122"/>
                      <a:pt x="118" y="120"/>
                    </a:cubicBezTo>
                    <a:close/>
                    <a:moveTo>
                      <a:pt x="111" y="1"/>
                    </a:moveTo>
                    <a:cubicBezTo>
                      <a:pt x="93" y="1"/>
                      <a:pt x="76" y="5"/>
                      <a:pt x="60" y="15"/>
                    </a:cubicBezTo>
                    <a:cubicBezTo>
                      <a:pt x="21" y="28"/>
                      <a:pt x="1" y="74"/>
                      <a:pt x="8" y="114"/>
                    </a:cubicBezTo>
                    <a:cubicBezTo>
                      <a:pt x="8" y="147"/>
                      <a:pt x="27" y="180"/>
                      <a:pt x="54" y="213"/>
                    </a:cubicBezTo>
                    <a:cubicBezTo>
                      <a:pt x="56" y="215"/>
                      <a:pt x="60" y="219"/>
                      <a:pt x="65" y="224"/>
                    </a:cubicBezTo>
                    <a:lnTo>
                      <a:pt x="65" y="224"/>
                    </a:lnTo>
                    <a:cubicBezTo>
                      <a:pt x="65" y="229"/>
                      <a:pt x="66" y="234"/>
                      <a:pt x="67" y="239"/>
                    </a:cubicBezTo>
                    <a:cubicBezTo>
                      <a:pt x="67" y="252"/>
                      <a:pt x="87" y="279"/>
                      <a:pt x="100" y="285"/>
                    </a:cubicBezTo>
                    <a:cubicBezTo>
                      <a:pt x="120" y="299"/>
                      <a:pt x="140" y="299"/>
                      <a:pt x="153" y="299"/>
                    </a:cubicBezTo>
                    <a:cubicBezTo>
                      <a:pt x="159" y="300"/>
                      <a:pt x="164" y="300"/>
                      <a:pt x="170" y="300"/>
                    </a:cubicBezTo>
                    <a:cubicBezTo>
                      <a:pt x="195" y="300"/>
                      <a:pt x="217" y="289"/>
                      <a:pt x="239" y="272"/>
                    </a:cubicBezTo>
                    <a:cubicBezTo>
                      <a:pt x="291" y="233"/>
                      <a:pt x="291" y="140"/>
                      <a:pt x="252" y="87"/>
                    </a:cubicBezTo>
                    <a:cubicBezTo>
                      <a:pt x="222" y="42"/>
                      <a:pt x="165" y="1"/>
                      <a:pt x="1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" name="Google Shape;2564;p37"/>
              <p:cNvSpPr/>
              <p:nvPr/>
            </p:nvSpPr>
            <p:spPr>
              <a:xfrm>
                <a:off x="3767346" y="2291344"/>
                <a:ext cx="12344" cy="8921"/>
              </a:xfrm>
              <a:custGeom>
                <a:rect b="b" l="l" r="r" t="t"/>
                <a:pathLst>
                  <a:path extrusionOk="0" h="258" w="357">
                    <a:moveTo>
                      <a:pt x="147" y="63"/>
                    </a:moveTo>
                    <a:lnTo>
                      <a:pt x="147" y="63"/>
                    </a:lnTo>
                    <a:cubicBezTo>
                      <a:pt x="146" y="66"/>
                      <a:pt x="146" y="68"/>
                      <a:pt x="145" y="70"/>
                    </a:cubicBezTo>
                    <a:lnTo>
                      <a:pt x="145" y="70"/>
                    </a:lnTo>
                    <a:lnTo>
                      <a:pt x="145" y="66"/>
                    </a:lnTo>
                    <a:lnTo>
                      <a:pt x="147" y="63"/>
                    </a:lnTo>
                    <a:close/>
                    <a:moveTo>
                      <a:pt x="145" y="77"/>
                    </a:moveTo>
                    <a:cubicBezTo>
                      <a:pt x="146" y="78"/>
                      <a:pt x="146" y="79"/>
                      <a:pt x="146" y="80"/>
                    </a:cubicBezTo>
                    <a:lnTo>
                      <a:pt x="146" y="80"/>
                    </a:lnTo>
                    <a:lnTo>
                      <a:pt x="145" y="80"/>
                    </a:lnTo>
                    <a:lnTo>
                      <a:pt x="145" y="77"/>
                    </a:lnTo>
                    <a:close/>
                    <a:moveTo>
                      <a:pt x="231" y="73"/>
                    </a:moveTo>
                    <a:cubicBezTo>
                      <a:pt x="231" y="76"/>
                      <a:pt x="231" y="79"/>
                      <a:pt x="230" y="82"/>
                    </a:cubicBezTo>
                    <a:lnTo>
                      <a:pt x="230" y="82"/>
                    </a:lnTo>
                    <a:lnTo>
                      <a:pt x="226" y="91"/>
                    </a:lnTo>
                    <a:lnTo>
                      <a:pt x="226" y="91"/>
                    </a:lnTo>
                    <a:cubicBezTo>
                      <a:pt x="225" y="91"/>
                      <a:pt x="225" y="92"/>
                      <a:pt x="225" y="92"/>
                    </a:cubicBezTo>
                    <a:lnTo>
                      <a:pt x="225" y="92"/>
                    </a:lnTo>
                    <a:lnTo>
                      <a:pt x="231" y="73"/>
                    </a:lnTo>
                    <a:close/>
                    <a:moveTo>
                      <a:pt x="164" y="101"/>
                    </a:moveTo>
                    <a:cubicBezTo>
                      <a:pt x="169" y="107"/>
                      <a:pt x="176" y="111"/>
                      <a:pt x="183" y="115"/>
                    </a:cubicBezTo>
                    <a:lnTo>
                      <a:pt x="183" y="115"/>
                    </a:lnTo>
                    <a:cubicBezTo>
                      <a:pt x="179" y="117"/>
                      <a:pt x="174" y="118"/>
                      <a:pt x="169" y="120"/>
                    </a:cubicBezTo>
                    <a:lnTo>
                      <a:pt x="169" y="120"/>
                    </a:lnTo>
                    <a:cubicBezTo>
                      <a:pt x="163" y="122"/>
                      <a:pt x="157" y="123"/>
                      <a:pt x="151" y="124"/>
                    </a:cubicBezTo>
                    <a:lnTo>
                      <a:pt x="151" y="124"/>
                    </a:lnTo>
                    <a:lnTo>
                      <a:pt x="159" y="113"/>
                    </a:lnTo>
                    <a:lnTo>
                      <a:pt x="159" y="106"/>
                    </a:lnTo>
                    <a:lnTo>
                      <a:pt x="164" y="101"/>
                    </a:lnTo>
                    <a:close/>
                    <a:moveTo>
                      <a:pt x="141" y="137"/>
                    </a:moveTo>
                    <a:cubicBezTo>
                      <a:pt x="140" y="139"/>
                      <a:pt x="140" y="140"/>
                      <a:pt x="139" y="140"/>
                    </a:cubicBezTo>
                    <a:cubicBezTo>
                      <a:pt x="139" y="140"/>
                      <a:pt x="139" y="140"/>
                      <a:pt x="139" y="139"/>
                    </a:cubicBezTo>
                    <a:lnTo>
                      <a:pt x="139" y="139"/>
                    </a:lnTo>
                    <a:cubicBezTo>
                      <a:pt x="139" y="139"/>
                      <a:pt x="139" y="139"/>
                      <a:pt x="139" y="139"/>
                    </a:cubicBezTo>
                    <a:lnTo>
                      <a:pt x="141" y="137"/>
                    </a:lnTo>
                    <a:close/>
                    <a:moveTo>
                      <a:pt x="264" y="0"/>
                    </a:moveTo>
                    <a:cubicBezTo>
                      <a:pt x="245" y="0"/>
                      <a:pt x="225" y="7"/>
                      <a:pt x="205" y="7"/>
                    </a:cubicBezTo>
                    <a:lnTo>
                      <a:pt x="192" y="7"/>
                    </a:lnTo>
                    <a:cubicBezTo>
                      <a:pt x="184" y="9"/>
                      <a:pt x="177" y="15"/>
                      <a:pt x="170" y="22"/>
                    </a:cubicBezTo>
                    <a:lnTo>
                      <a:pt x="170" y="22"/>
                    </a:lnTo>
                    <a:cubicBezTo>
                      <a:pt x="169" y="21"/>
                      <a:pt x="167" y="21"/>
                      <a:pt x="165" y="20"/>
                    </a:cubicBezTo>
                    <a:cubicBezTo>
                      <a:pt x="145" y="20"/>
                      <a:pt x="132" y="20"/>
                      <a:pt x="119" y="27"/>
                    </a:cubicBezTo>
                    <a:cubicBezTo>
                      <a:pt x="106" y="33"/>
                      <a:pt x="93" y="40"/>
                      <a:pt x="79" y="47"/>
                    </a:cubicBezTo>
                    <a:cubicBezTo>
                      <a:pt x="20" y="80"/>
                      <a:pt x="0" y="165"/>
                      <a:pt x="46" y="225"/>
                    </a:cubicBezTo>
                    <a:cubicBezTo>
                      <a:pt x="73" y="251"/>
                      <a:pt x="106" y="258"/>
                      <a:pt x="139" y="258"/>
                    </a:cubicBezTo>
                    <a:cubicBezTo>
                      <a:pt x="165" y="258"/>
                      <a:pt x="192" y="258"/>
                      <a:pt x="218" y="251"/>
                    </a:cubicBezTo>
                    <a:cubicBezTo>
                      <a:pt x="264" y="238"/>
                      <a:pt x="317" y="205"/>
                      <a:pt x="344" y="159"/>
                    </a:cubicBezTo>
                    <a:cubicBezTo>
                      <a:pt x="350" y="139"/>
                      <a:pt x="357" y="119"/>
                      <a:pt x="357" y="99"/>
                    </a:cubicBezTo>
                    <a:cubicBezTo>
                      <a:pt x="357" y="73"/>
                      <a:pt x="350" y="47"/>
                      <a:pt x="330" y="27"/>
                    </a:cubicBezTo>
                    <a:cubicBezTo>
                      <a:pt x="311" y="14"/>
                      <a:pt x="284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37"/>
              <p:cNvSpPr/>
              <p:nvPr/>
            </p:nvSpPr>
            <p:spPr>
              <a:xfrm>
                <a:off x="3784912" y="2282423"/>
                <a:ext cx="11687" cy="9198"/>
              </a:xfrm>
              <a:custGeom>
                <a:rect b="b" l="l" r="r" t="t"/>
                <a:pathLst>
                  <a:path extrusionOk="0" h="266" w="338">
                    <a:moveTo>
                      <a:pt x="133" y="1"/>
                    </a:moveTo>
                    <a:cubicBezTo>
                      <a:pt x="100" y="1"/>
                      <a:pt x="60" y="7"/>
                      <a:pt x="34" y="34"/>
                    </a:cubicBezTo>
                    <a:cubicBezTo>
                      <a:pt x="20" y="47"/>
                      <a:pt x="14" y="60"/>
                      <a:pt x="7" y="80"/>
                    </a:cubicBezTo>
                    <a:cubicBezTo>
                      <a:pt x="1" y="106"/>
                      <a:pt x="7" y="126"/>
                      <a:pt x="20" y="153"/>
                    </a:cubicBezTo>
                    <a:cubicBezTo>
                      <a:pt x="27" y="166"/>
                      <a:pt x="34" y="179"/>
                      <a:pt x="47" y="192"/>
                    </a:cubicBezTo>
                    <a:cubicBezTo>
                      <a:pt x="60" y="206"/>
                      <a:pt x="73" y="219"/>
                      <a:pt x="86" y="225"/>
                    </a:cubicBezTo>
                    <a:cubicBezTo>
                      <a:pt x="88" y="226"/>
                      <a:pt x="89" y="227"/>
                      <a:pt x="91" y="227"/>
                    </a:cubicBezTo>
                    <a:lnTo>
                      <a:pt x="91" y="227"/>
                    </a:lnTo>
                    <a:cubicBezTo>
                      <a:pt x="98" y="235"/>
                      <a:pt x="108" y="241"/>
                      <a:pt x="120" y="245"/>
                    </a:cubicBezTo>
                    <a:cubicBezTo>
                      <a:pt x="141" y="258"/>
                      <a:pt x="168" y="265"/>
                      <a:pt x="195" y="265"/>
                    </a:cubicBezTo>
                    <a:cubicBezTo>
                      <a:pt x="209" y="265"/>
                      <a:pt x="224" y="263"/>
                      <a:pt x="238" y="258"/>
                    </a:cubicBezTo>
                    <a:cubicBezTo>
                      <a:pt x="271" y="245"/>
                      <a:pt x="304" y="225"/>
                      <a:pt x="324" y="192"/>
                    </a:cubicBezTo>
                    <a:cubicBezTo>
                      <a:pt x="331" y="172"/>
                      <a:pt x="337" y="153"/>
                      <a:pt x="337" y="133"/>
                    </a:cubicBezTo>
                    <a:cubicBezTo>
                      <a:pt x="331" y="106"/>
                      <a:pt x="324" y="87"/>
                      <a:pt x="304" y="67"/>
                    </a:cubicBezTo>
                    <a:cubicBezTo>
                      <a:pt x="285" y="40"/>
                      <a:pt x="258" y="27"/>
                      <a:pt x="225" y="14"/>
                    </a:cubicBezTo>
                    <a:cubicBezTo>
                      <a:pt x="199" y="7"/>
                      <a:pt x="166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" name="Google Shape;2566;p37"/>
              <p:cNvSpPr/>
              <p:nvPr/>
            </p:nvSpPr>
            <p:spPr>
              <a:xfrm>
                <a:off x="3780590" y="2288405"/>
                <a:ext cx="11030" cy="11687"/>
              </a:xfrm>
              <a:custGeom>
                <a:rect b="b" l="l" r="r" t="t"/>
                <a:pathLst>
                  <a:path extrusionOk="0" h="338" w="319">
                    <a:moveTo>
                      <a:pt x="187" y="122"/>
                    </a:moveTo>
                    <a:cubicBezTo>
                      <a:pt x="187" y="123"/>
                      <a:pt x="188" y="125"/>
                      <a:pt x="192" y="125"/>
                    </a:cubicBezTo>
                    <a:lnTo>
                      <a:pt x="187" y="122"/>
                    </a:lnTo>
                    <a:close/>
                    <a:moveTo>
                      <a:pt x="137" y="87"/>
                    </a:moveTo>
                    <a:cubicBezTo>
                      <a:pt x="142" y="94"/>
                      <a:pt x="151" y="101"/>
                      <a:pt x="159" y="105"/>
                    </a:cubicBezTo>
                    <a:lnTo>
                      <a:pt x="165" y="105"/>
                    </a:lnTo>
                    <a:lnTo>
                      <a:pt x="178" y="118"/>
                    </a:lnTo>
                    <a:lnTo>
                      <a:pt x="187" y="122"/>
                    </a:lnTo>
                    <a:lnTo>
                      <a:pt x="187" y="122"/>
                    </a:lnTo>
                    <a:cubicBezTo>
                      <a:pt x="187" y="122"/>
                      <a:pt x="187" y="122"/>
                      <a:pt x="187" y="122"/>
                    </a:cubicBezTo>
                    <a:lnTo>
                      <a:pt x="187" y="122"/>
                    </a:lnTo>
                    <a:cubicBezTo>
                      <a:pt x="188" y="122"/>
                      <a:pt x="189" y="123"/>
                      <a:pt x="192" y="125"/>
                    </a:cubicBezTo>
                    <a:lnTo>
                      <a:pt x="198" y="132"/>
                    </a:lnTo>
                    <a:lnTo>
                      <a:pt x="205" y="138"/>
                    </a:lnTo>
                    <a:lnTo>
                      <a:pt x="205" y="145"/>
                    </a:lnTo>
                    <a:lnTo>
                      <a:pt x="205" y="151"/>
                    </a:lnTo>
                    <a:lnTo>
                      <a:pt x="205" y="165"/>
                    </a:lnTo>
                    <a:lnTo>
                      <a:pt x="198" y="171"/>
                    </a:lnTo>
                    <a:lnTo>
                      <a:pt x="198" y="175"/>
                    </a:lnTo>
                    <a:lnTo>
                      <a:pt x="198" y="175"/>
                    </a:lnTo>
                    <a:cubicBezTo>
                      <a:pt x="199" y="174"/>
                      <a:pt x="200" y="173"/>
                      <a:pt x="200" y="173"/>
                    </a:cubicBezTo>
                    <a:lnTo>
                      <a:pt x="200" y="173"/>
                    </a:lnTo>
                    <a:cubicBezTo>
                      <a:pt x="200" y="173"/>
                      <a:pt x="200" y="174"/>
                      <a:pt x="198" y="178"/>
                    </a:cubicBezTo>
                    <a:lnTo>
                      <a:pt x="198" y="175"/>
                    </a:lnTo>
                    <a:lnTo>
                      <a:pt x="198" y="175"/>
                    </a:lnTo>
                    <a:cubicBezTo>
                      <a:pt x="197" y="177"/>
                      <a:pt x="196" y="179"/>
                      <a:pt x="197" y="179"/>
                    </a:cubicBezTo>
                    <a:cubicBezTo>
                      <a:pt x="197" y="179"/>
                      <a:pt x="197" y="179"/>
                      <a:pt x="198" y="178"/>
                    </a:cubicBezTo>
                    <a:lnTo>
                      <a:pt x="198" y="178"/>
                    </a:lnTo>
                    <a:lnTo>
                      <a:pt x="192" y="191"/>
                    </a:lnTo>
                    <a:lnTo>
                      <a:pt x="185" y="198"/>
                    </a:lnTo>
                    <a:lnTo>
                      <a:pt x="185" y="204"/>
                    </a:lnTo>
                    <a:lnTo>
                      <a:pt x="172" y="211"/>
                    </a:lnTo>
                    <a:lnTo>
                      <a:pt x="165" y="217"/>
                    </a:lnTo>
                    <a:lnTo>
                      <a:pt x="145" y="224"/>
                    </a:lnTo>
                    <a:lnTo>
                      <a:pt x="139" y="231"/>
                    </a:lnTo>
                    <a:lnTo>
                      <a:pt x="126" y="231"/>
                    </a:lnTo>
                    <a:lnTo>
                      <a:pt x="122" y="226"/>
                    </a:lnTo>
                    <a:lnTo>
                      <a:pt x="122" y="226"/>
                    </a:lnTo>
                    <a:cubicBezTo>
                      <a:pt x="122" y="227"/>
                      <a:pt x="123" y="227"/>
                      <a:pt x="123" y="227"/>
                    </a:cubicBezTo>
                    <a:cubicBezTo>
                      <a:pt x="124" y="227"/>
                      <a:pt x="123" y="226"/>
                      <a:pt x="119" y="224"/>
                    </a:cubicBezTo>
                    <a:lnTo>
                      <a:pt x="119" y="224"/>
                    </a:lnTo>
                    <a:lnTo>
                      <a:pt x="119" y="224"/>
                    </a:lnTo>
                    <a:lnTo>
                      <a:pt x="112" y="224"/>
                    </a:lnTo>
                    <a:lnTo>
                      <a:pt x="112" y="217"/>
                    </a:lnTo>
                    <a:lnTo>
                      <a:pt x="106" y="211"/>
                    </a:lnTo>
                    <a:lnTo>
                      <a:pt x="106" y="204"/>
                    </a:lnTo>
                    <a:lnTo>
                      <a:pt x="106" y="184"/>
                    </a:lnTo>
                    <a:cubicBezTo>
                      <a:pt x="106" y="171"/>
                      <a:pt x="112" y="158"/>
                      <a:pt x="112" y="145"/>
                    </a:cubicBezTo>
                    <a:lnTo>
                      <a:pt x="112" y="138"/>
                    </a:lnTo>
                    <a:lnTo>
                      <a:pt x="119" y="118"/>
                    </a:lnTo>
                    <a:lnTo>
                      <a:pt x="119" y="112"/>
                    </a:lnTo>
                    <a:lnTo>
                      <a:pt x="126" y="99"/>
                    </a:lnTo>
                    <a:lnTo>
                      <a:pt x="132" y="92"/>
                    </a:lnTo>
                    <a:lnTo>
                      <a:pt x="137" y="87"/>
                    </a:lnTo>
                    <a:close/>
                    <a:moveTo>
                      <a:pt x="152" y="1"/>
                    </a:moveTo>
                    <a:cubicBezTo>
                      <a:pt x="139" y="1"/>
                      <a:pt x="126" y="2"/>
                      <a:pt x="112" y="6"/>
                    </a:cubicBezTo>
                    <a:cubicBezTo>
                      <a:pt x="79" y="13"/>
                      <a:pt x="46" y="39"/>
                      <a:pt x="27" y="72"/>
                    </a:cubicBezTo>
                    <a:cubicBezTo>
                      <a:pt x="7" y="105"/>
                      <a:pt x="7" y="145"/>
                      <a:pt x="0" y="178"/>
                    </a:cubicBezTo>
                    <a:cubicBezTo>
                      <a:pt x="0" y="224"/>
                      <a:pt x="7" y="264"/>
                      <a:pt x="40" y="297"/>
                    </a:cubicBezTo>
                    <a:cubicBezTo>
                      <a:pt x="62" y="324"/>
                      <a:pt x="93" y="338"/>
                      <a:pt x="126" y="338"/>
                    </a:cubicBezTo>
                    <a:cubicBezTo>
                      <a:pt x="132" y="338"/>
                      <a:pt x="139" y="337"/>
                      <a:pt x="145" y="336"/>
                    </a:cubicBezTo>
                    <a:cubicBezTo>
                      <a:pt x="225" y="336"/>
                      <a:pt x="297" y="270"/>
                      <a:pt x="311" y="191"/>
                    </a:cubicBezTo>
                    <a:cubicBezTo>
                      <a:pt x="319" y="162"/>
                      <a:pt x="317" y="134"/>
                      <a:pt x="306" y="107"/>
                    </a:cubicBezTo>
                    <a:lnTo>
                      <a:pt x="306" y="107"/>
                    </a:lnTo>
                    <a:cubicBezTo>
                      <a:pt x="310" y="95"/>
                      <a:pt x="310" y="84"/>
                      <a:pt x="304" y="72"/>
                    </a:cubicBezTo>
                    <a:cubicBezTo>
                      <a:pt x="266" y="34"/>
                      <a:pt x="211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" name="Google Shape;2567;p37"/>
              <p:cNvSpPr/>
              <p:nvPr/>
            </p:nvSpPr>
            <p:spPr>
              <a:xfrm>
                <a:off x="3784704" y="2299781"/>
                <a:ext cx="10512" cy="10304"/>
              </a:xfrm>
              <a:custGeom>
                <a:rect b="b" l="l" r="r" t="t"/>
                <a:pathLst>
                  <a:path extrusionOk="0" h="298" w="304">
                    <a:moveTo>
                      <a:pt x="96" y="126"/>
                    </a:moveTo>
                    <a:cubicBezTo>
                      <a:pt x="94" y="127"/>
                      <a:pt x="92" y="128"/>
                      <a:pt x="91" y="128"/>
                    </a:cubicBezTo>
                    <a:cubicBezTo>
                      <a:pt x="91" y="128"/>
                      <a:pt x="91" y="127"/>
                      <a:pt x="92" y="126"/>
                    </a:cubicBezTo>
                    <a:close/>
                    <a:moveTo>
                      <a:pt x="99" y="126"/>
                    </a:moveTo>
                    <a:cubicBezTo>
                      <a:pt x="97" y="128"/>
                      <a:pt x="95" y="129"/>
                      <a:pt x="95" y="129"/>
                    </a:cubicBezTo>
                    <a:cubicBezTo>
                      <a:pt x="93" y="129"/>
                      <a:pt x="95" y="126"/>
                      <a:pt x="99" y="126"/>
                    </a:cubicBezTo>
                    <a:close/>
                    <a:moveTo>
                      <a:pt x="172" y="179"/>
                    </a:moveTo>
                    <a:lnTo>
                      <a:pt x="166" y="185"/>
                    </a:lnTo>
                    <a:lnTo>
                      <a:pt x="172" y="179"/>
                    </a:lnTo>
                    <a:close/>
                    <a:moveTo>
                      <a:pt x="172" y="188"/>
                    </a:moveTo>
                    <a:lnTo>
                      <a:pt x="159" y="192"/>
                    </a:lnTo>
                    <a:cubicBezTo>
                      <a:pt x="163" y="190"/>
                      <a:pt x="168" y="188"/>
                      <a:pt x="172" y="188"/>
                    </a:cubicBezTo>
                    <a:close/>
                    <a:moveTo>
                      <a:pt x="159" y="117"/>
                    </a:moveTo>
                    <a:cubicBezTo>
                      <a:pt x="162" y="117"/>
                      <a:pt x="165" y="117"/>
                      <a:pt x="169" y="117"/>
                    </a:cubicBezTo>
                    <a:lnTo>
                      <a:pt x="169" y="117"/>
                    </a:lnTo>
                    <a:cubicBezTo>
                      <a:pt x="172" y="118"/>
                      <a:pt x="175" y="119"/>
                      <a:pt x="177" y="119"/>
                    </a:cubicBezTo>
                    <a:lnTo>
                      <a:pt x="177" y="119"/>
                    </a:lnTo>
                    <a:cubicBezTo>
                      <a:pt x="178" y="119"/>
                      <a:pt x="178" y="119"/>
                      <a:pt x="178" y="119"/>
                    </a:cubicBezTo>
                    <a:lnTo>
                      <a:pt x="177" y="119"/>
                    </a:lnTo>
                    <a:lnTo>
                      <a:pt x="177" y="119"/>
                    </a:lnTo>
                    <a:cubicBezTo>
                      <a:pt x="178" y="119"/>
                      <a:pt x="178" y="119"/>
                      <a:pt x="178" y="119"/>
                    </a:cubicBezTo>
                    <a:lnTo>
                      <a:pt x="178" y="119"/>
                    </a:lnTo>
                    <a:lnTo>
                      <a:pt x="178" y="119"/>
                    </a:lnTo>
                    <a:cubicBezTo>
                      <a:pt x="184" y="125"/>
                      <a:pt x="185" y="131"/>
                      <a:pt x="185" y="137"/>
                    </a:cubicBezTo>
                    <a:lnTo>
                      <a:pt x="185" y="137"/>
                    </a:lnTo>
                    <a:cubicBezTo>
                      <a:pt x="185" y="146"/>
                      <a:pt x="184" y="153"/>
                      <a:pt x="180" y="162"/>
                    </a:cubicBezTo>
                    <a:lnTo>
                      <a:pt x="180" y="162"/>
                    </a:lnTo>
                    <a:cubicBezTo>
                      <a:pt x="176" y="170"/>
                      <a:pt x="171" y="177"/>
                      <a:pt x="165" y="185"/>
                    </a:cubicBezTo>
                    <a:lnTo>
                      <a:pt x="165" y="185"/>
                    </a:lnTo>
                    <a:cubicBezTo>
                      <a:pt x="153" y="188"/>
                      <a:pt x="142" y="195"/>
                      <a:pt x="135" y="203"/>
                    </a:cubicBezTo>
                    <a:lnTo>
                      <a:pt x="135" y="203"/>
                    </a:lnTo>
                    <a:lnTo>
                      <a:pt x="126" y="199"/>
                    </a:lnTo>
                    <a:lnTo>
                      <a:pt x="119" y="199"/>
                    </a:lnTo>
                    <a:lnTo>
                      <a:pt x="119" y="192"/>
                    </a:lnTo>
                    <a:lnTo>
                      <a:pt x="112" y="179"/>
                    </a:lnTo>
                    <a:cubicBezTo>
                      <a:pt x="112" y="166"/>
                      <a:pt x="106" y="159"/>
                      <a:pt x="106" y="153"/>
                    </a:cubicBezTo>
                    <a:lnTo>
                      <a:pt x="106" y="139"/>
                    </a:lnTo>
                    <a:cubicBezTo>
                      <a:pt x="106" y="134"/>
                      <a:pt x="106" y="130"/>
                      <a:pt x="106" y="126"/>
                    </a:cubicBezTo>
                    <a:lnTo>
                      <a:pt x="126" y="119"/>
                    </a:lnTo>
                    <a:cubicBezTo>
                      <a:pt x="134" y="119"/>
                      <a:pt x="146" y="117"/>
                      <a:pt x="159" y="117"/>
                    </a:cubicBezTo>
                    <a:close/>
                    <a:moveTo>
                      <a:pt x="159" y="1"/>
                    </a:moveTo>
                    <a:cubicBezTo>
                      <a:pt x="145" y="1"/>
                      <a:pt x="126" y="7"/>
                      <a:pt x="112" y="7"/>
                    </a:cubicBezTo>
                    <a:cubicBezTo>
                      <a:pt x="99" y="7"/>
                      <a:pt x="86" y="14"/>
                      <a:pt x="73" y="14"/>
                    </a:cubicBezTo>
                    <a:cubicBezTo>
                      <a:pt x="40" y="27"/>
                      <a:pt x="7" y="53"/>
                      <a:pt x="0" y="100"/>
                    </a:cubicBezTo>
                    <a:cubicBezTo>
                      <a:pt x="0" y="119"/>
                      <a:pt x="0" y="139"/>
                      <a:pt x="7" y="159"/>
                    </a:cubicBezTo>
                    <a:cubicBezTo>
                      <a:pt x="7" y="166"/>
                      <a:pt x="7" y="179"/>
                      <a:pt x="13" y="192"/>
                    </a:cubicBezTo>
                    <a:cubicBezTo>
                      <a:pt x="20" y="212"/>
                      <a:pt x="33" y="232"/>
                      <a:pt x="46" y="245"/>
                    </a:cubicBezTo>
                    <a:cubicBezTo>
                      <a:pt x="59" y="258"/>
                      <a:pt x="73" y="271"/>
                      <a:pt x="92" y="271"/>
                    </a:cubicBezTo>
                    <a:cubicBezTo>
                      <a:pt x="104" y="276"/>
                      <a:pt x="115" y="278"/>
                      <a:pt x="125" y="278"/>
                    </a:cubicBezTo>
                    <a:cubicBezTo>
                      <a:pt x="129" y="278"/>
                      <a:pt x="132" y="278"/>
                      <a:pt x="136" y="277"/>
                    </a:cubicBezTo>
                    <a:lnTo>
                      <a:pt x="136" y="277"/>
                    </a:lnTo>
                    <a:cubicBezTo>
                      <a:pt x="142" y="284"/>
                      <a:pt x="150" y="289"/>
                      <a:pt x="159" y="291"/>
                    </a:cubicBezTo>
                    <a:cubicBezTo>
                      <a:pt x="170" y="296"/>
                      <a:pt x="181" y="298"/>
                      <a:pt x="191" y="298"/>
                    </a:cubicBezTo>
                    <a:cubicBezTo>
                      <a:pt x="212" y="298"/>
                      <a:pt x="231" y="289"/>
                      <a:pt x="244" y="271"/>
                    </a:cubicBezTo>
                    <a:cubicBezTo>
                      <a:pt x="251" y="258"/>
                      <a:pt x="264" y="245"/>
                      <a:pt x="271" y="232"/>
                    </a:cubicBezTo>
                    <a:cubicBezTo>
                      <a:pt x="291" y="199"/>
                      <a:pt x="304" y="166"/>
                      <a:pt x="297" y="133"/>
                    </a:cubicBezTo>
                    <a:cubicBezTo>
                      <a:pt x="297" y="100"/>
                      <a:pt x="284" y="60"/>
                      <a:pt x="258" y="40"/>
                    </a:cubicBezTo>
                    <a:cubicBezTo>
                      <a:pt x="231" y="14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" name="Google Shape;2568;p37"/>
              <p:cNvSpPr/>
              <p:nvPr/>
            </p:nvSpPr>
            <p:spPr>
              <a:xfrm>
                <a:off x="3792692" y="2297084"/>
                <a:ext cx="9613" cy="10512"/>
              </a:xfrm>
              <a:custGeom>
                <a:rect b="b" l="l" r="r" t="t"/>
                <a:pathLst>
                  <a:path extrusionOk="0" h="304" w="278">
                    <a:moveTo>
                      <a:pt x="136" y="137"/>
                    </a:moveTo>
                    <a:lnTo>
                      <a:pt x="137" y="138"/>
                    </a:lnTo>
                    <a:lnTo>
                      <a:pt x="136" y="140"/>
                    </a:lnTo>
                    <a:lnTo>
                      <a:pt x="134" y="141"/>
                    </a:lnTo>
                    <a:lnTo>
                      <a:pt x="134" y="141"/>
                    </a:lnTo>
                    <a:lnTo>
                      <a:pt x="136" y="137"/>
                    </a:lnTo>
                    <a:close/>
                    <a:moveTo>
                      <a:pt x="126" y="127"/>
                    </a:moveTo>
                    <a:lnTo>
                      <a:pt x="129" y="128"/>
                    </a:lnTo>
                    <a:lnTo>
                      <a:pt x="129" y="128"/>
                    </a:lnTo>
                    <a:lnTo>
                      <a:pt x="136" y="135"/>
                    </a:lnTo>
                    <a:lnTo>
                      <a:pt x="136" y="135"/>
                    </a:lnTo>
                    <a:lnTo>
                      <a:pt x="133" y="142"/>
                    </a:lnTo>
                    <a:lnTo>
                      <a:pt x="133" y="142"/>
                    </a:lnTo>
                    <a:lnTo>
                      <a:pt x="119" y="151"/>
                    </a:lnTo>
                    <a:lnTo>
                      <a:pt x="112" y="158"/>
                    </a:lnTo>
                    <a:lnTo>
                      <a:pt x="112" y="158"/>
                    </a:lnTo>
                    <a:lnTo>
                      <a:pt x="112" y="145"/>
                    </a:lnTo>
                    <a:lnTo>
                      <a:pt x="119" y="131"/>
                    </a:lnTo>
                    <a:lnTo>
                      <a:pt x="119" y="129"/>
                    </a:lnTo>
                    <a:lnTo>
                      <a:pt x="119" y="129"/>
                    </a:lnTo>
                    <a:lnTo>
                      <a:pt x="126" y="127"/>
                    </a:lnTo>
                    <a:close/>
                    <a:moveTo>
                      <a:pt x="129" y="0"/>
                    </a:moveTo>
                    <a:cubicBezTo>
                      <a:pt x="107" y="0"/>
                      <a:pt x="85" y="6"/>
                      <a:pt x="66" y="19"/>
                    </a:cubicBezTo>
                    <a:cubicBezTo>
                      <a:pt x="40" y="39"/>
                      <a:pt x="20" y="59"/>
                      <a:pt x="13" y="85"/>
                    </a:cubicBezTo>
                    <a:cubicBezTo>
                      <a:pt x="0" y="118"/>
                      <a:pt x="7" y="145"/>
                      <a:pt x="13" y="178"/>
                    </a:cubicBezTo>
                    <a:cubicBezTo>
                      <a:pt x="20" y="224"/>
                      <a:pt x="46" y="277"/>
                      <a:pt x="93" y="297"/>
                    </a:cubicBezTo>
                    <a:cubicBezTo>
                      <a:pt x="98" y="302"/>
                      <a:pt x="104" y="304"/>
                      <a:pt x="110" y="304"/>
                    </a:cubicBezTo>
                    <a:cubicBezTo>
                      <a:pt x="120" y="304"/>
                      <a:pt x="131" y="298"/>
                      <a:pt x="139" y="290"/>
                    </a:cubicBezTo>
                    <a:cubicBezTo>
                      <a:pt x="142" y="286"/>
                      <a:pt x="145" y="282"/>
                      <a:pt x="146" y="277"/>
                    </a:cubicBezTo>
                    <a:lnTo>
                      <a:pt x="146" y="277"/>
                    </a:lnTo>
                    <a:cubicBezTo>
                      <a:pt x="168" y="277"/>
                      <a:pt x="189" y="272"/>
                      <a:pt x="205" y="264"/>
                    </a:cubicBezTo>
                    <a:cubicBezTo>
                      <a:pt x="231" y="244"/>
                      <a:pt x="251" y="217"/>
                      <a:pt x="264" y="184"/>
                    </a:cubicBezTo>
                    <a:cubicBezTo>
                      <a:pt x="277" y="131"/>
                      <a:pt x="264" y="72"/>
                      <a:pt x="225" y="32"/>
                    </a:cubicBezTo>
                    <a:cubicBezTo>
                      <a:pt x="197" y="13"/>
                      <a:pt x="162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" name="Google Shape;2569;p37"/>
              <p:cNvSpPr/>
              <p:nvPr/>
            </p:nvSpPr>
            <p:spPr>
              <a:xfrm>
                <a:off x="3783563" y="2312989"/>
                <a:ext cx="9820" cy="10304"/>
              </a:xfrm>
              <a:custGeom>
                <a:rect b="b" l="l" r="r" t="t"/>
                <a:pathLst>
                  <a:path extrusionOk="0" h="298" w="284">
                    <a:moveTo>
                      <a:pt x="158" y="161"/>
                    </a:moveTo>
                    <a:cubicBezTo>
                      <a:pt x="156" y="164"/>
                      <a:pt x="155" y="167"/>
                      <a:pt x="152" y="167"/>
                    </a:cubicBezTo>
                    <a:lnTo>
                      <a:pt x="158" y="161"/>
                    </a:lnTo>
                    <a:close/>
                    <a:moveTo>
                      <a:pt x="142" y="115"/>
                    </a:moveTo>
                    <a:lnTo>
                      <a:pt x="152" y="118"/>
                    </a:lnTo>
                    <a:lnTo>
                      <a:pt x="152" y="118"/>
                    </a:lnTo>
                    <a:lnTo>
                      <a:pt x="157" y="122"/>
                    </a:lnTo>
                    <a:lnTo>
                      <a:pt x="161" y="127"/>
                    </a:lnTo>
                    <a:lnTo>
                      <a:pt x="164" y="138"/>
                    </a:lnTo>
                    <a:lnTo>
                      <a:pt x="164" y="138"/>
                    </a:lnTo>
                    <a:cubicBezTo>
                      <a:pt x="163" y="145"/>
                      <a:pt x="159" y="154"/>
                      <a:pt x="159" y="159"/>
                    </a:cubicBezTo>
                    <a:lnTo>
                      <a:pt x="159" y="159"/>
                    </a:lnTo>
                    <a:cubicBezTo>
                      <a:pt x="158" y="160"/>
                      <a:pt x="158" y="160"/>
                      <a:pt x="158" y="160"/>
                    </a:cubicBezTo>
                    <a:lnTo>
                      <a:pt x="158" y="160"/>
                    </a:lnTo>
                    <a:lnTo>
                      <a:pt x="145" y="169"/>
                    </a:lnTo>
                    <a:lnTo>
                      <a:pt x="145" y="169"/>
                    </a:lnTo>
                    <a:cubicBezTo>
                      <a:pt x="144" y="152"/>
                      <a:pt x="133" y="136"/>
                      <a:pt x="117" y="129"/>
                    </a:cubicBezTo>
                    <a:lnTo>
                      <a:pt x="117" y="129"/>
                    </a:lnTo>
                    <a:lnTo>
                      <a:pt x="119" y="127"/>
                    </a:lnTo>
                    <a:lnTo>
                      <a:pt x="132" y="118"/>
                    </a:lnTo>
                    <a:lnTo>
                      <a:pt x="132" y="118"/>
                    </a:lnTo>
                    <a:lnTo>
                      <a:pt x="142" y="115"/>
                    </a:lnTo>
                    <a:close/>
                    <a:moveTo>
                      <a:pt x="152" y="167"/>
                    </a:moveTo>
                    <a:lnTo>
                      <a:pt x="145" y="171"/>
                    </a:lnTo>
                    <a:lnTo>
                      <a:pt x="145" y="171"/>
                    </a:lnTo>
                    <a:cubicBezTo>
                      <a:pt x="145" y="171"/>
                      <a:pt x="145" y="170"/>
                      <a:pt x="145" y="170"/>
                    </a:cubicBezTo>
                    <a:lnTo>
                      <a:pt x="145" y="170"/>
                    </a:lnTo>
                    <a:lnTo>
                      <a:pt x="152" y="167"/>
                    </a:lnTo>
                    <a:close/>
                    <a:moveTo>
                      <a:pt x="145" y="180"/>
                    </a:moveTo>
                    <a:lnTo>
                      <a:pt x="145" y="180"/>
                    </a:lnTo>
                    <a:lnTo>
                      <a:pt x="145" y="180"/>
                    </a:lnTo>
                    <a:close/>
                    <a:moveTo>
                      <a:pt x="136" y="0"/>
                    </a:moveTo>
                    <a:cubicBezTo>
                      <a:pt x="104" y="0"/>
                      <a:pt x="76" y="17"/>
                      <a:pt x="53" y="35"/>
                    </a:cubicBezTo>
                    <a:cubicBezTo>
                      <a:pt x="33" y="54"/>
                      <a:pt x="20" y="81"/>
                      <a:pt x="13" y="101"/>
                    </a:cubicBezTo>
                    <a:cubicBezTo>
                      <a:pt x="0" y="127"/>
                      <a:pt x="7" y="160"/>
                      <a:pt x="13" y="186"/>
                    </a:cubicBezTo>
                    <a:cubicBezTo>
                      <a:pt x="19" y="204"/>
                      <a:pt x="25" y="222"/>
                      <a:pt x="41" y="235"/>
                    </a:cubicBezTo>
                    <a:lnTo>
                      <a:pt x="41" y="235"/>
                    </a:lnTo>
                    <a:cubicBezTo>
                      <a:pt x="44" y="242"/>
                      <a:pt x="48" y="248"/>
                      <a:pt x="53" y="253"/>
                    </a:cubicBezTo>
                    <a:cubicBezTo>
                      <a:pt x="66" y="272"/>
                      <a:pt x="79" y="286"/>
                      <a:pt x="106" y="292"/>
                    </a:cubicBezTo>
                    <a:cubicBezTo>
                      <a:pt x="116" y="295"/>
                      <a:pt x="125" y="297"/>
                      <a:pt x="135" y="297"/>
                    </a:cubicBezTo>
                    <a:cubicBezTo>
                      <a:pt x="145" y="297"/>
                      <a:pt x="155" y="295"/>
                      <a:pt x="165" y="292"/>
                    </a:cubicBezTo>
                    <a:cubicBezTo>
                      <a:pt x="205" y="286"/>
                      <a:pt x="231" y="259"/>
                      <a:pt x="258" y="233"/>
                    </a:cubicBezTo>
                    <a:cubicBezTo>
                      <a:pt x="271" y="206"/>
                      <a:pt x="284" y="167"/>
                      <a:pt x="284" y="140"/>
                    </a:cubicBezTo>
                    <a:cubicBezTo>
                      <a:pt x="277" y="68"/>
                      <a:pt x="225" y="2"/>
                      <a:pt x="152" y="2"/>
                    </a:cubicBezTo>
                    <a:cubicBezTo>
                      <a:pt x="147" y="1"/>
                      <a:pt x="141" y="0"/>
                      <a:pt x="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" name="Google Shape;2570;p37"/>
              <p:cNvSpPr/>
              <p:nvPr/>
            </p:nvSpPr>
            <p:spPr>
              <a:xfrm>
                <a:off x="3791758" y="2313577"/>
                <a:ext cx="8264" cy="7469"/>
              </a:xfrm>
              <a:custGeom>
                <a:rect b="b" l="l" r="r" t="t"/>
                <a:pathLst>
                  <a:path extrusionOk="0" h="216" w="239">
                    <a:moveTo>
                      <a:pt x="133" y="84"/>
                    </a:move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close/>
                    <a:moveTo>
                      <a:pt x="133" y="84"/>
                    </a:move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close/>
                    <a:moveTo>
                      <a:pt x="80" y="110"/>
                    </a:moveTo>
                    <a:cubicBezTo>
                      <a:pt x="79" y="111"/>
                      <a:pt x="79" y="111"/>
                      <a:pt x="78" y="112"/>
                    </a:cubicBezTo>
                    <a:lnTo>
                      <a:pt x="78" y="112"/>
                    </a:lnTo>
                    <a:cubicBezTo>
                      <a:pt x="75" y="113"/>
                      <a:pt x="72" y="114"/>
                      <a:pt x="68" y="116"/>
                    </a:cubicBezTo>
                    <a:lnTo>
                      <a:pt x="68" y="116"/>
                    </a:lnTo>
                    <a:cubicBezTo>
                      <a:pt x="68" y="116"/>
                      <a:pt x="68" y="116"/>
                      <a:pt x="68" y="116"/>
                    </a:cubicBezTo>
                    <a:lnTo>
                      <a:pt x="68" y="116"/>
                    </a:lnTo>
                    <a:lnTo>
                      <a:pt x="80" y="110"/>
                    </a:lnTo>
                    <a:close/>
                    <a:moveTo>
                      <a:pt x="141" y="124"/>
                    </a:moveTo>
                    <a:cubicBezTo>
                      <a:pt x="142" y="124"/>
                      <a:pt x="144" y="125"/>
                      <a:pt x="146" y="130"/>
                    </a:cubicBezTo>
                    <a:lnTo>
                      <a:pt x="141" y="124"/>
                    </a:lnTo>
                    <a:lnTo>
                      <a:pt x="141" y="124"/>
                    </a:lnTo>
                    <a:cubicBezTo>
                      <a:pt x="141" y="124"/>
                      <a:pt x="141" y="124"/>
                      <a:pt x="141" y="124"/>
                    </a:cubicBezTo>
                    <a:close/>
                    <a:moveTo>
                      <a:pt x="152" y="0"/>
                    </a:moveTo>
                    <a:cubicBezTo>
                      <a:pt x="141" y="0"/>
                      <a:pt x="131" y="2"/>
                      <a:pt x="120" y="4"/>
                    </a:cubicBezTo>
                    <a:cubicBezTo>
                      <a:pt x="100" y="11"/>
                      <a:pt x="80" y="24"/>
                      <a:pt x="67" y="44"/>
                    </a:cubicBezTo>
                    <a:cubicBezTo>
                      <a:pt x="54" y="57"/>
                      <a:pt x="47" y="77"/>
                      <a:pt x="47" y="97"/>
                    </a:cubicBezTo>
                    <a:cubicBezTo>
                      <a:pt x="47" y="105"/>
                      <a:pt x="48" y="112"/>
                      <a:pt x="49" y="120"/>
                    </a:cubicBezTo>
                    <a:lnTo>
                      <a:pt x="49" y="120"/>
                    </a:lnTo>
                    <a:cubicBezTo>
                      <a:pt x="44" y="124"/>
                      <a:pt x="39" y="125"/>
                      <a:pt x="34" y="130"/>
                    </a:cubicBezTo>
                    <a:cubicBezTo>
                      <a:pt x="34" y="130"/>
                      <a:pt x="28" y="133"/>
                      <a:pt x="26" y="133"/>
                    </a:cubicBezTo>
                    <a:cubicBezTo>
                      <a:pt x="25" y="133"/>
                      <a:pt x="25" y="132"/>
                      <a:pt x="27" y="130"/>
                    </a:cubicBezTo>
                    <a:lnTo>
                      <a:pt x="27" y="130"/>
                    </a:lnTo>
                    <a:cubicBezTo>
                      <a:pt x="14" y="136"/>
                      <a:pt x="7" y="143"/>
                      <a:pt x="1" y="163"/>
                    </a:cubicBezTo>
                    <a:cubicBezTo>
                      <a:pt x="1" y="176"/>
                      <a:pt x="7" y="189"/>
                      <a:pt x="21" y="196"/>
                    </a:cubicBezTo>
                    <a:cubicBezTo>
                      <a:pt x="27" y="203"/>
                      <a:pt x="40" y="209"/>
                      <a:pt x="54" y="216"/>
                    </a:cubicBezTo>
                    <a:lnTo>
                      <a:pt x="93" y="216"/>
                    </a:lnTo>
                    <a:cubicBezTo>
                      <a:pt x="100" y="216"/>
                      <a:pt x="113" y="216"/>
                      <a:pt x="126" y="209"/>
                    </a:cubicBezTo>
                    <a:cubicBezTo>
                      <a:pt x="139" y="209"/>
                      <a:pt x="153" y="203"/>
                      <a:pt x="166" y="196"/>
                    </a:cubicBezTo>
                    <a:cubicBezTo>
                      <a:pt x="186" y="183"/>
                      <a:pt x="205" y="169"/>
                      <a:pt x="219" y="150"/>
                    </a:cubicBezTo>
                    <a:cubicBezTo>
                      <a:pt x="232" y="130"/>
                      <a:pt x="238" y="103"/>
                      <a:pt x="238" y="84"/>
                    </a:cubicBezTo>
                    <a:cubicBezTo>
                      <a:pt x="238" y="51"/>
                      <a:pt x="219" y="24"/>
                      <a:pt x="192" y="11"/>
                    </a:cubicBezTo>
                    <a:cubicBezTo>
                      <a:pt x="181" y="3"/>
                      <a:pt x="167" y="0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" name="Google Shape;2571;p37"/>
              <p:cNvSpPr/>
              <p:nvPr/>
            </p:nvSpPr>
            <p:spPr>
              <a:xfrm>
                <a:off x="3779898" y="2324089"/>
                <a:ext cx="11687" cy="7054"/>
              </a:xfrm>
              <a:custGeom>
                <a:rect b="b" l="l" r="r" t="t"/>
                <a:pathLst>
                  <a:path extrusionOk="0" h="204" w="338">
                    <a:moveTo>
                      <a:pt x="93" y="136"/>
                    </a:moveTo>
                    <a:lnTo>
                      <a:pt x="93" y="137"/>
                    </a:lnTo>
                    <a:lnTo>
                      <a:pt x="93" y="137"/>
                    </a:lnTo>
                    <a:cubicBezTo>
                      <a:pt x="91" y="136"/>
                      <a:pt x="89" y="136"/>
                      <a:pt x="86" y="136"/>
                    </a:cubicBezTo>
                    <a:close/>
                    <a:moveTo>
                      <a:pt x="218" y="143"/>
                    </a:moveTo>
                    <a:lnTo>
                      <a:pt x="218" y="143"/>
                    </a:lnTo>
                    <a:cubicBezTo>
                      <a:pt x="218" y="143"/>
                      <a:pt x="218" y="143"/>
                      <a:pt x="218" y="143"/>
                    </a:cubicBezTo>
                    <a:close/>
                    <a:moveTo>
                      <a:pt x="187" y="0"/>
                    </a:moveTo>
                    <a:cubicBezTo>
                      <a:pt x="172" y="0"/>
                      <a:pt x="156" y="2"/>
                      <a:pt x="139" y="4"/>
                    </a:cubicBezTo>
                    <a:cubicBezTo>
                      <a:pt x="126" y="11"/>
                      <a:pt x="106" y="17"/>
                      <a:pt x="93" y="24"/>
                    </a:cubicBezTo>
                    <a:cubicBezTo>
                      <a:pt x="80" y="31"/>
                      <a:pt x="66" y="37"/>
                      <a:pt x="53" y="44"/>
                    </a:cubicBezTo>
                    <a:cubicBezTo>
                      <a:pt x="40" y="57"/>
                      <a:pt x="20" y="70"/>
                      <a:pt x="14" y="83"/>
                    </a:cubicBezTo>
                    <a:cubicBezTo>
                      <a:pt x="0" y="110"/>
                      <a:pt x="0" y="136"/>
                      <a:pt x="14" y="163"/>
                    </a:cubicBezTo>
                    <a:cubicBezTo>
                      <a:pt x="23" y="187"/>
                      <a:pt x="50" y="204"/>
                      <a:pt x="77" y="204"/>
                    </a:cubicBezTo>
                    <a:cubicBezTo>
                      <a:pt x="87" y="204"/>
                      <a:pt x="97" y="201"/>
                      <a:pt x="106" y="196"/>
                    </a:cubicBezTo>
                    <a:cubicBezTo>
                      <a:pt x="126" y="181"/>
                      <a:pt x="123" y="154"/>
                      <a:pt x="106" y="142"/>
                    </a:cubicBezTo>
                    <a:lnTo>
                      <a:pt x="106" y="142"/>
                    </a:lnTo>
                    <a:lnTo>
                      <a:pt x="113" y="136"/>
                    </a:lnTo>
                    <a:cubicBezTo>
                      <a:pt x="126" y="136"/>
                      <a:pt x="139" y="130"/>
                      <a:pt x="152" y="123"/>
                    </a:cubicBezTo>
                    <a:lnTo>
                      <a:pt x="205" y="123"/>
                    </a:lnTo>
                    <a:lnTo>
                      <a:pt x="205" y="130"/>
                    </a:lnTo>
                    <a:lnTo>
                      <a:pt x="218" y="143"/>
                    </a:lnTo>
                    <a:lnTo>
                      <a:pt x="218" y="143"/>
                    </a:lnTo>
                    <a:cubicBezTo>
                      <a:pt x="218" y="143"/>
                      <a:pt x="214" y="134"/>
                      <a:pt x="216" y="134"/>
                    </a:cubicBezTo>
                    <a:lnTo>
                      <a:pt x="216" y="134"/>
                    </a:lnTo>
                    <a:cubicBezTo>
                      <a:pt x="216" y="134"/>
                      <a:pt x="217" y="135"/>
                      <a:pt x="218" y="136"/>
                    </a:cubicBezTo>
                    <a:cubicBezTo>
                      <a:pt x="218" y="136"/>
                      <a:pt x="220" y="141"/>
                      <a:pt x="221" y="141"/>
                    </a:cubicBezTo>
                    <a:cubicBezTo>
                      <a:pt x="222" y="141"/>
                      <a:pt x="221" y="138"/>
                      <a:pt x="218" y="130"/>
                    </a:cubicBezTo>
                    <a:lnTo>
                      <a:pt x="218" y="130"/>
                    </a:lnTo>
                    <a:lnTo>
                      <a:pt x="225" y="149"/>
                    </a:lnTo>
                    <a:cubicBezTo>
                      <a:pt x="222" y="144"/>
                      <a:pt x="221" y="142"/>
                      <a:pt x="220" y="142"/>
                    </a:cubicBezTo>
                    <a:lnTo>
                      <a:pt x="220" y="142"/>
                    </a:lnTo>
                    <a:cubicBezTo>
                      <a:pt x="219" y="142"/>
                      <a:pt x="221" y="148"/>
                      <a:pt x="225" y="156"/>
                    </a:cubicBezTo>
                    <a:lnTo>
                      <a:pt x="231" y="163"/>
                    </a:lnTo>
                    <a:cubicBezTo>
                      <a:pt x="238" y="176"/>
                      <a:pt x="251" y="182"/>
                      <a:pt x="265" y="182"/>
                    </a:cubicBezTo>
                    <a:cubicBezTo>
                      <a:pt x="268" y="184"/>
                      <a:pt x="272" y="185"/>
                      <a:pt x="276" y="185"/>
                    </a:cubicBezTo>
                    <a:cubicBezTo>
                      <a:pt x="285" y="185"/>
                      <a:pt x="295" y="180"/>
                      <a:pt x="304" y="176"/>
                    </a:cubicBezTo>
                    <a:cubicBezTo>
                      <a:pt x="331" y="163"/>
                      <a:pt x="337" y="123"/>
                      <a:pt x="331" y="97"/>
                    </a:cubicBezTo>
                    <a:cubicBezTo>
                      <a:pt x="324" y="64"/>
                      <a:pt x="298" y="31"/>
                      <a:pt x="265" y="17"/>
                    </a:cubicBezTo>
                    <a:cubicBezTo>
                      <a:pt x="239" y="5"/>
                      <a:pt x="21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" name="Google Shape;2572;p37"/>
              <p:cNvSpPr/>
              <p:nvPr/>
            </p:nvSpPr>
            <p:spPr>
              <a:xfrm>
                <a:off x="3789926" y="2324677"/>
                <a:ext cx="5982" cy="4668"/>
              </a:xfrm>
              <a:custGeom>
                <a:rect b="b" l="l" r="r" t="t"/>
                <a:pathLst>
                  <a:path extrusionOk="0" h="135" w="173">
                    <a:moveTo>
                      <a:pt x="93" y="33"/>
                    </a:moveTo>
                    <a:lnTo>
                      <a:pt x="87" y="40"/>
                    </a:lnTo>
                    <a:lnTo>
                      <a:pt x="87" y="37"/>
                    </a:lnTo>
                    <a:lnTo>
                      <a:pt x="87" y="37"/>
                    </a:lnTo>
                    <a:lnTo>
                      <a:pt x="93" y="33"/>
                    </a:lnTo>
                    <a:close/>
                    <a:moveTo>
                      <a:pt x="126" y="0"/>
                    </a:moveTo>
                    <a:cubicBezTo>
                      <a:pt x="113" y="7"/>
                      <a:pt x="107" y="7"/>
                      <a:pt x="93" y="7"/>
                    </a:cubicBezTo>
                    <a:cubicBezTo>
                      <a:pt x="80" y="14"/>
                      <a:pt x="74" y="14"/>
                      <a:pt x="60" y="20"/>
                    </a:cubicBezTo>
                    <a:cubicBezTo>
                      <a:pt x="41" y="33"/>
                      <a:pt x="27" y="40"/>
                      <a:pt x="14" y="60"/>
                    </a:cubicBezTo>
                    <a:cubicBezTo>
                      <a:pt x="8" y="66"/>
                      <a:pt x="1" y="73"/>
                      <a:pt x="1" y="86"/>
                    </a:cubicBezTo>
                    <a:cubicBezTo>
                      <a:pt x="1" y="93"/>
                      <a:pt x="8" y="106"/>
                      <a:pt x="14" y="113"/>
                    </a:cubicBezTo>
                    <a:cubicBezTo>
                      <a:pt x="21" y="119"/>
                      <a:pt x="31" y="123"/>
                      <a:pt x="41" y="123"/>
                    </a:cubicBezTo>
                    <a:cubicBezTo>
                      <a:pt x="44" y="123"/>
                      <a:pt x="47" y="122"/>
                      <a:pt x="51" y="121"/>
                    </a:cubicBezTo>
                    <a:lnTo>
                      <a:pt x="51" y="121"/>
                    </a:lnTo>
                    <a:cubicBezTo>
                      <a:pt x="55" y="124"/>
                      <a:pt x="60" y="126"/>
                      <a:pt x="67" y="126"/>
                    </a:cubicBezTo>
                    <a:lnTo>
                      <a:pt x="87" y="132"/>
                    </a:lnTo>
                    <a:lnTo>
                      <a:pt x="93" y="132"/>
                    </a:lnTo>
                    <a:cubicBezTo>
                      <a:pt x="97" y="134"/>
                      <a:pt x="101" y="135"/>
                      <a:pt x="105" y="135"/>
                    </a:cubicBezTo>
                    <a:cubicBezTo>
                      <a:pt x="117" y="135"/>
                      <a:pt x="130" y="129"/>
                      <a:pt x="140" y="119"/>
                    </a:cubicBezTo>
                    <a:lnTo>
                      <a:pt x="153" y="106"/>
                    </a:lnTo>
                    <a:lnTo>
                      <a:pt x="159" y="99"/>
                    </a:lnTo>
                    <a:cubicBezTo>
                      <a:pt x="166" y="80"/>
                      <a:pt x="173" y="66"/>
                      <a:pt x="173" y="47"/>
                    </a:cubicBezTo>
                    <a:cubicBezTo>
                      <a:pt x="173" y="33"/>
                      <a:pt x="166" y="20"/>
                      <a:pt x="159" y="14"/>
                    </a:cubicBezTo>
                    <a:cubicBezTo>
                      <a:pt x="146" y="7"/>
                      <a:pt x="140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" name="Google Shape;2573;p37"/>
              <p:cNvSpPr/>
              <p:nvPr/>
            </p:nvSpPr>
            <p:spPr>
              <a:xfrm>
                <a:off x="3766897" y="2316378"/>
                <a:ext cx="8022" cy="8783"/>
              </a:xfrm>
              <a:custGeom>
                <a:rect b="b" l="l" r="r" t="t"/>
                <a:pathLst>
                  <a:path extrusionOk="0" h="254" w="232">
                    <a:moveTo>
                      <a:pt x="126" y="136"/>
                    </a:moveTo>
                    <a:lnTo>
                      <a:pt x="132" y="148"/>
                    </a:lnTo>
                    <a:cubicBezTo>
                      <a:pt x="130" y="146"/>
                      <a:pt x="129" y="144"/>
                      <a:pt x="128" y="142"/>
                    </a:cubicBezTo>
                    <a:lnTo>
                      <a:pt x="128" y="142"/>
                    </a:lnTo>
                    <a:lnTo>
                      <a:pt x="126" y="137"/>
                    </a:lnTo>
                    <a:lnTo>
                      <a:pt x="126" y="137"/>
                    </a:lnTo>
                    <a:cubicBezTo>
                      <a:pt x="126" y="137"/>
                      <a:pt x="126" y="136"/>
                      <a:pt x="126" y="136"/>
                    </a:cubicBezTo>
                    <a:close/>
                    <a:moveTo>
                      <a:pt x="107" y="1"/>
                    </a:moveTo>
                    <a:cubicBezTo>
                      <a:pt x="102" y="1"/>
                      <a:pt x="97" y="2"/>
                      <a:pt x="92" y="3"/>
                    </a:cubicBezTo>
                    <a:cubicBezTo>
                      <a:pt x="66" y="9"/>
                      <a:pt x="40" y="29"/>
                      <a:pt x="26" y="49"/>
                    </a:cubicBezTo>
                    <a:cubicBezTo>
                      <a:pt x="7" y="82"/>
                      <a:pt x="0" y="128"/>
                      <a:pt x="13" y="161"/>
                    </a:cubicBezTo>
                    <a:cubicBezTo>
                      <a:pt x="26" y="194"/>
                      <a:pt x="53" y="227"/>
                      <a:pt x="86" y="240"/>
                    </a:cubicBezTo>
                    <a:cubicBezTo>
                      <a:pt x="112" y="247"/>
                      <a:pt x="132" y="254"/>
                      <a:pt x="152" y="254"/>
                    </a:cubicBezTo>
                    <a:cubicBezTo>
                      <a:pt x="172" y="254"/>
                      <a:pt x="198" y="247"/>
                      <a:pt x="211" y="234"/>
                    </a:cubicBezTo>
                    <a:cubicBezTo>
                      <a:pt x="225" y="227"/>
                      <a:pt x="231" y="214"/>
                      <a:pt x="231" y="201"/>
                    </a:cubicBezTo>
                    <a:cubicBezTo>
                      <a:pt x="225" y="194"/>
                      <a:pt x="218" y="181"/>
                      <a:pt x="205" y="174"/>
                    </a:cubicBezTo>
                    <a:cubicBezTo>
                      <a:pt x="203" y="174"/>
                      <a:pt x="202" y="174"/>
                      <a:pt x="200" y="174"/>
                    </a:cubicBezTo>
                    <a:lnTo>
                      <a:pt x="200" y="174"/>
                    </a:lnTo>
                    <a:cubicBezTo>
                      <a:pt x="207" y="161"/>
                      <a:pt x="211" y="150"/>
                      <a:pt x="211" y="135"/>
                    </a:cubicBezTo>
                    <a:cubicBezTo>
                      <a:pt x="211" y="122"/>
                      <a:pt x="211" y="108"/>
                      <a:pt x="205" y="95"/>
                    </a:cubicBezTo>
                    <a:cubicBezTo>
                      <a:pt x="205" y="69"/>
                      <a:pt x="192" y="49"/>
                      <a:pt x="178" y="36"/>
                    </a:cubicBezTo>
                    <a:cubicBezTo>
                      <a:pt x="156" y="14"/>
                      <a:pt x="130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" name="Google Shape;2574;p37"/>
              <p:cNvSpPr/>
              <p:nvPr/>
            </p:nvSpPr>
            <p:spPr>
              <a:xfrm>
                <a:off x="3769836" y="2309601"/>
                <a:ext cx="7123" cy="6189"/>
              </a:xfrm>
              <a:custGeom>
                <a:rect b="b" l="l" r="r" t="t"/>
                <a:pathLst>
                  <a:path extrusionOk="0" h="179" w="206">
                    <a:moveTo>
                      <a:pt x="113" y="106"/>
                    </a:moveTo>
                    <a:lnTo>
                      <a:pt x="111" y="111"/>
                    </a:lnTo>
                    <a:lnTo>
                      <a:pt x="111" y="111"/>
                    </a:lnTo>
                    <a:lnTo>
                      <a:pt x="110" y="111"/>
                    </a:lnTo>
                    <a:lnTo>
                      <a:pt x="110" y="111"/>
                    </a:lnTo>
                    <a:lnTo>
                      <a:pt x="109" y="111"/>
                    </a:lnTo>
                    <a:lnTo>
                      <a:pt x="109" y="111"/>
                    </a:lnTo>
                    <a:lnTo>
                      <a:pt x="113" y="106"/>
                    </a:lnTo>
                    <a:close/>
                    <a:moveTo>
                      <a:pt x="107" y="1"/>
                    </a:moveTo>
                    <a:cubicBezTo>
                      <a:pt x="93" y="1"/>
                      <a:pt x="80" y="7"/>
                      <a:pt x="67" y="14"/>
                    </a:cubicBezTo>
                    <a:cubicBezTo>
                      <a:pt x="54" y="20"/>
                      <a:pt x="47" y="27"/>
                      <a:pt x="34" y="34"/>
                    </a:cubicBezTo>
                    <a:lnTo>
                      <a:pt x="27" y="47"/>
                    </a:lnTo>
                    <a:cubicBezTo>
                      <a:pt x="21" y="53"/>
                      <a:pt x="14" y="60"/>
                      <a:pt x="7" y="73"/>
                    </a:cubicBezTo>
                    <a:cubicBezTo>
                      <a:pt x="7" y="86"/>
                      <a:pt x="1" y="100"/>
                      <a:pt x="1" y="113"/>
                    </a:cubicBezTo>
                    <a:cubicBezTo>
                      <a:pt x="1" y="119"/>
                      <a:pt x="1" y="133"/>
                      <a:pt x="7" y="146"/>
                    </a:cubicBezTo>
                    <a:cubicBezTo>
                      <a:pt x="7" y="159"/>
                      <a:pt x="21" y="172"/>
                      <a:pt x="27" y="172"/>
                    </a:cubicBezTo>
                    <a:cubicBezTo>
                      <a:pt x="34" y="179"/>
                      <a:pt x="47" y="179"/>
                      <a:pt x="54" y="179"/>
                    </a:cubicBezTo>
                    <a:cubicBezTo>
                      <a:pt x="67" y="179"/>
                      <a:pt x="73" y="179"/>
                      <a:pt x="80" y="166"/>
                    </a:cubicBezTo>
                    <a:cubicBezTo>
                      <a:pt x="93" y="159"/>
                      <a:pt x="93" y="146"/>
                      <a:pt x="93" y="139"/>
                    </a:cubicBezTo>
                    <a:lnTo>
                      <a:pt x="99" y="134"/>
                    </a:lnTo>
                    <a:lnTo>
                      <a:pt x="99" y="134"/>
                    </a:lnTo>
                    <a:cubicBezTo>
                      <a:pt x="104" y="143"/>
                      <a:pt x="112" y="151"/>
                      <a:pt x="120" y="159"/>
                    </a:cubicBezTo>
                    <a:cubicBezTo>
                      <a:pt x="126" y="162"/>
                      <a:pt x="136" y="164"/>
                      <a:pt x="146" y="164"/>
                    </a:cubicBezTo>
                    <a:cubicBezTo>
                      <a:pt x="156" y="164"/>
                      <a:pt x="166" y="162"/>
                      <a:pt x="173" y="159"/>
                    </a:cubicBezTo>
                    <a:cubicBezTo>
                      <a:pt x="186" y="152"/>
                      <a:pt x="192" y="139"/>
                      <a:pt x="199" y="133"/>
                    </a:cubicBezTo>
                    <a:cubicBezTo>
                      <a:pt x="206" y="119"/>
                      <a:pt x="206" y="113"/>
                      <a:pt x="206" y="100"/>
                    </a:cubicBezTo>
                    <a:lnTo>
                      <a:pt x="206" y="80"/>
                    </a:lnTo>
                    <a:lnTo>
                      <a:pt x="199" y="67"/>
                    </a:lnTo>
                    <a:cubicBezTo>
                      <a:pt x="192" y="53"/>
                      <a:pt x="186" y="40"/>
                      <a:pt x="179" y="34"/>
                    </a:cubicBezTo>
                    <a:cubicBezTo>
                      <a:pt x="166" y="20"/>
                      <a:pt x="153" y="14"/>
                      <a:pt x="140" y="7"/>
                    </a:cubicBezTo>
                    <a:cubicBezTo>
                      <a:pt x="133" y="7"/>
                      <a:pt x="120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" name="Google Shape;2575;p37"/>
              <p:cNvSpPr/>
              <p:nvPr/>
            </p:nvSpPr>
            <p:spPr>
              <a:xfrm>
                <a:off x="3773501" y="2359980"/>
                <a:ext cx="16009" cy="17358"/>
              </a:xfrm>
              <a:custGeom>
                <a:rect b="b" l="l" r="r" t="t"/>
                <a:pathLst>
                  <a:path extrusionOk="0" h="502" w="463">
                    <a:moveTo>
                      <a:pt x="260" y="122"/>
                    </a:moveTo>
                    <a:cubicBezTo>
                      <a:pt x="263" y="123"/>
                      <a:pt x="264" y="125"/>
                      <a:pt x="262" y="125"/>
                    </a:cubicBezTo>
                    <a:cubicBezTo>
                      <a:pt x="262" y="125"/>
                      <a:pt x="261" y="124"/>
                      <a:pt x="260" y="123"/>
                    </a:cubicBezTo>
                    <a:lnTo>
                      <a:pt x="260" y="123"/>
                    </a:lnTo>
                    <a:cubicBezTo>
                      <a:pt x="260" y="123"/>
                      <a:pt x="260" y="122"/>
                      <a:pt x="260" y="122"/>
                    </a:cubicBezTo>
                    <a:close/>
                    <a:moveTo>
                      <a:pt x="258" y="122"/>
                    </a:moveTo>
                    <a:cubicBezTo>
                      <a:pt x="258" y="122"/>
                      <a:pt x="258" y="122"/>
                      <a:pt x="258" y="122"/>
                    </a:cubicBezTo>
                    <a:lnTo>
                      <a:pt x="258" y="122"/>
                    </a:lnTo>
                    <a:cubicBezTo>
                      <a:pt x="258" y="126"/>
                      <a:pt x="255" y="134"/>
                      <a:pt x="255" y="134"/>
                    </a:cubicBezTo>
                    <a:cubicBezTo>
                      <a:pt x="255" y="134"/>
                      <a:pt x="256" y="133"/>
                      <a:pt x="258" y="129"/>
                    </a:cubicBezTo>
                    <a:lnTo>
                      <a:pt x="258" y="129"/>
                    </a:lnTo>
                    <a:lnTo>
                      <a:pt x="253" y="139"/>
                    </a:lnTo>
                    <a:lnTo>
                      <a:pt x="253" y="139"/>
                    </a:lnTo>
                    <a:cubicBezTo>
                      <a:pt x="253" y="139"/>
                      <a:pt x="253" y="139"/>
                      <a:pt x="252" y="139"/>
                    </a:cubicBezTo>
                    <a:cubicBezTo>
                      <a:pt x="251" y="139"/>
                      <a:pt x="249" y="139"/>
                      <a:pt x="245" y="141"/>
                    </a:cubicBezTo>
                    <a:lnTo>
                      <a:pt x="238" y="155"/>
                    </a:lnTo>
                    <a:cubicBezTo>
                      <a:pt x="235" y="158"/>
                      <a:pt x="234" y="159"/>
                      <a:pt x="233" y="159"/>
                    </a:cubicBezTo>
                    <a:cubicBezTo>
                      <a:pt x="233" y="159"/>
                      <a:pt x="238" y="153"/>
                      <a:pt x="236" y="153"/>
                    </a:cubicBezTo>
                    <a:cubicBezTo>
                      <a:pt x="235" y="153"/>
                      <a:pt x="234" y="154"/>
                      <a:pt x="232" y="155"/>
                    </a:cubicBezTo>
                    <a:cubicBezTo>
                      <a:pt x="218" y="161"/>
                      <a:pt x="205" y="174"/>
                      <a:pt x="199" y="181"/>
                    </a:cubicBezTo>
                    <a:cubicBezTo>
                      <a:pt x="188" y="187"/>
                      <a:pt x="178" y="194"/>
                      <a:pt x="168" y="201"/>
                    </a:cubicBezTo>
                    <a:lnTo>
                      <a:pt x="166" y="201"/>
                    </a:lnTo>
                    <a:cubicBezTo>
                      <a:pt x="159" y="208"/>
                      <a:pt x="152" y="208"/>
                      <a:pt x="146" y="208"/>
                    </a:cubicBezTo>
                    <a:lnTo>
                      <a:pt x="135" y="202"/>
                    </a:lnTo>
                    <a:lnTo>
                      <a:pt x="135" y="202"/>
                    </a:lnTo>
                    <a:cubicBezTo>
                      <a:pt x="134" y="200"/>
                      <a:pt x="131" y="197"/>
                      <a:pt x="129" y="194"/>
                    </a:cubicBezTo>
                    <a:lnTo>
                      <a:pt x="129" y="194"/>
                    </a:lnTo>
                    <a:cubicBezTo>
                      <a:pt x="129" y="193"/>
                      <a:pt x="128" y="190"/>
                      <a:pt x="127" y="190"/>
                    </a:cubicBezTo>
                    <a:cubicBezTo>
                      <a:pt x="127" y="190"/>
                      <a:pt x="126" y="190"/>
                      <a:pt x="126" y="192"/>
                    </a:cubicBezTo>
                    <a:lnTo>
                      <a:pt x="126" y="192"/>
                    </a:lnTo>
                    <a:cubicBezTo>
                      <a:pt x="126" y="192"/>
                      <a:pt x="126" y="192"/>
                      <a:pt x="126" y="192"/>
                    </a:cubicBezTo>
                    <a:lnTo>
                      <a:pt x="126" y="192"/>
                    </a:lnTo>
                    <a:lnTo>
                      <a:pt x="126" y="188"/>
                    </a:lnTo>
                    <a:lnTo>
                      <a:pt x="133" y="181"/>
                    </a:lnTo>
                    <a:cubicBezTo>
                      <a:pt x="134" y="177"/>
                      <a:pt x="135" y="176"/>
                      <a:pt x="134" y="176"/>
                    </a:cubicBezTo>
                    <a:lnTo>
                      <a:pt x="134" y="176"/>
                    </a:lnTo>
                    <a:cubicBezTo>
                      <a:pt x="134" y="176"/>
                      <a:pt x="131" y="179"/>
                      <a:pt x="131" y="179"/>
                    </a:cubicBezTo>
                    <a:cubicBezTo>
                      <a:pt x="130" y="179"/>
                      <a:pt x="131" y="178"/>
                      <a:pt x="133" y="174"/>
                    </a:cubicBezTo>
                    <a:lnTo>
                      <a:pt x="146" y="161"/>
                    </a:lnTo>
                    <a:cubicBezTo>
                      <a:pt x="149" y="158"/>
                      <a:pt x="150" y="157"/>
                      <a:pt x="151" y="157"/>
                    </a:cubicBezTo>
                    <a:lnTo>
                      <a:pt x="151" y="157"/>
                    </a:lnTo>
                    <a:cubicBezTo>
                      <a:pt x="151" y="157"/>
                      <a:pt x="146" y="163"/>
                      <a:pt x="148" y="163"/>
                    </a:cubicBezTo>
                    <a:cubicBezTo>
                      <a:pt x="149" y="163"/>
                      <a:pt x="150" y="162"/>
                      <a:pt x="152" y="161"/>
                    </a:cubicBezTo>
                    <a:cubicBezTo>
                      <a:pt x="159" y="155"/>
                      <a:pt x="172" y="148"/>
                      <a:pt x="179" y="141"/>
                    </a:cubicBezTo>
                    <a:lnTo>
                      <a:pt x="195" y="136"/>
                    </a:lnTo>
                    <a:lnTo>
                      <a:pt x="195" y="136"/>
                    </a:lnTo>
                    <a:cubicBezTo>
                      <a:pt x="194" y="137"/>
                      <a:pt x="194" y="137"/>
                      <a:pt x="194" y="137"/>
                    </a:cubicBezTo>
                    <a:cubicBezTo>
                      <a:pt x="195" y="137"/>
                      <a:pt x="196" y="136"/>
                      <a:pt x="199" y="135"/>
                    </a:cubicBezTo>
                    <a:lnTo>
                      <a:pt x="199" y="135"/>
                    </a:lnTo>
                    <a:lnTo>
                      <a:pt x="195" y="136"/>
                    </a:lnTo>
                    <a:lnTo>
                      <a:pt x="195" y="136"/>
                    </a:lnTo>
                    <a:cubicBezTo>
                      <a:pt x="197" y="134"/>
                      <a:pt x="207" y="128"/>
                      <a:pt x="212" y="128"/>
                    </a:cubicBezTo>
                    <a:lnTo>
                      <a:pt x="225" y="128"/>
                    </a:lnTo>
                    <a:cubicBezTo>
                      <a:pt x="225" y="128"/>
                      <a:pt x="245" y="122"/>
                      <a:pt x="232" y="122"/>
                    </a:cubicBezTo>
                    <a:close/>
                    <a:moveTo>
                      <a:pt x="331" y="313"/>
                    </a:moveTo>
                    <a:cubicBezTo>
                      <a:pt x="333" y="315"/>
                      <a:pt x="333" y="316"/>
                      <a:pt x="334" y="316"/>
                    </a:cubicBezTo>
                    <a:cubicBezTo>
                      <a:pt x="334" y="316"/>
                      <a:pt x="333" y="315"/>
                      <a:pt x="332" y="313"/>
                    </a:cubicBezTo>
                    <a:close/>
                    <a:moveTo>
                      <a:pt x="262" y="289"/>
                    </a:moveTo>
                    <a:cubicBezTo>
                      <a:pt x="269" y="300"/>
                      <a:pt x="280" y="309"/>
                      <a:pt x="293" y="309"/>
                    </a:cubicBezTo>
                    <a:cubicBezTo>
                      <a:pt x="296" y="309"/>
                      <a:pt x="300" y="308"/>
                      <a:pt x="304" y="307"/>
                    </a:cubicBezTo>
                    <a:lnTo>
                      <a:pt x="324" y="307"/>
                    </a:lnTo>
                    <a:cubicBezTo>
                      <a:pt x="327" y="309"/>
                      <a:pt x="330" y="311"/>
                      <a:pt x="332" y="311"/>
                    </a:cubicBezTo>
                    <a:lnTo>
                      <a:pt x="332" y="311"/>
                    </a:lnTo>
                    <a:cubicBezTo>
                      <a:pt x="332" y="312"/>
                      <a:pt x="332" y="313"/>
                      <a:pt x="332" y="313"/>
                    </a:cubicBezTo>
                    <a:lnTo>
                      <a:pt x="337" y="313"/>
                    </a:lnTo>
                    <a:lnTo>
                      <a:pt x="337" y="320"/>
                    </a:lnTo>
                    <a:lnTo>
                      <a:pt x="337" y="326"/>
                    </a:lnTo>
                    <a:cubicBezTo>
                      <a:pt x="337" y="327"/>
                      <a:pt x="337" y="328"/>
                      <a:pt x="336" y="329"/>
                    </a:cubicBezTo>
                    <a:lnTo>
                      <a:pt x="336" y="329"/>
                    </a:lnTo>
                    <a:cubicBezTo>
                      <a:pt x="336" y="329"/>
                      <a:pt x="336" y="329"/>
                      <a:pt x="336" y="329"/>
                    </a:cubicBezTo>
                    <a:lnTo>
                      <a:pt x="336" y="329"/>
                    </a:lnTo>
                    <a:cubicBezTo>
                      <a:pt x="335" y="329"/>
                      <a:pt x="334" y="330"/>
                      <a:pt x="331" y="333"/>
                    </a:cubicBezTo>
                    <a:lnTo>
                      <a:pt x="324" y="346"/>
                    </a:lnTo>
                    <a:lnTo>
                      <a:pt x="324" y="346"/>
                    </a:lnTo>
                    <a:cubicBezTo>
                      <a:pt x="325" y="345"/>
                      <a:pt x="326" y="344"/>
                      <a:pt x="327" y="344"/>
                    </a:cubicBezTo>
                    <a:lnTo>
                      <a:pt x="327" y="344"/>
                    </a:lnTo>
                    <a:cubicBezTo>
                      <a:pt x="328" y="344"/>
                      <a:pt x="324" y="353"/>
                      <a:pt x="324" y="353"/>
                    </a:cubicBezTo>
                    <a:cubicBezTo>
                      <a:pt x="319" y="353"/>
                      <a:pt x="309" y="361"/>
                      <a:pt x="312" y="361"/>
                    </a:cubicBezTo>
                    <a:cubicBezTo>
                      <a:pt x="313" y="361"/>
                      <a:pt x="315" y="361"/>
                      <a:pt x="317" y="359"/>
                    </a:cubicBezTo>
                    <a:lnTo>
                      <a:pt x="317" y="359"/>
                    </a:lnTo>
                    <a:lnTo>
                      <a:pt x="304" y="366"/>
                    </a:lnTo>
                    <a:cubicBezTo>
                      <a:pt x="304" y="366"/>
                      <a:pt x="295" y="369"/>
                      <a:pt x="293" y="369"/>
                    </a:cubicBezTo>
                    <a:cubicBezTo>
                      <a:pt x="293" y="369"/>
                      <a:pt x="293" y="368"/>
                      <a:pt x="298" y="366"/>
                    </a:cubicBezTo>
                    <a:lnTo>
                      <a:pt x="298" y="366"/>
                    </a:lnTo>
                    <a:lnTo>
                      <a:pt x="284" y="373"/>
                    </a:lnTo>
                    <a:cubicBezTo>
                      <a:pt x="283" y="373"/>
                      <a:pt x="282" y="373"/>
                      <a:pt x="282" y="374"/>
                    </a:cubicBezTo>
                    <a:lnTo>
                      <a:pt x="282" y="374"/>
                    </a:lnTo>
                    <a:cubicBezTo>
                      <a:pt x="282" y="373"/>
                      <a:pt x="281" y="373"/>
                      <a:pt x="278" y="373"/>
                    </a:cubicBezTo>
                    <a:lnTo>
                      <a:pt x="265" y="373"/>
                    </a:lnTo>
                    <a:cubicBezTo>
                      <a:pt x="262" y="373"/>
                      <a:pt x="260" y="373"/>
                      <a:pt x="259" y="373"/>
                    </a:cubicBezTo>
                    <a:lnTo>
                      <a:pt x="259" y="373"/>
                    </a:lnTo>
                    <a:cubicBezTo>
                      <a:pt x="258" y="373"/>
                      <a:pt x="258" y="373"/>
                      <a:pt x="258" y="373"/>
                    </a:cubicBezTo>
                    <a:lnTo>
                      <a:pt x="245" y="366"/>
                    </a:lnTo>
                    <a:lnTo>
                      <a:pt x="245" y="366"/>
                    </a:lnTo>
                    <a:cubicBezTo>
                      <a:pt x="249" y="368"/>
                      <a:pt x="251" y="369"/>
                      <a:pt x="250" y="369"/>
                    </a:cubicBezTo>
                    <a:cubicBezTo>
                      <a:pt x="250" y="369"/>
                      <a:pt x="243" y="366"/>
                      <a:pt x="238" y="366"/>
                    </a:cubicBezTo>
                    <a:cubicBezTo>
                      <a:pt x="238" y="366"/>
                      <a:pt x="238" y="366"/>
                      <a:pt x="237" y="365"/>
                    </a:cubicBezTo>
                    <a:lnTo>
                      <a:pt x="237" y="365"/>
                    </a:lnTo>
                    <a:cubicBezTo>
                      <a:pt x="237" y="366"/>
                      <a:pt x="238" y="366"/>
                      <a:pt x="238" y="366"/>
                    </a:cubicBezTo>
                    <a:cubicBezTo>
                      <a:pt x="239" y="366"/>
                      <a:pt x="241" y="364"/>
                      <a:pt x="238" y="359"/>
                    </a:cubicBezTo>
                    <a:lnTo>
                      <a:pt x="237" y="358"/>
                    </a:lnTo>
                    <a:cubicBezTo>
                      <a:pt x="237" y="358"/>
                      <a:pt x="230" y="351"/>
                      <a:pt x="225" y="346"/>
                    </a:cubicBezTo>
                    <a:cubicBezTo>
                      <a:pt x="225" y="344"/>
                      <a:pt x="225" y="342"/>
                      <a:pt x="225" y="340"/>
                    </a:cubicBezTo>
                    <a:lnTo>
                      <a:pt x="225" y="326"/>
                    </a:lnTo>
                    <a:cubicBezTo>
                      <a:pt x="225" y="323"/>
                      <a:pt x="225" y="322"/>
                      <a:pt x="224" y="322"/>
                    </a:cubicBezTo>
                    <a:lnTo>
                      <a:pt x="224" y="322"/>
                    </a:lnTo>
                    <a:cubicBezTo>
                      <a:pt x="224" y="321"/>
                      <a:pt x="225" y="320"/>
                      <a:pt x="225" y="320"/>
                    </a:cubicBezTo>
                    <a:lnTo>
                      <a:pt x="232" y="313"/>
                    </a:lnTo>
                    <a:lnTo>
                      <a:pt x="232" y="313"/>
                    </a:lnTo>
                    <a:cubicBezTo>
                      <a:pt x="230" y="316"/>
                      <a:pt x="230" y="318"/>
                      <a:pt x="230" y="318"/>
                    </a:cubicBezTo>
                    <a:cubicBezTo>
                      <a:pt x="231" y="318"/>
                      <a:pt x="238" y="307"/>
                      <a:pt x="238" y="307"/>
                    </a:cubicBezTo>
                    <a:lnTo>
                      <a:pt x="251" y="293"/>
                    </a:lnTo>
                    <a:lnTo>
                      <a:pt x="251" y="293"/>
                    </a:lnTo>
                    <a:cubicBezTo>
                      <a:pt x="249" y="296"/>
                      <a:pt x="249" y="296"/>
                      <a:pt x="250" y="296"/>
                    </a:cubicBezTo>
                    <a:cubicBezTo>
                      <a:pt x="252" y="296"/>
                      <a:pt x="258" y="293"/>
                      <a:pt x="258" y="293"/>
                    </a:cubicBezTo>
                    <a:lnTo>
                      <a:pt x="262" y="289"/>
                    </a:lnTo>
                    <a:close/>
                    <a:moveTo>
                      <a:pt x="260" y="0"/>
                    </a:moveTo>
                    <a:cubicBezTo>
                      <a:pt x="236" y="0"/>
                      <a:pt x="213" y="4"/>
                      <a:pt x="192" y="9"/>
                    </a:cubicBezTo>
                    <a:cubicBezTo>
                      <a:pt x="139" y="23"/>
                      <a:pt x="86" y="49"/>
                      <a:pt x="53" y="89"/>
                    </a:cubicBezTo>
                    <a:cubicBezTo>
                      <a:pt x="7" y="141"/>
                      <a:pt x="1" y="221"/>
                      <a:pt x="53" y="267"/>
                    </a:cubicBezTo>
                    <a:cubicBezTo>
                      <a:pt x="66" y="278"/>
                      <a:pt x="81" y="284"/>
                      <a:pt x="97" y="287"/>
                    </a:cubicBezTo>
                    <a:lnTo>
                      <a:pt x="97" y="287"/>
                    </a:lnTo>
                    <a:cubicBezTo>
                      <a:pt x="95" y="291"/>
                      <a:pt x="94" y="295"/>
                      <a:pt x="93" y="300"/>
                    </a:cubicBezTo>
                    <a:cubicBezTo>
                      <a:pt x="86" y="353"/>
                      <a:pt x="100" y="412"/>
                      <a:pt x="139" y="452"/>
                    </a:cubicBezTo>
                    <a:cubicBezTo>
                      <a:pt x="171" y="486"/>
                      <a:pt x="212" y="501"/>
                      <a:pt x="255" y="501"/>
                    </a:cubicBezTo>
                    <a:cubicBezTo>
                      <a:pt x="320" y="501"/>
                      <a:pt x="387" y="465"/>
                      <a:pt x="423" y="406"/>
                    </a:cubicBezTo>
                    <a:cubicBezTo>
                      <a:pt x="456" y="353"/>
                      <a:pt x="463" y="280"/>
                      <a:pt x="410" y="234"/>
                    </a:cubicBezTo>
                    <a:cubicBezTo>
                      <a:pt x="396" y="220"/>
                      <a:pt x="379" y="209"/>
                      <a:pt x="361" y="204"/>
                    </a:cubicBezTo>
                    <a:lnTo>
                      <a:pt x="361" y="204"/>
                    </a:lnTo>
                    <a:cubicBezTo>
                      <a:pt x="362" y="203"/>
                      <a:pt x="363" y="202"/>
                      <a:pt x="364" y="201"/>
                    </a:cubicBezTo>
                    <a:cubicBezTo>
                      <a:pt x="390" y="148"/>
                      <a:pt x="390" y="82"/>
                      <a:pt x="357" y="42"/>
                    </a:cubicBezTo>
                    <a:cubicBezTo>
                      <a:pt x="333" y="10"/>
                      <a:pt x="296" y="0"/>
                      <a:pt x="2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" name="Google Shape;2576;p37"/>
              <p:cNvSpPr/>
              <p:nvPr/>
            </p:nvSpPr>
            <p:spPr>
              <a:xfrm>
                <a:off x="3763232" y="2379516"/>
                <a:ext cx="9613" cy="11826"/>
              </a:xfrm>
              <a:custGeom>
                <a:rect b="b" l="l" r="r" t="t"/>
                <a:pathLst>
                  <a:path extrusionOk="0" h="342" w="278">
                    <a:moveTo>
                      <a:pt x="163" y="130"/>
                    </a:moveTo>
                    <a:cubicBezTo>
                      <a:pt x="162" y="130"/>
                      <a:pt x="163" y="132"/>
                      <a:pt x="165" y="138"/>
                    </a:cubicBezTo>
                    <a:cubicBezTo>
                      <a:pt x="165" y="134"/>
                      <a:pt x="163" y="130"/>
                      <a:pt x="163" y="130"/>
                    </a:cubicBezTo>
                    <a:close/>
                    <a:moveTo>
                      <a:pt x="159" y="105"/>
                    </a:moveTo>
                    <a:lnTo>
                      <a:pt x="165" y="118"/>
                    </a:lnTo>
                    <a:lnTo>
                      <a:pt x="165" y="118"/>
                    </a:lnTo>
                    <a:cubicBezTo>
                      <a:pt x="162" y="110"/>
                      <a:pt x="160" y="107"/>
                      <a:pt x="159" y="107"/>
                    </a:cubicBezTo>
                    <a:cubicBezTo>
                      <a:pt x="159" y="107"/>
                      <a:pt x="159" y="109"/>
                      <a:pt x="159" y="111"/>
                    </a:cubicBezTo>
                    <a:lnTo>
                      <a:pt x="165" y="118"/>
                    </a:lnTo>
                    <a:lnTo>
                      <a:pt x="165" y="131"/>
                    </a:lnTo>
                    <a:lnTo>
                      <a:pt x="165" y="138"/>
                    </a:lnTo>
                    <a:lnTo>
                      <a:pt x="159" y="151"/>
                    </a:lnTo>
                    <a:lnTo>
                      <a:pt x="146" y="171"/>
                    </a:lnTo>
                    <a:lnTo>
                      <a:pt x="139" y="184"/>
                    </a:lnTo>
                    <a:lnTo>
                      <a:pt x="132" y="191"/>
                    </a:lnTo>
                    <a:cubicBezTo>
                      <a:pt x="118" y="205"/>
                      <a:pt x="104" y="219"/>
                      <a:pt x="93" y="235"/>
                    </a:cubicBezTo>
                    <a:lnTo>
                      <a:pt x="93" y="235"/>
                    </a:lnTo>
                    <a:cubicBezTo>
                      <a:pt x="93" y="227"/>
                      <a:pt x="93" y="220"/>
                      <a:pt x="93" y="210"/>
                    </a:cubicBezTo>
                    <a:lnTo>
                      <a:pt x="99" y="197"/>
                    </a:lnTo>
                    <a:lnTo>
                      <a:pt x="99" y="191"/>
                    </a:lnTo>
                    <a:cubicBezTo>
                      <a:pt x="99" y="177"/>
                      <a:pt x="99" y="164"/>
                      <a:pt x="106" y="158"/>
                    </a:cubicBezTo>
                    <a:lnTo>
                      <a:pt x="106" y="144"/>
                    </a:lnTo>
                    <a:lnTo>
                      <a:pt x="113" y="138"/>
                    </a:lnTo>
                    <a:lnTo>
                      <a:pt x="119" y="125"/>
                    </a:lnTo>
                    <a:lnTo>
                      <a:pt x="126" y="118"/>
                    </a:lnTo>
                    <a:lnTo>
                      <a:pt x="139" y="111"/>
                    </a:lnTo>
                    <a:lnTo>
                      <a:pt x="146" y="111"/>
                    </a:lnTo>
                    <a:lnTo>
                      <a:pt x="152" y="105"/>
                    </a:lnTo>
                    <a:lnTo>
                      <a:pt x="159" y="111"/>
                    </a:lnTo>
                    <a:lnTo>
                      <a:pt x="159" y="105"/>
                    </a:lnTo>
                    <a:close/>
                    <a:moveTo>
                      <a:pt x="157" y="1"/>
                    </a:moveTo>
                    <a:cubicBezTo>
                      <a:pt x="103" y="1"/>
                      <a:pt x="54" y="36"/>
                      <a:pt x="27" y="85"/>
                    </a:cubicBezTo>
                    <a:cubicBezTo>
                      <a:pt x="0" y="138"/>
                      <a:pt x="0" y="197"/>
                      <a:pt x="0" y="257"/>
                    </a:cubicBezTo>
                    <a:cubicBezTo>
                      <a:pt x="0" y="283"/>
                      <a:pt x="14" y="309"/>
                      <a:pt x="33" y="323"/>
                    </a:cubicBezTo>
                    <a:cubicBezTo>
                      <a:pt x="53" y="336"/>
                      <a:pt x="66" y="336"/>
                      <a:pt x="86" y="336"/>
                    </a:cubicBezTo>
                    <a:cubicBezTo>
                      <a:pt x="91" y="335"/>
                      <a:pt x="96" y="334"/>
                      <a:pt x="100" y="332"/>
                    </a:cubicBezTo>
                    <a:lnTo>
                      <a:pt x="100" y="332"/>
                    </a:lnTo>
                    <a:cubicBezTo>
                      <a:pt x="103" y="334"/>
                      <a:pt x="107" y="336"/>
                      <a:pt x="113" y="336"/>
                    </a:cubicBezTo>
                    <a:cubicBezTo>
                      <a:pt x="118" y="340"/>
                      <a:pt x="125" y="341"/>
                      <a:pt x="131" y="341"/>
                    </a:cubicBezTo>
                    <a:cubicBezTo>
                      <a:pt x="149" y="341"/>
                      <a:pt x="167" y="330"/>
                      <a:pt x="172" y="316"/>
                    </a:cubicBezTo>
                    <a:lnTo>
                      <a:pt x="185" y="296"/>
                    </a:lnTo>
                    <a:lnTo>
                      <a:pt x="192" y="290"/>
                    </a:lnTo>
                    <a:cubicBezTo>
                      <a:pt x="205" y="270"/>
                      <a:pt x="218" y="257"/>
                      <a:pt x="225" y="243"/>
                    </a:cubicBezTo>
                    <a:cubicBezTo>
                      <a:pt x="245" y="224"/>
                      <a:pt x="258" y="197"/>
                      <a:pt x="264" y="171"/>
                    </a:cubicBezTo>
                    <a:cubicBezTo>
                      <a:pt x="278" y="105"/>
                      <a:pt x="258" y="32"/>
                      <a:pt x="192" y="6"/>
                    </a:cubicBezTo>
                    <a:cubicBezTo>
                      <a:pt x="180" y="2"/>
                      <a:pt x="168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" name="Google Shape;2577;p37"/>
              <p:cNvSpPr/>
              <p:nvPr/>
            </p:nvSpPr>
            <p:spPr>
              <a:xfrm>
                <a:off x="3769836" y="2384634"/>
                <a:ext cx="10996" cy="11895"/>
              </a:xfrm>
              <a:custGeom>
                <a:rect b="b" l="l" r="r" t="t"/>
                <a:pathLst>
                  <a:path extrusionOk="0" h="344" w="318">
                    <a:moveTo>
                      <a:pt x="166" y="115"/>
                    </a:moveTo>
                    <a:lnTo>
                      <a:pt x="167" y="116"/>
                    </a:lnTo>
                    <a:lnTo>
                      <a:pt x="167" y="116"/>
                    </a:lnTo>
                    <a:cubicBezTo>
                      <a:pt x="167" y="116"/>
                      <a:pt x="167" y="116"/>
                      <a:pt x="167" y="116"/>
                    </a:cubicBezTo>
                    <a:lnTo>
                      <a:pt x="167" y="116"/>
                    </a:lnTo>
                    <a:cubicBezTo>
                      <a:pt x="166" y="116"/>
                      <a:pt x="166" y="116"/>
                      <a:pt x="166" y="115"/>
                    </a:cubicBezTo>
                    <a:close/>
                    <a:moveTo>
                      <a:pt x="168" y="117"/>
                    </a:moveTo>
                    <a:lnTo>
                      <a:pt x="173" y="122"/>
                    </a:lnTo>
                    <a:cubicBezTo>
                      <a:pt x="173" y="129"/>
                      <a:pt x="173" y="136"/>
                      <a:pt x="173" y="142"/>
                    </a:cubicBezTo>
                    <a:cubicBezTo>
                      <a:pt x="173" y="155"/>
                      <a:pt x="166" y="175"/>
                      <a:pt x="159" y="188"/>
                    </a:cubicBezTo>
                    <a:cubicBezTo>
                      <a:pt x="157" y="192"/>
                      <a:pt x="155" y="197"/>
                      <a:pt x="153" y="201"/>
                    </a:cubicBezTo>
                    <a:lnTo>
                      <a:pt x="153" y="201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40" y="194"/>
                    </a:lnTo>
                    <a:lnTo>
                      <a:pt x="133" y="175"/>
                    </a:lnTo>
                    <a:lnTo>
                      <a:pt x="133" y="168"/>
                    </a:lnTo>
                    <a:lnTo>
                      <a:pt x="140" y="148"/>
                    </a:lnTo>
                    <a:lnTo>
                      <a:pt x="146" y="135"/>
                    </a:lnTo>
                    <a:lnTo>
                      <a:pt x="146" y="128"/>
                    </a:lnTo>
                    <a:cubicBezTo>
                      <a:pt x="150" y="125"/>
                      <a:pt x="153" y="123"/>
                      <a:pt x="158" y="121"/>
                    </a:cubicBezTo>
                    <a:lnTo>
                      <a:pt x="158" y="121"/>
                    </a:lnTo>
                    <a:cubicBezTo>
                      <a:pt x="159" y="121"/>
                      <a:pt x="159" y="122"/>
                      <a:pt x="159" y="122"/>
                    </a:cubicBezTo>
                    <a:lnTo>
                      <a:pt x="166" y="122"/>
                    </a:lnTo>
                    <a:cubicBezTo>
                      <a:pt x="169" y="122"/>
                      <a:pt x="171" y="123"/>
                      <a:pt x="171" y="123"/>
                    </a:cubicBezTo>
                    <a:cubicBezTo>
                      <a:pt x="171" y="123"/>
                      <a:pt x="170" y="123"/>
                      <a:pt x="169" y="121"/>
                    </a:cubicBezTo>
                    <a:lnTo>
                      <a:pt x="169" y="121"/>
                    </a:lnTo>
                    <a:cubicBezTo>
                      <a:pt x="172" y="121"/>
                      <a:pt x="170" y="120"/>
                      <a:pt x="168" y="119"/>
                    </a:cubicBezTo>
                    <a:lnTo>
                      <a:pt x="168" y="119"/>
                    </a:lnTo>
                    <a:cubicBezTo>
                      <a:pt x="168" y="118"/>
                      <a:pt x="167" y="118"/>
                      <a:pt x="167" y="118"/>
                    </a:cubicBezTo>
                    <a:lnTo>
                      <a:pt x="167" y="118"/>
                    </a:lnTo>
                    <a:cubicBezTo>
                      <a:pt x="167" y="118"/>
                      <a:pt x="168" y="117"/>
                      <a:pt x="168" y="117"/>
                    </a:cubicBezTo>
                    <a:close/>
                    <a:moveTo>
                      <a:pt x="149" y="211"/>
                    </a:moveTo>
                    <a:lnTo>
                      <a:pt x="157" y="213"/>
                    </a:lnTo>
                    <a:lnTo>
                      <a:pt x="157" y="213"/>
                    </a:lnTo>
                    <a:cubicBezTo>
                      <a:pt x="158" y="214"/>
                      <a:pt x="156" y="214"/>
                      <a:pt x="153" y="214"/>
                    </a:cubicBezTo>
                    <a:cubicBezTo>
                      <a:pt x="152" y="213"/>
                      <a:pt x="151" y="212"/>
                      <a:pt x="149" y="211"/>
                    </a:cubicBezTo>
                    <a:close/>
                    <a:moveTo>
                      <a:pt x="169" y="1"/>
                    </a:moveTo>
                    <a:cubicBezTo>
                      <a:pt x="132" y="1"/>
                      <a:pt x="96" y="11"/>
                      <a:pt x="80" y="43"/>
                    </a:cubicBezTo>
                    <a:cubicBezTo>
                      <a:pt x="77" y="55"/>
                      <a:pt x="74" y="65"/>
                      <a:pt x="74" y="76"/>
                    </a:cubicBezTo>
                    <a:lnTo>
                      <a:pt x="74" y="76"/>
                    </a:lnTo>
                    <a:cubicBezTo>
                      <a:pt x="74" y="76"/>
                      <a:pt x="74" y="76"/>
                      <a:pt x="73" y="76"/>
                    </a:cubicBezTo>
                    <a:cubicBezTo>
                      <a:pt x="47" y="95"/>
                      <a:pt x="34" y="122"/>
                      <a:pt x="21" y="155"/>
                    </a:cubicBezTo>
                    <a:cubicBezTo>
                      <a:pt x="1" y="221"/>
                      <a:pt x="34" y="293"/>
                      <a:pt x="87" y="326"/>
                    </a:cubicBezTo>
                    <a:cubicBezTo>
                      <a:pt x="108" y="338"/>
                      <a:pt x="130" y="344"/>
                      <a:pt x="152" y="344"/>
                    </a:cubicBezTo>
                    <a:cubicBezTo>
                      <a:pt x="203" y="344"/>
                      <a:pt x="250" y="313"/>
                      <a:pt x="278" y="267"/>
                    </a:cubicBezTo>
                    <a:cubicBezTo>
                      <a:pt x="311" y="208"/>
                      <a:pt x="318" y="128"/>
                      <a:pt x="285" y="62"/>
                    </a:cubicBezTo>
                    <a:cubicBezTo>
                      <a:pt x="265" y="36"/>
                      <a:pt x="232" y="10"/>
                      <a:pt x="199" y="3"/>
                    </a:cubicBezTo>
                    <a:cubicBezTo>
                      <a:pt x="189" y="2"/>
                      <a:pt x="179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" name="Google Shape;2578;p37"/>
              <p:cNvSpPr/>
              <p:nvPr/>
            </p:nvSpPr>
            <p:spPr>
              <a:xfrm>
                <a:off x="3758875" y="2395837"/>
                <a:ext cx="10097" cy="12690"/>
              </a:xfrm>
              <a:custGeom>
                <a:rect b="b" l="l" r="r" t="t"/>
                <a:pathLst>
                  <a:path extrusionOk="0" h="367" w="292">
                    <a:moveTo>
                      <a:pt x="170" y="122"/>
                    </a:moveTo>
                    <a:lnTo>
                      <a:pt x="170" y="122"/>
                    </a:lnTo>
                    <a:cubicBezTo>
                      <a:pt x="170" y="124"/>
                      <a:pt x="171" y="126"/>
                      <a:pt x="173" y="128"/>
                    </a:cubicBezTo>
                    <a:lnTo>
                      <a:pt x="170" y="122"/>
                    </a:lnTo>
                    <a:close/>
                    <a:moveTo>
                      <a:pt x="166" y="108"/>
                    </a:moveTo>
                    <a:lnTo>
                      <a:pt x="166" y="115"/>
                    </a:lnTo>
                    <a:lnTo>
                      <a:pt x="170" y="122"/>
                    </a:lnTo>
                    <a:lnTo>
                      <a:pt x="170" y="122"/>
                    </a:lnTo>
                    <a:cubicBezTo>
                      <a:pt x="170" y="120"/>
                      <a:pt x="171" y="119"/>
                      <a:pt x="171" y="119"/>
                    </a:cubicBezTo>
                    <a:lnTo>
                      <a:pt x="171" y="119"/>
                    </a:lnTo>
                    <a:cubicBezTo>
                      <a:pt x="172" y="119"/>
                      <a:pt x="173" y="119"/>
                      <a:pt x="173" y="121"/>
                    </a:cubicBezTo>
                    <a:lnTo>
                      <a:pt x="173" y="128"/>
                    </a:lnTo>
                    <a:lnTo>
                      <a:pt x="179" y="135"/>
                    </a:lnTo>
                    <a:lnTo>
                      <a:pt x="179" y="154"/>
                    </a:lnTo>
                    <a:lnTo>
                      <a:pt x="179" y="161"/>
                    </a:lnTo>
                    <a:cubicBezTo>
                      <a:pt x="173" y="174"/>
                      <a:pt x="166" y="194"/>
                      <a:pt x="159" y="207"/>
                    </a:cubicBezTo>
                    <a:cubicBezTo>
                      <a:pt x="154" y="234"/>
                      <a:pt x="140" y="261"/>
                      <a:pt x="138" y="292"/>
                    </a:cubicBezTo>
                    <a:lnTo>
                      <a:pt x="138" y="292"/>
                    </a:lnTo>
                    <a:lnTo>
                      <a:pt x="133" y="286"/>
                    </a:lnTo>
                    <a:lnTo>
                      <a:pt x="126" y="286"/>
                    </a:lnTo>
                    <a:lnTo>
                      <a:pt x="120" y="280"/>
                    </a:lnTo>
                    <a:lnTo>
                      <a:pt x="113" y="267"/>
                    </a:lnTo>
                    <a:lnTo>
                      <a:pt x="107" y="247"/>
                    </a:lnTo>
                    <a:lnTo>
                      <a:pt x="107" y="234"/>
                    </a:lnTo>
                    <a:lnTo>
                      <a:pt x="107" y="220"/>
                    </a:lnTo>
                    <a:lnTo>
                      <a:pt x="107" y="207"/>
                    </a:lnTo>
                    <a:lnTo>
                      <a:pt x="113" y="187"/>
                    </a:lnTo>
                    <a:cubicBezTo>
                      <a:pt x="120" y="174"/>
                      <a:pt x="120" y="168"/>
                      <a:pt x="126" y="154"/>
                    </a:cubicBezTo>
                    <a:lnTo>
                      <a:pt x="126" y="148"/>
                    </a:lnTo>
                    <a:lnTo>
                      <a:pt x="133" y="135"/>
                    </a:lnTo>
                    <a:lnTo>
                      <a:pt x="140" y="121"/>
                    </a:lnTo>
                    <a:lnTo>
                      <a:pt x="146" y="115"/>
                    </a:lnTo>
                    <a:cubicBezTo>
                      <a:pt x="146" y="115"/>
                      <a:pt x="150" y="111"/>
                      <a:pt x="153" y="108"/>
                    </a:cubicBezTo>
                    <a:close/>
                    <a:moveTo>
                      <a:pt x="155" y="0"/>
                    </a:moveTo>
                    <a:cubicBezTo>
                      <a:pt x="148" y="0"/>
                      <a:pt x="141" y="1"/>
                      <a:pt x="133" y="2"/>
                    </a:cubicBezTo>
                    <a:cubicBezTo>
                      <a:pt x="67" y="22"/>
                      <a:pt x="27" y="95"/>
                      <a:pt x="21" y="161"/>
                    </a:cubicBezTo>
                    <a:cubicBezTo>
                      <a:pt x="8" y="220"/>
                      <a:pt x="1" y="319"/>
                      <a:pt x="74" y="352"/>
                    </a:cubicBezTo>
                    <a:cubicBezTo>
                      <a:pt x="90" y="361"/>
                      <a:pt x="111" y="366"/>
                      <a:pt x="131" y="366"/>
                    </a:cubicBezTo>
                    <a:cubicBezTo>
                      <a:pt x="144" y="366"/>
                      <a:pt x="156" y="364"/>
                      <a:pt x="166" y="359"/>
                    </a:cubicBezTo>
                    <a:cubicBezTo>
                      <a:pt x="175" y="356"/>
                      <a:pt x="181" y="352"/>
                      <a:pt x="187" y="347"/>
                    </a:cubicBezTo>
                    <a:lnTo>
                      <a:pt x="187" y="347"/>
                    </a:lnTo>
                    <a:cubicBezTo>
                      <a:pt x="188" y="347"/>
                      <a:pt x="188" y="347"/>
                      <a:pt x="189" y="347"/>
                    </a:cubicBezTo>
                    <a:cubicBezTo>
                      <a:pt x="201" y="347"/>
                      <a:pt x="212" y="342"/>
                      <a:pt x="219" y="333"/>
                    </a:cubicBezTo>
                    <a:cubicBezTo>
                      <a:pt x="232" y="319"/>
                      <a:pt x="245" y="293"/>
                      <a:pt x="252" y="273"/>
                    </a:cubicBezTo>
                    <a:cubicBezTo>
                      <a:pt x="258" y="260"/>
                      <a:pt x="265" y="240"/>
                      <a:pt x="272" y="220"/>
                    </a:cubicBezTo>
                    <a:cubicBezTo>
                      <a:pt x="285" y="187"/>
                      <a:pt x="291" y="154"/>
                      <a:pt x="278" y="115"/>
                    </a:cubicBezTo>
                    <a:cubicBezTo>
                      <a:pt x="272" y="50"/>
                      <a:pt x="219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" name="Google Shape;2579;p37"/>
              <p:cNvSpPr/>
              <p:nvPr/>
            </p:nvSpPr>
            <p:spPr>
              <a:xfrm>
                <a:off x="3770078" y="2398327"/>
                <a:ext cx="9405" cy="12690"/>
              </a:xfrm>
              <a:custGeom>
                <a:rect b="b" l="l" r="r" t="t"/>
                <a:pathLst>
                  <a:path extrusionOk="0" h="367" w="272">
                    <a:moveTo>
                      <a:pt x="118" y="120"/>
                    </a:moveTo>
                    <a:lnTo>
                      <a:pt x="118" y="120"/>
                    </a:lnTo>
                    <a:cubicBezTo>
                      <a:pt x="119" y="120"/>
                      <a:pt x="120" y="121"/>
                      <a:pt x="121" y="121"/>
                    </a:cubicBezTo>
                    <a:lnTo>
                      <a:pt x="121" y="121"/>
                    </a:lnTo>
                    <a:cubicBezTo>
                      <a:pt x="120" y="121"/>
                      <a:pt x="120" y="122"/>
                      <a:pt x="119" y="122"/>
                    </a:cubicBezTo>
                    <a:lnTo>
                      <a:pt x="119" y="122"/>
                    </a:lnTo>
                    <a:cubicBezTo>
                      <a:pt x="119" y="122"/>
                      <a:pt x="119" y="122"/>
                      <a:pt x="119" y="122"/>
                    </a:cubicBezTo>
                    <a:lnTo>
                      <a:pt x="119" y="122"/>
                    </a:lnTo>
                    <a:cubicBezTo>
                      <a:pt x="119" y="121"/>
                      <a:pt x="119" y="121"/>
                      <a:pt x="119" y="121"/>
                    </a:cubicBezTo>
                    <a:cubicBezTo>
                      <a:pt x="119" y="121"/>
                      <a:pt x="119" y="121"/>
                      <a:pt x="119" y="121"/>
                    </a:cubicBezTo>
                    <a:lnTo>
                      <a:pt x="119" y="121"/>
                    </a:lnTo>
                    <a:cubicBezTo>
                      <a:pt x="118" y="120"/>
                      <a:pt x="118" y="120"/>
                      <a:pt x="118" y="120"/>
                    </a:cubicBezTo>
                    <a:close/>
                    <a:moveTo>
                      <a:pt x="121" y="123"/>
                    </a:moveTo>
                    <a:lnTo>
                      <a:pt x="121" y="124"/>
                    </a:lnTo>
                    <a:lnTo>
                      <a:pt x="121" y="124"/>
                    </a:lnTo>
                    <a:cubicBezTo>
                      <a:pt x="120" y="125"/>
                      <a:pt x="119" y="125"/>
                      <a:pt x="119" y="125"/>
                    </a:cubicBezTo>
                    <a:cubicBezTo>
                      <a:pt x="118" y="125"/>
                      <a:pt x="119" y="124"/>
                      <a:pt x="121" y="123"/>
                    </a:cubicBezTo>
                    <a:close/>
                    <a:moveTo>
                      <a:pt x="126" y="122"/>
                    </a:moveTo>
                    <a:lnTo>
                      <a:pt x="133" y="135"/>
                    </a:lnTo>
                    <a:lnTo>
                      <a:pt x="133" y="142"/>
                    </a:lnTo>
                    <a:cubicBezTo>
                      <a:pt x="133" y="144"/>
                      <a:pt x="133" y="146"/>
                      <a:pt x="133" y="148"/>
                    </a:cubicBezTo>
                    <a:lnTo>
                      <a:pt x="139" y="155"/>
                    </a:lnTo>
                    <a:cubicBezTo>
                      <a:pt x="139" y="159"/>
                      <a:pt x="139" y="165"/>
                      <a:pt x="141" y="171"/>
                    </a:cubicBezTo>
                    <a:lnTo>
                      <a:pt x="141" y="171"/>
                    </a:lnTo>
                    <a:lnTo>
                      <a:pt x="139" y="168"/>
                    </a:lnTo>
                    <a:lnTo>
                      <a:pt x="139" y="168"/>
                    </a:lnTo>
                    <a:cubicBezTo>
                      <a:pt x="145" y="186"/>
                      <a:pt x="146" y="198"/>
                      <a:pt x="141" y="214"/>
                    </a:cubicBezTo>
                    <a:lnTo>
                      <a:pt x="141" y="214"/>
                    </a:lnTo>
                    <a:cubicBezTo>
                      <a:pt x="140" y="216"/>
                      <a:pt x="140" y="218"/>
                      <a:pt x="140" y="220"/>
                    </a:cubicBezTo>
                    <a:lnTo>
                      <a:pt x="140" y="220"/>
                    </a:lnTo>
                    <a:cubicBezTo>
                      <a:pt x="139" y="220"/>
                      <a:pt x="139" y="221"/>
                      <a:pt x="139" y="221"/>
                    </a:cubicBezTo>
                    <a:lnTo>
                      <a:pt x="139" y="220"/>
                    </a:lnTo>
                    <a:lnTo>
                      <a:pt x="139" y="220"/>
                    </a:lnTo>
                    <a:cubicBezTo>
                      <a:pt x="139" y="223"/>
                      <a:pt x="139" y="225"/>
                      <a:pt x="139" y="228"/>
                    </a:cubicBezTo>
                    <a:lnTo>
                      <a:pt x="133" y="241"/>
                    </a:lnTo>
                    <a:cubicBezTo>
                      <a:pt x="134" y="237"/>
                      <a:pt x="135" y="236"/>
                      <a:pt x="134" y="236"/>
                    </a:cubicBezTo>
                    <a:lnTo>
                      <a:pt x="134" y="236"/>
                    </a:lnTo>
                    <a:cubicBezTo>
                      <a:pt x="134" y="236"/>
                      <a:pt x="130" y="242"/>
                      <a:pt x="131" y="242"/>
                    </a:cubicBezTo>
                    <a:cubicBezTo>
                      <a:pt x="131" y="242"/>
                      <a:pt x="132" y="242"/>
                      <a:pt x="133" y="241"/>
                    </a:cubicBezTo>
                    <a:lnTo>
                      <a:pt x="133" y="241"/>
                    </a:lnTo>
                    <a:lnTo>
                      <a:pt x="126" y="247"/>
                    </a:lnTo>
                    <a:lnTo>
                      <a:pt x="113" y="247"/>
                    </a:lnTo>
                    <a:lnTo>
                      <a:pt x="106" y="241"/>
                    </a:lnTo>
                    <a:lnTo>
                      <a:pt x="106" y="241"/>
                    </a:lnTo>
                    <a:cubicBezTo>
                      <a:pt x="107" y="242"/>
                      <a:pt x="109" y="244"/>
                      <a:pt x="109" y="245"/>
                    </a:cubicBezTo>
                    <a:lnTo>
                      <a:pt x="109" y="245"/>
                    </a:lnTo>
                    <a:cubicBezTo>
                      <a:pt x="109" y="245"/>
                      <a:pt x="109" y="244"/>
                      <a:pt x="108" y="244"/>
                    </a:cubicBezTo>
                    <a:lnTo>
                      <a:pt x="108" y="244"/>
                    </a:lnTo>
                    <a:cubicBezTo>
                      <a:pt x="108" y="244"/>
                      <a:pt x="108" y="245"/>
                      <a:pt x="108" y="246"/>
                    </a:cubicBezTo>
                    <a:lnTo>
                      <a:pt x="108" y="246"/>
                    </a:lnTo>
                    <a:cubicBezTo>
                      <a:pt x="108" y="246"/>
                      <a:pt x="108" y="246"/>
                      <a:pt x="108" y="246"/>
                    </a:cubicBezTo>
                    <a:cubicBezTo>
                      <a:pt x="109" y="246"/>
                      <a:pt x="110" y="246"/>
                      <a:pt x="110" y="246"/>
                    </a:cubicBezTo>
                    <a:lnTo>
                      <a:pt x="110" y="246"/>
                    </a:lnTo>
                    <a:cubicBezTo>
                      <a:pt x="110" y="246"/>
                      <a:pt x="110" y="245"/>
                      <a:pt x="109" y="245"/>
                    </a:cubicBezTo>
                    <a:lnTo>
                      <a:pt x="109" y="245"/>
                    </a:lnTo>
                    <a:cubicBezTo>
                      <a:pt x="110" y="245"/>
                      <a:pt x="111" y="246"/>
                      <a:pt x="113" y="247"/>
                    </a:cubicBezTo>
                    <a:cubicBezTo>
                      <a:pt x="112" y="247"/>
                      <a:pt x="111" y="247"/>
                      <a:pt x="110" y="246"/>
                    </a:cubicBezTo>
                    <a:lnTo>
                      <a:pt x="110" y="246"/>
                    </a:lnTo>
                    <a:cubicBezTo>
                      <a:pt x="110" y="247"/>
                      <a:pt x="111" y="247"/>
                      <a:pt x="111" y="247"/>
                    </a:cubicBezTo>
                    <a:lnTo>
                      <a:pt x="111" y="247"/>
                    </a:lnTo>
                    <a:cubicBezTo>
                      <a:pt x="110" y="247"/>
                      <a:pt x="109" y="246"/>
                      <a:pt x="108" y="246"/>
                    </a:cubicBezTo>
                    <a:lnTo>
                      <a:pt x="108" y="246"/>
                    </a:lnTo>
                    <a:cubicBezTo>
                      <a:pt x="107" y="246"/>
                      <a:pt x="107" y="247"/>
                      <a:pt x="107" y="247"/>
                    </a:cubicBezTo>
                    <a:lnTo>
                      <a:pt x="106" y="247"/>
                    </a:lnTo>
                    <a:cubicBezTo>
                      <a:pt x="106" y="247"/>
                      <a:pt x="107" y="247"/>
                      <a:pt x="107" y="247"/>
                    </a:cubicBezTo>
                    <a:lnTo>
                      <a:pt x="107" y="247"/>
                    </a:lnTo>
                    <a:cubicBezTo>
                      <a:pt x="107" y="248"/>
                      <a:pt x="107" y="248"/>
                      <a:pt x="107" y="248"/>
                    </a:cubicBezTo>
                    <a:lnTo>
                      <a:pt x="107" y="248"/>
                    </a:lnTo>
                    <a:cubicBezTo>
                      <a:pt x="107" y="248"/>
                      <a:pt x="106" y="248"/>
                      <a:pt x="106" y="247"/>
                    </a:cubicBezTo>
                    <a:lnTo>
                      <a:pt x="106" y="234"/>
                    </a:lnTo>
                    <a:lnTo>
                      <a:pt x="100" y="208"/>
                    </a:lnTo>
                    <a:lnTo>
                      <a:pt x="100" y="195"/>
                    </a:lnTo>
                    <a:lnTo>
                      <a:pt x="100" y="175"/>
                    </a:lnTo>
                    <a:lnTo>
                      <a:pt x="100" y="164"/>
                    </a:lnTo>
                    <a:lnTo>
                      <a:pt x="100" y="164"/>
                    </a:lnTo>
                    <a:cubicBezTo>
                      <a:pt x="108" y="157"/>
                      <a:pt x="113" y="145"/>
                      <a:pt x="113" y="129"/>
                    </a:cubicBezTo>
                    <a:lnTo>
                      <a:pt x="115" y="127"/>
                    </a:lnTo>
                    <a:lnTo>
                      <a:pt x="115" y="127"/>
                    </a:lnTo>
                    <a:cubicBezTo>
                      <a:pt x="114" y="129"/>
                      <a:pt x="113" y="130"/>
                      <a:pt x="113" y="130"/>
                    </a:cubicBezTo>
                    <a:cubicBezTo>
                      <a:pt x="113" y="130"/>
                      <a:pt x="113" y="130"/>
                      <a:pt x="113" y="129"/>
                    </a:cubicBezTo>
                    <a:lnTo>
                      <a:pt x="113" y="135"/>
                    </a:lnTo>
                    <a:lnTo>
                      <a:pt x="117" y="126"/>
                    </a:lnTo>
                    <a:lnTo>
                      <a:pt x="117" y="126"/>
                    </a:lnTo>
                    <a:lnTo>
                      <a:pt x="122" y="124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4" y="127"/>
                      <a:pt x="123" y="125"/>
                      <a:pt x="122" y="124"/>
                    </a:cubicBezTo>
                    <a:lnTo>
                      <a:pt x="122" y="124"/>
                    </a:lnTo>
                    <a:lnTo>
                      <a:pt x="126" y="122"/>
                    </a:lnTo>
                    <a:lnTo>
                      <a:pt x="126" y="122"/>
                    </a:lnTo>
                    <a:cubicBezTo>
                      <a:pt x="124" y="123"/>
                      <a:pt x="123" y="124"/>
                      <a:pt x="121" y="124"/>
                    </a:cubicBezTo>
                    <a:lnTo>
                      <a:pt x="121" y="124"/>
                    </a:lnTo>
                    <a:cubicBezTo>
                      <a:pt x="121" y="124"/>
                      <a:pt x="121" y="123"/>
                      <a:pt x="121" y="123"/>
                    </a:cubicBezTo>
                    <a:lnTo>
                      <a:pt x="121" y="123"/>
                    </a:lnTo>
                    <a:cubicBezTo>
                      <a:pt x="122" y="123"/>
                      <a:pt x="124" y="122"/>
                      <a:pt x="126" y="122"/>
                    </a:cubicBezTo>
                    <a:close/>
                    <a:moveTo>
                      <a:pt x="121" y="1"/>
                    </a:moveTo>
                    <a:cubicBezTo>
                      <a:pt x="114" y="1"/>
                      <a:pt x="107" y="1"/>
                      <a:pt x="100" y="3"/>
                    </a:cubicBezTo>
                    <a:cubicBezTo>
                      <a:pt x="80" y="10"/>
                      <a:pt x="60" y="23"/>
                      <a:pt x="40" y="36"/>
                    </a:cubicBezTo>
                    <a:cubicBezTo>
                      <a:pt x="20" y="56"/>
                      <a:pt x="14" y="76"/>
                      <a:pt x="14" y="102"/>
                    </a:cubicBezTo>
                    <a:cubicBezTo>
                      <a:pt x="11" y="115"/>
                      <a:pt x="13" y="127"/>
                      <a:pt x="19" y="138"/>
                    </a:cubicBezTo>
                    <a:lnTo>
                      <a:pt x="19" y="138"/>
                    </a:lnTo>
                    <a:cubicBezTo>
                      <a:pt x="11" y="160"/>
                      <a:pt x="6" y="185"/>
                      <a:pt x="0" y="208"/>
                    </a:cubicBezTo>
                    <a:cubicBezTo>
                      <a:pt x="0" y="228"/>
                      <a:pt x="0" y="247"/>
                      <a:pt x="0" y="274"/>
                    </a:cubicBezTo>
                    <a:cubicBezTo>
                      <a:pt x="7" y="294"/>
                      <a:pt x="20" y="313"/>
                      <a:pt x="33" y="327"/>
                    </a:cubicBezTo>
                    <a:cubicBezTo>
                      <a:pt x="60" y="353"/>
                      <a:pt x="93" y="366"/>
                      <a:pt x="133" y="366"/>
                    </a:cubicBezTo>
                    <a:cubicBezTo>
                      <a:pt x="172" y="360"/>
                      <a:pt x="205" y="346"/>
                      <a:pt x="232" y="313"/>
                    </a:cubicBezTo>
                    <a:cubicBezTo>
                      <a:pt x="258" y="280"/>
                      <a:pt x="271" y="241"/>
                      <a:pt x="271" y="195"/>
                    </a:cubicBezTo>
                    <a:cubicBezTo>
                      <a:pt x="271" y="162"/>
                      <a:pt x="265" y="122"/>
                      <a:pt x="251" y="89"/>
                    </a:cubicBezTo>
                    <a:cubicBezTo>
                      <a:pt x="232" y="56"/>
                      <a:pt x="212" y="30"/>
                      <a:pt x="179" y="16"/>
                    </a:cubicBezTo>
                    <a:cubicBezTo>
                      <a:pt x="159" y="7"/>
                      <a:pt x="140" y="1"/>
                      <a:pt x="1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" name="Google Shape;2580;p37"/>
              <p:cNvSpPr/>
              <p:nvPr/>
            </p:nvSpPr>
            <p:spPr>
              <a:xfrm>
                <a:off x="3760258" y="2410636"/>
                <a:ext cx="9613" cy="11929"/>
              </a:xfrm>
              <a:custGeom>
                <a:rect b="b" l="l" r="r" t="t"/>
                <a:pathLst>
                  <a:path extrusionOk="0" h="345" w="278">
                    <a:moveTo>
                      <a:pt x="133" y="103"/>
                    </a:moveTo>
                    <a:lnTo>
                      <a:pt x="146" y="109"/>
                    </a:lnTo>
                    <a:cubicBezTo>
                      <a:pt x="152" y="113"/>
                      <a:pt x="151" y="113"/>
                      <a:pt x="148" y="113"/>
                    </a:cubicBezTo>
                    <a:cubicBezTo>
                      <a:pt x="146" y="113"/>
                      <a:pt x="143" y="113"/>
                      <a:pt x="146" y="116"/>
                    </a:cubicBezTo>
                    <a:lnTo>
                      <a:pt x="159" y="129"/>
                    </a:lnTo>
                    <a:lnTo>
                      <a:pt x="159" y="123"/>
                    </a:lnTo>
                    <a:lnTo>
                      <a:pt x="166" y="129"/>
                    </a:lnTo>
                    <a:lnTo>
                      <a:pt x="166" y="136"/>
                    </a:lnTo>
                    <a:lnTo>
                      <a:pt x="172" y="156"/>
                    </a:lnTo>
                    <a:lnTo>
                      <a:pt x="172" y="162"/>
                    </a:lnTo>
                    <a:cubicBezTo>
                      <a:pt x="179" y="195"/>
                      <a:pt x="172" y="222"/>
                      <a:pt x="185" y="248"/>
                    </a:cubicBezTo>
                    <a:cubicBezTo>
                      <a:pt x="189" y="259"/>
                      <a:pt x="195" y="266"/>
                      <a:pt x="201" y="271"/>
                    </a:cubicBezTo>
                    <a:lnTo>
                      <a:pt x="201" y="271"/>
                    </a:lnTo>
                    <a:cubicBezTo>
                      <a:pt x="196" y="275"/>
                      <a:pt x="191" y="276"/>
                      <a:pt x="185" y="281"/>
                    </a:cubicBezTo>
                    <a:lnTo>
                      <a:pt x="166" y="281"/>
                    </a:lnTo>
                    <a:lnTo>
                      <a:pt x="166" y="274"/>
                    </a:lnTo>
                    <a:lnTo>
                      <a:pt x="152" y="274"/>
                    </a:lnTo>
                    <a:lnTo>
                      <a:pt x="146" y="268"/>
                    </a:lnTo>
                    <a:lnTo>
                      <a:pt x="139" y="268"/>
                    </a:lnTo>
                    <a:lnTo>
                      <a:pt x="133" y="255"/>
                    </a:lnTo>
                    <a:lnTo>
                      <a:pt x="119" y="248"/>
                    </a:lnTo>
                    <a:lnTo>
                      <a:pt x="113" y="235"/>
                    </a:lnTo>
                    <a:lnTo>
                      <a:pt x="106" y="222"/>
                    </a:lnTo>
                    <a:lnTo>
                      <a:pt x="106" y="215"/>
                    </a:lnTo>
                    <a:cubicBezTo>
                      <a:pt x="100" y="208"/>
                      <a:pt x="100" y="195"/>
                      <a:pt x="100" y="189"/>
                    </a:cubicBezTo>
                    <a:lnTo>
                      <a:pt x="93" y="182"/>
                    </a:lnTo>
                    <a:lnTo>
                      <a:pt x="93" y="169"/>
                    </a:lnTo>
                    <a:lnTo>
                      <a:pt x="93" y="156"/>
                    </a:lnTo>
                    <a:lnTo>
                      <a:pt x="93" y="149"/>
                    </a:lnTo>
                    <a:lnTo>
                      <a:pt x="93" y="142"/>
                    </a:lnTo>
                    <a:lnTo>
                      <a:pt x="93" y="136"/>
                    </a:lnTo>
                    <a:lnTo>
                      <a:pt x="100" y="123"/>
                    </a:lnTo>
                    <a:lnTo>
                      <a:pt x="106" y="109"/>
                    </a:lnTo>
                    <a:lnTo>
                      <a:pt x="113" y="103"/>
                    </a:lnTo>
                    <a:close/>
                    <a:moveTo>
                      <a:pt x="121" y="1"/>
                    </a:moveTo>
                    <a:cubicBezTo>
                      <a:pt x="105" y="1"/>
                      <a:pt x="89" y="4"/>
                      <a:pt x="73" y="10"/>
                    </a:cubicBezTo>
                    <a:cubicBezTo>
                      <a:pt x="20" y="37"/>
                      <a:pt x="1" y="96"/>
                      <a:pt x="1" y="149"/>
                    </a:cubicBezTo>
                    <a:cubicBezTo>
                      <a:pt x="1" y="208"/>
                      <a:pt x="20" y="268"/>
                      <a:pt x="60" y="307"/>
                    </a:cubicBezTo>
                    <a:cubicBezTo>
                      <a:pt x="84" y="331"/>
                      <a:pt x="118" y="345"/>
                      <a:pt x="152" y="345"/>
                    </a:cubicBezTo>
                    <a:cubicBezTo>
                      <a:pt x="184" y="345"/>
                      <a:pt x="216" y="333"/>
                      <a:pt x="238" y="307"/>
                    </a:cubicBezTo>
                    <a:cubicBezTo>
                      <a:pt x="244" y="301"/>
                      <a:pt x="245" y="290"/>
                      <a:pt x="240" y="278"/>
                    </a:cubicBezTo>
                    <a:lnTo>
                      <a:pt x="240" y="278"/>
                    </a:lnTo>
                    <a:cubicBezTo>
                      <a:pt x="249" y="275"/>
                      <a:pt x="257" y="269"/>
                      <a:pt x="265" y="261"/>
                    </a:cubicBezTo>
                    <a:cubicBezTo>
                      <a:pt x="278" y="228"/>
                      <a:pt x="278" y="189"/>
                      <a:pt x="278" y="156"/>
                    </a:cubicBezTo>
                    <a:cubicBezTo>
                      <a:pt x="271" y="123"/>
                      <a:pt x="265" y="96"/>
                      <a:pt x="245" y="70"/>
                    </a:cubicBezTo>
                    <a:cubicBezTo>
                      <a:pt x="215" y="30"/>
                      <a:pt x="170" y="1"/>
                      <a:pt x="1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" name="Google Shape;2581;p37"/>
              <p:cNvSpPr/>
              <p:nvPr/>
            </p:nvSpPr>
            <p:spPr>
              <a:xfrm>
                <a:off x="3771219" y="2410705"/>
                <a:ext cx="10097" cy="13693"/>
              </a:xfrm>
              <a:custGeom>
                <a:rect b="b" l="l" r="r" t="t"/>
                <a:pathLst>
                  <a:path extrusionOk="0" h="396" w="292">
                    <a:moveTo>
                      <a:pt x="129" y="133"/>
                    </a:moveTo>
                    <a:cubicBezTo>
                      <a:pt x="130" y="134"/>
                      <a:pt x="131" y="134"/>
                      <a:pt x="133" y="134"/>
                    </a:cubicBezTo>
                    <a:lnTo>
                      <a:pt x="139" y="147"/>
                    </a:lnTo>
                    <a:lnTo>
                      <a:pt x="146" y="160"/>
                    </a:lnTo>
                    <a:cubicBezTo>
                      <a:pt x="146" y="160"/>
                      <a:pt x="146" y="175"/>
                      <a:pt x="146" y="175"/>
                    </a:cubicBezTo>
                    <a:cubicBezTo>
                      <a:pt x="146" y="177"/>
                      <a:pt x="146" y="180"/>
                      <a:pt x="146" y="180"/>
                    </a:cubicBezTo>
                    <a:lnTo>
                      <a:pt x="146" y="200"/>
                    </a:lnTo>
                    <a:lnTo>
                      <a:pt x="146" y="213"/>
                    </a:lnTo>
                    <a:lnTo>
                      <a:pt x="146" y="220"/>
                    </a:lnTo>
                    <a:lnTo>
                      <a:pt x="133" y="253"/>
                    </a:lnTo>
                    <a:lnTo>
                      <a:pt x="130" y="257"/>
                    </a:lnTo>
                    <a:lnTo>
                      <a:pt x="130" y="257"/>
                    </a:lnTo>
                    <a:lnTo>
                      <a:pt x="130" y="257"/>
                    </a:lnTo>
                    <a:lnTo>
                      <a:pt x="130" y="257"/>
                    </a:lnTo>
                    <a:cubicBezTo>
                      <a:pt x="130" y="257"/>
                      <a:pt x="127" y="254"/>
                      <a:pt x="119" y="246"/>
                    </a:cubicBezTo>
                    <a:lnTo>
                      <a:pt x="119" y="246"/>
                    </a:lnTo>
                    <a:cubicBezTo>
                      <a:pt x="121" y="247"/>
                      <a:pt x="121" y="248"/>
                      <a:pt x="122" y="248"/>
                    </a:cubicBezTo>
                    <a:cubicBezTo>
                      <a:pt x="123" y="248"/>
                      <a:pt x="118" y="239"/>
                      <a:pt x="113" y="239"/>
                    </a:cubicBezTo>
                    <a:lnTo>
                      <a:pt x="106" y="226"/>
                    </a:lnTo>
                    <a:lnTo>
                      <a:pt x="106" y="220"/>
                    </a:lnTo>
                    <a:lnTo>
                      <a:pt x="100" y="206"/>
                    </a:lnTo>
                    <a:lnTo>
                      <a:pt x="100" y="200"/>
                    </a:lnTo>
                    <a:lnTo>
                      <a:pt x="100" y="187"/>
                    </a:lnTo>
                    <a:lnTo>
                      <a:pt x="100" y="167"/>
                    </a:lnTo>
                    <a:lnTo>
                      <a:pt x="100" y="160"/>
                    </a:lnTo>
                    <a:lnTo>
                      <a:pt x="100" y="156"/>
                    </a:lnTo>
                    <a:lnTo>
                      <a:pt x="100" y="156"/>
                    </a:lnTo>
                    <a:cubicBezTo>
                      <a:pt x="102" y="155"/>
                      <a:pt x="104" y="154"/>
                      <a:pt x="106" y="154"/>
                    </a:cubicBezTo>
                    <a:cubicBezTo>
                      <a:pt x="117" y="148"/>
                      <a:pt x="124" y="143"/>
                      <a:pt x="129" y="133"/>
                    </a:cubicBezTo>
                    <a:close/>
                    <a:moveTo>
                      <a:pt x="127" y="263"/>
                    </a:moveTo>
                    <a:cubicBezTo>
                      <a:pt x="127" y="263"/>
                      <a:pt x="127" y="263"/>
                      <a:pt x="127" y="263"/>
                    </a:cubicBezTo>
                    <a:lnTo>
                      <a:pt x="127" y="263"/>
                    </a:lnTo>
                    <a:lnTo>
                      <a:pt x="126" y="266"/>
                    </a:lnTo>
                    <a:lnTo>
                      <a:pt x="119" y="266"/>
                    </a:lnTo>
                    <a:cubicBezTo>
                      <a:pt x="119" y="266"/>
                      <a:pt x="125" y="263"/>
                      <a:pt x="127" y="263"/>
                    </a:cubicBezTo>
                    <a:close/>
                    <a:moveTo>
                      <a:pt x="138" y="1"/>
                    </a:moveTo>
                    <a:cubicBezTo>
                      <a:pt x="118" y="1"/>
                      <a:pt x="98" y="6"/>
                      <a:pt x="80" y="15"/>
                    </a:cubicBezTo>
                    <a:cubicBezTo>
                      <a:pt x="60" y="21"/>
                      <a:pt x="47" y="41"/>
                      <a:pt x="33" y="54"/>
                    </a:cubicBezTo>
                    <a:cubicBezTo>
                      <a:pt x="27" y="68"/>
                      <a:pt x="27" y="74"/>
                      <a:pt x="27" y="88"/>
                    </a:cubicBezTo>
                    <a:cubicBezTo>
                      <a:pt x="22" y="102"/>
                      <a:pt x="24" y="116"/>
                      <a:pt x="31" y="131"/>
                    </a:cubicBezTo>
                    <a:lnTo>
                      <a:pt x="31" y="131"/>
                    </a:lnTo>
                    <a:cubicBezTo>
                      <a:pt x="23" y="142"/>
                      <a:pt x="17" y="154"/>
                      <a:pt x="14" y="167"/>
                    </a:cubicBezTo>
                    <a:cubicBezTo>
                      <a:pt x="0" y="193"/>
                      <a:pt x="0" y="226"/>
                      <a:pt x="0" y="253"/>
                    </a:cubicBezTo>
                    <a:cubicBezTo>
                      <a:pt x="7" y="292"/>
                      <a:pt x="20" y="325"/>
                      <a:pt x="47" y="352"/>
                    </a:cubicBezTo>
                    <a:cubicBezTo>
                      <a:pt x="73" y="378"/>
                      <a:pt x="103" y="395"/>
                      <a:pt x="137" y="395"/>
                    </a:cubicBezTo>
                    <a:cubicBezTo>
                      <a:pt x="146" y="395"/>
                      <a:pt x="156" y="394"/>
                      <a:pt x="166" y="391"/>
                    </a:cubicBezTo>
                    <a:cubicBezTo>
                      <a:pt x="245" y="378"/>
                      <a:pt x="284" y="286"/>
                      <a:pt x="284" y="213"/>
                    </a:cubicBezTo>
                    <a:cubicBezTo>
                      <a:pt x="291" y="140"/>
                      <a:pt x="265" y="68"/>
                      <a:pt x="205" y="21"/>
                    </a:cubicBezTo>
                    <a:cubicBezTo>
                      <a:pt x="184" y="7"/>
                      <a:pt x="161" y="1"/>
                      <a:pt x="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" name="Google Shape;2582;p37"/>
              <p:cNvSpPr/>
              <p:nvPr/>
            </p:nvSpPr>
            <p:spPr>
              <a:xfrm>
                <a:off x="3765272" y="2425989"/>
                <a:ext cx="12379" cy="13036"/>
              </a:xfrm>
              <a:custGeom>
                <a:rect b="b" l="l" r="r" t="t"/>
                <a:pathLst>
                  <a:path extrusionOk="0" h="377" w="358">
                    <a:moveTo>
                      <a:pt x="122" y="92"/>
                    </a:moveTo>
                    <a:lnTo>
                      <a:pt x="120" y="95"/>
                    </a:lnTo>
                    <a:cubicBezTo>
                      <a:pt x="120" y="95"/>
                      <a:pt x="120" y="96"/>
                      <a:pt x="120" y="96"/>
                    </a:cubicBezTo>
                    <a:cubicBezTo>
                      <a:pt x="121" y="96"/>
                      <a:pt x="122" y="94"/>
                      <a:pt x="122" y="92"/>
                    </a:cubicBezTo>
                    <a:close/>
                    <a:moveTo>
                      <a:pt x="139" y="88"/>
                    </a:moveTo>
                    <a:lnTo>
                      <a:pt x="166" y="95"/>
                    </a:lnTo>
                    <a:lnTo>
                      <a:pt x="179" y="101"/>
                    </a:lnTo>
                    <a:cubicBezTo>
                      <a:pt x="186" y="104"/>
                      <a:pt x="191" y="108"/>
                      <a:pt x="196" y="111"/>
                    </a:cubicBezTo>
                    <a:lnTo>
                      <a:pt x="196" y="111"/>
                    </a:lnTo>
                    <a:cubicBezTo>
                      <a:pt x="192" y="121"/>
                      <a:pt x="190" y="131"/>
                      <a:pt x="192" y="141"/>
                    </a:cubicBezTo>
                    <a:cubicBezTo>
                      <a:pt x="199" y="154"/>
                      <a:pt x="205" y="167"/>
                      <a:pt x="212" y="180"/>
                    </a:cubicBezTo>
                    <a:lnTo>
                      <a:pt x="225" y="200"/>
                    </a:lnTo>
                    <a:lnTo>
                      <a:pt x="232" y="207"/>
                    </a:lnTo>
                    <a:lnTo>
                      <a:pt x="232" y="227"/>
                    </a:lnTo>
                    <a:lnTo>
                      <a:pt x="232" y="240"/>
                    </a:lnTo>
                    <a:lnTo>
                      <a:pt x="232" y="246"/>
                    </a:lnTo>
                    <a:lnTo>
                      <a:pt x="225" y="246"/>
                    </a:lnTo>
                    <a:lnTo>
                      <a:pt x="219" y="253"/>
                    </a:lnTo>
                    <a:lnTo>
                      <a:pt x="212" y="253"/>
                    </a:lnTo>
                    <a:lnTo>
                      <a:pt x="205" y="260"/>
                    </a:lnTo>
                    <a:lnTo>
                      <a:pt x="199" y="260"/>
                    </a:lnTo>
                    <a:lnTo>
                      <a:pt x="192" y="266"/>
                    </a:lnTo>
                    <a:lnTo>
                      <a:pt x="186" y="266"/>
                    </a:lnTo>
                    <a:lnTo>
                      <a:pt x="172" y="260"/>
                    </a:lnTo>
                    <a:lnTo>
                      <a:pt x="166" y="260"/>
                    </a:lnTo>
                    <a:lnTo>
                      <a:pt x="153" y="253"/>
                    </a:lnTo>
                    <a:lnTo>
                      <a:pt x="146" y="246"/>
                    </a:lnTo>
                    <a:lnTo>
                      <a:pt x="133" y="233"/>
                    </a:lnTo>
                    <a:lnTo>
                      <a:pt x="126" y="227"/>
                    </a:lnTo>
                    <a:lnTo>
                      <a:pt x="120" y="213"/>
                    </a:lnTo>
                    <a:lnTo>
                      <a:pt x="120" y="200"/>
                    </a:lnTo>
                    <a:lnTo>
                      <a:pt x="113" y="180"/>
                    </a:lnTo>
                    <a:lnTo>
                      <a:pt x="113" y="167"/>
                    </a:lnTo>
                    <a:lnTo>
                      <a:pt x="113" y="147"/>
                    </a:lnTo>
                    <a:lnTo>
                      <a:pt x="113" y="141"/>
                    </a:lnTo>
                    <a:cubicBezTo>
                      <a:pt x="113" y="141"/>
                      <a:pt x="113" y="137"/>
                      <a:pt x="113" y="134"/>
                    </a:cubicBezTo>
                    <a:cubicBezTo>
                      <a:pt x="113" y="121"/>
                      <a:pt x="120" y="108"/>
                      <a:pt x="120" y="95"/>
                    </a:cubicBezTo>
                    <a:cubicBezTo>
                      <a:pt x="121" y="91"/>
                      <a:pt x="122" y="90"/>
                      <a:pt x="122" y="90"/>
                    </a:cubicBezTo>
                    <a:lnTo>
                      <a:pt x="122" y="90"/>
                    </a:lnTo>
                    <a:cubicBezTo>
                      <a:pt x="123" y="90"/>
                      <a:pt x="123" y="91"/>
                      <a:pt x="122" y="92"/>
                    </a:cubicBezTo>
                    <a:lnTo>
                      <a:pt x="122" y="92"/>
                    </a:lnTo>
                    <a:lnTo>
                      <a:pt x="126" y="88"/>
                    </a:lnTo>
                    <a:close/>
                    <a:moveTo>
                      <a:pt x="118" y="0"/>
                    </a:moveTo>
                    <a:cubicBezTo>
                      <a:pt x="93" y="0"/>
                      <a:pt x="70" y="8"/>
                      <a:pt x="54" y="28"/>
                    </a:cubicBezTo>
                    <a:cubicBezTo>
                      <a:pt x="27" y="61"/>
                      <a:pt x="14" y="108"/>
                      <a:pt x="7" y="147"/>
                    </a:cubicBezTo>
                    <a:cubicBezTo>
                      <a:pt x="1" y="227"/>
                      <a:pt x="34" y="306"/>
                      <a:pt x="100" y="352"/>
                    </a:cubicBezTo>
                    <a:cubicBezTo>
                      <a:pt x="127" y="369"/>
                      <a:pt x="159" y="377"/>
                      <a:pt x="191" y="377"/>
                    </a:cubicBezTo>
                    <a:cubicBezTo>
                      <a:pt x="236" y="377"/>
                      <a:pt x="280" y="360"/>
                      <a:pt x="311" y="326"/>
                    </a:cubicBezTo>
                    <a:cubicBezTo>
                      <a:pt x="344" y="286"/>
                      <a:pt x="357" y="240"/>
                      <a:pt x="344" y="187"/>
                    </a:cubicBezTo>
                    <a:cubicBezTo>
                      <a:pt x="336" y="157"/>
                      <a:pt x="319" y="127"/>
                      <a:pt x="297" y="106"/>
                    </a:cubicBezTo>
                    <a:lnTo>
                      <a:pt x="297" y="106"/>
                    </a:lnTo>
                    <a:cubicBezTo>
                      <a:pt x="287" y="89"/>
                      <a:pt x="274" y="73"/>
                      <a:pt x="258" y="61"/>
                    </a:cubicBezTo>
                    <a:cubicBezTo>
                      <a:pt x="232" y="35"/>
                      <a:pt x="199" y="15"/>
                      <a:pt x="166" y="9"/>
                    </a:cubicBezTo>
                    <a:cubicBezTo>
                      <a:pt x="151" y="4"/>
                      <a:pt x="134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" name="Google Shape;2583;p37"/>
              <p:cNvSpPr/>
              <p:nvPr/>
            </p:nvSpPr>
            <p:spPr>
              <a:xfrm>
                <a:off x="3778066" y="2421148"/>
                <a:ext cx="13969" cy="12448"/>
              </a:xfrm>
              <a:custGeom>
                <a:rect b="b" l="l" r="r" t="t"/>
                <a:pathLst>
                  <a:path extrusionOk="0" h="360" w="404">
                    <a:moveTo>
                      <a:pt x="161" y="126"/>
                    </a:moveTo>
                    <a:lnTo>
                      <a:pt x="161" y="126"/>
                    </a:lnTo>
                    <a:cubicBezTo>
                      <a:pt x="162" y="126"/>
                      <a:pt x="163" y="126"/>
                      <a:pt x="165" y="128"/>
                    </a:cubicBezTo>
                    <a:lnTo>
                      <a:pt x="165" y="128"/>
                    </a:lnTo>
                    <a:cubicBezTo>
                      <a:pt x="162" y="127"/>
                      <a:pt x="161" y="126"/>
                      <a:pt x="161" y="126"/>
                    </a:cubicBezTo>
                    <a:close/>
                    <a:moveTo>
                      <a:pt x="121" y="141"/>
                    </a:moveTo>
                    <a:cubicBezTo>
                      <a:pt x="121" y="141"/>
                      <a:pt x="120" y="141"/>
                      <a:pt x="119" y="142"/>
                    </a:cubicBezTo>
                    <a:lnTo>
                      <a:pt x="121" y="142"/>
                    </a:lnTo>
                    <a:cubicBezTo>
                      <a:pt x="121" y="141"/>
                      <a:pt x="121" y="141"/>
                      <a:pt x="121" y="141"/>
                    </a:cubicBezTo>
                    <a:close/>
                    <a:moveTo>
                      <a:pt x="199" y="228"/>
                    </a:moveTo>
                    <a:cubicBezTo>
                      <a:pt x="195" y="230"/>
                      <a:pt x="192" y="230"/>
                      <a:pt x="189" y="231"/>
                    </a:cubicBezTo>
                    <a:lnTo>
                      <a:pt x="189" y="231"/>
                    </a:lnTo>
                    <a:cubicBezTo>
                      <a:pt x="190" y="231"/>
                      <a:pt x="193" y="230"/>
                      <a:pt x="199" y="228"/>
                    </a:cubicBezTo>
                    <a:close/>
                    <a:moveTo>
                      <a:pt x="185" y="129"/>
                    </a:moveTo>
                    <a:lnTo>
                      <a:pt x="192" y="135"/>
                    </a:lnTo>
                    <a:cubicBezTo>
                      <a:pt x="199" y="142"/>
                      <a:pt x="205" y="142"/>
                      <a:pt x="212" y="149"/>
                    </a:cubicBezTo>
                    <a:lnTo>
                      <a:pt x="225" y="155"/>
                    </a:lnTo>
                    <a:lnTo>
                      <a:pt x="238" y="168"/>
                    </a:lnTo>
                    <a:lnTo>
                      <a:pt x="251" y="182"/>
                    </a:lnTo>
                    <a:lnTo>
                      <a:pt x="271" y="195"/>
                    </a:lnTo>
                    <a:cubicBezTo>
                      <a:pt x="268" y="199"/>
                      <a:pt x="268" y="202"/>
                      <a:pt x="269" y="204"/>
                    </a:cubicBezTo>
                    <a:lnTo>
                      <a:pt x="269" y="204"/>
                    </a:lnTo>
                    <a:lnTo>
                      <a:pt x="271" y="201"/>
                    </a:lnTo>
                    <a:lnTo>
                      <a:pt x="271" y="201"/>
                    </a:lnTo>
                    <a:cubicBezTo>
                      <a:pt x="271" y="203"/>
                      <a:pt x="270" y="204"/>
                      <a:pt x="270" y="204"/>
                    </a:cubicBezTo>
                    <a:lnTo>
                      <a:pt x="270" y="204"/>
                    </a:lnTo>
                    <a:cubicBezTo>
                      <a:pt x="270" y="204"/>
                      <a:pt x="269" y="204"/>
                      <a:pt x="269" y="204"/>
                    </a:cubicBezTo>
                    <a:lnTo>
                      <a:pt x="269" y="204"/>
                    </a:lnTo>
                    <a:lnTo>
                      <a:pt x="265" y="208"/>
                    </a:lnTo>
                    <a:lnTo>
                      <a:pt x="258" y="215"/>
                    </a:lnTo>
                    <a:lnTo>
                      <a:pt x="258" y="215"/>
                    </a:lnTo>
                    <a:cubicBezTo>
                      <a:pt x="256" y="216"/>
                      <a:pt x="254" y="219"/>
                      <a:pt x="251" y="221"/>
                    </a:cubicBezTo>
                    <a:lnTo>
                      <a:pt x="232" y="228"/>
                    </a:lnTo>
                    <a:lnTo>
                      <a:pt x="199" y="228"/>
                    </a:lnTo>
                    <a:cubicBezTo>
                      <a:pt x="194" y="228"/>
                      <a:pt x="187" y="231"/>
                      <a:pt x="188" y="231"/>
                    </a:cubicBezTo>
                    <a:cubicBezTo>
                      <a:pt x="188" y="231"/>
                      <a:pt x="189" y="231"/>
                      <a:pt x="189" y="231"/>
                    </a:cubicBezTo>
                    <a:lnTo>
                      <a:pt x="189" y="231"/>
                    </a:lnTo>
                    <a:cubicBezTo>
                      <a:pt x="186" y="231"/>
                      <a:pt x="182" y="231"/>
                      <a:pt x="180" y="231"/>
                    </a:cubicBezTo>
                    <a:cubicBezTo>
                      <a:pt x="174" y="231"/>
                      <a:pt x="169" y="231"/>
                      <a:pt x="166" y="235"/>
                    </a:cubicBezTo>
                    <a:lnTo>
                      <a:pt x="152" y="221"/>
                    </a:lnTo>
                    <a:lnTo>
                      <a:pt x="146" y="215"/>
                    </a:lnTo>
                    <a:lnTo>
                      <a:pt x="146" y="208"/>
                    </a:lnTo>
                    <a:lnTo>
                      <a:pt x="139" y="201"/>
                    </a:lnTo>
                    <a:lnTo>
                      <a:pt x="126" y="182"/>
                    </a:lnTo>
                    <a:lnTo>
                      <a:pt x="126" y="175"/>
                    </a:lnTo>
                    <a:lnTo>
                      <a:pt x="119" y="162"/>
                    </a:lnTo>
                    <a:cubicBezTo>
                      <a:pt x="119" y="162"/>
                      <a:pt x="119" y="158"/>
                      <a:pt x="119" y="155"/>
                    </a:cubicBezTo>
                    <a:lnTo>
                      <a:pt x="119" y="149"/>
                    </a:lnTo>
                    <a:lnTo>
                      <a:pt x="126" y="142"/>
                    </a:lnTo>
                    <a:lnTo>
                      <a:pt x="121" y="142"/>
                    </a:lnTo>
                    <a:cubicBezTo>
                      <a:pt x="121" y="143"/>
                      <a:pt x="120" y="144"/>
                      <a:pt x="119" y="145"/>
                    </a:cubicBezTo>
                    <a:lnTo>
                      <a:pt x="119" y="142"/>
                    </a:lnTo>
                    <a:lnTo>
                      <a:pt x="126" y="135"/>
                    </a:lnTo>
                    <a:cubicBezTo>
                      <a:pt x="127" y="134"/>
                      <a:pt x="128" y="134"/>
                      <a:pt x="128" y="134"/>
                    </a:cubicBezTo>
                    <a:lnTo>
                      <a:pt x="128" y="134"/>
                    </a:lnTo>
                    <a:cubicBezTo>
                      <a:pt x="128" y="134"/>
                      <a:pt x="121" y="142"/>
                      <a:pt x="126" y="142"/>
                    </a:cubicBezTo>
                    <a:lnTo>
                      <a:pt x="139" y="129"/>
                    </a:lnTo>
                    <a:lnTo>
                      <a:pt x="139" y="129"/>
                    </a:lnTo>
                    <a:cubicBezTo>
                      <a:pt x="137" y="131"/>
                      <a:pt x="136" y="132"/>
                      <a:pt x="137" y="132"/>
                    </a:cubicBezTo>
                    <a:cubicBezTo>
                      <a:pt x="137" y="132"/>
                      <a:pt x="141" y="129"/>
                      <a:pt x="146" y="129"/>
                    </a:cubicBezTo>
                    <a:lnTo>
                      <a:pt x="166" y="129"/>
                    </a:lnTo>
                    <a:lnTo>
                      <a:pt x="185" y="135"/>
                    </a:lnTo>
                    <a:lnTo>
                      <a:pt x="185" y="129"/>
                    </a:lnTo>
                    <a:close/>
                    <a:moveTo>
                      <a:pt x="169" y="1"/>
                    </a:moveTo>
                    <a:cubicBezTo>
                      <a:pt x="140" y="1"/>
                      <a:pt x="111" y="8"/>
                      <a:pt x="86" y="23"/>
                    </a:cubicBezTo>
                    <a:cubicBezTo>
                      <a:pt x="53" y="36"/>
                      <a:pt x="20" y="69"/>
                      <a:pt x="14" y="109"/>
                    </a:cubicBezTo>
                    <a:cubicBezTo>
                      <a:pt x="1" y="149"/>
                      <a:pt x="14" y="195"/>
                      <a:pt x="40" y="235"/>
                    </a:cubicBezTo>
                    <a:cubicBezTo>
                      <a:pt x="62" y="262"/>
                      <a:pt x="84" y="289"/>
                      <a:pt x="113" y="305"/>
                    </a:cubicBezTo>
                    <a:lnTo>
                      <a:pt x="113" y="305"/>
                    </a:lnTo>
                    <a:cubicBezTo>
                      <a:pt x="116" y="311"/>
                      <a:pt x="120" y="316"/>
                      <a:pt x="126" y="320"/>
                    </a:cubicBezTo>
                    <a:cubicBezTo>
                      <a:pt x="139" y="340"/>
                      <a:pt x="159" y="353"/>
                      <a:pt x="185" y="353"/>
                    </a:cubicBezTo>
                    <a:cubicBezTo>
                      <a:pt x="199" y="360"/>
                      <a:pt x="212" y="360"/>
                      <a:pt x="218" y="360"/>
                    </a:cubicBezTo>
                    <a:cubicBezTo>
                      <a:pt x="238" y="360"/>
                      <a:pt x="251" y="353"/>
                      <a:pt x="265" y="353"/>
                    </a:cubicBezTo>
                    <a:cubicBezTo>
                      <a:pt x="311" y="340"/>
                      <a:pt x="351" y="314"/>
                      <a:pt x="377" y="281"/>
                    </a:cubicBezTo>
                    <a:cubicBezTo>
                      <a:pt x="397" y="241"/>
                      <a:pt x="403" y="201"/>
                      <a:pt x="397" y="162"/>
                    </a:cubicBezTo>
                    <a:cubicBezTo>
                      <a:pt x="384" y="116"/>
                      <a:pt x="344" y="83"/>
                      <a:pt x="304" y="56"/>
                    </a:cubicBezTo>
                    <a:cubicBezTo>
                      <a:pt x="271" y="30"/>
                      <a:pt x="238" y="10"/>
                      <a:pt x="199" y="3"/>
                    </a:cubicBezTo>
                    <a:cubicBezTo>
                      <a:pt x="189" y="2"/>
                      <a:pt x="179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" name="Google Shape;2584;p37"/>
              <p:cNvSpPr/>
              <p:nvPr/>
            </p:nvSpPr>
            <p:spPr>
              <a:xfrm>
                <a:off x="3776025" y="2438955"/>
                <a:ext cx="15767" cy="10650"/>
              </a:xfrm>
              <a:custGeom>
                <a:rect b="b" l="l" r="r" t="t"/>
                <a:pathLst>
                  <a:path extrusionOk="0" h="308" w="456">
                    <a:moveTo>
                      <a:pt x="324" y="152"/>
                    </a:moveTo>
                    <a:lnTo>
                      <a:pt x="324" y="155"/>
                    </a:lnTo>
                    <a:lnTo>
                      <a:pt x="324" y="155"/>
                    </a:lnTo>
                    <a:lnTo>
                      <a:pt x="324" y="155"/>
                    </a:lnTo>
                    <a:cubicBezTo>
                      <a:pt x="323" y="156"/>
                      <a:pt x="322" y="157"/>
                      <a:pt x="322" y="157"/>
                    </a:cubicBezTo>
                    <a:cubicBezTo>
                      <a:pt x="321" y="157"/>
                      <a:pt x="323" y="154"/>
                      <a:pt x="324" y="152"/>
                    </a:cubicBezTo>
                    <a:close/>
                    <a:moveTo>
                      <a:pt x="225" y="76"/>
                    </a:moveTo>
                    <a:cubicBezTo>
                      <a:pt x="238" y="76"/>
                      <a:pt x="251" y="83"/>
                      <a:pt x="264" y="83"/>
                    </a:cubicBezTo>
                    <a:cubicBezTo>
                      <a:pt x="270" y="84"/>
                      <a:pt x="276" y="86"/>
                      <a:pt x="282" y="88"/>
                    </a:cubicBezTo>
                    <a:lnTo>
                      <a:pt x="282" y="88"/>
                    </a:lnTo>
                    <a:cubicBezTo>
                      <a:pt x="283" y="88"/>
                      <a:pt x="283" y="89"/>
                      <a:pt x="284" y="89"/>
                    </a:cubicBezTo>
                    <a:cubicBezTo>
                      <a:pt x="281" y="88"/>
                      <a:pt x="280" y="87"/>
                      <a:pt x="280" y="87"/>
                    </a:cubicBezTo>
                    <a:lnTo>
                      <a:pt x="280" y="87"/>
                    </a:lnTo>
                    <a:cubicBezTo>
                      <a:pt x="278" y="87"/>
                      <a:pt x="291" y="96"/>
                      <a:pt x="291" y="96"/>
                    </a:cubicBezTo>
                    <a:lnTo>
                      <a:pt x="308" y="107"/>
                    </a:lnTo>
                    <a:lnTo>
                      <a:pt x="308" y="107"/>
                    </a:lnTo>
                    <a:cubicBezTo>
                      <a:pt x="308" y="107"/>
                      <a:pt x="308" y="107"/>
                      <a:pt x="308" y="107"/>
                    </a:cubicBezTo>
                    <a:lnTo>
                      <a:pt x="308" y="107"/>
                    </a:lnTo>
                    <a:cubicBezTo>
                      <a:pt x="308" y="107"/>
                      <a:pt x="309" y="108"/>
                      <a:pt x="310" y="109"/>
                    </a:cubicBezTo>
                    <a:lnTo>
                      <a:pt x="308" y="107"/>
                    </a:lnTo>
                    <a:lnTo>
                      <a:pt x="308" y="107"/>
                    </a:lnTo>
                    <a:cubicBezTo>
                      <a:pt x="307" y="107"/>
                      <a:pt x="308" y="108"/>
                      <a:pt x="308" y="109"/>
                    </a:cubicBezTo>
                    <a:lnTo>
                      <a:pt x="308" y="109"/>
                    </a:lnTo>
                    <a:cubicBezTo>
                      <a:pt x="306" y="108"/>
                      <a:pt x="303" y="107"/>
                      <a:pt x="303" y="107"/>
                    </a:cubicBezTo>
                    <a:lnTo>
                      <a:pt x="303" y="107"/>
                    </a:lnTo>
                    <a:cubicBezTo>
                      <a:pt x="302" y="107"/>
                      <a:pt x="302" y="108"/>
                      <a:pt x="304" y="109"/>
                    </a:cubicBezTo>
                    <a:lnTo>
                      <a:pt x="310" y="116"/>
                    </a:lnTo>
                    <a:cubicBezTo>
                      <a:pt x="310" y="116"/>
                      <a:pt x="309" y="112"/>
                      <a:pt x="308" y="109"/>
                    </a:cubicBezTo>
                    <a:lnTo>
                      <a:pt x="308" y="109"/>
                    </a:lnTo>
                    <a:cubicBezTo>
                      <a:pt x="309" y="110"/>
                      <a:pt x="311" y="111"/>
                      <a:pt x="311" y="111"/>
                    </a:cubicBezTo>
                    <a:lnTo>
                      <a:pt x="311" y="111"/>
                    </a:lnTo>
                    <a:lnTo>
                      <a:pt x="310" y="109"/>
                    </a:lnTo>
                    <a:lnTo>
                      <a:pt x="310" y="109"/>
                    </a:lnTo>
                    <a:cubicBezTo>
                      <a:pt x="312" y="110"/>
                      <a:pt x="312" y="111"/>
                      <a:pt x="312" y="111"/>
                    </a:cubicBezTo>
                    <a:cubicBezTo>
                      <a:pt x="312" y="111"/>
                      <a:pt x="312" y="111"/>
                      <a:pt x="311" y="111"/>
                    </a:cubicBezTo>
                    <a:lnTo>
                      <a:pt x="311" y="111"/>
                    </a:lnTo>
                    <a:lnTo>
                      <a:pt x="317" y="122"/>
                    </a:lnTo>
                    <a:lnTo>
                      <a:pt x="324" y="135"/>
                    </a:lnTo>
                    <a:cubicBezTo>
                      <a:pt x="324" y="135"/>
                      <a:pt x="320" y="124"/>
                      <a:pt x="321" y="124"/>
                    </a:cubicBezTo>
                    <a:lnTo>
                      <a:pt x="321" y="124"/>
                    </a:lnTo>
                    <a:cubicBezTo>
                      <a:pt x="321" y="124"/>
                      <a:pt x="322" y="126"/>
                      <a:pt x="324" y="129"/>
                    </a:cubicBezTo>
                    <a:lnTo>
                      <a:pt x="324" y="135"/>
                    </a:lnTo>
                    <a:lnTo>
                      <a:pt x="324" y="149"/>
                    </a:lnTo>
                    <a:lnTo>
                      <a:pt x="317" y="155"/>
                    </a:lnTo>
                    <a:lnTo>
                      <a:pt x="317" y="162"/>
                    </a:lnTo>
                    <a:lnTo>
                      <a:pt x="310" y="169"/>
                    </a:lnTo>
                    <a:lnTo>
                      <a:pt x="304" y="175"/>
                    </a:lnTo>
                    <a:lnTo>
                      <a:pt x="292" y="179"/>
                    </a:lnTo>
                    <a:lnTo>
                      <a:pt x="292" y="179"/>
                    </a:lnTo>
                    <a:cubicBezTo>
                      <a:pt x="292" y="179"/>
                      <a:pt x="292" y="179"/>
                      <a:pt x="292" y="179"/>
                    </a:cubicBezTo>
                    <a:cubicBezTo>
                      <a:pt x="290" y="179"/>
                      <a:pt x="284" y="182"/>
                      <a:pt x="284" y="182"/>
                    </a:cubicBezTo>
                    <a:lnTo>
                      <a:pt x="292" y="179"/>
                    </a:lnTo>
                    <a:lnTo>
                      <a:pt x="292" y="179"/>
                    </a:lnTo>
                    <a:cubicBezTo>
                      <a:pt x="293" y="179"/>
                      <a:pt x="292" y="180"/>
                      <a:pt x="291" y="182"/>
                    </a:cubicBezTo>
                    <a:lnTo>
                      <a:pt x="244" y="182"/>
                    </a:lnTo>
                    <a:cubicBezTo>
                      <a:pt x="247" y="184"/>
                      <a:pt x="247" y="185"/>
                      <a:pt x="246" y="185"/>
                    </a:cubicBezTo>
                    <a:cubicBezTo>
                      <a:pt x="244" y="185"/>
                      <a:pt x="238" y="182"/>
                      <a:pt x="238" y="182"/>
                    </a:cubicBezTo>
                    <a:lnTo>
                      <a:pt x="231" y="182"/>
                    </a:lnTo>
                    <a:lnTo>
                      <a:pt x="211" y="175"/>
                    </a:lnTo>
                    <a:lnTo>
                      <a:pt x="198" y="169"/>
                    </a:lnTo>
                    <a:cubicBezTo>
                      <a:pt x="185" y="162"/>
                      <a:pt x="172" y="155"/>
                      <a:pt x="165" y="149"/>
                    </a:cubicBezTo>
                    <a:lnTo>
                      <a:pt x="152" y="142"/>
                    </a:lnTo>
                    <a:lnTo>
                      <a:pt x="139" y="122"/>
                    </a:lnTo>
                    <a:lnTo>
                      <a:pt x="126" y="116"/>
                    </a:lnTo>
                    <a:lnTo>
                      <a:pt x="126" y="109"/>
                    </a:lnTo>
                    <a:cubicBezTo>
                      <a:pt x="126" y="111"/>
                      <a:pt x="126" y="112"/>
                      <a:pt x="126" y="112"/>
                    </a:cubicBezTo>
                    <a:cubicBezTo>
                      <a:pt x="126" y="112"/>
                      <a:pt x="128" y="107"/>
                      <a:pt x="132" y="102"/>
                    </a:cubicBezTo>
                    <a:lnTo>
                      <a:pt x="139" y="102"/>
                    </a:lnTo>
                    <a:lnTo>
                      <a:pt x="152" y="89"/>
                    </a:lnTo>
                    <a:lnTo>
                      <a:pt x="165" y="89"/>
                    </a:lnTo>
                    <a:lnTo>
                      <a:pt x="185" y="83"/>
                    </a:lnTo>
                    <a:cubicBezTo>
                      <a:pt x="198" y="76"/>
                      <a:pt x="211" y="76"/>
                      <a:pt x="225" y="76"/>
                    </a:cubicBezTo>
                    <a:close/>
                    <a:moveTo>
                      <a:pt x="325" y="0"/>
                    </a:moveTo>
                    <a:cubicBezTo>
                      <a:pt x="310" y="0"/>
                      <a:pt x="297" y="3"/>
                      <a:pt x="284" y="10"/>
                    </a:cubicBezTo>
                    <a:cubicBezTo>
                      <a:pt x="280" y="13"/>
                      <a:pt x="276" y="16"/>
                      <a:pt x="273" y="19"/>
                    </a:cubicBezTo>
                    <a:lnTo>
                      <a:pt x="273" y="19"/>
                    </a:lnTo>
                    <a:cubicBezTo>
                      <a:pt x="242" y="9"/>
                      <a:pt x="210" y="3"/>
                      <a:pt x="178" y="3"/>
                    </a:cubicBezTo>
                    <a:cubicBezTo>
                      <a:pt x="169" y="2"/>
                      <a:pt x="160" y="1"/>
                      <a:pt x="150" y="1"/>
                    </a:cubicBezTo>
                    <a:cubicBezTo>
                      <a:pt x="120" y="1"/>
                      <a:pt x="91" y="10"/>
                      <a:pt x="66" y="30"/>
                    </a:cubicBezTo>
                    <a:cubicBezTo>
                      <a:pt x="13" y="56"/>
                      <a:pt x="0" y="116"/>
                      <a:pt x="27" y="169"/>
                    </a:cubicBezTo>
                    <a:cubicBezTo>
                      <a:pt x="46" y="202"/>
                      <a:pt x="86" y="235"/>
                      <a:pt x="119" y="261"/>
                    </a:cubicBezTo>
                    <a:cubicBezTo>
                      <a:pt x="159" y="287"/>
                      <a:pt x="198" y="307"/>
                      <a:pt x="244" y="307"/>
                    </a:cubicBezTo>
                    <a:cubicBezTo>
                      <a:pt x="249" y="308"/>
                      <a:pt x="255" y="308"/>
                      <a:pt x="260" y="308"/>
                    </a:cubicBezTo>
                    <a:cubicBezTo>
                      <a:pt x="335" y="308"/>
                      <a:pt x="418" y="263"/>
                      <a:pt x="443" y="188"/>
                    </a:cubicBezTo>
                    <a:cubicBezTo>
                      <a:pt x="456" y="142"/>
                      <a:pt x="443" y="96"/>
                      <a:pt x="423" y="56"/>
                    </a:cubicBezTo>
                    <a:cubicBezTo>
                      <a:pt x="410" y="36"/>
                      <a:pt x="390" y="23"/>
                      <a:pt x="370" y="10"/>
                    </a:cubicBezTo>
                    <a:cubicBezTo>
                      <a:pt x="353" y="3"/>
                      <a:pt x="339" y="0"/>
                      <a:pt x="3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" name="Google Shape;2585;p37"/>
              <p:cNvSpPr/>
              <p:nvPr/>
            </p:nvSpPr>
            <p:spPr>
              <a:xfrm>
                <a:off x="3791309" y="2429930"/>
                <a:ext cx="14419" cy="11307"/>
              </a:xfrm>
              <a:custGeom>
                <a:rect b="b" l="l" r="r" t="t"/>
                <a:pathLst>
                  <a:path extrusionOk="0" h="327" w="417">
                    <a:moveTo>
                      <a:pt x="141" y="139"/>
                    </a:moveTo>
                    <a:lnTo>
                      <a:pt x="141" y="139"/>
                    </a:lnTo>
                    <a:cubicBezTo>
                      <a:pt x="140" y="141"/>
                      <a:pt x="140" y="143"/>
                      <a:pt x="140" y="145"/>
                    </a:cubicBezTo>
                    <a:lnTo>
                      <a:pt x="140" y="145"/>
                    </a:lnTo>
                    <a:lnTo>
                      <a:pt x="143" y="139"/>
                    </a:lnTo>
                    <a:close/>
                    <a:moveTo>
                      <a:pt x="140" y="164"/>
                    </a:moveTo>
                    <a:cubicBezTo>
                      <a:pt x="140" y="164"/>
                      <a:pt x="141" y="166"/>
                      <a:pt x="143" y="169"/>
                    </a:cubicBezTo>
                    <a:lnTo>
                      <a:pt x="143" y="169"/>
                    </a:lnTo>
                    <a:lnTo>
                      <a:pt x="139" y="165"/>
                    </a:lnTo>
                    <a:cubicBezTo>
                      <a:pt x="139" y="164"/>
                      <a:pt x="139" y="164"/>
                      <a:pt x="140" y="164"/>
                    </a:cubicBezTo>
                    <a:close/>
                    <a:moveTo>
                      <a:pt x="291" y="192"/>
                    </a:moveTo>
                    <a:cubicBezTo>
                      <a:pt x="289" y="192"/>
                      <a:pt x="287" y="192"/>
                      <a:pt x="284" y="192"/>
                    </a:cubicBezTo>
                    <a:lnTo>
                      <a:pt x="284" y="192"/>
                    </a:lnTo>
                    <a:lnTo>
                      <a:pt x="284" y="192"/>
                    </a:lnTo>
                    <a:close/>
                    <a:moveTo>
                      <a:pt x="152" y="132"/>
                    </a:moveTo>
                    <a:lnTo>
                      <a:pt x="144" y="137"/>
                    </a:lnTo>
                    <a:lnTo>
                      <a:pt x="144" y="137"/>
                    </a:lnTo>
                    <a:lnTo>
                      <a:pt x="143" y="139"/>
                    </a:lnTo>
                    <a:lnTo>
                      <a:pt x="159" y="139"/>
                    </a:lnTo>
                    <a:cubicBezTo>
                      <a:pt x="192" y="139"/>
                      <a:pt x="218" y="146"/>
                      <a:pt x="245" y="159"/>
                    </a:cubicBezTo>
                    <a:lnTo>
                      <a:pt x="225" y="152"/>
                    </a:lnTo>
                    <a:lnTo>
                      <a:pt x="225" y="152"/>
                    </a:lnTo>
                    <a:cubicBezTo>
                      <a:pt x="237" y="158"/>
                      <a:pt x="248" y="164"/>
                      <a:pt x="260" y="170"/>
                    </a:cubicBezTo>
                    <a:lnTo>
                      <a:pt x="260" y="170"/>
                    </a:lnTo>
                    <a:cubicBezTo>
                      <a:pt x="262" y="173"/>
                      <a:pt x="265" y="178"/>
                      <a:pt x="268" y="181"/>
                    </a:cubicBezTo>
                    <a:lnTo>
                      <a:pt x="268" y="181"/>
                    </a:lnTo>
                    <a:lnTo>
                      <a:pt x="269" y="186"/>
                    </a:lnTo>
                    <a:lnTo>
                      <a:pt x="268" y="192"/>
                    </a:lnTo>
                    <a:lnTo>
                      <a:pt x="268" y="192"/>
                    </a:lnTo>
                    <a:cubicBezTo>
                      <a:pt x="243" y="193"/>
                      <a:pt x="220" y="196"/>
                      <a:pt x="201" y="210"/>
                    </a:cubicBezTo>
                    <a:lnTo>
                      <a:pt x="201" y="210"/>
                    </a:lnTo>
                    <a:lnTo>
                      <a:pt x="185" y="205"/>
                    </a:lnTo>
                    <a:lnTo>
                      <a:pt x="192" y="205"/>
                    </a:lnTo>
                    <a:lnTo>
                      <a:pt x="179" y="198"/>
                    </a:lnTo>
                    <a:cubicBezTo>
                      <a:pt x="172" y="198"/>
                      <a:pt x="166" y="192"/>
                      <a:pt x="152" y="185"/>
                    </a:cubicBezTo>
                    <a:lnTo>
                      <a:pt x="146" y="172"/>
                    </a:lnTo>
                    <a:cubicBezTo>
                      <a:pt x="139" y="165"/>
                      <a:pt x="139" y="159"/>
                      <a:pt x="139" y="152"/>
                    </a:cubicBezTo>
                    <a:cubicBezTo>
                      <a:pt x="139" y="150"/>
                      <a:pt x="139" y="147"/>
                      <a:pt x="140" y="145"/>
                    </a:cubicBezTo>
                    <a:lnTo>
                      <a:pt x="140" y="145"/>
                    </a:lnTo>
                    <a:lnTo>
                      <a:pt x="139" y="146"/>
                    </a:lnTo>
                    <a:cubicBezTo>
                      <a:pt x="139" y="143"/>
                      <a:pt x="139" y="141"/>
                      <a:pt x="139" y="139"/>
                    </a:cubicBezTo>
                    <a:lnTo>
                      <a:pt x="141" y="139"/>
                    </a:lnTo>
                    <a:cubicBezTo>
                      <a:pt x="141" y="139"/>
                      <a:pt x="142" y="138"/>
                      <a:pt x="142" y="138"/>
                    </a:cubicBezTo>
                    <a:lnTo>
                      <a:pt x="142" y="138"/>
                    </a:lnTo>
                    <a:lnTo>
                      <a:pt x="139" y="139"/>
                    </a:lnTo>
                    <a:lnTo>
                      <a:pt x="139" y="139"/>
                    </a:lnTo>
                    <a:lnTo>
                      <a:pt x="143" y="136"/>
                    </a:lnTo>
                    <a:lnTo>
                      <a:pt x="143" y="136"/>
                    </a:lnTo>
                    <a:lnTo>
                      <a:pt x="143" y="135"/>
                    </a:lnTo>
                    <a:lnTo>
                      <a:pt x="143" y="135"/>
                    </a:lnTo>
                    <a:cubicBezTo>
                      <a:pt x="143" y="136"/>
                      <a:pt x="142" y="137"/>
                      <a:pt x="142" y="138"/>
                    </a:cubicBezTo>
                    <a:lnTo>
                      <a:pt x="142" y="138"/>
                    </a:lnTo>
                    <a:lnTo>
                      <a:pt x="144" y="137"/>
                    </a:lnTo>
                    <a:lnTo>
                      <a:pt x="144" y="137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43" y="135"/>
                    </a:lnTo>
                    <a:lnTo>
                      <a:pt x="143" y="135"/>
                    </a:lnTo>
                    <a:cubicBezTo>
                      <a:pt x="144" y="134"/>
                      <a:pt x="145" y="133"/>
                      <a:pt x="146" y="132"/>
                    </a:cubicBezTo>
                    <a:lnTo>
                      <a:pt x="146" y="132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52" y="132"/>
                    </a:lnTo>
                    <a:close/>
                    <a:moveTo>
                      <a:pt x="179" y="0"/>
                    </a:moveTo>
                    <a:cubicBezTo>
                      <a:pt x="133" y="0"/>
                      <a:pt x="86" y="14"/>
                      <a:pt x="53" y="47"/>
                    </a:cubicBezTo>
                    <a:cubicBezTo>
                      <a:pt x="1" y="106"/>
                      <a:pt x="14" y="198"/>
                      <a:pt x="60" y="251"/>
                    </a:cubicBezTo>
                    <a:cubicBezTo>
                      <a:pt x="93" y="291"/>
                      <a:pt x="139" y="304"/>
                      <a:pt x="185" y="304"/>
                    </a:cubicBezTo>
                    <a:lnTo>
                      <a:pt x="199" y="317"/>
                    </a:lnTo>
                    <a:cubicBezTo>
                      <a:pt x="205" y="317"/>
                      <a:pt x="212" y="317"/>
                      <a:pt x="218" y="324"/>
                    </a:cubicBezTo>
                    <a:cubicBezTo>
                      <a:pt x="240" y="324"/>
                      <a:pt x="262" y="327"/>
                      <a:pt x="284" y="327"/>
                    </a:cubicBezTo>
                    <a:cubicBezTo>
                      <a:pt x="295" y="327"/>
                      <a:pt x="306" y="326"/>
                      <a:pt x="317" y="324"/>
                    </a:cubicBezTo>
                    <a:cubicBezTo>
                      <a:pt x="364" y="304"/>
                      <a:pt x="390" y="271"/>
                      <a:pt x="403" y="231"/>
                    </a:cubicBezTo>
                    <a:cubicBezTo>
                      <a:pt x="417" y="192"/>
                      <a:pt x="410" y="146"/>
                      <a:pt x="390" y="113"/>
                    </a:cubicBezTo>
                    <a:cubicBezTo>
                      <a:pt x="370" y="80"/>
                      <a:pt x="337" y="47"/>
                      <a:pt x="304" y="33"/>
                    </a:cubicBezTo>
                    <a:cubicBezTo>
                      <a:pt x="265" y="14"/>
                      <a:pt x="218" y="7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" name="Google Shape;2586;p37"/>
              <p:cNvSpPr/>
              <p:nvPr/>
            </p:nvSpPr>
            <p:spPr>
              <a:xfrm>
                <a:off x="3807284" y="2435463"/>
                <a:ext cx="13278" cy="11169"/>
              </a:xfrm>
              <a:custGeom>
                <a:rect b="b" l="l" r="r" t="t"/>
                <a:pathLst>
                  <a:path extrusionOk="0" h="323" w="384">
                    <a:moveTo>
                      <a:pt x="186" y="126"/>
                    </a:moveTo>
                    <a:lnTo>
                      <a:pt x="186" y="126"/>
                    </a:lnTo>
                    <a:cubicBezTo>
                      <a:pt x="181" y="127"/>
                      <a:pt x="177" y="129"/>
                      <a:pt x="172" y="131"/>
                    </a:cubicBezTo>
                    <a:lnTo>
                      <a:pt x="186" y="126"/>
                    </a:lnTo>
                    <a:close/>
                    <a:moveTo>
                      <a:pt x="251" y="176"/>
                    </a:moveTo>
                    <a:lnTo>
                      <a:pt x="252" y="177"/>
                    </a:lnTo>
                    <a:lnTo>
                      <a:pt x="248" y="180"/>
                    </a:lnTo>
                    <a:lnTo>
                      <a:pt x="248" y="180"/>
                    </a:lnTo>
                    <a:cubicBezTo>
                      <a:pt x="249" y="178"/>
                      <a:pt x="250" y="176"/>
                      <a:pt x="251" y="176"/>
                    </a:cubicBezTo>
                    <a:close/>
                    <a:moveTo>
                      <a:pt x="143" y="202"/>
                    </a:moveTo>
                    <a:cubicBezTo>
                      <a:pt x="144" y="202"/>
                      <a:pt x="147" y="204"/>
                      <a:pt x="153" y="210"/>
                    </a:cubicBezTo>
                    <a:cubicBezTo>
                      <a:pt x="145" y="206"/>
                      <a:pt x="142" y="202"/>
                      <a:pt x="143" y="202"/>
                    </a:cubicBezTo>
                    <a:close/>
                    <a:moveTo>
                      <a:pt x="192" y="124"/>
                    </a:moveTo>
                    <a:lnTo>
                      <a:pt x="186" y="126"/>
                    </a:lnTo>
                    <a:lnTo>
                      <a:pt x="186" y="126"/>
                    </a:lnTo>
                    <a:cubicBezTo>
                      <a:pt x="188" y="126"/>
                      <a:pt x="190" y="126"/>
                      <a:pt x="192" y="126"/>
                    </a:cubicBezTo>
                    <a:cubicBezTo>
                      <a:pt x="199" y="126"/>
                      <a:pt x="205" y="128"/>
                      <a:pt x="212" y="131"/>
                    </a:cubicBezTo>
                    <a:lnTo>
                      <a:pt x="219" y="131"/>
                    </a:lnTo>
                    <a:lnTo>
                      <a:pt x="225" y="137"/>
                    </a:lnTo>
                    <a:lnTo>
                      <a:pt x="232" y="144"/>
                    </a:lnTo>
                    <a:lnTo>
                      <a:pt x="232" y="144"/>
                    </a:lnTo>
                    <a:cubicBezTo>
                      <a:pt x="225" y="137"/>
                      <a:pt x="224" y="136"/>
                      <a:pt x="224" y="136"/>
                    </a:cubicBezTo>
                    <a:lnTo>
                      <a:pt x="224" y="136"/>
                    </a:lnTo>
                    <a:cubicBezTo>
                      <a:pt x="225" y="136"/>
                      <a:pt x="229" y="137"/>
                      <a:pt x="232" y="137"/>
                    </a:cubicBezTo>
                    <a:lnTo>
                      <a:pt x="245" y="151"/>
                    </a:lnTo>
                    <a:cubicBezTo>
                      <a:pt x="245" y="152"/>
                      <a:pt x="245" y="152"/>
                      <a:pt x="244" y="152"/>
                    </a:cubicBezTo>
                    <a:cubicBezTo>
                      <a:pt x="242" y="152"/>
                      <a:pt x="238" y="146"/>
                      <a:pt x="237" y="146"/>
                    </a:cubicBezTo>
                    <a:lnTo>
                      <a:pt x="237" y="146"/>
                    </a:lnTo>
                    <a:cubicBezTo>
                      <a:pt x="236" y="146"/>
                      <a:pt x="237" y="147"/>
                      <a:pt x="238" y="151"/>
                    </a:cubicBezTo>
                    <a:lnTo>
                      <a:pt x="245" y="157"/>
                    </a:lnTo>
                    <a:lnTo>
                      <a:pt x="252" y="164"/>
                    </a:lnTo>
                    <a:cubicBezTo>
                      <a:pt x="252" y="167"/>
                      <a:pt x="251" y="168"/>
                      <a:pt x="251" y="168"/>
                    </a:cubicBezTo>
                    <a:cubicBezTo>
                      <a:pt x="250" y="168"/>
                      <a:pt x="247" y="160"/>
                      <a:pt x="246" y="160"/>
                    </a:cubicBezTo>
                    <a:cubicBezTo>
                      <a:pt x="245" y="160"/>
                      <a:pt x="245" y="161"/>
                      <a:pt x="245" y="164"/>
                    </a:cubicBezTo>
                    <a:lnTo>
                      <a:pt x="250" y="174"/>
                    </a:lnTo>
                    <a:lnTo>
                      <a:pt x="245" y="184"/>
                    </a:lnTo>
                    <a:cubicBezTo>
                      <a:pt x="245" y="184"/>
                      <a:pt x="241" y="188"/>
                      <a:pt x="238" y="190"/>
                    </a:cubicBezTo>
                    <a:lnTo>
                      <a:pt x="238" y="190"/>
                    </a:lnTo>
                    <a:lnTo>
                      <a:pt x="225" y="197"/>
                    </a:lnTo>
                    <a:cubicBezTo>
                      <a:pt x="222" y="198"/>
                      <a:pt x="221" y="199"/>
                      <a:pt x="221" y="199"/>
                    </a:cubicBezTo>
                    <a:cubicBezTo>
                      <a:pt x="222" y="199"/>
                      <a:pt x="230" y="195"/>
                      <a:pt x="232" y="195"/>
                    </a:cubicBezTo>
                    <a:cubicBezTo>
                      <a:pt x="233" y="195"/>
                      <a:pt x="233" y="195"/>
                      <a:pt x="232" y="197"/>
                    </a:cubicBezTo>
                    <a:lnTo>
                      <a:pt x="212" y="203"/>
                    </a:lnTo>
                    <a:cubicBezTo>
                      <a:pt x="199" y="210"/>
                      <a:pt x="192" y="217"/>
                      <a:pt x="179" y="217"/>
                    </a:cubicBezTo>
                    <a:cubicBezTo>
                      <a:pt x="176" y="218"/>
                      <a:pt x="174" y="220"/>
                      <a:pt x="172" y="222"/>
                    </a:cubicBezTo>
                    <a:lnTo>
                      <a:pt x="172" y="222"/>
                    </a:lnTo>
                    <a:lnTo>
                      <a:pt x="166" y="217"/>
                    </a:lnTo>
                    <a:lnTo>
                      <a:pt x="153" y="210"/>
                    </a:lnTo>
                    <a:lnTo>
                      <a:pt x="153" y="210"/>
                    </a:lnTo>
                    <a:cubicBezTo>
                      <a:pt x="155" y="211"/>
                      <a:pt x="157" y="212"/>
                      <a:pt x="157" y="212"/>
                    </a:cubicBezTo>
                    <a:cubicBezTo>
                      <a:pt x="158" y="212"/>
                      <a:pt x="153" y="208"/>
                      <a:pt x="151" y="208"/>
                    </a:cubicBezTo>
                    <a:lnTo>
                      <a:pt x="151" y="208"/>
                    </a:lnTo>
                    <a:cubicBezTo>
                      <a:pt x="151" y="208"/>
                      <a:pt x="151" y="209"/>
                      <a:pt x="153" y="210"/>
                    </a:cubicBezTo>
                    <a:lnTo>
                      <a:pt x="146" y="203"/>
                    </a:lnTo>
                    <a:lnTo>
                      <a:pt x="139" y="197"/>
                    </a:lnTo>
                    <a:lnTo>
                      <a:pt x="133" y="184"/>
                    </a:lnTo>
                    <a:lnTo>
                      <a:pt x="133" y="184"/>
                    </a:lnTo>
                    <a:cubicBezTo>
                      <a:pt x="137" y="192"/>
                      <a:pt x="138" y="195"/>
                      <a:pt x="139" y="195"/>
                    </a:cubicBezTo>
                    <a:cubicBezTo>
                      <a:pt x="139" y="195"/>
                      <a:pt x="139" y="193"/>
                      <a:pt x="139" y="190"/>
                    </a:cubicBezTo>
                    <a:lnTo>
                      <a:pt x="133" y="184"/>
                    </a:lnTo>
                    <a:lnTo>
                      <a:pt x="133" y="184"/>
                    </a:lnTo>
                    <a:lnTo>
                      <a:pt x="133" y="184"/>
                    </a:lnTo>
                    <a:lnTo>
                      <a:pt x="133" y="177"/>
                    </a:lnTo>
                    <a:lnTo>
                      <a:pt x="133" y="164"/>
                    </a:lnTo>
                    <a:lnTo>
                      <a:pt x="139" y="157"/>
                    </a:lnTo>
                    <a:cubicBezTo>
                      <a:pt x="139" y="154"/>
                      <a:pt x="139" y="153"/>
                      <a:pt x="138" y="153"/>
                    </a:cubicBezTo>
                    <a:cubicBezTo>
                      <a:pt x="137" y="153"/>
                      <a:pt x="134" y="159"/>
                      <a:pt x="133" y="159"/>
                    </a:cubicBezTo>
                    <a:cubicBezTo>
                      <a:pt x="133" y="159"/>
                      <a:pt x="133" y="158"/>
                      <a:pt x="133" y="157"/>
                    </a:cubicBezTo>
                    <a:lnTo>
                      <a:pt x="139" y="151"/>
                    </a:lnTo>
                    <a:lnTo>
                      <a:pt x="146" y="144"/>
                    </a:lnTo>
                    <a:lnTo>
                      <a:pt x="156" y="134"/>
                    </a:lnTo>
                    <a:lnTo>
                      <a:pt x="156" y="134"/>
                    </a:lnTo>
                    <a:cubicBezTo>
                      <a:pt x="155" y="134"/>
                      <a:pt x="155" y="133"/>
                      <a:pt x="159" y="131"/>
                    </a:cubicBezTo>
                    <a:lnTo>
                      <a:pt x="159" y="131"/>
                    </a:lnTo>
                    <a:lnTo>
                      <a:pt x="156" y="134"/>
                    </a:lnTo>
                    <a:lnTo>
                      <a:pt x="156" y="134"/>
                    </a:lnTo>
                    <a:cubicBezTo>
                      <a:pt x="159" y="134"/>
                      <a:pt x="168" y="131"/>
                      <a:pt x="159" y="131"/>
                    </a:cubicBezTo>
                    <a:lnTo>
                      <a:pt x="166" y="131"/>
                    </a:lnTo>
                    <a:cubicBezTo>
                      <a:pt x="172" y="131"/>
                      <a:pt x="186" y="124"/>
                      <a:pt x="192" y="124"/>
                    </a:cubicBezTo>
                    <a:close/>
                    <a:moveTo>
                      <a:pt x="189" y="0"/>
                    </a:moveTo>
                    <a:cubicBezTo>
                      <a:pt x="138" y="0"/>
                      <a:pt x="86" y="21"/>
                      <a:pt x="54" y="58"/>
                    </a:cubicBezTo>
                    <a:cubicBezTo>
                      <a:pt x="1" y="118"/>
                      <a:pt x="1" y="210"/>
                      <a:pt x="54" y="270"/>
                    </a:cubicBezTo>
                    <a:cubicBezTo>
                      <a:pt x="82" y="298"/>
                      <a:pt x="116" y="317"/>
                      <a:pt x="155" y="317"/>
                    </a:cubicBezTo>
                    <a:cubicBezTo>
                      <a:pt x="161" y="317"/>
                      <a:pt x="166" y="317"/>
                      <a:pt x="172" y="316"/>
                    </a:cubicBezTo>
                    <a:cubicBezTo>
                      <a:pt x="175" y="316"/>
                      <a:pt x="177" y="316"/>
                      <a:pt x="180" y="315"/>
                    </a:cubicBezTo>
                    <a:lnTo>
                      <a:pt x="180" y="315"/>
                    </a:lnTo>
                    <a:cubicBezTo>
                      <a:pt x="187" y="320"/>
                      <a:pt x="196" y="322"/>
                      <a:pt x="205" y="322"/>
                    </a:cubicBezTo>
                    <a:cubicBezTo>
                      <a:pt x="225" y="322"/>
                      <a:pt x="245" y="322"/>
                      <a:pt x="265" y="316"/>
                    </a:cubicBezTo>
                    <a:cubicBezTo>
                      <a:pt x="278" y="316"/>
                      <a:pt x="298" y="303"/>
                      <a:pt x="311" y="296"/>
                    </a:cubicBezTo>
                    <a:cubicBezTo>
                      <a:pt x="351" y="270"/>
                      <a:pt x="371" y="230"/>
                      <a:pt x="377" y="184"/>
                    </a:cubicBezTo>
                    <a:cubicBezTo>
                      <a:pt x="384" y="104"/>
                      <a:pt x="318" y="32"/>
                      <a:pt x="252" y="12"/>
                    </a:cubicBezTo>
                    <a:cubicBezTo>
                      <a:pt x="232" y="4"/>
                      <a:pt x="210" y="0"/>
                      <a:pt x="1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" name="Google Shape;2587;p37"/>
              <p:cNvSpPr/>
              <p:nvPr/>
            </p:nvSpPr>
            <p:spPr>
              <a:xfrm>
                <a:off x="3793141" y="2356073"/>
                <a:ext cx="10304" cy="9578"/>
              </a:xfrm>
              <a:custGeom>
                <a:rect b="b" l="l" r="r" t="t"/>
                <a:pathLst>
                  <a:path extrusionOk="0" h="277" w="298">
                    <a:moveTo>
                      <a:pt x="178" y="137"/>
                    </a:moveTo>
                    <a:cubicBezTo>
                      <a:pt x="177" y="142"/>
                      <a:pt x="176" y="145"/>
                      <a:pt x="172" y="149"/>
                    </a:cubicBezTo>
                    <a:lnTo>
                      <a:pt x="178" y="137"/>
                    </a:lnTo>
                    <a:close/>
                    <a:moveTo>
                      <a:pt x="162" y="157"/>
                    </a:moveTo>
                    <a:lnTo>
                      <a:pt x="161" y="159"/>
                    </a:lnTo>
                    <a:lnTo>
                      <a:pt x="161" y="159"/>
                    </a:lnTo>
                    <a:cubicBezTo>
                      <a:pt x="158" y="161"/>
                      <a:pt x="156" y="161"/>
                      <a:pt x="153" y="162"/>
                    </a:cubicBezTo>
                    <a:lnTo>
                      <a:pt x="153" y="162"/>
                    </a:lnTo>
                    <a:lnTo>
                      <a:pt x="162" y="157"/>
                    </a:lnTo>
                    <a:close/>
                    <a:moveTo>
                      <a:pt x="178" y="136"/>
                    </a:moveTo>
                    <a:cubicBezTo>
                      <a:pt x="178" y="136"/>
                      <a:pt x="178" y="136"/>
                      <a:pt x="178" y="136"/>
                    </a:cubicBezTo>
                    <a:lnTo>
                      <a:pt x="178" y="136"/>
                    </a:lnTo>
                    <a:lnTo>
                      <a:pt x="168" y="151"/>
                    </a:lnTo>
                    <a:lnTo>
                      <a:pt x="168" y="151"/>
                    </a:lnTo>
                    <a:lnTo>
                      <a:pt x="167" y="152"/>
                    </a:lnTo>
                    <a:lnTo>
                      <a:pt x="167" y="152"/>
                    </a:lnTo>
                    <a:lnTo>
                      <a:pt x="172" y="142"/>
                    </a:lnTo>
                    <a:lnTo>
                      <a:pt x="164" y="154"/>
                    </a:lnTo>
                    <a:lnTo>
                      <a:pt x="164" y="154"/>
                    </a:lnTo>
                    <a:lnTo>
                      <a:pt x="153" y="162"/>
                    </a:lnTo>
                    <a:lnTo>
                      <a:pt x="153" y="162"/>
                    </a:lnTo>
                    <a:cubicBezTo>
                      <a:pt x="150" y="162"/>
                      <a:pt x="148" y="162"/>
                      <a:pt x="146" y="162"/>
                    </a:cubicBezTo>
                    <a:cubicBezTo>
                      <a:pt x="141" y="162"/>
                      <a:pt x="137" y="162"/>
                      <a:pt x="130" y="160"/>
                    </a:cubicBezTo>
                    <a:lnTo>
                      <a:pt x="130" y="160"/>
                    </a:lnTo>
                    <a:cubicBezTo>
                      <a:pt x="125" y="156"/>
                      <a:pt x="120" y="155"/>
                      <a:pt x="116" y="151"/>
                    </a:cubicBezTo>
                    <a:lnTo>
                      <a:pt x="116" y="151"/>
                    </a:lnTo>
                    <a:cubicBezTo>
                      <a:pt x="115" y="152"/>
                      <a:pt x="115" y="154"/>
                      <a:pt x="113" y="155"/>
                    </a:cubicBezTo>
                    <a:cubicBezTo>
                      <a:pt x="113" y="153"/>
                      <a:pt x="114" y="151"/>
                      <a:pt x="115" y="151"/>
                    </a:cubicBezTo>
                    <a:lnTo>
                      <a:pt x="115" y="151"/>
                    </a:lnTo>
                    <a:cubicBezTo>
                      <a:pt x="115" y="151"/>
                      <a:pt x="115" y="151"/>
                      <a:pt x="116" y="151"/>
                    </a:cubicBezTo>
                    <a:lnTo>
                      <a:pt x="116" y="151"/>
                    </a:lnTo>
                    <a:cubicBezTo>
                      <a:pt x="116" y="151"/>
                      <a:pt x="115" y="150"/>
                      <a:pt x="115" y="150"/>
                    </a:cubicBezTo>
                    <a:lnTo>
                      <a:pt x="115" y="150"/>
                    </a:lnTo>
                    <a:cubicBezTo>
                      <a:pt x="115" y="150"/>
                      <a:pt x="115" y="151"/>
                      <a:pt x="115" y="151"/>
                    </a:cubicBezTo>
                    <a:lnTo>
                      <a:pt x="115" y="151"/>
                    </a:lnTo>
                    <a:cubicBezTo>
                      <a:pt x="114" y="150"/>
                      <a:pt x="113" y="149"/>
                      <a:pt x="113" y="149"/>
                    </a:cubicBezTo>
                    <a:lnTo>
                      <a:pt x="113" y="149"/>
                    </a:lnTo>
                    <a:lnTo>
                      <a:pt x="126" y="155"/>
                    </a:lnTo>
                    <a:lnTo>
                      <a:pt x="116" y="149"/>
                    </a:lnTo>
                    <a:lnTo>
                      <a:pt x="119" y="149"/>
                    </a:lnTo>
                    <a:lnTo>
                      <a:pt x="126" y="142"/>
                    </a:lnTo>
                    <a:lnTo>
                      <a:pt x="152" y="142"/>
                    </a:lnTo>
                    <a:cubicBezTo>
                      <a:pt x="161" y="138"/>
                      <a:pt x="170" y="136"/>
                      <a:pt x="178" y="136"/>
                    </a:cubicBezTo>
                    <a:close/>
                    <a:moveTo>
                      <a:pt x="175" y="1"/>
                    </a:moveTo>
                    <a:cubicBezTo>
                      <a:pt x="169" y="1"/>
                      <a:pt x="164" y="2"/>
                      <a:pt x="159" y="4"/>
                    </a:cubicBezTo>
                    <a:cubicBezTo>
                      <a:pt x="139" y="10"/>
                      <a:pt x="119" y="23"/>
                      <a:pt x="113" y="37"/>
                    </a:cubicBezTo>
                    <a:cubicBezTo>
                      <a:pt x="110" y="46"/>
                      <a:pt x="108" y="55"/>
                      <a:pt x="108" y="63"/>
                    </a:cubicBezTo>
                    <a:lnTo>
                      <a:pt x="80" y="63"/>
                    </a:lnTo>
                    <a:cubicBezTo>
                      <a:pt x="66" y="70"/>
                      <a:pt x="47" y="83"/>
                      <a:pt x="40" y="96"/>
                    </a:cubicBezTo>
                    <a:cubicBezTo>
                      <a:pt x="14" y="116"/>
                      <a:pt x="0" y="155"/>
                      <a:pt x="14" y="188"/>
                    </a:cubicBezTo>
                    <a:cubicBezTo>
                      <a:pt x="20" y="221"/>
                      <a:pt x="47" y="248"/>
                      <a:pt x="73" y="261"/>
                    </a:cubicBezTo>
                    <a:cubicBezTo>
                      <a:pt x="92" y="271"/>
                      <a:pt x="115" y="277"/>
                      <a:pt x="136" y="277"/>
                    </a:cubicBezTo>
                    <a:cubicBezTo>
                      <a:pt x="144" y="277"/>
                      <a:pt x="152" y="276"/>
                      <a:pt x="159" y="274"/>
                    </a:cubicBezTo>
                    <a:cubicBezTo>
                      <a:pt x="192" y="274"/>
                      <a:pt x="225" y="261"/>
                      <a:pt x="251" y="241"/>
                    </a:cubicBezTo>
                    <a:cubicBezTo>
                      <a:pt x="271" y="221"/>
                      <a:pt x="284" y="195"/>
                      <a:pt x="291" y="169"/>
                    </a:cubicBezTo>
                    <a:cubicBezTo>
                      <a:pt x="297" y="142"/>
                      <a:pt x="297" y="109"/>
                      <a:pt x="284" y="76"/>
                    </a:cubicBezTo>
                    <a:cubicBezTo>
                      <a:pt x="271" y="50"/>
                      <a:pt x="245" y="30"/>
                      <a:pt x="225" y="17"/>
                    </a:cubicBezTo>
                    <a:cubicBezTo>
                      <a:pt x="206" y="7"/>
                      <a:pt x="190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" name="Google Shape;2588;p37"/>
              <p:cNvSpPr/>
              <p:nvPr/>
            </p:nvSpPr>
            <p:spPr>
              <a:xfrm>
                <a:off x="3794490" y="2364614"/>
                <a:ext cx="11929" cy="9509"/>
              </a:xfrm>
              <a:custGeom>
                <a:rect b="b" l="l" r="r" t="t"/>
                <a:pathLst>
                  <a:path extrusionOk="0" h="275" w="345">
                    <a:moveTo>
                      <a:pt x="113" y="140"/>
                    </a:moveTo>
                    <a:lnTo>
                      <a:pt x="113" y="140"/>
                    </a:lnTo>
                    <a:cubicBezTo>
                      <a:pt x="114" y="142"/>
                      <a:pt x="115" y="143"/>
                      <a:pt x="115" y="144"/>
                    </a:cubicBezTo>
                    <a:lnTo>
                      <a:pt x="115" y="144"/>
                    </a:ln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cubicBezTo>
                      <a:pt x="115" y="143"/>
                      <a:pt x="114" y="141"/>
                      <a:pt x="113" y="140"/>
                    </a:cubicBezTo>
                    <a:close/>
                    <a:moveTo>
                      <a:pt x="115" y="144"/>
                    </a:moveTo>
                    <a:lnTo>
                      <a:pt x="113" y="146"/>
                    </a:lnTo>
                    <a:lnTo>
                      <a:pt x="117" y="146"/>
                    </a:lnTo>
                    <a:cubicBezTo>
                      <a:pt x="116" y="145"/>
                      <a:pt x="116" y="145"/>
                      <a:pt x="115" y="144"/>
                    </a:cubicBezTo>
                    <a:close/>
                    <a:moveTo>
                      <a:pt x="211" y="99"/>
                    </a:moveTo>
                    <a:lnTo>
                      <a:pt x="212" y="100"/>
                    </a:lnTo>
                    <a:lnTo>
                      <a:pt x="219" y="107"/>
                    </a:lnTo>
                    <a:lnTo>
                      <a:pt x="219" y="113"/>
                    </a:lnTo>
                    <a:lnTo>
                      <a:pt x="212" y="126"/>
                    </a:lnTo>
                    <a:lnTo>
                      <a:pt x="212" y="126"/>
                    </a:lnTo>
                    <a:cubicBezTo>
                      <a:pt x="216" y="119"/>
                      <a:pt x="218" y="115"/>
                      <a:pt x="217" y="115"/>
                    </a:cubicBezTo>
                    <a:lnTo>
                      <a:pt x="217" y="115"/>
                    </a:lnTo>
                    <a:cubicBezTo>
                      <a:pt x="217" y="115"/>
                      <a:pt x="215" y="117"/>
                      <a:pt x="212" y="120"/>
                    </a:cubicBezTo>
                    <a:lnTo>
                      <a:pt x="212" y="126"/>
                    </a:lnTo>
                    <a:lnTo>
                      <a:pt x="206" y="133"/>
                    </a:lnTo>
                    <a:cubicBezTo>
                      <a:pt x="207" y="132"/>
                      <a:pt x="207" y="131"/>
                      <a:pt x="207" y="131"/>
                    </a:cubicBezTo>
                    <a:lnTo>
                      <a:pt x="207" y="131"/>
                    </a:lnTo>
                    <a:cubicBezTo>
                      <a:pt x="206" y="131"/>
                      <a:pt x="200" y="135"/>
                      <a:pt x="201" y="135"/>
                    </a:cubicBezTo>
                    <a:cubicBezTo>
                      <a:pt x="202" y="135"/>
                      <a:pt x="203" y="134"/>
                      <a:pt x="206" y="133"/>
                    </a:cubicBezTo>
                    <a:lnTo>
                      <a:pt x="206" y="133"/>
                    </a:lnTo>
                    <a:cubicBezTo>
                      <a:pt x="199" y="140"/>
                      <a:pt x="186" y="146"/>
                      <a:pt x="179" y="146"/>
                    </a:cubicBezTo>
                    <a:lnTo>
                      <a:pt x="192" y="146"/>
                    </a:lnTo>
                    <a:cubicBezTo>
                      <a:pt x="179" y="146"/>
                      <a:pt x="166" y="153"/>
                      <a:pt x="153" y="153"/>
                    </a:cubicBezTo>
                    <a:lnTo>
                      <a:pt x="146" y="153"/>
                    </a:lnTo>
                    <a:cubicBezTo>
                      <a:pt x="142" y="153"/>
                      <a:pt x="134" y="153"/>
                      <a:pt x="127" y="150"/>
                    </a:cubicBezTo>
                    <a:lnTo>
                      <a:pt x="127" y="150"/>
                    </a:lnTo>
                    <a:cubicBezTo>
                      <a:pt x="128" y="151"/>
                      <a:pt x="128" y="151"/>
                      <a:pt x="127" y="151"/>
                    </a:cubicBezTo>
                    <a:cubicBezTo>
                      <a:pt x="126" y="151"/>
                      <a:pt x="123" y="149"/>
                      <a:pt x="120" y="146"/>
                    </a:cubicBezTo>
                    <a:lnTo>
                      <a:pt x="120" y="146"/>
                    </a:lnTo>
                    <a:cubicBezTo>
                      <a:pt x="122" y="148"/>
                      <a:pt x="124" y="149"/>
                      <a:pt x="127" y="150"/>
                    </a:cubicBezTo>
                    <a:lnTo>
                      <a:pt x="127" y="150"/>
                    </a:lnTo>
                    <a:cubicBezTo>
                      <a:pt x="126" y="150"/>
                      <a:pt x="124" y="148"/>
                      <a:pt x="120" y="146"/>
                    </a:cubicBezTo>
                    <a:lnTo>
                      <a:pt x="120" y="146"/>
                    </a:lnTo>
                    <a:cubicBezTo>
                      <a:pt x="120" y="146"/>
                      <a:pt x="120" y="146"/>
                      <a:pt x="120" y="146"/>
                    </a:cubicBezTo>
                    <a:lnTo>
                      <a:pt x="117" y="146"/>
                    </a:lnTo>
                    <a:cubicBezTo>
                      <a:pt x="118" y="149"/>
                      <a:pt x="118" y="150"/>
                      <a:pt x="118" y="150"/>
                    </a:cubicBezTo>
                    <a:cubicBezTo>
                      <a:pt x="118" y="150"/>
                      <a:pt x="116" y="149"/>
                      <a:pt x="113" y="146"/>
                    </a:cubicBezTo>
                    <a:lnTo>
                      <a:pt x="113" y="140"/>
                    </a:lnTo>
                    <a:cubicBezTo>
                      <a:pt x="113" y="140"/>
                      <a:pt x="113" y="140"/>
                      <a:pt x="113" y="140"/>
                    </a:cubicBezTo>
                    <a:lnTo>
                      <a:pt x="113" y="140"/>
                    </a:lnTo>
                    <a:cubicBezTo>
                      <a:pt x="113" y="143"/>
                      <a:pt x="114" y="144"/>
                      <a:pt x="114" y="144"/>
                    </a:cubicBez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lnTo>
                      <a:pt x="115" y="144"/>
                    </a:lnTo>
                    <a:lnTo>
                      <a:pt x="115" y="144"/>
                    </a:lnTo>
                    <a:cubicBezTo>
                      <a:pt x="116" y="145"/>
                      <a:pt x="116" y="145"/>
                      <a:pt x="116" y="145"/>
                    </a:cubicBezTo>
                    <a:cubicBezTo>
                      <a:pt x="116" y="145"/>
                      <a:pt x="116" y="145"/>
                      <a:pt x="116" y="144"/>
                    </a:cubicBezTo>
                    <a:lnTo>
                      <a:pt x="116" y="144"/>
                    </a:lnTo>
                    <a:lnTo>
                      <a:pt x="120" y="140"/>
                    </a:lnTo>
                    <a:cubicBezTo>
                      <a:pt x="120" y="139"/>
                      <a:pt x="120" y="138"/>
                      <a:pt x="119" y="138"/>
                    </a:cubicBezTo>
                    <a:cubicBezTo>
                      <a:pt x="119" y="138"/>
                      <a:pt x="117" y="142"/>
                      <a:pt x="116" y="143"/>
                    </a:cubicBezTo>
                    <a:lnTo>
                      <a:pt x="116" y="143"/>
                    </a:lnTo>
                    <a:cubicBezTo>
                      <a:pt x="115" y="142"/>
                      <a:pt x="115" y="140"/>
                      <a:pt x="114" y="139"/>
                    </a:cubicBezTo>
                    <a:lnTo>
                      <a:pt x="114" y="139"/>
                    </a:lnTo>
                    <a:lnTo>
                      <a:pt x="126" y="126"/>
                    </a:lnTo>
                    <a:lnTo>
                      <a:pt x="133" y="120"/>
                    </a:lnTo>
                    <a:lnTo>
                      <a:pt x="179" y="120"/>
                    </a:lnTo>
                    <a:cubicBezTo>
                      <a:pt x="181" y="120"/>
                      <a:pt x="183" y="120"/>
                      <a:pt x="185" y="120"/>
                    </a:cubicBezTo>
                    <a:cubicBezTo>
                      <a:pt x="198" y="120"/>
                      <a:pt x="208" y="110"/>
                      <a:pt x="211" y="99"/>
                    </a:cubicBezTo>
                    <a:close/>
                    <a:moveTo>
                      <a:pt x="225" y="1"/>
                    </a:moveTo>
                    <a:cubicBezTo>
                      <a:pt x="206" y="1"/>
                      <a:pt x="186" y="7"/>
                      <a:pt x="173" y="21"/>
                    </a:cubicBezTo>
                    <a:cubicBezTo>
                      <a:pt x="170" y="23"/>
                      <a:pt x="168" y="26"/>
                      <a:pt x="166" y="27"/>
                    </a:cubicBezTo>
                    <a:lnTo>
                      <a:pt x="166" y="27"/>
                    </a:lnTo>
                    <a:cubicBezTo>
                      <a:pt x="166" y="34"/>
                      <a:pt x="159" y="40"/>
                      <a:pt x="159" y="47"/>
                    </a:cubicBezTo>
                    <a:cubicBezTo>
                      <a:pt x="158" y="51"/>
                      <a:pt x="156" y="53"/>
                      <a:pt x="155" y="55"/>
                    </a:cubicBezTo>
                    <a:lnTo>
                      <a:pt x="155" y="55"/>
                    </a:lnTo>
                    <a:cubicBezTo>
                      <a:pt x="155" y="55"/>
                      <a:pt x="154" y="55"/>
                      <a:pt x="153" y="54"/>
                    </a:cubicBezTo>
                    <a:lnTo>
                      <a:pt x="153" y="54"/>
                    </a:lnTo>
                    <a:cubicBezTo>
                      <a:pt x="153" y="54"/>
                      <a:pt x="153" y="54"/>
                      <a:pt x="153" y="54"/>
                    </a:cubicBezTo>
                    <a:lnTo>
                      <a:pt x="153" y="54"/>
                    </a:lnTo>
                    <a:lnTo>
                      <a:pt x="153" y="54"/>
                    </a:lnTo>
                    <a:cubicBezTo>
                      <a:pt x="139" y="50"/>
                      <a:pt x="125" y="47"/>
                      <a:pt x="113" y="47"/>
                    </a:cubicBezTo>
                    <a:cubicBezTo>
                      <a:pt x="74" y="47"/>
                      <a:pt x="41" y="67"/>
                      <a:pt x="21" y="93"/>
                    </a:cubicBezTo>
                    <a:cubicBezTo>
                      <a:pt x="1" y="126"/>
                      <a:pt x="1" y="166"/>
                      <a:pt x="14" y="199"/>
                    </a:cubicBezTo>
                    <a:cubicBezTo>
                      <a:pt x="27" y="232"/>
                      <a:pt x="60" y="252"/>
                      <a:pt x="87" y="265"/>
                    </a:cubicBezTo>
                    <a:cubicBezTo>
                      <a:pt x="105" y="270"/>
                      <a:pt x="124" y="274"/>
                      <a:pt x="143" y="274"/>
                    </a:cubicBezTo>
                    <a:cubicBezTo>
                      <a:pt x="151" y="274"/>
                      <a:pt x="158" y="274"/>
                      <a:pt x="166" y="272"/>
                    </a:cubicBezTo>
                    <a:cubicBezTo>
                      <a:pt x="199" y="272"/>
                      <a:pt x="232" y="265"/>
                      <a:pt x="265" y="245"/>
                    </a:cubicBezTo>
                    <a:cubicBezTo>
                      <a:pt x="325" y="206"/>
                      <a:pt x="344" y="126"/>
                      <a:pt x="311" y="60"/>
                    </a:cubicBezTo>
                    <a:cubicBezTo>
                      <a:pt x="298" y="27"/>
                      <a:pt x="258" y="7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" name="Google Shape;2589;p37"/>
              <p:cNvSpPr/>
              <p:nvPr/>
            </p:nvSpPr>
            <p:spPr>
              <a:xfrm>
                <a:off x="3813473" y="2361018"/>
                <a:ext cx="11203" cy="12275"/>
              </a:xfrm>
              <a:custGeom>
                <a:rect b="b" l="l" r="r" t="t"/>
                <a:pathLst>
                  <a:path extrusionOk="0" h="355" w="324">
                    <a:moveTo>
                      <a:pt x="205" y="158"/>
                    </a:moveTo>
                    <a:lnTo>
                      <a:pt x="205" y="158"/>
                    </a:lnTo>
                    <a:cubicBezTo>
                      <a:pt x="205" y="158"/>
                      <a:pt x="207" y="162"/>
                      <a:pt x="209" y="163"/>
                    </a:cubicBezTo>
                    <a:lnTo>
                      <a:pt x="209" y="163"/>
                    </a:lnTo>
                    <a:cubicBezTo>
                      <a:pt x="208" y="161"/>
                      <a:pt x="207" y="160"/>
                      <a:pt x="205" y="158"/>
                    </a:cubicBezTo>
                    <a:close/>
                    <a:moveTo>
                      <a:pt x="165" y="211"/>
                    </a:moveTo>
                    <a:lnTo>
                      <a:pt x="178" y="217"/>
                    </a:lnTo>
                    <a:lnTo>
                      <a:pt x="172" y="217"/>
                    </a:lnTo>
                    <a:lnTo>
                      <a:pt x="165" y="211"/>
                    </a:lnTo>
                    <a:close/>
                    <a:moveTo>
                      <a:pt x="132" y="105"/>
                    </a:moveTo>
                    <a:cubicBezTo>
                      <a:pt x="123" y="105"/>
                      <a:pt x="132" y="108"/>
                      <a:pt x="135" y="108"/>
                    </a:cubicBezTo>
                    <a:cubicBezTo>
                      <a:pt x="136" y="108"/>
                      <a:pt x="136" y="107"/>
                      <a:pt x="132" y="105"/>
                    </a:cubicBezTo>
                    <a:lnTo>
                      <a:pt x="132" y="105"/>
                    </a:lnTo>
                    <a:lnTo>
                      <a:pt x="145" y="111"/>
                    </a:lnTo>
                    <a:lnTo>
                      <a:pt x="158" y="111"/>
                    </a:lnTo>
                    <a:lnTo>
                      <a:pt x="165" y="118"/>
                    </a:lnTo>
                    <a:cubicBezTo>
                      <a:pt x="165" y="118"/>
                      <a:pt x="159" y="115"/>
                      <a:pt x="157" y="115"/>
                    </a:cubicBezTo>
                    <a:cubicBezTo>
                      <a:pt x="156" y="115"/>
                      <a:pt x="156" y="116"/>
                      <a:pt x="158" y="118"/>
                    </a:cubicBezTo>
                    <a:cubicBezTo>
                      <a:pt x="165" y="118"/>
                      <a:pt x="172" y="125"/>
                      <a:pt x="178" y="125"/>
                    </a:cubicBezTo>
                    <a:lnTo>
                      <a:pt x="185" y="125"/>
                    </a:lnTo>
                    <a:lnTo>
                      <a:pt x="192" y="138"/>
                    </a:lnTo>
                    <a:lnTo>
                      <a:pt x="198" y="144"/>
                    </a:lnTo>
                    <a:lnTo>
                      <a:pt x="205" y="158"/>
                    </a:lnTo>
                    <a:lnTo>
                      <a:pt x="211" y="158"/>
                    </a:lnTo>
                    <a:cubicBezTo>
                      <a:pt x="211" y="162"/>
                      <a:pt x="211" y="164"/>
                      <a:pt x="210" y="164"/>
                    </a:cubicBezTo>
                    <a:cubicBezTo>
                      <a:pt x="209" y="164"/>
                      <a:pt x="209" y="163"/>
                      <a:pt x="209" y="163"/>
                    </a:cubicBezTo>
                    <a:lnTo>
                      <a:pt x="209" y="163"/>
                    </a:lnTo>
                    <a:cubicBezTo>
                      <a:pt x="211" y="168"/>
                      <a:pt x="211" y="173"/>
                      <a:pt x="211" y="178"/>
                    </a:cubicBezTo>
                    <a:lnTo>
                      <a:pt x="211" y="191"/>
                    </a:lnTo>
                    <a:lnTo>
                      <a:pt x="211" y="204"/>
                    </a:lnTo>
                    <a:lnTo>
                      <a:pt x="211" y="217"/>
                    </a:lnTo>
                    <a:lnTo>
                      <a:pt x="205" y="224"/>
                    </a:lnTo>
                    <a:lnTo>
                      <a:pt x="198" y="230"/>
                    </a:lnTo>
                    <a:lnTo>
                      <a:pt x="197" y="231"/>
                    </a:lnTo>
                    <a:lnTo>
                      <a:pt x="197" y="231"/>
                    </a:lnTo>
                    <a:cubicBezTo>
                      <a:pt x="195" y="218"/>
                      <a:pt x="183" y="209"/>
                      <a:pt x="169" y="209"/>
                    </a:cubicBezTo>
                    <a:cubicBezTo>
                      <a:pt x="168" y="209"/>
                      <a:pt x="166" y="209"/>
                      <a:pt x="165" y="209"/>
                    </a:cubicBezTo>
                    <a:lnTo>
                      <a:pt x="165" y="209"/>
                    </a:lnTo>
                    <a:lnTo>
                      <a:pt x="165" y="204"/>
                    </a:lnTo>
                    <a:lnTo>
                      <a:pt x="145" y="184"/>
                    </a:lnTo>
                    <a:lnTo>
                      <a:pt x="125" y="164"/>
                    </a:lnTo>
                    <a:lnTo>
                      <a:pt x="119" y="151"/>
                    </a:lnTo>
                    <a:lnTo>
                      <a:pt x="112" y="138"/>
                    </a:lnTo>
                    <a:cubicBezTo>
                      <a:pt x="112" y="131"/>
                      <a:pt x="106" y="118"/>
                      <a:pt x="106" y="111"/>
                    </a:cubicBezTo>
                    <a:lnTo>
                      <a:pt x="106" y="105"/>
                    </a:lnTo>
                    <a:close/>
                    <a:moveTo>
                      <a:pt x="143" y="227"/>
                    </a:moveTo>
                    <a:cubicBezTo>
                      <a:pt x="142" y="232"/>
                      <a:pt x="143" y="238"/>
                      <a:pt x="145" y="244"/>
                    </a:cubicBezTo>
                    <a:lnTo>
                      <a:pt x="139" y="230"/>
                    </a:lnTo>
                    <a:lnTo>
                      <a:pt x="143" y="227"/>
                    </a:lnTo>
                    <a:close/>
                    <a:moveTo>
                      <a:pt x="128" y="0"/>
                    </a:moveTo>
                    <a:cubicBezTo>
                      <a:pt x="98" y="0"/>
                      <a:pt x="67" y="8"/>
                      <a:pt x="40" y="19"/>
                    </a:cubicBezTo>
                    <a:cubicBezTo>
                      <a:pt x="13" y="26"/>
                      <a:pt x="0" y="39"/>
                      <a:pt x="0" y="65"/>
                    </a:cubicBezTo>
                    <a:cubicBezTo>
                      <a:pt x="0" y="98"/>
                      <a:pt x="7" y="125"/>
                      <a:pt x="13" y="151"/>
                    </a:cubicBezTo>
                    <a:cubicBezTo>
                      <a:pt x="26" y="184"/>
                      <a:pt x="40" y="217"/>
                      <a:pt x="66" y="237"/>
                    </a:cubicBezTo>
                    <a:cubicBezTo>
                      <a:pt x="74" y="245"/>
                      <a:pt x="84" y="253"/>
                      <a:pt x="95" y="260"/>
                    </a:cubicBezTo>
                    <a:lnTo>
                      <a:pt x="95" y="260"/>
                    </a:lnTo>
                    <a:cubicBezTo>
                      <a:pt x="84" y="267"/>
                      <a:pt x="74" y="281"/>
                      <a:pt x="79" y="296"/>
                    </a:cubicBezTo>
                    <a:cubicBezTo>
                      <a:pt x="79" y="303"/>
                      <a:pt x="86" y="310"/>
                      <a:pt x="92" y="316"/>
                    </a:cubicBezTo>
                    <a:cubicBezTo>
                      <a:pt x="99" y="336"/>
                      <a:pt x="112" y="343"/>
                      <a:pt x="132" y="349"/>
                    </a:cubicBezTo>
                    <a:cubicBezTo>
                      <a:pt x="142" y="352"/>
                      <a:pt x="154" y="354"/>
                      <a:pt x="166" y="354"/>
                    </a:cubicBezTo>
                    <a:cubicBezTo>
                      <a:pt x="178" y="354"/>
                      <a:pt x="192" y="352"/>
                      <a:pt x="205" y="349"/>
                    </a:cubicBezTo>
                    <a:cubicBezTo>
                      <a:pt x="244" y="336"/>
                      <a:pt x="284" y="303"/>
                      <a:pt x="304" y="263"/>
                    </a:cubicBezTo>
                    <a:cubicBezTo>
                      <a:pt x="324" y="211"/>
                      <a:pt x="324" y="158"/>
                      <a:pt x="304" y="111"/>
                    </a:cubicBezTo>
                    <a:cubicBezTo>
                      <a:pt x="284" y="65"/>
                      <a:pt x="238" y="32"/>
                      <a:pt x="192" y="12"/>
                    </a:cubicBezTo>
                    <a:cubicBezTo>
                      <a:pt x="172" y="4"/>
                      <a:pt x="150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" name="Google Shape;2590;p37"/>
              <p:cNvSpPr/>
              <p:nvPr/>
            </p:nvSpPr>
            <p:spPr>
              <a:xfrm>
                <a:off x="3810949" y="2367587"/>
                <a:ext cx="9855" cy="8956"/>
              </a:xfrm>
              <a:custGeom>
                <a:rect b="b" l="l" r="r" t="t"/>
                <a:pathLst>
                  <a:path extrusionOk="0" h="259" w="285">
                    <a:moveTo>
                      <a:pt x="146" y="80"/>
                    </a:moveTo>
                    <a:lnTo>
                      <a:pt x="152" y="87"/>
                    </a:lnTo>
                    <a:lnTo>
                      <a:pt x="158" y="89"/>
                    </a:lnTo>
                    <a:lnTo>
                      <a:pt x="158" y="89"/>
                    </a:lnTo>
                    <a:cubicBezTo>
                      <a:pt x="158" y="93"/>
                      <a:pt x="159" y="96"/>
                      <a:pt x="159" y="100"/>
                    </a:cubicBezTo>
                    <a:lnTo>
                      <a:pt x="165" y="106"/>
                    </a:lnTo>
                    <a:lnTo>
                      <a:pt x="165" y="106"/>
                    </a:lnTo>
                    <a:lnTo>
                      <a:pt x="171" y="117"/>
                    </a:lnTo>
                    <a:lnTo>
                      <a:pt x="165" y="133"/>
                    </a:lnTo>
                    <a:lnTo>
                      <a:pt x="172" y="120"/>
                    </a:lnTo>
                    <a:lnTo>
                      <a:pt x="169" y="129"/>
                    </a:lnTo>
                    <a:lnTo>
                      <a:pt x="169" y="129"/>
                    </a:lnTo>
                    <a:lnTo>
                      <a:pt x="165" y="133"/>
                    </a:lnTo>
                    <a:lnTo>
                      <a:pt x="165" y="133"/>
                    </a:lnTo>
                    <a:cubicBezTo>
                      <a:pt x="159" y="139"/>
                      <a:pt x="153" y="145"/>
                      <a:pt x="142" y="146"/>
                    </a:cubicBezTo>
                    <a:lnTo>
                      <a:pt x="142" y="146"/>
                    </a:lnTo>
                    <a:cubicBezTo>
                      <a:pt x="146" y="144"/>
                      <a:pt x="149" y="143"/>
                      <a:pt x="152" y="139"/>
                    </a:cubicBezTo>
                    <a:lnTo>
                      <a:pt x="152" y="139"/>
                    </a:lnTo>
                    <a:lnTo>
                      <a:pt x="139" y="146"/>
                    </a:lnTo>
                    <a:cubicBezTo>
                      <a:pt x="140" y="146"/>
                      <a:pt x="141" y="146"/>
                      <a:pt x="142" y="146"/>
                    </a:cubicBezTo>
                    <a:lnTo>
                      <a:pt x="142" y="146"/>
                    </a:lnTo>
                    <a:cubicBezTo>
                      <a:pt x="142" y="146"/>
                      <a:pt x="142" y="146"/>
                      <a:pt x="142" y="146"/>
                    </a:cubicBezTo>
                    <a:lnTo>
                      <a:pt x="119" y="146"/>
                    </a:lnTo>
                    <a:lnTo>
                      <a:pt x="122" y="147"/>
                    </a:lnTo>
                    <a:lnTo>
                      <a:pt x="122" y="147"/>
                    </a:lnTo>
                    <a:cubicBezTo>
                      <a:pt x="116" y="146"/>
                      <a:pt x="110" y="146"/>
                      <a:pt x="106" y="146"/>
                    </a:cubicBezTo>
                    <a:lnTo>
                      <a:pt x="119" y="146"/>
                    </a:lnTo>
                    <a:lnTo>
                      <a:pt x="109" y="141"/>
                    </a:lnTo>
                    <a:lnTo>
                      <a:pt x="109" y="141"/>
                    </a:lnTo>
                    <a:lnTo>
                      <a:pt x="105" y="135"/>
                    </a:lnTo>
                    <a:lnTo>
                      <a:pt x="105" y="135"/>
                    </a:lnTo>
                    <a:cubicBezTo>
                      <a:pt x="103" y="130"/>
                      <a:pt x="99" y="125"/>
                      <a:pt x="99" y="120"/>
                    </a:cubicBezTo>
                    <a:cubicBezTo>
                      <a:pt x="99" y="117"/>
                      <a:pt x="99" y="115"/>
                      <a:pt x="99" y="113"/>
                    </a:cubicBezTo>
                    <a:cubicBezTo>
                      <a:pt x="99" y="108"/>
                      <a:pt x="104" y="102"/>
                      <a:pt x="105" y="94"/>
                    </a:cubicBezTo>
                    <a:lnTo>
                      <a:pt x="105" y="94"/>
                    </a:lnTo>
                    <a:lnTo>
                      <a:pt x="106" y="93"/>
                    </a:lnTo>
                    <a:lnTo>
                      <a:pt x="113" y="87"/>
                    </a:lnTo>
                    <a:lnTo>
                      <a:pt x="106" y="87"/>
                    </a:lnTo>
                    <a:lnTo>
                      <a:pt x="113" y="80"/>
                    </a:lnTo>
                    <a:cubicBezTo>
                      <a:pt x="119" y="80"/>
                      <a:pt x="106" y="87"/>
                      <a:pt x="113" y="87"/>
                    </a:cubicBezTo>
                    <a:lnTo>
                      <a:pt x="119" y="80"/>
                    </a:lnTo>
                    <a:close/>
                    <a:moveTo>
                      <a:pt x="116" y="1"/>
                    </a:moveTo>
                    <a:cubicBezTo>
                      <a:pt x="74" y="1"/>
                      <a:pt x="34" y="26"/>
                      <a:pt x="14" y="67"/>
                    </a:cubicBezTo>
                    <a:cubicBezTo>
                      <a:pt x="7" y="80"/>
                      <a:pt x="0" y="93"/>
                      <a:pt x="0" y="113"/>
                    </a:cubicBezTo>
                    <a:cubicBezTo>
                      <a:pt x="0" y="126"/>
                      <a:pt x="0" y="139"/>
                      <a:pt x="0" y="153"/>
                    </a:cubicBezTo>
                    <a:cubicBezTo>
                      <a:pt x="7" y="179"/>
                      <a:pt x="20" y="205"/>
                      <a:pt x="40" y="225"/>
                    </a:cubicBezTo>
                    <a:cubicBezTo>
                      <a:pt x="66" y="245"/>
                      <a:pt x="99" y="258"/>
                      <a:pt x="132" y="258"/>
                    </a:cubicBezTo>
                    <a:cubicBezTo>
                      <a:pt x="159" y="258"/>
                      <a:pt x="192" y="252"/>
                      <a:pt x="218" y="238"/>
                    </a:cubicBezTo>
                    <a:cubicBezTo>
                      <a:pt x="251" y="219"/>
                      <a:pt x="278" y="172"/>
                      <a:pt x="284" y="133"/>
                    </a:cubicBezTo>
                    <a:cubicBezTo>
                      <a:pt x="284" y="106"/>
                      <a:pt x="278" y="80"/>
                      <a:pt x="258" y="60"/>
                    </a:cubicBezTo>
                    <a:cubicBezTo>
                      <a:pt x="242" y="44"/>
                      <a:pt x="221" y="32"/>
                      <a:pt x="199" y="32"/>
                    </a:cubicBezTo>
                    <a:cubicBezTo>
                      <a:pt x="198" y="32"/>
                      <a:pt x="196" y="32"/>
                      <a:pt x="194" y="32"/>
                    </a:cubicBezTo>
                    <a:lnTo>
                      <a:pt x="194" y="32"/>
                    </a:lnTo>
                    <a:cubicBezTo>
                      <a:pt x="183" y="22"/>
                      <a:pt x="168" y="13"/>
                      <a:pt x="152" y="7"/>
                    </a:cubicBezTo>
                    <a:cubicBezTo>
                      <a:pt x="140" y="3"/>
                      <a:pt x="128" y="1"/>
                      <a:pt x="1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" name="Google Shape;2591;p37"/>
              <p:cNvSpPr/>
              <p:nvPr/>
            </p:nvSpPr>
            <p:spPr>
              <a:xfrm>
                <a:off x="3823258" y="2378099"/>
                <a:ext cx="10996" cy="14453"/>
              </a:xfrm>
              <a:custGeom>
                <a:rect b="b" l="l" r="r" t="t"/>
                <a:pathLst>
                  <a:path extrusionOk="0" h="418" w="318">
                    <a:moveTo>
                      <a:pt x="153" y="119"/>
                    </a:moveTo>
                    <a:cubicBezTo>
                      <a:pt x="153" y="119"/>
                      <a:pt x="151" y="121"/>
                      <a:pt x="149" y="123"/>
                    </a:cubicBezTo>
                    <a:lnTo>
                      <a:pt x="149" y="123"/>
                    </a:lnTo>
                    <a:cubicBezTo>
                      <a:pt x="149" y="123"/>
                      <a:pt x="149" y="123"/>
                      <a:pt x="149" y="123"/>
                    </a:cubicBezTo>
                    <a:lnTo>
                      <a:pt x="149" y="123"/>
                    </a:lnTo>
                    <a:cubicBezTo>
                      <a:pt x="149" y="124"/>
                      <a:pt x="149" y="124"/>
                      <a:pt x="149" y="124"/>
                    </a:cubicBezTo>
                    <a:lnTo>
                      <a:pt x="149" y="124"/>
                    </a:lnTo>
                    <a:cubicBezTo>
                      <a:pt x="149" y="124"/>
                      <a:pt x="149" y="123"/>
                      <a:pt x="149" y="123"/>
                    </a:cubicBezTo>
                    <a:lnTo>
                      <a:pt x="149" y="123"/>
                    </a:lnTo>
                    <a:lnTo>
                      <a:pt x="153" y="119"/>
                    </a:lnTo>
                    <a:close/>
                    <a:moveTo>
                      <a:pt x="147" y="126"/>
                    </a:moveTo>
                    <a:lnTo>
                      <a:pt x="147" y="126"/>
                    </a:lnTo>
                    <a:cubicBezTo>
                      <a:pt x="147" y="126"/>
                      <a:pt x="147" y="127"/>
                      <a:pt x="147" y="127"/>
                    </a:cubicBezTo>
                    <a:lnTo>
                      <a:pt x="147" y="127"/>
                    </a:lnTo>
                    <a:cubicBezTo>
                      <a:pt x="145" y="128"/>
                      <a:pt x="144" y="129"/>
                      <a:pt x="144" y="129"/>
                    </a:cubicBezTo>
                    <a:cubicBezTo>
                      <a:pt x="143" y="129"/>
                      <a:pt x="144" y="128"/>
                      <a:pt x="146" y="126"/>
                    </a:cubicBezTo>
                    <a:close/>
                    <a:moveTo>
                      <a:pt x="153" y="119"/>
                    </a:moveTo>
                    <a:lnTo>
                      <a:pt x="159" y="126"/>
                    </a:lnTo>
                    <a:lnTo>
                      <a:pt x="166" y="133"/>
                    </a:lnTo>
                    <a:lnTo>
                      <a:pt x="179" y="152"/>
                    </a:lnTo>
                    <a:cubicBezTo>
                      <a:pt x="179" y="153"/>
                      <a:pt x="179" y="156"/>
                      <a:pt x="179" y="159"/>
                    </a:cubicBezTo>
                    <a:lnTo>
                      <a:pt x="186" y="179"/>
                    </a:lnTo>
                    <a:lnTo>
                      <a:pt x="186" y="185"/>
                    </a:lnTo>
                    <a:lnTo>
                      <a:pt x="186" y="192"/>
                    </a:lnTo>
                    <a:lnTo>
                      <a:pt x="186" y="205"/>
                    </a:lnTo>
                    <a:lnTo>
                      <a:pt x="186" y="218"/>
                    </a:lnTo>
                    <a:lnTo>
                      <a:pt x="186" y="225"/>
                    </a:lnTo>
                    <a:lnTo>
                      <a:pt x="179" y="245"/>
                    </a:lnTo>
                    <a:lnTo>
                      <a:pt x="179" y="251"/>
                    </a:lnTo>
                    <a:lnTo>
                      <a:pt x="173" y="265"/>
                    </a:lnTo>
                    <a:lnTo>
                      <a:pt x="166" y="275"/>
                    </a:lnTo>
                    <a:lnTo>
                      <a:pt x="166" y="275"/>
                    </a:lnTo>
                    <a:cubicBezTo>
                      <a:pt x="166" y="274"/>
                      <a:pt x="166" y="273"/>
                      <a:pt x="166" y="273"/>
                    </a:cubicBezTo>
                    <a:cubicBezTo>
                      <a:pt x="165" y="273"/>
                      <a:pt x="164" y="276"/>
                      <a:pt x="161" y="282"/>
                    </a:cubicBezTo>
                    <a:lnTo>
                      <a:pt x="161" y="282"/>
                    </a:lnTo>
                    <a:cubicBezTo>
                      <a:pt x="155" y="279"/>
                      <a:pt x="149" y="276"/>
                      <a:pt x="144" y="273"/>
                    </a:cubicBezTo>
                    <a:lnTo>
                      <a:pt x="144" y="273"/>
                    </a:lnTo>
                    <a:cubicBezTo>
                      <a:pt x="145" y="270"/>
                      <a:pt x="145" y="268"/>
                      <a:pt x="146" y="265"/>
                    </a:cubicBezTo>
                    <a:cubicBezTo>
                      <a:pt x="146" y="245"/>
                      <a:pt x="146" y="238"/>
                      <a:pt x="146" y="225"/>
                    </a:cubicBezTo>
                    <a:lnTo>
                      <a:pt x="140" y="205"/>
                    </a:lnTo>
                    <a:lnTo>
                      <a:pt x="140" y="192"/>
                    </a:lnTo>
                    <a:lnTo>
                      <a:pt x="140" y="172"/>
                    </a:lnTo>
                    <a:lnTo>
                      <a:pt x="140" y="167"/>
                    </a:lnTo>
                    <a:cubicBezTo>
                      <a:pt x="140" y="167"/>
                      <a:pt x="140" y="165"/>
                      <a:pt x="140" y="159"/>
                    </a:cubicBezTo>
                    <a:lnTo>
                      <a:pt x="146" y="139"/>
                    </a:lnTo>
                    <a:lnTo>
                      <a:pt x="146" y="133"/>
                    </a:lnTo>
                    <a:cubicBezTo>
                      <a:pt x="146" y="133"/>
                      <a:pt x="147" y="130"/>
                      <a:pt x="148" y="128"/>
                    </a:cubicBezTo>
                    <a:lnTo>
                      <a:pt x="148" y="128"/>
                    </a:lnTo>
                    <a:cubicBezTo>
                      <a:pt x="148" y="128"/>
                      <a:pt x="148" y="128"/>
                      <a:pt x="148" y="128"/>
                    </a:cubicBezTo>
                    <a:cubicBezTo>
                      <a:pt x="149" y="128"/>
                      <a:pt x="150" y="127"/>
                      <a:pt x="153" y="126"/>
                    </a:cubicBezTo>
                    <a:cubicBezTo>
                      <a:pt x="151" y="126"/>
                      <a:pt x="149" y="126"/>
                      <a:pt x="148" y="127"/>
                    </a:cubicBezTo>
                    <a:lnTo>
                      <a:pt x="148" y="127"/>
                    </a:lnTo>
                    <a:cubicBezTo>
                      <a:pt x="148" y="127"/>
                      <a:pt x="148" y="126"/>
                      <a:pt x="148" y="126"/>
                    </a:cubicBezTo>
                    <a:lnTo>
                      <a:pt x="153" y="126"/>
                    </a:lnTo>
                    <a:cubicBezTo>
                      <a:pt x="158" y="126"/>
                      <a:pt x="157" y="125"/>
                      <a:pt x="154" y="124"/>
                    </a:cubicBezTo>
                    <a:lnTo>
                      <a:pt x="154" y="124"/>
                    </a:lnTo>
                    <a:cubicBezTo>
                      <a:pt x="155" y="123"/>
                      <a:pt x="155" y="123"/>
                      <a:pt x="154" y="123"/>
                    </a:cubicBezTo>
                    <a:cubicBezTo>
                      <a:pt x="154" y="123"/>
                      <a:pt x="153" y="123"/>
                      <a:pt x="153" y="123"/>
                    </a:cubicBezTo>
                    <a:lnTo>
                      <a:pt x="153" y="123"/>
                    </a:lnTo>
                    <a:lnTo>
                      <a:pt x="153" y="119"/>
                    </a:lnTo>
                    <a:close/>
                    <a:moveTo>
                      <a:pt x="166" y="275"/>
                    </a:moveTo>
                    <a:cubicBezTo>
                      <a:pt x="166" y="275"/>
                      <a:pt x="166" y="276"/>
                      <a:pt x="166" y="278"/>
                    </a:cubicBezTo>
                    <a:lnTo>
                      <a:pt x="162" y="282"/>
                    </a:lnTo>
                    <a:lnTo>
                      <a:pt x="162" y="282"/>
                    </a:lnTo>
                    <a:cubicBezTo>
                      <a:pt x="161" y="282"/>
                      <a:pt x="161" y="282"/>
                      <a:pt x="161" y="282"/>
                    </a:cubicBezTo>
                    <a:lnTo>
                      <a:pt x="161" y="282"/>
                    </a:lnTo>
                    <a:lnTo>
                      <a:pt x="159" y="284"/>
                    </a:lnTo>
                    <a:cubicBezTo>
                      <a:pt x="160" y="283"/>
                      <a:pt x="160" y="283"/>
                      <a:pt x="161" y="282"/>
                    </a:cubicBezTo>
                    <a:lnTo>
                      <a:pt x="161" y="282"/>
                    </a:lnTo>
                    <a:cubicBezTo>
                      <a:pt x="161" y="282"/>
                      <a:pt x="161" y="282"/>
                      <a:pt x="161" y="282"/>
                    </a:cubicBezTo>
                    <a:lnTo>
                      <a:pt x="161" y="282"/>
                    </a:lnTo>
                    <a:lnTo>
                      <a:pt x="166" y="275"/>
                    </a:lnTo>
                    <a:close/>
                    <a:moveTo>
                      <a:pt x="156" y="0"/>
                    </a:moveTo>
                    <a:cubicBezTo>
                      <a:pt x="143" y="0"/>
                      <a:pt x="131" y="3"/>
                      <a:pt x="120" y="7"/>
                    </a:cubicBezTo>
                    <a:cubicBezTo>
                      <a:pt x="74" y="20"/>
                      <a:pt x="47" y="53"/>
                      <a:pt x="34" y="93"/>
                    </a:cubicBezTo>
                    <a:cubicBezTo>
                      <a:pt x="27" y="133"/>
                      <a:pt x="27" y="166"/>
                      <a:pt x="34" y="205"/>
                    </a:cubicBezTo>
                    <a:cubicBezTo>
                      <a:pt x="39" y="216"/>
                      <a:pt x="40" y="227"/>
                      <a:pt x="44" y="241"/>
                    </a:cubicBezTo>
                    <a:lnTo>
                      <a:pt x="44" y="241"/>
                    </a:lnTo>
                    <a:cubicBezTo>
                      <a:pt x="31" y="245"/>
                      <a:pt x="18" y="252"/>
                      <a:pt x="14" y="265"/>
                    </a:cubicBezTo>
                    <a:cubicBezTo>
                      <a:pt x="1" y="284"/>
                      <a:pt x="8" y="298"/>
                      <a:pt x="14" y="317"/>
                    </a:cubicBezTo>
                    <a:cubicBezTo>
                      <a:pt x="21" y="337"/>
                      <a:pt x="41" y="350"/>
                      <a:pt x="60" y="370"/>
                    </a:cubicBezTo>
                    <a:cubicBezTo>
                      <a:pt x="84" y="394"/>
                      <a:pt x="113" y="417"/>
                      <a:pt x="147" y="417"/>
                    </a:cubicBezTo>
                    <a:cubicBezTo>
                      <a:pt x="151" y="417"/>
                      <a:pt x="155" y="417"/>
                      <a:pt x="159" y="416"/>
                    </a:cubicBezTo>
                    <a:cubicBezTo>
                      <a:pt x="199" y="416"/>
                      <a:pt x="239" y="397"/>
                      <a:pt x="258" y="364"/>
                    </a:cubicBezTo>
                    <a:cubicBezTo>
                      <a:pt x="298" y="317"/>
                      <a:pt x="318" y="251"/>
                      <a:pt x="318" y="192"/>
                    </a:cubicBezTo>
                    <a:cubicBezTo>
                      <a:pt x="311" y="126"/>
                      <a:pt x="285" y="60"/>
                      <a:pt x="225" y="27"/>
                    </a:cubicBezTo>
                    <a:cubicBezTo>
                      <a:pt x="208" y="9"/>
                      <a:pt x="181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" name="Google Shape;2592;p37"/>
              <p:cNvSpPr/>
              <p:nvPr/>
            </p:nvSpPr>
            <p:spPr>
              <a:xfrm>
                <a:off x="3816896" y="2382628"/>
                <a:ext cx="10062" cy="10062"/>
              </a:xfrm>
              <a:custGeom>
                <a:rect b="b" l="l" r="r" t="t"/>
                <a:pathLst>
                  <a:path extrusionOk="0" h="291" w="291">
                    <a:moveTo>
                      <a:pt x="160" y="101"/>
                    </a:moveTo>
                    <a:lnTo>
                      <a:pt x="160" y="101"/>
                    </a:lnTo>
                    <a:cubicBezTo>
                      <a:pt x="162" y="101"/>
                      <a:pt x="164" y="102"/>
                      <a:pt x="167" y="103"/>
                    </a:cubicBezTo>
                    <a:lnTo>
                      <a:pt x="167" y="103"/>
                    </a:lnTo>
                    <a:lnTo>
                      <a:pt x="160" y="101"/>
                    </a:lnTo>
                    <a:close/>
                    <a:moveTo>
                      <a:pt x="126" y="114"/>
                    </a:moveTo>
                    <a:lnTo>
                      <a:pt x="119" y="126"/>
                    </a:lnTo>
                    <a:lnTo>
                      <a:pt x="119" y="126"/>
                    </a:lnTo>
                    <a:cubicBezTo>
                      <a:pt x="120" y="122"/>
                      <a:pt x="121" y="118"/>
                      <a:pt x="126" y="114"/>
                    </a:cubicBezTo>
                    <a:close/>
                    <a:moveTo>
                      <a:pt x="119" y="153"/>
                    </a:moveTo>
                    <a:lnTo>
                      <a:pt x="123" y="156"/>
                    </a:lnTo>
                    <a:lnTo>
                      <a:pt x="123" y="156"/>
                    </a:lnTo>
                    <a:lnTo>
                      <a:pt x="124" y="157"/>
                    </a:lnTo>
                    <a:lnTo>
                      <a:pt x="124" y="157"/>
                    </a:lnTo>
                    <a:lnTo>
                      <a:pt x="119" y="153"/>
                    </a:lnTo>
                    <a:close/>
                    <a:moveTo>
                      <a:pt x="123" y="156"/>
                    </a:moveTo>
                    <a:lnTo>
                      <a:pt x="132" y="160"/>
                    </a:lnTo>
                    <a:lnTo>
                      <a:pt x="139" y="167"/>
                    </a:lnTo>
                    <a:lnTo>
                      <a:pt x="124" y="157"/>
                    </a:lnTo>
                    <a:lnTo>
                      <a:pt x="124" y="157"/>
                    </a:lnTo>
                    <a:cubicBezTo>
                      <a:pt x="124" y="156"/>
                      <a:pt x="124" y="156"/>
                      <a:pt x="123" y="156"/>
                    </a:cubicBezTo>
                    <a:close/>
                    <a:moveTo>
                      <a:pt x="159" y="101"/>
                    </a:moveTo>
                    <a:lnTo>
                      <a:pt x="160" y="101"/>
                    </a:lnTo>
                    <a:lnTo>
                      <a:pt x="160" y="101"/>
                    </a:lnTo>
                    <a:cubicBezTo>
                      <a:pt x="160" y="101"/>
                      <a:pt x="159" y="101"/>
                      <a:pt x="159" y="101"/>
                    </a:cubicBezTo>
                    <a:lnTo>
                      <a:pt x="159" y="101"/>
                    </a:lnTo>
                    <a:lnTo>
                      <a:pt x="172" y="107"/>
                    </a:lnTo>
                    <a:lnTo>
                      <a:pt x="172" y="107"/>
                    </a:lnTo>
                    <a:cubicBezTo>
                      <a:pt x="170" y="105"/>
                      <a:pt x="168" y="104"/>
                      <a:pt x="167" y="103"/>
                    </a:cubicBezTo>
                    <a:lnTo>
                      <a:pt x="167" y="103"/>
                    </a:lnTo>
                    <a:lnTo>
                      <a:pt x="178" y="107"/>
                    </a:lnTo>
                    <a:lnTo>
                      <a:pt x="185" y="114"/>
                    </a:lnTo>
                    <a:lnTo>
                      <a:pt x="185" y="120"/>
                    </a:lnTo>
                    <a:cubicBezTo>
                      <a:pt x="192" y="134"/>
                      <a:pt x="192" y="147"/>
                      <a:pt x="185" y="160"/>
                    </a:cubicBezTo>
                    <a:lnTo>
                      <a:pt x="192" y="147"/>
                    </a:lnTo>
                    <a:lnTo>
                      <a:pt x="192" y="147"/>
                    </a:lnTo>
                    <a:cubicBezTo>
                      <a:pt x="188" y="153"/>
                      <a:pt x="187" y="161"/>
                      <a:pt x="185" y="168"/>
                    </a:cubicBezTo>
                    <a:lnTo>
                      <a:pt x="185" y="168"/>
                    </a:lnTo>
                    <a:cubicBezTo>
                      <a:pt x="177" y="168"/>
                      <a:pt x="168" y="170"/>
                      <a:pt x="159" y="173"/>
                    </a:cubicBezTo>
                    <a:lnTo>
                      <a:pt x="172" y="167"/>
                    </a:lnTo>
                    <a:cubicBezTo>
                      <a:pt x="167" y="167"/>
                      <a:pt x="160" y="170"/>
                      <a:pt x="154" y="170"/>
                    </a:cubicBezTo>
                    <a:cubicBezTo>
                      <a:pt x="153" y="170"/>
                      <a:pt x="153" y="170"/>
                      <a:pt x="153" y="169"/>
                    </a:cubicBezTo>
                    <a:lnTo>
                      <a:pt x="153" y="169"/>
                    </a:lnTo>
                    <a:cubicBezTo>
                      <a:pt x="151" y="169"/>
                      <a:pt x="150" y="168"/>
                      <a:pt x="148" y="168"/>
                    </a:cubicBezTo>
                    <a:lnTo>
                      <a:pt x="148" y="168"/>
                    </a:lnTo>
                    <a:lnTo>
                      <a:pt x="151" y="169"/>
                    </a:lnTo>
                    <a:lnTo>
                      <a:pt x="151" y="169"/>
                    </a:lnTo>
                    <a:cubicBezTo>
                      <a:pt x="149" y="169"/>
                      <a:pt x="148" y="168"/>
                      <a:pt x="147" y="168"/>
                    </a:cubicBezTo>
                    <a:lnTo>
                      <a:pt x="147" y="168"/>
                    </a:lnTo>
                    <a:cubicBezTo>
                      <a:pt x="147" y="168"/>
                      <a:pt x="148" y="168"/>
                      <a:pt x="148" y="168"/>
                    </a:cubicBezTo>
                    <a:lnTo>
                      <a:pt x="148" y="168"/>
                    </a:lnTo>
                    <a:lnTo>
                      <a:pt x="145" y="167"/>
                    </a:lnTo>
                    <a:lnTo>
                      <a:pt x="145" y="167"/>
                    </a:lnTo>
                    <a:cubicBezTo>
                      <a:pt x="146" y="167"/>
                      <a:pt x="146" y="167"/>
                      <a:pt x="147" y="168"/>
                    </a:cubicBezTo>
                    <a:lnTo>
                      <a:pt x="147" y="168"/>
                    </a:lnTo>
                    <a:cubicBezTo>
                      <a:pt x="141" y="167"/>
                      <a:pt x="136" y="167"/>
                      <a:pt x="132" y="167"/>
                    </a:cubicBezTo>
                    <a:lnTo>
                      <a:pt x="145" y="167"/>
                    </a:lnTo>
                    <a:cubicBezTo>
                      <a:pt x="139" y="167"/>
                      <a:pt x="132" y="160"/>
                      <a:pt x="126" y="154"/>
                    </a:cubicBezTo>
                    <a:lnTo>
                      <a:pt x="126" y="154"/>
                    </a:lnTo>
                    <a:lnTo>
                      <a:pt x="121" y="149"/>
                    </a:lnTo>
                    <a:lnTo>
                      <a:pt x="121" y="149"/>
                    </a:lnTo>
                    <a:cubicBezTo>
                      <a:pt x="119" y="142"/>
                      <a:pt x="119" y="138"/>
                      <a:pt x="119" y="134"/>
                    </a:cubicBezTo>
                    <a:cubicBezTo>
                      <a:pt x="119" y="131"/>
                      <a:pt x="119" y="129"/>
                      <a:pt x="119" y="127"/>
                    </a:cubicBezTo>
                    <a:lnTo>
                      <a:pt x="119" y="127"/>
                    </a:lnTo>
                    <a:lnTo>
                      <a:pt x="132" y="107"/>
                    </a:lnTo>
                    <a:lnTo>
                      <a:pt x="132" y="107"/>
                    </a:lnTo>
                    <a:lnTo>
                      <a:pt x="135" y="104"/>
                    </a:lnTo>
                    <a:lnTo>
                      <a:pt x="135" y="104"/>
                    </a:lnTo>
                    <a:lnTo>
                      <a:pt x="145" y="101"/>
                    </a:lnTo>
                    <a:lnTo>
                      <a:pt x="132" y="107"/>
                    </a:lnTo>
                    <a:lnTo>
                      <a:pt x="132" y="107"/>
                    </a:lnTo>
                    <a:lnTo>
                      <a:pt x="152" y="101"/>
                    </a:lnTo>
                    <a:cubicBezTo>
                      <a:pt x="154" y="101"/>
                      <a:pt x="157" y="101"/>
                      <a:pt x="159" y="101"/>
                    </a:cubicBezTo>
                    <a:lnTo>
                      <a:pt x="159" y="101"/>
                    </a:lnTo>
                    <a:lnTo>
                      <a:pt x="159" y="101"/>
                    </a:lnTo>
                    <a:close/>
                    <a:moveTo>
                      <a:pt x="147" y="0"/>
                    </a:moveTo>
                    <a:cubicBezTo>
                      <a:pt x="142" y="0"/>
                      <a:pt x="137" y="1"/>
                      <a:pt x="132" y="2"/>
                    </a:cubicBezTo>
                    <a:cubicBezTo>
                      <a:pt x="106" y="8"/>
                      <a:pt x="79" y="15"/>
                      <a:pt x="53" y="35"/>
                    </a:cubicBezTo>
                    <a:cubicBezTo>
                      <a:pt x="40" y="54"/>
                      <a:pt x="20" y="74"/>
                      <a:pt x="13" y="101"/>
                    </a:cubicBezTo>
                    <a:cubicBezTo>
                      <a:pt x="0" y="153"/>
                      <a:pt x="13" y="213"/>
                      <a:pt x="53" y="246"/>
                    </a:cubicBezTo>
                    <a:cubicBezTo>
                      <a:pt x="79" y="266"/>
                      <a:pt x="106" y="279"/>
                      <a:pt x="132" y="285"/>
                    </a:cubicBezTo>
                    <a:cubicBezTo>
                      <a:pt x="142" y="289"/>
                      <a:pt x="152" y="290"/>
                      <a:pt x="162" y="290"/>
                    </a:cubicBezTo>
                    <a:cubicBezTo>
                      <a:pt x="172" y="290"/>
                      <a:pt x="182" y="289"/>
                      <a:pt x="192" y="285"/>
                    </a:cubicBezTo>
                    <a:cubicBezTo>
                      <a:pt x="216" y="285"/>
                      <a:pt x="235" y="263"/>
                      <a:pt x="243" y="239"/>
                    </a:cubicBezTo>
                    <a:lnTo>
                      <a:pt x="243" y="239"/>
                    </a:lnTo>
                    <a:cubicBezTo>
                      <a:pt x="248" y="236"/>
                      <a:pt x="254" y="232"/>
                      <a:pt x="258" y="226"/>
                    </a:cubicBezTo>
                    <a:lnTo>
                      <a:pt x="251" y="226"/>
                    </a:lnTo>
                    <a:cubicBezTo>
                      <a:pt x="277" y="173"/>
                      <a:pt x="291" y="114"/>
                      <a:pt x="258" y="61"/>
                    </a:cubicBezTo>
                    <a:cubicBezTo>
                      <a:pt x="234" y="25"/>
                      <a:pt x="189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" name="Google Shape;2593;p37"/>
              <p:cNvSpPr/>
              <p:nvPr/>
            </p:nvSpPr>
            <p:spPr>
              <a:xfrm>
                <a:off x="3811156" y="2393382"/>
                <a:ext cx="18568" cy="15836"/>
              </a:xfrm>
              <a:custGeom>
                <a:rect b="b" l="l" r="r" t="t"/>
                <a:pathLst>
                  <a:path extrusionOk="0" h="458" w="537">
                    <a:moveTo>
                      <a:pt x="206" y="113"/>
                    </a:moveTo>
                    <a:cubicBezTo>
                      <a:pt x="206" y="113"/>
                      <a:pt x="219" y="120"/>
                      <a:pt x="212" y="120"/>
                    </a:cubicBezTo>
                    <a:lnTo>
                      <a:pt x="219" y="120"/>
                    </a:lnTo>
                    <a:cubicBezTo>
                      <a:pt x="219" y="120"/>
                      <a:pt x="223" y="124"/>
                      <a:pt x="225" y="126"/>
                    </a:cubicBezTo>
                    <a:lnTo>
                      <a:pt x="225" y="126"/>
                    </a:lnTo>
                    <a:lnTo>
                      <a:pt x="232" y="140"/>
                    </a:lnTo>
                    <a:lnTo>
                      <a:pt x="232" y="153"/>
                    </a:lnTo>
                    <a:cubicBezTo>
                      <a:pt x="232" y="153"/>
                      <a:pt x="236" y="161"/>
                      <a:pt x="238" y="161"/>
                    </a:cubicBezTo>
                    <a:cubicBezTo>
                      <a:pt x="238" y="161"/>
                      <a:pt x="239" y="161"/>
                      <a:pt x="239" y="159"/>
                    </a:cubicBezTo>
                    <a:lnTo>
                      <a:pt x="239" y="179"/>
                    </a:lnTo>
                    <a:cubicBezTo>
                      <a:pt x="239" y="186"/>
                      <a:pt x="232" y="206"/>
                      <a:pt x="225" y="212"/>
                    </a:cubicBezTo>
                    <a:cubicBezTo>
                      <a:pt x="223" y="219"/>
                      <a:pt x="220" y="226"/>
                      <a:pt x="215" y="235"/>
                    </a:cubicBezTo>
                    <a:lnTo>
                      <a:pt x="215" y="235"/>
                    </a:lnTo>
                    <a:cubicBezTo>
                      <a:pt x="210" y="231"/>
                      <a:pt x="204" y="229"/>
                      <a:pt x="198" y="229"/>
                    </a:cubicBezTo>
                    <a:cubicBezTo>
                      <a:pt x="193" y="229"/>
                      <a:pt x="189" y="230"/>
                      <a:pt x="186" y="232"/>
                    </a:cubicBezTo>
                    <a:lnTo>
                      <a:pt x="192" y="232"/>
                    </a:lnTo>
                    <a:lnTo>
                      <a:pt x="179" y="239"/>
                    </a:lnTo>
                    <a:lnTo>
                      <a:pt x="159" y="239"/>
                    </a:lnTo>
                    <a:lnTo>
                      <a:pt x="140" y="232"/>
                    </a:lnTo>
                    <a:lnTo>
                      <a:pt x="140" y="225"/>
                    </a:lnTo>
                    <a:lnTo>
                      <a:pt x="133" y="219"/>
                    </a:lnTo>
                    <a:lnTo>
                      <a:pt x="126" y="219"/>
                    </a:lnTo>
                    <a:lnTo>
                      <a:pt x="126" y="212"/>
                    </a:lnTo>
                    <a:cubicBezTo>
                      <a:pt x="124" y="207"/>
                      <a:pt x="123" y="206"/>
                      <a:pt x="123" y="206"/>
                    </a:cubicBezTo>
                    <a:lnTo>
                      <a:pt x="123" y="206"/>
                    </a:lnTo>
                    <a:cubicBezTo>
                      <a:pt x="123" y="206"/>
                      <a:pt x="123" y="208"/>
                      <a:pt x="123" y="208"/>
                    </a:cubicBezTo>
                    <a:cubicBezTo>
                      <a:pt x="122" y="208"/>
                      <a:pt x="121" y="207"/>
                      <a:pt x="120" y="206"/>
                    </a:cubicBezTo>
                    <a:lnTo>
                      <a:pt x="120" y="192"/>
                    </a:lnTo>
                    <a:cubicBezTo>
                      <a:pt x="120" y="189"/>
                      <a:pt x="120" y="188"/>
                      <a:pt x="120" y="188"/>
                    </a:cubicBezTo>
                    <a:cubicBezTo>
                      <a:pt x="120" y="188"/>
                      <a:pt x="121" y="191"/>
                      <a:pt x="122" y="191"/>
                    </a:cubicBezTo>
                    <a:cubicBezTo>
                      <a:pt x="123" y="191"/>
                      <a:pt x="125" y="189"/>
                      <a:pt x="126" y="186"/>
                    </a:cubicBezTo>
                    <a:lnTo>
                      <a:pt x="126" y="173"/>
                    </a:lnTo>
                    <a:lnTo>
                      <a:pt x="133" y="159"/>
                    </a:lnTo>
                    <a:lnTo>
                      <a:pt x="140" y="153"/>
                    </a:lnTo>
                    <a:lnTo>
                      <a:pt x="146" y="146"/>
                    </a:lnTo>
                    <a:lnTo>
                      <a:pt x="159" y="133"/>
                    </a:lnTo>
                    <a:lnTo>
                      <a:pt x="166" y="133"/>
                    </a:lnTo>
                    <a:cubicBezTo>
                      <a:pt x="179" y="120"/>
                      <a:pt x="186" y="120"/>
                      <a:pt x="199" y="120"/>
                    </a:cubicBezTo>
                    <a:lnTo>
                      <a:pt x="206" y="113"/>
                    </a:lnTo>
                    <a:close/>
                    <a:moveTo>
                      <a:pt x="395" y="257"/>
                    </a:moveTo>
                    <a:lnTo>
                      <a:pt x="397" y="258"/>
                    </a:lnTo>
                    <a:cubicBezTo>
                      <a:pt x="397" y="258"/>
                      <a:pt x="401" y="269"/>
                      <a:pt x="400" y="269"/>
                    </a:cubicBezTo>
                    <a:cubicBezTo>
                      <a:pt x="400" y="269"/>
                      <a:pt x="399" y="268"/>
                      <a:pt x="397" y="265"/>
                    </a:cubicBezTo>
                    <a:lnTo>
                      <a:pt x="397" y="265"/>
                    </a:lnTo>
                    <a:lnTo>
                      <a:pt x="404" y="278"/>
                    </a:lnTo>
                    <a:lnTo>
                      <a:pt x="404" y="291"/>
                    </a:lnTo>
                    <a:cubicBezTo>
                      <a:pt x="404" y="290"/>
                      <a:pt x="404" y="290"/>
                      <a:pt x="403" y="290"/>
                    </a:cubicBezTo>
                    <a:cubicBezTo>
                      <a:pt x="401" y="290"/>
                      <a:pt x="397" y="298"/>
                      <a:pt x="397" y="298"/>
                    </a:cubicBezTo>
                    <a:lnTo>
                      <a:pt x="397" y="305"/>
                    </a:lnTo>
                    <a:lnTo>
                      <a:pt x="397" y="311"/>
                    </a:lnTo>
                    <a:cubicBezTo>
                      <a:pt x="397" y="311"/>
                      <a:pt x="389" y="320"/>
                      <a:pt x="389" y="320"/>
                    </a:cubicBezTo>
                    <a:lnTo>
                      <a:pt x="389" y="320"/>
                    </a:lnTo>
                    <a:lnTo>
                      <a:pt x="377" y="331"/>
                    </a:lnTo>
                    <a:lnTo>
                      <a:pt x="371" y="338"/>
                    </a:lnTo>
                    <a:cubicBezTo>
                      <a:pt x="371" y="338"/>
                      <a:pt x="351" y="344"/>
                      <a:pt x="364" y="344"/>
                    </a:cubicBezTo>
                    <a:lnTo>
                      <a:pt x="334" y="344"/>
                    </a:lnTo>
                    <a:cubicBezTo>
                      <a:pt x="333" y="344"/>
                      <a:pt x="333" y="343"/>
                      <a:pt x="333" y="343"/>
                    </a:cubicBezTo>
                    <a:lnTo>
                      <a:pt x="333" y="343"/>
                    </a:lnTo>
                    <a:cubicBezTo>
                      <a:pt x="332" y="343"/>
                      <a:pt x="332" y="342"/>
                      <a:pt x="332" y="342"/>
                    </a:cubicBezTo>
                    <a:lnTo>
                      <a:pt x="332" y="342"/>
                    </a:lnTo>
                    <a:cubicBezTo>
                      <a:pt x="338" y="323"/>
                      <a:pt x="345" y="310"/>
                      <a:pt x="364" y="291"/>
                    </a:cubicBezTo>
                    <a:cubicBezTo>
                      <a:pt x="375" y="280"/>
                      <a:pt x="387" y="269"/>
                      <a:pt x="395" y="257"/>
                    </a:cubicBezTo>
                    <a:close/>
                    <a:moveTo>
                      <a:pt x="200" y="0"/>
                    </a:moveTo>
                    <a:cubicBezTo>
                      <a:pt x="132" y="0"/>
                      <a:pt x="65" y="50"/>
                      <a:pt x="34" y="106"/>
                    </a:cubicBezTo>
                    <a:cubicBezTo>
                      <a:pt x="1" y="166"/>
                      <a:pt x="1" y="252"/>
                      <a:pt x="60" y="291"/>
                    </a:cubicBezTo>
                    <a:cubicBezTo>
                      <a:pt x="84" y="311"/>
                      <a:pt x="115" y="323"/>
                      <a:pt x="145" y="323"/>
                    </a:cubicBezTo>
                    <a:cubicBezTo>
                      <a:pt x="155" y="323"/>
                      <a:pt x="164" y="322"/>
                      <a:pt x="173" y="319"/>
                    </a:cubicBezTo>
                    <a:lnTo>
                      <a:pt x="173" y="319"/>
                    </a:lnTo>
                    <a:cubicBezTo>
                      <a:pt x="174" y="335"/>
                      <a:pt x="181" y="350"/>
                      <a:pt x="192" y="357"/>
                    </a:cubicBezTo>
                    <a:cubicBezTo>
                      <a:pt x="200" y="365"/>
                      <a:pt x="212" y="370"/>
                      <a:pt x="224" y="372"/>
                    </a:cubicBezTo>
                    <a:lnTo>
                      <a:pt x="224" y="372"/>
                    </a:lnTo>
                    <a:cubicBezTo>
                      <a:pt x="230" y="402"/>
                      <a:pt x="248" y="428"/>
                      <a:pt x="278" y="443"/>
                    </a:cubicBezTo>
                    <a:cubicBezTo>
                      <a:pt x="300" y="453"/>
                      <a:pt x="321" y="458"/>
                      <a:pt x="343" y="458"/>
                    </a:cubicBezTo>
                    <a:cubicBezTo>
                      <a:pt x="446" y="458"/>
                      <a:pt x="537" y="349"/>
                      <a:pt x="509" y="245"/>
                    </a:cubicBezTo>
                    <a:cubicBezTo>
                      <a:pt x="495" y="194"/>
                      <a:pt x="462" y="153"/>
                      <a:pt x="418" y="130"/>
                    </a:cubicBezTo>
                    <a:lnTo>
                      <a:pt x="418" y="130"/>
                    </a:lnTo>
                    <a:cubicBezTo>
                      <a:pt x="416" y="125"/>
                      <a:pt x="413" y="119"/>
                      <a:pt x="410" y="113"/>
                    </a:cubicBezTo>
                    <a:cubicBezTo>
                      <a:pt x="403" y="94"/>
                      <a:pt x="382" y="84"/>
                      <a:pt x="361" y="84"/>
                    </a:cubicBezTo>
                    <a:cubicBezTo>
                      <a:pt x="350" y="84"/>
                      <a:pt x="339" y="87"/>
                      <a:pt x="331" y="94"/>
                    </a:cubicBezTo>
                    <a:lnTo>
                      <a:pt x="331" y="94"/>
                    </a:lnTo>
                    <a:cubicBezTo>
                      <a:pt x="309" y="46"/>
                      <a:pt x="266" y="11"/>
                      <a:pt x="212" y="1"/>
                    </a:cubicBezTo>
                    <a:cubicBezTo>
                      <a:pt x="208" y="0"/>
                      <a:pt x="204" y="0"/>
                      <a:pt x="2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4" name="Google Shape;2594;p37"/>
              <p:cNvSpPr/>
              <p:nvPr/>
            </p:nvSpPr>
            <p:spPr>
              <a:xfrm>
                <a:off x="3799746" y="2400851"/>
                <a:ext cx="13520" cy="16459"/>
              </a:xfrm>
              <a:custGeom>
                <a:rect b="b" l="l" r="r" t="t"/>
                <a:pathLst>
                  <a:path extrusionOk="0" h="476" w="391">
                    <a:moveTo>
                      <a:pt x="173" y="95"/>
                    </a:moveTo>
                    <a:cubicBezTo>
                      <a:pt x="166" y="95"/>
                      <a:pt x="173" y="95"/>
                      <a:pt x="179" y="102"/>
                    </a:cubicBezTo>
                    <a:lnTo>
                      <a:pt x="199" y="102"/>
                    </a:lnTo>
                    <a:cubicBezTo>
                      <a:pt x="186" y="102"/>
                      <a:pt x="199" y="108"/>
                      <a:pt x="206" y="108"/>
                    </a:cubicBezTo>
                    <a:lnTo>
                      <a:pt x="212" y="115"/>
                    </a:lnTo>
                    <a:lnTo>
                      <a:pt x="219" y="128"/>
                    </a:lnTo>
                    <a:lnTo>
                      <a:pt x="225" y="135"/>
                    </a:lnTo>
                    <a:lnTo>
                      <a:pt x="232" y="141"/>
                    </a:lnTo>
                    <a:lnTo>
                      <a:pt x="232" y="148"/>
                    </a:lnTo>
                    <a:lnTo>
                      <a:pt x="232" y="155"/>
                    </a:lnTo>
                    <a:lnTo>
                      <a:pt x="225" y="155"/>
                    </a:lnTo>
                    <a:lnTo>
                      <a:pt x="219" y="161"/>
                    </a:lnTo>
                    <a:lnTo>
                      <a:pt x="212" y="161"/>
                    </a:lnTo>
                    <a:lnTo>
                      <a:pt x="206" y="168"/>
                    </a:lnTo>
                    <a:lnTo>
                      <a:pt x="186" y="174"/>
                    </a:lnTo>
                    <a:cubicBezTo>
                      <a:pt x="175" y="177"/>
                      <a:pt x="165" y="180"/>
                      <a:pt x="155" y="184"/>
                    </a:cubicBezTo>
                    <a:lnTo>
                      <a:pt x="155" y="184"/>
                    </a:lnTo>
                    <a:cubicBezTo>
                      <a:pt x="150" y="183"/>
                      <a:pt x="145" y="182"/>
                      <a:pt x="140" y="181"/>
                    </a:cubicBezTo>
                    <a:cubicBezTo>
                      <a:pt x="133" y="174"/>
                      <a:pt x="126" y="168"/>
                      <a:pt x="120" y="161"/>
                    </a:cubicBezTo>
                    <a:cubicBezTo>
                      <a:pt x="120" y="155"/>
                      <a:pt x="113" y="148"/>
                      <a:pt x="113" y="141"/>
                    </a:cubicBezTo>
                    <a:cubicBezTo>
                      <a:pt x="106" y="128"/>
                      <a:pt x="106" y="128"/>
                      <a:pt x="113" y="122"/>
                    </a:cubicBezTo>
                    <a:lnTo>
                      <a:pt x="113" y="115"/>
                    </a:lnTo>
                    <a:lnTo>
                      <a:pt x="120" y="108"/>
                    </a:lnTo>
                    <a:lnTo>
                      <a:pt x="126" y="102"/>
                    </a:lnTo>
                    <a:lnTo>
                      <a:pt x="140" y="102"/>
                    </a:lnTo>
                    <a:cubicBezTo>
                      <a:pt x="140" y="102"/>
                      <a:pt x="153" y="95"/>
                      <a:pt x="146" y="95"/>
                    </a:cubicBezTo>
                    <a:close/>
                    <a:moveTo>
                      <a:pt x="186" y="359"/>
                    </a:moveTo>
                    <a:lnTo>
                      <a:pt x="186" y="366"/>
                    </a:lnTo>
                    <a:cubicBezTo>
                      <a:pt x="199" y="366"/>
                      <a:pt x="186" y="366"/>
                      <a:pt x="186" y="359"/>
                    </a:cubicBezTo>
                    <a:close/>
                    <a:moveTo>
                      <a:pt x="236" y="264"/>
                    </a:moveTo>
                    <a:lnTo>
                      <a:pt x="239" y="267"/>
                    </a:lnTo>
                    <a:lnTo>
                      <a:pt x="245" y="273"/>
                    </a:lnTo>
                    <a:lnTo>
                      <a:pt x="252" y="273"/>
                    </a:lnTo>
                    <a:lnTo>
                      <a:pt x="258" y="287"/>
                    </a:lnTo>
                    <a:lnTo>
                      <a:pt x="258" y="293"/>
                    </a:lnTo>
                    <a:cubicBezTo>
                      <a:pt x="259" y="294"/>
                      <a:pt x="259" y="294"/>
                      <a:pt x="259" y="294"/>
                    </a:cubicBezTo>
                    <a:lnTo>
                      <a:pt x="259" y="294"/>
                    </a:lnTo>
                    <a:cubicBezTo>
                      <a:pt x="259" y="295"/>
                      <a:pt x="258" y="297"/>
                      <a:pt x="258" y="300"/>
                    </a:cubicBezTo>
                    <a:lnTo>
                      <a:pt x="265" y="306"/>
                    </a:lnTo>
                    <a:cubicBezTo>
                      <a:pt x="265" y="311"/>
                      <a:pt x="265" y="319"/>
                      <a:pt x="265" y="319"/>
                    </a:cubicBezTo>
                    <a:lnTo>
                      <a:pt x="265" y="326"/>
                    </a:lnTo>
                    <a:lnTo>
                      <a:pt x="265" y="333"/>
                    </a:lnTo>
                    <a:cubicBezTo>
                      <a:pt x="265" y="336"/>
                      <a:pt x="265" y="338"/>
                      <a:pt x="265" y="339"/>
                    </a:cubicBezTo>
                    <a:cubicBezTo>
                      <a:pt x="263" y="342"/>
                      <a:pt x="260" y="344"/>
                      <a:pt x="258" y="346"/>
                    </a:cubicBezTo>
                    <a:lnTo>
                      <a:pt x="258" y="346"/>
                    </a:lnTo>
                    <a:lnTo>
                      <a:pt x="252" y="359"/>
                    </a:lnTo>
                    <a:lnTo>
                      <a:pt x="252" y="353"/>
                    </a:lnTo>
                    <a:lnTo>
                      <a:pt x="245" y="359"/>
                    </a:lnTo>
                    <a:lnTo>
                      <a:pt x="232" y="366"/>
                    </a:lnTo>
                    <a:lnTo>
                      <a:pt x="232" y="366"/>
                    </a:lnTo>
                    <a:cubicBezTo>
                      <a:pt x="236" y="364"/>
                      <a:pt x="238" y="363"/>
                      <a:pt x="238" y="363"/>
                    </a:cubicBezTo>
                    <a:lnTo>
                      <a:pt x="238" y="363"/>
                    </a:lnTo>
                    <a:cubicBezTo>
                      <a:pt x="237" y="363"/>
                      <a:pt x="230" y="366"/>
                      <a:pt x="225" y="366"/>
                    </a:cubicBezTo>
                    <a:cubicBezTo>
                      <a:pt x="225" y="373"/>
                      <a:pt x="212" y="373"/>
                      <a:pt x="225" y="373"/>
                    </a:cubicBezTo>
                    <a:lnTo>
                      <a:pt x="206" y="373"/>
                    </a:lnTo>
                    <a:lnTo>
                      <a:pt x="186" y="366"/>
                    </a:lnTo>
                    <a:lnTo>
                      <a:pt x="179" y="359"/>
                    </a:lnTo>
                    <a:lnTo>
                      <a:pt x="178" y="358"/>
                    </a:lnTo>
                    <a:lnTo>
                      <a:pt x="178" y="358"/>
                    </a:lnTo>
                    <a:cubicBezTo>
                      <a:pt x="179" y="358"/>
                      <a:pt x="179" y="356"/>
                      <a:pt x="179" y="353"/>
                    </a:cubicBezTo>
                    <a:lnTo>
                      <a:pt x="173" y="346"/>
                    </a:lnTo>
                    <a:lnTo>
                      <a:pt x="173" y="346"/>
                    </a:lnTo>
                    <a:cubicBezTo>
                      <a:pt x="175" y="348"/>
                      <a:pt x="175" y="349"/>
                      <a:pt x="175" y="349"/>
                    </a:cubicBezTo>
                    <a:cubicBezTo>
                      <a:pt x="176" y="349"/>
                      <a:pt x="173" y="344"/>
                      <a:pt x="173" y="339"/>
                    </a:cubicBezTo>
                    <a:lnTo>
                      <a:pt x="166" y="333"/>
                    </a:lnTo>
                    <a:lnTo>
                      <a:pt x="166" y="320"/>
                    </a:lnTo>
                    <a:lnTo>
                      <a:pt x="166" y="313"/>
                    </a:lnTo>
                    <a:lnTo>
                      <a:pt x="173" y="300"/>
                    </a:lnTo>
                    <a:lnTo>
                      <a:pt x="179" y="293"/>
                    </a:lnTo>
                    <a:cubicBezTo>
                      <a:pt x="179" y="293"/>
                      <a:pt x="188" y="285"/>
                      <a:pt x="184" y="285"/>
                    </a:cubicBezTo>
                    <a:cubicBezTo>
                      <a:pt x="183" y="285"/>
                      <a:pt x="182" y="285"/>
                      <a:pt x="179" y="287"/>
                    </a:cubicBezTo>
                    <a:lnTo>
                      <a:pt x="192" y="280"/>
                    </a:lnTo>
                    <a:lnTo>
                      <a:pt x="199" y="274"/>
                    </a:lnTo>
                    <a:lnTo>
                      <a:pt x="199" y="274"/>
                    </a:lnTo>
                    <a:cubicBezTo>
                      <a:pt x="197" y="276"/>
                      <a:pt x="196" y="276"/>
                      <a:pt x="196" y="276"/>
                    </a:cubicBezTo>
                    <a:cubicBezTo>
                      <a:pt x="197" y="276"/>
                      <a:pt x="201" y="273"/>
                      <a:pt x="206" y="273"/>
                    </a:cubicBezTo>
                    <a:cubicBezTo>
                      <a:pt x="215" y="270"/>
                      <a:pt x="225" y="267"/>
                      <a:pt x="236" y="264"/>
                    </a:cubicBezTo>
                    <a:close/>
                    <a:moveTo>
                      <a:pt x="165" y="1"/>
                    </a:moveTo>
                    <a:cubicBezTo>
                      <a:pt x="125" y="1"/>
                      <a:pt x="85" y="14"/>
                      <a:pt x="54" y="42"/>
                    </a:cubicBezTo>
                    <a:cubicBezTo>
                      <a:pt x="1" y="89"/>
                      <a:pt x="7" y="161"/>
                      <a:pt x="47" y="214"/>
                    </a:cubicBezTo>
                    <a:cubicBezTo>
                      <a:pt x="59" y="227"/>
                      <a:pt x="72" y="237"/>
                      <a:pt x="87" y="243"/>
                    </a:cubicBezTo>
                    <a:lnTo>
                      <a:pt x="87" y="243"/>
                    </a:lnTo>
                    <a:cubicBezTo>
                      <a:pt x="82" y="252"/>
                      <a:pt x="77" y="262"/>
                      <a:pt x="73" y="273"/>
                    </a:cubicBezTo>
                    <a:cubicBezTo>
                      <a:pt x="60" y="313"/>
                      <a:pt x="60" y="373"/>
                      <a:pt x="87" y="412"/>
                    </a:cubicBezTo>
                    <a:cubicBezTo>
                      <a:pt x="118" y="456"/>
                      <a:pt x="167" y="476"/>
                      <a:pt x="216" y="476"/>
                    </a:cubicBezTo>
                    <a:cubicBezTo>
                      <a:pt x="271" y="476"/>
                      <a:pt x="326" y="451"/>
                      <a:pt x="357" y="406"/>
                    </a:cubicBezTo>
                    <a:cubicBezTo>
                      <a:pt x="390" y="353"/>
                      <a:pt x="384" y="280"/>
                      <a:pt x="344" y="234"/>
                    </a:cubicBezTo>
                    <a:cubicBezTo>
                      <a:pt x="335" y="222"/>
                      <a:pt x="326" y="211"/>
                      <a:pt x="317" y="203"/>
                    </a:cubicBezTo>
                    <a:lnTo>
                      <a:pt x="317" y="203"/>
                    </a:lnTo>
                    <a:cubicBezTo>
                      <a:pt x="335" y="169"/>
                      <a:pt x="335" y="128"/>
                      <a:pt x="318" y="89"/>
                    </a:cubicBezTo>
                    <a:cubicBezTo>
                      <a:pt x="290" y="32"/>
                      <a:pt x="227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" name="Google Shape;2595;p37"/>
              <p:cNvSpPr/>
              <p:nvPr/>
            </p:nvSpPr>
            <p:spPr>
              <a:xfrm>
                <a:off x="3788785" y="2398050"/>
                <a:ext cx="10062" cy="13693"/>
              </a:xfrm>
              <a:custGeom>
                <a:rect b="b" l="l" r="r" t="t"/>
                <a:pathLst>
                  <a:path extrusionOk="0" h="396" w="291">
                    <a:moveTo>
                      <a:pt x="133" y="110"/>
                    </a:moveTo>
                    <a:lnTo>
                      <a:pt x="140" y="117"/>
                    </a:lnTo>
                    <a:lnTo>
                      <a:pt x="153" y="123"/>
                    </a:lnTo>
                    <a:lnTo>
                      <a:pt x="159" y="123"/>
                    </a:lnTo>
                    <a:lnTo>
                      <a:pt x="166" y="137"/>
                    </a:lnTo>
                    <a:lnTo>
                      <a:pt x="173" y="143"/>
                    </a:lnTo>
                    <a:lnTo>
                      <a:pt x="173" y="150"/>
                    </a:lnTo>
                    <a:cubicBezTo>
                      <a:pt x="175" y="152"/>
                      <a:pt x="175" y="153"/>
                      <a:pt x="175" y="153"/>
                    </a:cubicBezTo>
                    <a:cubicBezTo>
                      <a:pt x="176" y="153"/>
                      <a:pt x="173" y="148"/>
                      <a:pt x="173" y="143"/>
                    </a:cubicBezTo>
                    <a:lnTo>
                      <a:pt x="173" y="143"/>
                    </a:lnTo>
                    <a:lnTo>
                      <a:pt x="179" y="163"/>
                    </a:lnTo>
                    <a:lnTo>
                      <a:pt x="179" y="176"/>
                    </a:lnTo>
                    <a:cubicBezTo>
                      <a:pt x="178" y="178"/>
                      <a:pt x="177" y="178"/>
                      <a:pt x="177" y="178"/>
                    </a:cubicBezTo>
                    <a:cubicBezTo>
                      <a:pt x="175" y="178"/>
                      <a:pt x="179" y="170"/>
                      <a:pt x="179" y="170"/>
                    </a:cubicBezTo>
                    <a:lnTo>
                      <a:pt x="179" y="170"/>
                    </a:lnTo>
                    <a:lnTo>
                      <a:pt x="173" y="183"/>
                    </a:lnTo>
                    <a:lnTo>
                      <a:pt x="166" y="189"/>
                    </a:lnTo>
                    <a:cubicBezTo>
                      <a:pt x="173" y="183"/>
                      <a:pt x="173" y="183"/>
                      <a:pt x="166" y="183"/>
                    </a:cubicBezTo>
                    <a:lnTo>
                      <a:pt x="133" y="183"/>
                    </a:lnTo>
                    <a:cubicBezTo>
                      <a:pt x="127" y="183"/>
                      <a:pt x="121" y="183"/>
                      <a:pt x="115" y="185"/>
                    </a:cubicBezTo>
                    <a:lnTo>
                      <a:pt x="115" y="185"/>
                    </a:lnTo>
                    <a:lnTo>
                      <a:pt x="113" y="183"/>
                    </a:lnTo>
                    <a:cubicBezTo>
                      <a:pt x="110" y="179"/>
                      <a:pt x="110" y="179"/>
                      <a:pt x="110" y="179"/>
                    </a:cubicBezTo>
                    <a:cubicBezTo>
                      <a:pt x="110" y="179"/>
                      <a:pt x="110" y="179"/>
                      <a:pt x="107" y="176"/>
                    </a:cubicBezTo>
                    <a:cubicBezTo>
                      <a:pt x="107" y="170"/>
                      <a:pt x="107" y="163"/>
                      <a:pt x="107" y="156"/>
                    </a:cubicBezTo>
                    <a:lnTo>
                      <a:pt x="107" y="150"/>
                    </a:lnTo>
                    <a:lnTo>
                      <a:pt x="107" y="143"/>
                    </a:lnTo>
                    <a:lnTo>
                      <a:pt x="100" y="123"/>
                    </a:lnTo>
                    <a:cubicBezTo>
                      <a:pt x="100" y="123"/>
                      <a:pt x="102" y="117"/>
                      <a:pt x="103" y="114"/>
                    </a:cubicBezTo>
                    <a:lnTo>
                      <a:pt x="103" y="114"/>
                    </a:lnTo>
                    <a:lnTo>
                      <a:pt x="107" y="110"/>
                    </a:lnTo>
                    <a:close/>
                    <a:moveTo>
                      <a:pt x="115" y="1"/>
                    </a:moveTo>
                    <a:cubicBezTo>
                      <a:pt x="93" y="1"/>
                      <a:pt x="70" y="5"/>
                      <a:pt x="54" y="18"/>
                    </a:cubicBezTo>
                    <a:cubicBezTo>
                      <a:pt x="14" y="38"/>
                      <a:pt x="1" y="77"/>
                      <a:pt x="8" y="117"/>
                    </a:cubicBezTo>
                    <a:cubicBezTo>
                      <a:pt x="8" y="163"/>
                      <a:pt x="14" y="203"/>
                      <a:pt x="47" y="236"/>
                    </a:cubicBezTo>
                    <a:cubicBezTo>
                      <a:pt x="49" y="239"/>
                      <a:pt x="52" y="243"/>
                      <a:pt x="54" y="246"/>
                    </a:cubicBezTo>
                    <a:lnTo>
                      <a:pt x="54" y="246"/>
                    </a:lnTo>
                    <a:cubicBezTo>
                      <a:pt x="48" y="271"/>
                      <a:pt x="49" y="298"/>
                      <a:pt x="54" y="321"/>
                    </a:cubicBezTo>
                    <a:cubicBezTo>
                      <a:pt x="67" y="361"/>
                      <a:pt x="100" y="387"/>
                      <a:pt x="146" y="394"/>
                    </a:cubicBezTo>
                    <a:cubicBezTo>
                      <a:pt x="150" y="395"/>
                      <a:pt x="153" y="395"/>
                      <a:pt x="157" y="395"/>
                    </a:cubicBezTo>
                    <a:cubicBezTo>
                      <a:pt x="179" y="395"/>
                      <a:pt x="201" y="378"/>
                      <a:pt x="212" y="361"/>
                    </a:cubicBezTo>
                    <a:cubicBezTo>
                      <a:pt x="212" y="358"/>
                      <a:pt x="212" y="356"/>
                      <a:pt x="212" y="354"/>
                    </a:cubicBezTo>
                    <a:lnTo>
                      <a:pt x="212" y="348"/>
                    </a:lnTo>
                    <a:cubicBezTo>
                      <a:pt x="219" y="341"/>
                      <a:pt x="219" y="335"/>
                      <a:pt x="219" y="321"/>
                    </a:cubicBezTo>
                    <a:cubicBezTo>
                      <a:pt x="219" y="307"/>
                      <a:pt x="205" y="296"/>
                      <a:pt x="192" y="296"/>
                    </a:cubicBezTo>
                    <a:cubicBezTo>
                      <a:pt x="189" y="296"/>
                      <a:pt x="185" y="297"/>
                      <a:pt x="182" y="299"/>
                    </a:cubicBezTo>
                    <a:lnTo>
                      <a:pt x="182" y="299"/>
                    </a:lnTo>
                    <a:cubicBezTo>
                      <a:pt x="180" y="298"/>
                      <a:pt x="177" y="297"/>
                      <a:pt x="174" y="296"/>
                    </a:cubicBezTo>
                    <a:lnTo>
                      <a:pt x="174" y="296"/>
                    </a:lnTo>
                    <a:cubicBezTo>
                      <a:pt x="239" y="287"/>
                      <a:pt x="290" y="224"/>
                      <a:pt x="285" y="156"/>
                    </a:cubicBezTo>
                    <a:cubicBezTo>
                      <a:pt x="278" y="84"/>
                      <a:pt x="225" y="24"/>
                      <a:pt x="153" y="5"/>
                    </a:cubicBezTo>
                    <a:cubicBezTo>
                      <a:pt x="141" y="2"/>
                      <a:pt x="128" y="1"/>
                      <a:pt x="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6" name="Google Shape;2596;p37"/>
              <p:cNvSpPr/>
              <p:nvPr/>
            </p:nvSpPr>
            <p:spPr>
              <a:xfrm>
                <a:off x="3824883" y="2433699"/>
                <a:ext cx="15076" cy="11756"/>
              </a:xfrm>
              <a:custGeom>
                <a:rect b="b" l="l" r="r" t="t"/>
                <a:pathLst>
                  <a:path extrusionOk="0" h="340" w="436">
                    <a:moveTo>
                      <a:pt x="126" y="202"/>
                    </a:moveTo>
                    <a:cubicBezTo>
                      <a:pt x="126" y="202"/>
                      <a:pt x="127" y="202"/>
                      <a:pt x="128" y="202"/>
                    </a:cubicBezTo>
                    <a:lnTo>
                      <a:pt x="128" y="202"/>
                    </a:lnTo>
                    <a:cubicBezTo>
                      <a:pt x="128" y="202"/>
                      <a:pt x="128" y="203"/>
                      <a:pt x="127" y="203"/>
                    </a:cubicBezTo>
                    <a:lnTo>
                      <a:pt x="127" y="203"/>
                    </a:lnTo>
                    <a:cubicBezTo>
                      <a:pt x="127" y="203"/>
                      <a:pt x="126" y="202"/>
                      <a:pt x="126" y="202"/>
                    </a:cubicBezTo>
                    <a:lnTo>
                      <a:pt x="126" y="202"/>
                    </a:lnTo>
                    <a:lnTo>
                      <a:pt x="126" y="202"/>
                    </a:lnTo>
                    <a:close/>
                    <a:moveTo>
                      <a:pt x="309" y="106"/>
                    </a:moveTo>
                    <a:cubicBezTo>
                      <a:pt x="310" y="106"/>
                      <a:pt x="313" y="109"/>
                      <a:pt x="312" y="113"/>
                    </a:cubicBezTo>
                    <a:lnTo>
                      <a:pt x="312" y="113"/>
                    </a:lnTo>
                    <a:cubicBezTo>
                      <a:pt x="311" y="112"/>
                      <a:pt x="311" y="111"/>
                      <a:pt x="311" y="109"/>
                    </a:cubicBezTo>
                    <a:cubicBezTo>
                      <a:pt x="311" y="110"/>
                      <a:pt x="311" y="112"/>
                      <a:pt x="311" y="113"/>
                    </a:cubicBezTo>
                    <a:cubicBezTo>
                      <a:pt x="308" y="113"/>
                      <a:pt x="302" y="116"/>
                      <a:pt x="311" y="116"/>
                    </a:cubicBezTo>
                    <a:lnTo>
                      <a:pt x="311" y="129"/>
                    </a:lnTo>
                    <a:lnTo>
                      <a:pt x="304" y="136"/>
                    </a:lnTo>
                    <a:lnTo>
                      <a:pt x="297" y="142"/>
                    </a:lnTo>
                    <a:cubicBezTo>
                      <a:pt x="291" y="155"/>
                      <a:pt x="278" y="162"/>
                      <a:pt x="271" y="169"/>
                    </a:cubicBezTo>
                    <a:lnTo>
                      <a:pt x="265" y="172"/>
                    </a:lnTo>
                    <a:lnTo>
                      <a:pt x="265" y="172"/>
                    </a:lnTo>
                    <a:cubicBezTo>
                      <a:pt x="266" y="171"/>
                      <a:pt x="266" y="170"/>
                      <a:pt x="266" y="170"/>
                    </a:cubicBezTo>
                    <a:lnTo>
                      <a:pt x="266" y="170"/>
                    </a:lnTo>
                    <a:cubicBezTo>
                      <a:pt x="266" y="170"/>
                      <a:pt x="264" y="172"/>
                      <a:pt x="258" y="175"/>
                    </a:cubicBezTo>
                    <a:lnTo>
                      <a:pt x="265" y="172"/>
                    </a:lnTo>
                    <a:lnTo>
                      <a:pt x="265" y="172"/>
                    </a:lnTo>
                    <a:cubicBezTo>
                      <a:pt x="265" y="172"/>
                      <a:pt x="264" y="174"/>
                      <a:pt x="264" y="175"/>
                    </a:cubicBezTo>
                    <a:lnTo>
                      <a:pt x="244" y="182"/>
                    </a:lnTo>
                    <a:lnTo>
                      <a:pt x="225" y="195"/>
                    </a:lnTo>
                    <a:lnTo>
                      <a:pt x="218" y="202"/>
                    </a:lnTo>
                    <a:cubicBezTo>
                      <a:pt x="205" y="202"/>
                      <a:pt x="192" y="208"/>
                      <a:pt x="178" y="208"/>
                    </a:cubicBezTo>
                    <a:lnTo>
                      <a:pt x="172" y="215"/>
                    </a:lnTo>
                    <a:cubicBezTo>
                      <a:pt x="172" y="213"/>
                      <a:pt x="170" y="212"/>
                      <a:pt x="169" y="212"/>
                    </a:cubicBezTo>
                    <a:cubicBezTo>
                      <a:pt x="166" y="212"/>
                      <a:pt x="163" y="215"/>
                      <a:pt x="172" y="215"/>
                    </a:cubicBezTo>
                    <a:lnTo>
                      <a:pt x="152" y="215"/>
                    </a:lnTo>
                    <a:cubicBezTo>
                      <a:pt x="150" y="213"/>
                      <a:pt x="148" y="212"/>
                      <a:pt x="146" y="212"/>
                    </a:cubicBezTo>
                    <a:lnTo>
                      <a:pt x="146" y="212"/>
                    </a:lnTo>
                    <a:lnTo>
                      <a:pt x="152" y="215"/>
                    </a:lnTo>
                    <a:lnTo>
                      <a:pt x="145" y="215"/>
                    </a:lnTo>
                    <a:cubicBezTo>
                      <a:pt x="141" y="215"/>
                      <a:pt x="143" y="212"/>
                      <a:pt x="146" y="212"/>
                    </a:cubicBezTo>
                    <a:cubicBezTo>
                      <a:pt x="146" y="212"/>
                      <a:pt x="146" y="212"/>
                      <a:pt x="146" y="212"/>
                    </a:cubicBezTo>
                    <a:lnTo>
                      <a:pt x="146" y="212"/>
                    </a:lnTo>
                    <a:lnTo>
                      <a:pt x="139" y="208"/>
                    </a:lnTo>
                    <a:lnTo>
                      <a:pt x="134" y="208"/>
                    </a:lnTo>
                    <a:cubicBezTo>
                      <a:pt x="134" y="209"/>
                      <a:pt x="133" y="210"/>
                      <a:pt x="133" y="210"/>
                    </a:cubicBezTo>
                    <a:cubicBezTo>
                      <a:pt x="132" y="210"/>
                      <a:pt x="132" y="210"/>
                      <a:pt x="132" y="208"/>
                    </a:cubicBezTo>
                    <a:lnTo>
                      <a:pt x="127" y="203"/>
                    </a:lnTo>
                    <a:lnTo>
                      <a:pt x="127" y="203"/>
                    </a:lnTo>
                    <a:cubicBezTo>
                      <a:pt x="127" y="203"/>
                      <a:pt x="127" y="203"/>
                      <a:pt x="127" y="203"/>
                    </a:cubicBezTo>
                    <a:lnTo>
                      <a:pt x="127" y="203"/>
                    </a:lnTo>
                    <a:cubicBezTo>
                      <a:pt x="129" y="205"/>
                      <a:pt x="131" y="206"/>
                      <a:pt x="132" y="207"/>
                    </a:cubicBezTo>
                    <a:lnTo>
                      <a:pt x="132" y="207"/>
                    </a:lnTo>
                    <a:lnTo>
                      <a:pt x="132" y="208"/>
                    </a:lnTo>
                    <a:lnTo>
                      <a:pt x="134" y="208"/>
                    </a:lnTo>
                    <a:cubicBezTo>
                      <a:pt x="134" y="208"/>
                      <a:pt x="134" y="208"/>
                      <a:pt x="134" y="208"/>
                    </a:cubicBezTo>
                    <a:lnTo>
                      <a:pt x="134" y="208"/>
                    </a:lnTo>
                    <a:cubicBezTo>
                      <a:pt x="135" y="208"/>
                      <a:pt x="135" y="208"/>
                      <a:pt x="134" y="207"/>
                    </a:cubicBezTo>
                    <a:lnTo>
                      <a:pt x="134" y="207"/>
                    </a:lnTo>
                    <a:cubicBezTo>
                      <a:pt x="134" y="206"/>
                      <a:pt x="133" y="205"/>
                      <a:pt x="132" y="204"/>
                    </a:cubicBezTo>
                    <a:lnTo>
                      <a:pt x="132" y="204"/>
                    </a:lnTo>
                    <a:lnTo>
                      <a:pt x="132" y="202"/>
                    </a:lnTo>
                    <a:lnTo>
                      <a:pt x="132" y="195"/>
                    </a:lnTo>
                    <a:lnTo>
                      <a:pt x="132" y="188"/>
                    </a:lnTo>
                    <a:lnTo>
                      <a:pt x="139" y="182"/>
                    </a:lnTo>
                    <a:cubicBezTo>
                      <a:pt x="139" y="182"/>
                      <a:pt x="146" y="171"/>
                      <a:pt x="144" y="171"/>
                    </a:cubicBezTo>
                    <a:lnTo>
                      <a:pt x="144" y="171"/>
                    </a:lnTo>
                    <a:cubicBezTo>
                      <a:pt x="144" y="171"/>
                      <a:pt x="142" y="172"/>
                      <a:pt x="139" y="175"/>
                    </a:cubicBezTo>
                    <a:lnTo>
                      <a:pt x="152" y="162"/>
                    </a:lnTo>
                    <a:lnTo>
                      <a:pt x="159" y="155"/>
                    </a:lnTo>
                    <a:cubicBezTo>
                      <a:pt x="159" y="155"/>
                      <a:pt x="167" y="147"/>
                      <a:pt x="164" y="147"/>
                    </a:cubicBezTo>
                    <a:cubicBezTo>
                      <a:pt x="163" y="147"/>
                      <a:pt x="161" y="148"/>
                      <a:pt x="159" y="149"/>
                    </a:cubicBezTo>
                    <a:cubicBezTo>
                      <a:pt x="172" y="142"/>
                      <a:pt x="185" y="136"/>
                      <a:pt x="198" y="129"/>
                    </a:cubicBezTo>
                    <a:lnTo>
                      <a:pt x="205" y="122"/>
                    </a:lnTo>
                    <a:lnTo>
                      <a:pt x="218" y="122"/>
                    </a:lnTo>
                    <a:cubicBezTo>
                      <a:pt x="225" y="122"/>
                      <a:pt x="231" y="116"/>
                      <a:pt x="238" y="116"/>
                    </a:cubicBezTo>
                    <a:cubicBezTo>
                      <a:pt x="241" y="114"/>
                      <a:pt x="246" y="113"/>
                      <a:pt x="250" y="112"/>
                    </a:cubicBezTo>
                    <a:lnTo>
                      <a:pt x="250" y="112"/>
                    </a:lnTo>
                    <a:cubicBezTo>
                      <a:pt x="258" y="119"/>
                      <a:pt x="268" y="123"/>
                      <a:pt x="279" y="123"/>
                    </a:cubicBezTo>
                    <a:cubicBezTo>
                      <a:pt x="290" y="123"/>
                      <a:pt x="301" y="119"/>
                      <a:pt x="311" y="109"/>
                    </a:cubicBezTo>
                    <a:cubicBezTo>
                      <a:pt x="309" y="107"/>
                      <a:pt x="308" y="106"/>
                      <a:pt x="309" y="106"/>
                    </a:cubicBezTo>
                    <a:close/>
                    <a:moveTo>
                      <a:pt x="330" y="0"/>
                    </a:moveTo>
                    <a:cubicBezTo>
                      <a:pt x="305" y="0"/>
                      <a:pt x="281" y="9"/>
                      <a:pt x="264" y="25"/>
                    </a:cubicBezTo>
                    <a:lnTo>
                      <a:pt x="264" y="25"/>
                    </a:lnTo>
                    <a:cubicBezTo>
                      <a:pt x="263" y="25"/>
                      <a:pt x="261" y="25"/>
                      <a:pt x="260" y="25"/>
                    </a:cubicBezTo>
                    <a:cubicBezTo>
                      <a:pt x="249" y="25"/>
                      <a:pt x="238" y="27"/>
                      <a:pt x="225" y="30"/>
                    </a:cubicBezTo>
                    <a:cubicBezTo>
                      <a:pt x="185" y="30"/>
                      <a:pt x="145" y="43"/>
                      <a:pt x="106" y="63"/>
                    </a:cubicBezTo>
                    <a:cubicBezTo>
                      <a:pt x="73" y="83"/>
                      <a:pt x="40" y="116"/>
                      <a:pt x="27" y="149"/>
                    </a:cubicBezTo>
                    <a:cubicBezTo>
                      <a:pt x="0" y="195"/>
                      <a:pt x="7" y="248"/>
                      <a:pt x="40" y="287"/>
                    </a:cubicBezTo>
                    <a:cubicBezTo>
                      <a:pt x="70" y="325"/>
                      <a:pt x="116" y="339"/>
                      <a:pt x="163" y="339"/>
                    </a:cubicBezTo>
                    <a:cubicBezTo>
                      <a:pt x="198" y="339"/>
                      <a:pt x="233" y="332"/>
                      <a:pt x="264" y="321"/>
                    </a:cubicBezTo>
                    <a:cubicBezTo>
                      <a:pt x="344" y="287"/>
                      <a:pt x="429" y="221"/>
                      <a:pt x="436" y="129"/>
                    </a:cubicBezTo>
                    <a:cubicBezTo>
                      <a:pt x="436" y="76"/>
                      <a:pt x="403" y="23"/>
                      <a:pt x="357" y="4"/>
                    </a:cubicBezTo>
                    <a:cubicBezTo>
                      <a:pt x="348" y="1"/>
                      <a:pt x="339" y="0"/>
                      <a:pt x="3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7" name="Google Shape;2597;p37"/>
              <p:cNvSpPr/>
              <p:nvPr/>
            </p:nvSpPr>
            <p:spPr>
              <a:xfrm>
                <a:off x="3843832" y="2426300"/>
                <a:ext cx="13727" cy="12655"/>
              </a:xfrm>
              <a:custGeom>
                <a:rect b="b" l="l" r="r" t="t"/>
                <a:pathLst>
                  <a:path extrusionOk="0" h="366" w="397">
                    <a:moveTo>
                      <a:pt x="245" y="119"/>
                    </a:moveTo>
                    <a:lnTo>
                      <a:pt x="245" y="119"/>
                    </a:lnTo>
                    <a:lnTo>
                      <a:pt x="245" y="119"/>
                    </a:lnTo>
                    <a:cubicBezTo>
                      <a:pt x="245" y="119"/>
                      <a:pt x="246" y="119"/>
                      <a:pt x="248" y="120"/>
                    </a:cubicBezTo>
                    <a:lnTo>
                      <a:pt x="248" y="120"/>
                    </a:lnTo>
                    <a:cubicBezTo>
                      <a:pt x="247" y="119"/>
                      <a:pt x="246" y="119"/>
                      <a:pt x="245" y="119"/>
                    </a:cubicBezTo>
                    <a:close/>
                    <a:moveTo>
                      <a:pt x="253" y="125"/>
                    </a:moveTo>
                    <a:cubicBezTo>
                      <a:pt x="254" y="126"/>
                      <a:pt x="254" y="127"/>
                      <a:pt x="254" y="127"/>
                    </a:cubicBezTo>
                    <a:cubicBezTo>
                      <a:pt x="253" y="127"/>
                      <a:pt x="252" y="126"/>
                      <a:pt x="251" y="125"/>
                    </a:cubicBezTo>
                    <a:lnTo>
                      <a:pt x="251" y="125"/>
                    </a:lnTo>
                    <a:cubicBezTo>
                      <a:pt x="251" y="125"/>
                      <a:pt x="251" y="125"/>
                      <a:pt x="251" y="125"/>
                    </a:cubicBezTo>
                    <a:lnTo>
                      <a:pt x="251" y="125"/>
                    </a:lnTo>
                    <a:lnTo>
                      <a:pt x="251" y="125"/>
                    </a:lnTo>
                    <a:cubicBezTo>
                      <a:pt x="252" y="125"/>
                      <a:pt x="253" y="125"/>
                      <a:pt x="253" y="125"/>
                    </a:cubicBezTo>
                    <a:close/>
                    <a:moveTo>
                      <a:pt x="251" y="119"/>
                    </a:moveTo>
                    <a:cubicBezTo>
                      <a:pt x="256" y="121"/>
                      <a:pt x="256" y="121"/>
                      <a:pt x="255" y="121"/>
                    </a:cubicBezTo>
                    <a:cubicBezTo>
                      <a:pt x="254" y="121"/>
                      <a:pt x="251" y="120"/>
                      <a:pt x="248" y="120"/>
                    </a:cubicBezTo>
                    <a:lnTo>
                      <a:pt x="248" y="120"/>
                    </a:lnTo>
                    <a:cubicBezTo>
                      <a:pt x="249" y="120"/>
                      <a:pt x="251" y="122"/>
                      <a:pt x="252" y="123"/>
                    </a:cubicBezTo>
                    <a:lnTo>
                      <a:pt x="252" y="123"/>
                    </a:lnTo>
                    <a:cubicBezTo>
                      <a:pt x="249" y="121"/>
                      <a:pt x="245" y="119"/>
                      <a:pt x="245" y="119"/>
                    </a:cubicBezTo>
                    <a:lnTo>
                      <a:pt x="245" y="119"/>
                    </a:lnTo>
                    <a:lnTo>
                      <a:pt x="250" y="124"/>
                    </a:lnTo>
                    <a:lnTo>
                      <a:pt x="250" y="124"/>
                    </a:lnTo>
                    <a:cubicBezTo>
                      <a:pt x="251" y="126"/>
                      <a:pt x="253" y="132"/>
                      <a:pt x="253" y="132"/>
                    </a:cubicBezTo>
                    <a:cubicBezTo>
                      <a:pt x="253" y="132"/>
                      <a:pt x="253" y="130"/>
                      <a:pt x="251" y="125"/>
                    </a:cubicBezTo>
                    <a:lnTo>
                      <a:pt x="251" y="125"/>
                    </a:lnTo>
                    <a:lnTo>
                      <a:pt x="258" y="138"/>
                    </a:lnTo>
                    <a:lnTo>
                      <a:pt x="258" y="152"/>
                    </a:lnTo>
                    <a:cubicBezTo>
                      <a:pt x="258" y="153"/>
                      <a:pt x="258" y="155"/>
                      <a:pt x="258" y="158"/>
                    </a:cubicBezTo>
                    <a:lnTo>
                      <a:pt x="254" y="162"/>
                    </a:lnTo>
                    <a:lnTo>
                      <a:pt x="254" y="162"/>
                    </a:lnTo>
                    <a:cubicBezTo>
                      <a:pt x="254" y="161"/>
                      <a:pt x="254" y="161"/>
                      <a:pt x="254" y="161"/>
                    </a:cubicBezTo>
                    <a:lnTo>
                      <a:pt x="254" y="161"/>
                    </a:lnTo>
                    <a:cubicBezTo>
                      <a:pt x="253" y="161"/>
                      <a:pt x="253" y="162"/>
                      <a:pt x="251" y="165"/>
                    </a:cubicBezTo>
                    <a:lnTo>
                      <a:pt x="245" y="178"/>
                    </a:lnTo>
                    <a:lnTo>
                      <a:pt x="238" y="191"/>
                    </a:lnTo>
                    <a:lnTo>
                      <a:pt x="218" y="204"/>
                    </a:lnTo>
                    <a:lnTo>
                      <a:pt x="212" y="211"/>
                    </a:lnTo>
                    <a:lnTo>
                      <a:pt x="192" y="224"/>
                    </a:lnTo>
                    <a:lnTo>
                      <a:pt x="172" y="237"/>
                    </a:lnTo>
                    <a:cubicBezTo>
                      <a:pt x="161" y="243"/>
                      <a:pt x="154" y="253"/>
                      <a:pt x="145" y="264"/>
                    </a:cubicBezTo>
                    <a:lnTo>
                      <a:pt x="139" y="264"/>
                    </a:lnTo>
                    <a:lnTo>
                      <a:pt x="132" y="257"/>
                    </a:lnTo>
                    <a:cubicBezTo>
                      <a:pt x="131" y="256"/>
                      <a:pt x="130" y="255"/>
                      <a:pt x="130" y="255"/>
                    </a:cubicBezTo>
                    <a:lnTo>
                      <a:pt x="130" y="255"/>
                    </a:lnTo>
                    <a:cubicBezTo>
                      <a:pt x="128" y="255"/>
                      <a:pt x="132" y="264"/>
                      <a:pt x="132" y="264"/>
                    </a:cubicBezTo>
                    <a:lnTo>
                      <a:pt x="126" y="257"/>
                    </a:lnTo>
                    <a:lnTo>
                      <a:pt x="126" y="251"/>
                    </a:lnTo>
                    <a:lnTo>
                      <a:pt x="126" y="231"/>
                    </a:lnTo>
                    <a:cubicBezTo>
                      <a:pt x="126" y="228"/>
                      <a:pt x="126" y="226"/>
                      <a:pt x="126" y="224"/>
                    </a:cubicBezTo>
                    <a:lnTo>
                      <a:pt x="126" y="218"/>
                    </a:lnTo>
                    <a:cubicBezTo>
                      <a:pt x="126" y="218"/>
                      <a:pt x="130" y="209"/>
                      <a:pt x="128" y="209"/>
                    </a:cubicBezTo>
                    <a:lnTo>
                      <a:pt x="128" y="209"/>
                    </a:lnTo>
                    <a:cubicBezTo>
                      <a:pt x="128" y="209"/>
                      <a:pt x="127" y="210"/>
                      <a:pt x="126" y="211"/>
                    </a:cubicBezTo>
                    <a:lnTo>
                      <a:pt x="132" y="198"/>
                    </a:lnTo>
                    <a:lnTo>
                      <a:pt x="139" y="191"/>
                    </a:lnTo>
                    <a:lnTo>
                      <a:pt x="139" y="191"/>
                    </a:lnTo>
                    <a:cubicBezTo>
                      <a:pt x="137" y="195"/>
                      <a:pt x="137" y="196"/>
                      <a:pt x="137" y="196"/>
                    </a:cubicBezTo>
                    <a:cubicBezTo>
                      <a:pt x="138" y="196"/>
                      <a:pt x="142" y="190"/>
                      <a:pt x="141" y="190"/>
                    </a:cubicBezTo>
                    <a:lnTo>
                      <a:pt x="141" y="190"/>
                    </a:lnTo>
                    <a:cubicBezTo>
                      <a:pt x="140" y="190"/>
                      <a:pt x="140" y="190"/>
                      <a:pt x="139" y="191"/>
                    </a:cubicBezTo>
                    <a:cubicBezTo>
                      <a:pt x="145" y="185"/>
                      <a:pt x="159" y="171"/>
                      <a:pt x="165" y="165"/>
                    </a:cubicBezTo>
                    <a:lnTo>
                      <a:pt x="185" y="152"/>
                    </a:lnTo>
                    <a:lnTo>
                      <a:pt x="192" y="145"/>
                    </a:lnTo>
                    <a:lnTo>
                      <a:pt x="212" y="132"/>
                    </a:lnTo>
                    <a:lnTo>
                      <a:pt x="231" y="125"/>
                    </a:lnTo>
                    <a:lnTo>
                      <a:pt x="238" y="119"/>
                    </a:lnTo>
                    <a:close/>
                    <a:moveTo>
                      <a:pt x="248" y="1"/>
                    </a:moveTo>
                    <a:cubicBezTo>
                      <a:pt x="216" y="1"/>
                      <a:pt x="181" y="12"/>
                      <a:pt x="152" y="26"/>
                    </a:cubicBezTo>
                    <a:cubicBezTo>
                      <a:pt x="119" y="46"/>
                      <a:pt x="86" y="72"/>
                      <a:pt x="60" y="99"/>
                    </a:cubicBezTo>
                    <a:cubicBezTo>
                      <a:pt x="33" y="132"/>
                      <a:pt x="13" y="171"/>
                      <a:pt x="7" y="218"/>
                    </a:cubicBezTo>
                    <a:cubicBezTo>
                      <a:pt x="0" y="257"/>
                      <a:pt x="13" y="297"/>
                      <a:pt x="40" y="323"/>
                    </a:cubicBezTo>
                    <a:cubicBezTo>
                      <a:pt x="63" y="351"/>
                      <a:pt x="95" y="365"/>
                      <a:pt x="126" y="365"/>
                    </a:cubicBezTo>
                    <a:cubicBezTo>
                      <a:pt x="140" y="365"/>
                      <a:pt x="153" y="362"/>
                      <a:pt x="165" y="356"/>
                    </a:cubicBezTo>
                    <a:cubicBezTo>
                      <a:pt x="168" y="355"/>
                      <a:pt x="171" y="354"/>
                      <a:pt x="174" y="353"/>
                    </a:cubicBezTo>
                    <a:lnTo>
                      <a:pt x="174" y="353"/>
                    </a:lnTo>
                    <a:cubicBezTo>
                      <a:pt x="179" y="355"/>
                      <a:pt x="185" y="356"/>
                      <a:pt x="192" y="356"/>
                    </a:cubicBezTo>
                    <a:cubicBezTo>
                      <a:pt x="205" y="356"/>
                      <a:pt x="225" y="350"/>
                      <a:pt x="238" y="343"/>
                    </a:cubicBezTo>
                    <a:lnTo>
                      <a:pt x="258" y="330"/>
                    </a:lnTo>
                    <a:cubicBezTo>
                      <a:pt x="278" y="317"/>
                      <a:pt x="291" y="303"/>
                      <a:pt x="311" y="290"/>
                    </a:cubicBezTo>
                    <a:cubicBezTo>
                      <a:pt x="337" y="264"/>
                      <a:pt x="363" y="231"/>
                      <a:pt x="370" y="198"/>
                    </a:cubicBezTo>
                    <a:cubicBezTo>
                      <a:pt x="396" y="119"/>
                      <a:pt x="363" y="33"/>
                      <a:pt x="284" y="6"/>
                    </a:cubicBezTo>
                    <a:cubicBezTo>
                      <a:pt x="273" y="3"/>
                      <a:pt x="261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8" name="Google Shape;2598;p37"/>
              <p:cNvSpPr/>
              <p:nvPr/>
            </p:nvSpPr>
            <p:spPr>
              <a:xfrm>
                <a:off x="3861397" y="2413230"/>
                <a:ext cx="11895" cy="12448"/>
              </a:xfrm>
              <a:custGeom>
                <a:rect b="b" l="l" r="r" t="t"/>
                <a:pathLst>
                  <a:path extrusionOk="0" h="360" w="344">
                    <a:moveTo>
                      <a:pt x="142" y="201"/>
                    </a:moveTo>
                    <a:cubicBezTo>
                      <a:pt x="142" y="201"/>
                      <a:pt x="141" y="203"/>
                      <a:pt x="139" y="206"/>
                    </a:cubicBezTo>
                    <a:cubicBezTo>
                      <a:pt x="139" y="207"/>
                      <a:pt x="139" y="207"/>
                      <a:pt x="140" y="207"/>
                    </a:cubicBezTo>
                    <a:cubicBezTo>
                      <a:pt x="141" y="207"/>
                      <a:pt x="143" y="201"/>
                      <a:pt x="142" y="201"/>
                    </a:cubicBezTo>
                    <a:close/>
                    <a:moveTo>
                      <a:pt x="225" y="120"/>
                    </a:moveTo>
                    <a:cubicBezTo>
                      <a:pt x="227" y="122"/>
                      <a:pt x="227" y="123"/>
                      <a:pt x="226" y="123"/>
                    </a:cubicBezTo>
                    <a:cubicBezTo>
                      <a:pt x="226" y="123"/>
                      <a:pt x="226" y="123"/>
                      <a:pt x="225" y="123"/>
                    </a:cubicBezTo>
                    <a:lnTo>
                      <a:pt x="225" y="123"/>
                    </a:lnTo>
                    <a:cubicBezTo>
                      <a:pt x="225" y="135"/>
                      <a:pt x="225" y="147"/>
                      <a:pt x="225" y="153"/>
                    </a:cubicBezTo>
                    <a:cubicBezTo>
                      <a:pt x="225" y="156"/>
                      <a:pt x="225" y="158"/>
                      <a:pt x="225" y="160"/>
                    </a:cubicBezTo>
                    <a:lnTo>
                      <a:pt x="219" y="180"/>
                    </a:lnTo>
                    <a:cubicBezTo>
                      <a:pt x="219" y="193"/>
                      <a:pt x="219" y="199"/>
                      <a:pt x="212" y="206"/>
                    </a:cubicBezTo>
                    <a:lnTo>
                      <a:pt x="212" y="213"/>
                    </a:lnTo>
                    <a:lnTo>
                      <a:pt x="212" y="219"/>
                    </a:lnTo>
                    <a:lnTo>
                      <a:pt x="205" y="226"/>
                    </a:lnTo>
                    <a:lnTo>
                      <a:pt x="199" y="239"/>
                    </a:lnTo>
                    <a:lnTo>
                      <a:pt x="199" y="232"/>
                    </a:lnTo>
                    <a:lnTo>
                      <a:pt x="192" y="239"/>
                    </a:lnTo>
                    <a:lnTo>
                      <a:pt x="186" y="246"/>
                    </a:lnTo>
                    <a:lnTo>
                      <a:pt x="181" y="250"/>
                    </a:lnTo>
                    <a:lnTo>
                      <a:pt x="181" y="250"/>
                    </a:lnTo>
                    <a:cubicBezTo>
                      <a:pt x="174" y="252"/>
                      <a:pt x="168" y="252"/>
                      <a:pt x="159" y="252"/>
                    </a:cubicBezTo>
                    <a:cubicBezTo>
                      <a:pt x="150" y="252"/>
                      <a:pt x="137" y="252"/>
                      <a:pt x="126" y="254"/>
                    </a:cubicBezTo>
                    <a:lnTo>
                      <a:pt x="126" y="254"/>
                    </a:lnTo>
                    <a:lnTo>
                      <a:pt x="126" y="252"/>
                    </a:lnTo>
                    <a:cubicBezTo>
                      <a:pt x="126" y="239"/>
                      <a:pt x="133" y="232"/>
                      <a:pt x="133" y="219"/>
                    </a:cubicBezTo>
                    <a:lnTo>
                      <a:pt x="139" y="206"/>
                    </a:lnTo>
                    <a:lnTo>
                      <a:pt x="146" y="193"/>
                    </a:lnTo>
                    <a:cubicBezTo>
                      <a:pt x="153" y="186"/>
                      <a:pt x="153" y="173"/>
                      <a:pt x="159" y="166"/>
                    </a:cubicBezTo>
                    <a:cubicBezTo>
                      <a:pt x="164" y="162"/>
                      <a:pt x="168" y="154"/>
                      <a:pt x="168" y="154"/>
                    </a:cubicBezTo>
                    <a:lnTo>
                      <a:pt x="168" y="154"/>
                    </a:lnTo>
                    <a:cubicBezTo>
                      <a:pt x="169" y="154"/>
                      <a:pt x="168" y="156"/>
                      <a:pt x="166" y="160"/>
                    </a:cubicBezTo>
                    <a:lnTo>
                      <a:pt x="166" y="160"/>
                    </a:lnTo>
                    <a:lnTo>
                      <a:pt x="172" y="147"/>
                    </a:lnTo>
                    <a:lnTo>
                      <a:pt x="186" y="140"/>
                    </a:lnTo>
                    <a:lnTo>
                      <a:pt x="186" y="133"/>
                    </a:lnTo>
                    <a:cubicBezTo>
                      <a:pt x="192" y="133"/>
                      <a:pt x="192" y="133"/>
                      <a:pt x="186" y="140"/>
                    </a:cubicBezTo>
                    <a:lnTo>
                      <a:pt x="192" y="133"/>
                    </a:lnTo>
                    <a:lnTo>
                      <a:pt x="205" y="127"/>
                    </a:lnTo>
                    <a:lnTo>
                      <a:pt x="205" y="127"/>
                    </a:lnTo>
                    <a:cubicBezTo>
                      <a:pt x="206" y="126"/>
                      <a:pt x="209" y="124"/>
                      <a:pt x="212" y="120"/>
                    </a:cubicBezTo>
                    <a:lnTo>
                      <a:pt x="219" y="120"/>
                    </a:lnTo>
                    <a:cubicBezTo>
                      <a:pt x="219" y="120"/>
                      <a:pt x="222" y="122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4" y="122"/>
                      <a:pt x="223" y="120"/>
                    </a:cubicBezTo>
                    <a:lnTo>
                      <a:pt x="225" y="120"/>
                    </a:lnTo>
                    <a:cubicBezTo>
                      <a:pt x="225" y="122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2"/>
                      <a:pt x="225" y="121"/>
                      <a:pt x="225" y="120"/>
                    </a:cubicBezTo>
                    <a:close/>
                    <a:moveTo>
                      <a:pt x="216" y="0"/>
                    </a:moveTo>
                    <a:cubicBezTo>
                      <a:pt x="182" y="0"/>
                      <a:pt x="149" y="17"/>
                      <a:pt x="126" y="34"/>
                    </a:cubicBezTo>
                    <a:cubicBezTo>
                      <a:pt x="93" y="54"/>
                      <a:pt x="67" y="81"/>
                      <a:pt x="53" y="114"/>
                    </a:cubicBezTo>
                    <a:cubicBezTo>
                      <a:pt x="34" y="147"/>
                      <a:pt x="20" y="180"/>
                      <a:pt x="14" y="206"/>
                    </a:cubicBezTo>
                    <a:cubicBezTo>
                      <a:pt x="7" y="246"/>
                      <a:pt x="1" y="285"/>
                      <a:pt x="20" y="318"/>
                    </a:cubicBezTo>
                    <a:cubicBezTo>
                      <a:pt x="34" y="345"/>
                      <a:pt x="60" y="358"/>
                      <a:pt x="93" y="358"/>
                    </a:cubicBezTo>
                    <a:cubicBezTo>
                      <a:pt x="97" y="359"/>
                      <a:pt x="101" y="360"/>
                      <a:pt x="105" y="360"/>
                    </a:cubicBezTo>
                    <a:cubicBezTo>
                      <a:pt x="120" y="360"/>
                      <a:pt x="137" y="352"/>
                      <a:pt x="152" y="343"/>
                    </a:cubicBezTo>
                    <a:lnTo>
                      <a:pt x="152" y="343"/>
                    </a:lnTo>
                    <a:cubicBezTo>
                      <a:pt x="158" y="350"/>
                      <a:pt x="165" y="355"/>
                      <a:pt x="172" y="358"/>
                    </a:cubicBezTo>
                    <a:cubicBezTo>
                      <a:pt x="205" y="358"/>
                      <a:pt x="225" y="358"/>
                      <a:pt x="252" y="345"/>
                    </a:cubicBezTo>
                    <a:cubicBezTo>
                      <a:pt x="271" y="331"/>
                      <a:pt x="291" y="318"/>
                      <a:pt x="304" y="298"/>
                    </a:cubicBezTo>
                    <a:cubicBezTo>
                      <a:pt x="324" y="265"/>
                      <a:pt x="331" y="226"/>
                      <a:pt x="337" y="193"/>
                    </a:cubicBezTo>
                    <a:cubicBezTo>
                      <a:pt x="344" y="153"/>
                      <a:pt x="344" y="120"/>
                      <a:pt x="337" y="81"/>
                    </a:cubicBezTo>
                    <a:cubicBezTo>
                      <a:pt x="318" y="34"/>
                      <a:pt x="285" y="8"/>
                      <a:pt x="232" y="1"/>
                    </a:cubicBezTo>
                    <a:cubicBezTo>
                      <a:pt x="226" y="0"/>
                      <a:pt x="221" y="0"/>
                      <a:pt x="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" name="Google Shape;2599;p37"/>
              <p:cNvSpPr/>
              <p:nvPr/>
            </p:nvSpPr>
            <p:spPr>
              <a:xfrm>
                <a:off x="3873292" y="2392137"/>
                <a:ext cx="10062" cy="15214"/>
              </a:xfrm>
              <a:custGeom>
                <a:rect b="b" l="l" r="r" t="t"/>
                <a:pathLst>
                  <a:path extrusionOk="0" h="440" w="291">
                    <a:moveTo>
                      <a:pt x="152" y="116"/>
                    </a:moveTo>
                    <a:lnTo>
                      <a:pt x="158" y="123"/>
                    </a:lnTo>
                    <a:lnTo>
                      <a:pt x="165" y="136"/>
                    </a:lnTo>
                    <a:cubicBezTo>
                      <a:pt x="163" y="133"/>
                      <a:pt x="163" y="131"/>
                      <a:pt x="162" y="131"/>
                    </a:cubicBezTo>
                    <a:lnTo>
                      <a:pt x="162" y="131"/>
                    </a:lnTo>
                    <a:cubicBezTo>
                      <a:pt x="161" y="131"/>
                      <a:pt x="165" y="142"/>
                      <a:pt x="165" y="142"/>
                    </a:cubicBezTo>
                    <a:lnTo>
                      <a:pt x="165" y="156"/>
                    </a:lnTo>
                    <a:cubicBezTo>
                      <a:pt x="165" y="161"/>
                      <a:pt x="161" y="171"/>
                      <a:pt x="163" y="171"/>
                    </a:cubicBezTo>
                    <a:cubicBezTo>
                      <a:pt x="163" y="171"/>
                      <a:pt x="164" y="170"/>
                      <a:pt x="165" y="169"/>
                    </a:cubicBezTo>
                    <a:lnTo>
                      <a:pt x="165" y="169"/>
                    </a:lnTo>
                    <a:lnTo>
                      <a:pt x="158" y="182"/>
                    </a:lnTo>
                    <a:cubicBezTo>
                      <a:pt x="158" y="195"/>
                      <a:pt x="152" y="209"/>
                      <a:pt x="152" y="222"/>
                    </a:cubicBezTo>
                    <a:lnTo>
                      <a:pt x="145" y="242"/>
                    </a:lnTo>
                    <a:lnTo>
                      <a:pt x="139" y="248"/>
                    </a:lnTo>
                    <a:cubicBezTo>
                      <a:pt x="132" y="261"/>
                      <a:pt x="125" y="275"/>
                      <a:pt x="119" y="288"/>
                    </a:cubicBezTo>
                    <a:lnTo>
                      <a:pt x="119" y="215"/>
                    </a:lnTo>
                    <a:lnTo>
                      <a:pt x="119" y="182"/>
                    </a:lnTo>
                    <a:cubicBezTo>
                      <a:pt x="119" y="178"/>
                      <a:pt x="119" y="172"/>
                      <a:pt x="119" y="169"/>
                    </a:cubicBezTo>
                    <a:lnTo>
                      <a:pt x="125" y="149"/>
                    </a:lnTo>
                    <a:lnTo>
                      <a:pt x="125" y="142"/>
                    </a:lnTo>
                    <a:lnTo>
                      <a:pt x="132" y="123"/>
                    </a:lnTo>
                    <a:lnTo>
                      <a:pt x="132" y="129"/>
                    </a:lnTo>
                    <a:lnTo>
                      <a:pt x="139" y="123"/>
                    </a:lnTo>
                    <a:lnTo>
                      <a:pt x="144" y="117"/>
                    </a:lnTo>
                    <a:lnTo>
                      <a:pt x="144" y="117"/>
                    </a:lnTo>
                    <a:cubicBezTo>
                      <a:pt x="146" y="118"/>
                      <a:pt x="149" y="119"/>
                      <a:pt x="150" y="119"/>
                    </a:cubicBezTo>
                    <a:cubicBezTo>
                      <a:pt x="150" y="119"/>
                      <a:pt x="150" y="118"/>
                      <a:pt x="145" y="116"/>
                    </a:cubicBezTo>
                    <a:close/>
                    <a:moveTo>
                      <a:pt x="146" y="1"/>
                    </a:moveTo>
                    <a:cubicBezTo>
                      <a:pt x="84" y="1"/>
                      <a:pt x="27" y="49"/>
                      <a:pt x="7" y="109"/>
                    </a:cubicBezTo>
                    <a:cubicBezTo>
                      <a:pt x="0" y="149"/>
                      <a:pt x="0" y="189"/>
                      <a:pt x="0" y="228"/>
                    </a:cubicBezTo>
                    <a:cubicBezTo>
                      <a:pt x="7" y="268"/>
                      <a:pt x="0" y="308"/>
                      <a:pt x="13" y="347"/>
                    </a:cubicBezTo>
                    <a:cubicBezTo>
                      <a:pt x="22" y="378"/>
                      <a:pt x="45" y="402"/>
                      <a:pt x="74" y="410"/>
                    </a:cubicBezTo>
                    <a:lnTo>
                      <a:pt x="74" y="410"/>
                    </a:lnTo>
                    <a:cubicBezTo>
                      <a:pt x="79" y="416"/>
                      <a:pt x="84" y="421"/>
                      <a:pt x="92" y="426"/>
                    </a:cubicBezTo>
                    <a:cubicBezTo>
                      <a:pt x="106" y="440"/>
                      <a:pt x="119" y="440"/>
                      <a:pt x="139" y="440"/>
                    </a:cubicBezTo>
                    <a:cubicBezTo>
                      <a:pt x="172" y="433"/>
                      <a:pt x="185" y="407"/>
                      <a:pt x="198" y="387"/>
                    </a:cubicBezTo>
                    <a:cubicBezTo>
                      <a:pt x="211" y="374"/>
                      <a:pt x="218" y="360"/>
                      <a:pt x="231" y="341"/>
                    </a:cubicBezTo>
                    <a:cubicBezTo>
                      <a:pt x="244" y="308"/>
                      <a:pt x="264" y="275"/>
                      <a:pt x="271" y="242"/>
                    </a:cubicBezTo>
                    <a:cubicBezTo>
                      <a:pt x="291" y="162"/>
                      <a:pt x="284" y="63"/>
                      <a:pt x="205" y="17"/>
                    </a:cubicBezTo>
                    <a:cubicBezTo>
                      <a:pt x="185" y="6"/>
                      <a:pt x="165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37"/>
              <p:cNvSpPr/>
              <p:nvPr/>
            </p:nvSpPr>
            <p:spPr>
              <a:xfrm>
                <a:off x="3877372" y="2367587"/>
                <a:ext cx="15352" cy="17427"/>
              </a:xfrm>
              <a:custGeom>
                <a:rect b="b" l="l" r="r" t="t"/>
                <a:pathLst>
                  <a:path extrusionOk="0" h="504" w="444">
                    <a:moveTo>
                      <a:pt x="206" y="139"/>
                    </a:moveTo>
                    <a:lnTo>
                      <a:pt x="212" y="146"/>
                    </a:lnTo>
                    <a:cubicBezTo>
                      <a:pt x="209" y="143"/>
                      <a:pt x="206" y="141"/>
                      <a:pt x="204" y="141"/>
                    </a:cubicBezTo>
                    <a:cubicBezTo>
                      <a:pt x="202" y="141"/>
                      <a:pt x="202" y="143"/>
                      <a:pt x="206" y="146"/>
                    </a:cubicBezTo>
                    <a:cubicBezTo>
                      <a:pt x="212" y="146"/>
                      <a:pt x="225" y="153"/>
                      <a:pt x="232" y="153"/>
                    </a:cubicBezTo>
                    <a:lnTo>
                      <a:pt x="239" y="159"/>
                    </a:lnTo>
                    <a:lnTo>
                      <a:pt x="278" y="199"/>
                    </a:lnTo>
                    <a:lnTo>
                      <a:pt x="285" y="205"/>
                    </a:lnTo>
                    <a:lnTo>
                      <a:pt x="298" y="232"/>
                    </a:lnTo>
                    <a:cubicBezTo>
                      <a:pt x="298" y="234"/>
                      <a:pt x="298" y="235"/>
                      <a:pt x="298" y="235"/>
                    </a:cubicBezTo>
                    <a:cubicBezTo>
                      <a:pt x="297" y="235"/>
                      <a:pt x="296" y="230"/>
                      <a:pt x="291" y="225"/>
                    </a:cubicBezTo>
                    <a:lnTo>
                      <a:pt x="291" y="225"/>
                    </a:lnTo>
                    <a:lnTo>
                      <a:pt x="298" y="238"/>
                    </a:lnTo>
                    <a:lnTo>
                      <a:pt x="305" y="245"/>
                    </a:lnTo>
                    <a:lnTo>
                      <a:pt x="305" y="271"/>
                    </a:lnTo>
                    <a:lnTo>
                      <a:pt x="305" y="278"/>
                    </a:lnTo>
                    <a:cubicBezTo>
                      <a:pt x="298" y="291"/>
                      <a:pt x="298" y="298"/>
                      <a:pt x="291" y="311"/>
                    </a:cubicBezTo>
                    <a:lnTo>
                      <a:pt x="291" y="322"/>
                    </a:lnTo>
                    <a:lnTo>
                      <a:pt x="291" y="322"/>
                    </a:lnTo>
                    <a:cubicBezTo>
                      <a:pt x="289" y="325"/>
                      <a:pt x="285" y="331"/>
                      <a:pt x="285" y="331"/>
                    </a:cubicBezTo>
                    <a:lnTo>
                      <a:pt x="278" y="344"/>
                    </a:lnTo>
                    <a:lnTo>
                      <a:pt x="272" y="351"/>
                    </a:lnTo>
                    <a:lnTo>
                      <a:pt x="265" y="357"/>
                    </a:lnTo>
                    <a:lnTo>
                      <a:pt x="258" y="364"/>
                    </a:lnTo>
                    <a:lnTo>
                      <a:pt x="245" y="370"/>
                    </a:lnTo>
                    <a:lnTo>
                      <a:pt x="199" y="370"/>
                    </a:lnTo>
                    <a:lnTo>
                      <a:pt x="186" y="364"/>
                    </a:lnTo>
                    <a:lnTo>
                      <a:pt x="186" y="364"/>
                    </a:lnTo>
                    <a:cubicBezTo>
                      <a:pt x="193" y="367"/>
                      <a:pt x="196" y="369"/>
                      <a:pt x="196" y="369"/>
                    </a:cubicBezTo>
                    <a:cubicBezTo>
                      <a:pt x="197" y="369"/>
                      <a:pt x="196" y="367"/>
                      <a:pt x="192" y="364"/>
                    </a:cubicBezTo>
                    <a:lnTo>
                      <a:pt x="179" y="357"/>
                    </a:lnTo>
                    <a:cubicBezTo>
                      <a:pt x="179" y="357"/>
                      <a:pt x="170" y="351"/>
                      <a:pt x="168" y="351"/>
                    </a:cubicBezTo>
                    <a:lnTo>
                      <a:pt x="168" y="351"/>
                    </a:lnTo>
                    <a:cubicBezTo>
                      <a:pt x="167" y="351"/>
                      <a:pt x="168" y="353"/>
                      <a:pt x="173" y="357"/>
                    </a:cubicBezTo>
                    <a:cubicBezTo>
                      <a:pt x="159" y="351"/>
                      <a:pt x="153" y="337"/>
                      <a:pt x="140" y="331"/>
                    </a:cubicBezTo>
                    <a:cubicBezTo>
                      <a:pt x="136" y="329"/>
                      <a:pt x="132" y="327"/>
                      <a:pt x="128" y="326"/>
                    </a:cubicBezTo>
                    <a:lnTo>
                      <a:pt x="128" y="326"/>
                    </a:lnTo>
                    <a:cubicBezTo>
                      <a:pt x="127" y="325"/>
                      <a:pt x="127" y="325"/>
                      <a:pt x="126" y="324"/>
                    </a:cubicBezTo>
                    <a:lnTo>
                      <a:pt x="126" y="318"/>
                    </a:lnTo>
                    <a:cubicBezTo>
                      <a:pt x="126" y="285"/>
                      <a:pt x="126" y="252"/>
                      <a:pt x="126" y="225"/>
                    </a:cubicBezTo>
                    <a:cubicBezTo>
                      <a:pt x="126" y="220"/>
                      <a:pt x="126" y="214"/>
                      <a:pt x="126" y="205"/>
                    </a:cubicBezTo>
                    <a:lnTo>
                      <a:pt x="126" y="192"/>
                    </a:lnTo>
                    <a:lnTo>
                      <a:pt x="133" y="172"/>
                    </a:lnTo>
                    <a:lnTo>
                      <a:pt x="140" y="166"/>
                    </a:lnTo>
                    <a:lnTo>
                      <a:pt x="144" y="152"/>
                    </a:lnTo>
                    <a:lnTo>
                      <a:pt x="144" y="152"/>
                    </a:lnTo>
                    <a:cubicBezTo>
                      <a:pt x="143" y="152"/>
                      <a:pt x="141" y="153"/>
                      <a:pt x="140" y="153"/>
                    </a:cubicBezTo>
                    <a:lnTo>
                      <a:pt x="144" y="148"/>
                    </a:lnTo>
                    <a:cubicBezTo>
                      <a:pt x="143" y="148"/>
                      <a:pt x="143" y="146"/>
                      <a:pt x="146" y="146"/>
                    </a:cubicBezTo>
                    <a:lnTo>
                      <a:pt x="144" y="148"/>
                    </a:lnTo>
                    <a:cubicBezTo>
                      <a:pt x="145" y="148"/>
                      <a:pt x="145" y="148"/>
                      <a:pt x="146" y="147"/>
                    </a:cubicBezTo>
                    <a:lnTo>
                      <a:pt x="146" y="147"/>
                    </a:lnTo>
                    <a:lnTo>
                      <a:pt x="144" y="152"/>
                    </a:lnTo>
                    <a:lnTo>
                      <a:pt x="144" y="152"/>
                    </a:lnTo>
                    <a:cubicBezTo>
                      <a:pt x="150" y="150"/>
                      <a:pt x="152" y="145"/>
                      <a:pt x="150" y="144"/>
                    </a:cubicBezTo>
                    <a:lnTo>
                      <a:pt x="150" y="144"/>
                    </a:lnTo>
                    <a:cubicBezTo>
                      <a:pt x="150" y="144"/>
                      <a:pt x="150" y="144"/>
                      <a:pt x="150" y="144"/>
                    </a:cubicBezTo>
                    <a:lnTo>
                      <a:pt x="150" y="144"/>
                    </a:lnTo>
                    <a:cubicBezTo>
                      <a:pt x="159" y="139"/>
                      <a:pt x="159" y="139"/>
                      <a:pt x="153" y="139"/>
                    </a:cubicBezTo>
                    <a:close/>
                    <a:moveTo>
                      <a:pt x="256" y="366"/>
                    </a:moveTo>
                    <a:lnTo>
                      <a:pt x="256" y="366"/>
                    </a:lnTo>
                    <a:cubicBezTo>
                      <a:pt x="257" y="366"/>
                      <a:pt x="255" y="367"/>
                      <a:pt x="252" y="370"/>
                    </a:cubicBezTo>
                    <a:lnTo>
                      <a:pt x="245" y="370"/>
                    </a:lnTo>
                    <a:cubicBezTo>
                      <a:pt x="252" y="367"/>
                      <a:pt x="255" y="366"/>
                      <a:pt x="256" y="366"/>
                    </a:cubicBezTo>
                    <a:close/>
                    <a:moveTo>
                      <a:pt x="179" y="1"/>
                    </a:moveTo>
                    <a:cubicBezTo>
                      <a:pt x="133" y="1"/>
                      <a:pt x="80" y="21"/>
                      <a:pt x="54" y="54"/>
                    </a:cubicBezTo>
                    <a:cubicBezTo>
                      <a:pt x="21" y="93"/>
                      <a:pt x="7" y="133"/>
                      <a:pt x="1" y="179"/>
                    </a:cubicBezTo>
                    <a:cubicBezTo>
                      <a:pt x="1" y="225"/>
                      <a:pt x="1" y="271"/>
                      <a:pt x="21" y="311"/>
                    </a:cubicBezTo>
                    <a:cubicBezTo>
                      <a:pt x="27" y="335"/>
                      <a:pt x="33" y="359"/>
                      <a:pt x="49" y="373"/>
                    </a:cubicBezTo>
                    <a:lnTo>
                      <a:pt x="49" y="373"/>
                    </a:lnTo>
                    <a:cubicBezTo>
                      <a:pt x="45" y="387"/>
                      <a:pt x="46" y="402"/>
                      <a:pt x="54" y="417"/>
                    </a:cubicBezTo>
                    <a:cubicBezTo>
                      <a:pt x="80" y="470"/>
                      <a:pt x="140" y="496"/>
                      <a:pt x="199" y="503"/>
                    </a:cubicBezTo>
                    <a:cubicBezTo>
                      <a:pt x="206" y="503"/>
                      <a:pt x="214" y="504"/>
                      <a:pt x="222" y="504"/>
                    </a:cubicBezTo>
                    <a:cubicBezTo>
                      <a:pt x="273" y="504"/>
                      <a:pt x="323" y="484"/>
                      <a:pt x="357" y="450"/>
                    </a:cubicBezTo>
                    <a:cubicBezTo>
                      <a:pt x="404" y="410"/>
                      <a:pt x="423" y="357"/>
                      <a:pt x="430" y="298"/>
                    </a:cubicBezTo>
                    <a:cubicBezTo>
                      <a:pt x="443" y="245"/>
                      <a:pt x="430" y="199"/>
                      <a:pt x="410" y="153"/>
                    </a:cubicBezTo>
                    <a:cubicBezTo>
                      <a:pt x="364" y="67"/>
                      <a:pt x="272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37"/>
              <p:cNvSpPr/>
              <p:nvPr/>
            </p:nvSpPr>
            <p:spPr>
              <a:xfrm>
                <a:off x="3884011" y="2345873"/>
                <a:ext cx="12586" cy="15145"/>
              </a:xfrm>
              <a:custGeom>
                <a:rect b="b" l="l" r="r" t="t"/>
                <a:pathLst>
                  <a:path extrusionOk="0" h="438" w="364">
                    <a:moveTo>
                      <a:pt x="216" y="165"/>
                    </a:moveTo>
                    <a:lnTo>
                      <a:pt x="216" y="165"/>
                    </a:lnTo>
                    <a:cubicBezTo>
                      <a:pt x="216" y="165"/>
                      <a:pt x="217" y="167"/>
                      <a:pt x="218" y="169"/>
                    </a:cubicBezTo>
                    <a:lnTo>
                      <a:pt x="218" y="169"/>
                    </a:lnTo>
                    <a:lnTo>
                      <a:pt x="218" y="167"/>
                    </a:lnTo>
                    <a:cubicBezTo>
                      <a:pt x="217" y="166"/>
                      <a:pt x="217" y="165"/>
                      <a:pt x="216" y="165"/>
                    </a:cubicBezTo>
                    <a:close/>
                    <a:moveTo>
                      <a:pt x="138" y="303"/>
                    </a:moveTo>
                    <a:cubicBezTo>
                      <a:pt x="138" y="303"/>
                      <a:pt x="140" y="304"/>
                      <a:pt x="141" y="305"/>
                    </a:cubicBezTo>
                    <a:lnTo>
                      <a:pt x="139" y="305"/>
                    </a:lnTo>
                    <a:cubicBezTo>
                      <a:pt x="138" y="304"/>
                      <a:pt x="137" y="303"/>
                      <a:pt x="138" y="303"/>
                    </a:cubicBezTo>
                    <a:close/>
                    <a:moveTo>
                      <a:pt x="159" y="114"/>
                    </a:moveTo>
                    <a:lnTo>
                      <a:pt x="172" y="120"/>
                    </a:lnTo>
                    <a:lnTo>
                      <a:pt x="179" y="127"/>
                    </a:lnTo>
                    <a:lnTo>
                      <a:pt x="185" y="127"/>
                    </a:lnTo>
                    <a:lnTo>
                      <a:pt x="205" y="140"/>
                    </a:lnTo>
                    <a:lnTo>
                      <a:pt x="205" y="147"/>
                    </a:lnTo>
                    <a:lnTo>
                      <a:pt x="218" y="167"/>
                    </a:lnTo>
                    <a:cubicBezTo>
                      <a:pt x="220" y="170"/>
                      <a:pt x="220" y="171"/>
                      <a:pt x="220" y="171"/>
                    </a:cubicBezTo>
                    <a:cubicBezTo>
                      <a:pt x="220" y="171"/>
                      <a:pt x="219" y="170"/>
                      <a:pt x="218" y="169"/>
                    </a:cubicBezTo>
                    <a:lnTo>
                      <a:pt x="218" y="169"/>
                    </a:lnTo>
                    <a:lnTo>
                      <a:pt x="218" y="173"/>
                    </a:lnTo>
                    <a:lnTo>
                      <a:pt x="225" y="186"/>
                    </a:lnTo>
                    <a:cubicBezTo>
                      <a:pt x="225" y="186"/>
                      <a:pt x="225" y="195"/>
                      <a:pt x="225" y="195"/>
                    </a:cubicBezTo>
                    <a:cubicBezTo>
                      <a:pt x="225" y="197"/>
                      <a:pt x="225" y="200"/>
                      <a:pt x="225" y="200"/>
                    </a:cubicBezTo>
                    <a:lnTo>
                      <a:pt x="225" y="206"/>
                    </a:lnTo>
                    <a:lnTo>
                      <a:pt x="225" y="226"/>
                    </a:lnTo>
                    <a:lnTo>
                      <a:pt x="225" y="233"/>
                    </a:lnTo>
                    <a:cubicBezTo>
                      <a:pt x="218" y="239"/>
                      <a:pt x="218" y="252"/>
                      <a:pt x="218" y="259"/>
                    </a:cubicBezTo>
                    <a:lnTo>
                      <a:pt x="212" y="266"/>
                    </a:lnTo>
                    <a:lnTo>
                      <a:pt x="205" y="279"/>
                    </a:lnTo>
                    <a:lnTo>
                      <a:pt x="198" y="285"/>
                    </a:lnTo>
                    <a:lnTo>
                      <a:pt x="192" y="292"/>
                    </a:lnTo>
                    <a:lnTo>
                      <a:pt x="185" y="299"/>
                    </a:lnTo>
                    <a:lnTo>
                      <a:pt x="179" y="305"/>
                    </a:lnTo>
                    <a:lnTo>
                      <a:pt x="156" y="305"/>
                    </a:lnTo>
                    <a:cubicBezTo>
                      <a:pt x="152" y="303"/>
                      <a:pt x="147" y="303"/>
                      <a:pt x="141" y="303"/>
                    </a:cubicBezTo>
                    <a:cubicBezTo>
                      <a:pt x="140" y="303"/>
                      <a:pt x="138" y="303"/>
                      <a:pt x="136" y="303"/>
                    </a:cubicBezTo>
                    <a:lnTo>
                      <a:pt x="136" y="303"/>
                    </a:lnTo>
                    <a:lnTo>
                      <a:pt x="129" y="299"/>
                    </a:lnTo>
                    <a:lnTo>
                      <a:pt x="129" y="299"/>
                    </a:lnTo>
                    <a:cubicBezTo>
                      <a:pt x="126" y="289"/>
                      <a:pt x="125" y="283"/>
                      <a:pt x="119" y="272"/>
                    </a:cubicBezTo>
                    <a:cubicBezTo>
                      <a:pt x="113" y="239"/>
                      <a:pt x="113" y="206"/>
                      <a:pt x="113" y="173"/>
                    </a:cubicBezTo>
                    <a:lnTo>
                      <a:pt x="113" y="127"/>
                    </a:lnTo>
                    <a:cubicBezTo>
                      <a:pt x="113" y="124"/>
                      <a:pt x="113" y="122"/>
                      <a:pt x="113" y="120"/>
                    </a:cubicBezTo>
                    <a:lnTo>
                      <a:pt x="119" y="114"/>
                    </a:lnTo>
                    <a:lnTo>
                      <a:pt x="119" y="114"/>
                    </a:lnTo>
                    <a:cubicBezTo>
                      <a:pt x="117" y="116"/>
                      <a:pt x="116" y="117"/>
                      <a:pt x="115" y="117"/>
                    </a:cubicBezTo>
                    <a:cubicBezTo>
                      <a:pt x="113" y="117"/>
                      <a:pt x="115" y="114"/>
                      <a:pt x="119" y="114"/>
                    </a:cubicBezTo>
                    <a:close/>
                    <a:moveTo>
                      <a:pt x="164" y="1"/>
                    </a:moveTo>
                    <a:cubicBezTo>
                      <a:pt x="160" y="1"/>
                      <a:pt x="156" y="1"/>
                      <a:pt x="152" y="1"/>
                    </a:cubicBezTo>
                    <a:cubicBezTo>
                      <a:pt x="106" y="1"/>
                      <a:pt x="66" y="15"/>
                      <a:pt x="40" y="41"/>
                    </a:cubicBezTo>
                    <a:cubicBezTo>
                      <a:pt x="0" y="87"/>
                      <a:pt x="14" y="140"/>
                      <a:pt x="20" y="186"/>
                    </a:cubicBezTo>
                    <a:cubicBezTo>
                      <a:pt x="26" y="225"/>
                      <a:pt x="31" y="268"/>
                      <a:pt x="44" y="304"/>
                    </a:cubicBezTo>
                    <a:lnTo>
                      <a:pt x="44" y="304"/>
                    </a:lnTo>
                    <a:cubicBezTo>
                      <a:pt x="41" y="308"/>
                      <a:pt x="37" y="313"/>
                      <a:pt x="33" y="318"/>
                    </a:cubicBezTo>
                    <a:cubicBezTo>
                      <a:pt x="20" y="332"/>
                      <a:pt x="27" y="358"/>
                      <a:pt x="33" y="378"/>
                    </a:cubicBezTo>
                    <a:cubicBezTo>
                      <a:pt x="60" y="417"/>
                      <a:pt x="113" y="437"/>
                      <a:pt x="159" y="437"/>
                    </a:cubicBezTo>
                    <a:cubicBezTo>
                      <a:pt x="205" y="431"/>
                      <a:pt x="245" y="411"/>
                      <a:pt x="278" y="384"/>
                    </a:cubicBezTo>
                    <a:cubicBezTo>
                      <a:pt x="337" y="325"/>
                      <a:pt x="364" y="226"/>
                      <a:pt x="337" y="147"/>
                    </a:cubicBezTo>
                    <a:cubicBezTo>
                      <a:pt x="312" y="65"/>
                      <a:pt x="245" y="1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37"/>
              <p:cNvSpPr/>
              <p:nvPr/>
            </p:nvSpPr>
            <p:spPr>
              <a:xfrm>
                <a:off x="3882870" y="2326855"/>
                <a:ext cx="13278" cy="13831"/>
              </a:xfrm>
              <a:custGeom>
                <a:rect b="b" l="l" r="r" t="t"/>
                <a:pathLst>
                  <a:path extrusionOk="0" h="400" w="384">
                    <a:moveTo>
                      <a:pt x="148" y="187"/>
                    </a:moveTo>
                    <a:cubicBezTo>
                      <a:pt x="148" y="187"/>
                      <a:pt x="148" y="188"/>
                      <a:pt x="147" y="192"/>
                    </a:cubicBezTo>
                    <a:lnTo>
                      <a:pt x="147" y="192"/>
                    </a:lnTo>
                    <a:cubicBezTo>
                      <a:pt x="147" y="191"/>
                      <a:pt x="149" y="187"/>
                      <a:pt x="148" y="187"/>
                    </a:cubicBezTo>
                    <a:close/>
                    <a:moveTo>
                      <a:pt x="205" y="129"/>
                    </a:moveTo>
                    <a:lnTo>
                      <a:pt x="218" y="135"/>
                    </a:lnTo>
                    <a:lnTo>
                      <a:pt x="225" y="135"/>
                    </a:lnTo>
                    <a:lnTo>
                      <a:pt x="238" y="142"/>
                    </a:lnTo>
                    <a:lnTo>
                      <a:pt x="231" y="142"/>
                    </a:lnTo>
                    <a:lnTo>
                      <a:pt x="238" y="149"/>
                    </a:lnTo>
                    <a:lnTo>
                      <a:pt x="238" y="149"/>
                    </a:lnTo>
                    <a:lnTo>
                      <a:pt x="245" y="162"/>
                    </a:lnTo>
                    <a:lnTo>
                      <a:pt x="251" y="168"/>
                    </a:lnTo>
                    <a:lnTo>
                      <a:pt x="251" y="175"/>
                    </a:lnTo>
                    <a:lnTo>
                      <a:pt x="258" y="188"/>
                    </a:lnTo>
                    <a:lnTo>
                      <a:pt x="258" y="201"/>
                    </a:lnTo>
                    <a:lnTo>
                      <a:pt x="258" y="208"/>
                    </a:lnTo>
                    <a:lnTo>
                      <a:pt x="251" y="228"/>
                    </a:lnTo>
                    <a:lnTo>
                      <a:pt x="251" y="241"/>
                    </a:lnTo>
                    <a:cubicBezTo>
                      <a:pt x="250" y="242"/>
                      <a:pt x="249" y="244"/>
                      <a:pt x="248" y="244"/>
                    </a:cubicBezTo>
                    <a:lnTo>
                      <a:pt x="248" y="244"/>
                    </a:lnTo>
                    <a:lnTo>
                      <a:pt x="251" y="234"/>
                    </a:lnTo>
                    <a:lnTo>
                      <a:pt x="251" y="234"/>
                    </a:lnTo>
                    <a:cubicBezTo>
                      <a:pt x="247" y="242"/>
                      <a:pt x="246" y="245"/>
                      <a:pt x="246" y="245"/>
                    </a:cubicBezTo>
                    <a:cubicBezTo>
                      <a:pt x="247" y="245"/>
                      <a:pt x="247" y="245"/>
                      <a:pt x="248" y="244"/>
                    </a:cubicBezTo>
                    <a:lnTo>
                      <a:pt x="248" y="244"/>
                    </a:lnTo>
                    <a:lnTo>
                      <a:pt x="245" y="254"/>
                    </a:lnTo>
                    <a:lnTo>
                      <a:pt x="238" y="261"/>
                    </a:lnTo>
                    <a:lnTo>
                      <a:pt x="225" y="274"/>
                    </a:lnTo>
                    <a:lnTo>
                      <a:pt x="218" y="281"/>
                    </a:lnTo>
                    <a:cubicBezTo>
                      <a:pt x="215" y="282"/>
                      <a:pt x="212" y="284"/>
                      <a:pt x="210" y="286"/>
                    </a:cubicBezTo>
                    <a:lnTo>
                      <a:pt x="210" y="286"/>
                    </a:lnTo>
                    <a:cubicBezTo>
                      <a:pt x="204" y="281"/>
                      <a:pt x="198" y="280"/>
                      <a:pt x="192" y="274"/>
                    </a:cubicBezTo>
                    <a:lnTo>
                      <a:pt x="172" y="268"/>
                    </a:lnTo>
                    <a:lnTo>
                      <a:pt x="165" y="254"/>
                    </a:lnTo>
                    <a:lnTo>
                      <a:pt x="159" y="248"/>
                    </a:lnTo>
                    <a:lnTo>
                      <a:pt x="152" y="234"/>
                    </a:lnTo>
                    <a:lnTo>
                      <a:pt x="146" y="215"/>
                    </a:lnTo>
                    <a:lnTo>
                      <a:pt x="146" y="201"/>
                    </a:lnTo>
                    <a:lnTo>
                      <a:pt x="146" y="195"/>
                    </a:lnTo>
                    <a:cubicBezTo>
                      <a:pt x="146" y="194"/>
                      <a:pt x="146" y="193"/>
                      <a:pt x="147" y="192"/>
                    </a:cubicBezTo>
                    <a:lnTo>
                      <a:pt x="147" y="192"/>
                    </a:lnTo>
                    <a:cubicBezTo>
                      <a:pt x="146" y="192"/>
                      <a:pt x="146" y="192"/>
                      <a:pt x="146" y="192"/>
                    </a:cubicBezTo>
                    <a:cubicBezTo>
                      <a:pt x="146" y="192"/>
                      <a:pt x="146" y="191"/>
                      <a:pt x="146" y="188"/>
                    </a:cubicBezTo>
                    <a:cubicBezTo>
                      <a:pt x="152" y="182"/>
                      <a:pt x="152" y="175"/>
                      <a:pt x="152" y="168"/>
                    </a:cubicBezTo>
                    <a:lnTo>
                      <a:pt x="159" y="162"/>
                    </a:lnTo>
                    <a:lnTo>
                      <a:pt x="165" y="149"/>
                    </a:lnTo>
                    <a:lnTo>
                      <a:pt x="172" y="142"/>
                    </a:lnTo>
                    <a:lnTo>
                      <a:pt x="179" y="135"/>
                    </a:lnTo>
                    <a:lnTo>
                      <a:pt x="172" y="135"/>
                    </a:lnTo>
                    <a:lnTo>
                      <a:pt x="185" y="129"/>
                    </a:lnTo>
                    <a:lnTo>
                      <a:pt x="185" y="129"/>
                    </a:lnTo>
                    <a:cubicBezTo>
                      <a:pt x="183" y="131"/>
                      <a:pt x="182" y="132"/>
                      <a:pt x="183" y="132"/>
                    </a:cubicBezTo>
                    <a:cubicBezTo>
                      <a:pt x="183" y="132"/>
                      <a:pt x="187" y="129"/>
                      <a:pt x="192" y="129"/>
                    </a:cubicBezTo>
                    <a:close/>
                    <a:moveTo>
                      <a:pt x="186" y="1"/>
                    </a:moveTo>
                    <a:cubicBezTo>
                      <a:pt x="175" y="1"/>
                      <a:pt x="164" y="2"/>
                      <a:pt x="152" y="3"/>
                    </a:cubicBezTo>
                    <a:cubicBezTo>
                      <a:pt x="113" y="17"/>
                      <a:pt x="73" y="50"/>
                      <a:pt x="53" y="83"/>
                    </a:cubicBezTo>
                    <a:cubicBezTo>
                      <a:pt x="0" y="162"/>
                      <a:pt x="7" y="268"/>
                      <a:pt x="66" y="340"/>
                    </a:cubicBezTo>
                    <a:cubicBezTo>
                      <a:pt x="99" y="373"/>
                      <a:pt x="139" y="400"/>
                      <a:pt x="185" y="400"/>
                    </a:cubicBezTo>
                    <a:cubicBezTo>
                      <a:pt x="195" y="400"/>
                      <a:pt x="204" y="399"/>
                      <a:pt x="213" y="397"/>
                    </a:cubicBezTo>
                    <a:lnTo>
                      <a:pt x="213" y="397"/>
                    </a:lnTo>
                    <a:cubicBezTo>
                      <a:pt x="218" y="399"/>
                      <a:pt x="224" y="400"/>
                      <a:pt x="231" y="400"/>
                    </a:cubicBezTo>
                    <a:cubicBezTo>
                      <a:pt x="251" y="400"/>
                      <a:pt x="271" y="393"/>
                      <a:pt x="284" y="380"/>
                    </a:cubicBezTo>
                    <a:cubicBezTo>
                      <a:pt x="344" y="340"/>
                      <a:pt x="377" y="274"/>
                      <a:pt x="383" y="201"/>
                    </a:cubicBezTo>
                    <a:cubicBezTo>
                      <a:pt x="383" y="129"/>
                      <a:pt x="344" y="56"/>
                      <a:pt x="278" y="23"/>
                    </a:cubicBezTo>
                    <a:cubicBezTo>
                      <a:pt x="248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3" name="Google Shape;2603;p37"/>
              <p:cNvSpPr/>
              <p:nvPr/>
            </p:nvSpPr>
            <p:spPr>
              <a:xfrm>
                <a:off x="3883561" y="2301613"/>
                <a:ext cx="13727" cy="14419"/>
              </a:xfrm>
              <a:custGeom>
                <a:rect b="b" l="l" r="r" t="t"/>
                <a:pathLst>
                  <a:path extrusionOk="0" h="417" w="397">
                    <a:moveTo>
                      <a:pt x="187" y="148"/>
                    </a:moveTo>
                    <a:cubicBezTo>
                      <a:pt x="187" y="148"/>
                      <a:pt x="187" y="149"/>
                      <a:pt x="185" y="151"/>
                    </a:cubicBezTo>
                    <a:lnTo>
                      <a:pt x="185" y="151"/>
                    </a:lnTo>
                    <a:cubicBezTo>
                      <a:pt x="185" y="149"/>
                      <a:pt x="186" y="148"/>
                      <a:pt x="187" y="148"/>
                    </a:cubicBezTo>
                    <a:close/>
                    <a:moveTo>
                      <a:pt x="262" y="206"/>
                    </a:moveTo>
                    <a:lnTo>
                      <a:pt x="262" y="206"/>
                    </a:lnTo>
                    <a:cubicBezTo>
                      <a:pt x="262" y="208"/>
                      <a:pt x="263" y="213"/>
                      <a:pt x="264" y="213"/>
                    </a:cubicBezTo>
                    <a:cubicBezTo>
                      <a:pt x="264" y="213"/>
                      <a:pt x="264" y="213"/>
                      <a:pt x="264" y="212"/>
                    </a:cubicBezTo>
                    <a:cubicBezTo>
                      <a:pt x="263" y="210"/>
                      <a:pt x="262" y="208"/>
                      <a:pt x="262" y="206"/>
                    </a:cubicBezTo>
                    <a:close/>
                    <a:moveTo>
                      <a:pt x="291" y="278"/>
                    </a:moveTo>
                    <a:cubicBezTo>
                      <a:pt x="288" y="278"/>
                      <a:pt x="285" y="278"/>
                      <a:pt x="283" y="278"/>
                    </a:cubicBezTo>
                    <a:lnTo>
                      <a:pt x="283" y="278"/>
                    </a:lnTo>
                    <a:lnTo>
                      <a:pt x="284" y="278"/>
                    </a:lnTo>
                    <a:close/>
                    <a:moveTo>
                      <a:pt x="218" y="133"/>
                    </a:moveTo>
                    <a:lnTo>
                      <a:pt x="218" y="139"/>
                    </a:lnTo>
                    <a:cubicBezTo>
                      <a:pt x="225" y="139"/>
                      <a:pt x="225" y="139"/>
                      <a:pt x="218" y="133"/>
                    </a:cubicBezTo>
                    <a:lnTo>
                      <a:pt x="218" y="133"/>
                    </a:lnTo>
                    <a:lnTo>
                      <a:pt x="231" y="146"/>
                    </a:lnTo>
                    <a:cubicBezTo>
                      <a:pt x="233" y="147"/>
                      <a:pt x="234" y="147"/>
                      <a:pt x="235" y="147"/>
                    </a:cubicBezTo>
                    <a:cubicBezTo>
                      <a:pt x="236" y="147"/>
                      <a:pt x="232" y="144"/>
                      <a:pt x="229" y="141"/>
                    </a:cubicBezTo>
                    <a:lnTo>
                      <a:pt x="229" y="141"/>
                    </a:lnTo>
                    <a:lnTo>
                      <a:pt x="238" y="146"/>
                    </a:lnTo>
                    <a:lnTo>
                      <a:pt x="238" y="152"/>
                    </a:lnTo>
                    <a:lnTo>
                      <a:pt x="244" y="159"/>
                    </a:lnTo>
                    <a:lnTo>
                      <a:pt x="251" y="172"/>
                    </a:lnTo>
                    <a:cubicBezTo>
                      <a:pt x="253" y="174"/>
                      <a:pt x="254" y="175"/>
                      <a:pt x="254" y="175"/>
                    </a:cubicBezTo>
                    <a:cubicBezTo>
                      <a:pt x="254" y="175"/>
                      <a:pt x="251" y="170"/>
                      <a:pt x="251" y="166"/>
                    </a:cubicBezTo>
                    <a:lnTo>
                      <a:pt x="251" y="166"/>
                    </a:lnTo>
                    <a:lnTo>
                      <a:pt x="258" y="185"/>
                    </a:lnTo>
                    <a:cubicBezTo>
                      <a:pt x="258" y="191"/>
                      <a:pt x="258" y="196"/>
                      <a:pt x="262" y="206"/>
                    </a:cubicBezTo>
                    <a:lnTo>
                      <a:pt x="262" y="206"/>
                    </a:lnTo>
                    <a:cubicBezTo>
                      <a:pt x="261" y="205"/>
                      <a:pt x="261" y="204"/>
                      <a:pt x="261" y="204"/>
                    </a:cubicBezTo>
                    <a:lnTo>
                      <a:pt x="261" y="204"/>
                    </a:lnTo>
                    <a:cubicBezTo>
                      <a:pt x="262" y="204"/>
                      <a:pt x="262" y="206"/>
                      <a:pt x="264" y="212"/>
                    </a:cubicBezTo>
                    <a:lnTo>
                      <a:pt x="264" y="225"/>
                    </a:lnTo>
                    <a:cubicBezTo>
                      <a:pt x="264" y="232"/>
                      <a:pt x="264" y="238"/>
                      <a:pt x="264" y="251"/>
                    </a:cubicBezTo>
                    <a:cubicBezTo>
                      <a:pt x="264" y="258"/>
                      <a:pt x="264" y="265"/>
                      <a:pt x="258" y="278"/>
                    </a:cubicBezTo>
                    <a:lnTo>
                      <a:pt x="258" y="289"/>
                    </a:lnTo>
                    <a:lnTo>
                      <a:pt x="258" y="289"/>
                    </a:lnTo>
                    <a:cubicBezTo>
                      <a:pt x="254" y="292"/>
                      <a:pt x="251" y="294"/>
                      <a:pt x="248" y="298"/>
                    </a:cubicBezTo>
                    <a:lnTo>
                      <a:pt x="231" y="298"/>
                    </a:lnTo>
                    <a:lnTo>
                      <a:pt x="218" y="291"/>
                    </a:lnTo>
                    <a:lnTo>
                      <a:pt x="218" y="291"/>
                    </a:lnTo>
                    <a:cubicBezTo>
                      <a:pt x="218" y="291"/>
                      <a:pt x="218" y="291"/>
                      <a:pt x="218" y="291"/>
                    </a:cubicBezTo>
                    <a:lnTo>
                      <a:pt x="218" y="291"/>
                    </a:lnTo>
                    <a:lnTo>
                      <a:pt x="205" y="278"/>
                    </a:lnTo>
                    <a:lnTo>
                      <a:pt x="198" y="271"/>
                    </a:lnTo>
                    <a:lnTo>
                      <a:pt x="185" y="251"/>
                    </a:lnTo>
                    <a:lnTo>
                      <a:pt x="185" y="245"/>
                    </a:lnTo>
                    <a:lnTo>
                      <a:pt x="178" y="232"/>
                    </a:lnTo>
                    <a:lnTo>
                      <a:pt x="172" y="212"/>
                    </a:lnTo>
                    <a:lnTo>
                      <a:pt x="172" y="212"/>
                    </a:lnTo>
                    <a:cubicBezTo>
                      <a:pt x="174" y="216"/>
                      <a:pt x="175" y="217"/>
                      <a:pt x="175" y="217"/>
                    </a:cubicBezTo>
                    <a:cubicBezTo>
                      <a:pt x="175" y="217"/>
                      <a:pt x="172" y="210"/>
                      <a:pt x="172" y="205"/>
                    </a:cubicBezTo>
                    <a:cubicBezTo>
                      <a:pt x="172" y="200"/>
                      <a:pt x="172" y="190"/>
                      <a:pt x="172" y="179"/>
                    </a:cubicBezTo>
                    <a:lnTo>
                      <a:pt x="178" y="172"/>
                    </a:lnTo>
                    <a:lnTo>
                      <a:pt x="185" y="152"/>
                    </a:lnTo>
                    <a:lnTo>
                      <a:pt x="190" y="142"/>
                    </a:lnTo>
                    <a:lnTo>
                      <a:pt x="190" y="142"/>
                    </a:lnTo>
                    <a:cubicBezTo>
                      <a:pt x="192" y="142"/>
                      <a:pt x="195" y="139"/>
                      <a:pt x="197" y="136"/>
                    </a:cubicBezTo>
                    <a:lnTo>
                      <a:pt x="197" y="136"/>
                    </a:lnTo>
                    <a:cubicBezTo>
                      <a:pt x="195" y="137"/>
                      <a:pt x="194" y="137"/>
                      <a:pt x="194" y="137"/>
                    </a:cubicBezTo>
                    <a:cubicBezTo>
                      <a:pt x="193" y="137"/>
                      <a:pt x="195" y="136"/>
                      <a:pt x="198" y="133"/>
                    </a:cubicBezTo>
                    <a:lnTo>
                      <a:pt x="198" y="133"/>
                    </a:lnTo>
                    <a:cubicBezTo>
                      <a:pt x="198" y="134"/>
                      <a:pt x="198" y="135"/>
                      <a:pt x="197" y="136"/>
                    </a:cubicBezTo>
                    <a:lnTo>
                      <a:pt x="197" y="136"/>
                    </a:lnTo>
                    <a:cubicBezTo>
                      <a:pt x="199" y="136"/>
                      <a:pt x="201" y="134"/>
                      <a:pt x="205" y="133"/>
                    </a:cubicBezTo>
                    <a:close/>
                    <a:moveTo>
                      <a:pt x="254" y="298"/>
                    </a:moveTo>
                    <a:lnTo>
                      <a:pt x="253" y="300"/>
                    </a:lnTo>
                    <a:lnTo>
                      <a:pt x="253" y="300"/>
                    </a:lnTo>
                    <a:cubicBezTo>
                      <a:pt x="253" y="300"/>
                      <a:pt x="253" y="300"/>
                      <a:pt x="253" y="300"/>
                    </a:cubicBezTo>
                    <a:lnTo>
                      <a:pt x="253" y="300"/>
                    </a:lnTo>
                    <a:cubicBezTo>
                      <a:pt x="253" y="299"/>
                      <a:pt x="254" y="299"/>
                      <a:pt x="254" y="298"/>
                    </a:cubicBezTo>
                    <a:close/>
                    <a:moveTo>
                      <a:pt x="198" y="0"/>
                    </a:moveTo>
                    <a:cubicBezTo>
                      <a:pt x="7" y="20"/>
                      <a:pt x="0" y="304"/>
                      <a:pt x="145" y="390"/>
                    </a:cubicBezTo>
                    <a:cubicBezTo>
                      <a:pt x="172" y="408"/>
                      <a:pt x="201" y="416"/>
                      <a:pt x="231" y="416"/>
                    </a:cubicBezTo>
                    <a:cubicBezTo>
                      <a:pt x="247" y="416"/>
                      <a:pt x="262" y="414"/>
                      <a:pt x="277" y="410"/>
                    </a:cubicBezTo>
                    <a:cubicBezTo>
                      <a:pt x="287" y="407"/>
                      <a:pt x="296" y="403"/>
                      <a:pt x="303" y="398"/>
                    </a:cubicBezTo>
                    <a:lnTo>
                      <a:pt x="303" y="398"/>
                    </a:lnTo>
                    <a:cubicBezTo>
                      <a:pt x="304" y="398"/>
                      <a:pt x="306" y="398"/>
                      <a:pt x="307" y="398"/>
                    </a:cubicBezTo>
                    <a:cubicBezTo>
                      <a:pt x="312" y="398"/>
                      <a:pt x="318" y="398"/>
                      <a:pt x="324" y="397"/>
                    </a:cubicBezTo>
                    <a:cubicBezTo>
                      <a:pt x="357" y="383"/>
                      <a:pt x="383" y="357"/>
                      <a:pt x="390" y="324"/>
                    </a:cubicBezTo>
                    <a:cubicBezTo>
                      <a:pt x="396" y="271"/>
                      <a:pt x="396" y="225"/>
                      <a:pt x="390" y="172"/>
                    </a:cubicBezTo>
                    <a:cubicBezTo>
                      <a:pt x="383" y="133"/>
                      <a:pt x="357" y="86"/>
                      <a:pt x="324" y="53"/>
                    </a:cubicBezTo>
                    <a:cubicBezTo>
                      <a:pt x="291" y="20"/>
                      <a:pt x="244" y="0"/>
                      <a:pt x="1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" name="Google Shape;2604;p37"/>
              <p:cNvSpPr/>
              <p:nvPr/>
            </p:nvSpPr>
            <p:spPr>
              <a:xfrm>
                <a:off x="3884910" y="2281282"/>
                <a:ext cx="11169" cy="12932"/>
              </a:xfrm>
              <a:custGeom>
                <a:rect b="b" l="l" r="r" t="t"/>
                <a:pathLst>
                  <a:path extrusionOk="0" h="374" w="323">
                    <a:moveTo>
                      <a:pt x="186" y="120"/>
                    </a:moveTo>
                    <a:cubicBezTo>
                      <a:pt x="188" y="122"/>
                      <a:pt x="188" y="123"/>
                      <a:pt x="187" y="123"/>
                    </a:cubicBezTo>
                    <a:cubicBezTo>
                      <a:pt x="185" y="123"/>
                      <a:pt x="179" y="120"/>
                      <a:pt x="179" y="120"/>
                    </a:cubicBezTo>
                    <a:lnTo>
                      <a:pt x="179" y="120"/>
                    </a:lnTo>
                    <a:lnTo>
                      <a:pt x="192" y="126"/>
                    </a:lnTo>
                    <a:lnTo>
                      <a:pt x="192" y="133"/>
                    </a:lnTo>
                    <a:cubicBezTo>
                      <a:pt x="192" y="133"/>
                      <a:pt x="196" y="137"/>
                      <a:pt x="199" y="139"/>
                    </a:cubicBezTo>
                    <a:cubicBezTo>
                      <a:pt x="198" y="138"/>
                      <a:pt x="197" y="138"/>
                      <a:pt x="196" y="138"/>
                    </a:cubicBezTo>
                    <a:lnTo>
                      <a:pt x="196" y="138"/>
                    </a:lnTo>
                    <a:cubicBezTo>
                      <a:pt x="195" y="138"/>
                      <a:pt x="199" y="146"/>
                      <a:pt x="199" y="146"/>
                    </a:cubicBezTo>
                    <a:lnTo>
                      <a:pt x="199" y="153"/>
                    </a:lnTo>
                    <a:lnTo>
                      <a:pt x="199" y="166"/>
                    </a:lnTo>
                    <a:cubicBezTo>
                      <a:pt x="199" y="166"/>
                      <a:pt x="199" y="170"/>
                      <a:pt x="199" y="172"/>
                    </a:cubicBezTo>
                    <a:lnTo>
                      <a:pt x="192" y="192"/>
                    </a:lnTo>
                    <a:lnTo>
                      <a:pt x="192" y="199"/>
                    </a:lnTo>
                    <a:lnTo>
                      <a:pt x="179" y="219"/>
                    </a:lnTo>
                    <a:lnTo>
                      <a:pt x="172" y="225"/>
                    </a:lnTo>
                    <a:cubicBezTo>
                      <a:pt x="167" y="231"/>
                      <a:pt x="158" y="240"/>
                      <a:pt x="148" y="247"/>
                    </a:cubicBezTo>
                    <a:lnTo>
                      <a:pt x="148" y="247"/>
                    </a:lnTo>
                    <a:lnTo>
                      <a:pt x="146" y="245"/>
                    </a:lnTo>
                    <a:lnTo>
                      <a:pt x="139" y="232"/>
                    </a:lnTo>
                    <a:cubicBezTo>
                      <a:pt x="139" y="229"/>
                      <a:pt x="139" y="225"/>
                      <a:pt x="139" y="225"/>
                    </a:cubicBezTo>
                    <a:lnTo>
                      <a:pt x="133" y="205"/>
                    </a:lnTo>
                    <a:lnTo>
                      <a:pt x="126" y="192"/>
                    </a:lnTo>
                    <a:lnTo>
                      <a:pt x="126" y="179"/>
                    </a:lnTo>
                    <a:lnTo>
                      <a:pt x="126" y="172"/>
                    </a:lnTo>
                    <a:lnTo>
                      <a:pt x="126" y="166"/>
                    </a:lnTo>
                    <a:lnTo>
                      <a:pt x="133" y="153"/>
                    </a:lnTo>
                    <a:lnTo>
                      <a:pt x="133" y="146"/>
                    </a:lnTo>
                    <a:lnTo>
                      <a:pt x="146" y="133"/>
                    </a:lnTo>
                    <a:lnTo>
                      <a:pt x="139" y="133"/>
                    </a:lnTo>
                    <a:lnTo>
                      <a:pt x="146" y="126"/>
                    </a:lnTo>
                    <a:lnTo>
                      <a:pt x="153" y="126"/>
                    </a:lnTo>
                    <a:lnTo>
                      <a:pt x="159" y="120"/>
                    </a:lnTo>
                    <a:close/>
                    <a:moveTo>
                      <a:pt x="168" y="0"/>
                    </a:moveTo>
                    <a:cubicBezTo>
                      <a:pt x="94" y="0"/>
                      <a:pt x="33" y="64"/>
                      <a:pt x="21" y="133"/>
                    </a:cubicBezTo>
                    <a:cubicBezTo>
                      <a:pt x="1" y="212"/>
                      <a:pt x="27" y="298"/>
                      <a:pt x="93" y="344"/>
                    </a:cubicBezTo>
                    <a:cubicBezTo>
                      <a:pt x="115" y="362"/>
                      <a:pt x="146" y="373"/>
                      <a:pt x="174" y="373"/>
                    </a:cubicBezTo>
                    <a:cubicBezTo>
                      <a:pt x="188" y="373"/>
                      <a:pt x="201" y="371"/>
                      <a:pt x="212" y="364"/>
                    </a:cubicBezTo>
                    <a:cubicBezTo>
                      <a:pt x="219" y="357"/>
                      <a:pt x="232" y="351"/>
                      <a:pt x="232" y="344"/>
                    </a:cubicBezTo>
                    <a:cubicBezTo>
                      <a:pt x="234" y="342"/>
                      <a:pt x="237" y="339"/>
                      <a:pt x="238" y="338"/>
                    </a:cubicBezTo>
                    <a:lnTo>
                      <a:pt x="252" y="324"/>
                    </a:lnTo>
                    <a:cubicBezTo>
                      <a:pt x="254" y="317"/>
                      <a:pt x="257" y="310"/>
                      <a:pt x="259" y="304"/>
                    </a:cubicBezTo>
                    <a:lnTo>
                      <a:pt x="259" y="304"/>
                    </a:lnTo>
                    <a:cubicBezTo>
                      <a:pt x="296" y="262"/>
                      <a:pt x="323" y="209"/>
                      <a:pt x="318" y="153"/>
                    </a:cubicBezTo>
                    <a:cubicBezTo>
                      <a:pt x="311" y="73"/>
                      <a:pt x="258" y="7"/>
                      <a:pt x="179" y="1"/>
                    </a:cubicBezTo>
                    <a:cubicBezTo>
                      <a:pt x="175" y="0"/>
                      <a:pt x="172" y="0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5" name="Google Shape;2605;p37"/>
              <p:cNvSpPr/>
              <p:nvPr/>
            </p:nvSpPr>
            <p:spPr>
              <a:xfrm>
                <a:off x="3886985" y="2259118"/>
                <a:ext cx="11445" cy="13070"/>
              </a:xfrm>
              <a:custGeom>
                <a:rect b="b" l="l" r="r" t="t"/>
                <a:pathLst>
                  <a:path extrusionOk="0" h="378" w="331">
                    <a:moveTo>
                      <a:pt x="172" y="107"/>
                    </a:moveTo>
                    <a:lnTo>
                      <a:pt x="178" y="114"/>
                    </a:lnTo>
                    <a:cubicBezTo>
                      <a:pt x="185" y="114"/>
                      <a:pt x="178" y="114"/>
                      <a:pt x="172" y="107"/>
                    </a:cubicBezTo>
                    <a:close/>
                    <a:moveTo>
                      <a:pt x="196" y="125"/>
                    </a:moveTo>
                    <a:cubicBezTo>
                      <a:pt x="194" y="125"/>
                      <a:pt x="198" y="133"/>
                      <a:pt x="198" y="133"/>
                    </a:cubicBezTo>
                    <a:lnTo>
                      <a:pt x="198" y="127"/>
                    </a:lnTo>
                    <a:cubicBezTo>
                      <a:pt x="197" y="125"/>
                      <a:pt x="196" y="125"/>
                      <a:pt x="196" y="125"/>
                    </a:cubicBezTo>
                    <a:close/>
                    <a:moveTo>
                      <a:pt x="172" y="107"/>
                    </a:moveTo>
                    <a:lnTo>
                      <a:pt x="192" y="120"/>
                    </a:lnTo>
                    <a:lnTo>
                      <a:pt x="198" y="127"/>
                    </a:lnTo>
                    <a:lnTo>
                      <a:pt x="205" y="140"/>
                    </a:lnTo>
                    <a:lnTo>
                      <a:pt x="205" y="153"/>
                    </a:lnTo>
                    <a:lnTo>
                      <a:pt x="211" y="160"/>
                    </a:lnTo>
                    <a:lnTo>
                      <a:pt x="211" y="180"/>
                    </a:lnTo>
                    <a:lnTo>
                      <a:pt x="205" y="186"/>
                    </a:lnTo>
                    <a:lnTo>
                      <a:pt x="205" y="199"/>
                    </a:lnTo>
                    <a:lnTo>
                      <a:pt x="192" y="219"/>
                    </a:lnTo>
                    <a:lnTo>
                      <a:pt x="178" y="239"/>
                    </a:lnTo>
                    <a:lnTo>
                      <a:pt x="172" y="246"/>
                    </a:lnTo>
                    <a:cubicBezTo>
                      <a:pt x="165" y="259"/>
                      <a:pt x="159" y="265"/>
                      <a:pt x="152" y="272"/>
                    </a:cubicBezTo>
                    <a:cubicBezTo>
                      <a:pt x="151" y="274"/>
                      <a:pt x="151" y="276"/>
                      <a:pt x="150" y="279"/>
                    </a:cubicBezTo>
                    <a:lnTo>
                      <a:pt x="145" y="279"/>
                    </a:lnTo>
                    <a:cubicBezTo>
                      <a:pt x="144" y="277"/>
                      <a:pt x="143" y="277"/>
                      <a:pt x="144" y="277"/>
                    </a:cubicBezTo>
                    <a:lnTo>
                      <a:pt x="144" y="277"/>
                    </a:lnTo>
                    <a:cubicBezTo>
                      <a:pt x="144" y="277"/>
                      <a:pt x="146" y="278"/>
                      <a:pt x="147" y="278"/>
                    </a:cubicBezTo>
                    <a:cubicBezTo>
                      <a:pt x="148" y="278"/>
                      <a:pt x="148" y="277"/>
                      <a:pt x="145" y="272"/>
                    </a:cubicBezTo>
                    <a:lnTo>
                      <a:pt x="139" y="259"/>
                    </a:lnTo>
                    <a:lnTo>
                      <a:pt x="139" y="252"/>
                    </a:lnTo>
                    <a:cubicBezTo>
                      <a:pt x="132" y="239"/>
                      <a:pt x="132" y="226"/>
                      <a:pt x="126" y="213"/>
                    </a:cubicBezTo>
                    <a:lnTo>
                      <a:pt x="126" y="206"/>
                    </a:lnTo>
                    <a:lnTo>
                      <a:pt x="126" y="193"/>
                    </a:lnTo>
                    <a:cubicBezTo>
                      <a:pt x="126" y="182"/>
                      <a:pt x="126" y="176"/>
                      <a:pt x="126" y="166"/>
                    </a:cubicBezTo>
                    <a:lnTo>
                      <a:pt x="126" y="153"/>
                    </a:lnTo>
                    <a:lnTo>
                      <a:pt x="132" y="140"/>
                    </a:lnTo>
                    <a:cubicBezTo>
                      <a:pt x="132" y="140"/>
                      <a:pt x="134" y="137"/>
                      <a:pt x="135" y="135"/>
                    </a:cubicBezTo>
                    <a:lnTo>
                      <a:pt x="135" y="135"/>
                    </a:lnTo>
                    <a:cubicBezTo>
                      <a:pt x="136" y="134"/>
                      <a:pt x="137" y="133"/>
                      <a:pt x="139" y="133"/>
                    </a:cubicBezTo>
                    <a:lnTo>
                      <a:pt x="139" y="120"/>
                    </a:lnTo>
                    <a:lnTo>
                      <a:pt x="145" y="120"/>
                    </a:lnTo>
                    <a:lnTo>
                      <a:pt x="152" y="114"/>
                    </a:lnTo>
                    <a:lnTo>
                      <a:pt x="159" y="107"/>
                    </a:lnTo>
                    <a:close/>
                    <a:moveTo>
                      <a:pt x="170" y="1"/>
                    </a:moveTo>
                    <a:cubicBezTo>
                      <a:pt x="166" y="1"/>
                      <a:pt x="162" y="1"/>
                      <a:pt x="159" y="1"/>
                    </a:cubicBezTo>
                    <a:cubicBezTo>
                      <a:pt x="0" y="15"/>
                      <a:pt x="0" y="239"/>
                      <a:pt x="79" y="338"/>
                    </a:cubicBezTo>
                    <a:cubicBezTo>
                      <a:pt x="86" y="351"/>
                      <a:pt x="106" y="364"/>
                      <a:pt x="119" y="371"/>
                    </a:cubicBezTo>
                    <a:cubicBezTo>
                      <a:pt x="132" y="378"/>
                      <a:pt x="145" y="378"/>
                      <a:pt x="159" y="378"/>
                    </a:cubicBezTo>
                    <a:lnTo>
                      <a:pt x="185" y="378"/>
                    </a:lnTo>
                    <a:cubicBezTo>
                      <a:pt x="209" y="373"/>
                      <a:pt x="232" y="358"/>
                      <a:pt x="246" y="338"/>
                    </a:cubicBezTo>
                    <a:lnTo>
                      <a:pt x="246" y="338"/>
                    </a:lnTo>
                    <a:cubicBezTo>
                      <a:pt x="248" y="336"/>
                      <a:pt x="250" y="334"/>
                      <a:pt x="251" y="331"/>
                    </a:cubicBezTo>
                    <a:lnTo>
                      <a:pt x="271" y="312"/>
                    </a:lnTo>
                    <a:cubicBezTo>
                      <a:pt x="284" y="292"/>
                      <a:pt x="297" y="279"/>
                      <a:pt x="304" y="259"/>
                    </a:cubicBezTo>
                    <a:cubicBezTo>
                      <a:pt x="324" y="219"/>
                      <a:pt x="330" y="180"/>
                      <a:pt x="324" y="133"/>
                    </a:cubicBezTo>
                    <a:cubicBezTo>
                      <a:pt x="311" y="64"/>
                      <a:pt x="245" y="1"/>
                      <a:pt x="1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" name="Google Shape;2606;p37"/>
              <p:cNvSpPr/>
              <p:nvPr/>
            </p:nvSpPr>
            <p:spPr>
              <a:xfrm>
                <a:off x="3890615" y="2237610"/>
                <a:ext cx="11445" cy="12690"/>
              </a:xfrm>
              <a:custGeom>
                <a:rect b="b" l="l" r="r" t="t"/>
                <a:pathLst>
                  <a:path extrusionOk="0" h="367" w="331">
                    <a:moveTo>
                      <a:pt x="166" y="121"/>
                    </a:moveTo>
                    <a:lnTo>
                      <a:pt x="166" y="121"/>
                    </a:lnTo>
                    <a:cubicBezTo>
                      <a:pt x="165" y="123"/>
                      <a:pt x="165" y="124"/>
                      <a:pt x="164" y="125"/>
                    </a:cubicBezTo>
                    <a:lnTo>
                      <a:pt x="164" y="125"/>
                    </a:lnTo>
                    <a:cubicBezTo>
                      <a:pt x="164" y="125"/>
                      <a:pt x="164" y="125"/>
                      <a:pt x="164" y="125"/>
                    </a:cubicBezTo>
                    <a:lnTo>
                      <a:pt x="164" y="125"/>
                    </a:lnTo>
                    <a:cubicBezTo>
                      <a:pt x="163" y="125"/>
                      <a:pt x="163" y="125"/>
                      <a:pt x="162" y="125"/>
                    </a:cubicBezTo>
                    <a:lnTo>
                      <a:pt x="162" y="125"/>
                    </a:lnTo>
                    <a:cubicBezTo>
                      <a:pt x="164" y="124"/>
                      <a:pt x="165" y="123"/>
                      <a:pt x="166" y="121"/>
                    </a:cubicBezTo>
                    <a:close/>
                    <a:moveTo>
                      <a:pt x="192" y="174"/>
                    </a:moveTo>
                    <a:lnTo>
                      <a:pt x="192" y="174"/>
                    </a:lnTo>
                    <a:cubicBezTo>
                      <a:pt x="189" y="177"/>
                      <a:pt x="189" y="180"/>
                      <a:pt x="190" y="182"/>
                    </a:cubicBezTo>
                    <a:lnTo>
                      <a:pt x="190" y="182"/>
                    </a:lnTo>
                    <a:lnTo>
                      <a:pt x="192" y="174"/>
                    </a:lnTo>
                    <a:close/>
                    <a:moveTo>
                      <a:pt x="164" y="126"/>
                    </a:moveTo>
                    <a:lnTo>
                      <a:pt x="164" y="126"/>
                    </a:lnTo>
                    <a:cubicBezTo>
                      <a:pt x="163" y="127"/>
                      <a:pt x="162" y="128"/>
                      <a:pt x="161" y="129"/>
                    </a:cubicBezTo>
                    <a:lnTo>
                      <a:pt x="161" y="129"/>
                    </a:lnTo>
                    <a:cubicBezTo>
                      <a:pt x="161" y="129"/>
                      <a:pt x="160" y="128"/>
                      <a:pt x="160" y="128"/>
                    </a:cubicBezTo>
                    <a:lnTo>
                      <a:pt x="160" y="128"/>
                    </a:lnTo>
                    <a:cubicBezTo>
                      <a:pt x="159" y="130"/>
                      <a:pt x="158" y="131"/>
                      <a:pt x="157" y="132"/>
                    </a:cubicBezTo>
                    <a:lnTo>
                      <a:pt x="157" y="132"/>
                    </a:lnTo>
                    <a:cubicBezTo>
                      <a:pt x="158" y="132"/>
                      <a:pt x="159" y="131"/>
                      <a:pt x="161" y="129"/>
                    </a:cubicBezTo>
                    <a:lnTo>
                      <a:pt x="161" y="129"/>
                    </a:lnTo>
                    <a:cubicBezTo>
                      <a:pt x="163" y="129"/>
                      <a:pt x="167" y="130"/>
                      <a:pt x="169" y="131"/>
                    </a:cubicBezTo>
                    <a:lnTo>
                      <a:pt x="169" y="131"/>
                    </a:lnTo>
                    <a:lnTo>
                      <a:pt x="173" y="135"/>
                    </a:lnTo>
                    <a:lnTo>
                      <a:pt x="179" y="135"/>
                    </a:lnTo>
                    <a:lnTo>
                      <a:pt x="186" y="148"/>
                    </a:lnTo>
                    <a:lnTo>
                      <a:pt x="179" y="141"/>
                    </a:lnTo>
                    <a:cubicBezTo>
                      <a:pt x="179" y="139"/>
                      <a:pt x="179" y="139"/>
                      <a:pt x="178" y="139"/>
                    </a:cubicBezTo>
                    <a:lnTo>
                      <a:pt x="178" y="139"/>
                    </a:lnTo>
                    <a:cubicBezTo>
                      <a:pt x="177" y="139"/>
                      <a:pt x="176" y="143"/>
                      <a:pt x="186" y="148"/>
                    </a:cubicBezTo>
                    <a:lnTo>
                      <a:pt x="187" y="149"/>
                    </a:lnTo>
                    <a:lnTo>
                      <a:pt x="187" y="149"/>
                    </a:lnTo>
                    <a:cubicBezTo>
                      <a:pt x="186" y="150"/>
                      <a:pt x="186" y="151"/>
                      <a:pt x="186" y="155"/>
                    </a:cubicBezTo>
                    <a:lnTo>
                      <a:pt x="192" y="168"/>
                    </a:lnTo>
                    <a:cubicBezTo>
                      <a:pt x="188" y="160"/>
                      <a:pt x="189" y="157"/>
                      <a:pt x="190" y="157"/>
                    </a:cubicBezTo>
                    <a:lnTo>
                      <a:pt x="190" y="157"/>
                    </a:lnTo>
                    <a:cubicBezTo>
                      <a:pt x="191" y="157"/>
                      <a:pt x="192" y="158"/>
                      <a:pt x="192" y="161"/>
                    </a:cubicBezTo>
                    <a:lnTo>
                      <a:pt x="192" y="168"/>
                    </a:lnTo>
                    <a:lnTo>
                      <a:pt x="192" y="181"/>
                    </a:lnTo>
                    <a:cubicBezTo>
                      <a:pt x="192" y="183"/>
                      <a:pt x="192" y="184"/>
                      <a:pt x="191" y="184"/>
                    </a:cubicBezTo>
                    <a:cubicBezTo>
                      <a:pt x="191" y="184"/>
                      <a:pt x="190" y="183"/>
                      <a:pt x="190" y="182"/>
                    </a:cubicBezTo>
                    <a:lnTo>
                      <a:pt x="190" y="182"/>
                    </a:lnTo>
                    <a:lnTo>
                      <a:pt x="186" y="194"/>
                    </a:lnTo>
                    <a:lnTo>
                      <a:pt x="179" y="207"/>
                    </a:lnTo>
                    <a:cubicBezTo>
                      <a:pt x="175" y="212"/>
                      <a:pt x="170" y="220"/>
                      <a:pt x="172" y="220"/>
                    </a:cubicBezTo>
                    <a:cubicBezTo>
                      <a:pt x="173" y="220"/>
                      <a:pt x="175" y="218"/>
                      <a:pt x="179" y="214"/>
                    </a:cubicBezTo>
                    <a:lnTo>
                      <a:pt x="179" y="214"/>
                    </a:lnTo>
                    <a:lnTo>
                      <a:pt x="166" y="227"/>
                    </a:lnTo>
                    <a:lnTo>
                      <a:pt x="159" y="234"/>
                    </a:lnTo>
                    <a:cubicBezTo>
                      <a:pt x="162" y="232"/>
                      <a:pt x="162" y="231"/>
                      <a:pt x="162" y="231"/>
                    </a:cubicBezTo>
                    <a:lnTo>
                      <a:pt x="162" y="231"/>
                    </a:lnTo>
                    <a:cubicBezTo>
                      <a:pt x="162" y="231"/>
                      <a:pt x="157" y="234"/>
                      <a:pt x="153" y="234"/>
                    </a:cubicBezTo>
                    <a:lnTo>
                      <a:pt x="146" y="240"/>
                    </a:lnTo>
                    <a:lnTo>
                      <a:pt x="139" y="244"/>
                    </a:lnTo>
                    <a:lnTo>
                      <a:pt x="139" y="244"/>
                    </a:lnTo>
                    <a:lnTo>
                      <a:pt x="139" y="247"/>
                    </a:lnTo>
                    <a:lnTo>
                      <a:pt x="133" y="247"/>
                    </a:lnTo>
                    <a:lnTo>
                      <a:pt x="139" y="244"/>
                    </a:lnTo>
                    <a:lnTo>
                      <a:pt x="139" y="244"/>
                    </a:lnTo>
                    <a:lnTo>
                      <a:pt x="139" y="240"/>
                    </a:lnTo>
                    <a:lnTo>
                      <a:pt x="133" y="247"/>
                    </a:lnTo>
                    <a:cubicBezTo>
                      <a:pt x="133" y="247"/>
                      <a:pt x="129" y="243"/>
                      <a:pt x="127" y="241"/>
                    </a:cubicBezTo>
                    <a:lnTo>
                      <a:pt x="127" y="241"/>
                    </a:lnTo>
                    <a:cubicBezTo>
                      <a:pt x="128" y="242"/>
                      <a:pt x="129" y="243"/>
                      <a:pt x="129" y="243"/>
                    </a:cubicBezTo>
                    <a:cubicBezTo>
                      <a:pt x="130" y="243"/>
                      <a:pt x="126" y="238"/>
                      <a:pt x="126" y="234"/>
                    </a:cubicBezTo>
                    <a:lnTo>
                      <a:pt x="126" y="234"/>
                    </a:lnTo>
                    <a:cubicBezTo>
                      <a:pt x="126" y="236"/>
                      <a:pt x="127" y="236"/>
                      <a:pt x="127" y="236"/>
                    </a:cubicBezTo>
                    <a:cubicBezTo>
                      <a:pt x="129" y="236"/>
                      <a:pt x="131" y="232"/>
                      <a:pt x="126" y="227"/>
                    </a:cubicBezTo>
                    <a:lnTo>
                      <a:pt x="126" y="234"/>
                    </a:lnTo>
                    <a:lnTo>
                      <a:pt x="120" y="221"/>
                    </a:lnTo>
                    <a:lnTo>
                      <a:pt x="120" y="201"/>
                    </a:lnTo>
                    <a:lnTo>
                      <a:pt x="120" y="194"/>
                    </a:lnTo>
                    <a:lnTo>
                      <a:pt x="120" y="188"/>
                    </a:lnTo>
                    <a:lnTo>
                      <a:pt x="120" y="174"/>
                    </a:lnTo>
                    <a:lnTo>
                      <a:pt x="126" y="168"/>
                    </a:lnTo>
                    <a:lnTo>
                      <a:pt x="126" y="168"/>
                    </a:lnTo>
                    <a:cubicBezTo>
                      <a:pt x="125" y="169"/>
                      <a:pt x="124" y="170"/>
                      <a:pt x="124" y="170"/>
                    </a:cubicBezTo>
                    <a:cubicBezTo>
                      <a:pt x="122" y="170"/>
                      <a:pt x="125" y="163"/>
                      <a:pt x="126" y="158"/>
                    </a:cubicBezTo>
                    <a:lnTo>
                      <a:pt x="126" y="158"/>
                    </a:lnTo>
                    <a:cubicBezTo>
                      <a:pt x="131" y="156"/>
                      <a:pt x="135" y="152"/>
                      <a:pt x="139" y="148"/>
                    </a:cubicBezTo>
                    <a:cubicBezTo>
                      <a:pt x="147" y="144"/>
                      <a:pt x="153" y="138"/>
                      <a:pt x="157" y="132"/>
                    </a:cubicBezTo>
                    <a:lnTo>
                      <a:pt x="157" y="132"/>
                    </a:lnTo>
                    <a:cubicBezTo>
                      <a:pt x="157" y="132"/>
                      <a:pt x="157" y="132"/>
                      <a:pt x="157" y="132"/>
                    </a:cubicBezTo>
                    <a:cubicBezTo>
                      <a:pt x="156" y="132"/>
                      <a:pt x="157" y="131"/>
                      <a:pt x="159" y="128"/>
                    </a:cubicBezTo>
                    <a:cubicBezTo>
                      <a:pt x="159" y="128"/>
                      <a:pt x="160" y="128"/>
                      <a:pt x="160" y="128"/>
                    </a:cubicBezTo>
                    <a:lnTo>
                      <a:pt x="160" y="128"/>
                    </a:lnTo>
                    <a:cubicBezTo>
                      <a:pt x="160" y="128"/>
                      <a:pt x="161" y="128"/>
                      <a:pt x="161" y="127"/>
                    </a:cubicBezTo>
                    <a:lnTo>
                      <a:pt x="161" y="127"/>
                    </a:lnTo>
                    <a:cubicBezTo>
                      <a:pt x="162" y="127"/>
                      <a:pt x="163" y="126"/>
                      <a:pt x="164" y="126"/>
                    </a:cubicBezTo>
                    <a:close/>
                    <a:moveTo>
                      <a:pt x="157" y="1"/>
                    </a:moveTo>
                    <a:cubicBezTo>
                      <a:pt x="138" y="1"/>
                      <a:pt x="119" y="4"/>
                      <a:pt x="100" y="9"/>
                    </a:cubicBezTo>
                    <a:cubicBezTo>
                      <a:pt x="80" y="22"/>
                      <a:pt x="60" y="36"/>
                      <a:pt x="54" y="55"/>
                    </a:cubicBezTo>
                    <a:cubicBezTo>
                      <a:pt x="35" y="79"/>
                      <a:pt x="36" y="111"/>
                      <a:pt x="50" y="133"/>
                    </a:cubicBezTo>
                    <a:lnTo>
                      <a:pt x="50" y="133"/>
                    </a:lnTo>
                    <a:cubicBezTo>
                      <a:pt x="34" y="153"/>
                      <a:pt x="19" y="180"/>
                      <a:pt x="14" y="207"/>
                    </a:cubicBezTo>
                    <a:cubicBezTo>
                      <a:pt x="1" y="280"/>
                      <a:pt x="54" y="359"/>
                      <a:pt x="133" y="366"/>
                    </a:cubicBezTo>
                    <a:cubicBezTo>
                      <a:pt x="136" y="366"/>
                      <a:pt x="140" y="366"/>
                      <a:pt x="143" y="366"/>
                    </a:cubicBezTo>
                    <a:cubicBezTo>
                      <a:pt x="218" y="366"/>
                      <a:pt x="286" y="297"/>
                      <a:pt x="305" y="227"/>
                    </a:cubicBezTo>
                    <a:cubicBezTo>
                      <a:pt x="331" y="148"/>
                      <a:pt x="305" y="69"/>
                      <a:pt x="239" y="22"/>
                    </a:cubicBezTo>
                    <a:cubicBezTo>
                      <a:pt x="211" y="7"/>
                      <a:pt x="184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" name="Google Shape;2607;p37"/>
              <p:cNvSpPr/>
              <p:nvPr/>
            </p:nvSpPr>
            <p:spPr>
              <a:xfrm>
                <a:off x="4070073" y="2347256"/>
                <a:ext cx="11445" cy="10788"/>
              </a:xfrm>
              <a:custGeom>
                <a:rect b="b" l="l" r="r" t="t"/>
                <a:pathLst>
                  <a:path extrusionOk="0" h="312" w="331">
                    <a:moveTo>
                      <a:pt x="214" y="181"/>
                    </a:moveTo>
                    <a:lnTo>
                      <a:pt x="212" y="186"/>
                    </a:lnTo>
                    <a:cubicBezTo>
                      <a:pt x="212" y="183"/>
                      <a:pt x="213" y="182"/>
                      <a:pt x="214" y="181"/>
                    </a:cubicBezTo>
                    <a:close/>
                    <a:moveTo>
                      <a:pt x="186" y="107"/>
                    </a:moveTo>
                    <a:lnTo>
                      <a:pt x="192" y="113"/>
                    </a:lnTo>
                    <a:lnTo>
                      <a:pt x="192" y="120"/>
                    </a:lnTo>
                    <a:lnTo>
                      <a:pt x="205" y="127"/>
                    </a:lnTo>
                    <a:lnTo>
                      <a:pt x="212" y="133"/>
                    </a:lnTo>
                    <a:lnTo>
                      <a:pt x="212" y="140"/>
                    </a:lnTo>
                    <a:lnTo>
                      <a:pt x="216" y="147"/>
                    </a:lnTo>
                    <a:lnTo>
                      <a:pt x="216" y="147"/>
                    </a:lnTo>
                    <a:cubicBezTo>
                      <a:pt x="206" y="150"/>
                      <a:pt x="199" y="156"/>
                      <a:pt x="199" y="166"/>
                    </a:cubicBezTo>
                    <a:lnTo>
                      <a:pt x="192" y="173"/>
                    </a:lnTo>
                    <a:lnTo>
                      <a:pt x="186" y="179"/>
                    </a:lnTo>
                    <a:lnTo>
                      <a:pt x="186" y="186"/>
                    </a:lnTo>
                    <a:lnTo>
                      <a:pt x="172" y="186"/>
                    </a:lnTo>
                    <a:lnTo>
                      <a:pt x="159" y="193"/>
                    </a:lnTo>
                    <a:lnTo>
                      <a:pt x="139" y="193"/>
                    </a:lnTo>
                    <a:lnTo>
                      <a:pt x="133" y="186"/>
                    </a:lnTo>
                    <a:cubicBezTo>
                      <a:pt x="129" y="184"/>
                      <a:pt x="126" y="182"/>
                      <a:pt x="124" y="182"/>
                    </a:cubicBezTo>
                    <a:lnTo>
                      <a:pt x="124" y="182"/>
                    </a:lnTo>
                    <a:lnTo>
                      <a:pt x="120" y="173"/>
                    </a:lnTo>
                    <a:lnTo>
                      <a:pt x="113" y="166"/>
                    </a:lnTo>
                    <a:lnTo>
                      <a:pt x="113" y="153"/>
                    </a:lnTo>
                    <a:lnTo>
                      <a:pt x="113" y="146"/>
                    </a:lnTo>
                    <a:lnTo>
                      <a:pt x="113" y="140"/>
                    </a:lnTo>
                    <a:lnTo>
                      <a:pt x="113" y="133"/>
                    </a:lnTo>
                    <a:lnTo>
                      <a:pt x="120" y="127"/>
                    </a:lnTo>
                    <a:cubicBezTo>
                      <a:pt x="121" y="123"/>
                      <a:pt x="122" y="122"/>
                      <a:pt x="121" y="122"/>
                    </a:cubicBezTo>
                    <a:lnTo>
                      <a:pt x="121" y="122"/>
                    </a:lnTo>
                    <a:cubicBezTo>
                      <a:pt x="121" y="122"/>
                      <a:pt x="120" y="123"/>
                      <a:pt x="120" y="124"/>
                    </a:cubicBezTo>
                    <a:lnTo>
                      <a:pt x="120" y="124"/>
                    </a:lnTo>
                    <a:lnTo>
                      <a:pt x="120" y="120"/>
                    </a:lnTo>
                    <a:lnTo>
                      <a:pt x="126" y="113"/>
                    </a:lnTo>
                    <a:lnTo>
                      <a:pt x="139" y="107"/>
                    </a:lnTo>
                    <a:close/>
                    <a:moveTo>
                      <a:pt x="163" y="0"/>
                    </a:moveTo>
                    <a:cubicBezTo>
                      <a:pt x="97" y="0"/>
                      <a:pt x="39" y="39"/>
                      <a:pt x="21" y="107"/>
                    </a:cubicBezTo>
                    <a:cubicBezTo>
                      <a:pt x="1" y="166"/>
                      <a:pt x="27" y="252"/>
                      <a:pt x="100" y="272"/>
                    </a:cubicBezTo>
                    <a:cubicBezTo>
                      <a:pt x="108" y="273"/>
                      <a:pt x="117" y="274"/>
                      <a:pt x="125" y="274"/>
                    </a:cubicBezTo>
                    <a:cubicBezTo>
                      <a:pt x="136" y="274"/>
                      <a:pt x="146" y="273"/>
                      <a:pt x="157" y="271"/>
                    </a:cubicBezTo>
                    <a:lnTo>
                      <a:pt x="157" y="271"/>
                    </a:lnTo>
                    <a:cubicBezTo>
                      <a:pt x="156" y="276"/>
                      <a:pt x="157" y="281"/>
                      <a:pt x="159" y="285"/>
                    </a:cubicBezTo>
                    <a:cubicBezTo>
                      <a:pt x="166" y="305"/>
                      <a:pt x="179" y="311"/>
                      <a:pt x="199" y="311"/>
                    </a:cubicBezTo>
                    <a:lnTo>
                      <a:pt x="212" y="311"/>
                    </a:lnTo>
                    <a:cubicBezTo>
                      <a:pt x="232" y="311"/>
                      <a:pt x="252" y="305"/>
                      <a:pt x="265" y="292"/>
                    </a:cubicBezTo>
                    <a:cubicBezTo>
                      <a:pt x="278" y="285"/>
                      <a:pt x="291" y="272"/>
                      <a:pt x="298" y="259"/>
                    </a:cubicBezTo>
                    <a:cubicBezTo>
                      <a:pt x="318" y="226"/>
                      <a:pt x="331" y="193"/>
                      <a:pt x="324" y="153"/>
                    </a:cubicBezTo>
                    <a:cubicBezTo>
                      <a:pt x="324" y="113"/>
                      <a:pt x="305" y="80"/>
                      <a:pt x="278" y="47"/>
                    </a:cubicBezTo>
                    <a:cubicBezTo>
                      <a:pt x="252" y="21"/>
                      <a:pt x="219" y="8"/>
                      <a:pt x="179" y="1"/>
                    </a:cubicBezTo>
                    <a:cubicBezTo>
                      <a:pt x="174" y="1"/>
                      <a:pt x="169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" name="Google Shape;2608;p37"/>
              <p:cNvSpPr/>
              <p:nvPr/>
            </p:nvSpPr>
            <p:spPr>
              <a:xfrm>
                <a:off x="4077161" y="2330140"/>
                <a:ext cx="9613" cy="11929"/>
              </a:xfrm>
              <a:custGeom>
                <a:rect b="b" l="l" r="r" t="t"/>
                <a:pathLst>
                  <a:path extrusionOk="0" h="345" w="278">
                    <a:moveTo>
                      <a:pt x="133" y="106"/>
                    </a:moveTo>
                    <a:cubicBezTo>
                      <a:pt x="130" y="106"/>
                      <a:pt x="127" y="108"/>
                      <a:pt x="126" y="108"/>
                    </a:cubicBezTo>
                    <a:lnTo>
                      <a:pt x="126" y="108"/>
                    </a:lnTo>
                    <a:lnTo>
                      <a:pt x="126" y="106"/>
                    </a:lnTo>
                    <a:close/>
                    <a:moveTo>
                      <a:pt x="122" y="111"/>
                    </a:moveTo>
                    <a:cubicBezTo>
                      <a:pt x="122" y="111"/>
                      <a:pt x="121" y="112"/>
                      <a:pt x="119" y="113"/>
                    </a:cubicBezTo>
                    <a:cubicBezTo>
                      <a:pt x="119" y="114"/>
                      <a:pt x="120" y="115"/>
                      <a:pt x="120" y="115"/>
                    </a:cubicBezTo>
                    <a:cubicBezTo>
                      <a:pt x="121" y="115"/>
                      <a:pt x="123" y="111"/>
                      <a:pt x="122" y="111"/>
                    </a:cubicBezTo>
                    <a:close/>
                    <a:moveTo>
                      <a:pt x="139" y="106"/>
                    </a:moveTo>
                    <a:cubicBezTo>
                      <a:pt x="139" y="106"/>
                      <a:pt x="148" y="111"/>
                      <a:pt x="148" y="112"/>
                    </a:cubicBezTo>
                    <a:lnTo>
                      <a:pt x="148" y="112"/>
                    </a:lnTo>
                    <a:cubicBezTo>
                      <a:pt x="144" y="112"/>
                      <a:pt x="140" y="110"/>
                      <a:pt x="140" y="110"/>
                    </a:cubicBezTo>
                    <a:lnTo>
                      <a:pt x="140" y="110"/>
                    </a:lnTo>
                    <a:cubicBezTo>
                      <a:pt x="140" y="110"/>
                      <a:pt x="141" y="111"/>
                      <a:pt x="146" y="113"/>
                    </a:cubicBezTo>
                    <a:cubicBezTo>
                      <a:pt x="147" y="113"/>
                      <a:pt x="148" y="113"/>
                      <a:pt x="148" y="112"/>
                    </a:cubicBezTo>
                    <a:lnTo>
                      <a:pt x="148" y="112"/>
                    </a:lnTo>
                    <a:cubicBezTo>
                      <a:pt x="149" y="113"/>
                      <a:pt x="151" y="113"/>
                      <a:pt x="152" y="113"/>
                    </a:cubicBezTo>
                    <a:lnTo>
                      <a:pt x="159" y="120"/>
                    </a:lnTo>
                    <a:cubicBezTo>
                      <a:pt x="159" y="120"/>
                      <a:pt x="152" y="120"/>
                      <a:pt x="159" y="126"/>
                    </a:cubicBezTo>
                    <a:lnTo>
                      <a:pt x="166" y="139"/>
                    </a:lnTo>
                    <a:lnTo>
                      <a:pt x="166" y="146"/>
                    </a:lnTo>
                    <a:lnTo>
                      <a:pt x="166" y="159"/>
                    </a:lnTo>
                    <a:lnTo>
                      <a:pt x="159" y="173"/>
                    </a:lnTo>
                    <a:cubicBezTo>
                      <a:pt x="159" y="186"/>
                      <a:pt x="152" y="192"/>
                      <a:pt x="152" y="206"/>
                    </a:cubicBezTo>
                    <a:lnTo>
                      <a:pt x="146" y="212"/>
                    </a:lnTo>
                    <a:cubicBezTo>
                      <a:pt x="146" y="212"/>
                      <a:pt x="146" y="216"/>
                      <a:pt x="146" y="219"/>
                    </a:cubicBezTo>
                    <a:cubicBezTo>
                      <a:pt x="146" y="225"/>
                      <a:pt x="139" y="232"/>
                      <a:pt x="139" y="239"/>
                    </a:cubicBezTo>
                    <a:lnTo>
                      <a:pt x="140" y="242"/>
                    </a:lnTo>
                    <a:lnTo>
                      <a:pt x="140" y="242"/>
                    </a:lnTo>
                    <a:lnTo>
                      <a:pt x="133" y="239"/>
                    </a:lnTo>
                    <a:cubicBezTo>
                      <a:pt x="131" y="235"/>
                      <a:pt x="130" y="234"/>
                      <a:pt x="131" y="234"/>
                    </a:cubicBezTo>
                    <a:lnTo>
                      <a:pt x="131" y="234"/>
                    </a:lnTo>
                    <a:cubicBezTo>
                      <a:pt x="131" y="234"/>
                      <a:pt x="134" y="237"/>
                      <a:pt x="134" y="237"/>
                    </a:cubicBezTo>
                    <a:cubicBezTo>
                      <a:pt x="135" y="237"/>
                      <a:pt x="134" y="236"/>
                      <a:pt x="133" y="232"/>
                    </a:cubicBezTo>
                    <a:lnTo>
                      <a:pt x="126" y="219"/>
                    </a:lnTo>
                    <a:lnTo>
                      <a:pt x="119" y="199"/>
                    </a:lnTo>
                    <a:lnTo>
                      <a:pt x="119" y="192"/>
                    </a:lnTo>
                    <a:cubicBezTo>
                      <a:pt x="118" y="191"/>
                      <a:pt x="117" y="190"/>
                      <a:pt x="117" y="190"/>
                    </a:cubicBezTo>
                    <a:lnTo>
                      <a:pt x="117" y="190"/>
                    </a:lnTo>
                    <a:cubicBezTo>
                      <a:pt x="117" y="190"/>
                      <a:pt x="117" y="190"/>
                      <a:pt x="117" y="191"/>
                    </a:cubicBezTo>
                    <a:lnTo>
                      <a:pt x="117" y="191"/>
                    </a:lnTo>
                    <a:lnTo>
                      <a:pt x="113" y="179"/>
                    </a:lnTo>
                    <a:cubicBezTo>
                      <a:pt x="113" y="166"/>
                      <a:pt x="113" y="159"/>
                      <a:pt x="113" y="146"/>
                    </a:cubicBezTo>
                    <a:lnTo>
                      <a:pt x="113" y="139"/>
                    </a:lnTo>
                    <a:lnTo>
                      <a:pt x="119" y="126"/>
                    </a:lnTo>
                    <a:lnTo>
                      <a:pt x="119" y="113"/>
                    </a:lnTo>
                    <a:lnTo>
                      <a:pt x="123" y="109"/>
                    </a:lnTo>
                    <a:lnTo>
                      <a:pt x="123" y="109"/>
                    </a:lnTo>
                    <a:cubicBezTo>
                      <a:pt x="123" y="109"/>
                      <a:pt x="122" y="109"/>
                      <a:pt x="122" y="109"/>
                    </a:cubicBezTo>
                    <a:cubicBezTo>
                      <a:pt x="121" y="109"/>
                      <a:pt x="122" y="109"/>
                      <a:pt x="126" y="106"/>
                    </a:cubicBezTo>
                    <a:lnTo>
                      <a:pt x="126" y="106"/>
                    </a:lnTo>
                    <a:lnTo>
                      <a:pt x="123" y="109"/>
                    </a:lnTo>
                    <a:lnTo>
                      <a:pt x="123" y="109"/>
                    </a:lnTo>
                    <a:cubicBezTo>
                      <a:pt x="124" y="109"/>
                      <a:pt x="125" y="109"/>
                      <a:pt x="125" y="109"/>
                    </a:cubicBezTo>
                    <a:lnTo>
                      <a:pt x="125" y="109"/>
                    </a:lnTo>
                    <a:cubicBezTo>
                      <a:pt x="125" y="109"/>
                      <a:pt x="125" y="109"/>
                      <a:pt x="125" y="109"/>
                    </a:cubicBezTo>
                    <a:cubicBezTo>
                      <a:pt x="125" y="109"/>
                      <a:pt x="126" y="109"/>
                      <a:pt x="126" y="109"/>
                    </a:cubicBezTo>
                    <a:lnTo>
                      <a:pt x="126" y="109"/>
                    </a:lnTo>
                    <a:lnTo>
                      <a:pt x="126" y="113"/>
                    </a:lnTo>
                    <a:lnTo>
                      <a:pt x="133" y="106"/>
                    </a:lnTo>
                    <a:lnTo>
                      <a:pt x="133" y="106"/>
                    </a:lnTo>
                    <a:cubicBezTo>
                      <a:pt x="129" y="108"/>
                      <a:pt x="127" y="109"/>
                      <a:pt x="126" y="109"/>
                    </a:cubicBezTo>
                    <a:lnTo>
                      <a:pt x="126" y="109"/>
                    </a:lnTo>
                    <a:lnTo>
                      <a:pt x="126" y="109"/>
                    </a:lnTo>
                    <a:lnTo>
                      <a:pt x="126" y="109"/>
                    </a:lnTo>
                    <a:cubicBezTo>
                      <a:pt x="129" y="108"/>
                      <a:pt x="133" y="106"/>
                      <a:pt x="133" y="106"/>
                    </a:cubicBezTo>
                    <a:lnTo>
                      <a:pt x="133" y="106"/>
                    </a:lnTo>
                    <a:lnTo>
                      <a:pt x="133" y="106"/>
                    </a:lnTo>
                    <a:close/>
                    <a:moveTo>
                      <a:pt x="139" y="1"/>
                    </a:moveTo>
                    <a:cubicBezTo>
                      <a:pt x="106" y="1"/>
                      <a:pt x="80" y="14"/>
                      <a:pt x="53" y="27"/>
                    </a:cubicBezTo>
                    <a:cubicBezTo>
                      <a:pt x="27" y="47"/>
                      <a:pt x="14" y="80"/>
                      <a:pt x="14" y="113"/>
                    </a:cubicBezTo>
                    <a:cubicBezTo>
                      <a:pt x="0" y="179"/>
                      <a:pt x="7" y="239"/>
                      <a:pt x="53" y="291"/>
                    </a:cubicBezTo>
                    <a:cubicBezTo>
                      <a:pt x="73" y="318"/>
                      <a:pt x="100" y="331"/>
                      <a:pt x="133" y="344"/>
                    </a:cubicBezTo>
                    <a:cubicBezTo>
                      <a:pt x="146" y="344"/>
                      <a:pt x="166" y="344"/>
                      <a:pt x="179" y="338"/>
                    </a:cubicBezTo>
                    <a:cubicBezTo>
                      <a:pt x="192" y="338"/>
                      <a:pt x="212" y="331"/>
                      <a:pt x="225" y="318"/>
                    </a:cubicBezTo>
                    <a:cubicBezTo>
                      <a:pt x="230" y="307"/>
                      <a:pt x="231" y="289"/>
                      <a:pt x="222" y="281"/>
                    </a:cubicBezTo>
                    <a:lnTo>
                      <a:pt x="222" y="281"/>
                    </a:lnTo>
                    <a:cubicBezTo>
                      <a:pt x="246" y="263"/>
                      <a:pt x="259" y="226"/>
                      <a:pt x="265" y="206"/>
                    </a:cubicBezTo>
                    <a:cubicBezTo>
                      <a:pt x="278" y="173"/>
                      <a:pt x="278" y="133"/>
                      <a:pt x="265" y="106"/>
                    </a:cubicBezTo>
                    <a:cubicBezTo>
                      <a:pt x="245" y="47"/>
                      <a:pt x="199" y="7"/>
                      <a:pt x="1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" name="Google Shape;2609;p37"/>
              <p:cNvSpPr/>
              <p:nvPr/>
            </p:nvSpPr>
            <p:spPr>
              <a:xfrm>
                <a:off x="4085874" y="2329414"/>
                <a:ext cx="10027" cy="9440"/>
              </a:xfrm>
              <a:custGeom>
                <a:rect b="b" l="l" r="r" t="t"/>
                <a:pathLst>
                  <a:path extrusionOk="0" h="273" w="290">
                    <a:moveTo>
                      <a:pt x="160" y="1"/>
                    </a:moveTo>
                    <a:cubicBezTo>
                      <a:pt x="155" y="1"/>
                      <a:pt x="150" y="1"/>
                      <a:pt x="145" y="2"/>
                    </a:cubicBezTo>
                    <a:cubicBezTo>
                      <a:pt x="98" y="2"/>
                      <a:pt x="52" y="35"/>
                      <a:pt x="19" y="68"/>
                    </a:cubicBezTo>
                    <a:cubicBezTo>
                      <a:pt x="6" y="75"/>
                      <a:pt x="6" y="94"/>
                      <a:pt x="13" y="108"/>
                    </a:cubicBezTo>
                    <a:cubicBezTo>
                      <a:pt x="17" y="112"/>
                      <a:pt x="29" y="117"/>
                      <a:pt x="39" y="117"/>
                    </a:cubicBezTo>
                    <a:cubicBezTo>
                      <a:pt x="44" y="117"/>
                      <a:pt x="48" y="116"/>
                      <a:pt x="52" y="114"/>
                    </a:cubicBezTo>
                    <a:cubicBezTo>
                      <a:pt x="65" y="101"/>
                      <a:pt x="79" y="94"/>
                      <a:pt x="92" y="88"/>
                    </a:cubicBezTo>
                    <a:lnTo>
                      <a:pt x="98" y="81"/>
                    </a:lnTo>
                    <a:lnTo>
                      <a:pt x="105" y="81"/>
                    </a:lnTo>
                    <a:cubicBezTo>
                      <a:pt x="118" y="75"/>
                      <a:pt x="125" y="75"/>
                      <a:pt x="131" y="75"/>
                    </a:cubicBezTo>
                    <a:lnTo>
                      <a:pt x="171" y="75"/>
                    </a:lnTo>
                    <a:lnTo>
                      <a:pt x="171" y="81"/>
                    </a:lnTo>
                    <a:lnTo>
                      <a:pt x="184" y="88"/>
                    </a:lnTo>
                    <a:lnTo>
                      <a:pt x="191" y="88"/>
                    </a:lnTo>
                    <a:lnTo>
                      <a:pt x="191" y="94"/>
                    </a:lnTo>
                    <a:lnTo>
                      <a:pt x="197" y="101"/>
                    </a:lnTo>
                    <a:lnTo>
                      <a:pt x="197" y="108"/>
                    </a:lnTo>
                    <a:lnTo>
                      <a:pt x="197" y="114"/>
                    </a:lnTo>
                    <a:lnTo>
                      <a:pt x="197" y="121"/>
                    </a:lnTo>
                    <a:lnTo>
                      <a:pt x="191" y="134"/>
                    </a:lnTo>
                    <a:lnTo>
                      <a:pt x="184" y="141"/>
                    </a:lnTo>
                    <a:lnTo>
                      <a:pt x="184" y="147"/>
                    </a:lnTo>
                    <a:lnTo>
                      <a:pt x="178" y="154"/>
                    </a:lnTo>
                    <a:lnTo>
                      <a:pt x="171" y="154"/>
                    </a:lnTo>
                    <a:lnTo>
                      <a:pt x="171" y="160"/>
                    </a:lnTo>
                    <a:lnTo>
                      <a:pt x="158" y="167"/>
                    </a:lnTo>
                    <a:lnTo>
                      <a:pt x="151" y="167"/>
                    </a:lnTo>
                    <a:cubicBezTo>
                      <a:pt x="145" y="174"/>
                      <a:pt x="138" y="174"/>
                      <a:pt x="125" y="174"/>
                    </a:cubicBezTo>
                    <a:lnTo>
                      <a:pt x="112" y="180"/>
                    </a:lnTo>
                    <a:lnTo>
                      <a:pt x="52" y="180"/>
                    </a:lnTo>
                    <a:cubicBezTo>
                      <a:pt x="49" y="180"/>
                      <a:pt x="47" y="179"/>
                      <a:pt x="44" y="179"/>
                    </a:cubicBezTo>
                    <a:cubicBezTo>
                      <a:pt x="21" y="179"/>
                      <a:pt x="0" y="203"/>
                      <a:pt x="6" y="227"/>
                    </a:cubicBezTo>
                    <a:cubicBezTo>
                      <a:pt x="6" y="253"/>
                      <a:pt x="26" y="266"/>
                      <a:pt x="52" y="273"/>
                    </a:cubicBezTo>
                    <a:cubicBezTo>
                      <a:pt x="98" y="273"/>
                      <a:pt x="145" y="273"/>
                      <a:pt x="191" y="253"/>
                    </a:cubicBezTo>
                    <a:cubicBezTo>
                      <a:pt x="230" y="233"/>
                      <a:pt x="257" y="207"/>
                      <a:pt x="277" y="160"/>
                    </a:cubicBezTo>
                    <a:cubicBezTo>
                      <a:pt x="290" y="121"/>
                      <a:pt x="283" y="75"/>
                      <a:pt x="250" y="42"/>
                    </a:cubicBezTo>
                    <a:cubicBezTo>
                      <a:pt x="227" y="19"/>
                      <a:pt x="194" y="1"/>
                      <a:pt x="1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37"/>
              <p:cNvSpPr/>
              <p:nvPr/>
            </p:nvSpPr>
            <p:spPr>
              <a:xfrm>
                <a:off x="4075778" y="2313958"/>
                <a:ext cx="10788" cy="10200"/>
              </a:xfrm>
              <a:custGeom>
                <a:rect b="b" l="l" r="r" t="t"/>
                <a:pathLst>
                  <a:path extrusionOk="0" h="295" w="312">
                    <a:moveTo>
                      <a:pt x="177" y="111"/>
                    </a:moveTo>
                    <a:cubicBezTo>
                      <a:pt x="177" y="111"/>
                      <a:pt x="178" y="112"/>
                      <a:pt x="179" y="112"/>
                    </a:cubicBezTo>
                    <a:lnTo>
                      <a:pt x="179" y="116"/>
                    </a:lnTo>
                    <a:lnTo>
                      <a:pt x="179" y="116"/>
                    </a:lnTo>
                    <a:cubicBezTo>
                      <a:pt x="178" y="114"/>
                      <a:pt x="178" y="112"/>
                      <a:pt x="177" y="111"/>
                    </a:cubicBezTo>
                    <a:close/>
                    <a:moveTo>
                      <a:pt x="185" y="153"/>
                    </a:moveTo>
                    <a:cubicBezTo>
                      <a:pt x="185" y="156"/>
                      <a:pt x="184" y="158"/>
                      <a:pt x="183" y="161"/>
                    </a:cubicBezTo>
                    <a:lnTo>
                      <a:pt x="183" y="161"/>
                    </a:lnTo>
                    <a:lnTo>
                      <a:pt x="181" y="162"/>
                    </a:lnTo>
                    <a:lnTo>
                      <a:pt x="185" y="153"/>
                    </a:lnTo>
                    <a:close/>
                    <a:moveTo>
                      <a:pt x="120" y="152"/>
                    </a:moveTo>
                    <a:lnTo>
                      <a:pt x="124" y="161"/>
                    </a:lnTo>
                    <a:lnTo>
                      <a:pt x="124" y="161"/>
                    </a:lnTo>
                    <a:lnTo>
                      <a:pt x="133" y="165"/>
                    </a:lnTo>
                    <a:lnTo>
                      <a:pt x="120" y="152"/>
                    </a:lnTo>
                    <a:close/>
                    <a:moveTo>
                      <a:pt x="133" y="165"/>
                    </a:moveTo>
                    <a:lnTo>
                      <a:pt x="133" y="165"/>
                    </a:lnTo>
                    <a:cubicBezTo>
                      <a:pt x="136" y="168"/>
                      <a:pt x="139" y="169"/>
                      <a:pt x="143" y="170"/>
                    </a:cubicBezTo>
                    <a:lnTo>
                      <a:pt x="143" y="170"/>
                    </a:lnTo>
                    <a:lnTo>
                      <a:pt x="133" y="165"/>
                    </a:lnTo>
                    <a:close/>
                    <a:moveTo>
                      <a:pt x="176" y="167"/>
                    </a:moveTo>
                    <a:lnTo>
                      <a:pt x="175" y="169"/>
                    </a:lnTo>
                    <a:lnTo>
                      <a:pt x="175" y="169"/>
                    </a:lnTo>
                    <a:cubicBezTo>
                      <a:pt x="172" y="170"/>
                      <a:pt x="169" y="171"/>
                      <a:pt x="167" y="171"/>
                    </a:cubicBezTo>
                    <a:lnTo>
                      <a:pt x="167" y="171"/>
                    </a:lnTo>
                    <a:lnTo>
                      <a:pt x="176" y="167"/>
                    </a:lnTo>
                    <a:close/>
                    <a:moveTo>
                      <a:pt x="159" y="86"/>
                    </a:moveTo>
                    <a:cubicBezTo>
                      <a:pt x="165" y="97"/>
                      <a:pt x="166" y="104"/>
                      <a:pt x="174" y="110"/>
                    </a:cubicBezTo>
                    <a:lnTo>
                      <a:pt x="174" y="110"/>
                    </a:lnTo>
                    <a:lnTo>
                      <a:pt x="173" y="106"/>
                    </a:lnTo>
                    <a:lnTo>
                      <a:pt x="173" y="106"/>
                    </a:lnTo>
                    <a:cubicBezTo>
                      <a:pt x="174" y="107"/>
                      <a:pt x="176" y="109"/>
                      <a:pt x="177" y="111"/>
                    </a:cubicBezTo>
                    <a:lnTo>
                      <a:pt x="177" y="111"/>
                    </a:lnTo>
                    <a:cubicBezTo>
                      <a:pt x="176" y="110"/>
                      <a:pt x="175" y="110"/>
                      <a:pt x="174" y="110"/>
                    </a:cubicBezTo>
                    <a:lnTo>
                      <a:pt x="174" y="110"/>
                    </a:lnTo>
                    <a:lnTo>
                      <a:pt x="179" y="119"/>
                    </a:lnTo>
                    <a:lnTo>
                      <a:pt x="179" y="116"/>
                    </a:lnTo>
                    <a:lnTo>
                      <a:pt x="179" y="116"/>
                    </a:lnTo>
                    <a:cubicBezTo>
                      <a:pt x="180" y="118"/>
                      <a:pt x="182" y="121"/>
                      <a:pt x="184" y="123"/>
                    </a:cubicBezTo>
                    <a:lnTo>
                      <a:pt x="184" y="123"/>
                    </a:lnTo>
                    <a:cubicBezTo>
                      <a:pt x="185" y="129"/>
                      <a:pt x="186" y="135"/>
                      <a:pt x="186" y="142"/>
                    </a:cubicBezTo>
                    <a:lnTo>
                      <a:pt x="186" y="142"/>
                    </a:lnTo>
                    <a:cubicBezTo>
                      <a:pt x="186" y="146"/>
                      <a:pt x="186" y="150"/>
                      <a:pt x="185" y="153"/>
                    </a:cubicBezTo>
                    <a:lnTo>
                      <a:pt x="185" y="153"/>
                    </a:lnTo>
                    <a:lnTo>
                      <a:pt x="178" y="164"/>
                    </a:lnTo>
                    <a:lnTo>
                      <a:pt x="166" y="171"/>
                    </a:lnTo>
                    <a:lnTo>
                      <a:pt x="166" y="171"/>
                    </a:lnTo>
                    <a:cubicBezTo>
                      <a:pt x="164" y="172"/>
                      <a:pt x="162" y="172"/>
                      <a:pt x="159" y="172"/>
                    </a:cubicBezTo>
                    <a:cubicBezTo>
                      <a:pt x="155" y="172"/>
                      <a:pt x="149" y="172"/>
                      <a:pt x="143" y="170"/>
                    </a:cubicBezTo>
                    <a:lnTo>
                      <a:pt x="143" y="170"/>
                    </a:lnTo>
                    <a:lnTo>
                      <a:pt x="146" y="172"/>
                    </a:lnTo>
                    <a:cubicBezTo>
                      <a:pt x="140" y="172"/>
                      <a:pt x="134" y="167"/>
                      <a:pt x="124" y="161"/>
                    </a:cubicBezTo>
                    <a:lnTo>
                      <a:pt x="124" y="161"/>
                    </a:lnTo>
                    <a:lnTo>
                      <a:pt x="126" y="165"/>
                    </a:lnTo>
                    <a:lnTo>
                      <a:pt x="123" y="160"/>
                    </a:lnTo>
                    <a:lnTo>
                      <a:pt x="123" y="160"/>
                    </a:lnTo>
                    <a:cubicBezTo>
                      <a:pt x="123" y="160"/>
                      <a:pt x="124" y="161"/>
                      <a:pt x="124" y="161"/>
                    </a:cubicBezTo>
                    <a:lnTo>
                      <a:pt x="124" y="161"/>
                    </a:lnTo>
                    <a:lnTo>
                      <a:pt x="124" y="161"/>
                    </a:lnTo>
                    <a:lnTo>
                      <a:pt x="124" y="161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3" y="160"/>
                    </a:lnTo>
                    <a:cubicBezTo>
                      <a:pt x="122" y="160"/>
                      <a:pt x="121" y="159"/>
                      <a:pt x="120" y="159"/>
                    </a:cubicBezTo>
                    <a:lnTo>
                      <a:pt x="120" y="159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0" y="155"/>
                    </a:lnTo>
                    <a:lnTo>
                      <a:pt x="120" y="155"/>
                    </a:lnTo>
                    <a:cubicBezTo>
                      <a:pt x="119" y="145"/>
                      <a:pt x="114" y="138"/>
                      <a:pt x="113" y="128"/>
                    </a:cubicBezTo>
                    <a:lnTo>
                      <a:pt x="113" y="128"/>
                    </a:lnTo>
                    <a:cubicBezTo>
                      <a:pt x="113" y="123"/>
                      <a:pt x="115" y="117"/>
                      <a:pt x="120" y="112"/>
                    </a:cubicBezTo>
                    <a:lnTo>
                      <a:pt x="126" y="106"/>
                    </a:lnTo>
                    <a:lnTo>
                      <a:pt x="133" y="92"/>
                    </a:lnTo>
                    <a:lnTo>
                      <a:pt x="140" y="92"/>
                    </a:lnTo>
                    <a:lnTo>
                      <a:pt x="153" y="86"/>
                    </a:lnTo>
                    <a:close/>
                    <a:moveTo>
                      <a:pt x="199" y="0"/>
                    </a:moveTo>
                    <a:cubicBezTo>
                      <a:pt x="191" y="0"/>
                      <a:pt x="182" y="2"/>
                      <a:pt x="175" y="7"/>
                    </a:cubicBezTo>
                    <a:lnTo>
                      <a:pt x="175" y="7"/>
                    </a:lnTo>
                    <a:cubicBezTo>
                      <a:pt x="166" y="4"/>
                      <a:pt x="156" y="3"/>
                      <a:pt x="147" y="3"/>
                    </a:cubicBezTo>
                    <a:cubicBezTo>
                      <a:pt x="106" y="3"/>
                      <a:pt x="64" y="26"/>
                      <a:pt x="40" y="59"/>
                    </a:cubicBezTo>
                    <a:cubicBezTo>
                      <a:pt x="14" y="86"/>
                      <a:pt x="1" y="119"/>
                      <a:pt x="1" y="152"/>
                    </a:cubicBezTo>
                    <a:cubicBezTo>
                      <a:pt x="1" y="185"/>
                      <a:pt x="21" y="218"/>
                      <a:pt x="40" y="244"/>
                    </a:cubicBezTo>
                    <a:cubicBezTo>
                      <a:pt x="72" y="276"/>
                      <a:pt x="120" y="295"/>
                      <a:pt x="164" y="295"/>
                    </a:cubicBezTo>
                    <a:cubicBezTo>
                      <a:pt x="176" y="295"/>
                      <a:pt x="188" y="293"/>
                      <a:pt x="199" y="291"/>
                    </a:cubicBezTo>
                    <a:cubicBezTo>
                      <a:pt x="225" y="284"/>
                      <a:pt x="252" y="264"/>
                      <a:pt x="272" y="244"/>
                    </a:cubicBezTo>
                    <a:cubicBezTo>
                      <a:pt x="285" y="231"/>
                      <a:pt x="291" y="218"/>
                      <a:pt x="298" y="198"/>
                    </a:cubicBezTo>
                    <a:cubicBezTo>
                      <a:pt x="305" y="185"/>
                      <a:pt x="311" y="165"/>
                      <a:pt x="311" y="152"/>
                    </a:cubicBezTo>
                    <a:cubicBezTo>
                      <a:pt x="311" y="119"/>
                      <a:pt x="305" y="86"/>
                      <a:pt x="291" y="59"/>
                    </a:cubicBezTo>
                    <a:cubicBezTo>
                      <a:pt x="285" y="46"/>
                      <a:pt x="272" y="33"/>
                      <a:pt x="258" y="20"/>
                    </a:cubicBezTo>
                    <a:cubicBezTo>
                      <a:pt x="239" y="7"/>
                      <a:pt x="219" y="7"/>
                      <a:pt x="1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37"/>
              <p:cNvSpPr/>
              <p:nvPr/>
            </p:nvSpPr>
            <p:spPr>
              <a:xfrm>
                <a:off x="4084457" y="2313266"/>
                <a:ext cx="8264" cy="9371"/>
              </a:xfrm>
              <a:custGeom>
                <a:rect b="b" l="l" r="r" t="t"/>
                <a:pathLst>
                  <a:path extrusionOk="0" h="271" w="239">
                    <a:moveTo>
                      <a:pt x="133" y="106"/>
                    </a:moveTo>
                    <a:cubicBezTo>
                      <a:pt x="133" y="108"/>
                      <a:pt x="133" y="111"/>
                      <a:pt x="133" y="113"/>
                    </a:cubicBezTo>
                    <a:lnTo>
                      <a:pt x="133" y="113"/>
                    </a:lnTo>
                    <a:lnTo>
                      <a:pt x="133" y="112"/>
                    </a:lnTo>
                    <a:lnTo>
                      <a:pt x="133" y="106"/>
                    </a:lnTo>
                    <a:close/>
                    <a:moveTo>
                      <a:pt x="139" y="119"/>
                    </a:moveTo>
                    <a:lnTo>
                      <a:pt x="138" y="123"/>
                    </a:lnTo>
                    <a:lnTo>
                      <a:pt x="138" y="123"/>
                    </a:lnTo>
                    <a:lnTo>
                      <a:pt x="138" y="122"/>
                    </a:lnTo>
                    <a:lnTo>
                      <a:pt x="139" y="119"/>
                    </a:lnTo>
                    <a:close/>
                    <a:moveTo>
                      <a:pt x="111" y="154"/>
                    </a:moveTo>
                    <a:cubicBezTo>
                      <a:pt x="109" y="155"/>
                      <a:pt x="106" y="156"/>
                      <a:pt x="103" y="157"/>
                    </a:cubicBezTo>
                    <a:lnTo>
                      <a:pt x="103" y="157"/>
                    </a:lnTo>
                    <a:cubicBezTo>
                      <a:pt x="106" y="156"/>
                      <a:pt x="109" y="155"/>
                      <a:pt x="111" y="154"/>
                    </a:cubicBezTo>
                    <a:close/>
                    <a:moveTo>
                      <a:pt x="100" y="0"/>
                    </a:moveTo>
                    <a:cubicBezTo>
                      <a:pt x="87" y="7"/>
                      <a:pt x="73" y="13"/>
                      <a:pt x="73" y="20"/>
                    </a:cubicBezTo>
                    <a:cubicBezTo>
                      <a:pt x="67" y="33"/>
                      <a:pt x="67" y="40"/>
                      <a:pt x="67" y="46"/>
                    </a:cubicBezTo>
                    <a:cubicBezTo>
                      <a:pt x="67" y="70"/>
                      <a:pt x="83" y="78"/>
                      <a:pt x="100" y="84"/>
                    </a:cubicBezTo>
                    <a:lnTo>
                      <a:pt x="100" y="84"/>
                    </a:lnTo>
                    <a:cubicBezTo>
                      <a:pt x="100" y="84"/>
                      <a:pt x="100" y="85"/>
                      <a:pt x="100" y="86"/>
                    </a:cubicBezTo>
                    <a:lnTo>
                      <a:pt x="113" y="86"/>
                    </a:lnTo>
                    <a:lnTo>
                      <a:pt x="120" y="93"/>
                    </a:lnTo>
                    <a:lnTo>
                      <a:pt x="126" y="99"/>
                    </a:lnTo>
                    <a:lnTo>
                      <a:pt x="133" y="119"/>
                    </a:lnTo>
                    <a:lnTo>
                      <a:pt x="133" y="132"/>
                    </a:lnTo>
                    <a:lnTo>
                      <a:pt x="137" y="123"/>
                    </a:lnTo>
                    <a:lnTo>
                      <a:pt x="137" y="123"/>
                    </a:lnTo>
                    <a:cubicBezTo>
                      <a:pt x="137" y="123"/>
                      <a:pt x="138" y="124"/>
                      <a:pt x="138" y="124"/>
                    </a:cubicBezTo>
                    <a:lnTo>
                      <a:pt x="138" y="124"/>
                    </a:lnTo>
                    <a:lnTo>
                      <a:pt x="135" y="132"/>
                    </a:lnTo>
                    <a:lnTo>
                      <a:pt x="126" y="145"/>
                    </a:lnTo>
                    <a:lnTo>
                      <a:pt x="133" y="132"/>
                    </a:lnTo>
                    <a:lnTo>
                      <a:pt x="122" y="149"/>
                    </a:lnTo>
                    <a:lnTo>
                      <a:pt x="122" y="149"/>
                    </a:lnTo>
                    <a:cubicBezTo>
                      <a:pt x="118" y="151"/>
                      <a:pt x="115" y="152"/>
                      <a:pt x="111" y="154"/>
                    </a:cubicBezTo>
                    <a:lnTo>
                      <a:pt x="111" y="154"/>
                    </a:lnTo>
                    <a:cubicBezTo>
                      <a:pt x="112" y="153"/>
                      <a:pt x="112" y="153"/>
                      <a:pt x="113" y="152"/>
                    </a:cubicBezTo>
                    <a:lnTo>
                      <a:pt x="113" y="152"/>
                    </a:lnTo>
                    <a:lnTo>
                      <a:pt x="103" y="157"/>
                    </a:lnTo>
                    <a:lnTo>
                      <a:pt x="103" y="157"/>
                    </a:lnTo>
                    <a:cubicBezTo>
                      <a:pt x="103" y="157"/>
                      <a:pt x="103" y="157"/>
                      <a:pt x="103" y="157"/>
                    </a:cubicBezTo>
                    <a:lnTo>
                      <a:pt x="103" y="157"/>
                    </a:lnTo>
                    <a:cubicBezTo>
                      <a:pt x="102" y="158"/>
                      <a:pt x="101" y="158"/>
                      <a:pt x="100" y="159"/>
                    </a:cubicBezTo>
                    <a:lnTo>
                      <a:pt x="103" y="157"/>
                    </a:lnTo>
                    <a:lnTo>
                      <a:pt x="103" y="157"/>
                    </a:lnTo>
                    <a:cubicBezTo>
                      <a:pt x="96" y="159"/>
                      <a:pt x="88" y="159"/>
                      <a:pt x="80" y="159"/>
                    </a:cubicBezTo>
                    <a:cubicBezTo>
                      <a:pt x="73" y="159"/>
                      <a:pt x="67" y="165"/>
                      <a:pt x="54" y="165"/>
                    </a:cubicBezTo>
                    <a:cubicBezTo>
                      <a:pt x="27" y="165"/>
                      <a:pt x="7" y="178"/>
                      <a:pt x="1" y="198"/>
                    </a:cubicBezTo>
                    <a:cubicBezTo>
                      <a:pt x="1" y="205"/>
                      <a:pt x="1" y="218"/>
                      <a:pt x="1" y="225"/>
                    </a:cubicBezTo>
                    <a:cubicBezTo>
                      <a:pt x="7" y="238"/>
                      <a:pt x="14" y="251"/>
                      <a:pt x="27" y="251"/>
                    </a:cubicBezTo>
                    <a:cubicBezTo>
                      <a:pt x="40" y="258"/>
                      <a:pt x="60" y="271"/>
                      <a:pt x="80" y="271"/>
                    </a:cubicBezTo>
                    <a:cubicBezTo>
                      <a:pt x="93" y="271"/>
                      <a:pt x="113" y="264"/>
                      <a:pt x="126" y="264"/>
                    </a:cubicBezTo>
                    <a:cubicBezTo>
                      <a:pt x="153" y="251"/>
                      <a:pt x="179" y="238"/>
                      <a:pt x="199" y="218"/>
                    </a:cubicBezTo>
                    <a:cubicBezTo>
                      <a:pt x="225" y="192"/>
                      <a:pt x="238" y="159"/>
                      <a:pt x="238" y="126"/>
                    </a:cubicBezTo>
                    <a:cubicBezTo>
                      <a:pt x="238" y="93"/>
                      <a:pt x="225" y="60"/>
                      <a:pt x="199" y="33"/>
                    </a:cubicBezTo>
                    <a:cubicBezTo>
                      <a:pt x="186" y="20"/>
                      <a:pt x="172" y="13"/>
                      <a:pt x="153" y="7"/>
                    </a:cubicBezTo>
                    <a:cubicBezTo>
                      <a:pt x="133" y="0"/>
                      <a:pt x="113" y="0"/>
                      <a:pt x="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" name="Google Shape;2612;p37"/>
              <p:cNvSpPr/>
              <p:nvPr/>
            </p:nvSpPr>
            <p:spPr>
              <a:xfrm>
                <a:off x="4066649" y="2299435"/>
                <a:ext cx="9405" cy="9336"/>
              </a:xfrm>
              <a:custGeom>
                <a:rect b="b" l="l" r="r" t="t"/>
                <a:pathLst>
                  <a:path extrusionOk="0" h="270" w="272">
                    <a:moveTo>
                      <a:pt x="159" y="90"/>
                    </a:moveTo>
                    <a:lnTo>
                      <a:pt x="166" y="96"/>
                    </a:lnTo>
                    <a:lnTo>
                      <a:pt x="172" y="103"/>
                    </a:lnTo>
                    <a:lnTo>
                      <a:pt x="179" y="110"/>
                    </a:lnTo>
                    <a:cubicBezTo>
                      <a:pt x="179" y="110"/>
                      <a:pt x="177" y="108"/>
                      <a:pt x="177" y="108"/>
                    </a:cubicBezTo>
                    <a:lnTo>
                      <a:pt x="177" y="108"/>
                    </a:lnTo>
                    <a:cubicBezTo>
                      <a:pt x="176" y="108"/>
                      <a:pt x="176" y="110"/>
                      <a:pt x="179" y="116"/>
                    </a:cubicBezTo>
                    <a:lnTo>
                      <a:pt x="179" y="136"/>
                    </a:lnTo>
                    <a:lnTo>
                      <a:pt x="179" y="140"/>
                    </a:lnTo>
                    <a:lnTo>
                      <a:pt x="179" y="140"/>
                    </a:lnTo>
                    <a:cubicBezTo>
                      <a:pt x="180" y="139"/>
                      <a:pt x="181" y="138"/>
                      <a:pt x="181" y="138"/>
                    </a:cubicBezTo>
                    <a:lnTo>
                      <a:pt x="181" y="138"/>
                    </a:lnTo>
                    <a:cubicBezTo>
                      <a:pt x="181" y="138"/>
                      <a:pt x="181" y="139"/>
                      <a:pt x="179" y="143"/>
                    </a:cubicBezTo>
                    <a:lnTo>
                      <a:pt x="179" y="140"/>
                    </a:lnTo>
                    <a:lnTo>
                      <a:pt x="179" y="140"/>
                    </a:lnTo>
                    <a:cubicBezTo>
                      <a:pt x="178" y="142"/>
                      <a:pt x="177" y="144"/>
                      <a:pt x="177" y="144"/>
                    </a:cubicBezTo>
                    <a:cubicBezTo>
                      <a:pt x="177" y="144"/>
                      <a:pt x="178" y="144"/>
                      <a:pt x="179" y="143"/>
                    </a:cubicBezTo>
                    <a:lnTo>
                      <a:pt x="179" y="143"/>
                    </a:lnTo>
                    <a:lnTo>
                      <a:pt x="172" y="149"/>
                    </a:lnTo>
                    <a:lnTo>
                      <a:pt x="166" y="156"/>
                    </a:lnTo>
                    <a:lnTo>
                      <a:pt x="159" y="163"/>
                    </a:lnTo>
                    <a:lnTo>
                      <a:pt x="153" y="169"/>
                    </a:lnTo>
                    <a:cubicBezTo>
                      <a:pt x="153" y="169"/>
                      <a:pt x="156" y="166"/>
                      <a:pt x="154" y="166"/>
                    </a:cubicBezTo>
                    <a:cubicBezTo>
                      <a:pt x="153" y="166"/>
                      <a:pt x="150" y="167"/>
                      <a:pt x="146" y="169"/>
                    </a:cubicBezTo>
                    <a:lnTo>
                      <a:pt x="139" y="169"/>
                    </a:lnTo>
                    <a:cubicBezTo>
                      <a:pt x="122" y="169"/>
                      <a:pt x="104" y="172"/>
                      <a:pt x="93" y="182"/>
                    </a:cubicBezTo>
                    <a:lnTo>
                      <a:pt x="93" y="182"/>
                    </a:lnTo>
                    <a:lnTo>
                      <a:pt x="87" y="176"/>
                    </a:lnTo>
                    <a:lnTo>
                      <a:pt x="87" y="169"/>
                    </a:lnTo>
                    <a:lnTo>
                      <a:pt x="80" y="163"/>
                    </a:lnTo>
                    <a:lnTo>
                      <a:pt x="80" y="156"/>
                    </a:lnTo>
                    <a:lnTo>
                      <a:pt x="80" y="149"/>
                    </a:lnTo>
                    <a:lnTo>
                      <a:pt x="80" y="143"/>
                    </a:lnTo>
                    <a:lnTo>
                      <a:pt x="80" y="129"/>
                    </a:lnTo>
                    <a:lnTo>
                      <a:pt x="80" y="116"/>
                    </a:lnTo>
                    <a:lnTo>
                      <a:pt x="87" y="110"/>
                    </a:lnTo>
                    <a:lnTo>
                      <a:pt x="93" y="103"/>
                    </a:lnTo>
                    <a:lnTo>
                      <a:pt x="93" y="96"/>
                    </a:lnTo>
                    <a:lnTo>
                      <a:pt x="100" y="96"/>
                    </a:lnTo>
                    <a:lnTo>
                      <a:pt x="106" y="90"/>
                    </a:lnTo>
                    <a:lnTo>
                      <a:pt x="159" y="90"/>
                    </a:lnTo>
                    <a:cubicBezTo>
                      <a:pt x="153" y="90"/>
                      <a:pt x="153" y="90"/>
                      <a:pt x="159" y="96"/>
                    </a:cubicBezTo>
                    <a:lnTo>
                      <a:pt x="159" y="90"/>
                    </a:lnTo>
                    <a:close/>
                    <a:moveTo>
                      <a:pt x="141" y="1"/>
                    </a:moveTo>
                    <a:cubicBezTo>
                      <a:pt x="119" y="1"/>
                      <a:pt x="95" y="6"/>
                      <a:pt x="73" y="17"/>
                    </a:cubicBezTo>
                    <a:cubicBezTo>
                      <a:pt x="27" y="37"/>
                      <a:pt x="1" y="90"/>
                      <a:pt x="1" y="136"/>
                    </a:cubicBezTo>
                    <a:cubicBezTo>
                      <a:pt x="7" y="196"/>
                      <a:pt x="47" y="248"/>
                      <a:pt x="100" y="268"/>
                    </a:cubicBezTo>
                    <a:cubicBezTo>
                      <a:pt x="102" y="269"/>
                      <a:pt x="105" y="270"/>
                      <a:pt x="108" y="270"/>
                    </a:cubicBezTo>
                    <a:cubicBezTo>
                      <a:pt x="114" y="270"/>
                      <a:pt x="120" y="267"/>
                      <a:pt x="126" y="263"/>
                    </a:cubicBezTo>
                    <a:lnTo>
                      <a:pt x="126" y="263"/>
                    </a:lnTo>
                    <a:cubicBezTo>
                      <a:pt x="130" y="264"/>
                      <a:pt x="134" y="264"/>
                      <a:pt x="138" y="264"/>
                    </a:cubicBezTo>
                    <a:cubicBezTo>
                      <a:pt x="160" y="264"/>
                      <a:pt x="179" y="258"/>
                      <a:pt x="199" y="248"/>
                    </a:cubicBezTo>
                    <a:cubicBezTo>
                      <a:pt x="225" y="235"/>
                      <a:pt x="245" y="209"/>
                      <a:pt x="258" y="189"/>
                    </a:cubicBezTo>
                    <a:cubicBezTo>
                      <a:pt x="271" y="156"/>
                      <a:pt x="271" y="129"/>
                      <a:pt x="265" y="96"/>
                    </a:cubicBezTo>
                    <a:cubicBezTo>
                      <a:pt x="265" y="70"/>
                      <a:pt x="245" y="50"/>
                      <a:pt x="225" y="30"/>
                    </a:cubicBezTo>
                    <a:cubicBezTo>
                      <a:pt x="202" y="11"/>
                      <a:pt x="172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" name="Google Shape;2613;p37"/>
              <p:cNvSpPr/>
              <p:nvPr/>
            </p:nvSpPr>
            <p:spPr>
              <a:xfrm>
                <a:off x="4073184" y="2295459"/>
                <a:ext cx="11307" cy="9371"/>
              </a:xfrm>
              <a:custGeom>
                <a:rect b="b" l="l" r="r" t="t"/>
                <a:pathLst>
                  <a:path extrusionOk="0" h="271" w="327">
                    <a:moveTo>
                      <a:pt x="232" y="124"/>
                    </a:moveTo>
                    <a:cubicBezTo>
                      <a:pt x="231" y="124"/>
                      <a:pt x="233" y="128"/>
                      <a:pt x="234" y="128"/>
                    </a:cubicBezTo>
                    <a:cubicBezTo>
                      <a:pt x="234" y="128"/>
                      <a:pt x="234" y="127"/>
                      <a:pt x="234" y="126"/>
                    </a:cubicBezTo>
                    <a:cubicBezTo>
                      <a:pt x="233" y="124"/>
                      <a:pt x="232" y="124"/>
                      <a:pt x="232" y="124"/>
                    </a:cubicBezTo>
                    <a:close/>
                    <a:moveTo>
                      <a:pt x="162" y="0"/>
                    </a:moveTo>
                    <a:cubicBezTo>
                      <a:pt x="115" y="0"/>
                      <a:pt x="69" y="13"/>
                      <a:pt x="30" y="33"/>
                    </a:cubicBezTo>
                    <a:cubicBezTo>
                      <a:pt x="0" y="51"/>
                      <a:pt x="13" y="95"/>
                      <a:pt x="39" y="95"/>
                    </a:cubicBezTo>
                    <a:cubicBezTo>
                      <a:pt x="42" y="95"/>
                      <a:pt x="46" y="94"/>
                      <a:pt x="49" y="93"/>
                    </a:cubicBezTo>
                    <a:cubicBezTo>
                      <a:pt x="81" y="87"/>
                      <a:pt x="109" y="78"/>
                      <a:pt x="140" y="78"/>
                    </a:cubicBezTo>
                    <a:cubicBezTo>
                      <a:pt x="147" y="78"/>
                      <a:pt x="154" y="78"/>
                      <a:pt x="162" y="79"/>
                    </a:cubicBezTo>
                    <a:lnTo>
                      <a:pt x="168" y="79"/>
                    </a:lnTo>
                    <a:lnTo>
                      <a:pt x="181" y="86"/>
                    </a:lnTo>
                    <a:lnTo>
                      <a:pt x="188" y="86"/>
                    </a:lnTo>
                    <a:cubicBezTo>
                      <a:pt x="181" y="86"/>
                      <a:pt x="195" y="86"/>
                      <a:pt x="195" y="93"/>
                    </a:cubicBezTo>
                    <a:lnTo>
                      <a:pt x="208" y="99"/>
                    </a:lnTo>
                    <a:lnTo>
                      <a:pt x="228" y="112"/>
                    </a:lnTo>
                    <a:lnTo>
                      <a:pt x="228" y="119"/>
                    </a:lnTo>
                    <a:lnTo>
                      <a:pt x="234" y="126"/>
                    </a:lnTo>
                    <a:lnTo>
                      <a:pt x="234" y="139"/>
                    </a:lnTo>
                    <a:lnTo>
                      <a:pt x="234" y="145"/>
                    </a:lnTo>
                    <a:lnTo>
                      <a:pt x="234" y="152"/>
                    </a:lnTo>
                    <a:lnTo>
                      <a:pt x="228" y="159"/>
                    </a:lnTo>
                    <a:lnTo>
                      <a:pt x="228" y="165"/>
                    </a:lnTo>
                    <a:lnTo>
                      <a:pt x="221" y="172"/>
                    </a:lnTo>
                    <a:lnTo>
                      <a:pt x="215" y="172"/>
                    </a:lnTo>
                    <a:lnTo>
                      <a:pt x="201" y="185"/>
                    </a:lnTo>
                    <a:lnTo>
                      <a:pt x="181" y="192"/>
                    </a:lnTo>
                    <a:cubicBezTo>
                      <a:pt x="162" y="205"/>
                      <a:pt x="155" y="238"/>
                      <a:pt x="175" y="258"/>
                    </a:cubicBezTo>
                    <a:cubicBezTo>
                      <a:pt x="195" y="271"/>
                      <a:pt x="221" y="271"/>
                      <a:pt x="241" y="271"/>
                    </a:cubicBezTo>
                    <a:cubicBezTo>
                      <a:pt x="261" y="264"/>
                      <a:pt x="281" y="251"/>
                      <a:pt x="294" y="238"/>
                    </a:cubicBezTo>
                    <a:cubicBezTo>
                      <a:pt x="320" y="205"/>
                      <a:pt x="327" y="165"/>
                      <a:pt x="327" y="126"/>
                    </a:cubicBezTo>
                    <a:cubicBezTo>
                      <a:pt x="314" y="53"/>
                      <a:pt x="234" y="7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37"/>
              <p:cNvSpPr/>
              <p:nvPr/>
            </p:nvSpPr>
            <p:spPr>
              <a:xfrm>
                <a:off x="4054098" y="2295804"/>
                <a:ext cx="9613" cy="8817"/>
              </a:xfrm>
              <a:custGeom>
                <a:rect b="b" l="l" r="r" t="t"/>
                <a:pathLst>
                  <a:path extrusionOk="0" h="255" w="278">
                    <a:moveTo>
                      <a:pt x="171" y="95"/>
                    </a:moveTo>
                    <a:lnTo>
                      <a:pt x="172" y="96"/>
                    </a:lnTo>
                    <a:lnTo>
                      <a:pt x="172" y="96"/>
                    </a:lnTo>
                    <a:lnTo>
                      <a:pt x="171" y="95"/>
                    </a:lnTo>
                    <a:close/>
                    <a:moveTo>
                      <a:pt x="173" y="103"/>
                    </a:moveTo>
                    <a:cubicBezTo>
                      <a:pt x="175" y="106"/>
                      <a:pt x="175" y="107"/>
                      <a:pt x="175" y="107"/>
                    </a:cubicBezTo>
                    <a:cubicBezTo>
                      <a:pt x="175" y="107"/>
                      <a:pt x="174" y="106"/>
                      <a:pt x="173" y="103"/>
                    </a:cubicBezTo>
                    <a:close/>
                    <a:moveTo>
                      <a:pt x="179" y="1"/>
                    </a:moveTo>
                    <a:cubicBezTo>
                      <a:pt x="174" y="1"/>
                      <a:pt x="170" y="1"/>
                      <a:pt x="166" y="3"/>
                    </a:cubicBezTo>
                    <a:cubicBezTo>
                      <a:pt x="146" y="10"/>
                      <a:pt x="133" y="23"/>
                      <a:pt x="126" y="36"/>
                    </a:cubicBezTo>
                    <a:cubicBezTo>
                      <a:pt x="119" y="63"/>
                      <a:pt x="139" y="89"/>
                      <a:pt x="159" y="96"/>
                    </a:cubicBezTo>
                    <a:lnTo>
                      <a:pt x="166" y="96"/>
                    </a:lnTo>
                    <a:cubicBezTo>
                      <a:pt x="168" y="98"/>
                      <a:pt x="169" y="99"/>
                      <a:pt x="170" y="99"/>
                    </a:cubicBezTo>
                    <a:cubicBezTo>
                      <a:pt x="172" y="99"/>
                      <a:pt x="172" y="96"/>
                      <a:pt x="172" y="96"/>
                    </a:cubicBezTo>
                    <a:lnTo>
                      <a:pt x="172" y="96"/>
                    </a:lnTo>
                    <a:lnTo>
                      <a:pt x="172" y="96"/>
                    </a:lnTo>
                    <a:lnTo>
                      <a:pt x="172" y="96"/>
                    </a:lnTo>
                    <a:lnTo>
                      <a:pt x="172" y="102"/>
                    </a:lnTo>
                    <a:lnTo>
                      <a:pt x="172" y="109"/>
                    </a:lnTo>
                    <a:cubicBezTo>
                      <a:pt x="172" y="114"/>
                      <a:pt x="169" y="118"/>
                      <a:pt x="169" y="118"/>
                    </a:cubicBezTo>
                    <a:cubicBezTo>
                      <a:pt x="170" y="118"/>
                      <a:pt x="170" y="118"/>
                      <a:pt x="172" y="116"/>
                    </a:cubicBezTo>
                    <a:lnTo>
                      <a:pt x="172" y="116"/>
                    </a:lnTo>
                    <a:lnTo>
                      <a:pt x="166" y="129"/>
                    </a:lnTo>
                    <a:lnTo>
                      <a:pt x="152" y="142"/>
                    </a:lnTo>
                    <a:lnTo>
                      <a:pt x="146" y="149"/>
                    </a:lnTo>
                    <a:lnTo>
                      <a:pt x="139" y="155"/>
                    </a:lnTo>
                    <a:lnTo>
                      <a:pt x="126" y="162"/>
                    </a:lnTo>
                    <a:lnTo>
                      <a:pt x="100" y="162"/>
                    </a:lnTo>
                    <a:lnTo>
                      <a:pt x="86" y="155"/>
                    </a:lnTo>
                    <a:lnTo>
                      <a:pt x="86" y="149"/>
                    </a:lnTo>
                    <a:lnTo>
                      <a:pt x="73" y="135"/>
                    </a:lnTo>
                    <a:lnTo>
                      <a:pt x="67" y="129"/>
                    </a:lnTo>
                    <a:lnTo>
                      <a:pt x="67" y="122"/>
                    </a:lnTo>
                    <a:cubicBezTo>
                      <a:pt x="67" y="116"/>
                      <a:pt x="53" y="102"/>
                      <a:pt x="40" y="102"/>
                    </a:cubicBezTo>
                    <a:cubicBezTo>
                      <a:pt x="34" y="102"/>
                      <a:pt x="20" y="109"/>
                      <a:pt x="14" y="116"/>
                    </a:cubicBezTo>
                    <a:cubicBezTo>
                      <a:pt x="7" y="129"/>
                      <a:pt x="1" y="149"/>
                      <a:pt x="1" y="162"/>
                    </a:cubicBezTo>
                    <a:cubicBezTo>
                      <a:pt x="1" y="175"/>
                      <a:pt x="7" y="188"/>
                      <a:pt x="7" y="195"/>
                    </a:cubicBezTo>
                    <a:cubicBezTo>
                      <a:pt x="14" y="201"/>
                      <a:pt x="20" y="208"/>
                      <a:pt x="27" y="215"/>
                    </a:cubicBezTo>
                    <a:cubicBezTo>
                      <a:pt x="53" y="241"/>
                      <a:pt x="86" y="254"/>
                      <a:pt x="126" y="254"/>
                    </a:cubicBezTo>
                    <a:cubicBezTo>
                      <a:pt x="199" y="241"/>
                      <a:pt x="265" y="182"/>
                      <a:pt x="271" y="109"/>
                    </a:cubicBezTo>
                    <a:cubicBezTo>
                      <a:pt x="278" y="89"/>
                      <a:pt x="271" y="63"/>
                      <a:pt x="258" y="50"/>
                    </a:cubicBezTo>
                    <a:cubicBezTo>
                      <a:pt x="251" y="30"/>
                      <a:pt x="232" y="17"/>
                      <a:pt x="212" y="10"/>
                    </a:cubicBezTo>
                    <a:cubicBezTo>
                      <a:pt x="203" y="5"/>
                      <a:pt x="190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37"/>
              <p:cNvSpPr/>
              <p:nvPr/>
            </p:nvSpPr>
            <p:spPr>
              <a:xfrm>
                <a:off x="4053856" y="2291932"/>
                <a:ext cx="12102" cy="7434"/>
              </a:xfrm>
              <a:custGeom>
                <a:rect b="b" l="l" r="r" t="t"/>
                <a:pathLst>
                  <a:path extrusionOk="0" h="215" w="350">
                    <a:moveTo>
                      <a:pt x="173" y="1"/>
                    </a:moveTo>
                    <a:cubicBezTo>
                      <a:pt x="161" y="1"/>
                      <a:pt x="150" y="1"/>
                      <a:pt x="140" y="3"/>
                    </a:cubicBezTo>
                    <a:cubicBezTo>
                      <a:pt x="60" y="23"/>
                      <a:pt x="1" y="102"/>
                      <a:pt x="1" y="181"/>
                    </a:cubicBezTo>
                    <a:cubicBezTo>
                      <a:pt x="1" y="195"/>
                      <a:pt x="14" y="208"/>
                      <a:pt x="27" y="214"/>
                    </a:cubicBezTo>
                    <a:cubicBezTo>
                      <a:pt x="47" y="214"/>
                      <a:pt x="60" y="208"/>
                      <a:pt x="67" y="188"/>
                    </a:cubicBezTo>
                    <a:cubicBezTo>
                      <a:pt x="67" y="175"/>
                      <a:pt x="67" y="162"/>
                      <a:pt x="74" y="155"/>
                    </a:cubicBezTo>
                    <a:lnTo>
                      <a:pt x="87" y="135"/>
                    </a:lnTo>
                    <a:lnTo>
                      <a:pt x="93" y="122"/>
                    </a:lnTo>
                    <a:lnTo>
                      <a:pt x="113" y="102"/>
                    </a:lnTo>
                    <a:lnTo>
                      <a:pt x="120" y="96"/>
                    </a:lnTo>
                    <a:lnTo>
                      <a:pt x="140" y="82"/>
                    </a:lnTo>
                    <a:lnTo>
                      <a:pt x="159" y="82"/>
                    </a:lnTo>
                    <a:lnTo>
                      <a:pt x="166" y="76"/>
                    </a:lnTo>
                    <a:lnTo>
                      <a:pt x="192" y="76"/>
                    </a:lnTo>
                    <a:lnTo>
                      <a:pt x="199" y="82"/>
                    </a:lnTo>
                    <a:lnTo>
                      <a:pt x="219" y="82"/>
                    </a:lnTo>
                    <a:lnTo>
                      <a:pt x="225" y="89"/>
                    </a:lnTo>
                    <a:lnTo>
                      <a:pt x="245" y="96"/>
                    </a:lnTo>
                    <a:lnTo>
                      <a:pt x="245" y="102"/>
                    </a:lnTo>
                    <a:lnTo>
                      <a:pt x="252" y="109"/>
                    </a:lnTo>
                    <a:cubicBezTo>
                      <a:pt x="272" y="122"/>
                      <a:pt x="272" y="129"/>
                      <a:pt x="285" y="142"/>
                    </a:cubicBezTo>
                    <a:cubicBezTo>
                      <a:pt x="292" y="147"/>
                      <a:pt x="300" y="150"/>
                      <a:pt x="308" y="150"/>
                    </a:cubicBezTo>
                    <a:cubicBezTo>
                      <a:pt x="329" y="150"/>
                      <a:pt x="349" y="131"/>
                      <a:pt x="344" y="102"/>
                    </a:cubicBezTo>
                    <a:cubicBezTo>
                      <a:pt x="338" y="63"/>
                      <a:pt x="298" y="36"/>
                      <a:pt x="265" y="16"/>
                    </a:cubicBezTo>
                    <a:cubicBezTo>
                      <a:pt x="236" y="7"/>
                      <a:pt x="204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" name="Google Shape;2616;p37"/>
              <p:cNvSpPr/>
              <p:nvPr/>
            </p:nvSpPr>
            <p:spPr>
              <a:xfrm>
                <a:off x="4042929" y="2308287"/>
                <a:ext cx="13036" cy="12240"/>
              </a:xfrm>
              <a:custGeom>
                <a:rect b="b" l="l" r="r" t="t"/>
                <a:pathLst>
                  <a:path extrusionOk="0" h="354" w="377">
                    <a:moveTo>
                      <a:pt x="244" y="72"/>
                    </a:moveTo>
                    <a:cubicBezTo>
                      <a:pt x="248" y="72"/>
                      <a:pt x="255" y="72"/>
                      <a:pt x="262" y="73"/>
                    </a:cubicBezTo>
                    <a:lnTo>
                      <a:pt x="262" y="73"/>
                    </a:lnTo>
                    <a:cubicBezTo>
                      <a:pt x="264" y="79"/>
                      <a:pt x="264" y="85"/>
                      <a:pt x="264" y="91"/>
                    </a:cubicBezTo>
                    <a:lnTo>
                      <a:pt x="264" y="91"/>
                    </a:lnTo>
                    <a:cubicBezTo>
                      <a:pt x="251" y="111"/>
                      <a:pt x="244" y="131"/>
                      <a:pt x="258" y="151"/>
                    </a:cubicBezTo>
                    <a:cubicBezTo>
                      <a:pt x="258" y="155"/>
                      <a:pt x="258" y="160"/>
                      <a:pt x="258" y="160"/>
                    </a:cubicBezTo>
                    <a:lnTo>
                      <a:pt x="258" y="171"/>
                    </a:lnTo>
                    <a:lnTo>
                      <a:pt x="264" y="184"/>
                    </a:lnTo>
                    <a:lnTo>
                      <a:pt x="264" y="190"/>
                    </a:lnTo>
                    <a:lnTo>
                      <a:pt x="258" y="204"/>
                    </a:lnTo>
                    <a:lnTo>
                      <a:pt x="258" y="210"/>
                    </a:lnTo>
                    <a:lnTo>
                      <a:pt x="251" y="217"/>
                    </a:lnTo>
                    <a:lnTo>
                      <a:pt x="258" y="217"/>
                    </a:lnTo>
                    <a:lnTo>
                      <a:pt x="244" y="223"/>
                    </a:lnTo>
                    <a:lnTo>
                      <a:pt x="238" y="230"/>
                    </a:lnTo>
                    <a:lnTo>
                      <a:pt x="225" y="237"/>
                    </a:lnTo>
                    <a:lnTo>
                      <a:pt x="211" y="237"/>
                    </a:lnTo>
                    <a:lnTo>
                      <a:pt x="198" y="243"/>
                    </a:lnTo>
                    <a:lnTo>
                      <a:pt x="125" y="243"/>
                    </a:lnTo>
                    <a:lnTo>
                      <a:pt x="113" y="239"/>
                    </a:lnTo>
                    <a:lnTo>
                      <a:pt x="113" y="239"/>
                    </a:lnTo>
                    <a:cubicBezTo>
                      <a:pt x="112" y="238"/>
                      <a:pt x="109" y="237"/>
                      <a:pt x="106" y="237"/>
                    </a:cubicBezTo>
                    <a:lnTo>
                      <a:pt x="106" y="230"/>
                    </a:lnTo>
                    <a:cubicBezTo>
                      <a:pt x="106" y="231"/>
                      <a:pt x="106" y="232"/>
                      <a:pt x="106" y="232"/>
                    </a:cubicBezTo>
                    <a:cubicBezTo>
                      <a:pt x="105" y="232"/>
                      <a:pt x="104" y="223"/>
                      <a:pt x="99" y="223"/>
                    </a:cubicBezTo>
                    <a:lnTo>
                      <a:pt x="99" y="210"/>
                    </a:lnTo>
                    <a:lnTo>
                      <a:pt x="99" y="204"/>
                    </a:lnTo>
                    <a:lnTo>
                      <a:pt x="99" y="184"/>
                    </a:lnTo>
                    <a:lnTo>
                      <a:pt x="99" y="177"/>
                    </a:lnTo>
                    <a:lnTo>
                      <a:pt x="106" y="157"/>
                    </a:lnTo>
                    <a:lnTo>
                      <a:pt x="106" y="151"/>
                    </a:lnTo>
                    <a:cubicBezTo>
                      <a:pt x="112" y="138"/>
                      <a:pt x="119" y="131"/>
                      <a:pt x="125" y="118"/>
                    </a:cubicBezTo>
                    <a:lnTo>
                      <a:pt x="132" y="111"/>
                    </a:lnTo>
                    <a:lnTo>
                      <a:pt x="145" y="98"/>
                    </a:lnTo>
                    <a:lnTo>
                      <a:pt x="158" y="91"/>
                    </a:lnTo>
                    <a:lnTo>
                      <a:pt x="172" y="78"/>
                    </a:lnTo>
                    <a:lnTo>
                      <a:pt x="185" y="78"/>
                    </a:lnTo>
                    <a:lnTo>
                      <a:pt x="205" y="72"/>
                    </a:lnTo>
                    <a:close/>
                    <a:moveTo>
                      <a:pt x="201" y="1"/>
                    </a:moveTo>
                    <a:cubicBezTo>
                      <a:pt x="168" y="1"/>
                      <a:pt x="135" y="9"/>
                      <a:pt x="106" y="25"/>
                    </a:cubicBezTo>
                    <a:cubicBezTo>
                      <a:pt x="46" y="65"/>
                      <a:pt x="7" y="124"/>
                      <a:pt x="0" y="190"/>
                    </a:cubicBezTo>
                    <a:cubicBezTo>
                      <a:pt x="0" y="223"/>
                      <a:pt x="0" y="263"/>
                      <a:pt x="20" y="296"/>
                    </a:cubicBezTo>
                    <a:cubicBezTo>
                      <a:pt x="46" y="336"/>
                      <a:pt x="86" y="342"/>
                      <a:pt x="125" y="349"/>
                    </a:cubicBezTo>
                    <a:cubicBezTo>
                      <a:pt x="143" y="352"/>
                      <a:pt x="161" y="354"/>
                      <a:pt x="178" y="354"/>
                    </a:cubicBezTo>
                    <a:cubicBezTo>
                      <a:pt x="232" y="354"/>
                      <a:pt x="284" y="338"/>
                      <a:pt x="324" y="303"/>
                    </a:cubicBezTo>
                    <a:cubicBezTo>
                      <a:pt x="357" y="270"/>
                      <a:pt x="370" y="237"/>
                      <a:pt x="376" y="197"/>
                    </a:cubicBezTo>
                    <a:cubicBezTo>
                      <a:pt x="376" y="177"/>
                      <a:pt x="376" y="151"/>
                      <a:pt x="370" y="138"/>
                    </a:cubicBezTo>
                    <a:cubicBezTo>
                      <a:pt x="357" y="111"/>
                      <a:pt x="343" y="98"/>
                      <a:pt x="324" y="85"/>
                    </a:cubicBezTo>
                    <a:cubicBezTo>
                      <a:pt x="319" y="82"/>
                      <a:pt x="315" y="80"/>
                      <a:pt x="310" y="79"/>
                    </a:cubicBezTo>
                    <a:lnTo>
                      <a:pt x="310" y="79"/>
                    </a:lnTo>
                    <a:cubicBezTo>
                      <a:pt x="310" y="69"/>
                      <a:pt x="310" y="60"/>
                      <a:pt x="310" y="52"/>
                    </a:cubicBezTo>
                    <a:cubicBezTo>
                      <a:pt x="310" y="39"/>
                      <a:pt x="304" y="32"/>
                      <a:pt x="297" y="25"/>
                    </a:cubicBezTo>
                    <a:cubicBezTo>
                      <a:pt x="267" y="9"/>
                      <a:pt x="234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37"/>
              <p:cNvSpPr/>
              <p:nvPr/>
            </p:nvSpPr>
            <p:spPr>
              <a:xfrm>
                <a:off x="4054789" y="2352304"/>
                <a:ext cx="11445" cy="10684"/>
              </a:xfrm>
              <a:custGeom>
                <a:rect b="b" l="l" r="r" t="t"/>
                <a:pathLst>
                  <a:path extrusionOk="0" h="309" w="331">
                    <a:moveTo>
                      <a:pt x="121" y="121"/>
                    </a:moveTo>
                    <a:cubicBezTo>
                      <a:pt x="120" y="121"/>
                      <a:pt x="120" y="123"/>
                      <a:pt x="119" y="125"/>
                    </a:cubicBezTo>
                    <a:lnTo>
                      <a:pt x="119" y="125"/>
                    </a:lnTo>
                    <a:cubicBezTo>
                      <a:pt x="121" y="122"/>
                      <a:pt x="121" y="121"/>
                      <a:pt x="121" y="121"/>
                    </a:cubicBezTo>
                    <a:close/>
                    <a:moveTo>
                      <a:pt x="119" y="125"/>
                    </a:moveTo>
                    <a:cubicBezTo>
                      <a:pt x="118" y="127"/>
                      <a:pt x="116" y="129"/>
                      <a:pt x="113" y="132"/>
                    </a:cubicBezTo>
                    <a:lnTo>
                      <a:pt x="119" y="126"/>
                    </a:lnTo>
                    <a:cubicBezTo>
                      <a:pt x="119" y="125"/>
                      <a:pt x="119" y="125"/>
                      <a:pt x="119" y="125"/>
                    </a:cubicBezTo>
                    <a:close/>
                    <a:moveTo>
                      <a:pt x="317" y="205"/>
                    </a:moveTo>
                    <a:lnTo>
                      <a:pt x="320" y="216"/>
                    </a:lnTo>
                    <a:lnTo>
                      <a:pt x="320" y="216"/>
                    </a:lnTo>
                    <a:cubicBezTo>
                      <a:pt x="321" y="216"/>
                      <a:pt x="317" y="205"/>
                      <a:pt x="317" y="205"/>
                    </a:cubicBezTo>
                    <a:close/>
                    <a:moveTo>
                      <a:pt x="155" y="0"/>
                    </a:moveTo>
                    <a:cubicBezTo>
                      <a:pt x="126" y="0"/>
                      <a:pt x="96" y="7"/>
                      <a:pt x="73" y="20"/>
                    </a:cubicBezTo>
                    <a:cubicBezTo>
                      <a:pt x="27" y="47"/>
                      <a:pt x="7" y="99"/>
                      <a:pt x="7" y="152"/>
                    </a:cubicBezTo>
                    <a:cubicBezTo>
                      <a:pt x="0" y="185"/>
                      <a:pt x="7" y="218"/>
                      <a:pt x="20" y="245"/>
                    </a:cubicBezTo>
                    <a:cubicBezTo>
                      <a:pt x="27" y="264"/>
                      <a:pt x="40" y="284"/>
                      <a:pt x="60" y="297"/>
                    </a:cubicBezTo>
                    <a:cubicBezTo>
                      <a:pt x="65" y="305"/>
                      <a:pt x="73" y="308"/>
                      <a:pt x="81" y="308"/>
                    </a:cubicBezTo>
                    <a:cubicBezTo>
                      <a:pt x="101" y="308"/>
                      <a:pt x="122" y="288"/>
                      <a:pt x="113" y="264"/>
                    </a:cubicBezTo>
                    <a:lnTo>
                      <a:pt x="113" y="264"/>
                    </a:lnTo>
                    <a:lnTo>
                      <a:pt x="113" y="271"/>
                    </a:lnTo>
                    <a:cubicBezTo>
                      <a:pt x="113" y="264"/>
                      <a:pt x="106" y="251"/>
                      <a:pt x="106" y="245"/>
                    </a:cubicBezTo>
                    <a:lnTo>
                      <a:pt x="106" y="238"/>
                    </a:lnTo>
                    <a:lnTo>
                      <a:pt x="106" y="225"/>
                    </a:lnTo>
                    <a:cubicBezTo>
                      <a:pt x="106" y="218"/>
                      <a:pt x="106" y="212"/>
                      <a:pt x="106" y="205"/>
                    </a:cubicBezTo>
                    <a:lnTo>
                      <a:pt x="106" y="198"/>
                    </a:lnTo>
                    <a:cubicBezTo>
                      <a:pt x="99" y="192"/>
                      <a:pt x="99" y="179"/>
                      <a:pt x="99" y="172"/>
                    </a:cubicBezTo>
                    <a:lnTo>
                      <a:pt x="99" y="159"/>
                    </a:lnTo>
                    <a:cubicBezTo>
                      <a:pt x="99" y="167"/>
                      <a:pt x="99" y="169"/>
                      <a:pt x="100" y="169"/>
                    </a:cubicBezTo>
                    <a:cubicBezTo>
                      <a:pt x="100" y="169"/>
                      <a:pt x="102" y="163"/>
                      <a:pt x="106" y="159"/>
                    </a:cubicBezTo>
                    <a:lnTo>
                      <a:pt x="106" y="146"/>
                    </a:lnTo>
                    <a:lnTo>
                      <a:pt x="113" y="139"/>
                    </a:lnTo>
                    <a:cubicBezTo>
                      <a:pt x="113" y="136"/>
                      <a:pt x="112" y="134"/>
                      <a:pt x="111" y="134"/>
                    </a:cubicBezTo>
                    <a:cubicBezTo>
                      <a:pt x="110" y="134"/>
                      <a:pt x="107" y="140"/>
                      <a:pt x="106" y="140"/>
                    </a:cubicBezTo>
                    <a:cubicBezTo>
                      <a:pt x="106" y="140"/>
                      <a:pt x="106" y="140"/>
                      <a:pt x="106" y="139"/>
                    </a:cubicBezTo>
                    <a:lnTo>
                      <a:pt x="113" y="132"/>
                    </a:lnTo>
                    <a:lnTo>
                      <a:pt x="119" y="119"/>
                    </a:lnTo>
                    <a:lnTo>
                      <a:pt x="126" y="119"/>
                    </a:lnTo>
                    <a:lnTo>
                      <a:pt x="132" y="113"/>
                    </a:lnTo>
                    <a:lnTo>
                      <a:pt x="171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lnTo>
                      <a:pt x="172" y="113"/>
                    </a:lnTo>
                    <a:lnTo>
                      <a:pt x="172" y="113"/>
                    </a:lnTo>
                    <a:cubicBezTo>
                      <a:pt x="175" y="114"/>
                      <a:pt x="176" y="114"/>
                      <a:pt x="176" y="114"/>
                    </a:cubicBezTo>
                    <a:cubicBezTo>
                      <a:pt x="176" y="114"/>
                      <a:pt x="174" y="114"/>
                      <a:pt x="173" y="113"/>
                    </a:cubicBezTo>
                    <a:lnTo>
                      <a:pt x="173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cubicBezTo>
                      <a:pt x="172" y="113"/>
                      <a:pt x="172" y="113"/>
                      <a:pt x="173" y="113"/>
                    </a:cubicBezTo>
                    <a:lnTo>
                      <a:pt x="173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lnTo>
                      <a:pt x="174" y="117"/>
                    </a:lnTo>
                    <a:lnTo>
                      <a:pt x="176" y="118"/>
                    </a:lnTo>
                    <a:lnTo>
                      <a:pt x="176" y="118"/>
                    </a:lnTo>
                    <a:cubicBezTo>
                      <a:pt x="177" y="119"/>
                      <a:pt x="177" y="120"/>
                      <a:pt x="176" y="120"/>
                    </a:cubicBezTo>
                    <a:lnTo>
                      <a:pt x="176" y="120"/>
                    </a:lnTo>
                    <a:lnTo>
                      <a:pt x="174" y="117"/>
                    </a:lnTo>
                    <a:lnTo>
                      <a:pt x="165" y="113"/>
                    </a:lnTo>
                    <a:lnTo>
                      <a:pt x="165" y="113"/>
                    </a:lnTo>
                    <a:cubicBezTo>
                      <a:pt x="171" y="118"/>
                      <a:pt x="174" y="120"/>
                      <a:pt x="176" y="120"/>
                    </a:cubicBezTo>
                    <a:cubicBezTo>
                      <a:pt x="176" y="120"/>
                      <a:pt x="176" y="120"/>
                      <a:pt x="176" y="120"/>
                    </a:cubicBezTo>
                    <a:lnTo>
                      <a:pt x="176" y="120"/>
                    </a:lnTo>
                    <a:lnTo>
                      <a:pt x="179" y="126"/>
                    </a:lnTo>
                    <a:lnTo>
                      <a:pt x="179" y="132"/>
                    </a:lnTo>
                    <a:cubicBezTo>
                      <a:pt x="179" y="133"/>
                      <a:pt x="180" y="133"/>
                      <a:pt x="180" y="133"/>
                    </a:cubicBezTo>
                    <a:cubicBezTo>
                      <a:pt x="181" y="133"/>
                      <a:pt x="181" y="133"/>
                      <a:pt x="181" y="132"/>
                    </a:cubicBezTo>
                    <a:lnTo>
                      <a:pt x="181" y="132"/>
                    </a:lnTo>
                    <a:cubicBezTo>
                      <a:pt x="185" y="143"/>
                      <a:pt x="186" y="154"/>
                      <a:pt x="192" y="165"/>
                    </a:cubicBezTo>
                    <a:cubicBezTo>
                      <a:pt x="192" y="185"/>
                      <a:pt x="198" y="205"/>
                      <a:pt x="205" y="218"/>
                    </a:cubicBezTo>
                    <a:cubicBezTo>
                      <a:pt x="205" y="231"/>
                      <a:pt x="212" y="245"/>
                      <a:pt x="218" y="251"/>
                    </a:cubicBezTo>
                    <a:cubicBezTo>
                      <a:pt x="225" y="264"/>
                      <a:pt x="238" y="278"/>
                      <a:pt x="251" y="291"/>
                    </a:cubicBezTo>
                    <a:cubicBezTo>
                      <a:pt x="259" y="294"/>
                      <a:pt x="268" y="295"/>
                      <a:pt x="275" y="295"/>
                    </a:cubicBezTo>
                    <a:cubicBezTo>
                      <a:pt x="286" y="295"/>
                      <a:pt x="296" y="292"/>
                      <a:pt x="304" y="284"/>
                    </a:cubicBezTo>
                    <a:cubicBezTo>
                      <a:pt x="324" y="271"/>
                      <a:pt x="331" y="251"/>
                      <a:pt x="324" y="231"/>
                    </a:cubicBezTo>
                    <a:lnTo>
                      <a:pt x="320" y="216"/>
                    </a:lnTo>
                    <a:lnTo>
                      <a:pt x="320" y="216"/>
                    </a:lnTo>
                    <a:cubicBezTo>
                      <a:pt x="320" y="216"/>
                      <a:pt x="319" y="215"/>
                      <a:pt x="317" y="212"/>
                    </a:cubicBezTo>
                    <a:cubicBezTo>
                      <a:pt x="311" y="198"/>
                      <a:pt x="311" y="192"/>
                      <a:pt x="311" y="185"/>
                    </a:cubicBezTo>
                    <a:cubicBezTo>
                      <a:pt x="304" y="165"/>
                      <a:pt x="304" y="152"/>
                      <a:pt x="298" y="132"/>
                    </a:cubicBezTo>
                    <a:cubicBezTo>
                      <a:pt x="291" y="93"/>
                      <a:pt x="271" y="47"/>
                      <a:pt x="231" y="20"/>
                    </a:cubicBezTo>
                    <a:cubicBezTo>
                      <a:pt x="212" y="7"/>
                      <a:pt x="184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37"/>
              <p:cNvSpPr/>
              <p:nvPr/>
            </p:nvSpPr>
            <p:spPr>
              <a:xfrm>
                <a:off x="4077403" y="2349227"/>
                <a:ext cx="10304" cy="11549"/>
              </a:xfrm>
              <a:custGeom>
                <a:rect b="b" l="l" r="r" t="t"/>
                <a:pathLst>
                  <a:path extrusionOk="0" h="334" w="298">
                    <a:moveTo>
                      <a:pt x="117" y="1"/>
                    </a:moveTo>
                    <a:cubicBezTo>
                      <a:pt x="112" y="1"/>
                      <a:pt x="106" y="1"/>
                      <a:pt x="99" y="3"/>
                    </a:cubicBezTo>
                    <a:cubicBezTo>
                      <a:pt x="93" y="10"/>
                      <a:pt x="86" y="10"/>
                      <a:pt x="79" y="17"/>
                    </a:cubicBezTo>
                    <a:cubicBezTo>
                      <a:pt x="59" y="30"/>
                      <a:pt x="53" y="43"/>
                      <a:pt x="53" y="63"/>
                    </a:cubicBezTo>
                    <a:cubicBezTo>
                      <a:pt x="59" y="76"/>
                      <a:pt x="73" y="89"/>
                      <a:pt x="86" y="96"/>
                    </a:cubicBezTo>
                    <a:lnTo>
                      <a:pt x="99" y="103"/>
                    </a:lnTo>
                    <a:cubicBezTo>
                      <a:pt x="99" y="103"/>
                      <a:pt x="106" y="103"/>
                      <a:pt x="93" y="96"/>
                    </a:cubicBezTo>
                    <a:lnTo>
                      <a:pt x="93" y="96"/>
                    </a:lnTo>
                    <a:lnTo>
                      <a:pt x="106" y="103"/>
                    </a:lnTo>
                    <a:lnTo>
                      <a:pt x="117" y="106"/>
                    </a:lnTo>
                    <a:lnTo>
                      <a:pt x="117" y="106"/>
                    </a:lnTo>
                    <a:cubicBezTo>
                      <a:pt x="117" y="107"/>
                      <a:pt x="117" y="107"/>
                      <a:pt x="119" y="109"/>
                    </a:cubicBezTo>
                    <a:lnTo>
                      <a:pt x="126" y="109"/>
                    </a:lnTo>
                    <a:lnTo>
                      <a:pt x="139" y="116"/>
                    </a:lnTo>
                    <a:cubicBezTo>
                      <a:pt x="126" y="109"/>
                      <a:pt x="132" y="109"/>
                      <a:pt x="132" y="109"/>
                    </a:cubicBezTo>
                    <a:lnTo>
                      <a:pt x="132" y="109"/>
                    </a:lnTo>
                    <a:lnTo>
                      <a:pt x="139" y="116"/>
                    </a:lnTo>
                    <a:lnTo>
                      <a:pt x="145" y="116"/>
                    </a:lnTo>
                    <a:lnTo>
                      <a:pt x="152" y="122"/>
                    </a:lnTo>
                    <a:lnTo>
                      <a:pt x="165" y="136"/>
                    </a:lnTo>
                    <a:lnTo>
                      <a:pt x="172" y="142"/>
                    </a:lnTo>
                    <a:lnTo>
                      <a:pt x="178" y="155"/>
                    </a:lnTo>
                    <a:lnTo>
                      <a:pt x="178" y="175"/>
                    </a:lnTo>
                    <a:lnTo>
                      <a:pt x="178" y="188"/>
                    </a:lnTo>
                    <a:lnTo>
                      <a:pt x="178" y="195"/>
                    </a:lnTo>
                    <a:lnTo>
                      <a:pt x="178" y="202"/>
                    </a:lnTo>
                    <a:lnTo>
                      <a:pt x="172" y="208"/>
                    </a:lnTo>
                    <a:lnTo>
                      <a:pt x="159" y="221"/>
                    </a:lnTo>
                    <a:lnTo>
                      <a:pt x="152" y="221"/>
                    </a:lnTo>
                    <a:lnTo>
                      <a:pt x="139" y="228"/>
                    </a:lnTo>
                    <a:lnTo>
                      <a:pt x="145" y="228"/>
                    </a:lnTo>
                    <a:lnTo>
                      <a:pt x="126" y="235"/>
                    </a:lnTo>
                    <a:lnTo>
                      <a:pt x="99" y="235"/>
                    </a:lnTo>
                    <a:lnTo>
                      <a:pt x="96" y="234"/>
                    </a:lnTo>
                    <a:lnTo>
                      <a:pt x="96" y="234"/>
                    </a:lnTo>
                    <a:lnTo>
                      <a:pt x="99" y="228"/>
                    </a:lnTo>
                    <a:lnTo>
                      <a:pt x="112" y="215"/>
                    </a:lnTo>
                    <a:lnTo>
                      <a:pt x="126" y="208"/>
                    </a:lnTo>
                    <a:cubicBezTo>
                      <a:pt x="150" y="190"/>
                      <a:pt x="135" y="155"/>
                      <a:pt x="112" y="155"/>
                    </a:cubicBezTo>
                    <a:cubicBezTo>
                      <a:pt x="110" y="155"/>
                      <a:pt x="108" y="155"/>
                      <a:pt x="106" y="155"/>
                    </a:cubicBezTo>
                    <a:lnTo>
                      <a:pt x="99" y="149"/>
                    </a:lnTo>
                    <a:cubicBezTo>
                      <a:pt x="73" y="155"/>
                      <a:pt x="53" y="175"/>
                      <a:pt x="33" y="195"/>
                    </a:cubicBezTo>
                    <a:cubicBezTo>
                      <a:pt x="26" y="202"/>
                      <a:pt x="20" y="215"/>
                      <a:pt x="13" y="228"/>
                    </a:cubicBezTo>
                    <a:cubicBezTo>
                      <a:pt x="7" y="235"/>
                      <a:pt x="0" y="248"/>
                      <a:pt x="0" y="261"/>
                    </a:cubicBezTo>
                    <a:cubicBezTo>
                      <a:pt x="0" y="274"/>
                      <a:pt x="7" y="287"/>
                      <a:pt x="20" y="294"/>
                    </a:cubicBezTo>
                    <a:cubicBezTo>
                      <a:pt x="47" y="322"/>
                      <a:pt x="82" y="333"/>
                      <a:pt x="118" y="333"/>
                    </a:cubicBezTo>
                    <a:cubicBezTo>
                      <a:pt x="133" y="333"/>
                      <a:pt x="149" y="331"/>
                      <a:pt x="165" y="327"/>
                    </a:cubicBezTo>
                    <a:cubicBezTo>
                      <a:pt x="211" y="314"/>
                      <a:pt x="251" y="281"/>
                      <a:pt x="271" y="241"/>
                    </a:cubicBezTo>
                    <a:cubicBezTo>
                      <a:pt x="297" y="188"/>
                      <a:pt x="291" y="122"/>
                      <a:pt x="258" y="76"/>
                    </a:cubicBezTo>
                    <a:cubicBezTo>
                      <a:pt x="238" y="50"/>
                      <a:pt x="218" y="30"/>
                      <a:pt x="185" y="17"/>
                    </a:cubicBezTo>
                    <a:cubicBezTo>
                      <a:pt x="172" y="10"/>
                      <a:pt x="159" y="3"/>
                      <a:pt x="145" y="3"/>
                    </a:cubicBezTo>
                    <a:cubicBezTo>
                      <a:pt x="137" y="3"/>
                      <a:pt x="128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37"/>
              <p:cNvSpPr/>
              <p:nvPr/>
            </p:nvSpPr>
            <p:spPr>
              <a:xfrm>
                <a:off x="4055239" y="2359980"/>
                <a:ext cx="10097" cy="7953"/>
              </a:xfrm>
              <a:custGeom>
                <a:rect b="b" l="l" r="r" t="t"/>
                <a:pathLst>
                  <a:path extrusionOk="0" h="230" w="292">
                    <a:moveTo>
                      <a:pt x="177" y="98"/>
                    </a:moveTo>
                    <a:lnTo>
                      <a:pt x="172" y="108"/>
                    </a:lnTo>
                    <a:cubicBezTo>
                      <a:pt x="175" y="106"/>
                      <a:pt x="177" y="102"/>
                      <a:pt x="177" y="98"/>
                    </a:cubicBezTo>
                    <a:close/>
                    <a:moveTo>
                      <a:pt x="113" y="113"/>
                    </a:moveTo>
                    <a:lnTo>
                      <a:pt x="113" y="115"/>
                    </a:lnTo>
                    <a:cubicBezTo>
                      <a:pt x="116" y="115"/>
                      <a:pt x="114" y="113"/>
                      <a:pt x="113" y="113"/>
                    </a:cubicBezTo>
                    <a:close/>
                    <a:moveTo>
                      <a:pt x="172" y="108"/>
                    </a:moveTo>
                    <a:lnTo>
                      <a:pt x="159" y="122"/>
                    </a:lnTo>
                    <a:lnTo>
                      <a:pt x="159" y="122"/>
                    </a:lnTo>
                    <a:lnTo>
                      <a:pt x="168" y="117"/>
                    </a:lnTo>
                    <a:lnTo>
                      <a:pt x="168" y="117"/>
                    </a:lnTo>
                    <a:lnTo>
                      <a:pt x="172" y="108"/>
                    </a:lnTo>
                    <a:close/>
                    <a:moveTo>
                      <a:pt x="139" y="122"/>
                    </a:moveTo>
                    <a:lnTo>
                      <a:pt x="149" y="127"/>
                    </a:lnTo>
                    <a:lnTo>
                      <a:pt x="149" y="127"/>
                    </a:lnTo>
                    <a:lnTo>
                      <a:pt x="159" y="122"/>
                    </a:lnTo>
                    <a:close/>
                    <a:moveTo>
                      <a:pt x="228" y="0"/>
                    </a:moveTo>
                    <a:cubicBezTo>
                      <a:pt x="222" y="0"/>
                      <a:pt x="217" y="1"/>
                      <a:pt x="212" y="3"/>
                    </a:cubicBezTo>
                    <a:lnTo>
                      <a:pt x="218" y="3"/>
                    </a:lnTo>
                    <a:cubicBezTo>
                      <a:pt x="208" y="3"/>
                      <a:pt x="198" y="7"/>
                      <a:pt x="194" y="15"/>
                    </a:cubicBezTo>
                    <a:lnTo>
                      <a:pt x="194" y="15"/>
                    </a:lnTo>
                    <a:cubicBezTo>
                      <a:pt x="185" y="27"/>
                      <a:pt x="185" y="38"/>
                      <a:pt x="185" y="49"/>
                    </a:cubicBezTo>
                    <a:cubicBezTo>
                      <a:pt x="179" y="56"/>
                      <a:pt x="179" y="69"/>
                      <a:pt x="179" y="75"/>
                    </a:cubicBezTo>
                    <a:lnTo>
                      <a:pt x="179" y="82"/>
                    </a:lnTo>
                    <a:cubicBezTo>
                      <a:pt x="179" y="86"/>
                      <a:pt x="179" y="92"/>
                      <a:pt x="177" y="98"/>
                    </a:cubicBezTo>
                    <a:lnTo>
                      <a:pt x="177" y="98"/>
                    </a:lnTo>
                    <a:lnTo>
                      <a:pt x="179" y="95"/>
                    </a:lnTo>
                    <a:lnTo>
                      <a:pt x="179" y="95"/>
                    </a:lnTo>
                    <a:cubicBezTo>
                      <a:pt x="179" y="100"/>
                      <a:pt x="175" y="109"/>
                      <a:pt x="170" y="116"/>
                    </a:cubicBezTo>
                    <a:lnTo>
                      <a:pt x="170" y="116"/>
                    </a:lnTo>
                    <a:lnTo>
                      <a:pt x="172" y="115"/>
                    </a:lnTo>
                    <a:lnTo>
                      <a:pt x="170" y="117"/>
                    </a:lnTo>
                    <a:lnTo>
                      <a:pt x="170" y="117"/>
                    </a:lnTo>
                    <a:cubicBezTo>
                      <a:pt x="170" y="117"/>
                      <a:pt x="170" y="116"/>
                      <a:pt x="170" y="116"/>
                    </a:cubicBezTo>
                    <a:lnTo>
                      <a:pt x="170" y="116"/>
                    </a:lnTo>
                    <a:lnTo>
                      <a:pt x="168" y="117"/>
                    </a:lnTo>
                    <a:lnTo>
                      <a:pt x="168" y="117"/>
                    </a:lnTo>
                    <a:lnTo>
                      <a:pt x="167" y="118"/>
                    </a:lnTo>
                    <a:lnTo>
                      <a:pt x="170" y="117"/>
                    </a:lnTo>
                    <a:lnTo>
                      <a:pt x="170" y="117"/>
                    </a:lnTo>
                    <a:cubicBezTo>
                      <a:pt x="168" y="119"/>
                      <a:pt x="167" y="120"/>
                      <a:pt x="166" y="122"/>
                    </a:cubicBezTo>
                    <a:lnTo>
                      <a:pt x="167" y="118"/>
                    </a:lnTo>
                    <a:lnTo>
                      <a:pt x="159" y="124"/>
                    </a:lnTo>
                    <a:lnTo>
                      <a:pt x="159" y="124"/>
                    </a:lnTo>
                    <a:lnTo>
                      <a:pt x="150" y="127"/>
                    </a:lnTo>
                    <a:lnTo>
                      <a:pt x="150" y="127"/>
                    </a:lnTo>
                    <a:lnTo>
                      <a:pt x="152" y="128"/>
                    </a:lnTo>
                    <a:cubicBezTo>
                      <a:pt x="151" y="128"/>
                      <a:pt x="150" y="128"/>
                      <a:pt x="148" y="128"/>
                    </a:cubicBezTo>
                    <a:lnTo>
                      <a:pt x="148" y="128"/>
                    </a:lnTo>
                    <a:lnTo>
                      <a:pt x="146" y="128"/>
                    </a:lnTo>
                    <a:lnTo>
                      <a:pt x="147" y="127"/>
                    </a:lnTo>
                    <a:lnTo>
                      <a:pt x="147" y="127"/>
                    </a:lnTo>
                    <a:cubicBezTo>
                      <a:pt x="148" y="128"/>
                      <a:pt x="148" y="128"/>
                      <a:pt x="148" y="128"/>
                    </a:cubicBezTo>
                    <a:lnTo>
                      <a:pt x="148" y="128"/>
                    </a:lnTo>
                    <a:lnTo>
                      <a:pt x="150" y="127"/>
                    </a:lnTo>
                    <a:lnTo>
                      <a:pt x="150" y="127"/>
                    </a:lnTo>
                    <a:lnTo>
                      <a:pt x="149" y="127"/>
                    </a:lnTo>
                    <a:lnTo>
                      <a:pt x="149" y="127"/>
                    </a:lnTo>
                    <a:lnTo>
                      <a:pt x="147" y="127"/>
                    </a:lnTo>
                    <a:lnTo>
                      <a:pt x="147" y="127"/>
                    </a:lnTo>
                    <a:cubicBezTo>
                      <a:pt x="143" y="126"/>
                      <a:pt x="137" y="124"/>
                      <a:pt x="132" y="123"/>
                    </a:cubicBezTo>
                    <a:lnTo>
                      <a:pt x="132" y="123"/>
                    </a:lnTo>
                    <a:cubicBezTo>
                      <a:pt x="126" y="118"/>
                      <a:pt x="118" y="115"/>
                      <a:pt x="113" y="115"/>
                    </a:cubicBezTo>
                    <a:cubicBezTo>
                      <a:pt x="111" y="113"/>
                      <a:pt x="111" y="112"/>
                      <a:pt x="111" y="112"/>
                    </a:cubicBezTo>
                    <a:lnTo>
                      <a:pt x="111" y="112"/>
                    </a:lnTo>
                    <a:cubicBezTo>
                      <a:pt x="112" y="112"/>
                      <a:pt x="112" y="112"/>
                      <a:pt x="113" y="113"/>
                    </a:cubicBezTo>
                    <a:lnTo>
                      <a:pt x="113" y="113"/>
                    </a:lnTo>
                    <a:lnTo>
                      <a:pt x="113" y="108"/>
                    </a:lnTo>
                    <a:lnTo>
                      <a:pt x="106" y="102"/>
                    </a:lnTo>
                    <a:lnTo>
                      <a:pt x="100" y="102"/>
                    </a:lnTo>
                    <a:lnTo>
                      <a:pt x="100" y="95"/>
                    </a:lnTo>
                    <a:lnTo>
                      <a:pt x="93" y="89"/>
                    </a:lnTo>
                    <a:lnTo>
                      <a:pt x="100" y="89"/>
                    </a:lnTo>
                    <a:lnTo>
                      <a:pt x="93" y="82"/>
                    </a:lnTo>
                    <a:lnTo>
                      <a:pt x="93" y="69"/>
                    </a:lnTo>
                    <a:cubicBezTo>
                      <a:pt x="93" y="49"/>
                      <a:pt x="80" y="29"/>
                      <a:pt x="60" y="29"/>
                    </a:cubicBezTo>
                    <a:cubicBezTo>
                      <a:pt x="40" y="29"/>
                      <a:pt x="27" y="36"/>
                      <a:pt x="20" y="56"/>
                    </a:cubicBezTo>
                    <a:lnTo>
                      <a:pt x="20" y="62"/>
                    </a:lnTo>
                    <a:cubicBezTo>
                      <a:pt x="1" y="128"/>
                      <a:pt x="53" y="214"/>
                      <a:pt x="126" y="227"/>
                    </a:cubicBezTo>
                    <a:cubicBezTo>
                      <a:pt x="135" y="229"/>
                      <a:pt x="144" y="230"/>
                      <a:pt x="153" y="230"/>
                    </a:cubicBezTo>
                    <a:cubicBezTo>
                      <a:pt x="181" y="230"/>
                      <a:pt x="206" y="221"/>
                      <a:pt x="232" y="201"/>
                    </a:cubicBezTo>
                    <a:cubicBezTo>
                      <a:pt x="258" y="181"/>
                      <a:pt x="278" y="155"/>
                      <a:pt x="285" y="122"/>
                    </a:cubicBezTo>
                    <a:cubicBezTo>
                      <a:pt x="291" y="95"/>
                      <a:pt x="291" y="69"/>
                      <a:pt x="285" y="42"/>
                    </a:cubicBezTo>
                    <a:lnTo>
                      <a:pt x="271" y="29"/>
                    </a:lnTo>
                    <a:lnTo>
                      <a:pt x="258" y="16"/>
                    </a:lnTo>
                    <a:cubicBezTo>
                      <a:pt x="253" y="6"/>
                      <a:pt x="241" y="0"/>
                      <a:pt x="2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0" name="Google Shape;2620;p37"/>
              <p:cNvSpPr/>
              <p:nvPr/>
            </p:nvSpPr>
            <p:spPr>
              <a:xfrm>
                <a:off x="4029479" y="2352753"/>
                <a:ext cx="13001" cy="8852"/>
              </a:xfrm>
              <a:custGeom>
                <a:rect b="b" l="l" r="r" t="t"/>
                <a:pathLst>
                  <a:path extrusionOk="0" h="256" w="376">
                    <a:moveTo>
                      <a:pt x="268" y="134"/>
                    </a:moveTo>
                    <a:cubicBezTo>
                      <a:pt x="267" y="136"/>
                      <a:pt x="267" y="139"/>
                      <a:pt x="270" y="139"/>
                    </a:cubicBezTo>
                    <a:lnTo>
                      <a:pt x="268" y="134"/>
                    </a:lnTo>
                    <a:close/>
                    <a:moveTo>
                      <a:pt x="192" y="0"/>
                    </a:moveTo>
                    <a:cubicBezTo>
                      <a:pt x="108" y="0"/>
                      <a:pt x="1" y="65"/>
                      <a:pt x="26" y="166"/>
                    </a:cubicBezTo>
                    <a:cubicBezTo>
                      <a:pt x="31" y="176"/>
                      <a:pt x="45" y="187"/>
                      <a:pt x="58" y="187"/>
                    </a:cubicBezTo>
                    <a:cubicBezTo>
                      <a:pt x="60" y="187"/>
                      <a:pt x="63" y="187"/>
                      <a:pt x="65" y="185"/>
                    </a:cubicBezTo>
                    <a:cubicBezTo>
                      <a:pt x="85" y="185"/>
                      <a:pt x="92" y="166"/>
                      <a:pt x="92" y="146"/>
                    </a:cubicBezTo>
                    <a:lnTo>
                      <a:pt x="92" y="139"/>
                    </a:lnTo>
                    <a:lnTo>
                      <a:pt x="92" y="133"/>
                    </a:lnTo>
                    <a:lnTo>
                      <a:pt x="92" y="126"/>
                    </a:lnTo>
                    <a:lnTo>
                      <a:pt x="98" y="119"/>
                    </a:lnTo>
                    <a:lnTo>
                      <a:pt x="105" y="113"/>
                    </a:lnTo>
                    <a:lnTo>
                      <a:pt x="112" y="106"/>
                    </a:lnTo>
                    <a:lnTo>
                      <a:pt x="118" y="100"/>
                    </a:lnTo>
                    <a:lnTo>
                      <a:pt x="131" y="93"/>
                    </a:lnTo>
                    <a:lnTo>
                      <a:pt x="138" y="86"/>
                    </a:lnTo>
                    <a:lnTo>
                      <a:pt x="151" y="86"/>
                    </a:lnTo>
                    <a:lnTo>
                      <a:pt x="165" y="80"/>
                    </a:lnTo>
                    <a:lnTo>
                      <a:pt x="184" y="80"/>
                    </a:lnTo>
                    <a:cubicBezTo>
                      <a:pt x="184" y="80"/>
                      <a:pt x="190" y="83"/>
                      <a:pt x="192" y="83"/>
                    </a:cubicBezTo>
                    <a:cubicBezTo>
                      <a:pt x="193" y="83"/>
                      <a:pt x="193" y="82"/>
                      <a:pt x="191" y="80"/>
                    </a:cubicBezTo>
                    <a:lnTo>
                      <a:pt x="191" y="80"/>
                    </a:lnTo>
                    <a:cubicBezTo>
                      <a:pt x="198" y="86"/>
                      <a:pt x="204" y="86"/>
                      <a:pt x="217" y="86"/>
                    </a:cubicBezTo>
                    <a:cubicBezTo>
                      <a:pt x="217" y="86"/>
                      <a:pt x="231" y="93"/>
                      <a:pt x="224" y="93"/>
                    </a:cubicBezTo>
                    <a:lnTo>
                      <a:pt x="237" y="100"/>
                    </a:lnTo>
                    <a:lnTo>
                      <a:pt x="244" y="106"/>
                    </a:lnTo>
                    <a:lnTo>
                      <a:pt x="250" y="106"/>
                    </a:lnTo>
                    <a:lnTo>
                      <a:pt x="264" y="119"/>
                    </a:lnTo>
                    <a:lnTo>
                      <a:pt x="264" y="126"/>
                    </a:lnTo>
                    <a:lnTo>
                      <a:pt x="268" y="134"/>
                    </a:lnTo>
                    <a:lnTo>
                      <a:pt x="268" y="134"/>
                    </a:lnTo>
                    <a:cubicBezTo>
                      <a:pt x="268" y="134"/>
                      <a:pt x="268" y="133"/>
                      <a:pt x="269" y="133"/>
                    </a:cubicBezTo>
                    <a:lnTo>
                      <a:pt x="269" y="133"/>
                    </a:lnTo>
                    <a:cubicBezTo>
                      <a:pt x="269" y="133"/>
                      <a:pt x="270" y="135"/>
                      <a:pt x="270" y="139"/>
                    </a:cubicBezTo>
                    <a:lnTo>
                      <a:pt x="264" y="146"/>
                    </a:lnTo>
                    <a:lnTo>
                      <a:pt x="264" y="152"/>
                    </a:lnTo>
                    <a:cubicBezTo>
                      <a:pt x="264" y="151"/>
                      <a:pt x="263" y="150"/>
                      <a:pt x="263" y="150"/>
                    </a:cubicBezTo>
                    <a:cubicBezTo>
                      <a:pt x="262" y="150"/>
                      <a:pt x="260" y="154"/>
                      <a:pt x="261" y="154"/>
                    </a:cubicBezTo>
                    <a:cubicBezTo>
                      <a:pt x="261" y="154"/>
                      <a:pt x="262" y="154"/>
                      <a:pt x="264" y="152"/>
                    </a:cubicBezTo>
                    <a:lnTo>
                      <a:pt x="264" y="152"/>
                    </a:lnTo>
                    <a:lnTo>
                      <a:pt x="257" y="159"/>
                    </a:lnTo>
                    <a:lnTo>
                      <a:pt x="244" y="166"/>
                    </a:lnTo>
                    <a:lnTo>
                      <a:pt x="237" y="172"/>
                    </a:lnTo>
                    <a:lnTo>
                      <a:pt x="231" y="172"/>
                    </a:lnTo>
                    <a:lnTo>
                      <a:pt x="211" y="179"/>
                    </a:lnTo>
                    <a:cubicBezTo>
                      <a:pt x="204" y="179"/>
                      <a:pt x="198" y="185"/>
                      <a:pt x="191" y="199"/>
                    </a:cubicBezTo>
                    <a:cubicBezTo>
                      <a:pt x="184" y="225"/>
                      <a:pt x="217" y="245"/>
                      <a:pt x="237" y="251"/>
                    </a:cubicBezTo>
                    <a:cubicBezTo>
                      <a:pt x="248" y="254"/>
                      <a:pt x="259" y="256"/>
                      <a:pt x="269" y="256"/>
                    </a:cubicBezTo>
                    <a:cubicBezTo>
                      <a:pt x="284" y="256"/>
                      <a:pt x="298" y="253"/>
                      <a:pt x="310" y="245"/>
                    </a:cubicBezTo>
                    <a:cubicBezTo>
                      <a:pt x="330" y="225"/>
                      <a:pt x="349" y="205"/>
                      <a:pt x="356" y="179"/>
                    </a:cubicBezTo>
                    <a:cubicBezTo>
                      <a:pt x="376" y="139"/>
                      <a:pt x="363" y="86"/>
                      <a:pt x="330" y="53"/>
                    </a:cubicBezTo>
                    <a:cubicBezTo>
                      <a:pt x="297" y="20"/>
                      <a:pt x="250" y="7"/>
                      <a:pt x="204" y="1"/>
                    </a:cubicBezTo>
                    <a:cubicBezTo>
                      <a:pt x="200" y="0"/>
                      <a:pt x="19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1" name="Google Shape;2621;p37"/>
              <p:cNvSpPr/>
              <p:nvPr/>
            </p:nvSpPr>
            <p:spPr>
              <a:xfrm>
                <a:off x="4030135" y="2357076"/>
                <a:ext cx="10754" cy="9716"/>
              </a:xfrm>
              <a:custGeom>
                <a:rect b="b" l="l" r="r" t="t"/>
                <a:pathLst>
                  <a:path extrusionOk="0" h="281" w="311">
                    <a:moveTo>
                      <a:pt x="225" y="1"/>
                    </a:moveTo>
                    <a:cubicBezTo>
                      <a:pt x="205" y="8"/>
                      <a:pt x="192" y="8"/>
                      <a:pt x="179" y="21"/>
                    </a:cubicBezTo>
                    <a:cubicBezTo>
                      <a:pt x="165" y="34"/>
                      <a:pt x="165" y="60"/>
                      <a:pt x="185" y="67"/>
                    </a:cubicBezTo>
                    <a:lnTo>
                      <a:pt x="185" y="74"/>
                    </a:lnTo>
                    <a:lnTo>
                      <a:pt x="192" y="80"/>
                    </a:lnTo>
                    <a:lnTo>
                      <a:pt x="192" y="74"/>
                    </a:lnTo>
                    <a:cubicBezTo>
                      <a:pt x="192" y="78"/>
                      <a:pt x="192" y="84"/>
                      <a:pt x="193" y="90"/>
                    </a:cubicBezTo>
                    <a:lnTo>
                      <a:pt x="193" y="90"/>
                    </a:lnTo>
                    <a:lnTo>
                      <a:pt x="192" y="87"/>
                    </a:lnTo>
                    <a:lnTo>
                      <a:pt x="192" y="100"/>
                    </a:lnTo>
                    <a:lnTo>
                      <a:pt x="185" y="113"/>
                    </a:lnTo>
                    <a:cubicBezTo>
                      <a:pt x="179" y="126"/>
                      <a:pt x="172" y="140"/>
                      <a:pt x="159" y="153"/>
                    </a:cubicBezTo>
                    <a:lnTo>
                      <a:pt x="152" y="159"/>
                    </a:lnTo>
                    <a:lnTo>
                      <a:pt x="146" y="166"/>
                    </a:lnTo>
                    <a:cubicBezTo>
                      <a:pt x="146" y="166"/>
                      <a:pt x="141" y="170"/>
                      <a:pt x="143" y="172"/>
                    </a:cubicBezTo>
                    <a:lnTo>
                      <a:pt x="143" y="172"/>
                    </a:lnTo>
                    <a:cubicBezTo>
                      <a:pt x="142" y="172"/>
                      <a:pt x="140" y="173"/>
                      <a:pt x="139" y="173"/>
                    </a:cubicBezTo>
                    <a:lnTo>
                      <a:pt x="119" y="173"/>
                    </a:lnTo>
                    <a:lnTo>
                      <a:pt x="119" y="166"/>
                    </a:lnTo>
                    <a:lnTo>
                      <a:pt x="106" y="159"/>
                    </a:lnTo>
                    <a:lnTo>
                      <a:pt x="106" y="159"/>
                    </a:lnTo>
                    <a:cubicBezTo>
                      <a:pt x="119" y="166"/>
                      <a:pt x="112" y="166"/>
                      <a:pt x="106" y="166"/>
                    </a:cubicBezTo>
                    <a:lnTo>
                      <a:pt x="106" y="159"/>
                    </a:lnTo>
                    <a:lnTo>
                      <a:pt x="99" y="153"/>
                    </a:lnTo>
                    <a:lnTo>
                      <a:pt x="99" y="146"/>
                    </a:lnTo>
                    <a:lnTo>
                      <a:pt x="93" y="140"/>
                    </a:lnTo>
                    <a:lnTo>
                      <a:pt x="93" y="133"/>
                    </a:lnTo>
                    <a:lnTo>
                      <a:pt x="93" y="126"/>
                    </a:lnTo>
                    <a:cubicBezTo>
                      <a:pt x="93" y="126"/>
                      <a:pt x="93" y="122"/>
                      <a:pt x="93" y="120"/>
                    </a:cubicBezTo>
                    <a:lnTo>
                      <a:pt x="93" y="113"/>
                    </a:lnTo>
                    <a:lnTo>
                      <a:pt x="93" y="107"/>
                    </a:lnTo>
                    <a:lnTo>
                      <a:pt x="99" y="93"/>
                    </a:lnTo>
                    <a:lnTo>
                      <a:pt x="99" y="87"/>
                    </a:lnTo>
                    <a:lnTo>
                      <a:pt x="106" y="74"/>
                    </a:lnTo>
                    <a:cubicBezTo>
                      <a:pt x="112" y="60"/>
                      <a:pt x="112" y="47"/>
                      <a:pt x="99" y="41"/>
                    </a:cubicBezTo>
                    <a:cubicBezTo>
                      <a:pt x="95" y="33"/>
                      <a:pt x="87" y="30"/>
                      <a:pt x="79" y="30"/>
                    </a:cubicBezTo>
                    <a:cubicBezTo>
                      <a:pt x="74" y="30"/>
                      <a:pt x="69" y="31"/>
                      <a:pt x="66" y="34"/>
                    </a:cubicBezTo>
                    <a:cubicBezTo>
                      <a:pt x="46" y="47"/>
                      <a:pt x="33" y="60"/>
                      <a:pt x="20" y="80"/>
                    </a:cubicBezTo>
                    <a:cubicBezTo>
                      <a:pt x="7" y="100"/>
                      <a:pt x="0" y="126"/>
                      <a:pt x="0" y="153"/>
                    </a:cubicBezTo>
                    <a:cubicBezTo>
                      <a:pt x="7" y="199"/>
                      <a:pt x="33" y="245"/>
                      <a:pt x="79" y="265"/>
                    </a:cubicBezTo>
                    <a:cubicBezTo>
                      <a:pt x="94" y="275"/>
                      <a:pt x="112" y="281"/>
                      <a:pt x="128" y="281"/>
                    </a:cubicBezTo>
                    <a:cubicBezTo>
                      <a:pt x="134" y="281"/>
                      <a:pt x="140" y="280"/>
                      <a:pt x="146" y="278"/>
                    </a:cubicBezTo>
                    <a:cubicBezTo>
                      <a:pt x="179" y="278"/>
                      <a:pt x="205" y="265"/>
                      <a:pt x="225" y="245"/>
                    </a:cubicBezTo>
                    <a:cubicBezTo>
                      <a:pt x="245" y="232"/>
                      <a:pt x="258" y="212"/>
                      <a:pt x="271" y="186"/>
                    </a:cubicBezTo>
                    <a:cubicBezTo>
                      <a:pt x="291" y="166"/>
                      <a:pt x="297" y="146"/>
                      <a:pt x="304" y="120"/>
                    </a:cubicBezTo>
                    <a:cubicBezTo>
                      <a:pt x="311" y="87"/>
                      <a:pt x="304" y="47"/>
                      <a:pt x="271" y="21"/>
                    </a:cubicBezTo>
                    <a:cubicBezTo>
                      <a:pt x="258" y="8"/>
                      <a:pt x="24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37"/>
              <p:cNvSpPr/>
              <p:nvPr/>
            </p:nvSpPr>
            <p:spPr>
              <a:xfrm>
                <a:off x="3984251" y="2271462"/>
                <a:ext cx="14626" cy="11480"/>
              </a:xfrm>
              <a:custGeom>
                <a:rect b="b" l="l" r="r" t="t"/>
                <a:pathLst>
                  <a:path extrusionOk="0" h="332" w="423">
                    <a:moveTo>
                      <a:pt x="218" y="107"/>
                    </a:moveTo>
                    <a:cubicBezTo>
                      <a:pt x="231" y="107"/>
                      <a:pt x="244" y="113"/>
                      <a:pt x="258" y="120"/>
                    </a:cubicBezTo>
                    <a:cubicBezTo>
                      <a:pt x="253" y="118"/>
                      <a:pt x="252" y="117"/>
                      <a:pt x="252" y="117"/>
                    </a:cubicBezTo>
                    <a:lnTo>
                      <a:pt x="252" y="117"/>
                    </a:lnTo>
                    <a:cubicBezTo>
                      <a:pt x="252" y="117"/>
                      <a:pt x="260" y="120"/>
                      <a:pt x="264" y="120"/>
                    </a:cubicBezTo>
                    <a:lnTo>
                      <a:pt x="271" y="126"/>
                    </a:lnTo>
                    <a:lnTo>
                      <a:pt x="284" y="140"/>
                    </a:lnTo>
                    <a:cubicBezTo>
                      <a:pt x="284" y="143"/>
                      <a:pt x="286" y="147"/>
                      <a:pt x="287" y="147"/>
                    </a:cubicBezTo>
                    <a:cubicBezTo>
                      <a:pt x="287" y="147"/>
                      <a:pt x="287" y="145"/>
                      <a:pt x="284" y="140"/>
                    </a:cubicBezTo>
                    <a:lnTo>
                      <a:pt x="284" y="140"/>
                    </a:lnTo>
                    <a:lnTo>
                      <a:pt x="291" y="146"/>
                    </a:lnTo>
                    <a:lnTo>
                      <a:pt x="297" y="159"/>
                    </a:lnTo>
                    <a:lnTo>
                      <a:pt x="297" y="173"/>
                    </a:lnTo>
                    <a:lnTo>
                      <a:pt x="304" y="179"/>
                    </a:lnTo>
                    <a:lnTo>
                      <a:pt x="304" y="192"/>
                    </a:lnTo>
                    <a:lnTo>
                      <a:pt x="297" y="199"/>
                    </a:lnTo>
                    <a:lnTo>
                      <a:pt x="304" y="199"/>
                    </a:lnTo>
                    <a:lnTo>
                      <a:pt x="297" y="206"/>
                    </a:lnTo>
                    <a:lnTo>
                      <a:pt x="291" y="212"/>
                    </a:lnTo>
                    <a:lnTo>
                      <a:pt x="284" y="212"/>
                    </a:lnTo>
                    <a:lnTo>
                      <a:pt x="284" y="219"/>
                    </a:lnTo>
                    <a:cubicBezTo>
                      <a:pt x="284" y="219"/>
                      <a:pt x="278" y="222"/>
                      <a:pt x="276" y="222"/>
                    </a:cubicBezTo>
                    <a:cubicBezTo>
                      <a:pt x="275" y="222"/>
                      <a:pt x="275" y="221"/>
                      <a:pt x="277" y="219"/>
                    </a:cubicBezTo>
                    <a:lnTo>
                      <a:pt x="277" y="219"/>
                    </a:lnTo>
                    <a:lnTo>
                      <a:pt x="264" y="225"/>
                    </a:lnTo>
                    <a:lnTo>
                      <a:pt x="258" y="225"/>
                    </a:lnTo>
                    <a:lnTo>
                      <a:pt x="253" y="221"/>
                    </a:lnTo>
                    <a:lnTo>
                      <a:pt x="253" y="221"/>
                    </a:lnTo>
                    <a:cubicBezTo>
                      <a:pt x="254" y="222"/>
                      <a:pt x="255" y="222"/>
                      <a:pt x="255" y="222"/>
                    </a:cubicBezTo>
                    <a:cubicBezTo>
                      <a:pt x="256" y="222"/>
                      <a:pt x="255" y="221"/>
                      <a:pt x="251" y="219"/>
                    </a:cubicBezTo>
                    <a:lnTo>
                      <a:pt x="251" y="219"/>
                    </a:lnTo>
                    <a:lnTo>
                      <a:pt x="251" y="219"/>
                    </a:lnTo>
                    <a:cubicBezTo>
                      <a:pt x="245" y="216"/>
                      <a:pt x="240" y="214"/>
                      <a:pt x="238" y="214"/>
                    </a:cubicBezTo>
                    <a:lnTo>
                      <a:pt x="238" y="214"/>
                    </a:lnTo>
                    <a:lnTo>
                      <a:pt x="238" y="212"/>
                    </a:lnTo>
                    <a:cubicBezTo>
                      <a:pt x="230" y="207"/>
                      <a:pt x="221" y="205"/>
                      <a:pt x="211" y="205"/>
                    </a:cubicBezTo>
                    <a:cubicBezTo>
                      <a:pt x="196" y="205"/>
                      <a:pt x="180" y="211"/>
                      <a:pt x="172" y="219"/>
                    </a:cubicBezTo>
                    <a:cubicBezTo>
                      <a:pt x="171" y="220"/>
                      <a:pt x="170" y="222"/>
                      <a:pt x="169" y="223"/>
                    </a:cubicBezTo>
                    <a:lnTo>
                      <a:pt x="169" y="223"/>
                    </a:lnTo>
                    <a:cubicBezTo>
                      <a:pt x="162" y="217"/>
                      <a:pt x="151" y="211"/>
                      <a:pt x="145" y="199"/>
                    </a:cubicBezTo>
                    <a:lnTo>
                      <a:pt x="139" y="192"/>
                    </a:lnTo>
                    <a:lnTo>
                      <a:pt x="132" y="179"/>
                    </a:lnTo>
                    <a:lnTo>
                      <a:pt x="119" y="166"/>
                    </a:lnTo>
                    <a:lnTo>
                      <a:pt x="119" y="166"/>
                    </a:lnTo>
                    <a:cubicBezTo>
                      <a:pt x="120" y="167"/>
                      <a:pt x="121" y="168"/>
                      <a:pt x="121" y="168"/>
                    </a:cubicBezTo>
                    <a:cubicBezTo>
                      <a:pt x="123" y="168"/>
                      <a:pt x="119" y="158"/>
                      <a:pt x="119" y="153"/>
                    </a:cubicBezTo>
                    <a:lnTo>
                      <a:pt x="112" y="140"/>
                    </a:lnTo>
                    <a:lnTo>
                      <a:pt x="112" y="128"/>
                    </a:lnTo>
                    <a:lnTo>
                      <a:pt x="112" y="128"/>
                    </a:lnTo>
                    <a:cubicBezTo>
                      <a:pt x="114" y="127"/>
                      <a:pt x="116" y="126"/>
                      <a:pt x="119" y="126"/>
                    </a:cubicBezTo>
                    <a:lnTo>
                      <a:pt x="126" y="120"/>
                    </a:lnTo>
                    <a:cubicBezTo>
                      <a:pt x="132" y="120"/>
                      <a:pt x="139" y="120"/>
                      <a:pt x="152" y="113"/>
                    </a:cubicBezTo>
                    <a:lnTo>
                      <a:pt x="172" y="107"/>
                    </a:lnTo>
                    <a:close/>
                    <a:moveTo>
                      <a:pt x="207" y="0"/>
                    </a:moveTo>
                    <a:cubicBezTo>
                      <a:pt x="187" y="0"/>
                      <a:pt x="166" y="3"/>
                      <a:pt x="145" y="7"/>
                    </a:cubicBezTo>
                    <a:cubicBezTo>
                      <a:pt x="106" y="14"/>
                      <a:pt x="59" y="27"/>
                      <a:pt x="33" y="60"/>
                    </a:cubicBezTo>
                    <a:cubicBezTo>
                      <a:pt x="0" y="100"/>
                      <a:pt x="13" y="153"/>
                      <a:pt x="33" y="192"/>
                    </a:cubicBezTo>
                    <a:cubicBezTo>
                      <a:pt x="46" y="232"/>
                      <a:pt x="73" y="265"/>
                      <a:pt x="106" y="285"/>
                    </a:cubicBezTo>
                    <a:cubicBezTo>
                      <a:pt x="133" y="301"/>
                      <a:pt x="165" y="313"/>
                      <a:pt x="197" y="317"/>
                    </a:cubicBezTo>
                    <a:lnTo>
                      <a:pt x="197" y="317"/>
                    </a:lnTo>
                    <a:cubicBezTo>
                      <a:pt x="203" y="320"/>
                      <a:pt x="210" y="322"/>
                      <a:pt x="218" y="324"/>
                    </a:cubicBezTo>
                    <a:cubicBezTo>
                      <a:pt x="231" y="331"/>
                      <a:pt x="251" y="331"/>
                      <a:pt x="264" y="331"/>
                    </a:cubicBezTo>
                    <a:cubicBezTo>
                      <a:pt x="304" y="331"/>
                      <a:pt x="337" y="318"/>
                      <a:pt x="363" y="291"/>
                    </a:cubicBezTo>
                    <a:cubicBezTo>
                      <a:pt x="423" y="239"/>
                      <a:pt x="423" y="146"/>
                      <a:pt x="376" y="80"/>
                    </a:cubicBezTo>
                    <a:cubicBezTo>
                      <a:pt x="331" y="25"/>
                      <a:pt x="271" y="0"/>
                      <a:pt x="2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37"/>
              <p:cNvSpPr/>
              <p:nvPr/>
            </p:nvSpPr>
            <p:spPr>
              <a:xfrm>
                <a:off x="4006381" y="2273986"/>
                <a:ext cx="13278" cy="10235"/>
              </a:xfrm>
              <a:custGeom>
                <a:rect b="b" l="l" r="r" t="t"/>
                <a:pathLst>
                  <a:path extrusionOk="0" h="296" w="384">
                    <a:moveTo>
                      <a:pt x="133" y="166"/>
                    </a:moveTo>
                    <a:cubicBezTo>
                      <a:pt x="137" y="166"/>
                      <a:pt x="141" y="169"/>
                      <a:pt x="142" y="169"/>
                    </a:cubicBezTo>
                    <a:cubicBezTo>
                      <a:pt x="142" y="169"/>
                      <a:pt x="141" y="168"/>
                      <a:pt x="139" y="166"/>
                    </a:cubicBezTo>
                    <a:close/>
                    <a:moveTo>
                      <a:pt x="179" y="113"/>
                    </a:moveTo>
                    <a:lnTo>
                      <a:pt x="192" y="119"/>
                    </a:lnTo>
                    <a:lnTo>
                      <a:pt x="199" y="119"/>
                    </a:lnTo>
                    <a:cubicBezTo>
                      <a:pt x="212" y="119"/>
                      <a:pt x="218" y="119"/>
                      <a:pt x="232" y="126"/>
                    </a:cubicBezTo>
                    <a:lnTo>
                      <a:pt x="238" y="126"/>
                    </a:lnTo>
                    <a:lnTo>
                      <a:pt x="251" y="139"/>
                    </a:lnTo>
                    <a:cubicBezTo>
                      <a:pt x="256" y="139"/>
                      <a:pt x="260" y="142"/>
                      <a:pt x="261" y="142"/>
                    </a:cubicBezTo>
                    <a:cubicBezTo>
                      <a:pt x="261" y="142"/>
                      <a:pt x="260" y="141"/>
                      <a:pt x="258" y="139"/>
                    </a:cubicBezTo>
                    <a:lnTo>
                      <a:pt x="258" y="139"/>
                    </a:lnTo>
                    <a:lnTo>
                      <a:pt x="265" y="146"/>
                    </a:lnTo>
                    <a:lnTo>
                      <a:pt x="271" y="152"/>
                    </a:lnTo>
                    <a:cubicBezTo>
                      <a:pt x="271" y="154"/>
                      <a:pt x="271" y="155"/>
                      <a:pt x="271" y="156"/>
                    </a:cubicBezTo>
                    <a:lnTo>
                      <a:pt x="271" y="156"/>
                    </a:lnTo>
                    <a:cubicBezTo>
                      <a:pt x="270" y="154"/>
                      <a:pt x="269" y="152"/>
                      <a:pt x="269" y="152"/>
                    </a:cubicBezTo>
                    <a:lnTo>
                      <a:pt x="269" y="152"/>
                    </a:lnTo>
                    <a:cubicBezTo>
                      <a:pt x="269" y="152"/>
                      <a:pt x="268" y="153"/>
                      <a:pt x="268" y="153"/>
                    </a:cubicBezTo>
                    <a:lnTo>
                      <a:pt x="268" y="153"/>
                    </a:lnTo>
                    <a:cubicBezTo>
                      <a:pt x="267" y="151"/>
                      <a:pt x="266" y="149"/>
                      <a:pt x="265" y="149"/>
                    </a:cubicBezTo>
                    <a:cubicBezTo>
                      <a:pt x="265" y="149"/>
                      <a:pt x="265" y="150"/>
                      <a:pt x="265" y="152"/>
                    </a:cubicBezTo>
                    <a:lnTo>
                      <a:pt x="269" y="156"/>
                    </a:lnTo>
                    <a:lnTo>
                      <a:pt x="269" y="156"/>
                    </a:lnTo>
                    <a:cubicBezTo>
                      <a:pt x="268" y="155"/>
                      <a:pt x="268" y="154"/>
                      <a:pt x="268" y="153"/>
                    </a:cubicBezTo>
                    <a:lnTo>
                      <a:pt x="268" y="153"/>
                    </a:lnTo>
                    <a:cubicBezTo>
                      <a:pt x="269" y="155"/>
                      <a:pt x="270" y="156"/>
                      <a:pt x="271" y="156"/>
                    </a:cubicBezTo>
                    <a:cubicBezTo>
                      <a:pt x="271" y="156"/>
                      <a:pt x="271" y="156"/>
                      <a:pt x="271" y="156"/>
                    </a:cubicBezTo>
                    <a:lnTo>
                      <a:pt x="271" y="156"/>
                    </a:lnTo>
                    <a:cubicBezTo>
                      <a:pt x="271" y="157"/>
                      <a:pt x="271" y="158"/>
                      <a:pt x="271" y="159"/>
                    </a:cubicBezTo>
                    <a:lnTo>
                      <a:pt x="269" y="156"/>
                    </a:lnTo>
                    <a:lnTo>
                      <a:pt x="269" y="156"/>
                    </a:lnTo>
                    <a:cubicBezTo>
                      <a:pt x="269" y="158"/>
                      <a:pt x="270" y="161"/>
                      <a:pt x="271" y="166"/>
                    </a:cubicBezTo>
                    <a:lnTo>
                      <a:pt x="271" y="172"/>
                    </a:lnTo>
                    <a:lnTo>
                      <a:pt x="265" y="179"/>
                    </a:lnTo>
                    <a:lnTo>
                      <a:pt x="265" y="185"/>
                    </a:lnTo>
                    <a:lnTo>
                      <a:pt x="258" y="185"/>
                    </a:lnTo>
                    <a:cubicBezTo>
                      <a:pt x="256" y="188"/>
                      <a:pt x="257" y="188"/>
                      <a:pt x="258" y="188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lnTo>
                      <a:pt x="251" y="192"/>
                    </a:lnTo>
                    <a:cubicBezTo>
                      <a:pt x="248" y="193"/>
                      <a:pt x="245" y="194"/>
                      <a:pt x="242" y="196"/>
                    </a:cubicBezTo>
                    <a:lnTo>
                      <a:pt x="242" y="196"/>
                    </a:lnTo>
                    <a:cubicBezTo>
                      <a:pt x="239" y="195"/>
                      <a:pt x="235" y="194"/>
                      <a:pt x="232" y="192"/>
                    </a:cubicBezTo>
                    <a:lnTo>
                      <a:pt x="199" y="192"/>
                    </a:lnTo>
                    <a:lnTo>
                      <a:pt x="179" y="185"/>
                    </a:lnTo>
                    <a:lnTo>
                      <a:pt x="159" y="179"/>
                    </a:lnTo>
                    <a:lnTo>
                      <a:pt x="152" y="179"/>
                    </a:lnTo>
                    <a:lnTo>
                      <a:pt x="146" y="172"/>
                    </a:lnTo>
                    <a:lnTo>
                      <a:pt x="133" y="166"/>
                    </a:lnTo>
                    <a:lnTo>
                      <a:pt x="126" y="159"/>
                    </a:lnTo>
                    <a:lnTo>
                      <a:pt x="126" y="159"/>
                    </a:lnTo>
                    <a:cubicBezTo>
                      <a:pt x="133" y="162"/>
                      <a:pt x="134" y="164"/>
                      <a:pt x="134" y="164"/>
                    </a:cubicBezTo>
                    <a:cubicBezTo>
                      <a:pt x="134" y="164"/>
                      <a:pt x="133" y="162"/>
                      <a:pt x="133" y="159"/>
                    </a:cubicBezTo>
                    <a:lnTo>
                      <a:pt x="126" y="146"/>
                    </a:lnTo>
                    <a:cubicBezTo>
                      <a:pt x="125" y="145"/>
                      <a:pt x="124" y="144"/>
                      <a:pt x="124" y="144"/>
                    </a:cubicBezTo>
                    <a:lnTo>
                      <a:pt x="124" y="144"/>
                    </a:lnTo>
                    <a:cubicBezTo>
                      <a:pt x="123" y="144"/>
                      <a:pt x="123" y="148"/>
                      <a:pt x="124" y="150"/>
                    </a:cubicBezTo>
                    <a:lnTo>
                      <a:pt x="124" y="150"/>
                    </a:lnTo>
                    <a:lnTo>
                      <a:pt x="119" y="146"/>
                    </a:lnTo>
                    <a:lnTo>
                      <a:pt x="119" y="139"/>
                    </a:lnTo>
                    <a:lnTo>
                      <a:pt x="119" y="130"/>
                    </a:lnTo>
                    <a:cubicBezTo>
                      <a:pt x="119" y="130"/>
                      <a:pt x="119" y="127"/>
                      <a:pt x="119" y="119"/>
                    </a:cubicBezTo>
                    <a:cubicBezTo>
                      <a:pt x="119" y="120"/>
                      <a:pt x="120" y="121"/>
                      <a:pt x="120" y="121"/>
                    </a:cubicBezTo>
                    <a:cubicBezTo>
                      <a:pt x="120" y="121"/>
                      <a:pt x="121" y="119"/>
                      <a:pt x="122" y="117"/>
                    </a:cubicBezTo>
                    <a:lnTo>
                      <a:pt x="122" y="117"/>
                    </a:lnTo>
                    <a:lnTo>
                      <a:pt x="126" y="113"/>
                    </a:lnTo>
                    <a:close/>
                    <a:moveTo>
                      <a:pt x="159" y="1"/>
                    </a:moveTo>
                    <a:cubicBezTo>
                      <a:pt x="119" y="1"/>
                      <a:pt x="73" y="7"/>
                      <a:pt x="47" y="40"/>
                    </a:cubicBezTo>
                    <a:cubicBezTo>
                      <a:pt x="1" y="93"/>
                      <a:pt x="7" y="172"/>
                      <a:pt x="53" y="225"/>
                    </a:cubicBezTo>
                    <a:cubicBezTo>
                      <a:pt x="80" y="258"/>
                      <a:pt x="119" y="271"/>
                      <a:pt x="166" y="271"/>
                    </a:cubicBezTo>
                    <a:cubicBezTo>
                      <a:pt x="175" y="273"/>
                      <a:pt x="186" y="274"/>
                      <a:pt x="196" y="274"/>
                    </a:cubicBezTo>
                    <a:cubicBezTo>
                      <a:pt x="204" y="274"/>
                      <a:pt x="213" y="273"/>
                      <a:pt x="222" y="273"/>
                    </a:cubicBezTo>
                    <a:lnTo>
                      <a:pt x="222" y="273"/>
                    </a:lnTo>
                    <a:cubicBezTo>
                      <a:pt x="228" y="281"/>
                      <a:pt x="238" y="288"/>
                      <a:pt x="251" y="291"/>
                    </a:cubicBezTo>
                    <a:cubicBezTo>
                      <a:pt x="259" y="294"/>
                      <a:pt x="266" y="295"/>
                      <a:pt x="274" y="295"/>
                    </a:cubicBezTo>
                    <a:cubicBezTo>
                      <a:pt x="301" y="295"/>
                      <a:pt x="328" y="279"/>
                      <a:pt x="344" y="258"/>
                    </a:cubicBezTo>
                    <a:cubicBezTo>
                      <a:pt x="370" y="232"/>
                      <a:pt x="384" y="199"/>
                      <a:pt x="384" y="166"/>
                    </a:cubicBezTo>
                    <a:cubicBezTo>
                      <a:pt x="384" y="93"/>
                      <a:pt x="324" y="34"/>
                      <a:pt x="258" y="14"/>
                    </a:cubicBezTo>
                    <a:cubicBezTo>
                      <a:pt x="225" y="7"/>
                      <a:pt x="192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37"/>
              <p:cNvSpPr/>
              <p:nvPr/>
            </p:nvSpPr>
            <p:spPr>
              <a:xfrm>
                <a:off x="4028303" y="2275957"/>
                <a:ext cx="12586" cy="8437"/>
              </a:xfrm>
              <a:custGeom>
                <a:rect b="b" l="l" r="r" t="t"/>
                <a:pathLst>
                  <a:path extrusionOk="0" h="244" w="364">
                    <a:moveTo>
                      <a:pt x="185" y="102"/>
                    </a:moveTo>
                    <a:cubicBezTo>
                      <a:pt x="192" y="109"/>
                      <a:pt x="205" y="109"/>
                      <a:pt x="212" y="115"/>
                    </a:cubicBezTo>
                    <a:cubicBezTo>
                      <a:pt x="216" y="115"/>
                      <a:pt x="223" y="118"/>
                      <a:pt x="224" y="118"/>
                    </a:cubicBezTo>
                    <a:cubicBezTo>
                      <a:pt x="224" y="118"/>
                      <a:pt x="223" y="117"/>
                      <a:pt x="219" y="115"/>
                    </a:cubicBezTo>
                    <a:lnTo>
                      <a:pt x="219" y="115"/>
                    </a:lnTo>
                    <a:lnTo>
                      <a:pt x="229" y="121"/>
                    </a:lnTo>
                    <a:lnTo>
                      <a:pt x="229" y="121"/>
                    </a:lnTo>
                    <a:cubicBezTo>
                      <a:pt x="225" y="125"/>
                      <a:pt x="222" y="130"/>
                      <a:pt x="218" y="135"/>
                    </a:cubicBezTo>
                    <a:cubicBezTo>
                      <a:pt x="213" y="143"/>
                      <a:pt x="206" y="152"/>
                      <a:pt x="200" y="162"/>
                    </a:cubicBezTo>
                    <a:lnTo>
                      <a:pt x="200" y="162"/>
                    </a:lnTo>
                    <a:cubicBezTo>
                      <a:pt x="185" y="156"/>
                      <a:pt x="172" y="149"/>
                      <a:pt x="159" y="142"/>
                    </a:cubicBezTo>
                    <a:cubicBezTo>
                      <a:pt x="152" y="135"/>
                      <a:pt x="139" y="128"/>
                      <a:pt x="132" y="122"/>
                    </a:cubicBezTo>
                    <a:lnTo>
                      <a:pt x="126" y="115"/>
                    </a:lnTo>
                    <a:lnTo>
                      <a:pt x="113" y="109"/>
                    </a:lnTo>
                    <a:lnTo>
                      <a:pt x="132" y="109"/>
                    </a:lnTo>
                    <a:lnTo>
                      <a:pt x="139" y="102"/>
                    </a:lnTo>
                    <a:close/>
                    <a:moveTo>
                      <a:pt x="158" y="0"/>
                    </a:moveTo>
                    <a:cubicBezTo>
                      <a:pt x="137" y="0"/>
                      <a:pt x="115" y="3"/>
                      <a:pt x="93" y="10"/>
                    </a:cubicBezTo>
                    <a:cubicBezTo>
                      <a:pt x="47" y="29"/>
                      <a:pt x="0" y="69"/>
                      <a:pt x="14" y="128"/>
                    </a:cubicBezTo>
                    <a:cubicBezTo>
                      <a:pt x="27" y="175"/>
                      <a:pt x="80" y="208"/>
                      <a:pt x="126" y="221"/>
                    </a:cubicBezTo>
                    <a:cubicBezTo>
                      <a:pt x="161" y="236"/>
                      <a:pt x="199" y="243"/>
                      <a:pt x="235" y="243"/>
                    </a:cubicBezTo>
                    <a:cubicBezTo>
                      <a:pt x="248" y="243"/>
                      <a:pt x="260" y="242"/>
                      <a:pt x="271" y="241"/>
                    </a:cubicBezTo>
                    <a:cubicBezTo>
                      <a:pt x="300" y="241"/>
                      <a:pt x="308" y="212"/>
                      <a:pt x="294" y="194"/>
                    </a:cubicBezTo>
                    <a:lnTo>
                      <a:pt x="294" y="194"/>
                    </a:lnTo>
                    <a:cubicBezTo>
                      <a:pt x="311" y="182"/>
                      <a:pt x="327" y="166"/>
                      <a:pt x="344" y="155"/>
                    </a:cubicBezTo>
                    <a:cubicBezTo>
                      <a:pt x="364" y="135"/>
                      <a:pt x="357" y="102"/>
                      <a:pt x="344" y="82"/>
                    </a:cubicBezTo>
                    <a:cubicBezTo>
                      <a:pt x="298" y="32"/>
                      <a:pt x="230" y="0"/>
                      <a:pt x="1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37"/>
              <p:cNvSpPr/>
              <p:nvPr/>
            </p:nvSpPr>
            <p:spPr>
              <a:xfrm>
                <a:off x="4049291" y="2273087"/>
                <a:ext cx="13762" cy="9889"/>
              </a:xfrm>
              <a:custGeom>
                <a:rect b="b" l="l" r="r" t="t"/>
                <a:pathLst>
                  <a:path extrusionOk="0" h="286" w="398">
                    <a:moveTo>
                      <a:pt x="268" y="135"/>
                    </a:moveTo>
                    <a:cubicBezTo>
                      <a:pt x="268" y="136"/>
                      <a:pt x="268" y="137"/>
                      <a:pt x="267" y="137"/>
                    </a:cubicBezTo>
                    <a:cubicBezTo>
                      <a:pt x="267" y="137"/>
                      <a:pt x="267" y="137"/>
                      <a:pt x="267" y="137"/>
                    </a:cubicBezTo>
                    <a:lnTo>
                      <a:pt x="267" y="137"/>
                    </a:lnTo>
                    <a:cubicBezTo>
                      <a:pt x="267" y="136"/>
                      <a:pt x="267" y="136"/>
                      <a:pt x="268" y="135"/>
                    </a:cubicBezTo>
                    <a:close/>
                    <a:moveTo>
                      <a:pt x="118" y="139"/>
                    </a:moveTo>
                    <a:cubicBezTo>
                      <a:pt x="119" y="140"/>
                      <a:pt x="119" y="141"/>
                      <a:pt x="120" y="142"/>
                    </a:cubicBezTo>
                    <a:lnTo>
                      <a:pt x="120" y="142"/>
                    </a:lnTo>
                    <a:lnTo>
                      <a:pt x="113" y="139"/>
                    </a:lnTo>
                    <a:close/>
                    <a:moveTo>
                      <a:pt x="245" y="112"/>
                    </a:moveTo>
                    <a:lnTo>
                      <a:pt x="252" y="119"/>
                    </a:lnTo>
                    <a:cubicBezTo>
                      <a:pt x="253" y="119"/>
                      <a:pt x="254" y="119"/>
                      <a:pt x="255" y="118"/>
                    </a:cubicBezTo>
                    <a:lnTo>
                      <a:pt x="255" y="118"/>
                    </a:lnTo>
                    <a:lnTo>
                      <a:pt x="258" y="126"/>
                    </a:lnTo>
                    <a:lnTo>
                      <a:pt x="265" y="132"/>
                    </a:lnTo>
                    <a:lnTo>
                      <a:pt x="258" y="139"/>
                    </a:lnTo>
                    <a:lnTo>
                      <a:pt x="252" y="145"/>
                    </a:lnTo>
                    <a:cubicBezTo>
                      <a:pt x="239" y="145"/>
                      <a:pt x="232" y="152"/>
                      <a:pt x="219" y="159"/>
                    </a:cubicBezTo>
                    <a:cubicBezTo>
                      <a:pt x="219" y="159"/>
                      <a:pt x="218" y="159"/>
                      <a:pt x="218" y="159"/>
                    </a:cubicBezTo>
                    <a:lnTo>
                      <a:pt x="218" y="159"/>
                    </a:lnTo>
                    <a:cubicBezTo>
                      <a:pt x="211" y="159"/>
                      <a:pt x="205" y="159"/>
                      <a:pt x="199" y="159"/>
                    </a:cubicBezTo>
                    <a:lnTo>
                      <a:pt x="186" y="159"/>
                    </a:lnTo>
                    <a:cubicBezTo>
                      <a:pt x="179" y="152"/>
                      <a:pt x="173" y="152"/>
                      <a:pt x="166" y="152"/>
                    </a:cubicBezTo>
                    <a:cubicBezTo>
                      <a:pt x="160" y="152"/>
                      <a:pt x="154" y="151"/>
                      <a:pt x="147" y="149"/>
                    </a:cubicBezTo>
                    <a:lnTo>
                      <a:pt x="147" y="149"/>
                    </a:lnTo>
                    <a:lnTo>
                      <a:pt x="153" y="145"/>
                    </a:lnTo>
                    <a:cubicBezTo>
                      <a:pt x="159" y="139"/>
                      <a:pt x="173" y="132"/>
                      <a:pt x="186" y="126"/>
                    </a:cubicBezTo>
                    <a:lnTo>
                      <a:pt x="192" y="119"/>
                    </a:lnTo>
                    <a:lnTo>
                      <a:pt x="212" y="112"/>
                    </a:lnTo>
                    <a:close/>
                    <a:moveTo>
                      <a:pt x="262" y="257"/>
                    </a:moveTo>
                    <a:lnTo>
                      <a:pt x="262" y="257"/>
                    </a:lnTo>
                    <a:cubicBezTo>
                      <a:pt x="260" y="258"/>
                      <a:pt x="258" y="260"/>
                      <a:pt x="257" y="260"/>
                    </a:cubicBezTo>
                    <a:cubicBezTo>
                      <a:pt x="257" y="260"/>
                      <a:pt x="257" y="259"/>
                      <a:pt x="258" y="258"/>
                    </a:cubicBezTo>
                    <a:cubicBezTo>
                      <a:pt x="260" y="258"/>
                      <a:pt x="261" y="258"/>
                      <a:pt x="262" y="257"/>
                    </a:cubicBezTo>
                    <a:close/>
                    <a:moveTo>
                      <a:pt x="232" y="0"/>
                    </a:moveTo>
                    <a:cubicBezTo>
                      <a:pt x="186" y="0"/>
                      <a:pt x="139" y="21"/>
                      <a:pt x="100" y="46"/>
                    </a:cubicBezTo>
                    <a:cubicBezTo>
                      <a:pt x="67" y="66"/>
                      <a:pt x="34" y="86"/>
                      <a:pt x="21" y="119"/>
                    </a:cubicBezTo>
                    <a:cubicBezTo>
                      <a:pt x="1" y="159"/>
                      <a:pt x="27" y="205"/>
                      <a:pt x="60" y="225"/>
                    </a:cubicBezTo>
                    <a:cubicBezTo>
                      <a:pt x="92" y="243"/>
                      <a:pt x="129" y="244"/>
                      <a:pt x="166" y="244"/>
                    </a:cubicBezTo>
                    <a:lnTo>
                      <a:pt x="166" y="244"/>
                    </a:lnTo>
                    <a:cubicBezTo>
                      <a:pt x="166" y="244"/>
                      <a:pt x="166" y="244"/>
                      <a:pt x="166" y="244"/>
                    </a:cubicBezTo>
                    <a:cubicBezTo>
                      <a:pt x="172" y="267"/>
                      <a:pt x="197" y="285"/>
                      <a:pt x="221" y="285"/>
                    </a:cubicBezTo>
                    <a:cubicBezTo>
                      <a:pt x="225" y="285"/>
                      <a:pt x="229" y="285"/>
                      <a:pt x="232" y="284"/>
                    </a:cubicBezTo>
                    <a:cubicBezTo>
                      <a:pt x="239" y="277"/>
                      <a:pt x="245" y="277"/>
                      <a:pt x="252" y="271"/>
                    </a:cubicBezTo>
                    <a:lnTo>
                      <a:pt x="265" y="258"/>
                    </a:lnTo>
                    <a:cubicBezTo>
                      <a:pt x="265" y="257"/>
                      <a:pt x="266" y="257"/>
                      <a:pt x="266" y="257"/>
                    </a:cubicBezTo>
                    <a:lnTo>
                      <a:pt x="266" y="257"/>
                    </a:lnTo>
                    <a:cubicBezTo>
                      <a:pt x="275" y="255"/>
                      <a:pt x="281" y="250"/>
                      <a:pt x="291" y="244"/>
                    </a:cubicBezTo>
                    <a:cubicBezTo>
                      <a:pt x="318" y="231"/>
                      <a:pt x="344" y="218"/>
                      <a:pt x="357" y="192"/>
                    </a:cubicBezTo>
                    <a:cubicBezTo>
                      <a:pt x="397" y="132"/>
                      <a:pt x="364" y="53"/>
                      <a:pt x="305" y="20"/>
                    </a:cubicBezTo>
                    <a:cubicBezTo>
                      <a:pt x="282" y="6"/>
                      <a:pt x="257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37"/>
              <p:cNvSpPr/>
              <p:nvPr/>
            </p:nvSpPr>
            <p:spPr>
              <a:xfrm>
                <a:off x="4071663" y="2268419"/>
                <a:ext cx="11480" cy="8852"/>
              </a:xfrm>
              <a:custGeom>
                <a:rect b="b" l="l" r="r" t="t"/>
                <a:pathLst>
                  <a:path extrusionOk="0" h="256" w="332">
                    <a:moveTo>
                      <a:pt x="230" y="99"/>
                    </a:moveTo>
                    <a:cubicBezTo>
                      <a:pt x="231" y="99"/>
                      <a:pt x="230" y="101"/>
                      <a:pt x="228" y="102"/>
                    </a:cubicBezTo>
                    <a:lnTo>
                      <a:pt x="228" y="102"/>
                    </a:lnTo>
                    <a:cubicBezTo>
                      <a:pt x="228" y="101"/>
                      <a:pt x="228" y="101"/>
                      <a:pt x="227" y="101"/>
                    </a:cubicBezTo>
                    <a:lnTo>
                      <a:pt x="227" y="101"/>
                    </a:lnTo>
                    <a:cubicBezTo>
                      <a:pt x="227" y="101"/>
                      <a:pt x="227" y="101"/>
                      <a:pt x="226" y="101"/>
                    </a:cubicBezTo>
                    <a:lnTo>
                      <a:pt x="226" y="101"/>
                    </a:lnTo>
                    <a:cubicBezTo>
                      <a:pt x="226" y="101"/>
                      <a:pt x="226" y="101"/>
                      <a:pt x="226" y="101"/>
                    </a:cubicBezTo>
                    <a:lnTo>
                      <a:pt x="226" y="101"/>
                    </a:lnTo>
                    <a:cubicBezTo>
                      <a:pt x="228" y="100"/>
                      <a:pt x="229" y="99"/>
                      <a:pt x="230" y="99"/>
                    </a:cubicBezTo>
                    <a:close/>
                    <a:moveTo>
                      <a:pt x="221" y="107"/>
                    </a:moveTo>
                    <a:cubicBezTo>
                      <a:pt x="222" y="108"/>
                      <a:pt x="223" y="109"/>
                      <a:pt x="225" y="109"/>
                    </a:cubicBezTo>
                    <a:lnTo>
                      <a:pt x="221" y="107"/>
                    </a:lnTo>
                    <a:close/>
                    <a:moveTo>
                      <a:pt x="126" y="115"/>
                    </a:moveTo>
                    <a:cubicBezTo>
                      <a:pt x="122" y="115"/>
                      <a:pt x="118" y="118"/>
                      <a:pt x="119" y="118"/>
                    </a:cubicBezTo>
                    <a:cubicBezTo>
                      <a:pt x="120" y="118"/>
                      <a:pt x="122" y="117"/>
                      <a:pt x="126" y="115"/>
                    </a:cubicBezTo>
                    <a:close/>
                    <a:moveTo>
                      <a:pt x="206" y="102"/>
                    </a:moveTo>
                    <a:lnTo>
                      <a:pt x="221" y="107"/>
                    </a:lnTo>
                    <a:lnTo>
                      <a:pt x="221" y="107"/>
                    </a:lnTo>
                    <a:cubicBezTo>
                      <a:pt x="220" y="106"/>
                      <a:pt x="220" y="106"/>
                      <a:pt x="221" y="106"/>
                    </a:cubicBezTo>
                    <a:lnTo>
                      <a:pt x="221" y="106"/>
                    </a:lnTo>
                    <a:cubicBezTo>
                      <a:pt x="222" y="106"/>
                      <a:pt x="223" y="106"/>
                      <a:pt x="225" y="109"/>
                    </a:cubicBezTo>
                    <a:cubicBezTo>
                      <a:pt x="216" y="118"/>
                      <a:pt x="207" y="127"/>
                      <a:pt x="196" y="136"/>
                    </a:cubicBezTo>
                    <a:lnTo>
                      <a:pt x="196" y="136"/>
                    </a:lnTo>
                    <a:lnTo>
                      <a:pt x="179" y="142"/>
                    </a:lnTo>
                    <a:lnTo>
                      <a:pt x="166" y="148"/>
                    </a:lnTo>
                    <a:lnTo>
                      <a:pt x="126" y="148"/>
                    </a:lnTo>
                    <a:lnTo>
                      <a:pt x="120" y="142"/>
                    </a:lnTo>
                    <a:lnTo>
                      <a:pt x="113" y="142"/>
                    </a:lnTo>
                    <a:lnTo>
                      <a:pt x="113" y="135"/>
                    </a:lnTo>
                    <a:lnTo>
                      <a:pt x="107" y="135"/>
                    </a:lnTo>
                    <a:lnTo>
                      <a:pt x="100" y="128"/>
                    </a:lnTo>
                    <a:lnTo>
                      <a:pt x="100" y="128"/>
                    </a:lnTo>
                    <a:cubicBezTo>
                      <a:pt x="100" y="129"/>
                      <a:pt x="103" y="131"/>
                      <a:pt x="105" y="131"/>
                    </a:cubicBezTo>
                    <a:cubicBezTo>
                      <a:pt x="106" y="131"/>
                      <a:pt x="107" y="131"/>
                      <a:pt x="107" y="128"/>
                    </a:cubicBezTo>
                    <a:lnTo>
                      <a:pt x="107" y="122"/>
                    </a:lnTo>
                    <a:lnTo>
                      <a:pt x="120" y="115"/>
                    </a:lnTo>
                    <a:lnTo>
                      <a:pt x="126" y="115"/>
                    </a:lnTo>
                    <a:lnTo>
                      <a:pt x="140" y="109"/>
                    </a:lnTo>
                    <a:lnTo>
                      <a:pt x="153" y="109"/>
                    </a:lnTo>
                    <a:lnTo>
                      <a:pt x="159" y="102"/>
                    </a:lnTo>
                    <a:lnTo>
                      <a:pt x="159" y="102"/>
                    </a:lnTo>
                    <a:cubicBezTo>
                      <a:pt x="155" y="104"/>
                      <a:pt x="153" y="105"/>
                      <a:pt x="152" y="105"/>
                    </a:cubicBezTo>
                    <a:cubicBezTo>
                      <a:pt x="151" y="105"/>
                      <a:pt x="155" y="102"/>
                      <a:pt x="159" y="102"/>
                    </a:cubicBezTo>
                    <a:close/>
                    <a:moveTo>
                      <a:pt x="183" y="0"/>
                    </a:moveTo>
                    <a:cubicBezTo>
                      <a:pt x="175" y="0"/>
                      <a:pt x="167" y="1"/>
                      <a:pt x="159" y="3"/>
                    </a:cubicBezTo>
                    <a:cubicBezTo>
                      <a:pt x="126" y="3"/>
                      <a:pt x="93" y="10"/>
                      <a:pt x="67" y="29"/>
                    </a:cubicBezTo>
                    <a:cubicBezTo>
                      <a:pt x="34" y="43"/>
                      <a:pt x="14" y="69"/>
                      <a:pt x="8" y="102"/>
                    </a:cubicBezTo>
                    <a:cubicBezTo>
                      <a:pt x="1" y="142"/>
                      <a:pt x="14" y="181"/>
                      <a:pt x="47" y="208"/>
                    </a:cubicBezTo>
                    <a:cubicBezTo>
                      <a:pt x="77" y="228"/>
                      <a:pt x="108" y="237"/>
                      <a:pt x="138" y="237"/>
                    </a:cubicBezTo>
                    <a:cubicBezTo>
                      <a:pt x="143" y="237"/>
                      <a:pt x="148" y="236"/>
                      <a:pt x="154" y="236"/>
                    </a:cubicBezTo>
                    <a:lnTo>
                      <a:pt x="154" y="236"/>
                    </a:lnTo>
                    <a:cubicBezTo>
                      <a:pt x="159" y="246"/>
                      <a:pt x="169" y="256"/>
                      <a:pt x="182" y="256"/>
                    </a:cubicBezTo>
                    <a:cubicBezTo>
                      <a:pt x="185" y="256"/>
                      <a:pt x="189" y="255"/>
                      <a:pt x="192" y="254"/>
                    </a:cubicBezTo>
                    <a:lnTo>
                      <a:pt x="199" y="247"/>
                    </a:lnTo>
                    <a:cubicBezTo>
                      <a:pt x="212" y="247"/>
                      <a:pt x="219" y="247"/>
                      <a:pt x="225" y="241"/>
                    </a:cubicBezTo>
                    <a:cubicBezTo>
                      <a:pt x="239" y="234"/>
                      <a:pt x="245" y="221"/>
                      <a:pt x="259" y="214"/>
                    </a:cubicBezTo>
                    <a:cubicBezTo>
                      <a:pt x="278" y="201"/>
                      <a:pt x="298" y="181"/>
                      <a:pt x="311" y="162"/>
                    </a:cubicBezTo>
                    <a:cubicBezTo>
                      <a:pt x="331" y="135"/>
                      <a:pt x="331" y="95"/>
                      <a:pt x="318" y="62"/>
                    </a:cubicBezTo>
                    <a:cubicBezTo>
                      <a:pt x="305" y="36"/>
                      <a:pt x="272" y="16"/>
                      <a:pt x="239" y="10"/>
                    </a:cubicBezTo>
                    <a:cubicBezTo>
                      <a:pt x="220" y="5"/>
                      <a:pt x="201" y="0"/>
                      <a:pt x="1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37"/>
              <p:cNvSpPr/>
              <p:nvPr/>
            </p:nvSpPr>
            <p:spPr>
              <a:xfrm>
                <a:off x="4092237" y="2257181"/>
                <a:ext cx="8714" cy="8852"/>
              </a:xfrm>
              <a:custGeom>
                <a:rect b="b" l="l" r="r" t="t"/>
                <a:pathLst>
                  <a:path extrusionOk="0" h="256" w="252">
                    <a:moveTo>
                      <a:pt x="152" y="110"/>
                    </a:moveTo>
                    <a:lnTo>
                      <a:pt x="144" y="113"/>
                    </a:lnTo>
                    <a:lnTo>
                      <a:pt x="144" y="113"/>
                    </a:lnTo>
                    <a:lnTo>
                      <a:pt x="143" y="112"/>
                    </a:lnTo>
                    <a:lnTo>
                      <a:pt x="143" y="112"/>
                    </a:lnTo>
                    <a:lnTo>
                      <a:pt x="143" y="112"/>
                    </a:lnTo>
                    <a:lnTo>
                      <a:pt x="143" y="112"/>
                    </a:lnTo>
                    <a:cubicBezTo>
                      <a:pt x="147" y="111"/>
                      <a:pt x="150" y="110"/>
                      <a:pt x="152" y="110"/>
                    </a:cubicBezTo>
                    <a:close/>
                    <a:moveTo>
                      <a:pt x="137" y="114"/>
                    </a:moveTo>
                    <a:lnTo>
                      <a:pt x="137" y="114"/>
                    </a:lnTo>
                    <a:cubicBezTo>
                      <a:pt x="137" y="114"/>
                      <a:pt x="137" y="115"/>
                      <a:pt x="137" y="115"/>
                    </a:cubicBezTo>
                    <a:lnTo>
                      <a:pt x="137" y="115"/>
                    </a:lnTo>
                    <a:lnTo>
                      <a:pt x="132" y="117"/>
                    </a:lnTo>
                    <a:lnTo>
                      <a:pt x="136" y="117"/>
                    </a:lnTo>
                    <a:cubicBezTo>
                      <a:pt x="136" y="117"/>
                      <a:pt x="136" y="117"/>
                      <a:pt x="136" y="117"/>
                    </a:cubicBezTo>
                    <a:lnTo>
                      <a:pt x="136" y="117"/>
                    </a:lnTo>
                    <a:cubicBezTo>
                      <a:pt x="135" y="117"/>
                      <a:pt x="134" y="117"/>
                      <a:pt x="132" y="117"/>
                    </a:cubicBezTo>
                    <a:cubicBezTo>
                      <a:pt x="131" y="117"/>
                      <a:pt x="129" y="117"/>
                      <a:pt x="127" y="118"/>
                    </a:cubicBezTo>
                    <a:lnTo>
                      <a:pt x="127" y="118"/>
                    </a:lnTo>
                    <a:cubicBezTo>
                      <a:pt x="128" y="117"/>
                      <a:pt x="129" y="117"/>
                      <a:pt x="130" y="116"/>
                    </a:cubicBezTo>
                    <a:lnTo>
                      <a:pt x="130" y="116"/>
                    </a:lnTo>
                    <a:cubicBezTo>
                      <a:pt x="131" y="116"/>
                      <a:pt x="132" y="116"/>
                      <a:pt x="133" y="115"/>
                    </a:cubicBezTo>
                    <a:lnTo>
                      <a:pt x="133" y="115"/>
                    </a:lnTo>
                    <a:lnTo>
                      <a:pt x="132" y="117"/>
                    </a:lnTo>
                    <a:lnTo>
                      <a:pt x="133" y="115"/>
                    </a:lnTo>
                    <a:lnTo>
                      <a:pt x="133" y="115"/>
                    </a:lnTo>
                    <a:cubicBezTo>
                      <a:pt x="134" y="115"/>
                      <a:pt x="136" y="114"/>
                      <a:pt x="137" y="114"/>
                    </a:cubicBezTo>
                    <a:close/>
                    <a:moveTo>
                      <a:pt x="113" y="130"/>
                    </a:moveTo>
                    <a:lnTo>
                      <a:pt x="113" y="130"/>
                    </a:lnTo>
                    <a:cubicBezTo>
                      <a:pt x="110" y="135"/>
                      <a:pt x="107" y="140"/>
                      <a:pt x="106" y="146"/>
                    </a:cubicBezTo>
                    <a:lnTo>
                      <a:pt x="106" y="146"/>
                    </a:lnTo>
                    <a:cubicBezTo>
                      <a:pt x="106" y="146"/>
                      <a:pt x="106" y="146"/>
                      <a:pt x="106" y="146"/>
                    </a:cubicBezTo>
                    <a:lnTo>
                      <a:pt x="106" y="146"/>
                    </a:lnTo>
                    <a:cubicBezTo>
                      <a:pt x="107" y="139"/>
                      <a:pt x="110" y="134"/>
                      <a:pt x="113" y="130"/>
                    </a:cubicBezTo>
                    <a:close/>
                    <a:moveTo>
                      <a:pt x="148" y="1"/>
                    </a:moveTo>
                    <a:cubicBezTo>
                      <a:pt x="137" y="1"/>
                      <a:pt x="125" y="2"/>
                      <a:pt x="113" y="4"/>
                    </a:cubicBezTo>
                    <a:cubicBezTo>
                      <a:pt x="60" y="18"/>
                      <a:pt x="13" y="64"/>
                      <a:pt x="0" y="117"/>
                    </a:cubicBezTo>
                    <a:cubicBezTo>
                      <a:pt x="0" y="130"/>
                      <a:pt x="0" y="150"/>
                      <a:pt x="0" y="163"/>
                    </a:cubicBezTo>
                    <a:cubicBezTo>
                      <a:pt x="7" y="183"/>
                      <a:pt x="13" y="196"/>
                      <a:pt x="27" y="209"/>
                    </a:cubicBezTo>
                    <a:cubicBezTo>
                      <a:pt x="38" y="220"/>
                      <a:pt x="58" y="231"/>
                      <a:pt x="80" y="235"/>
                    </a:cubicBezTo>
                    <a:lnTo>
                      <a:pt x="80" y="235"/>
                    </a:lnTo>
                    <a:cubicBezTo>
                      <a:pt x="83" y="246"/>
                      <a:pt x="96" y="255"/>
                      <a:pt x="113" y="255"/>
                    </a:cubicBezTo>
                    <a:cubicBezTo>
                      <a:pt x="119" y="255"/>
                      <a:pt x="132" y="249"/>
                      <a:pt x="139" y="249"/>
                    </a:cubicBezTo>
                    <a:lnTo>
                      <a:pt x="152" y="242"/>
                    </a:lnTo>
                    <a:cubicBezTo>
                      <a:pt x="159" y="236"/>
                      <a:pt x="165" y="229"/>
                      <a:pt x="172" y="229"/>
                    </a:cubicBezTo>
                    <a:lnTo>
                      <a:pt x="185" y="216"/>
                    </a:lnTo>
                    <a:cubicBezTo>
                      <a:pt x="192" y="209"/>
                      <a:pt x="205" y="203"/>
                      <a:pt x="212" y="189"/>
                    </a:cubicBezTo>
                    <a:cubicBezTo>
                      <a:pt x="231" y="170"/>
                      <a:pt x="245" y="137"/>
                      <a:pt x="245" y="104"/>
                    </a:cubicBezTo>
                    <a:cubicBezTo>
                      <a:pt x="251" y="71"/>
                      <a:pt x="231" y="38"/>
                      <a:pt x="205" y="18"/>
                    </a:cubicBezTo>
                    <a:cubicBezTo>
                      <a:pt x="188" y="5"/>
                      <a:pt x="169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37"/>
              <p:cNvSpPr/>
              <p:nvPr/>
            </p:nvSpPr>
            <p:spPr>
              <a:xfrm>
                <a:off x="4099982" y="2240411"/>
                <a:ext cx="8714" cy="8057"/>
              </a:xfrm>
              <a:custGeom>
                <a:rect b="b" l="l" r="r" t="t"/>
                <a:pathLst>
                  <a:path extrusionOk="0" h="233" w="252">
                    <a:moveTo>
                      <a:pt x="118" y="116"/>
                    </a:moveTo>
                    <a:lnTo>
                      <a:pt x="117" y="118"/>
                    </a:lnTo>
                    <a:lnTo>
                      <a:pt x="113" y="120"/>
                    </a:lnTo>
                    <a:lnTo>
                      <a:pt x="118" y="116"/>
                    </a:lnTo>
                    <a:close/>
                    <a:moveTo>
                      <a:pt x="113" y="133"/>
                    </a:moveTo>
                    <a:lnTo>
                      <a:pt x="117" y="135"/>
                    </a:lnTo>
                    <a:lnTo>
                      <a:pt x="117" y="135"/>
                    </a:lnTo>
                    <a:lnTo>
                      <a:pt x="118" y="136"/>
                    </a:lnTo>
                    <a:lnTo>
                      <a:pt x="118" y="136"/>
                    </a:lnTo>
                    <a:cubicBezTo>
                      <a:pt x="116" y="135"/>
                      <a:pt x="114" y="134"/>
                      <a:pt x="113" y="133"/>
                    </a:cubicBezTo>
                    <a:close/>
                    <a:moveTo>
                      <a:pt x="118" y="136"/>
                    </a:moveTo>
                    <a:lnTo>
                      <a:pt x="126" y="140"/>
                    </a:lnTo>
                    <a:lnTo>
                      <a:pt x="126" y="140"/>
                    </a:lnTo>
                    <a:cubicBezTo>
                      <a:pt x="124" y="139"/>
                      <a:pt x="121" y="138"/>
                      <a:pt x="119" y="137"/>
                    </a:cubicBezTo>
                    <a:lnTo>
                      <a:pt x="119" y="137"/>
                    </a:lnTo>
                    <a:lnTo>
                      <a:pt x="118" y="136"/>
                    </a:lnTo>
                    <a:close/>
                    <a:moveTo>
                      <a:pt x="139" y="133"/>
                    </a:moveTo>
                    <a:lnTo>
                      <a:pt x="133" y="140"/>
                    </a:lnTo>
                    <a:lnTo>
                      <a:pt x="139" y="140"/>
                    </a:lnTo>
                    <a:lnTo>
                      <a:pt x="139" y="133"/>
                    </a:lnTo>
                    <a:close/>
                    <a:moveTo>
                      <a:pt x="133" y="109"/>
                    </a:moveTo>
                    <a:lnTo>
                      <a:pt x="141" y="111"/>
                    </a:lnTo>
                    <a:lnTo>
                      <a:pt x="143" y="120"/>
                    </a:lnTo>
                    <a:lnTo>
                      <a:pt x="143" y="120"/>
                    </a:lnTo>
                    <a:cubicBezTo>
                      <a:pt x="140" y="125"/>
                      <a:pt x="139" y="132"/>
                      <a:pt x="139" y="140"/>
                    </a:cubicBezTo>
                    <a:lnTo>
                      <a:pt x="134" y="142"/>
                    </a:lnTo>
                    <a:lnTo>
                      <a:pt x="134" y="142"/>
                    </a:lnTo>
                    <a:cubicBezTo>
                      <a:pt x="133" y="142"/>
                      <a:pt x="132" y="142"/>
                      <a:pt x="131" y="141"/>
                    </a:cubicBezTo>
                    <a:lnTo>
                      <a:pt x="131" y="141"/>
                    </a:lnTo>
                    <a:lnTo>
                      <a:pt x="133" y="140"/>
                    </a:lnTo>
                    <a:lnTo>
                      <a:pt x="126" y="140"/>
                    </a:lnTo>
                    <a:lnTo>
                      <a:pt x="116" y="130"/>
                    </a:lnTo>
                    <a:lnTo>
                      <a:pt x="115" y="126"/>
                    </a:lnTo>
                    <a:lnTo>
                      <a:pt x="115" y="126"/>
                    </a:lnTo>
                    <a:lnTo>
                      <a:pt x="116" y="123"/>
                    </a:lnTo>
                    <a:lnTo>
                      <a:pt x="116" y="123"/>
                    </a:lnTo>
                    <a:lnTo>
                      <a:pt x="126" y="113"/>
                    </a:lnTo>
                    <a:lnTo>
                      <a:pt x="118" y="117"/>
                    </a:lnTo>
                    <a:lnTo>
                      <a:pt x="118" y="117"/>
                    </a:lnTo>
                    <a:lnTo>
                      <a:pt x="119" y="116"/>
                    </a:lnTo>
                    <a:lnTo>
                      <a:pt x="119" y="116"/>
                    </a:lnTo>
                    <a:lnTo>
                      <a:pt x="126" y="111"/>
                    </a:lnTo>
                    <a:lnTo>
                      <a:pt x="126" y="111"/>
                    </a:lnTo>
                    <a:lnTo>
                      <a:pt x="133" y="109"/>
                    </a:lnTo>
                    <a:close/>
                    <a:moveTo>
                      <a:pt x="131" y="142"/>
                    </a:moveTo>
                    <a:lnTo>
                      <a:pt x="133" y="143"/>
                    </a:lnTo>
                    <a:lnTo>
                      <a:pt x="133" y="143"/>
                    </a:lnTo>
                    <a:lnTo>
                      <a:pt x="126" y="146"/>
                    </a:lnTo>
                    <a:lnTo>
                      <a:pt x="126" y="146"/>
                    </a:lnTo>
                    <a:lnTo>
                      <a:pt x="131" y="142"/>
                    </a:lnTo>
                    <a:close/>
                    <a:moveTo>
                      <a:pt x="139" y="1"/>
                    </a:moveTo>
                    <a:cubicBezTo>
                      <a:pt x="113" y="1"/>
                      <a:pt x="87" y="7"/>
                      <a:pt x="67" y="27"/>
                    </a:cubicBezTo>
                    <a:cubicBezTo>
                      <a:pt x="47" y="40"/>
                      <a:pt x="27" y="60"/>
                      <a:pt x="21" y="87"/>
                    </a:cubicBezTo>
                    <a:cubicBezTo>
                      <a:pt x="1" y="140"/>
                      <a:pt x="27" y="206"/>
                      <a:pt x="80" y="225"/>
                    </a:cubicBezTo>
                    <a:cubicBezTo>
                      <a:pt x="92" y="230"/>
                      <a:pt x="103" y="232"/>
                      <a:pt x="115" y="232"/>
                    </a:cubicBezTo>
                    <a:cubicBezTo>
                      <a:pt x="130" y="232"/>
                      <a:pt x="144" y="229"/>
                      <a:pt x="157" y="222"/>
                    </a:cubicBezTo>
                    <a:lnTo>
                      <a:pt x="157" y="222"/>
                    </a:lnTo>
                    <a:cubicBezTo>
                      <a:pt x="164" y="226"/>
                      <a:pt x="171" y="228"/>
                      <a:pt x="179" y="228"/>
                    </a:cubicBezTo>
                    <a:cubicBezTo>
                      <a:pt x="183" y="228"/>
                      <a:pt x="188" y="227"/>
                      <a:pt x="192" y="225"/>
                    </a:cubicBezTo>
                    <a:cubicBezTo>
                      <a:pt x="212" y="219"/>
                      <a:pt x="232" y="206"/>
                      <a:pt x="238" y="192"/>
                    </a:cubicBezTo>
                    <a:cubicBezTo>
                      <a:pt x="245" y="179"/>
                      <a:pt x="245" y="166"/>
                      <a:pt x="252" y="159"/>
                    </a:cubicBezTo>
                    <a:cubicBezTo>
                      <a:pt x="252" y="133"/>
                      <a:pt x="252" y="113"/>
                      <a:pt x="245" y="93"/>
                    </a:cubicBezTo>
                    <a:cubicBezTo>
                      <a:pt x="238" y="67"/>
                      <a:pt x="232" y="47"/>
                      <a:pt x="212" y="34"/>
                    </a:cubicBezTo>
                    <a:cubicBezTo>
                      <a:pt x="192" y="14"/>
                      <a:pt x="166" y="7"/>
                      <a:pt x="1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37"/>
              <p:cNvSpPr/>
              <p:nvPr/>
            </p:nvSpPr>
            <p:spPr>
              <a:xfrm>
                <a:off x="4104097" y="2232873"/>
                <a:ext cx="2109" cy="1867"/>
              </a:xfrm>
              <a:custGeom>
                <a:rect b="b" l="l" r="r" t="t"/>
                <a:pathLst>
                  <a:path extrusionOk="0" h="54" w="61">
                    <a:moveTo>
                      <a:pt x="7" y="1"/>
                    </a:moveTo>
                    <a:lnTo>
                      <a:pt x="1" y="8"/>
                    </a:lnTo>
                    <a:lnTo>
                      <a:pt x="1" y="14"/>
                    </a:lnTo>
                    <a:lnTo>
                      <a:pt x="1" y="21"/>
                    </a:lnTo>
                    <a:lnTo>
                      <a:pt x="1" y="27"/>
                    </a:lnTo>
                    <a:lnTo>
                      <a:pt x="14" y="47"/>
                    </a:lnTo>
                    <a:lnTo>
                      <a:pt x="20" y="54"/>
                    </a:lnTo>
                    <a:lnTo>
                      <a:pt x="40" y="54"/>
                    </a:lnTo>
                    <a:lnTo>
                      <a:pt x="53" y="47"/>
                    </a:lnTo>
                    <a:lnTo>
                      <a:pt x="53" y="41"/>
                    </a:lnTo>
                    <a:lnTo>
                      <a:pt x="60" y="34"/>
                    </a:lnTo>
                    <a:lnTo>
                      <a:pt x="53" y="21"/>
                    </a:lnTo>
                    <a:lnTo>
                      <a:pt x="47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37"/>
              <p:cNvSpPr/>
              <p:nvPr/>
            </p:nvSpPr>
            <p:spPr>
              <a:xfrm>
                <a:off x="3955690" y="2213856"/>
                <a:ext cx="12828" cy="13174"/>
              </a:xfrm>
              <a:custGeom>
                <a:rect b="b" l="l" r="r" t="t"/>
                <a:pathLst>
                  <a:path extrusionOk="0" h="381" w="371">
                    <a:moveTo>
                      <a:pt x="135" y="133"/>
                    </a:moveTo>
                    <a:cubicBezTo>
                      <a:pt x="136" y="133"/>
                      <a:pt x="136" y="134"/>
                      <a:pt x="136" y="134"/>
                    </a:cubicBezTo>
                    <a:lnTo>
                      <a:pt x="136" y="134"/>
                    </a:lnTo>
                    <a:cubicBezTo>
                      <a:pt x="135" y="134"/>
                      <a:pt x="134" y="135"/>
                      <a:pt x="133" y="135"/>
                    </a:cubicBezTo>
                    <a:lnTo>
                      <a:pt x="133" y="135"/>
                    </a:ln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lnTo>
                      <a:pt x="133" y="135"/>
                    </a:ln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4" y="135"/>
                      <a:pt x="135" y="135"/>
                      <a:pt x="135" y="135"/>
                    </a:cubicBezTo>
                    <a:lnTo>
                      <a:pt x="135" y="135"/>
                    </a:lnTo>
                    <a:cubicBezTo>
                      <a:pt x="135" y="136"/>
                      <a:pt x="135" y="137"/>
                      <a:pt x="135" y="137"/>
                    </a:cubicBezTo>
                    <a:lnTo>
                      <a:pt x="135" y="137"/>
                    </a:lnTo>
                    <a:lnTo>
                      <a:pt x="133" y="138"/>
                    </a:lnTo>
                    <a:lnTo>
                      <a:pt x="133" y="135"/>
                    </a:lnTo>
                    <a:lnTo>
                      <a:pt x="133" y="135"/>
                    </a:lnTo>
                    <a:cubicBezTo>
                      <a:pt x="131" y="136"/>
                      <a:pt x="129" y="137"/>
                      <a:pt x="129" y="137"/>
                    </a:cubicBezTo>
                    <a:cubicBezTo>
                      <a:pt x="129" y="137"/>
                      <a:pt x="130" y="136"/>
                      <a:pt x="133" y="135"/>
                    </a:cubicBezTo>
                    <a:cubicBezTo>
                      <a:pt x="134" y="134"/>
                      <a:pt x="135" y="133"/>
                      <a:pt x="135" y="133"/>
                    </a:cubicBezTo>
                    <a:close/>
                    <a:moveTo>
                      <a:pt x="146" y="135"/>
                    </a:moveTo>
                    <a:lnTo>
                      <a:pt x="146" y="135"/>
                    </a:lnTo>
                    <a:cubicBezTo>
                      <a:pt x="153" y="138"/>
                      <a:pt x="159" y="143"/>
                      <a:pt x="166" y="148"/>
                    </a:cubicBezTo>
                    <a:lnTo>
                      <a:pt x="146" y="135"/>
                    </a:lnTo>
                    <a:close/>
                    <a:moveTo>
                      <a:pt x="207" y="183"/>
                    </a:moveTo>
                    <a:cubicBezTo>
                      <a:pt x="211" y="188"/>
                      <a:pt x="215" y="194"/>
                      <a:pt x="219" y="201"/>
                    </a:cubicBezTo>
                    <a:lnTo>
                      <a:pt x="207" y="183"/>
                    </a:lnTo>
                    <a:close/>
                    <a:moveTo>
                      <a:pt x="219" y="208"/>
                    </a:moveTo>
                    <a:cubicBezTo>
                      <a:pt x="219" y="209"/>
                      <a:pt x="218" y="210"/>
                      <a:pt x="218" y="211"/>
                    </a:cubicBezTo>
                    <a:lnTo>
                      <a:pt x="218" y="211"/>
                    </a:lnTo>
                    <a:cubicBezTo>
                      <a:pt x="218" y="210"/>
                      <a:pt x="218" y="210"/>
                      <a:pt x="218" y="210"/>
                    </a:cubicBezTo>
                    <a:lnTo>
                      <a:pt x="218" y="210"/>
                    </a:lnTo>
                    <a:lnTo>
                      <a:pt x="219" y="208"/>
                    </a:lnTo>
                    <a:close/>
                    <a:moveTo>
                      <a:pt x="218" y="211"/>
                    </a:moveTo>
                    <a:lnTo>
                      <a:pt x="218" y="211"/>
                    </a:lnTo>
                    <a:cubicBezTo>
                      <a:pt x="218" y="212"/>
                      <a:pt x="219" y="213"/>
                      <a:pt x="219" y="214"/>
                    </a:cubicBezTo>
                    <a:lnTo>
                      <a:pt x="218" y="212"/>
                    </a:lnTo>
                    <a:lnTo>
                      <a:pt x="218" y="212"/>
                    </a:lnTo>
                    <a:cubicBezTo>
                      <a:pt x="217" y="213"/>
                      <a:pt x="217" y="214"/>
                      <a:pt x="217" y="215"/>
                    </a:cubicBezTo>
                    <a:lnTo>
                      <a:pt x="217" y="215"/>
                    </a:lnTo>
                    <a:cubicBezTo>
                      <a:pt x="217" y="214"/>
                      <a:pt x="217" y="213"/>
                      <a:pt x="217" y="213"/>
                    </a:cubicBezTo>
                    <a:lnTo>
                      <a:pt x="217" y="213"/>
                    </a:lnTo>
                    <a:lnTo>
                      <a:pt x="217" y="211"/>
                    </a:lnTo>
                    <a:lnTo>
                      <a:pt x="217" y="211"/>
                    </a:lnTo>
                    <a:lnTo>
                      <a:pt x="218" y="212"/>
                    </a:lnTo>
                    <a:lnTo>
                      <a:pt x="218" y="212"/>
                    </a:lnTo>
                    <a:cubicBezTo>
                      <a:pt x="218" y="211"/>
                      <a:pt x="218" y="211"/>
                      <a:pt x="218" y="211"/>
                    </a:cubicBezTo>
                    <a:close/>
                    <a:moveTo>
                      <a:pt x="217" y="215"/>
                    </a:moveTo>
                    <a:cubicBezTo>
                      <a:pt x="216" y="215"/>
                      <a:pt x="216" y="216"/>
                      <a:pt x="216" y="217"/>
                    </a:cubicBezTo>
                    <a:lnTo>
                      <a:pt x="216" y="217"/>
                    </a:lnTo>
                    <a:lnTo>
                      <a:pt x="215" y="218"/>
                    </a:lnTo>
                    <a:cubicBezTo>
                      <a:pt x="216" y="217"/>
                      <a:pt x="216" y="216"/>
                      <a:pt x="217" y="215"/>
                    </a:cubicBezTo>
                    <a:close/>
                    <a:moveTo>
                      <a:pt x="216" y="219"/>
                    </a:moveTo>
                    <a:cubicBezTo>
                      <a:pt x="215" y="221"/>
                      <a:pt x="214" y="224"/>
                      <a:pt x="212" y="227"/>
                    </a:cubicBezTo>
                    <a:lnTo>
                      <a:pt x="214" y="221"/>
                    </a:lnTo>
                    <a:lnTo>
                      <a:pt x="216" y="219"/>
                    </a:lnTo>
                    <a:close/>
                    <a:moveTo>
                      <a:pt x="141" y="137"/>
                    </a:moveTo>
                    <a:cubicBezTo>
                      <a:pt x="148" y="139"/>
                      <a:pt x="157" y="144"/>
                      <a:pt x="166" y="148"/>
                    </a:cubicBezTo>
                    <a:cubicBezTo>
                      <a:pt x="172" y="153"/>
                      <a:pt x="179" y="158"/>
                      <a:pt x="186" y="161"/>
                    </a:cubicBez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86" y="161"/>
                      <a:pt x="199" y="168"/>
                      <a:pt x="205" y="181"/>
                    </a:cubicBezTo>
                    <a:lnTo>
                      <a:pt x="193" y="168"/>
                    </a:lnTo>
                    <a:lnTo>
                      <a:pt x="193" y="168"/>
                    </a:lnTo>
                    <a:cubicBezTo>
                      <a:pt x="198" y="174"/>
                      <a:pt x="202" y="178"/>
                      <a:pt x="206" y="182"/>
                    </a:cubicBezTo>
                    <a:lnTo>
                      <a:pt x="206" y="182"/>
                    </a:lnTo>
                    <a:cubicBezTo>
                      <a:pt x="208" y="187"/>
                      <a:pt x="210" y="191"/>
                      <a:pt x="212" y="195"/>
                    </a:cubicBezTo>
                    <a:lnTo>
                      <a:pt x="212" y="195"/>
                    </a:lnTo>
                    <a:lnTo>
                      <a:pt x="212" y="194"/>
                    </a:lnTo>
                    <a:lnTo>
                      <a:pt x="212" y="194"/>
                    </a:lnTo>
                    <a:cubicBezTo>
                      <a:pt x="214" y="198"/>
                      <a:pt x="215" y="200"/>
                      <a:pt x="216" y="203"/>
                    </a:cubicBezTo>
                    <a:lnTo>
                      <a:pt x="216" y="203"/>
                    </a:lnTo>
                    <a:cubicBezTo>
                      <a:pt x="215" y="200"/>
                      <a:pt x="214" y="198"/>
                      <a:pt x="212" y="195"/>
                    </a:cubicBezTo>
                    <a:lnTo>
                      <a:pt x="212" y="195"/>
                    </a:lnTo>
                    <a:lnTo>
                      <a:pt x="217" y="209"/>
                    </a:lnTo>
                    <a:lnTo>
                      <a:pt x="217" y="209"/>
                    </a:lnTo>
                    <a:cubicBezTo>
                      <a:pt x="217" y="207"/>
                      <a:pt x="216" y="205"/>
                      <a:pt x="216" y="203"/>
                    </a:cubicBezTo>
                    <a:lnTo>
                      <a:pt x="216" y="203"/>
                    </a:lnTo>
                    <a:cubicBezTo>
                      <a:pt x="216" y="205"/>
                      <a:pt x="217" y="207"/>
                      <a:pt x="218" y="209"/>
                    </a:cubicBezTo>
                    <a:lnTo>
                      <a:pt x="218" y="209"/>
                    </a:lnTo>
                    <a:lnTo>
                      <a:pt x="217" y="210"/>
                    </a:lnTo>
                    <a:lnTo>
                      <a:pt x="217" y="210"/>
                    </a:lnTo>
                    <a:lnTo>
                      <a:pt x="217" y="209"/>
                    </a:lnTo>
                    <a:lnTo>
                      <a:pt x="217" y="209"/>
                    </a:lnTo>
                    <a:cubicBezTo>
                      <a:pt x="217" y="210"/>
                      <a:pt x="217" y="210"/>
                      <a:pt x="217" y="211"/>
                    </a:cubicBezTo>
                    <a:lnTo>
                      <a:pt x="217" y="211"/>
                    </a:lnTo>
                    <a:lnTo>
                      <a:pt x="212" y="221"/>
                    </a:lnTo>
                    <a:lnTo>
                      <a:pt x="212" y="221"/>
                    </a:lnTo>
                    <a:lnTo>
                      <a:pt x="212" y="221"/>
                    </a:lnTo>
                    <a:cubicBezTo>
                      <a:pt x="208" y="225"/>
                      <a:pt x="203" y="230"/>
                      <a:pt x="199" y="234"/>
                    </a:cubicBezTo>
                    <a:lnTo>
                      <a:pt x="192" y="234"/>
                    </a:lnTo>
                    <a:cubicBezTo>
                      <a:pt x="190" y="232"/>
                      <a:pt x="188" y="230"/>
                      <a:pt x="186" y="227"/>
                    </a:cubicBezTo>
                    <a:lnTo>
                      <a:pt x="172" y="214"/>
                    </a:lnTo>
                    <a:lnTo>
                      <a:pt x="153" y="201"/>
                    </a:lnTo>
                    <a:lnTo>
                      <a:pt x="139" y="188"/>
                    </a:lnTo>
                    <a:lnTo>
                      <a:pt x="135" y="179"/>
                    </a:lnTo>
                    <a:lnTo>
                      <a:pt x="135" y="179"/>
                    </a:lnTo>
                    <a:cubicBezTo>
                      <a:pt x="135" y="179"/>
                      <a:pt x="135" y="179"/>
                      <a:pt x="135" y="179"/>
                    </a:cubicBezTo>
                    <a:cubicBezTo>
                      <a:pt x="134" y="179"/>
                      <a:pt x="133" y="177"/>
                      <a:pt x="133" y="175"/>
                    </a:cubicBezTo>
                    <a:lnTo>
                      <a:pt x="133" y="175"/>
                    </a:lnTo>
                    <a:lnTo>
                      <a:pt x="135" y="179"/>
                    </a:lnTo>
                    <a:lnTo>
                      <a:pt x="135" y="179"/>
                    </a:lnTo>
                    <a:cubicBezTo>
                      <a:pt x="136" y="179"/>
                      <a:pt x="136" y="175"/>
                      <a:pt x="133" y="168"/>
                    </a:cubicBezTo>
                    <a:lnTo>
                      <a:pt x="133" y="175"/>
                    </a:lnTo>
                    <a:lnTo>
                      <a:pt x="126" y="155"/>
                    </a:lnTo>
                    <a:lnTo>
                      <a:pt x="133" y="168"/>
                    </a:lnTo>
                    <a:cubicBezTo>
                      <a:pt x="133" y="163"/>
                      <a:pt x="133" y="157"/>
                      <a:pt x="133" y="148"/>
                    </a:cubicBezTo>
                    <a:lnTo>
                      <a:pt x="133" y="139"/>
                    </a:lnTo>
                    <a:lnTo>
                      <a:pt x="133" y="139"/>
                    </a:lnTo>
                    <a:lnTo>
                      <a:pt x="134" y="139"/>
                    </a:lnTo>
                    <a:lnTo>
                      <a:pt x="134" y="139"/>
                    </a:lnTo>
                    <a:cubicBezTo>
                      <a:pt x="133" y="140"/>
                      <a:pt x="133" y="142"/>
                      <a:pt x="133" y="142"/>
                    </a:cubicBezTo>
                    <a:lnTo>
                      <a:pt x="133" y="142"/>
                    </a:lnTo>
                    <a:lnTo>
                      <a:pt x="136" y="138"/>
                    </a:lnTo>
                    <a:lnTo>
                      <a:pt x="136" y="138"/>
                    </a:lnTo>
                    <a:lnTo>
                      <a:pt x="141" y="137"/>
                    </a:lnTo>
                    <a:close/>
                    <a:moveTo>
                      <a:pt x="199" y="234"/>
                    </a:moveTo>
                    <a:lnTo>
                      <a:pt x="199" y="234"/>
                    </a:lnTo>
                    <a:cubicBezTo>
                      <a:pt x="199" y="234"/>
                      <a:pt x="199" y="234"/>
                      <a:pt x="199" y="234"/>
                    </a:cubicBezTo>
                    <a:lnTo>
                      <a:pt x="199" y="234"/>
                    </a:lnTo>
                    <a:cubicBezTo>
                      <a:pt x="198" y="234"/>
                      <a:pt x="198" y="234"/>
                      <a:pt x="198" y="234"/>
                    </a:cubicBezTo>
                    <a:lnTo>
                      <a:pt x="198" y="234"/>
                    </a:lnTo>
                    <a:lnTo>
                      <a:pt x="199" y="234"/>
                    </a:lnTo>
                    <a:close/>
                    <a:moveTo>
                      <a:pt x="151" y="1"/>
                    </a:moveTo>
                    <a:cubicBezTo>
                      <a:pt x="143" y="1"/>
                      <a:pt x="134" y="2"/>
                      <a:pt x="126" y="3"/>
                    </a:cubicBezTo>
                    <a:cubicBezTo>
                      <a:pt x="80" y="3"/>
                      <a:pt x="40" y="29"/>
                      <a:pt x="20" y="69"/>
                    </a:cubicBezTo>
                    <a:cubicBezTo>
                      <a:pt x="1" y="102"/>
                      <a:pt x="1" y="142"/>
                      <a:pt x="7" y="181"/>
                    </a:cubicBezTo>
                    <a:cubicBezTo>
                      <a:pt x="14" y="221"/>
                      <a:pt x="34" y="254"/>
                      <a:pt x="67" y="280"/>
                    </a:cubicBezTo>
                    <a:cubicBezTo>
                      <a:pt x="72" y="286"/>
                      <a:pt x="78" y="291"/>
                      <a:pt x="84" y="297"/>
                    </a:cubicBezTo>
                    <a:lnTo>
                      <a:pt x="84" y="297"/>
                    </a:lnTo>
                    <a:cubicBezTo>
                      <a:pt x="84" y="302"/>
                      <a:pt x="85" y="308"/>
                      <a:pt x="87" y="313"/>
                    </a:cubicBezTo>
                    <a:cubicBezTo>
                      <a:pt x="98" y="364"/>
                      <a:pt x="142" y="381"/>
                      <a:pt x="188" y="381"/>
                    </a:cubicBezTo>
                    <a:cubicBezTo>
                      <a:pt x="196" y="381"/>
                      <a:pt x="204" y="380"/>
                      <a:pt x="212" y="379"/>
                    </a:cubicBezTo>
                    <a:cubicBezTo>
                      <a:pt x="245" y="373"/>
                      <a:pt x="278" y="359"/>
                      <a:pt x="311" y="333"/>
                    </a:cubicBezTo>
                    <a:cubicBezTo>
                      <a:pt x="370" y="274"/>
                      <a:pt x="370" y="188"/>
                      <a:pt x="331" y="115"/>
                    </a:cubicBezTo>
                    <a:cubicBezTo>
                      <a:pt x="295" y="50"/>
                      <a:pt x="223" y="1"/>
                      <a:pt x="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37"/>
              <p:cNvSpPr/>
              <p:nvPr/>
            </p:nvSpPr>
            <p:spPr>
              <a:xfrm>
                <a:off x="3954549" y="2224367"/>
                <a:ext cx="13278" cy="11514"/>
              </a:xfrm>
              <a:custGeom>
                <a:rect b="b" l="l" r="r" t="t"/>
                <a:pathLst>
                  <a:path extrusionOk="0" h="333" w="384">
                    <a:moveTo>
                      <a:pt x="155" y="116"/>
                    </a:moveTo>
                    <a:cubicBezTo>
                      <a:pt x="154" y="118"/>
                      <a:pt x="153" y="120"/>
                      <a:pt x="153" y="122"/>
                    </a:cubicBezTo>
                    <a:cubicBezTo>
                      <a:pt x="154" y="119"/>
                      <a:pt x="155" y="117"/>
                      <a:pt x="155" y="116"/>
                    </a:cubicBezTo>
                    <a:close/>
                    <a:moveTo>
                      <a:pt x="235" y="150"/>
                    </a:moveTo>
                    <a:lnTo>
                      <a:pt x="235" y="150"/>
                    </a:lnTo>
                    <a:cubicBezTo>
                      <a:pt x="236" y="152"/>
                      <a:pt x="237" y="153"/>
                      <a:pt x="238" y="155"/>
                    </a:cubicBezTo>
                    <a:lnTo>
                      <a:pt x="235" y="151"/>
                    </a:lnTo>
                    <a:lnTo>
                      <a:pt x="235" y="150"/>
                    </a:lnTo>
                    <a:close/>
                    <a:moveTo>
                      <a:pt x="159" y="167"/>
                    </a:moveTo>
                    <a:lnTo>
                      <a:pt x="159" y="168"/>
                    </a:lnTo>
                    <a:lnTo>
                      <a:pt x="166" y="174"/>
                    </a:lnTo>
                    <a:cubicBezTo>
                      <a:pt x="163" y="172"/>
                      <a:pt x="161" y="170"/>
                      <a:pt x="159" y="167"/>
                    </a:cubicBezTo>
                    <a:close/>
                    <a:moveTo>
                      <a:pt x="186" y="188"/>
                    </a:moveTo>
                    <a:lnTo>
                      <a:pt x="199" y="192"/>
                    </a:lnTo>
                    <a:lnTo>
                      <a:pt x="199" y="192"/>
                    </a:lnTo>
                    <a:lnTo>
                      <a:pt x="203" y="190"/>
                    </a:lnTo>
                    <a:lnTo>
                      <a:pt x="203" y="190"/>
                    </a:lnTo>
                    <a:cubicBezTo>
                      <a:pt x="203" y="190"/>
                      <a:pt x="203" y="190"/>
                      <a:pt x="204" y="190"/>
                    </a:cubicBezTo>
                    <a:cubicBezTo>
                      <a:pt x="207" y="190"/>
                      <a:pt x="210" y="190"/>
                      <a:pt x="212" y="188"/>
                    </a:cubicBezTo>
                    <a:lnTo>
                      <a:pt x="212" y="188"/>
                    </a:lnTo>
                    <a:lnTo>
                      <a:pt x="203" y="190"/>
                    </a:lnTo>
                    <a:lnTo>
                      <a:pt x="203" y="190"/>
                    </a:lnTo>
                    <a:cubicBezTo>
                      <a:pt x="197" y="190"/>
                      <a:pt x="190" y="188"/>
                      <a:pt x="186" y="188"/>
                    </a:cubicBezTo>
                    <a:close/>
                    <a:moveTo>
                      <a:pt x="166" y="115"/>
                    </a:moveTo>
                    <a:cubicBezTo>
                      <a:pt x="175" y="117"/>
                      <a:pt x="184" y="119"/>
                      <a:pt x="193" y="119"/>
                    </a:cubicBezTo>
                    <a:cubicBezTo>
                      <a:pt x="195" y="119"/>
                      <a:pt x="197" y="119"/>
                      <a:pt x="198" y="118"/>
                    </a:cubicBezTo>
                    <a:lnTo>
                      <a:pt x="198" y="118"/>
                    </a:lnTo>
                    <a:cubicBezTo>
                      <a:pt x="202" y="122"/>
                      <a:pt x="207" y="125"/>
                      <a:pt x="212" y="128"/>
                    </a:cubicBezTo>
                    <a:lnTo>
                      <a:pt x="223" y="134"/>
                    </a:lnTo>
                    <a:lnTo>
                      <a:pt x="223" y="134"/>
                    </a:lnTo>
                    <a:cubicBezTo>
                      <a:pt x="227" y="138"/>
                      <a:pt x="230" y="143"/>
                      <a:pt x="233" y="148"/>
                    </a:cubicBezTo>
                    <a:lnTo>
                      <a:pt x="233" y="148"/>
                    </a:lnTo>
                    <a:cubicBezTo>
                      <a:pt x="233" y="148"/>
                      <a:pt x="233" y="149"/>
                      <a:pt x="233" y="150"/>
                    </a:cubicBezTo>
                    <a:lnTo>
                      <a:pt x="233" y="150"/>
                    </a:lnTo>
                    <a:lnTo>
                      <a:pt x="225" y="141"/>
                    </a:lnTo>
                    <a:lnTo>
                      <a:pt x="236" y="158"/>
                    </a:lnTo>
                    <a:lnTo>
                      <a:pt x="236" y="158"/>
                    </a:lnTo>
                    <a:cubicBezTo>
                      <a:pt x="236" y="159"/>
                      <a:pt x="237" y="160"/>
                      <a:pt x="237" y="161"/>
                    </a:cubicBezTo>
                    <a:lnTo>
                      <a:pt x="237" y="161"/>
                    </a:lnTo>
                    <a:cubicBezTo>
                      <a:pt x="236" y="162"/>
                      <a:pt x="236" y="163"/>
                      <a:pt x="235" y="165"/>
                    </a:cubicBezTo>
                    <a:lnTo>
                      <a:pt x="235" y="165"/>
                    </a:lnTo>
                    <a:cubicBezTo>
                      <a:pt x="232" y="169"/>
                      <a:pt x="231" y="173"/>
                      <a:pt x="228" y="177"/>
                    </a:cubicBezTo>
                    <a:lnTo>
                      <a:pt x="228" y="177"/>
                    </a:lnTo>
                    <a:cubicBezTo>
                      <a:pt x="224" y="181"/>
                      <a:pt x="219" y="184"/>
                      <a:pt x="212" y="188"/>
                    </a:cubicBezTo>
                    <a:lnTo>
                      <a:pt x="225" y="181"/>
                    </a:lnTo>
                    <a:lnTo>
                      <a:pt x="225" y="181"/>
                    </a:lnTo>
                    <a:cubicBezTo>
                      <a:pt x="221" y="185"/>
                      <a:pt x="217" y="187"/>
                      <a:pt x="213" y="189"/>
                    </a:cubicBezTo>
                    <a:lnTo>
                      <a:pt x="213" y="189"/>
                    </a:lnTo>
                    <a:cubicBezTo>
                      <a:pt x="209" y="190"/>
                      <a:pt x="206" y="192"/>
                      <a:pt x="202" y="193"/>
                    </a:cubicBezTo>
                    <a:lnTo>
                      <a:pt x="202" y="193"/>
                    </a:lnTo>
                    <a:lnTo>
                      <a:pt x="199" y="192"/>
                    </a:lnTo>
                    <a:lnTo>
                      <a:pt x="199" y="192"/>
                    </a:lnTo>
                    <a:lnTo>
                      <a:pt x="196" y="193"/>
                    </a:lnTo>
                    <a:lnTo>
                      <a:pt x="196" y="193"/>
                    </a:lnTo>
                    <a:cubicBezTo>
                      <a:pt x="191" y="192"/>
                      <a:pt x="187" y="190"/>
                      <a:pt x="183" y="189"/>
                    </a:cubicBezTo>
                    <a:lnTo>
                      <a:pt x="183" y="189"/>
                    </a:lnTo>
                    <a:cubicBezTo>
                      <a:pt x="176" y="184"/>
                      <a:pt x="171" y="179"/>
                      <a:pt x="166" y="175"/>
                    </a:cubicBezTo>
                    <a:lnTo>
                      <a:pt x="166" y="175"/>
                    </a:lnTo>
                    <a:lnTo>
                      <a:pt x="179" y="188"/>
                    </a:lnTo>
                    <a:cubicBezTo>
                      <a:pt x="172" y="181"/>
                      <a:pt x="159" y="174"/>
                      <a:pt x="153" y="161"/>
                    </a:cubicBezTo>
                    <a:lnTo>
                      <a:pt x="153" y="161"/>
                    </a:lnTo>
                    <a:lnTo>
                      <a:pt x="159" y="168"/>
                    </a:lnTo>
                    <a:cubicBezTo>
                      <a:pt x="158" y="167"/>
                      <a:pt x="157" y="166"/>
                      <a:pt x="157" y="164"/>
                    </a:cubicBezTo>
                    <a:lnTo>
                      <a:pt x="157" y="164"/>
                    </a:lnTo>
                    <a:cubicBezTo>
                      <a:pt x="157" y="165"/>
                      <a:pt x="158" y="166"/>
                      <a:pt x="159" y="167"/>
                    </a:cubicBezTo>
                    <a:lnTo>
                      <a:pt x="159" y="167"/>
                    </a:lnTo>
                    <a:lnTo>
                      <a:pt x="154" y="157"/>
                    </a:lnTo>
                    <a:lnTo>
                      <a:pt x="154" y="157"/>
                    </a:lnTo>
                    <a:cubicBezTo>
                      <a:pt x="154" y="160"/>
                      <a:pt x="155" y="162"/>
                      <a:pt x="157" y="164"/>
                    </a:cubicBezTo>
                    <a:lnTo>
                      <a:pt x="157" y="164"/>
                    </a:lnTo>
                    <a:cubicBezTo>
                      <a:pt x="154" y="161"/>
                      <a:pt x="153" y="158"/>
                      <a:pt x="153" y="155"/>
                    </a:cubicBezTo>
                    <a:lnTo>
                      <a:pt x="153" y="155"/>
                    </a:lnTo>
                    <a:lnTo>
                      <a:pt x="154" y="157"/>
                    </a:lnTo>
                    <a:lnTo>
                      <a:pt x="154" y="157"/>
                    </a:lnTo>
                    <a:cubicBezTo>
                      <a:pt x="153" y="151"/>
                      <a:pt x="153" y="145"/>
                      <a:pt x="153" y="141"/>
                    </a:cubicBezTo>
                    <a:cubicBezTo>
                      <a:pt x="153" y="135"/>
                      <a:pt x="153" y="128"/>
                      <a:pt x="153" y="122"/>
                    </a:cubicBezTo>
                    <a:cubicBezTo>
                      <a:pt x="153" y="119"/>
                      <a:pt x="154" y="116"/>
                      <a:pt x="154" y="115"/>
                    </a:cubicBezTo>
                    <a:lnTo>
                      <a:pt x="155" y="115"/>
                    </a:lnTo>
                    <a:cubicBezTo>
                      <a:pt x="155" y="115"/>
                      <a:pt x="155" y="116"/>
                      <a:pt x="155" y="116"/>
                    </a:cubicBezTo>
                    <a:lnTo>
                      <a:pt x="155" y="116"/>
                    </a:lnTo>
                    <a:cubicBezTo>
                      <a:pt x="155" y="116"/>
                      <a:pt x="156" y="115"/>
                      <a:pt x="156" y="115"/>
                    </a:cubicBezTo>
                    <a:close/>
                    <a:moveTo>
                      <a:pt x="202" y="193"/>
                    </a:moveTo>
                    <a:lnTo>
                      <a:pt x="205" y="194"/>
                    </a:lnTo>
                    <a:cubicBezTo>
                      <a:pt x="203" y="194"/>
                      <a:pt x="201" y="194"/>
                      <a:pt x="199" y="194"/>
                    </a:cubicBezTo>
                    <a:lnTo>
                      <a:pt x="199" y="194"/>
                    </a:lnTo>
                    <a:cubicBezTo>
                      <a:pt x="197" y="194"/>
                      <a:pt x="195" y="194"/>
                      <a:pt x="192" y="194"/>
                    </a:cubicBezTo>
                    <a:lnTo>
                      <a:pt x="196" y="193"/>
                    </a:lnTo>
                    <a:lnTo>
                      <a:pt x="196" y="193"/>
                    </a:lnTo>
                    <a:cubicBezTo>
                      <a:pt x="197" y="193"/>
                      <a:pt x="198" y="193"/>
                      <a:pt x="199" y="194"/>
                    </a:cubicBezTo>
                    <a:lnTo>
                      <a:pt x="199" y="194"/>
                    </a:lnTo>
                    <a:cubicBezTo>
                      <a:pt x="200" y="193"/>
                      <a:pt x="201" y="193"/>
                      <a:pt x="202" y="193"/>
                    </a:cubicBezTo>
                    <a:close/>
                    <a:moveTo>
                      <a:pt x="145" y="0"/>
                    </a:moveTo>
                    <a:cubicBezTo>
                      <a:pt x="136" y="0"/>
                      <a:pt x="128" y="1"/>
                      <a:pt x="120" y="3"/>
                    </a:cubicBezTo>
                    <a:cubicBezTo>
                      <a:pt x="87" y="16"/>
                      <a:pt x="60" y="36"/>
                      <a:pt x="40" y="69"/>
                    </a:cubicBezTo>
                    <a:cubicBezTo>
                      <a:pt x="1" y="135"/>
                      <a:pt x="20" y="214"/>
                      <a:pt x="67" y="267"/>
                    </a:cubicBezTo>
                    <a:cubicBezTo>
                      <a:pt x="103" y="308"/>
                      <a:pt x="154" y="333"/>
                      <a:pt x="206" y="333"/>
                    </a:cubicBezTo>
                    <a:cubicBezTo>
                      <a:pt x="222" y="333"/>
                      <a:pt x="237" y="331"/>
                      <a:pt x="252" y="326"/>
                    </a:cubicBezTo>
                    <a:cubicBezTo>
                      <a:pt x="324" y="300"/>
                      <a:pt x="370" y="240"/>
                      <a:pt x="377" y="161"/>
                    </a:cubicBezTo>
                    <a:cubicBezTo>
                      <a:pt x="384" y="122"/>
                      <a:pt x="364" y="75"/>
                      <a:pt x="337" y="49"/>
                    </a:cubicBezTo>
                    <a:cubicBezTo>
                      <a:pt x="315" y="27"/>
                      <a:pt x="275" y="1"/>
                      <a:pt x="239" y="1"/>
                    </a:cubicBezTo>
                    <a:cubicBezTo>
                      <a:pt x="227" y="1"/>
                      <a:pt x="216" y="4"/>
                      <a:pt x="206" y="10"/>
                    </a:cubicBezTo>
                    <a:lnTo>
                      <a:pt x="206" y="10"/>
                    </a:lnTo>
                    <a:cubicBezTo>
                      <a:pt x="204" y="11"/>
                      <a:pt x="202" y="11"/>
                      <a:pt x="200" y="12"/>
                    </a:cubicBezTo>
                    <a:lnTo>
                      <a:pt x="200" y="12"/>
                    </a:lnTo>
                    <a:cubicBezTo>
                      <a:pt x="183" y="4"/>
                      <a:pt x="164" y="0"/>
                      <a:pt x="1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37"/>
              <p:cNvSpPr/>
              <p:nvPr/>
            </p:nvSpPr>
            <p:spPr>
              <a:xfrm>
                <a:off x="3969175" y="2221013"/>
                <a:ext cx="16459" cy="14246"/>
              </a:xfrm>
              <a:custGeom>
                <a:rect b="b" l="l" r="r" t="t"/>
                <a:pathLst>
                  <a:path extrusionOk="0" h="412" w="476">
                    <a:moveTo>
                      <a:pt x="316" y="224"/>
                    </a:moveTo>
                    <a:cubicBezTo>
                      <a:pt x="316" y="224"/>
                      <a:pt x="316" y="224"/>
                      <a:pt x="317" y="225"/>
                    </a:cubicBezTo>
                    <a:lnTo>
                      <a:pt x="317" y="231"/>
                    </a:lnTo>
                    <a:lnTo>
                      <a:pt x="317" y="231"/>
                    </a:lnTo>
                    <a:cubicBezTo>
                      <a:pt x="316" y="228"/>
                      <a:pt x="315" y="224"/>
                      <a:pt x="316" y="224"/>
                    </a:cubicBezTo>
                    <a:close/>
                    <a:moveTo>
                      <a:pt x="324" y="245"/>
                    </a:moveTo>
                    <a:lnTo>
                      <a:pt x="319" y="250"/>
                    </a:lnTo>
                    <a:lnTo>
                      <a:pt x="319" y="250"/>
                    </a:lnTo>
                    <a:cubicBezTo>
                      <a:pt x="320" y="247"/>
                      <a:pt x="322" y="245"/>
                      <a:pt x="324" y="245"/>
                    </a:cubicBezTo>
                    <a:close/>
                    <a:moveTo>
                      <a:pt x="185" y="146"/>
                    </a:moveTo>
                    <a:cubicBezTo>
                      <a:pt x="192" y="146"/>
                      <a:pt x="198" y="152"/>
                      <a:pt x="205" y="152"/>
                    </a:cubicBezTo>
                    <a:lnTo>
                      <a:pt x="218" y="159"/>
                    </a:lnTo>
                    <a:cubicBezTo>
                      <a:pt x="225" y="161"/>
                      <a:pt x="228" y="162"/>
                      <a:pt x="228" y="162"/>
                    </a:cubicBezTo>
                    <a:cubicBezTo>
                      <a:pt x="230" y="162"/>
                      <a:pt x="223" y="159"/>
                      <a:pt x="218" y="159"/>
                    </a:cubicBezTo>
                    <a:lnTo>
                      <a:pt x="218" y="159"/>
                    </a:lnTo>
                    <a:cubicBezTo>
                      <a:pt x="231" y="159"/>
                      <a:pt x="245" y="172"/>
                      <a:pt x="258" y="179"/>
                    </a:cubicBezTo>
                    <a:lnTo>
                      <a:pt x="271" y="186"/>
                    </a:lnTo>
                    <a:lnTo>
                      <a:pt x="278" y="192"/>
                    </a:lnTo>
                    <a:cubicBezTo>
                      <a:pt x="291" y="199"/>
                      <a:pt x="297" y="212"/>
                      <a:pt x="311" y="219"/>
                    </a:cubicBezTo>
                    <a:lnTo>
                      <a:pt x="317" y="232"/>
                    </a:lnTo>
                    <a:lnTo>
                      <a:pt x="317" y="238"/>
                    </a:lnTo>
                    <a:cubicBezTo>
                      <a:pt x="317" y="242"/>
                      <a:pt x="317" y="248"/>
                      <a:pt x="317" y="252"/>
                    </a:cubicBezTo>
                    <a:lnTo>
                      <a:pt x="317" y="258"/>
                    </a:lnTo>
                    <a:lnTo>
                      <a:pt x="317" y="265"/>
                    </a:lnTo>
                    <a:lnTo>
                      <a:pt x="317" y="265"/>
                    </a:lnTo>
                    <a:lnTo>
                      <a:pt x="317" y="265"/>
                    </a:lnTo>
                    <a:cubicBezTo>
                      <a:pt x="311" y="268"/>
                      <a:pt x="309" y="270"/>
                      <a:pt x="310" y="270"/>
                    </a:cubicBezTo>
                    <a:cubicBezTo>
                      <a:pt x="311" y="270"/>
                      <a:pt x="314" y="268"/>
                      <a:pt x="317" y="265"/>
                    </a:cubicBezTo>
                    <a:lnTo>
                      <a:pt x="317" y="265"/>
                    </a:lnTo>
                    <a:lnTo>
                      <a:pt x="304" y="278"/>
                    </a:lnTo>
                    <a:lnTo>
                      <a:pt x="295" y="282"/>
                    </a:lnTo>
                    <a:lnTo>
                      <a:pt x="295" y="282"/>
                    </a:lnTo>
                    <a:lnTo>
                      <a:pt x="291" y="278"/>
                    </a:lnTo>
                    <a:lnTo>
                      <a:pt x="284" y="278"/>
                    </a:lnTo>
                    <a:lnTo>
                      <a:pt x="264" y="271"/>
                    </a:lnTo>
                    <a:lnTo>
                      <a:pt x="251" y="265"/>
                    </a:lnTo>
                    <a:lnTo>
                      <a:pt x="238" y="258"/>
                    </a:lnTo>
                    <a:lnTo>
                      <a:pt x="218" y="252"/>
                    </a:lnTo>
                    <a:lnTo>
                      <a:pt x="212" y="245"/>
                    </a:lnTo>
                    <a:lnTo>
                      <a:pt x="198" y="232"/>
                    </a:lnTo>
                    <a:lnTo>
                      <a:pt x="185" y="219"/>
                    </a:lnTo>
                    <a:lnTo>
                      <a:pt x="179" y="212"/>
                    </a:lnTo>
                    <a:lnTo>
                      <a:pt x="165" y="199"/>
                    </a:lnTo>
                    <a:lnTo>
                      <a:pt x="159" y="179"/>
                    </a:lnTo>
                    <a:lnTo>
                      <a:pt x="152" y="172"/>
                    </a:lnTo>
                    <a:lnTo>
                      <a:pt x="146" y="152"/>
                    </a:lnTo>
                    <a:lnTo>
                      <a:pt x="152" y="146"/>
                    </a:lnTo>
                    <a:lnTo>
                      <a:pt x="152" y="146"/>
                    </a:lnTo>
                    <a:cubicBezTo>
                      <a:pt x="148" y="154"/>
                      <a:pt x="147" y="157"/>
                      <a:pt x="147" y="157"/>
                    </a:cubicBezTo>
                    <a:cubicBezTo>
                      <a:pt x="148" y="157"/>
                      <a:pt x="149" y="155"/>
                      <a:pt x="152" y="152"/>
                    </a:cubicBezTo>
                    <a:cubicBezTo>
                      <a:pt x="152" y="146"/>
                      <a:pt x="165" y="146"/>
                      <a:pt x="152" y="146"/>
                    </a:cubicBezTo>
                    <a:close/>
                    <a:moveTo>
                      <a:pt x="301" y="283"/>
                    </a:moveTo>
                    <a:lnTo>
                      <a:pt x="301" y="283"/>
                    </a:lnTo>
                    <a:cubicBezTo>
                      <a:pt x="301" y="283"/>
                      <a:pt x="300" y="283"/>
                      <a:pt x="297" y="285"/>
                    </a:cubicBezTo>
                    <a:lnTo>
                      <a:pt x="297" y="284"/>
                    </a:lnTo>
                    <a:lnTo>
                      <a:pt x="297" y="284"/>
                    </a:lnTo>
                    <a:cubicBezTo>
                      <a:pt x="299" y="283"/>
                      <a:pt x="301" y="283"/>
                      <a:pt x="301" y="283"/>
                    </a:cubicBezTo>
                    <a:close/>
                    <a:moveTo>
                      <a:pt x="172" y="1"/>
                    </a:moveTo>
                    <a:cubicBezTo>
                      <a:pt x="126" y="1"/>
                      <a:pt x="79" y="20"/>
                      <a:pt x="46" y="53"/>
                    </a:cubicBezTo>
                    <a:cubicBezTo>
                      <a:pt x="7" y="106"/>
                      <a:pt x="0" y="166"/>
                      <a:pt x="27" y="219"/>
                    </a:cubicBezTo>
                    <a:cubicBezTo>
                      <a:pt x="40" y="252"/>
                      <a:pt x="66" y="285"/>
                      <a:pt x="99" y="311"/>
                    </a:cubicBezTo>
                    <a:cubicBezTo>
                      <a:pt x="146" y="348"/>
                      <a:pt x="201" y="372"/>
                      <a:pt x="263" y="376"/>
                    </a:cubicBezTo>
                    <a:lnTo>
                      <a:pt x="263" y="376"/>
                    </a:lnTo>
                    <a:cubicBezTo>
                      <a:pt x="273" y="396"/>
                      <a:pt x="295" y="410"/>
                      <a:pt x="317" y="410"/>
                    </a:cubicBezTo>
                    <a:cubicBezTo>
                      <a:pt x="323" y="411"/>
                      <a:pt x="328" y="411"/>
                      <a:pt x="333" y="411"/>
                    </a:cubicBezTo>
                    <a:cubicBezTo>
                      <a:pt x="417" y="411"/>
                      <a:pt x="475" y="313"/>
                      <a:pt x="469" y="238"/>
                    </a:cubicBezTo>
                    <a:cubicBezTo>
                      <a:pt x="462" y="146"/>
                      <a:pt x="396" y="73"/>
                      <a:pt x="317" y="40"/>
                    </a:cubicBezTo>
                    <a:cubicBezTo>
                      <a:pt x="271" y="14"/>
                      <a:pt x="225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37"/>
              <p:cNvSpPr/>
              <p:nvPr/>
            </p:nvSpPr>
            <p:spPr>
              <a:xfrm>
                <a:off x="3973740" y="2235190"/>
                <a:ext cx="10166" cy="9232"/>
              </a:xfrm>
              <a:custGeom>
                <a:rect b="b" l="l" r="r" t="t"/>
                <a:pathLst>
                  <a:path extrusionOk="0" h="267" w="294">
                    <a:moveTo>
                      <a:pt x="119" y="132"/>
                    </a:moveTo>
                    <a:lnTo>
                      <a:pt x="123" y="133"/>
                    </a:lnTo>
                    <a:lnTo>
                      <a:pt x="123" y="133"/>
                    </a:lnTo>
                    <a:lnTo>
                      <a:pt x="123" y="134"/>
                    </a:lnTo>
                    <a:lnTo>
                      <a:pt x="123" y="134"/>
                    </a:lnTo>
                    <a:cubicBezTo>
                      <a:pt x="122" y="133"/>
                      <a:pt x="121" y="133"/>
                      <a:pt x="119" y="132"/>
                    </a:cubicBezTo>
                    <a:close/>
                    <a:moveTo>
                      <a:pt x="124" y="134"/>
                    </a:moveTo>
                    <a:lnTo>
                      <a:pt x="137" y="138"/>
                    </a:lnTo>
                    <a:lnTo>
                      <a:pt x="137" y="138"/>
                    </a:lnTo>
                    <a:cubicBezTo>
                      <a:pt x="133" y="138"/>
                      <a:pt x="129" y="136"/>
                      <a:pt x="124" y="134"/>
                    </a:cubicBezTo>
                    <a:lnTo>
                      <a:pt x="124" y="134"/>
                    </a:lnTo>
                    <a:lnTo>
                      <a:pt x="124" y="134"/>
                    </a:lnTo>
                    <a:close/>
                    <a:moveTo>
                      <a:pt x="139" y="0"/>
                    </a:moveTo>
                    <a:cubicBezTo>
                      <a:pt x="99" y="0"/>
                      <a:pt x="66" y="13"/>
                      <a:pt x="40" y="40"/>
                    </a:cubicBezTo>
                    <a:cubicBezTo>
                      <a:pt x="20" y="66"/>
                      <a:pt x="0" y="106"/>
                      <a:pt x="7" y="145"/>
                    </a:cubicBezTo>
                    <a:cubicBezTo>
                      <a:pt x="7" y="165"/>
                      <a:pt x="14" y="185"/>
                      <a:pt x="27" y="205"/>
                    </a:cubicBezTo>
                    <a:cubicBezTo>
                      <a:pt x="40" y="218"/>
                      <a:pt x="53" y="231"/>
                      <a:pt x="73" y="244"/>
                    </a:cubicBezTo>
                    <a:cubicBezTo>
                      <a:pt x="98" y="259"/>
                      <a:pt x="126" y="267"/>
                      <a:pt x="156" y="267"/>
                    </a:cubicBezTo>
                    <a:cubicBezTo>
                      <a:pt x="165" y="267"/>
                      <a:pt x="175" y="266"/>
                      <a:pt x="185" y="264"/>
                    </a:cubicBezTo>
                    <a:cubicBezTo>
                      <a:pt x="237" y="253"/>
                      <a:pt x="293" y="201"/>
                      <a:pt x="281" y="149"/>
                    </a:cubicBezTo>
                    <a:lnTo>
                      <a:pt x="281" y="149"/>
                    </a:lnTo>
                    <a:cubicBezTo>
                      <a:pt x="284" y="132"/>
                      <a:pt x="284" y="112"/>
                      <a:pt x="284" y="92"/>
                    </a:cubicBezTo>
                    <a:cubicBezTo>
                      <a:pt x="278" y="79"/>
                      <a:pt x="271" y="59"/>
                      <a:pt x="264" y="53"/>
                    </a:cubicBezTo>
                    <a:cubicBezTo>
                      <a:pt x="258" y="40"/>
                      <a:pt x="245" y="33"/>
                      <a:pt x="238" y="33"/>
                    </a:cubicBezTo>
                    <a:cubicBezTo>
                      <a:pt x="233" y="29"/>
                      <a:pt x="227" y="28"/>
                      <a:pt x="221" y="28"/>
                    </a:cubicBezTo>
                    <a:cubicBezTo>
                      <a:pt x="206" y="28"/>
                      <a:pt x="192" y="40"/>
                      <a:pt x="192" y="59"/>
                    </a:cubicBezTo>
                    <a:lnTo>
                      <a:pt x="185" y="73"/>
                    </a:lnTo>
                    <a:cubicBezTo>
                      <a:pt x="185" y="77"/>
                      <a:pt x="185" y="84"/>
                      <a:pt x="185" y="92"/>
                    </a:cubicBezTo>
                    <a:cubicBezTo>
                      <a:pt x="185" y="96"/>
                      <a:pt x="185" y="103"/>
                      <a:pt x="184" y="108"/>
                    </a:cubicBezTo>
                    <a:lnTo>
                      <a:pt x="184" y="108"/>
                    </a:lnTo>
                    <a:lnTo>
                      <a:pt x="185" y="106"/>
                    </a:lnTo>
                    <a:lnTo>
                      <a:pt x="184" y="109"/>
                    </a:lnTo>
                    <a:lnTo>
                      <a:pt x="184" y="109"/>
                    </a:lnTo>
                    <a:cubicBezTo>
                      <a:pt x="184" y="109"/>
                      <a:pt x="184" y="109"/>
                      <a:pt x="184" y="109"/>
                    </a:cubicBezTo>
                    <a:lnTo>
                      <a:pt x="184" y="109"/>
                    </a:lnTo>
                    <a:cubicBezTo>
                      <a:pt x="184" y="109"/>
                      <a:pt x="184" y="109"/>
                      <a:pt x="184" y="108"/>
                    </a:cubicBezTo>
                    <a:lnTo>
                      <a:pt x="184" y="108"/>
                    </a:lnTo>
                    <a:lnTo>
                      <a:pt x="183" y="109"/>
                    </a:lnTo>
                    <a:lnTo>
                      <a:pt x="183" y="109"/>
                    </a:lnTo>
                    <a:cubicBezTo>
                      <a:pt x="183" y="109"/>
                      <a:pt x="184" y="109"/>
                      <a:pt x="184" y="109"/>
                    </a:cubicBezTo>
                    <a:lnTo>
                      <a:pt x="184" y="109"/>
                    </a:lnTo>
                    <a:cubicBezTo>
                      <a:pt x="183" y="113"/>
                      <a:pt x="181" y="116"/>
                      <a:pt x="179" y="119"/>
                    </a:cubicBezTo>
                    <a:lnTo>
                      <a:pt x="183" y="109"/>
                    </a:lnTo>
                    <a:lnTo>
                      <a:pt x="183" y="109"/>
                    </a:lnTo>
                    <a:cubicBezTo>
                      <a:pt x="176" y="115"/>
                      <a:pt x="170" y="122"/>
                      <a:pt x="165" y="132"/>
                    </a:cubicBezTo>
                    <a:lnTo>
                      <a:pt x="165" y="132"/>
                    </a:lnTo>
                    <a:lnTo>
                      <a:pt x="165" y="132"/>
                    </a:lnTo>
                    <a:lnTo>
                      <a:pt x="159" y="139"/>
                    </a:lnTo>
                    <a:lnTo>
                      <a:pt x="161" y="134"/>
                    </a:lnTo>
                    <a:lnTo>
                      <a:pt x="161" y="134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2" y="133"/>
                    </a:lnTo>
                    <a:lnTo>
                      <a:pt x="162" y="133"/>
                    </a:lnTo>
                    <a:lnTo>
                      <a:pt x="165" y="125"/>
                    </a:lnTo>
                    <a:lnTo>
                      <a:pt x="157" y="134"/>
                    </a:lnTo>
                    <a:lnTo>
                      <a:pt x="157" y="134"/>
                    </a:lnTo>
                    <a:lnTo>
                      <a:pt x="140" y="138"/>
                    </a:lnTo>
                    <a:lnTo>
                      <a:pt x="140" y="138"/>
                    </a:lnTo>
                    <a:cubicBezTo>
                      <a:pt x="140" y="138"/>
                      <a:pt x="139" y="138"/>
                      <a:pt x="138" y="138"/>
                    </a:cubicBezTo>
                    <a:lnTo>
                      <a:pt x="138" y="138"/>
                    </a:lnTo>
                    <a:lnTo>
                      <a:pt x="122" y="127"/>
                    </a:lnTo>
                    <a:lnTo>
                      <a:pt x="122" y="127"/>
                    </a:lnTo>
                    <a:lnTo>
                      <a:pt x="120" y="121"/>
                    </a:lnTo>
                    <a:lnTo>
                      <a:pt x="120" y="121"/>
                    </a:lnTo>
                    <a:cubicBezTo>
                      <a:pt x="120" y="115"/>
                      <a:pt x="122" y="109"/>
                      <a:pt x="126" y="106"/>
                    </a:cubicBezTo>
                    <a:lnTo>
                      <a:pt x="146" y="99"/>
                    </a:lnTo>
                    <a:lnTo>
                      <a:pt x="139" y="99"/>
                    </a:lnTo>
                    <a:cubicBezTo>
                      <a:pt x="165" y="99"/>
                      <a:pt x="185" y="79"/>
                      <a:pt x="185" y="53"/>
                    </a:cubicBezTo>
                    <a:cubicBezTo>
                      <a:pt x="185" y="40"/>
                      <a:pt x="179" y="26"/>
                      <a:pt x="172" y="20"/>
                    </a:cubicBezTo>
                    <a:cubicBezTo>
                      <a:pt x="159" y="7"/>
                      <a:pt x="152" y="7"/>
                      <a:pt x="139" y="7"/>
                    </a:cubicBez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37"/>
              <p:cNvSpPr/>
              <p:nvPr/>
            </p:nvSpPr>
            <p:spPr>
              <a:xfrm>
                <a:off x="3990406" y="2227133"/>
                <a:ext cx="16009" cy="13554"/>
              </a:xfrm>
              <a:custGeom>
                <a:rect b="b" l="l" r="r" t="t"/>
                <a:pathLst>
                  <a:path extrusionOk="0" h="392" w="463">
                    <a:moveTo>
                      <a:pt x="135" y="143"/>
                    </a:moveTo>
                    <a:cubicBezTo>
                      <a:pt x="135" y="143"/>
                      <a:pt x="135" y="144"/>
                      <a:pt x="135" y="145"/>
                    </a:cubicBezTo>
                    <a:lnTo>
                      <a:pt x="135" y="145"/>
                    </a:lnTo>
                    <a:cubicBezTo>
                      <a:pt x="134" y="145"/>
                      <a:pt x="133" y="146"/>
                      <a:pt x="132" y="147"/>
                    </a:cubicBezTo>
                    <a:cubicBezTo>
                      <a:pt x="134" y="144"/>
                      <a:pt x="135" y="143"/>
                      <a:pt x="135" y="143"/>
                    </a:cubicBezTo>
                    <a:close/>
                    <a:moveTo>
                      <a:pt x="134" y="150"/>
                    </a:moveTo>
                    <a:lnTo>
                      <a:pt x="135" y="151"/>
                    </a:lnTo>
                    <a:lnTo>
                      <a:pt x="135" y="151"/>
                    </a:lnTo>
                    <a:cubicBezTo>
                      <a:pt x="134" y="152"/>
                      <a:pt x="133" y="153"/>
                      <a:pt x="132" y="154"/>
                    </a:cubicBezTo>
                    <a:cubicBezTo>
                      <a:pt x="132" y="154"/>
                      <a:pt x="133" y="152"/>
                      <a:pt x="134" y="150"/>
                    </a:cubicBezTo>
                    <a:close/>
                    <a:moveTo>
                      <a:pt x="205" y="134"/>
                    </a:moveTo>
                    <a:cubicBezTo>
                      <a:pt x="209" y="134"/>
                      <a:pt x="217" y="137"/>
                      <a:pt x="215" y="137"/>
                    </a:cubicBezTo>
                    <a:cubicBezTo>
                      <a:pt x="215" y="137"/>
                      <a:pt x="212" y="136"/>
                      <a:pt x="205" y="134"/>
                    </a:cubicBezTo>
                    <a:lnTo>
                      <a:pt x="205" y="134"/>
                    </a:lnTo>
                    <a:lnTo>
                      <a:pt x="212" y="141"/>
                    </a:lnTo>
                    <a:cubicBezTo>
                      <a:pt x="224" y="141"/>
                      <a:pt x="236" y="146"/>
                      <a:pt x="248" y="147"/>
                    </a:cubicBezTo>
                    <a:lnTo>
                      <a:pt x="248" y="147"/>
                    </a:lnTo>
                    <a:cubicBezTo>
                      <a:pt x="251" y="149"/>
                      <a:pt x="255" y="151"/>
                      <a:pt x="258" y="154"/>
                    </a:cubicBezTo>
                    <a:lnTo>
                      <a:pt x="271" y="167"/>
                    </a:lnTo>
                    <a:cubicBezTo>
                      <a:pt x="273" y="168"/>
                      <a:pt x="274" y="168"/>
                      <a:pt x="275" y="168"/>
                    </a:cubicBezTo>
                    <a:cubicBezTo>
                      <a:pt x="277" y="168"/>
                      <a:pt x="265" y="159"/>
                      <a:pt x="268" y="159"/>
                    </a:cubicBezTo>
                    <a:lnTo>
                      <a:pt x="268" y="159"/>
                    </a:lnTo>
                    <a:cubicBezTo>
                      <a:pt x="268" y="159"/>
                      <a:pt x="269" y="159"/>
                      <a:pt x="271" y="160"/>
                    </a:cubicBezTo>
                    <a:lnTo>
                      <a:pt x="278" y="167"/>
                    </a:lnTo>
                    <a:lnTo>
                      <a:pt x="284" y="174"/>
                    </a:lnTo>
                    <a:lnTo>
                      <a:pt x="284" y="174"/>
                    </a:lnTo>
                    <a:lnTo>
                      <a:pt x="284" y="174"/>
                    </a:lnTo>
                    <a:cubicBezTo>
                      <a:pt x="288" y="177"/>
                      <a:pt x="290" y="181"/>
                      <a:pt x="289" y="181"/>
                    </a:cubicBezTo>
                    <a:cubicBezTo>
                      <a:pt x="289" y="181"/>
                      <a:pt x="287" y="179"/>
                      <a:pt x="284" y="174"/>
                    </a:cubicBezTo>
                    <a:lnTo>
                      <a:pt x="284" y="174"/>
                    </a:lnTo>
                    <a:lnTo>
                      <a:pt x="291" y="187"/>
                    </a:lnTo>
                    <a:cubicBezTo>
                      <a:pt x="291" y="187"/>
                      <a:pt x="295" y="198"/>
                      <a:pt x="296" y="198"/>
                    </a:cubicBezTo>
                    <a:cubicBezTo>
                      <a:pt x="297" y="198"/>
                      <a:pt x="297" y="197"/>
                      <a:pt x="297" y="193"/>
                    </a:cubicBezTo>
                    <a:lnTo>
                      <a:pt x="297" y="207"/>
                    </a:lnTo>
                    <a:lnTo>
                      <a:pt x="291" y="220"/>
                    </a:lnTo>
                    <a:lnTo>
                      <a:pt x="291" y="226"/>
                    </a:lnTo>
                    <a:cubicBezTo>
                      <a:pt x="293" y="219"/>
                      <a:pt x="295" y="216"/>
                      <a:pt x="296" y="216"/>
                    </a:cubicBezTo>
                    <a:lnTo>
                      <a:pt x="296" y="216"/>
                    </a:lnTo>
                    <a:cubicBezTo>
                      <a:pt x="296" y="216"/>
                      <a:pt x="295" y="222"/>
                      <a:pt x="291" y="226"/>
                    </a:cubicBezTo>
                    <a:lnTo>
                      <a:pt x="278" y="240"/>
                    </a:lnTo>
                    <a:cubicBezTo>
                      <a:pt x="283" y="234"/>
                      <a:pt x="285" y="232"/>
                      <a:pt x="286" y="232"/>
                    </a:cubicBezTo>
                    <a:lnTo>
                      <a:pt x="286" y="232"/>
                    </a:lnTo>
                    <a:cubicBezTo>
                      <a:pt x="286" y="232"/>
                      <a:pt x="284" y="236"/>
                      <a:pt x="284" y="240"/>
                    </a:cubicBezTo>
                    <a:lnTo>
                      <a:pt x="278" y="246"/>
                    </a:lnTo>
                    <a:lnTo>
                      <a:pt x="271" y="253"/>
                    </a:lnTo>
                    <a:lnTo>
                      <a:pt x="258" y="259"/>
                    </a:lnTo>
                    <a:cubicBezTo>
                      <a:pt x="264" y="253"/>
                      <a:pt x="271" y="253"/>
                      <a:pt x="264" y="253"/>
                    </a:cubicBezTo>
                    <a:lnTo>
                      <a:pt x="251" y="259"/>
                    </a:lnTo>
                    <a:cubicBezTo>
                      <a:pt x="246" y="262"/>
                      <a:pt x="240" y="265"/>
                      <a:pt x="235" y="268"/>
                    </a:cubicBezTo>
                    <a:lnTo>
                      <a:pt x="235" y="268"/>
                    </a:lnTo>
                    <a:cubicBezTo>
                      <a:pt x="225" y="263"/>
                      <a:pt x="217" y="258"/>
                      <a:pt x="212" y="253"/>
                    </a:cubicBezTo>
                    <a:lnTo>
                      <a:pt x="212" y="253"/>
                    </a:lnTo>
                    <a:cubicBezTo>
                      <a:pt x="213" y="254"/>
                      <a:pt x="213" y="255"/>
                      <a:pt x="213" y="255"/>
                    </a:cubicBezTo>
                    <a:cubicBezTo>
                      <a:pt x="213" y="255"/>
                      <a:pt x="204" y="246"/>
                      <a:pt x="198" y="246"/>
                    </a:cubicBezTo>
                    <a:lnTo>
                      <a:pt x="179" y="226"/>
                    </a:lnTo>
                    <a:lnTo>
                      <a:pt x="172" y="213"/>
                    </a:lnTo>
                    <a:lnTo>
                      <a:pt x="165" y="200"/>
                    </a:lnTo>
                    <a:cubicBezTo>
                      <a:pt x="152" y="187"/>
                      <a:pt x="146" y="174"/>
                      <a:pt x="139" y="160"/>
                    </a:cubicBezTo>
                    <a:lnTo>
                      <a:pt x="135" y="152"/>
                    </a:lnTo>
                    <a:lnTo>
                      <a:pt x="139" y="147"/>
                    </a:lnTo>
                    <a:lnTo>
                      <a:pt x="139" y="141"/>
                    </a:lnTo>
                    <a:lnTo>
                      <a:pt x="159" y="141"/>
                    </a:lnTo>
                    <a:lnTo>
                      <a:pt x="165" y="134"/>
                    </a:lnTo>
                    <a:close/>
                    <a:moveTo>
                      <a:pt x="196" y="1"/>
                    </a:moveTo>
                    <a:cubicBezTo>
                      <a:pt x="158" y="1"/>
                      <a:pt x="120" y="7"/>
                      <a:pt x="86" y="22"/>
                    </a:cubicBezTo>
                    <a:cubicBezTo>
                      <a:pt x="40" y="48"/>
                      <a:pt x="0" y="88"/>
                      <a:pt x="0" y="141"/>
                    </a:cubicBezTo>
                    <a:cubicBezTo>
                      <a:pt x="0" y="193"/>
                      <a:pt x="33" y="246"/>
                      <a:pt x="66" y="286"/>
                    </a:cubicBezTo>
                    <a:cubicBezTo>
                      <a:pt x="107" y="327"/>
                      <a:pt x="161" y="355"/>
                      <a:pt x="220" y="368"/>
                    </a:cubicBezTo>
                    <a:lnTo>
                      <a:pt x="220" y="368"/>
                    </a:lnTo>
                    <a:cubicBezTo>
                      <a:pt x="236" y="380"/>
                      <a:pt x="257" y="387"/>
                      <a:pt x="278" y="391"/>
                    </a:cubicBezTo>
                    <a:cubicBezTo>
                      <a:pt x="304" y="391"/>
                      <a:pt x="330" y="385"/>
                      <a:pt x="350" y="372"/>
                    </a:cubicBezTo>
                    <a:cubicBezTo>
                      <a:pt x="390" y="345"/>
                      <a:pt x="416" y="306"/>
                      <a:pt x="430" y="266"/>
                    </a:cubicBezTo>
                    <a:cubicBezTo>
                      <a:pt x="463" y="174"/>
                      <a:pt x="416" y="81"/>
                      <a:pt x="337" y="35"/>
                    </a:cubicBezTo>
                    <a:cubicBezTo>
                      <a:pt x="296" y="12"/>
                      <a:pt x="246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37"/>
              <p:cNvSpPr/>
              <p:nvPr/>
            </p:nvSpPr>
            <p:spPr>
              <a:xfrm>
                <a:off x="3994728" y="2238821"/>
                <a:ext cx="10996" cy="10581"/>
              </a:xfrm>
              <a:custGeom>
                <a:rect b="b" l="l" r="r" t="t"/>
                <a:pathLst>
                  <a:path extrusionOk="0" h="306" w="318">
                    <a:moveTo>
                      <a:pt x="160" y="120"/>
                    </a:moveTo>
                    <a:cubicBezTo>
                      <a:pt x="163" y="124"/>
                      <a:pt x="166" y="129"/>
                      <a:pt x="166" y="133"/>
                    </a:cubicBezTo>
                    <a:lnTo>
                      <a:pt x="160" y="120"/>
                    </a:lnTo>
                    <a:close/>
                    <a:moveTo>
                      <a:pt x="166" y="133"/>
                    </a:moveTo>
                    <a:cubicBezTo>
                      <a:pt x="166" y="133"/>
                      <a:pt x="167" y="134"/>
                      <a:pt x="168" y="135"/>
                    </a:cubicBezTo>
                    <a:lnTo>
                      <a:pt x="168" y="135"/>
                    </a:lnTo>
                    <a:cubicBezTo>
                      <a:pt x="168" y="134"/>
                      <a:pt x="168" y="134"/>
                      <a:pt x="168" y="133"/>
                    </a:cubicBezTo>
                    <a:lnTo>
                      <a:pt x="168" y="133"/>
                    </a:lnTo>
                    <a:cubicBezTo>
                      <a:pt x="170" y="137"/>
                      <a:pt x="171" y="142"/>
                      <a:pt x="172" y="147"/>
                    </a:cubicBezTo>
                    <a:lnTo>
                      <a:pt x="172" y="147"/>
                    </a:ln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71" y="143"/>
                      <a:pt x="170" y="138"/>
                      <a:pt x="168" y="135"/>
                    </a:cubicBezTo>
                    <a:lnTo>
                      <a:pt x="168" y="135"/>
                    </a:lnTo>
                    <a:cubicBezTo>
                      <a:pt x="167" y="135"/>
                      <a:pt x="167" y="136"/>
                      <a:pt x="167" y="136"/>
                    </a:cubicBezTo>
                    <a:lnTo>
                      <a:pt x="167" y="136"/>
                    </a:lnTo>
                    <a:lnTo>
                      <a:pt x="166" y="133"/>
                    </a:lnTo>
                    <a:close/>
                    <a:moveTo>
                      <a:pt x="126" y="166"/>
                    </a:moveTo>
                    <a:lnTo>
                      <a:pt x="137" y="171"/>
                    </a:lnTo>
                    <a:lnTo>
                      <a:pt x="137" y="171"/>
                    </a:lnTo>
                    <a:cubicBezTo>
                      <a:pt x="133" y="170"/>
                      <a:pt x="129" y="168"/>
                      <a:pt x="126" y="166"/>
                    </a:cubicBezTo>
                    <a:lnTo>
                      <a:pt x="126" y="166"/>
                    </a:lnTo>
                    <a:lnTo>
                      <a:pt x="126" y="166"/>
                    </a:lnTo>
                    <a:close/>
                    <a:moveTo>
                      <a:pt x="167" y="136"/>
                    </a:moveTo>
                    <a:lnTo>
                      <a:pt x="171" y="149"/>
                    </a:ln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72" y="149"/>
                      <a:pt x="172" y="151"/>
                      <a:pt x="172" y="152"/>
                    </a:cubicBezTo>
                    <a:lnTo>
                      <a:pt x="172" y="152"/>
                    </a:lnTo>
                    <a:lnTo>
                      <a:pt x="171" y="149"/>
                    </a:lnTo>
                    <a:lnTo>
                      <a:pt x="168" y="159"/>
                    </a:lnTo>
                    <a:lnTo>
                      <a:pt x="164" y="166"/>
                    </a:lnTo>
                    <a:lnTo>
                      <a:pt x="164" y="166"/>
                    </a:lnTo>
                    <a:cubicBezTo>
                      <a:pt x="163" y="166"/>
                      <a:pt x="162" y="167"/>
                      <a:pt x="161" y="167"/>
                    </a:cubicBezTo>
                    <a:lnTo>
                      <a:pt x="161" y="167"/>
                    </a:lnTo>
                    <a:lnTo>
                      <a:pt x="163" y="167"/>
                    </a:lnTo>
                    <a:lnTo>
                      <a:pt x="163" y="167"/>
                    </a:lnTo>
                    <a:lnTo>
                      <a:pt x="163" y="167"/>
                    </a:lnTo>
                    <a:lnTo>
                      <a:pt x="163" y="167"/>
                    </a:lnTo>
                    <a:cubicBezTo>
                      <a:pt x="159" y="169"/>
                      <a:pt x="156" y="170"/>
                      <a:pt x="153" y="171"/>
                    </a:cubicBezTo>
                    <a:lnTo>
                      <a:pt x="153" y="171"/>
                    </a:lnTo>
                    <a:cubicBezTo>
                      <a:pt x="156" y="170"/>
                      <a:pt x="158" y="169"/>
                      <a:pt x="161" y="167"/>
                    </a:cubicBezTo>
                    <a:lnTo>
                      <a:pt x="161" y="167"/>
                    </a:lnTo>
                    <a:lnTo>
                      <a:pt x="147" y="172"/>
                    </a:lnTo>
                    <a:lnTo>
                      <a:pt x="147" y="172"/>
                    </a:lnTo>
                    <a:cubicBezTo>
                      <a:pt x="149" y="172"/>
                      <a:pt x="151" y="171"/>
                      <a:pt x="153" y="171"/>
                    </a:cubicBezTo>
                    <a:lnTo>
                      <a:pt x="153" y="171"/>
                    </a:lnTo>
                    <a:cubicBezTo>
                      <a:pt x="151" y="172"/>
                      <a:pt x="149" y="172"/>
                      <a:pt x="147" y="172"/>
                    </a:cubicBezTo>
                    <a:lnTo>
                      <a:pt x="147" y="172"/>
                    </a:lnTo>
                    <a:cubicBezTo>
                      <a:pt x="147" y="172"/>
                      <a:pt x="147" y="172"/>
                      <a:pt x="146" y="172"/>
                    </a:cubicBezTo>
                    <a:lnTo>
                      <a:pt x="146" y="172"/>
                    </a:lnTo>
                    <a:lnTo>
                      <a:pt x="147" y="172"/>
                    </a:lnTo>
                    <a:lnTo>
                      <a:pt x="147" y="172"/>
                    </a:lnTo>
                    <a:cubicBezTo>
                      <a:pt x="146" y="172"/>
                      <a:pt x="146" y="172"/>
                      <a:pt x="145" y="172"/>
                    </a:cubicBezTo>
                    <a:lnTo>
                      <a:pt x="145" y="172"/>
                    </a:lnTo>
                    <a:cubicBezTo>
                      <a:pt x="143" y="172"/>
                      <a:pt x="140" y="172"/>
                      <a:pt x="138" y="171"/>
                    </a:cubicBezTo>
                    <a:lnTo>
                      <a:pt x="138" y="171"/>
                    </a:lnTo>
                    <a:lnTo>
                      <a:pt x="128" y="165"/>
                    </a:lnTo>
                    <a:lnTo>
                      <a:pt x="128" y="165"/>
                    </a:lnTo>
                    <a:cubicBezTo>
                      <a:pt x="139" y="163"/>
                      <a:pt x="149" y="158"/>
                      <a:pt x="159" y="153"/>
                    </a:cubicBezTo>
                    <a:cubicBezTo>
                      <a:pt x="162" y="147"/>
                      <a:pt x="165" y="142"/>
                      <a:pt x="167" y="136"/>
                    </a:cubicBezTo>
                    <a:close/>
                    <a:moveTo>
                      <a:pt x="179" y="1"/>
                    </a:moveTo>
                    <a:cubicBezTo>
                      <a:pt x="159" y="1"/>
                      <a:pt x="139" y="7"/>
                      <a:pt x="126" y="27"/>
                    </a:cubicBezTo>
                    <a:cubicBezTo>
                      <a:pt x="122" y="36"/>
                      <a:pt x="120" y="45"/>
                      <a:pt x="120" y="53"/>
                    </a:cubicBezTo>
                    <a:lnTo>
                      <a:pt x="120" y="53"/>
                    </a:lnTo>
                    <a:cubicBezTo>
                      <a:pt x="120" y="53"/>
                      <a:pt x="120" y="53"/>
                      <a:pt x="120" y="53"/>
                    </a:cubicBezTo>
                    <a:cubicBezTo>
                      <a:pt x="80" y="53"/>
                      <a:pt x="47" y="73"/>
                      <a:pt x="27" y="106"/>
                    </a:cubicBezTo>
                    <a:cubicBezTo>
                      <a:pt x="7" y="133"/>
                      <a:pt x="1" y="166"/>
                      <a:pt x="7" y="199"/>
                    </a:cubicBezTo>
                    <a:cubicBezTo>
                      <a:pt x="26" y="261"/>
                      <a:pt x="79" y="305"/>
                      <a:pt x="140" y="305"/>
                    </a:cubicBezTo>
                    <a:cubicBezTo>
                      <a:pt x="144" y="305"/>
                      <a:pt x="148" y="305"/>
                      <a:pt x="153" y="304"/>
                    </a:cubicBezTo>
                    <a:cubicBezTo>
                      <a:pt x="212" y="304"/>
                      <a:pt x="272" y="271"/>
                      <a:pt x="298" y="219"/>
                    </a:cubicBezTo>
                    <a:cubicBezTo>
                      <a:pt x="311" y="192"/>
                      <a:pt x="318" y="166"/>
                      <a:pt x="318" y="133"/>
                    </a:cubicBezTo>
                    <a:cubicBezTo>
                      <a:pt x="311" y="120"/>
                      <a:pt x="311" y="106"/>
                      <a:pt x="305" y="86"/>
                    </a:cubicBezTo>
                    <a:cubicBezTo>
                      <a:pt x="305" y="80"/>
                      <a:pt x="298" y="73"/>
                      <a:pt x="291" y="67"/>
                    </a:cubicBezTo>
                    <a:cubicBezTo>
                      <a:pt x="285" y="53"/>
                      <a:pt x="278" y="47"/>
                      <a:pt x="272" y="40"/>
                    </a:cubicBezTo>
                    <a:cubicBezTo>
                      <a:pt x="258" y="27"/>
                      <a:pt x="245" y="20"/>
                      <a:pt x="232" y="14"/>
                    </a:cubicBezTo>
                    <a:cubicBezTo>
                      <a:pt x="219" y="1"/>
                      <a:pt x="199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6" name="Google Shape;2636;p37"/>
              <p:cNvSpPr/>
              <p:nvPr/>
            </p:nvSpPr>
            <p:spPr>
              <a:xfrm>
                <a:off x="4008421" y="2231732"/>
                <a:ext cx="15110" cy="11998"/>
              </a:xfrm>
              <a:custGeom>
                <a:rect b="b" l="l" r="r" t="t"/>
                <a:pathLst>
                  <a:path extrusionOk="0" h="347" w="437">
                    <a:moveTo>
                      <a:pt x="286" y="197"/>
                    </a:moveTo>
                    <a:cubicBezTo>
                      <a:pt x="287" y="197"/>
                      <a:pt x="286" y="198"/>
                      <a:pt x="285" y="199"/>
                    </a:cubicBezTo>
                    <a:lnTo>
                      <a:pt x="278" y="206"/>
                    </a:lnTo>
                    <a:cubicBezTo>
                      <a:pt x="273" y="206"/>
                      <a:pt x="272" y="202"/>
                      <a:pt x="277" y="200"/>
                    </a:cubicBezTo>
                    <a:lnTo>
                      <a:pt x="277" y="200"/>
                    </a:lnTo>
                    <a:cubicBezTo>
                      <a:pt x="277" y="201"/>
                      <a:pt x="277" y="201"/>
                      <a:pt x="277" y="201"/>
                    </a:cubicBezTo>
                    <a:cubicBezTo>
                      <a:pt x="278" y="201"/>
                      <a:pt x="279" y="200"/>
                      <a:pt x="281" y="199"/>
                    </a:cubicBezTo>
                    <a:lnTo>
                      <a:pt x="281" y="199"/>
                    </a:lnTo>
                    <a:cubicBezTo>
                      <a:pt x="282" y="199"/>
                      <a:pt x="284" y="199"/>
                      <a:pt x="285" y="199"/>
                    </a:cubicBezTo>
                    <a:lnTo>
                      <a:pt x="282" y="199"/>
                    </a:lnTo>
                    <a:cubicBezTo>
                      <a:pt x="283" y="198"/>
                      <a:pt x="284" y="198"/>
                      <a:pt x="285" y="197"/>
                    </a:cubicBezTo>
                    <a:lnTo>
                      <a:pt x="285" y="197"/>
                    </a:lnTo>
                    <a:lnTo>
                      <a:pt x="285" y="199"/>
                    </a:lnTo>
                    <a:cubicBezTo>
                      <a:pt x="285" y="198"/>
                      <a:pt x="285" y="198"/>
                      <a:pt x="285" y="197"/>
                    </a:cubicBezTo>
                    <a:lnTo>
                      <a:pt x="285" y="197"/>
                    </a:lnTo>
                    <a:cubicBezTo>
                      <a:pt x="285" y="197"/>
                      <a:pt x="285" y="197"/>
                      <a:pt x="285" y="197"/>
                    </a:cubicBezTo>
                    <a:lnTo>
                      <a:pt x="285" y="197"/>
                    </a:lnTo>
                    <a:cubicBezTo>
                      <a:pt x="285" y="198"/>
                      <a:pt x="285" y="199"/>
                      <a:pt x="285" y="199"/>
                    </a:cubicBezTo>
                    <a:cubicBezTo>
                      <a:pt x="285" y="199"/>
                      <a:pt x="285" y="198"/>
                      <a:pt x="286" y="197"/>
                    </a:cubicBezTo>
                    <a:lnTo>
                      <a:pt x="286" y="197"/>
                    </a:lnTo>
                    <a:cubicBezTo>
                      <a:pt x="286" y="197"/>
                      <a:pt x="286" y="197"/>
                      <a:pt x="286" y="197"/>
                    </a:cubicBezTo>
                    <a:close/>
                    <a:moveTo>
                      <a:pt x="239" y="146"/>
                    </a:moveTo>
                    <a:lnTo>
                      <a:pt x="258" y="153"/>
                    </a:lnTo>
                    <a:lnTo>
                      <a:pt x="272" y="166"/>
                    </a:lnTo>
                    <a:lnTo>
                      <a:pt x="284" y="179"/>
                    </a:lnTo>
                    <a:lnTo>
                      <a:pt x="284" y="179"/>
                    </a:lnTo>
                    <a:cubicBezTo>
                      <a:pt x="284" y="177"/>
                      <a:pt x="283" y="175"/>
                      <a:pt x="283" y="175"/>
                    </a:cubicBezTo>
                    <a:lnTo>
                      <a:pt x="283" y="175"/>
                    </a:lnTo>
                    <a:cubicBezTo>
                      <a:pt x="283" y="175"/>
                      <a:pt x="284" y="177"/>
                      <a:pt x="285" y="179"/>
                    </a:cubicBezTo>
                    <a:lnTo>
                      <a:pt x="285" y="179"/>
                    </a:lnTo>
                    <a:lnTo>
                      <a:pt x="284" y="179"/>
                    </a:lnTo>
                    <a:lnTo>
                      <a:pt x="284" y="179"/>
                    </a:lnTo>
                    <a:cubicBezTo>
                      <a:pt x="285" y="179"/>
                      <a:pt x="285" y="180"/>
                      <a:pt x="285" y="180"/>
                    </a:cubicBezTo>
                    <a:lnTo>
                      <a:pt x="285" y="180"/>
                    </a:lnTo>
                    <a:lnTo>
                      <a:pt x="285" y="179"/>
                    </a:lnTo>
                    <a:lnTo>
                      <a:pt x="285" y="180"/>
                    </a:lnTo>
                    <a:lnTo>
                      <a:pt x="285" y="180"/>
                    </a:lnTo>
                    <a:cubicBezTo>
                      <a:pt x="285" y="180"/>
                      <a:pt x="285" y="180"/>
                      <a:pt x="285" y="181"/>
                    </a:cubicBezTo>
                    <a:lnTo>
                      <a:pt x="285" y="181"/>
                    </a:lnTo>
                    <a:cubicBezTo>
                      <a:pt x="285" y="180"/>
                      <a:pt x="285" y="180"/>
                      <a:pt x="285" y="180"/>
                    </a:cubicBezTo>
                    <a:lnTo>
                      <a:pt x="285" y="180"/>
                    </a:lnTo>
                    <a:lnTo>
                      <a:pt x="285" y="186"/>
                    </a:lnTo>
                    <a:cubicBezTo>
                      <a:pt x="286" y="187"/>
                      <a:pt x="286" y="187"/>
                      <a:pt x="286" y="187"/>
                    </a:cubicBezTo>
                    <a:cubicBezTo>
                      <a:pt x="287" y="187"/>
                      <a:pt x="287" y="185"/>
                      <a:pt x="286" y="184"/>
                    </a:cubicBezTo>
                    <a:lnTo>
                      <a:pt x="286" y="184"/>
                    </a:lnTo>
                    <a:cubicBezTo>
                      <a:pt x="286" y="183"/>
                      <a:pt x="287" y="183"/>
                      <a:pt x="287" y="183"/>
                    </a:cubicBezTo>
                    <a:lnTo>
                      <a:pt x="287" y="183"/>
                    </a:lnTo>
                    <a:lnTo>
                      <a:pt x="288" y="185"/>
                    </a:lnTo>
                    <a:lnTo>
                      <a:pt x="288" y="185"/>
                    </a:lnTo>
                    <a:cubicBezTo>
                      <a:pt x="288" y="186"/>
                      <a:pt x="287" y="187"/>
                      <a:pt x="287" y="189"/>
                    </a:cubicBezTo>
                    <a:lnTo>
                      <a:pt x="287" y="189"/>
                    </a:lnTo>
                    <a:cubicBezTo>
                      <a:pt x="287" y="188"/>
                      <a:pt x="288" y="188"/>
                      <a:pt x="288" y="188"/>
                    </a:cubicBezTo>
                    <a:lnTo>
                      <a:pt x="288" y="188"/>
                    </a:lnTo>
                    <a:cubicBezTo>
                      <a:pt x="288" y="188"/>
                      <a:pt x="288" y="189"/>
                      <a:pt x="287" y="190"/>
                    </a:cubicBezTo>
                    <a:lnTo>
                      <a:pt x="287" y="190"/>
                    </a:lnTo>
                    <a:cubicBezTo>
                      <a:pt x="287" y="190"/>
                      <a:pt x="287" y="189"/>
                      <a:pt x="287" y="189"/>
                    </a:cubicBezTo>
                    <a:lnTo>
                      <a:pt x="287" y="189"/>
                    </a:lnTo>
                    <a:cubicBezTo>
                      <a:pt x="287" y="189"/>
                      <a:pt x="286" y="190"/>
                      <a:pt x="286" y="191"/>
                    </a:cubicBezTo>
                    <a:lnTo>
                      <a:pt x="286" y="191"/>
                    </a:lnTo>
                    <a:cubicBezTo>
                      <a:pt x="286" y="191"/>
                      <a:pt x="287" y="191"/>
                      <a:pt x="287" y="190"/>
                    </a:cubicBezTo>
                    <a:lnTo>
                      <a:pt x="287" y="190"/>
                    </a:lnTo>
                    <a:cubicBezTo>
                      <a:pt x="287" y="190"/>
                      <a:pt x="287" y="191"/>
                      <a:pt x="287" y="191"/>
                    </a:cubicBezTo>
                    <a:lnTo>
                      <a:pt x="287" y="191"/>
                    </a:lnTo>
                    <a:cubicBezTo>
                      <a:pt x="286" y="191"/>
                      <a:pt x="286" y="191"/>
                      <a:pt x="286" y="192"/>
                    </a:cubicBezTo>
                    <a:lnTo>
                      <a:pt x="286" y="192"/>
                    </a:lnTo>
                    <a:cubicBezTo>
                      <a:pt x="286" y="192"/>
                      <a:pt x="286" y="191"/>
                      <a:pt x="286" y="191"/>
                    </a:cubicBezTo>
                    <a:lnTo>
                      <a:pt x="286" y="191"/>
                    </a:lnTo>
                    <a:cubicBezTo>
                      <a:pt x="286" y="192"/>
                      <a:pt x="285" y="192"/>
                      <a:pt x="285" y="192"/>
                    </a:cubicBezTo>
                    <a:lnTo>
                      <a:pt x="278" y="199"/>
                    </a:lnTo>
                    <a:cubicBezTo>
                      <a:pt x="260" y="205"/>
                      <a:pt x="248" y="211"/>
                      <a:pt x="235" y="222"/>
                    </a:cubicBezTo>
                    <a:lnTo>
                      <a:pt x="235" y="222"/>
                    </a:lnTo>
                    <a:cubicBezTo>
                      <a:pt x="230" y="219"/>
                      <a:pt x="226" y="216"/>
                      <a:pt x="219" y="212"/>
                    </a:cubicBezTo>
                    <a:lnTo>
                      <a:pt x="219" y="212"/>
                    </a:lnTo>
                    <a:cubicBezTo>
                      <a:pt x="222" y="214"/>
                      <a:pt x="223" y="214"/>
                      <a:pt x="223" y="214"/>
                    </a:cubicBezTo>
                    <a:cubicBezTo>
                      <a:pt x="225" y="214"/>
                      <a:pt x="212" y="206"/>
                      <a:pt x="212" y="206"/>
                    </a:cubicBezTo>
                    <a:lnTo>
                      <a:pt x="199" y="192"/>
                    </a:lnTo>
                    <a:cubicBezTo>
                      <a:pt x="184" y="182"/>
                      <a:pt x="172" y="168"/>
                      <a:pt x="159" y="153"/>
                    </a:cubicBezTo>
                    <a:lnTo>
                      <a:pt x="159" y="153"/>
                    </a:lnTo>
                    <a:cubicBezTo>
                      <a:pt x="162" y="153"/>
                      <a:pt x="164" y="153"/>
                      <a:pt x="166" y="153"/>
                    </a:cubicBezTo>
                    <a:lnTo>
                      <a:pt x="186" y="146"/>
                    </a:lnTo>
                    <a:close/>
                    <a:moveTo>
                      <a:pt x="186" y="1"/>
                    </a:moveTo>
                    <a:cubicBezTo>
                      <a:pt x="146" y="8"/>
                      <a:pt x="100" y="14"/>
                      <a:pt x="67" y="34"/>
                    </a:cubicBezTo>
                    <a:cubicBezTo>
                      <a:pt x="27" y="60"/>
                      <a:pt x="1" y="107"/>
                      <a:pt x="8" y="159"/>
                    </a:cubicBezTo>
                    <a:cubicBezTo>
                      <a:pt x="21" y="199"/>
                      <a:pt x="54" y="225"/>
                      <a:pt x="87" y="252"/>
                    </a:cubicBezTo>
                    <a:cubicBezTo>
                      <a:pt x="134" y="283"/>
                      <a:pt x="186" y="311"/>
                      <a:pt x="242" y="327"/>
                    </a:cubicBezTo>
                    <a:lnTo>
                      <a:pt x="242" y="327"/>
                    </a:lnTo>
                    <a:cubicBezTo>
                      <a:pt x="243" y="329"/>
                      <a:pt x="244" y="330"/>
                      <a:pt x="245" y="331"/>
                    </a:cubicBezTo>
                    <a:cubicBezTo>
                      <a:pt x="260" y="342"/>
                      <a:pt x="276" y="346"/>
                      <a:pt x="292" y="346"/>
                    </a:cubicBezTo>
                    <a:cubicBezTo>
                      <a:pt x="326" y="346"/>
                      <a:pt x="361" y="325"/>
                      <a:pt x="384" y="298"/>
                    </a:cubicBezTo>
                    <a:cubicBezTo>
                      <a:pt x="417" y="272"/>
                      <a:pt x="437" y="232"/>
                      <a:pt x="430" y="186"/>
                    </a:cubicBezTo>
                    <a:cubicBezTo>
                      <a:pt x="430" y="107"/>
                      <a:pt x="371" y="41"/>
                      <a:pt x="298" y="14"/>
                    </a:cubicBezTo>
                    <a:cubicBezTo>
                      <a:pt x="265" y="1"/>
                      <a:pt x="219" y="1"/>
                      <a:pt x="1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7" name="Google Shape;2637;p37"/>
              <p:cNvSpPr/>
              <p:nvPr/>
            </p:nvSpPr>
            <p:spPr>
              <a:xfrm>
                <a:off x="4014161" y="2242244"/>
                <a:ext cx="10961" cy="9543"/>
              </a:xfrm>
              <a:custGeom>
                <a:rect b="b" l="l" r="r" t="t"/>
                <a:pathLst>
                  <a:path extrusionOk="0" h="276" w="317">
                    <a:moveTo>
                      <a:pt x="106" y="133"/>
                    </a:moveTo>
                    <a:lnTo>
                      <a:pt x="106" y="133"/>
                    </a:lnTo>
                    <a:cubicBezTo>
                      <a:pt x="110" y="135"/>
                      <a:pt x="114" y="137"/>
                      <a:pt x="118" y="139"/>
                    </a:cubicBezTo>
                    <a:lnTo>
                      <a:pt x="112" y="139"/>
                    </a:lnTo>
                    <a:cubicBezTo>
                      <a:pt x="111" y="138"/>
                      <a:pt x="109" y="136"/>
                      <a:pt x="106" y="133"/>
                    </a:cubicBezTo>
                    <a:close/>
                    <a:moveTo>
                      <a:pt x="132" y="1"/>
                    </a:moveTo>
                    <a:lnTo>
                      <a:pt x="119" y="14"/>
                    </a:lnTo>
                    <a:cubicBezTo>
                      <a:pt x="106" y="14"/>
                      <a:pt x="99" y="21"/>
                      <a:pt x="99" y="27"/>
                    </a:cubicBezTo>
                    <a:cubicBezTo>
                      <a:pt x="96" y="30"/>
                      <a:pt x="93" y="33"/>
                      <a:pt x="91" y="37"/>
                    </a:cubicBezTo>
                    <a:lnTo>
                      <a:pt x="91" y="37"/>
                    </a:lnTo>
                    <a:cubicBezTo>
                      <a:pt x="72" y="41"/>
                      <a:pt x="54" y="52"/>
                      <a:pt x="40" y="67"/>
                    </a:cubicBezTo>
                    <a:cubicBezTo>
                      <a:pt x="20" y="87"/>
                      <a:pt x="7" y="113"/>
                      <a:pt x="0" y="139"/>
                    </a:cubicBezTo>
                    <a:cubicBezTo>
                      <a:pt x="0" y="172"/>
                      <a:pt x="13" y="205"/>
                      <a:pt x="40" y="225"/>
                    </a:cubicBezTo>
                    <a:cubicBezTo>
                      <a:pt x="59" y="245"/>
                      <a:pt x="86" y="258"/>
                      <a:pt x="112" y="265"/>
                    </a:cubicBezTo>
                    <a:cubicBezTo>
                      <a:pt x="128" y="273"/>
                      <a:pt x="143" y="276"/>
                      <a:pt x="160" y="276"/>
                    </a:cubicBezTo>
                    <a:cubicBezTo>
                      <a:pt x="172" y="276"/>
                      <a:pt x="184" y="274"/>
                      <a:pt x="198" y="271"/>
                    </a:cubicBezTo>
                    <a:cubicBezTo>
                      <a:pt x="225" y="265"/>
                      <a:pt x="258" y="252"/>
                      <a:pt x="277" y="232"/>
                    </a:cubicBezTo>
                    <a:cubicBezTo>
                      <a:pt x="304" y="212"/>
                      <a:pt x="317" y="172"/>
                      <a:pt x="317" y="133"/>
                    </a:cubicBezTo>
                    <a:cubicBezTo>
                      <a:pt x="310" y="113"/>
                      <a:pt x="310" y="93"/>
                      <a:pt x="297" y="73"/>
                    </a:cubicBezTo>
                    <a:cubicBezTo>
                      <a:pt x="284" y="54"/>
                      <a:pt x="271" y="40"/>
                      <a:pt x="251" y="27"/>
                    </a:cubicBezTo>
                    <a:cubicBezTo>
                      <a:pt x="238" y="14"/>
                      <a:pt x="218" y="7"/>
                      <a:pt x="205" y="7"/>
                    </a:cubicBezTo>
                    <a:cubicBezTo>
                      <a:pt x="192" y="1"/>
                      <a:pt x="178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8" name="Google Shape;2638;p37"/>
              <p:cNvSpPr/>
              <p:nvPr/>
            </p:nvSpPr>
            <p:spPr>
              <a:xfrm>
                <a:off x="4029444" y="2233841"/>
                <a:ext cx="15318" cy="11653"/>
              </a:xfrm>
              <a:custGeom>
                <a:rect b="b" l="l" r="r" t="t"/>
                <a:pathLst>
                  <a:path extrusionOk="0" h="337" w="443">
                    <a:moveTo>
                      <a:pt x="185" y="138"/>
                    </a:moveTo>
                    <a:lnTo>
                      <a:pt x="199" y="145"/>
                    </a:lnTo>
                    <a:lnTo>
                      <a:pt x="212" y="151"/>
                    </a:lnTo>
                    <a:lnTo>
                      <a:pt x="225" y="158"/>
                    </a:lnTo>
                    <a:cubicBezTo>
                      <a:pt x="227" y="159"/>
                      <a:pt x="229" y="160"/>
                      <a:pt x="232" y="161"/>
                    </a:cubicBezTo>
                    <a:lnTo>
                      <a:pt x="232" y="161"/>
                    </a:lnTo>
                    <a:cubicBezTo>
                      <a:pt x="212" y="166"/>
                      <a:pt x="194" y="171"/>
                      <a:pt x="172" y="171"/>
                    </a:cubicBezTo>
                    <a:lnTo>
                      <a:pt x="166" y="164"/>
                    </a:lnTo>
                    <a:lnTo>
                      <a:pt x="152" y="164"/>
                    </a:lnTo>
                    <a:lnTo>
                      <a:pt x="146" y="158"/>
                    </a:lnTo>
                    <a:lnTo>
                      <a:pt x="139" y="151"/>
                    </a:lnTo>
                    <a:cubicBezTo>
                      <a:pt x="139" y="150"/>
                      <a:pt x="139" y="148"/>
                      <a:pt x="139" y="145"/>
                    </a:cubicBezTo>
                    <a:lnTo>
                      <a:pt x="140" y="144"/>
                    </a:lnTo>
                    <a:lnTo>
                      <a:pt x="140" y="144"/>
                    </a:lnTo>
                    <a:cubicBezTo>
                      <a:pt x="141" y="144"/>
                      <a:pt x="142" y="145"/>
                      <a:pt x="146" y="145"/>
                    </a:cubicBezTo>
                    <a:cubicBezTo>
                      <a:pt x="146" y="145"/>
                      <a:pt x="154" y="140"/>
                      <a:pt x="154" y="139"/>
                    </a:cubicBezTo>
                    <a:lnTo>
                      <a:pt x="154" y="139"/>
                    </a:lnTo>
                    <a:cubicBezTo>
                      <a:pt x="156" y="138"/>
                      <a:pt x="158" y="138"/>
                      <a:pt x="159" y="138"/>
                    </a:cubicBezTo>
                    <a:close/>
                    <a:moveTo>
                      <a:pt x="278" y="184"/>
                    </a:moveTo>
                    <a:lnTo>
                      <a:pt x="278" y="185"/>
                    </a:lnTo>
                    <a:lnTo>
                      <a:pt x="278" y="185"/>
                    </a:lnTo>
                    <a:cubicBezTo>
                      <a:pt x="281" y="188"/>
                      <a:pt x="283" y="189"/>
                      <a:pt x="282" y="189"/>
                    </a:cubicBezTo>
                    <a:cubicBezTo>
                      <a:pt x="281" y="189"/>
                      <a:pt x="278" y="188"/>
                      <a:pt x="271" y="184"/>
                    </a:cubicBezTo>
                    <a:close/>
                    <a:moveTo>
                      <a:pt x="293" y="200"/>
                    </a:moveTo>
                    <a:lnTo>
                      <a:pt x="298" y="204"/>
                    </a:lnTo>
                    <a:cubicBezTo>
                      <a:pt x="296" y="203"/>
                      <a:pt x="294" y="202"/>
                      <a:pt x="293" y="202"/>
                    </a:cubicBezTo>
                    <a:lnTo>
                      <a:pt x="293" y="202"/>
                    </a:lnTo>
                    <a:cubicBezTo>
                      <a:pt x="293" y="201"/>
                      <a:pt x="293" y="201"/>
                      <a:pt x="293" y="200"/>
                    </a:cubicBezTo>
                    <a:close/>
                    <a:moveTo>
                      <a:pt x="291" y="204"/>
                    </a:moveTo>
                    <a:lnTo>
                      <a:pt x="293" y="206"/>
                    </a:lnTo>
                    <a:lnTo>
                      <a:pt x="293" y="206"/>
                    </a:lnTo>
                    <a:cubicBezTo>
                      <a:pt x="292" y="207"/>
                      <a:pt x="292" y="209"/>
                      <a:pt x="292" y="210"/>
                    </a:cubicBezTo>
                    <a:lnTo>
                      <a:pt x="292" y="210"/>
                    </a:lnTo>
                    <a:cubicBezTo>
                      <a:pt x="291" y="209"/>
                      <a:pt x="291" y="207"/>
                      <a:pt x="291" y="204"/>
                    </a:cubicBezTo>
                    <a:close/>
                    <a:moveTo>
                      <a:pt x="168" y="1"/>
                    </a:moveTo>
                    <a:cubicBezTo>
                      <a:pt x="138" y="1"/>
                      <a:pt x="108" y="8"/>
                      <a:pt x="80" y="26"/>
                    </a:cubicBezTo>
                    <a:cubicBezTo>
                      <a:pt x="47" y="46"/>
                      <a:pt x="20" y="79"/>
                      <a:pt x="14" y="112"/>
                    </a:cubicBezTo>
                    <a:cubicBezTo>
                      <a:pt x="0" y="158"/>
                      <a:pt x="14" y="197"/>
                      <a:pt x="47" y="230"/>
                    </a:cubicBezTo>
                    <a:cubicBezTo>
                      <a:pt x="73" y="257"/>
                      <a:pt x="113" y="270"/>
                      <a:pt x="152" y="270"/>
                    </a:cubicBezTo>
                    <a:cubicBezTo>
                      <a:pt x="199" y="270"/>
                      <a:pt x="238" y="250"/>
                      <a:pt x="278" y="230"/>
                    </a:cubicBezTo>
                    <a:cubicBezTo>
                      <a:pt x="284" y="227"/>
                      <a:pt x="289" y="219"/>
                      <a:pt x="292" y="210"/>
                    </a:cubicBezTo>
                    <a:lnTo>
                      <a:pt x="292" y="210"/>
                    </a:lnTo>
                    <a:cubicBezTo>
                      <a:pt x="292" y="212"/>
                      <a:pt x="292" y="213"/>
                      <a:pt x="293" y="213"/>
                    </a:cubicBezTo>
                    <a:lnTo>
                      <a:pt x="293" y="213"/>
                    </a:lnTo>
                    <a:lnTo>
                      <a:pt x="295" y="208"/>
                    </a:lnTo>
                    <a:lnTo>
                      <a:pt x="295" y="208"/>
                    </a:lnTo>
                    <a:lnTo>
                      <a:pt x="298" y="211"/>
                    </a:lnTo>
                    <a:cubicBezTo>
                      <a:pt x="298" y="213"/>
                      <a:pt x="296" y="215"/>
                      <a:pt x="295" y="215"/>
                    </a:cubicBezTo>
                    <a:cubicBezTo>
                      <a:pt x="294" y="215"/>
                      <a:pt x="294" y="215"/>
                      <a:pt x="293" y="213"/>
                    </a:cubicBezTo>
                    <a:lnTo>
                      <a:pt x="293" y="213"/>
                    </a:lnTo>
                    <a:lnTo>
                      <a:pt x="291" y="217"/>
                    </a:lnTo>
                    <a:cubicBezTo>
                      <a:pt x="291" y="217"/>
                      <a:pt x="288" y="220"/>
                      <a:pt x="290" y="220"/>
                    </a:cubicBezTo>
                    <a:cubicBezTo>
                      <a:pt x="290" y="220"/>
                      <a:pt x="291" y="220"/>
                      <a:pt x="292" y="220"/>
                    </a:cubicBezTo>
                    <a:lnTo>
                      <a:pt x="292" y="220"/>
                    </a:lnTo>
                    <a:cubicBezTo>
                      <a:pt x="288" y="224"/>
                      <a:pt x="283" y="232"/>
                      <a:pt x="278" y="237"/>
                    </a:cubicBezTo>
                    <a:cubicBezTo>
                      <a:pt x="278" y="237"/>
                      <a:pt x="278" y="237"/>
                      <a:pt x="278" y="237"/>
                    </a:cubicBezTo>
                    <a:lnTo>
                      <a:pt x="278" y="237"/>
                    </a:lnTo>
                    <a:cubicBezTo>
                      <a:pt x="278" y="237"/>
                      <a:pt x="278" y="237"/>
                      <a:pt x="278" y="237"/>
                    </a:cubicBezTo>
                    <a:lnTo>
                      <a:pt x="278" y="237"/>
                    </a:lnTo>
                    <a:cubicBezTo>
                      <a:pt x="245" y="264"/>
                      <a:pt x="265" y="323"/>
                      <a:pt x="304" y="336"/>
                    </a:cubicBezTo>
                    <a:lnTo>
                      <a:pt x="357" y="336"/>
                    </a:lnTo>
                    <a:cubicBezTo>
                      <a:pt x="383" y="323"/>
                      <a:pt x="403" y="303"/>
                      <a:pt x="416" y="283"/>
                    </a:cubicBezTo>
                    <a:cubicBezTo>
                      <a:pt x="436" y="250"/>
                      <a:pt x="443" y="211"/>
                      <a:pt x="436" y="178"/>
                    </a:cubicBezTo>
                    <a:cubicBezTo>
                      <a:pt x="423" y="112"/>
                      <a:pt x="364" y="65"/>
                      <a:pt x="304" y="39"/>
                    </a:cubicBezTo>
                    <a:cubicBezTo>
                      <a:pt x="264" y="19"/>
                      <a:pt x="216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37"/>
              <p:cNvSpPr/>
              <p:nvPr/>
            </p:nvSpPr>
            <p:spPr>
              <a:xfrm>
                <a:off x="4033559" y="2242244"/>
                <a:ext cx="12828" cy="12586"/>
              </a:xfrm>
              <a:custGeom>
                <a:rect b="b" l="l" r="r" t="t"/>
                <a:pathLst>
                  <a:path extrusionOk="0" h="364" w="371">
                    <a:moveTo>
                      <a:pt x="158" y="142"/>
                    </a:moveTo>
                    <a:cubicBezTo>
                      <a:pt x="158" y="142"/>
                      <a:pt x="159" y="142"/>
                      <a:pt x="159" y="142"/>
                    </a:cubicBezTo>
                    <a:lnTo>
                      <a:pt x="159" y="142"/>
                    </a:lnTo>
                    <a:lnTo>
                      <a:pt x="152" y="146"/>
                    </a:lnTo>
                    <a:cubicBezTo>
                      <a:pt x="154" y="144"/>
                      <a:pt x="156" y="143"/>
                      <a:pt x="158" y="142"/>
                    </a:cubicBezTo>
                    <a:close/>
                    <a:moveTo>
                      <a:pt x="146" y="153"/>
                    </a:moveTo>
                    <a:lnTo>
                      <a:pt x="140" y="168"/>
                    </a:lnTo>
                    <a:lnTo>
                      <a:pt x="140" y="168"/>
                    </a:lnTo>
                    <a:cubicBezTo>
                      <a:pt x="141" y="163"/>
                      <a:pt x="143" y="158"/>
                      <a:pt x="146" y="153"/>
                    </a:cubicBezTo>
                    <a:close/>
                    <a:moveTo>
                      <a:pt x="199" y="167"/>
                    </a:moveTo>
                    <a:lnTo>
                      <a:pt x="199" y="167"/>
                    </a:lnTo>
                    <a:cubicBezTo>
                      <a:pt x="203" y="171"/>
                      <a:pt x="207" y="176"/>
                      <a:pt x="210" y="183"/>
                    </a:cubicBezTo>
                    <a:lnTo>
                      <a:pt x="210" y="183"/>
                    </a:lnTo>
                    <a:lnTo>
                      <a:pt x="212" y="179"/>
                    </a:lnTo>
                    <a:lnTo>
                      <a:pt x="212" y="179"/>
                    </a:lnTo>
                    <a:cubicBezTo>
                      <a:pt x="212" y="181"/>
                      <a:pt x="211" y="183"/>
                      <a:pt x="211" y="185"/>
                    </a:cubicBezTo>
                    <a:lnTo>
                      <a:pt x="211" y="185"/>
                    </a:lnTo>
                    <a:cubicBezTo>
                      <a:pt x="211" y="184"/>
                      <a:pt x="211" y="184"/>
                      <a:pt x="210" y="183"/>
                    </a:cubicBezTo>
                    <a:lnTo>
                      <a:pt x="210" y="183"/>
                    </a:lnTo>
                    <a:lnTo>
                      <a:pt x="210" y="183"/>
                    </a:lnTo>
                    <a:lnTo>
                      <a:pt x="210" y="183"/>
                    </a:lnTo>
                    <a:lnTo>
                      <a:pt x="211" y="185"/>
                    </a:lnTo>
                    <a:lnTo>
                      <a:pt x="211" y="185"/>
                    </a:lnTo>
                    <a:cubicBezTo>
                      <a:pt x="211" y="185"/>
                      <a:pt x="211" y="185"/>
                      <a:pt x="211" y="185"/>
                    </a:cubicBezTo>
                    <a:lnTo>
                      <a:pt x="211" y="185"/>
                    </a:lnTo>
                    <a:cubicBezTo>
                      <a:pt x="211" y="185"/>
                      <a:pt x="211" y="185"/>
                      <a:pt x="212" y="186"/>
                    </a:cubicBezTo>
                    <a:lnTo>
                      <a:pt x="211" y="185"/>
                    </a:lnTo>
                    <a:lnTo>
                      <a:pt x="211" y="185"/>
                    </a:lnTo>
                    <a:cubicBezTo>
                      <a:pt x="211" y="186"/>
                      <a:pt x="211" y="188"/>
                      <a:pt x="210" y="189"/>
                    </a:cubicBezTo>
                    <a:lnTo>
                      <a:pt x="210" y="189"/>
                    </a:lnTo>
                    <a:cubicBezTo>
                      <a:pt x="210" y="189"/>
                      <a:pt x="210" y="188"/>
                      <a:pt x="210" y="188"/>
                    </a:cubicBezTo>
                    <a:lnTo>
                      <a:pt x="210" y="188"/>
                    </a:lnTo>
                    <a:cubicBezTo>
                      <a:pt x="210" y="187"/>
                      <a:pt x="210" y="186"/>
                      <a:pt x="209" y="186"/>
                    </a:cubicBezTo>
                    <a:lnTo>
                      <a:pt x="209" y="186"/>
                    </a:lnTo>
                    <a:lnTo>
                      <a:pt x="209" y="186"/>
                    </a:lnTo>
                    <a:lnTo>
                      <a:pt x="209" y="186"/>
                    </a:lnTo>
                    <a:cubicBezTo>
                      <a:pt x="209" y="184"/>
                      <a:pt x="208" y="183"/>
                      <a:pt x="207" y="181"/>
                    </a:cubicBezTo>
                    <a:lnTo>
                      <a:pt x="207" y="181"/>
                    </a:lnTo>
                    <a:cubicBezTo>
                      <a:pt x="208" y="183"/>
                      <a:pt x="209" y="184"/>
                      <a:pt x="209" y="186"/>
                    </a:cubicBezTo>
                    <a:lnTo>
                      <a:pt x="210" y="183"/>
                    </a:lnTo>
                    <a:lnTo>
                      <a:pt x="210" y="183"/>
                    </a:lnTo>
                    <a:lnTo>
                      <a:pt x="199" y="167"/>
                    </a:lnTo>
                    <a:close/>
                    <a:moveTo>
                      <a:pt x="210" y="189"/>
                    </a:moveTo>
                    <a:lnTo>
                      <a:pt x="210" y="189"/>
                    </a:lnTo>
                    <a:cubicBezTo>
                      <a:pt x="211" y="190"/>
                      <a:pt x="211" y="192"/>
                      <a:pt x="211" y="193"/>
                    </a:cubicBezTo>
                    <a:lnTo>
                      <a:pt x="211" y="193"/>
                    </a:lnTo>
                    <a:lnTo>
                      <a:pt x="210" y="194"/>
                    </a:lnTo>
                    <a:lnTo>
                      <a:pt x="209" y="192"/>
                    </a:lnTo>
                    <a:lnTo>
                      <a:pt x="209" y="192"/>
                    </a:lnTo>
                    <a:cubicBezTo>
                      <a:pt x="209" y="192"/>
                      <a:pt x="209" y="193"/>
                      <a:pt x="209" y="193"/>
                    </a:cubicBezTo>
                    <a:lnTo>
                      <a:pt x="209" y="193"/>
                    </a:lnTo>
                    <a:cubicBezTo>
                      <a:pt x="209" y="193"/>
                      <a:pt x="209" y="192"/>
                      <a:pt x="209" y="192"/>
                    </a:cubicBezTo>
                    <a:lnTo>
                      <a:pt x="209" y="192"/>
                    </a:lnTo>
                    <a:lnTo>
                      <a:pt x="209" y="192"/>
                    </a:lnTo>
                    <a:cubicBezTo>
                      <a:pt x="209" y="192"/>
                      <a:pt x="210" y="191"/>
                      <a:pt x="210" y="191"/>
                    </a:cubicBezTo>
                    <a:lnTo>
                      <a:pt x="210" y="191"/>
                    </a:lnTo>
                    <a:cubicBezTo>
                      <a:pt x="210" y="190"/>
                      <a:pt x="210" y="190"/>
                      <a:pt x="210" y="189"/>
                    </a:cubicBezTo>
                    <a:close/>
                    <a:moveTo>
                      <a:pt x="211" y="193"/>
                    </a:moveTo>
                    <a:lnTo>
                      <a:pt x="211" y="193"/>
                    </a:lnTo>
                    <a:cubicBezTo>
                      <a:pt x="211" y="195"/>
                      <a:pt x="212" y="197"/>
                      <a:pt x="212" y="199"/>
                    </a:cubicBezTo>
                    <a:lnTo>
                      <a:pt x="210" y="195"/>
                    </a:lnTo>
                    <a:lnTo>
                      <a:pt x="210" y="195"/>
                    </a:lnTo>
                    <a:lnTo>
                      <a:pt x="211" y="193"/>
                    </a:lnTo>
                    <a:close/>
                    <a:moveTo>
                      <a:pt x="143" y="205"/>
                    </a:moveTo>
                    <a:lnTo>
                      <a:pt x="143" y="205"/>
                    </a:lnTo>
                    <a:lnTo>
                      <a:pt x="143" y="205"/>
                    </a:lnTo>
                    <a:close/>
                    <a:moveTo>
                      <a:pt x="143" y="205"/>
                    </a:moveTo>
                    <a:lnTo>
                      <a:pt x="143" y="205"/>
                    </a:lnTo>
                    <a:lnTo>
                      <a:pt x="143" y="205"/>
                    </a:lnTo>
                    <a:close/>
                    <a:moveTo>
                      <a:pt x="212" y="205"/>
                    </a:moveTo>
                    <a:cubicBezTo>
                      <a:pt x="210" y="206"/>
                      <a:pt x="208" y="207"/>
                      <a:pt x="206" y="208"/>
                    </a:cubicBezTo>
                    <a:lnTo>
                      <a:pt x="206" y="208"/>
                    </a:lnTo>
                    <a:lnTo>
                      <a:pt x="207" y="207"/>
                    </a:lnTo>
                    <a:lnTo>
                      <a:pt x="212" y="205"/>
                    </a:lnTo>
                    <a:close/>
                    <a:moveTo>
                      <a:pt x="205" y="207"/>
                    </a:moveTo>
                    <a:cubicBezTo>
                      <a:pt x="205" y="208"/>
                      <a:pt x="205" y="208"/>
                      <a:pt x="205" y="208"/>
                    </a:cubicBezTo>
                    <a:lnTo>
                      <a:pt x="205" y="208"/>
                    </a:lnTo>
                    <a:cubicBezTo>
                      <a:pt x="203" y="209"/>
                      <a:pt x="202" y="210"/>
                      <a:pt x="200" y="210"/>
                    </a:cubicBezTo>
                    <a:lnTo>
                      <a:pt x="200" y="210"/>
                    </a:lnTo>
                    <a:lnTo>
                      <a:pt x="202" y="209"/>
                    </a:lnTo>
                    <a:lnTo>
                      <a:pt x="205" y="207"/>
                    </a:lnTo>
                    <a:close/>
                    <a:moveTo>
                      <a:pt x="161" y="143"/>
                    </a:moveTo>
                    <a:cubicBezTo>
                      <a:pt x="163" y="144"/>
                      <a:pt x="164" y="144"/>
                      <a:pt x="166" y="145"/>
                    </a:cubicBezTo>
                    <a:lnTo>
                      <a:pt x="166" y="145"/>
                    </a:lnTo>
                    <a:cubicBezTo>
                      <a:pt x="169" y="147"/>
                      <a:pt x="173" y="149"/>
                      <a:pt x="177" y="150"/>
                    </a:cubicBezTo>
                    <a:lnTo>
                      <a:pt x="177" y="150"/>
                    </a:lnTo>
                    <a:cubicBezTo>
                      <a:pt x="183" y="155"/>
                      <a:pt x="191" y="159"/>
                      <a:pt x="197" y="164"/>
                    </a:cubicBezTo>
                    <a:lnTo>
                      <a:pt x="197" y="164"/>
                    </a:lnTo>
                    <a:cubicBezTo>
                      <a:pt x="197" y="165"/>
                      <a:pt x="198" y="166"/>
                      <a:pt x="199" y="166"/>
                    </a:cubicBezTo>
                    <a:lnTo>
                      <a:pt x="199" y="166"/>
                    </a:lnTo>
                    <a:cubicBezTo>
                      <a:pt x="202" y="172"/>
                      <a:pt x="204" y="177"/>
                      <a:pt x="207" y="181"/>
                    </a:cubicBezTo>
                    <a:lnTo>
                      <a:pt x="207" y="181"/>
                    </a:lnTo>
                    <a:cubicBezTo>
                      <a:pt x="206" y="180"/>
                      <a:pt x="206" y="180"/>
                      <a:pt x="205" y="179"/>
                    </a:cubicBezTo>
                    <a:lnTo>
                      <a:pt x="205" y="179"/>
                    </a:lnTo>
                    <a:lnTo>
                      <a:pt x="208" y="189"/>
                    </a:lnTo>
                    <a:lnTo>
                      <a:pt x="205" y="199"/>
                    </a:lnTo>
                    <a:cubicBezTo>
                      <a:pt x="207" y="197"/>
                      <a:pt x="208" y="195"/>
                      <a:pt x="209" y="193"/>
                    </a:cubicBezTo>
                    <a:lnTo>
                      <a:pt x="209" y="193"/>
                    </a:lnTo>
                    <a:cubicBezTo>
                      <a:pt x="209" y="195"/>
                      <a:pt x="208" y="197"/>
                      <a:pt x="207" y="199"/>
                    </a:cubicBezTo>
                    <a:lnTo>
                      <a:pt x="207" y="199"/>
                    </a:lnTo>
                    <a:lnTo>
                      <a:pt x="204" y="204"/>
                    </a:lnTo>
                    <a:lnTo>
                      <a:pt x="192" y="212"/>
                    </a:lnTo>
                    <a:lnTo>
                      <a:pt x="200" y="209"/>
                    </a:lnTo>
                    <a:lnTo>
                      <a:pt x="200" y="209"/>
                    </a:lnTo>
                    <a:lnTo>
                      <a:pt x="199" y="211"/>
                    </a:lnTo>
                    <a:lnTo>
                      <a:pt x="199" y="211"/>
                    </a:lnTo>
                    <a:cubicBezTo>
                      <a:pt x="198" y="211"/>
                      <a:pt x="196" y="212"/>
                      <a:pt x="195" y="212"/>
                    </a:cubicBezTo>
                    <a:lnTo>
                      <a:pt x="195" y="212"/>
                    </a:lnTo>
                    <a:cubicBezTo>
                      <a:pt x="189" y="214"/>
                      <a:pt x="179" y="217"/>
                      <a:pt x="170" y="218"/>
                    </a:cubicBezTo>
                    <a:lnTo>
                      <a:pt x="170" y="218"/>
                    </a:lnTo>
                    <a:cubicBezTo>
                      <a:pt x="164" y="217"/>
                      <a:pt x="156" y="214"/>
                      <a:pt x="150" y="213"/>
                    </a:cubicBezTo>
                    <a:lnTo>
                      <a:pt x="150" y="213"/>
                    </a:lnTo>
                    <a:lnTo>
                      <a:pt x="147" y="211"/>
                    </a:lnTo>
                    <a:lnTo>
                      <a:pt x="143" y="205"/>
                    </a:lnTo>
                    <a:lnTo>
                      <a:pt x="145" y="209"/>
                    </a:lnTo>
                    <a:lnTo>
                      <a:pt x="143" y="208"/>
                    </a:lnTo>
                    <a:lnTo>
                      <a:pt x="143" y="208"/>
                    </a:lnTo>
                    <a:cubicBezTo>
                      <a:pt x="141" y="206"/>
                      <a:pt x="141" y="203"/>
                      <a:pt x="140" y="201"/>
                    </a:cubicBezTo>
                    <a:lnTo>
                      <a:pt x="140" y="201"/>
                    </a:lnTo>
                    <a:lnTo>
                      <a:pt x="143" y="205"/>
                    </a:lnTo>
                    <a:lnTo>
                      <a:pt x="142" y="202"/>
                    </a:lnTo>
                    <a:lnTo>
                      <a:pt x="142" y="202"/>
                    </a:lnTo>
                    <a:lnTo>
                      <a:pt x="140" y="200"/>
                    </a:lnTo>
                    <a:lnTo>
                      <a:pt x="140" y="200"/>
                    </a:lnTo>
                    <a:cubicBezTo>
                      <a:pt x="140" y="200"/>
                      <a:pt x="140" y="200"/>
                      <a:pt x="140" y="201"/>
                    </a:cubicBezTo>
                    <a:lnTo>
                      <a:pt x="140" y="201"/>
                    </a:lnTo>
                    <a:lnTo>
                      <a:pt x="139" y="199"/>
                    </a:lnTo>
                    <a:lnTo>
                      <a:pt x="140" y="200"/>
                    </a:lnTo>
                    <a:lnTo>
                      <a:pt x="140" y="200"/>
                    </a:lnTo>
                    <a:cubicBezTo>
                      <a:pt x="139" y="197"/>
                      <a:pt x="139" y="195"/>
                      <a:pt x="139" y="193"/>
                    </a:cubicBezTo>
                    <a:lnTo>
                      <a:pt x="139" y="193"/>
                    </a:lnTo>
                    <a:lnTo>
                      <a:pt x="142" y="202"/>
                    </a:lnTo>
                    <a:lnTo>
                      <a:pt x="142" y="202"/>
                    </a:lnTo>
                    <a:lnTo>
                      <a:pt x="152" y="212"/>
                    </a:lnTo>
                    <a:lnTo>
                      <a:pt x="139" y="192"/>
                    </a:lnTo>
                    <a:lnTo>
                      <a:pt x="139" y="192"/>
                    </a:lnTo>
                    <a:cubicBezTo>
                      <a:pt x="139" y="190"/>
                      <a:pt x="139" y="187"/>
                      <a:pt x="139" y="186"/>
                    </a:cubicBezTo>
                    <a:cubicBezTo>
                      <a:pt x="139" y="182"/>
                      <a:pt x="139" y="177"/>
                      <a:pt x="140" y="170"/>
                    </a:cubicBezTo>
                    <a:lnTo>
                      <a:pt x="140" y="170"/>
                    </a:lnTo>
                    <a:cubicBezTo>
                      <a:pt x="146" y="158"/>
                      <a:pt x="146" y="152"/>
                      <a:pt x="152" y="146"/>
                    </a:cubicBezTo>
                    <a:lnTo>
                      <a:pt x="152" y="146"/>
                    </a:lnTo>
                    <a:lnTo>
                      <a:pt x="146" y="159"/>
                    </a:lnTo>
                    <a:lnTo>
                      <a:pt x="161" y="143"/>
                    </a:lnTo>
                    <a:close/>
                    <a:moveTo>
                      <a:pt x="192" y="1"/>
                    </a:moveTo>
                    <a:cubicBezTo>
                      <a:pt x="179" y="1"/>
                      <a:pt x="165" y="7"/>
                      <a:pt x="152" y="14"/>
                    </a:cubicBezTo>
                    <a:cubicBezTo>
                      <a:pt x="152" y="14"/>
                      <a:pt x="152" y="14"/>
                      <a:pt x="152" y="14"/>
                    </a:cubicBezTo>
                    <a:lnTo>
                      <a:pt x="152" y="14"/>
                    </a:lnTo>
                    <a:cubicBezTo>
                      <a:pt x="148" y="14"/>
                      <a:pt x="144" y="14"/>
                      <a:pt x="139" y="14"/>
                    </a:cubicBezTo>
                    <a:lnTo>
                      <a:pt x="139" y="21"/>
                    </a:lnTo>
                    <a:cubicBezTo>
                      <a:pt x="73" y="27"/>
                      <a:pt x="27" y="87"/>
                      <a:pt x="7" y="146"/>
                    </a:cubicBezTo>
                    <a:cubicBezTo>
                      <a:pt x="0" y="179"/>
                      <a:pt x="0" y="212"/>
                      <a:pt x="7" y="245"/>
                    </a:cubicBezTo>
                    <a:cubicBezTo>
                      <a:pt x="20" y="285"/>
                      <a:pt x="47" y="311"/>
                      <a:pt x="80" y="337"/>
                    </a:cubicBezTo>
                    <a:cubicBezTo>
                      <a:pt x="106" y="357"/>
                      <a:pt x="139" y="364"/>
                      <a:pt x="172" y="364"/>
                    </a:cubicBezTo>
                    <a:cubicBezTo>
                      <a:pt x="205" y="364"/>
                      <a:pt x="238" y="357"/>
                      <a:pt x="271" y="344"/>
                    </a:cubicBezTo>
                    <a:cubicBezTo>
                      <a:pt x="304" y="324"/>
                      <a:pt x="330" y="298"/>
                      <a:pt x="344" y="271"/>
                    </a:cubicBezTo>
                    <a:cubicBezTo>
                      <a:pt x="363" y="232"/>
                      <a:pt x="370" y="192"/>
                      <a:pt x="357" y="146"/>
                    </a:cubicBezTo>
                    <a:cubicBezTo>
                      <a:pt x="350" y="106"/>
                      <a:pt x="324" y="73"/>
                      <a:pt x="297" y="47"/>
                    </a:cubicBezTo>
                    <a:cubicBezTo>
                      <a:pt x="278" y="27"/>
                      <a:pt x="258" y="21"/>
                      <a:pt x="231" y="7"/>
                    </a:cubicBezTo>
                    <a:cubicBezTo>
                      <a:pt x="218" y="1"/>
                      <a:pt x="205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37"/>
              <p:cNvSpPr/>
              <p:nvPr/>
            </p:nvSpPr>
            <p:spPr>
              <a:xfrm>
                <a:off x="4050225" y="2232182"/>
                <a:ext cx="14626" cy="11030"/>
              </a:xfrm>
              <a:custGeom>
                <a:rect b="b" l="l" r="r" t="t"/>
                <a:pathLst>
                  <a:path extrusionOk="0" h="319" w="423">
                    <a:moveTo>
                      <a:pt x="142" y="153"/>
                    </a:moveTo>
                    <a:lnTo>
                      <a:pt x="142" y="153"/>
                    </a:lnTo>
                    <a:cubicBezTo>
                      <a:pt x="142" y="153"/>
                      <a:pt x="141" y="154"/>
                      <a:pt x="140" y="154"/>
                    </a:cubicBezTo>
                    <a:lnTo>
                      <a:pt x="139" y="153"/>
                    </a:lnTo>
                    <a:close/>
                    <a:moveTo>
                      <a:pt x="268" y="152"/>
                    </a:moveTo>
                    <a:cubicBezTo>
                      <a:pt x="268" y="152"/>
                      <a:pt x="268" y="154"/>
                      <a:pt x="271" y="160"/>
                    </a:cubicBezTo>
                    <a:cubicBezTo>
                      <a:pt x="271" y="156"/>
                      <a:pt x="269" y="152"/>
                      <a:pt x="268" y="152"/>
                    </a:cubicBezTo>
                    <a:close/>
                    <a:moveTo>
                      <a:pt x="231" y="133"/>
                    </a:moveTo>
                    <a:lnTo>
                      <a:pt x="251" y="140"/>
                    </a:lnTo>
                    <a:lnTo>
                      <a:pt x="264" y="146"/>
                    </a:lnTo>
                    <a:lnTo>
                      <a:pt x="258" y="146"/>
                    </a:lnTo>
                    <a:cubicBezTo>
                      <a:pt x="262" y="146"/>
                      <a:pt x="267" y="149"/>
                      <a:pt x="267" y="149"/>
                    </a:cubicBezTo>
                    <a:cubicBezTo>
                      <a:pt x="267" y="149"/>
                      <a:pt x="267" y="149"/>
                      <a:pt x="265" y="147"/>
                    </a:cubicBezTo>
                    <a:lnTo>
                      <a:pt x="265" y="147"/>
                    </a:lnTo>
                    <a:lnTo>
                      <a:pt x="271" y="153"/>
                    </a:lnTo>
                    <a:cubicBezTo>
                      <a:pt x="271" y="153"/>
                      <a:pt x="279" y="161"/>
                      <a:pt x="276" y="161"/>
                    </a:cubicBezTo>
                    <a:cubicBezTo>
                      <a:pt x="275" y="161"/>
                      <a:pt x="274" y="161"/>
                      <a:pt x="271" y="160"/>
                    </a:cubicBezTo>
                    <a:lnTo>
                      <a:pt x="271" y="160"/>
                    </a:lnTo>
                    <a:lnTo>
                      <a:pt x="278" y="166"/>
                    </a:lnTo>
                    <a:cubicBezTo>
                      <a:pt x="278" y="167"/>
                      <a:pt x="278" y="167"/>
                      <a:pt x="277" y="168"/>
                    </a:cubicBezTo>
                    <a:lnTo>
                      <a:pt x="277" y="168"/>
                    </a:lnTo>
                    <a:cubicBezTo>
                      <a:pt x="276" y="170"/>
                      <a:pt x="273" y="174"/>
                      <a:pt x="272" y="177"/>
                    </a:cubicBezTo>
                    <a:lnTo>
                      <a:pt x="272" y="177"/>
                    </a:lnTo>
                    <a:lnTo>
                      <a:pt x="258" y="186"/>
                    </a:lnTo>
                    <a:lnTo>
                      <a:pt x="258" y="186"/>
                    </a:lnTo>
                    <a:cubicBezTo>
                      <a:pt x="260" y="184"/>
                      <a:pt x="262" y="182"/>
                      <a:pt x="264" y="180"/>
                    </a:cubicBezTo>
                    <a:lnTo>
                      <a:pt x="264" y="180"/>
                    </a:lnTo>
                    <a:lnTo>
                      <a:pt x="258" y="186"/>
                    </a:lnTo>
                    <a:lnTo>
                      <a:pt x="258" y="186"/>
                    </a:lnTo>
                    <a:lnTo>
                      <a:pt x="258" y="186"/>
                    </a:lnTo>
                    <a:cubicBezTo>
                      <a:pt x="254" y="191"/>
                      <a:pt x="249" y="197"/>
                      <a:pt x="245" y="206"/>
                    </a:cubicBezTo>
                    <a:cubicBezTo>
                      <a:pt x="243" y="207"/>
                      <a:pt x="242" y="209"/>
                      <a:pt x="240" y="211"/>
                    </a:cubicBezTo>
                    <a:lnTo>
                      <a:pt x="240" y="211"/>
                    </a:lnTo>
                    <a:cubicBezTo>
                      <a:pt x="231" y="209"/>
                      <a:pt x="221" y="204"/>
                      <a:pt x="212" y="199"/>
                    </a:cubicBezTo>
                    <a:cubicBezTo>
                      <a:pt x="212" y="199"/>
                      <a:pt x="206" y="196"/>
                      <a:pt x="204" y="196"/>
                    </a:cubicBezTo>
                    <a:cubicBezTo>
                      <a:pt x="203" y="196"/>
                      <a:pt x="203" y="197"/>
                      <a:pt x="205" y="199"/>
                    </a:cubicBezTo>
                    <a:lnTo>
                      <a:pt x="192" y="193"/>
                    </a:lnTo>
                    <a:cubicBezTo>
                      <a:pt x="179" y="186"/>
                      <a:pt x="165" y="179"/>
                      <a:pt x="159" y="173"/>
                    </a:cubicBezTo>
                    <a:lnTo>
                      <a:pt x="152" y="166"/>
                    </a:lnTo>
                    <a:lnTo>
                      <a:pt x="141" y="155"/>
                    </a:lnTo>
                    <a:lnTo>
                      <a:pt x="146" y="153"/>
                    </a:lnTo>
                    <a:lnTo>
                      <a:pt x="159" y="146"/>
                    </a:lnTo>
                    <a:cubicBezTo>
                      <a:pt x="172" y="140"/>
                      <a:pt x="185" y="140"/>
                      <a:pt x="198" y="133"/>
                    </a:cubicBezTo>
                    <a:close/>
                    <a:moveTo>
                      <a:pt x="223" y="0"/>
                    </a:moveTo>
                    <a:cubicBezTo>
                      <a:pt x="217" y="0"/>
                      <a:pt x="211" y="1"/>
                      <a:pt x="205" y="1"/>
                    </a:cubicBezTo>
                    <a:cubicBezTo>
                      <a:pt x="132" y="1"/>
                      <a:pt x="33" y="28"/>
                      <a:pt x="14" y="107"/>
                    </a:cubicBezTo>
                    <a:cubicBezTo>
                      <a:pt x="0" y="153"/>
                      <a:pt x="14" y="199"/>
                      <a:pt x="47" y="232"/>
                    </a:cubicBezTo>
                    <a:cubicBezTo>
                      <a:pt x="66" y="259"/>
                      <a:pt x="106" y="278"/>
                      <a:pt x="139" y="292"/>
                    </a:cubicBezTo>
                    <a:cubicBezTo>
                      <a:pt x="187" y="309"/>
                      <a:pt x="239" y="318"/>
                      <a:pt x="289" y="318"/>
                    </a:cubicBezTo>
                    <a:cubicBezTo>
                      <a:pt x="314" y="318"/>
                      <a:pt x="339" y="316"/>
                      <a:pt x="363" y="312"/>
                    </a:cubicBezTo>
                    <a:cubicBezTo>
                      <a:pt x="390" y="305"/>
                      <a:pt x="403" y="278"/>
                      <a:pt x="396" y="259"/>
                    </a:cubicBezTo>
                    <a:cubicBezTo>
                      <a:pt x="396" y="254"/>
                      <a:pt x="395" y="249"/>
                      <a:pt x="394" y="245"/>
                    </a:cubicBezTo>
                    <a:lnTo>
                      <a:pt x="394" y="245"/>
                    </a:lnTo>
                    <a:cubicBezTo>
                      <a:pt x="400" y="235"/>
                      <a:pt x="406" y="224"/>
                      <a:pt x="410" y="212"/>
                    </a:cubicBezTo>
                    <a:cubicBezTo>
                      <a:pt x="423" y="173"/>
                      <a:pt x="410" y="127"/>
                      <a:pt x="396" y="94"/>
                    </a:cubicBezTo>
                    <a:cubicBezTo>
                      <a:pt x="360" y="33"/>
                      <a:pt x="291" y="0"/>
                      <a:pt x="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37"/>
              <p:cNvSpPr/>
              <p:nvPr/>
            </p:nvSpPr>
            <p:spPr>
              <a:xfrm>
                <a:off x="4053406" y="2242486"/>
                <a:ext cx="13070" cy="10339"/>
              </a:xfrm>
              <a:custGeom>
                <a:rect b="b" l="l" r="r" t="t"/>
                <a:pathLst>
                  <a:path extrusionOk="0" h="299" w="378">
                    <a:moveTo>
                      <a:pt x="129" y="157"/>
                    </a:moveTo>
                    <a:cubicBezTo>
                      <a:pt x="129" y="157"/>
                      <a:pt x="130" y="157"/>
                      <a:pt x="131" y="158"/>
                    </a:cubicBezTo>
                    <a:lnTo>
                      <a:pt x="131" y="158"/>
                    </a:lnTo>
                    <a:cubicBezTo>
                      <a:pt x="131" y="158"/>
                      <a:pt x="131" y="158"/>
                      <a:pt x="131" y="158"/>
                    </a:cubicBezTo>
                    <a:lnTo>
                      <a:pt x="131" y="158"/>
                    </a:lnTo>
                    <a:cubicBezTo>
                      <a:pt x="130" y="157"/>
                      <a:pt x="129" y="157"/>
                      <a:pt x="129" y="157"/>
                    </a:cubicBezTo>
                    <a:close/>
                    <a:moveTo>
                      <a:pt x="135" y="157"/>
                    </a:moveTo>
                    <a:cubicBezTo>
                      <a:pt x="135" y="158"/>
                      <a:pt x="135" y="158"/>
                      <a:pt x="135" y="159"/>
                    </a:cubicBezTo>
                    <a:lnTo>
                      <a:pt x="134" y="159"/>
                    </a:lnTo>
                    <a:cubicBezTo>
                      <a:pt x="133" y="159"/>
                      <a:pt x="133" y="159"/>
                      <a:pt x="133" y="158"/>
                    </a:cubicBezTo>
                    <a:lnTo>
                      <a:pt x="133" y="158"/>
                    </a:lnTo>
                    <a:cubicBezTo>
                      <a:pt x="133" y="159"/>
                      <a:pt x="133" y="159"/>
                      <a:pt x="133" y="159"/>
                    </a:cubicBezTo>
                    <a:lnTo>
                      <a:pt x="133" y="159"/>
                    </a:lnTo>
                    <a:cubicBezTo>
                      <a:pt x="133" y="159"/>
                      <a:pt x="133" y="159"/>
                      <a:pt x="133" y="159"/>
                    </a:cubicBezTo>
                    <a:lnTo>
                      <a:pt x="133" y="159"/>
                    </a:lnTo>
                    <a:cubicBezTo>
                      <a:pt x="133" y="159"/>
                      <a:pt x="133" y="159"/>
                      <a:pt x="133" y="159"/>
                    </a:cubicBezTo>
                    <a:cubicBezTo>
                      <a:pt x="133" y="159"/>
                      <a:pt x="133" y="159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9"/>
                    </a:cubicBezTo>
                    <a:lnTo>
                      <a:pt x="133" y="159"/>
                    </a:lnTo>
                    <a:lnTo>
                      <a:pt x="135" y="157"/>
                    </a:lnTo>
                    <a:close/>
                    <a:moveTo>
                      <a:pt x="133" y="159"/>
                    </a:moveTo>
                    <a:cubicBezTo>
                      <a:pt x="134" y="161"/>
                      <a:pt x="135" y="163"/>
                      <a:pt x="135" y="163"/>
                    </a:cubicBezTo>
                    <a:cubicBezTo>
                      <a:pt x="135" y="163"/>
                      <a:pt x="134" y="161"/>
                      <a:pt x="133" y="159"/>
                    </a:cubicBezTo>
                    <a:lnTo>
                      <a:pt x="133" y="159"/>
                    </a:lnTo>
                    <a:cubicBezTo>
                      <a:pt x="134" y="159"/>
                      <a:pt x="135" y="159"/>
                      <a:pt x="136" y="160"/>
                    </a:cubicBezTo>
                    <a:lnTo>
                      <a:pt x="136" y="160"/>
                    </a:lnTo>
                    <a:cubicBezTo>
                      <a:pt x="136" y="162"/>
                      <a:pt x="135" y="163"/>
                      <a:pt x="135" y="163"/>
                    </a:cubicBezTo>
                    <a:cubicBezTo>
                      <a:pt x="134" y="163"/>
                      <a:pt x="133" y="162"/>
                      <a:pt x="133" y="159"/>
                    </a:cubicBezTo>
                    <a:close/>
                    <a:moveTo>
                      <a:pt x="192" y="139"/>
                    </a:moveTo>
                    <a:lnTo>
                      <a:pt x="179" y="152"/>
                    </a:lnTo>
                    <a:lnTo>
                      <a:pt x="172" y="159"/>
                    </a:lnTo>
                    <a:lnTo>
                      <a:pt x="166" y="165"/>
                    </a:lnTo>
                    <a:cubicBezTo>
                      <a:pt x="163" y="167"/>
                      <a:pt x="162" y="167"/>
                      <a:pt x="162" y="167"/>
                    </a:cubicBezTo>
                    <a:cubicBezTo>
                      <a:pt x="162" y="167"/>
                      <a:pt x="176" y="159"/>
                      <a:pt x="166" y="159"/>
                    </a:cubicBezTo>
                    <a:lnTo>
                      <a:pt x="155" y="164"/>
                    </a:lnTo>
                    <a:lnTo>
                      <a:pt x="139" y="159"/>
                    </a:lnTo>
                    <a:lnTo>
                      <a:pt x="136" y="155"/>
                    </a:lnTo>
                    <a:lnTo>
                      <a:pt x="136" y="155"/>
                    </a:lnTo>
                    <a:lnTo>
                      <a:pt x="137" y="155"/>
                    </a:lnTo>
                    <a:lnTo>
                      <a:pt x="137" y="155"/>
                    </a:lnTo>
                    <a:cubicBezTo>
                      <a:pt x="136" y="155"/>
                      <a:pt x="136" y="155"/>
                      <a:pt x="136" y="155"/>
                    </a:cubicBezTo>
                    <a:lnTo>
                      <a:pt x="136" y="155"/>
                    </a:lnTo>
                    <a:lnTo>
                      <a:pt x="135" y="155"/>
                    </a:lnTo>
                    <a:lnTo>
                      <a:pt x="135" y="155"/>
                    </a:lnTo>
                    <a:cubicBezTo>
                      <a:pt x="136" y="154"/>
                      <a:pt x="137" y="153"/>
                      <a:pt x="139" y="152"/>
                    </a:cubicBezTo>
                    <a:lnTo>
                      <a:pt x="139" y="152"/>
                    </a:lnTo>
                    <a:lnTo>
                      <a:pt x="137" y="155"/>
                    </a:lnTo>
                    <a:lnTo>
                      <a:pt x="137" y="155"/>
                    </a:lnTo>
                    <a:cubicBezTo>
                      <a:pt x="140" y="154"/>
                      <a:pt x="146" y="152"/>
                      <a:pt x="146" y="152"/>
                    </a:cubicBezTo>
                    <a:lnTo>
                      <a:pt x="139" y="152"/>
                    </a:lnTo>
                    <a:lnTo>
                      <a:pt x="153" y="146"/>
                    </a:lnTo>
                    <a:lnTo>
                      <a:pt x="159" y="146"/>
                    </a:lnTo>
                    <a:lnTo>
                      <a:pt x="172" y="139"/>
                    </a:lnTo>
                    <a:close/>
                    <a:moveTo>
                      <a:pt x="245" y="0"/>
                    </a:moveTo>
                    <a:cubicBezTo>
                      <a:pt x="226" y="0"/>
                      <a:pt x="201" y="0"/>
                      <a:pt x="187" y="18"/>
                    </a:cubicBezTo>
                    <a:lnTo>
                      <a:pt x="187" y="18"/>
                    </a:lnTo>
                    <a:cubicBezTo>
                      <a:pt x="152" y="18"/>
                      <a:pt x="119" y="26"/>
                      <a:pt x="87" y="40"/>
                    </a:cubicBezTo>
                    <a:cubicBezTo>
                      <a:pt x="40" y="60"/>
                      <a:pt x="7" y="106"/>
                      <a:pt x="7" y="159"/>
                    </a:cubicBezTo>
                    <a:cubicBezTo>
                      <a:pt x="1" y="218"/>
                      <a:pt x="40" y="264"/>
                      <a:pt x="93" y="284"/>
                    </a:cubicBezTo>
                    <a:cubicBezTo>
                      <a:pt x="115" y="293"/>
                      <a:pt x="139" y="298"/>
                      <a:pt x="163" y="298"/>
                    </a:cubicBezTo>
                    <a:cubicBezTo>
                      <a:pt x="192" y="298"/>
                      <a:pt x="220" y="292"/>
                      <a:pt x="245" y="278"/>
                    </a:cubicBezTo>
                    <a:cubicBezTo>
                      <a:pt x="298" y="251"/>
                      <a:pt x="338" y="198"/>
                      <a:pt x="364" y="146"/>
                    </a:cubicBezTo>
                    <a:cubicBezTo>
                      <a:pt x="377" y="126"/>
                      <a:pt x="377" y="93"/>
                      <a:pt x="364" y="73"/>
                    </a:cubicBezTo>
                    <a:cubicBezTo>
                      <a:pt x="351" y="53"/>
                      <a:pt x="331" y="27"/>
                      <a:pt x="304" y="14"/>
                    </a:cubicBezTo>
                    <a:cubicBezTo>
                      <a:pt x="285" y="7"/>
                      <a:pt x="265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2" name="Google Shape;2642;p37"/>
              <p:cNvSpPr/>
              <p:nvPr/>
            </p:nvSpPr>
            <p:spPr>
              <a:xfrm>
                <a:off x="4073496" y="2226961"/>
                <a:ext cx="15110" cy="12033"/>
              </a:xfrm>
              <a:custGeom>
                <a:rect b="b" l="l" r="r" t="t"/>
                <a:pathLst>
                  <a:path extrusionOk="0" h="348" w="437">
                    <a:moveTo>
                      <a:pt x="285" y="159"/>
                    </a:moveTo>
                    <a:cubicBezTo>
                      <a:pt x="285" y="159"/>
                      <a:pt x="285" y="159"/>
                      <a:pt x="285" y="159"/>
                    </a:cubicBezTo>
                    <a:lnTo>
                      <a:pt x="285" y="159"/>
                    </a:lnTo>
                    <a:lnTo>
                      <a:pt x="283" y="161"/>
                    </a:lnTo>
                    <a:lnTo>
                      <a:pt x="283" y="160"/>
                    </a:lnTo>
                    <a:lnTo>
                      <a:pt x="283" y="160"/>
                    </a:lnTo>
                    <a:lnTo>
                      <a:pt x="285" y="159"/>
                    </a:lnTo>
                    <a:lnTo>
                      <a:pt x="285" y="159"/>
                    </a:lnTo>
                    <a:lnTo>
                      <a:pt x="285" y="159"/>
                    </a:lnTo>
                    <a:close/>
                    <a:moveTo>
                      <a:pt x="150" y="197"/>
                    </a:moveTo>
                    <a:lnTo>
                      <a:pt x="150" y="197"/>
                    </a:lnTo>
                    <a:cubicBezTo>
                      <a:pt x="150" y="198"/>
                      <a:pt x="150" y="198"/>
                      <a:pt x="150" y="198"/>
                    </a:cubicBezTo>
                    <a:lnTo>
                      <a:pt x="150" y="198"/>
                    </a:lnTo>
                    <a:cubicBezTo>
                      <a:pt x="150" y="198"/>
                      <a:pt x="150" y="198"/>
                      <a:pt x="150" y="199"/>
                    </a:cubicBezTo>
                    <a:lnTo>
                      <a:pt x="150" y="199"/>
                    </a:lnTo>
                    <a:cubicBezTo>
                      <a:pt x="150" y="199"/>
                      <a:pt x="149" y="199"/>
                      <a:pt x="149" y="198"/>
                    </a:cubicBezTo>
                    <a:lnTo>
                      <a:pt x="149" y="198"/>
                    </a:lnTo>
                    <a:cubicBezTo>
                      <a:pt x="150" y="198"/>
                      <a:pt x="150" y="198"/>
                      <a:pt x="150" y="197"/>
                    </a:cubicBezTo>
                    <a:close/>
                    <a:moveTo>
                      <a:pt x="152" y="192"/>
                    </a:moveTo>
                    <a:cubicBezTo>
                      <a:pt x="151" y="194"/>
                      <a:pt x="151" y="196"/>
                      <a:pt x="150" y="197"/>
                    </a:cubicBezTo>
                    <a:lnTo>
                      <a:pt x="150" y="197"/>
                    </a:lnTo>
                    <a:cubicBezTo>
                      <a:pt x="150" y="197"/>
                      <a:pt x="150" y="197"/>
                      <a:pt x="150" y="197"/>
                    </a:cubicBezTo>
                    <a:lnTo>
                      <a:pt x="150" y="197"/>
                    </a:lnTo>
                    <a:lnTo>
                      <a:pt x="149" y="198"/>
                    </a:lnTo>
                    <a:cubicBezTo>
                      <a:pt x="149" y="197"/>
                      <a:pt x="148" y="196"/>
                      <a:pt x="148" y="195"/>
                    </a:cubicBezTo>
                    <a:lnTo>
                      <a:pt x="148" y="195"/>
                    </a:lnTo>
                    <a:cubicBezTo>
                      <a:pt x="148" y="196"/>
                      <a:pt x="148" y="198"/>
                      <a:pt x="149" y="199"/>
                    </a:cubicBezTo>
                    <a:lnTo>
                      <a:pt x="149" y="199"/>
                    </a:lnTo>
                    <a:lnTo>
                      <a:pt x="148" y="201"/>
                    </a:lnTo>
                    <a:cubicBezTo>
                      <a:pt x="148" y="200"/>
                      <a:pt x="147" y="199"/>
                      <a:pt x="146" y="198"/>
                    </a:cubicBezTo>
                    <a:cubicBezTo>
                      <a:pt x="146" y="196"/>
                      <a:pt x="146" y="195"/>
                      <a:pt x="147" y="195"/>
                    </a:cubicBezTo>
                    <a:cubicBezTo>
                      <a:pt x="147" y="195"/>
                      <a:pt x="147" y="195"/>
                      <a:pt x="148" y="195"/>
                    </a:cubicBezTo>
                    <a:lnTo>
                      <a:pt x="148" y="195"/>
                    </a:lnTo>
                    <a:cubicBezTo>
                      <a:pt x="148" y="195"/>
                      <a:pt x="148" y="195"/>
                      <a:pt x="148" y="195"/>
                    </a:cubicBezTo>
                    <a:lnTo>
                      <a:pt x="148" y="195"/>
                    </a:lnTo>
                    <a:cubicBezTo>
                      <a:pt x="148" y="195"/>
                      <a:pt x="149" y="195"/>
                      <a:pt x="150" y="197"/>
                    </a:cubicBezTo>
                    <a:lnTo>
                      <a:pt x="150" y="197"/>
                    </a:lnTo>
                    <a:lnTo>
                      <a:pt x="152" y="192"/>
                    </a:lnTo>
                    <a:close/>
                    <a:moveTo>
                      <a:pt x="150" y="199"/>
                    </a:moveTo>
                    <a:lnTo>
                      <a:pt x="150" y="199"/>
                    </a:lnTo>
                    <a:cubicBezTo>
                      <a:pt x="150" y="199"/>
                      <a:pt x="150" y="200"/>
                      <a:pt x="151" y="201"/>
                    </a:cubicBezTo>
                    <a:lnTo>
                      <a:pt x="151" y="201"/>
                    </a:lnTo>
                    <a:cubicBezTo>
                      <a:pt x="151" y="200"/>
                      <a:pt x="151" y="200"/>
                      <a:pt x="151" y="200"/>
                    </a:cubicBezTo>
                    <a:lnTo>
                      <a:pt x="151" y="200"/>
                    </a:lnTo>
                    <a:cubicBezTo>
                      <a:pt x="151" y="201"/>
                      <a:pt x="151" y="201"/>
                      <a:pt x="152" y="202"/>
                    </a:cubicBezTo>
                    <a:lnTo>
                      <a:pt x="152" y="202"/>
                    </a:lnTo>
                    <a:cubicBezTo>
                      <a:pt x="151" y="202"/>
                      <a:pt x="151" y="201"/>
                      <a:pt x="151" y="201"/>
                    </a:cubicBezTo>
                    <a:lnTo>
                      <a:pt x="151" y="201"/>
                    </a:lnTo>
                    <a:cubicBezTo>
                      <a:pt x="150" y="201"/>
                      <a:pt x="150" y="201"/>
                      <a:pt x="150" y="201"/>
                    </a:cubicBezTo>
                    <a:lnTo>
                      <a:pt x="150" y="201"/>
                    </a:lnTo>
                    <a:cubicBezTo>
                      <a:pt x="150" y="201"/>
                      <a:pt x="149" y="200"/>
                      <a:pt x="149" y="200"/>
                    </a:cubicBezTo>
                    <a:lnTo>
                      <a:pt x="149" y="200"/>
                    </a:lnTo>
                    <a:cubicBezTo>
                      <a:pt x="149" y="200"/>
                      <a:pt x="149" y="201"/>
                      <a:pt x="149" y="201"/>
                    </a:cubicBezTo>
                    <a:lnTo>
                      <a:pt x="149" y="201"/>
                    </a:lnTo>
                    <a:cubicBezTo>
                      <a:pt x="149" y="201"/>
                      <a:pt x="148" y="201"/>
                      <a:pt x="148" y="201"/>
                    </a:cubicBezTo>
                    <a:lnTo>
                      <a:pt x="148" y="201"/>
                    </a:lnTo>
                    <a:cubicBezTo>
                      <a:pt x="148" y="202"/>
                      <a:pt x="148" y="203"/>
                      <a:pt x="148" y="203"/>
                    </a:cubicBezTo>
                    <a:cubicBezTo>
                      <a:pt x="148" y="203"/>
                      <a:pt x="148" y="203"/>
                      <a:pt x="148" y="203"/>
                    </a:cubicBezTo>
                    <a:lnTo>
                      <a:pt x="148" y="203"/>
                    </a:lnTo>
                    <a:cubicBezTo>
                      <a:pt x="147" y="205"/>
                      <a:pt x="147" y="206"/>
                      <a:pt x="146" y="206"/>
                    </a:cubicBezTo>
                    <a:cubicBezTo>
                      <a:pt x="146" y="206"/>
                      <a:pt x="146" y="206"/>
                      <a:pt x="146" y="205"/>
                    </a:cubicBezTo>
                    <a:lnTo>
                      <a:pt x="148" y="201"/>
                    </a:lnTo>
                    <a:lnTo>
                      <a:pt x="148" y="201"/>
                    </a:lnTo>
                    <a:cubicBezTo>
                      <a:pt x="148" y="201"/>
                      <a:pt x="148" y="201"/>
                      <a:pt x="148" y="201"/>
                    </a:cubicBezTo>
                    <a:lnTo>
                      <a:pt x="148" y="201"/>
                    </a:lnTo>
                    <a:cubicBezTo>
                      <a:pt x="149" y="200"/>
                      <a:pt x="149" y="200"/>
                      <a:pt x="149" y="199"/>
                    </a:cubicBezTo>
                    <a:lnTo>
                      <a:pt x="149" y="199"/>
                    </a:lnTo>
                    <a:cubicBezTo>
                      <a:pt x="149" y="200"/>
                      <a:pt x="149" y="200"/>
                      <a:pt x="149" y="200"/>
                    </a:cubicBezTo>
                    <a:lnTo>
                      <a:pt x="149" y="200"/>
                    </a:lnTo>
                    <a:cubicBezTo>
                      <a:pt x="149" y="199"/>
                      <a:pt x="149" y="199"/>
                      <a:pt x="150" y="199"/>
                    </a:cubicBezTo>
                    <a:close/>
                    <a:moveTo>
                      <a:pt x="258" y="152"/>
                    </a:moveTo>
                    <a:cubicBezTo>
                      <a:pt x="263" y="152"/>
                      <a:pt x="268" y="152"/>
                      <a:pt x="275" y="155"/>
                    </a:cubicBezTo>
                    <a:lnTo>
                      <a:pt x="275" y="155"/>
                    </a:lnTo>
                    <a:cubicBezTo>
                      <a:pt x="275" y="156"/>
                      <a:pt x="276" y="157"/>
                      <a:pt x="278" y="159"/>
                    </a:cubicBezTo>
                    <a:lnTo>
                      <a:pt x="278" y="165"/>
                    </a:lnTo>
                    <a:lnTo>
                      <a:pt x="283" y="161"/>
                    </a:lnTo>
                    <a:lnTo>
                      <a:pt x="283" y="161"/>
                    </a:lnTo>
                    <a:lnTo>
                      <a:pt x="283" y="162"/>
                    </a:lnTo>
                    <a:lnTo>
                      <a:pt x="283" y="162"/>
                    </a:lnTo>
                    <a:lnTo>
                      <a:pt x="278" y="172"/>
                    </a:lnTo>
                    <a:cubicBezTo>
                      <a:pt x="270" y="180"/>
                      <a:pt x="267" y="183"/>
                      <a:pt x="267" y="183"/>
                    </a:cubicBezTo>
                    <a:lnTo>
                      <a:pt x="265" y="185"/>
                    </a:lnTo>
                    <a:cubicBezTo>
                      <a:pt x="263" y="187"/>
                      <a:pt x="261" y="188"/>
                      <a:pt x="260" y="189"/>
                    </a:cubicBezTo>
                    <a:lnTo>
                      <a:pt x="260" y="189"/>
                    </a:lnTo>
                    <a:lnTo>
                      <a:pt x="265" y="179"/>
                    </a:lnTo>
                    <a:lnTo>
                      <a:pt x="265" y="179"/>
                    </a:lnTo>
                    <a:cubicBezTo>
                      <a:pt x="257" y="186"/>
                      <a:pt x="256" y="190"/>
                      <a:pt x="258" y="190"/>
                    </a:cubicBezTo>
                    <a:cubicBezTo>
                      <a:pt x="259" y="190"/>
                      <a:pt x="259" y="189"/>
                      <a:pt x="260" y="189"/>
                    </a:cubicBezTo>
                    <a:lnTo>
                      <a:pt x="260" y="189"/>
                    </a:lnTo>
                    <a:lnTo>
                      <a:pt x="258" y="192"/>
                    </a:lnTo>
                    <a:lnTo>
                      <a:pt x="239" y="205"/>
                    </a:lnTo>
                    <a:cubicBezTo>
                      <a:pt x="240" y="203"/>
                      <a:pt x="241" y="202"/>
                      <a:pt x="240" y="202"/>
                    </a:cubicBezTo>
                    <a:lnTo>
                      <a:pt x="240" y="202"/>
                    </a:lnTo>
                    <a:cubicBezTo>
                      <a:pt x="239" y="202"/>
                      <a:pt x="232" y="207"/>
                      <a:pt x="232" y="212"/>
                    </a:cubicBezTo>
                    <a:cubicBezTo>
                      <a:pt x="225" y="215"/>
                      <a:pt x="220" y="217"/>
                      <a:pt x="216" y="218"/>
                    </a:cubicBezTo>
                    <a:lnTo>
                      <a:pt x="172" y="218"/>
                    </a:lnTo>
                    <a:cubicBezTo>
                      <a:pt x="179" y="218"/>
                      <a:pt x="172" y="218"/>
                      <a:pt x="166" y="212"/>
                    </a:cubicBezTo>
                    <a:lnTo>
                      <a:pt x="166" y="212"/>
                    </a:lnTo>
                    <a:lnTo>
                      <a:pt x="172" y="218"/>
                    </a:lnTo>
                    <a:lnTo>
                      <a:pt x="172" y="218"/>
                    </a:lnTo>
                    <a:lnTo>
                      <a:pt x="159" y="212"/>
                    </a:lnTo>
                    <a:lnTo>
                      <a:pt x="155" y="208"/>
                    </a:lnTo>
                    <a:cubicBezTo>
                      <a:pt x="155" y="208"/>
                      <a:pt x="153" y="205"/>
                      <a:pt x="149" y="202"/>
                    </a:cubicBezTo>
                    <a:lnTo>
                      <a:pt x="149" y="202"/>
                    </a:lnTo>
                    <a:cubicBezTo>
                      <a:pt x="150" y="202"/>
                      <a:pt x="150" y="201"/>
                      <a:pt x="150" y="201"/>
                    </a:cubicBezTo>
                    <a:lnTo>
                      <a:pt x="150" y="201"/>
                    </a:lnTo>
                    <a:cubicBezTo>
                      <a:pt x="151" y="203"/>
                      <a:pt x="152" y="204"/>
                      <a:pt x="153" y="205"/>
                    </a:cubicBezTo>
                    <a:cubicBezTo>
                      <a:pt x="152" y="204"/>
                      <a:pt x="152" y="203"/>
                      <a:pt x="152" y="202"/>
                    </a:cubicBezTo>
                    <a:lnTo>
                      <a:pt x="152" y="202"/>
                    </a:lnTo>
                    <a:cubicBezTo>
                      <a:pt x="152" y="202"/>
                      <a:pt x="152" y="202"/>
                      <a:pt x="152" y="202"/>
                    </a:cubicBezTo>
                    <a:cubicBezTo>
                      <a:pt x="152" y="202"/>
                      <a:pt x="153" y="201"/>
                      <a:pt x="153" y="198"/>
                    </a:cubicBezTo>
                    <a:lnTo>
                      <a:pt x="153" y="198"/>
                    </a:lnTo>
                    <a:cubicBezTo>
                      <a:pt x="153" y="198"/>
                      <a:pt x="153" y="198"/>
                      <a:pt x="153" y="198"/>
                    </a:cubicBezTo>
                    <a:cubicBezTo>
                      <a:pt x="153" y="195"/>
                      <a:pt x="154" y="192"/>
                      <a:pt x="155" y="191"/>
                    </a:cubicBezTo>
                    <a:lnTo>
                      <a:pt x="155" y="191"/>
                    </a:lnTo>
                    <a:lnTo>
                      <a:pt x="166" y="185"/>
                    </a:lnTo>
                    <a:cubicBezTo>
                      <a:pt x="167" y="183"/>
                      <a:pt x="167" y="182"/>
                      <a:pt x="167" y="181"/>
                    </a:cubicBezTo>
                    <a:lnTo>
                      <a:pt x="167" y="181"/>
                    </a:lnTo>
                    <a:lnTo>
                      <a:pt x="172" y="179"/>
                    </a:lnTo>
                    <a:lnTo>
                      <a:pt x="182" y="172"/>
                    </a:lnTo>
                    <a:lnTo>
                      <a:pt x="182" y="172"/>
                    </a:lnTo>
                    <a:cubicBezTo>
                      <a:pt x="182" y="173"/>
                      <a:pt x="181" y="173"/>
                      <a:pt x="181" y="173"/>
                    </a:cubicBezTo>
                    <a:cubicBezTo>
                      <a:pt x="181" y="173"/>
                      <a:pt x="184" y="171"/>
                      <a:pt x="192" y="165"/>
                    </a:cubicBezTo>
                    <a:lnTo>
                      <a:pt x="192" y="165"/>
                    </a:lnTo>
                    <a:lnTo>
                      <a:pt x="182" y="172"/>
                    </a:lnTo>
                    <a:lnTo>
                      <a:pt x="182" y="172"/>
                    </a:lnTo>
                    <a:cubicBezTo>
                      <a:pt x="184" y="171"/>
                      <a:pt x="186" y="168"/>
                      <a:pt x="186" y="165"/>
                    </a:cubicBezTo>
                    <a:lnTo>
                      <a:pt x="199" y="165"/>
                    </a:lnTo>
                    <a:cubicBezTo>
                      <a:pt x="219" y="159"/>
                      <a:pt x="232" y="152"/>
                      <a:pt x="252" y="152"/>
                    </a:cubicBezTo>
                    <a:close/>
                    <a:moveTo>
                      <a:pt x="265" y="0"/>
                    </a:moveTo>
                    <a:cubicBezTo>
                      <a:pt x="242" y="0"/>
                      <a:pt x="219" y="4"/>
                      <a:pt x="199" y="7"/>
                    </a:cubicBezTo>
                    <a:cubicBezTo>
                      <a:pt x="106" y="27"/>
                      <a:pt x="1" y="99"/>
                      <a:pt x="7" y="198"/>
                    </a:cubicBezTo>
                    <a:cubicBezTo>
                      <a:pt x="14" y="264"/>
                      <a:pt x="60" y="317"/>
                      <a:pt x="126" y="337"/>
                    </a:cubicBezTo>
                    <a:cubicBezTo>
                      <a:pt x="142" y="345"/>
                      <a:pt x="162" y="348"/>
                      <a:pt x="182" y="348"/>
                    </a:cubicBezTo>
                    <a:cubicBezTo>
                      <a:pt x="197" y="348"/>
                      <a:pt x="212" y="346"/>
                      <a:pt x="225" y="344"/>
                    </a:cubicBezTo>
                    <a:cubicBezTo>
                      <a:pt x="227" y="343"/>
                      <a:pt x="229" y="343"/>
                      <a:pt x="230" y="342"/>
                    </a:cubicBezTo>
                    <a:lnTo>
                      <a:pt x="230" y="342"/>
                    </a:lnTo>
                    <a:cubicBezTo>
                      <a:pt x="231" y="343"/>
                      <a:pt x="231" y="343"/>
                      <a:pt x="232" y="344"/>
                    </a:cubicBezTo>
                    <a:cubicBezTo>
                      <a:pt x="252" y="344"/>
                      <a:pt x="272" y="344"/>
                      <a:pt x="291" y="337"/>
                    </a:cubicBezTo>
                    <a:cubicBezTo>
                      <a:pt x="324" y="330"/>
                      <a:pt x="344" y="317"/>
                      <a:pt x="371" y="297"/>
                    </a:cubicBezTo>
                    <a:cubicBezTo>
                      <a:pt x="410" y="258"/>
                      <a:pt x="437" y="205"/>
                      <a:pt x="437" y="152"/>
                    </a:cubicBezTo>
                    <a:cubicBezTo>
                      <a:pt x="430" y="86"/>
                      <a:pt x="390" y="33"/>
                      <a:pt x="331" y="14"/>
                    </a:cubicBezTo>
                    <a:cubicBezTo>
                      <a:pt x="311" y="4"/>
                      <a:pt x="288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3" name="Google Shape;2643;p37"/>
              <p:cNvSpPr/>
              <p:nvPr/>
            </p:nvSpPr>
            <p:spPr>
              <a:xfrm>
                <a:off x="4078544" y="2237230"/>
                <a:ext cx="5947" cy="5982"/>
              </a:xfrm>
              <a:custGeom>
                <a:rect b="b" l="l" r="r" t="t"/>
                <a:pathLst>
                  <a:path extrusionOk="0" h="173" w="172">
                    <a:moveTo>
                      <a:pt x="73" y="0"/>
                    </a:moveTo>
                    <a:cubicBezTo>
                      <a:pt x="60" y="0"/>
                      <a:pt x="53" y="7"/>
                      <a:pt x="46" y="7"/>
                    </a:cubicBezTo>
                    <a:lnTo>
                      <a:pt x="40" y="14"/>
                    </a:lnTo>
                    <a:cubicBezTo>
                      <a:pt x="26" y="20"/>
                      <a:pt x="20" y="27"/>
                      <a:pt x="13" y="40"/>
                    </a:cubicBezTo>
                    <a:lnTo>
                      <a:pt x="0" y="60"/>
                    </a:lnTo>
                    <a:lnTo>
                      <a:pt x="0" y="66"/>
                    </a:lnTo>
                    <a:cubicBezTo>
                      <a:pt x="0" y="73"/>
                      <a:pt x="0" y="86"/>
                      <a:pt x="0" y="93"/>
                    </a:cubicBezTo>
                    <a:cubicBezTo>
                      <a:pt x="0" y="99"/>
                      <a:pt x="0" y="106"/>
                      <a:pt x="0" y="113"/>
                    </a:cubicBezTo>
                    <a:lnTo>
                      <a:pt x="7" y="139"/>
                    </a:lnTo>
                    <a:cubicBezTo>
                      <a:pt x="13" y="146"/>
                      <a:pt x="26" y="159"/>
                      <a:pt x="33" y="159"/>
                    </a:cubicBezTo>
                    <a:lnTo>
                      <a:pt x="53" y="172"/>
                    </a:lnTo>
                    <a:lnTo>
                      <a:pt x="119" y="172"/>
                    </a:lnTo>
                    <a:lnTo>
                      <a:pt x="139" y="159"/>
                    </a:lnTo>
                    <a:lnTo>
                      <a:pt x="152" y="146"/>
                    </a:lnTo>
                    <a:lnTo>
                      <a:pt x="165" y="132"/>
                    </a:lnTo>
                    <a:cubicBezTo>
                      <a:pt x="172" y="126"/>
                      <a:pt x="172" y="119"/>
                      <a:pt x="172" y="113"/>
                    </a:cubicBezTo>
                    <a:lnTo>
                      <a:pt x="172" y="93"/>
                    </a:lnTo>
                    <a:cubicBezTo>
                      <a:pt x="172" y="86"/>
                      <a:pt x="172" y="80"/>
                      <a:pt x="165" y="66"/>
                    </a:cubicBezTo>
                    <a:lnTo>
                      <a:pt x="155" y="57"/>
                    </a:lnTo>
                    <a:lnTo>
                      <a:pt x="159" y="53"/>
                    </a:lnTo>
                    <a:lnTo>
                      <a:pt x="159" y="40"/>
                    </a:lnTo>
                    <a:lnTo>
                      <a:pt x="152" y="33"/>
                    </a:lnTo>
                    <a:lnTo>
                      <a:pt x="145" y="20"/>
                    </a:lnTo>
                    <a:lnTo>
                      <a:pt x="132" y="7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4" name="Google Shape;2644;p37"/>
              <p:cNvSpPr/>
              <p:nvPr/>
            </p:nvSpPr>
            <p:spPr>
              <a:xfrm>
                <a:off x="4078544" y="2236815"/>
                <a:ext cx="10062" cy="10304"/>
              </a:xfrm>
              <a:custGeom>
                <a:rect b="b" l="l" r="r" t="t"/>
                <a:pathLst>
                  <a:path extrusionOk="0" h="298" w="291">
                    <a:moveTo>
                      <a:pt x="152" y="138"/>
                    </a:moveTo>
                    <a:cubicBezTo>
                      <a:pt x="152" y="139"/>
                      <a:pt x="152" y="141"/>
                      <a:pt x="151" y="143"/>
                    </a:cubicBezTo>
                    <a:lnTo>
                      <a:pt x="151" y="143"/>
                    </a:lnTo>
                    <a:lnTo>
                      <a:pt x="151" y="142"/>
                    </a:lnTo>
                    <a:lnTo>
                      <a:pt x="151" y="142"/>
                    </a:lnTo>
                    <a:lnTo>
                      <a:pt x="152" y="138"/>
                    </a:lnTo>
                    <a:close/>
                    <a:moveTo>
                      <a:pt x="150" y="153"/>
                    </a:moveTo>
                    <a:lnTo>
                      <a:pt x="150" y="153"/>
                    </a:lnTo>
                    <a:lnTo>
                      <a:pt x="150" y="153"/>
                    </a:lnTo>
                    <a:close/>
                    <a:moveTo>
                      <a:pt x="126" y="151"/>
                    </a:moveTo>
                    <a:lnTo>
                      <a:pt x="126" y="158"/>
                    </a:lnTo>
                    <a:cubicBezTo>
                      <a:pt x="126" y="157"/>
                      <a:pt x="126" y="157"/>
                      <a:pt x="125" y="157"/>
                    </a:cubicBezTo>
                    <a:lnTo>
                      <a:pt x="125" y="157"/>
                    </a:lnTo>
                    <a:cubicBezTo>
                      <a:pt x="126" y="155"/>
                      <a:pt x="126" y="153"/>
                      <a:pt x="126" y="151"/>
                    </a:cubicBezTo>
                    <a:close/>
                    <a:moveTo>
                      <a:pt x="151" y="147"/>
                    </a:moveTo>
                    <a:lnTo>
                      <a:pt x="151" y="147"/>
                    </a:lnTo>
                    <a:cubicBezTo>
                      <a:pt x="151" y="150"/>
                      <a:pt x="152" y="154"/>
                      <a:pt x="152" y="158"/>
                    </a:cubicBezTo>
                    <a:lnTo>
                      <a:pt x="150" y="153"/>
                    </a:lnTo>
                    <a:lnTo>
                      <a:pt x="150" y="153"/>
                    </a:lnTo>
                    <a:lnTo>
                      <a:pt x="149" y="150"/>
                    </a:lnTo>
                    <a:lnTo>
                      <a:pt x="151" y="147"/>
                    </a:lnTo>
                    <a:close/>
                    <a:moveTo>
                      <a:pt x="119" y="158"/>
                    </a:moveTo>
                    <a:lnTo>
                      <a:pt x="121" y="162"/>
                    </a:lnTo>
                    <a:lnTo>
                      <a:pt x="120" y="163"/>
                    </a:lnTo>
                    <a:lnTo>
                      <a:pt x="120" y="163"/>
                    </a:lnTo>
                    <a:lnTo>
                      <a:pt x="120" y="163"/>
                    </a:lnTo>
                    <a:lnTo>
                      <a:pt x="120" y="163"/>
                    </a:lnTo>
                    <a:cubicBezTo>
                      <a:pt x="119" y="161"/>
                      <a:pt x="119" y="159"/>
                      <a:pt x="119" y="158"/>
                    </a:cubicBezTo>
                    <a:close/>
                    <a:moveTo>
                      <a:pt x="122" y="163"/>
                    </a:moveTo>
                    <a:lnTo>
                      <a:pt x="122" y="164"/>
                    </a:lnTo>
                    <a:lnTo>
                      <a:pt x="121" y="163"/>
                    </a:lnTo>
                    <a:lnTo>
                      <a:pt x="121" y="163"/>
                    </a:lnTo>
                    <a:cubicBezTo>
                      <a:pt x="121" y="163"/>
                      <a:pt x="121" y="163"/>
                      <a:pt x="122" y="163"/>
                    </a:cubicBezTo>
                    <a:close/>
                    <a:moveTo>
                      <a:pt x="145" y="133"/>
                    </a:moveTo>
                    <a:cubicBezTo>
                      <a:pt x="145" y="133"/>
                      <a:pt x="145" y="133"/>
                      <a:pt x="146" y="134"/>
                    </a:cubicBezTo>
                    <a:lnTo>
                      <a:pt x="146" y="134"/>
                    </a:lnTo>
                    <a:cubicBezTo>
                      <a:pt x="146" y="137"/>
                      <a:pt x="148" y="140"/>
                      <a:pt x="150" y="145"/>
                    </a:cubicBezTo>
                    <a:lnTo>
                      <a:pt x="150" y="145"/>
                    </a:lnTo>
                    <a:lnTo>
                      <a:pt x="151" y="142"/>
                    </a:lnTo>
                    <a:lnTo>
                      <a:pt x="151" y="142"/>
                    </a:lnTo>
                    <a:cubicBezTo>
                      <a:pt x="151" y="142"/>
                      <a:pt x="151" y="142"/>
                      <a:pt x="151" y="143"/>
                    </a:cubicBezTo>
                    <a:lnTo>
                      <a:pt x="151" y="143"/>
                    </a:lnTo>
                    <a:cubicBezTo>
                      <a:pt x="151" y="144"/>
                      <a:pt x="150" y="144"/>
                      <a:pt x="150" y="145"/>
                    </a:cubicBezTo>
                    <a:lnTo>
                      <a:pt x="150" y="145"/>
                    </a:lnTo>
                    <a:cubicBezTo>
                      <a:pt x="150" y="145"/>
                      <a:pt x="150" y="145"/>
                      <a:pt x="150" y="145"/>
                    </a:cubicBezTo>
                    <a:lnTo>
                      <a:pt x="150" y="145"/>
                    </a:lnTo>
                    <a:lnTo>
                      <a:pt x="149" y="148"/>
                    </a:lnTo>
                    <a:cubicBezTo>
                      <a:pt x="149" y="147"/>
                      <a:pt x="149" y="146"/>
                      <a:pt x="150" y="145"/>
                    </a:cubicBezTo>
                    <a:lnTo>
                      <a:pt x="150" y="145"/>
                    </a:lnTo>
                    <a:cubicBezTo>
                      <a:pt x="150" y="146"/>
                      <a:pt x="150" y="146"/>
                      <a:pt x="150" y="146"/>
                    </a:cubicBezTo>
                    <a:lnTo>
                      <a:pt x="150" y="146"/>
                    </a:lnTo>
                    <a:cubicBezTo>
                      <a:pt x="150" y="147"/>
                      <a:pt x="149" y="148"/>
                      <a:pt x="149" y="148"/>
                    </a:cubicBezTo>
                    <a:lnTo>
                      <a:pt x="149" y="148"/>
                    </a:lnTo>
                    <a:lnTo>
                      <a:pt x="149" y="148"/>
                    </a:lnTo>
                    <a:lnTo>
                      <a:pt x="149" y="148"/>
                    </a:lnTo>
                    <a:lnTo>
                      <a:pt x="149" y="148"/>
                    </a:lnTo>
                    <a:lnTo>
                      <a:pt x="145" y="138"/>
                    </a:lnTo>
                    <a:lnTo>
                      <a:pt x="145" y="154"/>
                    </a:lnTo>
                    <a:lnTo>
                      <a:pt x="145" y="154"/>
                    </a:lnTo>
                    <a:cubicBezTo>
                      <a:pt x="144" y="156"/>
                      <a:pt x="144" y="158"/>
                      <a:pt x="143" y="160"/>
                    </a:cubicBezTo>
                    <a:lnTo>
                      <a:pt x="143" y="160"/>
                    </a:lnTo>
                    <a:lnTo>
                      <a:pt x="135" y="164"/>
                    </a:lnTo>
                    <a:lnTo>
                      <a:pt x="125" y="164"/>
                    </a:lnTo>
                    <a:cubicBezTo>
                      <a:pt x="125" y="163"/>
                      <a:pt x="125" y="162"/>
                      <a:pt x="125" y="161"/>
                    </a:cubicBezTo>
                    <a:lnTo>
                      <a:pt x="125" y="161"/>
                    </a:lnTo>
                    <a:cubicBezTo>
                      <a:pt x="134" y="155"/>
                      <a:pt x="140" y="149"/>
                      <a:pt x="145" y="138"/>
                    </a:cubicBezTo>
                    <a:cubicBezTo>
                      <a:pt x="145" y="136"/>
                      <a:pt x="145" y="134"/>
                      <a:pt x="145" y="133"/>
                    </a:cubicBezTo>
                    <a:close/>
                    <a:moveTo>
                      <a:pt x="145" y="158"/>
                    </a:moveTo>
                    <a:lnTo>
                      <a:pt x="132" y="171"/>
                    </a:lnTo>
                    <a:lnTo>
                      <a:pt x="145" y="158"/>
                    </a:lnTo>
                    <a:close/>
                    <a:moveTo>
                      <a:pt x="157" y="1"/>
                    </a:moveTo>
                    <a:cubicBezTo>
                      <a:pt x="148" y="1"/>
                      <a:pt x="140" y="2"/>
                      <a:pt x="132" y="6"/>
                    </a:cubicBezTo>
                    <a:cubicBezTo>
                      <a:pt x="112" y="12"/>
                      <a:pt x="99" y="26"/>
                      <a:pt x="93" y="45"/>
                    </a:cubicBezTo>
                    <a:cubicBezTo>
                      <a:pt x="86" y="64"/>
                      <a:pt x="92" y="77"/>
                      <a:pt x="104" y="96"/>
                    </a:cubicBezTo>
                    <a:lnTo>
                      <a:pt x="104" y="96"/>
                    </a:lnTo>
                    <a:cubicBezTo>
                      <a:pt x="98" y="95"/>
                      <a:pt x="92" y="94"/>
                      <a:pt x="87" y="94"/>
                    </a:cubicBezTo>
                    <a:cubicBezTo>
                      <a:pt x="77" y="94"/>
                      <a:pt x="68" y="96"/>
                      <a:pt x="60" y="98"/>
                    </a:cubicBezTo>
                    <a:lnTo>
                      <a:pt x="40" y="105"/>
                    </a:lnTo>
                    <a:cubicBezTo>
                      <a:pt x="33" y="111"/>
                      <a:pt x="26" y="118"/>
                      <a:pt x="20" y="131"/>
                    </a:cubicBezTo>
                    <a:cubicBezTo>
                      <a:pt x="13" y="138"/>
                      <a:pt x="7" y="151"/>
                      <a:pt x="0" y="164"/>
                    </a:cubicBezTo>
                    <a:cubicBezTo>
                      <a:pt x="0" y="178"/>
                      <a:pt x="0" y="197"/>
                      <a:pt x="0" y="211"/>
                    </a:cubicBezTo>
                    <a:cubicBezTo>
                      <a:pt x="7" y="230"/>
                      <a:pt x="20" y="244"/>
                      <a:pt x="26" y="257"/>
                    </a:cubicBezTo>
                    <a:cubicBezTo>
                      <a:pt x="46" y="277"/>
                      <a:pt x="73" y="290"/>
                      <a:pt x="93" y="296"/>
                    </a:cubicBezTo>
                    <a:cubicBezTo>
                      <a:pt x="101" y="297"/>
                      <a:pt x="110" y="298"/>
                      <a:pt x="118" y="298"/>
                    </a:cubicBezTo>
                    <a:cubicBezTo>
                      <a:pt x="162" y="298"/>
                      <a:pt x="205" y="283"/>
                      <a:pt x="238" y="250"/>
                    </a:cubicBezTo>
                    <a:cubicBezTo>
                      <a:pt x="277" y="211"/>
                      <a:pt x="291" y="158"/>
                      <a:pt x="277" y="105"/>
                    </a:cubicBezTo>
                    <a:cubicBezTo>
                      <a:pt x="277" y="92"/>
                      <a:pt x="271" y="78"/>
                      <a:pt x="264" y="65"/>
                    </a:cubicBezTo>
                    <a:cubicBezTo>
                      <a:pt x="251" y="45"/>
                      <a:pt x="238" y="32"/>
                      <a:pt x="225" y="26"/>
                    </a:cubicBezTo>
                    <a:cubicBezTo>
                      <a:pt x="206" y="11"/>
                      <a:pt x="180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5" name="Google Shape;2645;p37"/>
              <p:cNvSpPr/>
              <p:nvPr/>
            </p:nvSpPr>
            <p:spPr>
              <a:xfrm>
                <a:off x="4100432" y="2216345"/>
                <a:ext cx="13070" cy="11030"/>
              </a:xfrm>
              <a:custGeom>
                <a:rect b="b" l="l" r="r" t="t"/>
                <a:pathLst>
                  <a:path extrusionOk="0" h="319" w="378">
                    <a:moveTo>
                      <a:pt x="219" y="109"/>
                    </a:moveTo>
                    <a:lnTo>
                      <a:pt x="219" y="109"/>
                    </a:lnTo>
                    <a:cubicBezTo>
                      <a:pt x="218" y="111"/>
                      <a:pt x="217" y="113"/>
                      <a:pt x="215" y="115"/>
                    </a:cubicBezTo>
                    <a:lnTo>
                      <a:pt x="215" y="115"/>
                    </a:lnTo>
                    <a:cubicBezTo>
                      <a:pt x="213" y="118"/>
                      <a:pt x="209" y="121"/>
                      <a:pt x="206" y="122"/>
                    </a:cubicBezTo>
                    <a:lnTo>
                      <a:pt x="219" y="109"/>
                    </a:lnTo>
                    <a:close/>
                    <a:moveTo>
                      <a:pt x="263" y="149"/>
                    </a:moveTo>
                    <a:lnTo>
                      <a:pt x="245" y="155"/>
                    </a:lnTo>
                    <a:cubicBezTo>
                      <a:pt x="248" y="154"/>
                      <a:pt x="250" y="153"/>
                      <a:pt x="252" y="152"/>
                    </a:cubicBezTo>
                    <a:lnTo>
                      <a:pt x="252" y="152"/>
                    </a:lnTo>
                    <a:cubicBezTo>
                      <a:pt x="256" y="152"/>
                      <a:pt x="259" y="151"/>
                      <a:pt x="263" y="149"/>
                    </a:cubicBezTo>
                    <a:lnTo>
                      <a:pt x="263" y="149"/>
                    </a:lnTo>
                    <a:cubicBezTo>
                      <a:pt x="263" y="149"/>
                      <a:pt x="263" y="149"/>
                      <a:pt x="263" y="149"/>
                    </a:cubicBezTo>
                    <a:close/>
                    <a:moveTo>
                      <a:pt x="273" y="1"/>
                    </a:moveTo>
                    <a:cubicBezTo>
                      <a:pt x="266" y="1"/>
                      <a:pt x="259" y="2"/>
                      <a:pt x="252" y="4"/>
                    </a:cubicBezTo>
                    <a:cubicBezTo>
                      <a:pt x="186" y="10"/>
                      <a:pt x="126" y="30"/>
                      <a:pt x="74" y="76"/>
                    </a:cubicBezTo>
                    <a:cubicBezTo>
                      <a:pt x="67" y="83"/>
                      <a:pt x="60" y="89"/>
                      <a:pt x="54" y="96"/>
                    </a:cubicBezTo>
                    <a:cubicBezTo>
                      <a:pt x="41" y="116"/>
                      <a:pt x="27" y="129"/>
                      <a:pt x="21" y="142"/>
                    </a:cubicBezTo>
                    <a:cubicBezTo>
                      <a:pt x="8" y="175"/>
                      <a:pt x="1" y="202"/>
                      <a:pt x="8" y="228"/>
                    </a:cubicBezTo>
                    <a:cubicBezTo>
                      <a:pt x="14" y="248"/>
                      <a:pt x="27" y="268"/>
                      <a:pt x="41" y="281"/>
                    </a:cubicBezTo>
                    <a:cubicBezTo>
                      <a:pt x="60" y="305"/>
                      <a:pt x="91" y="319"/>
                      <a:pt x="124" y="319"/>
                    </a:cubicBezTo>
                    <a:cubicBezTo>
                      <a:pt x="136" y="319"/>
                      <a:pt x="147" y="317"/>
                      <a:pt x="159" y="314"/>
                    </a:cubicBezTo>
                    <a:cubicBezTo>
                      <a:pt x="175" y="308"/>
                      <a:pt x="191" y="298"/>
                      <a:pt x="206" y="287"/>
                    </a:cubicBezTo>
                    <a:lnTo>
                      <a:pt x="206" y="287"/>
                    </a:lnTo>
                    <a:cubicBezTo>
                      <a:pt x="215" y="286"/>
                      <a:pt x="225" y="285"/>
                      <a:pt x="232" y="281"/>
                    </a:cubicBezTo>
                    <a:cubicBezTo>
                      <a:pt x="258" y="274"/>
                      <a:pt x="272" y="261"/>
                      <a:pt x="291" y="248"/>
                    </a:cubicBezTo>
                    <a:cubicBezTo>
                      <a:pt x="318" y="228"/>
                      <a:pt x="338" y="208"/>
                      <a:pt x="351" y="182"/>
                    </a:cubicBezTo>
                    <a:cubicBezTo>
                      <a:pt x="371" y="149"/>
                      <a:pt x="377" y="109"/>
                      <a:pt x="371" y="76"/>
                    </a:cubicBezTo>
                    <a:cubicBezTo>
                      <a:pt x="364" y="50"/>
                      <a:pt x="344" y="30"/>
                      <a:pt x="325" y="17"/>
                    </a:cubicBezTo>
                    <a:cubicBezTo>
                      <a:pt x="310" y="7"/>
                      <a:pt x="292" y="1"/>
                      <a:pt x="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37"/>
              <p:cNvSpPr/>
              <p:nvPr/>
            </p:nvSpPr>
            <p:spPr>
              <a:xfrm>
                <a:off x="4103647" y="2221601"/>
                <a:ext cx="11895" cy="12413"/>
              </a:xfrm>
              <a:custGeom>
                <a:rect b="b" l="l" r="r" t="t"/>
                <a:pathLst>
                  <a:path extrusionOk="0" h="359" w="344">
                    <a:moveTo>
                      <a:pt x="172" y="135"/>
                    </a:moveTo>
                    <a:lnTo>
                      <a:pt x="176" y="153"/>
                    </a:lnTo>
                    <a:lnTo>
                      <a:pt x="176" y="153"/>
                    </a:lnTo>
                    <a:cubicBezTo>
                      <a:pt x="176" y="148"/>
                      <a:pt x="174" y="142"/>
                      <a:pt x="172" y="135"/>
                    </a:cubicBezTo>
                    <a:close/>
                    <a:moveTo>
                      <a:pt x="179" y="169"/>
                    </a:moveTo>
                    <a:cubicBezTo>
                      <a:pt x="179" y="171"/>
                      <a:pt x="178" y="174"/>
                      <a:pt x="177" y="177"/>
                    </a:cubicBezTo>
                    <a:lnTo>
                      <a:pt x="177" y="177"/>
                    </a:lnTo>
                    <a:lnTo>
                      <a:pt x="175" y="178"/>
                    </a:lnTo>
                    <a:lnTo>
                      <a:pt x="176" y="177"/>
                    </a:lnTo>
                    <a:lnTo>
                      <a:pt x="176" y="177"/>
                    </a:lnTo>
                    <a:cubicBezTo>
                      <a:pt x="177" y="174"/>
                      <a:pt x="178" y="172"/>
                      <a:pt x="178" y="170"/>
                    </a:cubicBezTo>
                    <a:lnTo>
                      <a:pt x="178" y="170"/>
                    </a:lnTo>
                    <a:lnTo>
                      <a:pt x="179" y="169"/>
                    </a:lnTo>
                    <a:close/>
                    <a:moveTo>
                      <a:pt x="172" y="182"/>
                    </a:moveTo>
                    <a:cubicBezTo>
                      <a:pt x="172" y="182"/>
                      <a:pt x="172" y="182"/>
                      <a:pt x="172" y="182"/>
                    </a:cubicBezTo>
                    <a:cubicBezTo>
                      <a:pt x="172" y="182"/>
                      <a:pt x="172" y="182"/>
                      <a:pt x="172" y="182"/>
                    </a:cubicBezTo>
                    <a:close/>
                    <a:moveTo>
                      <a:pt x="175" y="180"/>
                    </a:moveTo>
                    <a:cubicBezTo>
                      <a:pt x="175" y="181"/>
                      <a:pt x="174" y="182"/>
                      <a:pt x="174" y="183"/>
                    </a:cubicBezTo>
                    <a:lnTo>
                      <a:pt x="174" y="183"/>
                    </a:lnTo>
                    <a:lnTo>
                      <a:pt x="174" y="182"/>
                    </a:lnTo>
                    <a:lnTo>
                      <a:pt x="174" y="182"/>
                    </a:lnTo>
                    <a:lnTo>
                      <a:pt x="175" y="180"/>
                    </a:lnTo>
                    <a:close/>
                    <a:moveTo>
                      <a:pt x="166" y="124"/>
                    </a:moveTo>
                    <a:cubicBezTo>
                      <a:pt x="168" y="128"/>
                      <a:pt x="170" y="132"/>
                      <a:pt x="172" y="135"/>
                    </a:cubicBezTo>
                    <a:lnTo>
                      <a:pt x="172" y="135"/>
                    </a:lnTo>
                    <a:lnTo>
                      <a:pt x="172" y="135"/>
                    </a:lnTo>
                    <a:lnTo>
                      <a:pt x="172" y="135"/>
                    </a:lnTo>
                    <a:cubicBezTo>
                      <a:pt x="173" y="137"/>
                      <a:pt x="174" y="139"/>
                      <a:pt x="175" y="141"/>
                    </a:cubicBezTo>
                    <a:lnTo>
                      <a:pt x="175" y="141"/>
                    </a:lnTo>
                    <a:cubicBezTo>
                      <a:pt x="177" y="147"/>
                      <a:pt x="179" y="155"/>
                      <a:pt x="179" y="162"/>
                    </a:cubicBezTo>
                    <a:lnTo>
                      <a:pt x="176" y="153"/>
                    </a:lnTo>
                    <a:lnTo>
                      <a:pt x="176" y="153"/>
                    </a:lnTo>
                    <a:cubicBezTo>
                      <a:pt x="178" y="164"/>
                      <a:pt x="177" y="173"/>
                      <a:pt x="172" y="182"/>
                    </a:cubicBezTo>
                    <a:cubicBezTo>
                      <a:pt x="173" y="181"/>
                      <a:pt x="173" y="180"/>
                      <a:pt x="174" y="180"/>
                    </a:cubicBezTo>
                    <a:lnTo>
                      <a:pt x="174" y="180"/>
                    </a:lnTo>
                    <a:cubicBezTo>
                      <a:pt x="174" y="180"/>
                      <a:pt x="174" y="180"/>
                      <a:pt x="174" y="180"/>
                    </a:cubicBezTo>
                    <a:lnTo>
                      <a:pt x="174" y="180"/>
                    </a:lnTo>
                    <a:lnTo>
                      <a:pt x="172" y="182"/>
                    </a:lnTo>
                    <a:lnTo>
                      <a:pt x="172" y="182"/>
                    </a:lnTo>
                    <a:cubicBezTo>
                      <a:pt x="170" y="184"/>
                      <a:pt x="167" y="187"/>
                      <a:pt x="165" y="189"/>
                    </a:cubicBezTo>
                    <a:lnTo>
                      <a:pt x="165" y="189"/>
                    </a:lnTo>
                    <a:lnTo>
                      <a:pt x="165" y="188"/>
                    </a:lnTo>
                    <a:lnTo>
                      <a:pt x="165" y="188"/>
                    </a:lnTo>
                    <a:lnTo>
                      <a:pt x="165" y="188"/>
                    </a:lnTo>
                    <a:cubicBezTo>
                      <a:pt x="163" y="191"/>
                      <a:pt x="160" y="192"/>
                      <a:pt x="156" y="193"/>
                    </a:cubicBezTo>
                    <a:lnTo>
                      <a:pt x="156" y="193"/>
                    </a:lnTo>
                    <a:cubicBezTo>
                      <a:pt x="159" y="192"/>
                      <a:pt x="162" y="191"/>
                      <a:pt x="165" y="189"/>
                    </a:cubicBezTo>
                    <a:lnTo>
                      <a:pt x="165" y="189"/>
                    </a:lnTo>
                    <a:lnTo>
                      <a:pt x="146" y="195"/>
                    </a:lnTo>
                    <a:lnTo>
                      <a:pt x="146" y="195"/>
                    </a:lnTo>
                    <a:cubicBezTo>
                      <a:pt x="149" y="195"/>
                      <a:pt x="153" y="194"/>
                      <a:pt x="156" y="193"/>
                    </a:cubicBezTo>
                    <a:lnTo>
                      <a:pt x="156" y="193"/>
                    </a:lnTo>
                    <a:cubicBezTo>
                      <a:pt x="153" y="194"/>
                      <a:pt x="150" y="195"/>
                      <a:pt x="146" y="195"/>
                    </a:cubicBezTo>
                    <a:lnTo>
                      <a:pt x="146" y="195"/>
                    </a:lnTo>
                    <a:lnTo>
                      <a:pt x="146" y="195"/>
                    </a:lnTo>
                    <a:cubicBezTo>
                      <a:pt x="146" y="195"/>
                      <a:pt x="146" y="195"/>
                      <a:pt x="146" y="195"/>
                    </a:cubicBezTo>
                    <a:lnTo>
                      <a:pt x="146" y="195"/>
                    </a:lnTo>
                    <a:cubicBezTo>
                      <a:pt x="146" y="190"/>
                      <a:pt x="146" y="186"/>
                      <a:pt x="146" y="182"/>
                    </a:cubicBezTo>
                    <a:cubicBezTo>
                      <a:pt x="146" y="175"/>
                      <a:pt x="146" y="169"/>
                      <a:pt x="152" y="155"/>
                    </a:cubicBezTo>
                    <a:lnTo>
                      <a:pt x="152" y="155"/>
                    </a:lnTo>
                    <a:cubicBezTo>
                      <a:pt x="152" y="156"/>
                      <a:pt x="148" y="164"/>
                      <a:pt x="146" y="164"/>
                    </a:cubicBezTo>
                    <a:cubicBezTo>
                      <a:pt x="146" y="164"/>
                      <a:pt x="146" y="163"/>
                      <a:pt x="146" y="162"/>
                    </a:cubicBezTo>
                    <a:lnTo>
                      <a:pt x="152" y="155"/>
                    </a:lnTo>
                    <a:lnTo>
                      <a:pt x="152" y="155"/>
                    </a:lnTo>
                    <a:cubicBezTo>
                      <a:pt x="152" y="155"/>
                      <a:pt x="152" y="155"/>
                      <a:pt x="152" y="155"/>
                    </a:cubicBezTo>
                    <a:lnTo>
                      <a:pt x="159" y="142"/>
                    </a:lnTo>
                    <a:cubicBezTo>
                      <a:pt x="164" y="137"/>
                      <a:pt x="166" y="131"/>
                      <a:pt x="166" y="124"/>
                    </a:cubicBezTo>
                    <a:close/>
                    <a:moveTo>
                      <a:pt x="173" y="184"/>
                    </a:moveTo>
                    <a:lnTo>
                      <a:pt x="173" y="184"/>
                    </a:lnTo>
                    <a:cubicBezTo>
                      <a:pt x="173" y="185"/>
                      <a:pt x="172" y="185"/>
                      <a:pt x="172" y="186"/>
                    </a:cubicBezTo>
                    <a:lnTo>
                      <a:pt x="172" y="186"/>
                    </a:lnTo>
                    <a:cubicBezTo>
                      <a:pt x="170" y="189"/>
                      <a:pt x="168" y="193"/>
                      <a:pt x="165" y="195"/>
                    </a:cubicBezTo>
                    <a:lnTo>
                      <a:pt x="173" y="184"/>
                    </a:lnTo>
                    <a:close/>
                    <a:moveTo>
                      <a:pt x="146" y="209"/>
                    </a:moveTo>
                    <a:lnTo>
                      <a:pt x="152" y="228"/>
                    </a:lnTo>
                    <a:cubicBezTo>
                      <a:pt x="148" y="223"/>
                      <a:pt x="146" y="215"/>
                      <a:pt x="146" y="209"/>
                    </a:cubicBezTo>
                    <a:close/>
                    <a:moveTo>
                      <a:pt x="218" y="1"/>
                    </a:moveTo>
                    <a:cubicBezTo>
                      <a:pt x="199" y="1"/>
                      <a:pt x="180" y="8"/>
                      <a:pt x="165" y="23"/>
                    </a:cubicBezTo>
                    <a:lnTo>
                      <a:pt x="159" y="36"/>
                    </a:lnTo>
                    <a:cubicBezTo>
                      <a:pt x="150" y="50"/>
                      <a:pt x="147" y="71"/>
                      <a:pt x="151" y="88"/>
                    </a:cubicBezTo>
                    <a:lnTo>
                      <a:pt x="151" y="88"/>
                    </a:lnTo>
                    <a:cubicBezTo>
                      <a:pt x="141" y="81"/>
                      <a:pt x="129" y="74"/>
                      <a:pt x="117" y="74"/>
                    </a:cubicBezTo>
                    <a:cubicBezTo>
                      <a:pt x="113" y="74"/>
                      <a:pt x="110" y="75"/>
                      <a:pt x="106" y="76"/>
                    </a:cubicBezTo>
                    <a:cubicBezTo>
                      <a:pt x="86" y="89"/>
                      <a:pt x="60" y="102"/>
                      <a:pt x="47" y="122"/>
                    </a:cubicBezTo>
                    <a:cubicBezTo>
                      <a:pt x="27" y="142"/>
                      <a:pt x="14" y="162"/>
                      <a:pt x="7" y="195"/>
                    </a:cubicBezTo>
                    <a:cubicBezTo>
                      <a:pt x="0" y="208"/>
                      <a:pt x="0" y="221"/>
                      <a:pt x="0" y="235"/>
                    </a:cubicBezTo>
                    <a:cubicBezTo>
                      <a:pt x="0" y="254"/>
                      <a:pt x="0" y="281"/>
                      <a:pt x="14" y="301"/>
                    </a:cubicBezTo>
                    <a:cubicBezTo>
                      <a:pt x="33" y="327"/>
                      <a:pt x="66" y="347"/>
                      <a:pt x="99" y="353"/>
                    </a:cubicBezTo>
                    <a:cubicBezTo>
                      <a:pt x="116" y="357"/>
                      <a:pt x="132" y="358"/>
                      <a:pt x="148" y="358"/>
                    </a:cubicBezTo>
                    <a:cubicBezTo>
                      <a:pt x="164" y="358"/>
                      <a:pt x="179" y="357"/>
                      <a:pt x="192" y="353"/>
                    </a:cubicBezTo>
                    <a:cubicBezTo>
                      <a:pt x="218" y="347"/>
                      <a:pt x="238" y="340"/>
                      <a:pt x="258" y="327"/>
                    </a:cubicBezTo>
                    <a:cubicBezTo>
                      <a:pt x="284" y="307"/>
                      <a:pt x="304" y="287"/>
                      <a:pt x="324" y="261"/>
                    </a:cubicBezTo>
                    <a:cubicBezTo>
                      <a:pt x="337" y="235"/>
                      <a:pt x="344" y="202"/>
                      <a:pt x="344" y="169"/>
                    </a:cubicBezTo>
                    <a:cubicBezTo>
                      <a:pt x="344" y="155"/>
                      <a:pt x="344" y="135"/>
                      <a:pt x="337" y="116"/>
                    </a:cubicBezTo>
                    <a:cubicBezTo>
                      <a:pt x="331" y="102"/>
                      <a:pt x="324" y="89"/>
                      <a:pt x="317" y="76"/>
                    </a:cubicBezTo>
                    <a:cubicBezTo>
                      <a:pt x="311" y="63"/>
                      <a:pt x="304" y="43"/>
                      <a:pt x="291" y="36"/>
                    </a:cubicBezTo>
                    <a:cubicBezTo>
                      <a:pt x="278" y="23"/>
                      <a:pt x="258" y="10"/>
                      <a:pt x="238" y="3"/>
                    </a:cubicBezTo>
                    <a:cubicBezTo>
                      <a:pt x="232" y="2"/>
                      <a:pt x="22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37"/>
              <p:cNvSpPr/>
              <p:nvPr/>
            </p:nvSpPr>
            <p:spPr>
              <a:xfrm>
                <a:off x="4123495" y="2197639"/>
                <a:ext cx="9751" cy="9474"/>
              </a:xfrm>
              <a:custGeom>
                <a:rect b="b" l="l" r="r" t="t"/>
                <a:pathLst>
                  <a:path extrusionOk="0" h="274" w="282">
                    <a:moveTo>
                      <a:pt x="153" y="0"/>
                    </a:moveTo>
                    <a:cubicBezTo>
                      <a:pt x="140" y="0"/>
                      <a:pt x="126" y="3"/>
                      <a:pt x="113" y="3"/>
                    </a:cubicBezTo>
                    <a:cubicBezTo>
                      <a:pt x="100" y="10"/>
                      <a:pt x="87" y="10"/>
                      <a:pt x="73" y="16"/>
                    </a:cubicBezTo>
                    <a:cubicBezTo>
                      <a:pt x="67" y="23"/>
                      <a:pt x="60" y="30"/>
                      <a:pt x="47" y="36"/>
                    </a:cubicBezTo>
                    <a:lnTo>
                      <a:pt x="40" y="43"/>
                    </a:lnTo>
                    <a:cubicBezTo>
                      <a:pt x="27" y="56"/>
                      <a:pt x="21" y="69"/>
                      <a:pt x="14" y="89"/>
                    </a:cubicBezTo>
                    <a:cubicBezTo>
                      <a:pt x="7" y="102"/>
                      <a:pt x="1" y="122"/>
                      <a:pt x="1" y="142"/>
                    </a:cubicBezTo>
                    <a:cubicBezTo>
                      <a:pt x="1" y="155"/>
                      <a:pt x="7" y="168"/>
                      <a:pt x="14" y="181"/>
                    </a:cubicBezTo>
                    <a:cubicBezTo>
                      <a:pt x="21" y="201"/>
                      <a:pt x="27" y="221"/>
                      <a:pt x="40" y="234"/>
                    </a:cubicBezTo>
                    <a:cubicBezTo>
                      <a:pt x="54" y="241"/>
                      <a:pt x="67" y="254"/>
                      <a:pt x="80" y="261"/>
                    </a:cubicBezTo>
                    <a:cubicBezTo>
                      <a:pt x="100" y="267"/>
                      <a:pt x="113" y="274"/>
                      <a:pt x="133" y="274"/>
                    </a:cubicBezTo>
                    <a:lnTo>
                      <a:pt x="159" y="274"/>
                    </a:lnTo>
                    <a:lnTo>
                      <a:pt x="179" y="267"/>
                    </a:lnTo>
                    <a:cubicBezTo>
                      <a:pt x="192" y="261"/>
                      <a:pt x="206" y="254"/>
                      <a:pt x="219" y="247"/>
                    </a:cubicBezTo>
                    <a:cubicBezTo>
                      <a:pt x="245" y="228"/>
                      <a:pt x="265" y="201"/>
                      <a:pt x="278" y="168"/>
                    </a:cubicBezTo>
                    <a:cubicBezTo>
                      <a:pt x="282" y="154"/>
                      <a:pt x="280" y="142"/>
                      <a:pt x="273" y="132"/>
                    </a:cubicBezTo>
                    <a:lnTo>
                      <a:pt x="273" y="132"/>
                    </a:lnTo>
                    <a:cubicBezTo>
                      <a:pt x="273" y="127"/>
                      <a:pt x="273" y="121"/>
                      <a:pt x="272" y="115"/>
                    </a:cubicBezTo>
                    <a:cubicBezTo>
                      <a:pt x="265" y="82"/>
                      <a:pt x="245" y="49"/>
                      <a:pt x="219" y="30"/>
                    </a:cubicBezTo>
                    <a:cubicBezTo>
                      <a:pt x="206" y="16"/>
                      <a:pt x="192" y="10"/>
                      <a:pt x="173" y="3"/>
                    </a:cubicBezTo>
                    <a:cubicBezTo>
                      <a:pt x="166" y="1"/>
                      <a:pt x="159" y="0"/>
                      <a:pt x="1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37"/>
              <p:cNvSpPr/>
              <p:nvPr/>
            </p:nvSpPr>
            <p:spPr>
              <a:xfrm>
                <a:off x="4113675" y="2207908"/>
                <a:ext cx="8264" cy="9958"/>
              </a:xfrm>
              <a:custGeom>
                <a:rect b="b" l="l" r="r" t="t"/>
                <a:pathLst>
                  <a:path extrusionOk="0" h="288" w="239">
                    <a:moveTo>
                      <a:pt x="74" y="56"/>
                    </a:moveTo>
                    <a:cubicBezTo>
                      <a:pt x="74" y="56"/>
                      <a:pt x="74" y="56"/>
                      <a:pt x="74" y="56"/>
                    </a:cubicBezTo>
                    <a:lnTo>
                      <a:pt x="74" y="56"/>
                    </a:lnTo>
                    <a:lnTo>
                      <a:pt x="74" y="56"/>
                    </a:lnTo>
                    <a:close/>
                    <a:moveTo>
                      <a:pt x="74" y="56"/>
                    </a:moveTo>
                    <a:cubicBezTo>
                      <a:pt x="72" y="60"/>
                      <a:pt x="71" y="63"/>
                      <a:pt x="71" y="67"/>
                    </a:cubicBezTo>
                    <a:lnTo>
                      <a:pt x="71" y="67"/>
                    </a:lnTo>
                    <a:cubicBezTo>
                      <a:pt x="70" y="70"/>
                      <a:pt x="68" y="73"/>
                      <a:pt x="67" y="76"/>
                    </a:cubicBezTo>
                    <a:lnTo>
                      <a:pt x="74" y="56"/>
                    </a:lnTo>
                    <a:close/>
                    <a:moveTo>
                      <a:pt x="72" y="134"/>
                    </a:moveTo>
                    <a:cubicBezTo>
                      <a:pt x="71" y="137"/>
                      <a:pt x="69" y="139"/>
                      <a:pt x="67" y="142"/>
                    </a:cubicBezTo>
                    <a:lnTo>
                      <a:pt x="67" y="142"/>
                    </a:lnTo>
                    <a:lnTo>
                      <a:pt x="69" y="136"/>
                    </a:lnTo>
                    <a:lnTo>
                      <a:pt x="72" y="134"/>
                    </a:lnTo>
                    <a:close/>
                    <a:moveTo>
                      <a:pt x="142" y="1"/>
                    </a:moveTo>
                    <a:cubicBezTo>
                      <a:pt x="137" y="1"/>
                      <a:pt x="132" y="1"/>
                      <a:pt x="126" y="3"/>
                    </a:cubicBezTo>
                    <a:cubicBezTo>
                      <a:pt x="107" y="3"/>
                      <a:pt x="87" y="16"/>
                      <a:pt x="80" y="36"/>
                    </a:cubicBezTo>
                    <a:cubicBezTo>
                      <a:pt x="78" y="40"/>
                      <a:pt x="77" y="44"/>
                      <a:pt x="76" y="48"/>
                    </a:cubicBezTo>
                    <a:lnTo>
                      <a:pt x="76" y="48"/>
                    </a:lnTo>
                    <a:cubicBezTo>
                      <a:pt x="65" y="54"/>
                      <a:pt x="54" y="61"/>
                      <a:pt x="54" y="76"/>
                    </a:cubicBezTo>
                    <a:lnTo>
                      <a:pt x="54" y="69"/>
                    </a:lnTo>
                    <a:lnTo>
                      <a:pt x="47" y="82"/>
                    </a:lnTo>
                    <a:lnTo>
                      <a:pt x="41" y="89"/>
                    </a:lnTo>
                    <a:cubicBezTo>
                      <a:pt x="34" y="96"/>
                      <a:pt x="27" y="102"/>
                      <a:pt x="21" y="116"/>
                    </a:cubicBezTo>
                    <a:cubicBezTo>
                      <a:pt x="14" y="129"/>
                      <a:pt x="8" y="142"/>
                      <a:pt x="1" y="155"/>
                    </a:cubicBezTo>
                    <a:cubicBezTo>
                      <a:pt x="1" y="182"/>
                      <a:pt x="1" y="208"/>
                      <a:pt x="14" y="234"/>
                    </a:cubicBezTo>
                    <a:cubicBezTo>
                      <a:pt x="34" y="261"/>
                      <a:pt x="54" y="281"/>
                      <a:pt x="80" y="287"/>
                    </a:cubicBezTo>
                    <a:cubicBezTo>
                      <a:pt x="100" y="287"/>
                      <a:pt x="120" y="287"/>
                      <a:pt x="133" y="281"/>
                    </a:cubicBezTo>
                    <a:cubicBezTo>
                      <a:pt x="153" y="274"/>
                      <a:pt x="166" y="267"/>
                      <a:pt x="186" y="254"/>
                    </a:cubicBezTo>
                    <a:cubicBezTo>
                      <a:pt x="199" y="241"/>
                      <a:pt x="206" y="228"/>
                      <a:pt x="212" y="215"/>
                    </a:cubicBezTo>
                    <a:cubicBezTo>
                      <a:pt x="225" y="201"/>
                      <a:pt x="232" y="182"/>
                      <a:pt x="232" y="162"/>
                    </a:cubicBezTo>
                    <a:cubicBezTo>
                      <a:pt x="239" y="149"/>
                      <a:pt x="239" y="129"/>
                      <a:pt x="239" y="109"/>
                    </a:cubicBezTo>
                    <a:cubicBezTo>
                      <a:pt x="239" y="96"/>
                      <a:pt x="239" y="82"/>
                      <a:pt x="232" y="69"/>
                    </a:cubicBezTo>
                    <a:cubicBezTo>
                      <a:pt x="225" y="56"/>
                      <a:pt x="219" y="43"/>
                      <a:pt x="212" y="30"/>
                    </a:cubicBezTo>
                    <a:lnTo>
                      <a:pt x="186" y="16"/>
                    </a:lnTo>
                    <a:cubicBezTo>
                      <a:pt x="171" y="7"/>
                      <a:pt x="157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37"/>
              <p:cNvSpPr/>
              <p:nvPr/>
            </p:nvSpPr>
            <p:spPr>
              <a:xfrm>
                <a:off x="4134940" y="2183013"/>
                <a:ext cx="11203" cy="13001"/>
              </a:xfrm>
              <a:custGeom>
                <a:rect b="b" l="l" r="r" t="t"/>
                <a:pathLst>
                  <a:path extrusionOk="0" h="376" w="324">
                    <a:moveTo>
                      <a:pt x="173" y="212"/>
                    </a:moveTo>
                    <a:lnTo>
                      <a:pt x="174" y="212"/>
                    </a:lnTo>
                    <a:lnTo>
                      <a:pt x="176" y="215"/>
                    </a:lnTo>
                    <a:lnTo>
                      <a:pt x="177" y="217"/>
                    </a:lnTo>
                    <a:lnTo>
                      <a:pt x="177" y="218"/>
                    </a:lnTo>
                    <a:lnTo>
                      <a:pt x="173" y="212"/>
                    </a:lnTo>
                    <a:close/>
                    <a:moveTo>
                      <a:pt x="180" y="220"/>
                    </a:moveTo>
                    <a:lnTo>
                      <a:pt x="185" y="228"/>
                    </a:lnTo>
                    <a:cubicBezTo>
                      <a:pt x="183" y="226"/>
                      <a:pt x="180" y="224"/>
                      <a:pt x="179" y="221"/>
                    </a:cubicBezTo>
                    <a:lnTo>
                      <a:pt x="179" y="221"/>
                    </a:lnTo>
                    <a:cubicBezTo>
                      <a:pt x="179" y="221"/>
                      <a:pt x="179" y="220"/>
                      <a:pt x="180" y="220"/>
                    </a:cubicBezTo>
                    <a:close/>
                    <a:moveTo>
                      <a:pt x="217" y="1"/>
                    </a:moveTo>
                    <a:cubicBezTo>
                      <a:pt x="210" y="1"/>
                      <a:pt x="204" y="2"/>
                      <a:pt x="198" y="4"/>
                    </a:cubicBezTo>
                    <a:cubicBezTo>
                      <a:pt x="178" y="10"/>
                      <a:pt x="158" y="23"/>
                      <a:pt x="145" y="43"/>
                    </a:cubicBezTo>
                    <a:lnTo>
                      <a:pt x="145" y="50"/>
                    </a:lnTo>
                    <a:cubicBezTo>
                      <a:pt x="139" y="63"/>
                      <a:pt x="132" y="76"/>
                      <a:pt x="132" y="89"/>
                    </a:cubicBezTo>
                    <a:cubicBezTo>
                      <a:pt x="132" y="97"/>
                      <a:pt x="132" y="102"/>
                      <a:pt x="132" y="107"/>
                    </a:cubicBezTo>
                    <a:lnTo>
                      <a:pt x="132" y="107"/>
                    </a:lnTo>
                    <a:cubicBezTo>
                      <a:pt x="104" y="118"/>
                      <a:pt x="77" y="132"/>
                      <a:pt x="53" y="155"/>
                    </a:cubicBezTo>
                    <a:cubicBezTo>
                      <a:pt x="13" y="195"/>
                      <a:pt x="0" y="261"/>
                      <a:pt x="33" y="314"/>
                    </a:cubicBezTo>
                    <a:cubicBezTo>
                      <a:pt x="53" y="340"/>
                      <a:pt x="73" y="360"/>
                      <a:pt x="106" y="373"/>
                    </a:cubicBezTo>
                    <a:cubicBezTo>
                      <a:pt x="114" y="375"/>
                      <a:pt x="123" y="376"/>
                      <a:pt x="132" y="376"/>
                    </a:cubicBezTo>
                    <a:cubicBezTo>
                      <a:pt x="161" y="376"/>
                      <a:pt x="191" y="368"/>
                      <a:pt x="211" y="353"/>
                    </a:cubicBezTo>
                    <a:cubicBezTo>
                      <a:pt x="258" y="320"/>
                      <a:pt x="284" y="274"/>
                      <a:pt x="304" y="221"/>
                    </a:cubicBezTo>
                    <a:cubicBezTo>
                      <a:pt x="317" y="195"/>
                      <a:pt x="317" y="169"/>
                      <a:pt x="324" y="136"/>
                    </a:cubicBezTo>
                    <a:cubicBezTo>
                      <a:pt x="324" y="129"/>
                      <a:pt x="324" y="116"/>
                      <a:pt x="324" y="109"/>
                    </a:cubicBezTo>
                    <a:cubicBezTo>
                      <a:pt x="317" y="76"/>
                      <a:pt x="310" y="57"/>
                      <a:pt x="291" y="37"/>
                    </a:cubicBezTo>
                    <a:lnTo>
                      <a:pt x="291" y="37"/>
                    </a:lnTo>
                    <a:cubicBezTo>
                      <a:pt x="291" y="37"/>
                      <a:pt x="290" y="36"/>
                      <a:pt x="290" y="36"/>
                    </a:cubicBezTo>
                    <a:lnTo>
                      <a:pt x="290" y="36"/>
                    </a:lnTo>
                    <a:lnTo>
                      <a:pt x="284" y="23"/>
                    </a:lnTo>
                    <a:cubicBezTo>
                      <a:pt x="283" y="24"/>
                      <a:pt x="283" y="25"/>
                      <a:pt x="282" y="26"/>
                    </a:cubicBezTo>
                    <a:lnTo>
                      <a:pt x="282" y="26"/>
                    </a:lnTo>
                    <a:cubicBezTo>
                      <a:pt x="277" y="20"/>
                      <a:pt x="271" y="15"/>
                      <a:pt x="264" y="10"/>
                    </a:cubicBezTo>
                    <a:cubicBezTo>
                      <a:pt x="250" y="5"/>
                      <a:pt x="233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37"/>
              <p:cNvSpPr/>
              <p:nvPr/>
            </p:nvSpPr>
            <p:spPr>
              <a:xfrm>
                <a:off x="4142443" y="2187438"/>
                <a:ext cx="9198" cy="10339"/>
              </a:xfrm>
              <a:custGeom>
                <a:rect b="b" l="l" r="r" t="t"/>
                <a:pathLst>
                  <a:path extrusionOk="0" h="299" w="266">
                    <a:moveTo>
                      <a:pt x="141" y="191"/>
                    </a:moveTo>
                    <a:lnTo>
                      <a:pt x="141" y="191"/>
                    </a:lnTo>
                    <a:lnTo>
                      <a:pt x="141" y="191"/>
                    </a:lnTo>
                    <a:cubicBezTo>
                      <a:pt x="141" y="191"/>
                      <a:pt x="141" y="191"/>
                      <a:pt x="141" y="191"/>
                    </a:cubicBezTo>
                    <a:close/>
                    <a:moveTo>
                      <a:pt x="140" y="192"/>
                    </a:moveTo>
                    <a:lnTo>
                      <a:pt x="140" y="192"/>
                    </a:lnTo>
                    <a:lnTo>
                      <a:pt x="126" y="206"/>
                    </a:lnTo>
                    <a:lnTo>
                      <a:pt x="126" y="199"/>
                    </a:lnTo>
                    <a:cubicBezTo>
                      <a:pt x="131" y="197"/>
                      <a:pt x="136" y="195"/>
                      <a:pt x="140" y="192"/>
                    </a:cubicBezTo>
                    <a:close/>
                    <a:moveTo>
                      <a:pt x="129" y="0"/>
                    </a:moveTo>
                    <a:cubicBezTo>
                      <a:pt x="113" y="0"/>
                      <a:pt x="96" y="6"/>
                      <a:pt x="80" y="14"/>
                    </a:cubicBezTo>
                    <a:lnTo>
                      <a:pt x="67" y="27"/>
                    </a:lnTo>
                    <a:lnTo>
                      <a:pt x="54" y="47"/>
                    </a:lnTo>
                    <a:lnTo>
                      <a:pt x="41" y="67"/>
                    </a:lnTo>
                    <a:cubicBezTo>
                      <a:pt x="41" y="75"/>
                      <a:pt x="41" y="81"/>
                      <a:pt x="41" y="87"/>
                    </a:cubicBezTo>
                    <a:lnTo>
                      <a:pt x="41" y="87"/>
                    </a:lnTo>
                    <a:cubicBezTo>
                      <a:pt x="38" y="89"/>
                      <a:pt x="36" y="91"/>
                      <a:pt x="34" y="93"/>
                    </a:cubicBezTo>
                    <a:cubicBezTo>
                      <a:pt x="27" y="107"/>
                      <a:pt x="21" y="113"/>
                      <a:pt x="14" y="120"/>
                    </a:cubicBezTo>
                    <a:cubicBezTo>
                      <a:pt x="8" y="140"/>
                      <a:pt x="1" y="159"/>
                      <a:pt x="1" y="179"/>
                    </a:cubicBezTo>
                    <a:cubicBezTo>
                      <a:pt x="1" y="206"/>
                      <a:pt x="8" y="225"/>
                      <a:pt x="21" y="245"/>
                    </a:cubicBezTo>
                    <a:cubicBezTo>
                      <a:pt x="27" y="252"/>
                      <a:pt x="34" y="265"/>
                      <a:pt x="41" y="272"/>
                    </a:cubicBezTo>
                    <a:cubicBezTo>
                      <a:pt x="54" y="285"/>
                      <a:pt x="67" y="292"/>
                      <a:pt x="87" y="298"/>
                    </a:cubicBezTo>
                    <a:lnTo>
                      <a:pt x="126" y="298"/>
                    </a:lnTo>
                    <a:cubicBezTo>
                      <a:pt x="146" y="298"/>
                      <a:pt x="166" y="292"/>
                      <a:pt x="186" y="285"/>
                    </a:cubicBezTo>
                    <a:cubicBezTo>
                      <a:pt x="206" y="272"/>
                      <a:pt x="225" y="252"/>
                      <a:pt x="239" y="232"/>
                    </a:cubicBezTo>
                    <a:lnTo>
                      <a:pt x="252" y="219"/>
                    </a:lnTo>
                    <a:cubicBezTo>
                      <a:pt x="252" y="206"/>
                      <a:pt x="258" y="192"/>
                      <a:pt x="265" y="179"/>
                    </a:cubicBezTo>
                    <a:cubicBezTo>
                      <a:pt x="265" y="173"/>
                      <a:pt x="265" y="159"/>
                      <a:pt x="265" y="153"/>
                    </a:cubicBezTo>
                    <a:cubicBezTo>
                      <a:pt x="265" y="140"/>
                      <a:pt x="265" y="126"/>
                      <a:pt x="265" y="120"/>
                    </a:cubicBezTo>
                    <a:lnTo>
                      <a:pt x="258" y="100"/>
                    </a:lnTo>
                    <a:cubicBezTo>
                      <a:pt x="245" y="74"/>
                      <a:pt x="232" y="54"/>
                      <a:pt x="212" y="34"/>
                    </a:cubicBezTo>
                    <a:cubicBezTo>
                      <a:pt x="199" y="21"/>
                      <a:pt x="186" y="14"/>
                      <a:pt x="159" y="8"/>
                    </a:cubicBezTo>
                    <a:cubicBezTo>
                      <a:pt x="149" y="3"/>
                      <a:pt x="139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37"/>
              <p:cNvSpPr/>
              <p:nvPr/>
            </p:nvSpPr>
            <p:spPr>
              <a:xfrm>
                <a:off x="4149290" y="2167072"/>
                <a:ext cx="8264" cy="8783"/>
              </a:xfrm>
              <a:custGeom>
                <a:rect b="b" l="l" r="r" t="t"/>
                <a:pathLst>
                  <a:path extrusionOk="0" h="254" w="239">
                    <a:moveTo>
                      <a:pt x="126" y="121"/>
                    </a:moveTo>
                    <a:lnTo>
                      <a:pt x="124" y="126"/>
                    </a:lnTo>
                    <a:lnTo>
                      <a:pt x="123" y="126"/>
                    </a:lnTo>
                    <a:lnTo>
                      <a:pt x="126" y="121"/>
                    </a:lnTo>
                    <a:close/>
                    <a:moveTo>
                      <a:pt x="98" y="1"/>
                    </a:moveTo>
                    <a:cubicBezTo>
                      <a:pt x="94" y="1"/>
                      <a:pt x="91" y="1"/>
                      <a:pt x="87" y="2"/>
                    </a:cubicBezTo>
                    <a:lnTo>
                      <a:pt x="67" y="16"/>
                    </a:lnTo>
                    <a:cubicBezTo>
                      <a:pt x="60" y="22"/>
                      <a:pt x="47" y="29"/>
                      <a:pt x="41" y="35"/>
                    </a:cubicBezTo>
                    <a:cubicBezTo>
                      <a:pt x="21" y="62"/>
                      <a:pt x="1" y="101"/>
                      <a:pt x="8" y="141"/>
                    </a:cubicBezTo>
                    <a:cubicBezTo>
                      <a:pt x="8" y="161"/>
                      <a:pt x="14" y="181"/>
                      <a:pt x="27" y="200"/>
                    </a:cubicBezTo>
                    <a:cubicBezTo>
                      <a:pt x="34" y="214"/>
                      <a:pt x="47" y="233"/>
                      <a:pt x="67" y="240"/>
                    </a:cubicBezTo>
                    <a:cubicBezTo>
                      <a:pt x="87" y="253"/>
                      <a:pt x="100" y="253"/>
                      <a:pt x="120" y="253"/>
                    </a:cubicBezTo>
                    <a:cubicBezTo>
                      <a:pt x="146" y="253"/>
                      <a:pt x="179" y="247"/>
                      <a:pt x="199" y="227"/>
                    </a:cubicBezTo>
                    <a:cubicBezTo>
                      <a:pt x="225" y="200"/>
                      <a:pt x="232" y="167"/>
                      <a:pt x="239" y="141"/>
                    </a:cubicBezTo>
                    <a:lnTo>
                      <a:pt x="239" y="115"/>
                    </a:lnTo>
                    <a:cubicBezTo>
                      <a:pt x="239" y="108"/>
                      <a:pt x="232" y="95"/>
                      <a:pt x="232" y="88"/>
                    </a:cubicBezTo>
                    <a:cubicBezTo>
                      <a:pt x="232" y="68"/>
                      <a:pt x="219" y="49"/>
                      <a:pt x="199" y="42"/>
                    </a:cubicBezTo>
                    <a:cubicBezTo>
                      <a:pt x="186" y="29"/>
                      <a:pt x="166" y="22"/>
                      <a:pt x="146" y="16"/>
                    </a:cubicBezTo>
                    <a:cubicBezTo>
                      <a:pt x="130" y="10"/>
                      <a:pt x="114" y="1"/>
                      <a:pt x="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37"/>
              <p:cNvSpPr/>
              <p:nvPr/>
            </p:nvSpPr>
            <p:spPr>
              <a:xfrm>
                <a:off x="4155029" y="2165067"/>
                <a:ext cx="8022" cy="7572"/>
              </a:xfrm>
              <a:custGeom>
                <a:rect b="b" l="l" r="r" t="t"/>
                <a:pathLst>
                  <a:path extrusionOk="0" h="219" w="232">
                    <a:moveTo>
                      <a:pt x="198" y="21"/>
                    </a:moveTo>
                    <a:lnTo>
                      <a:pt x="198" y="21"/>
                    </a:lnTo>
                    <a:lnTo>
                      <a:pt x="198" y="21"/>
                    </a:lnTo>
                    <a:close/>
                    <a:moveTo>
                      <a:pt x="99" y="27"/>
                    </a:moveTo>
                    <a:lnTo>
                      <a:pt x="92" y="37"/>
                    </a:lnTo>
                    <a:lnTo>
                      <a:pt x="92" y="37"/>
                    </a:lnTo>
                    <a:cubicBezTo>
                      <a:pt x="92" y="36"/>
                      <a:pt x="93" y="35"/>
                      <a:pt x="93" y="34"/>
                    </a:cubicBezTo>
                    <a:lnTo>
                      <a:pt x="93" y="34"/>
                    </a:lnTo>
                    <a:lnTo>
                      <a:pt x="99" y="27"/>
                    </a:lnTo>
                    <a:close/>
                    <a:moveTo>
                      <a:pt x="106" y="54"/>
                    </a:moveTo>
                    <a:lnTo>
                      <a:pt x="105" y="54"/>
                    </a:lnTo>
                    <a:lnTo>
                      <a:pt x="105" y="54"/>
                    </a:lnTo>
                    <a:cubicBezTo>
                      <a:pt x="105" y="54"/>
                      <a:pt x="105" y="54"/>
                      <a:pt x="105" y="54"/>
                    </a:cubicBezTo>
                    <a:lnTo>
                      <a:pt x="105" y="54"/>
                    </a:lnTo>
                    <a:lnTo>
                      <a:pt x="106" y="54"/>
                    </a:lnTo>
                    <a:close/>
                    <a:moveTo>
                      <a:pt x="132" y="1"/>
                    </a:moveTo>
                    <a:cubicBezTo>
                      <a:pt x="119" y="1"/>
                      <a:pt x="112" y="7"/>
                      <a:pt x="106" y="14"/>
                    </a:cubicBezTo>
                    <a:cubicBezTo>
                      <a:pt x="93" y="34"/>
                      <a:pt x="86" y="41"/>
                      <a:pt x="79" y="60"/>
                    </a:cubicBezTo>
                    <a:lnTo>
                      <a:pt x="46" y="60"/>
                    </a:lnTo>
                    <a:lnTo>
                      <a:pt x="33" y="67"/>
                    </a:lnTo>
                    <a:lnTo>
                      <a:pt x="20" y="87"/>
                    </a:lnTo>
                    <a:lnTo>
                      <a:pt x="7" y="100"/>
                    </a:lnTo>
                    <a:cubicBezTo>
                      <a:pt x="7" y="107"/>
                      <a:pt x="0" y="113"/>
                      <a:pt x="7" y="120"/>
                    </a:cubicBezTo>
                    <a:cubicBezTo>
                      <a:pt x="7" y="133"/>
                      <a:pt x="7" y="140"/>
                      <a:pt x="7" y="146"/>
                    </a:cubicBezTo>
                    <a:lnTo>
                      <a:pt x="7" y="153"/>
                    </a:lnTo>
                    <a:cubicBezTo>
                      <a:pt x="13" y="166"/>
                      <a:pt x="20" y="179"/>
                      <a:pt x="26" y="186"/>
                    </a:cubicBezTo>
                    <a:lnTo>
                      <a:pt x="40" y="199"/>
                    </a:lnTo>
                    <a:lnTo>
                      <a:pt x="46" y="199"/>
                    </a:lnTo>
                    <a:cubicBezTo>
                      <a:pt x="53" y="206"/>
                      <a:pt x="66" y="206"/>
                      <a:pt x="73" y="212"/>
                    </a:cubicBezTo>
                    <a:cubicBezTo>
                      <a:pt x="86" y="219"/>
                      <a:pt x="99" y="219"/>
                      <a:pt x="112" y="219"/>
                    </a:cubicBezTo>
                    <a:cubicBezTo>
                      <a:pt x="126" y="219"/>
                      <a:pt x="152" y="212"/>
                      <a:pt x="165" y="199"/>
                    </a:cubicBezTo>
                    <a:cubicBezTo>
                      <a:pt x="172" y="192"/>
                      <a:pt x="185" y="186"/>
                      <a:pt x="192" y="179"/>
                    </a:cubicBezTo>
                    <a:cubicBezTo>
                      <a:pt x="198" y="173"/>
                      <a:pt x="205" y="166"/>
                      <a:pt x="211" y="153"/>
                    </a:cubicBezTo>
                    <a:cubicBezTo>
                      <a:pt x="218" y="146"/>
                      <a:pt x="218" y="140"/>
                      <a:pt x="225" y="133"/>
                    </a:cubicBezTo>
                    <a:cubicBezTo>
                      <a:pt x="225" y="120"/>
                      <a:pt x="225" y="107"/>
                      <a:pt x="231" y="93"/>
                    </a:cubicBezTo>
                    <a:lnTo>
                      <a:pt x="231" y="87"/>
                    </a:lnTo>
                    <a:lnTo>
                      <a:pt x="225" y="60"/>
                    </a:lnTo>
                    <a:cubicBezTo>
                      <a:pt x="225" y="47"/>
                      <a:pt x="218" y="41"/>
                      <a:pt x="205" y="27"/>
                    </a:cubicBezTo>
                    <a:lnTo>
                      <a:pt x="198" y="21"/>
                    </a:lnTo>
                    <a:cubicBezTo>
                      <a:pt x="194" y="16"/>
                      <a:pt x="189" y="12"/>
                      <a:pt x="185" y="7"/>
                    </a:cubicBezTo>
                    <a:cubicBezTo>
                      <a:pt x="172" y="1"/>
                      <a:pt x="165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37"/>
              <p:cNvSpPr/>
              <p:nvPr/>
            </p:nvSpPr>
            <p:spPr>
              <a:xfrm>
                <a:off x="4149532" y="2149161"/>
                <a:ext cx="7815" cy="9924"/>
              </a:xfrm>
              <a:custGeom>
                <a:rect b="b" l="l" r="r" t="t"/>
                <a:pathLst>
                  <a:path extrusionOk="0" h="287" w="226">
                    <a:moveTo>
                      <a:pt x="60" y="104"/>
                    </a:moveTo>
                    <a:lnTo>
                      <a:pt x="60" y="104"/>
                    </a:lnTo>
                    <a:cubicBezTo>
                      <a:pt x="60" y="105"/>
                      <a:pt x="61" y="106"/>
                      <a:pt x="61" y="107"/>
                    </a:cubicBezTo>
                    <a:lnTo>
                      <a:pt x="61" y="107"/>
                    </a:lnTo>
                    <a:cubicBezTo>
                      <a:pt x="61" y="108"/>
                      <a:pt x="62" y="109"/>
                      <a:pt x="62" y="109"/>
                    </a:cubicBezTo>
                    <a:lnTo>
                      <a:pt x="62" y="109"/>
                    </a:lnTo>
                    <a:lnTo>
                      <a:pt x="60" y="104"/>
                    </a:lnTo>
                    <a:close/>
                    <a:moveTo>
                      <a:pt x="130" y="1"/>
                    </a:moveTo>
                    <a:cubicBezTo>
                      <a:pt x="120" y="1"/>
                      <a:pt x="111" y="3"/>
                      <a:pt x="100" y="5"/>
                    </a:cubicBezTo>
                    <a:cubicBezTo>
                      <a:pt x="88" y="9"/>
                      <a:pt x="79" y="17"/>
                      <a:pt x="72" y="28"/>
                    </a:cubicBezTo>
                    <a:lnTo>
                      <a:pt x="72" y="28"/>
                    </a:lnTo>
                    <a:cubicBezTo>
                      <a:pt x="61" y="33"/>
                      <a:pt x="53" y="44"/>
                      <a:pt x="53" y="58"/>
                    </a:cubicBezTo>
                    <a:lnTo>
                      <a:pt x="47" y="58"/>
                    </a:lnTo>
                    <a:lnTo>
                      <a:pt x="47" y="65"/>
                    </a:lnTo>
                    <a:cubicBezTo>
                      <a:pt x="34" y="91"/>
                      <a:pt x="14" y="111"/>
                      <a:pt x="7" y="144"/>
                    </a:cubicBezTo>
                    <a:cubicBezTo>
                      <a:pt x="7" y="157"/>
                      <a:pt x="1" y="170"/>
                      <a:pt x="7" y="190"/>
                    </a:cubicBezTo>
                    <a:cubicBezTo>
                      <a:pt x="7" y="203"/>
                      <a:pt x="14" y="223"/>
                      <a:pt x="20" y="243"/>
                    </a:cubicBezTo>
                    <a:cubicBezTo>
                      <a:pt x="34" y="263"/>
                      <a:pt x="53" y="276"/>
                      <a:pt x="80" y="283"/>
                    </a:cubicBezTo>
                    <a:cubicBezTo>
                      <a:pt x="90" y="285"/>
                      <a:pt x="100" y="287"/>
                      <a:pt x="111" y="287"/>
                    </a:cubicBezTo>
                    <a:cubicBezTo>
                      <a:pt x="129" y="287"/>
                      <a:pt x="147" y="282"/>
                      <a:pt x="159" y="269"/>
                    </a:cubicBezTo>
                    <a:cubicBezTo>
                      <a:pt x="179" y="256"/>
                      <a:pt x="192" y="243"/>
                      <a:pt x="199" y="223"/>
                    </a:cubicBezTo>
                    <a:cubicBezTo>
                      <a:pt x="212" y="197"/>
                      <a:pt x="218" y="177"/>
                      <a:pt x="218" y="151"/>
                    </a:cubicBezTo>
                    <a:cubicBezTo>
                      <a:pt x="225" y="131"/>
                      <a:pt x="218" y="111"/>
                      <a:pt x="218" y="85"/>
                    </a:cubicBezTo>
                    <a:cubicBezTo>
                      <a:pt x="212" y="58"/>
                      <a:pt x="192" y="25"/>
                      <a:pt x="166" y="12"/>
                    </a:cubicBezTo>
                    <a:cubicBezTo>
                      <a:pt x="154" y="4"/>
                      <a:pt x="142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37"/>
              <p:cNvSpPr/>
              <p:nvPr/>
            </p:nvSpPr>
            <p:spPr>
              <a:xfrm>
                <a:off x="4155237" y="2150683"/>
                <a:ext cx="6431" cy="6293"/>
              </a:xfrm>
              <a:custGeom>
                <a:rect b="b" l="l" r="r" t="t"/>
                <a:pathLst>
                  <a:path extrusionOk="0" h="182" w="186">
                    <a:moveTo>
                      <a:pt x="87" y="1"/>
                    </a:moveTo>
                    <a:lnTo>
                      <a:pt x="73" y="8"/>
                    </a:lnTo>
                    <a:lnTo>
                      <a:pt x="60" y="14"/>
                    </a:lnTo>
                    <a:cubicBezTo>
                      <a:pt x="47" y="14"/>
                      <a:pt x="34" y="14"/>
                      <a:pt x="27" y="27"/>
                    </a:cubicBezTo>
                    <a:lnTo>
                      <a:pt x="14" y="41"/>
                    </a:lnTo>
                    <a:lnTo>
                      <a:pt x="7" y="60"/>
                    </a:lnTo>
                    <a:cubicBezTo>
                      <a:pt x="1" y="74"/>
                      <a:pt x="1" y="80"/>
                      <a:pt x="7" y="93"/>
                    </a:cubicBezTo>
                    <a:lnTo>
                      <a:pt x="14" y="113"/>
                    </a:lnTo>
                    <a:cubicBezTo>
                      <a:pt x="14" y="120"/>
                      <a:pt x="20" y="126"/>
                      <a:pt x="27" y="133"/>
                    </a:cubicBezTo>
                    <a:lnTo>
                      <a:pt x="34" y="146"/>
                    </a:lnTo>
                    <a:cubicBezTo>
                      <a:pt x="47" y="153"/>
                      <a:pt x="53" y="153"/>
                      <a:pt x="60" y="159"/>
                    </a:cubicBezTo>
                    <a:lnTo>
                      <a:pt x="73" y="166"/>
                    </a:lnTo>
                    <a:cubicBezTo>
                      <a:pt x="80" y="173"/>
                      <a:pt x="87" y="173"/>
                      <a:pt x="100" y="179"/>
                    </a:cubicBezTo>
                    <a:cubicBezTo>
                      <a:pt x="105" y="181"/>
                      <a:pt x="110" y="182"/>
                      <a:pt x="116" y="182"/>
                    </a:cubicBezTo>
                    <a:cubicBezTo>
                      <a:pt x="132" y="182"/>
                      <a:pt x="151" y="174"/>
                      <a:pt x="166" y="159"/>
                    </a:cubicBezTo>
                    <a:cubicBezTo>
                      <a:pt x="172" y="153"/>
                      <a:pt x="179" y="140"/>
                      <a:pt x="186" y="126"/>
                    </a:cubicBezTo>
                    <a:cubicBezTo>
                      <a:pt x="186" y="120"/>
                      <a:pt x="186" y="107"/>
                      <a:pt x="186" y="93"/>
                    </a:cubicBezTo>
                    <a:lnTo>
                      <a:pt x="186" y="87"/>
                    </a:lnTo>
                    <a:lnTo>
                      <a:pt x="179" y="74"/>
                    </a:lnTo>
                    <a:cubicBezTo>
                      <a:pt x="172" y="67"/>
                      <a:pt x="166" y="60"/>
                      <a:pt x="159" y="54"/>
                    </a:cubicBezTo>
                    <a:lnTo>
                      <a:pt x="159" y="54"/>
                    </a:lnTo>
                    <a:lnTo>
                      <a:pt x="146" y="27"/>
                    </a:lnTo>
                    <a:lnTo>
                      <a:pt x="139" y="14"/>
                    </a:lnTo>
                    <a:lnTo>
                      <a:pt x="120" y="8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37"/>
              <p:cNvSpPr/>
              <p:nvPr/>
            </p:nvSpPr>
            <p:spPr>
              <a:xfrm>
                <a:off x="4161876" y="2131181"/>
                <a:ext cx="10512" cy="9820"/>
              </a:xfrm>
              <a:custGeom>
                <a:rect b="b" l="l" r="r" t="t"/>
                <a:pathLst>
                  <a:path extrusionOk="0" h="284" w="304">
                    <a:moveTo>
                      <a:pt x="150" y="1"/>
                    </a:moveTo>
                    <a:cubicBezTo>
                      <a:pt x="135" y="1"/>
                      <a:pt x="119" y="4"/>
                      <a:pt x="106" y="4"/>
                    </a:cubicBezTo>
                    <a:cubicBezTo>
                      <a:pt x="60" y="10"/>
                      <a:pt x="20" y="50"/>
                      <a:pt x="7" y="89"/>
                    </a:cubicBezTo>
                    <a:cubicBezTo>
                      <a:pt x="0" y="123"/>
                      <a:pt x="0" y="156"/>
                      <a:pt x="20" y="182"/>
                    </a:cubicBezTo>
                    <a:cubicBezTo>
                      <a:pt x="27" y="202"/>
                      <a:pt x="53" y="222"/>
                      <a:pt x="73" y="235"/>
                    </a:cubicBezTo>
                    <a:cubicBezTo>
                      <a:pt x="93" y="248"/>
                      <a:pt x="112" y="268"/>
                      <a:pt x="132" y="274"/>
                    </a:cubicBezTo>
                    <a:cubicBezTo>
                      <a:pt x="145" y="274"/>
                      <a:pt x="152" y="281"/>
                      <a:pt x="159" y="281"/>
                    </a:cubicBezTo>
                    <a:lnTo>
                      <a:pt x="192" y="281"/>
                    </a:lnTo>
                    <a:cubicBezTo>
                      <a:pt x="196" y="283"/>
                      <a:pt x="199" y="284"/>
                      <a:pt x="202" y="284"/>
                    </a:cubicBezTo>
                    <a:cubicBezTo>
                      <a:pt x="209" y="284"/>
                      <a:pt x="215" y="279"/>
                      <a:pt x="225" y="274"/>
                    </a:cubicBezTo>
                    <a:lnTo>
                      <a:pt x="238" y="268"/>
                    </a:lnTo>
                    <a:lnTo>
                      <a:pt x="251" y="248"/>
                    </a:lnTo>
                    <a:cubicBezTo>
                      <a:pt x="251" y="248"/>
                      <a:pt x="251" y="248"/>
                      <a:pt x="251" y="248"/>
                    </a:cubicBezTo>
                    <a:lnTo>
                      <a:pt x="251" y="248"/>
                    </a:lnTo>
                    <a:cubicBezTo>
                      <a:pt x="265" y="242"/>
                      <a:pt x="277" y="233"/>
                      <a:pt x="284" y="222"/>
                    </a:cubicBezTo>
                    <a:cubicBezTo>
                      <a:pt x="291" y="215"/>
                      <a:pt x="297" y="208"/>
                      <a:pt x="297" y="195"/>
                    </a:cubicBezTo>
                    <a:cubicBezTo>
                      <a:pt x="304" y="182"/>
                      <a:pt x="304" y="169"/>
                      <a:pt x="297" y="156"/>
                    </a:cubicBezTo>
                    <a:cubicBezTo>
                      <a:pt x="284" y="116"/>
                      <a:pt x="271" y="76"/>
                      <a:pt x="238" y="43"/>
                    </a:cubicBezTo>
                    <a:cubicBezTo>
                      <a:pt x="218" y="30"/>
                      <a:pt x="198" y="17"/>
                      <a:pt x="172" y="4"/>
                    </a:cubicBezTo>
                    <a:cubicBezTo>
                      <a:pt x="165" y="1"/>
                      <a:pt x="158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37"/>
              <p:cNvSpPr/>
              <p:nvPr/>
            </p:nvSpPr>
            <p:spPr>
              <a:xfrm>
                <a:off x="4142236" y="2132391"/>
                <a:ext cx="11895" cy="10373"/>
              </a:xfrm>
              <a:custGeom>
                <a:rect b="b" l="l" r="r" t="t"/>
                <a:pathLst>
                  <a:path extrusionOk="0" h="300" w="344">
                    <a:moveTo>
                      <a:pt x="107" y="1"/>
                    </a:moveTo>
                    <a:cubicBezTo>
                      <a:pt x="65" y="1"/>
                      <a:pt x="26" y="32"/>
                      <a:pt x="14" y="74"/>
                    </a:cubicBezTo>
                    <a:cubicBezTo>
                      <a:pt x="0" y="114"/>
                      <a:pt x="14" y="154"/>
                      <a:pt x="40" y="187"/>
                    </a:cubicBezTo>
                    <a:cubicBezTo>
                      <a:pt x="41" y="187"/>
                      <a:pt x="42" y="188"/>
                      <a:pt x="42" y="189"/>
                    </a:cubicBezTo>
                    <a:lnTo>
                      <a:pt x="42" y="189"/>
                    </a:lnTo>
                    <a:cubicBezTo>
                      <a:pt x="44" y="193"/>
                      <a:pt x="45" y="196"/>
                      <a:pt x="47" y="200"/>
                    </a:cubicBezTo>
                    <a:cubicBezTo>
                      <a:pt x="53" y="213"/>
                      <a:pt x="60" y="226"/>
                      <a:pt x="73" y="239"/>
                    </a:cubicBezTo>
                    <a:cubicBezTo>
                      <a:pt x="93" y="266"/>
                      <a:pt x="132" y="279"/>
                      <a:pt x="165" y="292"/>
                    </a:cubicBezTo>
                    <a:cubicBezTo>
                      <a:pt x="181" y="296"/>
                      <a:pt x="198" y="300"/>
                      <a:pt x="216" y="300"/>
                    </a:cubicBezTo>
                    <a:cubicBezTo>
                      <a:pt x="230" y="300"/>
                      <a:pt x="244" y="298"/>
                      <a:pt x="258" y="292"/>
                    </a:cubicBezTo>
                    <a:cubicBezTo>
                      <a:pt x="278" y="286"/>
                      <a:pt x="297" y="279"/>
                      <a:pt x="311" y="259"/>
                    </a:cubicBezTo>
                    <a:cubicBezTo>
                      <a:pt x="330" y="233"/>
                      <a:pt x="344" y="200"/>
                      <a:pt x="330" y="160"/>
                    </a:cubicBezTo>
                    <a:cubicBezTo>
                      <a:pt x="324" y="127"/>
                      <a:pt x="304" y="101"/>
                      <a:pt x="278" y="74"/>
                    </a:cubicBezTo>
                    <a:cubicBezTo>
                      <a:pt x="258" y="61"/>
                      <a:pt x="238" y="41"/>
                      <a:pt x="218" y="28"/>
                    </a:cubicBezTo>
                    <a:cubicBezTo>
                      <a:pt x="185" y="15"/>
                      <a:pt x="152" y="2"/>
                      <a:pt x="119" y="2"/>
                    </a:cubicBezTo>
                    <a:cubicBezTo>
                      <a:pt x="115" y="1"/>
                      <a:pt x="111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37"/>
              <p:cNvSpPr/>
              <p:nvPr/>
            </p:nvSpPr>
            <p:spPr>
              <a:xfrm>
                <a:off x="4127609" y="2128691"/>
                <a:ext cx="10788" cy="7849"/>
              </a:xfrm>
              <a:custGeom>
                <a:rect b="b" l="l" r="r" t="t"/>
                <a:pathLst>
                  <a:path extrusionOk="0" h="227" w="312">
                    <a:moveTo>
                      <a:pt x="125" y="129"/>
                    </a:moveTo>
                    <a:lnTo>
                      <a:pt x="118" y="131"/>
                    </a:lnTo>
                    <a:lnTo>
                      <a:pt x="118" y="131"/>
                    </a:lnTo>
                    <a:cubicBezTo>
                      <a:pt x="120" y="130"/>
                      <a:pt x="123" y="129"/>
                      <a:pt x="125" y="129"/>
                    </a:cubicBezTo>
                    <a:close/>
                    <a:moveTo>
                      <a:pt x="136" y="130"/>
                    </a:moveTo>
                    <a:cubicBezTo>
                      <a:pt x="137" y="130"/>
                      <a:pt x="139" y="131"/>
                      <a:pt x="141" y="132"/>
                    </a:cubicBezTo>
                    <a:lnTo>
                      <a:pt x="141" y="132"/>
                    </a:lnTo>
                    <a:cubicBezTo>
                      <a:pt x="141" y="132"/>
                      <a:pt x="140" y="132"/>
                      <a:pt x="140" y="132"/>
                    </a:cubicBezTo>
                    <a:lnTo>
                      <a:pt x="140" y="132"/>
                    </a:lnTo>
                    <a:lnTo>
                      <a:pt x="136" y="130"/>
                    </a:lnTo>
                    <a:close/>
                    <a:moveTo>
                      <a:pt x="135" y="0"/>
                    </a:moveTo>
                    <a:cubicBezTo>
                      <a:pt x="125" y="0"/>
                      <a:pt x="116" y="1"/>
                      <a:pt x="106" y="3"/>
                    </a:cubicBezTo>
                    <a:cubicBezTo>
                      <a:pt x="73" y="10"/>
                      <a:pt x="47" y="23"/>
                      <a:pt x="27" y="49"/>
                    </a:cubicBezTo>
                    <a:cubicBezTo>
                      <a:pt x="7" y="62"/>
                      <a:pt x="1" y="89"/>
                      <a:pt x="1" y="109"/>
                    </a:cubicBezTo>
                    <a:cubicBezTo>
                      <a:pt x="1" y="128"/>
                      <a:pt x="7" y="142"/>
                      <a:pt x="14" y="161"/>
                    </a:cubicBezTo>
                    <a:cubicBezTo>
                      <a:pt x="22" y="173"/>
                      <a:pt x="35" y="178"/>
                      <a:pt x="48" y="178"/>
                    </a:cubicBezTo>
                    <a:cubicBezTo>
                      <a:pt x="67" y="178"/>
                      <a:pt x="85" y="168"/>
                      <a:pt x="93" y="148"/>
                    </a:cubicBezTo>
                    <a:cubicBezTo>
                      <a:pt x="104" y="143"/>
                      <a:pt x="111" y="137"/>
                      <a:pt x="116" y="132"/>
                    </a:cubicBezTo>
                    <a:lnTo>
                      <a:pt x="116" y="132"/>
                    </a:lnTo>
                    <a:lnTo>
                      <a:pt x="118" y="131"/>
                    </a:lnTo>
                    <a:lnTo>
                      <a:pt x="118" y="131"/>
                    </a:lnTo>
                    <a:cubicBezTo>
                      <a:pt x="116" y="132"/>
                      <a:pt x="115" y="133"/>
                      <a:pt x="113" y="135"/>
                    </a:cubicBez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5" y="129"/>
                      <a:pt x="125" y="129"/>
                      <a:pt x="125" y="129"/>
                    </a:cubicBezTo>
                    <a:lnTo>
                      <a:pt x="125" y="129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6" y="129"/>
                      <a:pt x="126" y="129"/>
                      <a:pt x="126" y="129"/>
                    </a:cubicBezTo>
                    <a:lnTo>
                      <a:pt x="126" y="129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6" y="129"/>
                      <a:pt x="126" y="129"/>
                      <a:pt x="127" y="129"/>
                    </a:cubicBezTo>
                    <a:lnTo>
                      <a:pt x="127" y="129"/>
                    </a:lnTo>
                    <a:cubicBezTo>
                      <a:pt x="130" y="129"/>
                      <a:pt x="133" y="129"/>
                      <a:pt x="135" y="130"/>
                    </a:cubicBezTo>
                    <a:lnTo>
                      <a:pt x="135" y="130"/>
                    </a:lnTo>
                    <a:cubicBezTo>
                      <a:pt x="137" y="131"/>
                      <a:pt x="139" y="132"/>
                      <a:pt x="140" y="133"/>
                    </a:cubicBezTo>
                    <a:lnTo>
                      <a:pt x="140" y="133"/>
                    </a:lnTo>
                    <a:cubicBezTo>
                      <a:pt x="131" y="151"/>
                      <a:pt x="130" y="175"/>
                      <a:pt x="139" y="195"/>
                    </a:cubicBezTo>
                    <a:cubicBezTo>
                      <a:pt x="154" y="214"/>
                      <a:pt x="172" y="226"/>
                      <a:pt x="191" y="226"/>
                    </a:cubicBezTo>
                    <a:cubicBezTo>
                      <a:pt x="198" y="226"/>
                      <a:pt x="205" y="224"/>
                      <a:pt x="212" y="221"/>
                    </a:cubicBezTo>
                    <a:cubicBezTo>
                      <a:pt x="225" y="221"/>
                      <a:pt x="238" y="214"/>
                      <a:pt x="252" y="208"/>
                    </a:cubicBezTo>
                    <a:cubicBezTo>
                      <a:pt x="265" y="201"/>
                      <a:pt x="271" y="195"/>
                      <a:pt x="278" y="188"/>
                    </a:cubicBezTo>
                    <a:cubicBezTo>
                      <a:pt x="298" y="181"/>
                      <a:pt x="311" y="161"/>
                      <a:pt x="311" y="142"/>
                    </a:cubicBezTo>
                    <a:cubicBezTo>
                      <a:pt x="311" y="122"/>
                      <a:pt x="311" y="95"/>
                      <a:pt x="291" y="82"/>
                    </a:cubicBezTo>
                    <a:cubicBezTo>
                      <a:pt x="251" y="36"/>
                      <a:pt x="196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37"/>
              <p:cNvSpPr/>
              <p:nvPr/>
            </p:nvSpPr>
            <p:spPr>
              <a:xfrm>
                <a:off x="4111635" y="2130386"/>
                <a:ext cx="12137" cy="9371"/>
              </a:xfrm>
              <a:custGeom>
                <a:rect b="b" l="l" r="r" t="t"/>
                <a:pathLst>
                  <a:path extrusionOk="0" h="271" w="351">
                    <a:moveTo>
                      <a:pt x="166" y="159"/>
                    </a:moveTo>
                    <a:lnTo>
                      <a:pt x="166" y="159"/>
                    </a:lnTo>
                    <a:cubicBezTo>
                      <a:pt x="167" y="160"/>
                      <a:pt x="167" y="161"/>
                      <a:pt x="168" y="162"/>
                    </a:cubicBezTo>
                    <a:lnTo>
                      <a:pt x="168" y="162"/>
                    </a:lnTo>
                    <a:lnTo>
                      <a:pt x="168" y="162"/>
                    </a:lnTo>
                    <a:lnTo>
                      <a:pt x="168" y="162"/>
                    </a:lnTo>
                    <a:lnTo>
                      <a:pt x="167" y="162"/>
                    </a:lnTo>
                    <a:lnTo>
                      <a:pt x="167" y="162"/>
                    </a:lnTo>
                    <a:lnTo>
                      <a:pt x="166" y="159"/>
                    </a:lnTo>
                    <a:close/>
                    <a:moveTo>
                      <a:pt x="170" y="166"/>
                    </a:moveTo>
                    <a:lnTo>
                      <a:pt x="170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cubicBezTo>
                      <a:pt x="170" y="166"/>
                      <a:pt x="170" y="166"/>
                      <a:pt x="170" y="166"/>
                    </a:cubicBezTo>
                    <a:close/>
                    <a:moveTo>
                      <a:pt x="170" y="166"/>
                    </a:moveTo>
                    <a:lnTo>
                      <a:pt x="170" y="166"/>
                    </a:lnTo>
                    <a:cubicBezTo>
                      <a:pt x="170" y="166"/>
                      <a:pt x="170" y="166"/>
                      <a:pt x="170" y="166"/>
                    </a:cubicBez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69" y="166"/>
                    </a:lnTo>
                    <a:lnTo>
                      <a:pt x="169" y="166"/>
                    </a:lnTo>
                    <a:cubicBezTo>
                      <a:pt x="169" y="166"/>
                      <a:pt x="169" y="166"/>
                      <a:pt x="170" y="166"/>
                    </a:cubicBezTo>
                    <a:close/>
                    <a:moveTo>
                      <a:pt x="171" y="166"/>
                    </a:move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cubicBezTo>
                      <a:pt x="171" y="167"/>
                      <a:pt x="171" y="166"/>
                      <a:pt x="171" y="166"/>
                    </a:cubicBezTo>
                    <a:lnTo>
                      <a:pt x="171" y="166"/>
                    </a:lnTo>
                    <a:cubicBezTo>
                      <a:pt x="171" y="167"/>
                      <a:pt x="172" y="167"/>
                      <a:pt x="172" y="167"/>
                    </a:cubicBezTo>
                    <a:lnTo>
                      <a:pt x="172" y="167"/>
                    </a:lnTo>
                    <a:cubicBezTo>
                      <a:pt x="172" y="167"/>
                      <a:pt x="172" y="168"/>
                      <a:pt x="172" y="168"/>
                    </a:cubicBezTo>
                    <a:lnTo>
                      <a:pt x="172" y="168"/>
                    </a:lnTo>
                    <a:lnTo>
                      <a:pt x="171" y="167"/>
                    </a:lnTo>
                    <a:lnTo>
                      <a:pt x="171" y="167"/>
                    </a:lnTo>
                    <a:cubicBezTo>
                      <a:pt x="171" y="167"/>
                      <a:pt x="171" y="167"/>
                      <a:pt x="171" y="167"/>
                    </a:cubicBez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close/>
                    <a:moveTo>
                      <a:pt x="173" y="167"/>
                    </a:moveTo>
                    <a:lnTo>
                      <a:pt x="173" y="167"/>
                    </a:lnTo>
                    <a:cubicBezTo>
                      <a:pt x="173" y="168"/>
                      <a:pt x="173" y="168"/>
                      <a:pt x="173" y="168"/>
                    </a:cubicBezTo>
                    <a:lnTo>
                      <a:pt x="173" y="168"/>
                    </a:lnTo>
                    <a:cubicBezTo>
                      <a:pt x="173" y="168"/>
                      <a:pt x="174" y="168"/>
                      <a:pt x="174" y="169"/>
                    </a:cubicBezTo>
                    <a:lnTo>
                      <a:pt x="174" y="169"/>
                    </a:lnTo>
                    <a:lnTo>
                      <a:pt x="173" y="168"/>
                    </a:lnTo>
                    <a:lnTo>
                      <a:pt x="173" y="167"/>
                    </a:lnTo>
                    <a:close/>
                    <a:moveTo>
                      <a:pt x="166" y="166"/>
                    </a:moveTo>
                    <a:lnTo>
                      <a:pt x="167" y="167"/>
                    </a:lnTo>
                    <a:lnTo>
                      <a:pt x="167" y="167"/>
                    </a:lnTo>
                    <a:lnTo>
                      <a:pt x="162" y="169"/>
                    </a:lnTo>
                    <a:lnTo>
                      <a:pt x="162" y="169"/>
                    </a:lnTo>
                    <a:cubicBezTo>
                      <a:pt x="163" y="168"/>
                      <a:pt x="164" y="167"/>
                      <a:pt x="165" y="166"/>
                    </a:cubicBezTo>
                    <a:lnTo>
                      <a:pt x="165" y="166"/>
                    </a:lnTo>
                    <a:cubicBezTo>
                      <a:pt x="165" y="166"/>
                      <a:pt x="166" y="166"/>
                      <a:pt x="166" y="166"/>
                    </a:cubicBezTo>
                    <a:close/>
                    <a:moveTo>
                      <a:pt x="165" y="166"/>
                    </a:moveTo>
                    <a:lnTo>
                      <a:pt x="162" y="169"/>
                    </a:lnTo>
                    <a:lnTo>
                      <a:pt x="162" y="169"/>
                    </a:lnTo>
                    <a:lnTo>
                      <a:pt x="160" y="169"/>
                    </a:lnTo>
                    <a:lnTo>
                      <a:pt x="160" y="169"/>
                    </a:lnTo>
                    <a:cubicBezTo>
                      <a:pt x="161" y="169"/>
                      <a:pt x="163" y="168"/>
                      <a:pt x="164" y="166"/>
                    </a:cubicBezTo>
                    <a:lnTo>
                      <a:pt x="164" y="166"/>
                    </a:lnTo>
                    <a:cubicBezTo>
                      <a:pt x="164" y="166"/>
                      <a:pt x="164" y="166"/>
                      <a:pt x="165" y="166"/>
                    </a:cubicBezTo>
                    <a:close/>
                    <a:moveTo>
                      <a:pt x="159" y="165"/>
                    </a:moveTo>
                    <a:lnTo>
                      <a:pt x="158" y="168"/>
                    </a:lnTo>
                    <a:lnTo>
                      <a:pt x="158" y="168"/>
                    </a:lnTo>
                    <a:lnTo>
                      <a:pt x="158" y="168"/>
                    </a:lnTo>
                    <a:lnTo>
                      <a:pt x="158" y="168"/>
                    </a:lnTo>
                    <a:cubicBezTo>
                      <a:pt x="158" y="168"/>
                      <a:pt x="158" y="168"/>
                      <a:pt x="158" y="168"/>
                    </a:cubicBezTo>
                    <a:lnTo>
                      <a:pt x="158" y="168"/>
                    </a:lnTo>
                    <a:lnTo>
                      <a:pt x="157" y="170"/>
                    </a:lnTo>
                    <a:lnTo>
                      <a:pt x="157" y="171"/>
                    </a:lnTo>
                    <a:lnTo>
                      <a:pt x="157" y="171"/>
                    </a:lnTo>
                    <a:cubicBezTo>
                      <a:pt x="157" y="170"/>
                      <a:pt x="157" y="169"/>
                      <a:pt x="157" y="169"/>
                    </a:cubicBezTo>
                    <a:lnTo>
                      <a:pt x="157" y="169"/>
                    </a:lnTo>
                    <a:lnTo>
                      <a:pt x="152" y="172"/>
                    </a:lnTo>
                    <a:cubicBezTo>
                      <a:pt x="154" y="170"/>
                      <a:pt x="156" y="169"/>
                      <a:pt x="157" y="168"/>
                    </a:cubicBezTo>
                    <a:lnTo>
                      <a:pt x="157" y="168"/>
                    </a:lnTo>
                    <a:cubicBezTo>
                      <a:pt x="157" y="169"/>
                      <a:pt x="157" y="169"/>
                      <a:pt x="157" y="169"/>
                    </a:cubicBezTo>
                    <a:lnTo>
                      <a:pt x="157" y="169"/>
                    </a:lnTo>
                    <a:lnTo>
                      <a:pt x="158" y="168"/>
                    </a:lnTo>
                    <a:lnTo>
                      <a:pt x="158" y="168"/>
                    </a:lnTo>
                    <a:cubicBezTo>
                      <a:pt x="158" y="168"/>
                      <a:pt x="158" y="168"/>
                      <a:pt x="157" y="168"/>
                    </a:cubicBezTo>
                    <a:lnTo>
                      <a:pt x="157" y="168"/>
                    </a:lnTo>
                    <a:cubicBezTo>
                      <a:pt x="158" y="167"/>
                      <a:pt x="158" y="166"/>
                      <a:pt x="159" y="165"/>
                    </a:cubicBezTo>
                    <a:close/>
                    <a:moveTo>
                      <a:pt x="175" y="169"/>
                    </a:moveTo>
                    <a:lnTo>
                      <a:pt x="175" y="169"/>
                    </a:lnTo>
                    <a:cubicBezTo>
                      <a:pt x="176" y="170"/>
                      <a:pt x="178" y="171"/>
                      <a:pt x="179" y="172"/>
                    </a:cubicBezTo>
                    <a:lnTo>
                      <a:pt x="176" y="170"/>
                    </a:lnTo>
                    <a:lnTo>
                      <a:pt x="176" y="170"/>
                    </a:lnTo>
                    <a:cubicBezTo>
                      <a:pt x="176" y="170"/>
                      <a:pt x="175" y="169"/>
                      <a:pt x="175" y="169"/>
                    </a:cubicBezTo>
                    <a:close/>
                    <a:moveTo>
                      <a:pt x="157" y="171"/>
                    </a:moveTo>
                    <a:lnTo>
                      <a:pt x="156" y="175"/>
                    </a:lnTo>
                    <a:lnTo>
                      <a:pt x="156" y="175"/>
                    </a:lnTo>
                    <a:lnTo>
                      <a:pt x="154" y="177"/>
                    </a:lnTo>
                    <a:lnTo>
                      <a:pt x="154" y="177"/>
                    </a:lnTo>
                    <a:cubicBezTo>
                      <a:pt x="155" y="175"/>
                      <a:pt x="155" y="173"/>
                      <a:pt x="156" y="171"/>
                    </a:cubicBezTo>
                    <a:lnTo>
                      <a:pt x="156" y="171"/>
                    </a:lnTo>
                    <a:cubicBezTo>
                      <a:pt x="157" y="171"/>
                      <a:pt x="157" y="171"/>
                      <a:pt x="157" y="171"/>
                    </a:cubicBezTo>
                    <a:close/>
                    <a:moveTo>
                      <a:pt x="175" y="175"/>
                    </a:moveTo>
                    <a:cubicBezTo>
                      <a:pt x="176" y="177"/>
                      <a:pt x="177" y="178"/>
                      <a:pt x="178" y="180"/>
                    </a:cubicBezTo>
                    <a:lnTo>
                      <a:pt x="178" y="180"/>
                    </a:lnTo>
                    <a:cubicBezTo>
                      <a:pt x="178" y="181"/>
                      <a:pt x="178" y="182"/>
                      <a:pt x="178" y="183"/>
                    </a:cubicBezTo>
                    <a:lnTo>
                      <a:pt x="178" y="183"/>
                    </a:lnTo>
                    <a:lnTo>
                      <a:pt x="175" y="175"/>
                    </a:lnTo>
                    <a:close/>
                    <a:moveTo>
                      <a:pt x="155" y="178"/>
                    </a:moveTo>
                    <a:cubicBezTo>
                      <a:pt x="153" y="180"/>
                      <a:pt x="152" y="183"/>
                      <a:pt x="152" y="185"/>
                    </a:cubicBezTo>
                    <a:lnTo>
                      <a:pt x="155" y="178"/>
                    </a:lnTo>
                    <a:close/>
                    <a:moveTo>
                      <a:pt x="179" y="0"/>
                    </a:moveTo>
                    <a:cubicBezTo>
                      <a:pt x="159" y="0"/>
                      <a:pt x="146" y="0"/>
                      <a:pt x="126" y="7"/>
                    </a:cubicBezTo>
                    <a:cubicBezTo>
                      <a:pt x="113" y="13"/>
                      <a:pt x="93" y="20"/>
                      <a:pt x="80" y="27"/>
                    </a:cubicBezTo>
                    <a:cubicBezTo>
                      <a:pt x="67" y="40"/>
                      <a:pt x="53" y="53"/>
                      <a:pt x="40" y="66"/>
                    </a:cubicBezTo>
                    <a:cubicBezTo>
                      <a:pt x="27" y="86"/>
                      <a:pt x="14" y="99"/>
                      <a:pt x="7" y="126"/>
                    </a:cubicBezTo>
                    <a:cubicBezTo>
                      <a:pt x="1" y="146"/>
                      <a:pt x="1" y="165"/>
                      <a:pt x="1" y="179"/>
                    </a:cubicBezTo>
                    <a:lnTo>
                      <a:pt x="7" y="198"/>
                    </a:lnTo>
                    <a:cubicBezTo>
                      <a:pt x="14" y="212"/>
                      <a:pt x="20" y="225"/>
                      <a:pt x="34" y="238"/>
                    </a:cubicBezTo>
                    <a:cubicBezTo>
                      <a:pt x="47" y="245"/>
                      <a:pt x="60" y="251"/>
                      <a:pt x="73" y="251"/>
                    </a:cubicBezTo>
                    <a:cubicBezTo>
                      <a:pt x="86" y="251"/>
                      <a:pt x="100" y="245"/>
                      <a:pt x="113" y="238"/>
                    </a:cubicBezTo>
                    <a:cubicBezTo>
                      <a:pt x="126" y="231"/>
                      <a:pt x="139" y="218"/>
                      <a:pt x="146" y="198"/>
                    </a:cubicBezTo>
                    <a:cubicBezTo>
                      <a:pt x="150" y="190"/>
                      <a:pt x="152" y="184"/>
                      <a:pt x="154" y="178"/>
                    </a:cubicBezTo>
                    <a:lnTo>
                      <a:pt x="154" y="178"/>
                    </a:lnTo>
                    <a:lnTo>
                      <a:pt x="155" y="177"/>
                    </a:lnTo>
                    <a:lnTo>
                      <a:pt x="155" y="177"/>
                    </a:lnTo>
                    <a:lnTo>
                      <a:pt x="155" y="178"/>
                    </a:lnTo>
                    <a:lnTo>
                      <a:pt x="155" y="178"/>
                    </a:lnTo>
                    <a:cubicBezTo>
                      <a:pt x="155" y="177"/>
                      <a:pt x="155" y="177"/>
                      <a:pt x="156" y="176"/>
                    </a:cubicBezTo>
                    <a:lnTo>
                      <a:pt x="156" y="176"/>
                    </a:lnTo>
                    <a:lnTo>
                      <a:pt x="168" y="168"/>
                    </a:lnTo>
                    <a:lnTo>
                      <a:pt x="168" y="168"/>
                    </a:lnTo>
                    <a:lnTo>
                      <a:pt x="174" y="173"/>
                    </a:lnTo>
                    <a:lnTo>
                      <a:pt x="174" y="173"/>
                    </a:lnTo>
                    <a:cubicBezTo>
                      <a:pt x="175" y="177"/>
                      <a:pt x="176" y="180"/>
                      <a:pt x="178" y="184"/>
                    </a:cubicBezTo>
                    <a:lnTo>
                      <a:pt x="178" y="184"/>
                    </a:lnTo>
                    <a:cubicBezTo>
                      <a:pt x="179" y="188"/>
                      <a:pt x="179" y="193"/>
                      <a:pt x="179" y="198"/>
                    </a:cubicBezTo>
                    <a:lnTo>
                      <a:pt x="185" y="212"/>
                    </a:lnTo>
                    <a:lnTo>
                      <a:pt x="192" y="231"/>
                    </a:lnTo>
                    <a:cubicBezTo>
                      <a:pt x="199" y="238"/>
                      <a:pt x="205" y="245"/>
                      <a:pt x="212" y="251"/>
                    </a:cubicBezTo>
                    <a:cubicBezTo>
                      <a:pt x="225" y="264"/>
                      <a:pt x="245" y="271"/>
                      <a:pt x="258" y="271"/>
                    </a:cubicBezTo>
                    <a:cubicBezTo>
                      <a:pt x="271" y="271"/>
                      <a:pt x="284" y="264"/>
                      <a:pt x="298" y="258"/>
                    </a:cubicBezTo>
                    <a:cubicBezTo>
                      <a:pt x="317" y="245"/>
                      <a:pt x="331" y="231"/>
                      <a:pt x="337" y="212"/>
                    </a:cubicBezTo>
                    <a:cubicBezTo>
                      <a:pt x="350" y="172"/>
                      <a:pt x="344" y="126"/>
                      <a:pt x="324" y="93"/>
                    </a:cubicBezTo>
                    <a:cubicBezTo>
                      <a:pt x="311" y="79"/>
                      <a:pt x="304" y="60"/>
                      <a:pt x="291" y="53"/>
                    </a:cubicBezTo>
                    <a:cubicBezTo>
                      <a:pt x="278" y="40"/>
                      <a:pt x="265" y="27"/>
                      <a:pt x="245" y="20"/>
                    </a:cubicBezTo>
                    <a:cubicBezTo>
                      <a:pt x="225" y="13"/>
                      <a:pt x="205" y="7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37"/>
              <p:cNvSpPr/>
              <p:nvPr/>
            </p:nvSpPr>
            <p:spPr>
              <a:xfrm>
                <a:off x="4100432" y="2139722"/>
                <a:ext cx="7572" cy="8264"/>
              </a:xfrm>
              <a:custGeom>
                <a:rect b="b" l="l" r="r" t="t"/>
                <a:pathLst>
                  <a:path extrusionOk="0" h="239" w="219">
                    <a:moveTo>
                      <a:pt x="107" y="147"/>
                    </a:moveTo>
                    <a:lnTo>
                      <a:pt x="107" y="147"/>
                    </a:lnTo>
                    <a:cubicBezTo>
                      <a:pt x="111" y="150"/>
                      <a:pt x="115" y="154"/>
                      <a:pt x="119" y="158"/>
                    </a:cubicBezTo>
                    <a:lnTo>
                      <a:pt x="119" y="158"/>
                    </a:lnTo>
                    <a:lnTo>
                      <a:pt x="118" y="158"/>
                    </a:lnTo>
                    <a:lnTo>
                      <a:pt x="118" y="158"/>
                    </a:lnTo>
                    <a:lnTo>
                      <a:pt x="107" y="147"/>
                    </a:lnTo>
                    <a:close/>
                    <a:moveTo>
                      <a:pt x="107" y="153"/>
                    </a:moveTo>
                    <a:cubicBezTo>
                      <a:pt x="110" y="155"/>
                      <a:pt x="114" y="156"/>
                      <a:pt x="117" y="158"/>
                    </a:cubicBezTo>
                    <a:lnTo>
                      <a:pt x="117" y="158"/>
                    </a:lnTo>
                    <a:lnTo>
                      <a:pt x="117" y="158"/>
                    </a:lnTo>
                    <a:lnTo>
                      <a:pt x="117" y="158"/>
                    </a:lnTo>
                    <a:lnTo>
                      <a:pt x="100" y="153"/>
                    </a:lnTo>
                    <a:close/>
                    <a:moveTo>
                      <a:pt x="119" y="159"/>
                    </a:moveTo>
                    <a:cubicBezTo>
                      <a:pt x="120" y="159"/>
                      <a:pt x="121" y="160"/>
                      <a:pt x="122" y="160"/>
                    </a:cubicBezTo>
                    <a:lnTo>
                      <a:pt x="122" y="160"/>
                    </a:lnTo>
                    <a:cubicBezTo>
                      <a:pt x="125" y="162"/>
                      <a:pt x="128" y="164"/>
                      <a:pt x="131" y="165"/>
                    </a:cubicBezTo>
                    <a:lnTo>
                      <a:pt x="131" y="165"/>
                    </a:lnTo>
                    <a:lnTo>
                      <a:pt x="113" y="159"/>
                    </a:lnTo>
                    <a:lnTo>
                      <a:pt x="120" y="159"/>
                    </a:lnTo>
                    <a:lnTo>
                      <a:pt x="119" y="159"/>
                    </a:lnTo>
                    <a:close/>
                    <a:moveTo>
                      <a:pt x="113" y="1"/>
                    </a:moveTo>
                    <a:cubicBezTo>
                      <a:pt x="107" y="1"/>
                      <a:pt x="100" y="1"/>
                      <a:pt x="87" y="8"/>
                    </a:cubicBezTo>
                    <a:cubicBezTo>
                      <a:pt x="80" y="8"/>
                      <a:pt x="74" y="14"/>
                      <a:pt x="60" y="14"/>
                    </a:cubicBezTo>
                    <a:lnTo>
                      <a:pt x="54" y="21"/>
                    </a:lnTo>
                    <a:lnTo>
                      <a:pt x="34" y="34"/>
                    </a:lnTo>
                    <a:lnTo>
                      <a:pt x="21" y="54"/>
                    </a:lnTo>
                    <a:lnTo>
                      <a:pt x="14" y="60"/>
                    </a:lnTo>
                    <a:cubicBezTo>
                      <a:pt x="8" y="74"/>
                      <a:pt x="8" y="80"/>
                      <a:pt x="1" y="93"/>
                    </a:cubicBezTo>
                    <a:cubicBezTo>
                      <a:pt x="1" y="100"/>
                      <a:pt x="1" y="113"/>
                      <a:pt x="1" y="120"/>
                    </a:cubicBezTo>
                    <a:lnTo>
                      <a:pt x="1" y="133"/>
                    </a:lnTo>
                    <a:cubicBezTo>
                      <a:pt x="1" y="146"/>
                      <a:pt x="1" y="159"/>
                      <a:pt x="1" y="166"/>
                    </a:cubicBezTo>
                    <a:lnTo>
                      <a:pt x="8" y="173"/>
                    </a:lnTo>
                    <a:lnTo>
                      <a:pt x="8" y="186"/>
                    </a:lnTo>
                    <a:lnTo>
                      <a:pt x="14" y="186"/>
                    </a:lnTo>
                    <a:lnTo>
                      <a:pt x="14" y="192"/>
                    </a:lnTo>
                    <a:lnTo>
                      <a:pt x="21" y="206"/>
                    </a:lnTo>
                    <a:lnTo>
                      <a:pt x="34" y="219"/>
                    </a:lnTo>
                    <a:cubicBezTo>
                      <a:pt x="41" y="225"/>
                      <a:pt x="47" y="232"/>
                      <a:pt x="54" y="232"/>
                    </a:cubicBezTo>
                    <a:lnTo>
                      <a:pt x="67" y="239"/>
                    </a:lnTo>
                    <a:lnTo>
                      <a:pt x="93" y="239"/>
                    </a:lnTo>
                    <a:cubicBezTo>
                      <a:pt x="107" y="232"/>
                      <a:pt x="113" y="225"/>
                      <a:pt x="126" y="219"/>
                    </a:cubicBezTo>
                    <a:cubicBezTo>
                      <a:pt x="133" y="212"/>
                      <a:pt x="133" y="206"/>
                      <a:pt x="140" y="199"/>
                    </a:cubicBezTo>
                    <a:cubicBezTo>
                      <a:pt x="140" y="192"/>
                      <a:pt x="140" y="186"/>
                      <a:pt x="140" y="173"/>
                    </a:cubicBezTo>
                    <a:lnTo>
                      <a:pt x="142" y="173"/>
                    </a:lnTo>
                    <a:lnTo>
                      <a:pt x="140" y="179"/>
                    </a:lnTo>
                    <a:cubicBezTo>
                      <a:pt x="141" y="177"/>
                      <a:pt x="142" y="175"/>
                      <a:pt x="143" y="173"/>
                    </a:cubicBezTo>
                    <a:lnTo>
                      <a:pt x="146" y="173"/>
                    </a:lnTo>
                    <a:lnTo>
                      <a:pt x="146" y="168"/>
                    </a:lnTo>
                    <a:lnTo>
                      <a:pt x="146" y="168"/>
                    </a:lnTo>
                    <a:cubicBezTo>
                      <a:pt x="148" y="167"/>
                      <a:pt x="151" y="167"/>
                      <a:pt x="153" y="166"/>
                    </a:cubicBezTo>
                    <a:cubicBezTo>
                      <a:pt x="166" y="166"/>
                      <a:pt x="186" y="166"/>
                      <a:pt x="199" y="153"/>
                    </a:cubicBezTo>
                    <a:lnTo>
                      <a:pt x="206" y="133"/>
                    </a:lnTo>
                    <a:lnTo>
                      <a:pt x="219" y="113"/>
                    </a:lnTo>
                    <a:cubicBezTo>
                      <a:pt x="219" y="107"/>
                      <a:pt x="219" y="100"/>
                      <a:pt x="219" y="87"/>
                    </a:cubicBezTo>
                    <a:cubicBezTo>
                      <a:pt x="219" y="74"/>
                      <a:pt x="219" y="74"/>
                      <a:pt x="212" y="60"/>
                    </a:cubicBezTo>
                    <a:cubicBezTo>
                      <a:pt x="206" y="47"/>
                      <a:pt x="212" y="54"/>
                      <a:pt x="206" y="41"/>
                    </a:cubicBezTo>
                    <a:lnTo>
                      <a:pt x="192" y="34"/>
                    </a:lnTo>
                    <a:cubicBezTo>
                      <a:pt x="179" y="21"/>
                      <a:pt x="166" y="14"/>
                      <a:pt x="146" y="8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37"/>
              <p:cNvSpPr/>
              <p:nvPr/>
            </p:nvSpPr>
            <p:spPr>
              <a:xfrm>
                <a:off x="4097250" y="2154175"/>
                <a:ext cx="11687" cy="11860"/>
              </a:xfrm>
              <a:custGeom>
                <a:rect b="b" l="l" r="r" t="t"/>
                <a:pathLst>
                  <a:path extrusionOk="0" h="343" w="338">
                    <a:moveTo>
                      <a:pt x="185" y="118"/>
                    </a:moveTo>
                    <a:lnTo>
                      <a:pt x="179" y="124"/>
                    </a:lnTo>
                    <a:lnTo>
                      <a:pt x="179" y="124"/>
                    </a:lnTo>
                    <a:lnTo>
                      <a:pt x="185" y="118"/>
                    </a:lnTo>
                    <a:close/>
                    <a:moveTo>
                      <a:pt x="169" y="134"/>
                    </a:moveTo>
                    <a:lnTo>
                      <a:pt x="169" y="134"/>
                    </a:lnTo>
                    <a:lnTo>
                      <a:pt x="169" y="134"/>
                    </a:lnTo>
                    <a:close/>
                    <a:moveTo>
                      <a:pt x="166" y="138"/>
                    </a:moveTo>
                    <a:cubicBezTo>
                      <a:pt x="166" y="138"/>
                      <a:pt x="166" y="138"/>
                      <a:pt x="166" y="138"/>
                    </a:cubicBezTo>
                    <a:lnTo>
                      <a:pt x="166" y="138"/>
                    </a:lnTo>
                    <a:cubicBezTo>
                      <a:pt x="166" y="138"/>
                      <a:pt x="166" y="138"/>
                      <a:pt x="166" y="138"/>
                    </a:cubicBezTo>
                    <a:lnTo>
                      <a:pt x="166" y="138"/>
                    </a:lnTo>
                    <a:cubicBezTo>
                      <a:pt x="166" y="138"/>
                      <a:pt x="166" y="138"/>
                      <a:pt x="166" y="138"/>
                    </a:cubicBezTo>
                    <a:close/>
                    <a:moveTo>
                      <a:pt x="172" y="142"/>
                    </a:moveTo>
                    <a:lnTo>
                      <a:pt x="174" y="143"/>
                    </a:lnTo>
                    <a:lnTo>
                      <a:pt x="174" y="143"/>
                    </a:lnTo>
                    <a:cubicBezTo>
                      <a:pt x="173" y="143"/>
                      <a:pt x="173" y="143"/>
                      <a:pt x="172" y="142"/>
                    </a:cubicBezTo>
                    <a:lnTo>
                      <a:pt x="172" y="142"/>
                    </a:lnTo>
                    <a:lnTo>
                      <a:pt x="172" y="142"/>
                    </a:lnTo>
                    <a:close/>
                    <a:moveTo>
                      <a:pt x="189" y="148"/>
                    </a:moveTo>
                    <a:cubicBezTo>
                      <a:pt x="189" y="149"/>
                      <a:pt x="190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90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89" y="149"/>
                      <a:pt x="189" y="148"/>
                    </a:cubicBezTo>
                    <a:close/>
                    <a:moveTo>
                      <a:pt x="202" y="147"/>
                    </a:moveTo>
                    <a:cubicBezTo>
                      <a:pt x="199" y="148"/>
                      <a:pt x="196" y="149"/>
                      <a:pt x="192" y="149"/>
                    </a:cubicBezTo>
                    <a:lnTo>
                      <a:pt x="192" y="149"/>
                    </a:lnTo>
                    <a:cubicBezTo>
                      <a:pt x="192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5" y="148"/>
                      <a:pt x="199" y="148"/>
                      <a:pt x="202" y="147"/>
                    </a:cubicBezTo>
                    <a:close/>
                    <a:moveTo>
                      <a:pt x="188" y="149"/>
                    </a:moveTo>
                    <a:cubicBezTo>
                      <a:pt x="189" y="149"/>
                      <a:pt x="189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89" y="149"/>
                      <a:pt x="189" y="149"/>
                    </a:cubicBezTo>
                    <a:lnTo>
                      <a:pt x="189" y="149"/>
                    </a:lnTo>
                    <a:cubicBezTo>
                      <a:pt x="189" y="149"/>
                      <a:pt x="189" y="149"/>
                      <a:pt x="188" y="149"/>
                    </a:cubicBezTo>
                    <a:close/>
                    <a:moveTo>
                      <a:pt x="167" y="144"/>
                    </a:moveTo>
                    <a:lnTo>
                      <a:pt x="167" y="144"/>
                    </a:lnTo>
                    <a:cubicBezTo>
                      <a:pt x="168" y="144"/>
                      <a:pt x="168" y="144"/>
                      <a:pt x="168" y="144"/>
                    </a:cubicBezTo>
                    <a:lnTo>
                      <a:pt x="168" y="144"/>
                    </a:lnTo>
                    <a:lnTo>
                      <a:pt x="166" y="151"/>
                    </a:lnTo>
                    <a:cubicBezTo>
                      <a:pt x="166" y="148"/>
                      <a:pt x="166" y="146"/>
                      <a:pt x="167" y="144"/>
                    </a:cubicBezTo>
                    <a:close/>
                    <a:moveTo>
                      <a:pt x="185" y="150"/>
                    </a:move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lnTo>
                      <a:pt x="185" y="151"/>
                    </a:lnTo>
                    <a:cubicBezTo>
                      <a:pt x="185" y="151"/>
                      <a:pt x="185" y="151"/>
                      <a:pt x="185" y="150"/>
                    </a:cubicBezTo>
                    <a:lnTo>
                      <a:pt x="185" y="150"/>
                    </a:lnTo>
                    <a:cubicBezTo>
                      <a:pt x="183" y="151"/>
                      <a:pt x="181" y="151"/>
                      <a:pt x="179" y="151"/>
                    </a:cubicBezTo>
                    <a:cubicBezTo>
                      <a:pt x="181" y="151"/>
                      <a:pt x="183" y="151"/>
                      <a:pt x="185" y="150"/>
                    </a:cubicBezTo>
                    <a:close/>
                    <a:moveTo>
                      <a:pt x="190" y="149"/>
                    </a:moveTo>
                    <a:cubicBezTo>
                      <a:pt x="190" y="149"/>
                      <a:pt x="191" y="149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1" y="149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2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4" y="150"/>
                      <a:pt x="196" y="151"/>
                      <a:pt x="199" y="151"/>
                    </a:cubicBezTo>
                    <a:cubicBezTo>
                      <a:pt x="197" y="151"/>
                      <a:pt x="194" y="150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1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90" y="149"/>
                      <a:pt x="190" y="149"/>
                    </a:cubicBezTo>
                    <a:close/>
                    <a:moveTo>
                      <a:pt x="169" y="1"/>
                    </a:moveTo>
                    <a:cubicBezTo>
                      <a:pt x="157" y="1"/>
                      <a:pt x="146" y="2"/>
                      <a:pt x="133" y="6"/>
                    </a:cubicBezTo>
                    <a:cubicBezTo>
                      <a:pt x="113" y="6"/>
                      <a:pt x="93" y="12"/>
                      <a:pt x="80" y="25"/>
                    </a:cubicBezTo>
                    <a:cubicBezTo>
                      <a:pt x="53" y="39"/>
                      <a:pt x="40" y="58"/>
                      <a:pt x="20" y="78"/>
                    </a:cubicBezTo>
                    <a:cubicBezTo>
                      <a:pt x="7" y="105"/>
                      <a:pt x="1" y="131"/>
                      <a:pt x="1" y="157"/>
                    </a:cubicBezTo>
                    <a:cubicBezTo>
                      <a:pt x="1" y="190"/>
                      <a:pt x="7" y="217"/>
                      <a:pt x="20" y="243"/>
                    </a:cubicBezTo>
                    <a:cubicBezTo>
                      <a:pt x="27" y="256"/>
                      <a:pt x="34" y="270"/>
                      <a:pt x="47" y="276"/>
                    </a:cubicBezTo>
                    <a:cubicBezTo>
                      <a:pt x="53" y="289"/>
                      <a:pt x="67" y="296"/>
                      <a:pt x="80" y="303"/>
                    </a:cubicBezTo>
                    <a:cubicBezTo>
                      <a:pt x="93" y="316"/>
                      <a:pt x="119" y="329"/>
                      <a:pt x="139" y="336"/>
                    </a:cubicBezTo>
                    <a:cubicBezTo>
                      <a:pt x="159" y="342"/>
                      <a:pt x="185" y="342"/>
                      <a:pt x="212" y="342"/>
                    </a:cubicBezTo>
                    <a:cubicBezTo>
                      <a:pt x="225" y="342"/>
                      <a:pt x="232" y="336"/>
                      <a:pt x="245" y="336"/>
                    </a:cubicBezTo>
                    <a:cubicBezTo>
                      <a:pt x="265" y="336"/>
                      <a:pt x="284" y="316"/>
                      <a:pt x="291" y="309"/>
                    </a:cubicBezTo>
                    <a:lnTo>
                      <a:pt x="304" y="296"/>
                    </a:lnTo>
                    <a:cubicBezTo>
                      <a:pt x="311" y="283"/>
                      <a:pt x="324" y="270"/>
                      <a:pt x="331" y="256"/>
                    </a:cubicBezTo>
                    <a:cubicBezTo>
                      <a:pt x="337" y="237"/>
                      <a:pt x="331" y="204"/>
                      <a:pt x="317" y="190"/>
                    </a:cubicBezTo>
                    <a:cubicBezTo>
                      <a:pt x="311" y="171"/>
                      <a:pt x="291" y="157"/>
                      <a:pt x="271" y="151"/>
                    </a:cubicBezTo>
                    <a:cubicBezTo>
                      <a:pt x="258" y="144"/>
                      <a:pt x="245" y="144"/>
                      <a:pt x="232" y="144"/>
                    </a:cubicBezTo>
                    <a:cubicBezTo>
                      <a:pt x="233" y="144"/>
                      <a:pt x="234" y="144"/>
                      <a:pt x="235" y="145"/>
                    </a:cubicBezTo>
                    <a:lnTo>
                      <a:pt x="235" y="145"/>
                    </a:lnTo>
                    <a:cubicBezTo>
                      <a:pt x="229" y="144"/>
                      <a:pt x="224" y="144"/>
                      <a:pt x="218" y="144"/>
                    </a:cubicBezTo>
                    <a:cubicBezTo>
                      <a:pt x="213" y="144"/>
                      <a:pt x="207" y="145"/>
                      <a:pt x="202" y="147"/>
                    </a:cubicBezTo>
                    <a:lnTo>
                      <a:pt x="202" y="147"/>
                    </a:lnTo>
                    <a:cubicBezTo>
                      <a:pt x="203" y="146"/>
                      <a:pt x="204" y="145"/>
                      <a:pt x="205" y="144"/>
                    </a:cubicBezTo>
                    <a:cubicBezTo>
                      <a:pt x="201" y="144"/>
                      <a:pt x="197" y="147"/>
                      <a:pt x="191" y="149"/>
                    </a:cubicBezTo>
                    <a:lnTo>
                      <a:pt x="191" y="149"/>
                    </a:lnTo>
                    <a:cubicBezTo>
                      <a:pt x="189" y="148"/>
                      <a:pt x="187" y="147"/>
                      <a:pt x="185" y="146"/>
                    </a:cubicBezTo>
                    <a:lnTo>
                      <a:pt x="185" y="146"/>
                    </a:lnTo>
                    <a:cubicBezTo>
                      <a:pt x="183" y="146"/>
                      <a:pt x="181" y="145"/>
                      <a:pt x="180" y="145"/>
                    </a:cubicBezTo>
                    <a:lnTo>
                      <a:pt x="180" y="145"/>
                    </a:lnTo>
                    <a:cubicBezTo>
                      <a:pt x="180" y="145"/>
                      <a:pt x="181" y="145"/>
                      <a:pt x="182" y="145"/>
                    </a:cubicBezTo>
                    <a:lnTo>
                      <a:pt x="182" y="145"/>
                    </a:lnTo>
                    <a:cubicBezTo>
                      <a:pt x="180" y="145"/>
                      <a:pt x="179" y="145"/>
                      <a:pt x="177" y="145"/>
                    </a:cubicBezTo>
                    <a:lnTo>
                      <a:pt x="177" y="145"/>
                    </a:lnTo>
                    <a:cubicBezTo>
                      <a:pt x="180" y="146"/>
                      <a:pt x="184" y="147"/>
                      <a:pt x="188" y="149"/>
                    </a:cubicBezTo>
                    <a:lnTo>
                      <a:pt x="188" y="149"/>
                    </a:lnTo>
                    <a:cubicBezTo>
                      <a:pt x="186" y="149"/>
                      <a:pt x="183" y="148"/>
                      <a:pt x="180" y="147"/>
                    </a:cubicBezTo>
                    <a:lnTo>
                      <a:pt x="180" y="147"/>
                    </a:lnTo>
                    <a:lnTo>
                      <a:pt x="185" y="150"/>
                    </a:lnTo>
                    <a:lnTo>
                      <a:pt x="185" y="150"/>
                    </a:lnTo>
                    <a:cubicBezTo>
                      <a:pt x="186" y="150"/>
                      <a:pt x="188" y="150"/>
                      <a:pt x="189" y="149"/>
                    </a:cubicBezTo>
                    <a:lnTo>
                      <a:pt x="189" y="149"/>
                    </a:lnTo>
                    <a:cubicBezTo>
                      <a:pt x="189" y="149"/>
                      <a:pt x="189" y="150"/>
                      <a:pt x="190" y="150"/>
                    </a:cubicBezTo>
                    <a:lnTo>
                      <a:pt x="190" y="150"/>
                    </a:lnTo>
                    <a:cubicBezTo>
                      <a:pt x="190" y="150"/>
                      <a:pt x="190" y="150"/>
                      <a:pt x="190" y="149"/>
                    </a:cubicBezTo>
                    <a:lnTo>
                      <a:pt x="190" y="149"/>
                    </a:lnTo>
                    <a:cubicBezTo>
                      <a:pt x="191" y="150"/>
                      <a:pt x="192" y="150"/>
                      <a:pt x="192" y="151"/>
                    </a:cubicBezTo>
                    <a:cubicBezTo>
                      <a:pt x="191" y="150"/>
                      <a:pt x="190" y="150"/>
                      <a:pt x="190" y="150"/>
                    </a:cubicBezTo>
                    <a:lnTo>
                      <a:pt x="190" y="150"/>
                    </a:lnTo>
                    <a:cubicBezTo>
                      <a:pt x="188" y="150"/>
                      <a:pt x="186" y="150"/>
                      <a:pt x="185" y="150"/>
                    </a:cubicBezTo>
                    <a:lnTo>
                      <a:pt x="185" y="150"/>
                    </a:lnTo>
                    <a:lnTo>
                      <a:pt x="185" y="150"/>
                    </a:lnTo>
                    <a:lnTo>
                      <a:pt x="185" y="150"/>
                    </a:ln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cubicBezTo>
                      <a:pt x="183" y="149"/>
                      <a:pt x="181" y="148"/>
                      <a:pt x="180" y="147"/>
                    </a:cubicBezTo>
                    <a:lnTo>
                      <a:pt x="180" y="147"/>
                    </a:lnTo>
                    <a:cubicBezTo>
                      <a:pt x="180" y="147"/>
                      <a:pt x="180" y="147"/>
                      <a:pt x="180" y="147"/>
                    </a:cubicBezTo>
                    <a:lnTo>
                      <a:pt x="180" y="147"/>
                    </a:lnTo>
                    <a:lnTo>
                      <a:pt x="177" y="145"/>
                    </a:lnTo>
                    <a:lnTo>
                      <a:pt x="177" y="145"/>
                    </a:lnTo>
                    <a:cubicBezTo>
                      <a:pt x="178" y="146"/>
                      <a:pt x="179" y="147"/>
                      <a:pt x="180" y="147"/>
                    </a:cubicBezTo>
                    <a:lnTo>
                      <a:pt x="180" y="147"/>
                    </a:lnTo>
                    <a:cubicBezTo>
                      <a:pt x="177" y="146"/>
                      <a:pt x="175" y="145"/>
                      <a:pt x="172" y="144"/>
                    </a:cubicBezTo>
                    <a:cubicBezTo>
                      <a:pt x="173" y="144"/>
                      <a:pt x="175" y="144"/>
                      <a:pt x="176" y="144"/>
                    </a:cubicBezTo>
                    <a:lnTo>
                      <a:pt x="176" y="144"/>
                    </a:lnTo>
                    <a:lnTo>
                      <a:pt x="177" y="145"/>
                    </a:lnTo>
                    <a:lnTo>
                      <a:pt x="177" y="145"/>
                    </a:lnTo>
                    <a:cubicBezTo>
                      <a:pt x="177" y="145"/>
                      <a:pt x="177" y="145"/>
                      <a:pt x="176" y="144"/>
                    </a:cubicBezTo>
                    <a:lnTo>
                      <a:pt x="176" y="144"/>
                    </a:lnTo>
                    <a:cubicBezTo>
                      <a:pt x="176" y="144"/>
                      <a:pt x="177" y="144"/>
                      <a:pt x="177" y="145"/>
                    </a:cubicBezTo>
                    <a:lnTo>
                      <a:pt x="177" y="145"/>
                    </a:lnTo>
                    <a:cubicBezTo>
                      <a:pt x="177" y="144"/>
                      <a:pt x="176" y="144"/>
                      <a:pt x="176" y="144"/>
                    </a:cubicBezTo>
                    <a:lnTo>
                      <a:pt x="176" y="144"/>
                    </a:lnTo>
                    <a:cubicBezTo>
                      <a:pt x="175" y="144"/>
                      <a:pt x="175" y="143"/>
                      <a:pt x="174" y="143"/>
                    </a:cubicBezTo>
                    <a:lnTo>
                      <a:pt x="174" y="143"/>
                    </a:lnTo>
                    <a:cubicBezTo>
                      <a:pt x="176" y="143"/>
                      <a:pt x="178" y="144"/>
                      <a:pt x="180" y="145"/>
                    </a:cubicBezTo>
                    <a:lnTo>
                      <a:pt x="180" y="145"/>
                    </a:lnTo>
                    <a:cubicBezTo>
                      <a:pt x="178" y="144"/>
                      <a:pt x="175" y="142"/>
                      <a:pt x="173" y="141"/>
                    </a:cubicBezTo>
                    <a:lnTo>
                      <a:pt x="173" y="141"/>
                    </a:lnTo>
                    <a:cubicBezTo>
                      <a:pt x="173" y="141"/>
                      <a:pt x="172" y="141"/>
                      <a:pt x="172" y="140"/>
                    </a:cubicBezTo>
                    <a:lnTo>
                      <a:pt x="172" y="140"/>
                    </a:lnTo>
                    <a:lnTo>
                      <a:pt x="172" y="135"/>
                    </a:lnTo>
                    <a:lnTo>
                      <a:pt x="172" y="135"/>
                    </a:lnTo>
                    <a:cubicBezTo>
                      <a:pt x="173" y="133"/>
                      <a:pt x="174" y="131"/>
                      <a:pt x="175" y="129"/>
                    </a:cubicBezTo>
                    <a:lnTo>
                      <a:pt x="175" y="129"/>
                    </a:lnTo>
                    <a:lnTo>
                      <a:pt x="185" y="122"/>
                    </a:lnTo>
                    <a:lnTo>
                      <a:pt x="185" y="122"/>
                    </a:lnTo>
                    <a:lnTo>
                      <a:pt x="199" y="118"/>
                    </a:lnTo>
                    <a:cubicBezTo>
                      <a:pt x="201" y="118"/>
                      <a:pt x="205" y="119"/>
                      <a:pt x="207" y="120"/>
                    </a:cubicBezTo>
                    <a:lnTo>
                      <a:pt x="207" y="120"/>
                    </a:lnTo>
                    <a:cubicBezTo>
                      <a:pt x="205" y="119"/>
                      <a:pt x="202" y="119"/>
                      <a:pt x="199" y="118"/>
                    </a:cubicBezTo>
                    <a:lnTo>
                      <a:pt x="199" y="118"/>
                    </a:lnTo>
                    <a:cubicBezTo>
                      <a:pt x="205" y="120"/>
                      <a:pt x="208" y="121"/>
                      <a:pt x="209" y="121"/>
                    </a:cubicBezTo>
                    <a:cubicBezTo>
                      <a:pt x="209" y="121"/>
                      <a:pt x="209" y="120"/>
                      <a:pt x="207" y="120"/>
                    </a:cubicBezTo>
                    <a:lnTo>
                      <a:pt x="207" y="120"/>
                    </a:lnTo>
                    <a:cubicBezTo>
                      <a:pt x="214" y="121"/>
                      <a:pt x="220" y="122"/>
                      <a:pt x="225" y="122"/>
                    </a:cubicBezTo>
                    <a:cubicBezTo>
                      <a:pt x="240" y="122"/>
                      <a:pt x="252" y="117"/>
                      <a:pt x="265" y="105"/>
                    </a:cubicBezTo>
                    <a:cubicBezTo>
                      <a:pt x="271" y="98"/>
                      <a:pt x="271" y="85"/>
                      <a:pt x="271" y="78"/>
                    </a:cubicBezTo>
                    <a:cubicBezTo>
                      <a:pt x="271" y="65"/>
                      <a:pt x="265" y="52"/>
                      <a:pt x="258" y="39"/>
                    </a:cubicBezTo>
                    <a:cubicBezTo>
                      <a:pt x="245" y="25"/>
                      <a:pt x="225" y="12"/>
                      <a:pt x="205" y="6"/>
                    </a:cubicBezTo>
                    <a:cubicBezTo>
                      <a:pt x="192" y="2"/>
                      <a:pt x="180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37"/>
              <p:cNvSpPr/>
              <p:nvPr/>
            </p:nvSpPr>
            <p:spPr>
              <a:xfrm>
                <a:off x="4112776" y="2170011"/>
                <a:ext cx="10754" cy="8506"/>
              </a:xfrm>
              <a:custGeom>
                <a:rect b="b" l="l" r="r" t="t"/>
                <a:pathLst>
                  <a:path extrusionOk="0" h="246" w="311">
                    <a:moveTo>
                      <a:pt x="207" y="51"/>
                    </a:moveTo>
                    <a:lnTo>
                      <a:pt x="192" y="56"/>
                    </a:lnTo>
                    <a:cubicBezTo>
                      <a:pt x="196" y="56"/>
                      <a:pt x="201" y="54"/>
                      <a:pt x="207" y="51"/>
                    </a:cubicBezTo>
                    <a:close/>
                    <a:moveTo>
                      <a:pt x="172" y="69"/>
                    </a:moveTo>
                    <a:lnTo>
                      <a:pt x="172" y="69"/>
                    </a:lnTo>
                    <a:cubicBezTo>
                      <a:pt x="168" y="73"/>
                      <a:pt x="162" y="77"/>
                      <a:pt x="155" y="81"/>
                    </a:cubicBezTo>
                    <a:lnTo>
                      <a:pt x="155" y="81"/>
                    </a:lnTo>
                    <a:lnTo>
                      <a:pt x="155" y="81"/>
                    </a:lnTo>
                    <a:lnTo>
                      <a:pt x="155" y="81"/>
                    </a:lnTo>
                    <a:lnTo>
                      <a:pt x="172" y="69"/>
                    </a:lnTo>
                    <a:close/>
                    <a:moveTo>
                      <a:pt x="149" y="82"/>
                    </a:moveTo>
                    <a:lnTo>
                      <a:pt x="150" y="83"/>
                    </a:lnTo>
                    <a:lnTo>
                      <a:pt x="150" y="83"/>
                    </a:lnTo>
                    <a:cubicBezTo>
                      <a:pt x="147" y="85"/>
                      <a:pt x="143" y="87"/>
                      <a:pt x="139" y="89"/>
                    </a:cubicBezTo>
                    <a:lnTo>
                      <a:pt x="149" y="82"/>
                    </a:lnTo>
                    <a:close/>
                    <a:moveTo>
                      <a:pt x="153" y="115"/>
                    </a:moveTo>
                    <a:lnTo>
                      <a:pt x="152" y="115"/>
                    </a:lnTo>
                    <a:lnTo>
                      <a:pt x="139" y="122"/>
                    </a:lnTo>
                    <a:cubicBezTo>
                      <a:pt x="144" y="120"/>
                      <a:pt x="148" y="117"/>
                      <a:pt x="153" y="115"/>
                    </a:cubicBezTo>
                    <a:close/>
                    <a:moveTo>
                      <a:pt x="125" y="1"/>
                    </a:moveTo>
                    <a:cubicBezTo>
                      <a:pt x="105" y="1"/>
                      <a:pt x="86" y="7"/>
                      <a:pt x="67" y="16"/>
                    </a:cubicBezTo>
                    <a:cubicBezTo>
                      <a:pt x="40" y="23"/>
                      <a:pt x="27" y="49"/>
                      <a:pt x="14" y="76"/>
                    </a:cubicBezTo>
                    <a:cubicBezTo>
                      <a:pt x="1" y="122"/>
                      <a:pt x="14" y="175"/>
                      <a:pt x="53" y="208"/>
                    </a:cubicBezTo>
                    <a:cubicBezTo>
                      <a:pt x="83" y="232"/>
                      <a:pt x="119" y="246"/>
                      <a:pt x="158" y="246"/>
                    </a:cubicBezTo>
                    <a:cubicBezTo>
                      <a:pt x="171" y="246"/>
                      <a:pt x="185" y="244"/>
                      <a:pt x="199" y="241"/>
                    </a:cubicBezTo>
                    <a:cubicBezTo>
                      <a:pt x="225" y="234"/>
                      <a:pt x="245" y="214"/>
                      <a:pt x="265" y="201"/>
                    </a:cubicBezTo>
                    <a:lnTo>
                      <a:pt x="278" y="181"/>
                    </a:lnTo>
                    <a:cubicBezTo>
                      <a:pt x="291" y="168"/>
                      <a:pt x="298" y="162"/>
                      <a:pt x="304" y="142"/>
                    </a:cubicBezTo>
                    <a:lnTo>
                      <a:pt x="304" y="129"/>
                    </a:lnTo>
                    <a:cubicBezTo>
                      <a:pt x="311" y="115"/>
                      <a:pt x="311" y="96"/>
                      <a:pt x="311" y="82"/>
                    </a:cubicBezTo>
                    <a:cubicBezTo>
                      <a:pt x="304" y="63"/>
                      <a:pt x="291" y="43"/>
                      <a:pt x="271" y="43"/>
                    </a:cubicBezTo>
                    <a:cubicBezTo>
                      <a:pt x="261" y="39"/>
                      <a:pt x="251" y="38"/>
                      <a:pt x="242" y="38"/>
                    </a:cubicBezTo>
                    <a:cubicBezTo>
                      <a:pt x="233" y="38"/>
                      <a:pt x="225" y="39"/>
                      <a:pt x="218" y="43"/>
                    </a:cubicBezTo>
                    <a:cubicBezTo>
                      <a:pt x="215" y="46"/>
                      <a:pt x="211" y="49"/>
                      <a:pt x="207" y="51"/>
                    </a:cubicBezTo>
                    <a:lnTo>
                      <a:pt x="207" y="51"/>
                    </a:lnTo>
                    <a:lnTo>
                      <a:pt x="212" y="49"/>
                    </a:lnTo>
                    <a:lnTo>
                      <a:pt x="212" y="49"/>
                    </a:lnTo>
                    <a:cubicBezTo>
                      <a:pt x="201" y="55"/>
                      <a:pt x="195" y="56"/>
                      <a:pt x="185" y="60"/>
                    </a:cubicBezTo>
                    <a:lnTo>
                      <a:pt x="185" y="60"/>
                    </a:lnTo>
                    <a:cubicBezTo>
                      <a:pt x="184" y="34"/>
                      <a:pt x="165" y="10"/>
                      <a:pt x="139" y="3"/>
                    </a:cubicBezTo>
                    <a:lnTo>
                      <a:pt x="146" y="3"/>
                    </a:lnTo>
                    <a:cubicBezTo>
                      <a:pt x="139" y="1"/>
                      <a:pt x="132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37"/>
              <p:cNvSpPr/>
              <p:nvPr/>
            </p:nvSpPr>
            <p:spPr>
              <a:xfrm>
                <a:off x="4011394" y="2210121"/>
                <a:ext cx="13278" cy="10235"/>
              </a:xfrm>
              <a:custGeom>
                <a:rect b="b" l="l" r="r" t="t"/>
                <a:pathLst>
                  <a:path extrusionOk="0" h="296" w="384">
                    <a:moveTo>
                      <a:pt x="215" y="134"/>
                    </a:moveTo>
                    <a:lnTo>
                      <a:pt x="215" y="134"/>
                    </a:lnTo>
                    <a:lnTo>
                      <a:pt x="215" y="134"/>
                    </a:lnTo>
                    <a:lnTo>
                      <a:pt x="215" y="134"/>
                    </a:lnTo>
                    <a:close/>
                    <a:moveTo>
                      <a:pt x="139" y="137"/>
                    </a:moveTo>
                    <a:lnTo>
                      <a:pt x="139" y="137"/>
                    </a:lnTo>
                    <a:lnTo>
                      <a:pt x="139" y="137"/>
                    </a:lnTo>
                    <a:cubicBezTo>
                      <a:pt x="139" y="137"/>
                      <a:pt x="139" y="137"/>
                      <a:pt x="139" y="137"/>
                    </a:cubicBezTo>
                    <a:close/>
                    <a:moveTo>
                      <a:pt x="133" y="131"/>
                    </a:moveTo>
                    <a:lnTo>
                      <a:pt x="143" y="137"/>
                    </a:lnTo>
                    <a:lnTo>
                      <a:pt x="143" y="138"/>
                    </a:lnTo>
                    <a:lnTo>
                      <a:pt x="143" y="138"/>
                    </a:lnTo>
                    <a:cubicBezTo>
                      <a:pt x="139" y="136"/>
                      <a:pt x="136" y="133"/>
                      <a:pt x="133" y="131"/>
                    </a:cubicBezTo>
                    <a:close/>
                    <a:moveTo>
                      <a:pt x="139" y="137"/>
                    </a:moveTo>
                    <a:lnTo>
                      <a:pt x="143" y="139"/>
                    </a:lnTo>
                    <a:lnTo>
                      <a:pt x="144" y="140"/>
                    </a:lnTo>
                    <a:lnTo>
                      <a:pt x="144" y="140"/>
                    </a:lnTo>
                    <a:cubicBezTo>
                      <a:pt x="142" y="139"/>
                      <a:pt x="141" y="138"/>
                      <a:pt x="139" y="137"/>
                    </a:cubicBezTo>
                    <a:close/>
                    <a:moveTo>
                      <a:pt x="145" y="139"/>
                    </a:moveTo>
                    <a:lnTo>
                      <a:pt x="146" y="140"/>
                    </a:lnTo>
                    <a:lnTo>
                      <a:pt x="146" y="140"/>
                    </a:lnTo>
                    <a:lnTo>
                      <a:pt x="148" y="141"/>
                    </a:lnTo>
                    <a:lnTo>
                      <a:pt x="148" y="141"/>
                    </a:lnTo>
                    <a:cubicBezTo>
                      <a:pt x="147" y="140"/>
                      <a:pt x="146" y="140"/>
                      <a:pt x="145" y="139"/>
                    </a:cubicBezTo>
                    <a:close/>
                    <a:moveTo>
                      <a:pt x="149" y="141"/>
                    </a:moveTo>
                    <a:lnTo>
                      <a:pt x="159" y="144"/>
                    </a:lnTo>
                    <a:lnTo>
                      <a:pt x="159" y="144"/>
                    </a:lnTo>
                    <a:cubicBezTo>
                      <a:pt x="157" y="144"/>
                      <a:pt x="154" y="143"/>
                      <a:pt x="151" y="142"/>
                    </a:cubicBezTo>
                    <a:lnTo>
                      <a:pt x="151" y="142"/>
                    </a:lnTo>
                    <a:lnTo>
                      <a:pt x="149" y="141"/>
                    </a:lnTo>
                    <a:close/>
                    <a:moveTo>
                      <a:pt x="229" y="0"/>
                    </a:moveTo>
                    <a:cubicBezTo>
                      <a:pt x="219" y="0"/>
                      <a:pt x="209" y="2"/>
                      <a:pt x="199" y="5"/>
                    </a:cubicBezTo>
                    <a:cubicBezTo>
                      <a:pt x="179" y="12"/>
                      <a:pt x="153" y="32"/>
                      <a:pt x="146" y="52"/>
                    </a:cubicBezTo>
                    <a:cubicBezTo>
                      <a:pt x="144" y="55"/>
                      <a:pt x="143" y="59"/>
                      <a:pt x="141" y="62"/>
                    </a:cubicBezTo>
                    <a:lnTo>
                      <a:pt x="141" y="62"/>
                    </a:lnTo>
                    <a:cubicBezTo>
                      <a:pt x="139" y="61"/>
                      <a:pt x="136" y="60"/>
                      <a:pt x="133" y="58"/>
                    </a:cubicBezTo>
                    <a:cubicBezTo>
                      <a:pt x="122" y="54"/>
                      <a:pt x="110" y="52"/>
                      <a:pt x="98" y="52"/>
                    </a:cubicBezTo>
                    <a:cubicBezTo>
                      <a:pt x="75" y="52"/>
                      <a:pt x="51" y="60"/>
                      <a:pt x="34" y="78"/>
                    </a:cubicBezTo>
                    <a:cubicBezTo>
                      <a:pt x="1" y="111"/>
                      <a:pt x="1" y="164"/>
                      <a:pt x="21" y="203"/>
                    </a:cubicBezTo>
                    <a:cubicBezTo>
                      <a:pt x="40" y="236"/>
                      <a:pt x="67" y="256"/>
                      <a:pt x="93" y="269"/>
                    </a:cubicBezTo>
                    <a:cubicBezTo>
                      <a:pt x="126" y="283"/>
                      <a:pt x="166" y="296"/>
                      <a:pt x="199" y="296"/>
                    </a:cubicBezTo>
                    <a:cubicBezTo>
                      <a:pt x="239" y="296"/>
                      <a:pt x="278" y="276"/>
                      <a:pt x="311" y="250"/>
                    </a:cubicBezTo>
                    <a:cubicBezTo>
                      <a:pt x="364" y="210"/>
                      <a:pt x="384" y="124"/>
                      <a:pt x="344" y="65"/>
                    </a:cubicBezTo>
                    <a:cubicBezTo>
                      <a:pt x="331" y="38"/>
                      <a:pt x="298" y="12"/>
                      <a:pt x="258" y="5"/>
                    </a:cubicBezTo>
                    <a:cubicBezTo>
                      <a:pt x="248" y="2"/>
                      <a:pt x="239" y="0"/>
                      <a:pt x="2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37"/>
              <p:cNvSpPr/>
              <p:nvPr/>
            </p:nvSpPr>
            <p:spPr>
              <a:xfrm>
                <a:off x="4031035" y="2210329"/>
                <a:ext cx="13278" cy="11826"/>
              </a:xfrm>
              <a:custGeom>
                <a:rect b="b" l="l" r="r" t="t"/>
                <a:pathLst>
                  <a:path extrusionOk="0" h="342" w="384">
                    <a:moveTo>
                      <a:pt x="166" y="145"/>
                    </a:moveTo>
                    <a:cubicBezTo>
                      <a:pt x="164" y="145"/>
                      <a:pt x="162" y="146"/>
                      <a:pt x="160" y="147"/>
                    </a:cubicBezTo>
                    <a:lnTo>
                      <a:pt x="160" y="147"/>
                    </a:lnTo>
                    <a:lnTo>
                      <a:pt x="166" y="145"/>
                    </a:lnTo>
                    <a:close/>
                    <a:moveTo>
                      <a:pt x="205" y="171"/>
                    </a:moveTo>
                    <a:lnTo>
                      <a:pt x="205" y="171"/>
                    </a:lnTo>
                    <a:cubicBezTo>
                      <a:pt x="200" y="173"/>
                      <a:pt x="195" y="175"/>
                      <a:pt x="190" y="176"/>
                    </a:cubicBezTo>
                    <a:lnTo>
                      <a:pt x="190" y="176"/>
                    </a:lnTo>
                    <a:lnTo>
                      <a:pt x="205" y="171"/>
                    </a:lnTo>
                    <a:close/>
                    <a:moveTo>
                      <a:pt x="192" y="145"/>
                    </a:moveTo>
                    <a:cubicBezTo>
                      <a:pt x="197" y="150"/>
                      <a:pt x="204" y="152"/>
                      <a:pt x="212" y="152"/>
                    </a:cubicBezTo>
                    <a:cubicBezTo>
                      <a:pt x="214" y="152"/>
                      <a:pt x="216" y="152"/>
                      <a:pt x="218" y="151"/>
                    </a:cubicBezTo>
                    <a:lnTo>
                      <a:pt x="218" y="151"/>
                    </a:lnTo>
                    <a:cubicBezTo>
                      <a:pt x="218" y="152"/>
                      <a:pt x="218" y="152"/>
                      <a:pt x="218" y="152"/>
                    </a:cubicBezTo>
                    <a:lnTo>
                      <a:pt x="218" y="152"/>
                    </a:lnTo>
                    <a:cubicBezTo>
                      <a:pt x="216" y="154"/>
                      <a:pt x="215" y="156"/>
                      <a:pt x="214" y="158"/>
                    </a:cubicBezTo>
                    <a:lnTo>
                      <a:pt x="214" y="158"/>
                    </a:lnTo>
                    <a:cubicBezTo>
                      <a:pt x="208" y="162"/>
                      <a:pt x="203" y="167"/>
                      <a:pt x="199" y="171"/>
                    </a:cubicBezTo>
                    <a:lnTo>
                      <a:pt x="212" y="158"/>
                    </a:lnTo>
                    <a:lnTo>
                      <a:pt x="212" y="158"/>
                    </a:lnTo>
                    <a:cubicBezTo>
                      <a:pt x="206" y="164"/>
                      <a:pt x="193" y="170"/>
                      <a:pt x="187" y="177"/>
                    </a:cubicBezTo>
                    <a:lnTo>
                      <a:pt x="187" y="177"/>
                    </a:lnTo>
                    <a:cubicBezTo>
                      <a:pt x="183" y="177"/>
                      <a:pt x="179" y="177"/>
                      <a:pt x="175" y="177"/>
                    </a:cubicBezTo>
                    <a:lnTo>
                      <a:pt x="175" y="177"/>
                    </a:lnTo>
                    <a:cubicBezTo>
                      <a:pt x="170" y="177"/>
                      <a:pt x="165" y="176"/>
                      <a:pt x="161" y="172"/>
                    </a:cubicBezTo>
                    <a:lnTo>
                      <a:pt x="161" y="172"/>
                    </a:lnTo>
                    <a:cubicBezTo>
                      <a:pt x="158" y="170"/>
                      <a:pt x="157" y="168"/>
                      <a:pt x="155" y="165"/>
                    </a:cubicBezTo>
                    <a:lnTo>
                      <a:pt x="155" y="165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9" y="178"/>
                    </a:lnTo>
                    <a:cubicBezTo>
                      <a:pt x="156" y="171"/>
                      <a:pt x="154" y="166"/>
                      <a:pt x="153" y="162"/>
                    </a:cubicBezTo>
                    <a:lnTo>
                      <a:pt x="153" y="162"/>
                    </a:lnTo>
                    <a:cubicBezTo>
                      <a:pt x="154" y="163"/>
                      <a:pt x="154" y="164"/>
                      <a:pt x="155" y="165"/>
                    </a:cubicBezTo>
                    <a:lnTo>
                      <a:pt x="155" y="165"/>
                    </a:lnTo>
                    <a:lnTo>
                      <a:pt x="153" y="159"/>
                    </a:lnTo>
                    <a:lnTo>
                      <a:pt x="153" y="159"/>
                    </a:lnTo>
                    <a:cubicBezTo>
                      <a:pt x="153" y="160"/>
                      <a:pt x="153" y="161"/>
                      <a:pt x="153" y="162"/>
                    </a:cubicBezTo>
                    <a:lnTo>
                      <a:pt x="153" y="162"/>
                    </a:lnTo>
                    <a:cubicBezTo>
                      <a:pt x="153" y="161"/>
                      <a:pt x="153" y="159"/>
                      <a:pt x="153" y="158"/>
                    </a:cubicBezTo>
                    <a:lnTo>
                      <a:pt x="153" y="158"/>
                    </a:lnTo>
                    <a:lnTo>
                      <a:pt x="153" y="159"/>
                    </a:lnTo>
                    <a:lnTo>
                      <a:pt x="153" y="159"/>
                    </a:lnTo>
                    <a:cubicBezTo>
                      <a:pt x="153" y="158"/>
                      <a:pt x="153" y="157"/>
                      <a:pt x="153" y="156"/>
                    </a:cubicBezTo>
                    <a:lnTo>
                      <a:pt x="153" y="156"/>
                    </a:lnTo>
                    <a:cubicBezTo>
                      <a:pt x="155" y="153"/>
                      <a:pt x="157" y="150"/>
                      <a:pt x="160" y="147"/>
                    </a:cubicBezTo>
                    <a:lnTo>
                      <a:pt x="160" y="147"/>
                    </a:lnTo>
                    <a:lnTo>
                      <a:pt x="153" y="151"/>
                    </a:lnTo>
                    <a:lnTo>
                      <a:pt x="162" y="145"/>
                    </a:lnTo>
                    <a:close/>
                    <a:moveTo>
                      <a:pt x="252" y="1"/>
                    </a:moveTo>
                    <a:cubicBezTo>
                      <a:pt x="243" y="1"/>
                      <a:pt x="235" y="3"/>
                      <a:pt x="225" y="6"/>
                    </a:cubicBezTo>
                    <a:lnTo>
                      <a:pt x="205" y="12"/>
                    </a:lnTo>
                    <a:cubicBezTo>
                      <a:pt x="200" y="18"/>
                      <a:pt x="194" y="24"/>
                      <a:pt x="188" y="30"/>
                    </a:cubicBezTo>
                    <a:lnTo>
                      <a:pt x="188" y="30"/>
                    </a:lnTo>
                    <a:cubicBezTo>
                      <a:pt x="175" y="26"/>
                      <a:pt x="162" y="24"/>
                      <a:pt x="148" y="24"/>
                    </a:cubicBezTo>
                    <a:cubicBezTo>
                      <a:pt x="125" y="24"/>
                      <a:pt x="101" y="30"/>
                      <a:pt x="80" y="39"/>
                    </a:cubicBezTo>
                    <a:cubicBezTo>
                      <a:pt x="47" y="52"/>
                      <a:pt x="14" y="92"/>
                      <a:pt x="7" y="125"/>
                    </a:cubicBezTo>
                    <a:cubicBezTo>
                      <a:pt x="1" y="171"/>
                      <a:pt x="7" y="211"/>
                      <a:pt x="27" y="250"/>
                    </a:cubicBezTo>
                    <a:cubicBezTo>
                      <a:pt x="54" y="309"/>
                      <a:pt x="119" y="342"/>
                      <a:pt x="185" y="342"/>
                    </a:cubicBezTo>
                    <a:cubicBezTo>
                      <a:pt x="201" y="342"/>
                      <a:pt x="217" y="340"/>
                      <a:pt x="232" y="336"/>
                    </a:cubicBezTo>
                    <a:cubicBezTo>
                      <a:pt x="265" y="329"/>
                      <a:pt x="304" y="303"/>
                      <a:pt x="331" y="277"/>
                    </a:cubicBezTo>
                    <a:cubicBezTo>
                      <a:pt x="357" y="250"/>
                      <a:pt x="370" y="217"/>
                      <a:pt x="377" y="178"/>
                    </a:cubicBezTo>
                    <a:cubicBezTo>
                      <a:pt x="384" y="138"/>
                      <a:pt x="377" y="98"/>
                      <a:pt x="357" y="65"/>
                    </a:cubicBezTo>
                    <a:cubicBezTo>
                      <a:pt x="344" y="46"/>
                      <a:pt x="331" y="26"/>
                      <a:pt x="311" y="19"/>
                    </a:cubicBezTo>
                    <a:cubicBezTo>
                      <a:pt x="298" y="12"/>
                      <a:pt x="291" y="6"/>
                      <a:pt x="278" y="6"/>
                    </a:cubicBezTo>
                    <a:cubicBezTo>
                      <a:pt x="268" y="3"/>
                      <a:pt x="260" y="1"/>
                      <a:pt x="2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37"/>
              <p:cNvSpPr/>
              <p:nvPr/>
            </p:nvSpPr>
            <p:spPr>
              <a:xfrm>
                <a:off x="4050917" y="2211712"/>
                <a:ext cx="14419" cy="12655"/>
              </a:xfrm>
              <a:custGeom>
                <a:rect b="b" l="l" r="r" t="t"/>
                <a:pathLst>
                  <a:path extrusionOk="0" h="366" w="417">
                    <a:moveTo>
                      <a:pt x="244" y="131"/>
                    </a:moveTo>
                    <a:lnTo>
                      <a:pt x="244" y="131"/>
                    </a:lnTo>
                    <a:cubicBezTo>
                      <a:pt x="248" y="138"/>
                      <a:pt x="250" y="143"/>
                      <a:pt x="250" y="149"/>
                    </a:cubicBezTo>
                    <a:lnTo>
                      <a:pt x="250" y="149"/>
                    </a:lnTo>
                    <a:lnTo>
                      <a:pt x="244" y="131"/>
                    </a:lnTo>
                    <a:close/>
                    <a:moveTo>
                      <a:pt x="187" y="145"/>
                    </a:moveTo>
                    <a:lnTo>
                      <a:pt x="187" y="145"/>
                    </a:lnTo>
                    <a:cubicBezTo>
                      <a:pt x="184" y="146"/>
                      <a:pt x="180" y="147"/>
                      <a:pt x="177" y="149"/>
                    </a:cubicBezTo>
                    <a:lnTo>
                      <a:pt x="177" y="149"/>
                    </a:lnTo>
                    <a:lnTo>
                      <a:pt x="188" y="145"/>
                    </a:lnTo>
                    <a:lnTo>
                      <a:pt x="188" y="145"/>
                    </a:lnTo>
                    <a:lnTo>
                      <a:pt x="187" y="145"/>
                    </a:lnTo>
                    <a:close/>
                    <a:moveTo>
                      <a:pt x="248" y="167"/>
                    </a:moveTo>
                    <a:cubicBezTo>
                      <a:pt x="247" y="167"/>
                      <a:pt x="247" y="168"/>
                      <a:pt x="246" y="168"/>
                    </a:cubicBezTo>
                    <a:lnTo>
                      <a:pt x="246" y="168"/>
                    </a:lnTo>
                    <a:cubicBezTo>
                      <a:pt x="246" y="169"/>
                      <a:pt x="246" y="169"/>
                      <a:pt x="245" y="169"/>
                    </a:cubicBezTo>
                    <a:lnTo>
                      <a:pt x="245" y="169"/>
                    </a:lnTo>
                    <a:cubicBezTo>
                      <a:pt x="246" y="168"/>
                      <a:pt x="247" y="167"/>
                      <a:pt x="248" y="167"/>
                    </a:cubicBezTo>
                    <a:close/>
                    <a:moveTo>
                      <a:pt x="198" y="144"/>
                    </a:moveTo>
                    <a:cubicBezTo>
                      <a:pt x="198" y="144"/>
                      <a:pt x="198" y="144"/>
                      <a:pt x="198" y="144"/>
                    </a:cubicBezTo>
                    <a:lnTo>
                      <a:pt x="198" y="144"/>
                    </a:lnTo>
                    <a:lnTo>
                      <a:pt x="205" y="151"/>
                    </a:lnTo>
                    <a:cubicBezTo>
                      <a:pt x="206" y="151"/>
                      <a:pt x="206" y="150"/>
                      <a:pt x="206" y="150"/>
                    </a:cubicBezTo>
                    <a:lnTo>
                      <a:pt x="206" y="150"/>
                    </a:lnTo>
                    <a:cubicBezTo>
                      <a:pt x="219" y="158"/>
                      <a:pt x="234" y="163"/>
                      <a:pt x="247" y="163"/>
                    </a:cubicBezTo>
                    <a:cubicBezTo>
                      <a:pt x="248" y="163"/>
                      <a:pt x="249" y="163"/>
                      <a:pt x="249" y="163"/>
                    </a:cubicBezTo>
                    <a:lnTo>
                      <a:pt x="249" y="163"/>
                    </a:lnTo>
                    <a:cubicBezTo>
                      <a:pt x="249" y="163"/>
                      <a:pt x="249" y="163"/>
                      <a:pt x="249" y="163"/>
                    </a:cubicBezTo>
                    <a:lnTo>
                      <a:pt x="249" y="163"/>
                    </a:lnTo>
                    <a:lnTo>
                      <a:pt x="250" y="163"/>
                    </a:lnTo>
                    <a:lnTo>
                      <a:pt x="250" y="163"/>
                    </a:lnTo>
                    <a:cubicBezTo>
                      <a:pt x="250" y="163"/>
                      <a:pt x="250" y="163"/>
                      <a:pt x="251" y="163"/>
                    </a:cubicBezTo>
                    <a:lnTo>
                      <a:pt x="251" y="163"/>
                    </a:lnTo>
                    <a:cubicBezTo>
                      <a:pt x="250" y="164"/>
                      <a:pt x="249" y="165"/>
                      <a:pt x="248" y="167"/>
                    </a:cubicBezTo>
                    <a:lnTo>
                      <a:pt x="248" y="167"/>
                    </a:lnTo>
                    <a:cubicBezTo>
                      <a:pt x="248" y="166"/>
                      <a:pt x="249" y="164"/>
                      <a:pt x="249" y="163"/>
                    </a:cubicBezTo>
                    <a:lnTo>
                      <a:pt x="249" y="163"/>
                    </a:lnTo>
                    <a:lnTo>
                      <a:pt x="245" y="169"/>
                    </a:lnTo>
                    <a:lnTo>
                      <a:pt x="245" y="169"/>
                    </a:lnTo>
                    <a:cubicBezTo>
                      <a:pt x="245" y="169"/>
                      <a:pt x="245" y="169"/>
                      <a:pt x="245" y="169"/>
                    </a:cubicBezTo>
                    <a:lnTo>
                      <a:pt x="245" y="169"/>
                    </a:lnTo>
                    <a:cubicBezTo>
                      <a:pt x="245" y="169"/>
                      <a:pt x="245" y="169"/>
                      <a:pt x="245" y="170"/>
                    </a:cubicBezTo>
                    <a:lnTo>
                      <a:pt x="245" y="170"/>
                    </a:lnTo>
                    <a:lnTo>
                      <a:pt x="245" y="169"/>
                    </a:lnTo>
                    <a:lnTo>
                      <a:pt x="245" y="169"/>
                    </a:lnTo>
                    <a:cubicBezTo>
                      <a:pt x="238" y="175"/>
                      <a:pt x="231" y="180"/>
                      <a:pt x="225" y="184"/>
                    </a:cubicBezTo>
                    <a:lnTo>
                      <a:pt x="225" y="184"/>
                    </a:lnTo>
                    <a:cubicBezTo>
                      <a:pt x="218" y="186"/>
                      <a:pt x="211" y="189"/>
                      <a:pt x="205" y="190"/>
                    </a:cubicBezTo>
                    <a:lnTo>
                      <a:pt x="205" y="190"/>
                    </a:lnTo>
                    <a:cubicBezTo>
                      <a:pt x="198" y="189"/>
                      <a:pt x="193" y="187"/>
                      <a:pt x="188" y="186"/>
                    </a:cubicBezTo>
                    <a:lnTo>
                      <a:pt x="188" y="186"/>
                    </a:lnTo>
                    <a:cubicBezTo>
                      <a:pt x="185" y="183"/>
                      <a:pt x="182" y="180"/>
                      <a:pt x="179" y="177"/>
                    </a:cubicBezTo>
                    <a:lnTo>
                      <a:pt x="179" y="177"/>
                    </a:lnTo>
                    <a:lnTo>
                      <a:pt x="178" y="177"/>
                    </a:lnTo>
                    <a:lnTo>
                      <a:pt x="178" y="177"/>
                    </a:lnTo>
                    <a:cubicBezTo>
                      <a:pt x="177" y="174"/>
                      <a:pt x="176" y="170"/>
                      <a:pt x="174" y="167"/>
                    </a:cubicBezTo>
                    <a:lnTo>
                      <a:pt x="174" y="167"/>
                    </a:lnTo>
                    <a:cubicBezTo>
                      <a:pt x="173" y="163"/>
                      <a:pt x="172" y="160"/>
                      <a:pt x="172" y="157"/>
                    </a:cubicBezTo>
                    <a:lnTo>
                      <a:pt x="172" y="157"/>
                    </a:lnTo>
                    <a:cubicBezTo>
                      <a:pt x="172" y="155"/>
                      <a:pt x="173" y="153"/>
                      <a:pt x="174" y="151"/>
                    </a:cubicBezTo>
                    <a:lnTo>
                      <a:pt x="174" y="151"/>
                    </a:lnTo>
                    <a:cubicBezTo>
                      <a:pt x="175" y="150"/>
                      <a:pt x="176" y="150"/>
                      <a:pt x="177" y="149"/>
                    </a:cubicBezTo>
                    <a:lnTo>
                      <a:pt x="177" y="149"/>
                    </a:lnTo>
                    <a:lnTo>
                      <a:pt x="174" y="150"/>
                    </a:lnTo>
                    <a:lnTo>
                      <a:pt x="174" y="150"/>
                    </a:lnTo>
                    <a:cubicBezTo>
                      <a:pt x="174" y="149"/>
                      <a:pt x="175" y="149"/>
                      <a:pt x="175" y="148"/>
                    </a:cubicBezTo>
                    <a:lnTo>
                      <a:pt x="175" y="148"/>
                    </a:lnTo>
                    <a:cubicBezTo>
                      <a:pt x="178" y="146"/>
                      <a:pt x="183" y="145"/>
                      <a:pt x="187" y="145"/>
                    </a:cubicBezTo>
                    <a:lnTo>
                      <a:pt x="187" y="145"/>
                    </a:lnTo>
                    <a:lnTo>
                      <a:pt x="187" y="145"/>
                    </a:lnTo>
                    <a:lnTo>
                      <a:pt x="187" y="145"/>
                    </a:lnTo>
                    <a:cubicBezTo>
                      <a:pt x="188" y="145"/>
                      <a:pt x="188" y="145"/>
                      <a:pt x="188" y="145"/>
                    </a:cubicBezTo>
                    <a:lnTo>
                      <a:pt x="188" y="145"/>
                    </a:lnTo>
                    <a:cubicBezTo>
                      <a:pt x="189" y="144"/>
                      <a:pt x="190" y="144"/>
                      <a:pt x="191" y="144"/>
                    </a:cubicBezTo>
                    <a:lnTo>
                      <a:pt x="191" y="144"/>
                    </a:lnTo>
                    <a:lnTo>
                      <a:pt x="188" y="145"/>
                    </a:lnTo>
                    <a:lnTo>
                      <a:pt x="188" y="145"/>
                    </a:lnTo>
                    <a:lnTo>
                      <a:pt x="205" y="151"/>
                    </a:lnTo>
                    <a:lnTo>
                      <a:pt x="192" y="144"/>
                    </a:lnTo>
                    <a:lnTo>
                      <a:pt x="192" y="144"/>
                    </a:lnTo>
                    <a:cubicBezTo>
                      <a:pt x="194" y="144"/>
                      <a:pt x="196" y="144"/>
                      <a:pt x="198" y="144"/>
                    </a:cubicBezTo>
                    <a:close/>
                    <a:moveTo>
                      <a:pt x="181" y="185"/>
                    </a:moveTo>
                    <a:lnTo>
                      <a:pt x="185" y="190"/>
                    </a:lnTo>
                    <a:cubicBezTo>
                      <a:pt x="183" y="189"/>
                      <a:pt x="182" y="187"/>
                      <a:pt x="181" y="185"/>
                    </a:cubicBezTo>
                    <a:close/>
                    <a:moveTo>
                      <a:pt x="191" y="188"/>
                    </a:moveTo>
                    <a:lnTo>
                      <a:pt x="198" y="190"/>
                    </a:lnTo>
                    <a:cubicBezTo>
                      <a:pt x="196" y="190"/>
                      <a:pt x="193" y="189"/>
                      <a:pt x="191" y="188"/>
                    </a:cubicBezTo>
                    <a:close/>
                    <a:moveTo>
                      <a:pt x="165" y="1"/>
                    </a:moveTo>
                    <a:cubicBezTo>
                      <a:pt x="149" y="1"/>
                      <a:pt x="132" y="2"/>
                      <a:pt x="119" y="6"/>
                    </a:cubicBezTo>
                    <a:cubicBezTo>
                      <a:pt x="79" y="19"/>
                      <a:pt x="53" y="45"/>
                      <a:pt x="27" y="78"/>
                    </a:cubicBezTo>
                    <a:cubicBezTo>
                      <a:pt x="20" y="91"/>
                      <a:pt x="13" y="105"/>
                      <a:pt x="7" y="124"/>
                    </a:cubicBezTo>
                    <a:cubicBezTo>
                      <a:pt x="0" y="144"/>
                      <a:pt x="0" y="157"/>
                      <a:pt x="0" y="177"/>
                    </a:cubicBezTo>
                    <a:cubicBezTo>
                      <a:pt x="7" y="217"/>
                      <a:pt x="13" y="250"/>
                      <a:pt x="33" y="276"/>
                    </a:cubicBezTo>
                    <a:cubicBezTo>
                      <a:pt x="53" y="303"/>
                      <a:pt x="66" y="316"/>
                      <a:pt x="86" y="329"/>
                    </a:cubicBezTo>
                    <a:cubicBezTo>
                      <a:pt x="106" y="342"/>
                      <a:pt x="119" y="349"/>
                      <a:pt x="139" y="355"/>
                    </a:cubicBezTo>
                    <a:cubicBezTo>
                      <a:pt x="159" y="362"/>
                      <a:pt x="178" y="365"/>
                      <a:pt x="198" y="365"/>
                    </a:cubicBezTo>
                    <a:cubicBezTo>
                      <a:pt x="218" y="365"/>
                      <a:pt x="238" y="362"/>
                      <a:pt x="258" y="355"/>
                    </a:cubicBezTo>
                    <a:cubicBezTo>
                      <a:pt x="291" y="349"/>
                      <a:pt x="330" y="329"/>
                      <a:pt x="357" y="303"/>
                    </a:cubicBezTo>
                    <a:cubicBezTo>
                      <a:pt x="370" y="289"/>
                      <a:pt x="383" y="276"/>
                      <a:pt x="390" y="256"/>
                    </a:cubicBezTo>
                    <a:cubicBezTo>
                      <a:pt x="396" y="243"/>
                      <a:pt x="403" y="223"/>
                      <a:pt x="410" y="204"/>
                    </a:cubicBezTo>
                    <a:cubicBezTo>
                      <a:pt x="416" y="157"/>
                      <a:pt x="416" y="105"/>
                      <a:pt x="376" y="72"/>
                    </a:cubicBezTo>
                    <a:cubicBezTo>
                      <a:pt x="360" y="56"/>
                      <a:pt x="340" y="47"/>
                      <a:pt x="320" y="47"/>
                    </a:cubicBezTo>
                    <a:cubicBezTo>
                      <a:pt x="309" y="47"/>
                      <a:pt x="298" y="49"/>
                      <a:pt x="289" y="55"/>
                    </a:cubicBezTo>
                    <a:lnTo>
                      <a:pt x="289" y="55"/>
                    </a:lnTo>
                    <a:cubicBezTo>
                      <a:pt x="270" y="33"/>
                      <a:pt x="246" y="17"/>
                      <a:pt x="211" y="6"/>
                    </a:cubicBezTo>
                    <a:cubicBezTo>
                      <a:pt x="198" y="2"/>
                      <a:pt x="182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37"/>
              <p:cNvSpPr/>
              <p:nvPr/>
            </p:nvSpPr>
            <p:spPr>
              <a:xfrm>
                <a:off x="4069623" y="2209153"/>
                <a:ext cx="14868" cy="8921"/>
              </a:xfrm>
              <a:custGeom>
                <a:rect b="b" l="l" r="r" t="t"/>
                <a:pathLst>
                  <a:path extrusionOk="0" h="258" w="430">
                    <a:moveTo>
                      <a:pt x="147" y="86"/>
                    </a:moveTo>
                    <a:lnTo>
                      <a:pt x="166" y="93"/>
                    </a:lnTo>
                    <a:cubicBezTo>
                      <a:pt x="164" y="93"/>
                      <a:pt x="162" y="93"/>
                      <a:pt x="160" y="92"/>
                    </a:cubicBezTo>
                    <a:lnTo>
                      <a:pt x="160" y="92"/>
                    </a:lnTo>
                    <a:cubicBezTo>
                      <a:pt x="156" y="91"/>
                      <a:pt x="151" y="89"/>
                      <a:pt x="147" y="87"/>
                    </a:cubicBezTo>
                    <a:lnTo>
                      <a:pt x="147" y="87"/>
                    </a:lnTo>
                    <a:cubicBezTo>
                      <a:pt x="147" y="87"/>
                      <a:pt x="147" y="87"/>
                      <a:pt x="147" y="86"/>
                    </a:cubicBezTo>
                    <a:close/>
                    <a:moveTo>
                      <a:pt x="370" y="99"/>
                    </a:moveTo>
                    <a:lnTo>
                      <a:pt x="370" y="99"/>
                    </a:lnTo>
                    <a:lnTo>
                      <a:pt x="370" y="100"/>
                    </a:lnTo>
                    <a:lnTo>
                      <a:pt x="370" y="100"/>
                    </a:lnTo>
                    <a:cubicBezTo>
                      <a:pt x="370" y="99"/>
                      <a:pt x="370" y="99"/>
                      <a:pt x="370" y="99"/>
                    </a:cubicBezTo>
                    <a:close/>
                    <a:moveTo>
                      <a:pt x="311" y="0"/>
                    </a:moveTo>
                    <a:cubicBezTo>
                      <a:pt x="280" y="0"/>
                      <a:pt x="251" y="17"/>
                      <a:pt x="233" y="40"/>
                    </a:cubicBezTo>
                    <a:lnTo>
                      <a:pt x="233" y="40"/>
                    </a:lnTo>
                    <a:cubicBezTo>
                      <a:pt x="212" y="36"/>
                      <a:pt x="190" y="33"/>
                      <a:pt x="169" y="33"/>
                    </a:cubicBezTo>
                    <a:cubicBezTo>
                      <a:pt x="124" y="33"/>
                      <a:pt x="80" y="43"/>
                      <a:pt x="40" y="60"/>
                    </a:cubicBezTo>
                    <a:cubicBezTo>
                      <a:pt x="14" y="73"/>
                      <a:pt x="7" y="99"/>
                      <a:pt x="1" y="119"/>
                    </a:cubicBezTo>
                    <a:cubicBezTo>
                      <a:pt x="1" y="146"/>
                      <a:pt x="7" y="165"/>
                      <a:pt x="20" y="185"/>
                    </a:cubicBezTo>
                    <a:cubicBezTo>
                      <a:pt x="47" y="212"/>
                      <a:pt x="80" y="231"/>
                      <a:pt x="119" y="245"/>
                    </a:cubicBezTo>
                    <a:cubicBezTo>
                      <a:pt x="146" y="258"/>
                      <a:pt x="179" y="258"/>
                      <a:pt x="212" y="258"/>
                    </a:cubicBezTo>
                    <a:cubicBezTo>
                      <a:pt x="284" y="258"/>
                      <a:pt x="357" y="231"/>
                      <a:pt x="403" y="172"/>
                    </a:cubicBezTo>
                    <a:cubicBezTo>
                      <a:pt x="417" y="159"/>
                      <a:pt x="423" y="146"/>
                      <a:pt x="423" y="126"/>
                    </a:cubicBezTo>
                    <a:cubicBezTo>
                      <a:pt x="430" y="106"/>
                      <a:pt x="423" y="93"/>
                      <a:pt x="417" y="73"/>
                    </a:cubicBezTo>
                    <a:cubicBezTo>
                      <a:pt x="397" y="33"/>
                      <a:pt x="357" y="0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37"/>
              <p:cNvSpPr/>
              <p:nvPr/>
            </p:nvSpPr>
            <p:spPr>
              <a:xfrm>
                <a:off x="4087880" y="2208704"/>
                <a:ext cx="6431" cy="5740"/>
              </a:xfrm>
              <a:custGeom>
                <a:rect b="b" l="l" r="r" t="t"/>
                <a:pathLst>
                  <a:path extrusionOk="0" h="166" w="186">
                    <a:moveTo>
                      <a:pt x="60" y="0"/>
                    </a:moveTo>
                    <a:cubicBezTo>
                      <a:pt x="54" y="0"/>
                      <a:pt x="40" y="7"/>
                      <a:pt x="34" y="7"/>
                    </a:cubicBezTo>
                    <a:lnTo>
                      <a:pt x="21" y="20"/>
                    </a:lnTo>
                    <a:cubicBezTo>
                      <a:pt x="14" y="26"/>
                      <a:pt x="7" y="40"/>
                      <a:pt x="1" y="53"/>
                    </a:cubicBezTo>
                    <a:lnTo>
                      <a:pt x="1" y="66"/>
                    </a:lnTo>
                    <a:cubicBezTo>
                      <a:pt x="1" y="79"/>
                      <a:pt x="1" y="93"/>
                      <a:pt x="7" y="106"/>
                    </a:cubicBezTo>
                    <a:lnTo>
                      <a:pt x="14" y="99"/>
                    </a:lnTo>
                    <a:lnTo>
                      <a:pt x="27" y="119"/>
                    </a:lnTo>
                    <a:lnTo>
                      <a:pt x="34" y="126"/>
                    </a:lnTo>
                    <a:lnTo>
                      <a:pt x="54" y="145"/>
                    </a:lnTo>
                    <a:lnTo>
                      <a:pt x="60" y="145"/>
                    </a:lnTo>
                    <a:cubicBezTo>
                      <a:pt x="67" y="152"/>
                      <a:pt x="73" y="152"/>
                      <a:pt x="87" y="159"/>
                    </a:cubicBezTo>
                    <a:lnTo>
                      <a:pt x="93" y="159"/>
                    </a:lnTo>
                    <a:lnTo>
                      <a:pt x="113" y="165"/>
                    </a:lnTo>
                    <a:lnTo>
                      <a:pt x="133" y="159"/>
                    </a:lnTo>
                    <a:cubicBezTo>
                      <a:pt x="139" y="159"/>
                      <a:pt x="146" y="152"/>
                      <a:pt x="153" y="152"/>
                    </a:cubicBezTo>
                    <a:cubicBezTo>
                      <a:pt x="166" y="145"/>
                      <a:pt x="172" y="139"/>
                      <a:pt x="179" y="132"/>
                    </a:cubicBezTo>
                    <a:cubicBezTo>
                      <a:pt x="186" y="119"/>
                      <a:pt x="186" y="112"/>
                      <a:pt x="186" y="99"/>
                    </a:cubicBezTo>
                    <a:cubicBezTo>
                      <a:pt x="186" y="86"/>
                      <a:pt x="186" y="79"/>
                      <a:pt x="179" y="66"/>
                    </a:cubicBezTo>
                    <a:cubicBezTo>
                      <a:pt x="172" y="59"/>
                      <a:pt x="166" y="53"/>
                      <a:pt x="153" y="46"/>
                    </a:cubicBezTo>
                    <a:cubicBezTo>
                      <a:pt x="146" y="46"/>
                      <a:pt x="139" y="40"/>
                      <a:pt x="133" y="33"/>
                    </a:cubicBezTo>
                    <a:lnTo>
                      <a:pt x="126" y="33"/>
                    </a:lnTo>
                    <a:cubicBezTo>
                      <a:pt x="126" y="26"/>
                      <a:pt x="120" y="20"/>
                      <a:pt x="113" y="13"/>
                    </a:cubicBezTo>
                    <a:cubicBezTo>
                      <a:pt x="106" y="7"/>
                      <a:pt x="93" y="7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37"/>
              <p:cNvSpPr/>
              <p:nvPr/>
            </p:nvSpPr>
            <p:spPr>
              <a:xfrm>
                <a:off x="4179199" y="2179244"/>
                <a:ext cx="9855" cy="8022"/>
              </a:xfrm>
              <a:custGeom>
                <a:rect b="b" l="l" r="r" t="t"/>
                <a:pathLst>
                  <a:path extrusionOk="0" h="232" w="285">
                    <a:moveTo>
                      <a:pt x="212" y="0"/>
                    </a:moveTo>
                    <a:cubicBezTo>
                      <a:pt x="199" y="0"/>
                      <a:pt x="192" y="0"/>
                      <a:pt x="179" y="7"/>
                    </a:cubicBezTo>
                    <a:cubicBezTo>
                      <a:pt x="167" y="7"/>
                      <a:pt x="154" y="13"/>
                      <a:pt x="142" y="25"/>
                    </a:cubicBezTo>
                    <a:lnTo>
                      <a:pt x="142" y="25"/>
                    </a:lnTo>
                    <a:cubicBezTo>
                      <a:pt x="130" y="20"/>
                      <a:pt x="118" y="20"/>
                      <a:pt x="107" y="20"/>
                    </a:cubicBezTo>
                    <a:cubicBezTo>
                      <a:pt x="87" y="20"/>
                      <a:pt x="74" y="20"/>
                      <a:pt x="67" y="27"/>
                    </a:cubicBezTo>
                    <a:lnTo>
                      <a:pt x="47" y="40"/>
                    </a:lnTo>
                    <a:cubicBezTo>
                      <a:pt x="34" y="53"/>
                      <a:pt x="21" y="60"/>
                      <a:pt x="14" y="73"/>
                    </a:cubicBezTo>
                    <a:cubicBezTo>
                      <a:pt x="14" y="86"/>
                      <a:pt x="8" y="93"/>
                      <a:pt x="8" y="99"/>
                    </a:cubicBezTo>
                    <a:lnTo>
                      <a:pt x="1" y="119"/>
                    </a:lnTo>
                    <a:lnTo>
                      <a:pt x="1" y="132"/>
                    </a:lnTo>
                    <a:cubicBezTo>
                      <a:pt x="1" y="159"/>
                      <a:pt x="8" y="179"/>
                      <a:pt x="27" y="198"/>
                    </a:cubicBezTo>
                    <a:cubicBezTo>
                      <a:pt x="34" y="205"/>
                      <a:pt x="60" y="218"/>
                      <a:pt x="74" y="225"/>
                    </a:cubicBezTo>
                    <a:cubicBezTo>
                      <a:pt x="80" y="225"/>
                      <a:pt x="93" y="225"/>
                      <a:pt x="100" y="231"/>
                    </a:cubicBezTo>
                    <a:lnTo>
                      <a:pt x="159" y="231"/>
                    </a:lnTo>
                    <a:cubicBezTo>
                      <a:pt x="166" y="225"/>
                      <a:pt x="179" y="225"/>
                      <a:pt x="186" y="225"/>
                    </a:cubicBezTo>
                    <a:cubicBezTo>
                      <a:pt x="206" y="212"/>
                      <a:pt x="225" y="205"/>
                      <a:pt x="245" y="185"/>
                    </a:cubicBezTo>
                    <a:cubicBezTo>
                      <a:pt x="252" y="179"/>
                      <a:pt x="259" y="165"/>
                      <a:pt x="265" y="159"/>
                    </a:cubicBezTo>
                    <a:cubicBezTo>
                      <a:pt x="272" y="152"/>
                      <a:pt x="278" y="139"/>
                      <a:pt x="278" y="132"/>
                    </a:cubicBezTo>
                    <a:cubicBezTo>
                      <a:pt x="285" y="119"/>
                      <a:pt x="285" y="106"/>
                      <a:pt x="285" y="93"/>
                    </a:cubicBezTo>
                    <a:cubicBezTo>
                      <a:pt x="285" y="86"/>
                      <a:pt x="285" y="73"/>
                      <a:pt x="278" y="66"/>
                    </a:cubicBezTo>
                    <a:cubicBezTo>
                      <a:pt x="278" y="60"/>
                      <a:pt x="272" y="46"/>
                      <a:pt x="272" y="40"/>
                    </a:cubicBezTo>
                    <a:lnTo>
                      <a:pt x="259" y="27"/>
                    </a:lnTo>
                    <a:cubicBezTo>
                      <a:pt x="252" y="20"/>
                      <a:pt x="239" y="13"/>
                      <a:pt x="232" y="7"/>
                    </a:cubicBezTo>
                    <a:lnTo>
                      <a:pt x="21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37"/>
              <p:cNvSpPr/>
              <p:nvPr/>
            </p:nvSpPr>
            <p:spPr>
              <a:xfrm>
                <a:off x="4193583" y="2171291"/>
                <a:ext cx="8506" cy="8679"/>
              </a:xfrm>
              <a:custGeom>
                <a:rect b="b" l="l" r="r" t="t"/>
                <a:pathLst>
                  <a:path extrusionOk="0" h="251" w="246">
                    <a:moveTo>
                      <a:pt x="146" y="1"/>
                    </a:moveTo>
                    <a:cubicBezTo>
                      <a:pt x="141" y="1"/>
                      <a:pt x="136" y="2"/>
                      <a:pt x="133" y="6"/>
                    </a:cubicBezTo>
                    <a:cubicBezTo>
                      <a:pt x="127" y="6"/>
                      <a:pt x="122" y="8"/>
                      <a:pt x="116" y="12"/>
                    </a:cubicBezTo>
                    <a:lnTo>
                      <a:pt x="116" y="12"/>
                    </a:lnTo>
                    <a:cubicBezTo>
                      <a:pt x="105" y="16"/>
                      <a:pt x="94" y="21"/>
                      <a:pt x="80" y="26"/>
                    </a:cubicBezTo>
                    <a:cubicBezTo>
                      <a:pt x="67" y="32"/>
                      <a:pt x="54" y="39"/>
                      <a:pt x="41" y="52"/>
                    </a:cubicBezTo>
                    <a:cubicBezTo>
                      <a:pt x="34" y="59"/>
                      <a:pt x="34" y="65"/>
                      <a:pt x="27" y="72"/>
                    </a:cubicBezTo>
                    <a:cubicBezTo>
                      <a:pt x="21" y="85"/>
                      <a:pt x="14" y="92"/>
                      <a:pt x="14" y="105"/>
                    </a:cubicBezTo>
                    <a:lnTo>
                      <a:pt x="8" y="111"/>
                    </a:lnTo>
                    <a:cubicBezTo>
                      <a:pt x="8" y="131"/>
                      <a:pt x="1" y="151"/>
                      <a:pt x="8" y="164"/>
                    </a:cubicBezTo>
                    <a:cubicBezTo>
                      <a:pt x="14" y="184"/>
                      <a:pt x="21" y="204"/>
                      <a:pt x="41" y="217"/>
                    </a:cubicBezTo>
                    <a:cubicBezTo>
                      <a:pt x="54" y="230"/>
                      <a:pt x="67" y="237"/>
                      <a:pt x="80" y="243"/>
                    </a:cubicBezTo>
                    <a:lnTo>
                      <a:pt x="87" y="250"/>
                    </a:lnTo>
                    <a:lnTo>
                      <a:pt x="120" y="250"/>
                    </a:lnTo>
                    <a:cubicBezTo>
                      <a:pt x="140" y="250"/>
                      <a:pt x="153" y="243"/>
                      <a:pt x="173" y="237"/>
                    </a:cubicBezTo>
                    <a:cubicBezTo>
                      <a:pt x="179" y="230"/>
                      <a:pt x="192" y="224"/>
                      <a:pt x="199" y="217"/>
                    </a:cubicBezTo>
                    <a:cubicBezTo>
                      <a:pt x="219" y="197"/>
                      <a:pt x="232" y="171"/>
                      <a:pt x="239" y="151"/>
                    </a:cubicBezTo>
                    <a:cubicBezTo>
                      <a:pt x="245" y="138"/>
                      <a:pt x="245" y="131"/>
                      <a:pt x="245" y="118"/>
                    </a:cubicBezTo>
                    <a:lnTo>
                      <a:pt x="245" y="105"/>
                    </a:lnTo>
                    <a:cubicBezTo>
                      <a:pt x="245" y="92"/>
                      <a:pt x="245" y="85"/>
                      <a:pt x="239" y="72"/>
                    </a:cubicBezTo>
                    <a:cubicBezTo>
                      <a:pt x="239" y="67"/>
                      <a:pt x="236" y="60"/>
                      <a:pt x="232" y="54"/>
                    </a:cubicBezTo>
                    <a:lnTo>
                      <a:pt x="232" y="54"/>
                    </a:lnTo>
                    <a:cubicBezTo>
                      <a:pt x="232" y="53"/>
                      <a:pt x="232" y="53"/>
                      <a:pt x="232" y="52"/>
                    </a:cubicBezTo>
                    <a:cubicBezTo>
                      <a:pt x="226" y="26"/>
                      <a:pt x="206" y="6"/>
                      <a:pt x="180" y="6"/>
                    </a:cubicBezTo>
                    <a:lnTo>
                      <a:pt x="180" y="6"/>
                    </a:lnTo>
                    <a:cubicBezTo>
                      <a:pt x="177" y="5"/>
                      <a:pt x="173" y="4"/>
                      <a:pt x="170" y="4"/>
                    </a:cubicBezTo>
                    <a:cubicBezTo>
                      <a:pt x="166" y="4"/>
                      <a:pt x="163" y="5"/>
                      <a:pt x="159" y="6"/>
                    </a:cubicBezTo>
                    <a:cubicBezTo>
                      <a:pt x="156" y="2"/>
                      <a:pt x="151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37"/>
              <p:cNvSpPr/>
              <p:nvPr/>
            </p:nvSpPr>
            <p:spPr>
              <a:xfrm>
                <a:off x="4203403" y="2159604"/>
                <a:ext cx="9647" cy="9405"/>
              </a:xfrm>
              <a:custGeom>
                <a:rect b="b" l="l" r="r" t="t"/>
                <a:pathLst>
                  <a:path extrusionOk="0" h="272" w="279">
                    <a:moveTo>
                      <a:pt x="113" y="101"/>
                    </a:moveTo>
                    <a:cubicBezTo>
                      <a:pt x="112" y="102"/>
                      <a:pt x="112" y="103"/>
                      <a:pt x="112" y="104"/>
                    </a:cubicBezTo>
                    <a:lnTo>
                      <a:pt x="112" y="104"/>
                    </a:lnTo>
                    <a:cubicBezTo>
                      <a:pt x="112" y="105"/>
                      <a:pt x="111" y="106"/>
                      <a:pt x="111" y="107"/>
                    </a:cubicBezTo>
                    <a:lnTo>
                      <a:pt x="111" y="107"/>
                    </a:lnTo>
                    <a:lnTo>
                      <a:pt x="113" y="101"/>
                    </a:lnTo>
                    <a:close/>
                    <a:moveTo>
                      <a:pt x="97" y="123"/>
                    </a:moveTo>
                    <a:cubicBezTo>
                      <a:pt x="93" y="124"/>
                      <a:pt x="90" y="126"/>
                      <a:pt x="87" y="126"/>
                    </a:cubicBezTo>
                    <a:lnTo>
                      <a:pt x="87" y="126"/>
                    </a:lnTo>
                    <a:cubicBezTo>
                      <a:pt x="89" y="126"/>
                      <a:pt x="92" y="125"/>
                      <a:pt x="94" y="123"/>
                    </a:cubicBezTo>
                    <a:lnTo>
                      <a:pt x="94" y="123"/>
                    </a:lnTo>
                    <a:lnTo>
                      <a:pt x="97" y="123"/>
                    </a:lnTo>
                    <a:close/>
                    <a:moveTo>
                      <a:pt x="179" y="0"/>
                    </a:moveTo>
                    <a:lnTo>
                      <a:pt x="159" y="7"/>
                    </a:lnTo>
                    <a:lnTo>
                      <a:pt x="153" y="14"/>
                    </a:lnTo>
                    <a:lnTo>
                      <a:pt x="133" y="27"/>
                    </a:lnTo>
                    <a:cubicBezTo>
                      <a:pt x="130" y="30"/>
                      <a:pt x="127" y="33"/>
                      <a:pt x="124" y="37"/>
                    </a:cubicBezTo>
                    <a:lnTo>
                      <a:pt x="124" y="37"/>
                    </a:lnTo>
                    <a:cubicBezTo>
                      <a:pt x="106" y="51"/>
                      <a:pt x="88" y="65"/>
                      <a:pt x="74" y="80"/>
                    </a:cubicBezTo>
                    <a:cubicBezTo>
                      <a:pt x="54" y="106"/>
                      <a:pt x="34" y="132"/>
                      <a:pt x="14" y="159"/>
                    </a:cubicBezTo>
                    <a:cubicBezTo>
                      <a:pt x="8" y="165"/>
                      <a:pt x="1" y="179"/>
                      <a:pt x="1" y="192"/>
                    </a:cubicBezTo>
                    <a:cubicBezTo>
                      <a:pt x="1" y="205"/>
                      <a:pt x="8" y="212"/>
                      <a:pt x="8" y="225"/>
                    </a:cubicBezTo>
                    <a:cubicBezTo>
                      <a:pt x="14" y="232"/>
                      <a:pt x="21" y="238"/>
                      <a:pt x="27" y="245"/>
                    </a:cubicBezTo>
                    <a:cubicBezTo>
                      <a:pt x="34" y="258"/>
                      <a:pt x="47" y="265"/>
                      <a:pt x="60" y="265"/>
                    </a:cubicBezTo>
                    <a:cubicBezTo>
                      <a:pt x="74" y="271"/>
                      <a:pt x="87" y="271"/>
                      <a:pt x="93" y="271"/>
                    </a:cubicBezTo>
                    <a:lnTo>
                      <a:pt x="133" y="271"/>
                    </a:lnTo>
                    <a:lnTo>
                      <a:pt x="153" y="265"/>
                    </a:lnTo>
                    <a:cubicBezTo>
                      <a:pt x="166" y="258"/>
                      <a:pt x="173" y="251"/>
                      <a:pt x="186" y="245"/>
                    </a:cubicBezTo>
                    <a:cubicBezTo>
                      <a:pt x="199" y="238"/>
                      <a:pt x="206" y="232"/>
                      <a:pt x="219" y="225"/>
                    </a:cubicBezTo>
                    <a:lnTo>
                      <a:pt x="232" y="212"/>
                    </a:lnTo>
                    <a:cubicBezTo>
                      <a:pt x="239" y="199"/>
                      <a:pt x="245" y="192"/>
                      <a:pt x="252" y="179"/>
                    </a:cubicBezTo>
                    <a:cubicBezTo>
                      <a:pt x="258" y="172"/>
                      <a:pt x="265" y="159"/>
                      <a:pt x="272" y="146"/>
                    </a:cubicBezTo>
                    <a:lnTo>
                      <a:pt x="272" y="132"/>
                    </a:lnTo>
                    <a:cubicBezTo>
                      <a:pt x="272" y="126"/>
                      <a:pt x="278" y="113"/>
                      <a:pt x="278" y="106"/>
                    </a:cubicBezTo>
                    <a:lnTo>
                      <a:pt x="278" y="93"/>
                    </a:lnTo>
                    <a:cubicBezTo>
                      <a:pt x="272" y="80"/>
                      <a:pt x="272" y="73"/>
                      <a:pt x="272" y="60"/>
                    </a:cubicBezTo>
                    <a:cubicBezTo>
                      <a:pt x="265" y="47"/>
                      <a:pt x="258" y="33"/>
                      <a:pt x="252" y="27"/>
                    </a:cubicBezTo>
                    <a:cubicBezTo>
                      <a:pt x="239" y="14"/>
                      <a:pt x="225" y="7"/>
                      <a:pt x="212" y="7"/>
                    </a:cubicBezTo>
                    <a:cubicBezTo>
                      <a:pt x="199" y="0"/>
                      <a:pt x="192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37"/>
              <p:cNvSpPr/>
              <p:nvPr/>
            </p:nvSpPr>
            <p:spPr>
              <a:xfrm>
                <a:off x="4212566" y="2145911"/>
                <a:ext cx="7780" cy="8886"/>
              </a:xfrm>
              <a:custGeom>
                <a:rect b="b" l="l" r="r" t="t"/>
                <a:pathLst>
                  <a:path extrusionOk="0" h="257" w="225">
                    <a:moveTo>
                      <a:pt x="40" y="93"/>
                    </a:moveTo>
                    <a:lnTo>
                      <a:pt x="33" y="105"/>
                    </a:lnTo>
                    <a:lnTo>
                      <a:pt x="33" y="105"/>
                    </a:lnTo>
                    <a:cubicBezTo>
                      <a:pt x="31" y="108"/>
                      <a:pt x="29" y="110"/>
                      <a:pt x="26" y="112"/>
                    </a:cubicBezTo>
                    <a:lnTo>
                      <a:pt x="40" y="93"/>
                    </a:lnTo>
                    <a:close/>
                    <a:moveTo>
                      <a:pt x="112" y="0"/>
                    </a:moveTo>
                    <a:cubicBezTo>
                      <a:pt x="99" y="7"/>
                      <a:pt x="86" y="13"/>
                      <a:pt x="79" y="20"/>
                    </a:cubicBezTo>
                    <a:cubicBezTo>
                      <a:pt x="71" y="28"/>
                      <a:pt x="66" y="33"/>
                      <a:pt x="63" y="39"/>
                    </a:cubicBezTo>
                    <a:lnTo>
                      <a:pt x="63" y="39"/>
                    </a:lnTo>
                    <a:cubicBezTo>
                      <a:pt x="55" y="45"/>
                      <a:pt x="50" y="53"/>
                      <a:pt x="46" y="60"/>
                    </a:cubicBezTo>
                    <a:cubicBezTo>
                      <a:pt x="40" y="66"/>
                      <a:pt x="26" y="73"/>
                      <a:pt x="26" y="86"/>
                    </a:cubicBezTo>
                    <a:cubicBezTo>
                      <a:pt x="20" y="93"/>
                      <a:pt x="13" y="106"/>
                      <a:pt x="7" y="119"/>
                    </a:cubicBezTo>
                    <a:lnTo>
                      <a:pt x="7" y="132"/>
                    </a:lnTo>
                    <a:cubicBezTo>
                      <a:pt x="7" y="146"/>
                      <a:pt x="0" y="159"/>
                      <a:pt x="0" y="172"/>
                    </a:cubicBezTo>
                    <a:cubicBezTo>
                      <a:pt x="0" y="185"/>
                      <a:pt x="7" y="198"/>
                      <a:pt x="13" y="212"/>
                    </a:cubicBezTo>
                    <a:cubicBezTo>
                      <a:pt x="20" y="225"/>
                      <a:pt x="26" y="231"/>
                      <a:pt x="33" y="238"/>
                    </a:cubicBezTo>
                    <a:cubicBezTo>
                      <a:pt x="46" y="245"/>
                      <a:pt x="53" y="251"/>
                      <a:pt x="66" y="251"/>
                    </a:cubicBezTo>
                    <a:cubicBezTo>
                      <a:pt x="73" y="254"/>
                      <a:pt x="79" y="256"/>
                      <a:pt x="87" y="256"/>
                    </a:cubicBezTo>
                    <a:cubicBezTo>
                      <a:pt x="94" y="256"/>
                      <a:pt x="102" y="254"/>
                      <a:pt x="112" y="251"/>
                    </a:cubicBezTo>
                    <a:cubicBezTo>
                      <a:pt x="119" y="251"/>
                      <a:pt x="132" y="245"/>
                      <a:pt x="145" y="238"/>
                    </a:cubicBezTo>
                    <a:lnTo>
                      <a:pt x="152" y="238"/>
                    </a:lnTo>
                    <a:lnTo>
                      <a:pt x="152" y="231"/>
                    </a:lnTo>
                    <a:lnTo>
                      <a:pt x="172" y="218"/>
                    </a:lnTo>
                    <a:cubicBezTo>
                      <a:pt x="178" y="205"/>
                      <a:pt x="192" y="198"/>
                      <a:pt x="198" y="185"/>
                    </a:cubicBezTo>
                    <a:lnTo>
                      <a:pt x="205" y="172"/>
                    </a:lnTo>
                    <a:cubicBezTo>
                      <a:pt x="211" y="152"/>
                      <a:pt x="225" y="132"/>
                      <a:pt x="225" y="106"/>
                    </a:cubicBezTo>
                    <a:cubicBezTo>
                      <a:pt x="225" y="86"/>
                      <a:pt x="211" y="66"/>
                      <a:pt x="205" y="46"/>
                    </a:cubicBezTo>
                    <a:cubicBezTo>
                      <a:pt x="202" y="44"/>
                      <a:pt x="200" y="42"/>
                      <a:pt x="197" y="39"/>
                    </a:cubicBezTo>
                    <a:lnTo>
                      <a:pt x="197" y="39"/>
                    </a:lnTo>
                    <a:cubicBezTo>
                      <a:pt x="196" y="35"/>
                      <a:pt x="194" y="31"/>
                      <a:pt x="192" y="27"/>
                    </a:cubicBezTo>
                    <a:cubicBezTo>
                      <a:pt x="190" y="25"/>
                      <a:pt x="188" y="23"/>
                      <a:pt x="186" y="22"/>
                    </a:cubicBezTo>
                    <a:lnTo>
                      <a:pt x="186" y="22"/>
                    </a:lnTo>
                    <a:cubicBezTo>
                      <a:pt x="185" y="21"/>
                      <a:pt x="185" y="21"/>
                      <a:pt x="185" y="20"/>
                    </a:cubicBezTo>
                    <a:cubicBezTo>
                      <a:pt x="178" y="13"/>
                      <a:pt x="165" y="7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37"/>
              <p:cNvSpPr/>
              <p:nvPr/>
            </p:nvSpPr>
            <p:spPr>
              <a:xfrm>
                <a:off x="4218030" y="2129452"/>
                <a:ext cx="5740" cy="6881"/>
              </a:xfrm>
              <a:custGeom>
                <a:rect b="b" l="l" r="r" t="t"/>
                <a:pathLst>
                  <a:path extrusionOk="0" h="199" w="166">
                    <a:moveTo>
                      <a:pt x="139" y="47"/>
                    </a:moveTo>
                    <a:lnTo>
                      <a:pt x="152" y="60"/>
                    </a:lnTo>
                    <a:cubicBezTo>
                      <a:pt x="152" y="63"/>
                      <a:pt x="153" y="66"/>
                      <a:pt x="153" y="69"/>
                    </a:cubicBezTo>
                    <a:lnTo>
                      <a:pt x="153" y="69"/>
                    </a:lnTo>
                    <a:lnTo>
                      <a:pt x="152" y="67"/>
                    </a:lnTo>
                    <a:lnTo>
                      <a:pt x="139" y="47"/>
                    </a:lnTo>
                    <a:close/>
                    <a:moveTo>
                      <a:pt x="137" y="99"/>
                    </a:moveTo>
                    <a:lnTo>
                      <a:pt x="137" y="100"/>
                    </a:lnTo>
                    <a:lnTo>
                      <a:pt x="137" y="101"/>
                    </a:lnTo>
                    <a:lnTo>
                      <a:pt x="136" y="100"/>
                    </a:lnTo>
                    <a:lnTo>
                      <a:pt x="136" y="100"/>
                    </a:lnTo>
                    <a:lnTo>
                      <a:pt x="137" y="99"/>
                    </a:lnTo>
                    <a:close/>
                    <a:moveTo>
                      <a:pt x="135" y="101"/>
                    </a:moveTo>
                    <a:lnTo>
                      <a:pt x="136" y="103"/>
                    </a:lnTo>
                    <a:lnTo>
                      <a:pt x="133" y="113"/>
                    </a:lnTo>
                    <a:lnTo>
                      <a:pt x="133" y="106"/>
                    </a:lnTo>
                    <a:lnTo>
                      <a:pt x="135" y="101"/>
                    </a:lnTo>
                    <a:close/>
                    <a:moveTo>
                      <a:pt x="93" y="1"/>
                    </a:moveTo>
                    <a:lnTo>
                      <a:pt x="80" y="7"/>
                    </a:lnTo>
                    <a:lnTo>
                      <a:pt x="67" y="14"/>
                    </a:lnTo>
                    <a:lnTo>
                      <a:pt x="60" y="21"/>
                    </a:lnTo>
                    <a:lnTo>
                      <a:pt x="57" y="27"/>
                    </a:lnTo>
                    <a:lnTo>
                      <a:pt x="57" y="27"/>
                    </a:lnTo>
                    <a:cubicBezTo>
                      <a:pt x="56" y="27"/>
                      <a:pt x="55" y="27"/>
                      <a:pt x="53" y="27"/>
                    </a:cubicBezTo>
                    <a:lnTo>
                      <a:pt x="53" y="34"/>
                    </a:lnTo>
                    <a:cubicBezTo>
                      <a:pt x="47" y="40"/>
                      <a:pt x="34" y="47"/>
                      <a:pt x="34" y="47"/>
                    </a:cubicBezTo>
                    <a:lnTo>
                      <a:pt x="20" y="60"/>
                    </a:lnTo>
                    <a:lnTo>
                      <a:pt x="14" y="73"/>
                    </a:lnTo>
                    <a:cubicBezTo>
                      <a:pt x="7" y="80"/>
                      <a:pt x="7" y="87"/>
                      <a:pt x="0" y="100"/>
                    </a:cubicBezTo>
                    <a:lnTo>
                      <a:pt x="0" y="106"/>
                    </a:lnTo>
                    <a:cubicBezTo>
                      <a:pt x="0" y="113"/>
                      <a:pt x="0" y="120"/>
                      <a:pt x="0" y="126"/>
                    </a:cubicBezTo>
                    <a:cubicBezTo>
                      <a:pt x="0" y="139"/>
                      <a:pt x="0" y="153"/>
                      <a:pt x="7" y="166"/>
                    </a:cubicBezTo>
                    <a:cubicBezTo>
                      <a:pt x="14" y="173"/>
                      <a:pt x="20" y="179"/>
                      <a:pt x="27" y="186"/>
                    </a:cubicBezTo>
                    <a:cubicBezTo>
                      <a:pt x="34" y="192"/>
                      <a:pt x="40" y="192"/>
                      <a:pt x="53" y="199"/>
                    </a:cubicBezTo>
                    <a:lnTo>
                      <a:pt x="86" y="199"/>
                    </a:lnTo>
                    <a:lnTo>
                      <a:pt x="113" y="186"/>
                    </a:lnTo>
                    <a:lnTo>
                      <a:pt x="119" y="179"/>
                    </a:lnTo>
                    <a:lnTo>
                      <a:pt x="126" y="173"/>
                    </a:lnTo>
                    <a:cubicBezTo>
                      <a:pt x="139" y="166"/>
                      <a:pt x="139" y="153"/>
                      <a:pt x="146" y="146"/>
                    </a:cubicBezTo>
                    <a:lnTo>
                      <a:pt x="152" y="139"/>
                    </a:lnTo>
                    <a:cubicBezTo>
                      <a:pt x="159" y="133"/>
                      <a:pt x="166" y="120"/>
                      <a:pt x="166" y="113"/>
                    </a:cubicBezTo>
                    <a:cubicBezTo>
                      <a:pt x="166" y="100"/>
                      <a:pt x="166" y="93"/>
                      <a:pt x="159" y="80"/>
                    </a:cubicBezTo>
                    <a:lnTo>
                      <a:pt x="159" y="80"/>
                    </a:lnTo>
                    <a:lnTo>
                      <a:pt x="159" y="80"/>
                    </a:lnTo>
                    <a:cubicBezTo>
                      <a:pt x="158" y="71"/>
                      <a:pt x="157" y="62"/>
                      <a:pt x="152" y="54"/>
                    </a:cubicBezTo>
                    <a:lnTo>
                      <a:pt x="146" y="34"/>
                    </a:lnTo>
                    <a:lnTo>
                      <a:pt x="133" y="14"/>
                    </a:lnTo>
                    <a:lnTo>
                      <a:pt x="119" y="7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37"/>
              <p:cNvSpPr/>
              <p:nvPr/>
            </p:nvSpPr>
            <p:spPr>
              <a:xfrm>
                <a:off x="4214848" y="2116693"/>
                <a:ext cx="6639" cy="6639"/>
              </a:xfrm>
              <a:custGeom>
                <a:rect b="b" l="l" r="r" t="t"/>
                <a:pathLst>
                  <a:path extrusionOk="0" h="192" w="192">
                    <a:moveTo>
                      <a:pt x="66" y="0"/>
                    </a:moveTo>
                    <a:cubicBezTo>
                      <a:pt x="59" y="0"/>
                      <a:pt x="46" y="0"/>
                      <a:pt x="40" y="7"/>
                    </a:cubicBezTo>
                    <a:cubicBezTo>
                      <a:pt x="33" y="7"/>
                      <a:pt x="26" y="13"/>
                      <a:pt x="20" y="20"/>
                    </a:cubicBezTo>
                    <a:lnTo>
                      <a:pt x="7" y="33"/>
                    </a:lnTo>
                    <a:cubicBezTo>
                      <a:pt x="7" y="46"/>
                      <a:pt x="0" y="53"/>
                      <a:pt x="0" y="66"/>
                    </a:cubicBezTo>
                    <a:lnTo>
                      <a:pt x="0" y="86"/>
                    </a:lnTo>
                    <a:cubicBezTo>
                      <a:pt x="7" y="93"/>
                      <a:pt x="13" y="106"/>
                      <a:pt x="20" y="112"/>
                    </a:cubicBezTo>
                    <a:cubicBezTo>
                      <a:pt x="40" y="132"/>
                      <a:pt x="59" y="152"/>
                      <a:pt x="79" y="172"/>
                    </a:cubicBezTo>
                    <a:cubicBezTo>
                      <a:pt x="86" y="178"/>
                      <a:pt x="92" y="185"/>
                      <a:pt x="99" y="185"/>
                    </a:cubicBezTo>
                    <a:cubicBezTo>
                      <a:pt x="106" y="192"/>
                      <a:pt x="119" y="192"/>
                      <a:pt x="126" y="192"/>
                    </a:cubicBezTo>
                    <a:cubicBezTo>
                      <a:pt x="132" y="192"/>
                      <a:pt x="145" y="192"/>
                      <a:pt x="152" y="185"/>
                    </a:cubicBezTo>
                    <a:cubicBezTo>
                      <a:pt x="159" y="185"/>
                      <a:pt x="165" y="178"/>
                      <a:pt x="172" y="172"/>
                    </a:cubicBezTo>
                    <a:lnTo>
                      <a:pt x="178" y="159"/>
                    </a:lnTo>
                    <a:cubicBezTo>
                      <a:pt x="185" y="145"/>
                      <a:pt x="192" y="139"/>
                      <a:pt x="192" y="126"/>
                    </a:cubicBezTo>
                    <a:lnTo>
                      <a:pt x="185" y="106"/>
                    </a:lnTo>
                    <a:cubicBezTo>
                      <a:pt x="185" y="99"/>
                      <a:pt x="178" y="86"/>
                      <a:pt x="172" y="79"/>
                    </a:cubicBezTo>
                    <a:cubicBezTo>
                      <a:pt x="152" y="59"/>
                      <a:pt x="132" y="40"/>
                      <a:pt x="112" y="20"/>
                    </a:cubicBezTo>
                    <a:cubicBezTo>
                      <a:pt x="106" y="13"/>
                      <a:pt x="99" y="7"/>
                      <a:pt x="92" y="7"/>
                    </a:cubicBezTo>
                    <a:cubicBezTo>
                      <a:pt x="86" y="0"/>
                      <a:pt x="73" y="0"/>
                      <a:pt x="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3" name="Google Shape;2673;p37"/>
              <p:cNvSpPr/>
              <p:nvPr/>
            </p:nvSpPr>
            <p:spPr>
              <a:xfrm>
                <a:off x="4156620" y="2189236"/>
                <a:ext cx="12344" cy="8541"/>
              </a:xfrm>
              <a:custGeom>
                <a:rect b="b" l="l" r="r" t="t"/>
                <a:pathLst>
                  <a:path extrusionOk="0" h="247" w="357">
                    <a:moveTo>
                      <a:pt x="158" y="54"/>
                    </a:moveTo>
                    <a:cubicBezTo>
                      <a:pt x="161" y="54"/>
                      <a:pt x="163" y="55"/>
                      <a:pt x="165" y="55"/>
                    </a:cubicBezTo>
                    <a:lnTo>
                      <a:pt x="159" y="55"/>
                    </a:lnTo>
                    <a:cubicBezTo>
                      <a:pt x="159" y="54"/>
                      <a:pt x="158" y="54"/>
                      <a:pt x="158" y="54"/>
                    </a:cubicBezTo>
                    <a:close/>
                    <a:moveTo>
                      <a:pt x="212" y="167"/>
                    </a:moveTo>
                    <a:lnTo>
                      <a:pt x="202" y="181"/>
                    </a:lnTo>
                    <a:lnTo>
                      <a:pt x="202" y="181"/>
                    </a:lnTo>
                    <a:cubicBezTo>
                      <a:pt x="203" y="178"/>
                      <a:pt x="204" y="176"/>
                      <a:pt x="205" y="173"/>
                    </a:cubicBezTo>
                    <a:lnTo>
                      <a:pt x="212" y="167"/>
                    </a:lnTo>
                    <a:close/>
                    <a:moveTo>
                      <a:pt x="281" y="0"/>
                    </a:moveTo>
                    <a:cubicBezTo>
                      <a:pt x="275" y="0"/>
                      <a:pt x="270" y="1"/>
                      <a:pt x="264" y="2"/>
                    </a:cubicBezTo>
                    <a:lnTo>
                      <a:pt x="258" y="2"/>
                    </a:lnTo>
                    <a:cubicBezTo>
                      <a:pt x="231" y="8"/>
                      <a:pt x="205" y="22"/>
                      <a:pt x="179" y="28"/>
                    </a:cubicBezTo>
                    <a:cubicBezTo>
                      <a:pt x="165" y="28"/>
                      <a:pt x="152" y="35"/>
                      <a:pt x="139" y="35"/>
                    </a:cubicBezTo>
                    <a:cubicBezTo>
                      <a:pt x="134" y="37"/>
                      <a:pt x="128" y="39"/>
                      <a:pt x="121" y="40"/>
                    </a:cubicBezTo>
                    <a:lnTo>
                      <a:pt x="121" y="40"/>
                    </a:lnTo>
                    <a:cubicBezTo>
                      <a:pt x="116" y="39"/>
                      <a:pt x="111" y="38"/>
                      <a:pt x="106" y="38"/>
                    </a:cubicBezTo>
                    <a:cubicBezTo>
                      <a:pt x="102" y="38"/>
                      <a:pt x="97" y="39"/>
                      <a:pt x="93" y="41"/>
                    </a:cubicBezTo>
                    <a:cubicBezTo>
                      <a:pt x="86" y="41"/>
                      <a:pt x="73" y="41"/>
                      <a:pt x="66" y="48"/>
                    </a:cubicBezTo>
                    <a:cubicBezTo>
                      <a:pt x="60" y="48"/>
                      <a:pt x="53" y="55"/>
                      <a:pt x="47" y="61"/>
                    </a:cubicBezTo>
                    <a:cubicBezTo>
                      <a:pt x="27" y="74"/>
                      <a:pt x="13" y="94"/>
                      <a:pt x="7" y="114"/>
                    </a:cubicBezTo>
                    <a:cubicBezTo>
                      <a:pt x="0" y="140"/>
                      <a:pt x="0" y="160"/>
                      <a:pt x="13" y="180"/>
                    </a:cubicBezTo>
                    <a:cubicBezTo>
                      <a:pt x="20" y="200"/>
                      <a:pt x="27" y="213"/>
                      <a:pt x="47" y="226"/>
                    </a:cubicBezTo>
                    <a:cubicBezTo>
                      <a:pt x="60" y="240"/>
                      <a:pt x="86" y="246"/>
                      <a:pt x="106" y="246"/>
                    </a:cubicBezTo>
                    <a:cubicBezTo>
                      <a:pt x="126" y="246"/>
                      <a:pt x="146" y="240"/>
                      <a:pt x="159" y="233"/>
                    </a:cubicBezTo>
                    <a:cubicBezTo>
                      <a:pt x="174" y="225"/>
                      <a:pt x="184" y="214"/>
                      <a:pt x="192" y="202"/>
                    </a:cubicBezTo>
                    <a:lnTo>
                      <a:pt x="192" y="202"/>
                    </a:lnTo>
                    <a:cubicBezTo>
                      <a:pt x="196" y="198"/>
                      <a:pt x="201" y="196"/>
                      <a:pt x="205" y="193"/>
                    </a:cubicBezTo>
                    <a:cubicBezTo>
                      <a:pt x="218" y="187"/>
                      <a:pt x="231" y="180"/>
                      <a:pt x="238" y="173"/>
                    </a:cubicBezTo>
                    <a:lnTo>
                      <a:pt x="317" y="127"/>
                    </a:lnTo>
                    <a:cubicBezTo>
                      <a:pt x="344" y="114"/>
                      <a:pt x="357" y="74"/>
                      <a:pt x="344" y="41"/>
                    </a:cubicBezTo>
                    <a:cubicBezTo>
                      <a:pt x="333" y="14"/>
                      <a:pt x="308" y="0"/>
                      <a:pt x="2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4" name="Google Shape;2674;p37"/>
              <p:cNvSpPr/>
              <p:nvPr/>
            </p:nvSpPr>
            <p:spPr>
              <a:xfrm>
                <a:off x="4151814" y="2197501"/>
                <a:ext cx="3458" cy="2317"/>
              </a:xfrm>
              <a:custGeom>
                <a:rect b="b" l="l" r="r" t="t"/>
                <a:pathLst>
                  <a:path extrusionOk="0" h="67" w="100">
                    <a:moveTo>
                      <a:pt x="53" y="1"/>
                    </a:moveTo>
                    <a:lnTo>
                      <a:pt x="20" y="7"/>
                    </a:lnTo>
                    <a:lnTo>
                      <a:pt x="14" y="7"/>
                    </a:lnTo>
                    <a:lnTo>
                      <a:pt x="7" y="14"/>
                    </a:lnTo>
                    <a:lnTo>
                      <a:pt x="7" y="20"/>
                    </a:lnTo>
                    <a:lnTo>
                      <a:pt x="1" y="34"/>
                    </a:lnTo>
                    <a:lnTo>
                      <a:pt x="1" y="40"/>
                    </a:lnTo>
                    <a:lnTo>
                      <a:pt x="7" y="47"/>
                    </a:lnTo>
                    <a:lnTo>
                      <a:pt x="14" y="53"/>
                    </a:lnTo>
                    <a:lnTo>
                      <a:pt x="27" y="60"/>
                    </a:lnTo>
                    <a:lnTo>
                      <a:pt x="53" y="67"/>
                    </a:lnTo>
                    <a:lnTo>
                      <a:pt x="73" y="67"/>
                    </a:lnTo>
                    <a:lnTo>
                      <a:pt x="86" y="60"/>
                    </a:lnTo>
                    <a:lnTo>
                      <a:pt x="93" y="53"/>
                    </a:lnTo>
                    <a:lnTo>
                      <a:pt x="100" y="34"/>
                    </a:lnTo>
                    <a:lnTo>
                      <a:pt x="93" y="20"/>
                    </a:lnTo>
                    <a:lnTo>
                      <a:pt x="86" y="7"/>
                    </a:ln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75" name="Google Shape;2675;p37"/>
            <p:cNvGrpSpPr/>
            <p:nvPr/>
          </p:nvGrpSpPr>
          <p:grpSpPr>
            <a:xfrm>
              <a:off x="4710283" y="3862891"/>
              <a:ext cx="360221" cy="705995"/>
              <a:chOff x="8519046" y="3704440"/>
              <a:chExt cx="520099" cy="1019340"/>
            </a:xfrm>
          </p:grpSpPr>
          <p:sp>
            <p:nvSpPr>
              <p:cNvPr id="2676" name="Google Shape;2676;p37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37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37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9" name="Google Shape;2679;p37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80" name="Google Shape;2680;p37"/>
            <p:cNvGrpSpPr/>
            <p:nvPr/>
          </p:nvGrpSpPr>
          <p:grpSpPr>
            <a:xfrm>
              <a:off x="4438775" y="4036779"/>
              <a:ext cx="271492" cy="532096"/>
              <a:chOff x="8519046" y="3704440"/>
              <a:chExt cx="520099" cy="1019340"/>
            </a:xfrm>
          </p:grpSpPr>
          <p:sp>
            <p:nvSpPr>
              <p:cNvPr id="2681" name="Google Shape;2681;p37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37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3" name="Google Shape;2683;p37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4" name="Google Shape;2684;p37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85" name="Google Shape;2685;p37"/>
            <p:cNvGrpSpPr/>
            <p:nvPr/>
          </p:nvGrpSpPr>
          <p:grpSpPr>
            <a:xfrm flipH="1">
              <a:off x="2882000" y="4109050"/>
              <a:ext cx="234617" cy="459824"/>
              <a:chOff x="8519046" y="3704440"/>
              <a:chExt cx="520099" cy="1019340"/>
            </a:xfrm>
          </p:grpSpPr>
          <p:sp>
            <p:nvSpPr>
              <p:cNvPr id="2686" name="Google Shape;2686;p37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7" name="Google Shape;2687;p37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8" name="Google Shape;2688;p37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37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90" name="Google Shape;2690;p37"/>
          <p:cNvSpPr/>
          <p:nvPr/>
        </p:nvSpPr>
        <p:spPr>
          <a:xfrm>
            <a:off x="-379316" y="-453400"/>
            <a:ext cx="1459500" cy="1459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1" name="Google Shape;2691;p37"/>
          <p:cNvSpPr txBox="1"/>
          <p:nvPr>
            <p:ph idx="4294967295" type="title"/>
          </p:nvPr>
        </p:nvSpPr>
        <p:spPr>
          <a:xfrm>
            <a:off x="176375" y="94075"/>
            <a:ext cx="14595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92" name="Google Shape;2692;p37"/>
          <p:cNvSpPr txBox="1"/>
          <p:nvPr>
            <p:ph type="title"/>
          </p:nvPr>
        </p:nvSpPr>
        <p:spPr>
          <a:xfrm>
            <a:off x="864575" y="897850"/>
            <a:ext cx="3260100" cy="60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  <a:highlight>
                  <a:schemeClr val="dk1"/>
                </a:highlight>
              </a:rPr>
              <a:t>Attacks by Month</a:t>
            </a:r>
            <a:endParaRPr sz="1400">
              <a:latin typeface="Be Vietnam Pro ExtraBold"/>
              <a:ea typeface="Be Vietnam Pro ExtraBold"/>
              <a:cs typeface="Be Vietnam Pro ExtraBold"/>
              <a:sym typeface="Be Vietnam Pro ExtraBold"/>
            </a:endParaRPr>
          </a:p>
        </p:txBody>
      </p:sp>
      <p:sp>
        <p:nvSpPr>
          <p:cNvPr id="2693" name="Google Shape;2693;p37"/>
          <p:cNvSpPr txBox="1"/>
          <p:nvPr>
            <p:ph type="title"/>
          </p:nvPr>
        </p:nvSpPr>
        <p:spPr>
          <a:xfrm>
            <a:off x="5949275" y="1006100"/>
            <a:ext cx="1760400" cy="50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  <a:highlight>
                  <a:schemeClr val="dk1"/>
                </a:highlight>
              </a:rPr>
              <a:t>Attacks by Age</a:t>
            </a:r>
            <a:endParaRPr sz="1400">
              <a:solidFill>
                <a:schemeClr val="lt2"/>
              </a:solidFill>
              <a:highlight>
                <a:schemeClr val="dk1"/>
              </a:highlight>
              <a:latin typeface="Be Vietnam Pro ExtraBold"/>
              <a:ea typeface="Be Vietnam Pro ExtraBold"/>
              <a:cs typeface="Be Vietnam Pro ExtraBold"/>
              <a:sym typeface="Be Vietnam Pro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7" name="Shape 2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8" name="Google Shape;2698;p38"/>
          <p:cNvSpPr txBox="1"/>
          <p:nvPr>
            <p:ph type="title"/>
          </p:nvPr>
        </p:nvSpPr>
        <p:spPr>
          <a:xfrm>
            <a:off x="1101000" y="253075"/>
            <a:ext cx="7032900" cy="60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activities are risky?</a:t>
            </a:r>
            <a:endParaRPr>
              <a:latin typeface="Be Vietnam Pro ExtraBold"/>
              <a:ea typeface="Be Vietnam Pro ExtraBold"/>
              <a:cs typeface="Be Vietnam Pro ExtraBold"/>
              <a:sym typeface="Be Vietnam Pro ExtraBold"/>
            </a:endParaRPr>
          </a:p>
        </p:txBody>
      </p:sp>
      <p:sp>
        <p:nvSpPr>
          <p:cNvPr id="2699" name="Google Shape;2699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700" name="Google Shape;2700;p38"/>
          <p:cNvGrpSpPr/>
          <p:nvPr/>
        </p:nvGrpSpPr>
        <p:grpSpPr>
          <a:xfrm>
            <a:off x="3610050" y="3686367"/>
            <a:ext cx="2188504" cy="1063486"/>
            <a:chOff x="2882000" y="3703342"/>
            <a:chExt cx="2188504" cy="1063486"/>
          </a:xfrm>
        </p:grpSpPr>
        <p:grpSp>
          <p:nvGrpSpPr>
            <p:cNvPr id="2701" name="Google Shape;2701;p38"/>
            <p:cNvGrpSpPr/>
            <p:nvPr/>
          </p:nvGrpSpPr>
          <p:grpSpPr>
            <a:xfrm>
              <a:off x="3076517" y="3703342"/>
              <a:ext cx="1397469" cy="1063486"/>
              <a:chOff x="3604556" y="1981426"/>
              <a:chExt cx="628584" cy="478380"/>
            </a:xfrm>
          </p:grpSpPr>
          <p:sp>
            <p:nvSpPr>
              <p:cNvPr id="2702" name="Google Shape;2702;p38"/>
              <p:cNvSpPr/>
              <p:nvPr/>
            </p:nvSpPr>
            <p:spPr>
              <a:xfrm>
                <a:off x="3891998" y="2112025"/>
                <a:ext cx="18084" cy="12310"/>
              </a:xfrm>
              <a:custGeom>
                <a:rect b="b" l="l" r="r" t="t"/>
                <a:pathLst>
                  <a:path extrusionOk="0" h="356" w="523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73" y="10"/>
                      <a:pt x="40" y="29"/>
                      <a:pt x="27" y="56"/>
                    </a:cubicBezTo>
                    <a:cubicBezTo>
                      <a:pt x="0" y="109"/>
                      <a:pt x="20" y="168"/>
                      <a:pt x="66" y="201"/>
                    </a:cubicBezTo>
                    <a:cubicBezTo>
                      <a:pt x="93" y="221"/>
                      <a:pt x="119" y="234"/>
                      <a:pt x="146" y="254"/>
                    </a:cubicBezTo>
                    <a:lnTo>
                      <a:pt x="218" y="294"/>
                    </a:lnTo>
                    <a:cubicBezTo>
                      <a:pt x="251" y="313"/>
                      <a:pt x="284" y="333"/>
                      <a:pt x="317" y="340"/>
                    </a:cubicBezTo>
                    <a:lnTo>
                      <a:pt x="324" y="340"/>
                    </a:lnTo>
                    <a:cubicBezTo>
                      <a:pt x="348" y="349"/>
                      <a:pt x="372" y="356"/>
                      <a:pt x="397" y="356"/>
                    </a:cubicBezTo>
                    <a:cubicBezTo>
                      <a:pt x="405" y="356"/>
                      <a:pt x="414" y="355"/>
                      <a:pt x="423" y="353"/>
                    </a:cubicBezTo>
                    <a:cubicBezTo>
                      <a:pt x="482" y="353"/>
                      <a:pt x="522" y="287"/>
                      <a:pt x="496" y="234"/>
                    </a:cubicBezTo>
                    <a:cubicBezTo>
                      <a:pt x="476" y="201"/>
                      <a:pt x="456" y="181"/>
                      <a:pt x="430" y="155"/>
                    </a:cubicBezTo>
                    <a:cubicBezTo>
                      <a:pt x="403" y="128"/>
                      <a:pt x="370" y="115"/>
                      <a:pt x="337" y="95"/>
                    </a:cubicBezTo>
                    <a:lnTo>
                      <a:pt x="258" y="56"/>
                    </a:lnTo>
                    <a:cubicBezTo>
                      <a:pt x="232" y="36"/>
                      <a:pt x="205" y="29"/>
                      <a:pt x="179" y="16"/>
                    </a:cubicBezTo>
                    <a:cubicBezTo>
                      <a:pt x="159" y="7"/>
                      <a:pt x="140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38"/>
              <p:cNvSpPr/>
              <p:nvPr/>
            </p:nvSpPr>
            <p:spPr>
              <a:xfrm>
                <a:off x="3947703" y="2168040"/>
                <a:ext cx="182223" cy="34059"/>
              </a:xfrm>
              <a:custGeom>
                <a:rect b="b" l="l" r="r" t="t"/>
                <a:pathLst>
                  <a:path extrusionOk="0" h="985" w="5270">
                    <a:moveTo>
                      <a:pt x="1" y="1"/>
                    </a:moveTo>
                    <a:lnTo>
                      <a:pt x="1" y="1"/>
                    </a:lnTo>
                    <a:cubicBezTo>
                      <a:pt x="34" y="34"/>
                      <a:pt x="60" y="67"/>
                      <a:pt x="93" y="106"/>
                    </a:cubicBezTo>
                    <a:cubicBezTo>
                      <a:pt x="119" y="133"/>
                      <a:pt x="146" y="159"/>
                      <a:pt x="172" y="186"/>
                    </a:cubicBezTo>
                    <a:lnTo>
                      <a:pt x="278" y="291"/>
                    </a:lnTo>
                    <a:cubicBezTo>
                      <a:pt x="318" y="331"/>
                      <a:pt x="357" y="364"/>
                      <a:pt x="397" y="404"/>
                    </a:cubicBezTo>
                    <a:cubicBezTo>
                      <a:pt x="443" y="450"/>
                      <a:pt x="489" y="489"/>
                      <a:pt x="542" y="529"/>
                    </a:cubicBezTo>
                    <a:cubicBezTo>
                      <a:pt x="1359" y="822"/>
                      <a:pt x="2269" y="984"/>
                      <a:pt x="3174" y="984"/>
                    </a:cubicBezTo>
                    <a:cubicBezTo>
                      <a:pt x="3739" y="984"/>
                      <a:pt x="4303" y="921"/>
                      <a:pt x="4841" y="786"/>
                    </a:cubicBezTo>
                    <a:cubicBezTo>
                      <a:pt x="4959" y="694"/>
                      <a:pt x="5072" y="588"/>
                      <a:pt x="5177" y="476"/>
                    </a:cubicBezTo>
                    <a:cubicBezTo>
                      <a:pt x="5210" y="443"/>
                      <a:pt x="5243" y="410"/>
                      <a:pt x="5270" y="377"/>
                    </a:cubicBezTo>
                    <a:lnTo>
                      <a:pt x="5270" y="377"/>
                    </a:lnTo>
                    <a:cubicBezTo>
                      <a:pt x="4907" y="536"/>
                      <a:pt x="4504" y="628"/>
                      <a:pt x="4114" y="694"/>
                    </a:cubicBezTo>
                    <a:cubicBezTo>
                      <a:pt x="3739" y="758"/>
                      <a:pt x="3356" y="789"/>
                      <a:pt x="2973" y="789"/>
                    </a:cubicBezTo>
                    <a:cubicBezTo>
                      <a:pt x="2600" y="789"/>
                      <a:pt x="2227" y="759"/>
                      <a:pt x="1863" y="701"/>
                    </a:cubicBezTo>
                    <a:cubicBezTo>
                      <a:pt x="1209" y="588"/>
                      <a:pt x="555" y="37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38"/>
              <p:cNvSpPr/>
              <p:nvPr/>
            </p:nvSpPr>
            <p:spPr>
              <a:xfrm>
                <a:off x="3966444" y="2186297"/>
                <a:ext cx="148649" cy="24308"/>
              </a:xfrm>
              <a:custGeom>
                <a:rect b="b" l="l" r="r" t="t"/>
                <a:pathLst>
                  <a:path extrusionOk="0" h="703" w="4299">
                    <a:moveTo>
                      <a:pt x="0" y="1"/>
                    </a:moveTo>
                    <a:cubicBezTo>
                      <a:pt x="40" y="41"/>
                      <a:pt x="86" y="80"/>
                      <a:pt x="125" y="120"/>
                    </a:cubicBezTo>
                    <a:cubicBezTo>
                      <a:pt x="211" y="186"/>
                      <a:pt x="291" y="258"/>
                      <a:pt x="370" y="325"/>
                    </a:cubicBezTo>
                    <a:cubicBezTo>
                      <a:pt x="449" y="384"/>
                      <a:pt x="522" y="437"/>
                      <a:pt x="601" y="490"/>
                    </a:cubicBezTo>
                    <a:cubicBezTo>
                      <a:pt x="667" y="536"/>
                      <a:pt x="746" y="582"/>
                      <a:pt x="819" y="622"/>
                    </a:cubicBezTo>
                    <a:cubicBezTo>
                      <a:pt x="1030" y="648"/>
                      <a:pt x="1235" y="674"/>
                      <a:pt x="1446" y="688"/>
                    </a:cubicBezTo>
                    <a:cubicBezTo>
                      <a:pt x="1595" y="698"/>
                      <a:pt x="1742" y="703"/>
                      <a:pt x="1888" y="703"/>
                    </a:cubicBezTo>
                    <a:cubicBezTo>
                      <a:pt x="2034" y="703"/>
                      <a:pt x="2179" y="698"/>
                      <a:pt x="2324" y="688"/>
                    </a:cubicBezTo>
                    <a:cubicBezTo>
                      <a:pt x="2615" y="674"/>
                      <a:pt x="2912" y="648"/>
                      <a:pt x="3202" y="608"/>
                    </a:cubicBezTo>
                    <a:cubicBezTo>
                      <a:pt x="3440" y="582"/>
                      <a:pt x="3678" y="529"/>
                      <a:pt x="3916" y="509"/>
                    </a:cubicBezTo>
                    <a:cubicBezTo>
                      <a:pt x="4054" y="437"/>
                      <a:pt x="4180" y="351"/>
                      <a:pt x="4299" y="258"/>
                    </a:cubicBezTo>
                    <a:lnTo>
                      <a:pt x="4299" y="258"/>
                    </a:lnTo>
                    <a:cubicBezTo>
                      <a:pt x="3761" y="393"/>
                      <a:pt x="3198" y="456"/>
                      <a:pt x="2634" y="456"/>
                    </a:cubicBezTo>
                    <a:cubicBezTo>
                      <a:pt x="1730" y="456"/>
                      <a:pt x="821" y="2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5" name="Google Shape;2705;p38"/>
              <p:cNvSpPr/>
              <p:nvPr/>
            </p:nvSpPr>
            <p:spPr>
              <a:xfrm>
                <a:off x="4005240" y="2211435"/>
                <a:ext cx="80842" cy="8817"/>
              </a:xfrm>
              <a:custGeom>
                <a:rect b="b" l="l" r="r" t="t"/>
                <a:pathLst>
                  <a:path extrusionOk="0" h="255" w="2338">
                    <a:moveTo>
                      <a:pt x="2338" y="0"/>
                    </a:moveTo>
                    <a:lnTo>
                      <a:pt x="2338" y="0"/>
                    </a:lnTo>
                    <a:cubicBezTo>
                      <a:pt x="2246" y="14"/>
                      <a:pt x="2160" y="27"/>
                      <a:pt x="2074" y="33"/>
                    </a:cubicBezTo>
                    <a:cubicBezTo>
                      <a:pt x="1777" y="73"/>
                      <a:pt x="1480" y="99"/>
                      <a:pt x="1182" y="106"/>
                    </a:cubicBezTo>
                    <a:cubicBezTo>
                      <a:pt x="1083" y="110"/>
                      <a:pt x="984" y="113"/>
                      <a:pt x="885" y="113"/>
                    </a:cubicBezTo>
                    <a:cubicBezTo>
                      <a:pt x="687" y="113"/>
                      <a:pt x="489" y="104"/>
                      <a:pt x="291" y="86"/>
                    </a:cubicBezTo>
                    <a:cubicBezTo>
                      <a:pt x="199" y="80"/>
                      <a:pt x="100" y="66"/>
                      <a:pt x="1" y="53"/>
                    </a:cubicBezTo>
                    <a:lnTo>
                      <a:pt x="1" y="53"/>
                    </a:lnTo>
                    <a:cubicBezTo>
                      <a:pt x="146" y="119"/>
                      <a:pt x="298" y="165"/>
                      <a:pt x="456" y="198"/>
                    </a:cubicBezTo>
                    <a:cubicBezTo>
                      <a:pt x="634" y="238"/>
                      <a:pt x="819" y="255"/>
                      <a:pt x="1005" y="255"/>
                    </a:cubicBezTo>
                    <a:cubicBezTo>
                      <a:pt x="1191" y="255"/>
                      <a:pt x="1377" y="238"/>
                      <a:pt x="1559" y="212"/>
                    </a:cubicBezTo>
                    <a:cubicBezTo>
                      <a:pt x="1823" y="165"/>
                      <a:pt x="2087" y="99"/>
                      <a:pt x="23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6" name="Google Shape;2706;p38"/>
              <p:cNvSpPr/>
              <p:nvPr/>
            </p:nvSpPr>
            <p:spPr>
              <a:xfrm>
                <a:off x="3649299" y="2193559"/>
                <a:ext cx="5740" cy="4218"/>
              </a:xfrm>
              <a:custGeom>
                <a:rect b="b" l="l" r="r" t="t"/>
                <a:pathLst>
                  <a:path extrusionOk="0" h="122" w="166">
                    <a:moveTo>
                      <a:pt x="27" y="1"/>
                    </a:moveTo>
                    <a:cubicBezTo>
                      <a:pt x="24" y="1"/>
                      <a:pt x="22" y="1"/>
                      <a:pt x="20" y="2"/>
                    </a:cubicBezTo>
                    <a:cubicBezTo>
                      <a:pt x="0" y="9"/>
                      <a:pt x="0" y="29"/>
                      <a:pt x="0" y="48"/>
                    </a:cubicBezTo>
                    <a:cubicBezTo>
                      <a:pt x="47" y="82"/>
                      <a:pt x="106" y="101"/>
                      <a:pt x="166" y="121"/>
                    </a:cubicBezTo>
                    <a:cubicBezTo>
                      <a:pt x="117" y="72"/>
                      <a:pt x="57" y="1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7" name="Google Shape;2707;p38"/>
              <p:cNvSpPr/>
              <p:nvPr/>
            </p:nvSpPr>
            <p:spPr>
              <a:xfrm>
                <a:off x="3618006" y="2167107"/>
                <a:ext cx="127003" cy="97094"/>
              </a:xfrm>
              <a:custGeom>
                <a:rect b="b" l="l" r="r" t="t"/>
                <a:pathLst>
                  <a:path extrusionOk="0" h="2808" w="3673">
                    <a:moveTo>
                      <a:pt x="912" y="1"/>
                    </a:moveTo>
                    <a:cubicBezTo>
                      <a:pt x="401" y="1"/>
                      <a:pt x="34" y="454"/>
                      <a:pt x="21" y="946"/>
                    </a:cubicBezTo>
                    <a:cubicBezTo>
                      <a:pt x="1" y="1480"/>
                      <a:pt x="331" y="1936"/>
                      <a:pt x="754" y="2227"/>
                    </a:cubicBezTo>
                    <a:cubicBezTo>
                      <a:pt x="1203" y="2530"/>
                      <a:pt x="1757" y="2676"/>
                      <a:pt x="2286" y="2755"/>
                    </a:cubicBezTo>
                    <a:cubicBezTo>
                      <a:pt x="2505" y="2787"/>
                      <a:pt x="2731" y="2808"/>
                      <a:pt x="2956" y="2808"/>
                    </a:cubicBezTo>
                    <a:cubicBezTo>
                      <a:pt x="3198" y="2808"/>
                      <a:pt x="3440" y="2783"/>
                      <a:pt x="3672" y="2722"/>
                    </a:cubicBezTo>
                    <a:cubicBezTo>
                      <a:pt x="3454" y="2643"/>
                      <a:pt x="3250" y="2537"/>
                      <a:pt x="3065" y="2418"/>
                    </a:cubicBezTo>
                    <a:cubicBezTo>
                      <a:pt x="2886" y="2484"/>
                      <a:pt x="2702" y="2524"/>
                      <a:pt x="2517" y="2557"/>
                    </a:cubicBezTo>
                    <a:cubicBezTo>
                      <a:pt x="2432" y="2565"/>
                      <a:pt x="2345" y="2570"/>
                      <a:pt x="2257" y="2570"/>
                    </a:cubicBezTo>
                    <a:cubicBezTo>
                      <a:pt x="1480" y="2570"/>
                      <a:pt x="590" y="2228"/>
                      <a:pt x="371" y="1487"/>
                    </a:cubicBezTo>
                    <a:cubicBezTo>
                      <a:pt x="285" y="992"/>
                      <a:pt x="285" y="497"/>
                      <a:pt x="701" y="166"/>
                    </a:cubicBezTo>
                    <a:cubicBezTo>
                      <a:pt x="765" y="141"/>
                      <a:pt x="830" y="129"/>
                      <a:pt x="895" y="129"/>
                    </a:cubicBezTo>
                    <a:cubicBezTo>
                      <a:pt x="1248" y="129"/>
                      <a:pt x="1580" y="475"/>
                      <a:pt x="1440" y="827"/>
                    </a:cubicBezTo>
                    <a:cubicBezTo>
                      <a:pt x="1427" y="860"/>
                      <a:pt x="1388" y="886"/>
                      <a:pt x="1341" y="899"/>
                    </a:cubicBezTo>
                    <a:cubicBezTo>
                      <a:pt x="1302" y="930"/>
                      <a:pt x="1251" y="952"/>
                      <a:pt x="1201" y="952"/>
                    </a:cubicBezTo>
                    <a:cubicBezTo>
                      <a:pt x="1174" y="952"/>
                      <a:pt x="1148" y="946"/>
                      <a:pt x="1123" y="932"/>
                    </a:cubicBezTo>
                    <a:cubicBezTo>
                      <a:pt x="1110" y="926"/>
                      <a:pt x="1090" y="906"/>
                      <a:pt x="1071" y="886"/>
                    </a:cubicBezTo>
                    <a:cubicBezTo>
                      <a:pt x="1011" y="866"/>
                      <a:pt x="952" y="847"/>
                      <a:pt x="905" y="813"/>
                    </a:cubicBezTo>
                    <a:lnTo>
                      <a:pt x="905" y="813"/>
                    </a:lnTo>
                    <a:cubicBezTo>
                      <a:pt x="912" y="847"/>
                      <a:pt x="945" y="899"/>
                      <a:pt x="958" y="913"/>
                    </a:cubicBezTo>
                    <a:cubicBezTo>
                      <a:pt x="998" y="946"/>
                      <a:pt x="1051" y="965"/>
                      <a:pt x="1097" y="979"/>
                    </a:cubicBezTo>
                    <a:cubicBezTo>
                      <a:pt x="1116" y="981"/>
                      <a:pt x="1136" y="983"/>
                      <a:pt x="1155" y="983"/>
                    </a:cubicBezTo>
                    <a:cubicBezTo>
                      <a:pt x="1227" y="983"/>
                      <a:pt x="1298" y="964"/>
                      <a:pt x="1361" y="932"/>
                    </a:cubicBezTo>
                    <a:cubicBezTo>
                      <a:pt x="1572" y="820"/>
                      <a:pt x="1625" y="576"/>
                      <a:pt x="1520" y="364"/>
                    </a:cubicBezTo>
                    <a:cubicBezTo>
                      <a:pt x="1414" y="140"/>
                      <a:pt x="1189" y="8"/>
                      <a:pt x="945" y="1"/>
                    </a:cubicBezTo>
                    <a:cubicBezTo>
                      <a:pt x="934" y="1"/>
                      <a:pt x="923" y="1"/>
                      <a:pt x="9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38"/>
              <p:cNvSpPr/>
              <p:nvPr/>
            </p:nvSpPr>
            <p:spPr>
              <a:xfrm>
                <a:off x="3627826" y="2171533"/>
                <a:ext cx="96160" cy="84438"/>
              </a:xfrm>
              <a:custGeom>
                <a:rect b="b" l="l" r="r" t="t"/>
                <a:pathLst>
                  <a:path extrusionOk="0" h="2442" w="2781">
                    <a:moveTo>
                      <a:pt x="611" y="1"/>
                    </a:moveTo>
                    <a:cubicBezTo>
                      <a:pt x="546" y="1"/>
                      <a:pt x="481" y="13"/>
                      <a:pt x="417" y="38"/>
                    </a:cubicBezTo>
                    <a:cubicBezTo>
                      <a:pt x="1" y="369"/>
                      <a:pt x="1" y="864"/>
                      <a:pt x="87" y="1359"/>
                    </a:cubicBezTo>
                    <a:cubicBezTo>
                      <a:pt x="306" y="2100"/>
                      <a:pt x="1196" y="2442"/>
                      <a:pt x="1973" y="2442"/>
                    </a:cubicBezTo>
                    <a:cubicBezTo>
                      <a:pt x="2061" y="2442"/>
                      <a:pt x="2148" y="2437"/>
                      <a:pt x="2233" y="2429"/>
                    </a:cubicBezTo>
                    <a:cubicBezTo>
                      <a:pt x="2418" y="2396"/>
                      <a:pt x="2602" y="2356"/>
                      <a:pt x="2781" y="2290"/>
                    </a:cubicBezTo>
                    <a:cubicBezTo>
                      <a:pt x="2682" y="2224"/>
                      <a:pt x="2583" y="2151"/>
                      <a:pt x="2490" y="2072"/>
                    </a:cubicBezTo>
                    <a:cubicBezTo>
                      <a:pt x="2384" y="2091"/>
                      <a:pt x="2274" y="2099"/>
                      <a:pt x="2164" y="2099"/>
                    </a:cubicBezTo>
                    <a:cubicBezTo>
                      <a:pt x="1924" y="2099"/>
                      <a:pt x="1679" y="2060"/>
                      <a:pt x="1453" y="2006"/>
                    </a:cubicBezTo>
                    <a:cubicBezTo>
                      <a:pt x="1011" y="1894"/>
                      <a:pt x="595" y="1669"/>
                      <a:pt x="344" y="1273"/>
                    </a:cubicBezTo>
                    <a:cubicBezTo>
                      <a:pt x="219" y="1082"/>
                      <a:pt x="139" y="844"/>
                      <a:pt x="179" y="613"/>
                    </a:cubicBezTo>
                    <a:cubicBezTo>
                      <a:pt x="212" y="415"/>
                      <a:pt x="338" y="223"/>
                      <a:pt x="522" y="137"/>
                    </a:cubicBezTo>
                    <a:cubicBezTo>
                      <a:pt x="581" y="112"/>
                      <a:pt x="641" y="101"/>
                      <a:pt x="700" y="101"/>
                    </a:cubicBezTo>
                    <a:cubicBezTo>
                      <a:pt x="829" y="101"/>
                      <a:pt x="954" y="157"/>
                      <a:pt x="1044" y="256"/>
                    </a:cubicBezTo>
                    <a:cubicBezTo>
                      <a:pt x="1163" y="388"/>
                      <a:pt x="1216" y="606"/>
                      <a:pt x="1077" y="745"/>
                    </a:cubicBezTo>
                    <a:cubicBezTo>
                      <a:pt x="1070" y="752"/>
                      <a:pt x="1064" y="765"/>
                      <a:pt x="1057" y="771"/>
                    </a:cubicBezTo>
                    <a:cubicBezTo>
                      <a:pt x="1104" y="758"/>
                      <a:pt x="1143" y="732"/>
                      <a:pt x="1156" y="699"/>
                    </a:cubicBezTo>
                    <a:cubicBezTo>
                      <a:pt x="1296" y="347"/>
                      <a:pt x="964" y="1"/>
                      <a:pt x="6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38"/>
              <p:cNvSpPr/>
              <p:nvPr/>
            </p:nvSpPr>
            <p:spPr>
              <a:xfrm>
                <a:off x="3761157" y="2301855"/>
                <a:ext cx="52800" cy="37689"/>
              </a:xfrm>
              <a:custGeom>
                <a:rect b="b" l="l" r="r" t="t"/>
                <a:pathLst>
                  <a:path extrusionOk="0" h="1090" w="1527">
                    <a:moveTo>
                      <a:pt x="391" y="0"/>
                    </a:moveTo>
                    <a:cubicBezTo>
                      <a:pt x="100" y="172"/>
                      <a:pt x="1" y="568"/>
                      <a:pt x="212" y="858"/>
                    </a:cubicBezTo>
                    <a:cubicBezTo>
                      <a:pt x="331" y="1017"/>
                      <a:pt x="507" y="1090"/>
                      <a:pt x="689" y="1090"/>
                    </a:cubicBezTo>
                    <a:cubicBezTo>
                      <a:pt x="810" y="1090"/>
                      <a:pt x="933" y="1058"/>
                      <a:pt x="1044" y="997"/>
                    </a:cubicBezTo>
                    <a:cubicBezTo>
                      <a:pt x="1256" y="885"/>
                      <a:pt x="1407" y="700"/>
                      <a:pt x="1526" y="502"/>
                    </a:cubicBezTo>
                    <a:lnTo>
                      <a:pt x="1526" y="502"/>
                    </a:lnTo>
                    <a:cubicBezTo>
                      <a:pt x="1467" y="575"/>
                      <a:pt x="1407" y="647"/>
                      <a:pt x="1335" y="713"/>
                    </a:cubicBezTo>
                    <a:cubicBezTo>
                      <a:pt x="1232" y="806"/>
                      <a:pt x="1074" y="929"/>
                      <a:pt x="930" y="929"/>
                    </a:cubicBezTo>
                    <a:cubicBezTo>
                      <a:pt x="879" y="929"/>
                      <a:pt x="831" y="914"/>
                      <a:pt x="787" y="878"/>
                    </a:cubicBezTo>
                    <a:cubicBezTo>
                      <a:pt x="747" y="905"/>
                      <a:pt x="694" y="918"/>
                      <a:pt x="635" y="924"/>
                    </a:cubicBezTo>
                    <a:cubicBezTo>
                      <a:pt x="623" y="926"/>
                      <a:pt x="611" y="927"/>
                      <a:pt x="599" y="927"/>
                    </a:cubicBezTo>
                    <a:cubicBezTo>
                      <a:pt x="506" y="927"/>
                      <a:pt x="417" y="882"/>
                      <a:pt x="364" y="806"/>
                    </a:cubicBezTo>
                    <a:cubicBezTo>
                      <a:pt x="331" y="766"/>
                      <a:pt x="278" y="647"/>
                      <a:pt x="324" y="608"/>
                    </a:cubicBezTo>
                    <a:cubicBezTo>
                      <a:pt x="278" y="482"/>
                      <a:pt x="278" y="343"/>
                      <a:pt x="371" y="238"/>
                    </a:cubicBezTo>
                    <a:cubicBezTo>
                      <a:pt x="375" y="232"/>
                      <a:pt x="380" y="230"/>
                      <a:pt x="385" y="230"/>
                    </a:cubicBezTo>
                    <a:cubicBezTo>
                      <a:pt x="397" y="230"/>
                      <a:pt x="408" y="244"/>
                      <a:pt x="404" y="258"/>
                    </a:cubicBezTo>
                    <a:cubicBezTo>
                      <a:pt x="384" y="383"/>
                      <a:pt x="384" y="502"/>
                      <a:pt x="437" y="608"/>
                    </a:cubicBezTo>
                    <a:cubicBezTo>
                      <a:pt x="476" y="403"/>
                      <a:pt x="470" y="185"/>
                      <a:pt x="3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38"/>
              <p:cNvSpPr/>
              <p:nvPr/>
            </p:nvSpPr>
            <p:spPr>
              <a:xfrm>
                <a:off x="3802961" y="2244975"/>
                <a:ext cx="59854" cy="93878"/>
              </a:xfrm>
              <a:custGeom>
                <a:rect b="b" l="l" r="r" t="t"/>
                <a:pathLst>
                  <a:path extrusionOk="0" h="2715" w="1731">
                    <a:moveTo>
                      <a:pt x="1730" y="1"/>
                    </a:moveTo>
                    <a:cubicBezTo>
                      <a:pt x="1618" y="93"/>
                      <a:pt x="1499" y="186"/>
                      <a:pt x="1374" y="258"/>
                    </a:cubicBezTo>
                    <a:cubicBezTo>
                      <a:pt x="1314" y="298"/>
                      <a:pt x="1248" y="331"/>
                      <a:pt x="1176" y="364"/>
                    </a:cubicBezTo>
                    <a:cubicBezTo>
                      <a:pt x="1116" y="516"/>
                      <a:pt x="1050" y="668"/>
                      <a:pt x="1004" y="833"/>
                    </a:cubicBezTo>
                    <a:cubicBezTo>
                      <a:pt x="945" y="1024"/>
                      <a:pt x="892" y="1216"/>
                      <a:pt x="826" y="1401"/>
                    </a:cubicBezTo>
                    <a:cubicBezTo>
                      <a:pt x="674" y="1830"/>
                      <a:pt x="416" y="2431"/>
                      <a:pt x="0" y="2715"/>
                    </a:cubicBezTo>
                    <a:cubicBezTo>
                      <a:pt x="925" y="2398"/>
                      <a:pt x="1493" y="972"/>
                      <a:pt x="1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38"/>
              <p:cNvSpPr/>
              <p:nvPr/>
            </p:nvSpPr>
            <p:spPr>
              <a:xfrm>
                <a:off x="3778308" y="2289926"/>
                <a:ext cx="15318" cy="33194"/>
              </a:xfrm>
              <a:custGeom>
                <a:rect b="b" l="l" r="r" t="t"/>
                <a:pathLst>
                  <a:path extrusionOk="0" h="960" w="443">
                    <a:moveTo>
                      <a:pt x="185" y="0"/>
                    </a:moveTo>
                    <a:cubicBezTo>
                      <a:pt x="123" y="0"/>
                      <a:pt x="62" y="16"/>
                      <a:pt x="0" y="35"/>
                    </a:cubicBezTo>
                    <a:cubicBezTo>
                      <a:pt x="231" y="279"/>
                      <a:pt x="291" y="629"/>
                      <a:pt x="383" y="959"/>
                    </a:cubicBezTo>
                    <a:cubicBezTo>
                      <a:pt x="436" y="840"/>
                      <a:pt x="443" y="702"/>
                      <a:pt x="443" y="576"/>
                    </a:cubicBezTo>
                    <a:cubicBezTo>
                      <a:pt x="443" y="457"/>
                      <a:pt x="429" y="338"/>
                      <a:pt x="410" y="226"/>
                    </a:cubicBezTo>
                    <a:cubicBezTo>
                      <a:pt x="390" y="121"/>
                      <a:pt x="377" y="28"/>
                      <a:pt x="258" y="8"/>
                    </a:cubicBezTo>
                    <a:cubicBezTo>
                      <a:pt x="233" y="3"/>
                      <a:pt x="209" y="0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38"/>
              <p:cNvSpPr/>
              <p:nvPr/>
            </p:nvSpPr>
            <p:spPr>
              <a:xfrm>
                <a:off x="3759359" y="2233807"/>
                <a:ext cx="113933" cy="118808"/>
              </a:xfrm>
              <a:custGeom>
                <a:rect b="b" l="l" r="r" t="t"/>
                <a:pathLst>
                  <a:path extrusionOk="0" h="3436" w="3295">
                    <a:moveTo>
                      <a:pt x="3295" y="0"/>
                    </a:moveTo>
                    <a:cubicBezTo>
                      <a:pt x="3203" y="113"/>
                      <a:pt x="3097" y="225"/>
                      <a:pt x="2985" y="324"/>
                    </a:cubicBezTo>
                    <a:lnTo>
                      <a:pt x="2991" y="324"/>
                    </a:lnTo>
                    <a:cubicBezTo>
                      <a:pt x="2754" y="1295"/>
                      <a:pt x="2186" y="2721"/>
                      <a:pt x="1268" y="3038"/>
                    </a:cubicBezTo>
                    <a:cubicBezTo>
                      <a:pt x="1116" y="3143"/>
                      <a:pt x="945" y="3206"/>
                      <a:pt x="752" y="3206"/>
                    </a:cubicBezTo>
                    <a:cubicBezTo>
                      <a:pt x="726" y="3206"/>
                      <a:pt x="700" y="3205"/>
                      <a:pt x="674" y="3203"/>
                    </a:cubicBezTo>
                    <a:cubicBezTo>
                      <a:pt x="370" y="3170"/>
                      <a:pt x="112" y="2925"/>
                      <a:pt x="60" y="2622"/>
                    </a:cubicBezTo>
                    <a:cubicBezTo>
                      <a:pt x="13" y="2331"/>
                      <a:pt x="178" y="2027"/>
                      <a:pt x="443" y="1895"/>
                    </a:cubicBezTo>
                    <a:cubicBezTo>
                      <a:pt x="447" y="1894"/>
                      <a:pt x="452" y="1893"/>
                      <a:pt x="457" y="1893"/>
                    </a:cubicBezTo>
                    <a:cubicBezTo>
                      <a:pt x="471" y="1893"/>
                      <a:pt x="484" y="1900"/>
                      <a:pt x="489" y="1915"/>
                    </a:cubicBezTo>
                    <a:cubicBezTo>
                      <a:pt x="601" y="2173"/>
                      <a:pt x="634" y="2437"/>
                      <a:pt x="561" y="2708"/>
                    </a:cubicBezTo>
                    <a:cubicBezTo>
                      <a:pt x="555" y="2734"/>
                      <a:pt x="528" y="2747"/>
                      <a:pt x="509" y="2747"/>
                    </a:cubicBezTo>
                    <a:cubicBezTo>
                      <a:pt x="548" y="2780"/>
                      <a:pt x="594" y="2795"/>
                      <a:pt x="641" y="2795"/>
                    </a:cubicBezTo>
                    <a:cubicBezTo>
                      <a:pt x="688" y="2795"/>
                      <a:pt x="736" y="2780"/>
                      <a:pt x="779" y="2754"/>
                    </a:cubicBezTo>
                    <a:cubicBezTo>
                      <a:pt x="852" y="2714"/>
                      <a:pt x="898" y="2655"/>
                      <a:pt x="931" y="2582"/>
                    </a:cubicBezTo>
                    <a:cubicBezTo>
                      <a:pt x="839" y="2252"/>
                      <a:pt x="779" y="1902"/>
                      <a:pt x="548" y="1658"/>
                    </a:cubicBezTo>
                    <a:cubicBezTo>
                      <a:pt x="462" y="1691"/>
                      <a:pt x="383" y="1737"/>
                      <a:pt x="317" y="1790"/>
                    </a:cubicBezTo>
                    <a:cubicBezTo>
                      <a:pt x="277" y="1816"/>
                      <a:pt x="238" y="1849"/>
                      <a:pt x="205" y="1889"/>
                    </a:cubicBezTo>
                    <a:cubicBezTo>
                      <a:pt x="73" y="2100"/>
                      <a:pt x="13" y="2364"/>
                      <a:pt x="7" y="2615"/>
                    </a:cubicBezTo>
                    <a:cubicBezTo>
                      <a:pt x="0" y="2688"/>
                      <a:pt x="0" y="2760"/>
                      <a:pt x="7" y="2833"/>
                    </a:cubicBezTo>
                    <a:cubicBezTo>
                      <a:pt x="27" y="2945"/>
                      <a:pt x="66" y="3058"/>
                      <a:pt x="132" y="3150"/>
                    </a:cubicBezTo>
                    <a:cubicBezTo>
                      <a:pt x="282" y="3363"/>
                      <a:pt x="535" y="3436"/>
                      <a:pt x="791" y="3436"/>
                    </a:cubicBezTo>
                    <a:cubicBezTo>
                      <a:pt x="940" y="3436"/>
                      <a:pt x="1090" y="3411"/>
                      <a:pt x="1222" y="3374"/>
                    </a:cubicBezTo>
                    <a:cubicBezTo>
                      <a:pt x="1618" y="3262"/>
                      <a:pt x="1928" y="2992"/>
                      <a:pt x="2166" y="2668"/>
                    </a:cubicBezTo>
                    <a:cubicBezTo>
                      <a:pt x="2555" y="2146"/>
                      <a:pt x="2879" y="1559"/>
                      <a:pt x="3104" y="945"/>
                    </a:cubicBezTo>
                    <a:cubicBezTo>
                      <a:pt x="3117" y="813"/>
                      <a:pt x="3130" y="687"/>
                      <a:pt x="3150" y="562"/>
                    </a:cubicBezTo>
                    <a:cubicBezTo>
                      <a:pt x="3176" y="370"/>
                      <a:pt x="3229" y="179"/>
                      <a:pt x="3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38"/>
              <p:cNvSpPr/>
              <p:nvPr/>
            </p:nvSpPr>
            <p:spPr>
              <a:xfrm>
                <a:off x="3924640" y="2189963"/>
                <a:ext cx="138414" cy="158469"/>
              </a:xfrm>
              <a:custGeom>
                <a:rect b="b" l="l" r="r" t="t"/>
                <a:pathLst>
                  <a:path extrusionOk="0" h="4583" w="4003">
                    <a:moveTo>
                      <a:pt x="1" y="1"/>
                    </a:moveTo>
                    <a:cubicBezTo>
                      <a:pt x="331" y="1731"/>
                      <a:pt x="1242" y="3216"/>
                      <a:pt x="2807" y="4293"/>
                    </a:cubicBezTo>
                    <a:cubicBezTo>
                      <a:pt x="3076" y="4425"/>
                      <a:pt x="3392" y="4582"/>
                      <a:pt x="3666" y="4582"/>
                    </a:cubicBezTo>
                    <a:cubicBezTo>
                      <a:pt x="3789" y="4582"/>
                      <a:pt x="3904" y="4551"/>
                      <a:pt x="4002" y="4471"/>
                    </a:cubicBezTo>
                    <a:lnTo>
                      <a:pt x="3943" y="4471"/>
                    </a:lnTo>
                    <a:cubicBezTo>
                      <a:pt x="3031" y="4464"/>
                      <a:pt x="2378" y="3685"/>
                      <a:pt x="1856" y="3045"/>
                    </a:cubicBezTo>
                    <a:cubicBezTo>
                      <a:pt x="1750" y="2913"/>
                      <a:pt x="1645" y="2787"/>
                      <a:pt x="1539" y="2655"/>
                    </a:cubicBezTo>
                    <a:cubicBezTo>
                      <a:pt x="1519" y="2635"/>
                      <a:pt x="1493" y="2609"/>
                      <a:pt x="1486" y="2582"/>
                    </a:cubicBezTo>
                    <a:cubicBezTo>
                      <a:pt x="1315" y="2358"/>
                      <a:pt x="1150" y="2127"/>
                      <a:pt x="991" y="1889"/>
                    </a:cubicBezTo>
                    <a:lnTo>
                      <a:pt x="899" y="1750"/>
                    </a:lnTo>
                    <a:cubicBezTo>
                      <a:pt x="793" y="1579"/>
                      <a:pt x="694" y="1407"/>
                      <a:pt x="602" y="1235"/>
                    </a:cubicBezTo>
                    <a:cubicBezTo>
                      <a:pt x="417" y="899"/>
                      <a:pt x="232" y="542"/>
                      <a:pt x="139" y="172"/>
                    </a:cubicBezTo>
                    <a:lnTo>
                      <a:pt x="139" y="159"/>
                    </a:lnTo>
                    <a:cubicBezTo>
                      <a:pt x="120" y="106"/>
                      <a:pt x="106" y="53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38"/>
              <p:cNvSpPr/>
              <p:nvPr/>
            </p:nvSpPr>
            <p:spPr>
              <a:xfrm>
                <a:off x="3821218" y="2204139"/>
                <a:ext cx="72198" cy="225411"/>
              </a:xfrm>
              <a:custGeom>
                <a:rect b="b" l="l" r="r" t="t"/>
                <a:pathLst>
                  <a:path extrusionOk="0" h="6519" w="2088">
                    <a:moveTo>
                      <a:pt x="2001" y="0"/>
                    </a:moveTo>
                    <a:cubicBezTo>
                      <a:pt x="1948" y="165"/>
                      <a:pt x="1856" y="330"/>
                      <a:pt x="1757" y="469"/>
                    </a:cubicBezTo>
                    <a:cubicBezTo>
                      <a:pt x="1737" y="508"/>
                      <a:pt x="1717" y="541"/>
                      <a:pt x="1691" y="581"/>
                    </a:cubicBezTo>
                    <a:cubicBezTo>
                      <a:pt x="1612" y="825"/>
                      <a:pt x="1565" y="1089"/>
                      <a:pt x="1526" y="1347"/>
                    </a:cubicBezTo>
                    <a:cubicBezTo>
                      <a:pt x="1519" y="1420"/>
                      <a:pt x="1506" y="1492"/>
                      <a:pt x="1493" y="1572"/>
                    </a:cubicBezTo>
                    <a:cubicBezTo>
                      <a:pt x="1480" y="1717"/>
                      <a:pt x="1466" y="1862"/>
                      <a:pt x="1453" y="2007"/>
                    </a:cubicBezTo>
                    <a:cubicBezTo>
                      <a:pt x="1447" y="2027"/>
                      <a:pt x="1447" y="2040"/>
                      <a:pt x="1447" y="2060"/>
                    </a:cubicBezTo>
                    <a:cubicBezTo>
                      <a:pt x="1414" y="2654"/>
                      <a:pt x="1420" y="3255"/>
                      <a:pt x="1400" y="3850"/>
                    </a:cubicBezTo>
                    <a:cubicBezTo>
                      <a:pt x="1387" y="4325"/>
                      <a:pt x="1361" y="4807"/>
                      <a:pt x="1248" y="5276"/>
                    </a:cubicBezTo>
                    <a:cubicBezTo>
                      <a:pt x="1156" y="5659"/>
                      <a:pt x="984" y="6042"/>
                      <a:pt x="661" y="6293"/>
                    </a:cubicBezTo>
                    <a:cubicBezTo>
                      <a:pt x="470" y="6432"/>
                      <a:pt x="249" y="6511"/>
                      <a:pt x="27" y="6511"/>
                    </a:cubicBezTo>
                    <a:cubicBezTo>
                      <a:pt x="18" y="6511"/>
                      <a:pt x="9" y="6511"/>
                      <a:pt x="1" y="6511"/>
                    </a:cubicBezTo>
                    <a:lnTo>
                      <a:pt x="1" y="6511"/>
                    </a:lnTo>
                    <a:cubicBezTo>
                      <a:pt x="55" y="6516"/>
                      <a:pt x="109" y="6518"/>
                      <a:pt x="163" y="6518"/>
                    </a:cubicBezTo>
                    <a:cubicBezTo>
                      <a:pt x="650" y="6518"/>
                      <a:pt x="1121" y="6303"/>
                      <a:pt x="1341" y="5863"/>
                    </a:cubicBezTo>
                    <a:cubicBezTo>
                      <a:pt x="2087" y="3962"/>
                      <a:pt x="1757" y="1981"/>
                      <a:pt x="20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38"/>
              <p:cNvSpPr/>
              <p:nvPr/>
            </p:nvSpPr>
            <p:spPr>
              <a:xfrm>
                <a:off x="3767554" y="2363715"/>
                <a:ext cx="32918" cy="63035"/>
              </a:xfrm>
              <a:custGeom>
                <a:rect b="b" l="l" r="r" t="t"/>
                <a:pathLst>
                  <a:path extrusionOk="0" h="1823" w="952">
                    <a:moveTo>
                      <a:pt x="858" y="1"/>
                    </a:moveTo>
                    <a:cubicBezTo>
                      <a:pt x="790" y="1"/>
                      <a:pt x="722" y="11"/>
                      <a:pt x="655" y="33"/>
                    </a:cubicBezTo>
                    <a:cubicBezTo>
                      <a:pt x="159" y="185"/>
                      <a:pt x="1" y="826"/>
                      <a:pt x="21" y="1288"/>
                    </a:cubicBezTo>
                    <a:cubicBezTo>
                      <a:pt x="34" y="1493"/>
                      <a:pt x="93" y="1671"/>
                      <a:pt x="225" y="1823"/>
                    </a:cubicBezTo>
                    <a:cubicBezTo>
                      <a:pt x="206" y="1466"/>
                      <a:pt x="285" y="1110"/>
                      <a:pt x="338" y="753"/>
                    </a:cubicBezTo>
                    <a:cubicBezTo>
                      <a:pt x="390" y="443"/>
                      <a:pt x="635" y="100"/>
                      <a:pt x="952" y="7"/>
                    </a:cubicBezTo>
                    <a:cubicBezTo>
                      <a:pt x="920" y="3"/>
                      <a:pt x="889" y="1"/>
                      <a:pt x="8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38"/>
              <p:cNvSpPr/>
              <p:nvPr/>
            </p:nvSpPr>
            <p:spPr>
              <a:xfrm>
                <a:off x="3812781" y="2162128"/>
                <a:ext cx="47509" cy="69190"/>
              </a:xfrm>
              <a:custGeom>
                <a:rect b="b" l="l" r="r" t="t"/>
                <a:pathLst>
                  <a:path extrusionOk="0" h="2001" w="1374">
                    <a:moveTo>
                      <a:pt x="1374" y="0"/>
                    </a:moveTo>
                    <a:cubicBezTo>
                      <a:pt x="1334" y="33"/>
                      <a:pt x="1294" y="59"/>
                      <a:pt x="1261" y="86"/>
                    </a:cubicBezTo>
                    <a:cubicBezTo>
                      <a:pt x="1156" y="152"/>
                      <a:pt x="1050" y="205"/>
                      <a:pt x="938" y="238"/>
                    </a:cubicBezTo>
                    <a:cubicBezTo>
                      <a:pt x="951" y="291"/>
                      <a:pt x="951" y="350"/>
                      <a:pt x="944" y="403"/>
                    </a:cubicBezTo>
                    <a:cubicBezTo>
                      <a:pt x="931" y="502"/>
                      <a:pt x="898" y="601"/>
                      <a:pt x="865" y="693"/>
                    </a:cubicBezTo>
                    <a:cubicBezTo>
                      <a:pt x="839" y="759"/>
                      <a:pt x="812" y="819"/>
                      <a:pt x="786" y="885"/>
                    </a:cubicBezTo>
                    <a:cubicBezTo>
                      <a:pt x="720" y="1083"/>
                      <a:pt x="628" y="1268"/>
                      <a:pt x="509" y="1446"/>
                    </a:cubicBezTo>
                    <a:cubicBezTo>
                      <a:pt x="383" y="1644"/>
                      <a:pt x="231" y="1816"/>
                      <a:pt x="46" y="1968"/>
                    </a:cubicBezTo>
                    <a:cubicBezTo>
                      <a:pt x="33" y="1974"/>
                      <a:pt x="20" y="1988"/>
                      <a:pt x="0" y="2001"/>
                    </a:cubicBezTo>
                    <a:cubicBezTo>
                      <a:pt x="86" y="1974"/>
                      <a:pt x="165" y="1941"/>
                      <a:pt x="245" y="1908"/>
                    </a:cubicBezTo>
                    <a:cubicBezTo>
                      <a:pt x="819" y="1479"/>
                      <a:pt x="1182" y="667"/>
                      <a:pt x="1374" y="7"/>
                    </a:cubicBezTo>
                    <a:lnTo>
                      <a:pt x="1374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38"/>
              <p:cNvSpPr/>
              <p:nvPr/>
            </p:nvSpPr>
            <p:spPr>
              <a:xfrm>
                <a:off x="3682182" y="1986924"/>
                <a:ext cx="475371" cy="459016"/>
              </a:xfrm>
              <a:custGeom>
                <a:rect b="b" l="l" r="r" t="t"/>
                <a:pathLst>
                  <a:path extrusionOk="0" h="13275" w="13748">
                    <a:moveTo>
                      <a:pt x="3528" y="1"/>
                    </a:moveTo>
                    <a:cubicBezTo>
                      <a:pt x="3446" y="1"/>
                      <a:pt x="3363" y="6"/>
                      <a:pt x="3282" y="16"/>
                    </a:cubicBezTo>
                    <a:cubicBezTo>
                      <a:pt x="2978" y="49"/>
                      <a:pt x="2681" y="154"/>
                      <a:pt x="2424" y="320"/>
                    </a:cubicBezTo>
                    <a:cubicBezTo>
                      <a:pt x="2265" y="419"/>
                      <a:pt x="2120" y="544"/>
                      <a:pt x="1994" y="689"/>
                    </a:cubicBezTo>
                    <a:cubicBezTo>
                      <a:pt x="1664" y="1066"/>
                      <a:pt x="1519" y="1554"/>
                      <a:pt x="1526" y="2050"/>
                    </a:cubicBezTo>
                    <a:cubicBezTo>
                      <a:pt x="1539" y="3073"/>
                      <a:pt x="2146" y="4136"/>
                      <a:pt x="2985" y="4710"/>
                    </a:cubicBezTo>
                    <a:cubicBezTo>
                      <a:pt x="3209" y="4862"/>
                      <a:pt x="3454" y="4981"/>
                      <a:pt x="3711" y="5060"/>
                    </a:cubicBezTo>
                    <a:cubicBezTo>
                      <a:pt x="3906" y="5120"/>
                      <a:pt x="4116" y="5169"/>
                      <a:pt x="4327" y="5169"/>
                    </a:cubicBezTo>
                    <a:cubicBezTo>
                      <a:pt x="4395" y="5169"/>
                      <a:pt x="4463" y="5164"/>
                      <a:pt x="4530" y="5153"/>
                    </a:cubicBezTo>
                    <a:cubicBezTo>
                      <a:pt x="4768" y="5120"/>
                      <a:pt x="4972" y="4975"/>
                      <a:pt x="5144" y="4816"/>
                    </a:cubicBezTo>
                    <a:cubicBezTo>
                      <a:pt x="5316" y="4658"/>
                      <a:pt x="5514" y="4446"/>
                      <a:pt x="5540" y="4209"/>
                    </a:cubicBezTo>
                    <a:cubicBezTo>
                      <a:pt x="5550" y="4152"/>
                      <a:pt x="5599" y="4122"/>
                      <a:pt x="5644" y="4122"/>
                    </a:cubicBezTo>
                    <a:cubicBezTo>
                      <a:pt x="5687" y="4122"/>
                      <a:pt x="5725" y="4150"/>
                      <a:pt x="5718" y="4209"/>
                    </a:cubicBezTo>
                    <a:cubicBezTo>
                      <a:pt x="5705" y="4328"/>
                      <a:pt x="5666" y="4440"/>
                      <a:pt x="5613" y="4545"/>
                    </a:cubicBezTo>
                    <a:cubicBezTo>
                      <a:pt x="5501" y="4750"/>
                      <a:pt x="5336" y="4928"/>
                      <a:pt x="5144" y="5067"/>
                    </a:cubicBezTo>
                    <a:cubicBezTo>
                      <a:pt x="4959" y="5734"/>
                      <a:pt x="4596" y="6546"/>
                      <a:pt x="4022" y="6975"/>
                    </a:cubicBezTo>
                    <a:cubicBezTo>
                      <a:pt x="4160" y="6916"/>
                      <a:pt x="4299" y="6843"/>
                      <a:pt x="4431" y="6764"/>
                    </a:cubicBezTo>
                    <a:cubicBezTo>
                      <a:pt x="4695" y="6599"/>
                      <a:pt x="4926" y="6421"/>
                      <a:pt x="5025" y="6110"/>
                    </a:cubicBezTo>
                    <a:cubicBezTo>
                      <a:pt x="5170" y="5648"/>
                      <a:pt x="5104" y="5034"/>
                      <a:pt x="5606" y="4770"/>
                    </a:cubicBezTo>
                    <a:cubicBezTo>
                      <a:pt x="5609" y="4768"/>
                      <a:pt x="5613" y="4767"/>
                      <a:pt x="5616" y="4767"/>
                    </a:cubicBezTo>
                    <a:cubicBezTo>
                      <a:pt x="5633" y="4767"/>
                      <a:pt x="5649" y="4792"/>
                      <a:pt x="5633" y="4803"/>
                    </a:cubicBezTo>
                    <a:cubicBezTo>
                      <a:pt x="5520" y="4895"/>
                      <a:pt x="5435" y="5001"/>
                      <a:pt x="5382" y="5120"/>
                    </a:cubicBezTo>
                    <a:cubicBezTo>
                      <a:pt x="5527" y="5767"/>
                      <a:pt x="5507" y="6546"/>
                      <a:pt x="4953" y="6942"/>
                    </a:cubicBezTo>
                    <a:cubicBezTo>
                      <a:pt x="4404" y="7412"/>
                      <a:pt x="3671" y="7678"/>
                      <a:pt x="2945" y="7678"/>
                    </a:cubicBezTo>
                    <a:cubicBezTo>
                      <a:pt x="2141" y="7678"/>
                      <a:pt x="1346" y="7351"/>
                      <a:pt x="826" y="6612"/>
                    </a:cubicBezTo>
                    <a:cubicBezTo>
                      <a:pt x="647" y="6348"/>
                      <a:pt x="614" y="6064"/>
                      <a:pt x="680" y="5787"/>
                    </a:cubicBezTo>
                    <a:cubicBezTo>
                      <a:pt x="614" y="5536"/>
                      <a:pt x="634" y="5265"/>
                      <a:pt x="806" y="5047"/>
                    </a:cubicBezTo>
                    <a:cubicBezTo>
                      <a:pt x="935" y="4881"/>
                      <a:pt x="1136" y="4788"/>
                      <a:pt x="1335" y="4788"/>
                    </a:cubicBezTo>
                    <a:cubicBezTo>
                      <a:pt x="1493" y="4788"/>
                      <a:pt x="1650" y="4846"/>
                      <a:pt x="1770" y="4975"/>
                    </a:cubicBezTo>
                    <a:cubicBezTo>
                      <a:pt x="1895" y="5120"/>
                      <a:pt x="1955" y="5338"/>
                      <a:pt x="1869" y="5523"/>
                    </a:cubicBezTo>
                    <a:cubicBezTo>
                      <a:pt x="1808" y="5650"/>
                      <a:pt x="1673" y="5745"/>
                      <a:pt x="1529" y="5745"/>
                    </a:cubicBezTo>
                    <a:cubicBezTo>
                      <a:pt x="1502" y="5745"/>
                      <a:pt x="1474" y="5741"/>
                      <a:pt x="1446" y="5734"/>
                    </a:cubicBezTo>
                    <a:cubicBezTo>
                      <a:pt x="1308" y="5694"/>
                      <a:pt x="1202" y="5549"/>
                      <a:pt x="1222" y="5404"/>
                    </a:cubicBezTo>
                    <a:lnTo>
                      <a:pt x="1222" y="5404"/>
                    </a:lnTo>
                    <a:cubicBezTo>
                      <a:pt x="1156" y="5483"/>
                      <a:pt x="1129" y="5589"/>
                      <a:pt x="1162" y="5694"/>
                    </a:cubicBezTo>
                    <a:cubicBezTo>
                      <a:pt x="1198" y="5788"/>
                      <a:pt x="1306" y="5814"/>
                      <a:pt x="1399" y="5814"/>
                    </a:cubicBezTo>
                    <a:cubicBezTo>
                      <a:pt x="1411" y="5814"/>
                      <a:pt x="1422" y="5814"/>
                      <a:pt x="1433" y="5813"/>
                    </a:cubicBezTo>
                    <a:cubicBezTo>
                      <a:pt x="1737" y="5807"/>
                      <a:pt x="2008" y="5608"/>
                      <a:pt x="2087" y="5311"/>
                    </a:cubicBezTo>
                    <a:cubicBezTo>
                      <a:pt x="2199" y="4851"/>
                      <a:pt x="1771" y="4549"/>
                      <a:pt x="1357" y="4549"/>
                    </a:cubicBezTo>
                    <a:cubicBezTo>
                      <a:pt x="1332" y="4549"/>
                      <a:pt x="1306" y="4550"/>
                      <a:pt x="1281" y="4552"/>
                    </a:cubicBezTo>
                    <a:cubicBezTo>
                      <a:pt x="892" y="4578"/>
                      <a:pt x="575" y="4882"/>
                      <a:pt x="410" y="5219"/>
                    </a:cubicBezTo>
                    <a:cubicBezTo>
                      <a:pt x="0" y="6051"/>
                      <a:pt x="575" y="6995"/>
                      <a:pt x="1268" y="7464"/>
                    </a:cubicBezTo>
                    <a:cubicBezTo>
                      <a:pt x="1804" y="7828"/>
                      <a:pt x="2460" y="7991"/>
                      <a:pt x="3108" y="7991"/>
                    </a:cubicBezTo>
                    <a:cubicBezTo>
                      <a:pt x="3307" y="7991"/>
                      <a:pt x="3504" y="7975"/>
                      <a:pt x="3698" y="7946"/>
                    </a:cubicBezTo>
                    <a:cubicBezTo>
                      <a:pt x="4173" y="7873"/>
                      <a:pt x="4642" y="7728"/>
                      <a:pt x="5038" y="7451"/>
                    </a:cubicBezTo>
                    <a:cubicBezTo>
                      <a:pt x="5283" y="7286"/>
                      <a:pt x="5494" y="7068"/>
                      <a:pt x="5659" y="6823"/>
                    </a:cubicBezTo>
                    <a:cubicBezTo>
                      <a:pt x="5692" y="6757"/>
                      <a:pt x="5732" y="6691"/>
                      <a:pt x="5765" y="6625"/>
                    </a:cubicBezTo>
                    <a:lnTo>
                      <a:pt x="5785" y="6625"/>
                    </a:lnTo>
                    <a:cubicBezTo>
                      <a:pt x="5818" y="6559"/>
                      <a:pt x="5851" y="6500"/>
                      <a:pt x="5884" y="6434"/>
                    </a:cubicBezTo>
                    <a:cubicBezTo>
                      <a:pt x="5886" y="6427"/>
                      <a:pt x="5891" y="6424"/>
                      <a:pt x="5895" y="6424"/>
                    </a:cubicBezTo>
                    <a:cubicBezTo>
                      <a:pt x="5905" y="6424"/>
                      <a:pt x="5914" y="6434"/>
                      <a:pt x="5910" y="6447"/>
                    </a:cubicBezTo>
                    <a:cubicBezTo>
                      <a:pt x="5870" y="6546"/>
                      <a:pt x="5824" y="6652"/>
                      <a:pt x="5778" y="6751"/>
                    </a:cubicBezTo>
                    <a:cubicBezTo>
                      <a:pt x="5877" y="6612"/>
                      <a:pt x="5969" y="6447"/>
                      <a:pt x="6022" y="6282"/>
                    </a:cubicBezTo>
                    <a:lnTo>
                      <a:pt x="6022" y="6282"/>
                    </a:lnTo>
                    <a:cubicBezTo>
                      <a:pt x="5778" y="8263"/>
                      <a:pt x="6108" y="10244"/>
                      <a:pt x="5362" y="12145"/>
                    </a:cubicBezTo>
                    <a:cubicBezTo>
                      <a:pt x="5141" y="12580"/>
                      <a:pt x="4668" y="12800"/>
                      <a:pt x="4180" y="12800"/>
                    </a:cubicBezTo>
                    <a:cubicBezTo>
                      <a:pt x="4127" y="12800"/>
                      <a:pt x="4074" y="12798"/>
                      <a:pt x="4022" y="12793"/>
                    </a:cubicBezTo>
                    <a:cubicBezTo>
                      <a:pt x="3909" y="12793"/>
                      <a:pt x="3804" y="12773"/>
                      <a:pt x="3691" y="12726"/>
                    </a:cubicBezTo>
                    <a:cubicBezTo>
                      <a:pt x="3388" y="12608"/>
                      <a:pt x="3137" y="12363"/>
                      <a:pt x="3038" y="12053"/>
                    </a:cubicBezTo>
                    <a:cubicBezTo>
                      <a:pt x="2945" y="11762"/>
                      <a:pt x="2991" y="11307"/>
                      <a:pt x="3335" y="11208"/>
                    </a:cubicBezTo>
                    <a:cubicBezTo>
                      <a:pt x="3363" y="11200"/>
                      <a:pt x="3391" y="11196"/>
                      <a:pt x="3420" y="11196"/>
                    </a:cubicBezTo>
                    <a:cubicBezTo>
                      <a:pt x="3637" y="11196"/>
                      <a:pt x="3861" y="11402"/>
                      <a:pt x="3843" y="11624"/>
                    </a:cubicBezTo>
                    <a:cubicBezTo>
                      <a:pt x="3837" y="11778"/>
                      <a:pt x="3699" y="11895"/>
                      <a:pt x="3546" y="11895"/>
                    </a:cubicBezTo>
                    <a:cubicBezTo>
                      <a:pt x="3541" y="11895"/>
                      <a:pt x="3537" y="11895"/>
                      <a:pt x="3533" y="11895"/>
                    </a:cubicBezTo>
                    <a:cubicBezTo>
                      <a:pt x="3328" y="11881"/>
                      <a:pt x="3322" y="11663"/>
                      <a:pt x="3361" y="11505"/>
                    </a:cubicBezTo>
                    <a:cubicBezTo>
                      <a:pt x="3367" y="11478"/>
                      <a:pt x="3386" y="11467"/>
                      <a:pt x="3406" y="11467"/>
                    </a:cubicBezTo>
                    <a:cubicBezTo>
                      <a:pt x="3436" y="11467"/>
                      <a:pt x="3468" y="11492"/>
                      <a:pt x="3460" y="11531"/>
                    </a:cubicBezTo>
                    <a:cubicBezTo>
                      <a:pt x="3434" y="11604"/>
                      <a:pt x="3401" y="11736"/>
                      <a:pt x="3480" y="11789"/>
                    </a:cubicBezTo>
                    <a:cubicBezTo>
                      <a:pt x="3495" y="11800"/>
                      <a:pt x="3512" y="11804"/>
                      <a:pt x="3530" y="11804"/>
                    </a:cubicBezTo>
                    <a:cubicBezTo>
                      <a:pt x="3567" y="11804"/>
                      <a:pt x="3607" y="11785"/>
                      <a:pt x="3639" y="11762"/>
                    </a:cubicBezTo>
                    <a:cubicBezTo>
                      <a:pt x="3810" y="11630"/>
                      <a:pt x="3678" y="11386"/>
                      <a:pt x="3506" y="11327"/>
                    </a:cubicBezTo>
                    <a:cubicBezTo>
                      <a:pt x="3476" y="11315"/>
                      <a:pt x="3445" y="11310"/>
                      <a:pt x="3416" y="11310"/>
                    </a:cubicBezTo>
                    <a:cubicBezTo>
                      <a:pt x="3265" y="11310"/>
                      <a:pt x="3142" y="11453"/>
                      <a:pt x="3104" y="11597"/>
                    </a:cubicBezTo>
                    <a:cubicBezTo>
                      <a:pt x="3091" y="11657"/>
                      <a:pt x="3084" y="11716"/>
                      <a:pt x="3084" y="11776"/>
                    </a:cubicBezTo>
                    <a:lnTo>
                      <a:pt x="3091" y="11789"/>
                    </a:lnTo>
                    <a:cubicBezTo>
                      <a:pt x="3084" y="11802"/>
                      <a:pt x="3084" y="11822"/>
                      <a:pt x="3084" y="11835"/>
                    </a:cubicBezTo>
                    <a:cubicBezTo>
                      <a:pt x="3091" y="11875"/>
                      <a:pt x="3097" y="11914"/>
                      <a:pt x="3110" y="11954"/>
                    </a:cubicBezTo>
                    <a:cubicBezTo>
                      <a:pt x="3137" y="12033"/>
                      <a:pt x="3196" y="12106"/>
                      <a:pt x="3269" y="12152"/>
                    </a:cubicBezTo>
                    <a:cubicBezTo>
                      <a:pt x="3328" y="12192"/>
                      <a:pt x="3391" y="12206"/>
                      <a:pt x="3454" y="12206"/>
                    </a:cubicBezTo>
                    <a:cubicBezTo>
                      <a:pt x="3518" y="12206"/>
                      <a:pt x="3582" y="12192"/>
                      <a:pt x="3645" y="12172"/>
                    </a:cubicBezTo>
                    <a:cubicBezTo>
                      <a:pt x="3870" y="12093"/>
                      <a:pt x="4008" y="11868"/>
                      <a:pt x="4022" y="11637"/>
                    </a:cubicBezTo>
                    <a:cubicBezTo>
                      <a:pt x="4041" y="11426"/>
                      <a:pt x="3969" y="11214"/>
                      <a:pt x="3804" y="11076"/>
                    </a:cubicBezTo>
                    <a:cubicBezTo>
                      <a:pt x="3691" y="10977"/>
                      <a:pt x="3559" y="10924"/>
                      <a:pt x="3421" y="10904"/>
                    </a:cubicBezTo>
                    <a:cubicBezTo>
                      <a:pt x="3104" y="10997"/>
                      <a:pt x="2859" y="11340"/>
                      <a:pt x="2807" y="11650"/>
                    </a:cubicBezTo>
                    <a:cubicBezTo>
                      <a:pt x="2754" y="12007"/>
                      <a:pt x="2675" y="12357"/>
                      <a:pt x="2694" y="12713"/>
                    </a:cubicBezTo>
                    <a:lnTo>
                      <a:pt x="2714" y="12740"/>
                    </a:lnTo>
                    <a:cubicBezTo>
                      <a:pt x="2840" y="12865"/>
                      <a:pt x="2998" y="12964"/>
                      <a:pt x="3163" y="13037"/>
                    </a:cubicBezTo>
                    <a:cubicBezTo>
                      <a:pt x="3473" y="13182"/>
                      <a:pt x="3837" y="13275"/>
                      <a:pt x="4187" y="13275"/>
                    </a:cubicBezTo>
                    <a:cubicBezTo>
                      <a:pt x="4609" y="13275"/>
                      <a:pt x="5019" y="13083"/>
                      <a:pt x="5336" y="12812"/>
                    </a:cubicBezTo>
                    <a:cubicBezTo>
                      <a:pt x="5501" y="12674"/>
                      <a:pt x="5646" y="12509"/>
                      <a:pt x="5752" y="12317"/>
                    </a:cubicBezTo>
                    <a:cubicBezTo>
                      <a:pt x="5870" y="12099"/>
                      <a:pt x="5956" y="11861"/>
                      <a:pt x="6022" y="11617"/>
                    </a:cubicBezTo>
                    <a:cubicBezTo>
                      <a:pt x="6167" y="11135"/>
                      <a:pt x="6240" y="10620"/>
                      <a:pt x="6280" y="10118"/>
                    </a:cubicBezTo>
                    <a:cubicBezTo>
                      <a:pt x="6366" y="9121"/>
                      <a:pt x="6313" y="8085"/>
                      <a:pt x="6564" y="7107"/>
                    </a:cubicBezTo>
                    <a:cubicBezTo>
                      <a:pt x="6458" y="6856"/>
                      <a:pt x="6379" y="6592"/>
                      <a:pt x="6346" y="6328"/>
                    </a:cubicBezTo>
                    <a:cubicBezTo>
                      <a:pt x="6346" y="6320"/>
                      <a:pt x="6353" y="6314"/>
                      <a:pt x="6361" y="6314"/>
                    </a:cubicBezTo>
                    <a:cubicBezTo>
                      <a:pt x="6365" y="6314"/>
                      <a:pt x="6370" y="6317"/>
                      <a:pt x="6372" y="6322"/>
                    </a:cubicBezTo>
                    <a:cubicBezTo>
                      <a:pt x="6537" y="6685"/>
                      <a:pt x="6663" y="7061"/>
                      <a:pt x="6834" y="7418"/>
                    </a:cubicBezTo>
                    <a:cubicBezTo>
                      <a:pt x="7006" y="7781"/>
                      <a:pt x="7211" y="8118"/>
                      <a:pt x="7435" y="8454"/>
                    </a:cubicBezTo>
                    <a:cubicBezTo>
                      <a:pt x="7831" y="9042"/>
                      <a:pt x="8313" y="9577"/>
                      <a:pt x="8868" y="10019"/>
                    </a:cubicBezTo>
                    <a:cubicBezTo>
                      <a:pt x="9418" y="10449"/>
                      <a:pt x="10082" y="10794"/>
                      <a:pt x="10792" y="10794"/>
                    </a:cubicBezTo>
                    <a:cubicBezTo>
                      <a:pt x="10824" y="10794"/>
                      <a:pt x="10856" y="10793"/>
                      <a:pt x="10889" y="10792"/>
                    </a:cubicBezTo>
                    <a:cubicBezTo>
                      <a:pt x="11074" y="10785"/>
                      <a:pt x="11272" y="10739"/>
                      <a:pt x="11417" y="10607"/>
                    </a:cubicBezTo>
                    <a:cubicBezTo>
                      <a:pt x="11536" y="10501"/>
                      <a:pt x="11595" y="10349"/>
                      <a:pt x="11628" y="10198"/>
                    </a:cubicBezTo>
                    <a:cubicBezTo>
                      <a:pt x="11694" y="9887"/>
                      <a:pt x="11674" y="9484"/>
                      <a:pt x="11523" y="9207"/>
                    </a:cubicBezTo>
                    <a:cubicBezTo>
                      <a:pt x="11435" y="9057"/>
                      <a:pt x="11288" y="8942"/>
                      <a:pt x="11109" y="8942"/>
                    </a:cubicBezTo>
                    <a:cubicBezTo>
                      <a:pt x="11100" y="8942"/>
                      <a:pt x="11090" y="8942"/>
                      <a:pt x="11080" y="8943"/>
                    </a:cubicBezTo>
                    <a:cubicBezTo>
                      <a:pt x="10895" y="8956"/>
                      <a:pt x="10803" y="9115"/>
                      <a:pt x="10790" y="9293"/>
                    </a:cubicBezTo>
                    <a:cubicBezTo>
                      <a:pt x="10776" y="9432"/>
                      <a:pt x="10796" y="9597"/>
                      <a:pt x="10849" y="9735"/>
                    </a:cubicBezTo>
                    <a:cubicBezTo>
                      <a:pt x="10875" y="9808"/>
                      <a:pt x="10922" y="9874"/>
                      <a:pt x="10994" y="9907"/>
                    </a:cubicBezTo>
                    <a:cubicBezTo>
                      <a:pt x="11021" y="9919"/>
                      <a:pt x="11052" y="9926"/>
                      <a:pt x="11084" y="9926"/>
                    </a:cubicBezTo>
                    <a:cubicBezTo>
                      <a:pt x="11107" y="9926"/>
                      <a:pt x="11131" y="9922"/>
                      <a:pt x="11153" y="9914"/>
                    </a:cubicBezTo>
                    <a:cubicBezTo>
                      <a:pt x="11140" y="9722"/>
                      <a:pt x="11060" y="9550"/>
                      <a:pt x="10922" y="9412"/>
                    </a:cubicBezTo>
                    <a:cubicBezTo>
                      <a:pt x="10886" y="9376"/>
                      <a:pt x="10921" y="9322"/>
                      <a:pt x="10962" y="9322"/>
                    </a:cubicBezTo>
                    <a:cubicBezTo>
                      <a:pt x="10975" y="9322"/>
                      <a:pt x="10988" y="9327"/>
                      <a:pt x="11001" y="9339"/>
                    </a:cubicBezTo>
                    <a:cubicBezTo>
                      <a:pt x="11159" y="9498"/>
                      <a:pt x="11258" y="9709"/>
                      <a:pt x="11265" y="9933"/>
                    </a:cubicBezTo>
                    <a:cubicBezTo>
                      <a:pt x="11272" y="10032"/>
                      <a:pt x="11265" y="10158"/>
                      <a:pt x="11206" y="10237"/>
                    </a:cubicBezTo>
                    <a:cubicBezTo>
                      <a:pt x="11159" y="10303"/>
                      <a:pt x="11087" y="10330"/>
                      <a:pt x="11014" y="10336"/>
                    </a:cubicBezTo>
                    <a:cubicBezTo>
                      <a:pt x="10914" y="10419"/>
                      <a:pt x="10798" y="10452"/>
                      <a:pt x="10673" y="10452"/>
                    </a:cubicBezTo>
                    <a:cubicBezTo>
                      <a:pt x="10400" y="10452"/>
                      <a:pt x="10086" y="10296"/>
                      <a:pt x="9819" y="10165"/>
                    </a:cubicBezTo>
                    <a:cubicBezTo>
                      <a:pt x="8254" y="9088"/>
                      <a:pt x="7343" y="7603"/>
                      <a:pt x="7013" y="5873"/>
                    </a:cubicBezTo>
                    <a:lnTo>
                      <a:pt x="7105" y="5873"/>
                    </a:lnTo>
                    <a:lnTo>
                      <a:pt x="7105" y="5859"/>
                    </a:lnTo>
                    <a:cubicBezTo>
                      <a:pt x="7105" y="5853"/>
                      <a:pt x="7105" y="5846"/>
                      <a:pt x="7112" y="5840"/>
                    </a:cubicBezTo>
                    <a:cubicBezTo>
                      <a:pt x="7099" y="5807"/>
                      <a:pt x="7092" y="5767"/>
                      <a:pt x="7085" y="5734"/>
                    </a:cubicBezTo>
                    <a:cubicBezTo>
                      <a:pt x="7081" y="5721"/>
                      <a:pt x="7091" y="5714"/>
                      <a:pt x="7100" y="5714"/>
                    </a:cubicBezTo>
                    <a:cubicBezTo>
                      <a:pt x="7105" y="5714"/>
                      <a:pt x="7109" y="5716"/>
                      <a:pt x="7112" y="5721"/>
                    </a:cubicBezTo>
                    <a:cubicBezTo>
                      <a:pt x="7237" y="5919"/>
                      <a:pt x="7316" y="6150"/>
                      <a:pt x="7448" y="6348"/>
                    </a:cubicBezTo>
                    <a:cubicBezTo>
                      <a:pt x="7594" y="6559"/>
                      <a:pt x="7785" y="6718"/>
                      <a:pt x="8010" y="6843"/>
                    </a:cubicBezTo>
                    <a:cubicBezTo>
                      <a:pt x="8432" y="7074"/>
                      <a:pt x="8848" y="7272"/>
                      <a:pt x="9330" y="7332"/>
                    </a:cubicBezTo>
                    <a:cubicBezTo>
                      <a:pt x="9691" y="7373"/>
                      <a:pt x="10060" y="7406"/>
                      <a:pt x="10428" y="7406"/>
                    </a:cubicBezTo>
                    <a:cubicBezTo>
                      <a:pt x="10531" y="7406"/>
                      <a:pt x="10634" y="7404"/>
                      <a:pt x="10737" y="7398"/>
                    </a:cubicBezTo>
                    <a:cubicBezTo>
                      <a:pt x="10908" y="7385"/>
                      <a:pt x="11074" y="7365"/>
                      <a:pt x="11239" y="7325"/>
                    </a:cubicBezTo>
                    <a:cubicBezTo>
                      <a:pt x="11404" y="7279"/>
                      <a:pt x="11569" y="7226"/>
                      <a:pt x="11734" y="7154"/>
                    </a:cubicBezTo>
                    <a:cubicBezTo>
                      <a:pt x="11853" y="7101"/>
                      <a:pt x="11965" y="7048"/>
                      <a:pt x="12077" y="6982"/>
                    </a:cubicBezTo>
                    <a:cubicBezTo>
                      <a:pt x="12440" y="6757"/>
                      <a:pt x="12764" y="6473"/>
                      <a:pt x="13081" y="6190"/>
                    </a:cubicBezTo>
                    <a:lnTo>
                      <a:pt x="13101" y="6176"/>
                    </a:lnTo>
                    <a:cubicBezTo>
                      <a:pt x="13226" y="6038"/>
                      <a:pt x="13345" y="5892"/>
                      <a:pt x="13451" y="5741"/>
                    </a:cubicBezTo>
                    <a:cubicBezTo>
                      <a:pt x="13556" y="5589"/>
                      <a:pt x="13668" y="5430"/>
                      <a:pt x="13708" y="5245"/>
                    </a:cubicBezTo>
                    <a:cubicBezTo>
                      <a:pt x="13748" y="5054"/>
                      <a:pt x="13682" y="4869"/>
                      <a:pt x="13576" y="4717"/>
                    </a:cubicBezTo>
                    <a:cubicBezTo>
                      <a:pt x="13425" y="4493"/>
                      <a:pt x="13175" y="4331"/>
                      <a:pt x="12911" y="4331"/>
                    </a:cubicBezTo>
                    <a:cubicBezTo>
                      <a:pt x="12840" y="4331"/>
                      <a:pt x="12769" y="4342"/>
                      <a:pt x="12698" y="4367"/>
                    </a:cubicBezTo>
                    <a:cubicBezTo>
                      <a:pt x="12605" y="4400"/>
                      <a:pt x="12520" y="4453"/>
                      <a:pt x="12447" y="4526"/>
                    </a:cubicBezTo>
                    <a:cubicBezTo>
                      <a:pt x="12394" y="4697"/>
                      <a:pt x="12401" y="4889"/>
                      <a:pt x="12460" y="5047"/>
                    </a:cubicBezTo>
                    <a:cubicBezTo>
                      <a:pt x="12513" y="5140"/>
                      <a:pt x="12619" y="5212"/>
                      <a:pt x="12744" y="5252"/>
                    </a:cubicBezTo>
                    <a:cubicBezTo>
                      <a:pt x="12777" y="5245"/>
                      <a:pt x="12810" y="5232"/>
                      <a:pt x="12836" y="5206"/>
                    </a:cubicBezTo>
                    <a:cubicBezTo>
                      <a:pt x="12896" y="5166"/>
                      <a:pt x="12896" y="5120"/>
                      <a:pt x="12823" y="5100"/>
                    </a:cubicBezTo>
                    <a:cubicBezTo>
                      <a:pt x="12797" y="5087"/>
                      <a:pt x="12770" y="5087"/>
                      <a:pt x="12737" y="5080"/>
                    </a:cubicBezTo>
                    <a:cubicBezTo>
                      <a:pt x="12691" y="5060"/>
                      <a:pt x="12645" y="5021"/>
                      <a:pt x="12619" y="4981"/>
                    </a:cubicBezTo>
                    <a:cubicBezTo>
                      <a:pt x="12447" y="4744"/>
                      <a:pt x="12625" y="4440"/>
                      <a:pt x="12903" y="4433"/>
                    </a:cubicBezTo>
                    <a:cubicBezTo>
                      <a:pt x="12909" y="4433"/>
                      <a:pt x="12915" y="4433"/>
                      <a:pt x="12921" y="4433"/>
                    </a:cubicBezTo>
                    <a:cubicBezTo>
                      <a:pt x="13246" y="4433"/>
                      <a:pt x="13423" y="4769"/>
                      <a:pt x="13385" y="5060"/>
                    </a:cubicBezTo>
                    <a:cubicBezTo>
                      <a:pt x="13358" y="5245"/>
                      <a:pt x="13272" y="5417"/>
                      <a:pt x="13160" y="5569"/>
                    </a:cubicBezTo>
                    <a:cubicBezTo>
                      <a:pt x="13061" y="5708"/>
                      <a:pt x="12936" y="5833"/>
                      <a:pt x="12817" y="5945"/>
                    </a:cubicBezTo>
                    <a:cubicBezTo>
                      <a:pt x="12566" y="6183"/>
                      <a:pt x="12275" y="6374"/>
                      <a:pt x="11958" y="6520"/>
                    </a:cubicBezTo>
                    <a:cubicBezTo>
                      <a:pt x="11483" y="6742"/>
                      <a:pt x="10931" y="6875"/>
                      <a:pt x="10390" y="6875"/>
                    </a:cubicBezTo>
                    <a:cubicBezTo>
                      <a:pt x="10240" y="6875"/>
                      <a:pt x="10091" y="6865"/>
                      <a:pt x="9944" y="6843"/>
                    </a:cubicBezTo>
                    <a:cubicBezTo>
                      <a:pt x="9271" y="6751"/>
                      <a:pt x="8696" y="6355"/>
                      <a:pt x="8208" y="5899"/>
                    </a:cubicBezTo>
                    <a:cubicBezTo>
                      <a:pt x="8023" y="5754"/>
                      <a:pt x="7851" y="5595"/>
                      <a:pt x="7686" y="5424"/>
                    </a:cubicBezTo>
                    <a:cubicBezTo>
                      <a:pt x="7501" y="5232"/>
                      <a:pt x="7316" y="5034"/>
                      <a:pt x="7158" y="4816"/>
                    </a:cubicBezTo>
                    <a:cubicBezTo>
                      <a:pt x="7079" y="4710"/>
                      <a:pt x="6999" y="4598"/>
                      <a:pt x="6933" y="4479"/>
                    </a:cubicBezTo>
                    <a:cubicBezTo>
                      <a:pt x="6894" y="4413"/>
                      <a:pt x="6848" y="4347"/>
                      <a:pt x="6815" y="4275"/>
                    </a:cubicBezTo>
                    <a:cubicBezTo>
                      <a:pt x="6755" y="4354"/>
                      <a:pt x="6676" y="4420"/>
                      <a:pt x="6583" y="4473"/>
                    </a:cubicBezTo>
                    <a:cubicBezTo>
                      <a:pt x="6491" y="4526"/>
                      <a:pt x="6385" y="4565"/>
                      <a:pt x="6280" y="4585"/>
                    </a:cubicBezTo>
                    <a:cubicBezTo>
                      <a:pt x="6260" y="4585"/>
                      <a:pt x="6247" y="4578"/>
                      <a:pt x="6247" y="4565"/>
                    </a:cubicBezTo>
                    <a:lnTo>
                      <a:pt x="6247" y="4559"/>
                    </a:lnTo>
                    <a:cubicBezTo>
                      <a:pt x="6240" y="4552"/>
                      <a:pt x="6247" y="4539"/>
                      <a:pt x="6253" y="4526"/>
                    </a:cubicBezTo>
                    <a:lnTo>
                      <a:pt x="6267" y="4519"/>
                    </a:lnTo>
                    <a:cubicBezTo>
                      <a:pt x="6359" y="4486"/>
                      <a:pt x="6451" y="4446"/>
                      <a:pt x="6531" y="4394"/>
                    </a:cubicBezTo>
                    <a:cubicBezTo>
                      <a:pt x="6577" y="4361"/>
                      <a:pt x="6623" y="4328"/>
                      <a:pt x="6656" y="4288"/>
                    </a:cubicBezTo>
                    <a:cubicBezTo>
                      <a:pt x="6834" y="4096"/>
                      <a:pt x="6834" y="3839"/>
                      <a:pt x="6709" y="3634"/>
                    </a:cubicBezTo>
                    <a:cubicBezTo>
                      <a:pt x="6689" y="3595"/>
                      <a:pt x="6656" y="3555"/>
                      <a:pt x="6630" y="3522"/>
                    </a:cubicBezTo>
                    <a:cubicBezTo>
                      <a:pt x="6531" y="3410"/>
                      <a:pt x="6418" y="3370"/>
                      <a:pt x="6273" y="3350"/>
                    </a:cubicBezTo>
                    <a:cubicBezTo>
                      <a:pt x="6141" y="3330"/>
                      <a:pt x="6022" y="3297"/>
                      <a:pt x="5936" y="3192"/>
                    </a:cubicBezTo>
                    <a:cubicBezTo>
                      <a:pt x="5771" y="3014"/>
                      <a:pt x="5685" y="2743"/>
                      <a:pt x="5606" y="2518"/>
                    </a:cubicBezTo>
                    <a:cubicBezTo>
                      <a:pt x="5520" y="2267"/>
                      <a:pt x="5448" y="2010"/>
                      <a:pt x="5375" y="1759"/>
                    </a:cubicBezTo>
                    <a:cubicBezTo>
                      <a:pt x="5223" y="1264"/>
                      <a:pt x="5045" y="755"/>
                      <a:pt x="4655" y="405"/>
                    </a:cubicBezTo>
                    <a:cubicBezTo>
                      <a:pt x="4343" y="125"/>
                      <a:pt x="3934" y="1"/>
                      <a:pt x="35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38"/>
              <p:cNvSpPr/>
              <p:nvPr/>
            </p:nvSpPr>
            <p:spPr>
              <a:xfrm>
                <a:off x="3703413" y="2163926"/>
                <a:ext cx="169879" cy="88518"/>
              </a:xfrm>
              <a:custGeom>
                <a:rect b="b" l="l" r="r" t="t"/>
                <a:pathLst>
                  <a:path extrusionOk="0" h="2560" w="4913">
                    <a:moveTo>
                      <a:pt x="4768" y="1"/>
                    </a:moveTo>
                    <a:lnTo>
                      <a:pt x="4768" y="1"/>
                    </a:lnTo>
                    <a:cubicBezTo>
                      <a:pt x="4662" y="212"/>
                      <a:pt x="4629" y="456"/>
                      <a:pt x="4596" y="701"/>
                    </a:cubicBezTo>
                    <a:cubicBezTo>
                      <a:pt x="4570" y="879"/>
                      <a:pt x="4543" y="1051"/>
                      <a:pt x="4471" y="1209"/>
                    </a:cubicBezTo>
                    <a:cubicBezTo>
                      <a:pt x="4385" y="1394"/>
                      <a:pt x="4240" y="1520"/>
                      <a:pt x="4088" y="1638"/>
                    </a:cubicBezTo>
                    <a:cubicBezTo>
                      <a:pt x="3604" y="2011"/>
                      <a:pt x="2993" y="2259"/>
                      <a:pt x="2379" y="2259"/>
                    </a:cubicBezTo>
                    <a:cubicBezTo>
                      <a:pt x="2155" y="2259"/>
                      <a:pt x="1930" y="2226"/>
                      <a:pt x="1711" y="2153"/>
                    </a:cubicBezTo>
                    <a:cubicBezTo>
                      <a:pt x="1394" y="2048"/>
                      <a:pt x="1090" y="1870"/>
                      <a:pt x="826" y="1665"/>
                    </a:cubicBezTo>
                    <a:cubicBezTo>
                      <a:pt x="548" y="1454"/>
                      <a:pt x="284" y="1189"/>
                      <a:pt x="132" y="859"/>
                    </a:cubicBezTo>
                    <a:cubicBezTo>
                      <a:pt x="106" y="800"/>
                      <a:pt x="86" y="734"/>
                      <a:pt x="66" y="674"/>
                    </a:cubicBezTo>
                    <a:lnTo>
                      <a:pt x="66" y="674"/>
                    </a:lnTo>
                    <a:cubicBezTo>
                      <a:pt x="0" y="945"/>
                      <a:pt x="33" y="1229"/>
                      <a:pt x="212" y="1493"/>
                    </a:cubicBezTo>
                    <a:cubicBezTo>
                      <a:pt x="732" y="2232"/>
                      <a:pt x="1527" y="2559"/>
                      <a:pt x="2331" y="2559"/>
                    </a:cubicBezTo>
                    <a:cubicBezTo>
                      <a:pt x="3057" y="2559"/>
                      <a:pt x="3790" y="2293"/>
                      <a:pt x="4339" y="1823"/>
                    </a:cubicBezTo>
                    <a:cubicBezTo>
                      <a:pt x="4893" y="1427"/>
                      <a:pt x="4913" y="648"/>
                      <a:pt x="47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38"/>
              <p:cNvSpPr/>
              <p:nvPr/>
            </p:nvSpPr>
            <p:spPr>
              <a:xfrm>
                <a:off x="4104788" y="2143387"/>
                <a:ext cx="18084" cy="25276"/>
              </a:xfrm>
              <a:custGeom>
                <a:rect b="b" l="l" r="r" t="t"/>
                <a:pathLst>
                  <a:path extrusionOk="0" h="731" w="523">
                    <a:moveTo>
                      <a:pt x="225" y="1"/>
                    </a:moveTo>
                    <a:cubicBezTo>
                      <a:pt x="60" y="166"/>
                      <a:pt x="0" y="410"/>
                      <a:pt x="199" y="608"/>
                    </a:cubicBezTo>
                    <a:cubicBezTo>
                      <a:pt x="267" y="677"/>
                      <a:pt x="376" y="731"/>
                      <a:pt x="477" y="731"/>
                    </a:cubicBezTo>
                    <a:cubicBezTo>
                      <a:pt x="492" y="731"/>
                      <a:pt x="507" y="730"/>
                      <a:pt x="522" y="727"/>
                    </a:cubicBezTo>
                    <a:cubicBezTo>
                      <a:pt x="397" y="687"/>
                      <a:pt x="291" y="615"/>
                      <a:pt x="238" y="522"/>
                    </a:cubicBezTo>
                    <a:cubicBezTo>
                      <a:pt x="179" y="364"/>
                      <a:pt x="172" y="172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38"/>
              <p:cNvSpPr/>
              <p:nvPr/>
            </p:nvSpPr>
            <p:spPr>
              <a:xfrm>
                <a:off x="3980136" y="2249090"/>
                <a:ext cx="103006" cy="29979"/>
              </a:xfrm>
              <a:custGeom>
                <a:rect b="b" l="l" r="r" t="t"/>
                <a:pathLst>
                  <a:path extrusionOk="0" h="867" w="2979">
                    <a:moveTo>
                      <a:pt x="0" y="1"/>
                    </a:moveTo>
                    <a:cubicBezTo>
                      <a:pt x="444" y="531"/>
                      <a:pt x="1194" y="867"/>
                      <a:pt x="1885" y="867"/>
                    </a:cubicBezTo>
                    <a:cubicBezTo>
                      <a:pt x="2296" y="867"/>
                      <a:pt x="2685" y="748"/>
                      <a:pt x="2978" y="483"/>
                    </a:cubicBezTo>
                    <a:lnTo>
                      <a:pt x="2978" y="483"/>
                    </a:lnTo>
                    <a:cubicBezTo>
                      <a:pt x="2952" y="496"/>
                      <a:pt x="2925" y="509"/>
                      <a:pt x="2899" y="522"/>
                    </a:cubicBezTo>
                    <a:cubicBezTo>
                      <a:pt x="2657" y="643"/>
                      <a:pt x="2389" y="690"/>
                      <a:pt x="2114" y="690"/>
                    </a:cubicBezTo>
                    <a:cubicBezTo>
                      <a:pt x="1728" y="690"/>
                      <a:pt x="1331" y="597"/>
                      <a:pt x="984" y="489"/>
                    </a:cubicBezTo>
                    <a:cubicBezTo>
                      <a:pt x="647" y="390"/>
                      <a:pt x="291" y="22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38"/>
              <p:cNvSpPr/>
              <p:nvPr/>
            </p:nvSpPr>
            <p:spPr>
              <a:xfrm>
                <a:off x="4098391" y="2230591"/>
                <a:ext cx="12137" cy="14903"/>
              </a:xfrm>
              <a:custGeom>
                <a:rect b="b" l="l" r="r" t="t"/>
                <a:pathLst>
                  <a:path extrusionOk="0" h="431" w="351">
                    <a:moveTo>
                      <a:pt x="139" y="1"/>
                    </a:moveTo>
                    <a:cubicBezTo>
                      <a:pt x="133" y="8"/>
                      <a:pt x="126" y="14"/>
                      <a:pt x="113" y="21"/>
                    </a:cubicBezTo>
                    <a:cubicBezTo>
                      <a:pt x="73" y="41"/>
                      <a:pt x="40" y="67"/>
                      <a:pt x="1" y="87"/>
                    </a:cubicBezTo>
                    <a:cubicBezTo>
                      <a:pt x="146" y="153"/>
                      <a:pt x="251" y="291"/>
                      <a:pt x="344" y="430"/>
                    </a:cubicBezTo>
                    <a:cubicBezTo>
                      <a:pt x="344" y="391"/>
                      <a:pt x="350" y="344"/>
                      <a:pt x="344" y="305"/>
                    </a:cubicBezTo>
                    <a:cubicBezTo>
                      <a:pt x="324" y="166"/>
                      <a:pt x="258" y="87"/>
                      <a:pt x="146" y="8"/>
                    </a:cubicBez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38"/>
              <p:cNvSpPr/>
              <p:nvPr/>
            </p:nvSpPr>
            <p:spPr>
              <a:xfrm>
                <a:off x="3940165" y="2213475"/>
                <a:ext cx="170121" cy="72336"/>
              </a:xfrm>
              <a:custGeom>
                <a:rect b="b" l="l" r="r" t="t"/>
                <a:pathLst>
                  <a:path extrusionOk="0" h="2092" w="4920">
                    <a:moveTo>
                      <a:pt x="4570" y="582"/>
                    </a:moveTo>
                    <a:cubicBezTo>
                      <a:pt x="4571" y="582"/>
                      <a:pt x="4572" y="583"/>
                      <a:pt x="4573" y="583"/>
                    </a:cubicBezTo>
                    <a:lnTo>
                      <a:pt x="4573" y="583"/>
                    </a:lnTo>
                    <a:cubicBezTo>
                      <a:pt x="4574" y="583"/>
                      <a:pt x="4576" y="582"/>
                      <a:pt x="4577" y="582"/>
                    </a:cubicBezTo>
                    <a:close/>
                    <a:moveTo>
                      <a:pt x="1" y="1"/>
                    </a:moveTo>
                    <a:cubicBezTo>
                      <a:pt x="87" y="166"/>
                      <a:pt x="166" y="331"/>
                      <a:pt x="252" y="489"/>
                    </a:cubicBezTo>
                    <a:cubicBezTo>
                      <a:pt x="331" y="641"/>
                      <a:pt x="423" y="793"/>
                      <a:pt x="509" y="945"/>
                    </a:cubicBezTo>
                    <a:cubicBezTo>
                      <a:pt x="549" y="1011"/>
                      <a:pt x="595" y="1084"/>
                      <a:pt x="641" y="1150"/>
                    </a:cubicBezTo>
                    <a:cubicBezTo>
                      <a:pt x="806" y="1401"/>
                      <a:pt x="985" y="1645"/>
                      <a:pt x="1169" y="1883"/>
                    </a:cubicBezTo>
                    <a:lnTo>
                      <a:pt x="1183" y="1889"/>
                    </a:lnTo>
                    <a:cubicBezTo>
                      <a:pt x="1202" y="1896"/>
                      <a:pt x="1222" y="1896"/>
                      <a:pt x="1242" y="1902"/>
                    </a:cubicBezTo>
                    <a:cubicBezTo>
                      <a:pt x="1288" y="1916"/>
                      <a:pt x="1341" y="1929"/>
                      <a:pt x="1387" y="1942"/>
                    </a:cubicBezTo>
                    <a:cubicBezTo>
                      <a:pt x="1486" y="1962"/>
                      <a:pt x="1585" y="1982"/>
                      <a:pt x="1691" y="2001"/>
                    </a:cubicBezTo>
                    <a:cubicBezTo>
                      <a:pt x="1896" y="2041"/>
                      <a:pt x="2107" y="2067"/>
                      <a:pt x="2318" y="2081"/>
                    </a:cubicBezTo>
                    <a:cubicBezTo>
                      <a:pt x="2432" y="2088"/>
                      <a:pt x="2548" y="2092"/>
                      <a:pt x="2665" y="2092"/>
                    </a:cubicBezTo>
                    <a:cubicBezTo>
                      <a:pt x="3206" y="2092"/>
                      <a:pt x="3767" y="2008"/>
                      <a:pt x="4240" y="1764"/>
                    </a:cubicBezTo>
                    <a:cubicBezTo>
                      <a:pt x="4491" y="1632"/>
                      <a:pt x="4715" y="1440"/>
                      <a:pt x="4841" y="1183"/>
                    </a:cubicBezTo>
                    <a:cubicBezTo>
                      <a:pt x="4880" y="1103"/>
                      <a:pt x="4907" y="1018"/>
                      <a:pt x="4920" y="925"/>
                    </a:cubicBezTo>
                    <a:cubicBezTo>
                      <a:pt x="4828" y="788"/>
                      <a:pt x="4723" y="650"/>
                      <a:pt x="4573" y="583"/>
                    </a:cubicBezTo>
                    <a:lnTo>
                      <a:pt x="4573" y="583"/>
                    </a:lnTo>
                    <a:cubicBezTo>
                      <a:pt x="4535" y="603"/>
                      <a:pt x="4496" y="629"/>
                      <a:pt x="4458" y="648"/>
                    </a:cubicBezTo>
                    <a:cubicBezTo>
                      <a:pt x="4299" y="727"/>
                      <a:pt x="4134" y="793"/>
                      <a:pt x="3969" y="839"/>
                    </a:cubicBezTo>
                    <a:cubicBezTo>
                      <a:pt x="3916" y="925"/>
                      <a:pt x="3863" y="1018"/>
                      <a:pt x="3890" y="1123"/>
                    </a:cubicBezTo>
                    <a:cubicBezTo>
                      <a:pt x="3903" y="1176"/>
                      <a:pt x="3949" y="1216"/>
                      <a:pt x="4002" y="1242"/>
                    </a:cubicBezTo>
                    <a:cubicBezTo>
                      <a:pt x="4035" y="1255"/>
                      <a:pt x="4068" y="1262"/>
                      <a:pt x="4108" y="1268"/>
                    </a:cubicBezTo>
                    <a:cubicBezTo>
                      <a:pt x="4128" y="1268"/>
                      <a:pt x="4147" y="1275"/>
                      <a:pt x="4167" y="1275"/>
                    </a:cubicBezTo>
                    <a:cubicBezTo>
                      <a:pt x="4187" y="1282"/>
                      <a:pt x="4213" y="1288"/>
                      <a:pt x="4233" y="1295"/>
                    </a:cubicBezTo>
                    <a:cubicBezTo>
                      <a:pt x="4365" y="1169"/>
                      <a:pt x="4458" y="998"/>
                      <a:pt x="4444" y="806"/>
                    </a:cubicBezTo>
                    <a:lnTo>
                      <a:pt x="4444" y="806"/>
                    </a:lnTo>
                    <a:cubicBezTo>
                      <a:pt x="4326" y="839"/>
                      <a:pt x="4233" y="938"/>
                      <a:pt x="4187" y="1051"/>
                    </a:cubicBezTo>
                    <a:cubicBezTo>
                      <a:pt x="4179" y="1075"/>
                      <a:pt x="4161" y="1086"/>
                      <a:pt x="4143" y="1086"/>
                    </a:cubicBezTo>
                    <a:cubicBezTo>
                      <a:pt x="4117" y="1086"/>
                      <a:pt x="4091" y="1063"/>
                      <a:pt x="4095" y="1024"/>
                    </a:cubicBezTo>
                    <a:cubicBezTo>
                      <a:pt x="4128" y="826"/>
                      <a:pt x="4299" y="694"/>
                      <a:pt x="4497" y="674"/>
                    </a:cubicBezTo>
                    <a:cubicBezTo>
                      <a:pt x="4499" y="674"/>
                      <a:pt x="4502" y="673"/>
                      <a:pt x="4504" y="673"/>
                    </a:cubicBezTo>
                    <a:cubicBezTo>
                      <a:pt x="4524" y="673"/>
                      <a:pt x="4551" y="696"/>
                      <a:pt x="4557" y="714"/>
                    </a:cubicBezTo>
                    <a:cubicBezTo>
                      <a:pt x="4603" y="1051"/>
                      <a:pt x="4411" y="1341"/>
                      <a:pt x="4128" y="1506"/>
                    </a:cubicBezTo>
                    <a:cubicBezTo>
                      <a:pt x="3837" y="1772"/>
                      <a:pt x="3448" y="1890"/>
                      <a:pt x="3038" y="1890"/>
                    </a:cubicBezTo>
                    <a:cubicBezTo>
                      <a:pt x="2348" y="1890"/>
                      <a:pt x="1597" y="1557"/>
                      <a:pt x="1150" y="1031"/>
                    </a:cubicBezTo>
                    <a:cubicBezTo>
                      <a:pt x="958" y="886"/>
                      <a:pt x="793" y="714"/>
                      <a:pt x="668" y="516"/>
                    </a:cubicBezTo>
                    <a:cubicBezTo>
                      <a:pt x="417" y="377"/>
                      <a:pt x="186" y="20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38"/>
              <p:cNvSpPr/>
              <p:nvPr/>
            </p:nvSpPr>
            <p:spPr>
              <a:xfrm>
                <a:off x="4153197" y="2141105"/>
                <a:ext cx="53457" cy="43429"/>
              </a:xfrm>
              <a:custGeom>
                <a:rect b="b" l="l" r="r" t="t"/>
                <a:pathLst>
                  <a:path extrusionOk="0" h="1256" w="1546">
                    <a:moveTo>
                      <a:pt x="1545" y="1"/>
                    </a:moveTo>
                    <a:lnTo>
                      <a:pt x="1545" y="1"/>
                    </a:lnTo>
                    <a:cubicBezTo>
                      <a:pt x="1433" y="199"/>
                      <a:pt x="1242" y="364"/>
                      <a:pt x="1070" y="483"/>
                    </a:cubicBezTo>
                    <a:cubicBezTo>
                      <a:pt x="799" y="674"/>
                      <a:pt x="502" y="819"/>
                      <a:pt x="185" y="918"/>
                    </a:cubicBezTo>
                    <a:cubicBezTo>
                      <a:pt x="159" y="984"/>
                      <a:pt x="126" y="1050"/>
                      <a:pt x="86" y="1116"/>
                    </a:cubicBezTo>
                    <a:cubicBezTo>
                      <a:pt x="60" y="1163"/>
                      <a:pt x="33" y="1209"/>
                      <a:pt x="0" y="1255"/>
                    </a:cubicBezTo>
                    <a:cubicBezTo>
                      <a:pt x="647" y="965"/>
                      <a:pt x="1380" y="654"/>
                      <a:pt x="1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38"/>
              <p:cNvSpPr/>
              <p:nvPr/>
            </p:nvSpPr>
            <p:spPr>
              <a:xfrm>
                <a:off x="4137879" y="2107219"/>
                <a:ext cx="86340" cy="96713"/>
              </a:xfrm>
              <a:custGeom>
                <a:rect b="b" l="l" r="r" t="t"/>
                <a:pathLst>
                  <a:path extrusionOk="0" h="2797" w="2497">
                    <a:moveTo>
                      <a:pt x="1540" y="1"/>
                    </a:moveTo>
                    <a:cubicBezTo>
                      <a:pt x="1311" y="1"/>
                      <a:pt x="1089" y="86"/>
                      <a:pt x="892" y="294"/>
                    </a:cubicBezTo>
                    <a:cubicBezTo>
                      <a:pt x="800" y="472"/>
                      <a:pt x="754" y="716"/>
                      <a:pt x="879" y="875"/>
                    </a:cubicBezTo>
                    <a:cubicBezTo>
                      <a:pt x="938" y="949"/>
                      <a:pt x="1028" y="975"/>
                      <a:pt x="1119" y="975"/>
                    </a:cubicBezTo>
                    <a:cubicBezTo>
                      <a:pt x="1149" y="975"/>
                      <a:pt x="1179" y="972"/>
                      <a:pt x="1209" y="967"/>
                    </a:cubicBezTo>
                    <a:cubicBezTo>
                      <a:pt x="1262" y="961"/>
                      <a:pt x="1308" y="941"/>
                      <a:pt x="1354" y="928"/>
                    </a:cubicBezTo>
                    <a:cubicBezTo>
                      <a:pt x="1387" y="915"/>
                      <a:pt x="1401" y="921"/>
                      <a:pt x="1368" y="901"/>
                    </a:cubicBezTo>
                    <a:cubicBezTo>
                      <a:pt x="1354" y="895"/>
                      <a:pt x="1341" y="888"/>
                      <a:pt x="1328" y="882"/>
                    </a:cubicBezTo>
                    <a:cubicBezTo>
                      <a:pt x="1249" y="849"/>
                      <a:pt x="1176" y="809"/>
                      <a:pt x="1110" y="749"/>
                    </a:cubicBezTo>
                    <a:cubicBezTo>
                      <a:pt x="837" y="496"/>
                      <a:pt x="1095" y="109"/>
                      <a:pt x="1424" y="109"/>
                    </a:cubicBezTo>
                    <a:cubicBezTo>
                      <a:pt x="1429" y="109"/>
                      <a:pt x="1435" y="109"/>
                      <a:pt x="1440" y="109"/>
                    </a:cubicBezTo>
                    <a:cubicBezTo>
                      <a:pt x="1731" y="122"/>
                      <a:pt x="2107" y="393"/>
                      <a:pt x="2081" y="710"/>
                    </a:cubicBezTo>
                    <a:cubicBezTo>
                      <a:pt x="2068" y="809"/>
                      <a:pt x="2035" y="901"/>
                      <a:pt x="1988" y="981"/>
                    </a:cubicBezTo>
                    <a:cubicBezTo>
                      <a:pt x="1823" y="1634"/>
                      <a:pt x="1090" y="1945"/>
                      <a:pt x="443" y="2235"/>
                    </a:cubicBezTo>
                    <a:cubicBezTo>
                      <a:pt x="318" y="2433"/>
                      <a:pt x="166" y="2625"/>
                      <a:pt x="1" y="2796"/>
                    </a:cubicBezTo>
                    <a:cubicBezTo>
                      <a:pt x="489" y="2645"/>
                      <a:pt x="965" y="2453"/>
                      <a:pt x="1407" y="2202"/>
                    </a:cubicBezTo>
                    <a:cubicBezTo>
                      <a:pt x="1850" y="1958"/>
                      <a:pt x="2285" y="1621"/>
                      <a:pt x="2411" y="1106"/>
                    </a:cubicBezTo>
                    <a:cubicBezTo>
                      <a:pt x="2497" y="756"/>
                      <a:pt x="2371" y="406"/>
                      <a:pt x="2127" y="162"/>
                    </a:cubicBezTo>
                    <a:cubicBezTo>
                      <a:pt x="1933" y="62"/>
                      <a:pt x="1734" y="1"/>
                      <a:pt x="15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38"/>
              <p:cNvSpPr/>
              <p:nvPr/>
            </p:nvSpPr>
            <p:spPr>
              <a:xfrm>
                <a:off x="4168722" y="2102827"/>
                <a:ext cx="42703" cy="14557"/>
              </a:xfrm>
              <a:custGeom>
                <a:rect b="b" l="l" r="r" t="t"/>
                <a:pathLst>
                  <a:path extrusionOk="0" h="421" w="1235">
                    <a:moveTo>
                      <a:pt x="655" y="1"/>
                    </a:moveTo>
                    <a:cubicBezTo>
                      <a:pt x="583" y="1"/>
                      <a:pt x="510" y="15"/>
                      <a:pt x="436" y="45"/>
                    </a:cubicBezTo>
                    <a:cubicBezTo>
                      <a:pt x="284" y="111"/>
                      <a:pt x="139" y="210"/>
                      <a:pt x="46" y="348"/>
                    </a:cubicBezTo>
                    <a:cubicBezTo>
                      <a:pt x="27" y="368"/>
                      <a:pt x="13" y="394"/>
                      <a:pt x="0" y="421"/>
                    </a:cubicBezTo>
                    <a:cubicBezTo>
                      <a:pt x="197" y="213"/>
                      <a:pt x="419" y="128"/>
                      <a:pt x="648" y="128"/>
                    </a:cubicBezTo>
                    <a:cubicBezTo>
                      <a:pt x="842" y="128"/>
                      <a:pt x="1041" y="189"/>
                      <a:pt x="1235" y="289"/>
                    </a:cubicBezTo>
                    <a:cubicBezTo>
                      <a:pt x="1176" y="229"/>
                      <a:pt x="1110" y="177"/>
                      <a:pt x="1044" y="130"/>
                    </a:cubicBezTo>
                    <a:cubicBezTo>
                      <a:pt x="919" y="49"/>
                      <a:pt x="789" y="1"/>
                      <a:pt x="6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38"/>
              <p:cNvSpPr/>
              <p:nvPr/>
            </p:nvSpPr>
            <p:spPr>
              <a:xfrm>
                <a:off x="3898153" y="2144528"/>
                <a:ext cx="35" cy="277"/>
              </a:xfrm>
              <a:custGeom>
                <a:rect b="b" l="l" r="r" t="t"/>
                <a:pathLst>
                  <a:path extrusionOk="0" h="8" w="1">
                    <a:moveTo>
                      <a:pt x="1" y="1"/>
                    </a:moveTo>
                    <a:lnTo>
                      <a:pt x="1" y="7"/>
                    </a:lnTo>
                    <a:lnTo>
                      <a:pt x="1" y="7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38"/>
              <p:cNvSpPr/>
              <p:nvPr/>
            </p:nvSpPr>
            <p:spPr>
              <a:xfrm>
                <a:off x="3763923" y="1986924"/>
                <a:ext cx="155737" cy="156498"/>
              </a:xfrm>
              <a:custGeom>
                <a:rect b="b" l="l" r="r" t="t"/>
                <a:pathLst>
                  <a:path extrusionOk="0" h="4526" w="4504">
                    <a:moveTo>
                      <a:pt x="1164" y="1"/>
                    </a:moveTo>
                    <a:cubicBezTo>
                      <a:pt x="1082" y="1"/>
                      <a:pt x="999" y="6"/>
                      <a:pt x="918" y="16"/>
                    </a:cubicBezTo>
                    <a:cubicBezTo>
                      <a:pt x="614" y="49"/>
                      <a:pt x="317" y="154"/>
                      <a:pt x="60" y="320"/>
                    </a:cubicBezTo>
                    <a:cubicBezTo>
                      <a:pt x="46" y="405"/>
                      <a:pt x="40" y="498"/>
                      <a:pt x="40" y="584"/>
                    </a:cubicBezTo>
                    <a:cubicBezTo>
                      <a:pt x="0" y="1871"/>
                      <a:pt x="581" y="3159"/>
                      <a:pt x="1572" y="3971"/>
                    </a:cubicBezTo>
                    <a:cubicBezTo>
                      <a:pt x="1776" y="4143"/>
                      <a:pt x="2001" y="4295"/>
                      <a:pt x="2258" y="4347"/>
                    </a:cubicBezTo>
                    <a:cubicBezTo>
                      <a:pt x="2326" y="4362"/>
                      <a:pt x="2395" y="4369"/>
                      <a:pt x="2463" y="4369"/>
                    </a:cubicBezTo>
                    <a:cubicBezTo>
                      <a:pt x="2730" y="4369"/>
                      <a:pt x="2995" y="4262"/>
                      <a:pt x="3189" y="4083"/>
                    </a:cubicBezTo>
                    <a:cubicBezTo>
                      <a:pt x="3377" y="3908"/>
                      <a:pt x="3502" y="3514"/>
                      <a:pt x="3790" y="3514"/>
                    </a:cubicBezTo>
                    <a:cubicBezTo>
                      <a:pt x="3827" y="3514"/>
                      <a:pt x="3866" y="3521"/>
                      <a:pt x="3909" y="3535"/>
                    </a:cubicBezTo>
                    <a:cubicBezTo>
                      <a:pt x="3843" y="3568"/>
                      <a:pt x="3797" y="3634"/>
                      <a:pt x="3777" y="3707"/>
                    </a:cubicBezTo>
                    <a:cubicBezTo>
                      <a:pt x="3751" y="3786"/>
                      <a:pt x="3751" y="3879"/>
                      <a:pt x="3784" y="3958"/>
                    </a:cubicBezTo>
                    <a:cubicBezTo>
                      <a:pt x="3821" y="4033"/>
                      <a:pt x="3900" y="4084"/>
                      <a:pt x="3980" y="4084"/>
                    </a:cubicBezTo>
                    <a:cubicBezTo>
                      <a:pt x="3985" y="4084"/>
                      <a:pt x="3990" y="4084"/>
                      <a:pt x="3995" y="4083"/>
                    </a:cubicBezTo>
                    <a:cubicBezTo>
                      <a:pt x="4087" y="4077"/>
                      <a:pt x="4167" y="3997"/>
                      <a:pt x="4206" y="3912"/>
                    </a:cubicBezTo>
                    <a:lnTo>
                      <a:pt x="4206" y="3912"/>
                    </a:lnTo>
                    <a:cubicBezTo>
                      <a:pt x="4206" y="4024"/>
                      <a:pt x="4200" y="4149"/>
                      <a:pt x="4114" y="4222"/>
                    </a:cubicBezTo>
                    <a:cubicBezTo>
                      <a:pt x="4054" y="4275"/>
                      <a:pt x="3969" y="4281"/>
                      <a:pt x="3889" y="4281"/>
                    </a:cubicBezTo>
                    <a:cubicBezTo>
                      <a:pt x="3909" y="4281"/>
                      <a:pt x="3903" y="4499"/>
                      <a:pt x="3896" y="4526"/>
                    </a:cubicBezTo>
                    <a:cubicBezTo>
                      <a:pt x="4041" y="4479"/>
                      <a:pt x="4186" y="4400"/>
                      <a:pt x="4292" y="4288"/>
                    </a:cubicBezTo>
                    <a:cubicBezTo>
                      <a:pt x="4503" y="4063"/>
                      <a:pt x="4457" y="3740"/>
                      <a:pt x="4266" y="3522"/>
                    </a:cubicBezTo>
                    <a:cubicBezTo>
                      <a:pt x="4167" y="3410"/>
                      <a:pt x="4054" y="3370"/>
                      <a:pt x="3909" y="3350"/>
                    </a:cubicBezTo>
                    <a:cubicBezTo>
                      <a:pt x="3777" y="3330"/>
                      <a:pt x="3658" y="3297"/>
                      <a:pt x="3572" y="3192"/>
                    </a:cubicBezTo>
                    <a:cubicBezTo>
                      <a:pt x="3407" y="3014"/>
                      <a:pt x="3321" y="2743"/>
                      <a:pt x="3242" y="2518"/>
                    </a:cubicBezTo>
                    <a:cubicBezTo>
                      <a:pt x="3156" y="2267"/>
                      <a:pt x="3084" y="2010"/>
                      <a:pt x="3011" y="1759"/>
                    </a:cubicBezTo>
                    <a:cubicBezTo>
                      <a:pt x="2859" y="1264"/>
                      <a:pt x="2681" y="755"/>
                      <a:pt x="2291" y="405"/>
                    </a:cubicBezTo>
                    <a:cubicBezTo>
                      <a:pt x="1979" y="125"/>
                      <a:pt x="1570" y="1"/>
                      <a:pt x="1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38"/>
              <p:cNvSpPr/>
              <p:nvPr/>
            </p:nvSpPr>
            <p:spPr>
              <a:xfrm>
                <a:off x="3909806" y="2134708"/>
                <a:ext cx="227451" cy="101692"/>
              </a:xfrm>
              <a:custGeom>
                <a:rect b="b" l="l" r="r" t="t"/>
                <a:pathLst>
                  <a:path extrusionOk="0" h="2941" w="6578">
                    <a:moveTo>
                      <a:pt x="232" y="1"/>
                    </a:moveTo>
                    <a:cubicBezTo>
                      <a:pt x="172" y="80"/>
                      <a:pt x="93" y="146"/>
                      <a:pt x="0" y="199"/>
                    </a:cubicBezTo>
                    <a:cubicBezTo>
                      <a:pt x="416" y="826"/>
                      <a:pt x="945" y="1374"/>
                      <a:pt x="1460" y="1922"/>
                    </a:cubicBezTo>
                    <a:cubicBezTo>
                      <a:pt x="1612" y="2074"/>
                      <a:pt x="1757" y="2233"/>
                      <a:pt x="1929" y="2358"/>
                    </a:cubicBezTo>
                    <a:cubicBezTo>
                      <a:pt x="2298" y="2635"/>
                      <a:pt x="2761" y="2774"/>
                      <a:pt x="3216" y="2860"/>
                    </a:cubicBezTo>
                    <a:cubicBezTo>
                      <a:pt x="3439" y="2904"/>
                      <a:pt x="3669" y="2940"/>
                      <a:pt x="3896" y="2940"/>
                    </a:cubicBezTo>
                    <a:cubicBezTo>
                      <a:pt x="4005" y="2940"/>
                      <a:pt x="4113" y="2932"/>
                      <a:pt x="4220" y="2913"/>
                    </a:cubicBezTo>
                    <a:cubicBezTo>
                      <a:pt x="4457" y="2873"/>
                      <a:pt x="4682" y="2781"/>
                      <a:pt x="4900" y="2688"/>
                    </a:cubicBezTo>
                    <a:cubicBezTo>
                      <a:pt x="5316" y="2503"/>
                      <a:pt x="5732" y="2299"/>
                      <a:pt x="6075" y="1988"/>
                    </a:cubicBezTo>
                    <a:cubicBezTo>
                      <a:pt x="6287" y="1797"/>
                      <a:pt x="6471" y="1559"/>
                      <a:pt x="6577" y="1295"/>
                    </a:cubicBezTo>
                    <a:lnTo>
                      <a:pt x="6577" y="1295"/>
                    </a:lnTo>
                    <a:cubicBezTo>
                      <a:pt x="6478" y="1434"/>
                      <a:pt x="6353" y="1559"/>
                      <a:pt x="6234" y="1671"/>
                    </a:cubicBezTo>
                    <a:cubicBezTo>
                      <a:pt x="5983" y="1909"/>
                      <a:pt x="5692" y="2100"/>
                      <a:pt x="5375" y="2246"/>
                    </a:cubicBezTo>
                    <a:cubicBezTo>
                      <a:pt x="4900" y="2468"/>
                      <a:pt x="4348" y="2601"/>
                      <a:pt x="3807" y="2601"/>
                    </a:cubicBezTo>
                    <a:cubicBezTo>
                      <a:pt x="3657" y="2601"/>
                      <a:pt x="3508" y="2591"/>
                      <a:pt x="3361" y="2569"/>
                    </a:cubicBezTo>
                    <a:cubicBezTo>
                      <a:pt x="2694" y="2477"/>
                      <a:pt x="2113" y="2081"/>
                      <a:pt x="1625" y="1625"/>
                    </a:cubicBezTo>
                    <a:cubicBezTo>
                      <a:pt x="1440" y="1480"/>
                      <a:pt x="1268" y="1321"/>
                      <a:pt x="1110" y="1150"/>
                    </a:cubicBezTo>
                    <a:cubicBezTo>
                      <a:pt x="918" y="958"/>
                      <a:pt x="733" y="760"/>
                      <a:pt x="575" y="542"/>
                    </a:cubicBezTo>
                    <a:cubicBezTo>
                      <a:pt x="496" y="436"/>
                      <a:pt x="416" y="324"/>
                      <a:pt x="350" y="205"/>
                    </a:cubicBezTo>
                    <a:cubicBezTo>
                      <a:pt x="311" y="139"/>
                      <a:pt x="265" y="73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38"/>
              <p:cNvSpPr/>
              <p:nvPr/>
            </p:nvSpPr>
            <p:spPr>
              <a:xfrm>
                <a:off x="3791067" y="1998403"/>
                <a:ext cx="84023" cy="107467"/>
              </a:xfrm>
              <a:custGeom>
                <a:rect b="b" l="l" r="r" t="t"/>
                <a:pathLst>
                  <a:path extrusionOk="0" h="3108" w="2430">
                    <a:moveTo>
                      <a:pt x="314" y="0"/>
                    </a:moveTo>
                    <a:cubicBezTo>
                      <a:pt x="235" y="0"/>
                      <a:pt x="158" y="11"/>
                      <a:pt x="87" y="40"/>
                    </a:cubicBezTo>
                    <a:cubicBezTo>
                      <a:pt x="27" y="67"/>
                      <a:pt x="1" y="146"/>
                      <a:pt x="67" y="179"/>
                    </a:cubicBezTo>
                    <a:cubicBezTo>
                      <a:pt x="225" y="265"/>
                      <a:pt x="417" y="271"/>
                      <a:pt x="589" y="331"/>
                    </a:cubicBezTo>
                    <a:cubicBezTo>
                      <a:pt x="721" y="377"/>
                      <a:pt x="846" y="450"/>
                      <a:pt x="958" y="542"/>
                    </a:cubicBezTo>
                    <a:cubicBezTo>
                      <a:pt x="1183" y="740"/>
                      <a:pt x="1335" y="1004"/>
                      <a:pt x="1460" y="1275"/>
                    </a:cubicBezTo>
                    <a:cubicBezTo>
                      <a:pt x="1731" y="1876"/>
                      <a:pt x="1804" y="2589"/>
                      <a:pt x="2279" y="3084"/>
                    </a:cubicBezTo>
                    <a:cubicBezTo>
                      <a:pt x="2295" y="3101"/>
                      <a:pt x="2314" y="3108"/>
                      <a:pt x="2331" y="3108"/>
                    </a:cubicBezTo>
                    <a:cubicBezTo>
                      <a:pt x="2383" y="3108"/>
                      <a:pt x="2429" y="3045"/>
                      <a:pt x="2404" y="2985"/>
                    </a:cubicBezTo>
                    <a:cubicBezTo>
                      <a:pt x="2246" y="2655"/>
                      <a:pt x="2134" y="2305"/>
                      <a:pt x="2035" y="1955"/>
                    </a:cubicBezTo>
                    <a:cubicBezTo>
                      <a:pt x="1942" y="1632"/>
                      <a:pt x="1850" y="1295"/>
                      <a:pt x="1691" y="998"/>
                    </a:cubicBezTo>
                    <a:cubicBezTo>
                      <a:pt x="1546" y="714"/>
                      <a:pt x="1355" y="456"/>
                      <a:pt x="1097" y="265"/>
                    </a:cubicBezTo>
                    <a:cubicBezTo>
                      <a:pt x="965" y="166"/>
                      <a:pt x="820" y="100"/>
                      <a:pt x="661" y="54"/>
                    </a:cubicBezTo>
                    <a:cubicBezTo>
                      <a:pt x="554" y="26"/>
                      <a:pt x="432" y="0"/>
                      <a:pt x="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38"/>
              <p:cNvSpPr/>
              <p:nvPr/>
            </p:nvSpPr>
            <p:spPr>
              <a:xfrm>
                <a:off x="3925089" y="2199679"/>
                <a:ext cx="141768" cy="149824"/>
              </a:xfrm>
              <a:custGeom>
                <a:rect b="b" l="l" r="r" t="t"/>
                <a:pathLst>
                  <a:path extrusionOk="0" h="4333" w="4100">
                    <a:moveTo>
                      <a:pt x="43" y="0"/>
                    </a:moveTo>
                    <a:cubicBezTo>
                      <a:pt x="32" y="0"/>
                      <a:pt x="21" y="10"/>
                      <a:pt x="21" y="23"/>
                    </a:cubicBezTo>
                    <a:cubicBezTo>
                      <a:pt x="1" y="228"/>
                      <a:pt x="74" y="446"/>
                      <a:pt x="107" y="651"/>
                    </a:cubicBezTo>
                    <a:cubicBezTo>
                      <a:pt x="146" y="849"/>
                      <a:pt x="219" y="1053"/>
                      <a:pt x="298" y="1238"/>
                    </a:cubicBezTo>
                    <a:cubicBezTo>
                      <a:pt x="470" y="1628"/>
                      <a:pt x="681" y="1998"/>
                      <a:pt x="925" y="2348"/>
                    </a:cubicBezTo>
                    <a:cubicBezTo>
                      <a:pt x="1407" y="3028"/>
                      <a:pt x="2035" y="3615"/>
                      <a:pt x="2768" y="4018"/>
                    </a:cubicBezTo>
                    <a:cubicBezTo>
                      <a:pt x="2985" y="4137"/>
                      <a:pt x="3210" y="4249"/>
                      <a:pt x="3448" y="4302"/>
                    </a:cubicBezTo>
                    <a:cubicBezTo>
                      <a:pt x="3523" y="4320"/>
                      <a:pt x="3611" y="4332"/>
                      <a:pt x="3699" y="4332"/>
                    </a:cubicBezTo>
                    <a:cubicBezTo>
                      <a:pt x="3842" y="4332"/>
                      <a:pt x="3985" y="4299"/>
                      <a:pt x="4075" y="4196"/>
                    </a:cubicBezTo>
                    <a:cubicBezTo>
                      <a:pt x="4099" y="4178"/>
                      <a:pt x="4079" y="4143"/>
                      <a:pt x="4054" y="4143"/>
                    </a:cubicBezTo>
                    <a:cubicBezTo>
                      <a:pt x="4052" y="4143"/>
                      <a:pt x="4050" y="4143"/>
                      <a:pt x="4049" y="4144"/>
                    </a:cubicBezTo>
                    <a:cubicBezTo>
                      <a:pt x="3949" y="4170"/>
                      <a:pt x="3857" y="4210"/>
                      <a:pt x="3758" y="4210"/>
                    </a:cubicBezTo>
                    <a:cubicBezTo>
                      <a:pt x="3639" y="4210"/>
                      <a:pt x="3527" y="4183"/>
                      <a:pt x="3421" y="4150"/>
                    </a:cubicBezTo>
                    <a:cubicBezTo>
                      <a:pt x="3223" y="4084"/>
                      <a:pt x="3038" y="3972"/>
                      <a:pt x="2860" y="3860"/>
                    </a:cubicBezTo>
                    <a:cubicBezTo>
                      <a:pt x="2530" y="3648"/>
                      <a:pt x="2213" y="3411"/>
                      <a:pt x="1922" y="3140"/>
                    </a:cubicBezTo>
                    <a:cubicBezTo>
                      <a:pt x="1341" y="2605"/>
                      <a:pt x="872" y="1951"/>
                      <a:pt x="542" y="1238"/>
                    </a:cubicBezTo>
                    <a:cubicBezTo>
                      <a:pt x="450" y="1040"/>
                      <a:pt x="377" y="836"/>
                      <a:pt x="291" y="637"/>
                    </a:cubicBezTo>
                    <a:cubicBezTo>
                      <a:pt x="245" y="532"/>
                      <a:pt x="199" y="426"/>
                      <a:pt x="166" y="314"/>
                    </a:cubicBezTo>
                    <a:cubicBezTo>
                      <a:pt x="126" y="215"/>
                      <a:pt x="107" y="109"/>
                      <a:pt x="60" y="10"/>
                    </a:cubicBezTo>
                    <a:cubicBezTo>
                      <a:pt x="56" y="3"/>
                      <a:pt x="49" y="0"/>
                      <a:pt x="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38"/>
              <p:cNvSpPr/>
              <p:nvPr/>
            </p:nvSpPr>
            <p:spPr>
              <a:xfrm>
                <a:off x="3917724" y="2152308"/>
                <a:ext cx="213793" cy="83850"/>
              </a:xfrm>
              <a:custGeom>
                <a:rect b="b" l="l" r="r" t="t"/>
                <a:pathLst>
                  <a:path extrusionOk="0" h="2425" w="6183">
                    <a:moveTo>
                      <a:pt x="37" y="1"/>
                    </a:moveTo>
                    <a:cubicBezTo>
                      <a:pt x="18" y="1"/>
                      <a:pt x="0" y="16"/>
                      <a:pt x="9" y="33"/>
                    </a:cubicBezTo>
                    <a:cubicBezTo>
                      <a:pt x="386" y="977"/>
                      <a:pt x="1125" y="1737"/>
                      <a:pt x="2056" y="2139"/>
                    </a:cubicBezTo>
                    <a:cubicBezTo>
                      <a:pt x="2495" y="2332"/>
                      <a:pt x="2973" y="2424"/>
                      <a:pt x="3452" y="2424"/>
                    </a:cubicBezTo>
                    <a:cubicBezTo>
                      <a:pt x="3960" y="2424"/>
                      <a:pt x="4469" y="2320"/>
                      <a:pt x="4935" y="2120"/>
                    </a:cubicBezTo>
                    <a:cubicBezTo>
                      <a:pt x="5443" y="1902"/>
                      <a:pt x="5866" y="1572"/>
                      <a:pt x="6183" y="1116"/>
                    </a:cubicBezTo>
                    <a:lnTo>
                      <a:pt x="6176" y="1109"/>
                    </a:lnTo>
                    <a:cubicBezTo>
                      <a:pt x="5542" y="1823"/>
                      <a:pt x="4605" y="2258"/>
                      <a:pt x="3661" y="2285"/>
                    </a:cubicBezTo>
                    <a:cubicBezTo>
                      <a:pt x="3627" y="2286"/>
                      <a:pt x="3592" y="2287"/>
                      <a:pt x="3558" y="2287"/>
                    </a:cubicBezTo>
                    <a:cubicBezTo>
                      <a:pt x="2638" y="2287"/>
                      <a:pt x="1754" y="1860"/>
                      <a:pt x="1072" y="1268"/>
                    </a:cubicBezTo>
                    <a:cubicBezTo>
                      <a:pt x="669" y="905"/>
                      <a:pt x="326" y="482"/>
                      <a:pt x="62" y="13"/>
                    </a:cubicBezTo>
                    <a:cubicBezTo>
                      <a:pt x="55" y="5"/>
                      <a:pt x="46" y="1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38"/>
              <p:cNvSpPr/>
              <p:nvPr/>
            </p:nvSpPr>
            <p:spPr>
              <a:xfrm>
                <a:off x="3716587" y="2193386"/>
                <a:ext cx="163344" cy="59819"/>
              </a:xfrm>
              <a:custGeom>
                <a:rect b="b" l="l" r="r" t="t"/>
                <a:pathLst>
                  <a:path extrusionOk="0" h="1730" w="4724">
                    <a:moveTo>
                      <a:pt x="4648" y="1"/>
                    </a:moveTo>
                    <a:cubicBezTo>
                      <a:pt x="4629" y="1"/>
                      <a:pt x="4609" y="9"/>
                      <a:pt x="4598" y="27"/>
                    </a:cubicBezTo>
                    <a:cubicBezTo>
                      <a:pt x="4235" y="602"/>
                      <a:pt x="3733" y="1090"/>
                      <a:pt x="3093" y="1334"/>
                    </a:cubicBezTo>
                    <a:cubicBezTo>
                      <a:pt x="2782" y="1453"/>
                      <a:pt x="2455" y="1512"/>
                      <a:pt x="2126" y="1512"/>
                    </a:cubicBezTo>
                    <a:cubicBezTo>
                      <a:pt x="1763" y="1512"/>
                      <a:pt x="1399" y="1440"/>
                      <a:pt x="1059" y="1301"/>
                    </a:cubicBezTo>
                    <a:cubicBezTo>
                      <a:pt x="682" y="1150"/>
                      <a:pt x="352" y="918"/>
                      <a:pt x="49" y="648"/>
                    </a:cubicBezTo>
                    <a:cubicBezTo>
                      <a:pt x="44" y="645"/>
                      <a:pt x="39" y="643"/>
                      <a:pt x="34" y="643"/>
                    </a:cubicBezTo>
                    <a:cubicBezTo>
                      <a:pt x="17" y="643"/>
                      <a:pt x="0" y="659"/>
                      <a:pt x="16" y="674"/>
                    </a:cubicBezTo>
                    <a:cubicBezTo>
                      <a:pt x="438" y="1295"/>
                      <a:pt x="1198" y="1645"/>
                      <a:pt x="1930" y="1717"/>
                    </a:cubicBezTo>
                    <a:cubicBezTo>
                      <a:pt x="2013" y="1726"/>
                      <a:pt x="2096" y="1730"/>
                      <a:pt x="2179" y="1730"/>
                    </a:cubicBezTo>
                    <a:cubicBezTo>
                      <a:pt x="2835" y="1730"/>
                      <a:pt x="3481" y="1479"/>
                      <a:pt x="3991" y="1057"/>
                    </a:cubicBezTo>
                    <a:cubicBezTo>
                      <a:pt x="4308" y="800"/>
                      <a:pt x="4558" y="469"/>
                      <a:pt x="4710" y="73"/>
                    </a:cubicBezTo>
                    <a:cubicBezTo>
                      <a:pt x="4723" y="30"/>
                      <a:pt x="4685" y="1"/>
                      <a:pt x="4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38"/>
              <p:cNvSpPr/>
              <p:nvPr/>
            </p:nvSpPr>
            <p:spPr>
              <a:xfrm>
                <a:off x="3820527" y="2176304"/>
                <a:ext cx="35649" cy="52973"/>
              </a:xfrm>
              <a:custGeom>
                <a:rect b="b" l="l" r="r" t="t"/>
                <a:pathLst>
                  <a:path extrusionOk="0" h="1532" w="1031">
                    <a:moveTo>
                      <a:pt x="972" y="1"/>
                    </a:moveTo>
                    <a:cubicBezTo>
                      <a:pt x="960" y="1"/>
                      <a:pt x="948" y="5"/>
                      <a:pt x="938" y="13"/>
                    </a:cubicBezTo>
                    <a:cubicBezTo>
                      <a:pt x="833" y="118"/>
                      <a:pt x="786" y="283"/>
                      <a:pt x="727" y="415"/>
                    </a:cubicBezTo>
                    <a:cubicBezTo>
                      <a:pt x="674" y="561"/>
                      <a:pt x="621" y="713"/>
                      <a:pt x="555" y="858"/>
                    </a:cubicBezTo>
                    <a:cubicBezTo>
                      <a:pt x="496" y="983"/>
                      <a:pt x="423" y="1102"/>
                      <a:pt x="331" y="1208"/>
                    </a:cubicBezTo>
                    <a:cubicBezTo>
                      <a:pt x="238" y="1307"/>
                      <a:pt x="139" y="1386"/>
                      <a:pt x="27" y="1465"/>
                    </a:cubicBezTo>
                    <a:cubicBezTo>
                      <a:pt x="1" y="1485"/>
                      <a:pt x="7" y="1531"/>
                      <a:pt x="47" y="1531"/>
                    </a:cubicBezTo>
                    <a:cubicBezTo>
                      <a:pt x="337" y="1518"/>
                      <a:pt x="555" y="1241"/>
                      <a:pt x="681" y="1003"/>
                    </a:cubicBezTo>
                    <a:cubicBezTo>
                      <a:pt x="753" y="864"/>
                      <a:pt x="819" y="713"/>
                      <a:pt x="879" y="561"/>
                    </a:cubicBezTo>
                    <a:cubicBezTo>
                      <a:pt x="932" y="402"/>
                      <a:pt x="1031" y="224"/>
                      <a:pt x="1024" y="52"/>
                    </a:cubicBezTo>
                    <a:cubicBezTo>
                      <a:pt x="1024" y="20"/>
                      <a:pt x="999" y="1"/>
                      <a:pt x="9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38"/>
              <p:cNvSpPr/>
              <p:nvPr/>
            </p:nvSpPr>
            <p:spPr>
              <a:xfrm>
                <a:off x="3841308" y="2224886"/>
                <a:ext cx="50864" cy="201414"/>
              </a:xfrm>
              <a:custGeom>
                <a:rect b="b" l="l" r="r" t="t"/>
                <a:pathLst>
                  <a:path extrusionOk="0" h="5825" w="1471">
                    <a:moveTo>
                      <a:pt x="1432" y="1"/>
                    </a:moveTo>
                    <a:cubicBezTo>
                      <a:pt x="1419" y="1"/>
                      <a:pt x="1406" y="8"/>
                      <a:pt x="1400" y="27"/>
                    </a:cubicBezTo>
                    <a:cubicBezTo>
                      <a:pt x="1308" y="423"/>
                      <a:pt x="1255" y="826"/>
                      <a:pt x="1229" y="1236"/>
                    </a:cubicBezTo>
                    <a:cubicBezTo>
                      <a:pt x="1209" y="1652"/>
                      <a:pt x="1216" y="2068"/>
                      <a:pt x="1209" y="2484"/>
                    </a:cubicBezTo>
                    <a:cubicBezTo>
                      <a:pt x="1189" y="3296"/>
                      <a:pt x="1077" y="4095"/>
                      <a:pt x="747" y="4854"/>
                    </a:cubicBezTo>
                    <a:cubicBezTo>
                      <a:pt x="615" y="5171"/>
                      <a:pt x="423" y="5646"/>
                      <a:pt x="47" y="5739"/>
                    </a:cubicBezTo>
                    <a:cubicBezTo>
                      <a:pt x="1" y="5752"/>
                      <a:pt x="14" y="5825"/>
                      <a:pt x="60" y="5825"/>
                    </a:cubicBezTo>
                    <a:cubicBezTo>
                      <a:pt x="397" y="5825"/>
                      <a:pt x="608" y="5521"/>
                      <a:pt x="753" y="5257"/>
                    </a:cubicBezTo>
                    <a:cubicBezTo>
                      <a:pt x="945" y="4900"/>
                      <a:pt x="1097" y="4517"/>
                      <a:pt x="1202" y="4121"/>
                    </a:cubicBezTo>
                    <a:cubicBezTo>
                      <a:pt x="1427" y="3296"/>
                      <a:pt x="1420" y="2418"/>
                      <a:pt x="1407" y="1566"/>
                    </a:cubicBezTo>
                    <a:cubicBezTo>
                      <a:pt x="1400" y="1064"/>
                      <a:pt x="1394" y="549"/>
                      <a:pt x="1466" y="40"/>
                    </a:cubicBezTo>
                    <a:cubicBezTo>
                      <a:pt x="1470" y="17"/>
                      <a:pt x="1451" y="1"/>
                      <a:pt x="14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38"/>
              <p:cNvSpPr/>
              <p:nvPr/>
            </p:nvSpPr>
            <p:spPr>
              <a:xfrm>
                <a:off x="3776233" y="2369662"/>
                <a:ext cx="26071" cy="29356"/>
              </a:xfrm>
              <a:custGeom>
                <a:rect b="b" l="l" r="r" t="t"/>
                <a:pathLst>
                  <a:path extrusionOk="0" h="849" w="754">
                    <a:moveTo>
                      <a:pt x="625" y="1"/>
                    </a:moveTo>
                    <a:cubicBezTo>
                      <a:pt x="607" y="1"/>
                      <a:pt x="589" y="3"/>
                      <a:pt x="569" y="7"/>
                    </a:cubicBezTo>
                    <a:cubicBezTo>
                      <a:pt x="509" y="13"/>
                      <a:pt x="450" y="27"/>
                      <a:pt x="397" y="46"/>
                    </a:cubicBezTo>
                    <a:cubicBezTo>
                      <a:pt x="278" y="86"/>
                      <a:pt x="179" y="152"/>
                      <a:pt x="106" y="251"/>
                    </a:cubicBezTo>
                    <a:cubicBezTo>
                      <a:pt x="40" y="337"/>
                      <a:pt x="1" y="449"/>
                      <a:pt x="1" y="555"/>
                    </a:cubicBezTo>
                    <a:cubicBezTo>
                      <a:pt x="1" y="667"/>
                      <a:pt x="34" y="766"/>
                      <a:pt x="113" y="839"/>
                    </a:cubicBezTo>
                    <a:cubicBezTo>
                      <a:pt x="121" y="845"/>
                      <a:pt x="130" y="848"/>
                      <a:pt x="138" y="848"/>
                    </a:cubicBezTo>
                    <a:cubicBezTo>
                      <a:pt x="162" y="848"/>
                      <a:pt x="181" y="824"/>
                      <a:pt x="166" y="799"/>
                    </a:cubicBezTo>
                    <a:lnTo>
                      <a:pt x="172" y="799"/>
                    </a:lnTo>
                    <a:cubicBezTo>
                      <a:pt x="80" y="654"/>
                      <a:pt x="113" y="449"/>
                      <a:pt x="232" y="324"/>
                    </a:cubicBezTo>
                    <a:cubicBezTo>
                      <a:pt x="291" y="258"/>
                      <a:pt x="371" y="211"/>
                      <a:pt x="456" y="178"/>
                    </a:cubicBezTo>
                    <a:cubicBezTo>
                      <a:pt x="503" y="165"/>
                      <a:pt x="549" y="159"/>
                      <a:pt x="595" y="152"/>
                    </a:cubicBezTo>
                    <a:cubicBezTo>
                      <a:pt x="648" y="145"/>
                      <a:pt x="694" y="139"/>
                      <a:pt x="740" y="99"/>
                    </a:cubicBezTo>
                    <a:cubicBezTo>
                      <a:pt x="753" y="86"/>
                      <a:pt x="753" y="53"/>
                      <a:pt x="740" y="40"/>
                    </a:cubicBezTo>
                    <a:cubicBezTo>
                      <a:pt x="703" y="12"/>
                      <a:pt x="667" y="1"/>
                      <a:pt x="6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38"/>
              <p:cNvSpPr/>
              <p:nvPr/>
            </p:nvSpPr>
            <p:spPr>
              <a:xfrm>
                <a:off x="3977370" y="2255625"/>
                <a:ext cx="120952" cy="27074"/>
              </a:xfrm>
              <a:custGeom>
                <a:rect b="b" l="l" r="r" t="t"/>
                <a:pathLst>
                  <a:path extrusionOk="0" h="783" w="3498">
                    <a:moveTo>
                      <a:pt x="3456" y="0"/>
                    </a:moveTo>
                    <a:cubicBezTo>
                      <a:pt x="3449" y="0"/>
                      <a:pt x="3441" y="3"/>
                      <a:pt x="3435" y="10"/>
                    </a:cubicBezTo>
                    <a:cubicBezTo>
                      <a:pt x="3012" y="485"/>
                      <a:pt x="2371" y="551"/>
                      <a:pt x="1771" y="591"/>
                    </a:cubicBezTo>
                    <a:cubicBezTo>
                      <a:pt x="1675" y="597"/>
                      <a:pt x="1579" y="601"/>
                      <a:pt x="1484" y="601"/>
                    </a:cubicBezTo>
                    <a:cubicBezTo>
                      <a:pt x="1257" y="601"/>
                      <a:pt x="1034" y="578"/>
                      <a:pt x="820" y="498"/>
                    </a:cubicBezTo>
                    <a:cubicBezTo>
                      <a:pt x="536" y="393"/>
                      <a:pt x="265" y="234"/>
                      <a:pt x="14" y="69"/>
                    </a:cubicBezTo>
                    <a:lnTo>
                      <a:pt x="1" y="83"/>
                    </a:lnTo>
                    <a:cubicBezTo>
                      <a:pt x="245" y="287"/>
                      <a:pt x="490" y="498"/>
                      <a:pt x="780" y="631"/>
                    </a:cubicBezTo>
                    <a:cubicBezTo>
                      <a:pt x="1043" y="746"/>
                      <a:pt x="1314" y="782"/>
                      <a:pt x="1593" y="782"/>
                    </a:cubicBezTo>
                    <a:cubicBezTo>
                      <a:pt x="1665" y="782"/>
                      <a:pt x="1737" y="780"/>
                      <a:pt x="1810" y="776"/>
                    </a:cubicBezTo>
                    <a:cubicBezTo>
                      <a:pt x="2404" y="743"/>
                      <a:pt x="3184" y="657"/>
                      <a:pt x="3487" y="49"/>
                    </a:cubicBezTo>
                    <a:cubicBezTo>
                      <a:pt x="3497" y="25"/>
                      <a:pt x="3478" y="0"/>
                      <a:pt x="34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7" name="Google Shape;2737;p38"/>
              <p:cNvSpPr/>
              <p:nvPr/>
            </p:nvSpPr>
            <p:spPr>
              <a:xfrm>
                <a:off x="4099982" y="2232873"/>
                <a:ext cx="7365" cy="13831"/>
              </a:xfrm>
              <a:custGeom>
                <a:rect b="b" l="l" r="r" t="t"/>
                <a:pathLst>
                  <a:path extrusionOk="0" h="400" w="213">
                    <a:moveTo>
                      <a:pt x="44" y="0"/>
                    </a:moveTo>
                    <a:cubicBezTo>
                      <a:pt x="33" y="0"/>
                      <a:pt x="22" y="6"/>
                      <a:pt x="14" y="14"/>
                    </a:cubicBezTo>
                    <a:cubicBezTo>
                      <a:pt x="1" y="34"/>
                      <a:pt x="1" y="54"/>
                      <a:pt x="21" y="67"/>
                    </a:cubicBezTo>
                    <a:cubicBezTo>
                      <a:pt x="40" y="93"/>
                      <a:pt x="47" y="107"/>
                      <a:pt x="67" y="133"/>
                    </a:cubicBezTo>
                    <a:lnTo>
                      <a:pt x="73" y="146"/>
                    </a:lnTo>
                    <a:cubicBezTo>
                      <a:pt x="73" y="151"/>
                      <a:pt x="73" y="152"/>
                      <a:pt x="73" y="152"/>
                    </a:cubicBezTo>
                    <a:cubicBezTo>
                      <a:pt x="73" y="153"/>
                      <a:pt x="73" y="153"/>
                      <a:pt x="73" y="153"/>
                    </a:cubicBezTo>
                    <a:lnTo>
                      <a:pt x="80" y="159"/>
                    </a:lnTo>
                    <a:cubicBezTo>
                      <a:pt x="80" y="173"/>
                      <a:pt x="87" y="186"/>
                      <a:pt x="87" y="199"/>
                    </a:cubicBezTo>
                    <a:lnTo>
                      <a:pt x="93" y="206"/>
                    </a:lnTo>
                    <a:cubicBezTo>
                      <a:pt x="93" y="211"/>
                      <a:pt x="93" y="212"/>
                      <a:pt x="93" y="212"/>
                    </a:cubicBezTo>
                    <a:cubicBezTo>
                      <a:pt x="93" y="212"/>
                      <a:pt x="93" y="212"/>
                      <a:pt x="93" y="212"/>
                    </a:cubicBezTo>
                    <a:lnTo>
                      <a:pt x="93" y="232"/>
                    </a:lnTo>
                    <a:lnTo>
                      <a:pt x="93" y="272"/>
                    </a:lnTo>
                    <a:cubicBezTo>
                      <a:pt x="93" y="274"/>
                      <a:pt x="93" y="278"/>
                      <a:pt x="93" y="278"/>
                    </a:cubicBezTo>
                    <a:cubicBezTo>
                      <a:pt x="87" y="292"/>
                      <a:pt x="87" y="298"/>
                      <a:pt x="87" y="311"/>
                    </a:cubicBezTo>
                    <a:cubicBezTo>
                      <a:pt x="87" y="318"/>
                      <a:pt x="87" y="325"/>
                      <a:pt x="87" y="331"/>
                    </a:cubicBezTo>
                    <a:cubicBezTo>
                      <a:pt x="87" y="344"/>
                      <a:pt x="87" y="351"/>
                      <a:pt x="93" y="364"/>
                    </a:cubicBezTo>
                    <a:cubicBezTo>
                      <a:pt x="97" y="388"/>
                      <a:pt x="118" y="400"/>
                      <a:pt x="139" y="400"/>
                    </a:cubicBezTo>
                    <a:cubicBezTo>
                      <a:pt x="154" y="400"/>
                      <a:pt x="168" y="395"/>
                      <a:pt x="179" y="384"/>
                    </a:cubicBezTo>
                    <a:cubicBezTo>
                      <a:pt x="192" y="371"/>
                      <a:pt x="205" y="351"/>
                      <a:pt x="212" y="331"/>
                    </a:cubicBezTo>
                    <a:cubicBezTo>
                      <a:pt x="212" y="311"/>
                      <a:pt x="212" y="292"/>
                      <a:pt x="212" y="272"/>
                    </a:cubicBezTo>
                    <a:cubicBezTo>
                      <a:pt x="212" y="232"/>
                      <a:pt x="205" y="199"/>
                      <a:pt x="192" y="166"/>
                    </a:cubicBezTo>
                    <a:cubicBezTo>
                      <a:pt x="166" y="100"/>
                      <a:pt x="126" y="47"/>
                      <a:pt x="67" y="8"/>
                    </a:cubicBezTo>
                    <a:cubicBezTo>
                      <a:pt x="59" y="3"/>
                      <a:pt x="52" y="0"/>
                      <a:pt x="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8" name="Google Shape;2738;p38"/>
              <p:cNvSpPr/>
              <p:nvPr/>
            </p:nvSpPr>
            <p:spPr>
              <a:xfrm>
                <a:off x="3968795" y="2187646"/>
                <a:ext cx="152003" cy="17807"/>
              </a:xfrm>
              <a:custGeom>
                <a:rect b="b" l="l" r="r" t="t"/>
                <a:pathLst>
                  <a:path extrusionOk="0" h="515" w="4396">
                    <a:moveTo>
                      <a:pt x="38" y="1"/>
                    </a:moveTo>
                    <a:cubicBezTo>
                      <a:pt x="10" y="1"/>
                      <a:pt x="0" y="42"/>
                      <a:pt x="31" y="54"/>
                    </a:cubicBezTo>
                    <a:cubicBezTo>
                      <a:pt x="718" y="325"/>
                      <a:pt x="1437" y="470"/>
                      <a:pt x="2177" y="503"/>
                    </a:cubicBezTo>
                    <a:cubicBezTo>
                      <a:pt x="2313" y="511"/>
                      <a:pt x="2451" y="515"/>
                      <a:pt x="2590" y="515"/>
                    </a:cubicBezTo>
                    <a:cubicBezTo>
                      <a:pt x="2821" y="515"/>
                      <a:pt x="3053" y="504"/>
                      <a:pt x="3280" y="484"/>
                    </a:cubicBezTo>
                    <a:cubicBezTo>
                      <a:pt x="3451" y="470"/>
                      <a:pt x="3623" y="451"/>
                      <a:pt x="3795" y="424"/>
                    </a:cubicBezTo>
                    <a:cubicBezTo>
                      <a:pt x="3973" y="398"/>
                      <a:pt x="4171" y="378"/>
                      <a:pt x="4336" y="305"/>
                    </a:cubicBezTo>
                    <a:cubicBezTo>
                      <a:pt x="4396" y="272"/>
                      <a:pt x="4363" y="186"/>
                      <a:pt x="4303" y="180"/>
                    </a:cubicBezTo>
                    <a:cubicBezTo>
                      <a:pt x="4132" y="180"/>
                      <a:pt x="3960" y="233"/>
                      <a:pt x="3795" y="259"/>
                    </a:cubicBezTo>
                    <a:cubicBezTo>
                      <a:pt x="3610" y="286"/>
                      <a:pt x="3425" y="305"/>
                      <a:pt x="3247" y="319"/>
                    </a:cubicBezTo>
                    <a:cubicBezTo>
                      <a:pt x="3028" y="339"/>
                      <a:pt x="2810" y="347"/>
                      <a:pt x="2591" y="347"/>
                    </a:cubicBezTo>
                    <a:cubicBezTo>
                      <a:pt x="2453" y="347"/>
                      <a:pt x="2315" y="343"/>
                      <a:pt x="2177" y="338"/>
                    </a:cubicBezTo>
                    <a:cubicBezTo>
                      <a:pt x="1457" y="305"/>
                      <a:pt x="744" y="180"/>
                      <a:pt x="44" y="2"/>
                    </a:cubicBezTo>
                    <a:cubicBezTo>
                      <a:pt x="42" y="1"/>
                      <a:pt x="40" y="1"/>
                      <a:pt x="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9" name="Google Shape;2739;p38"/>
              <p:cNvSpPr/>
              <p:nvPr/>
            </p:nvSpPr>
            <p:spPr>
              <a:xfrm>
                <a:off x="4150327" y="2147847"/>
                <a:ext cx="57641" cy="41700"/>
              </a:xfrm>
              <a:custGeom>
                <a:rect b="b" l="l" r="r" t="t"/>
                <a:pathLst>
                  <a:path extrusionOk="0" h="1206" w="1667">
                    <a:moveTo>
                      <a:pt x="1634" y="1"/>
                    </a:moveTo>
                    <a:cubicBezTo>
                      <a:pt x="1630" y="1"/>
                      <a:pt x="1626" y="2"/>
                      <a:pt x="1622" y="4"/>
                    </a:cubicBezTo>
                    <a:cubicBezTo>
                      <a:pt x="1496" y="96"/>
                      <a:pt x="1397" y="208"/>
                      <a:pt x="1278" y="301"/>
                    </a:cubicBezTo>
                    <a:cubicBezTo>
                      <a:pt x="1146" y="406"/>
                      <a:pt x="1021" y="505"/>
                      <a:pt x="889" y="611"/>
                    </a:cubicBezTo>
                    <a:cubicBezTo>
                      <a:pt x="757" y="710"/>
                      <a:pt x="631" y="816"/>
                      <a:pt x="493" y="902"/>
                    </a:cubicBezTo>
                    <a:cubicBezTo>
                      <a:pt x="347" y="994"/>
                      <a:pt x="195" y="1067"/>
                      <a:pt x="44" y="1139"/>
                    </a:cubicBezTo>
                    <a:cubicBezTo>
                      <a:pt x="0" y="1158"/>
                      <a:pt x="33" y="1206"/>
                      <a:pt x="64" y="1206"/>
                    </a:cubicBezTo>
                    <a:cubicBezTo>
                      <a:pt x="66" y="1206"/>
                      <a:pt x="68" y="1206"/>
                      <a:pt x="70" y="1205"/>
                    </a:cubicBezTo>
                    <a:cubicBezTo>
                      <a:pt x="407" y="1159"/>
                      <a:pt x="704" y="954"/>
                      <a:pt x="961" y="743"/>
                    </a:cubicBezTo>
                    <a:cubicBezTo>
                      <a:pt x="1087" y="638"/>
                      <a:pt x="1219" y="532"/>
                      <a:pt x="1338" y="420"/>
                    </a:cubicBezTo>
                    <a:cubicBezTo>
                      <a:pt x="1457" y="307"/>
                      <a:pt x="1582" y="195"/>
                      <a:pt x="1661" y="43"/>
                    </a:cubicBezTo>
                    <a:cubicBezTo>
                      <a:pt x="1667" y="27"/>
                      <a:pt x="1654" y="1"/>
                      <a:pt x="1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38"/>
              <p:cNvSpPr/>
              <p:nvPr/>
            </p:nvSpPr>
            <p:spPr>
              <a:xfrm>
                <a:off x="4181585" y="2106769"/>
                <a:ext cx="29391" cy="11583"/>
              </a:xfrm>
              <a:custGeom>
                <a:rect b="b" l="l" r="r" t="t"/>
                <a:pathLst>
                  <a:path extrusionOk="0" h="335" w="850">
                    <a:moveTo>
                      <a:pt x="308" y="1"/>
                    </a:moveTo>
                    <a:cubicBezTo>
                      <a:pt x="289" y="1"/>
                      <a:pt x="269" y="1"/>
                      <a:pt x="249" y="3"/>
                    </a:cubicBezTo>
                    <a:cubicBezTo>
                      <a:pt x="170" y="10"/>
                      <a:pt x="97" y="30"/>
                      <a:pt x="24" y="69"/>
                    </a:cubicBezTo>
                    <a:cubicBezTo>
                      <a:pt x="0" y="81"/>
                      <a:pt x="15" y="116"/>
                      <a:pt x="44" y="116"/>
                    </a:cubicBezTo>
                    <a:cubicBezTo>
                      <a:pt x="46" y="116"/>
                      <a:pt x="48" y="116"/>
                      <a:pt x="51" y="115"/>
                    </a:cubicBezTo>
                    <a:lnTo>
                      <a:pt x="51" y="122"/>
                    </a:lnTo>
                    <a:cubicBezTo>
                      <a:pt x="108" y="111"/>
                      <a:pt x="166" y="104"/>
                      <a:pt x="223" y="104"/>
                    </a:cubicBezTo>
                    <a:cubicBezTo>
                      <a:pt x="300" y="104"/>
                      <a:pt x="376" y="115"/>
                      <a:pt x="447" y="142"/>
                    </a:cubicBezTo>
                    <a:cubicBezTo>
                      <a:pt x="513" y="162"/>
                      <a:pt x="572" y="188"/>
                      <a:pt x="625" y="228"/>
                    </a:cubicBezTo>
                    <a:cubicBezTo>
                      <a:pt x="652" y="241"/>
                      <a:pt x="672" y="261"/>
                      <a:pt x="698" y="280"/>
                    </a:cubicBezTo>
                    <a:cubicBezTo>
                      <a:pt x="722" y="305"/>
                      <a:pt x="752" y="334"/>
                      <a:pt x="787" y="334"/>
                    </a:cubicBezTo>
                    <a:cubicBezTo>
                      <a:pt x="790" y="334"/>
                      <a:pt x="793" y="334"/>
                      <a:pt x="797" y="333"/>
                    </a:cubicBezTo>
                    <a:cubicBezTo>
                      <a:pt x="810" y="333"/>
                      <a:pt x="837" y="320"/>
                      <a:pt x="837" y="307"/>
                    </a:cubicBezTo>
                    <a:cubicBezTo>
                      <a:pt x="850" y="221"/>
                      <a:pt x="757" y="162"/>
                      <a:pt x="698" y="122"/>
                    </a:cubicBezTo>
                    <a:cubicBezTo>
                      <a:pt x="632" y="76"/>
                      <a:pt x="559" y="43"/>
                      <a:pt x="480" y="23"/>
                    </a:cubicBezTo>
                    <a:cubicBezTo>
                      <a:pt x="426" y="8"/>
                      <a:pt x="367" y="1"/>
                      <a:pt x="3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38"/>
              <p:cNvSpPr/>
              <p:nvPr/>
            </p:nvSpPr>
            <p:spPr>
              <a:xfrm>
                <a:off x="3636747" y="2166692"/>
                <a:ext cx="32918" cy="8471"/>
              </a:xfrm>
              <a:custGeom>
                <a:rect b="b" l="l" r="r" t="t"/>
                <a:pathLst>
                  <a:path extrusionOk="0" h="245" w="952">
                    <a:moveTo>
                      <a:pt x="515" y="0"/>
                    </a:moveTo>
                    <a:cubicBezTo>
                      <a:pt x="436" y="0"/>
                      <a:pt x="350" y="7"/>
                      <a:pt x="271" y="27"/>
                    </a:cubicBezTo>
                    <a:cubicBezTo>
                      <a:pt x="231" y="40"/>
                      <a:pt x="198" y="53"/>
                      <a:pt x="159" y="66"/>
                    </a:cubicBezTo>
                    <a:cubicBezTo>
                      <a:pt x="139" y="73"/>
                      <a:pt x="119" y="79"/>
                      <a:pt x="99" y="93"/>
                    </a:cubicBezTo>
                    <a:cubicBezTo>
                      <a:pt x="93" y="99"/>
                      <a:pt x="86" y="106"/>
                      <a:pt x="80" y="106"/>
                    </a:cubicBezTo>
                    <a:cubicBezTo>
                      <a:pt x="78" y="106"/>
                      <a:pt x="77" y="107"/>
                      <a:pt x="75" y="108"/>
                    </a:cubicBezTo>
                    <a:lnTo>
                      <a:pt x="75" y="108"/>
                    </a:lnTo>
                    <a:cubicBezTo>
                      <a:pt x="69" y="97"/>
                      <a:pt x="58" y="91"/>
                      <a:pt x="46" y="91"/>
                    </a:cubicBezTo>
                    <a:cubicBezTo>
                      <a:pt x="39" y="91"/>
                      <a:pt x="32" y="94"/>
                      <a:pt x="27" y="99"/>
                    </a:cubicBezTo>
                    <a:cubicBezTo>
                      <a:pt x="0" y="119"/>
                      <a:pt x="0" y="159"/>
                      <a:pt x="14" y="185"/>
                    </a:cubicBezTo>
                    <a:cubicBezTo>
                      <a:pt x="29" y="211"/>
                      <a:pt x="54" y="218"/>
                      <a:pt x="81" y="218"/>
                    </a:cubicBezTo>
                    <a:cubicBezTo>
                      <a:pt x="101" y="218"/>
                      <a:pt x="122" y="214"/>
                      <a:pt x="139" y="211"/>
                    </a:cubicBezTo>
                    <a:cubicBezTo>
                      <a:pt x="225" y="185"/>
                      <a:pt x="297" y="152"/>
                      <a:pt x="390" y="145"/>
                    </a:cubicBezTo>
                    <a:cubicBezTo>
                      <a:pt x="476" y="145"/>
                      <a:pt x="562" y="152"/>
                      <a:pt x="647" y="172"/>
                    </a:cubicBezTo>
                    <a:cubicBezTo>
                      <a:pt x="729" y="191"/>
                      <a:pt x="810" y="245"/>
                      <a:pt x="892" y="245"/>
                    </a:cubicBezTo>
                    <a:cubicBezTo>
                      <a:pt x="896" y="245"/>
                      <a:pt x="900" y="245"/>
                      <a:pt x="905" y="244"/>
                    </a:cubicBezTo>
                    <a:cubicBezTo>
                      <a:pt x="931" y="244"/>
                      <a:pt x="951" y="225"/>
                      <a:pt x="945" y="198"/>
                    </a:cubicBezTo>
                    <a:cubicBezTo>
                      <a:pt x="918" y="119"/>
                      <a:pt x="832" y="79"/>
                      <a:pt x="760" y="53"/>
                    </a:cubicBezTo>
                    <a:cubicBezTo>
                      <a:pt x="680" y="20"/>
                      <a:pt x="595" y="7"/>
                      <a:pt x="5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38"/>
              <p:cNvSpPr/>
              <p:nvPr/>
            </p:nvSpPr>
            <p:spPr>
              <a:xfrm>
                <a:off x="3619147" y="2190135"/>
                <a:ext cx="109196" cy="61894"/>
              </a:xfrm>
              <a:custGeom>
                <a:rect b="b" l="l" r="r" t="t"/>
                <a:pathLst>
                  <a:path extrusionOk="0" h="1790" w="3158">
                    <a:moveTo>
                      <a:pt x="287" y="0"/>
                    </a:moveTo>
                    <a:cubicBezTo>
                      <a:pt x="275" y="0"/>
                      <a:pt x="263" y="7"/>
                      <a:pt x="258" y="22"/>
                    </a:cubicBezTo>
                    <a:lnTo>
                      <a:pt x="258" y="29"/>
                    </a:lnTo>
                    <a:cubicBezTo>
                      <a:pt x="1" y="630"/>
                      <a:pt x="430" y="1230"/>
                      <a:pt x="958" y="1494"/>
                    </a:cubicBezTo>
                    <a:cubicBezTo>
                      <a:pt x="1269" y="1646"/>
                      <a:pt x="1612" y="1706"/>
                      <a:pt x="1955" y="1739"/>
                    </a:cubicBezTo>
                    <a:cubicBezTo>
                      <a:pt x="2140" y="1752"/>
                      <a:pt x="2332" y="1759"/>
                      <a:pt x="2517" y="1772"/>
                    </a:cubicBezTo>
                    <a:cubicBezTo>
                      <a:pt x="2624" y="1776"/>
                      <a:pt x="2744" y="1789"/>
                      <a:pt x="2860" y="1789"/>
                    </a:cubicBezTo>
                    <a:cubicBezTo>
                      <a:pt x="2936" y="1789"/>
                      <a:pt x="3010" y="1784"/>
                      <a:pt x="3078" y="1765"/>
                    </a:cubicBezTo>
                    <a:cubicBezTo>
                      <a:pt x="3157" y="1745"/>
                      <a:pt x="3144" y="1646"/>
                      <a:pt x="3078" y="1627"/>
                    </a:cubicBezTo>
                    <a:cubicBezTo>
                      <a:pt x="2933" y="1574"/>
                      <a:pt x="2748" y="1587"/>
                      <a:pt x="2596" y="1574"/>
                    </a:cubicBezTo>
                    <a:cubicBezTo>
                      <a:pt x="2424" y="1567"/>
                      <a:pt x="2259" y="1561"/>
                      <a:pt x="2087" y="1554"/>
                    </a:cubicBezTo>
                    <a:cubicBezTo>
                      <a:pt x="1770" y="1534"/>
                      <a:pt x="1454" y="1488"/>
                      <a:pt x="1150" y="1376"/>
                    </a:cubicBezTo>
                    <a:cubicBezTo>
                      <a:pt x="615" y="1184"/>
                      <a:pt x="126" y="649"/>
                      <a:pt x="318" y="42"/>
                    </a:cubicBezTo>
                    <a:cubicBezTo>
                      <a:pt x="326" y="17"/>
                      <a:pt x="306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38"/>
              <p:cNvSpPr/>
              <p:nvPr/>
            </p:nvSpPr>
            <p:spPr>
              <a:xfrm>
                <a:off x="3798847" y="2445663"/>
                <a:ext cx="14177" cy="10546"/>
              </a:xfrm>
              <a:custGeom>
                <a:rect b="b" l="l" r="r" t="t"/>
                <a:pathLst>
                  <a:path extrusionOk="0" h="305" w="410">
                    <a:moveTo>
                      <a:pt x="267" y="143"/>
                    </a:moveTo>
                    <a:cubicBezTo>
                      <a:pt x="265" y="143"/>
                      <a:pt x="267" y="146"/>
                      <a:pt x="271" y="146"/>
                    </a:cubicBezTo>
                    <a:cubicBezTo>
                      <a:pt x="269" y="144"/>
                      <a:pt x="267" y="143"/>
                      <a:pt x="267" y="143"/>
                    </a:cubicBezTo>
                    <a:close/>
                    <a:moveTo>
                      <a:pt x="146" y="146"/>
                    </a:moveTo>
                    <a:cubicBezTo>
                      <a:pt x="137" y="146"/>
                      <a:pt x="143" y="149"/>
                      <a:pt x="146" y="151"/>
                    </a:cubicBezTo>
                    <a:lnTo>
                      <a:pt x="146" y="151"/>
                    </a:lnTo>
                    <a:lnTo>
                      <a:pt x="146" y="146"/>
                    </a:lnTo>
                    <a:close/>
                    <a:moveTo>
                      <a:pt x="273" y="152"/>
                    </a:moveTo>
                    <a:lnTo>
                      <a:pt x="273" y="152"/>
                    </a:lnTo>
                    <a:cubicBezTo>
                      <a:pt x="272" y="152"/>
                      <a:pt x="272" y="152"/>
                      <a:pt x="271" y="153"/>
                    </a:cubicBezTo>
                    <a:lnTo>
                      <a:pt x="271" y="159"/>
                    </a:lnTo>
                    <a:cubicBezTo>
                      <a:pt x="271" y="159"/>
                      <a:pt x="273" y="157"/>
                      <a:pt x="275" y="155"/>
                    </a:cubicBezTo>
                    <a:lnTo>
                      <a:pt x="275" y="155"/>
                    </a:lnTo>
                    <a:cubicBezTo>
                      <a:pt x="275" y="155"/>
                      <a:pt x="275" y="155"/>
                      <a:pt x="275" y="155"/>
                    </a:cubicBezTo>
                    <a:lnTo>
                      <a:pt x="275" y="155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5" y="155"/>
                    </a:lnTo>
                    <a:lnTo>
                      <a:pt x="275" y="155"/>
                    </a:lnTo>
                    <a:cubicBezTo>
                      <a:pt x="275" y="155"/>
                      <a:pt x="275" y="155"/>
                      <a:pt x="275" y="155"/>
                    </a:cubicBezTo>
                    <a:lnTo>
                      <a:pt x="275" y="155"/>
                    </a:lnTo>
                    <a:cubicBezTo>
                      <a:pt x="274" y="154"/>
                      <a:pt x="273" y="153"/>
                      <a:pt x="273" y="152"/>
                    </a:cubicBezTo>
                    <a:close/>
                    <a:moveTo>
                      <a:pt x="276" y="155"/>
                    </a:moveTo>
                    <a:lnTo>
                      <a:pt x="278" y="159"/>
                    </a:lnTo>
                    <a:cubicBezTo>
                      <a:pt x="278" y="161"/>
                      <a:pt x="277" y="162"/>
                      <a:pt x="277" y="162"/>
                    </a:cubicBezTo>
                    <a:cubicBezTo>
                      <a:pt x="275" y="162"/>
                      <a:pt x="274" y="159"/>
                      <a:pt x="276" y="155"/>
                    </a:cubicBezTo>
                    <a:close/>
                    <a:moveTo>
                      <a:pt x="265" y="159"/>
                    </a:moveTo>
                    <a:lnTo>
                      <a:pt x="260" y="164"/>
                    </a:lnTo>
                    <a:lnTo>
                      <a:pt x="260" y="164"/>
                    </a:lnTo>
                    <a:cubicBezTo>
                      <a:pt x="265" y="162"/>
                      <a:pt x="273" y="159"/>
                      <a:pt x="265" y="159"/>
                    </a:cubicBezTo>
                    <a:close/>
                    <a:moveTo>
                      <a:pt x="179" y="80"/>
                    </a:moveTo>
                    <a:cubicBezTo>
                      <a:pt x="181" y="83"/>
                      <a:pt x="183" y="85"/>
                      <a:pt x="185" y="87"/>
                    </a:cubicBezTo>
                    <a:cubicBezTo>
                      <a:pt x="199" y="100"/>
                      <a:pt x="212" y="107"/>
                      <a:pt x="225" y="113"/>
                    </a:cubicBezTo>
                    <a:lnTo>
                      <a:pt x="251" y="133"/>
                    </a:lnTo>
                    <a:lnTo>
                      <a:pt x="251" y="126"/>
                    </a:lnTo>
                    <a:lnTo>
                      <a:pt x="258" y="133"/>
                    </a:lnTo>
                    <a:lnTo>
                      <a:pt x="271" y="146"/>
                    </a:lnTo>
                    <a:lnTo>
                      <a:pt x="271" y="146"/>
                    </a:lnTo>
                    <a:lnTo>
                      <a:pt x="271" y="146"/>
                    </a:lnTo>
                    <a:lnTo>
                      <a:pt x="276" y="151"/>
                    </a:lnTo>
                    <a:lnTo>
                      <a:pt x="276" y="151"/>
                    </a:lnTo>
                    <a:cubicBezTo>
                      <a:pt x="275" y="151"/>
                      <a:pt x="275" y="151"/>
                      <a:pt x="274" y="152"/>
                    </a:cubicBezTo>
                    <a:lnTo>
                      <a:pt x="274" y="152"/>
                    </a:lnTo>
                    <a:lnTo>
                      <a:pt x="271" y="146"/>
                    </a:lnTo>
                    <a:lnTo>
                      <a:pt x="271" y="146"/>
                    </a:lnTo>
                    <a:cubicBezTo>
                      <a:pt x="271" y="148"/>
                      <a:pt x="272" y="150"/>
                      <a:pt x="273" y="152"/>
                    </a:cubicBezTo>
                    <a:lnTo>
                      <a:pt x="273" y="152"/>
                    </a:lnTo>
                    <a:cubicBezTo>
                      <a:pt x="273" y="152"/>
                      <a:pt x="274" y="152"/>
                      <a:pt x="274" y="152"/>
                    </a:cubicBezTo>
                    <a:lnTo>
                      <a:pt x="274" y="152"/>
                    </a:lnTo>
                    <a:lnTo>
                      <a:pt x="275" y="155"/>
                    </a:lnTo>
                    <a:lnTo>
                      <a:pt x="275" y="155"/>
                    </a:lnTo>
                    <a:cubicBezTo>
                      <a:pt x="276" y="154"/>
                      <a:pt x="277" y="153"/>
                      <a:pt x="277" y="152"/>
                    </a:cubicBezTo>
                    <a:lnTo>
                      <a:pt x="277" y="152"/>
                    </a:lnTo>
                    <a:lnTo>
                      <a:pt x="278" y="153"/>
                    </a:lnTo>
                    <a:lnTo>
                      <a:pt x="278" y="153"/>
                    </a:lnTo>
                    <a:lnTo>
                      <a:pt x="278" y="153"/>
                    </a:lnTo>
                    <a:cubicBezTo>
                      <a:pt x="278" y="153"/>
                      <a:pt x="278" y="153"/>
                      <a:pt x="278" y="153"/>
                    </a:cubicBezTo>
                    <a:lnTo>
                      <a:pt x="278" y="153"/>
                    </a:lnTo>
                    <a:cubicBezTo>
                      <a:pt x="278" y="155"/>
                      <a:pt x="277" y="156"/>
                      <a:pt x="276" y="156"/>
                    </a:cubicBezTo>
                    <a:cubicBezTo>
                      <a:pt x="276" y="156"/>
                      <a:pt x="276" y="155"/>
                      <a:pt x="276" y="155"/>
                    </a:cubicBezTo>
                    <a:lnTo>
                      <a:pt x="276" y="155"/>
                    </a:lnTo>
                    <a:cubicBezTo>
                      <a:pt x="276" y="155"/>
                      <a:pt x="277" y="154"/>
                      <a:pt x="278" y="153"/>
                    </a:cubicBezTo>
                    <a:lnTo>
                      <a:pt x="278" y="153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6" y="155"/>
                    </a:lnTo>
                    <a:cubicBezTo>
                      <a:pt x="276" y="155"/>
                      <a:pt x="276" y="155"/>
                      <a:pt x="275" y="155"/>
                    </a:cubicBezTo>
                    <a:lnTo>
                      <a:pt x="275" y="155"/>
                    </a:lnTo>
                    <a:lnTo>
                      <a:pt x="271" y="159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60" y="164"/>
                    </a:lnTo>
                    <a:lnTo>
                      <a:pt x="260" y="164"/>
                    </a:lnTo>
                    <a:cubicBezTo>
                      <a:pt x="257" y="165"/>
                      <a:pt x="256" y="166"/>
                      <a:pt x="258" y="166"/>
                    </a:cubicBezTo>
                    <a:lnTo>
                      <a:pt x="218" y="166"/>
                    </a:lnTo>
                    <a:cubicBezTo>
                      <a:pt x="205" y="166"/>
                      <a:pt x="199" y="166"/>
                      <a:pt x="192" y="159"/>
                    </a:cubicBezTo>
                    <a:cubicBezTo>
                      <a:pt x="179" y="159"/>
                      <a:pt x="172" y="159"/>
                      <a:pt x="159" y="153"/>
                    </a:cubicBezTo>
                    <a:lnTo>
                      <a:pt x="146" y="153"/>
                    </a:lnTo>
                    <a:cubicBezTo>
                      <a:pt x="148" y="153"/>
                      <a:pt x="147" y="152"/>
                      <a:pt x="146" y="151"/>
                    </a:cubicBezTo>
                    <a:lnTo>
                      <a:pt x="146" y="151"/>
                    </a:lnTo>
                    <a:lnTo>
                      <a:pt x="146" y="153"/>
                    </a:lnTo>
                    <a:lnTo>
                      <a:pt x="132" y="146"/>
                    </a:lnTo>
                    <a:lnTo>
                      <a:pt x="126" y="140"/>
                    </a:lnTo>
                    <a:cubicBezTo>
                      <a:pt x="126" y="140"/>
                      <a:pt x="126" y="138"/>
                      <a:pt x="127" y="138"/>
                    </a:cubicBezTo>
                    <a:cubicBezTo>
                      <a:pt x="128" y="138"/>
                      <a:pt x="129" y="140"/>
                      <a:pt x="132" y="146"/>
                    </a:cubicBezTo>
                    <a:lnTo>
                      <a:pt x="126" y="133"/>
                    </a:lnTo>
                    <a:cubicBezTo>
                      <a:pt x="126" y="127"/>
                      <a:pt x="126" y="122"/>
                      <a:pt x="126" y="120"/>
                    </a:cubicBezTo>
                    <a:lnTo>
                      <a:pt x="132" y="107"/>
                    </a:lnTo>
                    <a:lnTo>
                      <a:pt x="139" y="100"/>
                    </a:lnTo>
                    <a:lnTo>
                      <a:pt x="146" y="93"/>
                    </a:lnTo>
                    <a:lnTo>
                      <a:pt x="166" y="87"/>
                    </a:lnTo>
                    <a:lnTo>
                      <a:pt x="179" y="80"/>
                    </a:lnTo>
                    <a:cubicBezTo>
                      <a:pt x="179" y="80"/>
                      <a:pt x="179" y="80"/>
                      <a:pt x="179" y="80"/>
                    </a:cubicBezTo>
                    <a:close/>
                    <a:moveTo>
                      <a:pt x="212" y="1"/>
                    </a:moveTo>
                    <a:cubicBezTo>
                      <a:pt x="204" y="3"/>
                      <a:pt x="198" y="7"/>
                      <a:pt x="192" y="12"/>
                    </a:cubicBezTo>
                    <a:lnTo>
                      <a:pt x="192" y="12"/>
                    </a:lnTo>
                    <a:cubicBezTo>
                      <a:pt x="176" y="8"/>
                      <a:pt x="163" y="8"/>
                      <a:pt x="146" y="8"/>
                    </a:cubicBezTo>
                    <a:cubicBezTo>
                      <a:pt x="106" y="8"/>
                      <a:pt x="73" y="21"/>
                      <a:pt x="47" y="41"/>
                    </a:cubicBezTo>
                    <a:cubicBezTo>
                      <a:pt x="14" y="67"/>
                      <a:pt x="0" y="107"/>
                      <a:pt x="0" y="146"/>
                    </a:cubicBezTo>
                    <a:cubicBezTo>
                      <a:pt x="7" y="179"/>
                      <a:pt x="20" y="212"/>
                      <a:pt x="53" y="239"/>
                    </a:cubicBezTo>
                    <a:cubicBezTo>
                      <a:pt x="80" y="258"/>
                      <a:pt x="106" y="272"/>
                      <a:pt x="139" y="285"/>
                    </a:cubicBezTo>
                    <a:cubicBezTo>
                      <a:pt x="172" y="298"/>
                      <a:pt x="212" y="305"/>
                      <a:pt x="251" y="305"/>
                    </a:cubicBezTo>
                    <a:cubicBezTo>
                      <a:pt x="291" y="305"/>
                      <a:pt x="331" y="285"/>
                      <a:pt x="364" y="258"/>
                    </a:cubicBezTo>
                    <a:cubicBezTo>
                      <a:pt x="390" y="232"/>
                      <a:pt x="410" y="192"/>
                      <a:pt x="410" y="153"/>
                    </a:cubicBezTo>
                    <a:cubicBezTo>
                      <a:pt x="410" y="107"/>
                      <a:pt x="383" y="60"/>
                      <a:pt x="337" y="34"/>
                    </a:cubicBezTo>
                    <a:cubicBezTo>
                      <a:pt x="324" y="21"/>
                      <a:pt x="304" y="14"/>
                      <a:pt x="284" y="8"/>
                    </a:cubicBezTo>
                    <a:cubicBezTo>
                      <a:pt x="271" y="8"/>
                      <a:pt x="265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38"/>
              <p:cNvSpPr/>
              <p:nvPr/>
            </p:nvSpPr>
            <p:spPr>
              <a:xfrm>
                <a:off x="3828307" y="2448637"/>
                <a:ext cx="16908" cy="11169"/>
              </a:xfrm>
              <a:custGeom>
                <a:rect b="b" l="l" r="r" t="t"/>
                <a:pathLst>
                  <a:path extrusionOk="0" h="323" w="489">
                    <a:moveTo>
                      <a:pt x="342" y="95"/>
                    </a:moveTo>
                    <a:cubicBezTo>
                      <a:pt x="342" y="95"/>
                      <a:pt x="343" y="96"/>
                      <a:pt x="343" y="98"/>
                    </a:cubicBezTo>
                    <a:lnTo>
                      <a:pt x="343" y="98"/>
                    </a:lnTo>
                    <a:cubicBezTo>
                      <a:pt x="342" y="97"/>
                      <a:pt x="341" y="97"/>
                      <a:pt x="341" y="97"/>
                    </a:cubicBezTo>
                    <a:lnTo>
                      <a:pt x="341" y="97"/>
                    </a:lnTo>
                    <a:cubicBezTo>
                      <a:pt x="341" y="97"/>
                      <a:pt x="341" y="98"/>
                      <a:pt x="344" y="100"/>
                    </a:cubicBezTo>
                    <a:cubicBezTo>
                      <a:pt x="344" y="99"/>
                      <a:pt x="344" y="99"/>
                      <a:pt x="343" y="98"/>
                    </a:cubicBezTo>
                    <a:lnTo>
                      <a:pt x="343" y="98"/>
                    </a:lnTo>
                    <a:cubicBezTo>
                      <a:pt x="345" y="99"/>
                      <a:pt x="348" y="100"/>
                      <a:pt x="350" y="100"/>
                    </a:cubicBezTo>
                    <a:cubicBezTo>
                      <a:pt x="344" y="97"/>
                      <a:pt x="342" y="95"/>
                      <a:pt x="342" y="95"/>
                    </a:cubicBezTo>
                    <a:close/>
                    <a:moveTo>
                      <a:pt x="353" y="115"/>
                    </a:moveTo>
                    <a:cubicBezTo>
                      <a:pt x="353" y="115"/>
                      <a:pt x="353" y="116"/>
                      <a:pt x="353" y="116"/>
                    </a:cubicBezTo>
                    <a:lnTo>
                      <a:pt x="353" y="116"/>
                    </a:lnTo>
                    <a:cubicBezTo>
                      <a:pt x="353" y="116"/>
                      <a:pt x="353" y="116"/>
                      <a:pt x="353" y="115"/>
                    </a:cubicBezTo>
                    <a:lnTo>
                      <a:pt x="353" y="115"/>
                    </a:lnTo>
                    <a:cubicBezTo>
                      <a:pt x="353" y="115"/>
                      <a:pt x="353" y="115"/>
                      <a:pt x="353" y="115"/>
                    </a:cubicBezTo>
                    <a:close/>
                    <a:moveTo>
                      <a:pt x="344" y="139"/>
                    </a:moveTo>
                    <a:lnTo>
                      <a:pt x="344" y="139"/>
                    </a:lnTo>
                    <a:cubicBezTo>
                      <a:pt x="342" y="141"/>
                      <a:pt x="342" y="141"/>
                      <a:pt x="342" y="141"/>
                    </a:cubicBezTo>
                    <a:cubicBezTo>
                      <a:pt x="342" y="141"/>
                      <a:pt x="343" y="140"/>
                      <a:pt x="344" y="139"/>
                    </a:cubicBezTo>
                    <a:close/>
                    <a:moveTo>
                      <a:pt x="316" y="75"/>
                    </a:moveTo>
                    <a:cubicBezTo>
                      <a:pt x="319" y="80"/>
                      <a:pt x="324" y="83"/>
                      <a:pt x="330" y="87"/>
                    </a:cubicBezTo>
                    <a:lnTo>
                      <a:pt x="344" y="93"/>
                    </a:lnTo>
                    <a:lnTo>
                      <a:pt x="350" y="100"/>
                    </a:lnTo>
                    <a:lnTo>
                      <a:pt x="350" y="106"/>
                    </a:lnTo>
                    <a:cubicBezTo>
                      <a:pt x="350" y="106"/>
                      <a:pt x="350" y="116"/>
                      <a:pt x="350" y="120"/>
                    </a:cubicBezTo>
                    <a:cubicBezTo>
                      <a:pt x="351" y="118"/>
                      <a:pt x="352" y="117"/>
                      <a:pt x="352" y="116"/>
                    </a:cubicBezTo>
                    <a:lnTo>
                      <a:pt x="352" y="116"/>
                    </a:lnTo>
                    <a:cubicBezTo>
                      <a:pt x="352" y="117"/>
                      <a:pt x="353" y="117"/>
                      <a:pt x="353" y="117"/>
                    </a:cubicBezTo>
                    <a:lnTo>
                      <a:pt x="353" y="117"/>
                    </a:lnTo>
                    <a:cubicBezTo>
                      <a:pt x="352" y="121"/>
                      <a:pt x="350" y="126"/>
                      <a:pt x="350" y="126"/>
                    </a:cubicBezTo>
                    <a:cubicBezTo>
                      <a:pt x="351" y="125"/>
                      <a:pt x="352" y="124"/>
                      <a:pt x="353" y="124"/>
                    </a:cubicBezTo>
                    <a:lnTo>
                      <a:pt x="353" y="124"/>
                    </a:lnTo>
                    <a:cubicBezTo>
                      <a:pt x="354" y="124"/>
                      <a:pt x="349" y="133"/>
                      <a:pt x="344" y="133"/>
                    </a:cubicBezTo>
                    <a:lnTo>
                      <a:pt x="330" y="146"/>
                    </a:lnTo>
                    <a:lnTo>
                      <a:pt x="324" y="153"/>
                    </a:lnTo>
                    <a:lnTo>
                      <a:pt x="330" y="153"/>
                    </a:lnTo>
                    <a:lnTo>
                      <a:pt x="311" y="159"/>
                    </a:lnTo>
                    <a:lnTo>
                      <a:pt x="291" y="172"/>
                    </a:lnTo>
                    <a:lnTo>
                      <a:pt x="278" y="179"/>
                    </a:lnTo>
                    <a:lnTo>
                      <a:pt x="258" y="186"/>
                    </a:lnTo>
                    <a:lnTo>
                      <a:pt x="238" y="186"/>
                    </a:lnTo>
                    <a:lnTo>
                      <a:pt x="225" y="192"/>
                    </a:lnTo>
                    <a:lnTo>
                      <a:pt x="185" y="192"/>
                    </a:lnTo>
                    <a:lnTo>
                      <a:pt x="172" y="186"/>
                    </a:lnTo>
                    <a:lnTo>
                      <a:pt x="159" y="186"/>
                    </a:lnTo>
                    <a:lnTo>
                      <a:pt x="165" y="172"/>
                    </a:lnTo>
                    <a:cubicBezTo>
                      <a:pt x="165" y="172"/>
                      <a:pt x="166" y="170"/>
                      <a:pt x="167" y="167"/>
                    </a:cubicBezTo>
                    <a:lnTo>
                      <a:pt x="167" y="167"/>
                    </a:lnTo>
                    <a:cubicBezTo>
                      <a:pt x="169" y="164"/>
                      <a:pt x="172" y="157"/>
                      <a:pt x="172" y="153"/>
                    </a:cubicBezTo>
                    <a:lnTo>
                      <a:pt x="179" y="139"/>
                    </a:lnTo>
                    <a:lnTo>
                      <a:pt x="185" y="133"/>
                    </a:lnTo>
                    <a:lnTo>
                      <a:pt x="192" y="120"/>
                    </a:lnTo>
                    <a:lnTo>
                      <a:pt x="198" y="120"/>
                    </a:lnTo>
                    <a:lnTo>
                      <a:pt x="205" y="113"/>
                    </a:lnTo>
                    <a:lnTo>
                      <a:pt x="212" y="113"/>
                    </a:lnTo>
                    <a:lnTo>
                      <a:pt x="218" y="106"/>
                    </a:lnTo>
                    <a:lnTo>
                      <a:pt x="231" y="100"/>
                    </a:lnTo>
                    <a:lnTo>
                      <a:pt x="245" y="93"/>
                    </a:lnTo>
                    <a:lnTo>
                      <a:pt x="258" y="87"/>
                    </a:lnTo>
                    <a:lnTo>
                      <a:pt x="291" y="87"/>
                    </a:lnTo>
                    <a:cubicBezTo>
                      <a:pt x="302" y="87"/>
                      <a:pt x="311" y="82"/>
                      <a:pt x="316" y="75"/>
                    </a:cubicBezTo>
                    <a:close/>
                    <a:moveTo>
                      <a:pt x="235" y="189"/>
                    </a:moveTo>
                    <a:cubicBezTo>
                      <a:pt x="236" y="189"/>
                      <a:pt x="236" y="190"/>
                      <a:pt x="231" y="192"/>
                    </a:cubicBezTo>
                    <a:lnTo>
                      <a:pt x="225" y="192"/>
                    </a:lnTo>
                    <a:cubicBezTo>
                      <a:pt x="225" y="192"/>
                      <a:pt x="234" y="189"/>
                      <a:pt x="235" y="189"/>
                    </a:cubicBezTo>
                    <a:close/>
                    <a:moveTo>
                      <a:pt x="154" y="195"/>
                    </a:moveTo>
                    <a:lnTo>
                      <a:pt x="154" y="195"/>
                    </a:lnTo>
                    <a:cubicBezTo>
                      <a:pt x="155" y="197"/>
                      <a:pt x="155" y="198"/>
                      <a:pt x="155" y="198"/>
                    </a:cubicBezTo>
                    <a:cubicBezTo>
                      <a:pt x="155" y="198"/>
                      <a:pt x="155" y="197"/>
                      <a:pt x="154" y="196"/>
                    </a:cubicBezTo>
                    <a:lnTo>
                      <a:pt x="154" y="196"/>
                    </a:lnTo>
                    <a:lnTo>
                      <a:pt x="154" y="195"/>
                    </a:lnTo>
                    <a:close/>
                    <a:moveTo>
                      <a:pt x="369" y="0"/>
                    </a:moveTo>
                    <a:cubicBezTo>
                      <a:pt x="352" y="0"/>
                      <a:pt x="337" y="8"/>
                      <a:pt x="324" y="21"/>
                    </a:cubicBezTo>
                    <a:cubicBezTo>
                      <a:pt x="318" y="23"/>
                      <a:pt x="315" y="27"/>
                      <a:pt x="313" y="32"/>
                    </a:cubicBezTo>
                    <a:lnTo>
                      <a:pt x="313" y="32"/>
                    </a:lnTo>
                    <a:cubicBezTo>
                      <a:pt x="311" y="30"/>
                      <a:pt x="307" y="28"/>
                      <a:pt x="304" y="27"/>
                    </a:cubicBezTo>
                    <a:lnTo>
                      <a:pt x="297" y="27"/>
                    </a:lnTo>
                    <a:cubicBezTo>
                      <a:pt x="278" y="21"/>
                      <a:pt x="259" y="18"/>
                      <a:pt x="239" y="18"/>
                    </a:cubicBezTo>
                    <a:cubicBezTo>
                      <a:pt x="197" y="18"/>
                      <a:pt x="155" y="31"/>
                      <a:pt x="119" y="54"/>
                    </a:cubicBezTo>
                    <a:cubicBezTo>
                      <a:pt x="60" y="100"/>
                      <a:pt x="0" y="186"/>
                      <a:pt x="46" y="258"/>
                    </a:cubicBezTo>
                    <a:cubicBezTo>
                      <a:pt x="73" y="291"/>
                      <a:pt x="119" y="311"/>
                      <a:pt x="159" y="318"/>
                    </a:cubicBezTo>
                    <a:cubicBezTo>
                      <a:pt x="182" y="321"/>
                      <a:pt x="203" y="323"/>
                      <a:pt x="224" y="323"/>
                    </a:cubicBezTo>
                    <a:cubicBezTo>
                      <a:pt x="245" y="323"/>
                      <a:pt x="264" y="321"/>
                      <a:pt x="284" y="318"/>
                    </a:cubicBezTo>
                    <a:cubicBezTo>
                      <a:pt x="350" y="298"/>
                      <a:pt x="429" y="258"/>
                      <a:pt x="462" y="192"/>
                    </a:cubicBezTo>
                    <a:cubicBezTo>
                      <a:pt x="482" y="146"/>
                      <a:pt x="489" y="93"/>
                      <a:pt x="456" y="47"/>
                    </a:cubicBezTo>
                    <a:cubicBezTo>
                      <a:pt x="443" y="27"/>
                      <a:pt x="423" y="14"/>
                      <a:pt x="396" y="7"/>
                    </a:cubicBezTo>
                    <a:cubicBezTo>
                      <a:pt x="387" y="3"/>
                      <a:pt x="378" y="0"/>
                      <a:pt x="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38"/>
              <p:cNvSpPr/>
              <p:nvPr/>
            </p:nvSpPr>
            <p:spPr>
              <a:xfrm>
                <a:off x="3850886" y="2438506"/>
                <a:ext cx="16044" cy="12863"/>
              </a:xfrm>
              <a:custGeom>
                <a:rect b="b" l="l" r="r" t="t"/>
                <a:pathLst>
                  <a:path extrusionOk="0" h="372" w="464">
                    <a:moveTo>
                      <a:pt x="307" y="157"/>
                    </a:moveTo>
                    <a:cubicBezTo>
                      <a:pt x="308" y="157"/>
                      <a:pt x="308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7"/>
                      <a:pt x="307" y="157"/>
                    </a:cubicBezTo>
                    <a:close/>
                    <a:moveTo>
                      <a:pt x="307" y="166"/>
                    </a:moveTo>
                    <a:cubicBezTo>
                      <a:pt x="307" y="166"/>
                      <a:pt x="307" y="166"/>
                      <a:pt x="307" y="166"/>
                    </a:cubicBezTo>
                    <a:cubicBezTo>
                      <a:pt x="307" y="166"/>
                      <a:pt x="307" y="166"/>
                      <a:pt x="307" y="166"/>
                    </a:cubicBezTo>
                    <a:lnTo>
                      <a:pt x="307" y="166"/>
                    </a:lnTo>
                    <a:cubicBezTo>
                      <a:pt x="307" y="166"/>
                      <a:pt x="307" y="166"/>
                      <a:pt x="307" y="166"/>
                    </a:cubicBezTo>
                    <a:close/>
                    <a:moveTo>
                      <a:pt x="133" y="210"/>
                    </a:moveTo>
                    <a:cubicBezTo>
                      <a:pt x="134" y="210"/>
                      <a:pt x="134" y="211"/>
                      <a:pt x="136" y="213"/>
                    </a:cubicBezTo>
                    <a:lnTo>
                      <a:pt x="136" y="213"/>
                    </a:lnTo>
                    <a:cubicBezTo>
                      <a:pt x="134" y="213"/>
                      <a:pt x="135" y="215"/>
                      <a:pt x="136" y="216"/>
                    </a:cubicBezTo>
                    <a:lnTo>
                      <a:pt x="136" y="216"/>
                    </a:lnTo>
                    <a:cubicBezTo>
                      <a:pt x="136" y="216"/>
                      <a:pt x="135" y="217"/>
                      <a:pt x="135" y="217"/>
                    </a:cubicBezTo>
                    <a:lnTo>
                      <a:pt x="135" y="217"/>
                    </a:lnTo>
                    <a:cubicBezTo>
                      <a:pt x="135" y="216"/>
                      <a:pt x="134" y="216"/>
                      <a:pt x="133" y="215"/>
                    </a:cubicBezTo>
                    <a:lnTo>
                      <a:pt x="133" y="215"/>
                    </a:lnTo>
                    <a:lnTo>
                      <a:pt x="133" y="215"/>
                    </a:lnTo>
                    <a:cubicBezTo>
                      <a:pt x="133" y="212"/>
                      <a:pt x="133" y="210"/>
                      <a:pt x="133" y="210"/>
                    </a:cubicBezTo>
                    <a:close/>
                    <a:moveTo>
                      <a:pt x="141" y="216"/>
                    </a:moveTo>
                    <a:cubicBezTo>
                      <a:pt x="142" y="216"/>
                      <a:pt x="144" y="217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4" y="217"/>
                      <a:pt x="143" y="216"/>
                      <a:pt x="141" y="216"/>
                    </a:cubicBezTo>
                    <a:close/>
                    <a:moveTo>
                      <a:pt x="138" y="218"/>
                    </a:moveTo>
                    <a:lnTo>
                      <a:pt x="138" y="218"/>
                    </a:lnTo>
                    <a:cubicBezTo>
                      <a:pt x="139" y="219"/>
                      <a:pt x="139" y="220"/>
                      <a:pt x="140" y="221"/>
                    </a:cubicBezTo>
                    <a:cubicBezTo>
                      <a:pt x="139" y="220"/>
                      <a:pt x="139" y="219"/>
                      <a:pt x="138" y="219"/>
                    </a:cubicBezTo>
                    <a:lnTo>
                      <a:pt x="138" y="219"/>
                    </a:lnTo>
                    <a:cubicBezTo>
                      <a:pt x="138" y="218"/>
                      <a:pt x="138" y="218"/>
                      <a:pt x="138" y="218"/>
                    </a:cubicBezTo>
                    <a:close/>
                    <a:moveTo>
                      <a:pt x="182" y="134"/>
                    </a:moveTo>
                    <a:cubicBezTo>
                      <a:pt x="190" y="143"/>
                      <a:pt x="202" y="148"/>
                      <a:pt x="219" y="148"/>
                    </a:cubicBezTo>
                    <a:lnTo>
                      <a:pt x="239" y="155"/>
                    </a:lnTo>
                    <a:lnTo>
                      <a:pt x="245" y="155"/>
                    </a:lnTo>
                    <a:cubicBezTo>
                      <a:pt x="241" y="153"/>
                      <a:pt x="240" y="152"/>
                      <a:pt x="241" y="152"/>
                    </a:cubicBezTo>
                    <a:cubicBezTo>
                      <a:pt x="244" y="152"/>
                      <a:pt x="254" y="155"/>
                      <a:pt x="258" y="155"/>
                    </a:cubicBezTo>
                    <a:lnTo>
                      <a:pt x="291" y="155"/>
                    </a:lnTo>
                    <a:cubicBezTo>
                      <a:pt x="294" y="156"/>
                      <a:pt x="296" y="157"/>
                      <a:pt x="296" y="157"/>
                    </a:cubicBezTo>
                    <a:cubicBezTo>
                      <a:pt x="297" y="157"/>
                      <a:pt x="292" y="153"/>
                      <a:pt x="293" y="153"/>
                    </a:cubicBezTo>
                    <a:lnTo>
                      <a:pt x="293" y="153"/>
                    </a:lnTo>
                    <a:cubicBezTo>
                      <a:pt x="294" y="153"/>
                      <a:pt x="295" y="154"/>
                      <a:pt x="298" y="155"/>
                    </a:cubicBezTo>
                    <a:cubicBezTo>
                      <a:pt x="300" y="155"/>
                      <a:pt x="301" y="156"/>
                      <a:pt x="302" y="157"/>
                    </a:cubicBezTo>
                    <a:lnTo>
                      <a:pt x="302" y="157"/>
                    </a:lnTo>
                    <a:cubicBezTo>
                      <a:pt x="300" y="156"/>
                      <a:pt x="298" y="155"/>
                      <a:pt x="298" y="155"/>
                    </a:cubicBezTo>
                    <a:lnTo>
                      <a:pt x="298" y="155"/>
                    </a:lnTo>
                    <a:lnTo>
                      <a:pt x="305" y="162"/>
                    </a:lnTo>
                    <a:cubicBezTo>
                      <a:pt x="303" y="160"/>
                      <a:pt x="302" y="159"/>
                      <a:pt x="302" y="159"/>
                    </a:cubicBezTo>
                    <a:lnTo>
                      <a:pt x="302" y="159"/>
                    </a:lnTo>
                    <a:cubicBezTo>
                      <a:pt x="302" y="159"/>
                      <a:pt x="303" y="161"/>
                      <a:pt x="303" y="163"/>
                    </a:cubicBezTo>
                    <a:lnTo>
                      <a:pt x="303" y="163"/>
                    </a:lnTo>
                    <a:lnTo>
                      <a:pt x="298" y="168"/>
                    </a:lnTo>
                    <a:cubicBezTo>
                      <a:pt x="298" y="171"/>
                      <a:pt x="298" y="171"/>
                      <a:pt x="298" y="171"/>
                    </a:cubicBezTo>
                    <a:cubicBezTo>
                      <a:pt x="299" y="171"/>
                      <a:pt x="300" y="168"/>
                      <a:pt x="305" y="168"/>
                    </a:cubicBezTo>
                    <a:lnTo>
                      <a:pt x="298" y="175"/>
                    </a:lnTo>
                    <a:lnTo>
                      <a:pt x="285" y="188"/>
                    </a:lnTo>
                    <a:lnTo>
                      <a:pt x="285" y="182"/>
                    </a:lnTo>
                    <a:lnTo>
                      <a:pt x="278" y="188"/>
                    </a:lnTo>
                    <a:cubicBezTo>
                      <a:pt x="272" y="195"/>
                      <a:pt x="258" y="201"/>
                      <a:pt x="245" y="208"/>
                    </a:cubicBezTo>
                    <a:lnTo>
                      <a:pt x="225" y="215"/>
                    </a:lnTo>
                    <a:lnTo>
                      <a:pt x="186" y="221"/>
                    </a:lnTo>
                    <a:lnTo>
                      <a:pt x="159" y="221"/>
                    </a:lnTo>
                    <a:cubicBezTo>
                      <a:pt x="168" y="221"/>
                      <a:pt x="168" y="224"/>
                      <a:pt x="165" y="224"/>
                    </a:cubicBezTo>
                    <a:cubicBezTo>
                      <a:pt x="164" y="224"/>
                      <a:pt x="162" y="223"/>
                      <a:pt x="159" y="221"/>
                    </a:cubicBezTo>
                    <a:lnTo>
                      <a:pt x="153" y="221"/>
                    </a:lnTo>
                    <a:cubicBezTo>
                      <a:pt x="153" y="221"/>
                      <a:pt x="147" y="218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4" y="218"/>
                      <a:pt x="144" y="219"/>
                      <a:pt x="146" y="221"/>
                    </a:cubicBezTo>
                    <a:lnTo>
                      <a:pt x="140" y="215"/>
                    </a:lnTo>
                    <a:lnTo>
                      <a:pt x="140" y="215"/>
                    </a:lnTo>
                    <a:cubicBezTo>
                      <a:pt x="141" y="215"/>
                      <a:pt x="141" y="216"/>
                      <a:pt x="141" y="216"/>
                    </a:cubicBezTo>
                    <a:lnTo>
                      <a:pt x="141" y="216"/>
                    </a:lnTo>
                    <a:cubicBezTo>
                      <a:pt x="140" y="215"/>
                      <a:pt x="140" y="215"/>
                      <a:pt x="140" y="215"/>
                    </a:cubicBezTo>
                    <a:lnTo>
                      <a:pt x="146" y="195"/>
                    </a:lnTo>
                    <a:lnTo>
                      <a:pt x="153" y="175"/>
                    </a:lnTo>
                    <a:cubicBezTo>
                      <a:pt x="163" y="161"/>
                      <a:pt x="173" y="147"/>
                      <a:pt x="182" y="134"/>
                    </a:cubicBezTo>
                    <a:close/>
                    <a:moveTo>
                      <a:pt x="237" y="1"/>
                    </a:moveTo>
                    <a:cubicBezTo>
                      <a:pt x="233" y="1"/>
                      <a:pt x="229" y="2"/>
                      <a:pt x="225" y="3"/>
                    </a:cubicBezTo>
                    <a:lnTo>
                      <a:pt x="232" y="3"/>
                    </a:lnTo>
                    <a:cubicBezTo>
                      <a:pt x="166" y="23"/>
                      <a:pt x="100" y="63"/>
                      <a:pt x="54" y="109"/>
                    </a:cubicBezTo>
                    <a:cubicBezTo>
                      <a:pt x="27" y="142"/>
                      <a:pt x="1" y="182"/>
                      <a:pt x="1" y="234"/>
                    </a:cubicBezTo>
                    <a:cubicBezTo>
                      <a:pt x="8" y="281"/>
                      <a:pt x="41" y="320"/>
                      <a:pt x="80" y="347"/>
                    </a:cubicBezTo>
                    <a:cubicBezTo>
                      <a:pt x="112" y="364"/>
                      <a:pt x="147" y="371"/>
                      <a:pt x="182" y="371"/>
                    </a:cubicBezTo>
                    <a:cubicBezTo>
                      <a:pt x="228" y="371"/>
                      <a:pt x="274" y="359"/>
                      <a:pt x="311" y="340"/>
                    </a:cubicBezTo>
                    <a:cubicBezTo>
                      <a:pt x="384" y="300"/>
                      <a:pt x="463" y="228"/>
                      <a:pt x="437" y="135"/>
                    </a:cubicBezTo>
                    <a:cubicBezTo>
                      <a:pt x="424" y="89"/>
                      <a:pt x="384" y="56"/>
                      <a:pt x="338" y="36"/>
                    </a:cubicBezTo>
                    <a:cubicBezTo>
                      <a:pt x="318" y="30"/>
                      <a:pt x="298" y="30"/>
                      <a:pt x="272" y="30"/>
                    </a:cubicBezTo>
                    <a:cubicBezTo>
                      <a:pt x="271" y="30"/>
                      <a:pt x="270" y="30"/>
                      <a:pt x="269" y="31"/>
                    </a:cubicBezTo>
                    <a:lnTo>
                      <a:pt x="269" y="31"/>
                    </a:lnTo>
                    <a:cubicBezTo>
                      <a:pt x="267" y="15"/>
                      <a:pt x="254" y="1"/>
                      <a:pt x="2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38"/>
              <p:cNvSpPr/>
              <p:nvPr/>
            </p:nvSpPr>
            <p:spPr>
              <a:xfrm>
                <a:off x="3873949" y="2419177"/>
                <a:ext cx="15352" cy="15180"/>
              </a:xfrm>
              <a:custGeom>
                <a:rect b="b" l="l" r="r" t="t"/>
                <a:pathLst>
                  <a:path extrusionOk="0" h="439" w="444">
                    <a:moveTo>
                      <a:pt x="288" y="211"/>
                    </a:moveTo>
                    <a:cubicBezTo>
                      <a:pt x="287" y="211"/>
                      <a:pt x="285" y="215"/>
                      <a:pt x="285" y="219"/>
                    </a:cubicBezTo>
                    <a:cubicBezTo>
                      <a:pt x="288" y="213"/>
                      <a:pt x="288" y="211"/>
                      <a:pt x="288" y="211"/>
                    </a:cubicBezTo>
                    <a:close/>
                    <a:moveTo>
                      <a:pt x="183" y="302"/>
                    </a:moveTo>
                    <a:cubicBezTo>
                      <a:pt x="182" y="302"/>
                      <a:pt x="175" y="305"/>
                      <a:pt x="179" y="305"/>
                    </a:cubicBezTo>
                    <a:cubicBezTo>
                      <a:pt x="183" y="303"/>
                      <a:pt x="184" y="302"/>
                      <a:pt x="183" y="302"/>
                    </a:cubicBezTo>
                    <a:close/>
                    <a:moveTo>
                      <a:pt x="126" y="307"/>
                    </a:moveTo>
                    <a:cubicBezTo>
                      <a:pt x="127" y="308"/>
                      <a:pt x="128" y="309"/>
                      <a:pt x="128" y="309"/>
                    </a:cubicBezTo>
                    <a:lnTo>
                      <a:pt x="128" y="309"/>
                    </a:lnTo>
                    <a:cubicBezTo>
                      <a:pt x="127" y="310"/>
                      <a:pt x="127" y="311"/>
                      <a:pt x="126" y="311"/>
                    </a:cubicBezTo>
                    <a:lnTo>
                      <a:pt x="126" y="307"/>
                    </a:lnTo>
                    <a:close/>
                    <a:moveTo>
                      <a:pt x="265" y="133"/>
                    </a:moveTo>
                    <a:lnTo>
                      <a:pt x="265" y="133"/>
                    </a:lnTo>
                    <a:lnTo>
                      <a:pt x="265" y="133"/>
                    </a:lnTo>
                    <a:lnTo>
                      <a:pt x="285" y="140"/>
                    </a:lnTo>
                    <a:lnTo>
                      <a:pt x="278" y="140"/>
                    </a:lnTo>
                    <a:lnTo>
                      <a:pt x="285" y="153"/>
                    </a:lnTo>
                    <a:cubicBezTo>
                      <a:pt x="286" y="154"/>
                      <a:pt x="287" y="155"/>
                      <a:pt x="287" y="155"/>
                    </a:cubicBezTo>
                    <a:cubicBezTo>
                      <a:pt x="287" y="155"/>
                      <a:pt x="287" y="155"/>
                      <a:pt x="288" y="155"/>
                    </a:cubicBezTo>
                    <a:lnTo>
                      <a:pt x="288" y="155"/>
                    </a:lnTo>
                    <a:lnTo>
                      <a:pt x="291" y="166"/>
                    </a:lnTo>
                    <a:lnTo>
                      <a:pt x="291" y="173"/>
                    </a:lnTo>
                    <a:lnTo>
                      <a:pt x="291" y="192"/>
                    </a:lnTo>
                    <a:lnTo>
                      <a:pt x="291" y="199"/>
                    </a:lnTo>
                    <a:lnTo>
                      <a:pt x="291" y="206"/>
                    </a:lnTo>
                    <a:lnTo>
                      <a:pt x="285" y="219"/>
                    </a:lnTo>
                    <a:lnTo>
                      <a:pt x="278" y="225"/>
                    </a:lnTo>
                    <a:lnTo>
                      <a:pt x="278" y="232"/>
                    </a:lnTo>
                    <a:lnTo>
                      <a:pt x="278" y="232"/>
                    </a:lnTo>
                    <a:lnTo>
                      <a:pt x="272" y="239"/>
                    </a:lnTo>
                    <a:lnTo>
                      <a:pt x="272" y="239"/>
                    </a:lnTo>
                    <a:lnTo>
                      <a:pt x="258" y="252"/>
                    </a:lnTo>
                    <a:lnTo>
                      <a:pt x="239" y="265"/>
                    </a:lnTo>
                    <a:lnTo>
                      <a:pt x="245" y="265"/>
                    </a:lnTo>
                    <a:lnTo>
                      <a:pt x="232" y="272"/>
                    </a:lnTo>
                    <a:lnTo>
                      <a:pt x="212" y="285"/>
                    </a:lnTo>
                    <a:lnTo>
                      <a:pt x="192" y="298"/>
                    </a:lnTo>
                    <a:lnTo>
                      <a:pt x="179" y="305"/>
                    </a:lnTo>
                    <a:lnTo>
                      <a:pt x="159" y="311"/>
                    </a:lnTo>
                    <a:lnTo>
                      <a:pt x="133" y="311"/>
                    </a:lnTo>
                    <a:lnTo>
                      <a:pt x="129" y="307"/>
                    </a:lnTo>
                    <a:lnTo>
                      <a:pt x="129" y="307"/>
                    </a:lnTo>
                    <a:cubicBezTo>
                      <a:pt x="129" y="308"/>
                      <a:pt x="128" y="308"/>
                      <a:pt x="128" y="309"/>
                    </a:cubicBezTo>
                    <a:lnTo>
                      <a:pt x="128" y="309"/>
                    </a:lnTo>
                    <a:cubicBezTo>
                      <a:pt x="128" y="308"/>
                      <a:pt x="127" y="307"/>
                      <a:pt x="126" y="305"/>
                    </a:cubicBezTo>
                    <a:lnTo>
                      <a:pt x="126" y="305"/>
                    </a:lnTo>
                    <a:lnTo>
                      <a:pt x="129" y="307"/>
                    </a:lnTo>
                    <a:lnTo>
                      <a:pt x="129" y="307"/>
                    </a:lnTo>
                    <a:cubicBezTo>
                      <a:pt x="130" y="304"/>
                      <a:pt x="129" y="302"/>
                      <a:pt x="127" y="302"/>
                    </a:cubicBezTo>
                    <a:lnTo>
                      <a:pt x="127" y="302"/>
                    </a:lnTo>
                    <a:cubicBezTo>
                      <a:pt x="127" y="302"/>
                      <a:pt x="126" y="303"/>
                      <a:pt x="126" y="305"/>
                    </a:cubicBezTo>
                    <a:lnTo>
                      <a:pt x="126" y="292"/>
                    </a:lnTo>
                    <a:lnTo>
                      <a:pt x="126" y="278"/>
                    </a:lnTo>
                    <a:lnTo>
                      <a:pt x="126" y="265"/>
                    </a:lnTo>
                    <a:cubicBezTo>
                      <a:pt x="126" y="252"/>
                      <a:pt x="126" y="245"/>
                      <a:pt x="133" y="239"/>
                    </a:cubicBezTo>
                    <a:cubicBezTo>
                      <a:pt x="133" y="219"/>
                      <a:pt x="139" y="199"/>
                      <a:pt x="146" y="186"/>
                    </a:cubicBezTo>
                    <a:lnTo>
                      <a:pt x="146" y="179"/>
                    </a:lnTo>
                    <a:lnTo>
                      <a:pt x="159" y="166"/>
                    </a:lnTo>
                    <a:cubicBezTo>
                      <a:pt x="159" y="165"/>
                      <a:pt x="159" y="164"/>
                      <a:pt x="159" y="164"/>
                    </a:cubicBezTo>
                    <a:lnTo>
                      <a:pt x="159" y="164"/>
                    </a:lnTo>
                    <a:cubicBezTo>
                      <a:pt x="160" y="164"/>
                      <a:pt x="161" y="164"/>
                      <a:pt x="161" y="164"/>
                    </a:cubicBezTo>
                    <a:cubicBezTo>
                      <a:pt x="169" y="164"/>
                      <a:pt x="177" y="162"/>
                      <a:pt x="186" y="159"/>
                    </a:cubicBezTo>
                    <a:lnTo>
                      <a:pt x="192" y="153"/>
                    </a:lnTo>
                    <a:cubicBezTo>
                      <a:pt x="193" y="153"/>
                      <a:pt x="193" y="152"/>
                      <a:pt x="193" y="152"/>
                    </a:cubicBezTo>
                    <a:lnTo>
                      <a:pt x="193" y="152"/>
                    </a:lnTo>
                    <a:cubicBezTo>
                      <a:pt x="202" y="150"/>
                      <a:pt x="208" y="145"/>
                      <a:pt x="219" y="140"/>
                    </a:cubicBezTo>
                    <a:lnTo>
                      <a:pt x="228" y="135"/>
                    </a:lnTo>
                    <a:lnTo>
                      <a:pt x="228" y="135"/>
                    </a:lnTo>
                    <a:cubicBezTo>
                      <a:pt x="226" y="136"/>
                      <a:pt x="224" y="136"/>
                      <a:pt x="223" y="136"/>
                    </a:cubicBezTo>
                    <a:cubicBezTo>
                      <a:pt x="221" y="136"/>
                      <a:pt x="221" y="135"/>
                      <a:pt x="225" y="133"/>
                    </a:cubicBezTo>
                    <a:lnTo>
                      <a:pt x="232" y="133"/>
                    </a:lnTo>
                    <a:lnTo>
                      <a:pt x="228" y="135"/>
                    </a:lnTo>
                    <a:lnTo>
                      <a:pt x="228" y="135"/>
                    </a:lnTo>
                    <a:cubicBezTo>
                      <a:pt x="231" y="134"/>
                      <a:pt x="235" y="133"/>
                      <a:pt x="232" y="133"/>
                    </a:cubicBezTo>
                    <a:close/>
                    <a:moveTo>
                      <a:pt x="260" y="1"/>
                    </a:moveTo>
                    <a:cubicBezTo>
                      <a:pt x="244" y="1"/>
                      <a:pt x="228" y="3"/>
                      <a:pt x="212" y="8"/>
                    </a:cubicBezTo>
                    <a:cubicBezTo>
                      <a:pt x="192" y="8"/>
                      <a:pt x="172" y="14"/>
                      <a:pt x="153" y="27"/>
                    </a:cubicBezTo>
                    <a:cubicBezTo>
                      <a:pt x="135" y="45"/>
                      <a:pt x="117" y="63"/>
                      <a:pt x="109" y="90"/>
                    </a:cubicBezTo>
                    <a:lnTo>
                      <a:pt x="109" y="90"/>
                    </a:lnTo>
                    <a:cubicBezTo>
                      <a:pt x="65" y="135"/>
                      <a:pt x="29" y="194"/>
                      <a:pt x="14" y="252"/>
                    </a:cubicBezTo>
                    <a:cubicBezTo>
                      <a:pt x="1" y="305"/>
                      <a:pt x="7" y="358"/>
                      <a:pt x="40" y="397"/>
                    </a:cubicBezTo>
                    <a:cubicBezTo>
                      <a:pt x="66" y="428"/>
                      <a:pt x="109" y="439"/>
                      <a:pt x="151" y="439"/>
                    </a:cubicBezTo>
                    <a:cubicBezTo>
                      <a:pt x="163" y="439"/>
                      <a:pt x="174" y="438"/>
                      <a:pt x="186" y="437"/>
                    </a:cubicBezTo>
                    <a:cubicBezTo>
                      <a:pt x="225" y="424"/>
                      <a:pt x="265" y="404"/>
                      <a:pt x="298" y="384"/>
                    </a:cubicBezTo>
                    <a:cubicBezTo>
                      <a:pt x="338" y="358"/>
                      <a:pt x="377" y="325"/>
                      <a:pt x="397" y="285"/>
                    </a:cubicBezTo>
                    <a:cubicBezTo>
                      <a:pt x="443" y="199"/>
                      <a:pt x="430" y="87"/>
                      <a:pt x="351" y="27"/>
                    </a:cubicBezTo>
                    <a:cubicBezTo>
                      <a:pt x="324" y="10"/>
                      <a:pt x="292" y="1"/>
                      <a:pt x="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38"/>
              <p:cNvSpPr/>
              <p:nvPr/>
            </p:nvSpPr>
            <p:spPr>
              <a:xfrm>
                <a:off x="3900435" y="2344144"/>
                <a:ext cx="12828" cy="15940"/>
              </a:xfrm>
              <a:custGeom>
                <a:rect b="b" l="l" r="r" t="t"/>
                <a:pathLst>
                  <a:path extrusionOk="0" h="461" w="371">
                    <a:moveTo>
                      <a:pt x="166" y="316"/>
                    </a:moveTo>
                    <a:cubicBezTo>
                      <a:pt x="169" y="316"/>
                      <a:pt x="172" y="316"/>
                      <a:pt x="173" y="316"/>
                    </a:cubicBezTo>
                    <a:lnTo>
                      <a:pt x="173" y="316"/>
                    </a:lnTo>
                    <a:cubicBezTo>
                      <a:pt x="173" y="316"/>
                      <a:pt x="173" y="316"/>
                      <a:pt x="172" y="316"/>
                    </a:cubicBezTo>
                    <a:close/>
                    <a:moveTo>
                      <a:pt x="173" y="316"/>
                    </a:moveTo>
                    <a:cubicBezTo>
                      <a:pt x="175" y="318"/>
                      <a:pt x="176" y="318"/>
                      <a:pt x="177" y="318"/>
                    </a:cubicBezTo>
                    <a:cubicBezTo>
                      <a:pt x="177" y="318"/>
                      <a:pt x="176" y="317"/>
                      <a:pt x="173" y="316"/>
                    </a:cubicBezTo>
                    <a:close/>
                    <a:moveTo>
                      <a:pt x="183" y="319"/>
                    </a:moveTo>
                    <a:cubicBezTo>
                      <a:pt x="184" y="319"/>
                      <a:pt x="184" y="319"/>
                      <a:pt x="183" y="320"/>
                    </a:cubicBezTo>
                    <a:lnTo>
                      <a:pt x="183" y="320"/>
                    </a:lnTo>
                    <a:cubicBezTo>
                      <a:pt x="182" y="320"/>
                      <a:pt x="182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2" y="319"/>
                      <a:pt x="183" y="319"/>
                      <a:pt x="183" y="319"/>
                    </a:cubicBezTo>
                    <a:close/>
                    <a:moveTo>
                      <a:pt x="166" y="131"/>
                    </a:moveTo>
                    <a:lnTo>
                      <a:pt x="179" y="137"/>
                    </a:lnTo>
                    <a:lnTo>
                      <a:pt x="192" y="144"/>
                    </a:lnTo>
                    <a:lnTo>
                      <a:pt x="199" y="157"/>
                    </a:lnTo>
                    <a:lnTo>
                      <a:pt x="205" y="164"/>
                    </a:lnTo>
                    <a:lnTo>
                      <a:pt x="212" y="177"/>
                    </a:lnTo>
                    <a:lnTo>
                      <a:pt x="219" y="190"/>
                    </a:lnTo>
                    <a:lnTo>
                      <a:pt x="219" y="203"/>
                    </a:lnTo>
                    <a:lnTo>
                      <a:pt x="219" y="217"/>
                    </a:lnTo>
                    <a:lnTo>
                      <a:pt x="219" y="243"/>
                    </a:lnTo>
                    <a:lnTo>
                      <a:pt x="219" y="250"/>
                    </a:lnTo>
                    <a:lnTo>
                      <a:pt x="212" y="269"/>
                    </a:lnTo>
                    <a:lnTo>
                      <a:pt x="205" y="283"/>
                    </a:lnTo>
                    <a:cubicBezTo>
                      <a:pt x="205" y="279"/>
                      <a:pt x="205" y="276"/>
                      <a:pt x="205" y="276"/>
                    </a:cubicBezTo>
                    <a:lnTo>
                      <a:pt x="199" y="296"/>
                    </a:lnTo>
                    <a:lnTo>
                      <a:pt x="192" y="302"/>
                    </a:lnTo>
                    <a:lnTo>
                      <a:pt x="182" y="317"/>
                    </a:lnTo>
                    <a:lnTo>
                      <a:pt x="182" y="317"/>
                    </a:lnTo>
                    <a:lnTo>
                      <a:pt x="178" y="319"/>
                    </a:lnTo>
                    <a:lnTo>
                      <a:pt x="178" y="319"/>
                    </a:lnTo>
                    <a:cubicBezTo>
                      <a:pt x="178" y="319"/>
                      <a:pt x="178" y="319"/>
                      <a:pt x="178" y="319"/>
                    </a:cubicBezTo>
                    <a:cubicBezTo>
                      <a:pt x="175" y="319"/>
                      <a:pt x="172" y="321"/>
                      <a:pt x="174" y="321"/>
                    </a:cubicBezTo>
                    <a:lnTo>
                      <a:pt x="174" y="321"/>
                    </a:lnTo>
                    <a:lnTo>
                      <a:pt x="178" y="319"/>
                    </a:lnTo>
                    <a:lnTo>
                      <a:pt x="178" y="319"/>
                    </a:lnTo>
                    <a:cubicBezTo>
                      <a:pt x="179" y="319"/>
                      <a:pt x="180" y="319"/>
                      <a:pt x="181" y="320"/>
                    </a:cubicBezTo>
                    <a:lnTo>
                      <a:pt x="181" y="320"/>
                    </a:lnTo>
                    <a:lnTo>
                      <a:pt x="181" y="320"/>
                    </a:ln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lnTo>
                      <a:pt x="181" y="320"/>
                    </a:lnTo>
                    <a:lnTo>
                      <a:pt x="181" y="320"/>
                    </a:lnTo>
                    <a:cubicBezTo>
                      <a:pt x="179" y="320"/>
                      <a:pt x="176" y="321"/>
                      <a:pt x="174" y="322"/>
                    </a:cubicBezTo>
                    <a:lnTo>
                      <a:pt x="174" y="322"/>
                    </a:lnTo>
                    <a:cubicBezTo>
                      <a:pt x="174" y="322"/>
                      <a:pt x="174" y="321"/>
                      <a:pt x="174" y="321"/>
                    </a:cubicBezTo>
                    <a:lnTo>
                      <a:pt x="174" y="321"/>
                    </a:lnTo>
                    <a:lnTo>
                      <a:pt x="172" y="322"/>
                    </a:lnTo>
                    <a:lnTo>
                      <a:pt x="166" y="316"/>
                    </a:lnTo>
                    <a:lnTo>
                      <a:pt x="159" y="309"/>
                    </a:lnTo>
                    <a:cubicBezTo>
                      <a:pt x="159" y="302"/>
                      <a:pt x="153" y="296"/>
                      <a:pt x="146" y="289"/>
                    </a:cubicBezTo>
                    <a:lnTo>
                      <a:pt x="146" y="289"/>
                    </a:lnTo>
                    <a:cubicBezTo>
                      <a:pt x="147" y="290"/>
                      <a:pt x="148" y="291"/>
                      <a:pt x="149" y="291"/>
                    </a:cubicBezTo>
                    <a:cubicBezTo>
                      <a:pt x="150" y="291"/>
                      <a:pt x="146" y="283"/>
                      <a:pt x="146" y="283"/>
                    </a:cubicBezTo>
                    <a:lnTo>
                      <a:pt x="139" y="263"/>
                    </a:lnTo>
                    <a:lnTo>
                      <a:pt x="133" y="236"/>
                    </a:lnTo>
                    <a:lnTo>
                      <a:pt x="133" y="223"/>
                    </a:lnTo>
                    <a:cubicBezTo>
                      <a:pt x="133" y="217"/>
                      <a:pt x="133" y="210"/>
                      <a:pt x="133" y="197"/>
                    </a:cubicBezTo>
                    <a:lnTo>
                      <a:pt x="133" y="190"/>
                    </a:lnTo>
                    <a:cubicBezTo>
                      <a:pt x="133" y="187"/>
                      <a:pt x="133" y="186"/>
                      <a:pt x="132" y="186"/>
                    </a:cubicBezTo>
                    <a:cubicBezTo>
                      <a:pt x="132" y="186"/>
                      <a:pt x="132" y="186"/>
                      <a:pt x="132" y="186"/>
                    </a:cubicBezTo>
                    <a:lnTo>
                      <a:pt x="132" y="186"/>
                    </a:lnTo>
                    <a:cubicBezTo>
                      <a:pt x="132" y="185"/>
                      <a:pt x="132" y="185"/>
                      <a:pt x="133" y="183"/>
                    </a:cubicBezTo>
                    <a:cubicBezTo>
                      <a:pt x="133" y="177"/>
                      <a:pt x="139" y="170"/>
                      <a:pt x="139" y="164"/>
                    </a:cubicBezTo>
                    <a:lnTo>
                      <a:pt x="146" y="150"/>
                    </a:lnTo>
                    <a:lnTo>
                      <a:pt x="153" y="144"/>
                    </a:lnTo>
                    <a:lnTo>
                      <a:pt x="153" y="137"/>
                    </a:lnTo>
                    <a:lnTo>
                      <a:pt x="159" y="131"/>
                    </a:lnTo>
                    <a:close/>
                    <a:moveTo>
                      <a:pt x="174" y="322"/>
                    </a:moveTo>
                    <a:cubicBezTo>
                      <a:pt x="175" y="322"/>
                      <a:pt x="177" y="322"/>
                      <a:pt x="179" y="322"/>
                    </a:cubicBezTo>
                    <a:lnTo>
                      <a:pt x="172" y="322"/>
                    </a:lnTo>
                    <a:cubicBezTo>
                      <a:pt x="172" y="322"/>
                      <a:pt x="173" y="322"/>
                      <a:pt x="174" y="322"/>
                    </a:cubicBezTo>
                    <a:close/>
                    <a:moveTo>
                      <a:pt x="183" y="320"/>
                    </a:moveTo>
                    <a:lnTo>
                      <a:pt x="183" y="320"/>
                    </a:lnTo>
                    <a:cubicBezTo>
                      <a:pt x="184" y="321"/>
                      <a:pt x="185" y="321"/>
                      <a:pt x="186" y="322"/>
                    </a:cubicBezTo>
                    <a:lnTo>
                      <a:pt x="179" y="322"/>
                    </a:lnTo>
                    <a:cubicBezTo>
                      <a:pt x="181" y="321"/>
                      <a:pt x="182" y="321"/>
                      <a:pt x="183" y="320"/>
                    </a:cubicBezTo>
                    <a:close/>
                    <a:moveTo>
                      <a:pt x="148" y="1"/>
                    </a:moveTo>
                    <a:cubicBezTo>
                      <a:pt x="131" y="1"/>
                      <a:pt x="115" y="4"/>
                      <a:pt x="100" y="12"/>
                    </a:cubicBezTo>
                    <a:cubicBezTo>
                      <a:pt x="73" y="25"/>
                      <a:pt x="60" y="45"/>
                      <a:pt x="54" y="65"/>
                    </a:cubicBezTo>
                    <a:cubicBezTo>
                      <a:pt x="50" y="75"/>
                      <a:pt x="52" y="85"/>
                      <a:pt x="57" y="93"/>
                    </a:cubicBezTo>
                    <a:lnTo>
                      <a:pt x="57" y="93"/>
                    </a:lnTo>
                    <a:cubicBezTo>
                      <a:pt x="36" y="114"/>
                      <a:pt x="22" y="141"/>
                      <a:pt x="14" y="170"/>
                    </a:cubicBezTo>
                    <a:cubicBezTo>
                      <a:pt x="1" y="217"/>
                      <a:pt x="1" y="263"/>
                      <a:pt x="7" y="309"/>
                    </a:cubicBezTo>
                    <a:cubicBezTo>
                      <a:pt x="21" y="362"/>
                      <a:pt x="47" y="408"/>
                      <a:pt x="87" y="434"/>
                    </a:cubicBezTo>
                    <a:cubicBezTo>
                      <a:pt x="111" y="452"/>
                      <a:pt x="139" y="460"/>
                      <a:pt x="168" y="460"/>
                    </a:cubicBezTo>
                    <a:cubicBezTo>
                      <a:pt x="194" y="460"/>
                      <a:pt x="220" y="453"/>
                      <a:pt x="245" y="441"/>
                    </a:cubicBezTo>
                    <a:cubicBezTo>
                      <a:pt x="285" y="421"/>
                      <a:pt x="311" y="382"/>
                      <a:pt x="331" y="342"/>
                    </a:cubicBezTo>
                    <a:cubicBezTo>
                      <a:pt x="371" y="256"/>
                      <a:pt x="364" y="144"/>
                      <a:pt x="298" y="71"/>
                    </a:cubicBezTo>
                    <a:cubicBezTo>
                      <a:pt x="271" y="38"/>
                      <a:pt x="232" y="12"/>
                      <a:pt x="186" y="5"/>
                    </a:cubicBezTo>
                    <a:cubicBezTo>
                      <a:pt x="172" y="2"/>
                      <a:pt x="159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38"/>
              <p:cNvSpPr/>
              <p:nvPr/>
            </p:nvSpPr>
            <p:spPr>
              <a:xfrm>
                <a:off x="3899986" y="2325818"/>
                <a:ext cx="12379" cy="15318"/>
              </a:xfrm>
              <a:custGeom>
                <a:rect b="b" l="l" r="r" t="t"/>
                <a:pathLst>
                  <a:path extrusionOk="0" h="443" w="358">
                    <a:moveTo>
                      <a:pt x="172" y="139"/>
                    </a:moveTo>
                    <a:cubicBezTo>
                      <a:pt x="174" y="139"/>
                      <a:pt x="173" y="139"/>
                      <a:pt x="172" y="139"/>
                    </a:cubicBezTo>
                    <a:lnTo>
                      <a:pt x="172" y="139"/>
                    </a:lnTo>
                    <a:lnTo>
                      <a:pt x="172" y="139"/>
                    </a:lnTo>
                    <a:close/>
                    <a:moveTo>
                      <a:pt x="175" y="143"/>
                    </a:moveTo>
                    <a:cubicBezTo>
                      <a:pt x="175" y="143"/>
                      <a:pt x="176" y="143"/>
                      <a:pt x="178" y="145"/>
                    </a:cubicBezTo>
                    <a:lnTo>
                      <a:pt x="178" y="145"/>
                    </a:lnTo>
                    <a:cubicBezTo>
                      <a:pt x="175" y="144"/>
                      <a:pt x="174" y="143"/>
                      <a:pt x="175" y="143"/>
                    </a:cubicBezTo>
                    <a:close/>
                    <a:moveTo>
                      <a:pt x="166" y="146"/>
                    </a:moveTo>
                    <a:lnTo>
                      <a:pt x="156" y="150"/>
                    </a:lnTo>
                    <a:lnTo>
                      <a:pt x="156" y="150"/>
                    </a:lnTo>
                    <a:cubicBezTo>
                      <a:pt x="156" y="150"/>
                      <a:pt x="156" y="150"/>
                      <a:pt x="156" y="150"/>
                    </a:cubicBezTo>
                    <a:lnTo>
                      <a:pt x="156" y="150"/>
                    </a:lnTo>
                    <a:cubicBezTo>
                      <a:pt x="155" y="151"/>
                      <a:pt x="154" y="151"/>
                      <a:pt x="152" y="152"/>
                    </a:cubicBezTo>
                    <a:lnTo>
                      <a:pt x="156" y="150"/>
                    </a:lnTo>
                    <a:lnTo>
                      <a:pt x="156" y="150"/>
                    </a:lnTo>
                    <a:cubicBezTo>
                      <a:pt x="157" y="150"/>
                      <a:pt x="157" y="151"/>
                      <a:pt x="157" y="151"/>
                    </a:cubicBezTo>
                    <a:cubicBezTo>
                      <a:pt x="159" y="151"/>
                      <a:pt x="162" y="149"/>
                      <a:pt x="166" y="146"/>
                    </a:cubicBezTo>
                    <a:close/>
                    <a:moveTo>
                      <a:pt x="192" y="152"/>
                    </a:moveTo>
                    <a:lnTo>
                      <a:pt x="192" y="152"/>
                    </a:lnTo>
                    <a:cubicBezTo>
                      <a:pt x="192" y="154"/>
                      <a:pt x="193" y="155"/>
                      <a:pt x="194" y="156"/>
                    </a:cubicBezTo>
                    <a:lnTo>
                      <a:pt x="194" y="156"/>
                    </a:lnTo>
                    <a:lnTo>
                      <a:pt x="192" y="152"/>
                    </a:lnTo>
                    <a:close/>
                    <a:moveTo>
                      <a:pt x="205" y="198"/>
                    </a:moveTo>
                    <a:cubicBezTo>
                      <a:pt x="203" y="203"/>
                      <a:pt x="202" y="206"/>
                      <a:pt x="202" y="207"/>
                    </a:cubicBezTo>
                    <a:lnTo>
                      <a:pt x="202" y="207"/>
                    </a:lnTo>
                    <a:lnTo>
                      <a:pt x="205" y="198"/>
                    </a:lnTo>
                    <a:close/>
                    <a:moveTo>
                      <a:pt x="149" y="296"/>
                    </a:moveTo>
                    <a:cubicBezTo>
                      <a:pt x="149" y="296"/>
                      <a:pt x="151" y="297"/>
                      <a:pt x="153" y="298"/>
                    </a:cubicBezTo>
                    <a:lnTo>
                      <a:pt x="152" y="298"/>
                    </a:lnTo>
                    <a:cubicBezTo>
                      <a:pt x="150" y="296"/>
                      <a:pt x="149" y="296"/>
                      <a:pt x="149" y="296"/>
                    </a:cubicBezTo>
                    <a:close/>
                    <a:moveTo>
                      <a:pt x="163" y="144"/>
                    </a:moveTo>
                    <a:lnTo>
                      <a:pt x="163" y="144"/>
                    </a:lnTo>
                    <a:cubicBezTo>
                      <a:pt x="163" y="144"/>
                      <a:pt x="164" y="145"/>
                      <a:pt x="166" y="146"/>
                    </a:cubicBezTo>
                    <a:lnTo>
                      <a:pt x="192" y="146"/>
                    </a:lnTo>
                    <a:lnTo>
                      <a:pt x="199" y="152"/>
                    </a:lnTo>
                    <a:cubicBezTo>
                      <a:pt x="202" y="156"/>
                      <a:pt x="200" y="157"/>
                      <a:pt x="198" y="157"/>
                    </a:cubicBezTo>
                    <a:cubicBezTo>
                      <a:pt x="197" y="157"/>
                      <a:pt x="195" y="157"/>
                      <a:pt x="194" y="156"/>
                    </a:cubicBezTo>
                    <a:lnTo>
                      <a:pt x="194" y="156"/>
                    </a:lnTo>
                    <a:lnTo>
                      <a:pt x="199" y="165"/>
                    </a:lnTo>
                    <a:cubicBezTo>
                      <a:pt x="201" y="168"/>
                      <a:pt x="203" y="169"/>
                      <a:pt x="204" y="169"/>
                    </a:cubicBezTo>
                    <a:cubicBezTo>
                      <a:pt x="204" y="169"/>
                      <a:pt x="204" y="169"/>
                      <a:pt x="204" y="169"/>
                    </a:cubicBezTo>
                    <a:lnTo>
                      <a:pt x="204" y="169"/>
                    </a:lnTo>
                    <a:lnTo>
                      <a:pt x="205" y="172"/>
                    </a:lnTo>
                    <a:lnTo>
                      <a:pt x="205" y="192"/>
                    </a:lnTo>
                    <a:lnTo>
                      <a:pt x="205" y="205"/>
                    </a:lnTo>
                    <a:cubicBezTo>
                      <a:pt x="205" y="208"/>
                      <a:pt x="204" y="209"/>
                      <a:pt x="203" y="209"/>
                    </a:cubicBezTo>
                    <a:cubicBezTo>
                      <a:pt x="203" y="209"/>
                      <a:pt x="202" y="209"/>
                      <a:pt x="202" y="207"/>
                    </a:cubicBezTo>
                    <a:lnTo>
                      <a:pt x="202" y="207"/>
                    </a:lnTo>
                    <a:lnTo>
                      <a:pt x="199" y="218"/>
                    </a:lnTo>
                    <a:lnTo>
                      <a:pt x="195" y="234"/>
                    </a:lnTo>
                    <a:lnTo>
                      <a:pt x="195" y="234"/>
                    </a:lnTo>
                    <a:cubicBezTo>
                      <a:pt x="195" y="234"/>
                      <a:pt x="194" y="235"/>
                      <a:pt x="192" y="238"/>
                    </a:cubicBezTo>
                    <a:lnTo>
                      <a:pt x="192" y="245"/>
                    </a:lnTo>
                    <a:lnTo>
                      <a:pt x="179" y="264"/>
                    </a:lnTo>
                    <a:lnTo>
                      <a:pt x="172" y="284"/>
                    </a:lnTo>
                    <a:lnTo>
                      <a:pt x="166" y="291"/>
                    </a:lnTo>
                    <a:lnTo>
                      <a:pt x="159" y="298"/>
                    </a:lnTo>
                    <a:lnTo>
                      <a:pt x="146" y="291"/>
                    </a:lnTo>
                    <a:lnTo>
                      <a:pt x="146" y="291"/>
                    </a:lnTo>
                    <a:cubicBezTo>
                      <a:pt x="146" y="291"/>
                      <a:pt x="146" y="291"/>
                      <a:pt x="146" y="291"/>
                    </a:cubicBezTo>
                    <a:lnTo>
                      <a:pt x="133" y="278"/>
                    </a:lnTo>
                    <a:lnTo>
                      <a:pt x="126" y="271"/>
                    </a:lnTo>
                    <a:lnTo>
                      <a:pt x="126" y="264"/>
                    </a:lnTo>
                    <a:cubicBezTo>
                      <a:pt x="119" y="258"/>
                      <a:pt x="119" y="251"/>
                      <a:pt x="119" y="245"/>
                    </a:cubicBezTo>
                    <a:lnTo>
                      <a:pt x="119" y="231"/>
                    </a:lnTo>
                    <a:lnTo>
                      <a:pt x="113" y="225"/>
                    </a:lnTo>
                    <a:lnTo>
                      <a:pt x="126" y="205"/>
                    </a:lnTo>
                    <a:lnTo>
                      <a:pt x="126" y="198"/>
                    </a:lnTo>
                    <a:lnTo>
                      <a:pt x="133" y="192"/>
                    </a:lnTo>
                    <a:cubicBezTo>
                      <a:pt x="134" y="188"/>
                      <a:pt x="134" y="187"/>
                      <a:pt x="133" y="187"/>
                    </a:cubicBezTo>
                    <a:lnTo>
                      <a:pt x="133" y="187"/>
                    </a:lnTo>
                    <a:cubicBezTo>
                      <a:pt x="131" y="187"/>
                      <a:pt x="125" y="193"/>
                      <a:pt x="125" y="193"/>
                    </a:cubicBezTo>
                    <a:cubicBezTo>
                      <a:pt x="125" y="193"/>
                      <a:pt x="125" y="193"/>
                      <a:pt x="126" y="192"/>
                    </a:cubicBezTo>
                    <a:cubicBezTo>
                      <a:pt x="139" y="179"/>
                      <a:pt x="139" y="179"/>
                      <a:pt x="146" y="159"/>
                    </a:cubicBezTo>
                    <a:lnTo>
                      <a:pt x="152" y="152"/>
                    </a:lnTo>
                    <a:lnTo>
                      <a:pt x="159" y="146"/>
                    </a:lnTo>
                    <a:lnTo>
                      <a:pt x="159" y="146"/>
                    </a:lnTo>
                    <a:cubicBezTo>
                      <a:pt x="157" y="148"/>
                      <a:pt x="156" y="149"/>
                      <a:pt x="156" y="150"/>
                    </a:cubicBezTo>
                    <a:lnTo>
                      <a:pt x="156" y="150"/>
                    </a:lnTo>
                    <a:cubicBezTo>
                      <a:pt x="164" y="146"/>
                      <a:pt x="159" y="146"/>
                      <a:pt x="159" y="146"/>
                    </a:cubicBezTo>
                    <a:lnTo>
                      <a:pt x="159" y="146"/>
                    </a:lnTo>
                    <a:lnTo>
                      <a:pt x="159" y="146"/>
                    </a:lnTo>
                    <a:lnTo>
                      <a:pt x="163" y="144"/>
                    </a:lnTo>
                    <a:close/>
                    <a:moveTo>
                      <a:pt x="155" y="301"/>
                    </a:moveTo>
                    <a:lnTo>
                      <a:pt x="152" y="304"/>
                    </a:lnTo>
                    <a:cubicBezTo>
                      <a:pt x="150" y="304"/>
                      <a:pt x="152" y="303"/>
                      <a:pt x="155" y="301"/>
                    </a:cubicBezTo>
                    <a:close/>
                    <a:moveTo>
                      <a:pt x="172" y="0"/>
                    </a:moveTo>
                    <a:cubicBezTo>
                      <a:pt x="113" y="0"/>
                      <a:pt x="67" y="27"/>
                      <a:pt x="34" y="73"/>
                    </a:cubicBezTo>
                    <a:cubicBezTo>
                      <a:pt x="14" y="99"/>
                      <a:pt x="7" y="132"/>
                      <a:pt x="14" y="165"/>
                    </a:cubicBezTo>
                    <a:cubicBezTo>
                      <a:pt x="14" y="178"/>
                      <a:pt x="17" y="190"/>
                      <a:pt x="22" y="201"/>
                    </a:cubicBezTo>
                    <a:lnTo>
                      <a:pt x="22" y="201"/>
                    </a:lnTo>
                    <a:cubicBezTo>
                      <a:pt x="20" y="207"/>
                      <a:pt x="17" y="213"/>
                      <a:pt x="14" y="218"/>
                    </a:cubicBezTo>
                    <a:cubicBezTo>
                      <a:pt x="1" y="258"/>
                      <a:pt x="1" y="311"/>
                      <a:pt x="20" y="350"/>
                    </a:cubicBezTo>
                    <a:cubicBezTo>
                      <a:pt x="48" y="406"/>
                      <a:pt x="110" y="443"/>
                      <a:pt x="169" y="443"/>
                    </a:cubicBezTo>
                    <a:cubicBezTo>
                      <a:pt x="193" y="443"/>
                      <a:pt x="217" y="436"/>
                      <a:pt x="238" y="423"/>
                    </a:cubicBezTo>
                    <a:cubicBezTo>
                      <a:pt x="278" y="397"/>
                      <a:pt x="304" y="357"/>
                      <a:pt x="324" y="317"/>
                    </a:cubicBezTo>
                    <a:cubicBezTo>
                      <a:pt x="344" y="271"/>
                      <a:pt x="357" y="225"/>
                      <a:pt x="357" y="179"/>
                    </a:cubicBezTo>
                    <a:cubicBezTo>
                      <a:pt x="351" y="132"/>
                      <a:pt x="331" y="86"/>
                      <a:pt x="298" y="47"/>
                    </a:cubicBezTo>
                    <a:cubicBezTo>
                      <a:pt x="265" y="14"/>
                      <a:pt x="218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38"/>
              <p:cNvSpPr/>
              <p:nvPr/>
            </p:nvSpPr>
            <p:spPr>
              <a:xfrm>
                <a:off x="3902199" y="2300023"/>
                <a:ext cx="14038" cy="17669"/>
              </a:xfrm>
              <a:custGeom>
                <a:rect b="b" l="l" r="r" t="t"/>
                <a:pathLst>
                  <a:path extrusionOk="0" h="511" w="406">
                    <a:moveTo>
                      <a:pt x="187" y="132"/>
                    </a:moveTo>
                    <a:lnTo>
                      <a:pt x="200" y="136"/>
                    </a:lnTo>
                    <a:lnTo>
                      <a:pt x="200" y="136"/>
                    </a:lnTo>
                    <a:cubicBezTo>
                      <a:pt x="199" y="137"/>
                      <a:pt x="199" y="138"/>
                      <a:pt x="201" y="139"/>
                    </a:cubicBezTo>
                    <a:lnTo>
                      <a:pt x="214" y="146"/>
                    </a:lnTo>
                    <a:lnTo>
                      <a:pt x="234" y="165"/>
                    </a:lnTo>
                    <a:lnTo>
                      <a:pt x="247" y="185"/>
                    </a:lnTo>
                    <a:cubicBezTo>
                      <a:pt x="249" y="188"/>
                      <a:pt x="249" y="190"/>
                      <a:pt x="249" y="190"/>
                    </a:cubicBezTo>
                    <a:cubicBezTo>
                      <a:pt x="248" y="190"/>
                      <a:pt x="240" y="179"/>
                      <a:pt x="240" y="179"/>
                    </a:cubicBezTo>
                    <a:lnTo>
                      <a:pt x="240" y="179"/>
                    </a:lnTo>
                    <a:lnTo>
                      <a:pt x="247" y="192"/>
                    </a:lnTo>
                    <a:lnTo>
                      <a:pt x="247" y="198"/>
                    </a:lnTo>
                    <a:cubicBezTo>
                      <a:pt x="247" y="198"/>
                      <a:pt x="251" y="209"/>
                      <a:pt x="252" y="209"/>
                    </a:cubicBezTo>
                    <a:cubicBezTo>
                      <a:pt x="253" y="209"/>
                      <a:pt x="253" y="209"/>
                      <a:pt x="253" y="209"/>
                    </a:cubicBezTo>
                    <a:lnTo>
                      <a:pt x="253" y="209"/>
                    </a:lnTo>
                    <a:cubicBezTo>
                      <a:pt x="253" y="210"/>
                      <a:pt x="253" y="211"/>
                      <a:pt x="253" y="212"/>
                    </a:cubicBezTo>
                    <a:lnTo>
                      <a:pt x="253" y="218"/>
                    </a:lnTo>
                    <a:lnTo>
                      <a:pt x="253" y="245"/>
                    </a:lnTo>
                    <a:lnTo>
                      <a:pt x="247" y="258"/>
                    </a:lnTo>
                    <a:cubicBezTo>
                      <a:pt x="247" y="264"/>
                      <a:pt x="240" y="271"/>
                      <a:pt x="240" y="284"/>
                    </a:cubicBezTo>
                    <a:lnTo>
                      <a:pt x="234" y="304"/>
                    </a:lnTo>
                    <a:lnTo>
                      <a:pt x="227" y="317"/>
                    </a:lnTo>
                    <a:cubicBezTo>
                      <a:pt x="220" y="330"/>
                      <a:pt x="214" y="344"/>
                      <a:pt x="201" y="357"/>
                    </a:cubicBezTo>
                    <a:lnTo>
                      <a:pt x="198" y="363"/>
                    </a:lnTo>
                    <a:lnTo>
                      <a:pt x="198" y="363"/>
                    </a:lnTo>
                    <a:cubicBezTo>
                      <a:pt x="197" y="363"/>
                      <a:pt x="195" y="363"/>
                      <a:pt x="194" y="363"/>
                    </a:cubicBezTo>
                    <a:lnTo>
                      <a:pt x="174" y="357"/>
                    </a:lnTo>
                    <a:lnTo>
                      <a:pt x="168" y="350"/>
                    </a:lnTo>
                    <a:lnTo>
                      <a:pt x="154" y="337"/>
                    </a:lnTo>
                    <a:lnTo>
                      <a:pt x="148" y="330"/>
                    </a:lnTo>
                    <a:cubicBezTo>
                      <a:pt x="143" y="326"/>
                      <a:pt x="142" y="321"/>
                      <a:pt x="144" y="321"/>
                    </a:cubicBezTo>
                    <a:lnTo>
                      <a:pt x="144" y="321"/>
                    </a:lnTo>
                    <a:cubicBezTo>
                      <a:pt x="145" y="321"/>
                      <a:pt x="146" y="322"/>
                      <a:pt x="148" y="324"/>
                    </a:cubicBezTo>
                    <a:lnTo>
                      <a:pt x="135" y="304"/>
                    </a:lnTo>
                    <a:lnTo>
                      <a:pt x="131" y="304"/>
                    </a:lnTo>
                    <a:cubicBezTo>
                      <a:pt x="131" y="300"/>
                      <a:pt x="128" y="291"/>
                      <a:pt x="128" y="291"/>
                    </a:cubicBezTo>
                    <a:lnTo>
                      <a:pt x="121" y="271"/>
                    </a:lnTo>
                    <a:lnTo>
                      <a:pt x="121" y="266"/>
                    </a:lnTo>
                    <a:cubicBezTo>
                      <a:pt x="121" y="266"/>
                      <a:pt x="121" y="251"/>
                      <a:pt x="121" y="251"/>
                    </a:cubicBezTo>
                    <a:cubicBezTo>
                      <a:pt x="115" y="227"/>
                      <a:pt x="126" y="203"/>
                      <a:pt x="138" y="174"/>
                    </a:cubicBezTo>
                    <a:lnTo>
                      <a:pt x="138" y="174"/>
                    </a:lnTo>
                    <a:lnTo>
                      <a:pt x="141" y="172"/>
                    </a:lnTo>
                    <a:lnTo>
                      <a:pt x="148" y="159"/>
                    </a:lnTo>
                    <a:lnTo>
                      <a:pt x="154" y="152"/>
                    </a:lnTo>
                    <a:lnTo>
                      <a:pt x="174" y="139"/>
                    </a:lnTo>
                    <a:lnTo>
                      <a:pt x="194" y="139"/>
                    </a:lnTo>
                    <a:cubicBezTo>
                      <a:pt x="201" y="139"/>
                      <a:pt x="201" y="139"/>
                      <a:pt x="187" y="132"/>
                    </a:cubicBezTo>
                    <a:close/>
                    <a:moveTo>
                      <a:pt x="191" y="0"/>
                    </a:moveTo>
                    <a:cubicBezTo>
                      <a:pt x="155" y="0"/>
                      <a:pt x="122" y="11"/>
                      <a:pt x="95" y="33"/>
                    </a:cubicBezTo>
                    <a:cubicBezTo>
                      <a:pt x="69" y="46"/>
                      <a:pt x="42" y="73"/>
                      <a:pt x="36" y="106"/>
                    </a:cubicBezTo>
                    <a:cubicBezTo>
                      <a:pt x="29" y="126"/>
                      <a:pt x="29" y="159"/>
                      <a:pt x="42" y="185"/>
                    </a:cubicBezTo>
                    <a:cubicBezTo>
                      <a:pt x="43" y="186"/>
                      <a:pt x="44" y="187"/>
                      <a:pt x="45" y="189"/>
                    </a:cubicBezTo>
                    <a:lnTo>
                      <a:pt x="45" y="189"/>
                    </a:lnTo>
                    <a:cubicBezTo>
                      <a:pt x="11" y="238"/>
                      <a:pt x="0" y="305"/>
                      <a:pt x="22" y="363"/>
                    </a:cubicBezTo>
                    <a:cubicBezTo>
                      <a:pt x="36" y="410"/>
                      <a:pt x="69" y="456"/>
                      <a:pt x="108" y="482"/>
                    </a:cubicBezTo>
                    <a:cubicBezTo>
                      <a:pt x="137" y="500"/>
                      <a:pt x="170" y="511"/>
                      <a:pt x="203" y="511"/>
                    </a:cubicBezTo>
                    <a:cubicBezTo>
                      <a:pt x="230" y="511"/>
                      <a:pt x="256" y="504"/>
                      <a:pt x="280" y="489"/>
                    </a:cubicBezTo>
                    <a:cubicBezTo>
                      <a:pt x="320" y="462"/>
                      <a:pt x="346" y="416"/>
                      <a:pt x="366" y="377"/>
                    </a:cubicBezTo>
                    <a:cubicBezTo>
                      <a:pt x="392" y="324"/>
                      <a:pt x="405" y="271"/>
                      <a:pt x="399" y="218"/>
                    </a:cubicBezTo>
                    <a:cubicBezTo>
                      <a:pt x="399" y="126"/>
                      <a:pt x="339" y="27"/>
                      <a:pt x="240" y="7"/>
                    </a:cubicBezTo>
                    <a:cubicBezTo>
                      <a:pt x="224" y="3"/>
                      <a:pt x="207" y="0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38"/>
              <p:cNvSpPr/>
              <p:nvPr/>
            </p:nvSpPr>
            <p:spPr>
              <a:xfrm>
                <a:off x="3885844" y="2395491"/>
                <a:ext cx="13278" cy="17392"/>
              </a:xfrm>
              <a:custGeom>
                <a:rect b="b" l="l" r="r" t="t"/>
                <a:pathLst>
                  <a:path extrusionOk="0" h="503" w="384">
                    <a:moveTo>
                      <a:pt x="191" y="321"/>
                    </a:moveTo>
                    <a:cubicBezTo>
                      <a:pt x="192" y="321"/>
                      <a:pt x="192" y="322"/>
                      <a:pt x="192" y="323"/>
                    </a:cubicBezTo>
                    <a:lnTo>
                      <a:pt x="188" y="326"/>
                    </a:lnTo>
                    <a:lnTo>
                      <a:pt x="188" y="326"/>
                    </a:lnTo>
                    <a:cubicBezTo>
                      <a:pt x="190" y="324"/>
                      <a:pt x="191" y="321"/>
                      <a:pt x="191" y="321"/>
                    </a:cubicBezTo>
                    <a:close/>
                    <a:moveTo>
                      <a:pt x="161" y="354"/>
                    </a:moveTo>
                    <a:lnTo>
                      <a:pt x="165" y="356"/>
                    </a:lnTo>
                    <a:lnTo>
                      <a:pt x="159" y="356"/>
                    </a:lnTo>
                    <a:cubicBezTo>
                      <a:pt x="159" y="355"/>
                      <a:pt x="160" y="354"/>
                      <a:pt x="161" y="354"/>
                    </a:cubicBezTo>
                    <a:close/>
                    <a:moveTo>
                      <a:pt x="198" y="145"/>
                    </a:moveTo>
                    <a:cubicBezTo>
                      <a:pt x="201" y="145"/>
                      <a:pt x="204" y="147"/>
                      <a:pt x="206" y="149"/>
                    </a:cubicBezTo>
                    <a:lnTo>
                      <a:pt x="206" y="149"/>
                    </a:lnTo>
                    <a:cubicBezTo>
                      <a:pt x="208" y="153"/>
                      <a:pt x="211" y="158"/>
                      <a:pt x="211" y="158"/>
                    </a:cubicBezTo>
                    <a:cubicBezTo>
                      <a:pt x="211" y="158"/>
                      <a:pt x="208" y="147"/>
                      <a:pt x="209" y="147"/>
                    </a:cubicBezTo>
                    <a:lnTo>
                      <a:pt x="209" y="147"/>
                    </a:lnTo>
                    <a:cubicBezTo>
                      <a:pt x="209" y="147"/>
                      <a:pt x="210" y="148"/>
                      <a:pt x="211" y="151"/>
                    </a:cubicBezTo>
                    <a:lnTo>
                      <a:pt x="211" y="158"/>
                    </a:lnTo>
                    <a:lnTo>
                      <a:pt x="218" y="164"/>
                    </a:lnTo>
                    <a:lnTo>
                      <a:pt x="218" y="184"/>
                    </a:lnTo>
                    <a:cubicBezTo>
                      <a:pt x="218" y="187"/>
                      <a:pt x="218" y="191"/>
                      <a:pt x="218" y="191"/>
                    </a:cubicBezTo>
                    <a:cubicBezTo>
                      <a:pt x="218" y="197"/>
                      <a:pt x="218" y="211"/>
                      <a:pt x="218" y="217"/>
                    </a:cubicBezTo>
                    <a:cubicBezTo>
                      <a:pt x="218" y="222"/>
                      <a:pt x="218" y="228"/>
                      <a:pt x="218" y="230"/>
                    </a:cubicBezTo>
                    <a:cubicBezTo>
                      <a:pt x="218" y="237"/>
                      <a:pt x="211" y="244"/>
                      <a:pt x="211" y="257"/>
                    </a:cubicBezTo>
                    <a:cubicBezTo>
                      <a:pt x="205" y="283"/>
                      <a:pt x="198" y="303"/>
                      <a:pt x="185" y="329"/>
                    </a:cubicBezTo>
                    <a:lnTo>
                      <a:pt x="178" y="343"/>
                    </a:lnTo>
                    <a:lnTo>
                      <a:pt x="170" y="351"/>
                    </a:lnTo>
                    <a:lnTo>
                      <a:pt x="170" y="351"/>
                    </a:lnTo>
                    <a:cubicBezTo>
                      <a:pt x="170" y="351"/>
                      <a:pt x="171" y="351"/>
                      <a:pt x="171" y="351"/>
                    </a:cubicBezTo>
                    <a:cubicBezTo>
                      <a:pt x="173" y="351"/>
                      <a:pt x="175" y="353"/>
                      <a:pt x="172" y="356"/>
                    </a:cubicBezTo>
                    <a:lnTo>
                      <a:pt x="165" y="356"/>
                    </a:lnTo>
                    <a:cubicBezTo>
                      <a:pt x="173" y="356"/>
                      <a:pt x="172" y="354"/>
                      <a:pt x="168" y="353"/>
                    </a:cubicBezTo>
                    <a:lnTo>
                      <a:pt x="168" y="353"/>
                    </a:lnTo>
                    <a:lnTo>
                      <a:pt x="170" y="351"/>
                    </a:lnTo>
                    <a:lnTo>
                      <a:pt x="170" y="351"/>
                    </a:lnTo>
                    <a:cubicBezTo>
                      <a:pt x="169" y="351"/>
                      <a:pt x="167" y="352"/>
                      <a:pt x="166" y="353"/>
                    </a:cubicBezTo>
                    <a:lnTo>
                      <a:pt x="166" y="353"/>
                    </a:lnTo>
                    <a:cubicBezTo>
                      <a:pt x="166" y="353"/>
                      <a:pt x="166" y="353"/>
                      <a:pt x="166" y="353"/>
                    </a:cubicBezTo>
                    <a:cubicBezTo>
                      <a:pt x="165" y="353"/>
                      <a:pt x="163" y="353"/>
                      <a:pt x="161" y="354"/>
                    </a:cubicBezTo>
                    <a:lnTo>
                      <a:pt x="161" y="354"/>
                    </a:lnTo>
                    <a:lnTo>
                      <a:pt x="152" y="349"/>
                    </a:lnTo>
                    <a:lnTo>
                      <a:pt x="152" y="356"/>
                    </a:lnTo>
                    <a:lnTo>
                      <a:pt x="145" y="349"/>
                    </a:lnTo>
                    <a:lnTo>
                      <a:pt x="132" y="336"/>
                    </a:lnTo>
                    <a:lnTo>
                      <a:pt x="132" y="329"/>
                    </a:lnTo>
                    <a:lnTo>
                      <a:pt x="126" y="316"/>
                    </a:lnTo>
                    <a:lnTo>
                      <a:pt x="126" y="310"/>
                    </a:lnTo>
                    <a:cubicBezTo>
                      <a:pt x="126" y="310"/>
                      <a:pt x="121" y="301"/>
                      <a:pt x="123" y="301"/>
                    </a:cubicBezTo>
                    <a:lnTo>
                      <a:pt x="123" y="301"/>
                    </a:lnTo>
                    <a:cubicBezTo>
                      <a:pt x="124" y="301"/>
                      <a:pt x="124" y="302"/>
                      <a:pt x="126" y="303"/>
                    </a:cubicBezTo>
                    <a:cubicBezTo>
                      <a:pt x="126" y="296"/>
                      <a:pt x="119" y="290"/>
                      <a:pt x="126" y="283"/>
                    </a:cubicBezTo>
                    <a:lnTo>
                      <a:pt x="126" y="270"/>
                    </a:lnTo>
                    <a:cubicBezTo>
                      <a:pt x="132" y="230"/>
                      <a:pt x="139" y="204"/>
                      <a:pt x="159" y="178"/>
                    </a:cubicBezTo>
                    <a:cubicBezTo>
                      <a:pt x="160" y="173"/>
                      <a:pt x="161" y="169"/>
                      <a:pt x="161" y="164"/>
                    </a:cubicBezTo>
                    <a:lnTo>
                      <a:pt x="161" y="164"/>
                    </a:lnTo>
                    <a:cubicBezTo>
                      <a:pt x="167" y="163"/>
                      <a:pt x="173" y="157"/>
                      <a:pt x="178" y="151"/>
                    </a:cubicBezTo>
                    <a:lnTo>
                      <a:pt x="185" y="151"/>
                    </a:lnTo>
                    <a:lnTo>
                      <a:pt x="198" y="145"/>
                    </a:lnTo>
                    <a:close/>
                    <a:moveTo>
                      <a:pt x="198" y="1"/>
                    </a:moveTo>
                    <a:cubicBezTo>
                      <a:pt x="185" y="1"/>
                      <a:pt x="172" y="3"/>
                      <a:pt x="159" y="6"/>
                    </a:cubicBezTo>
                    <a:cubicBezTo>
                      <a:pt x="126" y="19"/>
                      <a:pt x="93" y="39"/>
                      <a:pt x="79" y="65"/>
                    </a:cubicBezTo>
                    <a:cubicBezTo>
                      <a:pt x="60" y="85"/>
                      <a:pt x="46" y="112"/>
                      <a:pt x="53" y="145"/>
                    </a:cubicBezTo>
                    <a:cubicBezTo>
                      <a:pt x="56" y="158"/>
                      <a:pt x="63" y="166"/>
                      <a:pt x="72" y="172"/>
                    </a:cubicBezTo>
                    <a:lnTo>
                      <a:pt x="72" y="172"/>
                    </a:lnTo>
                    <a:cubicBezTo>
                      <a:pt x="55" y="191"/>
                      <a:pt x="38" y="211"/>
                      <a:pt x="27" y="230"/>
                    </a:cubicBezTo>
                    <a:cubicBezTo>
                      <a:pt x="7" y="277"/>
                      <a:pt x="0" y="323"/>
                      <a:pt x="7" y="362"/>
                    </a:cubicBezTo>
                    <a:cubicBezTo>
                      <a:pt x="23" y="439"/>
                      <a:pt x="95" y="503"/>
                      <a:pt x="168" y="503"/>
                    </a:cubicBezTo>
                    <a:cubicBezTo>
                      <a:pt x="182" y="503"/>
                      <a:pt x="197" y="500"/>
                      <a:pt x="211" y="494"/>
                    </a:cubicBezTo>
                    <a:cubicBezTo>
                      <a:pt x="297" y="468"/>
                      <a:pt x="330" y="389"/>
                      <a:pt x="350" y="310"/>
                    </a:cubicBezTo>
                    <a:cubicBezTo>
                      <a:pt x="370" y="224"/>
                      <a:pt x="383" y="118"/>
                      <a:pt x="311" y="45"/>
                    </a:cubicBezTo>
                    <a:cubicBezTo>
                      <a:pt x="276" y="16"/>
                      <a:pt x="237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38"/>
              <p:cNvSpPr/>
              <p:nvPr/>
            </p:nvSpPr>
            <p:spPr>
              <a:xfrm>
                <a:off x="3893831" y="2370665"/>
                <a:ext cx="13485" cy="16666"/>
              </a:xfrm>
              <a:custGeom>
                <a:rect b="b" l="l" r="r" t="t"/>
                <a:pathLst>
                  <a:path extrusionOk="0" h="482" w="390">
                    <a:moveTo>
                      <a:pt x="223" y="173"/>
                    </a:moveTo>
                    <a:cubicBezTo>
                      <a:pt x="223" y="176"/>
                      <a:pt x="224" y="178"/>
                      <a:pt x="225" y="180"/>
                    </a:cubicBezTo>
                    <a:lnTo>
                      <a:pt x="225" y="180"/>
                    </a:lnTo>
                    <a:lnTo>
                      <a:pt x="225" y="176"/>
                    </a:lnTo>
                    <a:lnTo>
                      <a:pt x="223" y="173"/>
                    </a:lnTo>
                    <a:close/>
                    <a:moveTo>
                      <a:pt x="212" y="288"/>
                    </a:moveTo>
                    <a:lnTo>
                      <a:pt x="212" y="295"/>
                    </a:lnTo>
                    <a:cubicBezTo>
                      <a:pt x="218" y="288"/>
                      <a:pt x="218" y="288"/>
                      <a:pt x="212" y="288"/>
                    </a:cubicBezTo>
                    <a:close/>
                    <a:moveTo>
                      <a:pt x="150" y="305"/>
                    </a:moveTo>
                    <a:lnTo>
                      <a:pt x="152" y="308"/>
                    </a:lnTo>
                    <a:cubicBezTo>
                      <a:pt x="151" y="306"/>
                      <a:pt x="150" y="305"/>
                      <a:pt x="150" y="305"/>
                    </a:cubicBezTo>
                    <a:close/>
                    <a:moveTo>
                      <a:pt x="179" y="136"/>
                    </a:moveTo>
                    <a:lnTo>
                      <a:pt x="192" y="143"/>
                    </a:lnTo>
                    <a:lnTo>
                      <a:pt x="185" y="143"/>
                    </a:lnTo>
                    <a:lnTo>
                      <a:pt x="197" y="147"/>
                    </a:lnTo>
                    <a:lnTo>
                      <a:pt x="197" y="147"/>
                    </a:lnTo>
                    <a:cubicBezTo>
                      <a:pt x="197" y="148"/>
                      <a:pt x="198" y="148"/>
                      <a:pt x="198" y="149"/>
                    </a:cubicBezTo>
                    <a:lnTo>
                      <a:pt x="205" y="156"/>
                    </a:lnTo>
                    <a:lnTo>
                      <a:pt x="212" y="163"/>
                    </a:lnTo>
                    <a:cubicBezTo>
                      <a:pt x="213" y="164"/>
                      <a:pt x="214" y="164"/>
                      <a:pt x="214" y="164"/>
                    </a:cubicBezTo>
                    <a:cubicBezTo>
                      <a:pt x="216" y="164"/>
                      <a:pt x="212" y="156"/>
                      <a:pt x="212" y="156"/>
                    </a:cubicBezTo>
                    <a:lnTo>
                      <a:pt x="212" y="156"/>
                    </a:lnTo>
                    <a:lnTo>
                      <a:pt x="223" y="173"/>
                    </a:lnTo>
                    <a:lnTo>
                      <a:pt x="223" y="173"/>
                    </a:lnTo>
                    <a:cubicBezTo>
                      <a:pt x="223" y="172"/>
                      <a:pt x="224" y="170"/>
                      <a:pt x="225" y="169"/>
                    </a:cubicBezTo>
                    <a:lnTo>
                      <a:pt x="225" y="169"/>
                    </a:lnTo>
                    <a:lnTo>
                      <a:pt x="225" y="176"/>
                    </a:lnTo>
                    <a:cubicBezTo>
                      <a:pt x="227" y="180"/>
                      <a:pt x="227" y="181"/>
                      <a:pt x="226" y="181"/>
                    </a:cubicBezTo>
                    <a:cubicBezTo>
                      <a:pt x="226" y="181"/>
                      <a:pt x="225" y="181"/>
                      <a:pt x="225" y="180"/>
                    </a:cubicBezTo>
                    <a:lnTo>
                      <a:pt x="225" y="180"/>
                    </a:lnTo>
                    <a:lnTo>
                      <a:pt x="225" y="182"/>
                    </a:lnTo>
                    <a:lnTo>
                      <a:pt x="231" y="202"/>
                    </a:lnTo>
                    <a:lnTo>
                      <a:pt x="231" y="209"/>
                    </a:lnTo>
                    <a:lnTo>
                      <a:pt x="231" y="235"/>
                    </a:lnTo>
                    <a:lnTo>
                      <a:pt x="231" y="242"/>
                    </a:lnTo>
                    <a:cubicBezTo>
                      <a:pt x="225" y="248"/>
                      <a:pt x="225" y="255"/>
                      <a:pt x="225" y="268"/>
                    </a:cubicBezTo>
                    <a:lnTo>
                      <a:pt x="218" y="288"/>
                    </a:lnTo>
                    <a:lnTo>
                      <a:pt x="212" y="295"/>
                    </a:lnTo>
                    <a:lnTo>
                      <a:pt x="198" y="314"/>
                    </a:lnTo>
                    <a:lnTo>
                      <a:pt x="198" y="321"/>
                    </a:lnTo>
                    <a:lnTo>
                      <a:pt x="194" y="326"/>
                    </a:lnTo>
                    <a:lnTo>
                      <a:pt x="194" y="326"/>
                    </a:lnTo>
                    <a:cubicBezTo>
                      <a:pt x="194" y="326"/>
                      <a:pt x="194" y="326"/>
                      <a:pt x="194" y="326"/>
                    </a:cubicBezTo>
                    <a:cubicBezTo>
                      <a:pt x="196" y="326"/>
                      <a:pt x="197" y="326"/>
                      <a:pt x="198" y="328"/>
                    </a:cubicBezTo>
                    <a:lnTo>
                      <a:pt x="192" y="328"/>
                    </a:lnTo>
                    <a:lnTo>
                      <a:pt x="194" y="326"/>
                    </a:lnTo>
                    <a:lnTo>
                      <a:pt x="194" y="326"/>
                    </a:lnTo>
                    <a:cubicBezTo>
                      <a:pt x="192" y="326"/>
                      <a:pt x="191" y="327"/>
                      <a:pt x="190" y="328"/>
                    </a:cubicBezTo>
                    <a:lnTo>
                      <a:pt x="185" y="328"/>
                    </a:lnTo>
                    <a:lnTo>
                      <a:pt x="185" y="328"/>
                    </a:lnTo>
                    <a:lnTo>
                      <a:pt x="185" y="328"/>
                    </a:lnTo>
                    <a:cubicBezTo>
                      <a:pt x="183" y="330"/>
                      <a:pt x="184" y="331"/>
                      <a:pt x="185" y="331"/>
                    </a:cubicBezTo>
                    <a:cubicBezTo>
                      <a:pt x="186" y="331"/>
                      <a:pt x="187" y="331"/>
                      <a:pt x="188" y="330"/>
                    </a:cubicBezTo>
                    <a:lnTo>
                      <a:pt x="188" y="330"/>
                    </a:lnTo>
                    <a:lnTo>
                      <a:pt x="188" y="331"/>
                    </a:lnTo>
                    <a:lnTo>
                      <a:pt x="187" y="332"/>
                    </a:lnTo>
                    <a:lnTo>
                      <a:pt x="187" y="332"/>
                    </a:lnTo>
                    <a:lnTo>
                      <a:pt x="179" y="328"/>
                    </a:lnTo>
                    <a:lnTo>
                      <a:pt x="172" y="321"/>
                    </a:lnTo>
                    <a:lnTo>
                      <a:pt x="165" y="321"/>
                    </a:lnTo>
                    <a:lnTo>
                      <a:pt x="159" y="314"/>
                    </a:lnTo>
                    <a:lnTo>
                      <a:pt x="159" y="314"/>
                    </a:lnTo>
                    <a:lnTo>
                      <a:pt x="157" y="313"/>
                    </a:lnTo>
                    <a:lnTo>
                      <a:pt x="159" y="314"/>
                    </a:lnTo>
                    <a:cubicBezTo>
                      <a:pt x="159" y="310"/>
                      <a:pt x="152" y="305"/>
                      <a:pt x="151" y="305"/>
                    </a:cubicBezTo>
                    <a:lnTo>
                      <a:pt x="151" y="305"/>
                    </a:lnTo>
                    <a:cubicBezTo>
                      <a:pt x="150" y="305"/>
                      <a:pt x="150" y="305"/>
                      <a:pt x="150" y="305"/>
                    </a:cubicBezTo>
                    <a:lnTo>
                      <a:pt x="150" y="305"/>
                    </a:lnTo>
                    <a:lnTo>
                      <a:pt x="139" y="288"/>
                    </a:lnTo>
                    <a:lnTo>
                      <a:pt x="139" y="281"/>
                    </a:lnTo>
                    <a:lnTo>
                      <a:pt x="132" y="268"/>
                    </a:lnTo>
                    <a:lnTo>
                      <a:pt x="132" y="215"/>
                    </a:lnTo>
                    <a:cubicBezTo>
                      <a:pt x="132" y="196"/>
                      <a:pt x="135" y="177"/>
                      <a:pt x="138" y="156"/>
                    </a:cubicBezTo>
                    <a:lnTo>
                      <a:pt x="139" y="156"/>
                    </a:lnTo>
                    <a:lnTo>
                      <a:pt x="146" y="149"/>
                    </a:lnTo>
                    <a:cubicBezTo>
                      <a:pt x="146" y="149"/>
                      <a:pt x="146" y="148"/>
                      <a:pt x="147" y="148"/>
                    </a:cubicBezTo>
                    <a:lnTo>
                      <a:pt x="147" y="148"/>
                    </a:lnTo>
                    <a:cubicBezTo>
                      <a:pt x="152" y="147"/>
                      <a:pt x="158" y="144"/>
                      <a:pt x="164" y="142"/>
                    </a:cubicBezTo>
                    <a:lnTo>
                      <a:pt x="164" y="142"/>
                    </a:lnTo>
                    <a:cubicBezTo>
                      <a:pt x="163" y="142"/>
                      <a:pt x="164" y="143"/>
                      <a:pt x="165" y="143"/>
                    </a:cubicBezTo>
                    <a:lnTo>
                      <a:pt x="172" y="136"/>
                    </a:lnTo>
                    <a:lnTo>
                      <a:pt x="172" y="136"/>
                    </a:lnTo>
                    <a:cubicBezTo>
                      <a:pt x="172" y="136"/>
                      <a:pt x="172" y="136"/>
                      <a:pt x="172" y="136"/>
                    </a:cubicBezTo>
                    <a:close/>
                    <a:moveTo>
                      <a:pt x="186" y="333"/>
                    </a:moveTo>
                    <a:lnTo>
                      <a:pt x="185" y="334"/>
                    </a:lnTo>
                    <a:cubicBezTo>
                      <a:pt x="179" y="334"/>
                      <a:pt x="182" y="334"/>
                      <a:pt x="186" y="333"/>
                    </a:cubicBezTo>
                    <a:close/>
                    <a:moveTo>
                      <a:pt x="190" y="332"/>
                    </a:moveTo>
                    <a:lnTo>
                      <a:pt x="192" y="334"/>
                    </a:lnTo>
                    <a:lnTo>
                      <a:pt x="189" y="333"/>
                    </a:lnTo>
                    <a:lnTo>
                      <a:pt x="189" y="333"/>
                    </a:lnTo>
                    <a:cubicBezTo>
                      <a:pt x="189" y="333"/>
                      <a:pt x="190" y="333"/>
                      <a:pt x="190" y="332"/>
                    </a:cubicBezTo>
                    <a:close/>
                    <a:moveTo>
                      <a:pt x="182" y="1"/>
                    </a:moveTo>
                    <a:cubicBezTo>
                      <a:pt x="159" y="1"/>
                      <a:pt x="136" y="6"/>
                      <a:pt x="113" y="17"/>
                    </a:cubicBezTo>
                    <a:cubicBezTo>
                      <a:pt x="86" y="24"/>
                      <a:pt x="66" y="44"/>
                      <a:pt x="53" y="64"/>
                    </a:cubicBezTo>
                    <a:cubicBezTo>
                      <a:pt x="40" y="90"/>
                      <a:pt x="27" y="123"/>
                      <a:pt x="40" y="143"/>
                    </a:cubicBezTo>
                    <a:cubicBezTo>
                      <a:pt x="41" y="149"/>
                      <a:pt x="44" y="155"/>
                      <a:pt x="47" y="160"/>
                    </a:cubicBezTo>
                    <a:lnTo>
                      <a:pt x="47" y="160"/>
                    </a:lnTo>
                    <a:cubicBezTo>
                      <a:pt x="41" y="169"/>
                      <a:pt x="37" y="179"/>
                      <a:pt x="33" y="189"/>
                    </a:cubicBezTo>
                    <a:cubicBezTo>
                      <a:pt x="7" y="235"/>
                      <a:pt x="0" y="288"/>
                      <a:pt x="13" y="334"/>
                    </a:cubicBezTo>
                    <a:cubicBezTo>
                      <a:pt x="32" y="413"/>
                      <a:pt x="111" y="481"/>
                      <a:pt x="191" y="481"/>
                    </a:cubicBezTo>
                    <a:cubicBezTo>
                      <a:pt x="198" y="481"/>
                      <a:pt x="205" y="481"/>
                      <a:pt x="212" y="480"/>
                    </a:cubicBezTo>
                    <a:cubicBezTo>
                      <a:pt x="324" y="466"/>
                      <a:pt x="370" y="354"/>
                      <a:pt x="377" y="255"/>
                    </a:cubicBezTo>
                    <a:cubicBezTo>
                      <a:pt x="390" y="169"/>
                      <a:pt x="350" y="64"/>
                      <a:pt x="271" y="24"/>
                    </a:cubicBezTo>
                    <a:cubicBezTo>
                      <a:pt x="241" y="9"/>
                      <a:pt x="212" y="1"/>
                      <a:pt x="1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38"/>
              <p:cNvSpPr/>
              <p:nvPr/>
            </p:nvSpPr>
            <p:spPr>
              <a:xfrm>
                <a:off x="3903409" y="2279553"/>
                <a:ext cx="13727" cy="14592"/>
              </a:xfrm>
              <a:custGeom>
                <a:rect b="b" l="l" r="r" t="t"/>
                <a:pathLst>
                  <a:path extrusionOk="0" h="422" w="397">
                    <a:moveTo>
                      <a:pt x="218" y="196"/>
                    </a:moveTo>
                    <a:lnTo>
                      <a:pt x="222" y="202"/>
                    </a:lnTo>
                    <a:lnTo>
                      <a:pt x="222" y="202"/>
                    </a:lnTo>
                    <a:cubicBezTo>
                      <a:pt x="221" y="200"/>
                      <a:pt x="220" y="198"/>
                      <a:pt x="218" y="196"/>
                    </a:cubicBezTo>
                    <a:close/>
                    <a:moveTo>
                      <a:pt x="220" y="195"/>
                    </a:moveTo>
                    <a:cubicBezTo>
                      <a:pt x="222" y="197"/>
                      <a:pt x="224" y="200"/>
                      <a:pt x="225" y="203"/>
                    </a:cubicBezTo>
                    <a:lnTo>
                      <a:pt x="220" y="195"/>
                    </a:lnTo>
                    <a:close/>
                    <a:moveTo>
                      <a:pt x="225" y="205"/>
                    </a:moveTo>
                    <a:lnTo>
                      <a:pt x="225" y="205"/>
                    </a:lnTo>
                    <a:cubicBezTo>
                      <a:pt x="227" y="207"/>
                      <a:pt x="228" y="209"/>
                      <a:pt x="230" y="212"/>
                    </a:cubicBezTo>
                    <a:lnTo>
                      <a:pt x="230" y="212"/>
                    </a:lnTo>
                    <a:cubicBezTo>
                      <a:pt x="230" y="211"/>
                      <a:pt x="231" y="210"/>
                      <a:pt x="232" y="209"/>
                    </a:cubicBezTo>
                    <a:lnTo>
                      <a:pt x="232" y="209"/>
                    </a:lnTo>
                    <a:cubicBezTo>
                      <a:pt x="231" y="210"/>
                      <a:pt x="231" y="212"/>
                      <a:pt x="230" y="213"/>
                    </a:cubicBezTo>
                    <a:lnTo>
                      <a:pt x="230" y="213"/>
                    </a:lnTo>
                    <a:cubicBezTo>
                      <a:pt x="230" y="212"/>
                      <a:pt x="230" y="212"/>
                      <a:pt x="230" y="212"/>
                    </a:cubicBezTo>
                    <a:lnTo>
                      <a:pt x="230" y="212"/>
                    </a:lnTo>
                    <a:cubicBezTo>
                      <a:pt x="229" y="212"/>
                      <a:pt x="229" y="212"/>
                      <a:pt x="229" y="212"/>
                    </a:cubicBezTo>
                    <a:lnTo>
                      <a:pt x="229" y="212"/>
                    </a:lnTo>
                    <a:lnTo>
                      <a:pt x="226" y="207"/>
                    </a:lnTo>
                    <a:lnTo>
                      <a:pt x="226" y="207"/>
                    </a:lnTo>
                    <a:cubicBezTo>
                      <a:pt x="226" y="206"/>
                      <a:pt x="225" y="206"/>
                      <a:pt x="225" y="205"/>
                    </a:cubicBezTo>
                    <a:close/>
                    <a:moveTo>
                      <a:pt x="229" y="212"/>
                    </a:moveTo>
                    <a:lnTo>
                      <a:pt x="230" y="213"/>
                    </a:lnTo>
                    <a:lnTo>
                      <a:pt x="230" y="213"/>
                    </a:lnTo>
                    <a:cubicBezTo>
                      <a:pt x="230" y="213"/>
                      <a:pt x="230" y="213"/>
                      <a:pt x="230" y="213"/>
                    </a:cubicBezTo>
                    <a:lnTo>
                      <a:pt x="230" y="213"/>
                    </a:lnTo>
                    <a:cubicBezTo>
                      <a:pt x="231" y="214"/>
                      <a:pt x="231" y="215"/>
                      <a:pt x="232" y="216"/>
                    </a:cubicBezTo>
                    <a:lnTo>
                      <a:pt x="230" y="213"/>
                    </a:lnTo>
                    <a:lnTo>
                      <a:pt x="230" y="213"/>
                    </a:lnTo>
                    <a:cubicBezTo>
                      <a:pt x="230" y="214"/>
                      <a:pt x="229" y="214"/>
                      <a:pt x="229" y="214"/>
                    </a:cubicBezTo>
                    <a:lnTo>
                      <a:pt x="229" y="214"/>
                    </a:lnTo>
                    <a:cubicBezTo>
                      <a:pt x="229" y="214"/>
                      <a:pt x="229" y="213"/>
                      <a:pt x="229" y="213"/>
                    </a:cubicBezTo>
                    <a:lnTo>
                      <a:pt x="229" y="213"/>
                    </a:lnTo>
                    <a:cubicBezTo>
                      <a:pt x="229" y="213"/>
                      <a:pt x="229" y="212"/>
                      <a:pt x="229" y="212"/>
                    </a:cubicBezTo>
                    <a:close/>
                    <a:moveTo>
                      <a:pt x="227" y="215"/>
                    </a:moveTo>
                    <a:cubicBezTo>
                      <a:pt x="228" y="216"/>
                      <a:pt x="228" y="217"/>
                      <a:pt x="228" y="217"/>
                    </a:cubicBezTo>
                    <a:lnTo>
                      <a:pt x="228" y="217"/>
                    </a:lnTo>
                    <a:cubicBezTo>
                      <a:pt x="227" y="220"/>
                      <a:pt x="226" y="223"/>
                      <a:pt x="225" y="225"/>
                    </a:cubicBezTo>
                    <a:lnTo>
                      <a:pt x="225" y="225"/>
                    </a:lnTo>
                    <a:cubicBezTo>
                      <a:pt x="226" y="221"/>
                      <a:pt x="226" y="218"/>
                      <a:pt x="227" y="215"/>
                    </a:cubicBezTo>
                    <a:close/>
                    <a:moveTo>
                      <a:pt x="143" y="238"/>
                    </a:moveTo>
                    <a:cubicBezTo>
                      <a:pt x="148" y="242"/>
                      <a:pt x="154" y="246"/>
                      <a:pt x="159" y="249"/>
                    </a:cubicBezTo>
                    <a:lnTo>
                      <a:pt x="143" y="238"/>
                    </a:lnTo>
                    <a:close/>
                    <a:moveTo>
                      <a:pt x="125" y="156"/>
                    </a:moveTo>
                    <a:cubicBezTo>
                      <a:pt x="128" y="156"/>
                      <a:pt x="130" y="156"/>
                      <a:pt x="133" y="156"/>
                    </a:cubicBezTo>
                    <a:cubicBezTo>
                      <a:pt x="139" y="156"/>
                      <a:pt x="143" y="156"/>
                      <a:pt x="148" y="157"/>
                    </a:cubicBezTo>
                    <a:lnTo>
                      <a:pt x="148" y="157"/>
                    </a:lnTo>
                    <a:lnTo>
                      <a:pt x="146" y="156"/>
                    </a:lnTo>
                    <a:lnTo>
                      <a:pt x="146" y="156"/>
                    </a:lnTo>
                    <a:cubicBezTo>
                      <a:pt x="147" y="157"/>
                      <a:pt x="147" y="157"/>
                      <a:pt x="148" y="157"/>
                    </a:cubicBezTo>
                    <a:lnTo>
                      <a:pt x="148" y="157"/>
                    </a:lnTo>
                    <a:cubicBezTo>
                      <a:pt x="152" y="158"/>
                      <a:pt x="156" y="159"/>
                      <a:pt x="160" y="160"/>
                    </a:cubicBezTo>
                    <a:lnTo>
                      <a:pt x="160" y="160"/>
                    </a:lnTo>
                    <a:cubicBezTo>
                      <a:pt x="156" y="160"/>
                      <a:pt x="152" y="158"/>
                      <a:pt x="148" y="157"/>
                    </a:cubicBezTo>
                    <a:lnTo>
                      <a:pt x="148" y="157"/>
                    </a:lnTo>
                    <a:cubicBezTo>
                      <a:pt x="148" y="157"/>
                      <a:pt x="148" y="157"/>
                      <a:pt x="148" y="157"/>
                    </a:cubicBezTo>
                    <a:lnTo>
                      <a:pt x="148" y="157"/>
                    </a:lnTo>
                    <a:lnTo>
                      <a:pt x="166" y="163"/>
                    </a:lnTo>
                    <a:cubicBezTo>
                      <a:pt x="164" y="162"/>
                      <a:pt x="162" y="161"/>
                      <a:pt x="160" y="160"/>
                    </a:cubicBezTo>
                    <a:lnTo>
                      <a:pt x="160" y="160"/>
                    </a:lnTo>
                    <a:cubicBezTo>
                      <a:pt x="172" y="163"/>
                      <a:pt x="181" y="165"/>
                      <a:pt x="190" y="169"/>
                    </a:cubicBezTo>
                    <a:lnTo>
                      <a:pt x="190" y="169"/>
                    </a:lnTo>
                    <a:cubicBezTo>
                      <a:pt x="199" y="173"/>
                      <a:pt x="207" y="178"/>
                      <a:pt x="212" y="183"/>
                    </a:cubicBezTo>
                    <a:lnTo>
                      <a:pt x="199" y="176"/>
                    </a:lnTo>
                    <a:lnTo>
                      <a:pt x="199" y="176"/>
                    </a:lnTo>
                    <a:cubicBezTo>
                      <a:pt x="203" y="181"/>
                      <a:pt x="210" y="185"/>
                      <a:pt x="216" y="191"/>
                    </a:cubicBezTo>
                    <a:lnTo>
                      <a:pt x="216" y="191"/>
                    </a:lnTo>
                    <a:cubicBezTo>
                      <a:pt x="219" y="196"/>
                      <a:pt x="222" y="200"/>
                      <a:pt x="225" y="204"/>
                    </a:cubicBezTo>
                    <a:lnTo>
                      <a:pt x="225" y="204"/>
                    </a:lnTo>
                    <a:cubicBezTo>
                      <a:pt x="225" y="205"/>
                      <a:pt x="225" y="205"/>
                      <a:pt x="225" y="206"/>
                    </a:cubicBezTo>
                    <a:lnTo>
                      <a:pt x="225" y="206"/>
                    </a:lnTo>
                    <a:lnTo>
                      <a:pt x="222" y="202"/>
                    </a:lnTo>
                    <a:lnTo>
                      <a:pt x="222" y="202"/>
                    </a:lnTo>
                    <a:cubicBezTo>
                      <a:pt x="223" y="204"/>
                      <a:pt x="224" y="207"/>
                      <a:pt x="225" y="209"/>
                    </a:cubicBezTo>
                    <a:lnTo>
                      <a:pt x="225" y="209"/>
                    </a:lnTo>
                    <a:cubicBezTo>
                      <a:pt x="225" y="214"/>
                      <a:pt x="225" y="220"/>
                      <a:pt x="225" y="226"/>
                    </a:cubicBezTo>
                    <a:lnTo>
                      <a:pt x="225" y="226"/>
                    </a:lnTo>
                    <a:cubicBezTo>
                      <a:pt x="224" y="229"/>
                      <a:pt x="223" y="233"/>
                      <a:pt x="221" y="237"/>
                    </a:cubicBezTo>
                    <a:lnTo>
                      <a:pt x="221" y="237"/>
                    </a:lnTo>
                    <a:cubicBezTo>
                      <a:pt x="219" y="240"/>
                      <a:pt x="216" y="244"/>
                      <a:pt x="214" y="247"/>
                    </a:cubicBezTo>
                    <a:lnTo>
                      <a:pt x="214" y="247"/>
                    </a:lnTo>
                    <a:cubicBezTo>
                      <a:pt x="213" y="248"/>
                      <a:pt x="212" y="248"/>
                      <a:pt x="211" y="249"/>
                    </a:cubicBezTo>
                    <a:lnTo>
                      <a:pt x="211" y="249"/>
                    </a:lnTo>
                    <a:lnTo>
                      <a:pt x="212" y="249"/>
                    </a:lnTo>
                    <a:lnTo>
                      <a:pt x="212" y="249"/>
                    </a:lnTo>
                    <a:cubicBezTo>
                      <a:pt x="212" y="249"/>
                      <a:pt x="212" y="249"/>
                      <a:pt x="212" y="249"/>
                    </a:cubicBezTo>
                    <a:lnTo>
                      <a:pt x="212" y="249"/>
                    </a:lnTo>
                    <a:cubicBezTo>
                      <a:pt x="210" y="251"/>
                      <a:pt x="207" y="253"/>
                      <a:pt x="203" y="254"/>
                    </a:cubicBezTo>
                    <a:lnTo>
                      <a:pt x="203" y="254"/>
                    </a:lnTo>
                    <a:cubicBezTo>
                      <a:pt x="206" y="252"/>
                      <a:pt x="209" y="251"/>
                      <a:pt x="211" y="249"/>
                    </a:cubicBezTo>
                    <a:lnTo>
                      <a:pt x="211" y="249"/>
                    </a:lnTo>
                    <a:lnTo>
                      <a:pt x="193" y="255"/>
                    </a:lnTo>
                    <a:lnTo>
                      <a:pt x="193" y="255"/>
                    </a:lnTo>
                    <a:cubicBezTo>
                      <a:pt x="197" y="255"/>
                      <a:pt x="200" y="254"/>
                      <a:pt x="203" y="254"/>
                    </a:cubicBezTo>
                    <a:lnTo>
                      <a:pt x="203" y="254"/>
                    </a:lnTo>
                    <a:cubicBezTo>
                      <a:pt x="200" y="255"/>
                      <a:pt x="196" y="255"/>
                      <a:pt x="192" y="255"/>
                    </a:cubicBezTo>
                    <a:lnTo>
                      <a:pt x="193" y="255"/>
                    </a:lnTo>
                    <a:lnTo>
                      <a:pt x="193" y="255"/>
                    </a:lnTo>
                    <a:cubicBezTo>
                      <a:pt x="191" y="255"/>
                      <a:pt x="188" y="255"/>
                      <a:pt x="185" y="255"/>
                    </a:cubicBezTo>
                    <a:lnTo>
                      <a:pt x="185" y="255"/>
                    </a:lnTo>
                    <a:cubicBezTo>
                      <a:pt x="180" y="255"/>
                      <a:pt x="174" y="255"/>
                      <a:pt x="168" y="254"/>
                    </a:cubicBezTo>
                    <a:lnTo>
                      <a:pt x="168" y="254"/>
                    </a:lnTo>
                    <a:lnTo>
                      <a:pt x="172" y="255"/>
                    </a:lnTo>
                    <a:cubicBezTo>
                      <a:pt x="165" y="255"/>
                      <a:pt x="160" y="254"/>
                      <a:pt x="155" y="250"/>
                    </a:cubicBezTo>
                    <a:lnTo>
                      <a:pt x="155" y="250"/>
                    </a:lnTo>
                    <a:cubicBezTo>
                      <a:pt x="159" y="252"/>
                      <a:pt x="163" y="253"/>
                      <a:pt x="168" y="254"/>
                    </a:cubicBezTo>
                    <a:lnTo>
                      <a:pt x="168" y="254"/>
                    </a:lnTo>
                    <a:lnTo>
                      <a:pt x="154" y="249"/>
                    </a:lnTo>
                    <a:lnTo>
                      <a:pt x="154" y="249"/>
                    </a:lnTo>
                    <a:cubicBezTo>
                      <a:pt x="155" y="250"/>
                      <a:pt x="155" y="250"/>
                      <a:pt x="155" y="250"/>
                    </a:cubicBezTo>
                    <a:lnTo>
                      <a:pt x="155" y="250"/>
                    </a:lnTo>
                    <a:cubicBezTo>
                      <a:pt x="154" y="250"/>
                      <a:pt x="153" y="249"/>
                      <a:pt x="152" y="249"/>
                    </a:cubicBezTo>
                    <a:lnTo>
                      <a:pt x="152" y="249"/>
                    </a:lnTo>
                    <a:lnTo>
                      <a:pt x="154" y="249"/>
                    </a:lnTo>
                    <a:lnTo>
                      <a:pt x="154" y="249"/>
                    </a:lnTo>
                    <a:cubicBezTo>
                      <a:pt x="150" y="246"/>
                      <a:pt x="145" y="242"/>
                      <a:pt x="139" y="236"/>
                    </a:cubicBezTo>
                    <a:lnTo>
                      <a:pt x="139" y="236"/>
                    </a:lnTo>
                    <a:lnTo>
                      <a:pt x="143" y="238"/>
                    </a:lnTo>
                    <a:lnTo>
                      <a:pt x="143" y="238"/>
                    </a:lnTo>
                    <a:cubicBezTo>
                      <a:pt x="136" y="233"/>
                      <a:pt x="130" y="226"/>
                      <a:pt x="126" y="222"/>
                    </a:cubicBezTo>
                    <a:cubicBezTo>
                      <a:pt x="122" y="219"/>
                      <a:pt x="121" y="215"/>
                      <a:pt x="121" y="215"/>
                    </a:cubicBezTo>
                    <a:lnTo>
                      <a:pt x="121" y="215"/>
                    </a:lnTo>
                    <a:cubicBezTo>
                      <a:pt x="122" y="215"/>
                      <a:pt x="123" y="217"/>
                      <a:pt x="126" y="222"/>
                    </a:cubicBezTo>
                    <a:lnTo>
                      <a:pt x="119" y="203"/>
                    </a:lnTo>
                    <a:lnTo>
                      <a:pt x="119" y="189"/>
                    </a:lnTo>
                    <a:lnTo>
                      <a:pt x="119" y="183"/>
                    </a:lnTo>
                    <a:cubicBezTo>
                      <a:pt x="119" y="172"/>
                      <a:pt x="124" y="166"/>
                      <a:pt x="125" y="156"/>
                    </a:cubicBezTo>
                    <a:close/>
                    <a:moveTo>
                      <a:pt x="148" y="1"/>
                    </a:moveTo>
                    <a:cubicBezTo>
                      <a:pt x="113" y="1"/>
                      <a:pt x="77" y="9"/>
                      <a:pt x="47" y="31"/>
                    </a:cubicBezTo>
                    <a:cubicBezTo>
                      <a:pt x="20" y="51"/>
                      <a:pt x="7" y="90"/>
                      <a:pt x="34" y="123"/>
                    </a:cubicBezTo>
                    <a:cubicBezTo>
                      <a:pt x="34" y="124"/>
                      <a:pt x="35" y="125"/>
                      <a:pt x="35" y="126"/>
                    </a:cubicBezTo>
                    <a:lnTo>
                      <a:pt x="35" y="126"/>
                    </a:lnTo>
                    <a:cubicBezTo>
                      <a:pt x="33" y="130"/>
                      <a:pt x="30" y="134"/>
                      <a:pt x="27" y="137"/>
                    </a:cubicBezTo>
                    <a:cubicBezTo>
                      <a:pt x="7" y="176"/>
                      <a:pt x="1" y="216"/>
                      <a:pt x="1" y="255"/>
                    </a:cubicBezTo>
                    <a:cubicBezTo>
                      <a:pt x="7" y="275"/>
                      <a:pt x="7" y="308"/>
                      <a:pt x="27" y="328"/>
                    </a:cubicBezTo>
                    <a:cubicBezTo>
                      <a:pt x="40" y="348"/>
                      <a:pt x="60" y="368"/>
                      <a:pt x="80" y="388"/>
                    </a:cubicBezTo>
                    <a:cubicBezTo>
                      <a:pt x="108" y="405"/>
                      <a:pt x="147" y="422"/>
                      <a:pt x="187" y="422"/>
                    </a:cubicBezTo>
                    <a:cubicBezTo>
                      <a:pt x="193" y="422"/>
                      <a:pt x="199" y="421"/>
                      <a:pt x="205" y="421"/>
                    </a:cubicBezTo>
                    <a:cubicBezTo>
                      <a:pt x="311" y="421"/>
                      <a:pt x="390" y="328"/>
                      <a:pt x="397" y="222"/>
                    </a:cubicBezTo>
                    <a:cubicBezTo>
                      <a:pt x="397" y="123"/>
                      <a:pt x="318" y="38"/>
                      <a:pt x="225" y="11"/>
                    </a:cubicBezTo>
                    <a:cubicBezTo>
                      <a:pt x="202" y="5"/>
                      <a:pt x="175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38"/>
              <p:cNvSpPr/>
              <p:nvPr/>
            </p:nvSpPr>
            <p:spPr>
              <a:xfrm>
                <a:off x="3904101" y="2257354"/>
                <a:ext cx="13485" cy="16355"/>
              </a:xfrm>
              <a:custGeom>
                <a:rect b="b" l="l" r="r" t="t"/>
                <a:pathLst>
                  <a:path extrusionOk="0" h="473" w="390">
                    <a:moveTo>
                      <a:pt x="152" y="138"/>
                    </a:moveTo>
                    <a:cubicBezTo>
                      <a:pt x="151" y="139"/>
                      <a:pt x="149" y="139"/>
                      <a:pt x="148" y="139"/>
                    </a:cubicBezTo>
                    <a:lnTo>
                      <a:pt x="148" y="139"/>
                    </a:lnTo>
                    <a:lnTo>
                      <a:pt x="146" y="138"/>
                    </a:lnTo>
                    <a:close/>
                    <a:moveTo>
                      <a:pt x="192" y="316"/>
                    </a:moveTo>
                    <a:cubicBezTo>
                      <a:pt x="192" y="317"/>
                      <a:pt x="191" y="317"/>
                      <a:pt x="191" y="317"/>
                    </a:cubicBezTo>
                    <a:lnTo>
                      <a:pt x="191" y="317"/>
                    </a:lnTo>
                    <a:cubicBezTo>
                      <a:pt x="193" y="317"/>
                      <a:pt x="195" y="316"/>
                      <a:pt x="198" y="316"/>
                    </a:cubicBezTo>
                    <a:close/>
                    <a:moveTo>
                      <a:pt x="191" y="317"/>
                    </a:moveTo>
                    <a:lnTo>
                      <a:pt x="191" y="317"/>
                    </a:lnTo>
                    <a:cubicBezTo>
                      <a:pt x="188" y="318"/>
                      <a:pt x="187" y="319"/>
                      <a:pt x="188" y="319"/>
                    </a:cubicBezTo>
                    <a:cubicBezTo>
                      <a:pt x="188" y="319"/>
                      <a:pt x="189" y="319"/>
                      <a:pt x="191" y="317"/>
                    </a:cubicBezTo>
                    <a:close/>
                    <a:moveTo>
                      <a:pt x="146" y="138"/>
                    </a:moveTo>
                    <a:cubicBezTo>
                      <a:pt x="141" y="138"/>
                      <a:pt x="137" y="141"/>
                      <a:pt x="140" y="141"/>
                    </a:cubicBezTo>
                    <a:cubicBezTo>
                      <a:pt x="142" y="141"/>
                      <a:pt x="144" y="141"/>
                      <a:pt x="148" y="139"/>
                    </a:cubicBezTo>
                    <a:lnTo>
                      <a:pt x="148" y="139"/>
                    </a:lnTo>
                    <a:lnTo>
                      <a:pt x="159" y="145"/>
                    </a:lnTo>
                    <a:lnTo>
                      <a:pt x="165" y="151"/>
                    </a:lnTo>
                    <a:cubicBezTo>
                      <a:pt x="176" y="151"/>
                      <a:pt x="161" y="143"/>
                      <a:pt x="162" y="143"/>
                    </a:cubicBezTo>
                    <a:lnTo>
                      <a:pt x="162" y="143"/>
                    </a:lnTo>
                    <a:cubicBezTo>
                      <a:pt x="162" y="143"/>
                      <a:pt x="163" y="143"/>
                      <a:pt x="165" y="145"/>
                    </a:cubicBezTo>
                    <a:lnTo>
                      <a:pt x="179" y="158"/>
                    </a:lnTo>
                    <a:lnTo>
                      <a:pt x="185" y="165"/>
                    </a:lnTo>
                    <a:cubicBezTo>
                      <a:pt x="192" y="165"/>
                      <a:pt x="185" y="165"/>
                      <a:pt x="185" y="158"/>
                    </a:cubicBezTo>
                    <a:lnTo>
                      <a:pt x="185" y="158"/>
                    </a:lnTo>
                    <a:lnTo>
                      <a:pt x="192" y="171"/>
                    </a:lnTo>
                    <a:lnTo>
                      <a:pt x="205" y="184"/>
                    </a:lnTo>
                    <a:cubicBezTo>
                      <a:pt x="206" y="185"/>
                      <a:pt x="207" y="186"/>
                      <a:pt x="207" y="186"/>
                    </a:cubicBezTo>
                    <a:cubicBezTo>
                      <a:pt x="208" y="186"/>
                      <a:pt x="202" y="176"/>
                      <a:pt x="203" y="176"/>
                    </a:cubicBezTo>
                    <a:lnTo>
                      <a:pt x="203" y="176"/>
                    </a:lnTo>
                    <a:cubicBezTo>
                      <a:pt x="204" y="176"/>
                      <a:pt x="204" y="177"/>
                      <a:pt x="205" y="178"/>
                    </a:cubicBezTo>
                    <a:lnTo>
                      <a:pt x="212" y="191"/>
                    </a:lnTo>
                    <a:lnTo>
                      <a:pt x="218" y="211"/>
                    </a:lnTo>
                    <a:lnTo>
                      <a:pt x="225" y="217"/>
                    </a:lnTo>
                    <a:cubicBezTo>
                      <a:pt x="225" y="217"/>
                      <a:pt x="221" y="209"/>
                      <a:pt x="222" y="209"/>
                    </a:cubicBezTo>
                    <a:lnTo>
                      <a:pt x="222" y="209"/>
                    </a:lnTo>
                    <a:cubicBezTo>
                      <a:pt x="223" y="209"/>
                      <a:pt x="224" y="209"/>
                      <a:pt x="225" y="211"/>
                    </a:cubicBezTo>
                    <a:lnTo>
                      <a:pt x="232" y="231"/>
                    </a:lnTo>
                    <a:lnTo>
                      <a:pt x="232" y="237"/>
                    </a:lnTo>
                    <a:lnTo>
                      <a:pt x="232" y="257"/>
                    </a:lnTo>
                    <a:lnTo>
                      <a:pt x="232" y="270"/>
                    </a:lnTo>
                    <a:lnTo>
                      <a:pt x="232" y="283"/>
                    </a:lnTo>
                    <a:lnTo>
                      <a:pt x="225" y="290"/>
                    </a:lnTo>
                    <a:cubicBezTo>
                      <a:pt x="225" y="290"/>
                      <a:pt x="232" y="279"/>
                      <a:pt x="230" y="279"/>
                    </a:cubicBezTo>
                    <a:lnTo>
                      <a:pt x="230" y="279"/>
                    </a:lnTo>
                    <a:cubicBezTo>
                      <a:pt x="230" y="279"/>
                      <a:pt x="228" y="280"/>
                      <a:pt x="225" y="283"/>
                    </a:cubicBezTo>
                    <a:lnTo>
                      <a:pt x="218" y="297"/>
                    </a:lnTo>
                    <a:cubicBezTo>
                      <a:pt x="223" y="289"/>
                      <a:pt x="226" y="286"/>
                      <a:pt x="226" y="286"/>
                    </a:cubicBezTo>
                    <a:lnTo>
                      <a:pt x="226" y="286"/>
                    </a:lnTo>
                    <a:cubicBezTo>
                      <a:pt x="226" y="286"/>
                      <a:pt x="222" y="293"/>
                      <a:pt x="218" y="297"/>
                    </a:cubicBezTo>
                    <a:lnTo>
                      <a:pt x="205" y="310"/>
                    </a:lnTo>
                    <a:cubicBezTo>
                      <a:pt x="209" y="308"/>
                      <a:pt x="211" y="307"/>
                      <a:pt x="211" y="307"/>
                    </a:cubicBezTo>
                    <a:lnTo>
                      <a:pt x="211" y="307"/>
                    </a:lnTo>
                    <a:cubicBezTo>
                      <a:pt x="211" y="307"/>
                      <a:pt x="203" y="312"/>
                      <a:pt x="198" y="316"/>
                    </a:cubicBezTo>
                    <a:lnTo>
                      <a:pt x="185" y="323"/>
                    </a:lnTo>
                    <a:lnTo>
                      <a:pt x="179" y="323"/>
                    </a:lnTo>
                    <a:cubicBezTo>
                      <a:pt x="179" y="323"/>
                      <a:pt x="159" y="318"/>
                      <a:pt x="162" y="317"/>
                    </a:cubicBezTo>
                    <a:lnTo>
                      <a:pt x="162" y="317"/>
                    </a:lnTo>
                    <a:cubicBezTo>
                      <a:pt x="166" y="318"/>
                      <a:pt x="171" y="319"/>
                      <a:pt x="171" y="319"/>
                    </a:cubicBezTo>
                    <a:cubicBezTo>
                      <a:pt x="171" y="319"/>
                      <a:pt x="170" y="319"/>
                      <a:pt x="165" y="316"/>
                    </a:cubicBezTo>
                    <a:cubicBezTo>
                      <a:pt x="164" y="316"/>
                      <a:pt x="163" y="317"/>
                      <a:pt x="162" y="317"/>
                    </a:cubicBezTo>
                    <a:lnTo>
                      <a:pt x="162" y="317"/>
                    </a:lnTo>
                    <a:cubicBezTo>
                      <a:pt x="161" y="317"/>
                      <a:pt x="160" y="316"/>
                      <a:pt x="159" y="316"/>
                    </a:cubicBezTo>
                    <a:cubicBezTo>
                      <a:pt x="156" y="313"/>
                      <a:pt x="156" y="311"/>
                      <a:pt x="157" y="311"/>
                    </a:cubicBezTo>
                    <a:cubicBezTo>
                      <a:pt x="159" y="311"/>
                      <a:pt x="162" y="313"/>
                      <a:pt x="165" y="316"/>
                    </a:cubicBezTo>
                    <a:lnTo>
                      <a:pt x="159" y="310"/>
                    </a:lnTo>
                    <a:lnTo>
                      <a:pt x="146" y="297"/>
                    </a:lnTo>
                    <a:lnTo>
                      <a:pt x="139" y="290"/>
                    </a:lnTo>
                    <a:lnTo>
                      <a:pt x="126" y="270"/>
                    </a:lnTo>
                    <a:lnTo>
                      <a:pt x="119" y="264"/>
                    </a:lnTo>
                    <a:cubicBezTo>
                      <a:pt x="119" y="250"/>
                      <a:pt x="113" y="244"/>
                      <a:pt x="113" y="237"/>
                    </a:cubicBezTo>
                    <a:cubicBezTo>
                      <a:pt x="113" y="231"/>
                      <a:pt x="113" y="217"/>
                      <a:pt x="106" y="211"/>
                    </a:cubicBezTo>
                    <a:cubicBezTo>
                      <a:pt x="106" y="209"/>
                      <a:pt x="106" y="207"/>
                      <a:pt x="106" y="204"/>
                    </a:cubicBezTo>
                    <a:lnTo>
                      <a:pt x="106" y="191"/>
                    </a:lnTo>
                    <a:cubicBezTo>
                      <a:pt x="106" y="181"/>
                      <a:pt x="106" y="166"/>
                      <a:pt x="109" y="151"/>
                    </a:cubicBezTo>
                    <a:lnTo>
                      <a:pt x="113" y="151"/>
                    </a:lnTo>
                    <a:lnTo>
                      <a:pt x="126" y="145"/>
                    </a:lnTo>
                    <a:lnTo>
                      <a:pt x="132" y="145"/>
                    </a:lnTo>
                    <a:cubicBezTo>
                      <a:pt x="135" y="142"/>
                      <a:pt x="136" y="141"/>
                      <a:pt x="135" y="140"/>
                    </a:cubicBezTo>
                    <a:lnTo>
                      <a:pt x="135" y="140"/>
                    </a:lnTo>
                    <a:lnTo>
                      <a:pt x="139" y="138"/>
                    </a:lnTo>
                    <a:lnTo>
                      <a:pt x="139" y="138"/>
                    </a:lnTo>
                    <a:cubicBezTo>
                      <a:pt x="137" y="139"/>
                      <a:pt x="136" y="140"/>
                      <a:pt x="135" y="140"/>
                    </a:cubicBezTo>
                    <a:lnTo>
                      <a:pt x="135" y="140"/>
                    </a:lnTo>
                    <a:cubicBezTo>
                      <a:pt x="135" y="140"/>
                      <a:pt x="134" y="140"/>
                      <a:pt x="134" y="140"/>
                    </a:cubicBezTo>
                    <a:cubicBezTo>
                      <a:pt x="133" y="140"/>
                      <a:pt x="132" y="140"/>
                      <a:pt x="131" y="141"/>
                    </a:cubicBezTo>
                    <a:lnTo>
                      <a:pt x="131" y="141"/>
                    </a:ln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27" y="141"/>
                      <a:pt x="128" y="138"/>
                      <a:pt x="132" y="138"/>
                    </a:cubicBezTo>
                    <a:close/>
                    <a:moveTo>
                      <a:pt x="139" y="0"/>
                    </a:moveTo>
                    <a:cubicBezTo>
                      <a:pt x="92" y="0"/>
                      <a:pt x="47" y="18"/>
                      <a:pt x="27" y="66"/>
                    </a:cubicBezTo>
                    <a:cubicBezTo>
                      <a:pt x="14" y="92"/>
                      <a:pt x="14" y="125"/>
                      <a:pt x="33" y="145"/>
                    </a:cubicBezTo>
                    <a:cubicBezTo>
                      <a:pt x="34" y="145"/>
                      <a:pt x="35" y="146"/>
                      <a:pt x="35" y="146"/>
                    </a:cubicBezTo>
                    <a:lnTo>
                      <a:pt x="35" y="146"/>
                    </a:lnTo>
                    <a:cubicBezTo>
                      <a:pt x="24" y="173"/>
                      <a:pt x="12" y="203"/>
                      <a:pt x="7" y="237"/>
                    </a:cubicBezTo>
                    <a:cubicBezTo>
                      <a:pt x="0" y="277"/>
                      <a:pt x="0" y="323"/>
                      <a:pt x="20" y="363"/>
                    </a:cubicBezTo>
                    <a:cubicBezTo>
                      <a:pt x="46" y="430"/>
                      <a:pt x="116" y="472"/>
                      <a:pt x="186" y="472"/>
                    </a:cubicBezTo>
                    <a:cubicBezTo>
                      <a:pt x="206" y="472"/>
                      <a:pt x="226" y="469"/>
                      <a:pt x="245" y="462"/>
                    </a:cubicBezTo>
                    <a:cubicBezTo>
                      <a:pt x="331" y="429"/>
                      <a:pt x="390" y="356"/>
                      <a:pt x="383" y="257"/>
                    </a:cubicBezTo>
                    <a:cubicBezTo>
                      <a:pt x="383" y="171"/>
                      <a:pt x="337" y="92"/>
                      <a:pt x="265" y="39"/>
                    </a:cubicBezTo>
                    <a:cubicBezTo>
                      <a:pt x="232" y="17"/>
                      <a:pt x="184" y="0"/>
                      <a:pt x="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38"/>
              <p:cNvSpPr/>
              <p:nvPr/>
            </p:nvSpPr>
            <p:spPr>
              <a:xfrm>
                <a:off x="3908215" y="2240549"/>
                <a:ext cx="10996" cy="12517"/>
              </a:xfrm>
              <a:custGeom>
                <a:rect b="b" l="l" r="r" t="t"/>
                <a:pathLst>
                  <a:path extrusionOk="0" h="362" w="318">
                    <a:moveTo>
                      <a:pt x="88" y="68"/>
                    </a:moveTo>
                    <a:cubicBezTo>
                      <a:pt x="89" y="71"/>
                      <a:pt x="91" y="74"/>
                      <a:pt x="93" y="76"/>
                    </a:cubicBezTo>
                    <a:cubicBezTo>
                      <a:pt x="99" y="89"/>
                      <a:pt x="106" y="96"/>
                      <a:pt x="113" y="103"/>
                    </a:cubicBezTo>
                    <a:lnTo>
                      <a:pt x="126" y="122"/>
                    </a:lnTo>
                    <a:lnTo>
                      <a:pt x="132" y="136"/>
                    </a:lnTo>
                    <a:cubicBezTo>
                      <a:pt x="130" y="130"/>
                      <a:pt x="129" y="128"/>
                      <a:pt x="130" y="128"/>
                    </a:cubicBezTo>
                    <a:lnTo>
                      <a:pt x="130" y="128"/>
                    </a:lnTo>
                    <a:cubicBezTo>
                      <a:pt x="131" y="128"/>
                      <a:pt x="135" y="134"/>
                      <a:pt x="139" y="142"/>
                    </a:cubicBezTo>
                    <a:lnTo>
                      <a:pt x="139" y="149"/>
                    </a:lnTo>
                    <a:cubicBezTo>
                      <a:pt x="139" y="145"/>
                      <a:pt x="137" y="142"/>
                      <a:pt x="136" y="142"/>
                    </a:cubicBezTo>
                    <a:lnTo>
                      <a:pt x="136" y="142"/>
                    </a:lnTo>
                    <a:cubicBezTo>
                      <a:pt x="136" y="142"/>
                      <a:pt x="136" y="145"/>
                      <a:pt x="139" y="155"/>
                    </a:cubicBezTo>
                    <a:lnTo>
                      <a:pt x="145" y="174"/>
                    </a:lnTo>
                    <a:lnTo>
                      <a:pt x="145" y="174"/>
                    </a:lnTo>
                    <a:cubicBezTo>
                      <a:pt x="144" y="181"/>
                      <a:pt x="141" y="189"/>
                      <a:pt x="138" y="196"/>
                    </a:cubicBezTo>
                    <a:lnTo>
                      <a:pt x="138" y="196"/>
                    </a:lnTo>
                    <a:cubicBezTo>
                      <a:pt x="136" y="198"/>
                      <a:pt x="135" y="201"/>
                      <a:pt x="134" y="203"/>
                    </a:cubicBezTo>
                    <a:lnTo>
                      <a:pt x="134" y="203"/>
                    </a:lnTo>
                    <a:cubicBezTo>
                      <a:pt x="132" y="203"/>
                      <a:pt x="130" y="204"/>
                      <a:pt x="129" y="205"/>
                    </a:cubicBezTo>
                    <a:lnTo>
                      <a:pt x="129" y="205"/>
                    </a:lnTo>
                    <a:cubicBezTo>
                      <a:pt x="124" y="203"/>
                      <a:pt x="119" y="202"/>
                      <a:pt x="113" y="202"/>
                    </a:cubicBezTo>
                    <a:lnTo>
                      <a:pt x="106" y="195"/>
                    </a:lnTo>
                    <a:lnTo>
                      <a:pt x="99" y="188"/>
                    </a:lnTo>
                    <a:lnTo>
                      <a:pt x="98" y="188"/>
                    </a:lnTo>
                    <a:cubicBezTo>
                      <a:pt x="96" y="183"/>
                      <a:pt x="93" y="177"/>
                      <a:pt x="93" y="169"/>
                    </a:cubicBezTo>
                    <a:lnTo>
                      <a:pt x="93" y="155"/>
                    </a:lnTo>
                    <a:lnTo>
                      <a:pt x="93" y="149"/>
                    </a:lnTo>
                    <a:cubicBezTo>
                      <a:pt x="93" y="142"/>
                      <a:pt x="86" y="129"/>
                      <a:pt x="86" y="122"/>
                    </a:cubicBezTo>
                    <a:lnTo>
                      <a:pt x="86" y="83"/>
                    </a:lnTo>
                    <a:cubicBezTo>
                      <a:pt x="86" y="78"/>
                      <a:pt x="87" y="73"/>
                      <a:pt x="88" y="68"/>
                    </a:cubicBezTo>
                    <a:close/>
                    <a:moveTo>
                      <a:pt x="136" y="1"/>
                    </a:moveTo>
                    <a:cubicBezTo>
                      <a:pt x="131" y="1"/>
                      <a:pt x="126" y="2"/>
                      <a:pt x="121" y="3"/>
                    </a:cubicBezTo>
                    <a:lnTo>
                      <a:pt x="93" y="3"/>
                    </a:lnTo>
                    <a:cubicBezTo>
                      <a:pt x="86" y="7"/>
                      <a:pt x="79" y="12"/>
                      <a:pt x="75" y="18"/>
                    </a:cubicBezTo>
                    <a:lnTo>
                      <a:pt x="75" y="18"/>
                    </a:lnTo>
                    <a:cubicBezTo>
                      <a:pt x="74" y="17"/>
                      <a:pt x="74" y="17"/>
                      <a:pt x="73" y="17"/>
                    </a:cubicBezTo>
                    <a:cubicBezTo>
                      <a:pt x="60" y="17"/>
                      <a:pt x="46" y="23"/>
                      <a:pt x="40" y="30"/>
                    </a:cubicBezTo>
                    <a:cubicBezTo>
                      <a:pt x="20" y="56"/>
                      <a:pt x="13" y="89"/>
                      <a:pt x="13" y="116"/>
                    </a:cubicBezTo>
                    <a:cubicBezTo>
                      <a:pt x="7" y="142"/>
                      <a:pt x="0" y="162"/>
                      <a:pt x="0" y="188"/>
                    </a:cubicBezTo>
                    <a:cubicBezTo>
                      <a:pt x="0" y="202"/>
                      <a:pt x="7" y="215"/>
                      <a:pt x="7" y="228"/>
                    </a:cubicBezTo>
                    <a:cubicBezTo>
                      <a:pt x="7" y="241"/>
                      <a:pt x="7" y="248"/>
                      <a:pt x="7" y="261"/>
                    </a:cubicBezTo>
                    <a:cubicBezTo>
                      <a:pt x="13" y="287"/>
                      <a:pt x="33" y="327"/>
                      <a:pt x="60" y="340"/>
                    </a:cubicBezTo>
                    <a:cubicBezTo>
                      <a:pt x="84" y="355"/>
                      <a:pt x="110" y="361"/>
                      <a:pt x="135" y="361"/>
                    </a:cubicBezTo>
                    <a:cubicBezTo>
                      <a:pt x="177" y="361"/>
                      <a:pt x="218" y="343"/>
                      <a:pt x="251" y="314"/>
                    </a:cubicBezTo>
                    <a:cubicBezTo>
                      <a:pt x="304" y="268"/>
                      <a:pt x="317" y="188"/>
                      <a:pt x="291" y="129"/>
                    </a:cubicBezTo>
                    <a:cubicBezTo>
                      <a:pt x="284" y="109"/>
                      <a:pt x="278" y="89"/>
                      <a:pt x="264" y="76"/>
                    </a:cubicBezTo>
                    <a:cubicBezTo>
                      <a:pt x="251" y="56"/>
                      <a:pt x="238" y="43"/>
                      <a:pt x="218" y="30"/>
                    </a:cubicBezTo>
                    <a:cubicBezTo>
                      <a:pt x="205" y="23"/>
                      <a:pt x="192" y="17"/>
                      <a:pt x="185" y="10"/>
                    </a:cubicBezTo>
                    <a:cubicBezTo>
                      <a:pt x="172" y="10"/>
                      <a:pt x="165" y="3"/>
                      <a:pt x="152" y="3"/>
                    </a:cubicBezTo>
                    <a:cubicBezTo>
                      <a:pt x="146" y="2"/>
                      <a:pt x="141" y="1"/>
                      <a:pt x="1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38"/>
              <p:cNvSpPr/>
              <p:nvPr/>
            </p:nvSpPr>
            <p:spPr>
              <a:xfrm>
                <a:off x="3792692" y="2350022"/>
                <a:ext cx="10304" cy="10304"/>
              </a:xfrm>
              <a:custGeom>
                <a:rect b="b" l="l" r="r" t="t"/>
                <a:pathLst>
                  <a:path extrusionOk="0" h="298" w="298">
                    <a:moveTo>
                      <a:pt x="139" y="139"/>
                    </a:moveTo>
                    <a:lnTo>
                      <a:pt x="139" y="139"/>
                    </a:lnTo>
                    <a:cubicBezTo>
                      <a:pt x="144" y="141"/>
                      <a:pt x="149" y="142"/>
                      <a:pt x="152" y="146"/>
                    </a:cubicBezTo>
                    <a:lnTo>
                      <a:pt x="139" y="139"/>
                    </a:lnTo>
                    <a:close/>
                    <a:moveTo>
                      <a:pt x="156" y="158"/>
                    </a:moveTo>
                    <a:lnTo>
                      <a:pt x="156" y="158"/>
                    </a:lnTo>
                    <a:cubicBezTo>
                      <a:pt x="157" y="159"/>
                      <a:pt x="158" y="161"/>
                      <a:pt x="158" y="163"/>
                    </a:cubicBezTo>
                    <a:lnTo>
                      <a:pt x="158" y="163"/>
                    </a:lnTo>
                    <a:lnTo>
                      <a:pt x="158" y="163"/>
                    </a:lnTo>
                    <a:lnTo>
                      <a:pt x="156" y="158"/>
                    </a:lnTo>
                    <a:close/>
                    <a:moveTo>
                      <a:pt x="126" y="135"/>
                    </a:moveTo>
                    <a:lnTo>
                      <a:pt x="126" y="135"/>
                    </a:lnTo>
                    <a:cubicBezTo>
                      <a:pt x="130" y="136"/>
                      <a:pt x="135" y="138"/>
                      <a:pt x="139" y="139"/>
                    </a:cubicBezTo>
                    <a:lnTo>
                      <a:pt x="146" y="146"/>
                    </a:lnTo>
                    <a:lnTo>
                      <a:pt x="146" y="146"/>
                    </a:lnTo>
                    <a:cubicBezTo>
                      <a:pt x="149" y="149"/>
                      <a:pt x="152" y="152"/>
                      <a:pt x="155" y="155"/>
                    </a:cubicBezTo>
                    <a:lnTo>
                      <a:pt x="155" y="155"/>
                    </a:lnTo>
                    <a:lnTo>
                      <a:pt x="157" y="164"/>
                    </a:lnTo>
                    <a:lnTo>
                      <a:pt x="154" y="166"/>
                    </a:lnTo>
                    <a:lnTo>
                      <a:pt x="154" y="166"/>
                    </a:lnTo>
                    <a:cubicBezTo>
                      <a:pt x="149" y="167"/>
                      <a:pt x="143" y="170"/>
                      <a:pt x="138" y="171"/>
                    </a:cubicBezTo>
                    <a:lnTo>
                      <a:pt x="138" y="171"/>
                    </a:lnTo>
                    <a:cubicBezTo>
                      <a:pt x="138" y="171"/>
                      <a:pt x="137" y="171"/>
                      <a:pt x="137" y="170"/>
                    </a:cubicBezTo>
                    <a:lnTo>
                      <a:pt x="137" y="170"/>
                    </a:lnTo>
                    <a:lnTo>
                      <a:pt x="152" y="165"/>
                    </a:lnTo>
                    <a:lnTo>
                      <a:pt x="126" y="165"/>
                    </a:lnTo>
                    <a:lnTo>
                      <a:pt x="126" y="166"/>
                    </a:lnTo>
                    <a:lnTo>
                      <a:pt x="126" y="166"/>
                    </a:lnTo>
                    <a:cubicBezTo>
                      <a:pt x="124" y="165"/>
                      <a:pt x="122" y="165"/>
                      <a:pt x="121" y="165"/>
                    </a:cubicBezTo>
                    <a:lnTo>
                      <a:pt x="121" y="165"/>
                    </a:lnTo>
                    <a:cubicBezTo>
                      <a:pt x="119" y="164"/>
                      <a:pt x="118" y="164"/>
                      <a:pt x="117" y="163"/>
                    </a:cubicBezTo>
                    <a:lnTo>
                      <a:pt x="117" y="163"/>
                    </a:lnTo>
                    <a:lnTo>
                      <a:pt x="112" y="159"/>
                    </a:lnTo>
                    <a:lnTo>
                      <a:pt x="112" y="159"/>
                    </a:lnTo>
                    <a:lnTo>
                      <a:pt x="112" y="152"/>
                    </a:lnTo>
                    <a:cubicBezTo>
                      <a:pt x="117" y="147"/>
                      <a:pt x="122" y="141"/>
                      <a:pt x="126" y="135"/>
                    </a:cubicBezTo>
                    <a:close/>
                    <a:moveTo>
                      <a:pt x="136" y="171"/>
                    </a:moveTo>
                    <a:lnTo>
                      <a:pt x="137" y="171"/>
                    </a:lnTo>
                    <a:lnTo>
                      <a:pt x="137" y="171"/>
                    </a:lnTo>
                    <a:cubicBezTo>
                      <a:pt x="135" y="172"/>
                      <a:pt x="134" y="172"/>
                      <a:pt x="132" y="172"/>
                    </a:cubicBezTo>
                    <a:lnTo>
                      <a:pt x="136" y="171"/>
                    </a:lnTo>
                    <a:close/>
                    <a:moveTo>
                      <a:pt x="99" y="0"/>
                    </a:moveTo>
                    <a:cubicBezTo>
                      <a:pt x="90" y="3"/>
                      <a:pt x="80" y="6"/>
                      <a:pt x="71" y="10"/>
                    </a:cubicBezTo>
                    <a:lnTo>
                      <a:pt x="71" y="10"/>
                    </a:lnTo>
                    <a:cubicBezTo>
                      <a:pt x="63" y="13"/>
                      <a:pt x="58" y="13"/>
                      <a:pt x="53" y="13"/>
                    </a:cubicBezTo>
                    <a:cubicBezTo>
                      <a:pt x="40" y="20"/>
                      <a:pt x="33" y="27"/>
                      <a:pt x="27" y="40"/>
                    </a:cubicBezTo>
                    <a:cubicBezTo>
                      <a:pt x="20" y="53"/>
                      <a:pt x="20" y="73"/>
                      <a:pt x="27" y="86"/>
                    </a:cubicBezTo>
                    <a:cubicBezTo>
                      <a:pt x="30" y="93"/>
                      <a:pt x="33" y="98"/>
                      <a:pt x="37" y="102"/>
                    </a:cubicBezTo>
                    <a:lnTo>
                      <a:pt x="37" y="102"/>
                    </a:lnTo>
                    <a:cubicBezTo>
                      <a:pt x="31" y="108"/>
                      <a:pt x="25" y="116"/>
                      <a:pt x="20" y="126"/>
                    </a:cubicBezTo>
                    <a:cubicBezTo>
                      <a:pt x="7" y="146"/>
                      <a:pt x="0" y="172"/>
                      <a:pt x="7" y="198"/>
                    </a:cubicBezTo>
                    <a:cubicBezTo>
                      <a:pt x="13" y="225"/>
                      <a:pt x="27" y="251"/>
                      <a:pt x="53" y="271"/>
                    </a:cubicBezTo>
                    <a:cubicBezTo>
                      <a:pt x="73" y="291"/>
                      <a:pt x="99" y="297"/>
                      <a:pt x="132" y="297"/>
                    </a:cubicBezTo>
                    <a:cubicBezTo>
                      <a:pt x="152" y="297"/>
                      <a:pt x="178" y="297"/>
                      <a:pt x="198" y="291"/>
                    </a:cubicBezTo>
                    <a:cubicBezTo>
                      <a:pt x="225" y="278"/>
                      <a:pt x="251" y="258"/>
                      <a:pt x="271" y="231"/>
                    </a:cubicBezTo>
                    <a:cubicBezTo>
                      <a:pt x="284" y="212"/>
                      <a:pt x="297" y="185"/>
                      <a:pt x="291" y="159"/>
                    </a:cubicBezTo>
                    <a:cubicBezTo>
                      <a:pt x="291" y="126"/>
                      <a:pt x="277" y="99"/>
                      <a:pt x="258" y="73"/>
                    </a:cubicBezTo>
                    <a:cubicBezTo>
                      <a:pt x="251" y="60"/>
                      <a:pt x="238" y="47"/>
                      <a:pt x="225" y="40"/>
                    </a:cubicBezTo>
                    <a:cubicBezTo>
                      <a:pt x="211" y="27"/>
                      <a:pt x="198" y="27"/>
                      <a:pt x="185" y="20"/>
                    </a:cubicBezTo>
                    <a:cubicBezTo>
                      <a:pt x="172" y="13"/>
                      <a:pt x="159" y="7"/>
                      <a:pt x="152" y="7"/>
                    </a:cubicBezTo>
                    <a:cubicBezTo>
                      <a:pt x="132" y="7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38"/>
              <p:cNvSpPr/>
              <p:nvPr/>
            </p:nvSpPr>
            <p:spPr>
              <a:xfrm>
                <a:off x="3775334" y="2351370"/>
                <a:ext cx="9405" cy="6673"/>
              </a:xfrm>
              <a:custGeom>
                <a:rect b="b" l="l" r="r" t="t"/>
                <a:pathLst>
                  <a:path extrusionOk="0" h="193" w="272">
                    <a:moveTo>
                      <a:pt x="155" y="139"/>
                    </a:moveTo>
                    <a:cubicBezTo>
                      <a:pt x="159" y="141"/>
                      <a:pt x="163" y="143"/>
                      <a:pt x="165" y="146"/>
                    </a:cubicBezTo>
                    <a:lnTo>
                      <a:pt x="157" y="142"/>
                    </a:lnTo>
                    <a:lnTo>
                      <a:pt x="157" y="142"/>
                    </a:lnTo>
                    <a:lnTo>
                      <a:pt x="155" y="139"/>
                    </a:lnTo>
                    <a:close/>
                    <a:moveTo>
                      <a:pt x="139" y="1"/>
                    </a:moveTo>
                    <a:cubicBezTo>
                      <a:pt x="126" y="1"/>
                      <a:pt x="119" y="1"/>
                      <a:pt x="106" y="8"/>
                    </a:cubicBezTo>
                    <a:cubicBezTo>
                      <a:pt x="99" y="9"/>
                      <a:pt x="94" y="12"/>
                      <a:pt x="90" y="15"/>
                    </a:cubicBezTo>
                    <a:lnTo>
                      <a:pt x="90" y="15"/>
                    </a:lnTo>
                    <a:cubicBezTo>
                      <a:pt x="82" y="11"/>
                      <a:pt x="74" y="10"/>
                      <a:pt x="66" y="10"/>
                    </a:cubicBezTo>
                    <a:cubicBezTo>
                      <a:pt x="31" y="10"/>
                      <a:pt x="0" y="45"/>
                      <a:pt x="0" y="80"/>
                    </a:cubicBezTo>
                    <a:cubicBezTo>
                      <a:pt x="0" y="100"/>
                      <a:pt x="7" y="126"/>
                      <a:pt x="27" y="140"/>
                    </a:cubicBezTo>
                    <a:cubicBezTo>
                      <a:pt x="40" y="153"/>
                      <a:pt x="53" y="159"/>
                      <a:pt x="73" y="173"/>
                    </a:cubicBezTo>
                    <a:cubicBezTo>
                      <a:pt x="86" y="173"/>
                      <a:pt x="106" y="179"/>
                      <a:pt x="119" y="186"/>
                    </a:cubicBezTo>
                    <a:cubicBezTo>
                      <a:pt x="139" y="192"/>
                      <a:pt x="159" y="192"/>
                      <a:pt x="172" y="192"/>
                    </a:cubicBezTo>
                    <a:cubicBezTo>
                      <a:pt x="192" y="192"/>
                      <a:pt x="212" y="186"/>
                      <a:pt x="231" y="179"/>
                    </a:cubicBezTo>
                    <a:cubicBezTo>
                      <a:pt x="251" y="159"/>
                      <a:pt x="271" y="133"/>
                      <a:pt x="264" y="107"/>
                    </a:cubicBezTo>
                    <a:cubicBezTo>
                      <a:pt x="264" y="74"/>
                      <a:pt x="245" y="47"/>
                      <a:pt x="218" y="34"/>
                    </a:cubicBezTo>
                    <a:cubicBezTo>
                      <a:pt x="212" y="27"/>
                      <a:pt x="205" y="27"/>
                      <a:pt x="192" y="21"/>
                    </a:cubicBezTo>
                    <a:lnTo>
                      <a:pt x="179" y="14"/>
                    </a:lnTo>
                    <a:cubicBezTo>
                      <a:pt x="170" y="10"/>
                      <a:pt x="161" y="5"/>
                      <a:pt x="151" y="5"/>
                    </a:cubicBezTo>
                    <a:lnTo>
                      <a:pt x="151" y="5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38"/>
              <p:cNvSpPr/>
              <p:nvPr/>
            </p:nvSpPr>
            <p:spPr>
              <a:xfrm>
                <a:off x="3853652" y="2288543"/>
                <a:ext cx="12137" cy="12413"/>
              </a:xfrm>
              <a:custGeom>
                <a:rect b="b" l="l" r="r" t="t"/>
                <a:pathLst>
                  <a:path extrusionOk="0" h="359" w="351">
                    <a:moveTo>
                      <a:pt x="196" y="64"/>
                    </a:moveTo>
                    <a:lnTo>
                      <a:pt x="198" y="68"/>
                    </a:lnTo>
                    <a:lnTo>
                      <a:pt x="192" y="86"/>
                    </a:lnTo>
                    <a:lnTo>
                      <a:pt x="192" y="86"/>
                    </a:lnTo>
                    <a:cubicBezTo>
                      <a:pt x="191" y="87"/>
                      <a:pt x="189" y="88"/>
                      <a:pt x="188" y="89"/>
                    </a:cubicBezTo>
                    <a:lnTo>
                      <a:pt x="188" y="89"/>
                    </a:lnTo>
                    <a:cubicBezTo>
                      <a:pt x="189" y="87"/>
                      <a:pt x="191" y="84"/>
                      <a:pt x="192" y="81"/>
                    </a:cubicBezTo>
                    <a:cubicBezTo>
                      <a:pt x="196" y="77"/>
                      <a:pt x="197" y="70"/>
                      <a:pt x="196" y="64"/>
                    </a:cubicBezTo>
                    <a:close/>
                    <a:moveTo>
                      <a:pt x="193" y="230"/>
                    </a:moveTo>
                    <a:cubicBezTo>
                      <a:pt x="191" y="230"/>
                      <a:pt x="185" y="233"/>
                      <a:pt x="185" y="233"/>
                    </a:cubicBezTo>
                    <a:lnTo>
                      <a:pt x="192" y="233"/>
                    </a:lnTo>
                    <a:cubicBezTo>
                      <a:pt x="194" y="231"/>
                      <a:pt x="194" y="230"/>
                      <a:pt x="193" y="230"/>
                    </a:cubicBezTo>
                    <a:close/>
                    <a:moveTo>
                      <a:pt x="189" y="1"/>
                    </a:moveTo>
                    <a:cubicBezTo>
                      <a:pt x="174" y="1"/>
                      <a:pt x="159" y="5"/>
                      <a:pt x="145" y="15"/>
                    </a:cubicBezTo>
                    <a:cubicBezTo>
                      <a:pt x="119" y="29"/>
                      <a:pt x="106" y="75"/>
                      <a:pt x="139" y="95"/>
                    </a:cubicBezTo>
                    <a:cubicBezTo>
                      <a:pt x="146" y="99"/>
                      <a:pt x="154" y="101"/>
                      <a:pt x="161" y="101"/>
                    </a:cubicBezTo>
                    <a:cubicBezTo>
                      <a:pt x="169" y="101"/>
                      <a:pt x="177" y="99"/>
                      <a:pt x="182" y="95"/>
                    </a:cubicBezTo>
                    <a:lnTo>
                      <a:pt x="185" y="95"/>
                    </a:lnTo>
                    <a:cubicBezTo>
                      <a:pt x="178" y="95"/>
                      <a:pt x="185" y="101"/>
                      <a:pt x="185" y="101"/>
                    </a:cubicBezTo>
                    <a:lnTo>
                      <a:pt x="198" y="108"/>
                    </a:lnTo>
                    <a:lnTo>
                      <a:pt x="205" y="114"/>
                    </a:lnTo>
                    <a:lnTo>
                      <a:pt x="211" y="121"/>
                    </a:lnTo>
                    <a:cubicBezTo>
                      <a:pt x="210" y="120"/>
                      <a:pt x="209" y="119"/>
                      <a:pt x="209" y="119"/>
                    </a:cubicBezTo>
                    <a:lnTo>
                      <a:pt x="209" y="119"/>
                    </a:lnTo>
                    <a:cubicBezTo>
                      <a:pt x="207" y="119"/>
                      <a:pt x="213" y="128"/>
                      <a:pt x="218" y="128"/>
                    </a:cubicBezTo>
                    <a:lnTo>
                      <a:pt x="225" y="134"/>
                    </a:lnTo>
                    <a:lnTo>
                      <a:pt x="225" y="154"/>
                    </a:lnTo>
                    <a:lnTo>
                      <a:pt x="231" y="161"/>
                    </a:lnTo>
                    <a:lnTo>
                      <a:pt x="231" y="174"/>
                    </a:lnTo>
                    <a:lnTo>
                      <a:pt x="226" y="194"/>
                    </a:lnTo>
                    <a:lnTo>
                      <a:pt x="226" y="194"/>
                    </a:lnTo>
                    <a:cubicBezTo>
                      <a:pt x="225" y="196"/>
                      <a:pt x="225" y="198"/>
                      <a:pt x="225" y="200"/>
                    </a:cubicBezTo>
                    <a:lnTo>
                      <a:pt x="218" y="207"/>
                    </a:lnTo>
                    <a:lnTo>
                      <a:pt x="211" y="220"/>
                    </a:lnTo>
                    <a:lnTo>
                      <a:pt x="198" y="227"/>
                    </a:lnTo>
                    <a:lnTo>
                      <a:pt x="192" y="233"/>
                    </a:lnTo>
                    <a:cubicBezTo>
                      <a:pt x="180" y="233"/>
                      <a:pt x="174" y="233"/>
                      <a:pt x="168" y="237"/>
                    </a:cubicBezTo>
                    <a:lnTo>
                      <a:pt x="168" y="237"/>
                    </a:lnTo>
                    <a:cubicBezTo>
                      <a:pt x="169" y="237"/>
                      <a:pt x="170" y="237"/>
                      <a:pt x="171" y="237"/>
                    </a:cubicBezTo>
                    <a:cubicBezTo>
                      <a:pt x="173" y="237"/>
                      <a:pt x="172" y="238"/>
                      <a:pt x="165" y="240"/>
                    </a:cubicBezTo>
                    <a:cubicBezTo>
                      <a:pt x="166" y="239"/>
                      <a:pt x="167" y="238"/>
                      <a:pt x="168" y="237"/>
                    </a:cubicBezTo>
                    <a:lnTo>
                      <a:pt x="168" y="237"/>
                    </a:lnTo>
                    <a:cubicBezTo>
                      <a:pt x="164" y="238"/>
                      <a:pt x="158" y="240"/>
                      <a:pt x="165" y="240"/>
                    </a:cubicBezTo>
                    <a:lnTo>
                      <a:pt x="145" y="240"/>
                    </a:lnTo>
                    <a:lnTo>
                      <a:pt x="132" y="233"/>
                    </a:lnTo>
                    <a:cubicBezTo>
                      <a:pt x="129" y="233"/>
                      <a:pt x="127" y="231"/>
                      <a:pt x="128" y="231"/>
                    </a:cubicBezTo>
                    <a:lnTo>
                      <a:pt x="128" y="231"/>
                    </a:lnTo>
                    <a:cubicBezTo>
                      <a:pt x="130" y="232"/>
                      <a:pt x="132" y="233"/>
                      <a:pt x="132" y="233"/>
                    </a:cubicBezTo>
                    <a:lnTo>
                      <a:pt x="139" y="233"/>
                    </a:lnTo>
                    <a:cubicBezTo>
                      <a:pt x="134" y="231"/>
                      <a:pt x="131" y="230"/>
                      <a:pt x="130" y="230"/>
                    </a:cubicBezTo>
                    <a:cubicBezTo>
                      <a:pt x="129" y="230"/>
                      <a:pt x="129" y="230"/>
                      <a:pt x="128" y="231"/>
                    </a:cubicBezTo>
                    <a:lnTo>
                      <a:pt x="128" y="231"/>
                    </a:lnTo>
                    <a:cubicBezTo>
                      <a:pt x="125" y="228"/>
                      <a:pt x="120" y="225"/>
                      <a:pt x="118" y="225"/>
                    </a:cubicBezTo>
                    <a:lnTo>
                      <a:pt x="118" y="225"/>
                    </a:lnTo>
                    <a:lnTo>
                      <a:pt x="112" y="213"/>
                    </a:lnTo>
                    <a:lnTo>
                      <a:pt x="100" y="201"/>
                    </a:lnTo>
                    <a:lnTo>
                      <a:pt x="100" y="201"/>
                    </a:lnTo>
                    <a:cubicBezTo>
                      <a:pt x="103" y="204"/>
                      <a:pt x="105" y="205"/>
                      <a:pt x="106" y="207"/>
                    </a:cubicBezTo>
                    <a:lnTo>
                      <a:pt x="106" y="207"/>
                    </a:lnTo>
                    <a:cubicBezTo>
                      <a:pt x="106" y="207"/>
                      <a:pt x="106" y="207"/>
                      <a:pt x="106" y="207"/>
                    </a:cubicBezTo>
                    <a:cubicBezTo>
                      <a:pt x="106" y="207"/>
                      <a:pt x="106" y="207"/>
                      <a:pt x="106" y="207"/>
                    </a:cubicBezTo>
                    <a:lnTo>
                      <a:pt x="106" y="207"/>
                    </a:lnTo>
                    <a:cubicBezTo>
                      <a:pt x="107" y="207"/>
                      <a:pt x="107" y="208"/>
                      <a:pt x="107" y="208"/>
                    </a:cubicBezTo>
                    <a:cubicBezTo>
                      <a:pt x="108" y="208"/>
                      <a:pt x="106" y="204"/>
                      <a:pt x="106" y="200"/>
                    </a:cubicBezTo>
                    <a:cubicBezTo>
                      <a:pt x="104" y="200"/>
                      <a:pt x="103" y="200"/>
                      <a:pt x="103" y="200"/>
                    </a:cubicBezTo>
                    <a:lnTo>
                      <a:pt x="103" y="200"/>
                    </a:lnTo>
                    <a:cubicBezTo>
                      <a:pt x="99" y="191"/>
                      <a:pt x="98" y="186"/>
                      <a:pt x="93" y="180"/>
                    </a:cubicBezTo>
                    <a:lnTo>
                      <a:pt x="86" y="174"/>
                    </a:lnTo>
                    <a:cubicBezTo>
                      <a:pt x="83" y="171"/>
                      <a:pt x="82" y="169"/>
                      <a:pt x="81" y="169"/>
                    </a:cubicBezTo>
                    <a:lnTo>
                      <a:pt x="81" y="169"/>
                    </a:lnTo>
                    <a:cubicBezTo>
                      <a:pt x="81" y="169"/>
                      <a:pt x="82" y="173"/>
                      <a:pt x="86" y="180"/>
                    </a:cubicBezTo>
                    <a:lnTo>
                      <a:pt x="79" y="174"/>
                    </a:lnTo>
                    <a:cubicBezTo>
                      <a:pt x="73" y="161"/>
                      <a:pt x="60" y="161"/>
                      <a:pt x="46" y="161"/>
                    </a:cubicBezTo>
                    <a:lnTo>
                      <a:pt x="27" y="174"/>
                    </a:lnTo>
                    <a:cubicBezTo>
                      <a:pt x="7" y="187"/>
                      <a:pt x="0" y="200"/>
                      <a:pt x="0" y="227"/>
                    </a:cubicBezTo>
                    <a:cubicBezTo>
                      <a:pt x="0" y="246"/>
                      <a:pt x="0" y="266"/>
                      <a:pt x="13" y="286"/>
                    </a:cubicBezTo>
                    <a:cubicBezTo>
                      <a:pt x="33" y="319"/>
                      <a:pt x="66" y="339"/>
                      <a:pt x="99" y="352"/>
                    </a:cubicBezTo>
                    <a:cubicBezTo>
                      <a:pt x="116" y="356"/>
                      <a:pt x="134" y="358"/>
                      <a:pt x="152" y="358"/>
                    </a:cubicBezTo>
                    <a:cubicBezTo>
                      <a:pt x="192" y="358"/>
                      <a:pt x="233" y="348"/>
                      <a:pt x="264" y="326"/>
                    </a:cubicBezTo>
                    <a:cubicBezTo>
                      <a:pt x="317" y="293"/>
                      <a:pt x="350" y="233"/>
                      <a:pt x="344" y="174"/>
                    </a:cubicBezTo>
                    <a:cubicBezTo>
                      <a:pt x="337" y="108"/>
                      <a:pt x="304" y="55"/>
                      <a:pt x="251" y="22"/>
                    </a:cubicBezTo>
                    <a:cubicBezTo>
                      <a:pt x="235" y="10"/>
                      <a:pt x="212" y="1"/>
                      <a:pt x="1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38"/>
              <p:cNvSpPr/>
              <p:nvPr/>
            </p:nvSpPr>
            <p:spPr>
              <a:xfrm>
                <a:off x="3841861" y="2307699"/>
                <a:ext cx="12033" cy="13209"/>
              </a:xfrm>
              <a:custGeom>
                <a:rect b="b" l="l" r="r" t="t"/>
                <a:pathLst>
                  <a:path extrusionOk="0" h="382" w="348">
                    <a:moveTo>
                      <a:pt x="202" y="122"/>
                    </a:moveTo>
                    <a:lnTo>
                      <a:pt x="197" y="125"/>
                    </a:lnTo>
                    <a:lnTo>
                      <a:pt x="197" y="125"/>
                    </a:lnTo>
                    <a:cubicBezTo>
                      <a:pt x="198" y="124"/>
                      <a:pt x="200" y="124"/>
                      <a:pt x="202" y="122"/>
                    </a:cubicBezTo>
                    <a:close/>
                    <a:moveTo>
                      <a:pt x="209" y="122"/>
                    </a:moveTo>
                    <a:lnTo>
                      <a:pt x="209" y="125"/>
                    </a:lnTo>
                    <a:lnTo>
                      <a:pt x="209" y="125"/>
                    </a:lnTo>
                    <a:cubicBezTo>
                      <a:pt x="203" y="122"/>
                      <a:pt x="204" y="122"/>
                      <a:pt x="209" y="122"/>
                    </a:cubicBezTo>
                    <a:close/>
                    <a:moveTo>
                      <a:pt x="202" y="122"/>
                    </a:moveTo>
                    <a:lnTo>
                      <a:pt x="209" y="125"/>
                    </a:lnTo>
                    <a:lnTo>
                      <a:pt x="209" y="125"/>
                    </a:lnTo>
                    <a:lnTo>
                      <a:pt x="209" y="125"/>
                    </a:lnTo>
                    <a:lnTo>
                      <a:pt x="209" y="125"/>
                    </a:lnTo>
                    <a:cubicBezTo>
                      <a:pt x="207" y="124"/>
                      <a:pt x="203" y="122"/>
                      <a:pt x="202" y="122"/>
                    </a:cubicBezTo>
                    <a:close/>
                    <a:moveTo>
                      <a:pt x="208" y="125"/>
                    </a:moveTo>
                    <a:cubicBezTo>
                      <a:pt x="208" y="125"/>
                      <a:pt x="209" y="126"/>
                      <a:pt x="209" y="127"/>
                    </a:cubicBezTo>
                    <a:lnTo>
                      <a:pt x="209" y="127"/>
                    </a:lnTo>
                    <a:cubicBezTo>
                      <a:pt x="207" y="126"/>
                      <a:pt x="207" y="125"/>
                      <a:pt x="208" y="125"/>
                    </a:cubicBezTo>
                    <a:close/>
                    <a:moveTo>
                      <a:pt x="146" y="245"/>
                    </a:moveTo>
                    <a:lnTo>
                      <a:pt x="146" y="245"/>
                    </a:lnTo>
                    <a:cubicBezTo>
                      <a:pt x="146" y="245"/>
                      <a:pt x="147" y="246"/>
                      <a:pt x="149" y="247"/>
                    </a:cubicBezTo>
                    <a:lnTo>
                      <a:pt x="149" y="247"/>
                    </a:lnTo>
                    <a:cubicBezTo>
                      <a:pt x="146" y="247"/>
                      <a:pt x="145" y="245"/>
                      <a:pt x="146" y="245"/>
                    </a:cubicBezTo>
                    <a:close/>
                    <a:moveTo>
                      <a:pt x="162" y="251"/>
                    </a:moveTo>
                    <a:cubicBezTo>
                      <a:pt x="162" y="251"/>
                      <a:pt x="163" y="251"/>
                      <a:pt x="163" y="251"/>
                    </a:cubicBezTo>
                    <a:lnTo>
                      <a:pt x="163" y="251"/>
                    </a:lnTo>
                    <a:lnTo>
                      <a:pt x="163" y="251"/>
                    </a:lnTo>
                    <a:lnTo>
                      <a:pt x="163" y="251"/>
                    </a:lnTo>
                    <a:cubicBezTo>
                      <a:pt x="163" y="251"/>
                      <a:pt x="162" y="251"/>
                      <a:pt x="162" y="251"/>
                    </a:cubicBezTo>
                    <a:lnTo>
                      <a:pt x="162" y="251"/>
                    </a:lnTo>
                    <a:lnTo>
                      <a:pt x="162" y="251"/>
                    </a:lnTo>
                    <a:close/>
                    <a:moveTo>
                      <a:pt x="202" y="122"/>
                    </a:moveTo>
                    <a:lnTo>
                      <a:pt x="202" y="122"/>
                    </a:lnTo>
                    <a:lnTo>
                      <a:pt x="202" y="122"/>
                    </a:lnTo>
                    <a:lnTo>
                      <a:pt x="209" y="128"/>
                    </a:lnTo>
                    <a:lnTo>
                      <a:pt x="216" y="135"/>
                    </a:lnTo>
                    <a:lnTo>
                      <a:pt x="216" y="141"/>
                    </a:lnTo>
                    <a:lnTo>
                      <a:pt x="216" y="155"/>
                    </a:lnTo>
                    <a:lnTo>
                      <a:pt x="216" y="161"/>
                    </a:lnTo>
                    <a:cubicBezTo>
                      <a:pt x="216" y="163"/>
                      <a:pt x="216" y="163"/>
                      <a:pt x="216" y="163"/>
                    </a:cubicBezTo>
                    <a:cubicBezTo>
                      <a:pt x="216" y="163"/>
                      <a:pt x="217" y="155"/>
                      <a:pt x="222" y="155"/>
                    </a:cubicBezTo>
                    <a:lnTo>
                      <a:pt x="222" y="155"/>
                    </a:lnTo>
                    <a:lnTo>
                      <a:pt x="216" y="174"/>
                    </a:lnTo>
                    <a:lnTo>
                      <a:pt x="209" y="181"/>
                    </a:lnTo>
                    <a:cubicBezTo>
                      <a:pt x="209" y="185"/>
                      <a:pt x="209" y="187"/>
                      <a:pt x="209" y="187"/>
                    </a:cubicBezTo>
                    <a:cubicBezTo>
                      <a:pt x="210" y="187"/>
                      <a:pt x="211" y="181"/>
                      <a:pt x="216" y="181"/>
                    </a:cubicBezTo>
                    <a:lnTo>
                      <a:pt x="216" y="181"/>
                    </a:lnTo>
                    <a:lnTo>
                      <a:pt x="209" y="194"/>
                    </a:lnTo>
                    <a:cubicBezTo>
                      <a:pt x="202" y="201"/>
                      <a:pt x="196" y="214"/>
                      <a:pt x="189" y="227"/>
                    </a:cubicBezTo>
                    <a:lnTo>
                      <a:pt x="176" y="240"/>
                    </a:lnTo>
                    <a:lnTo>
                      <a:pt x="163" y="247"/>
                    </a:lnTo>
                    <a:lnTo>
                      <a:pt x="169" y="247"/>
                    </a:lnTo>
                    <a:lnTo>
                      <a:pt x="167" y="248"/>
                    </a:lnTo>
                    <a:lnTo>
                      <a:pt x="167" y="248"/>
                    </a:lnTo>
                    <a:cubicBezTo>
                      <a:pt x="167" y="247"/>
                      <a:pt x="166" y="247"/>
                      <a:pt x="163" y="247"/>
                    </a:cubicBezTo>
                    <a:lnTo>
                      <a:pt x="163" y="250"/>
                    </a:lnTo>
                    <a:lnTo>
                      <a:pt x="162" y="251"/>
                    </a:lnTo>
                    <a:lnTo>
                      <a:pt x="162" y="251"/>
                    </a:lnTo>
                    <a:cubicBezTo>
                      <a:pt x="162" y="251"/>
                      <a:pt x="161" y="251"/>
                      <a:pt x="161" y="251"/>
                    </a:cubicBezTo>
                    <a:cubicBezTo>
                      <a:pt x="161" y="251"/>
                      <a:pt x="161" y="251"/>
                      <a:pt x="161" y="251"/>
                    </a:cubicBezTo>
                    <a:lnTo>
                      <a:pt x="161" y="251"/>
                    </a:lnTo>
                    <a:cubicBezTo>
                      <a:pt x="161" y="251"/>
                      <a:pt x="160" y="251"/>
                      <a:pt x="160" y="251"/>
                    </a:cubicBezTo>
                    <a:cubicBezTo>
                      <a:pt x="160" y="251"/>
                      <a:pt x="160" y="251"/>
                      <a:pt x="159" y="251"/>
                    </a:cubicBezTo>
                    <a:lnTo>
                      <a:pt x="159" y="251"/>
                    </a:lnTo>
                    <a:cubicBezTo>
                      <a:pt x="159" y="251"/>
                      <a:pt x="158" y="251"/>
                      <a:pt x="158" y="251"/>
                    </a:cubicBezTo>
                    <a:lnTo>
                      <a:pt x="158" y="251"/>
                    </a:lnTo>
                    <a:lnTo>
                      <a:pt x="150" y="247"/>
                    </a:lnTo>
                    <a:lnTo>
                      <a:pt x="143" y="240"/>
                    </a:lnTo>
                    <a:lnTo>
                      <a:pt x="136" y="234"/>
                    </a:lnTo>
                    <a:lnTo>
                      <a:pt x="136" y="234"/>
                    </a:lnTo>
                    <a:cubicBezTo>
                      <a:pt x="136" y="234"/>
                      <a:pt x="136" y="234"/>
                      <a:pt x="136" y="234"/>
                    </a:cubicBezTo>
                    <a:lnTo>
                      <a:pt x="136" y="227"/>
                    </a:lnTo>
                    <a:lnTo>
                      <a:pt x="136" y="214"/>
                    </a:lnTo>
                    <a:lnTo>
                      <a:pt x="136" y="201"/>
                    </a:lnTo>
                    <a:lnTo>
                      <a:pt x="136" y="194"/>
                    </a:lnTo>
                    <a:lnTo>
                      <a:pt x="143" y="174"/>
                    </a:lnTo>
                    <a:lnTo>
                      <a:pt x="143" y="168"/>
                    </a:lnTo>
                    <a:lnTo>
                      <a:pt x="156" y="155"/>
                    </a:lnTo>
                    <a:cubicBezTo>
                      <a:pt x="158" y="148"/>
                      <a:pt x="160" y="142"/>
                      <a:pt x="160" y="135"/>
                    </a:cubicBezTo>
                    <a:lnTo>
                      <a:pt x="160" y="135"/>
                    </a:lnTo>
                    <a:cubicBezTo>
                      <a:pt x="166" y="135"/>
                      <a:pt x="171" y="133"/>
                      <a:pt x="176" y="128"/>
                    </a:cubicBezTo>
                    <a:cubicBezTo>
                      <a:pt x="176" y="130"/>
                      <a:pt x="177" y="130"/>
                      <a:pt x="178" y="130"/>
                    </a:cubicBezTo>
                    <a:cubicBezTo>
                      <a:pt x="179" y="130"/>
                      <a:pt x="180" y="130"/>
                      <a:pt x="181" y="129"/>
                    </a:cubicBezTo>
                    <a:lnTo>
                      <a:pt x="181" y="129"/>
                    </a:lnTo>
                    <a:cubicBezTo>
                      <a:pt x="180" y="131"/>
                      <a:pt x="180" y="131"/>
                      <a:pt x="180" y="131"/>
                    </a:cubicBezTo>
                    <a:cubicBezTo>
                      <a:pt x="180" y="131"/>
                      <a:pt x="185" y="128"/>
                      <a:pt x="189" y="128"/>
                    </a:cubicBezTo>
                    <a:lnTo>
                      <a:pt x="197" y="125"/>
                    </a:lnTo>
                    <a:lnTo>
                      <a:pt x="197" y="125"/>
                    </a:lnTo>
                    <a:cubicBezTo>
                      <a:pt x="197" y="125"/>
                      <a:pt x="196" y="125"/>
                      <a:pt x="196" y="125"/>
                    </a:cubicBezTo>
                    <a:cubicBezTo>
                      <a:pt x="193" y="125"/>
                      <a:pt x="191" y="122"/>
                      <a:pt x="196" y="122"/>
                    </a:cubicBezTo>
                    <a:close/>
                    <a:moveTo>
                      <a:pt x="163" y="251"/>
                    </a:moveTo>
                    <a:lnTo>
                      <a:pt x="163" y="251"/>
                    </a:lnTo>
                    <a:cubicBezTo>
                      <a:pt x="165" y="251"/>
                      <a:pt x="167" y="252"/>
                      <a:pt x="167" y="253"/>
                    </a:cubicBezTo>
                    <a:lnTo>
                      <a:pt x="167" y="253"/>
                    </a:lnTo>
                    <a:cubicBezTo>
                      <a:pt x="166" y="252"/>
                      <a:pt x="164" y="251"/>
                      <a:pt x="163" y="251"/>
                    </a:cubicBez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lnTo>
                      <a:pt x="163" y="251"/>
                    </a:lnTo>
                    <a:lnTo>
                      <a:pt x="163" y="251"/>
                    </a:ln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close/>
                    <a:moveTo>
                      <a:pt x="158" y="251"/>
                    </a:moveTo>
                    <a:lnTo>
                      <a:pt x="159" y="251"/>
                    </a:lnTo>
                    <a:lnTo>
                      <a:pt x="159" y="251"/>
                    </a:lnTo>
                    <a:cubicBezTo>
                      <a:pt x="158" y="252"/>
                      <a:pt x="159" y="252"/>
                      <a:pt x="159" y="252"/>
                    </a:cubicBezTo>
                    <a:lnTo>
                      <a:pt x="159" y="252"/>
                    </a:lnTo>
                    <a:lnTo>
                      <a:pt x="160" y="252"/>
                    </a:lnTo>
                    <a:lnTo>
                      <a:pt x="160" y="252"/>
                    </a:lnTo>
                    <a:lnTo>
                      <a:pt x="160" y="252"/>
                    </a:lnTo>
                    <a:lnTo>
                      <a:pt x="160" y="252"/>
                    </a:lnTo>
                    <a:cubicBezTo>
                      <a:pt x="160" y="252"/>
                      <a:pt x="159" y="253"/>
                      <a:pt x="159" y="253"/>
                    </a:cubicBezTo>
                    <a:lnTo>
                      <a:pt x="159" y="253"/>
                    </a:lnTo>
                    <a:cubicBezTo>
                      <a:pt x="159" y="253"/>
                      <a:pt x="159" y="252"/>
                      <a:pt x="159" y="252"/>
                    </a:cubicBezTo>
                    <a:lnTo>
                      <a:pt x="159" y="252"/>
                    </a:lnTo>
                    <a:lnTo>
                      <a:pt x="156" y="254"/>
                    </a:lnTo>
                    <a:cubicBezTo>
                      <a:pt x="156" y="252"/>
                      <a:pt x="157" y="252"/>
                      <a:pt x="158" y="251"/>
                    </a:cubicBezTo>
                    <a:close/>
                    <a:moveTo>
                      <a:pt x="159" y="253"/>
                    </a:moveTo>
                    <a:cubicBezTo>
                      <a:pt x="160" y="253"/>
                      <a:pt x="161" y="254"/>
                      <a:pt x="163" y="254"/>
                    </a:cubicBezTo>
                    <a:lnTo>
                      <a:pt x="156" y="254"/>
                    </a:lnTo>
                    <a:cubicBezTo>
                      <a:pt x="156" y="254"/>
                      <a:pt x="157" y="253"/>
                      <a:pt x="159" y="253"/>
                    </a:cubicBezTo>
                    <a:close/>
                    <a:moveTo>
                      <a:pt x="167" y="253"/>
                    </a:moveTo>
                    <a:cubicBezTo>
                      <a:pt x="168" y="253"/>
                      <a:pt x="169" y="253"/>
                      <a:pt x="169" y="254"/>
                    </a:cubicBezTo>
                    <a:lnTo>
                      <a:pt x="163" y="254"/>
                    </a:lnTo>
                    <a:cubicBezTo>
                      <a:pt x="166" y="254"/>
                      <a:pt x="167" y="253"/>
                      <a:pt x="167" y="253"/>
                    </a:cubicBezTo>
                    <a:close/>
                    <a:moveTo>
                      <a:pt x="200" y="0"/>
                    </a:moveTo>
                    <a:cubicBezTo>
                      <a:pt x="190" y="0"/>
                      <a:pt x="180" y="1"/>
                      <a:pt x="169" y="3"/>
                    </a:cubicBezTo>
                    <a:cubicBezTo>
                      <a:pt x="150" y="3"/>
                      <a:pt x="123" y="16"/>
                      <a:pt x="103" y="29"/>
                    </a:cubicBezTo>
                    <a:cubicBezTo>
                      <a:pt x="90" y="42"/>
                      <a:pt x="70" y="69"/>
                      <a:pt x="70" y="95"/>
                    </a:cubicBezTo>
                    <a:cubicBezTo>
                      <a:pt x="70" y="100"/>
                      <a:pt x="71" y="105"/>
                      <a:pt x="73" y="110"/>
                    </a:cubicBezTo>
                    <a:lnTo>
                      <a:pt x="73" y="110"/>
                    </a:lnTo>
                    <a:cubicBezTo>
                      <a:pt x="29" y="150"/>
                      <a:pt x="0" y="209"/>
                      <a:pt x="18" y="273"/>
                    </a:cubicBezTo>
                    <a:cubicBezTo>
                      <a:pt x="31" y="306"/>
                      <a:pt x="57" y="339"/>
                      <a:pt x="84" y="359"/>
                    </a:cubicBezTo>
                    <a:cubicBezTo>
                      <a:pt x="108" y="374"/>
                      <a:pt x="133" y="382"/>
                      <a:pt x="158" y="382"/>
                    </a:cubicBezTo>
                    <a:cubicBezTo>
                      <a:pt x="166" y="382"/>
                      <a:pt x="174" y="381"/>
                      <a:pt x="183" y="379"/>
                    </a:cubicBezTo>
                    <a:cubicBezTo>
                      <a:pt x="222" y="373"/>
                      <a:pt x="249" y="346"/>
                      <a:pt x="269" y="320"/>
                    </a:cubicBezTo>
                    <a:cubicBezTo>
                      <a:pt x="288" y="293"/>
                      <a:pt x="308" y="267"/>
                      <a:pt x="321" y="240"/>
                    </a:cubicBezTo>
                    <a:cubicBezTo>
                      <a:pt x="341" y="201"/>
                      <a:pt x="348" y="161"/>
                      <a:pt x="341" y="122"/>
                    </a:cubicBezTo>
                    <a:cubicBezTo>
                      <a:pt x="335" y="89"/>
                      <a:pt x="321" y="56"/>
                      <a:pt x="295" y="36"/>
                    </a:cubicBezTo>
                    <a:cubicBezTo>
                      <a:pt x="269" y="10"/>
                      <a:pt x="236" y="0"/>
                      <a:pt x="2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38"/>
              <p:cNvSpPr/>
              <p:nvPr/>
            </p:nvSpPr>
            <p:spPr>
              <a:xfrm>
                <a:off x="3828998" y="2327477"/>
                <a:ext cx="10062" cy="10926"/>
              </a:xfrm>
              <a:custGeom>
                <a:rect b="b" l="l" r="r" t="t"/>
                <a:pathLst>
                  <a:path extrusionOk="0" h="316" w="291">
                    <a:moveTo>
                      <a:pt x="132" y="129"/>
                    </a:moveTo>
                    <a:cubicBezTo>
                      <a:pt x="136" y="129"/>
                      <a:pt x="140" y="130"/>
                      <a:pt x="144" y="130"/>
                    </a:cubicBezTo>
                    <a:lnTo>
                      <a:pt x="144" y="130"/>
                    </a:lnTo>
                    <a:cubicBezTo>
                      <a:pt x="144" y="130"/>
                      <a:pt x="144" y="131"/>
                      <a:pt x="144" y="131"/>
                    </a:cubicBezTo>
                    <a:lnTo>
                      <a:pt x="132" y="131"/>
                    </a:lnTo>
                    <a:cubicBezTo>
                      <a:pt x="137" y="131"/>
                      <a:pt x="141" y="131"/>
                      <a:pt x="144" y="131"/>
                    </a:cubicBezTo>
                    <a:lnTo>
                      <a:pt x="144" y="131"/>
                    </a:lnTo>
                    <a:cubicBezTo>
                      <a:pt x="143" y="142"/>
                      <a:pt x="139" y="153"/>
                      <a:pt x="133" y="164"/>
                    </a:cubicBezTo>
                    <a:lnTo>
                      <a:pt x="133" y="164"/>
                    </a:lnTo>
                    <a:cubicBezTo>
                      <a:pt x="133" y="164"/>
                      <a:pt x="132" y="165"/>
                      <a:pt x="132" y="166"/>
                    </a:cubicBezTo>
                    <a:lnTo>
                      <a:pt x="132" y="166"/>
                    </a:lnTo>
                    <a:cubicBezTo>
                      <a:pt x="128" y="161"/>
                      <a:pt x="125" y="156"/>
                      <a:pt x="125" y="150"/>
                    </a:cubicBezTo>
                    <a:lnTo>
                      <a:pt x="125" y="150"/>
                    </a:lnTo>
                    <a:lnTo>
                      <a:pt x="132" y="164"/>
                    </a:lnTo>
                    <a:lnTo>
                      <a:pt x="132" y="164"/>
                    </a:lnTo>
                    <a:lnTo>
                      <a:pt x="126" y="146"/>
                    </a:lnTo>
                    <a:lnTo>
                      <a:pt x="126" y="146"/>
                    </a:lnTo>
                    <a:cubicBezTo>
                      <a:pt x="128" y="141"/>
                      <a:pt x="132" y="136"/>
                      <a:pt x="132" y="131"/>
                    </a:cubicBezTo>
                    <a:lnTo>
                      <a:pt x="132" y="129"/>
                    </a:lnTo>
                    <a:close/>
                    <a:moveTo>
                      <a:pt x="159" y="0"/>
                    </a:moveTo>
                    <a:cubicBezTo>
                      <a:pt x="147" y="0"/>
                      <a:pt x="135" y="2"/>
                      <a:pt x="125" y="5"/>
                    </a:cubicBezTo>
                    <a:cubicBezTo>
                      <a:pt x="106" y="5"/>
                      <a:pt x="79" y="18"/>
                      <a:pt x="66" y="38"/>
                    </a:cubicBezTo>
                    <a:cubicBezTo>
                      <a:pt x="66" y="38"/>
                      <a:pt x="66" y="38"/>
                      <a:pt x="66" y="38"/>
                    </a:cubicBezTo>
                    <a:lnTo>
                      <a:pt x="66" y="38"/>
                    </a:lnTo>
                    <a:cubicBezTo>
                      <a:pt x="62" y="43"/>
                      <a:pt x="59" y="47"/>
                      <a:pt x="59" y="51"/>
                    </a:cubicBezTo>
                    <a:cubicBezTo>
                      <a:pt x="55" y="60"/>
                      <a:pt x="54" y="65"/>
                      <a:pt x="55" y="70"/>
                    </a:cubicBezTo>
                    <a:lnTo>
                      <a:pt x="55" y="70"/>
                    </a:lnTo>
                    <a:cubicBezTo>
                      <a:pt x="32" y="91"/>
                      <a:pt x="13" y="117"/>
                      <a:pt x="7" y="150"/>
                    </a:cubicBezTo>
                    <a:cubicBezTo>
                      <a:pt x="0" y="183"/>
                      <a:pt x="0" y="223"/>
                      <a:pt x="26" y="256"/>
                    </a:cubicBezTo>
                    <a:cubicBezTo>
                      <a:pt x="53" y="289"/>
                      <a:pt x="86" y="316"/>
                      <a:pt x="132" y="316"/>
                    </a:cubicBezTo>
                    <a:cubicBezTo>
                      <a:pt x="205" y="316"/>
                      <a:pt x="264" y="256"/>
                      <a:pt x="277" y="190"/>
                    </a:cubicBezTo>
                    <a:cubicBezTo>
                      <a:pt x="291" y="150"/>
                      <a:pt x="291" y="111"/>
                      <a:pt x="277" y="78"/>
                    </a:cubicBezTo>
                    <a:cubicBezTo>
                      <a:pt x="264" y="38"/>
                      <a:pt x="231" y="12"/>
                      <a:pt x="192" y="5"/>
                    </a:cubicBezTo>
                    <a:cubicBezTo>
                      <a:pt x="182" y="2"/>
                      <a:pt x="170" y="0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38"/>
              <p:cNvSpPr/>
              <p:nvPr/>
            </p:nvSpPr>
            <p:spPr>
              <a:xfrm>
                <a:off x="3812090" y="2345216"/>
                <a:ext cx="11687" cy="10442"/>
              </a:xfrm>
              <a:custGeom>
                <a:rect b="b" l="l" r="r" t="t"/>
                <a:pathLst>
                  <a:path extrusionOk="0" h="302" w="338">
                    <a:moveTo>
                      <a:pt x="128" y="147"/>
                    </a:moveTo>
                    <a:lnTo>
                      <a:pt x="129" y="147"/>
                    </a:lnTo>
                    <a:lnTo>
                      <a:pt x="129" y="147"/>
                    </a:lnTo>
                    <a:lnTo>
                      <a:pt x="126" y="152"/>
                    </a:lnTo>
                    <a:cubicBezTo>
                      <a:pt x="127" y="151"/>
                      <a:pt x="128" y="149"/>
                      <a:pt x="128" y="147"/>
                    </a:cubicBezTo>
                    <a:close/>
                    <a:moveTo>
                      <a:pt x="185" y="159"/>
                    </a:moveTo>
                    <a:lnTo>
                      <a:pt x="185" y="159"/>
                    </a:lnTo>
                    <a:lnTo>
                      <a:pt x="185" y="159"/>
                    </a:lnTo>
                    <a:cubicBezTo>
                      <a:pt x="184" y="161"/>
                      <a:pt x="182" y="162"/>
                      <a:pt x="180" y="163"/>
                    </a:cubicBezTo>
                    <a:lnTo>
                      <a:pt x="180" y="163"/>
                    </a:lnTo>
                    <a:lnTo>
                      <a:pt x="185" y="159"/>
                    </a:lnTo>
                    <a:close/>
                    <a:moveTo>
                      <a:pt x="165" y="111"/>
                    </a:moveTo>
                    <a:cubicBezTo>
                      <a:pt x="165" y="111"/>
                      <a:pt x="165" y="111"/>
                      <a:pt x="166" y="111"/>
                    </a:cubicBezTo>
                    <a:lnTo>
                      <a:pt x="166" y="111"/>
                    </a:lnTo>
                    <a:cubicBezTo>
                      <a:pt x="166" y="112"/>
                      <a:pt x="169" y="113"/>
                      <a:pt x="172" y="113"/>
                    </a:cubicBezTo>
                    <a:lnTo>
                      <a:pt x="185" y="119"/>
                    </a:lnTo>
                    <a:lnTo>
                      <a:pt x="195" y="129"/>
                    </a:lnTo>
                    <a:lnTo>
                      <a:pt x="195" y="129"/>
                    </a:lnTo>
                    <a:lnTo>
                      <a:pt x="198" y="138"/>
                    </a:lnTo>
                    <a:lnTo>
                      <a:pt x="198" y="138"/>
                    </a:lnTo>
                    <a:cubicBezTo>
                      <a:pt x="198" y="139"/>
                      <a:pt x="197" y="141"/>
                      <a:pt x="197" y="142"/>
                    </a:cubicBezTo>
                    <a:lnTo>
                      <a:pt x="197" y="142"/>
                    </a:lnTo>
                    <a:lnTo>
                      <a:pt x="198" y="139"/>
                    </a:lnTo>
                    <a:lnTo>
                      <a:pt x="198" y="139"/>
                    </a:lnTo>
                    <a:cubicBezTo>
                      <a:pt x="198" y="143"/>
                      <a:pt x="197" y="146"/>
                      <a:pt x="195" y="149"/>
                    </a:cubicBezTo>
                    <a:lnTo>
                      <a:pt x="195" y="149"/>
                    </a:lnTo>
                    <a:cubicBezTo>
                      <a:pt x="196" y="147"/>
                      <a:pt x="197" y="145"/>
                      <a:pt x="197" y="142"/>
                    </a:cubicBezTo>
                    <a:lnTo>
                      <a:pt x="197" y="142"/>
                    </a:lnTo>
                    <a:lnTo>
                      <a:pt x="192" y="152"/>
                    </a:lnTo>
                    <a:lnTo>
                      <a:pt x="192" y="152"/>
                    </a:lnTo>
                    <a:cubicBezTo>
                      <a:pt x="193" y="151"/>
                      <a:pt x="194" y="150"/>
                      <a:pt x="195" y="149"/>
                    </a:cubicBezTo>
                    <a:lnTo>
                      <a:pt x="195" y="149"/>
                    </a:lnTo>
                    <a:cubicBezTo>
                      <a:pt x="194" y="150"/>
                      <a:pt x="193" y="151"/>
                      <a:pt x="192" y="152"/>
                    </a:cubicBezTo>
                    <a:lnTo>
                      <a:pt x="192" y="152"/>
                    </a:lnTo>
                    <a:lnTo>
                      <a:pt x="192" y="152"/>
                    </a:lnTo>
                    <a:cubicBezTo>
                      <a:pt x="192" y="153"/>
                      <a:pt x="191" y="153"/>
                      <a:pt x="190" y="154"/>
                    </a:cubicBezTo>
                    <a:lnTo>
                      <a:pt x="190" y="154"/>
                    </a:lnTo>
                    <a:cubicBezTo>
                      <a:pt x="186" y="157"/>
                      <a:pt x="181" y="161"/>
                      <a:pt x="176" y="164"/>
                    </a:cubicBezTo>
                    <a:lnTo>
                      <a:pt x="176" y="164"/>
                    </a:lnTo>
                    <a:cubicBezTo>
                      <a:pt x="172" y="165"/>
                      <a:pt x="168" y="165"/>
                      <a:pt x="164" y="166"/>
                    </a:cubicBezTo>
                    <a:lnTo>
                      <a:pt x="164" y="166"/>
                    </a:lnTo>
                    <a:cubicBezTo>
                      <a:pt x="162" y="166"/>
                      <a:pt x="159" y="165"/>
                      <a:pt x="157" y="165"/>
                    </a:cubicBezTo>
                    <a:lnTo>
                      <a:pt x="157" y="165"/>
                    </a:lnTo>
                    <a:lnTo>
                      <a:pt x="159" y="166"/>
                    </a:lnTo>
                    <a:cubicBezTo>
                      <a:pt x="151" y="166"/>
                      <a:pt x="145" y="163"/>
                      <a:pt x="141" y="160"/>
                    </a:cubicBezTo>
                    <a:lnTo>
                      <a:pt x="141" y="160"/>
                    </a:lnTo>
                    <a:cubicBezTo>
                      <a:pt x="147" y="163"/>
                      <a:pt x="152" y="164"/>
                      <a:pt x="157" y="165"/>
                    </a:cubicBezTo>
                    <a:lnTo>
                      <a:pt x="157" y="165"/>
                    </a:lnTo>
                    <a:lnTo>
                      <a:pt x="140" y="159"/>
                    </a:lnTo>
                    <a:lnTo>
                      <a:pt x="140" y="159"/>
                    </a:lnTo>
                    <a:cubicBezTo>
                      <a:pt x="140" y="160"/>
                      <a:pt x="140" y="160"/>
                      <a:pt x="141" y="160"/>
                    </a:cubicBezTo>
                    <a:lnTo>
                      <a:pt x="141" y="160"/>
                    </a:lnTo>
                    <a:cubicBezTo>
                      <a:pt x="140" y="160"/>
                      <a:pt x="140" y="159"/>
                      <a:pt x="139" y="159"/>
                    </a:cubicBezTo>
                    <a:lnTo>
                      <a:pt x="139" y="159"/>
                    </a:lnTo>
                    <a:lnTo>
                      <a:pt x="140" y="159"/>
                    </a:lnTo>
                    <a:lnTo>
                      <a:pt x="140" y="159"/>
                    </a:lnTo>
                    <a:cubicBezTo>
                      <a:pt x="139" y="159"/>
                      <a:pt x="139" y="159"/>
                      <a:pt x="138" y="158"/>
                    </a:cubicBezTo>
                    <a:lnTo>
                      <a:pt x="138" y="158"/>
                    </a:lnTo>
                    <a:lnTo>
                      <a:pt x="132" y="149"/>
                    </a:lnTo>
                    <a:lnTo>
                      <a:pt x="132" y="139"/>
                    </a:lnTo>
                    <a:lnTo>
                      <a:pt x="130" y="145"/>
                    </a:lnTo>
                    <a:lnTo>
                      <a:pt x="129" y="145"/>
                    </a:lnTo>
                    <a:lnTo>
                      <a:pt x="129" y="145"/>
                    </a:lnTo>
                    <a:cubicBezTo>
                      <a:pt x="132" y="136"/>
                      <a:pt x="132" y="130"/>
                      <a:pt x="132" y="119"/>
                    </a:cubicBezTo>
                    <a:lnTo>
                      <a:pt x="132" y="139"/>
                    </a:lnTo>
                    <a:lnTo>
                      <a:pt x="139" y="119"/>
                    </a:lnTo>
                    <a:lnTo>
                      <a:pt x="146" y="113"/>
                    </a:lnTo>
                    <a:lnTo>
                      <a:pt x="152" y="113"/>
                    </a:lnTo>
                    <a:cubicBezTo>
                      <a:pt x="157" y="113"/>
                      <a:pt x="161" y="112"/>
                      <a:pt x="165" y="111"/>
                    </a:cubicBezTo>
                    <a:close/>
                    <a:moveTo>
                      <a:pt x="198" y="1"/>
                    </a:moveTo>
                    <a:cubicBezTo>
                      <a:pt x="185" y="1"/>
                      <a:pt x="179" y="1"/>
                      <a:pt x="172" y="7"/>
                    </a:cubicBezTo>
                    <a:cubicBezTo>
                      <a:pt x="152" y="14"/>
                      <a:pt x="139" y="20"/>
                      <a:pt x="132" y="34"/>
                    </a:cubicBezTo>
                    <a:cubicBezTo>
                      <a:pt x="132" y="35"/>
                      <a:pt x="131" y="36"/>
                      <a:pt x="131" y="37"/>
                    </a:cubicBezTo>
                    <a:lnTo>
                      <a:pt x="131" y="37"/>
                    </a:lnTo>
                    <a:cubicBezTo>
                      <a:pt x="129" y="37"/>
                      <a:pt x="127" y="37"/>
                      <a:pt x="126" y="37"/>
                    </a:cubicBezTo>
                    <a:cubicBezTo>
                      <a:pt x="111" y="37"/>
                      <a:pt x="96" y="40"/>
                      <a:pt x="80" y="47"/>
                    </a:cubicBezTo>
                    <a:cubicBezTo>
                      <a:pt x="80" y="47"/>
                      <a:pt x="74" y="50"/>
                      <a:pt x="76" y="50"/>
                    </a:cubicBezTo>
                    <a:cubicBezTo>
                      <a:pt x="77" y="50"/>
                      <a:pt x="80" y="49"/>
                      <a:pt x="86" y="47"/>
                    </a:cubicBezTo>
                    <a:lnTo>
                      <a:pt x="86" y="47"/>
                    </a:lnTo>
                    <a:lnTo>
                      <a:pt x="66" y="53"/>
                    </a:lnTo>
                    <a:lnTo>
                      <a:pt x="53" y="60"/>
                    </a:lnTo>
                    <a:cubicBezTo>
                      <a:pt x="40" y="73"/>
                      <a:pt x="27" y="86"/>
                      <a:pt x="20" y="100"/>
                    </a:cubicBezTo>
                    <a:cubicBezTo>
                      <a:pt x="7" y="133"/>
                      <a:pt x="0" y="166"/>
                      <a:pt x="14" y="199"/>
                    </a:cubicBezTo>
                    <a:cubicBezTo>
                      <a:pt x="27" y="232"/>
                      <a:pt x="47" y="258"/>
                      <a:pt x="80" y="278"/>
                    </a:cubicBezTo>
                    <a:cubicBezTo>
                      <a:pt x="105" y="294"/>
                      <a:pt x="135" y="302"/>
                      <a:pt x="165" y="302"/>
                    </a:cubicBezTo>
                    <a:cubicBezTo>
                      <a:pt x="197" y="302"/>
                      <a:pt x="230" y="292"/>
                      <a:pt x="258" y="271"/>
                    </a:cubicBezTo>
                    <a:cubicBezTo>
                      <a:pt x="291" y="252"/>
                      <a:pt x="311" y="225"/>
                      <a:pt x="324" y="186"/>
                    </a:cubicBezTo>
                    <a:cubicBezTo>
                      <a:pt x="337" y="159"/>
                      <a:pt x="337" y="126"/>
                      <a:pt x="324" y="100"/>
                    </a:cubicBezTo>
                    <a:cubicBezTo>
                      <a:pt x="311" y="60"/>
                      <a:pt x="291" y="34"/>
                      <a:pt x="258" y="14"/>
                    </a:cubicBezTo>
                    <a:cubicBezTo>
                      <a:pt x="238" y="7"/>
                      <a:pt x="218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38"/>
              <p:cNvSpPr/>
              <p:nvPr/>
            </p:nvSpPr>
            <p:spPr>
              <a:xfrm>
                <a:off x="3756143" y="2341101"/>
                <a:ext cx="7572" cy="7123"/>
              </a:xfrm>
              <a:custGeom>
                <a:rect b="b" l="l" r="r" t="t"/>
                <a:pathLst>
                  <a:path extrusionOk="0" h="206" w="219">
                    <a:moveTo>
                      <a:pt x="67" y="1"/>
                    </a:moveTo>
                    <a:cubicBezTo>
                      <a:pt x="54" y="1"/>
                      <a:pt x="40" y="1"/>
                      <a:pt x="34" y="7"/>
                    </a:cubicBezTo>
                    <a:cubicBezTo>
                      <a:pt x="27" y="14"/>
                      <a:pt x="20" y="21"/>
                      <a:pt x="14" y="27"/>
                    </a:cubicBezTo>
                    <a:cubicBezTo>
                      <a:pt x="7" y="34"/>
                      <a:pt x="7" y="40"/>
                      <a:pt x="1" y="47"/>
                    </a:cubicBezTo>
                    <a:cubicBezTo>
                      <a:pt x="1" y="60"/>
                      <a:pt x="1" y="73"/>
                      <a:pt x="1" y="87"/>
                    </a:cubicBezTo>
                    <a:cubicBezTo>
                      <a:pt x="1" y="106"/>
                      <a:pt x="7" y="120"/>
                      <a:pt x="14" y="139"/>
                    </a:cubicBezTo>
                    <a:cubicBezTo>
                      <a:pt x="20" y="146"/>
                      <a:pt x="27" y="159"/>
                      <a:pt x="40" y="172"/>
                    </a:cubicBezTo>
                    <a:cubicBezTo>
                      <a:pt x="67" y="192"/>
                      <a:pt x="93" y="205"/>
                      <a:pt x="126" y="205"/>
                    </a:cubicBezTo>
                    <a:cubicBezTo>
                      <a:pt x="139" y="205"/>
                      <a:pt x="159" y="199"/>
                      <a:pt x="172" y="192"/>
                    </a:cubicBezTo>
                    <a:cubicBezTo>
                      <a:pt x="192" y="179"/>
                      <a:pt x="205" y="159"/>
                      <a:pt x="212" y="139"/>
                    </a:cubicBezTo>
                    <a:cubicBezTo>
                      <a:pt x="219" y="113"/>
                      <a:pt x="212" y="87"/>
                      <a:pt x="199" y="67"/>
                    </a:cubicBezTo>
                    <a:lnTo>
                      <a:pt x="186" y="54"/>
                    </a:lnTo>
                    <a:lnTo>
                      <a:pt x="166" y="34"/>
                    </a:lnTo>
                    <a:cubicBezTo>
                      <a:pt x="156" y="29"/>
                      <a:pt x="144" y="24"/>
                      <a:pt x="133" y="24"/>
                    </a:cubicBezTo>
                    <a:cubicBezTo>
                      <a:pt x="131" y="24"/>
                      <a:pt x="129" y="25"/>
                      <a:pt x="128" y="25"/>
                    </a:cubicBezTo>
                    <a:lnTo>
                      <a:pt x="128" y="25"/>
                    </a:lnTo>
                    <a:cubicBezTo>
                      <a:pt x="123" y="23"/>
                      <a:pt x="120" y="22"/>
                      <a:pt x="116" y="22"/>
                    </a:cubicBezTo>
                    <a:cubicBezTo>
                      <a:pt x="111" y="22"/>
                      <a:pt x="106" y="24"/>
                      <a:pt x="100" y="27"/>
                    </a:cubicBezTo>
                    <a:cubicBezTo>
                      <a:pt x="97" y="30"/>
                      <a:pt x="94" y="31"/>
                      <a:pt x="92" y="33"/>
                    </a:cubicBezTo>
                    <a:lnTo>
                      <a:pt x="92" y="33"/>
                    </a:lnTo>
                    <a:cubicBezTo>
                      <a:pt x="89" y="27"/>
                      <a:pt x="85" y="19"/>
                      <a:pt x="80" y="14"/>
                    </a:cubicBezTo>
                    <a:cubicBezTo>
                      <a:pt x="80" y="14"/>
                      <a:pt x="73" y="7"/>
                      <a:pt x="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38"/>
              <p:cNvSpPr/>
              <p:nvPr/>
            </p:nvSpPr>
            <p:spPr>
              <a:xfrm>
                <a:off x="3749747" y="2321011"/>
                <a:ext cx="8714" cy="8437"/>
              </a:xfrm>
              <a:custGeom>
                <a:rect b="b" l="l" r="r" t="t"/>
                <a:pathLst>
                  <a:path extrusionOk="0" h="244" w="252">
                    <a:moveTo>
                      <a:pt x="130" y="120"/>
                    </a:moveTo>
                    <a:lnTo>
                      <a:pt x="133" y="122"/>
                    </a:lnTo>
                    <a:lnTo>
                      <a:pt x="133" y="126"/>
                    </a:lnTo>
                    <a:cubicBezTo>
                      <a:pt x="133" y="129"/>
                      <a:pt x="131" y="134"/>
                      <a:pt x="129" y="138"/>
                    </a:cubicBezTo>
                    <a:lnTo>
                      <a:pt x="129" y="138"/>
                    </a:lnTo>
                    <a:lnTo>
                      <a:pt x="119" y="135"/>
                    </a:lnTo>
                    <a:lnTo>
                      <a:pt x="119" y="135"/>
                    </a:lnTo>
                    <a:cubicBezTo>
                      <a:pt x="117" y="130"/>
                      <a:pt x="113" y="125"/>
                      <a:pt x="113" y="120"/>
                    </a:cubicBezTo>
                    <a:lnTo>
                      <a:pt x="113" y="120"/>
                    </a:lnTo>
                    <a:lnTo>
                      <a:pt x="120" y="133"/>
                    </a:lnTo>
                    <a:lnTo>
                      <a:pt x="120" y="120"/>
                    </a:lnTo>
                    <a:close/>
                    <a:moveTo>
                      <a:pt x="146" y="137"/>
                    </a:moveTo>
                    <a:lnTo>
                      <a:pt x="146" y="139"/>
                    </a:lnTo>
                    <a:cubicBezTo>
                      <a:pt x="146" y="139"/>
                      <a:pt x="142" y="139"/>
                      <a:pt x="146" y="137"/>
                    </a:cubicBezTo>
                    <a:close/>
                    <a:moveTo>
                      <a:pt x="113" y="1"/>
                    </a:moveTo>
                    <a:cubicBezTo>
                      <a:pt x="106" y="1"/>
                      <a:pt x="93" y="1"/>
                      <a:pt x="87" y="7"/>
                    </a:cubicBezTo>
                    <a:cubicBezTo>
                      <a:pt x="73" y="7"/>
                      <a:pt x="67" y="14"/>
                      <a:pt x="54" y="21"/>
                    </a:cubicBezTo>
                    <a:cubicBezTo>
                      <a:pt x="40" y="34"/>
                      <a:pt x="27" y="40"/>
                      <a:pt x="21" y="54"/>
                    </a:cubicBezTo>
                    <a:cubicBezTo>
                      <a:pt x="14" y="67"/>
                      <a:pt x="7" y="80"/>
                      <a:pt x="7" y="87"/>
                    </a:cubicBezTo>
                    <a:cubicBezTo>
                      <a:pt x="1" y="120"/>
                      <a:pt x="1" y="146"/>
                      <a:pt x="14" y="172"/>
                    </a:cubicBezTo>
                    <a:cubicBezTo>
                      <a:pt x="21" y="192"/>
                      <a:pt x="47" y="212"/>
                      <a:pt x="67" y="225"/>
                    </a:cubicBezTo>
                    <a:cubicBezTo>
                      <a:pt x="80" y="225"/>
                      <a:pt x="93" y="232"/>
                      <a:pt x="106" y="232"/>
                    </a:cubicBezTo>
                    <a:lnTo>
                      <a:pt x="126" y="232"/>
                    </a:lnTo>
                    <a:cubicBezTo>
                      <a:pt x="127" y="231"/>
                      <a:pt x="128" y="230"/>
                      <a:pt x="129" y="230"/>
                    </a:cubicBezTo>
                    <a:lnTo>
                      <a:pt x="129" y="230"/>
                    </a:lnTo>
                    <a:cubicBezTo>
                      <a:pt x="135" y="236"/>
                      <a:pt x="144" y="238"/>
                      <a:pt x="153" y="238"/>
                    </a:cubicBezTo>
                    <a:cubicBezTo>
                      <a:pt x="159" y="242"/>
                      <a:pt x="168" y="243"/>
                      <a:pt x="176" y="243"/>
                    </a:cubicBezTo>
                    <a:cubicBezTo>
                      <a:pt x="184" y="243"/>
                      <a:pt x="192" y="242"/>
                      <a:pt x="199" y="238"/>
                    </a:cubicBezTo>
                    <a:lnTo>
                      <a:pt x="212" y="225"/>
                    </a:lnTo>
                    <a:lnTo>
                      <a:pt x="219" y="212"/>
                    </a:lnTo>
                    <a:cubicBezTo>
                      <a:pt x="232" y="199"/>
                      <a:pt x="239" y="186"/>
                      <a:pt x="245" y="172"/>
                    </a:cubicBezTo>
                    <a:cubicBezTo>
                      <a:pt x="252" y="159"/>
                      <a:pt x="252" y="146"/>
                      <a:pt x="252" y="133"/>
                    </a:cubicBezTo>
                    <a:cubicBezTo>
                      <a:pt x="252" y="120"/>
                      <a:pt x="252" y="106"/>
                      <a:pt x="245" y="93"/>
                    </a:cubicBezTo>
                    <a:cubicBezTo>
                      <a:pt x="232" y="40"/>
                      <a:pt x="179" y="1"/>
                      <a:pt x="1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38"/>
              <p:cNvSpPr/>
              <p:nvPr/>
            </p:nvSpPr>
            <p:spPr>
              <a:xfrm>
                <a:off x="3755694" y="2302305"/>
                <a:ext cx="9405" cy="10062"/>
              </a:xfrm>
              <a:custGeom>
                <a:rect b="b" l="l" r="r" t="t"/>
                <a:pathLst>
                  <a:path extrusionOk="0" h="291" w="272">
                    <a:moveTo>
                      <a:pt x="133" y="159"/>
                    </a:moveTo>
                    <a:lnTo>
                      <a:pt x="127" y="174"/>
                    </a:lnTo>
                    <a:lnTo>
                      <a:pt x="127" y="174"/>
                    </a:lnTo>
                    <a:cubicBezTo>
                      <a:pt x="128" y="169"/>
                      <a:pt x="130" y="164"/>
                      <a:pt x="133" y="159"/>
                    </a:cubicBezTo>
                    <a:close/>
                    <a:moveTo>
                      <a:pt x="126" y="173"/>
                    </a:moveTo>
                    <a:lnTo>
                      <a:pt x="126" y="173"/>
                    </a:lnTo>
                    <a:cubicBezTo>
                      <a:pt x="126" y="174"/>
                      <a:pt x="127" y="175"/>
                      <a:pt x="127" y="176"/>
                    </a:cubicBezTo>
                    <a:lnTo>
                      <a:pt x="127" y="176"/>
                    </a:lnTo>
                    <a:lnTo>
                      <a:pt x="126" y="179"/>
                    </a:lnTo>
                    <a:cubicBezTo>
                      <a:pt x="126" y="177"/>
                      <a:pt x="126" y="175"/>
                      <a:pt x="126" y="173"/>
                    </a:cubicBezTo>
                    <a:close/>
                    <a:moveTo>
                      <a:pt x="119" y="205"/>
                    </a:moveTo>
                    <a:lnTo>
                      <a:pt x="119" y="206"/>
                    </a:lnTo>
                    <a:lnTo>
                      <a:pt x="119" y="206"/>
                    </a:lnTo>
                    <a:cubicBezTo>
                      <a:pt x="113" y="205"/>
                      <a:pt x="105" y="205"/>
                      <a:pt x="100" y="205"/>
                    </a:cubicBezTo>
                    <a:close/>
                    <a:moveTo>
                      <a:pt x="152" y="0"/>
                    </a:moveTo>
                    <a:cubicBezTo>
                      <a:pt x="133" y="0"/>
                      <a:pt x="106" y="7"/>
                      <a:pt x="80" y="20"/>
                    </a:cubicBezTo>
                    <a:cubicBezTo>
                      <a:pt x="60" y="27"/>
                      <a:pt x="40" y="46"/>
                      <a:pt x="27" y="66"/>
                    </a:cubicBezTo>
                    <a:cubicBezTo>
                      <a:pt x="14" y="86"/>
                      <a:pt x="7" y="106"/>
                      <a:pt x="0" y="126"/>
                    </a:cubicBezTo>
                    <a:cubicBezTo>
                      <a:pt x="0" y="139"/>
                      <a:pt x="0" y="152"/>
                      <a:pt x="0" y="165"/>
                    </a:cubicBezTo>
                    <a:cubicBezTo>
                      <a:pt x="0" y="179"/>
                      <a:pt x="0" y="192"/>
                      <a:pt x="0" y="205"/>
                    </a:cubicBezTo>
                    <a:cubicBezTo>
                      <a:pt x="7" y="238"/>
                      <a:pt x="20" y="271"/>
                      <a:pt x="47" y="284"/>
                    </a:cubicBezTo>
                    <a:cubicBezTo>
                      <a:pt x="67" y="291"/>
                      <a:pt x="86" y="291"/>
                      <a:pt x="106" y="291"/>
                    </a:cubicBezTo>
                    <a:cubicBezTo>
                      <a:pt x="119" y="284"/>
                      <a:pt x="133" y="278"/>
                      <a:pt x="139" y="264"/>
                    </a:cubicBezTo>
                    <a:cubicBezTo>
                      <a:pt x="152" y="251"/>
                      <a:pt x="146" y="231"/>
                      <a:pt x="139" y="218"/>
                    </a:cubicBezTo>
                    <a:cubicBezTo>
                      <a:pt x="136" y="213"/>
                      <a:pt x="132" y="210"/>
                      <a:pt x="126" y="208"/>
                    </a:cubicBezTo>
                    <a:lnTo>
                      <a:pt x="126" y="208"/>
                    </a:lnTo>
                    <a:lnTo>
                      <a:pt x="126" y="198"/>
                    </a:lnTo>
                    <a:cubicBezTo>
                      <a:pt x="126" y="191"/>
                      <a:pt x="126" y="184"/>
                      <a:pt x="127" y="176"/>
                    </a:cubicBezTo>
                    <a:lnTo>
                      <a:pt x="127" y="176"/>
                    </a:lnTo>
                    <a:cubicBezTo>
                      <a:pt x="133" y="197"/>
                      <a:pt x="148" y="214"/>
                      <a:pt x="166" y="218"/>
                    </a:cubicBezTo>
                    <a:cubicBezTo>
                      <a:pt x="172" y="221"/>
                      <a:pt x="179" y="223"/>
                      <a:pt x="185" y="223"/>
                    </a:cubicBezTo>
                    <a:cubicBezTo>
                      <a:pt x="192" y="223"/>
                      <a:pt x="199" y="221"/>
                      <a:pt x="205" y="218"/>
                    </a:cubicBezTo>
                    <a:cubicBezTo>
                      <a:pt x="225" y="218"/>
                      <a:pt x="251" y="198"/>
                      <a:pt x="258" y="179"/>
                    </a:cubicBezTo>
                    <a:cubicBezTo>
                      <a:pt x="265" y="159"/>
                      <a:pt x="271" y="152"/>
                      <a:pt x="271" y="132"/>
                    </a:cubicBezTo>
                    <a:cubicBezTo>
                      <a:pt x="271" y="119"/>
                      <a:pt x="271" y="106"/>
                      <a:pt x="271" y="93"/>
                    </a:cubicBezTo>
                    <a:cubicBezTo>
                      <a:pt x="265" y="73"/>
                      <a:pt x="251" y="53"/>
                      <a:pt x="238" y="33"/>
                    </a:cubicBezTo>
                    <a:cubicBezTo>
                      <a:pt x="212" y="13"/>
                      <a:pt x="185" y="7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38"/>
              <p:cNvSpPr/>
              <p:nvPr/>
            </p:nvSpPr>
            <p:spPr>
              <a:xfrm>
                <a:off x="3768695" y="2285189"/>
                <a:ext cx="11238" cy="8679"/>
              </a:xfrm>
              <a:custGeom>
                <a:rect b="b" l="l" r="r" t="t"/>
                <a:pathLst>
                  <a:path extrusionOk="0" h="251" w="325">
                    <a:moveTo>
                      <a:pt x="186" y="106"/>
                    </a:moveTo>
                    <a:lnTo>
                      <a:pt x="173" y="112"/>
                    </a:lnTo>
                    <a:lnTo>
                      <a:pt x="159" y="119"/>
                    </a:lnTo>
                    <a:lnTo>
                      <a:pt x="146" y="132"/>
                    </a:lnTo>
                    <a:lnTo>
                      <a:pt x="140" y="132"/>
                    </a:lnTo>
                    <a:lnTo>
                      <a:pt x="120" y="139"/>
                    </a:lnTo>
                    <a:cubicBezTo>
                      <a:pt x="117" y="139"/>
                      <a:pt x="115" y="139"/>
                      <a:pt x="112" y="139"/>
                    </a:cubicBezTo>
                    <a:lnTo>
                      <a:pt x="112" y="139"/>
                    </a:lnTo>
                    <a:lnTo>
                      <a:pt x="113" y="139"/>
                    </a:lnTo>
                    <a:lnTo>
                      <a:pt x="126" y="126"/>
                    </a:lnTo>
                    <a:lnTo>
                      <a:pt x="120" y="126"/>
                    </a:lnTo>
                    <a:lnTo>
                      <a:pt x="133" y="119"/>
                    </a:lnTo>
                    <a:lnTo>
                      <a:pt x="146" y="112"/>
                    </a:lnTo>
                    <a:lnTo>
                      <a:pt x="146" y="112"/>
                    </a:lnTo>
                    <a:cubicBezTo>
                      <a:pt x="142" y="115"/>
                      <a:pt x="140" y="115"/>
                      <a:pt x="139" y="115"/>
                    </a:cubicBezTo>
                    <a:cubicBezTo>
                      <a:pt x="137" y="115"/>
                      <a:pt x="142" y="112"/>
                      <a:pt x="146" y="112"/>
                    </a:cubicBezTo>
                    <a:lnTo>
                      <a:pt x="153" y="112"/>
                    </a:lnTo>
                    <a:lnTo>
                      <a:pt x="166" y="106"/>
                    </a:lnTo>
                    <a:lnTo>
                      <a:pt x="166" y="106"/>
                    </a:lnTo>
                    <a:cubicBezTo>
                      <a:pt x="162" y="108"/>
                      <a:pt x="161" y="109"/>
                      <a:pt x="162" y="109"/>
                    </a:cubicBezTo>
                    <a:cubicBezTo>
                      <a:pt x="163" y="109"/>
                      <a:pt x="170" y="106"/>
                      <a:pt x="166" y="106"/>
                    </a:cubicBezTo>
                    <a:close/>
                    <a:moveTo>
                      <a:pt x="186" y="0"/>
                    </a:moveTo>
                    <a:cubicBezTo>
                      <a:pt x="151" y="0"/>
                      <a:pt x="117" y="9"/>
                      <a:pt x="87" y="26"/>
                    </a:cubicBezTo>
                    <a:cubicBezTo>
                      <a:pt x="67" y="40"/>
                      <a:pt x="47" y="59"/>
                      <a:pt x="27" y="79"/>
                    </a:cubicBezTo>
                    <a:cubicBezTo>
                      <a:pt x="14" y="106"/>
                      <a:pt x="1" y="145"/>
                      <a:pt x="14" y="172"/>
                    </a:cubicBezTo>
                    <a:cubicBezTo>
                      <a:pt x="21" y="192"/>
                      <a:pt x="27" y="205"/>
                      <a:pt x="47" y="218"/>
                    </a:cubicBezTo>
                    <a:cubicBezTo>
                      <a:pt x="55" y="222"/>
                      <a:pt x="66" y="226"/>
                      <a:pt x="78" y="227"/>
                    </a:cubicBezTo>
                    <a:lnTo>
                      <a:pt x="78" y="227"/>
                    </a:lnTo>
                    <a:cubicBezTo>
                      <a:pt x="88" y="242"/>
                      <a:pt x="104" y="251"/>
                      <a:pt x="120" y="251"/>
                    </a:cubicBezTo>
                    <a:cubicBezTo>
                      <a:pt x="186" y="251"/>
                      <a:pt x="232" y="211"/>
                      <a:pt x="278" y="172"/>
                    </a:cubicBezTo>
                    <a:cubicBezTo>
                      <a:pt x="285" y="165"/>
                      <a:pt x="298" y="152"/>
                      <a:pt x="305" y="139"/>
                    </a:cubicBezTo>
                    <a:cubicBezTo>
                      <a:pt x="318" y="126"/>
                      <a:pt x="324" y="99"/>
                      <a:pt x="318" y="73"/>
                    </a:cubicBezTo>
                    <a:cubicBezTo>
                      <a:pt x="305" y="40"/>
                      <a:pt x="272" y="20"/>
                      <a:pt x="239" y="7"/>
                    </a:cubicBezTo>
                    <a:cubicBezTo>
                      <a:pt x="221" y="2"/>
                      <a:pt x="203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" name="Google Shape;2765;p38"/>
              <p:cNvSpPr/>
              <p:nvPr/>
            </p:nvSpPr>
            <p:spPr>
              <a:xfrm>
                <a:off x="4125327" y="2203897"/>
                <a:ext cx="11238" cy="12344"/>
              </a:xfrm>
              <a:custGeom>
                <a:rect b="b" l="l" r="r" t="t"/>
                <a:pathLst>
                  <a:path extrusionOk="0" h="357" w="325">
                    <a:moveTo>
                      <a:pt x="133" y="172"/>
                    </a:moveTo>
                    <a:lnTo>
                      <a:pt x="133" y="172"/>
                    </a:lnTo>
                    <a:cubicBezTo>
                      <a:pt x="129" y="180"/>
                      <a:pt x="124" y="186"/>
                      <a:pt x="120" y="191"/>
                    </a:cubicBezTo>
                    <a:lnTo>
                      <a:pt x="120" y="191"/>
                    </a:lnTo>
                    <a:lnTo>
                      <a:pt x="133" y="172"/>
                    </a:lnTo>
                    <a:close/>
                    <a:moveTo>
                      <a:pt x="154" y="195"/>
                    </a:moveTo>
                    <a:lnTo>
                      <a:pt x="154" y="195"/>
                    </a:lnTo>
                    <a:lnTo>
                      <a:pt x="154" y="195"/>
                    </a:lnTo>
                    <a:lnTo>
                      <a:pt x="153" y="198"/>
                    </a:lnTo>
                    <a:cubicBezTo>
                      <a:pt x="153" y="197"/>
                      <a:pt x="153" y="196"/>
                      <a:pt x="154" y="195"/>
                    </a:cubicBezTo>
                    <a:close/>
                    <a:moveTo>
                      <a:pt x="156" y="197"/>
                    </a:moveTo>
                    <a:lnTo>
                      <a:pt x="156" y="197"/>
                    </a:lnTo>
                    <a:lnTo>
                      <a:pt x="156" y="197"/>
                    </a:lnTo>
                    <a:lnTo>
                      <a:pt x="159" y="205"/>
                    </a:lnTo>
                    <a:cubicBezTo>
                      <a:pt x="157" y="203"/>
                      <a:pt x="156" y="200"/>
                      <a:pt x="156" y="197"/>
                    </a:cubicBezTo>
                    <a:close/>
                    <a:moveTo>
                      <a:pt x="205" y="0"/>
                    </a:moveTo>
                    <a:cubicBezTo>
                      <a:pt x="186" y="0"/>
                      <a:pt x="153" y="7"/>
                      <a:pt x="133" y="27"/>
                    </a:cubicBezTo>
                    <a:lnTo>
                      <a:pt x="127" y="45"/>
                    </a:lnTo>
                    <a:lnTo>
                      <a:pt x="127" y="45"/>
                    </a:lnTo>
                    <a:cubicBezTo>
                      <a:pt x="120" y="43"/>
                      <a:pt x="113" y="42"/>
                      <a:pt x="105" y="42"/>
                    </a:cubicBezTo>
                    <a:cubicBezTo>
                      <a:pt x="78" y="42"/>
                      <a:pt x="50" y="55"/>
                      <a:pt x="40" y="80"/>
                    </a:cubicBezTo>
                    <a:cubicBezTo>
                      <a:pt x="27" y="99"/>
                      <a:pt x="20" y="126"/>
                      <a:pt x="7" y="152"/>
                    </a:cubicBezTo>
                    <a:cubicBezTo>
                      <a:pt x="1" y="179"/>
                      <a:pt x="1" y="205"/>
                      <a:pt x="7" y="238"/>
                    </a:cubicBezTo>
                    <a:cubicBezTo>
                      <a:pt x="7" y="265"/>
                      <a:pt x="27" y="291"/>
                      <a:pt x="40" y="311"/>
                    </a:cubicBezTo>
                    <a:cubicBezTo>
                      <a:pt x="60" y="331"/>
                      <a:pt x="80" y="344"/>
                      <a:pt x="106" y="350"/>
                    </a:cubicBezTo>
                    <a:cubicBezTo>
                      <a:pt x="120" y="355"/>
                      <a:pt x="134" y="357"/>
                      <a:pt x="147" y="357"/>
                    </a:cubicBezTo>
                    <a:cubicBezTo>
                      <a:pt x="192" y="357"/>
                      <a:pt x="233" y="333"/>
                      <a:pt x="258" y="298"/>
                    </a:cubicBezTo>
                    <a:cubicBezTo>
                      <a:pt x="298" y="251"/>
                      <a:pt x="324" y="205"/>
                      <a:pt x="324" y="146"/>
                    </a:cubicBezTo>
                    <a:cubicBezTo>
                      <a:pt x="324" y="106"/>
                      <a:pt x="311" y="66"/>
                      <a:pt x="285" y="40"/>
                    </a:cubicBezTo>
                    <a:cubicBezTo>
                      <a:pt x="265" y="20"/>
                      <a:pt x="238" y="7"/>
                      <a:pt x="2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38"/>
              <p:cNvSpPr/>
              <p:nvPr/>
            </p:nvSpPr>
            <p:spPr>
              <a:xfrm>
                <a:off x="4119415" y="2212369"/>
                <a:ext cx="7088" cy="9924"/>
              </a:xfrm>
              <a:custGeom>
                <a:rect b="b" l="l" r="r" t="t"/>
                <a:pathLst>
                  <a:path extrusionOk="0" h="287" w="205">
                    <a:moveTo>
                      <a:pt x="129" y="188"/>
                    </a:moveTo>
                    <a:lnTo>
                      <a:pt x="129" y="188"/>
                    </a:lnTo>
                    <a:lnTo>
                      <a:pt x="129" y="188"/>
                    </a:lnTo>
                    <a:lnTo>
                      <a:pt x="129" y="188"/>
                    </a:lnTo>
                    <a:close/>
                    <a:moveTo>
                      <a:pt x="129" y="0"/>
                    </a:moveTo>
                    <a:cubicBezTo>
                      <a:pt x="120" y="0"/>
                      <a:pt x="112" y="4"/>
                      <a:pt x="106" y="13"/>
                    </a:cubicBezTo>
                    <a:cubicBezTo>
                      <a:pt x="101" y="17"/>
                      <a:pt x="97" y="24"/>
                      <a:pt x="93" y="32"/>
                    </a:cubicBezTo>
                    <a:lnTo>
                      <a:pt x="93" y="32"/>
                    </a:lnTo>
                    <a:cubicBezTo>
                      <a:pt x="84" y="38"/>
                      <a:pt x="76" y="45"/>
                      <a:pt x="73" y="53"/>
                    </a:cubicBezTo>
                    <a:cubicBezTo>
                      <a:pt x="67" y="58"/>
                      <a:pt x="66" y="68"/>
                      <a:pt x="66" y="75"/>
                    </a:cubicBezTo>
                    <a:lnTo>
                      <a:pt x="66" y="75"/>
                    </a:lnTo>
                    <a:cubicBezTo>
                      <a:pt x="61" y="78"/>
                      <a:pt x="57" y="81"/>
                      <a:pt x="53" y="86"/>
                    </a:cubicBezTo>
                    <a:lnTo>
                      <a:pt x="59" y="86"/>
                    </a:lnTo>
                    <a:cubicBezTo>
                      <a:pt x="26" y="112"/>
                      <a:pt x="0" y="152"/>
                      <a:pt x="0" y="191"/>
                    </a:cubicBezTo>
                    <a:cubicBezTo>
                      <a:pt x="7" y="218"/>
                      <a:pt x="13" y="244"/>
                      <a:pt x="33" y="264"/>
                    </a:cubicBezTo>
                    <a:cubicBezTo>
                      <a:pt x="48" y="279"/>
                      <a:pt x="70" y="286"/>
                      <a:pt x="94" y="286"/>
                    </a:cubicBezTo>
                    <a:cubicBezTo>
                      <a:pt x="102" y="286"/>
                      <a:pt x="111" y="285"/>
                      <a:pt x="119" y="284"/>
                    </a:cubicBezTo>
                    <a:cubicBezTo>
                      <a:pt x="158" y="277"/>
                      <a:pt x="185" y="237"/>
                      <a:pt x="198" y="198"/>
                    </a:cubicBezTo>
                    <a:cubicBezTo>
                      <a:pt x="198" y="178"/>
                      <a:pt x="198" y="158"/>
                      <a:pt x="205" y="138"/>
                    </a:cubicBezTo>
                    <a:cubicBezTo>
                      <a:pt x="205" y="132"/>
                      <a:pt x="205" y="119"/>
                      <a:pt x="205" y="112"/>
                    </a:cubicBezTo>
                    <a:cubicBezTo>
                      <a:pt x="205" y="99"/>
                      <a:pt x="198" y="86"/>
                      <a:pt x="198" y="72"/>
                    </a:cubicBezTo>
                    <a:cubicBezTo>
                      <a:pt x="193" y="54"/>
                      <a:pt x="182" y="39"/>
                      <a:pt x="170" y="29"/>
                    </a:cubicBezTo>
                    <a:lnTo>
                      <a:pt x="170" y="29"/>
                    </a:lnTo>
                    <a:cubicBezTo>
                      <a:pt x="166" y="22"/>
                      <a:pt x="162" y="17"/>
                      <a:pt x="158" y="13"/>
                    </a:cubicBezTo>
                    <a:cubicBezTo>
                      <a:pt x="151" y="6"/>
                      <a:pt x="14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38"/>
              <p:cNvSpPr/>
              <p:nvPr/>
            </p:nvSpPr>
            <p:spPr>
              <a:xfrm>
                <a:off x="4157519" y="2117592"/>
                <a:ext cx="8714" cy="8022"/>
              </a:xfrm>
              <a:custGeom>
                <a:rect b="b" l="l" r="r" t="t"/>
                <a:pathLst>
                  <a:path extrusionOk="0" h="232" w="252">
                    <a:moveTo>
                      <a:pt x="133" y="0"/>
                    </a:moveTo>
                    <a:cubicBezTo>
                      <a:pt x="120" y="0"/>
                      <a:pt x="106" y="0"/>
                      <a:pt x="93" y="7"/>
                    </a:cubicBezTo>
                    <a:cubicBezTo>
                      <a:pt x="80" y="7"/>
                      <a:pt x="67" y="14"/>
                      <a:pt x="54" y="20"/>
                    </a:cubicBezTo>
                    <a:cubicBezTo>
                      <a:pt x="40" y="33"/>
                      <a:pt x="27" y="40"/>
                      <a:pt x="14" y="60"/>
                    </a:cubicBezTo>
                    <a:cubicBezTo>
                      <a:pt x="7" y="80"/>
                      <a:pt x="1" y="100"/>
                      <a:pt x="1" y="119"/>
                    </a:cubicBezTo>
                    <a:cubicBezTo>
                      <a:pt x="1" y="139"/>
                      <a:pt x="7" y="159"/>
                      <a:pt x="14" y="179"/>
                    </a:cubicBezTo>
                    <a:cubicBezTo>
                      <a:pt x="21" y="185"/>
                      <a:pt x="27" y="199"/>
                      <a:pt x="34" y="205"/>
                    </a:cubicBezTo>
                    <a:cubicBezTo>
                      <a:pt x="40" y="212"/>
                      <a:pt x="47" y="218"/>
                      <a:pt x="60" y="218"/>
                    </a:cubicBezTo>
                    <a:cubicBezTo>
                      <a:pt x="73" y="225"/>
                      <a:pt x="87" y="232"/>
                      <a:pt x="100" y="232"/>
                    </a:cubicBezTo>
                    <a:cubicBezTo>
                      <a:pt x="106" y="232"/>
                      <a:pt x="110" y="232"/>
                      <a:pt x="114" y="231"/>
                    </a:cubicBezTo>
                    <a:lnTo>
                      <a:pt x="114" y="231"/>
                    </a:lnTo>
                    <a:lnTo>
                      <a:pt x="113" y="232"/>
                    </a:lnTo>
                    <a:cubicBezTo>
                      <a:pt x="126" y="232"/>
                      <a:pt x="133" y="225"/>
                      <a:pt x="139" y="225"/>
                    </a:cubicBezTo>
                    <a:cubicBezTo>
                      <a:pt x="153" y="218"/>
                      <a:pt x="166" y="212"/>
                      <a:pt x="172" y="205"/>
                    </a:cubicBezTo>
                    <a:lnTo>
                      <a:pt x="186" y="185"/>
                    </a:lnTo>
                    <a:cubicBezTo>
                      <a:pt x="186" y="185"/>
                      <a:pt x="186" y="184"/>
                      <a:pt x="186" y="184"/>
                    </a:cubicBezTo>
                    <a:lnTo>
                      <a:pt x="186" y="184"/>
                    </a:lnTo>
                    <a:cubicBezTo>
                      <a:pt x="190" y="183"/>
                      <a:pt x="194" y="181"/>
                      <a:pt x="199" y="179"/>
                    </a:cubicBezTo>
                    <a:cubicBezTo>
                      <a:pt x="219" y="172"/>
                      <a:pt x="232" y="166"/>
                      <a:pt x="238" y="146"/>
                    </a:cubicBezTo>
                    <a:cubicBezTo>
                      <a:pt x="252" y="133"/>
                      <a:pt x="252" y="133"/>
                      <a:pt x="252" y="119"/>
                    </a:cubicBezTo>
                    <a:cubicBezTo>
                      <a:pt x="252" y="106"/>
                      <a:pt x="252" y="100"/>
                      <a:pt x="252" y="86"/>
                    </a:cubicBezTo>
                    <a:lnTo>
                      <a:pt x="238" y="67"/>
                    </a:lnTo>
                    <a:cubicBezTo>
                      <a:pt x="238" y="60"/>
                      <a:pt x="232" y="47"/>
                      <a:pt x="225" y="40"/>
                    </a:cubicBezTo>
                    <a:cubicBezTo>
                      <a:pt x="219" y="33"/>
                      <a:pt x="205" y="27"/>
                      <a:pt x="192" y="20"/>
                    </a:cubicBezTo>
                    <a:cubicBezTo>
                      <a:pt x="186" y="14"/>
                      <a:pt x="172" y="7"/>
                      <a:pt x="166" y="7"/>
                    </a:cubicBezTo>
                    <a:cubicBezTo>
                      <a:pt x="153" y="7"/>
                      <a:pt x="146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38"/>
              <p:cNvSpPr/>
              <p:nvPr/>
            </p:nvSpPr>
            <p:spPr>
              <a:xfrm>
                <a:off x="4170313" y="2100027"/>
                <a:ext cx="8921" cy="8229"/>
              </a:xfrm>
              <a:custGeom>
                <a:rect b="b" l="l" r="r" t="t"/>
                <a:pathLst>
                  <a:path extrusionOk="0" h="238" w="258">
                    <a:moveTo>
                      <a:pt x="129" y="131"/>
                    </a:moveTo>
                    <a:cubicBezTo>
                      <a:pt x="129" y="131"/>
                      <a:pt x="129" y="131"/>
                      <a:pt x="129" y="132"/>
                    </a:cubicBezTo>
                    <a:lnTo>
                      <a:pt x="129" y="132"/>
                    </a:lnTo>
                    <a:lnTo>
                      <a:pt x="127" y="136"/>
                    </a:lnTo>
                    <a:lnTo>
                      <a:pt x="127" y="136"/>
                    </a:lnTo>
                    <a:cubicBezTo>
                      <a:pt x="127" y="136"/>
                      <a:pt x="127" y="136"/>
                      <a:pt x="127" y="136"/>
                    </a:cubicBezTo>
                    <a:lnTo>
                      <a:pt x="127" y="136"/>
                    </a:lnTo>
                    <a:cubicBezTo>
                      <a:pt x="127" y="134"/>
                      <a:pt x="128" y="132"/>
                      <a:pt x="129" y="131"/>
                    </a:cubicBezTo>
                    <a:lnTo>
                      <a:pt x="129" y="131"/>
                    </a:lnTo>
                    <a:lnTo>
                      <a:pt x="129" y="131"/>
                    </a:lnTo>
                    <a:close/>
                    <a:moveTo>
                      <a:pt x="130" y="133"/>
                    </a:moveTo>
                    <a:lnTo>
                      <a:pt x="130" y="133"/>
                    </a:lnTo>
                    <a:cubicBezTo>
                      <a:pt x="131" y="135"/>
                      <a:pt x="131" y="137"/>
                      <a:pt x="133" y="139"/>
                    </a:cubicBezTo>
                    <a:cubicBezTo>
                      <a:pt x="133" y="139"/>
                      <a:pt x="133" y="139"/>
                      <a:pt x="133" y="140"/>
                    </a:cubicBezTo>
                    <a:lnTo>
                      <a:pt x="133" y="140"/>
                    </a:lnTo>
                    <a:cubicBezTo>
                      <a:pt x="131" y="139"/>
                      <a:pt x="129" y="137"/>
                      <a:pt x="127" y="136"/>
                    </a:cubicBezTo>
                    <a:lnTo>
                      <a:pt x="127" y="136"/>
                    </a:lnTo>
                    <a:lnTo>
                      <a:pt x="130" y="133"/>
                    </a:lnTo>
                    <a:close/>
                    <a:moveTo>
                      <a:pt x="126" y="0"/>
                    </a:moveTo>
                    <a:cubicBezTo>
                      <a:pt x="106" y="0"/>
                      <a:pt x="93" y="7"/>
                      <a:pt x="73" y="13"/>
                    </a:cubicBezTo>
                    <a:cubicBezTo>
                      <a:pt x="66" y="20"/>
                      <a:pt x="60" y="26"/>
                      <a:pt x="53" y="33"/>
                    </a:cubicBezTo>
                    <a:lnTo>
                      <a:pt x="40" y="40"/>
                    </a:lnTo>
                    <a:cubicBezTo>
                      <a:pt x="27" y="59"/>
                      <a:pt x="20" y="73"/>
                      <a:pt x="14" y="92"/>
                    </a:cubicBezTo>
                    <a:cubicBezTo>
                      <a:pt x="7" y="106"/>
                      <a:pt x="7" y="119"/>
                      <a:pt x="0" y="132"/>
                    </a:cubicBezTo>
                    <a:cubicBezTo>
                      <a:pt x="0" y="152"/>
                      <a:pt x="0" y="165"/>
                      <a:pt x="7" y="178"/>
                    </a:cubicBezTo>
                    <a:cubicBezTo>
                      <a:pt x="7" y="198"/>
                      <a:pt x="20" y="218"/>
                      <a:pt x="33" y="225"/>
                    </a:cubicBezTo>
                    <a:cubicBezTo>
                      <a:pt x="45" y="232"/>
                      <a:pt x="57" y="235"/>
                      <a:pt x="67" y="235"/>
                    </a:cubicBezTo>
                    <a:cubicBezTo>
                      <a:pt x="74" y="235"/>
                      <a:pt x="81" y="234"/>
                      <a:pt x="86" y="231"/>
                    </a:cubicBezTo>
                    <a:lnTo>
                      <a:pt x="86" y="231"/>
                    </a:lnTo>
                    <a:lnTo>
                      <a:pt x="73" y="238"/>
                    </a:lnTo>
                    <a:cubicBezTo>
                      <a:pt x="100" y="238"/>
                      <a:pt x="133" y="225"/>
                      <a:pt x="146" y="198"/>
                    </a:cubicBezTo>
                    <a:cubicBezTo>
                      <a:pt x="150" y="185"/>
                      <a:pt x="152" y="172"/>
                      <a:pt x="148" y="161"/>
                    </a:cubicBezTo>
                    <a:lnTo>
                      <a:pt x="148" y="161"/>
                    </a:lnTo>
                    <a:cubicBezTo>
                      <a:pt x="161" y="173"/>
                      <a:pt x="173" y="178"/>
                      <a:pt x="192" y="178"/>
                    </a:cubicBezTo>
                    <a:cubicBezTo>
                      <a:pt x="205" y="178"/>
                      <a:pt x="225" y="172"/>
                      <a:pt x="238" y="159"/>
                    </a:cubicBezTo>
                    <a:cubicBezTo>
                      <a:pt x="251" y="145"/>
                      <a:pt x="258" y="132"/>
                      <a:pt x="258" y="112"/>
                    </a:cubicBezTo>
                    <a:cubicBezTo>
                      <a:pt x="258" y="92"/>
                      <a:pt x="251" y="73"/>
                      <a:pt x="238" y="59"/>
                    </a:cubicBezTo>
                    <a:cubicBezTo>
                      <a:pt x="232" y="40"/>
                      <a:pt x="218" y="33"/>
                      <a:pt x="205" y="20"/>
                    </a:cubicBezTo>
                    <a:lnTo>
                      <a:pt x="192" y="13"/>
                    </a:lnTo>
                    <a:cubicBezTo>
                      <a:pt x="185" y="13"/>
                      <a:pt x="172" y="7"/>
                      <a:pt x="166" y="7"/>
                    </a:cubicBezTo>
                    <a:cubicBezTo>
                      <a:pt x="159" y="0"/>
                      <a:pt x="146" y="0"/>
                      <a:pt x="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38"/>
              <p:cNvSpPr/>
              <p:nvPr/>
            </p:nvSpPr>
            <p:spPr>
              <a:xfrm>
                <a:off x="4185838" y="2093837"/>
                <a:ext cx="10996" cy="7815"/>
              </a:xfrm>
              <a:custGeom>
                <a:rect b="b" l="l" r="r" t="t"/>
                <a:pathLst>
                  <a:path extrusionOk="0" h="226" w="318">
                    <a:moveTo>
                      <a:pt x="212" y="73"/>
                    </a:moveTo>
                    <a:lnTo>
                      <a:pt x="212" y="73"/>
                    </a:lnTo>
                    <a:cubicBezTo>
                      <a:pt x="210" y="75"/>
                      <a:pt x="207" y="75"/>
                      <a:pt x="205" y="76"/>
                    </a:cubicBezTo>
                    <a:lnTo>
                      <a:pt x="205" y="76"/>
                    </a:lnTo>
                    <a:cubicBezTo>
                      <a:pt x="205" y="76"/>
                      <a:pt x="205" y="76"/>
                      <a:pt x="205" y="76"/>
                    </a:cubicBezTo>
                    <a:lnTo>
                      <a:pt x="205" y="76"/>
                    </a:lnTo>
                    <a:lnTo>
                      <a:pt x="212" y="73"/>
                    </a:lnTo>
                    <a:close/>
                    <a:moveTo>
                      <a:pt x="92" y="140"/>
                    </a:moveTo>
                    <a:lnTo>
                      <a:pt x="73" y="146"/>
                    </a:lnTo>
                    <a:cubicBezTo>
                      <a:pt x="78" y="141"/>
                      <a:pt x="86" y="140"/>
                      <a:pt x="92" y="140"/>
                    </a:cubicBezTo>
                    <a:close/>
                    <a:moveTo>
                      <a:pt x="93" y="1"/>
                    </a:moveTo>
                    <a:cubicBezTo>
                      <a:pt x="80" y="7"/>
                      <a:pt x="67" y="7"/>
                      <a:pt x="53" y="14"/>
                    </a:cubicBezTo>
                    <a:cubicBezTo>
                      <a:pt x="40" y="14"/>
                      <a:pt x="27" y="21"/>
                      <a:pt x="20" y="34"/>
                    </a:cubicBezTo>
                    <a:cubicBezTo>
                      <a:pt x="7" y="47"/>
                      <a:pt x="0" y="60"/>
                      <a:pt x="0" y="73"/>
                    </a:cubicBezTo>
                    <a:cubicBezTo>
                      <a:pt x="7" y="106"/>
                      <a:pt x="7" y="133"/>
                      <a:pt x="7" y="166"/>
                    </a:cubicBezTo>
                    <a:cubicBezTo>
                      <a:pt x="7" y="179"/>
                      <a:pt x="14" y="199"/>
                      <a:pt x="27" y="205"/>
                    </a:cubicBezTo>
                    <a:cubicBezTo>
                      <a:pt x="33" y="219"/>
                      <a:pt x="53" y="225"/>
                      <a:pt x="67" y="225"/>
                    </a:cubicBezTo>
                    <a:cubicBezTo>
                      <a:pt x="80" y="225"/>
                      <a:pt x="100" y="219"/>
                      <a:pt x="106" y="205"/>
                    </a:cubicBezTo>
                    <a:cubicBezTo>
                      <a:pt x="110" y="202"/>
                      <a:pt x="113" y="199"/>
                      <a:pt x="115" y="196"/>
                    </a:cubicBezTo>
                    <a:lnTo>
                      <a:pt x="115" y="196"/>
                    </a:lnTo>
                    <a:cubicBezTo>
                      <a:pt x="123" y="207"/>
                      <a:pt x="140" y="212"/>
                      <a:pt x="152" y="212"/>
                    </a:cubicBezTo>
                    <a:lnTo>
                      <a:pt x="166" y="219"/>
                    </a:lnTo>
                    <a:cubicBezTo>
                      <a:pt x="175" y="222"/>
                      <a:pt x="184" y="224"/>
                      <a:pt x="191" y="224"/>
                    </a:cubicBezTo>
                    <a:cubicBezTo>
                      <a:pt x="199" y="224"/>
                      <a:pt x="205" y="222"/>
                      <a:pt x="212" y="219"/>
                    </a:cubicBezTo>
                    <a:cubicBezTo>
                      <a:pt x="238" y="219"/>
                      <a:pt x="258" y="205"/>
                      <a:pt x="278" y="192"/>
                    </a:cubicBezTo>
                    <a:cubicBezTo>
                      <a:pt x="298" y="179"/>
                      <a:pt x="311" y="166"/>
                      <a:pt x="311" y="139"/>
                    </a:cubicBezTo>
                    <a:cubicBezTo>
                      <a:pt x="317" y="120"/>
                      <a:pt x="311" y="100"/>
                      <a:pt x="291" y="87"/>
                    </a:cubicBezTo>
                    <a:cubicBezTo>
                      <a:pt x="265" y="54"/>
                      <a:pt x="225" y="27"/>
                      <a:pt x="185" y="14"/>
                    </a:cubicBezTo>
                    <a:cubicBezTo>
                      <a:pt x="159" y="7"/>
                      <a:pt x="13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38"/>
              <p:cNvSpPr/>
              <p:nvPr/>
            </p:nvSpPr>
            <p:spPr>
              <a:xfrm>
                <a:off x="4141786" y="2201823"/>
                <a:ext cx="12137" cy="11480"/>
              </a:xfrm>
              <a:custGeom>
                <a:rect b="b" l="l" r="r" t="t"/>
                <a:pathLst>
                  <a:path extrusionOk="0" h="332" w="351">
                    <a:moveTo>
                      <a:pt x="197" y="169"/>
                    </a:moveTo>
                    <a:lnTo>
                      <a:pt x="197" y="169"/>
                    </a:lnTo>
                    <a:cubicBezTo>
                      <a:pt x="197" y="170"/>
                      <a:pt x="196" y="172"/>
                      <a:pt x="196" y="174"/>
                    </a:cubicBezTo>
                    <a:lnTo>
                      <a:pt x="196" y="174"/>
                    </a:lnTo>
                    <a:lnTo>
                      <a:pt x="197" y="169"/>
                    </a:lnTo>
                    <a:close/>
                    <a:moveTo>
                      <a:pt x="139" y="173"/>
                    </a:moveTo>
                    <a:lnTo>
                      <a:pt x="143" y="175"/>
                    </a:lnTo>
                    <a:lnTo>
                      <a:pt x="144" y="177"/>
                    </a:lnTo>
                    <a:lnTo>
                      <a:pt x="144" y="177"/>
                    </a:lnTo>
                    <a:cubicBezTo>
                      <a:pt x="142" y="176"/>
                      <a:pt x="141" y="174"/>
                      <a:pt x="139" y="173"/>
                    </a:cubicBezTo>
                    <a:close/>
                    <a:moveTo>
                      <a:pt x="205" y="166"/>
                    </a:moveTo>
                    <a:lnTo>
                      <a:pt x="198" y="176"/>
                    </a:lnTo>
                    <a:lnTo>
                      <a:pt x="198" y="176"/>
                    </a:lnTo>
                    <a:cubicBezTo>
                      <a:pt x="196" y="177"/>
                      <a:pt x="195" y="178"/>
                      <a:pt x="194" y="179"/>
                    </a:cubicBezTo>
                    <a:lnTo>
                      <a:pt x="194" y="179"/>
                    </a:lnTo>
                    <a:lnTo>
                      <a:pt x="195" y="176"/>
                    </a:lnTo>
                    <a:lnTo>
                      <a:pt x="205" y="166"/>
                    </a:lnTo>
                    <a:close/>
                    <a:moveTo>
                      <a:pt x="165" y="105"/>
                    </a:moveTo>
                    <a:lnTo>
                      <a:pt x="165" y="107"/>
                    </a:lnTo>
                    <a:cubicBezTo>
                      <a:pt x="170" y="117"/>
                      <a:pt x="179" y="123"/>
                      <a:pt x="189" y="131"/>
                    </a:cubicBezTo>
                    <a:lnTo>
                      <a:pt x="189" y="131"/>
                    </a:lnTo>
                    <a:cubicBezTo>
                      <a:pt x="191" y="133"/>
                      <a:pt x="192" y="136"/>
                      <a:pt x="193" y="138"/>
                    </a:cubicBezTo>
                    <a:lnTo>
                      <a:pt x="193" y="138"/>
                    </a:lnTo>
                    <a:lnTo>
                      <a:pt x="192" y="134"/>
                    </a:lnTo>
                    <a:lnTo>
                      <a:pt x="192" y="134"/>
                    </a:lnTo>
                    <a:cubicBezTo>
                      <a:pt x="192" y="134"/>
                      <a:pt x="192" y="134"/>
                      <a:pt x="192" y="134"/>
                    </a:cubicBezTo>
                    <a:lnTo>
                      <a:pt x="192" y="134"/>
                    </a:lnTo>
                    <a:cubicBezTo>
                      <a:pt x="194" y="138"/>
                      <a:pt x="195" y="141"/>
                      <a:pt x="196" y="145"/>
                    </a:cubicBezTo>
                    <a:lnTo>
                      <a:pt x="196" y="145"/>
                    </a:lnTo>
                    <a:cubicBezTo>
                      <a:pt x="195" y="142"/>
                      <a:pt x="194" y="140"/>
                      <a:pt x="193" y="138"/>
                    </a:cubicBezTo>
                    <a:lnTo>
                      <a:pt x="193" y="138"/>
                    </a:lnTo>
                    <a:lnTo>
                      <a:pt x="198" y="151"/>
                    </a:lnTo>
                    <a:lnTo>
                      <a:pt x="198" y="151"/>
                    </a:lnTo>
                    <a:cubicBezTo>
                      <a:pt x="197" y="149"/>
                      <a:pt x="197" y="147"/>
                      <a:pt x="196" y="145"/>
                    </a:cubicBezTo>
                    <a:lnTo>
                      <a:pt x="196" y="145"/>
                    </a:lnTo>
                    <a:cubicBezTo>
                      <a:pt x="197" y="148"/>
                      <a:pt x="198" y="151"/>
                      <a:pt x="198" y="153"/>
                    </a:cubicBezTo>
                    <a:lnTo>
                      <a:pt x="198" y="151"/>
                    </a:lnTo>
                    <a:lnTo>
                      <a:pt x="198" y="151"/>
                    </a:lnTo>
                    <a:cubicBezTo>
                      <a:pt x="198" y="154"/>
                      <a:pt x="198" y="156"/>
                      <a:pt x="198" y="159"/>
                    </a:cubicBezTo>
                    <a:lnTo>
                      <a:pt x="198" y="159"/>
                    </a:lnTo>
                    <a:cubicBezTo>
                      <a:pt x="198" y="162"/>
                      <a:pt x="198" y="165"/>
                      <a:pt x="198" y="167"/>
                    </a:cubicBezTo>
                    <a:lnTo>
                      <a:pt x="198" y="167"/>
                    </a:lnTo>
                    <a:lnTo>
                      <a:pt x="189" y="180"/>
                    </a:lnTo>
                    <a:lnTo>
                      <a:pt x="189" y="180"/>
                    </a:lnTo>
                    <a:cubicBezTo>
                      <a:pt x="183" y="181"/>
                      <a:pt x="178" y="186"/>
                      <a:pt x="172" y="186"/>
                    </a:cubicBezTo>
                    <a:cubicBezTo>
                      <a:pt x="167" y="186"/>
                      <a:pt x="157" y="182"/>
                      <a:pt x="150" y="180"/>
                    </a:cubicBezTo>
                    <a:lnTo>
                      <a:pt x="150" y="180"/>
                    </a:lnTo>
                    <a:cubicBezTo>
                      <a:pt x="148" y="179"/>
                      <a:pt x="146" y="178"/>
                      <a:pt x="145" y="177"/>
                    </a:cubicBezTo>
                    <a:lnTo>
                      <a:pt x="145" y="177"/>
                    </a:lnTo>
                    <a:lnTo>
                      <a:pt x="144" y="175"/>
                    </a:lnTo>
                    <a:lnTo>
                      <a:pt x="144" y="175"/>
                    </a:lnTo>
                    <a:lnTo>
                      <a:pt x="152" y="179"/>
                    </a:lnTo>
                    <a:lnTo>
                      <a:pt x="152" y="179"/>
                    </a:lnTo>
                    <a:lnTo>
                      <a:pt x="142" y="169"/>
                    </a:lnTo>
                    <a:lnTo>
                      <a:pt x="142" y="169"/>
                    </a:lnTo>
                    <a:lnTo>
                      <a:pt x="139" y="159"/>
                    </a:lnTo>
                    <a:lnTo>
                      <a:pt x="139" y="159"/>
                    </a:lnTo>
                    <a:cubicBezTo>
                      <a:pt x="139" y="148"/>
                      <a:pt x="139" y="139"/>
                      <a:pt x="141" y="130"/>
                    </a:cubicBezTo>
                    <a:lnTo>
                      <a:pt x="141" y="130"/>
                    </a:lnTo>
                    <a:cubicBezTo>
                      <a:pt x="147" y="125"/>
                      <a:pt x="153" y="119"/>
                      <a:pt x="159" y="113"/>
                    </a:cubicBezTo>
                    <a:lnTo>
                      <a:pt x="159" y="113"/>
                    </a:lnTo>
                    <a:lnTo>
                      <a:pt x="145" y="120"/>
                    </a:lnTo>
                    <a:lnTo>
                      <a:pt x="165" y="107"/>
                    </a:lnTo>
                    <a:lnTo>
                      <a:pt x="152" y="113"/>
                    </a:lnTo>
                    <a:lnTo>
                      <a:pt x="165" y="105"/>
                    </a:lnTo>
                    <a:close/>
                    <a:moveTo>
                      <a:pt x="188" y="181"/>
                    </a:moveTo>
                    <a:lnTo>
                      <a:pt x="187" y="183"/>
                    </a:lnTo>
                    <a:lnTo>
                      <a:pt x="187" y="183"/>
                    </a:lnTo>
                    <a:cubicBezTo>
                      <a:pt x="184" y="185"/>
                      <a:pt x="181" y="186"/>
                      <a:pt x="178" y="186"/>
                    </a:cubicBezTo>
                    <a:lnTo>
                      <a:pt x="188" y="181"/>
                    </a:lnTo>
                    <a:close/>
                    <a:moveTo>
                      <a:pt x="197" y="178"/>
                    </a:moveTo>
                    <a:lnTo>
                      <a:pt x="192" y="186"/>
                    </a:lnTo>
                    <a:lnTo>
                      <a:pt x="193" y="180"/>
                    </a:lnTo>
                    <a:lnTo>
                      <a:pt x="197" y="178"/>
                    </a:lnTo>
                    <a:close/>
                    <a:moveTo>
                      <a:pt x="251" y="1"/>
                    </a:moveTo>
                    <a:cubicBezTo>
                      <a:pt x="231" y="1"/>
                      <a:pt x="211" y="1"/>
                      <a:pt x="192" y="8"/>
                    </a:cubicBezTo>
                    <a:cubicBezTo>
                      <a:pt x="190" y="9"/>
                      <a:pt x="188" y="10"/>
                      <a:pt x="186" y="11"/>
                    </a:cubicBezTo>
                    <a:lnTo>
                      <a:pt x="186" y="11"/>
                    </a:lnTo>
                    <a:cubicBezTo>
                      <a:pt x="180" y="9"/>
                      <a:pt x="173" y="8"/>
                      <a:pt x="165" y="8"/>
                    </a:cubicBezTo>
                    <a:cubicBezTo>
                      <a:pt x="99" y="8"/>
                      <a:pt x="33" y="54"/>
                      <a:pt x="13" y="120"/>
                    </a:cubicBezTo>
                    <a:cubicBezTo>
                      <a:pt x="7" y="146"/>
                      <a:pt x="0" y="186"/>
                      <a:pt x="13" y="219"/>
                    </a:cubicBezTo>
                    <a:cubicBezTo>
                      <a:pt x="27" y="252"/>
                      <a:pt x="46" y="278"/>
                      <a:pt x="79" y="305"/>
                    </a:cubicBezTo>
                    <a:cubicBezTo>
                      <a:pt x="106" y="318"/>
                      <a:pt x="139" y="331"/>
                      <a:pt x="172" y="331"/>
                    </a:cubicBezTo>
                    <a:cubicBezTo>
                      <a:pt x="205" y="331"/>
                      <a:pt x="244" y="325"/>
                      <a:pt x="271" y="311"/>
                    </a:cubicBezTo>
                    <a:cubicBezTo>
                      <a:pt x="304" y="292"/>
                      <a:pt x="324" y="258"/>
                      <a:pt x="337" y="219"/>
                    </a:cubicBezTo>
                    <a:cubicBezTo>
                      <a:pt x="350" y="186"/>
                      <a:pt x="350" y="153"/>
                      <a:pt x="343" y="120"/>
                    </a:cubicBezTo>
                    <a:cubicBezTo>
                      <a:pt x="337" y="100"/>
                      <a:pt x="330" y="87"/>
                      <a:pt x="324" y="74"/>
                    </a:cubicBezTo>
                    <a:cubicBezTo>
                      <a:pt x="317" y="54"/>
                      <a:pt x="304" y="41"/>
                      <a:pt x="291" y="27"/>
                    </a:cubicBezTo>
                    <a:cubicBezTo>
                      <a:pt x="277" y="21"/>
                      <a:pt x="264" y="8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38"/>
              <p:cNvSpPr/>
              <p:nvPr/>
            </p:nvSpPr>
            <p:spPr>
              <a:xfrm>
                <a:off x="4155237" y="2196048"/>
                <a:ext cx="15560" cy="11826"/>
              </a:xfrm>
              <a:custGeom>
                <a:rect b="b" l="l" r="r" t="t"/>
                <a:pathLst>
                  <a:path extrusionOk="0" h="342" w="450">
                    <a:moveTo>
                      <a:pt x="299" y="148"/>
                    </a:moveTo>
                    <a:cubicBezTo>
                      <a:pt x="301" y="149"/>
                      <a:pt x="302" y="150"/>
                      <a:pt x="302" y="150"/>
                    </a:cubicBezTo>
                    <a:cubicBezTo>
                      <a:pt x="303" y="150"/>
                      <a:pt x="301" y="148"/>
                      <a:pt x="299" y="148"/>
                    </a:cubicBezTo>
                    <a:close/>
                    <a:moveTo>
                      <a:pt x="298" y="148"/>
                    </a:moveTo>
                    <a:cubicBezTo>
                      <a:pt x="298" y="148"/>
                      <a:pt x="298" y="148"/>
                      <a:pt x="298" y="148"/>
                    </a:cubicBezTo>
                    <a:lnTo>
                      <a:pt x="298" y="148"/>
                    </a:lnTo>
                    <a:cubicBezTo>
                      <a:pt x="298" y="148"/>
                      <a:pt x="299" y="148"/>
                      <a:pt x="299" y="148"/>
                    </a:cubicBezTo>
                    <a:lnTo>
                      <a:pt x="299" y="148"/>
                    </a:lnTo>
                    <a:cubicBezTo>
                      <a:pt x="299" y="148"/>
                      <a:pt x="299" y="148"/>
                      <a:pt x="299" y="148"/>
                    </a:cubicBezTo>
                    <a:lnTo>
                      <a:pt x="299" y="148"/>
                    </a:lnTo>
                    <a:cubicBezTo>
                      <a:pt x="303" y="149"/>
                      <a:pt x="306" y="151"/>
                      <a:pt x="305" y="151"/>
                    </a:cubicBezTo>
                    <a:cubicBezTo>
                      <a:pt x="304" y="151"/>
                      <a:pt x="302" y="150"/>
                      <a:pt x="298" y="148"/>
                    </a:cubicBezTo>
                    <a:close/>
                    <a:moveTo>
                      <a:pt x="230" y="133"/>
                    </a:moveTo>
                    <a:cubicBezTo>
                      <a:pt x="239" y="135"/>
                      <a:pt x="249" y="137"/>
                      <a:pt x="261" y="140"/>
                    </a:cubicBezTo>
                    <a:lnTo>
                      <a:pt x="261" y="140"/>
                    </a:lnTo>
                    <a:lnTo>
                      <a:pt x="258" y="142"/>
                    </a:lnTo>
                    <a:cubicBezTo>
                      <a:pt x="245" y="148"/>
                      <a:pt x="238" y="155"/>
                      <a:pt x="225" y="161"/>
                    </a:cubicBezTo>
                    <a:lnTo>
                      <a:pt x="212" y="168"/>
                    </a:lnTo>
                    <a:cubicBezTo>
                      <a:pt x="199" y="175"/>
                      <a:pt x="186" y="181"/>
                      <a:pt x="172" y="181"/>
                    </a:cubicBezTo>
                    <a:lnTo>
                      <a:pt x="172" y="181"/>
                    </a:lnTo>
                    <a:cubicBezTo>
                      <a:pt x="180" y="174"/>
                      <a:pt x="189" y="166"/>
                      <a:pt x="199" y="161"/>
                    </a:cubicBezTo>
                    <a:cubicBezTo>
                      <a:pt x="208" y="152"/>
                      <a:pt x="219" y="142"/>
                      <a:pt x="230" y="133"/>
                    </a:cubicBezTo>
                    <a:close/>
                    <a:moveTo>
                      <a:pt x="162" y="186"/>
                    </a:moveTo>
                    <a:lnTo>
                      <a:pt x="159" y="188"/>
                    </a:lnTo>
                    <a:lnTo>
                      <a:pt x="158" y="187"/>
                    </a:lnTo>
                    <a:lnTo>
                      <a:pt x="158" y="187"/>
                    </a:lnTo>
                    <a:cubicBezTo>
                      <a:pt x="159" y="187"/>
                      <a:pt x="160" y="187"/>
                      <a:pt x="162" y="186"/>
                    </a:cubicBezTo>
                    <a:close/>
                    <a:moveTo>
                      <a:pt x="171" y="185"/>
                    </a:moveTo>
                    <a:cubicBezTo>
                      <a:pt x="173" y="185"/>
                      <a:pt x="172" y="186"/>
                      <a:pt x="166" y="188"/>
                    </a:cubicBezTo>
                    <a:cubicBezTo>
                      <a:pt x="167" y="187"/>
                      <a:pt x="167" y="186"/>
                      <a:pt x="168" y="185"/>
                    </a:cubicBezTo>
                    <a:lnTo>
                      <a:pt x="168" y="185"/>
                    </a:lnTo>
                    <a:cubicBezTo>
                      <a:pt x="170" y="185"/>
                      <a:pt x="171" y="185"/>
                      <a:pt x="171" y="185"/>
                    </a:cubicBezTo>
                    <a:close/>
                    <a:moveTo>
                      <a:pt x="303" y="0"/>
                    </a:moveTo>
                    <a:cubicBezTo>
                      <a:pt x="294" y="0"/>
                      <a:pt x="286" y="1"/>
                      <a:pt x="278" y="3"/>
                    </a:cubicBezTo>
                    <a:cubicBezTo>
                      <a:pt x="252" y="10"/>
                      <a:pt x="225" y="16"/>
                      <a:pt x="205" y="36"/>
                    </a:cubicBezTo>
                    <a:cubicBezTo>
                      <a:pt x="203" y="39"/>
                      <a:pt x="200" y="42"/>
                      <a:pt x="198" y="45"/>
                    </a:cubicBezTo>
                    <a:lnTo>
                      <a:pt x="198" y="45"/>
                    </a:lnTo>
                    <a:cubicBezTo>
                      <a:pt x="172" y="57"/>
                      <a:pt x="146" y="72"/>
                      <a:pt x="120" y="82"/>
                    </a:cubicBezTo>
                    <a:cubicBezTo>
                      <a:pt x="93" y="95"/>
                      <a:pt x="67" y="115"/>
                      <a:pt x="40" y="135"/>
                    </a:cubicBezTo>
                    <a:cubicBezTo>
                      <a:pt x="14" y="168"/>
                      <a:pt x="1" y="208"/>
                      <a:pt x="14" y="254"/>
                    </a:cubicBezTo>
                    <a:cubicBezTo>
                      <a:pt x="27" y="293"/>
                      <a:pt x="60" y="320"/>
                      <a:pt x="100" y="333"/>
                    </a:cubicBezTo>
                    <a:cubicBezTo>
                      <a:pt x="118" y="339"/>
                      <a:pt x="138" y="341"/>
                      <a:pt x="157" y="341"/>
                    </a:cubicBezTo>
                    <a:cubicBezTo>
                      <a:pt x="206" y="341"/>
                      <a:pt x="257" y="326"/>
                      <a:pt x="304" y="307"/>
                    </a:cubicBezTo>
                    <a:cubicBezTo>
                      <a:pt x="370" y="274"/>
                      <a:pt x="450" y="214"/>
                      <a:pt x="450" y="135"/>
                    </a:cubicBezTo>
                    <a:cubicBezTo>
                      <a:pt x="450" y="82"/>
                      <a:pt x="410" y="36"/>
                      <a:pt x="364" y="10"/>
                    </a:cubicBezTo>
                    <a:cubicBezTo>
                      <a:pt x="345" y="5"/>
                      <a:pt x="323" y="0"/>
                      <a:pt x="3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38"/>
              <p:cNvSpPr/>
              <p:nvPr/>
            </p:nvSpPr>
            <p:spPr>
              <a:xfrm>
                <a:off x="4173286" y="2189029"/>
                <a:ext cx="12586" cy="11653"/>
              </a:xfrm>
              <a:custGeom>
                <a:rect b="b" l="l" r="r" t="t"/>
                <a:pathLst>
                  <a:path extrusionOk="0" h="337" w="364">
                    <a:moveTo>
                      <a:pt x="198" y="173"/>
                    </a:moveTo>
                    <a:cubicBezTo>
                      <a:pt x="197" y="174"/>
                      <a:pt x="195" y="176"/>
                      <a:pt x="194" y="177"/>
                    </a:cubicBezTo>
                    <a:lnTo>
                      <a:pt x="194" y="177"/>
                    </a:lnTo>
                    <a:lnTo>
                      <a:pt x="194" y="176"/>
                    </a:lnTo>
                    <a:lnTo>
                      <a:pt x="198" y="173"/>
                    </a:lnTo>
                    <a:close/>
                    <a:moveTo>
                      <a:pt x="193" y="176"/>
                    </a:moveTo>
                    <a:lnTo>
                      <a:pt x="193" y="176"/>
                    </a:lnTo>
                    <a:cubicBezTo>
                      <a:pt x="193" y="176"/>
                      <a:pt x="193" y="177"/>
                      <a:pt x="193" y="177"/>
                    </a:cubicBezTo>
                    <a:lnTo>
                      <a:pt x="193" y="177"/>
                    </a:lnTo>
                    <a:cubicBezTo>
                      <a:pt x="192" y="178"/>
                      <a:pt x="191" y="178"/>
                      <a:pt x="190" y="179"/>
                    </a:cubicBezTo>
                    <a:lnTo>
                      <a:pt x="190" y="179"/>
                    </a:lnTo>
                    <a:lnTo>
                      <a:pt x="193" y="176"/>
                    </a:lnTo>
                    <a:close/>
                    <a:moveTo>
                      <a:pt x="168" y="1"/>
                    </a:moveTo>
                    <a:cubicBezTo>
                      <a:pt x="160" y="1"/>
                      <a:pt x="153" y="3"/>
                      <a:pt x="146" y="8"/>
                    </a:cubicBezTo>
                    <a:cubicBezTo>
                      <a:pt x="99" y="34"/>
                      <a:pt x="53" y="67"/>
                      <a:pt x="27" y="113"/>
                    </a:cubicBezTo>
                    <a:cubicBezTo>
                      <a:pt x="0" y="166"/>
                      <a:pt x="0" y="246"/>
                      <a:pt x="47" y="292"/>
                    </a:cubicBezTo>
                    <a:cubicBezTo>
                      <a:pt x="73" y="305"/>
                      <a:pt x="93" y="318"/>
                      <a:pt x="119" y="331"/>
                    </a:cubicBezTo>
                    <a:cubicBezTo>
                      <a:pt x="136" y="335"/>
                      <a:pt x="151" y="336"/>
                      <a:pt x="165" y="336"/>
                    </a:cubicBezTo>
                    <a:cubicBezTo>
                      <a:pt x="179" y="336"/>
                      <a:pt x="192" y="335"/>
                      <a:pt x="205" y="331"/>
                    </a:cubicBezTo>
                    <a:cubicBezTo>
                      <a:pt x="264" y="325"/>
                      <a:pt x="311" y="285"/>
                      <a:pt x="337" y="239"/>
                    </a:cubicBezTo>
                    <a:cubicBezTo>
                      <a:pt x="357" y="206"/>
                      <a:pt x="363" y="173"/>
                      <a:pt x="363" y="133"/>
                    </a:cubicBezTo>
                    <a:cubicBezTo>
                      <a:pt x="363" y="127"/>
                      <a:pt x="363" y="113"/>
                      <a:pt x="363" y="100"/>
                    </a:cubicBezTo>
                    <a:cubicBezTo>
                      <a:pt x="363" y="80"/>
                      <a:pt x="363" y="47"/>
                      <a:pt x="350" y="34"/>
                    </a:cubicBezTo>
                    <a:cubicBezTo>
                      <a:pt x="337" y="14"/>
                      <a:pt x="317" y="1"/>
                      <a:pt x="291" y="1"/>
                    </a:cubicBezTo>
                    <a:cubicBezTo>
                      <a:pt x="271" y="1"/>
                      <a:pt x="245" y="14"/>
                      <a:pt x="231" y="34"/>
                    </a:cubicBezTo>
                    <a:cubicBezTo>
                      <a:pt x="225" y="47"/>
                      <a:pt x="225" y="61"/>
                      <a:pt x="225" y="74"/>
                    </a:cubicBezTo>
                    <a:lnTo>
                      <a:pt x="225" y="87"/>
                    </a:lnTo>
                    <a:cubicBezTo>
                      <a:pt x="225" y="94"/>
                      <a:pt x="218" y="107"/>
                      <a:pt x="218" y="113"/>
                    </a:cubicBezTo>
                    <a:lnTo>
                      <a:pt x="218" y="113"/>
                    </a:lnTo>
                    <a:cubicBezTo>
                      <a:pt x="216" y="120"/>
                      <a:pt x="214" y="127"/>
                      <a:pt x="212" y="133"/>
                    </a:cubicBezTo>
                    <a:lnTo>
                      <a:pt x="212" y="133"/>
                    </a:lnTo>
                    <a:cubicBezTo>
                      <a:pt x="207" y="143"/>
                      <a:pt x="202" y="156"/>
                      <a:pt x="197" y="167"/>
                    </a:cubicBezTo>
                    <a:lnTo>
                      <a:pt x="197" y="167"/>
                    </a:lnTo>
                    <a:cubicBezTo>
                      <a:pt x="193" y="172"/>
                      <a:pt x="188" y="177"/>
                      <a:pt x="184" y="181"/>
                    </a:cubicBezTo>
                    <a:lnTo>
                      <a:pt x="184" y="181"/>
                    </a:lnTo>
                    <a:cubicBezTo>
                      <a:pt x="183" y="181"/>
                      <a:pt x="183" y="181"/>
                      <a:pt x="183" y="181"/>
                    </a:cubicBezTo>
                    <a:lnTo>
                      <a:pt x="183" y="181"/>
                    </a:lnTo>
                    <a:cubicBezTo>
                      <a:pt x="178" y="183"/>
                      <a:pt x="172" y="185"/>
                      <a:pt x="166" y="186"/>
                    </a:cubicBezTo>
                    <a:lnTo>
                      <a:pt x="166" y="186"/>
                    </a:lnTo>
                    <a:cubicBezTo>
                      <a:pt x="161" y="185"/>
                      <a:pt x="158" y="183"/>
                      <a:pt x="155" y="182"/>
                    </a:cubicBezTo>
                    <a:lnTo>
                      <a:pt x="155" y="182"/>
                    </a:lnTo>
                    <a:lnTo>
                      <a:pt x="142" y="170"/>
                    </a:lnTo>
                    <a:lnTo>
                      <a:pt x="142" y="168"/>
                    </a:lnTo>
                    <a:lnTo>
                      <a:pt x="142" y="168"/>
                    </a:lnTo>
                    <a:lnTo>
                      <a:pt x="146" y="160"/>
                    </a:lnTo>
                    <a:lnTo>
                      <a:pt x="146" y="153"/>
                    </a:lnTo>
                    <a:cubicBezTo>
                      <a:pt x="146" y="146"/>
                      <a:pt x="152" y="133"/>
                      <a:pt x="159" y="127"/>
                    </a:cubicBezTo>
                    <a:lnTo>
                      <a:pt x="165" y="120"/>
                    </a:lnTo>
                    <a:lnTo>
                      <a:pt x="172" y="107"/>
                    </a:lnTo>
                    <a:cubicBezTo>
                      <a:pt x="185" y="94"/>
                      <a:pt x="192" y="87"/>
                      <a:pt x="198" y="80"/>
                    </a:cubicBezTo>
                    <a:cubicBezTo>
                      <a:pt x="218" y="61"/>
                      <a:pt x="218" y="34"/>
                      <a:pt x="205" y="21"/>
                    </a:cubicBezTo>
                    <a:cubicBezTo>
                      <a:pt x="196" y="8"/>
                      <a:pt x="182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38"/>
              <p:cNvSpPr/>
              <p:nvPr/>
            </p:nvSpPr>
            <p:spPr>
              <a:xfrm>
                <a:off x="4189019" y="2178448"/>
                <a:ext cx="15110" cy="14073"/>
              </a:xfrm>
              <a:custGeom>
                <a:rect b="b" l="l" r="r" t="t"/>
                <a:pathLst>
                  <a:path extrusionOk="0" h="407" w="437">
                    <a:moveTo>
                      <a:pt x="219" y="228"/>
                    </a:moveTo>
                    <a:cubicBezTo>
                      <a:pt x="210" y="232"/>
                      <a:pt x="210" y="234"/>
                      <a:pt x="213" y="234"/>
                    </a:cubicBezTo>
                    <a:lnTo>
                      <a:pt x="213" y="234"/>
                    </a:lnTo>
                    <a:lnTo>
                      <a:pt x="219" y="228"/>
                    </a:lnTo>
                    <a:close/>
                    <a:moveTo>
                      <a:pt x="128" y="247"/>
                    </a:moveTo>
                    <a:cubicBezTo>
                      <a:pt x="128" y="247"/>
                      <a:pt x="128" y="248"/>
                      <a:pt x="128" y="248"/>
                    </a:cubicBezTo>
                    <a:lnTo>
                      <a:pt x="128" y="248"/>
                    </a:lnTo>
                    <a:cubicBezTo>
                      <a:pt x="128" y="248"/>
                      <a:pt x="128" y="248"/>
                      <a:pt x="127" y="248"/>
                    </a:cubicBezTo>
                    <a:lnTo>
                      <a:pt x="127" y="248"/>
                    </a:lnTo>
                    <a:cubicBezTo>
                      <a:pt x="127" y="248"/>
                      <a:pt x="127" y="248"/>
                      <a:pt x="127" y="248"/>
                    </a:cubicBezTo>
                    <a:lnTo>
                      <a:pt x="127" y="248"/>
                    </a:lnTo>
                    <a:lnTo>
                      <a:pt x="126" y="248"/>
                    </a:lnTo>
                    <a:cubicBezTo>
                      <a:pt x="127" y="248"/>
                      <a:pt x="127" y="248"/>
                      <a:pt x="127" y="248"/>
                    </a:cubicBezTo>
                    <a:lnTo>
                      <a:pt x="127" y="248"/>
                    </a:lnTo>
                    <a:cubicBezTo>
                      <a:pt x="127" y="248"/>
                      <a:pt x="127" y="247"/>
                      <a:pt x="128" y="247"/>
                    </a:cubicBezTo>
                    <a:close/>
                    <a:moveTo>
                      <a:pt x="128" y="248"/>
                    </a:moveTo>
                    <a:cubicBezTo>
                      <a:pt x="129" y="248"/>
                      <a:pt x="130" y="248"/>
                      <a:pt x="131" y="248"/>
                    </a:cubicBezTo>
                    <a:lnTo>
                      <a:pt x="131" y="248"/>
                    </a:lnTo>
                    <a:cubicBezTo>
                      <a:pt x="130" y="248"/>
                      <a:pt x="130" y="249"/>
                      <a:pt x="130" y="249"/>
                    </a:cubicBezTo>
                    <a:lnTo>
                      <a:pt x="130" y="249"/>
                    </a:lnTo>
                    <a:cubicBezTo>
                      <a:pt x="129" y="249"/>
                      <a:pt x="129" y="248"/>
                      <a:pt x="128" y="248"/>
                    </a:cubicBezTo>
                    <a:close/>
                    <a:moveTo>
                      <a:pt x="134" y="249"/>
                    </a:moveTo>
                    <a:cubicBezTo>
                      <a:pt x="136" y="250"/>
                      <a:pt x="137" y="251"/>
                      <a:pt x="137" y="251"/>
                    </a:cubicBezTo>
                    <a:cubicBezTo>
                      <a:pt x="138" y="251"/>
                      <a:pt x="137" y="250"/>
                      <a:pt x="134" y="249"/>
                    </a:cubicBezTo>
                    <a:close/>
                    <a:moveTo>
                      <a:pt x="127" y="248"/>
                    </a:moveTo>
                    <a:lnTo>
                      <a:pt x="130" y="249"/>
                    </a:lnTo>
                    <a:lnTo>
                      <a:pt x="130" y="249"/>
                    </a:lnTo>
                    <a:cubicBezTo>
                      <a:pt x="130" y="249"/>
                      <a:pt x="130" y="249"/>
                      <a:pt x="130" y="249"/>
                    </a:cubicBezTo>
                    <a:lnTo>
                      <a:pt x="130" y="249"/>
                    </a:lnTo>
                    <a:cubicBezTo>
                      <a:pt x="131" y="249"/>
                      <a:pt x="131" y="250"/>
                      <a:pt x="132" y="250"/>
                    </a:cubicBezTo>
                    <a:cubicBezTo>
                      <a:pt x="132" y="250"/>
                      <a:pt x="132" y="250"/>
                      <a:pt x="132" y="250"/>
                    </a:cubicBezTo>
                    <a:lnTo>
                      <a:pt x="132" y="250"/>
                    </a:lnTo>
                    <a:cubicBezTo>
                      <a:pt x="132" y="250"/>
                      <a:pt x="132" y="250"/>
                      <a:pt x="133" y="251"/>
                    </a:cubicBezTo>
                    <a:lnTo>
                      <a:pt x="133" y="251"/>
                    </a:lnTo>
                    <a:lnTo>
                      <a:pt x="130" y="249"/>
                    </a:lnTo>
                    <a:lnTo>
                      <a:pt x="130" y="249"/>
                    </a:lnTo>
                    <a:cubicBezTo>
                      <a:pt x="129" y="251"/>
                      <a:pt x="128" y="253"/>
                      <a:pt x="126" y="254"/>
                    </a:cubicBezTo>
                    <a:cubicBezTo>
                      <a:pt x="126" y="253"/>
                      <a:pt x="127" y="251"/>
                      <a:pt x="127" y="248"/>
                    </a:cubicBezTo>
                    <a:close/>
                    <a:moveTo>
                      <a:pt x="153" y="254"/>
                    </a:moveTo>
                    <a:lnTo>
                      <a:pt x="153" y="254"/>
                    </a:lnTo>
                    <a:cubicBezTo>
                      <a:pt x="153" y="254"/>
                      <a:pt x="162" y="258"/>
                      <a:pt x="164" y="260"/>
                    </a:cubicBezTo>
                    <a:lnTo>
                      <a:pt x="164" y="260"/>
                    </a:lnTo>
                    <a:lnTo>
                      <a:pt x="159" y="261"/>
                    </a:lnTo>
                    <a:lnTo>
                      <a:pt x="153" y="254"/>
                    </a:lnTo>
                    <a:close/>
                    <a:moveTo>
                      <a:pt x="161" y="261"/>
                    </a:moveTo>
                    <a:cubicBezTo>
                      <a:pt x="160" y="261"/>
                      <a:pt x="160" y="261"/>
                      <a:pt x="159" y="261"/>
                    </a:cubicBezTo>
                    <a:cubicBezTo>
                      <a:pt x="159" y="261"/>
                      <a:pt x="160" y="261"/>
                      <a:pt x="161" y="261"/>
                    </a:cubicBezTo>
                    <a:close/>
                    <a:moveTo>
                      <a:pt x="281" y="1"/>
                    </a:moveTo>
                    <a:cubicBezTo>
                      <a:pt x="265" y="1"/>
                      <a:pt x="247" y="7"/>
                      <a:pt x="232" y="17"/>
                    </a:cubicBezTo>
                    <a:cubicBezTo>
                      <a:pt x="206" y="30"/>
                      <a:pt x="199" y="63"/>
                      <a:pt x="199" y="96"/>
                    </a:cubicBezTo>
                    <a:cubicBezTo>
                      <a:pt x="205" y="113"/>
                      <a:pt x="225" y="125"/>
                      <a:pt x="244" y="133"/>
                    </a:cubicBezTo>
                    <a:lnTo>
                      <a:pt x="244" y="133"/>
                    </a:lnTo>
                    <a:cubicBezTo>
                      <a:pt x="244" y="133"/>
                      <a:pt x="244" y="133"/>
                      <a:pt x="244" y="133"/>
                    </a:cubicBezTo>
                    <a:cubicBezTo>
                      <a:pt x="243" y="133"/>
                      <a:pt x="243" y="133"/>
                      <a:pt x="242" y="133"/>
                    </a:cubicBezTo>
                    <a:lnTo>
                      <a:pt x="242" y="133"/>
                    </a:lnTo>
                    <a:cubicBezTo>
                      <a:pt x="240" y="132"/>
                      <a:pt x="237" y="131"/>
                      <a:pt x="232" y="129"/>
                    </a:cubicBezTo>
                    <a:lnTo>
                      <a:pt x="232" y="129"/>
                    </a:lnTo>
                    <a:cubicBezTo>
                      <a:pt x="235" y="130"/>
                      <a:pt x="238" y="132"/>
                      <a:pt x="241" y="133"/>
                    </a:cubicBezTo>
                    <a:lnTo>
                      <a:pt x="241" y="133"/>
                    </a:lnTo>
                    <a:cubicBezTo>
                      <a:pt x="239" y="133"/>
                      <a:pt x="239" y="134"/>
                      <a:pt x="239" y="136"/>
                    </a:cubicBezTo>
                    <a:cubicBezTo>
                      <a:pt x="242" y="136"/>
                      <a:pt x="244" y="136"/>
                      <a:pt x="245" y="135"/>
                    </a:cubicBezTo>
                    <a:lnTo>
                      <a:pt x="245" y="135"/>
                    </a:lnTo>
                    <a:cubicBezTo>
                      <a:pt x="250" y="137"/>
                      <a:pt x="255" y="138"/>
                      <a:pt x="260" y="138"/>
                    </a:cubicBezTo>
                    <a:cubicBezTo>
                      <a:pt x="264" y="138"/>
                      <a:pt x="268" y="137"/>
                      <a:pt x="272" y="136"/>
                    </a:cubicBezTo>
                    <a:lnTo>
                      <a:pt x="283" y="136"/>
                    </a:lnTo>
                    <a:cubicBezTo>
                      <a:pt x="283" y="136"/>
                      <a:pt x="284" y="137"/>
                      <a:pt x="285" y="138"/>
                    </a:cubicBezTo>
                    <a:lnTo>
                      <a:pt x="285" y="138"/>
                    </a:lnTo>
                    <a:cubicBezTo>
                      <a:pt x="285" y="139"/>
                      <a:pt x="285" y="141"/>
                      <a:pt x="285" y="142"/>
                    </a:cubicBezTo>
                    <a:lnTo>
                      <a:pt x="285" y="155"/>
                    </a:lnTo>
                    <a:lnTo>
                      <a:pt x="278" y="162"/>
                    </a:lnTo>
                    <a:lnTo>
                      <a:pt x="272" y="175"/>
                    </a:lnTo>
                    <a:lnTo>
                      <a:pt x="265" y="182"/>
                    </a:lnTo>
                    <a:cubicBezTo>
                      <a:pt x="258" y="188"/>
                      <a:pt x="252" y="202"/>
                      <a:pt x="245" y="208"/>
                    </a:cubicBezTo>
                    <a:cubicBezTo>
                      <a:pt x="232" y="215"/>
                      <a:pt x="225" y="228"/>
                      <a:pt x="219" y="235"/>
                    </a:cubicBezTo>
                    <a:cubicBezTo>
                      <a:pt x="216" y="235"/>
                      <a:pt x="214" y="235"/>
                      <a:pt x="213" y="234"/>
                    </a:cubicBezTo>
                    <a:lnTo>
                      <a:pt x="213" y="234"/>
                    </a:lnTo>
                    <a:lnTo>
                      <a:pt x="212" y="235"/>
                    </a:lnTo>
                    <a:lnTo>
                      <a:pt x="199" y="241"/>
                    </a:lnTo>
                    <a:lnTo>
                      <a:pt x="186" y="254"/>
                    </a:lnTo>
                    <a:lnTo>
                      <a:pt x="179" y="254"/>
                    </a:lnTo>
                    <a:lnTo>
                      <a:pt x="174" y="256"/>
                    </a:lnTo>
                    <a:lnTo>
                      <a:pt x="174" y="256"/>
                    </a:lnTo>
                    <a:cubicBezTo>
                      <a:pt x="174" y="256"/>
                      <a:pt x="173" y="255"/>
                      <a:pt x="173" y="254"/>
                    </a:cubicBezTo>
                    <a:lnTo>
                      <a:pt x="140" y="254"/>
                    </a:lnTo>
                    <a:lnTo>
                      <a:pt x="133" y="251"/>
                    </a:lnTo>
                    <a:lnTo>
                      <a:pt x="133" y="248"/>
                    </a:lnTo>
                    <a:lnTo>
                      <a:pt x="133" y="248"/>
                    </a:lnTo>
                    <a:cubicBezTo>
                      <a:pt x="133" y="249"/>
                      <a:pt x="134" y="249"/>
                      <a:pt x="134" y="249"/>
                    </a:cubicBezTo>
                    <a:lnTo>
                      <a:pt x="134" y="249"/>
                    </a:lnTo>
                    <a:cubicBezTo>
                      <a:pt x="134" y="248"/>
                      <a:pt x="133" y="248"/>
                      <a:pt x="133" y="248"/>
                    </a:cubicBezTo>
                    <a:lnTo>
                      <a:pt x="133" y="248"/>
                    </a:lnTo>
                    <a:lnTo>
                      <a:pt x="133" y="248"/>
                    </a:lnTo>
                    <a:cubicBezTo>
                      <a:pt x="133" y="244"/>
                      <a:pt x="133" y="242"/>
                      <a:pt x="133" y="242"/>
                    </a:cubicBezTo>
                    <a:cubicBezTo>
                      <a:pt x="133" y="242"/>
                      <a:pt x="132" y="243"/>
                      <a:pt x="132" y="245"/>
                    </a:cubicBezTo>
                    <a:lnTo>
                      <a:pt x="132" y="245"/>
                    </a:lnTo>
                    <a:cubicBezTo>
                      <a:pt x="131" y="243"/>
                      <a:pt x="130" y="242"/>
                      <a:pt x="130" y="242"/>
                    </a:cubicBezTo>
                    <a:lnTo>
                      <a:pt x="130" y="242"/>
                    </a:lnTo>
                    <a:cubicBezTo>
                      <a:pt x="130" y="242"/>
                      <a:pt x="131" y="244"/>
                      <a:pt x="131" y="246"/>
                    </a:cubicBezTo>
                    <a:lnTo>
                      <a:pt x="131" y="246"/>
                    </a:lnTo>
                    <a:lnTo>
                      <a:pt x="129" y="243"/>
                    </a:lnTo>
                    <a:lnTo>
                      <a:pt x="129" y="243"/>
                    </a:lnTo>
                    <a:cubicBezTo>
                      <a:pt x="130" y="240"/>
                      <a:pt x="131" y="237"/>
                      <a:pt x="132" y="237"/>
                    </a:cubicBezTo>
                    <a:cubicBezTo>
                      <a:pt x="133" y="237"/>
                      <a:pt x="133" y="238"/>
                      <a:pt x="133" y="241"/>
                    </a:cubicBezTo>
                    <a:lnTo>
                      <a:pt x="140" y="241"/>
                    </a:lnTo>
                    <a:cubicBezTo>
                      <a:pt x="166" y="241"/>
                      <a:pt x="186" y="215"/>
                      <a:pt x="192" y="188"/>
                    </a:cubicBezTo>
                    <a:cubicBezTo>
                      <a:pt x="199" y="162"/>
                      <a:pt x="179" y="136"/>
                      <a:pt x="153" y="129"/>
                    </a:cubicBezTo>
                    <a:lnTo>
                      <a:pt x="153" y="136"/>
                    </a:lnTo>
                    <a:cubicBezTo>
                      <a:pt x="142" y="132"/>
                      <a:pt x="132" y="130"/>
                      <a:pt x="121" y="130"/>
                    </a:cubicBezTo>
                    <a:cubicBezTo>
                      <a:pt x="55" y="130"/>
                      <a:pt x="1" y="198"/>
                      <a:pt x="1" y="261"/>
                    </a:cubicBezTo>
                    <a:cubicBezTo>
                      <a:pt x="1" y="343"/>
                      <a:pt x="79" y="407"/>
                      <a:pt x="155" y="407"/>
                    </a:cubicBezTo>
                    <a:cubicBezTo>
                      <a:pt x="159" y="407"/>
                      <a:pt x="162" y="407"/>
                      <a:pt x="166" y="406"/>
                    </a:cubicBezTo>
                    <a:cubicBezTo>
                      <a:pt x="245" y="406"/>
                      <a:pt x="318" y="353"/>
                      <a:pt x="371" y="294"/>
                    </a:cubicBezTo>
                    <a:cubicBezTo>
                      <a:pt x="397" y="261"/>
                      <a:pt x="417" y="228"/>
                      <a:pt x="430" y="182"/>
                    </a:cubicBezTo>
                    <a:cubicBezTo>
                      <a:pt x="437" y="142"/>
                      <a:pt x="430" y="103"/>
                      <a:pt x="410" y="69"/>
                    </a:cubicBezTo>
                    <a:cubicBezTo>
                      <a:pt x="384" y="30"/>
                      <a:pt x="344" y="3"/>
                      <a:pt x="298" y="3"/>
                    </a:cubicBezTo>
                    <a:cubicBezTo>
                      <a:pt x="293" y="2"/>
                      <a:pt x="287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38"/>
              <p:cNvSpPr/>
              <p:nvPr/>
            </p:nvSpPr>
            <p:spPr>
              <a:xfrm>
                <a:off x="4206619" y="2165482"/>
                <a:ext cx="11895" cy="14453"/>
              </a:xfrm>
              <a:custGeom>
                <a:rect b="b" l="l" r="r" t="t"/>
                <a:pathLst>
                  <a:path extrusionOk="0" h="418" w="344">
                    <a:moveTo>
                      <a:pt x="179" y="220"/>
                    </a:moveTo>
                    <a:lnTo>
                      <a:pt x="179" y="220"/>
                    </a:lnTo>
                    <a:lnTo>
                      <a:pt x="179" y="220"/>
                    </a:lnTo>
                    <a:lnTo>
                      <a:pt x="179" y="220"/>
                    </a:lnTo>
                    <a:close/>
                    <a:moveTo>
                      <a:pt x="178" y="220"/>
                    </a:moveTo>
                    <a:lnTo>
                      <a:pt x="178" y="220"/>
                    </a:lnTo>
                    <a:cubicBezTo>
                      <a:pt x="172" y="227"/>
                      <a:pt x="165" y="233"/>
                      <a:pt x="165" y="240"/>
                    </a:cubicBezTo>
                    <a:lnTo>
                      <a:pt x="152" y="246"/>
                    </a:lnTo>
                    <a:lnTo>
                      <a:pt x="152" y="246"/>
                    </a:lnTo>
                    <a:lnTo>
                      <a:pt x="172" y="227"/>
                    </a:lnTo>
                    <a:lnTo>
                      <a:pt x="178" y="220"/>
                    </a:lnTo>
                    <a:close/>
                    <a:moveTo>
                      <a:pt x="142" y="260"/>
                    </a:moveTo>
                    <a:cubicBezTo>
                      <a:pt x="141" y="261"/>
                      <a:pt x="140" y="262"/>
                      <a:pt x="139" y="263"/>
                    </a:cubicBezTo>
                    <a:lnTo>
                      <a:pt x="139" y="263"/>
                    </a:lnTo>
                    <a:lnTo>
                      <a:pt x="139" y="260"/>
                    </a:lnTo>
                    <a:close/>
                    <a:moveTo>
                      <a:pt x="152" y="246"/>
                    </a:moveTo>
                    <a:lnTo>
                      <a:pt x="146" y="260"/>
                    </a:lnTo>
                    <a:lnTo>
                      <a:pt x="139" y="266"/>
                    </a:lnTo>
                    <a:lnTo>
                      <a:pt x="139" y="266"/>
                    </a:lnTo>
                    <a:lnTo>
                      <a:pt x="142" y="260"/>
                    </a:lnTo>
                    <a:lnTo>
                      <a:pt x="146" y="260"/>
                    </a:lnTo>
                    <a:cubicBezTo>
                      <a:pt x="146" y="260"/>
                      <a:pt x="148" y="253"/>
                      <a:pt x="148" y="250"/>
                    </a:cubicBezTo>
                    <a:lnTo>
                      <a:pt x="148" y="250"/>
                    </a:lnTo>
                    <a:lnTo>
                      <a:pt x="152" y="246"/>
                    </a:lnTo>
                    <a:close/>
                    <a:moveTo>
                      <a:pt x="126" y="266"/>
                    </a:moveTo>
                    <a:cubicBezTo>
                      <a:pt x="127" y="267"/>
                      <a:pt x="128" y="267"/>
                      <a:pt x="129" y="268"/>
                    </a:cubicBezTo>
                    <a:lnTo>
                      <a:pt x="129" y="268"/>
                    </a:lnTo>
                    <a:lnTo>
                      <a:pt x="129" y="268"/>
                    </a:lnTo>
                    <a:lnTo>
                      <a:pt x="129" y="268"/>
                    </a:lnTo>
                    <a:lnTo>
                      <a:pt x="126" y="266"/>
                    </a:lnTo>
                    <a:close/>
                    <a:moveTo>
                      <a:pt x="129" y="268"/>
                    </a:moveTo>
                    <a:lnTo>
                      <a:pt x="129" y="268"/>
                    </a:lnTo>
                    <a:cubicBezTo>
                      <a:pt x="130" y="268"/>
                      <a:pt x="130" y="268"/>
                      <a:pt x="131" y="269"/>
                    </a:cubicBezTo>
                    <a:lnTo>
                      <a:pt x="131" y="269"/>
                    </a:lnTo>
                    <a:cubicBezTo>
                      <a:pt x="131" y="269"/>
                      <a:pt x="131" y="269"/>
                      <a:pt x="131" y="269"/>
                    </a:cubicBezTo>
                    <a:lnTo>
                      <a:pt x="131" y="269"/>
                    </a:lnTo>
                    <a:lnTo>
                      <a:pt x="129" y="268"/>
                    </a:lnTo>
                    <a:lnTo>
                      <a:pt x="129" y="268"/>
                    </a:lnTo>
                    <a:cubicBezTo>
                      <a:pt x="129" y="268"/>
                      <a:pt x="129" y="268"/>
                      <a:pt x="129" y="268"/>
                    </a:cubicBezTo>
                    <a:close/>
                    <a:moveTo>
                      <a:pt x="139" y="272"/>
                    </a:moveTo>
                    <a:lnTo>
                      <a:pt x="139" y="272"/>
                    </a:lnTo>
                    <a:cubicBezTo>
                      <a:pt x="142" y="273"/>
                      <a:pt x="143" y="273"/>
                      <a:pt x="139" y="273"/>
                    </a:cubicBezTo>
                    <a:lnTo>
                      <a:pt x="139" y="272"/>
                    </a:lnTo>
                    <a:close/>
                    <a:moveTo>
                      <a:pt x="139" y="276"/>
                    </a:moveTo>
                    <a:lnTo>
                      <a:pt x="139" y="276"/>
                    </a:lnTo>
                    <a:cubicBezTo>
                      <a:pt x="140" y="278"/>
                      <a:pt x="141" y="281"/>
                      <a:pt x="141" y="281"/>
                    </a:cubicBezTo>
                    <a:cubicBezTo>
                      <a:pt x="141" y="281"/>
                      <a:pt x="140" y="280"/>
                      <a:pt x="139" y="279"/>
                    </a:cubicBezTo>
                    <a:lnTo>
                      <a:pt x="139" y="276"/>
                    </a:lnTo>
                    <a:close/>
                    <a:moveTo>
                      <a:pt x="254" y="1"/>
                    </a:moveTo>
                    <a:cubicBezTo>
                      <a:pt x="244" y="1"/>
                      <a:pt x="234" y="3"/>
                      <a:pt x="225" y="9"/>
                    </a:cubicBezTo>
                    <a:cubicBezTo>
                      <a:pt x="192" y="22"/>
                      <a:pt x="179" y="55"/>
                      <a:pt x="185" y="95"/>
                    </a:cubicBezTo>
                    <a:cubicBezTo>
                      <a:pt x="185" y="102"/>
                      <a:pt x="187" y="111"/>
                      <a:pt x="189" y="122"/>
                    </a:cubicBezTo>
                    <a:lnTo>
                      <a:pt x="189" y="122"/>
                    </a:lnTo>
                    <a:cubicBezTo>
                      <a:pt x="182" y="117"/>
                      <a:pt x="174" y="114"/>
                      <a:pt x="165" y="114"/>
                    </a:cubicBezTo>
                    <a:cubicBezTo>
                      <a:pt x="157" y="114"/>
                      <a:pt x="148" y="117"/>
                      <a:pt x="139" y="121"/>
                    </a:cubicBezTo>
                    <a:cubicBezTo>
                      <a:pt x="93" y="147"/>
                      <a:pt x="47" y="180"/>
                      <a:pt x="20" y="233"/>
                    </a:cubicBezTo>
                    <a:cubicBezTo>
                      <a:pt x="0" y="293"/>
                      <a:pt x="14" y="365"/>
                      <a:pt x="73" y="398"/>
                    </a:cubicBezTo>
                    <a:cubicBezTo>
                      <a:pt x="91" y="412"/>
                      <a:pt x="110" y="418"/>
                      <a:pt x="130" y="418"/>
                    </a:cubicBezTo>
                    <a:cubicBezTo>
                      <a:pt x="177" y="418"/>
                      <a:pt x="225" y="386"/>
                      <a:pt x="258" y="359"/>
                    </a:cubicBezTo>
                    <a:cubicBezTo>
                      <a:pt x="297" y="319"/>
                      <a:pt x="324" y="273"/>
                      <a:pt x="337" y="220"/>
                    </a:cubicBezTo>
                    <a:cubicBezTo>
                      <a:pt x="344" y="194"/>
                      <a:pt x="344" y="167"/>
                      <a:pt x="344" y="134"/>
                    </a:cubicBezTo>
                    <a:cubicBezTo>
                      <a:pt x="344" y="101"/>
                      <a:pt x="337" y="62"/>
                      <a:pt x="317" y="35"/>
                    </a:cubicBezTo>
                    <a:cubicBezTo>
                      <a:pt x="303" y="16"/>
                      <a:pt x="279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38"/>
              <p:cNvSpPr/>
              <p:nvPr/>
            </p:nvSpPr>
            <p:spPr>
              <a:xfrm>
                <a:off x="4216647" y="2152204"/>
                <a:ext cx="11238" cy="14038"/>
              </a:xfrm>
              <a:custGeom>
                <a:rect b="b" l="l" r="r" t="t"/>
                <a:pathLst>
                  <a:path extrusionOk="0" h="406" w="325">
                    <a:moveTo>
                      <a:pt x="121" y="273"/>
                    </a:moveTo>
                    <a:cubicBezTo>
                      <a:pt x="121" y="273"/>
                      <a:pt x="121" y="274"/>
                      <a:pt x="120" y="274"/>
                    </a:cubicBezTo>
                    <a:lnTo>
                      <a:pt x="121" y="273"/>
                    </a:lnTo>
                    <a:close/>
                    <a:moveTo>
                      <a:pt x="191" y="0"/>
                    </a:moveTo>
                    <a:cubicBezTo>
                      <a:pt x="178" y="0"/>
                      <a:pt x="162" y="5"/>
                      <a:pt x="153" y="10"/>
                    </a:cubicBezTo>
                    <a:cubicBezTo>
                      <a:pt x="140" y="16"/>
                      <a:pt x="133" y="30"/>
                      <a:pt x="126" y="43"/>
                    </a:cubicBezTo>
                    <a:cubicBezTo>
                      <a:pt x="113" y="76"/>
                      <a:pt x="126" y="109"/>
                      <a:pt x="153" y="129"/>
                    </a:cubicBez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66" y="148"/>
                    </a:lnTo>
                    <a:lnTo>
                      <a:pt x="173" y="162"/>
                    </a:lnTo>
                    <a:lnTo>
                      <a:pt x="173" y="175"/>
                    </a:lnTo>
                    <a:cubicBezTo>
                      <a:pt x="173" y="179"/>
                      <a:pt x="173" y="184"/>
                      <a:pt x="173" y="188"/>
                    </a:cubicBezTo>
                    <a:lnTo>
                      <a:pt x="173" y="201"/>
                    </a:lnTo>
                    <a:cubicBezTo>
                      <a:pt x="173" y="208"/>
                      <a:pt x="166" y="214"/>
                      <a:pt x="166" y="221"/>
                    </a:cubicBezTo>
                    <a:lnTo>
                      <a:pt x="159" y="228"/>
                    </a:lnTo>
                    <a:cubicBezTo>
                      <a:pt x="159" y="234"/>
                      <a:pt x="153" y="247"/>
                      <a:pt x="146" y="254"/>
                    </a:cubicBezTo>
                    <a:lnTo>
                      <a:pt x="140" y="261"/>
                    </a:lnTo>
                    <a:lnTo>
                      <a:pt x="140" y="261"/>
                    </a:lnTo>
                    <a:lnTo>
                      <a:pt x="126" y="267"/>
                    </a:lnTo>
                    <a:lnTo>
                      <a:pt x="121" y="273"/>
                    </a:lnTo>
                    <a:lnTo>
                      <a:pt x="121" y="273"/>
                    </a:lnTo>
                    <a:cubicBezTo>
                      <a:pt x="120" y="273"/>
                      <a:pt x="120" y="273"/>
                      <a:pt x="120" y="272"/>
                    </a:cubicBezTo>
                    <a:lnTo>
                      <a:pt x="120" y="272"/>
                    </a:lnTo>
                    <a:cubicBezTo>
                      <a:pt x="120" y="273"/>
                      <a:pt x="120" y="273"/>
                      <a:pt x="120" y="274"/>
                    </a:cubicBezTo>
                    <a:lnTo>
                      <a:pt x="116" y="271"/>
                    </a:lnTo>
                    <a:lnTo>
                      <a:pt x="116" y="271"/>
                    </a:lnTo>
                    <a:cubicBezTo>
                      <a:pt x="118" y="271"/>
                      <a:pt x="119" y="272"/>
                      <a:pt x="120" y="272"/>
                    </a:cubicBezTo>
                    <a:lnTo>
                      <a:pt x="120" y="272"/>
                    </a:lnTo>
                    <a:cubicBezTo>
                      <a:pt x="120" y="270"/>
                      <a:pt x="120" y="268"/>
                      <a:pt x="120" y="267"/>
                    </a:cubicBezTo>
                    <a:lnTo>
                      <a:pt x="126" y="254"/>
                    </a:lnTo>
                    <a:cubicBezTo>
                      <a:pt x="126" y="241"/>
                      <a:pt x="140" y="228"/>
                      <a:pt x="140" y="221"/>
                    </a:cubicBezTo>
                    <a:lnTo>
                      <a:pt x="153" y="214"/>
                    </a:lnTo>
                    <a:lnTo>
                      <a:pt x="153" y="208"/>
                    </a:lnTo>
                    <a:cubicBezTo>
                      <a:pt x="173" y="181"/>
                      <a:pt x="179" y="155"/>
                      <a:pt x="153" y="135"/>
                    </a:cubicBezTo>
                    <a:cubicBezTo>
                      <a:pt x="143" y="125"/>
                      <a:pt x="131" y="120"/>
                      <a:pt x="120" y="120"/>
                    </a:cubicBezTo>
                    <a:cubicBezTo>
                      <a:pt x="108" y="120"/>
                      <a:pt x="97" y="125"/>
                      <a:pt x="87" y="135"/>
                    </a:cubicBezTo>
                    <a:cubicBezTo>
                      <a:pt x="47" y="168"/>
                      <a:pt x="7" y="221"/>
                      <a:pt x="1" y="280"/>
                    </a:cubicBezTo>
                    <a:cubicBezTo>
                      <a:pt x="1" y="353"/>
                      <a:pt x="67" y="406"/>
                      <a:pt x="133" y="406"/>
                    </a:cubicBezTo>
                    <a:cubicBezTo>
                      <a:pt x="252" y="406"/>
                      <a:pt x="324" y="261"/>
                      <a:pt x="311" y="155"/>
                    </a:cubicBezTo>
                    <a:cubicBezTo>
                      <a:pt x="311" y="129"/>
                      <a:pt x="305" y="96"/>
                      <a:pt x="285" y="69"/>
                    </a:cubicBezTo>
                    <a:cubicBezTo>
                      <a:pt x="265" y="36"/>
                      <a:pt x="239" y="16"/>
                      <a:pt x="206" y="3"/>
                    </a:cubicBezTo>
                    <a:cubicBezTo>
                      <a:pt x="202" y="1"/>
                      <a:pt x="197" y="0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38"/>
              <p:cNvSpPr/>
              <p:nvPr/>
            </p:nvSpPr>
            <p:spPr>
              <a:xfrm>
                <a:off x="4223493" y="2133947"/>
                <a:ext cx="9647" cy="10857"/>
              </a:xfrm>
              <a:custGeom>
                <a:rect b="b" l="l" r="r" t="t"/>
                <a:pathLst>
                  <a:path extrusionOk="0" h="314" w="279">
                    <a:moveTo>
                      <a:pt x="41" y="135"/>
                    </a:moveTo>
                    <a:lnTo>
                      <a:pt x="42" y="135"/>
                    </a:lnTo>
                    <a:lnTo>
                      <a:pt x="42" y="135"/>
                    </a:lnTo>
                    <a:cubicBezTo>
                      <a:pt x="42" y="135"/>
                      <a:pt x="42" y="135"/>
                      <a:pt x="42" y="135"/>
                    </a:cubicBezTo>
                    <a:lnTo>
                      <a:pt x="42" y="135"/>
                    </a:lnTo>
                    <a:cubicBezTo>
                      <a:pt x="41" y="135"/>
                      <a:pt x="41" y="135"/>
                      <a:pt x="41" y="135"/>
                    </a:cubicBezTo>
                    <a:close/>
                    <a:moveTo>
                      <a:pt x="162" y="169"/>
                    </a:moveTo>
                    <a:lnTo>
                      <a:pt x="163" y="170"/>
                    </a:lnTo>
                    <a:lnTo>
                      <a:pt x="163" y="170"/>
                    </a:lnTo>
                    <a:lnTo>
                      <a:pt x="162" y="170"/>
                    </a:lnTo>
                    <a:lnTo>
                      <a:pt x="162" y="170"/>
                    </a:lnTo>
                    <a:cubicBezTo>
                      <a:pt x="162" y="170"/>
                      <a:pt x="162" y="169"/>
                      <a:pt x="162" y="169"/>
                    </a:cubicBezTo>
                    <a:close/>
                    <a:moveTo>
                      <a:pt x="165" y="171"/>
                    </a:moveTo>
                    <a:lnTo>
                      <a:pt x="173" y="175"/>
                    </a:lnTo>
                    <a:cubicBezTo>
                      <a:pt x="170" y="175"/>
                      <a:pt x="167" y="173"/>
                      <a:pt x="164" y="171"/>
                    </a:cubicBezTo>
                    <a:lnTo>
                      <a:pt x="164" y="171"/>
                    </a:lnTo>
                    <a:lnTo>
                      <a:pt x="165" y="171"/>
                    </a:lnTo>
                    <a:close/>
                    <a:moveTo>
                      <a:pt x="126" y="181"/>
                    </a:moveTo>
                    <a:cubicBezTo>
                      <a:pt x="127" y="182"/>
                      <a:pt x="128" y="183"/>
                      <a:pt x="129" y="184"/>
                    </a:cubicBezTo>
                    <a:lnTo>
                      <a:pt x="129" y="184"/>
                    </a:lnTo>
                    <a:cubicBezTo>
                      <a:pt x="130" y="186"/>
                      <a:pt x="130" y="188"/>
                      <a:pt x="131" y="189"/>
                    </a:cubicBezTo>
                    <a:lnTo>
                      <a:pt x="131" y="189"/>
                    </a:lnTo>
                    <a:cubicBezTo>
                      <a:pt x="132" y="193"/>
                      <a:pt x="133" y="197"/>
                      <a:pt x="133" y="201"/>
                    </a:cubicBezTo>
                    <a:lnTo>
                      <a:pt x="133" y="201"/>
                    </a:lnTo>
                    <a:lnTo>
                      <a:pt x="126" y="181"/>
                    </a:lnTo>
                    <a:close/>
                    <a:moveTo>
                      <a:pt x="91" y="0"/>
                    </a:moveTo>
                    <a:cubicBezTo>
                      <a:pt x="85" y="0"/>
                      <a:pt x="79" y="1"/>
                      <a:pt x="74" y="3"/>
                    </a:cubicBezTo>
                    <a:cubicBezTo>
                      <a:pt x="60" y="9"/>
                      <a:pt x="47" y="16"/>
                      <a:pt x="34" y="23"/>
                    </a:cubicBezTo>
                    <a:cubicBezTo>
                      <a:pt x="21" y="23"/>
                      <a:pt x="14" y="36"/>
                      <a:pt x="8" y="43"/>
                    </a:cubicBezTo>
                    <a:cubicBezTo>
                      <a:pt x="1" y="56"/>
                      <a:pt x="1" y="69"/>
                      <a:pt x="1" y="82"/>
                    </a:cubicBezTo>
                    <a:cubicBezTo>
                      <a:pt x="7" y="107"/>
                      <a:pt x="19" y="126"/>
                      <a:pt x="42" y="134"/>
                    </a:cubicBezTo>
                    <a:lnTo>
                      <a:pt x="42" y="134"/>
                    </a:lnTo>
                    <a:cubicBezTo>
                      <a:pt x="42" y="134"/>
                      <a:pt x="42" y="134"/>
                      <a:pt x="42" y="135"/>
                    </a:cubicBezTo>
                    <a:lnTo>
                      <a:pt x="42" y="135"/>
                    </a:lnTo>
                    <a:cubicBezTo>
                      <a:pt x="44" y="135"/>
                      <a:pt x="46" y="136"/>
                      <a:pt x="49" y="136"/>
                    </a:cubicBezTo>
                    <a:lnTo>
                      <a:pt x="49" y="136"/>
                    </a:lnTo>
                    <a:lnTo>
                      <a:pt x="54" y="142"/>
                    </a:lnTo>
                    <a:lnTo>
                      <a:pt x="54" y="142"/>
                    </a:lnTo>
                    <a:lnTo>
                      <a:pt x="42" y="135"/>
                    </a:lnTo>
                    <a:lnTo>
                      <a:pt x="42" y="135"/>
                    </a:lnTo>
                    <a:cubicBezTo>
                      <a:pt x="39" y="141"/>
                      <a:pt x="38" y="147"/>
                      <a:pt x="34" y="155"/>
                    </a:cubicBezTo>
                    <a:cubicBezTo>
                      <a:pt x="34" y="161"/>
                      <a:pt x="34" y="175"/>
                      <a:pt x="34" y="181"/>
                    </a:cubicBezTo>
                    <a:cubicBezTo>
                      <a:pt x="34" y="194"/>
                      <a:pt x="34" y="201"/>
                      <a:pt x="34" y="214"/>
                    </a:cubicBezTo>
                    <a:cubicBezTo>
                      <a:pt x="41" y="227"/>
                      <a:pt x="41" y="241"/>
                      <a:pt x="47" y="247"/>
                    </a:cubicBezTo>
                    <a:lnTo>
                      <a:pt x="60" y="267"/>
                    </a:lnTo>
                    <a:lnTo>
                      <a:pt x="74" y="280"/>
                    </a:lnTo>
                    <a:cubicBezTo>
                      <a:pt x="80" y="287"/>
                      <a:pt x="93" y="293"/>
                      <a:pt x="100" y="300"/>
                    </a:cubicBezTo>
                    <a:cubicBezTo>
                      <a:pt x="113" y="300"/>
                      <a:pt x="126" y="307"/>
                      <a:pt x="140" y="313"/>
                    </a:cubicBezTo>
                    <a:lnTo>
                      <a:pt x="192" y="313"/>
                    </a:lnTo>
                    <a:lnTo>
                      <a:pt x="199" y="307"/>
                    </a:lnTo>
                    <a:cubicBezTo>
                      <a:pt x="212" y="307"/>
                      <a:pt x="219" y="300"/>
                      <a:pt x="225" y="300"/>
                    </a:cubicBezTo>
                    <a:cubicBezTo>
                      <a:pt x="258" y="274"/>
                      <a:pt x="278" y="241"/>
                      <a:pt x="278" y="201"/>
                    </a:cubicBezTo>
                    <a:cubicBezTo>
                      <a:pt x="278" y="194"/>
                      <a:pt x="278" y="181"/>
                      <a:pt x="278" y="175"/>
                    </a:cubicBezTo>
                    <a:cubicBezTo>
                      <a:pt x="278" y="168"/>
                      <a:pt x="278" y="161"/>
                      <a:pt x="272" y="155"/>
                    </a:cubicBezTo>
                    <a:cubicBezTo>
                      <a:pt x="272" y="142"/>
                      <a:pt x="265" y="128"/>
                      <a:pt x="258" y="115"/>
                    </a:cubicBezTo>
                    <a:cubicBezTo>
                      <a:pt x="252" y="95"/>
                      <a:pt x="232" y="76"/>
                      <a:pt x="219" y="56"/>
                    </a:cubicBezTo>
                    <a:cubicBezTo>
                      <a:pt x="192" y="36"/>
                      <a:pt x="166" y="16"/>
                      <a:pt x="140" y="9"/>
                    </a:cubicBezTo>
                    <a:cubicBezTo>
                      <a:pt x="121" y="5"/>
                      <a:pt x="106" y="0"/>
                      <a:pt x="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38"/>
              <p:cNvSpPr/>
              <p:nvPr/>
            </p:nvSpPr>
            <p:spPr>
              <a:xfrm>
                <a:off x="4219862" y="2116347"/>
                <a:ext cx="11203" cy="11341"/>
              </a:xfrm>
              <a:custGeom>
                <a:rect b="b" l="l" r="r" t="t"/>
                <a:pathLst>
                  <a:path extrusionOk="0" h="328" w="324">
                    <a:moveTo>
                      <a:pt x="139" y="149"/>
                    </a:moveTo>
                    <a:lnTo>
                      <a:pt x="147" y="160"/>
                    </a:lnTo>
                    <a:lnTo>
                      <a:pt x="147" y="160"/>
                    </a:lnTo>
                    <a:cubicBezTo>
                      <a:pt x="145" y="159"/>
                      <a:pt x="144" y="158"/>
                      <a:pt x="143" y="156"/>
                    </a:cubicBezTo>
                    <a:lnTo>
                      <a:pt x="143" y="156"/>
                    </a:lnTo>
                    <a:cubicBezTo>
                      <a:pt x="142" y="154"/>
                      <a:pt x="140" y="152"/>
                      <a:pt x="139" y="149"/>
                    </a:cubicBezTo>
                    <a:close/>
                    <a:moveTo>
                      <a:pt x="89" y="0"/>
                    </a:moveTo>
                    <a:cubicBezTo>
                      <a:pt x="80" y="0"/>
                      <a:pt x="70" y="3"/>
                      <a:pt x="60" y="10"/>
                    </a:cubicBezTo>
                    <a:lnTo>
                      <a:pt x="60" y="17"/>
                    </a:lnTo>
                    <a:cubicBezTo>
                      <a:pt x="27" y="43"/>
                      <a:pt x="7" y="83"/>
                      <a:pt x="0" y="129"/>
                    </a:cubicBezTo>
                    <a:lnTo>
                      <a:pt x="7" y="109"/>
                    </a:lnTo>
                    <a:lnTo>
                      <a:pt x="7" y="109"/>
                    </a:lnTo>
                    <a:cubicBezTo>
                      <a:pt x="0" y="136"/>
                      <a:pt x="0" y="155"/>
                      <a:pt x="7" y="175"/>
                    </a:cubicBezTo>
                    <a:cubicBezTo>
                      <a:pt x="7" y="193"/>
                      <a:pt x="12" y="210"/>
                      <a:pt x="18" y="228"/>
                    </a:cubicBezTo>
                    <a:lnTo>
                      <a:pt x="18" y="228"/>
                    </a:lnTo>
                    <a:cubicBezTo>
                      <a:pt x="16" y="226"/>
                      <a:pt x="15" y="224"/>
                      <a:pt x="14" y="221"/>
                    </a:cubicBezTo>
                    <a:lnTo>
                      <a:pt x="14" y="221"/>
                    </a:lnTo>
                    <a:lnTo>
                      <a:pt x="20" y="235"/>
                    </a:lnTo>
                    <a:cubicBezTo>
                      <a:pt x="19" y="232"/>
                      <a:pt x="19" y="230"/>
                      <a:pt x="18" y="228"/>
                    </a:cubicBezTo>
                    <a:lnTo>
                      <a:pt x="18" y="228"/>
                    </a:lnTo>
                    <a:cubicBezTo>
                      <a:pt x="30" y="246"/>
                      <a:pt x="41" y="262"/>
                      <a:pt x="53" y="274"/>
                    </a:cubicBezTo>
                    <a:cubicBezTo>
                      <a:pt x="66" y="287"/>
                      <a:pt x="80" y="301"/>
                      <a:pt x="99" y="307"/>
                    </a:cubicBezTo>
                    <a:cubicBezTo>
                      <a:pt x="122" y="320"/>
                      <a:pt x="147" y="327"/>
                      <a:pt x="173" y="327"/>
                    </a:cubicBezTo>
                    <a:cubicBezTo>
                      <a:pt x="198" y="327"/>
                      <a:pt x="225" y="320"/>
                      <a:pt x="251" y="307"/>
                    </a:cubicBezTo>
                    <a:cubicBezTo>
                      <a:pt x="297" y="287"/>
                      <a:pt x="324" y="228"/>
                      <a:pt x="324" y="182"/>
                    </a:cubicBezTo>
                    <a:cubicBezTo>
                      <a:pt x="317" y="136"/>
                      <a:pt x="297" y="89"/>
                      <a:pt x="264" y="56"/>
                    </a:cubicBezTo>
                    <a:cubicBezTo>
                      <a:pt x="238" y="36"/>
                      <a:pt x="212" y="23"/>
                      <a:pt x="185" y="10"/>
                    </a:cubicBezTo>
                    <a:cubicBezTo>
                      <a:pt x="162" y="5"/>
                      <a:pt x="139" y="1"/>
                      <a:pt x="117" y="1"/>
                    </a:cubicBezTo>
                    <a:cubicBezTo>
                      <a:pt x="112" y="1"/>
                      <a:pt x="107" y="1"/>
                      <a:pt x="101" y="2"/>
                    </a:cubicBezTo>
                    <a:lnTo>
                      <a:pt x="101" y="2"/>
                    </a:lnTo>
                    <a:cubicBezTo>
                      <a:pt x="97" y="1"/>
                      <a:pt x="93" y="0"/>
                      <a:pt x="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38"/>
              <p:cNvSpPr/>
              <p:nvPr/>
            </p:nvSpPr>
            <p:spPr>
              <a:xfrm>
                <a:off x="4210042" y="2103795"/>
                <a:ext cx="9163" cy="7745"/>
              </a:xfrm>
              <a:custGeom>
                <a:rect b="b" l="l" r="r" t="t"/>
                <a:pathLst>
                  <a:path extrusionOk="0" h="224" w="265">
                    <a:moveTo>
                      <a:pt x="117" y="1"/>
                    </a:moveTo>
                    <a:cubicBezTo>
                      <a:pt x="105" y="1"/>
                      <a:pt x="93" y="3"/>
                      <a:pt x="80" y="6"/>
                    </a:cubicBezTo>
                    <a:lnTo>
                      <a:pt x="80" y="6"/>
                    </a:lnTo>
                    <a:lnTo>
                      <a:pt x="86" y="3"/>
                    </a:lnTo>
                    <a:lnTo>
                      <a:pt x="66" y="10"/>
                    </a:lnTo>
                    <a:cubicBezTo>
                      <a:pt x="71" y="9"/>
                      <a:pt x="76" y="8"/>
                      <a:pt x="80" y="6"/>
                    </a:cubicBezTo>
                    <a:lnTo>
                      <a:pt x="80" y="6"/>
                    </a:lnTo>
                    <a:lnTo>
                      <a:pt x="73" y="10"/>
                    </a:lnTo>
                    <a:lnTo>
                      <a:pt x="53" y="10"/>
                    </a:lnTo>
                    <a:lnTo>
                      <a:pt x="33" y="17"/>
                    </a:lnTo>
                    <a:lnTo>
                      <a:pt x="47" y="10"/>
                    </a:lnTo>
                    <a:lnTo>
                      <a:pt x="47" y="10"/>
                    </a:lnTo>
                    <a:cubicBezTo>
                      <a:pt x="33" y="17"/>
                      <a:pt x="27" y="17"/>
                      <a:pt x="14" y="30"/>
                    </a:cubicBezTo>
                    <a:cubicBezTo>
                      <a:pt x="0" y="43"/>
                      <a:pt x="0" y="69"/>
                      <a:pt x="7" y="89"/>
                    </a:cubicBezTo>
                    <a:cubicBezTo>
                      <a:pt x="20" y="109"/>
                      <a:pt x="40" y="122"/>
                      <a:pt x="60" y="122"/>
                    </a:cubicBezTo>
                    <a:cubicBezTo>
                      <a:pt x="65" y="123"/>
                      <a:pt x="70" y="125"/>
                      <a:pt x="76" y="126"/>
                    </a:cubicBezTo>
                    <a:lnTo>
                      <a:pt x="76" y="126"/>
                    </a:lnTo>
                    <a:cubicBezTo>
                      <a:pt x="79" y="144"/>
                      <a:pt x="84" y="162"/>
                      <a:pt x="93" y="175"/>
                    </a:cubicBezTo>
                    <a:cubicBezTo>
                      <a:pt x="106" y="195"/>
                      <a:pt x="119" y="208"/>
                      <a:pt x="146" y="221"/>
                    </a:cubicBezTo>
                    <a:cubicBezTo>
                      <a:pt x="151" y="223"/>
                      <a:pt x="158" y="224"/>
                      <a:pt x="164" y="224"/>
                    </a:cubicBezTo>
                    <a:cubicBezTo>
                      <a:pt x="180" y="224"/>
                      <a:pt x="198" y="219"/>
                      <a:pt x="212" y="215"/>
                    </a:cubicBezTo>
                    <a:cubicBezTo>
                      <a:pt x="225" y="201"/>
                      <a:pt x="238" y="188"/>
                      <a:pt x="251" y="175"/>
                    </a:cubicBezTo>
                    <a:cubicBezTo>
                      <a:pt x="258" y="155"/>
                      <a:pt x="265" y="135"/>
                      <a:pt x="265" y="116"/>
                    </a:cubicBezTo>
                    <a:cubicBezTo>
                      <a:pt x="265" y="109"/>
                      <a:pt x="265" y="96"/>
                      <a:pt x="258" y="89"/>
                    </a:cubicBezTo>
                    <a:cubicBezTo>
                      <a:pt x="251" y="76"/>
                      <a:pt x="245" y="63"/>
                      <a:pt x="238" y="50"/>
                    </a:cubicBezTo>
                    <a:lnTo>
                      <a:pt x="225" y="36"/>
                    </a:lnTo>
                    <a:cubicBezTo>
                      <a:pt x="218" y="30"/>
                      <a:pt x="205" y="23"/>
                      <a:pt x="198" y="17"/>
                    </a:cubicBezTo>
                    <a:cubicBezTo>
                      <a:pt x="179" y="10"/>
                      <a:pt x="159" y="3"/>
                      <a:pt x="139" y="3"/>
                    </a:cubicBezTo>
                    <a:cubicBezTo>
                      <a:pt x="131" y="1"/>
                      <a:pt x="124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38"/>
              <p:cNvSpPr/>
              <p:nvPr/>
            </p:nvSpPr>
            <p:spPr>
              <a:xfrm>
                <a:off x="4201813" y="2096811"/>
                <a:ext cx="5982" cy="7054"/>
              </a:xfrm>
              <a:custGeom>
                <a:rect b="b" l="l" r="r" t="t"/>
                <a:pathLst>
                  <a:path extrusionOk="0" h="204" w="173">
                    <a:moveTo>
                      <a:pt x="133" y="73"/>
                    </a:moveTo>
                    <a:lnTo>
                      <a:pt x="142" y="83"/>
                    </a:lnTo>
                    <a:lnTo>
                      <a:pt x="142" y="83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3" y="73"/>
                    </a:lnTo>
                    <a:close/>
                    <a:moveTo>
                      <a:pt x="139" y="106"/>
                    </a:moveTo>
                    <a:lnTo>
                      <a:pt x="139" y="106"/>
                    </a:lnTo>
                    <a:lnTo>
                      <a:pt x="133" y="113"/>
                    </a:lnTo>
                    <a:lnTo>
                      <a:pt x="136" y="113"/>
                    </a:lnTo>
                    <a:lnTo>
                      <a:pt x="135" y="115"/>
                    </a:lnTo>
                    <a:lnTo>
                      <a:pt x="126" y="119"/>
                    </a:lnTo>
                    <a:lnTo>
                      <a:pt x="133" y="113"/>
                    </a:lnTo>
                    <a:lnTo>
                      <a:pt x="139" y="106"/>
                    </a:lnTo>
                    <a:close/>
                    <a:moveTo>
                      <a:pt x="106" y="1"/>
                    </a:moveTo>
                    <a:cubicBezTo>
                      <a:pt x="100" y="1"/>
                      <a:pt x="93" y="1"/>
                      <a:pt x="87" y="7"/>
                    </a:cubicBezTo>
                    <a:lnTo>
                      <a:pt x="60" y="14"/>
                    </a:lnTo>
                    <a:lnTo>
                      <a:pt x="40" y="34"/>
                    </a:lnTo>
                    <a:lnTo>
                      <a:pt x="27" y="53"/>
                    </a:lnTo>
                    <a:cubicBezTo>
                      <a:pt x="20" y="60"/>
                      <a:pt x="20" y="67"/>
                      <a:pt x="14" y="73"/>
                    </a:cubicBezTo>
                    <a:lnTo>
                      <a:pt x="14" y="73"/>
                    </a:lnTo>
                    <a:lnTo>
                      <a:pt x="14" y="73"/>
                    </a:lnTo>
                    <a:cubicBezTo>
                      <a:pt x="12" y="76"/>
                      <a:pt x="9" y="78"/>
                      <a:pt x="7" y="80"/>
                    </a:cubicBezTo>
                    <a:lnTo>
                      <a:pt x="1" y="100"/>
                    </a:lnTo>
                    <a:lnTo>
                      <a:pt x="1" y="113"/>
                    </a:lnTo>
                    <a:lnTo>
                      <a:pt x="1" y="119"/>
                    </a:lnTo>
                    <a:lnTo>
                      <a:pt x="1" y="139"/>
                    </a:lnTo>
                    <a:lnTo>
                      <a:pt x="7" y="152"/>
                    </a:lnTo>
                    <a:lnTo>
                      <a:pt x="20" y="172"/>
                    </a:lnTo>
                    <a:lnTo>
                      <a:pt x="34" y="179"/>
                    </a:lnTo>
                    <a:lnTo>
                      <a:pt x="47" y="185"/>
                    </a:lnTo>
                    <a:lnTo>
                      <a:pt x="47" y="192"/>
                    </a:lnTo>
                    <a:lnTo>
                      <a:pt x="67" y="199"/>
                    </a:lnTo>
                    <a:cubicBezTo>
                      <a:pt x="73" y="202"/>
                      <a:pt x="78" y="204"/>
                      <a:pt x="83" y="204"/>
                    </a:cubicBezTo>
                    <a:cubicBezTo>
                      <a:pt x="88" y="204"/>
                      <a:pt x="93" y="202"/>
                      <a:pt x="100" y="199"/>
                    </a:cubicBezTo>
                    <a:cubicBezTo>
                      <a:pt x="106" y="199"/>
                      <a:pt x="120" y="199"/>
                      <a:pt x="126" y="192"/>
                    </a:cubicBezTo>
                    <a:lnTo>
                      <a:pt x="139" y="179"/>
                    </a:lnTo>
                    <a:cubicBezTo>
                      <a:pt x="146" y="172"/>
                      <a:pt x="153" y="166"/>
                      <a:pt x="153" y="159"/>
                    </a:cubicBezTo>
                    <a:lnTo>
                      <a:pt x="159" y="139"/>
                    </a:lnTo>
                    <a:cubicBezTo>
                      <a:pt x="159" y="133"/>
                      <a:pt x="159" y="119"/>
                      <a:pt x="159" y="113"/>
                    </a:cubicBezTo>
                    <a:lnTo>
                      <a:pt x="155" y="100"/>
                    </a:lnTo>
                    <a:lnTo>
                      <a:pt x="159" y="93"/>
                    </a:lnTo>
                    <a:lnTo>
                      <a:pt x="166" y="80"/>
                    </a:lnTo>
                    <a:cubicBezTo>
                      <a:pt x="172" y="73"/>
                      <a:pt x="172" y="67"/>
                      <a:pt x="172" y="60"/>
                    </a:cubicBezTo>
                    <a:lnTo>
                      <a:pt x="172" y="47"/>
                    </a:lnTo>
                    <a:lnTo>
                      <a:pt x="166" y="27"/>
                    </a:lnTo>
                    <a:lnTo>
                      <a:pt x="153" y="14"/>
                    </a:lnTo>
                    <a:cubicBezTo>
                      <a:pt x="146" y="7"/>
                      <a:pt x="139" y="7"/>
                      <a:pt x="133" y="1"/>
                    </a:cubicBezTo>
                    <a:lnTo>
                      <a:pt x="133" y="7"/>
                    </a:lnTo>
                    <a:cubicBezTo>
                      <a:pt x="126" y="1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38"/>
              <p:cNvSpPr/>
              <p:nvPr/>
            </p:nvSpPr>
            <p:spPr>
              <a:xfrm>
                <a:off x="3989023" y="2282838"/>
                <a:ext cx="11687" cy="10373"/>
              </a:xfrm>
              <a:custGeom>
                <a:rect b="b" l="l" r="r" t="t"/>
                <a:pathLst>
                  <a:path extrusionOk="0" h="300" w="338">
                    <a:moveTo>
                      <a:pt x="126" y="155"/>
                    </a:moveTo>
                    <a:lnTo>
                      <a:pt x="126" y="160"/>
                    </a:lnTo>
                    <a:cubicBezTo>
                      <a:pt x="129" y="160"/>
                      <a:pt x="128" y="157"/>
                      <a:pt x="126" y="155"/>
                    </a:cubicBezTo>
                    <a:close/>
                    <a:moveTo>
                      <a:pt x="92" y="1"/>
                    </a:moveTo>
                    <a:cubicBezTo>
                      <a:pt x="86" y="1"/>
                      <a:pt x="79" y="3"/>
                      <a:pt x="73" y="9"/>
                    </a:cubicBezTo>
                    <a:cubicBezTo>
                      <a:pt x="40" y="28"/>
                      <a:pt x="14" y="61"/>
                      <a:pt x="7" y="101"/>
                    </a:cubicBezTo>
                    <a:cubicBezTo>
                      <a:pt x="1" y="121"/>
                      <a:pt x="1" y="147"/>
                      <a:pt x="7" y="174"/>
                    </a:cubicBezTo>
                    <a:cubicBezTo>
                      <a:pt x="14" y="194"/>
                      <a:pt x="21" y="213"/>
                      <a:pt x="34" y="227"/>
                    </a:cubicBezTo>
                    <a:cubicBezTo>
                      <a:pt x="60" y="266"/>
                      <a:pt x="106" y="293"/>
                      <a:pt x="159" y="299"/>
                    </a:cubicBezTo>
                    <a:cubicBezTo>
                      <a:pt x="212" y="299"/>
                      <a:pt x="258" y="273"/>
                      <a:pt x="291" y="233"/>
                    </a:cubicBezTo>
                    <a:cubicBezTo>
                      <a:pt x="311" y="207"/>
                      <a:pt x="331" y="180"/>
                      <a:pt x="337" y="141"/>
                    </a:cubicBezTo>
                    <a:cubicBezTo>
                      <a:pt x="337" y="113"/>
                      <a:pt x="333" y="67"/>
                      <a:pt x="304" y="49"/>
                    </a:cubicBezTo>
                    <a:lnTo>
                      <a:pt x="304" y="49"/>
                    </a:lnTo>
                    <a:lnTo>
                      <a:pt x="304" y="48"/>
                    </a:lnTo>
                    <a:cubicBezTo>
                      <a:pt x="295" y="44"/>
                      <a:pt x="286" y="39"/>
                      <a:pt x="274" y="39"/>
                    </a:cubicBezTo>
                    <a:cubicBezTo>
                      <a:pt x="269" y="39"/>
                      <a:pt x="264" y="40"/>
                      <a:pt x="258" y="42"/>
                    </a:cubicBezTo>
                    <a:cubicBezTo>
                      <a:pt x="245" y="42"/>
                      <a:pt x="232" y="55"/>
                      <a:pt x="225" y="68"/>
                    </a:cubicBezTo>
                    <a:lnTo>
                      <a:pt x="225" y="73"/>
                    </a:lnTo>
                    <a:lnTo>
                      <a:pt x="225" y="73"/>
                    </a:lnTo>
                    <a:cubicBezTo>
                      <a:pt x="221" y="80"/>
                      <a:pt x="219" y="89"/>
                      <a:pt x="219" y="101"/>
                    </a:cubicBezTo>
                    <a:cubicBezTo>
                      <a:pt x="219" y="107"/>
                      <a:pt x="213" y="113"/>
                      <a:pt x="212" y="124"/>
                    </a:cubicBezTo>
                    <a:lnTo>
                      <a:pt x="212" y="124"/>
                    </a:lnTo>
                    <a:cubicBezTo>
                      <a:pt x="212" y="126"/>
                      <a:pt x="211" y="127"/>
                      <a:pt x="210" y="129"/>
                    </a:cubicBezTo>
                    <a:lnTo>
                      <a:pt x="210" y="129"/>
                    </a:lnTo>
                    <a:cubicBezTo>
                      <a:pt x="204" y="136"/>
                      <a:pt x="198" y="148"/>
                      <a:pt x="192" y="154"/>
                    </a:cubicBezTo>
                    <a:lnTo>
                      <a:pt x="205" y="141"/>
                    </a:lnTo>
                    <a:lnTo>
                      <a:pt x="205" y="141"/>
                    </a:lnTo>
                    <a:cubicBezTo>
                      <a:pt x="199" y="154"/>
                      <a:pt x="186" y="160"/>
                      <a:pt x="179" y="167"/>
                    </a:cubicBezTo>
                    <a:lnTo>
                      <a:pt x="192" y="154"/>
                    </a:lnTo>
                    <a:lnTo>
                      <a:pt x="192" y="154"/>
                    </a:lnTo>
                    <a:cubicBezTo>
                      <a:pt x="188" y="159"/>
                      <a:pt x="183" y="163"/>
                      <a:pt x="177" y="167"/>
                    </a:cubicBezTo>
                    <a:lnTo>
                      <a:pt x="177" y="167"/>
                    </a:lnTo>
                    <a:cubicBezTo>
                      <a:pt x="171" y="168"/>
                      <a:pt x="162" y="172"/>
                      <a:pt x="156" y="173"/>
                    </a:cubicBezTo>
                    <a:lnTo>
                      <a:pt x="156" y="173"/>
                    </a:lnTo>
                    <a:cubicBezTo>
                      <a:pt x="152" y="172"/>
                      <a:pt x="148" y="170"/>
                      <a:pt x="141" y="168"/>
                    </a:cubicBezTo>
                    <a:lnTo>
                      <a:pt x="141" y="168"/>
                    </a:lnTo>
                    <a:lnTo>
                      <a:pt x="139" y="167"/>
                    </a:lnTo>
                    <a:lnTo>
                      <a:pt x="133" y="160"/>
                    </a:lnTo>
                    <a:lnTo>
                      <a:pt x="133" y="160"/>
                    </a:lnTo>
                    <a:cubicBezTo>
                      <a:pt x="130" y="160"/>
                      <a:pt x="131" y="162"/>
                      <a:pt x="134" y="164"/>
                    </a:cubicBezTo>
                    <a:lnTo>
                      <a:pt x="134" y="164"/>
                    </a:lnTo>
                    <a:lnTo>
                      <a:pt x="126" y="160"/>
                    </a:lnTo>
                    <a:cubicBezTo>
                      <a:pt x="126" y="158"/>
                      <a:pt x="126" y="156"/>
                      <a:pt x="126" y="154"/>
                    </a:cubicBezTo>
                    <a:lnTo>
                      <a:pt x="126" y="154"/>
                    </a:lnTo>
                    <a:cubicBezTo>
                      <a:pt x="126" y="154"/>
                      <a:pt x="126" y="154"/>
                      <a:pt x="126" y="155"/>
                    </a:cubicBezTo>
                    <a:lnTo>
                      <a:pt x="126" y="155"/>
                    </a:lnTo>
                    <a:lnTo>
                      <a:pt x="126" y="154"/>
                    </a:lnTo>
                    <a:cubicBezTo>
                      <a:pt x="126" y="154"/>
                      <a:pt x="126" y="153"/>
                      <a:pt x="125" y="153"/>
                    </a:cubicBezTo>
                    <a:lnTo>
                      <a:pt x="125" y="153"/>
                    </a:lnTo>
                    <a:cubicBezTo>
                      <a:pt x="124" y="148"/>
                      <a:pt x="122" y="145"/>
                      <a:pt x="120" y="141"/>
                    </a:cubicBezTo>
                    <a:lnTo>
                      <a:pt x="120" y="141"/>
                    </a:lnTo>
                    <a:cubicBezTo>
                      <a:pt x="120" y="141"/>
                      <a:pt x="120" y="141"/>
                      <a:pt x="120" y="141"/>
                    </a:cubicBezTo>
                    <a:lnTo>
                      <a:pt x="119" y="140"/>
                    </a:lnTo>
                    <a:lnTo>
                      <a:pt x="119" y="140"/>
                    </a:lnTo>
                    <a:cubicBezTo>
                      <a:pt x="119" y="140"/>
                      <a:pt x="119" y="140"/>
                      <a:pt x="119" y="140"/>
                    </a:cubicBezTo>
                    <a:lnTo>
                      <a:pt x="119" y="140"/>
                    </a:lnTo>
                    <a:cubicBezTo>
                      <a:pt x="117" y="138"/>
                      <a:pt x="115" y="136"/>
                      <a:pt x="113" y="134"/>
                    </a:cubicBezTo>
                    <a:lnTo>
                      <a:pt x="113" y="134"/>
                    </a:lnTo>
                    <a:lnTo>
                      <a:pt x="119" y="140"/>
                    </a:lnTo>
                    <a:lnTo>
                      <a:pt x="119" y="140"/>
                    </a:lnTo>
                    <a:cubicBezTo>
                      <a:pt x="118" y="137"/>
                      <a:pt x="116" y="134"/>
                      <a:pt x="113" y="134"/>
                    </a:cubicBezTo>
                    <a:lnTo>
                      <a:pt x="113" y="134"/>
                    </a:lnTo>
                    <a:cubicBezTo>
                      <a:pt x="113" y="134"/>
                      <a:pt x="113" y="134"/>
                      <a:pt x="113" y="134"/>
                    </a:cubicBezTo>
                    <a:lnTo>
                      <a:pt x="113" y="121"/>
                    </a:lnTo>
                    <a:cubicBezTo>
                      <a:pt x="113" y="114"/>
                      <a:pt x="106" y="108"/>
                      <a:pt x="106" y="94"/>
                    </a:cubicBezTo>
                    <a:lnTo>
                      <a:pt x="106" y="81"/>
                    </a:lnTo>
                    <a:lnTo>
                      <a:pt x="113" y="68"/>
                    </a:lnTo>
                    <a:lnTo>
                      <a:pt x="113" y="61"/>
                    </a:lnTo>
                    <a:lnTo>
                      <a:pt x="120" y="48"/>
                    </a:lnTo>
                    <a:cubicBezTo>
                      <a:pt x="126" y="42"/>
                      <a:pt x="126" y="22"/>
                      <a:pt x="113" y="9"/>
                    </a:cubicBezTo>
                    <a:cubicBezTo>
                      <a:pt x="109" y="5"/>
                      <a:pt x="101" y="1"/>
                      <a:pt x="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38"/>
              <p:cNvSpPr/>
              <p:nvPr/>
            </p:nvSpPr>
            <p:spPr>
              <a:xfrm>
                <a:off x="4007522" y="2286676"/>
                <a:ext cx="11687" cy="9855"/>
              </a:xfrm>
              <a:custGeom>
                <a:rect b="b" l="l" r="r" t="t"/>
                <a:pathLst>
                  <a:path extrusionOk="0" h="285" w="338">
                    <a:moveTo>
                      <a:pt x="217" y="111"/>
                    </a:moveTo>
                    <a:cubicBezTo>
                      <a:pt x="217" y="111"/>
                      <a:pt x="218" y="112"/>
                      <a:pt x="218" y="113"/>
                    </a:cubicBezTo>
                    <a:lnTo>
                      <a:pt x="218" y="113"/>
                    </a:lnTo>
                    <a:cubicBezTo>
                      <a:pt x="218" y="114"/>
                      <a:pt x="218" y="115"/>
                      <a:pt x="218" y="116"/>
                    </a:cubicBezTo>
                    <a:cubicBezTo>
                      <a:pt x="217" y="112"/>
                      <a:pt x="216" y="111"/>
                      <a:pt x="217" y="111"/>
                    </a:cubicBezTo>
                    <a:close/>
                    <a:moveTo>
                      <a:pt x="107" y="144"/>
                    </a:moveTo>
                    <a:cubicBezTo>
                      <a:pt x="108" y="144"/>
                      <a:pt x="110" y="147"/>
                      <a:pt x="111" y="149"/>
                    </a:cubicBezTo>
                    <a:lnTo>
                      <a:pt x="106" y="149"/>
                    </a:lnTo>
                    <a:cubicBezTo>
                      <a:pt x="106" y="145"/>
                      <a:pt x="107" y="144"/>
                      <a:pt x="107" y="144"/>
                    </a:cubicBezTo>
                    <a:close/>
                    <a:moveTo>
                      <a:pt x="199" y="102"/>
                    </a:moveTo>
                    <a:lnTo>
                      <a:pt x="218" y="109"/>
                    </a:lnTo>
                    <a:lnTo>
                      <a:pt x="212" y="109"/>
                    </a:lnTo>
                    <a:cubicBezTo>
                      <a:pt x="215" y="116"/>
                      <a:pt x="217" y="117"/>
                      <a:pt x="218" y="117"/>
                    </a:cubicBezTo>
                    <a:lnTo>
                      <a:pt x="218" y="117"/>
                    </a:lnTo>
                    <a:lnTo>
                      <a:pt x="218" y="116"/>
                    </a:lnTo>
                    <a:lnTo>
                      <a:pt x="218" y="116"/>
                    </a:lnTo>
                    <a:cubicBezTo>
                      <a:pt x="218" y="116"/>
                      <a:pt x="218" y="117"/>
                      <a:pt x="218" y="117"/>
                    </a:cubicBezTo>
                    <a:lnTo>
                      <a:pt x="218" y="117"/>
                    </a:lnTo>
                    <a:lnTo>
                      <a:pt x="212" y="129"/>
                    </a:lnTo>
                    <a:lnTo>
                      <a:pt x="192" y="149"/>
                    </a:lnTo>
                    <a:lnTo>
                      <a:pt x="185" y="155"/>
                    </a:lnTo>
                    <a:lnTo>
                      <a:pt x="192" y="155"/>
                    </a:lnTo>
                    <a:lnTo>
                      <a:pt x="179" y="162"/>
                    </a:lnTo>
                    <a:lnTo>
                      <a:pt x="166" y="168"/>
                    </a:lnTo>
                    <a:cubicBezTo>
                      <a:pt x="166" y="168"/>
                      <a:pt x="171" y="165"/>
                      <a:pt x="173" y="165"/>
                    </a:cubicBezTo>
                    <a:cubicBezTo>
                      <a:pt x="174" y="165"/>
                      <a:pt x="174" y="166"/>
                      <a:pt x="172" y="168"/>
                    </a:cubicBezTo>
                    <a:lnTo>
                      <a:pt x="152" y="168"/>
                    </a:lnTo>
                    <a:cubicBezTo>
                      <a:pt x="150" y="171"/>
                      <a:pt x="149" y="171"/>
                      <a:pt x="148" y="171"/>
                    </a:cubicBezTo>
                    <a:cubicBezTo>
                      <a:pt x="147" y="171"/>
                      <a:pt x="148" y="168"/>
                      <a:pt x="152" y="168"/>
                    </a:cubicBezTo>
                    <a:lnTo>
                      <a:pt x="133" y="168"/>
                    </a:lnTo>
                    <a:lnTo>
                      <a:pt x="119" y="162"/>
                    </a:lnTo>
                    <a:lnTo>
                      <a:pt x="113" y="155"/>
                    </a:lnTo>
                    <a:lnTo>
                      <a:pt x="113" y="149"/>
                    </a:lnTo>
                    <a:cubicBezTo>
                      <a:pt x="113" y="149"/>
                      <a:pt x="109" y="140"/>
                      <a:pt x="107" y="140"/>
                    </a:cubicBezTo>
                    <a:cubicBezTo>
                      <a:pt x="106" y="140"/>
                      <a:pt x="106" y="141"/>
                      <a:pt x="106" y="142"/>
                    </a:cubicBezTo>
                    <a:lnTo>
                      <a:pt x="106" y="135"/>
                    </a:lnTo>
                    <a:lnTo>
                      <a:pt x="106" y="129"/>
                    </a:lnTo>
                    <a:cubicBezTo>
                      <a:pt x="108" y="127"/>
                      <a:pt x="108" y="127"/>
                      <a:pt x="109" y="127"/>
                    </a:cubicBezTo>
                    <a:lnTo>
                      <a:pt x="109" y="127"/>
                    </a:lnTo>
                    <a:cubicBezTo>
                      <a:pt x="110" y="127"/>
                      <a:pt x="106" y="135"/>
                      <a:pt x="106" y="135"/>
                    </a:cubicBezTo>
                    <a:lnTo>
                      <a:pt x="119" y="122"/>
                    </a:lnTo>
                    <a:lnTo>
                      <a:pt x="139" y="122"/>
                    </a:lnTo>
                    <a:cubicBezTo>
                      <a:pt x="147" y="127"/>
                      <a:pt x="154" y="129"/>
                      <a:pt x="161" y="129"/>
                    </a:cubicBezTo>
                    <a:cubicBezTo>
                      <a:pt x="172" y="129"/>
                      <a:pt x="181" y="124"/>
                      <a:pt x="185" y="116"/>
                    </a:cubicBezTo>
                    <a:cubicBezTo>
                      <a:pt x="189" y="112"/>
                      <a:pt x="192" y="107"/>
                      <a:pt x="194" y="102"/>
                    </a:cubicBezTo>
                    <a:close/>
                    <a:moveTo>
                      <a:pt x="230" y="1"/>
                    </a:moveTo>
                    <a:cubicBezTo>
                      <a:pt x="204" y="1"/>
                      <a:pt x="178" y="13"/>
                      <a:pt x="166" y="36"/>
                    </a:cubicBezTo>
                    <a:cubicBezTo>
                      <a:pt x="163" y="40"/>
                      <a:pt x="160" y="44"/>
                      <a:pt x="159" y="48"/>
                    </a:cubicBezTo>
                    <a:lnTo>
                      <a:pt x="159" y="48"/>
                    </a:lnTo>
                    <a:cubicBezTo>
                      <a:pt x="147" y="42"/>
                      <a:pt x="133" y="39"/>
                      <a:pt x="119" y="39"/>
                    </a:cubicBezTo>
                    <a:cubicBezTo>
                      <a:pt x="91" y="39"/>
                      <a:pt x="62" y="51"/>
                      <a:pt x="40" y="69"/>
                    </a:cubicBezTo>
                    <a:cubicBezTo>
                      <a:pt x="20" y="89"/>
                      <a:pt x="1" y="122"/>
                      <a:pt x="1" y="149"/>
                    </a:cubicBezTo>
                    <a:cubicBezTo>
                      <a:pt x="1" y="182"/>
                      <a:pt x="20" y="215"/>
                      <a:pt x="40" y="241"/>
                    </a:cubicBezTo>
                    <a:cubicBezTo>
                      <a:pt x="66" y="271"/>
                      <a:pt x="106" y="285"/>
                      <a:pt x="147" y="285"/>
                    </a:cubicBezTo>
                    <a:cubicBezTo>
                      <a:pt x="169" y="285"/>
                      <a:pt x="191" y="281"/>
                      <a:pt x="212" y="274"/>
                    </a:cubicBezTo>
                    <a:cubicBezTo>
                      <a:pt x="278" y="248"/>
                      <a:pt x="331" y="188"/>
                      <a:pt x="331" y="116"/>
                    </a:cubicBezTo>
                    <a:cubicBezTo>
                      <a:pt x="337" y="76"/>
                      <a:pt x="311" y="36"/>
                      <a:pt x="278" y="16"/>
                    </a:cubicBezTo>
                    <a:cubicBezTo>
                      <a:pt x="265" y="6"/>
                      <a:pt x="247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38"/>
              <p:cNvSpPr/>
              <p:nvPr/>
            </p:nvSpPr>
            <p:spPr>
              <a:xfrm>
                <a:off x="4011394" y="2352304"/>
                <a:ext cx="10097" cy="8506"/>
              </a:xfrm>
              <a:custGeom>
                <a:rect b="b" l="l" r="r" t="t"/>
                <a:pathLst>
                  <a:path extrusionOk="0" h="246" w="292">
                    <a:moveTo>
                      <a:pt x="100" y="111"/>
                    </a:moveTo>
                    <a:cubicBezTo>
                      <a:pt x="100" y="111"/>
                      <a:pt x="100" y="112"/>
                      <a:pt x="100" y="113"/>
                    </a:cubicBezTo>
                    <a:cubicBezTo>
                      <a:pt x="102" y="116"/>
                      <a:pt x="102" y="117"/>
                      <a:pt x="103" y="117"/>
                    </a:cubicBezTo>
                    <a:cubicBezTo>
                      <a:pt x="103" y="117"/>
                      <a:pt x="101" y="111"/>
                      <a:pt x="100" y="111"/>
                    </a:cubicBezTo>
                    <a:close/>
                    <a:moveTo>
                      <a:pt x="54" y="0"/>
                    </a:moveTo>
                    <a:cubicBezTo>
                      <a:pt x="47" y="7"/>
                      <a:pt x="40" y="14"/>
                      <a:pt x="34" y="20"/>
                    </a:cubicBezTo>
                    <a:cubicBezTo>
                      <a:pt x="21" y="27"/>
                      <a:pt x="14" y="40"/>
                      <a:pt x="14" y="53"/>
                    </a:cubicBezTo>
                    <a:cubicBezTo>
                      <a:pt x="7" y="66"/>
                      <a:pt x="1" y="86"/>
                      <a:pt x="1" y="99"/>
                    </a:cubicBezTo>
                    <a:cubicBezTo>
                      <a:pt x="7" y="139"/>
                      <a:pt x="21" y="172"/>
                      <a:pt x="47" y="205"/>
                    </a:cubicBezTo>
                    <a:cubicBezTo>
                      <a:pt x="70" y="228"/>
                      <a:pt x="103" y="246"/>
                      <a:pt x="137" y="246"/>
                    </a:cubicBezTo>
                    <a:cubicBezTo>
                      <a:pt x="142" y="246"/>
                      <a:pt x="147" y="245"/>
                      <a:pt x="153" y="245"/>
                    </a:cubicBezTo>
                    <a:cubicBezTo>
                      <a:pt x="172" y="245"/>
                      <a:pt x="192" y="238"/>
                      <a:pt x="212" y="225"/>
                    </a:cubicBezTo>
                    <a:cubicBezTo>
                      <a:pt x="232" y="212"/>
                      <a:pt x="252" y="198"/>
                      <a:pt x="265" y="179"/>
                    </a:cubicBezTo>
                    <a:cubicBezTo>
                      <a:pt x="265" y="172"/>
                      <a:pt x="272" y="165"/>
                      <a:pt x="278" y="152"/>
                    </a:cubicBezTo>
                    <a:cubicBezTo>
                      <a:pt x="285" y="139"/>
                      <a:pt x="291" y="126"/>
                      <a:pt x="291" y="106"/>
                    </a:cubicBezTo>
                    <a:cubicBezTo>
                      <a:pt x="291" y="93"/>
                      <a:pt x="285" y="80"/>
                      <a:pt x="278" y="66"/>
                    </a:cubicBezTo>
                    <a:cubicBezTo>
                      <a:pt x="272" y="53"/>
                      <a:pt x="265" y="47"/>
                      <a:pt x="252" y="40"/>
                    </a:cubicBezTo>
                    <a:cubicBezTo>
                      <a:pt x="246" y="36"/>
                      <a:pt x="241" y="35"/>
                      <a:pt x="235" y="35"/>
                    </a:cubicBezTo>
                    <a:cubicBezTo>
                      <a:pt x="222" y="35"/>
                      <a:pt x="210" y="45"/>
                      <a:pt x="205" y="60"/>
                    </a:cubicBezTo>
                    <a:lnTo>
                      <a:pt x="205" y="66"/>
                    </a:lnTo>
                    <a:cubicBezTo>
                      <a:pt x="199" y="73"/>
                      <a:pt x="192" y="80"/>
                      <a:pt x="192" y="93"/>
                    </a:cubicBezTo>
                    <a:lnTo>
                      <a:pt x="199" y="80"/>
                    </a:lnTo>
                    <a:lnTo>
                      <a:pt x="199" y="80"/>
                    </a:lnTo>
                    <a:cubicBezTo>
                      <a:pt x="192" y="93"/>
                      <a:pt x="186" y="106"/>
                      <a:pt x="186" y="113"/>
                    </a:cubicBezTo>
                    <a:lnTo>
                      <a:pt x="186" y="106"/>
                    </a:lnTo>
                    <a:cubicBezTo>
                      <a:pt x="186" y="113"/>
                      <a:pt x="179" y="119"/>
                      <a:pt x="172" y="126"/>
                    </a:cubicBezTo>
                    <a:lnTo>
                      <a:pt x="179" y="113"/>
                    </a:lnTo>
                    <a:lnTo>
                      <a:pt x="179" y="113"/>
                    </a:lnTo>
                    <a:cubicBezTo>
                      <a:pt x="175" y="121"/>
                      <a:pt x="170" y="127"/>
                      <a:pt x="166" y="132"/>
                    </a:cubicBezTo>
                    <a:lnTo>
                      <a:pt x="166" y="132"/>
                    </a:lnTo>
                    <a:cubicBezTo>
                      <a:pt x="163" y="135"/>
                      <a:pt x="160" y="137"/>
                      <a:pt x="157" y="139"/>
                    </a:cubicBezTo>
                    <a:lnTo>
                      <a:pt x="157" y="139"/>
                    </a:lnTo>
                    <a:cubicBezTo>
                      <a:pt x="151" y="140"/>
                      <a:pt x="145" y="146"/>
                      <a:pt x="139" y="146"/>
                    </a:cubicBezTo>
                    <a:lnTo>
                      <a:pt x="120" y="139"/>
                    </a:lnTo>
                    <a:lnTo>
                      <a:pt x="113" y="126"/>
                    </a:lnTo>
                    <a:lnTo>
                      <a:pt x="106" y="126"/>
                    </a:lnTo>
                    <a:lnTo>
                      <a:pt x="100" y="119"/>
                    </a:lnTo>
                    <a:lnTo>
                      <a:pt x="100" y="113"/>
                    </a:lnTo>
                    <a:cubicBezTo>
                      <a:pt x="100" y="106"/>
                      <a:pt x="93" y="99"/>
                      <a:pt x="93" y="86"/>
                    </a:cubicBezTo>
                    <a:lnTo>
                      <a:pt x="93" y="80"/>
                    </a:lnTo>
                    <a:cubicBezTo>
                      <a:pt x="93" y="81"/>
                      <a:pt x="93" y="82"/>
                      <a:pt x="93" y="82"/>
                    </a:cubicBezTo>
                    <a:cubicBezTo>
                      <a:pt x="94" y="82"/>
                      <a:pt x="95" y="78"/>
                      <a:pt x="100" y="73"/>
                    </a:cubicBezTo>
                    <a:lnTo>
                      <a:pt x="100" y="66"/>
                    </a:lnTo>
                    <a:lnTo>
                      <a:pt x="100" y="60"/>
                    </a:lnTo>
                    <a:lnTo>
                      <a:pt x="100" y="53"/>
                    </a:lnTo>
                    <a:lnTo>
                      <a:pt x="106" y="40"/>
                    </a:lnTo>
                    <a:cubicBezTo>
                      <a:pt x="113" y="27"/>
                      <a:pt x="100" y="14"/>
                      <a:pt x="93" y="7"/>
                    </a:cubicBezTo>
                    <a:cubicBezTo>
                      <a:pt x="87" y="4"/>
                      <a:pt x="80" y="2"/>
                      <a:pt x="73" y="2"/>
                    </a:cubicBezTo>
                    <a:cubicBezTo>
                      <a:pt x="67" y="2"/>
                      <a:pt x="60" y="4"/>
                      <a:pt x="54" y="7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38"/>
              <p:cNvSpPr/>
              <p:nvPr/>
            </p:nvSpPr>
            <p:spPr>
              <a:xfrm>
                <a:off x="3994728" y="2342691"/>
                <a:ext cx="9647" cy="10131"/>
              </a:xfrm>
              <a:custGeom>
                <a:rect b="b" l="l" r="r" t="t"/>
                <a:pathLst>
                  <a:path extrusionOk="0" h="293" w="279">
                    <a:moveTo>
                      <a:pt x="213" y="159"/>
                    </a:moveTo>
                    <a:cubicBezTo>
                      <a:pt x="213" y="159"/>
                      <a:pt x="212" y="159"/>
                      <a:pt x="212" y="159"/>
                    </a:cubicBezTo>
                    <a:lnTo>
                      <a:pt x="205" y="159"/>
                    </a:lnTo>
                    <a:cubicBezTo>
                      <a:pt x="208" y="159"/>
                      <a:pt x="211" y="159"/>
                      <a:pt x="213" y="159"/>
                    </a:cubicBezTo>
                    <a:close/>
                    <a:moveTo>
                      <a:pt x="73" y="1"/>
                    </a:moveTo>
                    <a:cubicBezTo>
                      <a:pt x="40" y="14"/>
                      <a:pt x="21" y="41"/>
                      <a:pt x="7" y="74"/>
                    </a:cubicBezTo>
                    <a:cubicBezTo>
                      <a:pt x="1" y="107"/>
                      <a:pt x="1" y="140"/>
                      <a:pt x="7" y="173"/>
                    </a:cubicBezTo>
                    <a:cubicBezTo>
                      <a:pt x="32" y="235"/>
                      <a:pt x="87" y="292"/>
                      <a:pt x="155" y="292"/>
                    </a:cubicBezTo>
                    <a:cubicBezTo>
                      <a:pt x="158" y="292"/>
                      <a:pt x="162" y="292"/>
                      <a:pt x="166" y="292"/>
                    </a:cubicBezTo>
                    <a:cubicBezTo>
                      <a:pt x="199" y="285"/>
                      <a:pt x="225" y="278"/>
                      <a:pt x="245" y="259"/>
                    </a:cubicBezTo>
                    <a:cubicBezTo>
                      <a:pt x="258" y="252"/>
                      <a:pt x="265" y="239"/>
                      <a:pt x="272" y="232"/>
                    </a:cubicBezTo>
                    <a:lnTo>
                      <a:pt x="278" y="212"/>
                    </a:lnTo>
                    <a:lnTo>
                      <a:pt x="278" y="199"/>
                    </a:lnTo>
                    <a:lnTo>
                      <a:pt x="278" y="186"/>
                    </a:lnTo>
                    <a:cubicBezTo>
                      <a:pt x="274" y="178"/>
                      <a:pt x="272" y="172"/>
                      <a:pt x="272" y="172"/>
                    </a:cubicBezTo>
                    <a:cubicBezTo>
                      <a:pt x="272" y="172"/>
                      <a:pt x="272" y="174"/>
                      <a:pt x="272" y="179"/>
                    </a:cubicBezTo>
                    <a:cubicBezTo>
                      <a:pt x="272" y="166"/>
                      <a:pt x="258" y="153"/>
                      <a:pt x="245" y="146"/>
                    </a:cubicBezTo>
                    <a:cubicBezTo>
                      <a:pt x="242" y="146"/>
                      <a:pt x="240" y="147"/>
                      <a:pt x="237" y="147"/>
                    </a:cubicBezTo>
                    <a:lnTo>
                      <a:pt x="237" y="147"/>
                    </a:lnTo>
                    <a:cubicBezTo>
                      <a:pt x="237" y="147"/>
                      <a:pt x="238" y="147"/>
                      <a:pt x="238" y="146"/>
                    </a:cubicBezTo>
                    <a:lnTo>
                      <a:pt x="238" y="146"/>
                    </a:lnTo>
                    <a:cubicBezTo>
                      <a:pt x="237" y="147"/>
                      <a:pt x="235" y="147"/>
                      <a:pt x="234" y="148"/>
                    </a:cubicBezTo>
                    <a:lnTo>
                      <a:pt x="234" y="148"/>
                    </a:lnTo>
                    <a:cubicBezTo>
                      <a:pt x="233" y="148"/>
                      <a:pt x="232" y="148"/>
                      <a:pt x="231" y="149"/>
                    </a:cubicBezTo>
                    <a:lnTo>
                      <a:pt x="231" y="149"/>
                    </a:lnTo>
                    <a:cubicBezTo>
                      <a:pt x="215" y="153"/>
                      <a:pt x="204" y="155"/>
                      <a:pt x="192" y="166"/>
                    </a:cubicBezTo>
                    <a:lnTo>
                      <a:pt x="192" y="169"/>
                    </a:lnTo>
                    <a:lnTo>
                      <a:pt x="186" y="173"/>
                    </a:lnTo>
                    <a:cubicBezTo>
                      <a:pt x="184" y="174"/>
                      <a:pt x="184" y="175"/>
                      <a:pt x="185" y="175"/>
                    </a:cubicBezTo>
                    <a:cubicBezTo>
                      <a:pt x="186" y="175"/>
                      <a:pt x="190" y="172"/>
                      <a:pt x="192" y="171"/>
                    </a:cubicBezTo>
                    <a:lnTo>
                      <a:pt x="192" y="171"/>
                    </a:lnTo>
                    <a:lnTo>
                      <a:pt x="192" y="173"/>
                    </a:lnTo>
                    <a:lnTo>
                      <a:pt x="172" y="179"/>
                    </a:lnTo>
                    <a:lnTo>
                      <a:pt x="166" y="179"/>
                    </a:lnTo>
                    <a:cubicBezTo>
                      <a:pt x="166" y="179"/>
                      <a:pt x="153" y="186"/>
                      <a:pt x="159" y="186"/>
                    </a:cubicBezTo>
                    <a:lnTo>
                      <a:pt x="153" y="186"/>
                    </a:lnTo>
                    <a:lnTo>
                      <a:pt x="133" y="179"/>
                    </a:lnTo>
                    <a:lnTo>
                      <a:pt x="133" y="179"/>
                    </a:lnTo>
                    <a:cubicBezTo>
                      <a:pt x="139" y="181"/>
                      <a:pt x="143" y="182"/>
                      <a:pt x="145" y="182"/>
                    </a:cubicBezTo>
                    <a:cubicBezTo>
                      <a:pt x="148" y="182"/>
                      <a:pt x="144" y="179"/>
                      <a:pt x="139" y="179"/>
                    </a:cubicBezTo>
                    <a:lnTo>
                      <a:pt x="133" y="173"/>
                    </a:lnTo>
                    <a:lnTo>
                      <a:pt x="126" y="173"/>
                    </a:lnTo>
                    <a:lnTo>
                      <a:pt x="116" y="163"/>
                    </a:lnTo>
                    <a:lnTo>
                      <a:pt x="116" y="163"/>
                    </a:lnTo>
                    <a:cubicBezTo>
                      <a:pt x="115" y="160"/>
                      <a:pt x="114" y="158"/>
                      <a:pt x="113" y="158"/>
                    </a:cubicBezTo>
                    <a:cubicBezTo>
                      <a:pt x="113" y="158"/>
                      <a:pt x="113" y="158"/>
                      <a:pt x="113" y="159"/>
                    </a:cubicBezTo>
                    <a:lnTo>
                      <a:pt x="106" y="140"/>
                    </a:lnTo>
                    <a:lnTo>
                      <a:pt x="106" y="146"/>
                    </a:lnTo>
                    <a:lnTo>
                      <a:pt x="100" y="140"/>
                    </a:lnTo>
                    <a:lnTo>
                      <a:pt x="100" y="120"/>
                    </a:lnTo>
                    <a:lnTo>
                      <a:pt x="93" y="107"/>
                    </a:lnTo>
                    <a:lnTo>
                      <a:pt x="93" y="100"/>
                    </a:lnTo>
                    <a:lnTo>
                      <a:pt x="93" y="87"/>
                    </a:lnTo>
                    <a:cubicBezTo>
                      <a:pt x="93" y="88"/>
                      <a:pt x="93" y="89"/>
                      <a:pt x="93" y="89"/>
                    </a:cubicBezTo>
                    <a:cubicBezTo>
                      <a:pt x="93" y="89"/>
                      <a:pt x="95" y="80"/>
                      <a:pt x="100" y="80"/>
                    </a:cubicBezTo>
                    <a:lnTo>
                      <a:pt x="100" y="74"/>
                    </a:lnTo>
                    <a:lnTo>
                      <a:pt x="106" y="54"/>
                    </a:lnTo>
                    <a:lnTo>
                      <a:pt x="106" y="41"/>
                    </a:lnTo>
                    <a:cubicBezTo>
                      <a:pt x="113" y="34"/>
                      <a:pt x="113" y="21"/>
                      <a:pt x="106" y="8"/>
                    </a:cubicBezTo>
                    <a:cubicBezTo>
                      <a:pt x="100" y="4"/>
                      <a:pt x="95" y="3"/>
                      <a:pt x="90" y="3"/>
                    </a:cubicBezTo>
                    <a:cubicBezTo>
                      <a:pt x="85" y="3"/>
                      <a:pt x="80" y="4"/>
                      <a:pt x="73" y="8"/>
                    </a:cubicBez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38"/>
              <p:cNvSpPr/>
              <p:nvPr/>
            </p:nvSpPr>
            <p:spPr>
              <a:xfrm>
                <a:off x="3982419" y="2335638"/>
                <a:ext cx="8022" cy="6189"/>
              </a:xfrm>
              <a:custGeom>
                <a:rect b="b" l="l" r="r" t="t"/>
                <a:pathLst>
                  <a:path extrusionOk="0" h="179" w="232">
                    <a:moveTo>
                      <a:pt x="86" y="60"/>
                    </a:moveTo>
                    <a:lnTo>
                      <a:pt x="91" y="62"/>
                    </a:lnTo>
                    <a:lnTo>
                      <a:pt x="91" y="62"/>
                    </a:lnTo>
                    <a:cubicBezTo>
                      <a:pt x="91" y="63"/>
                      <a:pt x="91" y="63"/>
                      <a:pt x="91" y="63"/>
                    </a:cubicBezTo>
                    <a:lnTo>
                      <a:pt x="91" y="63"/>
                    </a:lnTo>
                    <a:cubicBezTo>
                      <a:pt x="89" y="62"/>
                      <a:pt x="87" y="61"/>
                      <a:pt x="86" y="60"/>
                    </a:cubicBezTo>
                    <a:close/>
                    <a:moveTo>
                      <a:pt x="107" y="68"/>
                    </a:moveTo>
                    <a:cubicBezTo>
                      <a:pt x="108" y="68"/>
                      <a:pt x="109" y="69"/>
                      <a:pt x="110" y="69"/>
                    </a:cubicBezTo>
                    <a:lnTo>
                      <a:pt x="110" y="69"/>
                    </a:lnTo>
                    <a:cubicBezTo>
                      <a:pt x="109" y="69"/>
                      <a:pt x="108" y="68"/>
                      <a:pt x="106" y="68"/>
                    </a:cubicBezTo>
                    <a:lnTo>
                      <a:pt x="106" y="68"/>
                    </a:lnTo>
                    <a:cubicBezTo>
                      <a:pt x="107" y="68"/>
                      <a:pt x="107" y="68"/>
                      <a:pt x="107" y="68"/>
                    </a:cubicBezTo>
                    <a:close/>
                    <a:moveTo>
                      <a:pt x="110" y="69"/>
                    </a:moveTo>
                    <a:lnTo>
                      <a:pt x="110" y="69"/>
                    </a:lnTo>
                    <a:cubicBezTo>
                      <a:pt x="111" y="70"/>
                      <a:pt x="112" y="70"/>
                      <a:pt x="114" y="71"/>
                    </a:cubicBezTo>
                    <a:lnTo>
                      <a:pt x="114" y="71"/>
                    </a:lnTo>
                    <a:cubicBezTo>
                      <a:pt x="112" y="70"/>
                      <a:pt x="111" y="70"/>
                      <a:pt x="110" y="69"/>
                    </a:cubicBezTo>
                    <a:close/>
                    <a:moveTo>
                      <a:pt x="79" y="0"/>
                    </a:moveTo>
                    <a:lnTo>
                      <a:pt x="60" y="7"/>
                    </a:lnTo>
                    <a:lnTo>
                      <a:pt x="46" y="7"/>
                    </a:lnTo>
                    <a:cubicBezTo>
                      <a:pt x="33" y="7"/>
                      <a:pt x="20" y="20"/>
                      <a:pt x="20" y="27"/>
                    </a:cubicBezTo>
                    <a:lnTo>
                      <a:pt x="26" y="20"/>
                    </a:lnTo>
                    <a:lnTo>
                      <a:pt x="26" y="20"/>
                    </a:lnTo>
                    <a:cubicBezTo>
                      <a:pt x="20" y="27"/>
                      <a:pt x="7" y="40"/>
                      <a:pt x="7" y="47"/>
                    </a:cubicBezTo>
                    <a:cubicBezTo>
                      <a:pt x="7" y="53"/>
                      <a:pt x="7" y="66"/>
                      <a:pt x="0" y="73"/>
                    </a:cubicBezTo>
                    <a:cubicBezTo>
                      <a:pt x="0" y="86"/>
                      <a:pt x="7" y="99"/>
                      <a:pt x="7" y="113"/>
                    </a:cubicBezTo>
                    <a:cubicBezTo>
                      <a:pt x="13" y="146"/>
                      <a:pt x="53" y="165"/>
                      <a:pt x="79" y="172"/>
                    </a:cubicBezTo>
                    <a:cubicBezTo>
                      <a:pt x="99" y="179"/>
                      <a:pt x="119" y="179"/>
                      <a:pt x="139" y="179"/>
                    </a:cubicBezTo>
                    <a:lnTo>
                      <a:pt x="159" y="179"/>
                    </a:lnTo>
                    <a:cubicBezTo>
                      <a:pt x="172" y="172"/>
                      <a:pt x="179" y="172"/>
                      <a:pt x="185" y="165"/>
                    </a:cubicBezTo>
                    <a:cubicBezTo>
                      <a:pt x="198" y="159"/>
                      <a:pt x="212" y="152"/>
                      <a:pt x="218" y="146"/>
                    </a:cubicBezTo>
                    <a:lnTo>
                      <a:pt x="225" y="139"/>
                    </a:lnTo>
                    <a:lnTo>
                      <a:pt x="231" y="119"/>
                    </a:lnTo>
                    <a:cubicBezTo>
                      <a:pt x="231" y="106"/>
                      <a:pt x="231" y="99"/>
                      <a:pt x="225" y="86"/>
                    </a:cubicBezTo>
                    <a:cubicBezTo>
                      <a:pt x="215" y="71"/>
                      <a:pt x="201" y="64"/>
                      <a:pt x="187" y="64"/>
                    </a:cubicBezTo>
                    <a:cubicBezTo>
                      <a:pt x="182" y="64"/>
                      <a:pt x="177" y="65"/>
                      <a:pt x="172" y="66"/>
                    </a:cubicBezTo>
                    <a:lnTo>
                      <a:pt x="145" y="66"/>
                    </a:lnTo>
                    <a:cubicBezTo>
                      <a:pt x="143" y="66"/>
                      <a:pt x="141" y="66"/>
                      <a:pt x="138" y="67"/>
                    </a:cubicBezTo>
                    <a:lnTo>
                      <a:pt x="138" y="67"/>
                    </a:lnTo>
                    <a:lnTo>
                      <a:pt x="139" y="66"/>
                    </a:lnTo>
                    <a:lnTo>
                      <a:pt x="139" y="66"/>
                    </a:lnTo>
                    <a:cubicBezTo>
                      <a:pt x="139" y="66"/>
                      <a:pt x="138" y="67"/>
                      <a:pt x="138" y="67"/>
                    </a:cubicBezTo>
                    <a:lnTo>
                      <a:pt x="138" y="67"/>
                    </a:lnTo>
                    <a:cubicBezTo>
                      <a:pt x="135" y="67"/>
                      <a:pt x="132" y="68"/>
                      <a:pt x="129" y="70"/>
                    </a:cubicBezTo>
                    <a:lnTo>
                      <a:pt x="129" y="70"/>
                    </a:lnTo>
                    <a:cubicBezTo>
                      <a:pt x="126" y="71"/>
                      <a:pt x="123" y="71"/>
                      <a:pt x="120" y="71"/>
                    </a:cubicBezTo>
                    <a:cubicBezTo>
                      <a:pt x="118" y="71"/>
                      <a:pt x="116" y="71"/>
                      <a:pt x="115" y="71"/>
                    </a:cubicBezTo>
                    <a:lnTo>
                      <a:pt x="115" y="71"/>
                    </a:lnTo>
                    <a:lnTo>
                      <a:pt x="119" y="73"/>
                    </a:lnTo>
                    <a:cubicBezTo>
                      <a:pt x="117" y="72"/>
                      <a:pt x="115" y="71"/>
                      <a:pt x="114" y="71"/>
                    </a:cubicBezTo>
                    <a:lnTo>
                      <a:pt x="114" y="71"/>
                    </a:lnTo>
                    <a:cubicBezTo>
                      <a:pt x="114" y="71"/>
                      <a:pt x="114" y="71"/>
                      <a:pt x="115" y="71"/>
                    </a:cubicBezTo>
                    <a:lnTo>
                      <a:pt x="115" y="71"/>
                    </a:lnTo>
                    <a:lnTo>
                      <a:pt x="108" y="67"/>
                    </a:lnTo>
                    <a:lnTo>
                      <a:pt x="108" y="67"/>
                    </a:lnTo>
                    <a:cubicBezTo>
                      <a:pt x="108" y="67"/>
                      <a:pt x="107" y="67"/>
                      <a:pt x="107" y="68"/>
                    </a:cubicBezTo>
                    <a:lnTo>
                      <a:pt x="107" y="68"/>
                    </a:lnTo>
                    <a:cubicBezTo>
                      <a:pt x="107" y="67"/>
                      <a:pt x="106" y="67"/>
                      <a:pt x="106" y="66"/>
                    </a:cubicBezTo>
                    <a:lnTo>
                      <a:pt x="106" y="66"/>
                    </a:lnTo>
                    <a:lnTo>
                      <a:pt x="108" y="67"/>
                    </a:lnTo>
                    <a:lnTo>
                      <a:pt x="108" y="67"/>
                    </a:lnTo>
                    <a:cubicBezTo>
                      <a:pt x="116" y="63"/>
                      <a:pt x="124" y="59"/>
                      <a:pt x="132" y="53"/>
                    </a:cubicBezTo>
                    <a:cubicBezTo>
                      <a:pt x="139" y="47"/>
                      <a:pt x="145" y="33"/>
                      <a:pt x="145" y="20"/>
                    </a:cubicBezTo>
                    <a:cubicBezTo>
                      <a:pt x="139" y="7"/>
                      <a:pt x="126" y="0"/>
                      <a:pt x="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38"/>
              <p:cNvSpPr/>
              <p:nvPr/>
            </p:nvSpPr>
            <p:spPr>
              <a:xfrm>
                <a:off x="3972806" y="2324815"/>
                <a:ext cx="5083" cy="6743"/>
              </a:xfrm>
              <a:custGeom>
                <a:rect b="b" l="l" r="r" t="t"/>
                <a:pathLst>
                  <a:path extrusionOk="0" h="195" w="147">
                    <a:moveTo>
                      <a:pt x="91" y="0"/>
                    </a:moveTo>
                    <a:cubicBezTo>
                      <a:pt x="85" y="0"/>
                      <a:pt x="79" y="1"/>
                      <a:pt x="74" y="3"/>
                    </a:cubicBezTo>
                    <a:cubicBezTo>
                      <a:pt x="47" y="10"/>
                      <a:pt x="34" y="23"/>
                      <a:pt x="21" y="43"/>
                    </a:cubicBezTo>
                    <a:cubicBezTo>
                      <a:pt x="14" y="49"/>
                      <a:pt x="8" y="62"/>
                      <a:pt x="8" y="69"/>
                    </a:cubicBezTo>
                    <a:cubicBezTo>
                      <a:pt x="8" y="82"/>
                      <a:pt x="1" y="89"/>
                      <a:pt x="8" y="102"/>
                    </a:cubicBezTo>
                    <a:cubicBezTo>
                      <a:pt x="8" y="115"/>
                      <a:pt x="8" y="128"/>
                      <a:pt x="14" y="142"/>
                    </a:cubicBezTo>
                    <a:cubicBezTo>
                      <a:pt x="21" y="148"/>
                      <a:pt x="27" y="161"/>
                      <a:pt x="34" y="168"/>
                    </a:cubicBezTo>
                    <a:lnTo>
                      <a:pt x="54" y="181"/>
                    </a:lnTo>
                    <a:lnTo>
                      <a:pt x="60" y="188"/>
                    </a:lnTo>
                    <a:cubicBezTo>
                      <a:pt x="74" y="194"/>
                      <a:pt x="87" y="194"/>
                      <a:pt x="100" y="194"/>
                    </a:cubicBezTo>
                    <a:lnTo>
                      <a:pt x="113" y="188"/>
                    </a:lnTo>
                    <a:lnTo>
                      <a:pt x="126" y="175"/>
                    </a:lnTo>
                    <a:cubicBezTo>
                      <a:pt x="133" y="168"/>
                      <a:pt x="140" y="161"/>
                      <a:pt x="140" y="155"/>
                    </a:cubicBezTo>
                    <a:cubicBezTo>
                      <a:pt x="140" y="142"/>
                      <a:pt x="140" y="135"/>
                      <a:pt x="133" y="128"/>
                    </a:cubicBezTo>
                    <a:lnTo>
                      <a:pt x="133" y="122"/>
                    </a:lnTo>
                    <a:lnTo>
                      <a:pt x="140" y="135"/>
                    </a:lnTo>
                    <a:lnTo>
                      <a:pt x="140" y="128"/>
                    </a:lnTo>
                    <a:cubicBezTo>
                      <a:pt x="133" y="115"/>
                      <a:pt x="126" y="102"/>
                      <a:pt x="113" y="95"/>
                    </a:cubicBezTo>
                    <a:lnTo>
                      <a:pt x="104" y="91"/>
                    </a:lnTo>
                    <a:lnTo>
                      <a:pt x="103" y="89"/>
                    </a:lnTo>
                    <a:lnTo>
                      <a:pt x="107" y="82"/>
                    </a:lnTo>
                    <a:lnTo>
                      <a:pt x="102" y="87"/>
                    </a:lnTo>
                    <a:lnTo>
                      <a:pt x="102" y="87"/>
                    </a:lnTo>
                    <a:lnTo>
                      <a:pt x="102" y="86"/>
                    </a:lnTo>
                    <a:lnTo>
                      <a:pt x="102" y="86"/>
                    </a:lnTo>
                    <a:lnTo>
                      <a:pt x="110" y="74"/>
                    </a:lnTo>
                    <a:lnTo>
                      <a:pt x="110" y="74"/>
                    </a:lnTo>
                    <a:lnTo>
                      <a:pt x="120" y="69"/>
                    </a:lnTo>
                    <a:lnTo>
                      <a:pt x="126" y="69"/>
                    </a:lnTo>
                    <a:cubicBezTo>
                      <a:pt x="133" y="62"/>
                      <a:pt x="146" y="49"/>
                      <a:pt x="146" y="43"/>
                    </a:cubicBezTo>
                    <a:cubicBezTo>
                      <a:pt x="146" y="29"/>
                      <a:pt x="140" y="16"/>
                      <a:pt x="133" y="10"/>
                    </a:cubicBezTo>
                    <a:cubicBezTo>
                      <a:pt x="119" y="5"/>
                      <a:pt x="105" y="0"/>
                      <a:pt x="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38"/>
              <p:cNvSpPr/>
              <p:nvPr/>
            </p:nvSpPr>
            <p:spPr>
              <a:xfrm>
                <a:off x="3726683" y="1981426"/>
                <a:ext cx="197299" cy="191006"/>
              </a:xfrm>
              <a:custGeom>
                <a:rect b="b" l="l" r="r" t="t"/>
                <a:pathLst>
                  <a:path extrusionOk="0" h="5524" w="5706">
                    <a:moveTo>
                      <a:pt x="2225" y="0"/>
                    </a:moveTo>
                    <a:cubicBezTo>
                      <a:pt x="1731" y="0"/>
                      <a:pt x="1235" y="170"/>
                      <a:pt x="853" y="472"/>
                    </a:cubicBezTo>
                    <a:cubicBezTo>
                      <a:pt x="423" y="815"/>
                      <a:pt x="146" y="1311"/>
                      <a:pt x="74" y="1852"/>
                    </a:cubicBezTo>
                    <a:cubicBezTo>
                      <a:pt x="1" y="2387"/>
                      <a:pt x="113" y="2935"/>
                      <a:pt x="318" y="3430"/>
                    </a:cubicBezTo>
                    <a:cubicBezTo>
                      <a:pt x="549" y="3971"/>
                      <a:pt x="892" y="4480"/>
                      <a:pt x="1348" y="4856"/>
                    </a:cubicBezTo>
                    <a:cubicBezTo>
                      <a:pt x="1804" y="5233"/>
                      <a:pt x="2391" y="5497"/>
                      <a:pt x="2992" y="5523"/>
                    </a:cubicBezTo>
                    <a:cubicBezTo>
                      <a:pt x="3005" y="5523"/>
                      <a:pt x="3017" y="5524"/>
                      <a:pt x="3030" y="5524"/>
                    </a:cubicBezTo>
                    <a:cubicBezTo>
                      <a:pt x="3292" y="5524"/>
                      <a:pt x="3530" y="5457"/>
                      <a:pt x="3745" y="5312"/>
                    </a:cubicBezTo>
                    <a:cubicBezTo>
                      <a:pt x="3976" y="5153"/>
                      <a:pt x="4187" y="4949"/>
                      <a:pt x="4326" y="4698"/>
                    </a:cubicBezTo>
                    <a:cubicBezTo>
                      <a:pt x="4379" y="4592"/>
                      <a:pt x="4418" y="4480"/>
                      <a:pt x="4431" y="4361"/>
                    </a:cubicBezTo>
                    <a:cubicBezTo>
                      <a:pt x="4438" y="4305"/>
                      <a:pt x="4398" y="4277"/>
                      <a:pt x="4355" y="4277"/>
                    </a:cubicBezTo>
                    <a:cubicBezTo>
                      <a:pt x="4311" y="4277"/>
                      <a:pt x="4263" y="4305"/>
                      <a:pt x="4253" y="4361"/>
                    </a:cubicBezTo>
                    <a:cubicBezTo>
                      <a:pt x="4220" y="4605"/>
                      <a:pt x="4029" y="4817"/>
                      <a:pt x="3857" y="4975"/>
                    </a:cubicBezTo>
                    <a:cubicBezTo>
                      <a:pt x="3685" y="5134"/>
                      <a:pt x="3481" y="5272"/>
                      <a:pt x="3243" y="5312"/>
                    </a:cubicBezTo>
                    <a:cubicBezTo>
                      <a:pt x="3179" y="5321"/>
                      <a:pt x="3114" y="5325"/>
                      <a:pt x="3050" y="5325"/>
                    </a:cubicBezTo>
                    <a:cubicBezTo>
                      <a:pt x="2836" y="5325"/>
                      <a:pt x="2622" y="5279"/>
                      <a:pt x="2424" y="5213"/>
                    </a:cubicBezTo>
                    <a:cubicBezTo>
                      <a:pt x="2167" y="5134"/>
                      <a:pt x="1922" y="5021"/>
                      <a:pt x="1698" y="4869"/>
                    </a:cubicBezTo>
                    <a:cubicBezTo>
                      <a:pt x="859" y="4295"/>
                      <a:pt x="252" y="3232"/>
                      <a:pt x="239" y="2209"/>
                    </a:cubicBezTo>
                    <a:cubicBezTo>
                      <a:pt x="225" y="1713"/>
                      <a:pt x="377" y="1225"/>
                      <a:pt x="707" y="848"/>
                    </a:cubicBezTo>
                    <a:cubicBezTo>
                      <a:pt x="1031" y="465"/>
                      <a:pt x="1500" y="228"/>
                      <a:pt x="1995" y="168"/>
                    </a:cubicBezTo>
                    <a:cubicBezTo>
                      <a:pt x="2074" y="158"/>
                      <a:pt x="2154" y="153"/>
                      <a:pt x="2234" y="153"/>
                    </a:cubicBezTo>
                    <a:cubicBezTo>
                      <a:pt x="2642" y="153"/>
                      <a:pt x="3054" y="282"/>
                      <a:pt x="3368" y="558"/>
                    </a:cubicBezTo>
                    <a:cubicBezTo>
                      <a:pt x="3758" y="908"/>
                      <a:pt x="3936" y="1423"/>
                      <a:pt x="4088" y="1911"/>
                    </a:cubicBezTo>
                    <a:cubicBezTo>
                      <a:pt x="4161" y="2169"/>
                      <a:pt x="4233" y="2426"/>
                      <a:pt x="4319" y="2677"/>
                    </a:cubicBezTo>
                    <a:cubicBezTo>
                      <a:pt x="4398" y="2902"/>
                      <a:pt x="4484" y="3166"/>
                      <a:pt x="4649" y="3351"/>
                    </a:cubicBezTo>
                    <a:cubicBezTo>
                      <a:pt x="4735" y="3450"/>
                      <a:pt x="4854" y="3489"/>
                      <a:pt x="4986" y="3509"/>
                    </a:cubicBezTo>
                    <a:cubicBezTo>
                      <a:pt x="5131" y="3529"/>
                      <a:pt x="5244" y="3569"/>
                      <a:pt x="5343" y="3674"/>
                    </a:cubicBezTo>
                    <a:cubicBezTo>
                      <a:pt x="5534" y="3899"/>
                      <a:pt x="5580" y="4216"/>
                      <a:pt x="5369" y="4440"/>
                    </a:cubicBezTo>
                    <a:cubicBezTo>
                      <a:pt x="5263" y="4553"/>
                      <a:pt x="5118" y="4625"/>
                      <a:pt x="4980" y="4678"/>
                    </a:cubicBezTo>
                    <a:cubicBezTo>
                      <a:pt x="4942" y="4690"/>
                      <a:pt x="4952" y="4738"/>
                      <a:pt x="4986" y="4738"/>
                    </a:cubicBezTo>
                    <a:cubicBezTo>
                      <a:pt x="4988" y="4738"/>
                      <a:pt x="4990" y="4738"/>
                      <a:pt x="4993" y="4737"/>
                    </a:cubicBezTo>
                    <a:lnTo>
                      <a:pt x="4993" y="4744"/>
                    </a:lnTo>
                    <a:cubicBezTo>
                      <a:pt x="5270" y="4685"/>
                      <a:pt x="5541" y="4526"/>
                      <a:pt x="5627" y="4242"/>
                    </a:cubicBezTo>
                    <a:cubicBezTo>
                      <a:pt x="5706" y="3991"/>
                      <a:pt x="5587" y="3694"/>
                      <a:pt x="5396" y="3522"/>
                    </a:cubicBezTo>
                    <a:cubicBezTo>
                      <a:pt x="5296" y="3430"/>
                      <a:pt x="5178" y="3384"/>
                      <a:pt x="5046" y="3364"/>
                    </a:cubicBezTo>
                    <a:cubicBezTo>
                      <a:pt x="4960" y="3357"/>
                      <a:pt x="4867" y="3344"/>
                      <a:pt x="4795" y="3291"/>
                    </a:cubicBezTo>
                    <a:cubicBezTo>
                      <a:pt x="4735" y="3245"/>
                      <a:pt x="4689" y="3166"/>
                      <a:pt x="4656" y="3100"/>
                    </a:cubicBezTo>
                    <a:cubicBezTo>
                      <a:pt x="4517" y="2836"/>
                      <a:pt x="4431" y="2552"/>
                      <a:pt x="4346" y="2275"/>
                    </a:cubicBezTo>
                    <a:cubicBezTo>
                      <a:pt x="4187" y="1740"/>
                      <a:pt x="4049" y="1165"/>
                      <a:pt x="3705" y="710"/>
                    </a:cubicBezTo>
                    <a:cubicBezTo>
                      <a:pt x="3375" y="274"/>
                      <a:pt x="2873" y="30"/>
                      <a:pt x="2332" y="3"/>
                    </a:cubicBezTo>
                    <a:cubicBezTo>
                      <a:pt x="2296" y="1"/>
                      <a:pt x="2261" y="0"/>
                      <a:pt x="22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38"/>
              <p:cNvSpPr/>
              <p:nvPr/>
            </p:nvSpPr>
            <p:spPr>
              <a:xfrm>
                <a:off x="3702479" y="2151720"/>
                <a:ext cx="175066" cy="90351"/>
              </a:xfrm>
              <a:custGeom>
                <a:rect b="b" l="l" r="r" t="t"/>
                <a:pathLst>
                  <a:path extrusionOk="0" h="2613" w="5063">
                    <a:moveTo>
                      <a:pt x="5025" y="1"/>
                    </a:moveTo>
                    <a:cubicBezTo>
                      <a:pt x="5021" y="1"/>
                      <a:pt x="5017" y="2"/>
                      <a:pt x="5013" y="4"/>
                    </a:cubicBezTo>
                    <a:lnTo>
                      <a:pt x="5019" y="4"/>
                    </a:lnTo>
                    <a:cubicBezTo>
                      <a:pt x="4517" y="268"/>
                      <a:pt x="4583" y="882"/>
                      <a:pt x="4438" y="1351"/>
                    </a:cubicBezTo>
                    <a:cubicBezTo>
                      <a:pt x="4346" y="1655"/>
                      <a:pt x="4108" y="1833"/>
                      <a:pt x="3844" y="1998"/>
                    </a:cubicBezTo>
                    <a:cubicBezTo>
                      <a:pt x="3534" y="2190"/>
                      <a:pt x="3197" y="2328"/>
                      <a:pt x="2840" y="2394"/>
                    </a:cubicBezTo>
                    <a:cubicBezTo>
                      <a:pt x="2705" y="2421"/>
                      <a:pt x="2566" y="2435"/>
                      <a:pt x="2428" y="2435"/>
                    </a:cubicBezTo>
                    <a:cubicBezTo>
                      <a:pt x="2229" y="2435"/>
                      <a:pt x="2030" y="2406"/>
                      <a:pt x="1843" y="2348"/>
                    </a:cubicBezTo>
                    <a:cubicBezTo>
                      <a:pt x="1586" y="2269"/>
                      <a:pt x="1348" y="2143"/>
                      <a:pt x="1130" y="1991"/>
                    </a:cubicBezTo>
                    <a:cubicBezTo>
                      <a:pt x="714" y="1714"/>
                      <a:pt x="179" y="1225"/>
                      <a:pt x="245" y="671"/>
                    </a:cubicBezTo>
                    <a:cubicBezTo>
                      <a:pt x="279" y="412"/>
                      <a:pt x="504" y="205"/>
                      <a:pt x="744" y="205"/>
                    </a:cubicBezTo>
                    <a:cubicBezTo>
                      <a:pt x="834" y="205"/>
                      <a:pt x="926" y="234"/>
                      <a:pt x="1011" y="301"/>
                    </a:cubicBezTo>
                    <a:cubicBezTo>
                      <a:pt x="1170" y="420"/>
                      <a:pt x="1229" y="730"/>
                      <a:pt x="998" y="816"/>
                    </a:cubicBezTo>
                    <a:cubicBezTo>
                      <a:pt x="977" y="824"/>
                      <a:pt x="955" y="828"/>
                      <a:pt x="933" y="828"/>
                    </a:cubicBezTo>
                    <a:cubicBezTo>
                      <a:pt x="851" y="828"/>
                      <a:pt x="769" y="774"/>
                      <a:pt x="754" y="691"/>
                    </a:cubicBezTo>
                    <a:cubicBezTo>
                      <a:pt x="731" y="586"/>
                      <a:pt x="824" y="508"/>
                      <a:pt x="919" y="508"/>
                    </a:cubicBezTo>
                    <a:cubicBezTo>
                      <a:pt x="932" y="508"/>
                      <a:pt x="945" y="509"/>
                      <a:pt x="958" y="512"/>
                    </a:cubicBezTo>
                    <a:cubicBezTo>
                      <a:pt x="961" y="513"/>
                      <a:pt x="963" y="513"/>
                      <a:pt x="965" y="513"/>
                    </a:cubicBezTo>
                    <a:cubicBezTo>
                      <a:pt x="995" y="513"/>
                      <a:pt x="1016" y="472"/>
                      <a:pt x="985" y="460"/>
                    </a:cubicBezTo>
                    <a:cubicBezTo>
                      <a:pt x="949" y="439"/>
                      <a:pt x="911" y="429"/>
                      <a:pt x="874" y="429"/>
                    </a:cubicBezTo>
                    <a:cubicBezTo>
                      <a:pt x="780" y="429"/>
                      <a:pt x="691" y="489"/>
                      <a:pt x="648" y="578"/>
                    </a:cubicBezTo>
                    <a:cubicBezTo>
                      <a:pt x="582" y="737"/>
                      <a:pt x="701" y="922"/>
                      <a:pt x="859" y="968"/>
                    </a:cubicBezTo>
                    <a:cubicBezTo>
                      <a:pt x="886" y="975"/>
                      <a:pt x="913" y="979"/>
                      <a:pt x="940" y="979"/>
                    </a:cubicBezTo>
                    <a:cubicBezTo>
                      <a:pt x="1081" y="979"/>
                      <a:pt x="1221" y="884"/>
                      <a:pt x="1282" y="757"/>
                    </a:cubicBezTo>
                    <a:cubicBezTo>
                      <a:pt x="1368" y="578"/>
                      <a:pt x="1308" y="354"/>
                      <a:pt x="1183" y="215"/>
                    </a:cubicBezTo>
                    <a:cubicBezTo>
                      <a:pt x="1062" y="83"/>
                      <a:pt x="904" y="23"/>
                      <a:pt x="744" y="23"/>
                    </a:cubicBezTo>
                    <a:cubicBezTo>
                      <a:pt x="545" y="23"/>
                      <a:pt x="344" y="116"/>
                      <a:pt x="212" y="281"/>
                    </a:cubicBezTo>
                    <a:cubicBezTo>
                      <a:pt x="1" y="552"/>
                      <a:pt x="27" y="915"/>
                      <a:pt x="159" y="1219"/>
                    </a:cubicBezTo>
                    <a:cubicBezTo>
                      <a:pt x="305" y="1542"/>
                      <a:pt x="569" y="1807"/>
                      <a:pt x="853" y="2024"/>
                    </a:cubicBezTo>
                    <a:cubicBezTo>
                      <a:pt x="1117" y="2229"/>
                      <a:pt x="1421" y="2401"/>
                      <a:pt x="1738" y="2506"/>
                    </a:cubicBezTo>
                    <a:cubicBezTo>
                      <a:pt x="1955" y="2579"/>
                      <a:pt x="2179" y="2612"/>
                      <a:pt x="2403" y="2612"/>
                    </a:cubicBezTo>
                    <a:cubicBezTo>
                      <a:pt x="3017" y="2612"/>
                      <a:pt x="3631" y="2364"/>
                      <a:pt x="4115" y="1991"/>
                    </a:cubicBezTo>
                    <a:cubicBezTo>
                      <a:pt x="4267" y="1873"/>
                      <a:pt x="4412" y="1747"/>
                      <a:pt x="4491" y="1569"/>
                    </a:cubicBezTo>
                    <a:cubicBezTo>
                      <a:pt x="4564" y="1404"/>
                      <a:pt x="4597" y="1232"/>
                      <a:pt x="4623" y="1060"/>
                    </a:cubicBezTo>
                    <a:cubicBezTo>
                      <a:pt x="4676" y="671"/>
                      <a:pt x="4722" y="301"/>
                      <a:pt x="5046" y="44"/>
                    </a:cubicBezTo>
                    <a:cubicBezTo>
                      <a:pt x="5062" y="27"/>
                      <a:pt x="5046" y="1"/>
                      <a:pt x="50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38"/>
              <p:cNvSpPr/>
              <p:nvPr/>
            </p:nvSpPr>
            <p:spPr>
              <a:xfrm>
                <a:off x="3917413" y="2131181"/>
                <a:ext cx="244013" cy="117218"/>
              </a:xfrm>
              <a:custGeom>
                <a:rect b="b" l="l" r="r" t="t"/>
                <a:pathLst>
                  <a:path extrusionOk="0" h="3390" w="7057">
                    <a:moveTo>
                      <a:pt x="24" y="0"/>
                    </a:moveTo>
                    <a:cubicBezTo>
                      <a:pt x="13" y="0"/>
                      <a:pt x="1" y="11"/>
                      <a:pt x="5" y="23"/>
                    </a:cubicBezTo>
                    <a:lnTo>
                      <a:pt x="5" y="30"/>
                    </a:lnTo>
                    <a:cubicBezTo>
                      <a:pt x="144" y="380"/>
                      <a:pt x="395" y="657"/>
                      <a:pt x="645" y="941"/>
                    </a:cubicBezTo>
                    <a:cubicBezTo>
                      <a:pt x="870" y="1199"/>
                      <a:pt x="1108" y="1450"/>
                      <a:pt x="1359" y="1687"/>
                    </a:cubicBezTo>
                    <a:cubicBezTo>
                      <a:pt x="1860" y="2156"/>
                      <a:pt x="2455" y="2579"/>
                      <a:pt x="3141" y="2671"/>
                    </a:cubicBezTo>
                    <a:cubicBezTo>
                      <a:pt x="3288" y="2693"/>
                      <a:pt x="3437" y="2703"/>
                      <a:pt x="3587" y="2703"/>
                    </a:cubicBezTo>
                    <a:cubicBezTo>
                      <a:pt x="4128" y="2703"/>
                      <a:pt x="4680" y="2570"/>
                      <a:pt x="5155" y="2348"/>
                    </a:cubicBezTo>
                    <a:cubicBezTo>
                      <a:pt x="5472" y="2202"/>
                      <a:pt x="5763" y="2011"/>
                      <a:pt x="6014" y="1773"/>
                    </a:cubicBezTo>
                    <a:cubicBezTo>
                      <a:pt x="6258" y="1542"/>
                      <a:pt x="6535" y="1238"/>
                      <a:pt x="6582" y="888"/>
                    </a:cubicBezTo>
                    <a:cubicBezTo>
                      <a:pt x="6614" y="591"/>
                      <a:pt x="6443" y="261"/>
                      <a:pt x="6119" y="261"/>
                    </a:cubicBezTo>
                    <a:cubicBezTo>
                      <a:pt x="6112" y="261"/>
                      <a:pt x="6106" y="261"/>
                      <a:pt x="6100" y="261"/>
                    </a:cubicBezTo>
                    <a:cubicBezTo>
                      <a:pt x="5822" y="268"/>
                      <a:pt x="5644" y="572"/>
                      <a:pt x="5816" y="809"/>
                    </a:cubicBezTo>
                    <a:cubicBezTo>
                      <a:pt x="5842" y="849"/>
                      <a:pt x="5888" y="888"/>
                      <a:pt x="5934" y="908"/>
                    </a:cubicBezTo>
                    <a:cubicBezTo>
                      <a:pt x="5967" y="915"/>
                      <a:pt x="5994" y="915"/>
                      <a:pt x="6020" y="928"/>
                    </a:cubicBezTo>
                    <a:cubicBezTo>
                      <a:pt x="6093" y="948"/>
                      <a:pt x="6093" y="987"/>
                      <a:pt x="6033" y="1034"/>
                    </a:cubicBezTo>
                    <a:cubicBezTo>
                      <a:pt x="5992" y="1069"/>
                      <a:pt x="5943" y="1084"/>
                      <a:pt x="5892" y="1084"/>
                    </a:cubicBezTo>
                    <a:cubicBezTo>
                      <a:pt x="5791" y="1084"/>
                      <a:pt x="5684" y="1025"/>
                      <a:pt x="5618" y="954"/>
                    </a:cubicBezTo>
                    <a:cubicBezTo>
                      <a:pt x="5340" y="677"/>
                      <a:pt x="5578" y="301"/>
                      <a:pt x="5895" y="195"/>
                    </a:cubicBezTo>
                    <a:cubicBezTo>
                      <a:pt x="5968" y="170"/>
                      <a:pt x="6042" y="158"/>
                      <a:pt x="6115" y="158"/>
                    </a:cubicBezTo>
                    <a:cubicBezTo>
                      <a:pt x="6381" y="158"/>
                      <a:pt x="6628" y="317"/>
                      <a:pt x="6773" y="545"/>
                    </a:cubicBezTo>
                    <a:cubicBezTo>
                      <a:pt x="6879" y="697"/>
                      <a:pt x="6951" y="882"/>
                      <a:pt x="6912" y="1073"/>
                    </a:cubicBezTo>
                    <a:cubicBezTo>
                      <a:pt x="6872" y="1252"/>
                      <a:pt x="6753" y="1410"/>
                      <a:pt x="6648" y="1569"/>
                    </a:cubicBezTo>
                    <a:cubicBezTo>
                      <a:pt x="6218" y="2189"/>
                      <a:pt x="5624" y="2684"/>
                      <a:pt x="4931" y="2982"/>
                    </a:cubicBezTo>
                    <a:cubicBezTo>
                      <a:pt x="4423" y="3201"/>
                      <a:pt x="3868" y="3306"/>
                      <a:pt x="3315" y="3306"/>
                    </a:cubicBezTo>
                    <a:cubicBezTo>
                      <a:pt x="3034" y="3306"/>
                      <a:pt x="2754" y="3279"/>
                      <a:pt x="2481" y="3226"/>
                    </a:cubicBezTo>
                    <a:cubicBezTo>
                      <a:pt x="1768" y="3087"/>
                      <a:pt x="969" y="2777"/>
                      <a:pt x="546" y="2150"/>
                    </a:cubicBezTo>
                    <a:cubicBezTo>
                      <a:pt x="454" y="2004"/>
                      <a:pt x="381" y="1846"/>
                      <a:pt x="342" y="1681"/>
                    </a:cubicBezTo>
                    <a:cubicBezTo>
                      <a:pt x="339" y="1670"/>
                      <a:pt x="331" y="1666"/>
                      <a:pt x="323" y="1666"/>
                    </a:cubicBezTo>
                    <a:cubicBezTo>
                      <a:pt x="311" y="1666"/>
                      <a:pt x="298" y="1676"/>
                      <a:pt x="302" y="1687"/>
                    </a:cubicBezTo>
                    <a:cubicBezTo>
                      <a:pt x="454" y="2368"/>
                      <a:pt x="1081" y="2823"/>
                      <a:pt x="1695" y="3067"/>
                    </a:cubicBezTo>
                    <a:cubicBezTo>
                      <a:pt x="2220" y="3282"/>
                      <a:pt x="2789" y="3389"/>
                      <a:pt x="3357" y="3389"/>
                    </a:cubicBezTo>
                    <a:cubicBezTo>
                      <a:pt x="3610" y="3389"/>
                      <a:pt x="3863" y="3368"/>
                      <a:pt x="4112" y="3325"/>
                    </a:cubicBezTo>
                    <a:cubicBezTo>
                      <a:pt x="4885" y="3186"/>
                      <a:pt x="5611" y="2830"/>
                      <a:pt x="6185" y="2295"/>
                    </a:cubicBezTo>
                    <a:cubicBezTo>
                      <a:pt x="6463" y="2037"/>
                      <a:pt x="6714" y="1734"/>
                      <a:pt x="6912" y="1403"/>
                    </a:cubicBezTo>
                    <a:cubicBezTo>
                      <a:pt x="6991" y="1265"/>
                      <a:pt x="7057" y="1106"/>
                      <a:pt x="7050" y="941"/>
                    </a:cubicBezTo>
                    <a:cubicBezTo>
                      <a:pt x="7050" y="763"/>
                      <a:pt x="6971" y="598"/>
                      <a:pt x="6872" y="453"/>
                    </a:cubicBezTo>
                    <a:cubicBezTo>
                      <a:pt x="6703" y="202"/>
                      <a:pt x="6426" y="22"/>
                      <a:pt x="6121" y="22"/>
                    </a:cubicBezTo>
                    <a:cubicBezTo>
                      <a:pt x="6105" y="22"/>
                      <a:pt x="6089" y="22"/>
                      <a:pt x="6073" y="23"/>
                    </a:cubicBezTo>
                    <a:cubicBezTo>
                      <a:pt x="5769" y="37"/>
                      <a:pt x="5452" y="235"/>
                      <a:pt x="5373" y="545"/>
                    </a:cubicBezTo>
                    <a:cubicBezTo>
                      <a:pt x="5301" y="829"/>
                      <a:pt x="5499" y="1133"/>
                      <a:pt x="5776" y="1199"/>
                    </a:cubicBezTo>
                    <a:cubicBezTo>
                      <a:pt x="5813" y="1209"/>
                      <a:pt x="5853" y="1214"/>
                      <a:pt x="5892" y="1214"/>
                    </a:cubicBezTo>
                    <a:cubicBezTo>
                      <a:pt x="5986" y="1214"/>
                      <a:pt x="6081" y="1185"/>
                      <a:pt x="6146" y="1120"/>
                    </a:cubicBezTo>
                    <a:cubicBezTo>
                      <a:pt x="6232" y="1034"/>
                      <a:pt x="6258" y="869"/>
                      <a:pt x="6126" y="809"/>
                    </a:cubicBezTo>
                    <a:cubicBezTo>
                      <a:pt x="6060" y="783"/>
                      <a:pt x="5987" y="803"/>
                      <a:pt x="5934" y="743"/>
                    </a:cubicBezTo>
                    <a:cubicBezTo>
                      <a:pt x="5882" y="690"/>
                      <a:pt x="5868" y="598"/>
                      <a:pt x="5888" y="532"/>
                    </a:cubicBezTo>
                    <a:cubicBezTo>
                      <a:pt x="5920" y="434"/>
                      <a:pt x="6008" y="394"/>
                      <a:pt x="6102" y="394"/>
                    </a:cubicBezTo>
                    <a:cubicBezTo>
                      <a:pt x="6186" y="394"/>
                      <a:pt x="6275" y="426"/>
                      <a:pt x="6331" y="479"/>
                    </a:cubicBezTo>
                    <a:cubicBezTo>
                      <a:pt x="6489" y="624"/>
                      <a:pt x="6476" y="882"/>
                      <a:pt x="6397" y="1067"/>
                    </a:cubicBezTo>
                    <a:cubicBezTo>
                      <a:pt x="6317" y="1245"/>
                      <a:pt x="6185" y="1403"/>
                      <a:pt x="6053" y="1542"/>
                    </a:cubicBezTo>
                    <a:cubicBezTo>
                      <a:pt x="5545" y="2090"/>
                      <a:pt x="4832" y="2414"/>
                      <a:pt x="4099" y="2526"/>
                    </a:cubicBezTo>
                    <a:cubicBezTo>
                      <a:pt x="3913" y="2556"/>
                      <a:pt x="3722" y="2575"/>
                      <a:pt x="3532" y="2575"/>
                    </a:cubicBezTo>
                    <a:cubicBezTo>
                      <a:pt x="3351" y="2575"/>
                      <a:pt x="3170" y="2558"/>
                      <a:pt x="2996" y="2519"/>
                    </a:cubicBezTo>
                    <a:cubicBezTo>
                      <a:pt x="2640" y="2440"/>
                      <a:pt x="2316" y="2282"/>
                      <a:pt x="2019" y="2077"/>
                    </a:cubicBezTo>
                    <a:cubicBezTo>
                      <a:pt x="1702" y="1872"/>
                      <a:pt x="1425" y="1615"/>
                      <a:pt x="1154" y="1351"/>
                    </a:cubicBezTo>
                    <a:cubicBezTo>
                      <a:pt x="890" y="1087"/>
                      <a:pt x="619" y="816"/>
                      <a:pt x="381" y="532"/>
                    </a:cubicBezTo>
                    <a:cubicBezTo>
                      <a:pt x="243" y="373"/>
                      <a:pt x="124" y="202"/>
                      <a:pt x="38" y="10"/>
                    </a:cubicBezTo>
                    <a:cubicBezTo>
                      <a:pt x="36" y="3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38"/>
              <p:cNvSpPr/>
              <p:nvPr/>
            </p:nvSpPr>
            <p:spPr>
              <a:xfrm>
                <a:off x="3891998" y="2112025"/>
                <a:ext cx="18084" cy="12310"/>
              </a:xfrm>
              <a:custGeom>
                <a:rect b="b" l="l" r="r" t="t"/>
                <a:pathLst>
                  <a:path extrusionOk="0" h="356" w="523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73" y="10"/>
                      <a:pt x="40" y="29"/>
                      <a:pt x="27" y="56"/>
                    </a:cubicBezTo>
                    <a:cubicBezTo>
                      <a:pt x="0" y="109"/>
                      <a:pt x="20" y="168"/>
                      <a:pt x="66" y="201"/>
                    </a:cubicBezTo>
                    <a:cubicBezTo>
                      <a:pt x="93" y="221"/>
                      <a:pt x="119" y="241"/>
                      <a:pt x="146" y="254"/>
                    </a:cubicBezTo>
                    <a:lnTo>
                      <a:pt x="225" y="294"/>
                    </a:lnTo>
                    <a:cubicBezTo>
                      <a:pt x="251" y="313"/>
                      <a:pt x="284" y="333"/>
                      <a:pt x="324" y="340"/>
                    </a:cubicBezTo>
                    <a:cubicBezTo>
                      <a:pt x="348" y="349"/>
                      <a:pt x="372" y="356"/>
                      <a:pt x="397" y="356"/>
                    </a:cubicBezTo>
                    <a:cubicBezTo>
                      <a:pt x="405" y="356"/>
                      <a:pt x="414" y="355"/>
                      <a:pt x="423" y="353"/>
                    </a:cubicBezTo>
                    <a:cubicBezTo>
                      <a:pt x="482" y="353"/>
                      <a:pt x="522" y="287"/>
                      <a:pt x="496" y="234"/>
                    </a:cubicBezTo>
                    <a:cubicBezTo>
                      <a:pt x="476" y="208"/>
                      <a:pt x="456" y="181"/>
                      <a:pt x="430" y="155"/>
                    </a:cubicBezTo>
                    <a:cubicBezTo>
                      <a:pt x="403" y="128"/>
                      <a:pt x="370" y="115"/>
                      <a:pt x="337" y="95"/>
                    </a:cubicBezTo>
                    <a:lnTo>
                      <a:pt x="258" y="56"/>
                    </a:lnTo>
                    <a:cubicBezTo>
                      <a:pt x="232" y="43"/>
                      <a:pt x="205" y="29"/>
                      <a:pt x="179" y="16"/>
                    </a:cubicBezTo>
                    <a:cubicBezTo>
                      <a:pt x="159" y="7"/>
                      <a:pt x="140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38"/>
              <p:cNvSpPr/>
              <p:nvPr/>
            </p:nvSpPr>
            <p:spPr>
              <a:xfrm>
                <a:off x="3682182" y="2138200"/>
                <a:ext cx="204526" cy="130807"/>
              </a:xfrm>
              <a:custGeom>
                <a:rect b="b" l="l" r="r" t="t"/>
                <a:pathLst>
                  <a:path extrusionOk="0" h="3783" w="5915">
                    <a:moveTo>
                      <a:pt x="1351" y="1"/>
                    </a:moveTo>
                    <a:cubicBezTo>
                      <a:pt x="1204" y="1"/>
                      <a:pt x="1056" y="31"/>
                      <a:pt x="925" y="91"/>
                    </a:cubicBezTo>
                    <a:cubicBezTo>
                      <a:pt x="502" y="276"/>
                      <a:pt x="205" y="705"/>
                      <a:pt x="119" y="1148"/>
                    </a:cubicBezTo>
                    <a:cubicBezTo>
                      <a:pt x="27" y="1656"/>
                      <a:pt x="205" y="2184"/>
                      <a:pt x="509" y="2594"/>
                    </a:cubicBezTo>
                    <a:cubicBezTo>
                      <a:pt x="1098" y="3405"/>
                      <a:pt x="2096" y="3782"/>
                      <a:pt x="3078" y="3782"/>
                    </a:cubicBezTo>
                    <a:cubicBezTo>
                      <a:pt x="3087" y="3782"/>
                      <a:pt x="3095" y="3782"/>
                      <a:pt x="3104" y="3782"/>
                    </a:cubicBezTo>
                    <a:cubicBezTo>
                      <a:pt x="3711" y="3782"/>
                      <a:pt x="4345" y="3657"/>
                      <a:pt x="4867" y="3346"/>
                    </a:cubicBezTo>
                    <a:cubicBezTo>
                      <a:pt x="5349" y="3056"/>
                      <a:pt x="5718" y="2600"/>
                      <a:pt x="5910" y="2072"/>
                    </a:cubicBezTo>
                    <a:cubicBezTo>
                      <a:pt x="5914" y="2059"/>
                      <a:pt x="5905" y="2049"/>
                      <a:pt x="5895" y="2049"/>
                    </a:cubicBezTo>
                    <a:cubicBezTo>
                      <a:pt x="5891" y="2049"/>
                      <a:pt x="5886" y="2052"/>
                      <a:pt x="5884" y="2059"/>
                    </a:cubicBezTo>
                    <a:cubicBezTo>
                      <a:pt x="5699" y="2462"/>
                      <a:pt x="5408" y="2825"/>
                      <a:pt x="5045" y="3082"/>
                    </a:cubicBezTo>
                    <a:cubicBezTo>
                      <a:pt x="4649" y="3360"/>
                      <a:pt x="4173" y="3498"/>
                      <a:pt x="3698" y="3571"/>
                    </a:cubicBezTo>
                    <a:cubicBezTo>
                      <a:pt x="3504" y="3600"/>
                      <a:pt x="3307" y="3616"/>
                      <a:pt x="3108" y="3616"/>
                    </a:cubicBezTo>
                    <a:cubicBezTo>
                      <a:pt x="2460" y="3616"/>
                      <a:pt x="1804" y="3453"/>
                      <a:pt x="1268" y="3089"/>
                    </a:cubicBezTo>
                    <a:cubicBezTo>
                      <a:pt x="575" y="2620"/>
                      <a:pt x="0" y="1676"/>
                      <a:pt x="410" y="844"/>
                    </a:cubicBezTo>
                    <a:cubicBezTo>
                      <a:pt x="575" y="507"/>
                      <a:pt x="892" y="210"/>
                      <a:pt x="1281" y="177"/>
                    </a:cubicBezTo>
                    <a:cubicBezTo>
                      <a:pt x="1306" y="175"/>
                      <a:pt x="1331" y="174"/>
                      <a:pt x="1355" y="174"/>
                    </a:cubicBezTo>
                    <a:cubicBezTo>
                      <a:pt x="1770" y="174"/>
                      <a:pt x="2199" y="482"/>
                      <a:pt x="2080" y="936"/>
                    </a:cubicBezTo>
                    <a:cubicBezTo>
                      <a:pt x="2008" y="1233"/>
                      <a:pt x="1737" y="1432"/>
                      <a:pt x="1433" y="1445"/>
                    </a:cubicBezTo>
                    <a:cubicBezTo>
                      <a:pt x="1334" y="1445"/>
                      <a:pt x="1202" y="1425"/>
                      <a:pt x="1162" y="1319"/>
                    </a:cubicBezTo>
                    <a:cubicBezTo>
                      <a:pt x="1090" y="1115"/>
                      <a:pt x="1281" y="897"/>
                      <a:pt x="1479" y="897"/>
                    </a:cubicBezTo>
                    <a:cubicBezTo>
                      <a:pt x="1526" y="897"/>
                      <a:pt x="1526" y="824"/>
                      <a:pt x="1479" y="824"/>
                    </a:cubicBezTo>
                    <a:cubicBezTo>
                      <a:pt x="1470" y="824"/>
                      <a:pt x="1461" y="823"/>
                      <a:pt x="1452" y="823"/>
                    </a:cubicBezTo>
                    <a:cubicBezTo>
                      <a:pt x="1248" y="823"/>
                      <a:pt x="1094" y="965"/>
                      <a:pt x="1050" y="1161"/>
                    </a:cubicBezTo>
                    <a:cubicBezTo>
                      <a:pt x="1030" y="1280"/>
                      <a:pt x="1050" y="1399"/>
                      <a:pt x="1143" y="1478"/>
                    </a:cubicBezTo>
                    <a:cubicBezTo>
                      <a:pt x="1223" y="1547"/>
                      <a:pt x="1326" y="1575"/>
                      <a:pt x="1433" y="1575"/>
                    </a:cubicBezTo>
                    <a:cubicBezTo>
                      <a:pt x="1602" y="1575"/>
                      <a:pt x="1781" y="1508"/>
                      <a:pt x="1902" y="1432"/>
                    </a:cubicBezTo>
                    <a:cubicBezTo>
                      <a:pt x="2252" y="1220"/>
                      <a:pt x="2397" y="725"/>
                      <a:pt x="2146" y="382"/>
                    </a:cubicBezTo>
                    <a:cubicBezTo>
                      <a:pt x="1964" y="128"/>
                      <a:pt x="1656" y="1"/>
                      <a:pt x="13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38"/>
              <p:cNvSpPr/>
              <p:nvPr/>
            </p:nvSpPr>
            <p:spPr>
              <a:xfrm>
                <a:off x="3792899" y="2166484"/>
                <a:ext cx="51175" cy="71437"/>
              </a:xfrm>
              <a:custGeom>
                <a:rect b="b" l="l" r="r" t="t"/>
                <a:pathLst>
                  <a:path extrusionOk="0" h="2066" w="1480">
                    <a:moveTo>
                      <a:pt x="1447" y="0"/>
                    </a:moveTo>
                    <a:cubicBezTo>
                      <a:pt x="1438" y="0"/>
                      <a:pt x="1430" y="4"/>
                      <a:pt x="1427" y="13"/>
                    </a:cubicBezTo>
                    <a:cubicBezTo>
                      <a:pt x="1374" y="415"/>
                      <a:pt x="1229" y="818"/>
                      <a:pt x="1011" y="1168"/>
                    </a:cubicBezTo>
                    <a:cubicBezTo>
                      <a:pt x="905" y="1347"/>
                      <a:pt x="773" y="1505"/>
                      <a:pt x="628" y="1644"/>
                    </a:cubicBezTo>
                    <a:cubicBezTo>
                      <a:pt x="470" y="1809"/>
                      <a:pt x="278" y="1961"/>
                      <a:pt x="47" y="1987"/>
                    </a:cubicBezTo>
                    <a:cubicBezTo>
                      <a:pt x="7" y="1987"/>
                      <a:pt x="1" y="2033"/>
                      <a:pt x="34" y="2046"/>
                    </a:cubicBezTo>
                    <a:cubicBezTo>
                      <a:pt x="75" y="2060"/>
                      <a:pt x="116" y="2066"/>
                      <a:pt x="156" y="2066"/>
                    </a:cubicBezTo>
                    <a:cubicBezTo>
                      <a:pt x="332" y="2066"/>
                      <a:pt x="492" y="1949"/>
                      <a:pt x="621" y="1842"/>
                    </a:cubicBezTo>
                    <a:cubicBezTo>
                      <a:pt x="806" y="1690"/>
                      <a:pt x="958" y="1518"/>
                      <a:pt x="1084" y="1320"/>
                    </a:cubicBezTo>
                    <a:cubicBezTo>
                      <a:pt x="1348" y="931"/>
                      <a:pt x="1480" y="482"/>
                      <a:pt x="1467" y="13"/>
                    </a:cubicBezTo>
                    <a:cubicBezTo>
                      <a:pt x="1467" y="5"/>
                      <a:pt x="1457" y="0"/>
                      <a:pt x="14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38"/>
              <p:cNvSpPr/>
              <p:nvPr/>
            </p:nvSpPr>
            <p:spPr>
              <a:xfrm>
                <a:off x="3612785" y="2163200"/>
                <a:ext cx="140869" cy="105219"/>
              </a:xfrm>
              <a:custGeom>
                <a:rect b="b" l="l" r="r" t="t"/>
                <a:pathLst>
                  <a:path extrusionOk="0" h="3043" w="4074">
                    <a:moveTo>
                      <a:pt x="1051" y="1"/>
                    </a:moveTo>
                    <a:cubicBezTo>
                      <a:pt x="1013" y="1"/>
                      <a:pt x="975" y="3"/>
                      <a:pt x="938" y="9"/>
                    </a:cubicBezTo>
                    <a:cubicBezTo>
                      <a:pt x="469" y="75"/>
                      <a:pt x="125" y="464"/>
                      <a:pt x="66" y="933"/>
                    </a:cubicBezTo>
                    <a:cubicBezTo>
                      <a:pt x="0" y="1435"/>
                      <a:pt x="238" y="1917"/>
                      <a:pt x="614" y="2254"/>
                    </a:cubicBezTo>
                    <a:cubicBezTo>
                      <a:pt x="1070" y="2663"/>
                      <a:pt x="1690" y="2855"/>
                      <a:pt x="2278" y="2960"/>
                    </a:cubicBezTo>
                    <a:cubicBezTo>
                      <a:pt x="2546" y="3011"/>
                      <a:pt x="2827" y="3043"/>
                      <a:pt x="3107" y="3043"/>
                    </a:cubicBezTo>
                    <a:cubicBezTo>
                      <a:pt x="3415" y="3043"/>
                      <a:pt x="3721" y="3004"/>
                      <a:pt x="4008" y="2907"/>
                    </a:cubicBezTo>
                    <a:cubicBezTo>
                      <a:pt x="4073" y="2884"/>
                      <a:pt x="4053" y="2785"/>
                      <a:pt x="3995" y="2785"/>
                    </a:cubicBezTo>
                    <a:cubicBezTo>
                      <a:pt x="3989" y="2785"/>
                      <a:pt x="3982" y="2786"/>
                      <a:pt x="3975" y="2789"/>
                    </a:cubicBezTo>
                    <a:cubicBezTo>
                      <a:pt x="3697" y="2886"/>
                      <a:pt x="3401" y="2924"/>
                      <a:pt x="3104" y="2924"/>
                    </a:cubicBezTo>
                    <a:cubicBezTo>
                      <a:pt x="2879" y="2924"/>
                      <a:pt x="2653" y="2902"/>
                      <a:pt x="2437" y="2868"/>
                    </a:cubicBezTo>
                    <a:cubicBezTo>
                      <a:pt x="1908" y="2789"/>
                      <a:pt x="1354" y="2643"/>
                      <a:pt x="905" y="2340"/>
                    </a:cubicBezTo>
                    <a:cubicBezTo>
                      <a:pt x="482" y="2049"/>
                      <a:pt x="152" y="1593"/>
                      <a:pt x="172" y="1059"/>
                    </a:cubicBezTo>
                    <a:cubicBezTo>
                      <a:pt x="185" y="567"/>
                      <a:pt x="552" y="114"/>
                      <a:pt x="1063" y="114"/>
                    </a:cubicBezTo>
                    <a:cubicBezTo>
                      <a:pt x="1074" y="114"/>
                      <a:pt x="1085" y="114"/>
                      <a:pt x="1096" y="114"/>
                    </a:cubicBezTo>
                    <a:cubicBezTo>
                      <a:pt x="1340" y="121"/>
                      <a:pt x="1565" y="260"/>
                      <a:pt x="1671" y="477"/>
                    </a:cubicBezTo>
                    <a:cubicBezTo>
                      <a:pt x="1776" y="689"/>
                      <a:pt x="1723" y="933"/>
                      <a:pt x="1512" y="1045"/>
                    </a:cubicBezTo>
                    <a:cubicBezTo>
                      <a:pt x="1451" y="1076"/>
                      <a:pt x="1383" y="1098"/>
                      <a:pt x="1313" y="1098"/>
                    </a:cubicBezTo>
                    <a:cubicBezTo>
                      <a:pt x="1291" y="1098"/>
                      <a:pt x="1270" y="1096"/>
                      <a:pt x="1248" y="1092"/>
                    </a:cubicBezTo>
                    <a:cubicBezTo>
                      <a:pt x="1195" y="1085"/>
                      <a:pt x="1149" y="1059"/>
                      <a:pt x="1109" y="1026"/>
                    </a:cubicBezTo>
                    <a:cubicBezTo>
                      <a:pt x="1090" y="999"/>
                      <a:pt x="1023" y="907"/>
                      <a:pt x="1076" y="880"/>
                    </a:cubicBezTo>
                    <a:cubicBezTo>
                      <a:pt x="1079" y="879"/>
                      <a:pt x="1081" y="879"/>
                      <a:pt x="1084" y="879"/>
                    </a:cubicBezTo>
                    <a:cubicBezTo>
                      <a:pt x="1128" y="879"/>
                      <a:pt x="1231" y="1027"/>
                      <a:pt x="1274" y="1045"/>
                    </a:cubicBezTo>
                    <a:cubicBezTo>
                      <a:pt x="1300" y="1059"/>
                      <a:pt x="1327" y="1065"/>
                      <a:pt x="1353" y="1065"/>
                    </a:cubicBezTo>
                    <a:cubicBezTo>
                      <a:pt x="1413" y="1065"/>
                      <a:pt x="1473" y="1032"/>
                      <a:pt x="1519" y="986"/>
                    </a:cubicBezTo>
                    <a:cubicBezTo>
                      <a:pt x="1651" y="847"/>
                      <a:pt x="1605" y="629"/>
                      <a:pt x="1479" y="497"/>
                    </a:cubicBezTo>
                    <a:cubicBezTo>
                      <a:pt x="1390" y="400"/>
                      <a:pt x="1269" y="344"/>
                      <a:pt x="1144" y="344"/>
                    </a:cubicBezTo>
                    <a:cubicBezTo>
                      <a:pt x="1084" y="344"/>
                      <a:pt x="1022" y="357"/>
                      <a:pt x="964" y="385"/>
                    </a:cubicBezTo>
                    <a:cubicBezTo>
                      <a:pt x="773" y="464"/>
                      <a:pt x="647" y="656"/>
                      <a:pt x="614" y="854"/>
                    </a:cubicBezTo>
                    <a:cubicBezTo>
                      <a:pt x="574" y="1085"/>
                      <a:pt x="654" y="1323"/>
                      <a:pt x="779" y="1521"/>
                    </a:cubicBezTo>
                    <a:cubicBezTo>
                      <a:pt x="1030" y="1910"/>
                      <a:pt x="1446" y="2135"/>
                      <a:pt x="1888" y="2247"/>
                    </a:cubicBezTo>
                    <a:cubicBezTo>
                      <a:pt x="2117" y="2302"/>
                      <a:pt x="2365" y="2344"/>
                      <a:pt x="2607" y="2344"/>
                    </a:cubicBezTo>
                    <a:cubicBezTo>
                      <a:pt x="2743" y="2344"/>
                      <a:pt x="2877" y="2331"/>
                      <a:pt x="3004" y="2300"/>
                    </a:cubicBezTo>
                    <a:cubicBezTo>
                      <a:pt x="3055" y="2287"/>
                      <a:pt x="3039" y="2220"/>
                      <a:pt x="2991" y="2220"/>
                    </a:cubicBezTo>
                    <a:cubicBezTo>
                      <a:pt x="2989" y="2220"/>
                      <a:pt x="2987" y="2220"/>
                      <a:pt x="2985" y="2221"/>
                    </a:cubicBezTo>
                    <a:cubicBezTo>
                      <a:pt x="2889" y="2235"/>
                      <a:pt x="2790" y="2242"/>
                      <a:pt x="2691" y="2242"/>
                    </a:cubicBezTo>
                    <a:cubicBezTo>
                      <a:pt x="2426" y="2242"/>
                      <a:pt x="2153" y="2195"/>
                      <a:pt x="1908" y="2128"/>
                    </a:cubicBezTo>
                    <a:cubicBezTo>
                      <a:pt x="1459" y="2003"/>
                      <a:pt x="1030" y="1772"/>
                      <a:pt x="812" y="1342"/>
                    </a:cubicBezTo>
                    <a:cubicBezTo>
                      <a:pt x="693" y="1098"/>
                      <a:pt x="674" y="794"/>
                      <a:pt x="872" y="583"/>
                    </a:cubicBezTo>
                    <a:cubicBezTo>
                      <a:pt x="940" y="509"/>
                      <a:pt x="1039" y="454"/>
                      <a:pt x="1142" y="454"/>
                    </a:cubicBezTo>
                    <a:cubicBezTo>
                      <a:pt x="1157" y="454"/>
                      <a:pt x="1173" y="455"/>
                      <a:pt x="1189" y="458"/>
                    </a:cubicBezTo>
                    <a:cubicBezTo>
                      <a:pt x="1321" y="477"/>
                      <a:pt x="1439" y="583"/>
                      <a:pt x="1472" y="709"/>
                    </a:cubicBezTo>
                    <a:cubicBezTo>
                      <a:pt x="1498" y="804"/>
                      <a:pt x="1442" y="946"/>
                      <a:pt x="1358" y="946"/>
                    </a:cubicBezTo>
                    <a:cubicBezTo>
                      <a:pt x="1333" y="946"/>
                      <a:pt x="1304" y="933"/>
                      <a:pt x="1274" y="900"/>
                    </a:cubicBezTo>
                    <a:cubicBezTo>
                      <a:pt x="1219" y="845"/>
                      <a:pt x="1170" y="767"/>
                      <a:pt x="1088" y="767"/>
                    </a:cubicBezTo>
                    <a:cubicBezTo>
                      <a:pt x="1082" y="767"/>
                      <a:pt x="1076" y="767"/>
                      <a:pt x="1070" y="768"/>
                    </a:cubicBezTo>
                    <a:cubicBezTo>
                      <a:pt x="872" y="794"/>
                      <a:pt x="957" y="1045"/>
                      <a:pt x="1063" y="1125"/>
                    </a:cubicBezTo>
                    <a:cubicBezTo>
                      <a:pt x="1142" y="1185"/>
                      <a:pt x="1229" y="1212"/>
                      <a:pt x="1316" y="1212"/>
                    </a:cubicBezTo>
                    <a:cubicBezTo>
                      <a:pt x="1581" y="1212"/>
                      <a:pt x="1841" y="968"/>
                      <a:pt x="1836" y="695"/>
                    </a:cubicBezTo>
                    <a:cubicBezTo>
                      <a:pt x="1836" y="274"/>
                      <a:pt x="1441" y="1"/>
                      <a:pt x="1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" name="Google Shape;2793;p38"/>
              <p:cNvSpPr/>
              <p:nvPr/>
            </p:nvSpPr>
            <p:spPr>
              <a:xfrm>
                <a:off x="3941168" y="2162958"/>
                <a:ext cx="192009" cy="32468"/>
              </a:xfrm>
              <a:custGeom>
                <a:rect b="b" l="l" r="r" t="t"/>
                <a:pathLst>
                  <a:path extrusionOk="0" h="939" w="5553">
                    <a:moveTo>
                      <a:pt x="17" y="1"/>
                    </a:moveTo>
                    <a:cubicBezTo>
                      <a:pt x="7" y="1"/>
                      <a:pt x="1" y="11"/>
                      <a:pt x="11" y="22"/>
                    </a:cubicBezTo>
                    <a:cubicBezTo>
                      <a:pt x="599" y="471"/>
                      <a:pt x="1325" y="722"/>
                      <a:pt x="2052" y="848"/>
                    </a:cubicBezTo>
                    <a:cubicBezTo>
                      <a:pt x="2425" y="907"/>
                      <a:pt x="2803" y="938"/>
                      <a:pt x="3180" y="938"/>
                    </a:cubicBezTo>
                    <a:cubicBezTo>
                      <a:pt x="3557" y="938"/>
                      <a:pt x="3933" y="907"/>
                      <a:pt x="4303" y="841"/>
                    </a:cubicBezTo>
                    <a:cubicBezTo>
                      <a:pt x="4706" y="775"/>
                      <a:pt x="5129" y="676"/>
                      <a:pt x="5505" y="504"/>
                    </a:cubicBezTo>
                    <a:cubicBezTo>
                      <a:pt x="5553" y="480"/>
                      <a:pt x="5525" y="402"/>
                      <a:pt x="5475" y="402"/>
                    </a:cubicBezTo>
                    <a:cubicBezTo>
                      <a:pt x="5470" y="402"/>
                      <a:pt x="5464" y="403"/>
                      <a:pt x="5459" y="405"/>
                    </a:cubicBezTo>
                    <a:cubicBezTo>
                      <a:pt x="5115" y="511"/>
                      <a:pt x="4779" y="623"/>
                      <a:pt x="4422" y="689"/>
                    </a:cubicBezTo>
                    <a:cubicBezTo>
                      <a:pt x="4059" y="755"/>
                      <a:pt x="3683" y="795"/>
                      <a:pt x="3313" y="801"/>
                    </a:cubicBezTo>
                    <a:cubicBezTo>
                      <a:pt x="3270" y="802"/>
                      <a:pt x="3227" y="803"/>
                      <a:pt x="3184" y="803"/>
                    </a:cubicBezTo>
                    <a:cubicBezTo>
                      <a:pt x="2493" y="803"/>
                      <a:pt x="1800" y="702"/>
                      <a:pt x="1147" y="491"/>
                    </a:cubicBezTo>
                    <a:cubicBezTo>
                      <a:pt x="757" y="366"/>
                      <a:pt x="381" y="201"/>
                      <a:pt x="25" y="2"/>
                    </a:cubicBezTo>
                    <a:cubicBezTo>
                      <a:pt x="22" y="1"/>
                      <a:pt x="20" y="1"/>
                      <a:pt x="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38"/>
              <p:cNvSpPr/>
              <p:nvPr/>
            </p:nvSpPr>
            <p:spPr>
              <a:xfrm>
                <a:off x="4129477" y="2098436"/>
                <a:ext cx="99791" cy="111997"/>
              </a:xfrm>
              <a:custGeom>
                <a:rect b="b" l="l" r="r" t="t"/>
                <a:pathLst>
                  <a:path extrusionOk="0" h="3239" w="2886">
                    <a:moveTo>
                      <a:pt x="1796" y="1"/>
                    </a:moveTo>
                    <a:cubicBezTo>
                      <a:pt x="1767" y="1"/>
                      <a:pt x="1739" y="3"/>
                      <a:pt x="1710" y="6"/>
                    </a:cubicBezTo>
                    <a:cubicBezTo>
                      <a:pt x="1393" y="53"/>
                      <a:pt x="1102" y="284"/>
                      <a:pt x="990" y="581"/>
                    </a:cubicBezTo>
                    <a:cubicBezTo>
                      <a:pt x="911" y="786"/>
                      <a:pt x="891" y="1063"/>
                      <a:pt x="1063" y="1235"/>
                    </a:cubicBezTo>
                    <a:cubicBezTo>
                      <a:pt x="1148" y="1314"/>
                      <a:pt x="1267" y="1347"/>
                      <a:pt x="1380" y="1347"/>
                    </a:cubicBezTo>
                    <a:cubicBezTo>
                      <a:pt x="1498" y="1340"/>
                      <a:pt x="1756" y="1307"/>
                      <a:pt x="1743" y="1142"/>
                    </a:cubicBezTo>
                    <a:cubicBezTo>
                      <a:pt x="1736" y="1056"/>
                      <a:pt x="1650" y="1050"/>
                      <a:pt x="1591" y="1017"/>
                    </a:cubicBezTo>
                    <a:cubicBezTo>
                      <a:pt x="1498" y="970"/>
                      <a:pt x="1393" y="911"/>
                      <a:pt x="1360" y="805"/>
                    </a:cubicBezTo>
                    <a:cubicBezTo>
                      <a:pt x="1299" y="606"/>
                      <a:pt x="1516" y="495"/>
                      <a:pt x="1692" y="495"/>
                    </a:cubicBezTo>
                    <a:cubicBezTo>
                      <a:pt x="1727" y="495"/>
                      <a:pt x="1760" y="500"/>
                      <a:pt x="1789" y="508"/>
                    </a:cubicBezTo>
                    <a:cubicBezTo>
                      <a:pt x="1967" y="568"/>
                      <a:pt x="2231" y="746"/>
                      <a:pt x="2192" y="970"/>
                    </a:cubicBezTo>
                    <a:cubicBezTo>
                      <a:pt x="2165" y="1162"/>
                      <a:pt x="2020" y="1327"/>
                      <a:pt x="1881" y="1452"/>
                    </a:cubicBezTo>
                    <a:cubicBezTo>
                      <a:pt x="1578" y="1730"/>
                      <a:pt x="1188" y="1908"/>
                      <a:pt x="825" y="2100"/>
                    </a:cubicBezTo>
                    <a:cubicBezTo>
                      <a:pt x="794" y="2112"/>
                      <a:pt x="815" y="2160"/>
                      <a:pt x="846" y="2160"/>
                    </a:cubicBezTo>
                    <a:cubicBezTo>
                      <a:pt x="847" y="2160"/>
                      <a:pt x="849" y="2159"/>
                      <a:pt x="851" y="2159"/>
                    </a:cubicBezTo>
                    <a:cubicBezTo>
                      <a:pt x="1175" y="2067"/>
                      <a:pt x="1479" y="1908"/>
                      <a:pt x="1756" y="1717"/>
                    </a:cubicBezTo>
                    <a:cubicBezTo>
                      <a:pt x="2000" y="1545"/>
                      <a:pt x="2291" y="1281"/>
                      <a:pt x="2324" y="964"/>
                    </a:cubicBezTo>
                    <a:cubicBezTo>
                      <a:pt x="2350" y="647"/>
                      <a:pt x="1974" y="376"/>
                      <a:pt x="1683" y="363"/>
                    </a:cubicBezTo>
                    <a:cubicBezTo>
                      <a:pt x="1678" y="363"/>
                      <a:pt x="1672" y="363"/>
                      <a:pt x="1667" y="363"/>
                    </a:cubicBezTo>
                    <a:cubicBezTo>
                      <a:pt x="1338" y="363"/>
                      <a:pt x="1080" y="750"/>
                      <a:pt x="1353" y="1003"/>
                    </a:cubicBezTo>
                    <a:cubicBezTo>
                      <a:pt x="1419" y="1063"/>
                      <a:pt x="1492" y="1103"/>
                      <a:pt x="1571" y="1136"/>
                    </a:cubicBezTo>
                    <a:cubicBezTo>
                      <a:pt x="1584" y="1142"/>
                      <a:pt x="1597" y="1149"/>
                      <a:pt x="1611" y="1155"/>
                    </a:cubicBezTo>
                    <a:cubicBezTo>
                      <a:pt x="1644" y="1175"/>
                      <a:pt x="1630" y="1162"/>
                      <a:pt x="1597" y="1182"/>
                    </a:cubicBezTo>
                    <a:cubicBezTo>
                      <a:pt x="1545" y="1195"/>
                      <a:pt x="1505" y="1215"/>
                      <a:pt x="1452" y="1221"/>
                    </a:cubicBezTo>
                    <a:cubicBezTo>
                      <a:pt x="1425" y="1226"/>
                      <a:pt x="1397" y="1228"/>
                      <a:pt x="1370" y="1228"/>
                    </a:cubicBezTo>
                    <a:cubicBezTo>
                      <a:pt x="1276" y="1228"/>
                      <a:pt x="1183" y="1200"/>
                      <a:pt x="1122" y="1129"/>
                    </a:cubicBezTo>
                    <a:cubicBezTo>
                      <a:pt x="977" y="944"/>
                      <a:pt x="1063" y="647"/>
                      <a:pt x="1175" y="475"/>
                    </a:cubicBezTo>
                    <a:cubicBezTo>
                      <a:pt x="1267" y="337"/>
                      <a:pt x="1419" y="238"/>
                      <a:pt x="1571" y="172"/>
                    </a:cubicBezTo>
                    <a:cubicBezTo>
                      <a:pt x="1645" y="142"/>
                      <a:pt x="1718" y="128"/>
                      <a:pt x="1790" y="128"/>
                    </a:cubicBezTo>
                    <a:cubicBezTo>
                      <a:pt x="1924" y="128"/>
                      <a:pt x="2054" y="176"/>
                      <a:pt x="2179" y="257"/>
                    </a:cubicBezTo>
                    <a:cubicBezTo>
                      <a:pt x="2542" y="502"/>
                      <a:pt x="2753" y="924"/>
                      <a:pt x="2654" y="1360"/>
                    </a:cubicBezTo>
                    <a:cubicBezTo>
                      <a:pt x="2528" y="1875"/>
                      <a:pt x="2093" y="2212"/>
                      <a:pt x="1650" y="2456"/>
                    </a:cubicBezTo>
                    <a:cubicBezTo>
                      <a:pt x="1155" y="2733"/>
                      <a:pt x="620" y="2945"/>
                      <a:pt x="79" y="3103"/>
                    </a:cubicBezTo>
                    <a:cubicBezTo>
                      <a:pt x="1" y="3127"/>
                      <a:pt x="21" y="3239"/>
                      <a:pt x="90" y="3239"/>
                    </a:cubicBezTo>
                    <a:cubicBezTo>
                      <a:pt x="97" y="3239"/>
                      <a:pt x="104" y="3238"/>
                      <a:pt x="112" y="3235"/>
                    </a:cubicBezTo>
                    <a:cubicBezTo>
                      <a:pt x="620" y="3090"/>
                      <a:pt x="1115" y="2892"/>
                      <a:pt x="1584" y="2648"/>
                    </a:cubicBezTo>
                    <a:cubicBezTo>
                      <a:pt x="1980" y="2436"/>
                      <a:pt x="2383" y="2179"/>
                      <a:pt x="2614" y="1789"/>
                    </a:cubicBezTo>
                    <a:cubicBezTo>
                      <a:pt x="2826" y="1433"/>
                      <a:pt x="2885" y="977"/>
                      <a:pt x="2674" y="607"/>
                    </a:cubicBezTo>
                    <a:cubicBezTo>
                      <a:pt x="2496" y="307"/>
                      <a:pt x="2165" y="1"/>
                      <a:pt x="1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38"/>
              <p:cNvSpPr/>
              <p:nvPr/>
            </p:nvSpPr>
            <p:spPr>
              <a:xfrm>
                <a:off x="3988124" y="2203655"/>
                <a:ext cx="118981" cy="11687"/>
              </a:xfrm>
              <a:custGeom>
                <a:rect b="b" l="l" r="r" t="t"/>
                <a:pathLst>
                  <a:path extrusionOk="0" h="338" w="3441">
                    <a:moveTo>
                      <a:pt x="3374" y="1"/>
                    </a:moveTo>
                    <a:cubicBezTo>
                      <a:pt x="3104" y="14"/>
                      <a:pt x="2840" y="80"/>
                      <a:pt x="2569" y="113"/>
                    </a:cubicBezTo>
                    <a:cubicBezTo>
                      <a:pt x="2278" y="146"/>
                      <a:pt x="1988" y="172"/>
                      <a:pt x="1697" y="192"/>
                    </a:cubicBezTo>
                    <a:cubicBezTo>
                      <a:pt x="1549" y="199"/>
                      <a:pt x="1402" y="202"/>
                      <a:pt x="1256" y="202"/>
                    </a:cubicBezTo>
                    <a:cubicBezTo>
                      <a:pt x="1110" y="202"/>
                      <a:pt x="964" y="199"/>
                      <a:pt x="819" y="192"/>
                    </a:cubicBezTo>
                    <a:cubicBezTo>
                      <a:pt x="555" y="172"/>
                      <a:pt x="291" y="133"/>
                      <a:pt x="27" y="106"/>
                    </a:cubicBezTo>
                    <a:cubicBezTo>
                      <a:pt x="7" y="106"/>
                      <a:pt x="0" y="139"/>
                      <a:pt x="20" y="146"/>
                    </a:cubicBezTo>
                    <a:cubicBezTo>
                      <a:pt x="258" y="252"/>
                      <a:pt x="529" y="291"/>
                      <a:pt x="786" y="311"/>
                    </a:cubicBezTo>
                    <a:cubicBezTo>
                      <a:pt x="984" y="329"/>
                      <a:pt x="1182" y="338"/>
                      <a:pt x="1380" y="338"/>
                    </a:cubicBezTo>
                    <a:cubicBezTo>
                      <a:pt x="1479" y="338"/>
                      <a:pt x="1578" y="335"/>
                      <a:pt x="1677" y="331"/>
                    </a:cubicBezTo>
                    <a:cubicBezTo>
                      <a:pt x="1981" y="324"/>
                      <a:pt x="2278" y="298"/>
                      <a:pt x="2575" y="258"/>
                    </a:cubicBezTo>
                    <a:cubicBezTo>
                      <a:pt x="2846" y="225"/>
                      <a:pt x="3130" y="199"/>
                      <a:pt x="3388" y="106"/>
                    </a:cubicBezTo>
                    <a:cubicBezTo>
                      <a:pt x="3440" y="87"/>
                      <a:pt x="3434" y="1"/>
                      <a:pt x="33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38"/>
              <p:cNvSpPr/>
              <p:nvPr/>
            </p:nvSpPr>
            <p:spPr>
              <a:xfrm>
                <a:off x="3936119" y="2209499"/>
                <a:ext cx="135820" cy="135060"/>
              </a:xfrm>
              <a:custGeom>
                <a:rect b="b" l="l" r="r" t="t"/>
                <a:pathLst>
                  <a:path extrusionOk="0" h="3906" w="3928">
                    <a:moveTo>
                      <a:pt x="15" y="1"/>
                    </a:moveTo>
                    <a:cubicBezTo>
                      <a:pt x="10" y="1"/>
                      <a:pt x="1" y="7"/>
                      <a:pt x="5" y="17"/>
                    </a:cubicBezTo>
                    <a:cubicBezTo>
                      <a:pt x="144" y="485"/>
                      <a:pt x="388" y="908"/>
                      <a:pt x="659" y="1324"/>
                    </a:cubicBezTo>
                    <a:cubicBezTo>
                      <a:pt x="923" y="1727"/>
                      <a:pt x="1220" y="2110"/>
                      <a:pt x="1524" y="2480"/>
                    </a:cubicBezTo>
                    <a:cubicBezTo>
                      <a:pt x="2046" y="3127"/>
                      <a:pt x="2706" y="3899"/>
                      <a:pt x="3611" y="3906"/>
                    </a:cubicBezTo>
                    <a:cubicBezTo>
                      <a:pt x="3710" y="3906"/>
                      <a:pt x="3802" y="3886"/>
                      <a:pt x="3862" y="3807"/>
                    </a:cubicBezTo>
                    <a:cubicBezTo>
                      <a:pt x="3921" y="3721"/>
                      <a:pt x="3928" y="3595"/>
                      <a:pt x="3921" y="3496"/>
                    </a:cubicBezTo>
                    <a:cubicBezTo>
                      <a:pt x="3914" y="3272"/>
                      <a:pt x="3815" y="3061"/>
                      <a:pt x="3657" y="2902"/>
                    </a:cubicBezTo>
                    <a:cubicBezTo>
                      <a:pt x="3646" y="2890"/>
                      <a:pt x="3633" y="2885"/>
                      <a:pt x="3621" y="2885"/>
                    </a:cubicBezTo>
                    <a:cubicBezTo>
                      <a:pt x="3580" y="2885"/>
                      <a:pt x="3542" y="2939"/>
                      <a:pt x="3578" y="2975"/>
                    </a:cubicBezTo>
                    <a:cubicBezTo>
                      <a:pt x="3730" y="3127"/>
                      <a:pt x="3815" y="3318"/>
                      <a:pt x="3809" y="3529"/>
                    </a:cubicBezTo>
                    <a:cubicBezTo>
                      <a:pt x="3809" y="3628"/>
                      <a:pt x="3802" y="3761"/>
                      <a:pt x="3683" y="3787"/>
                    </a:cubicBezTo>
                    <a:cubicBezTo>
                      <a:pt x="3659" y="3792"/>
                      <a:pt x="3632" y="3794"/>
                      <a:pt x="3605" y="3794"/>
                    </a:cubicBezTo>
                    <a:cubicBezTo>
                      <a:pt x="3523" y="3794"/>
                      <a:pt x="3434" y="3775"/>
                      <a:pt x="3360" y="3761"/>
                    </a:cubicBezTo>
                    <a:cubicBezTo>
                      <a:pt x="2983" y="3681"/>
                      <a:pt x="2640" y="3477"/>
                      <a:pt x="2349" y="3219"/>
                    </a:cubicBezTo>
                    <a:cubicBezTo>
                      <a:pt x="2046" y="2948"/>
                      <a:pt x="1795" y="2625"/>
                      <a:pt x="1537" y="2308"/>
                    </a:cubicBezTo>
                    <a:cubicBezTo>
                      <a:pt x="1267" y="1971"/>
                      <a:pt x="1002" y="1628"/>
                      <a:pt x="758" y="1265"/>
                    </a:cubicBezTo>
                    <a:cubicBezTo>
                      <a:pt x="494" y="862"/>
                      <a:pt x="256" y="433"/>
                      <a:pt x="19" y="3"/>
                    </a:cubicBezTo>
                    <a:cubicBezTo>
                      <a:pt x="19" y="2"/>
                      <a:pt x="17" y="1"/>
                      <a:pt x="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38"/>
              <p:cNvSpPr/>
              <p:nvPr/>
            </p:nvSpPr>
            <p:spPr>
              <a:xfrm>
                <a:off x="3901576" y="2205246"/>
                <a:ext cx="187721" cy="159575"/>
              </a:xfrm>
              <a:custGeom>
                <a:rect b="b" l="l" r="r" t="t"/>
                <a:pathLst>
                  <a:path extrusionOk="0" h="4615" w="5429">
                    <a:moveTo>
                      <a:pt x="20" y="0"/>
                    </a:moveTo>
                    <a:cubicBezTo>
                      <a:pt x="11" y="0"/>
                      <a:pt x="1" y="6"/>
                      <a:pt x="1" y="14"/>
                    </a:cubicBezTo>
                    <a:cubicBezTo>
                      <a:pt x="54" y="424"/>
                      <a:pt x="219" y="820"/>
                      <a:pt x="384" y="1190"/>
                    </a:cubicBezTo>
                    <a:cubicBezTo>
                      <a:pt x="562" y="1573"/>
                      <a:pt x="773" y="1949"/>
                      <a:pt x="1018" y="2299"/>
                    </a:cubicBezTo>
                    <a:cubicBezTo>
                      <a:pt x="1500" y="2979"/>
                      <a:pt x="2094" y="3606"/>
                      <a:pt x="2794" y="4068"/>
                    </a:cubicBezTo>
                    <a:cubicBezTo>
                      <a:pt x="3150" y="4300"/>
                      <a:pt x="3547" y="4484"/>
                      <a:pt x="3969" y="4570"/>
                    </a:cubicBezTo>
                    <a:cubicBezTo>
                      <a:pt x="4111" y="4596"/>
                      <a:pt x="4267" y="4615"/>
                      <a:pt x="4424" y="4615"/>
                    </a:cubicBezTo>
                    <a:cubicBezTo>
                      <a:pt x="4677" y="4615"/>
                      <a:pt x="4930" y="4564"/>
                      <a:pt x="5118" y="4405"/>
                    </a:cubicBezTo>
                    <a:cubicBezTo>
                      <a:pt x="5389" y="4174"/>
                      <a:pt x="5428" y="3785"/>
                      <a:pt x="5395" y="3461"/>
                    </a:cubicBezTo>
                    <a:cubicBezTo>
                      <a:pt x="5369" y="3118"/>
                      <a:pt x="5290" y="2682"/>
                      <a:pt x="4920" y="2543"/>
                    </a:cubicBezTo>
                    <a:cubicBezTo>
                      <a:pt x="4864" y="2524"/>
                      <a:pt x="4805" y="2514"/>
                      <a:pt x="4747" y="2514"/>
                    </a:cubicBezTo>
                    <a:cubicBezTo>
                      <a:pt x="4628" y="2514"/>
                      <a:pt x="4512" y="2557"/>
                      <a:pt x="4431" y="2655"/>
                    </a:cubicBezTo>
                    <a:cubicBezTo>
                      <a:pt x="4313" y="2807"/>
                      <a:pt x="4306" y="3019"/>
                      <a:pt x="4332" y="3197"/>
                    </a:cubicBezTo>
                    <a:cubicBezTo>
                      <a:pt x="4352" y="3362"/>
                      <a:pt x="4392" y="3553"/>
                      <a:pt x="4530" y="3652"/>
                    </a:cubicBezTo>
                    <a:cubicBezTo>
                      <a:pt x="4588" y="3693"/>
                      <a:pt x="4651" y="3713"/>
                      <a:pt x="4719" y="3713"/>
                    </a:cubicBezTo>
                    <a:cubicBezTo>
                      <a:pt x="4729" y="3713"/>
                      <a:pt x="4738" y="3713"/>
                      <a:pt x="4748" y="3712"/>
                    </a:cubicBezTo>
                    <a:cubicBezTo>
                      <a:pt x="4847" y="3705"/>
                      <a:pt x="4867" y="3672"/>
                      <a:pt x="4880" y="3580"/>
                    </a:cubicBezTo>
                    <a:cubicBezTo>
                      <a:pt x="4880" y="3575"/>
                      <a:pt x="4874" y="3570"/>
                      <a:pt x="4865" y="3570"/>
                    </a:cubicBezTo>
                    <a:cubicBezTo>
                      <a:pt x="4862" y="3570"/>
                      <a:pt x="4858" y="3571"/>
                      <a:pt x="4854" y="3573"/>
                    </a:cubicBezTo>
                    <a:cubicBezTo>
                      <a:pt x="4828" y="3600"/>
                      <a:pt x="4784" y="3611"/>
                      <a:pt x="4741" y="3611"/>
                    </a:cubicBezTo>
                    <a:cubicBezTo>
                      <a:pt x="4708" y="3611"/>
                      <a:pt x="4675" y="3604"/>
                      <a:pt x="4649" y="3593"/>
                    </a:cubicBezTo>
                    <a:cubicBezTo>
                      <a:pt x="4577" y="3567"/>
                      <a:pt x="4530" y="3494"/>
                      <a:pt x="4504" y="3421"/>
                    </a:cubicBezTo>
                    <a:cubicBezTo>
                      <a:pt x="4451" y="3289"/>
                      <a:pt x="4431" y="3124"/>
                      <a:pt x="4445" y="2979"/>
                    </a:cubicBezTo>
                    <a:cubicBezTo>
                      <a:pt x="4458" y="2801"/>
                      <a:pt x="4550" y="2642"/>
                      <a:pt x="4742" y="2629"/>
                    </a:cubicBezTo>
                    <a:cubicBezTo>
                      <a:pt x="4751" y="2628"/>
                      <a:pt x="4760" y="2628"/>
                      <a:pt x="4769" y="2628"/>
                    </a:cubicBezTo>
                    <a:cubicBezTo>
                      <a:pt x="4942" y="2628"/>
                      <a:pt x="5096" y="2749"/>
                      <a:pt x="5178" y="2893"/>
                    </a:cubicBezTo>
                    <a:cubicBezTo>
                      <a:pt x="5329" y="3170"/>
                      <a:pt x="5349" y="3580"/>
                      <a:pt x="5290" y="3884"/>
                    </a:cubicBezTo>
                    <a:cubicBezTo>
                      <a:pt x="5257" y="4035"/>
                      <a:pt x="5191" y="4187"/>
                      <a:pt x="5072" y="4293"/>
                    </a:cubicBezTo>
                    <a:cubicBezTo>
                      <a:pt x="4933" y="4425"/>
                      <a:pt x="4735" y="4471"/>
                      <a:pt x="4544" y="4478"/>
                    </a:cubicBezTo>
                    <a:cubicBezTo>
                      <a:pt x="4506" y="4480"/>
                      <a:pt x="4469" y="4481"/>
                      <a:pt x="4432" y="4481"/>
                    </a:cubicBezTo>
                    <a:cubicBezTo>
                      <a:pt x="3728" y="4481"/>
                      <a:pt x="3069" y="4132"/>
                      <a:pt x="2523" y="3705"/>
                    </a:cubicBezTo>
                    <a:cubicBezTo>
                      <a:pt x="1968" y="3263"/>
                      <a:pt x="1486" y="2728"/>
                      <a:pt x="1090" y="2140"/>
                    </a:cubicBezTo>
                    <a:cubicBezTo>
                      <a:pt x="866" y="1810"/>
                      <a:pt x="668" y="1467"/>
                      <a:pt x="489" y="1104"/>
                    </a:cubicBezTo>
                    <a:cubicBezTo>
                      <a:pt x="318" y="747"/>
                      <a:pt x="199" y="371"/>
                      <a:pt x="34" y="8"/>
                    </a:cubicBezTo>
                    <a:cubicBezTo>
                      <a:pt x="31" y="3"/>
                      <a:pt x="26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38"/>
              <p:cNvSpPr/>
              <p:nvPr/>
            </p:nvSpPr>
            <p:spPr>
              <a:xfrm>
                <a:off x="3784013" y="2224955"/>
                <a:ext cx="94016" cy="204318"/>
              </a:xfrm>
              <a:custGeom>
                <a:rect b="b" l="l" r="r" t="t"/>
                <a:pathLst>
                  <a:path extrusionOk="0" h="5909" w="2719">
                    <a:moveTo>
                      <a:pt x="2697" y="1"/>
                    </a:moveTo>
                    <a:cubicBezTo>
                      <a:pt x="2690" y="1"/>
                      <a:pt x="2684" y="4"/>
                      <a:pt x="2681" y="12"/>
                    </a:cubicBezTo>
                    <a:cubicBezTo>
                      <a:pt x="2615" y="210"/>
                      <a:pt x="2556" y="395"/>
                      <a:pt x="2516" y="593"/>
                    </a:cubicBezTo>
                    <a:cubicBezTo>
                      <a:pt x="2476" y="771"/>
                      <a:pt x="2450" y="956"/>
                      <a:pt x="2424" y="1135"/>
                    </a:cubicBezTo>
                    <a:cubicBezTo>
                      <a:pt x="2384" y="1518"/>
                      <a:pt x="2364" y="1907"/>
                      <a:pt x="2351" y="2290"/>
                    </a:cubicBezTo>
                    <a:cubicBezTo>
                      <a:pt x="2338" y="2680"/>
                      <a:pt x="2331" y="3069"/>
                      <a:pt x="2305" y="3459"/>
                    </a:cubicBezTo>
                    <a:cubicBezTo>
                      <a:pt x="2278" y="3848"/>
                      <a:pt x="2252" y="4245"/>
                      <a:pt x="2159" y="4628"/>
                    </a:cubicBezTo>
                    <a:cubicBezTo>
                      <a:pt x="2080" y="4964"/>
                      <a:pt x="1935" y="5281"/>
                      <a:pt x="1677" y="5519"/>
                    </a:cubicBezTo>
                    <a:cubicBezTo>
                      <a:pt x="1503" y="5679"/>
                      <a:pt x="1286" y="5774"/>
                      <a:pt x="1057" y="5774"/>
                    </a:cubicBezTo>
                    <a:cubicBezTo>
                      <a:pt x="983" y="5774"/>
                      <a:pt x="908" y="5764"/>
                      <a:pt x="832" y="5743"/>
                    </a:cubicBezTo>
                    <a:cubicBezTo>
                      <a:pt x="548" y="5664"/>
                      <a:pt x="297" y="5440"/>
                      <a:pt x="192" y="5169"/>
                    </a:cubicBezTo>
                    <a:cubicBezTo>
                      <a:pt x="139" y="5024"/>
                      <a:pt x="119" y="4865"/>
                      <a:pt x="159" y="4713"/>
                    </a:cubicBezTo>
                    <a:cubicBezTo>
                      <a:pt x="197" y="4569"/>
                      <a:pt x="320" y="4426"/>
                      <a:pt x="475" y="4426"/>
                    </a:cubicBezTo>
                    <a:cubicBezTo>
                      <a:pt x="505" y="4426"/>
                      <a:pt x="536" y="4431"/>
                      <a:pt x="568" y="4443"/>
                    </a:cubicBezTo>
                    <a:cubicBezTo>
                      <a:pt x="740" y="4502"/>
                      <a:pt x="865" y="4746"/>
                      <a:pt x="694" y="4878"/>
                    </a:cubicBezTo>
                    <a:cubicBezTo>
                      <a:pt x="667" y="4901"/>
                      <a:pt x="625" y="4920"/>
                      <a:pt x="586" y="4920"/>
                    </a:cubicBezTo>
                    <a:cubicBezTo>
                      <a:pt x="568" y="4920"/>
                      <a:pt x="550" y="4916"/>
                      <a:pt x="535" y="4905"/>
                    </a:cubicBezTo>
                    <a:cubicBezTo>
                      <a:pt x="456" y="4845"/>
                      <a:pt x="495" y="4720"/>
                      <a:pt x="515" y="4647"/>
                    </a:cubicBezTo>
                    <a:cubicBezTo>
                      <a:pt x="527" y="4608"/>
                      <a:pt x="497" y="4583"/>
                      <a:pt x="466" y="4583"/>
                    </a:cubicBezTo>
                    <a:cubicBezTo>
                      <a:pt x="445" y="4583"/>
                      <a:pt x="424" y="4594"/>
                      <a:pt x="416" y="4621"/>
                    </a:cubicBezTo>
                    <a:cubicBezTo>
                      <a:pt x="377" y="4779"/>
                      <a:pt x="383" y="4997"/>
                      <a:pt x="588" y="5011"/>
                    </a:cubicBezTo>
                    <a:cubicBezTo>
                      <a:pt x="592" y="5011"/>
                      <a:pt x="596" y="5011"/>
                      <a:pt x="601" y="5011"/>
                    </a:cubicBezTo>
                    <a:cubicBezTo>
                      <a:pt x="754" y="5011"/>
                      <a:pt x="892" y="4894"/>
                      <a:pt x="898" y="4740"/>
                    </a:cubicBezTo>
                    <a:cubicBezTo>
                      <a:pt x="916" y="4518"/>
                      <a:pt x="692" y="4312"/>
                      <a:pt x="475" y="4312"/>
                    </a:cubicBezTo>
                    <a:cubicBezTo>
                      <a:pt x="446" y="4312"/>
                      <a:pt x="418" y="4316"/>
                      <a:pt x="390" y="4324"/>
                    </a:cubicBezTo>
                    <a:cubicBezTo>
                      <a:pt x="46" y="4423"/>
                      <a:pt x="0" y="4878"/>
                      <a:pt x="93" y="5169"/>
                    </a:cubicBezTo>
                    <a:cubicBezTo>
                      <a:pt x="192" y="5479"/>
                      <a:pt x="443" y="5724"/>
                      <a:pt x="746" y="5842"/>
                    </a:cubicBezTo>
                    <a:cubicBezTo>
                      <a:pt x="861" y="5887"/>
                      <a:pt x="978" y="5909"/>
                      <a:pt x="1094" y="5909"/>
                    </a:cubicBezTo>
                    <a:cubicBezTo>
                      <a:pt x="1321" y="5909"/>
                      <a:pt x="1545" y="5828"/>
                      <a:pt x="1737" y="5684"/>
                    </a:cubicBezTo>
                    <a:cubicBezTo>
                      <a:pt x="2060" y="5440"/>
                      <a:pt x="2232" y="5057"/>
                      <a:pt x="2324" y="4674"/>
                    </a:cubicBezTo>
                    <a:cubicBezTo>
                      <a:pt x="2437" y="4205"/>
                      <a:pt x="2463" y="3723"/>
                      <a:pt x="2476" y="3248"/>
                    </a:cubicBezTo>
                    <a:cubicBezTo>
                      <a:pt x="2516" y="2171"/>
                      <a:pt x="2457" y="1075"/>
                      <a:pt x="2714" y="25"/>
                    </a:cubicBezTo>
                    <a:cubicBezTo>
                      <a:pt x="2718" y="9"/>
                      <a:pt x="2708" y="1"/>
                      <a:pt x="26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38"/>
              <p:cNvSpPr/>
              <p:nvPr/>
            </p:nvSpPr>
            <p:spPr>
              <a:xfrm>
                <a:off x="3762990" y="2230073"/>
                <a:ext cx="148580" cy="222714"/>
              </a:xfrm>
              <a:custGeom>
                <a:rect b="b" l="l" r="r" t="t"/>
                <a:pathLst>
                  <a:path extrusionOk="0" h="6441" w="4297">
                    <a:moveTo>
                      <a:pt x="4267" y="1"/>
                    </a:moveTo>
                    <a:cubicBezTo>
                      <a:pt x="4255" y="1"/>
                      <a:pt x="4243" y="8"/>
                      <a:pt x="4240" y="23"/>
                    </a:cubicBezTo>
                    <a:cubicBezTo>
                      <a:pt x="3976" y="1020"/>
                      <a:pt x="4029" y="2069"/>
                      <a:pt x="3943" y="3086"/>
                    </a:cubicBezTo>
                    <a:cubicBezTo>
                      <a:pt x="3903" y="3595"/>
                      <a:pt x="3830" y="4103"/>
                      <a:pt x="3685" y="4592"/>
                    </a:cubicBezTo>
                    <a:cubicBezTo>
                      <a:pt x="3619" y="4829"/>
                      <a:pt x="3533" y="5067"/>
                      <a:pt x="3415" y="5292"/>
                    </a:cubicBezTo>
                    <a:cubicBezTo>
                      <a:pt x="3309" y="5477"/>
                      <a:pt x="3164" y="5642"/>
                      <a:pt x="2999" y="5780"/>
                    </a:cubicBezTo>
                    <a:cubicBezTo>
                      <a:pt x="2682" y="6058"/>
                      <a:pt x="2279" y="6243"/>
                      <a:pt x="1850" y="6243"/>
                    </a:cubicBezTo>
                    <a:cubicBezTo>
                      <a:pt x="1500" y="6243"/>
                      <a:pt x="1136" y="6150"/>
                      <a:pt x="826" y="6005"/>
                    </a:cubicBezTo>
                    <a:cubicBezTo>
                      <a:pt x="661" y="5932"/>
                      <a:pt x="503" y="5840"/>
                      <a:pt x="377" y="5708"/>
                    </a:cubicBezTo>
                    <a:cubicBezTo>
                      <a:pt x="232" y="5556"/>
                      <a:pt x="166" y="5364"/>
                      <a:pt x="153" y="5153"/>
                    </a:cubicBezTo>
                    <a:cubicBezTo>
                      <a:pt x="139" y="4697"/>
                      <a:pt x="291" y="4057"/>
                      <a:pt x="787" y="3898"/>
                    </a:cubicBezTo>
                    <a:cubicBezTo>
                      <a:pt x="854" y="3878"/>
                      <a:pt x="924" y="3868"/>
                      <a:pt x="993" y="3868"/>
                    </a:cubicBezTo>
                    <a:cubicBezTo>
                      <a:pt x="1165" y="3868"/>
                      <a:pt x="1334" y="3930"/>
                      <a:pt x="1467" y="4044"/>
                    </a:cubicBezTo>
                    <a:cubicBezTo>
                      <a:pt x="1632" y="4182"/>
                      <a:pt x="1704" y="4394"/>
                      <a:pt x="1685" y="4605"/>
                    </a:cubicBezTo>
                    <a:cubicBezTo>
                      <a:pt x="1671" y="4836"/>
                      <a:pt x="1539" y="5061"/>
                      <a:pt x="1308" y="5140"/>
                    </a:cubicBezTo>
                    <a:cubicBezTo>
                      <a:pt x="1247" y="5162"/>
                      <a:pt x="1184" y="5177"/>
                      <a:pt x="1123" y="5177"/>
                    </a:cubicBezTo>
                    <a:cubicBezTo>
                      <a:pt x="1057" y="5177"/>
                      <a:pt x="993" y="5161"/>
                      <a:pt x="932" y="5120"/>
                    </a:cubicBezTo>
                    <a:cubicBezTo>
                      <a:pt x="813" y="5041"/>
                      <a:pt x="734" y="4902"/>
                      <a:pt x="754" y="4757"/>
                    </a:cubicBezTo>
                    <a:cubicBezTo>
                      <a:pt x="754" y="4749"/>
                      <a:pt x="746" y="4743"/>
                      <a:pt x="739" y="4743"/>
                    </a:cubicBezTo>
                    <a:cubicBezTo>
                      <a:pt x="734" y="4743"/>
                      <a:pt x="730" y="4745"/>
                      <a:pt x="727" y="4750"/>
                    </a:cubicBezTo>
                    <a:cubicBezTo>
                      <a:pt x="668" y="4948"/>
                      <a:pt x="767" y="5160"/>
                      <a:pt x="952" y="5259"/>
                    </a:cubicBezTo>
                    <a:cubicBezTo>
                      <a:pt x="1029" y="5298"/>
                      <a:pt x="1111" y="5317"/>
                      <a:pt x="1192" y="5317"/>
                    </a:cubicBezTo>
                    <a:cubicBezTo>
                      <a:pt x="1342" y="5317"/>
                      <a:pt x="1490" y="5256"/>
                      <a:pt x="1605" y="5153"/>
                    </a:cubicBezTo>
                    <a:cubicBezTo>
                      <a:pt x="1935" y="4876"/>
                      <a:pt x="1929" y="4334"/>
                      <a:pt x="1632" y="4031"/>
                    </a:cubicBezTo>
                    <a:cubicBezTo>
                      <a:pt x="1470" y="3869"/>
                      <a:pt x="1251" y="3788"/>
                      <a:pt x="1031" y="3788"/>
                    </a:cubicBezTo>
                    <a:cubicBezTo>
                      <a:pt x="838" y="3788"/>
                      <a:pt x="644" y="3851"/>
                      <a:pt x="489" y="3978"/>
                    </a:cubicBezTo>
                    <a:cubicBezTo>
                      <a:pt x="291" y="4149"/>
                      <a:pt x="179" y="4407"/>
                      <a:pt x="113" y="4658"/>
                    </a:cubicBezTo>
                    <a:cubicBezTo>
                      <a:pt x="40" y="4929"/>
                      <a:pt x="1" y="5239"/>
                      <a:pt x="100" y="5510"/>
                    </a:cubicBezTo>
                    <a:cubicBezTo>
                      <a:pt x="232" y="5886"/>
                      <a:pt x="621" y="6110"/>
                      <a:pt x="965" y="6249"/>
                    </a:cubicBezTo>
                    <a:cubicBezTo>
                      <a:pt x="1248" y="6363"/>
                      <a:pt x="1565" y="6440"/>
                      <a:pt x="1877" y="6440"/>
                    </a:cubicBezTo>
                    <a:cubicBezTo>
                      <a:pt x="1979" y="6440"/>
                      <a:pt x="2080" y="6432"/>
                      <a:pt x="2180" y="6414"/>
                    </a:cubicBezTo>
                    <a:cubicBezTo>
                      <a:pt x="2675" y="6322"/>
                      <a:pt x="3131" y="6011"/>
                      <a:pt x="3415" y="5602"/>
                    </a:cubicBezTo>
                    <a:cubicBezTo>
                      <a:pt x="3566" y="5391"/>
                      <a:pt x="3659" y="5146"/>
                      <a:pt x="3738" y="4902"/>
                    </a:cubicBezTo>
                    <a:cubicBezTo>
                      <a:pt x="3837" y="4618"/>
                      <a:pt x="3910" y="4328"/>
                      <a:pt x="3963" y="4037"/>
                    </a:cubicBezTo>
                    <a:cubicBezTo>
                      <a:pt x="4088" y="3383"/>
                      <a:pt x="4121" y="2723"/>
                      <a:pt x="4154" y="2069"/>
                    </a:cubicBezTo>
                    <a:cubicBezTo>
                      <a:pt x="4187" y="1389"/>
                      <a:pt x="4227" y="709"/>
                      <a:pt x="4293" y="29"/>
                    </a:cubicBezTo>
                    <a:cubicBezTo>
                      <a:pt x="4296" y="11"/>
                      <a:pt x="4282" y="1"/>
                      <a:pt x="42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38"/>
              <p:cNvSpPr/>
              <p:nvPr/>
            </p:nvSpPr>
            <p:spPr>
              <a:xfrm>
                <a:off x="3759567" y="2253481"/>
                <a:ext cx="85579" cy="91215"/>
              </a:xfrm>
              <a:custGeom>
                <a:rect b="b" l="l" r="r" t="t"/>
                <a:pathLst>
                  <a:path extrusionOk="0" h="2638" w="2475">
                    <a:moveTo>
                      <a:pt x="2453" y="1"/>
                    </a:moveTo>
                    <a:cubicBezTo>
                      <a:pt x="2449" y="1"/>
                      <a:pt x="2446" y="2"/>
                      <a:pt x="2444" y="6"/>
                    </a:cubicBezTo>
                    <a:cubicBezTo>
                      <a:pt x="2266" y="224"/>
                      <a:pt x="2180" y="481"/>
                      <a:pt x="2087" y="745"/>
                    </a:cubicBezTo>
                    <a:cubicBezTo>
                      <a:pt x="1982" y="1062"/>
                      <a:pt x="1869" y="1366"/>
                      <a:pt x="1711" y="1663"/>
                    </a:cubicBezTo>
                    <a:cubicBezTo>
                      <a:pt x="1559" y="1947"/>
                      <a:pt x="1381" y="2244"/>
                      <a:pt x="1090" y="2396"/>
                    </a:cubicBezTo>
                    <a:cubicBezTo>
                      <a:pt x="980" y="2456"/>
                      <a:pt x="858" y="2489"/>
                      <a:pt x="738" y="2489"/>
                    </a:cubicBezTo>
                    <a:cubicBezTo>
                      <a:pt x="555" y="2489"/>
                      <a:pt x="378" y="2414"/>
                      <a:pt x="258" y="2251"/>
                    </a:cubicBezTo>
                    <a:cubicBezTo>
                      <a:pt x="47" y="1969"/>
                      <a:pt x="146" y="1569"/>
                      <a:pt x="442" y="1395"/>
                    </a:cubicBezTo>
                    <a:lnTo>
                      <a:pt x="442" y="1395"/>
                    </a:lnTo>
                    <a:cubicBezTo>
                      <a:pt x="516" y="1585"/>
                      <a:pt x="525" y="1800"/>
                      <a:pt x="483" y="2004"/>
                    </a:cubicBezTo>
                    <a:lnTo>
                      <a:pt x="483" y="2004"/>
                    </a:lnTo>
                    <a:cubicBezTo>
                      <a:pt x="429" y="1901"/>
                      <a:pt x="429" y="1781"/>
                      <a:pt x="450" y="1657"/>
                    </a:cubicBezTo>
                    <a:cubicBezTo>
                      <a:pt x="454" y="1643"/>
                      <a:pt x="443" y="1629"/>
                      <a:pt x="431" y="1629"/>
                    </a:cubicBezTo>
                    <a:cubicBezTo>
                      <a:pt x="426" y="1629"/>
                      <a:pt x="421" y="1631"/>
                      <a:pt x="417" y="1637"/>
                    </a:cubicBezTo>
                    <a:cubicBezTo>
                      <a:pt x="278" y="1789"/>
                      <a:pt x="337" y="2026"/>
                      <a:pt x="470" y="2158"/>
                    </a:cubicBezTo>
                    <a:cubicBezTo>
                      <a:pt x="480" y="2171"/>
                      <a:pt x="494" y="2177"/>
                      <a:pt x="508" y="2177"/>
                    </a:cubicBezTo>
                    <a:cubicBezTo>
                      <a:pt x="530" y="2177"/>
                      <a:pt x="551" y="2163"/>
                      <a:pt x="555" y="2139"/>
                    </a:cubicBezTo>
                    <a:cubicBezTo>
                      <a:pt x="628" y="1868"/>
                      <a:pt x="595" y="1604"/>
                      <a:pt x="483" y="1346"/>
                    </a:cubicBezTo>
                    <a:cubicBezTo>
                      <a:pt x="478" y="1331"/>
                      <a:pt x="465" y="1324"/>
                      <a:pt x="451" y="1324"/>
                    </a:cubicBezTo>
                    <a:cubicBezTo>
                      <a:pt x="446" y="1324"/>
                      <a:pt x="441" y="1325"/>
                      <a:pt x="437" y="1326"/>
                    </a:cubicBezTo>
                    <a:cubicBezTo>
                      <a:pt x="172" y="1458"/>
                      <a:pt x="1" y="1762"/>
                      <a:pt x="54" y="2053"/>
                    </a:cubicBezTo>
                    <a:cubicBezTo>
                      <a:pt x="106" y="2356"/>
                      <a:pt x="364" y="2601"/>
                      <a:pt x="668" y="2634"/>
                    </a:cubicBezTo>
                    <a:cubicBezTo>
                      <a:pt x="696" y="2636"/>
                      <a:pt x="724" y="2638"/>
                      <a:pt x="751" y="2638"/>
                    </a:cubicBezTo>
                    <a:cubicBezTo>
                      <a:pt x="1477" y="2638"/>
                      <a:pt x="1877" y="1734"/>
                      <a:pt x="2081" y="1155"/>
                    </a:cubicBezTo>
                    <a:cubicBezTo>
                      <a:pt x="2147" y="970"/>
                      <a:pt x="2200" y="772"/>
                      <a:pt x="2259" y="580"/>
                    </a:cubicBezTo>
                    <a:cubicBezTo>
                      <a:pt x="2312" y="389"/>
                      <a:pt x="2398" y="211"/>
                      <a:pt x="2470" y="26"/>
                    </a:cubicBezTo>
                    <a:cubicBezTo>
                      <a:pt x="2475" y="11"/>
                      <a:pt x="2463" y="1"/>
                      <a:pt x="24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38"/>
              <p:cNvSpPr/>
              <p:nvPr/>
            </p:nvSpPr>
            <p:spPr>
              <a:xfrm>
                <a:off x="3758425" y="2285881"/>
                <a:ext cx="39557" cy="48028"/>
              </a:xfrm>
              <a:custGeom>
                <a:rect b="b" l="l" r="r" t="t"/>
                <a:pathLst>
                  <a:path extrusionOk="0" h="1389" w="1144">
                    <a:moveTo>
                      <a:pt x="423" y="1056"/>
                    </a:moveTo>
                    <a:cubicBezTo>
                      <a:pt x="425" y="1056"/>
                      <a:pt x="426" y="1057"/>
                      <a:pt x="427" y="1057"/>
                    </a:cubicBezTo>
                    <a:lnTo>
                      <a:pt x="427" y="1057"/>
                    </a:lnTo>
                    <a:cubicBezTo>
                      <a:pt x="428" y="1057"/>
                      <a:pt x="429" y="1057"/>
                      <a:pt x="430" y="1056"/>
                    </a:cubicBezTo>
                    <a:close/>
                    <a:moveTo>
                      <a:pt x="783" y="0"/>
                    </a:moveTo>
                    <a:cubicBezTo>
                      <a:pt x="649" y="0"/>
                      <a:pt x="504" y="58"/>
                      <a:pt x="403" y="119"/>
                    </a:cubicBezTo>
                    <a:cubicBezTo>
                      <a:pt x="179" y="244"/>
                      <a:pt x="40" y="462"/>
                      <a:pt x="1" y="713"/>
                    </a:cubicBezTo>
                    <a:cubicBezTo>
                      <a:pt x="1" y="717"/>
                      <a:pt x="5" y="721"/>
                      <a:pt x="10" y="721"/>
                    </a:cubicBezTo>
                    <a:cubicBezTo>
                      <a:pt x="14" y="721"/>
                      <a:pt x="18" y="719"/>
                      <a:pt x="21" y="713"/>
                    </a:cubicBezTo>
                    <a:cubicBezTo>
                      <a:pt x="73" y="548"/>
                      <a:pt x="199" y="389"/>
                      <a:pt x="344" y="284"/>
                    </a:cubicBezTo>
                    <a:cubicBezTo>
                      <a:pt x="458" y="199"/>
                      <a:pt x="610" y="118"/>
                      <a:pt x="759" y="118"/>
                    </a:cubicBezTo>
                    <a:cubicBezTo>
                      <a:pt x="784" y="118"/>
                      <a:pt x="808" y="121"/>
                      <a:pt x="833" y="125"/>
                    </a:cubicBezTo>
                    <a:cubicBezTo>
                      <a:pt x="945" y="145"/>
                      <a:pt x="965" y="238"/>
                      <a:pt x="985" y="343"/>
                    </a:cubicBezTo>
                    <a:cubicBezTo>
                      <a:pt x="1004" y="462"/>
                      <a:pt x="1018" y="581"/>
                      <a:pt x="1018" y="700"/>
                    </a:cubicBezTo>
                    <a:cubicBezTo>
                      <a:pt x="1018" y="891"/>
                      <a:pt x="991" y="1142"/>
                      <a:pt x="806" y="1254"/>
                    </a:cubicBezTo>
                    <a:cubicBezTo>
                      <a:pt x="765" y="1278"/>
                      <a:pt x="719" y="1291"/>
                      <a:pt x="674" y="1291"/>
                    </a:cubicBezTo>
                    <a:cubicBezTo>
                      <a:pt x="620" y="1291"/>
                      <a:pt x="566" y="1272"/>
                      <a:pt x="522" y="1228"/>
                    </a:cubicBezTo>
                    <a:cubicBezTo>
                      <a:pt x="476" y="1188"/>
                      <a:pt x="476" y="1142"/>
                      <a:pt x="456" y="1089"/>
                    </a:cubicBezTo>
                    <a:cubicBezTo>
                      <a:pt x="450" y="1083"/>
                      <a:pt x="439" y="1062"/>
                      <a:pt x="427" y="1057"/>
                    </a:cubicBezTo>
                    <a:lnTo>
                      <a:pt x="427" y="1057"/>
                    </a:lnTo>
                    <a:cubicBezTo>
                      <a:pt x="339" y="1085"/>
                      <a:pt x="404" y="1228"/>
                      <a:pt x="443" y="1268"/>
                    </a:cubicBezTo>
                    <a:cubicBezTo>
                      <a:pt x="496" y="1344"/>
                      <a:pt x="585" y="1389"/>
                      <a:pt x="678" y="1389"/>
                    </a:cubicBezTo>
                    <a:cubicBezTo>
                      <a:pt x="690" y="1389"/>
                      <a:pt x="702" y="1388"/>
                      <a:pt x="714" y="1386"/>
                    </a:cubicBezTo>
                    <a:cubicBezTo>
                      <a:pt x="965" y="1367"/>
                      <a:pt x="1097" y="1122"/>
                      <a:pt x="1123" y="898"/>
                    </a:cubicBezTo>
                    <a:cubicBezTo>
                      <a:pt x="1143" y="753"/>
                      <a:pt x="1136" y="601"/>
                      <a:pt x="1117" y="455"/>
                    </a:cubicBezTo>
                    <a:cubicBezTo>
                      <a:pt x="1103" y="337"/>
                      <a:pt x="1103" y="178"/>
                      <a:pt x="1011" y="86"/>
                    </a:cubicBezTo>
                    <a:cubicBezTo>
                      <a:pt x="949" y="24"/>
                      <a:pt x="868" y="0"/>
                      <a:pt x="7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38"/>
              <p:cNvSpPr/>
              <p:nvPr/>
            </p:nvSpPr>
            <p:spPr>
              <a:xfrm>
                <a:off x="3753654" y="2249021"/>
                <a:ext cx="120330" cy="108297"/>
              </a:xfrm>
              <a:custGeom>
                <a:rect b="b" l="l" r="r" t="t"/>
                <a:pathLst>
                  <a:path extrusionOk="0" h="3132" w="3480">
                    <a:moveTo>
                      <a:pt x="3452" y="1"/>
                    </a:moveTo>
                    <a:cubicBezTo>
                      <a:pt x="3441" y="1"/>
                      <a:pt x="3430" y="8"/>
                      <a:pt x="3427" y="23"/>
                    </a:cubicBezTo>
                    <a:cubicBezTo>
                      <a:pt x="3209" y="815"/>
                      <a:pt x="2820" y="1568"/>
                      <a:pt x="2331" y="2228"/>
                    </a:cubicBezTo>
                    <a:cubicBezTo>
                      <a:pt x="2093" y="2552"/>
                      <a:pt x="1783" y="2822"/>
                      <a:pt x="1387" y="2934"/>
                    </a:cubicBezTo>
                    <a:cubicBezTo>
                      <a:pt x="1255" y="2971"/>
                      <a:pt x="1105" y="2996"/>
                      <a:pt x="956" y="2996"/>
                    </a:cubicBezTo>
                    <a:cubicBezTo>
                      <a:pt x="700" y="2996"/>
                      <a:pt x="447" y="2923"/>
                      <a:pt x="297" y="2710"/>
                    </a:cubicBezTo>
                    <a:cubicBezTo>
                      <a:pt x="73" y="2393"/>
                      <a:pt x="165" y="1951"/>
                      <a:pt x="211" y="1594"/>
                    </a:cubicBezTo>
                    <a:cubicBezTo>
                      <a:pt x="211" y="1591"/>
                      <a:pt x="208" y="1589"/>
                      <a:pt x="204" y="1589"/>
                    </a:cubicBezTo>
                    <a:cubicBezTo>
                      <a:pt x="200" y="1589"/>
                      <a:pt x="195" y="1591"/>
                      <a:pt x="192" y="1594"/>
                    </a:cubicBezTo>
                    <a:lnTo>
                      <a:pt x="198" y="1594"/>
                    </a:lnTo>
                    <a:cubicBezTo>
                      <a:pt x="79" y="1931"/>
                      <a:pt x="0" y="2327"/>
                      <a:pt x="145" y="2664"/>
                    </a:cubicBezTo>
                    <a:cubicBezTo>
                      <a:pt x="287" y="3001"/>
                      <a:pt x="635" y="3131"/>
                      <a:pt x="977" y="3131"/>
                    </a:cubicBezTo>
                    <a:cubicBezTo>
                      <a:pt x="1017" y="3131"/>
                      <a:pt x="1057" y="3129"/>
                      <a:pt x="1096" y="3126"/>
                    </a:cubicBezTo>
                    <a:cubicBezTo>
                      <a:pt x="1525" y="3093"/>
                      <a:pt x="1922" y="2895"/>
                      <a:pt x="2212" y="2585"/>
                    </a:cubicBezTo>
                    <a:cubicBezTo>
                      <a:pt x="2516" y="2261"/>
                      <a:pt x="2734" y="1858"/>
                      <a:pt x="2945" y="1482"/>
                    </a:cubicBezTo>
                    <a:cubicBezTo>
                      <a:pt x="3202" y="1033"/>
                      <a:pt x="3447" y="551"/>
                      <a:pt x="3480" y="29"/>
                    </a:cubicBezTo>
                    <a:cubicBezTo>
                      <a:pt x="3480" y="11"/>
                      <a:pt x="3466" y="1"/>
                      <a:pt x="34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38"/>
              <p:cNvSpPr/>
              <p:nvPr/>
            </p:nvSpPr>
            <p:spPr>
              <a:xfrm>
                <a:off x="3786572" y="2304068"/>
                <a:ext cx="38277" cy="30013"/>
              </a:xfrm>
              <a:custGeom>
                <a:rect b="b" l="l" r="r" t="t"/>
                <a:pathLst>
                  <a:path extrusionOk="0" h="868" w="1107">
                    <a:moveTo>
                      <a:pt x="1093" y="0"/>
                    </a:moveTo>
                    <a:cubicBezTo>
                      <a:pt x="1091" y="0"/>
                      <a:pt x="1090" y="1"/>
                      <a:pt x="1088" y="2"/>
                    </a:cubicBezTo>
                    <a:cubicBezTo>
                      <a:pt x="884" y="121"/>
                      <a:pt x="765" y="319"/>
                      <a:pt x="606" y="484"/>
                    </a:cubicBezTo>
                    <a:cubicBezTo>
                      <a:pt x="527" y="563"/>
                      <a:pt x="441" y="656"/>
                      <a:pt x="349" y="715"/>
                    </a:cubicBezTo>
                    <a:cubicBezTo>
                      <a:pt x="294" y="746"/>
                      <a:pt x="228" y="766"/>
                      <a:pt x="164" y="766"/>
                    </a:cubicBezTo>
                    <a:cubicBezTo>
                      <a:pt x="120" y="766"/>
                      <a:pt x="76" y="757"/>
                      <a:pt x="38" y="735"/>
                    </a:cubicBezTo>
                    <a:cubicBezTo>
                      <a:pt x="37" y="734"/>
                      <a:pt x="35" y="734"/>
                      <a:pt x="33" y="734"/>
                    </a:cubicBezTo>
                    <a:cubicBezTo>
                      <a:pt x="19" y="734"/>
                      <a:pt x="1" y="751"/>
                      <a:pt x="12" y="768"/>
                    </a:cubicBezTo>
                    <a:cubicBezTo>
                      <a:pt x="65" y="840"/>
                      <a:pt x="130" y="868"/>
                      <a:pt x="198" y="868"/>
                    </a:cubicBezTo>
                    <a:cubicBezTo>
                      <a:pt x="342" y="868"/>
                      <a:pt x="501" y="743"/>
                      <a:pt x="600" y="649"/>
                    </a:cubicBezTo>
                    <a:cubicBezTo>
                      <a:pt x="699" y="557"/>
                      <a:pt x="785" y="451"/>
                      <a:pt x="864" y="345"/>
                    </a:cubicBezTo>
                    <a:cubicBezTo>
                      <a:pt x="950" y="246"/>
                      <a:pt x="1029" y="134"/>
                      <a:pt x="1102" y="22"/>
                    </a:cubicBezTo>
                    <a:cubicBezTo>
                      <a:pt x="1107" y="11"/>
                      <a:pt x="1099" y="0"/>
                      <a:pt x="10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38"/>
              <p:cNvSpPr/>
              <p:nvPr/>
            </p:nvSpPr>
            <p:spPr>
              <a:xfrm>
                <a:off x="3960635" y="2226200"/>
                <a:ext cx="138932" cy="46749"/>
              </a:xfrm>
              <a:custGeom>
                <a:rect b="b" l="l" r="r" t="t"/>
                <a:pathLst>
                  <a:path extrusionOk="0" h="1352" w="4018">
                    <a:moveTo>
                      <a:pt x="22" y="1"/>
                    </a:moveTo>
                    <a:cubicBezTo>
                      <a:pt x="11" y="1"/>
                      <a:pt x="0" y="15"/>
                      <a:pt x="10" y="29"/>
                    </a:cubicBezTo>
                    <a:cubicBezTo>
                      <a:pt x="307" y="610"/>
                      <a:pt x="947" y="967"/>
                      <a:pt x="1548" y="1151"/>
                    </a:cubicBezTo>
                    <a:cubicBezTo>
                      <a:pt x="1895" y="1259"/>
                      <a:pt x="2292" y="1352"/>
                      <a:pt x="2678" y="1352"/>
                    </a:cubicBezTo>
                    <a:cubicBezTo>
                      <a:pt x="2953" y="1352"/>
                      <a:pt x="3221" y="1305"/>
                      <a:pt x="3463" y="1184"/>
                    </a:cubicBezTo>
                    <a:cubicBezTo>
                      <a:pt x="3780" y="1026"/>
                      <a:pt x="4018" y="716"/>
                      <a:pt x="3965" y="346"/>
                    </a:cubicBezTo>
                    <a:cubicBezTo>
                      <a:pt x="3959" y="328"/>
                      <a:pt x="3937" y="305"/>
                      <a:pt x="3914" y="305"/>
                    </a:cubicBezTo>
                    <a:cubicBezTo>
                      <a:pt x="3911" y="305"/>
                      <a:pt x="3908" y="306"/>
                      <a:pt x="3905" y="306"/>
                    </a:cubicBezTo>
                    <a:cubicBezTo>
                      <a:pt x="3707" y="326"/>
                      <a:pt x="3536" y="458"/>
                      <a:pt x="3503" y="663"/>
                    </a:cubicBezTo>
                    <a:cubicBezTo>
                      <a:pt x="3499" y="697"/>
                      <a:pt x="3524" y="718"/>
                      <a:pt x="3549" y="718"/>
                    </a:cubicBezTo>
                    <a:cubicBezTo>
                      <a:pt x="3568" y="718"/>
                      <a:pt x="3587" y="707"/>
                      <a:pt x="3595" y="683"/>
                    </a:cubicBezTo>
                    <a:cubicBezTo>
                      <a:pt x="3641" y="567"/>
                      <a:pt x="3733" y="472"/>
                      <a:pt x="3852" y="437"/>
                    </a:cubicBezTo>
                    <a:lnTo>
                      <a:pt x="3852" y="437"/>
                    </a:lnTo>
                    <a:cubicBezTo>
                      <a:pt x="3869" y="753"/>
                      <a:pt x="3618" y="1007"/>
                      <a:pt x="3344" y="1125"/>
                    </a:cubicBezTo>
                    <a:cubicBezTo>
                      <a:pt x="3156" y="1206"/>
                      <a:pt x="2959" y="1235"/>
                      <a:pt x="2761" y="1235"/>
                    </a:cubicBezTo>
                    <a:cubicBezTo>
                      <a:pt x="2667" y="1235"/>
                      <a:pt x="2573" y="1228"/>
                      <a:pt x="2479" y="1217"/>
                    </a:cubicBezTo>
                    <a:cubicBezTo>
                      <a:pt x="1905" y="1158"/>
                      <a:pt x="1297" y="967"/>
                      <a:pt x="802" y="656"/>
                    </a:cubicBezTo>
                    <a:cubicBezTo>
                      <a:pt x="518" y="478"/>
                      <a:pt x="280" y="240"/>
                      <a:pt x="36" y="9"/>
                    </a:cubicBezTo>
                    <a:cubicBezTo>
                      <a:pt x="32" y="3"/>
                      <a:pt x="27" y="1"/>
                      <a:pt x="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38"/>
              <p:cNvSpPr/>
              <p:nvPr/>
            </p:nvSpPr>
            <p:spPr>
              <a:xfrm>
                <a:off x="4071214" y="2241345"/>
                <a:ext cx="16009" cy="19502"/>
              </a:xfrm>
              <a:custGeom>
                <a:rect b="b" l="l" r="r" t="t"/>
                <a:pathLst>
                  <a:path extrusionOk="0" h="564" w="463">
                    <a:moveTo>
                      <a:pt x="186" y="0"/>
                    </a:moveTo>
                    <a:cubicBezTo>
                      <a:pt x="73" y="20"/>
                      <a:pt x="14" y="146"/>
                      <a:pt x="7" y="251"/>
                    </a:cubicBezTo>
                    <a:cubicBezTo>
                      <a:pt x="1" y="370"/>
                      <a:pt x="73" y="482"/>
                      <a:pt x="186" y="529"/>
                    </a:cubicBezTo>
                    <a:cubicBezTo>
                      <a:pt x="225" y="548"/>
                      <a:pt x="272" y="555"/>
                      <a:pt x="311" y="562"/>
                    </a:cubicBezTo>
                    <a:cubicBezTo>
                      <a:pt x="320" y="563"/>
                      <a:pt x="331" y="564"/>
                      <a:pt x="342" y="564"/>
                    </a:cubicBezTo>
                    <a:cubicBezTo>
                      <a:pt x="377" y="564"/>
                      <a:pt x="418" y="555"/>
                      <a:pt x="443" y="535"/>
                    </a:cubicBezTo>
                    <a:cubicBezTo>
                      <a:pt x="456" y="522"/>
                      <a:pt x="463" y="502"/>
                      <a:pt x="443" y="489"/>
                    </a:cubicBezTo>
                    <a:cubicBezTo>
                      <a:pt x="423" y="482"/>
                      <a:pt x="404" y="476"/>
                      <a:pt x="384" y="469"/>
                    </a:cubicBezTo>
                    <a:cubicBezTo>
                      <a:pt x="357" y="469"/>
                      <a:pt x="338" y="462"/>
                      <a:pt x="318" y="462"/>
                    </a:cubicBezTo>
                    <a:cubicBezTo>
                      <a:pt x="278" y="456"/>
                      <a:pt x="245" y="449"/>
                      <a:pt x="212" y="436"/>
                    </a:cubicBezTo>
                    <a:cubicBezTo>
                      <a:pt x="159" y="410"/>
                      <a:pt x="113" y="370"/>
                      <a:pt x="100" y="317"/>
                    </a:cubicBezTo>
                    <a:cubicBezTo>
                      <a:pt x="67" y="205"/>
                      <a:pt x="139" y="99"/>
                      <a:pt x="192" y="7"/>
                    </a:cubicBez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38"/>
              <p:cNvSpPr/>
              <p:nvPr/>
            </p:nvSpPr>
            <p:spPr>
              <a:xfrm>
                <a:off x="3975780" y="2229450"/>
                <a:ext cx="138621" cy="60753"/>
              </a:xfrm>
              <a:custGeom>
                <a:rect b="b" l="l" r="r" t="t"/>
                <a:pathLst>
                  <a:path extrusionOk="0" h="1757" w="4009">
                    <a:moveTo>
                      <a:pt x="3705" y="1"/>
                    </a:moveTo>
                    <a:cubicBezTo>
                      <a:pt x="3679" y="1"/>
                      <a:pt x="3672" y="34"/>
                      <a:pt x="3692" y="47"/>
                    </a:cubicBezTo>
                    <a:lnTo>
                      <a:pt x="3692" y="41"/>
                    </a:lnTo>
                    <a:cubicBezTo>
                      <a:pt x="3804" y="120"/>
                      <a:pt x="3870" y="199"/>
                      <a:pt x="3890" y="338"/>
                    </a:cubicBezTo>
                    <a:cubicBezTo>
                      <a:pt x="3903" y="470"/>
                      <a:pt x="3877" y="602"/>
                      <a:pt x="3817" y="721"/>
                    </a:cubicBezTo>
                    <a:cubicBezTo>
                      <a:pt x="3685" y="978"/>
                      <a:pt x="3461" y="1163"/>
                      <a:pt x="3210" y="1295"/>
                    </a:cubicBezTo>
                    <a:cubicBezTo>
                      <a:pt x="2737" y="1545"/>
                      <a:pt x="2175" y="1630"/>
                      <a:pt x="1637" y="1630"/>
                    </a:cubicBezTo>
                    <a:cubicBezTo>
                      <a:pt x="1522" y="1630"/>
                      <a:pt x="1407" y="1626"/>
                      <a:pt x="1295" y="1619"/>
                    </a:cubicBezTo>
                    <a:cubicBezTo>
                      <a:pt x="1084" y="1605"/>
                      <a:pt x="872" y="1579"/>
                      <a:pt x="661" y="1539"/>
                    </a:cubicBezTo>
                    <a:cubicBezTo>
                      <a:pt x="562" y="1520"/>
                      <a:pt x="463" y="1500"/>
                      <a:pt x="357" y="1480"/>
                    </a:cubicBezTo>
                    <a:cubicBezTo>
                      <a:pt x="311" y="1467"/>
                      <a:pt x="258" y="1454"/>
                      <a:pt x="212" y="1440"/>
                    </a:cubicBezTo>
                    <a:cubicBezTo>
                      <a:pt x="192" y="1434"/>
                      <a:pt x="172" y="1427"/>
                      <a:pt x="159" y="1421"/>
                    </a:cubicBezTo>
                    <a:cubicBezTo>
                      <a:pt x="135" y="1421"/>
                      <a:pt x="122" y="1415"/>
                      <a:pt x="110" y="1399"/>
                    </a:cubicBezTo>
                    <a:lnTo>
                      <a:pt x="110" y="1399"/>
                    </a:lnTo>
                    <a:cubicBezTo>
                      <a:pt x="112" y="1382"/>
                      <a:pt x="103" y="1365"/>
                      <a:pt x="87" y="1361"/>
                    </a:cubicBezTo>
                    <a:cubicBezTo>
                      <a:pt x="78" y="1358"/>
                      <a:pt x="71" y="1357"/>
                      <a:pt x="63" y="1357"/>
                    </a:cubicBezTo>
                    <a:cubicBezTo>
                      <a:pt x="35" y="1357"/>
                      <a:pt x="13" y="1377"/>
                      <a:pt x="7" y="1414"/>
                    </a:cubicBezTo>
                    <a:cubicBezTo>
                      <a:pt x="1" y="1467"/>
                      <a:pt x="47" y="1506"/>
                      <a:pt x="87" y="1526"/>
                    </a:cubicBezTo>
                    <a:cubicBezTo>
                      <a:pt x="192" y="1572"/>
                      <a:pt x="311" y="1592"/>
                      <a:pt x="423" y="1625"/>
                    </a:cubicBezTo>
                    <a:cubicBezTo>
                      <a:pt x="542" y="1652"/>
                      <a:pt x="661" y="1678"/>
                      <a:pt x="780" y="1691"/>
                    </a:cubicBezTo>
                    <a:cubicBezTo>
                      <a:pt x="1046" y="1734"/>
                      <a:pt x="1314" y="1756"/>
                      <a:pt x="1581" y="1756"/>
                    </a:cubicBezTo>
                    <a:cubicBezTo>
                      <a:pt x="1766" y="1756"/>
                      <a:pt x="1950" y="1746"/>
                      <a:pt x="2133" y="1724"/>
                    </a:cubicBezTo>
                    <a:cubicBezTo>
                      <a:pt x="2807" y="1645"/>
                      <a:pt x="3626" y="1414"/>
                      <a:pt x="3923" y="734"/>
                    </a:cubicBezTo>
                    <a:cubicBezTo>
                      <a:pt x="3989" y="595"/>
                      <a:pt x="4009" y="430"/>
                      <a:pt x="3969" y="278"/>
                    </a:cubicBezTo>
                    <a:cubicBezTo>
                      <a:pt x="3943" y="146"/>
                      <a:pt x="3850" y="1"/>
                      <a:pt x="37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38"/>
              <p:cNvSpPr/>
              <p:nvPr/>
            </p:nvSpPr>
            <p:spPr>
              <a:xfrm>
                <a:off x="3927164" y="2184465"/>
                <a:ext cx="211303" cy="62378"/>
              </a:xfrm>
              <a:custGeom>
                <a:rect b="b" l="l" r="r" t="t"/>
                <a:pathLst>
                  <a:path extrusionOk="0" h="1804" w="6111">
                    <a:moveTo>
                      <a:pt x="16" y="1"/>
                    </a:moveTo>
                    <a:cubicBezTo>
                      <a:pt x="9" y="1"/>
                      <a:pt x="0" y="8"/>
                      <a:pt x="0" y="21"/>
                    </a:cubicBezTo>
                    <a:cubicBezTo>
                      <a:pt x="40" y="226"/>
                      <a:pt x="139" y="444"/>
                      <a:pt x="245" y="628"/>
                    </a:cubicBezTo>
                    <a:cubicBezTo>
                      <a:pt x="350" y="813"/>
                      <a:pt x="489" y="972"/>
                      <a:pt x="667" y="1097"/>
                    </a:cubicBezTo>
                    <a:cubicBezTo>
                      <a:pt x="859" y="1229"/>
                      <a:pt x="1077" y="1335"/>
                      <a:pt x="1288" y="1441"/>
                    </a:cubicBezTo>
                    <a:cubicBezTo>
                      <a:pt x="1506" y="1546"/>
                      <a:pt x="1724" y="1639"/>
                      <a:pt x="1961" y="1685"/>
                    </a:cubicBezTo>
                    <a:cubicBezTo>
                      <a:pt x="2206" y="1731"/>
                      <a:pt x="2457" y="1751"/>
                      <a:pt x="2701" y="1771"/>
                    </a:cubicBezTo>
                    <a:cubicBezTo>
                      <a:pt x="2952" y="1791"/>
                      <a:pt x="3209" y="1804"/>
                      <a:pt x="3460" y="1804"/>
                    </a:cubicBezTo>
                    <a:cubicBezTo>
                      <a:pt x="3942" y="1791"/>
                      <a:pt x="4411" y="1705"/>
                      <a:pt x="4834" y="1487"/>
                    </a:cubicBezTo>
                    <a:cubicBezTo>
                      <a:pt x="5296" y="1249"/>
                      <a:pt x="5685" y="899"/>
                      <a:pt x="6068" y="556"/>
                    </a:cubicBezTo>
                    <a:cubicBezTo>
                      <a:pt x="6110" y="519"/>
                      <a:pt x="6074" y="463"/>
                      <a:pt x="6031" y="463"/>
                    </a:cubicBezTo>
                    <a:cubicBezTo>
                      <a:pt x="6019" y="463"/>
                      <a:pt x="6007" y="467"/>
                      <a:pt x="5996" y="477"/>
                    </a:cubicBezTo>
                    <a:cubicBezTo>
                      <a:pt x="5666" y="767"/>
                      <a:pt x="5336" y="1064"/>
                      <a:pt x="4966" y="1289"/>
                    </a:cubicBezTo>
                    <a:cubicBezTo>
                      <a:pt x="4556" y="1533"/>
                      <a:pt x="4121" y="1658"/>
                      <a:pt x="3652" y="1685"/>
                    </a:cubicBezTo>
                    <a:cubicBezTo>
                      <a:pt x="3549" y="1691"/>
                      <a:pt x="3446" y="1693"/>
                      <a:pt x="3343" y="1693"/>
                    </a:cubicBezTo>
                    <a:cubicBezTo>
                      <a:pt x="2975" y="1693"/>
                      <a:pt x="2606" y="1660"/>
                      <a:pt x="2245" y="1619"/>
                    </a:cubicBezTo>
                    <a:cubicBezTo>
                      <a:pt x="1763" y="1559"/>
                      <a:pt x="1347" y="1361"/>
                      <a:pt x="925" y="1130"/>
                    </a:cubicBezTo>
                    <a:cubicBezTo>
                      <a:pt x="700" y="1005"/>
                      <a:pt x="509" y="853"/>
                      <a:pt x="363" y="635"/>
                    </a:cubicBezTo>
                    <a:cubicBezTo>
                      <a:pt x="231" y="437"/>
                      <a:pt x="152" y="206"/>
                      <a:pt x="27" y="8"/>
                    </a:cubicBezTo>
                    <a:cubicBezTo>
                      <a:pt x="24" y="3"/>
                      <a:pt x="2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38"/>
              <p:cNvSpPr/>
              <p:nvPr/>
            </p:nvSpPr>
            <p:spPr>
              <a:xfrm>
                <a:off x="3916030" y="2127861"/>
                <a:ext cx="76451" cy="79943"/>
              </a:xfrm>
              <a:custGeom>
                <a:rect b="b" l="l" r="r" t="t"/>
                <a:pathLst>
                  <a:path extrusionOk="0" h="2312" w="2211">
                    <a:moveTo>
                      <a:pt x="48" y="0"/>
                    </a:moveTo>
                    <a:cubicBezTo>
                      <a:pt x="23" y="0"/>
                      <a:pt x="1" y="27"/>
                      <a:pt x="5" y="60"/>
                    </a:cubicBezTo>
                    <a:cubicBezTo>
                      <a:pt x="32" y="185"/>
                      <a:pt x="111" y="298"/>
                      <a:pt x="170" y="403"/>
                    </a:cubicBezTo>
                    <a:cubicBezTo>
                      <a:pt x="236" y="522"/>
                      <a:pt x="316" y="634"/>
                      <a:pt x="395" y="740"/>
                    </a:cubicBezTo>
                    <a:cubicBezTo>
                      <a:pt x="553" y="958"/>
                      <a:pt x="738" y="1156"/>
                      <a:pt x="930" y="1348"/>
                    </a:cubicBezTo>
                    <a:cubicBezTo>
                      <a:pt x="1115" y="1539"/>
                      <a:pt x="1306" y="1724"/>
                      <a:pt x="1517" y="1882"/>
                    </a:cubicBezTo>
                    <a:cubicBezTo>
                      <a:pt x="1735" y="2054"/>
                      <a:pt x="1973" y="2173"/>
                      <a:pt x="2204" y="2312"/>
                    </a:cubicBezTo>
                    <a:lnTo>
                      <a:pt x="2211" y="2305"/>
                    </a:lnTo>
                    <a:cubicBezTo>
                      <a:pt x="1986" y="2160"/>
                      <a:pt x="1788" y="1975"/>
                      <a:pt x="1583" y="1810"/>
                    </a:cubicBezTo>
                    <a:cubicBezTo>
                      <a:pt x="1385" y="1638"/>
                      <a:pt x="1187" y="1460"/>
                      <a:pt x="1009" y="1268"/>
                    </a:cubicBezTo>
                    <a:cubicBezTo>
                      <a:pt x="831" y="1070"/>
                      <a:pt x="679" y="859"/>
                      <a:pt x="520" y="648"/>
                    </a:cubicBezTo>
                    <a:cubicBezTo>
                      <a:pt x="448" y="542"/>
                      <a:pt x="375" y="436"/>
                      <a:pt x="303" y="331"/>
                    </a:cubicBezTo>
                    <a:cubicBezTo>
                      <a:pt x="230" y="225"/>
                      <a:pt x="170" y="106"/>
                      <a:pt x="78" y="14"/>
                    </a:cubicBezTo>
                    <a:cubicBezTo>
                      <a:pt x="69" y="5"/>
                      <a:pt x="58" y="0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38"/>
              <p:cNvSpPr/>
              <p:nvPr/>
            </p:nvSpPr>
            <p:spPr>
              <a:xfrm>
                <a:off x="3929308" y="2195115"/>
                <a:ext cx="38761" cy="70469"/>
              </a:xfrm>
              <a:custGeom>
                <a:rect b="b" l="l" r="r" t="t"/>
                <a:pathLst>
                  <a:path extrusionOk="0" h="2038" w="1121">
                    <a:moveTo>
                      <a:pt x="21" y="0"/>
                    </a:moveTo>
                    <a:cubicBezTo>
                      <a:pt x="10" y="0"/>
                      <a:pt x="0" y="10"/>
                      <a:pt x="4" y="23"/>
                    </a:cubicBezTo>
                    <a:cubicBezTo>
                      <a:pt x="103" y="393"/>
                      <a:pt x="282" y="750"/>
                      <a:pt x="460" y="1086"/>
                    </a:cubicBezTo>
                    <a:cubicBezTo>
                      <a:pt x="645" y="1417"/>
                      <a:pt x="850" y="1766"/>
                      <a:pt x="1107" y="2037"/>
                    </a:cubicBezTo>
                    <a:lnTo>
                      <a:pt x="1120" y="2031"/>
                    </a:lnTo>
                    <a:cubicBezTo>
                      <a:pt x="962" y="1687"/>
                      <a:pt x="750" y="1357"/>
                      <a:pt x="572" y="1020"/>
                    </a:cubicBezTo>
                    <a:cubicBezTo>
                      <a:pt x="387" y="690"/>
                      <a:pt x="235" y="334"/>
                      <a:pt x="37" y="10"/>
                    </a:cubicBezTo>
                    <a:cubicBezTo>
                      <a:pt x="33" y="3"/>
                      <a:pt x="27" y="0"/>
                      <a:pt x="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38"/>
              <p:cNvSpPr/>
              <p:nvPr/>
            </p:nvSpPr>
            <p:spPr>
              <a:xfrm>
                <a:off x="3866204" y="2215861"/>
                <a:ext cx="16597" cy="77004"/>
              </a:xfrm>
              <a:custGeom>
                <a:rect b="b" l="l" r="r" t="t"/>
                <a:pathLst>
                  <a:path extrusionOk="0" h="2227" w="480">
                    <a:moveTo>
                      <a:pt x="462" y="1"/>
                    </a:moveTo>
                    <a:cubicBezTo>
                      <a:pt x="457" y="1"/>
                      <a:pt x="452" y="4"/>
                      <a:pt x="449" y="11"/>
                    </a:cubicBezTo>
                    <a:cubicBezTo>
                      <a:pt x="245" y="341"/>
                      <a:pt x="119" y="698"/>
                      <a:pt x="60" y="1081"/>
                    </a:cubicBezTo>
                    <a:cubicBezTo>
                      <a:pt x="33" y="1266"/>
                      <a:pt x="7" y="1457"/>
                      <a:pt x="7" y="1648"/>
                    </a:cubicBezTo>
                    <a:cubicBezTo>
                      <a:pt x="7" y="1833"/>
                      <a:pt x="0" y="2031"/>
                      <a:pt x="40" y="2216"/>
                    </a:cubicBezTo>
                    <a:cubicBezTo>
                      <a:pt x="43" y="2223"/>
                      <a:pt x="48" y="2226"/>
                      <a:pt x="53" y="2226"/>
                    </a:cubicBezTo>
                    <a:cubicBezTo>
                      <a:pt x="58" y="2226"/>
                      <a:pt x="63" y="2223"/>
                      <a:pt x="66" y="2216"/>
                    </a:cubicBezTo>
                    <a:cubicBezTo>
                      <a:pt x="119" y="2038"/>
                      <a:pt x="126" y="1847"/>
                      <a:pt x="152" y="1668"/>
                    </a:cubicBezTo>
                    <a:cubicBezTo>
                      <a:pt x="172" y="1477"/>
                      <a:pt x="185" y="1292"/>
                      <a:pt x="212" y="1107"/>
                    </a:cubicBezTo>
                    <a:cubicBezTo>
                      <a:pt x="258" y="737"/>
                      <a:pt x="330" y="361"/>
                      <a:pt x="476" y="18"/>
                    </a:cubicBezTo>
                    <a:cubicBezTo>
                      <a:pt x="480" y="9"/>
                      <a:pt x="471" y="1"/>
                      <a:pt x="4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38"/>
              <p:cNvSpPr/>
              <p:nvPr/>
            </p:nvSpPr>
            <p:spPr>
              <a:xfrm>
                <a:off x="3754795" y="2293176"/>
                <a:ext cx="17842" cy="60061"/>
              </a:xfrm>
              <a:custGeom>
                <a:rect b="b" l="l" r="r" t="t"/>
                <a:pathLst>
                  <a:path extrusionOk="0" h="1737" w="516">
                    <a:moveTo>
                      <a:pt x="456" y="0"/>
                    </a:moveTo>
                    <a:cubicBezTo>
                      <a:pt x="376" y="40"/>
                      <a:pt x="317" y="73"/>
                      <a:pt x="264" y="139"/>
                    </a:cubicBezTo>
                    <a:cubicBezTo>
                      <a:pt x="205" y="205"/>
                      <a:pt x="165" y="271"/>
                      <a:pt x="126" y="350"/>
                    </a:cubicBezTo>
                    <a:cubicBezTo>
                      <a:pt x="46" y="528"/>
                      <a:pt x="20" y="720"/>
                      <a:pt x="7" y="911"/>
                    </a:cubicBezTo>
                    <a:cubicBezTo>
                      <a:pt x="0" y="1090"/>
                      <a:pt x="7" y="1275"/>
                      <a:pt x="93" y="1433"/>
                    </a:cubicBezTo>
                    <a:cubicBezTo>
                      <a:pt x="165" y="1565"/>
                      <a:pt x="324" y="1710"/>
                      <a:pt x="469" y="1737"/>
                    </a:cubicBezTo>
                    <a:cubicBezTo>
                      <a:pt x="495" y="1737"/>
                      <a:pt x="515" y="1710"/>
                      <a:pt x="495" y="1691"/>
                    </a:cubicBezTo>
                    <a:cubicBezTo>
                      <a:pt x="449" y="1644"/>
                      <a:pt x="390" y="1611"/>
                      <a:pt x="337" y="1558"/>
                    </a:cubicBezTo>
                    <a:cubicBezTo>
                      <a:pt x="284" y="1512"/>
                      <a:pt x="238" y="1453"/>
                      <a:pt x="205" y="1387"/>
                    </a:cubicBezTo>
                    <a:cubicBezTo>
                      <a:pt x="132" y="1235"/>
                      <a:pt x="132" y="1063"/>
                      <a:pt x="139" y="898"/>
                    </a:cubicBezTo>
                    <a:cubicBezTo>
                      <a:pt x="152" y="581"/>
                      <a:pt x="231" y="244"/>
                      <a:pt x="462" y="7"/>
                    </a:cubicBezTo>
                    <a:lnTo>
                      <a:pt x="45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38"/>
              <p:cNvSpPr/>
              <p:nvPr/>
            </p:nvSpPr>
            <p:spPr>
              <a:xfrm>
                <a:off x="3832179" y="2167038"/>
                <a:ext cx="13969" cy="39557"/>
              </a:xfrm>
              <a:custGeom>
                <a:rect b="b" l="l" r="r" t="t"/>
                <a:pathLst>
                  <a:path extrusionOk="0" h="1144" w="404">
                    <a:moveTo>
                      <a:pt x="307" y="1"/>
                    </a:moveTo>
                    <a:cubicBezTo>
                      <a:pt x="298" y="1"/>
                      <a:pt x="289" y="7"/>
                      <a:pt x="284" y="17"/>
                    </a:cubicBezTo>
                    <a:lnTo>
                      <a:pt x="278" y="17"/>
                    </a:lnTo>
                    <a:cubicBezTo>
                      <a:pt x="232" y="83"/>
                      <a:pt x="251" y="188"/>
                      <a:pt x="232" y="267"/>
                    </a:cubicBezTo>
                    <a:cubicBezTo>
                      <a:pt x="212" y="366"/>
                      <a:pt x="172" y="459"/>
                      <a:pt x="152" y="558"/>
                    </a:cubicBezTo>
                    <a:cubicBezTo>
                      <a:pt x="106" y="749"/>
                      <a:pt x="20" y="934"/>
                      <a:pt x="0" y="1132"/>
                    </a:cubicBezTo>
                    <a:cubicBezTo>
                      <a:pt x="0" y="1140"/>
                      <a:pt x="5" y="1143"/>
                      <a:pt x="10" y="1143"/>
                    </a:cubicBezTo>
                    <a:cubicBezTo>
                      <a:pt x="14" y="1143"/>
                      <a:pt x="18" y="1142"/>
                      <a:pt x="20" y="1139"/>
                    </a:cubicBezTo>
                    <a:cubicBezTo>
                      <a:pt x="86" y="1053"/>
                      <a:pt x="126" y="961"/>
                      <a:pt x="166" y="862"/>
                    </a:cubicBezTo>
                    <a:cubicBezTo>
                      <a:pt x="212" y="763"/>
                      <a:pt x="265" y="657"/>
                      <a:pt x="304" y="558"/>
                    </a:cubicBezTo>
                    <a:cubicBezTo>
                      <a:pt x="337" y="459"/>
                      <a:pt x="370" y="360"/>
                      <a:pt x="383" y="261"/>
                    </a:cubicBezTo>
                    <a:cubicBezTo>
                      <a:pt x="390" y="175"/>
                      <a:pt x="403" y="56"/>
                      <a:pt x="317" y="3"/>
                    </a:cubicBezTo>
                    <a:cubicBezTo>
                      <a:pt x="314" y="2"/>
                      <a:pt x="310" y="1"/>
                      <a:pt x="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" name="Google Shape;2813;p38"/>
              <p:cNvSpPr/>
              <p:nvPr/>
            </p:nvSpPr>
            <p:spPr>
              <a:xfrm>
                <a:off x="4029686" y="2286330"/>
                <a:ext cx="10304" cy="10062"/>
              </a:xfrm>
              <a:custGeom>
                <a:rect b="b" l="l" r="r" t="t"/>
                <a:pathLst>
                  <a:path extrusionOk="0" h="291" w="298">
                    <a:moveTo>
                      <a:pt x="100" y="155"/>
                    </a:moveTo>
                    <a:lnTo>
                      <a:pt x="101" y="155"/>
                    </a:lnTo>
                    <a:lnTo>
                      <a:pt x="101" y="155"/>
                    </a:lnTo>
                    <a:lnTo>
                      <a:pt x="99" y="159"/>
                    </a:lnTo>
                    <a:lnTo>
                      <a:pt x="100" y="155"/>
                    </a:lnTo>
                    <a:close/>
                    <a:moveTo>
                      <a:pt x="159" y="99"/>
                    </a:moveTo>
                    <a:lnTo>
                      <a:pt x="165" y="106"/>
                    </a:lnTo>
                    <a:lnTo>
                      <a:pt x="165" y="106"/>
                    </a:lnTo>
                    <a:lnTo>
                      <a:pt x="152" y="99"/>
                    </a:lnTo>
                    <a:lnTo>
                      <a:pt x="152" y="99"/>
                    </a:lnTo>
                    <a:cubicBezTo>
                      <a:pt x="159" y="106"/>
                      <a:pt x="165" y="112"/>
                      <a:pt x="172" y="119"/>
                    </a:cubicBezTo>
                    <a:lnTo>
                      <a:pt x="165" y="106"/>
                    </a:lnTo>
                    <a:lnTo>
                      <a:pt x="165" y="106"/>
                    </a:lnTo>
                    <a:cubicBezTo>
                      <a:pt x="172" y="119"/>
                      <a:pt x="178" y="126"/>
                      <a:pt x="178" y="132"/>
                    </a:cubicBezTo>
                    <a:lnTo>
                      <a:pt x="172" y="119"/>
                    </a:lnTo>
                    <a:lnTo>
                      <a:pt x="172" y="119"/>
                    </a:lnTo>
                    <a:cubicBezTo>
                      <a:pt x="178" y="132"/>
                      <a:pt x="178" y="139"/>
                      <a:pt x="178" y="152"/>
                    </a:cubicBezTo>
                    <a:cubicBezTo>
                      <a:pt x="178" y="157"/>
                      <a:pt x="178" y="162"/>
                      <a:pt x="176" y="169"/>
                    </a:cubicBezTo>
                    <a:lnTo>
                      <a:pt x="176" y="169"/>
                    </a:lnTo>
                    <a:lnTo>
                      <a:pt x="170" y="177"/>
                    </a:lnTo>
                    <a:lnTo>
                      <a:pt x="167" y="179"/>
                    </a:lnTo>
                    <a:lnTo>
                      <a:pt x="167" y="179"/>
                    </a:lnTo>
                    <a:cubicBezTo>
                      <a:pt x="162" y="181"/>
                      <a:pt x="155" y="185"/>
                      <a:pt x="145" y="185"/>
                    </a:cubicBezTo>
                    <a:cubicBezTo>
                      <a:pt x="141" y="185"/>
                      <a:pt x="133" y="182"/>
                      <a:pt x="127" y="180"/>
                    </a:cubicBezTo>
                    <a:lnTo>
                      <a:pt x="127" y="180"/>
                    </a:lnTo>
                    <a:cubicBezTo>
                      <a:pt x="123" y="177"/>
                      <a:pt x="119" y="174"/>
                      <a:pt x="113" y="173"/>
                    </a:cubicBezTo>
                    <a:lnTo>
                      <a:pt x="113" y="173"/>
                    </a:lnTo>
                    <a:lnTo>
                      <a:pt x="112" y="172"/>
                    </a:lnTo>
                    <a:lnTo>
                      <a:pt x="106" y="162"/>
                    </a:lnTo>
                    <a:lnTo>
                      <a:pt x="106" y="145"/>
                    </a:lnTo>
                    <a:lnTo>
                      <a:pt x="101" y="155"/>
                    </a:lnTo>
                    <a:lnTo>
                      <a:pt x="101" y="155"/>
                    </a:lnTo>
                    <a:lnTo>
                      <a:pt x="101" y="154"/>
                    </a:lnTo>
                    <a:lnTo>
                      <a:pt x="101" y="154"/>
                    </a:lnTo>
                    <a:lnTo>
                      <a:pt x="106" y="139"/>
                    </a:lnTo>
                    <a:lnTo>
                      <a:pt x="107" y="135"/>
                    </a:lnTo>
                    <a:lnTo>
                      <a:pt x="107" y="135"/>
                    </a:lnTo>
                    <a:cubicBezTo>
                      <a:pt x="107" y="136"/>
                      <a:pt x="107" y="136"/>
                      <a:pt x="108" y="136"/>
                    </a:cubicBezTo>
                    <a:cubicBezTo>
                      <a:pt x="108" y="136"/>
                      <a:pt x="110" y="133"/>
                      <a:pt x="112" y="126"/>
                    </a:cubicBezTo>
                    <a:lnTo>
                      <a:pt x="112" y="126"/>
                    </a:lnTo>
                    <a:lnTo>
                      <a:pt x="107" y="135"/>
                    </a:lnTo>
                    <a:cubicBezTo>
                      <a:pt x="107" y="134"/>
                      <a:pt x="109" y="129"/>
                      <a:pt x="112" y="126"/>
                    </a:cubicBezTo>
                    <a:lnTo>
                      <a:pt x="112" y="126"/>
                    </a:lnTo>
                    <a:lnTo>
                      <a:pt x="112" y="126"/>
                    </a:lnTo>
                    <a:lnTo>
                      <a:pt x="112" y="119"/>
                    </a:lnTo>
                    <a:lnTo>
                      <a:pt x="125" y="112"/>
                    </a:lnTo>
                    <a:lnTo>
                      <a:pt x="125" y="106"/>
                    </a:lnTo>
                    <a:lnTo>
                      <a:pt x="132" y="106"/>
                    </a:lnTo>
                    <a:lnTo>
                      <a:pt x="139" y="99"/>
                    </a:lnTo>
                    <a:close/>
                    <a:moveTo>
                      <a:pt x="152" y="0"/>
                    </a:moveTo>
                    <a:cubicBezTo>
                      <a:pt x="141" y="6"/>
                      <a:pt x="130" y="11"/>
                      <a:pt x="126" y="21"/>
                    </a:cubicBezTo>
                    <a:lnTo>
                      <a:pt x="126" y="21"/>
                    </a:lnTo>
                    <a:cubicBezTo>
                      <a:pt x="88" y="24"/>
                      <a:pt x="50" y="45"/>
                      <a:pt x="26" y="73"/>
                    </a:cubicBezTo>
                    <a:cubicBezTo>
                      <a:pt x="13" y="93"/>
                      <a:pt x="7" y="106"/>
                      <a:pt x="0" y="126"/>
                    </a:cubicBezTo>
                    <a:cubicBezTo>
                      <a:pt x="0" y="145"/>
                      <a:pt x="0" y="165"/>
                      <a:pt x="0" y="185"/>
                    </a:cubicBezTo>
                    <a:cubicBezTo>
                      <a:pt x="13" y="218"/>
                      <a:pt x="33" y="251"/>
                      <a:pt x="59" y="264"/>
                    </a:cubicBezTo>
                    <a:cubicBezTo>
                      <a:pt x="86" y="284"/>
                      <a:pt x="119" y="291"/>
                      <a:pt x="152" y="291"/>
                    </a:cubicBezTo>
                    <a:cubicBezTo>
                      <a:pt x="185" y="291"/>
                      <a:pt x="225" y="284"/>
                      <a:pt x="251" y="258"/>
                    </a:cubicBezTo>
                    <a:cubicBezTo>
                      <a:pt x="277" y="231"/>
                      <a:pt x="291" y="198"/>
                      <a:pt x="297" y="159"/>
                    </a:cubicBezTo>
                    <a:cubicBezTo>
                      <a:pt x="297" y="132"/>
                      <a:pt x="291" y="93"/>
                      <a:pt x="271" y="66"/>
                    </a:cubicBezTo>
                    <a:cubicBezTo>
                      <a:pt x="251" y="33"/>
                      <a:pt x="225" y="7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4" name="Google Shape;2814;p38"/>
              <p:cNvSpPr/>
              <p:nvPr/>
            </p:nvSpPr>
            <p:spPr>
              <a:xfrm>
                <a:off x="4052507" y="2284117"/>
                <a:ext cx="9405" cy="9163"/>
              </a:xfrm>
              <a:custGeom>
                <a:rect b="b" l="l" r="r" t="t"/>
                <a:pathLst>
                  <a:path extrusionOk="0" h="265" w="272">
                    <a:moveTo>
                      <a:pt x="172" y="82"/>
                    </a:moveTo>
                    <a:cubicBezTo>
                      <a:pt x="172" y="83"/>
                      <a:pt x="172" y="83"/>
                      <a:pt x="172" y="84"/>
                    </a:cubicBezTo>
                    <a:lnTo>
                      <a:pt x="172" y="82"/>
                    </a:lnTo>
                    <a:lnTo>
                      <a:pt x="172" y="82"/>
                    </a:lnTo>
                    <a:cubicBezTo>
                      <a:pt x="172" y="82"/>
                      <a:pt x="172" y="82"/>
                      <a:pt x="172" y="82"/>
                    </a:cubicBezTo>
                    <a:close/>
                    <a:moveTo>
                      <a:pt x="106" y="130"/>
                    </a:moveTo>
                    <a:lnTo>
                      <a:pt x="99" y="137"/>
                    </a:lnTo>
                    <a:lnTo>
                      <a:pt x="106" y="150"/>
                    </a:lnTo>
                    <a:lnTo>
                      <a:pt x="106" y="130"/>
                    </a:lnTo>
                    <a:close/>
                    <a:moveTo>
                      <a:pt x="167" y="84"/>
                    </a:moveTo>
                    <a:cubicBezTo>
                      <a:pt x="160" y="101"/>
                      <a:pt x="148" y="121"/>
                      <a:pt x="132" y="137"/>
                    </a:cubicBezTo>
                    <a:lnTo>
                      <a:pt x="146" y="123"/>
                    </a:lnTo>
                    <a:lnTo>
                      <a:pt x="146" y="123"/>
                    </a:lnTo>
                    <a:cubicBezTo>
                      <a:pt x="139" y="137"/>
                      <a:pt x="126" y="143"/>
                      <a:pt x="119" y="150"/>
                    </a:cubicBezTo>
                    <a:lnTo>
                      <a:pt x="106" y="154"/>
                    </a:lnTo>
                    <a:lnTo>
                      <a:pt x="106" y="150"/>
                    </a:lnTo>
                    <a:cubicBezTo>
                      <a:pt x="105" y="149"/>
                      <a:pt x="104" y="149"/>
                      <a:pt x="104" y="149"/>
                    </a:cubicBezTo>
                    <a:lnTo>
                      <a:pt x="104" y="149"/>
                    </a:lnTo>
                    <a:cubicBezTo>
                      <a:pt x="104" y="149"/>
                      <a:pt x="104" y="149"/>
                      <a:pt x="103" y="149"/>
                    </a:cubicBezTo>
                    <a:lnTo>
                      <a:pt x="103" y="149"/>
                    </a:lnTo>
                    <a:lnTo>
                      <a:pt x="99" y="137"/>
                    </a:lnTo>
                    <a:lnTo>
                      <a:pt x="106" y="123"/>
                    </a:lnTo>
                    <a:lnTo>
                      <a:pt x="113" y="117"/>
                    </a:lnTo>
                    <a:lnTo>
                      <a:pt x="119" y="110"/>
                    </a:lnTo>
                    <a:lnTo>
                      <a:pt x="126" y="104"/>
                    </a:lnTo>
                    <a:lnTo>
                      <a:pt x="132" y="97"/>
                    </a:lnTo>
                    <a:lnTo>
                      <a:pt x="152" y="90"/>
                    </a:lnTo>
                    <a:lnTo>
                      <a:pt x="159" y="84"/>
                    </a:lnTo>
                    <a:lnTo>
                      <a:pt x="165" y="84"/>
                    </a:lnTo>
                    <a:cubicBezTo>
                      <a:pt x="166" y="84"/>
                      <a:pt x="167" y="84"/>
                      <a:pt x="167" y="84"/>
                    </a:cubicBezTo>
                    <a:close/>
                    <a:moveTo>
                      <a:pt x="215" y="0"/>
                    </a:moveTo>
                    <a:cubicBezTo>
                      <a:pt x="207" y="0"/>
                      <a:pt x="200" y="4"/>
                      <a:pt x="192" y="11"/>
                    </a:cubicBezTo>
                    <a:cubicBezTo>
                      <a:pt x="188" y="13"/>
                      <a:pt x="185" y="15"/>
                      <a:pt x="182" y="18"/>
                    </a:cubicBezTo>
                    <a:lnTo>
                      <a:pt x="182" y="18"/>
                    </a:lnTo>
                    <a:cubicBezTo>
                      <a:pt x="181" y="18"/>
                      <a:pt x="180" y="18"/>
                      <a:pt x="179" y="18"/>
                    </a:cubicBezTo>
                    <a:cubicBezTo>
                      <a:pt x="132" y="24"/>
                      <a:pt x="86" y="31"/>
                      <a:pt x="53" y="64"/>
                    </a:cubicBezTo>
                    <a:cubicBezTo>
                      <a:pt x="14" y="97"/>
                      <a:pt x="0" y="143"/>
                      <a:pt x="14" y="183"/>
                    </a:cubicBezTo>
                    <a:cubicBezTo>
                      <a:pt x="14" y="209"/>
                      <a:pt x="33" y="229"/>
                      <a:pt x="53" y="249"/>
                    </a:cubicBezTo>
                    <a:cubicBezTo>
                      <a:pt x="72" y="259"/>
                      <a:pt x="95" y="265"/>
                      <a:pt x="117" y="265"/>
                    </a:cubicBezTo>
                    <a:cubicBezTo>
                      <a:pt x="124" y="265"/>
                      <a:pt x="132" y="264"/>
                      <a:pt x="139" y="262"/>
                    </a:cubicBezTo>
                    <a:cubicBezTo>
                      <a:pt x="185" y="249"/>
                      <a:pt x="225" y="203"/>
                      <a:pt x="245" y="163"/>
                    </a:cubicBezTo>
                    <a:cubicBezTo>
                      <a:pt x="264" y="137"/>
                      <a:pt x="271" y="110"/>
                      <a:pt x="271" y="84"/>
                    </a:cubicBezTo>
                    <a:cubicBezTo>
                      <a:pt x="271" y="51"/>
                      <a:pt x="258" y="18"/>
                      <a:pt x="231" y="5"/>
                    </a:cubicBezTo>
                    <a:cubicBezTo>
                      <a:pt x="226" y="2"/>
                      <a:pt x="221" y="0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5" name="Google Shape;2815;p38"/>
              <p:cNvSpPr/>
              <p:nvPr/>
            </p:nvSpPr>
            <p:spPr>
              <a:xfrm>
                <a:off x="4074637" y="2277720"/>
                <a:ext cx="10097" cy="10166"/>
              </a:xfrm>
              <a:custGeom>
                <a:rect b="b" l="l" r="r" t="t"/>
                <a:pathLst>
                  <a:path extrusionOk="0" h="294" w="292">
                    <a:moveTo>
                      <a:pt x="171" y="143"/>
                    </a:moveTo>
                    <a:cubicBezTo>
                      <a:pt x="171" y="144"/>
                      <a:pt x="169" y="147"/>
                      <a:pt x="166" y="150"/>
                    </a:cubicBezTo>
                    <a:lnTo>
                      <a:pt x="166" y="157"/>
                    </a:lnTo>
                    <a:cubicBezTo>
                      <a:pt x="169" y="147"/>
                      <a:pt x="171" y="144"/>
                      <a:pt x="171" y="143"/>
                    </a:cubicBezTo>
                    <a:close/>
                    <a:moveTo>
                      <a:pt x="170" y="67"/>
                    </a:moveTo>
                    <a:cubicBezTo>
                      <a:pt x="169" y="77"/>
                      <a:pt x="173" y="87"/>
                      <a:pt x="173" y="97"/>
                    </a:cubicBezTo>
                    <a:cubicBezTo>
                      <a:pt x="173" y="106"/>
                      <a:pt x="173" y="115"/>
                      <a:pt x="173" y="124"/>
                    </a:cubicBezTo>
                    <a:cubicBezTo>
                      <a:pt x="173" y="137"/>
                      <a:pt x="173" y="143"/>
                      <a:pt x="166" y="157"/>
                    </a:cubicBezTo>
                    <a:lnTo>
                      <a:pt x="159" y="163"/>
                    </a:lnTo>
                    <a:lnTo>
                      <a:pt x="153" y="176"/>
                    </a:lnTo>
                    <a:lnTo>
                      <a:pt x="146" y="176"/>
                    </a:lnTo>
                    <a:lnTo>
                      <a:pt x="139" y="183"/>
                    </a:lnTo>
                    <a:lnTo>
                      <a:pt x="106" y="183"/>
                    </a:lnTo>
                    <a:lnTo>
                      <a:pt x="106" y="181"/>
                    </a:lnTo>
                    <a:lnTo>
                      <a:pt x="106" y="181"/>
                    </a:lnTo>
                    <a:cubicBezTo>
                      <a:pt x="107" y="182"/>
                      <a:pt x="108" y="182"/>
                      <a:pt x="108" y="182"/>
                    </a:cubicBezTo>
                    <a:cubicBezTo>
                      <a:pt x="109" y="182"/>
                      <a:pt x="109" y="181"/>
                      <a:pt x="106" y="176"/>
                    </a:cubicBezTo>
                    <a:lnTo>
                      <a:pt x="106" y="176"/>
                    </a:lnTo>
                    <a:lnTo>
                      <a:pt x="100" y="163"/>
                    </a:lnTo>
                    <a:lnTo>
                      <a:pt x="100" y="157"/>
                    </a:lnTo>
                    <a:lnTo>
                      <a:pt x="106" y="143"/>
                    </a:lnTo>
                    <a:lnTo>
                      <a:pt x="106" y="137"/>
                    </a:lnTo>
                    <a:cubicBezTo>
                      <a:pt x="113" y="130"/>
                      <a:pt x="113" y="124"/>
                      <a:pt x="120" y="117"/>
                    </a:cubicBezTo>
                    <a:lnTo>
                      <a:pt x="120" y="110"/>
                    </a:lnTo>
                    <a:lnTo>
                      <a:pt x="126" y="110"/>
                    </a:lnTo>
                    <a:lnTo>
                      <a:pt x="133" y="97"/>
                    </a:lnTo>
                    <a:cubicBezTo>
                      <a:pt x="145" y="85"/>
                      <a:pt x="157" y="78"/>
                      <a:pt x="170" y="67"/>
                    </a:cubicBezTo>
                    <a:close/>
                    <a:moveTo>
                      <a:pt x="143" y="1"/>
                    </a:moveTo>
                    <a:cubicBezTo>
                      <a:pt x="137" y="1"/>
                      <a:pt x="131" y="2"/>
                      <a:pt x="126" y="5"/>
                    </a:cubicBezTo>
                    <a:cubicBezTo>
                      <a:pt x="87" y="31"/>
                      <a:pt x="40" y="64"/>
                      <a:pt x="21" y="110"/>
                    </a:cubicBezTo>
                    <a:cubicBezTo>
                      <a:pt x="1" y="157"/>
                      <a:pt x="1" y="216"/>
                      <a:pt x="40" y="256"/>
                    </a:cubicBezTo>
                    <a:cubicBezTo>
                      <a:pt x="63" y="282"/>
                      <a:pt x="94" y="293"/>
                      <a:pt x="127" y="293"/>
                    </a:cubicBezTo>
                    <a:cubicBezTo>
                      <a:pt x="151" y="293"/>
                      <a:pt x="176" y="287"/>
                      <a:pt x="199" y="275"/>
                    </a:cubicBezTo>
                    <a:cubicBezTo>
                      <a:pt x="239" y="256"/>
                      <a:pt x="265" y="216"/>
                      <a:pt x="278" y="176"/>
                    </a:cubicBezTo>
                    <a:cubicBezTo>
                      <a:pt x="285" y="150"/>
                      <a:pt x="291" y="124"/>
                      <a:pt x="285" y="97"/>
                    </a:cubicBezTo>
                    <a:cubicBezTo>
                      <a:pt x="278" y="71"/>
                      <a:pt x="258" y="31"/>
                      <a:pt x="225" y="25"/>
                    </a:cubicBezTo>
                    <a:cubicBezTo>
                      <a:pt x="221" y="23"/>
                      <a:pt x="216" y="23"/>
                      <a:pt x="212" y="23"/>
                    </a:cubicBezTo>
                    <a:cubicBezTo>
                      <a:pt x="200" y="23"/>
                      <a:pt x="190" y="28"/>
                      <a:pt x="182" y="37"/>
                    </a:cubicBezTo>
                    <a:lnTo>
                      <a:pt x="182" y="37"/>
                    </a:lnTo>
                    <a:cubicBezTo>
                      <a:pt x="181" y="30"/>
                      <a:pt x="178" y="24"/>
                      <a:pt x="173" y="18"/>
                    </a:cubicBezTo>
                    <a:cubicBezTo>
                      <a:pt x="164" y="5"/>
                      <a:pt x="153" y="1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6" name="Google Shape;2816;p38"/>
              <p:cNvSpPr/>
              <p:nvPr/>
            </p:nvSpPr>
            <p:spPr>
              <a:xfrm>
                <a:off x="4096559" y="2264062"/>
                <a:ext cx="7123" cy="6985"/>
              </a:xfrm>
              <a:custGeom>
                <a:rect b="b" l="l" r="r" t="t"/>
                <a:pathLst>
                  <a:path extrusionOk="0" h="202" w="206">
                    <a:moveTo>
                      <a:pt x="106" y="89"/>
                    </a:move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9"/>
                    </a:lnTo>
                    <a:close/>
                    <a:moveTo>
                      <a:pt x="106" y="83"/>
                    </a:moveTo>
                    <a:lnTo>
                      <a:pt x="104" y="91"/>
                    </a:lnTo>
                    <a:lnTo>
                      <a:pt x="103" y="89"/>
                    </a:lnTo>
                    <a:lnTo>
                      <a:pt x="106" y="83"/>
                    </a:lnTo>
                    <a:lnTo>
                      <a:pt x="106" y="83"/>
                    </a:lnTo>
                    <a:lnTo>
                      <a:pt x="106" y="83"/>
                    </a:lnTo>
                    <a:close/>
                    <a:moveTo>
                      <a:pt x="103" y="90"/>
                    </a:moveTo>
                    <a:lnTo>
                      <a:pt x="103" y="91"/>
                    </a:lnTo>
                    <a:lnTo>
                      <a:pt x="101" y="93"/>
                    </a:lnTo>
                    <a:lnTo>
                      <a:pt x="103" y="90"/>
                    </a:lnTo>
                    <a:close/>
                    <a:moveTo>
                      <a:pt x="100" y="93"/>
                    </a:moveTo>
                    <a:lnTo>
                      <a:pt x="100" y="94"/>
                    </a:lnTo>
                    <a:lnTo>
                      <a:pt x="98" y="95"/>
                    </a:lnTo>
                    <a:lnTo>
                      <a:pt x="98" y="95"/>
                    </a:lnTo>
                    <a:lnTo>
                      <a:pt x="100" y="93"/>
                    </a:lnTo>
                    <a:close/>
                    <a:moveTo>
                      <a:pt x="130" y="1"/>
                    </a:moveTo>
                    <a:cubicBezTo>
                      <a:pt x="116" y="1"/>
                      <a:pt x="103" y="7"/>
                      <a:pt x="93" y="17"/>
                    </a:cubicBezTo>
                    <a:lnTo>
                      <a:pt x="90" y="24"/>
                    </a:lnTo>
                    <a:lnTo>
                      <a:pt x="90" y="24"/>
                    </a:lnTo>
                    <a:cubicBezTo>
                      <a:pt x="87" y="23"/>
                      <a:pt x="85" y="23"/>
                      <a:pt x="82" y="23"/>
                    </a:cubicBezTo>
                    <a:cubicBezTo>
                      <a:pt x="75" y="23"/>
                      <a:pt x="68" y="25"/>
                      <a:pt x="60" y="30"/>
                    </a:cubicBezTo>
                    <a:lnTo>
                      <a:pt x="67" y="30"/>
                    </a:lnTo>
                    <a:cubicBezTo>
                      <a:pt x="47" y="43"/>
                      <a:pt x="27" y="56"/>
                      <a:pt x="14" y="76"/>
                    </a:cubicBezTo>
                    <a:cubicBezTo>
                      <a:pt x="14" y="89"/>
                      <a:pt x="7" y="103"/>
                      <a:pt x="1" y="116"/>
                    </a:cubicBezTo>
                    <a:cubicBezTo>
                      <a:pt x="1" y="122"/>
                      <a:pt x="1" y="129"/>
                      <a:pt x="1" y="136"/>
                    </a:cubicBezTo>
                    <a:cubicBezTo>
                      <a:pt x="1" y="142"/>
                      <a:pt x="1" y="155"/>
                      <a:pt x="7" y="162"/>
                    </a:cubicBezTo>
                    <a:cubicBezTo>
                      <a:pt x="7" y="175"/>
                      <a:pt x="21" y="195"/>
                      <a:pt x="40" y="195"/>
                    </a:cubicBezTo>
                    <a:cubicBezTo>
                      <a:pt x="54" y="195"/>
                      <a:pt x="60" y="202"/>
                      <a:pt x="73" y="202"/>
                    </a:cubicBezTo>
                    <a:cubicBezTo>
                      <a:pt x="87" y="202"/>
                      <a:pt x="100" y="195"/>
                      <a:pt x="113" y="195"/>
                    </a:cubicBezTo>
                    <a:cubicBezTo>
                      <a:pt x="139" y="195"/>
                      <a:pt x="159" y="182"/>
                      <a:pt x="179" y="162"/>
                    </a:cubicBezTo>
                    <a:cubicBezTo>
                      <a:pt x="199" y="149"/>
                      <a:pt x="205" y="122"/>
                      <a:pt x="205" y="96"/>
                    </a:cubicBezTo>
                    <a:cubicBezTo>
                      <a:pt x="205" y="83"/>
                      <a:pt x="205" y="70"/>
                      <a:pt x="199" y="63"/>
                    </a:cubicBezTo>
                    <a:cubicBezTo>
                      <a:pt x="199" y="50"/>
                      <a:pt x="192" y="37"/>
                      <a:pt x="179" y="23"/>
                    </a:cubicBezTo>
                    <a:cubicBezTo>
                      <a:pt x="172" y="17"/>
                      <a:pt x="159" y="4"/>
                      <a:pt x="146" y="4"/>
                    </a:cubicBezTo>
                    <a:cubicBezTo>
                      <a:pt x="141" y="2"/>
                      <a:pt x="13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7" name="Google Shape;2817;p38"/>
              <p:cNvSpPr/>
              <p:nvPr/>
            </p:nvSpPr>
            <p:spPr>
              <a:xfrm>
                <a:off x="4109353" y="2241794"/>
                <a:ext cx="5290" cy="8471"/>
              </a:xfrm>
              <a:custGeom>
                <a:rect b="b" l="l" r="r" t="t"/>
                <a:pathLst>
                  <a:path extrusionOk="0" h="245" w="153">
                    <a:moveTo>
                      <a:pt x="40" y="0"/>
                    </a:moveTo>
                    <a:cubicBezTo>
                      <a:pt x="33" y="7"/>
                      <a:pt x="20" y="14"/>
                      <a:pt x="20" y="20"/>
                    </a:cubicBezTo>
                    <a:cubicBezTo>
                      <a:pt x="9" y="38"/>
                      <a:pt x="12" y="61"/>
                      <a:pt x="23" y="75"/>
                    </a:cubicBezTo>
                    <a:lnTo>
                      <a:pt x="23" y="75"/>
                    </a:lnTo>
                    <a:cubicBezTo>
                      <a:pt x="9" y="113"/>
                      <a:pt x="0" y="155"/>
                      <a:pt x="0" y="192"/>
                    </a:cubicBezTo>
                    <a:cubicBezTo>
                      <a:pt x="7" y="212"/>
                      <a:pt x="14" y="225"/>
                      <a:pt x="20" y="232"/>
                    </a:cubicBezTo>
                    <a:cubicBezTo>
                      <a:pt x="33" y="245"/>
                      <a:pt x="53" y="245"/>
                      <a:pt x="67" y="245"/>
                    </a:cubicBezTo>
                    <a:cubicBezTo>
                      <a:pt x="93" y="232"/>
                      <a:pt x="113" y="218"/>
                      <a:pt x="133" y="192"/>
                    </a:cubicBezTo>
                    <a:cubicBezTo>
                      <a:pt x="146" y="172"/>
                      <a:pt x="152" y="146"/>
                      <a:pt x="152" y="119"/>
                    </a:cubicBezTo>
                    <a:cubicBezTo>
                      <a:pt x="152" y="73"/>
                      <a:pt x="126" y="7"/>
                      <a:pt x="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8" name="Google Shape;2818;p38"/>
              <p:cNvSpPr/>
              <p:nvPr/>
            </p:nvSpPr>
            <p:spPr>
              <a:xfrm>
                <a:off x="3720079" y="2179451"/>
                <a:ext cx="7572" cy="7987"/>
              </a:xfrm>
              <a:custGeom>
                <a:rect b="b" l="l" r="r" t="t"/>
                <a:pathLst>
                  <a:path extrusionOk="0" h="231" w="219">
                    <a:moveTo>
                      <a:pt x="86" y="87"/>
                    </a:moveTo>
                    <a:lnTo>
                      <a:pt x="86" y="93"/>
                    </a:lnTo>
                    <a:lnTo>
                      <a:pt x="86" y="94"/>
                    </a:lnTo>
                    <a:lnTo>
                      <a:pt x="86" y="94"/>
                    </a:lnTo>
                    <a:cubicBezTo>
                      <a:pt x="86" y="92"/>
                      <a:pt x="86" y="89"/>
                      <a:pt x="86" y="87"/>
                    </a:cubicBezTo>
                    <a:close/>
                    <a:moveTo>
                      <a:pt x="88" y="102"/>
                    </a:moveTo>
                    <a:lnTo>
                      <a:pt x="88" y="102"/>
                    </a:lnTo>
                    <a:lnTo>
                      <a:pt x="88" y="102"/>
                    </a:lnTo>
                    <a:lnTo>
                      <a:pt x="88" y="102"/>
                    </a:lnTo>
                    <a:close/>
                    <a:moveTo>
                      <a:pt x="85" y="103"/>
                    </a:moveTo>
                    <a:lnTo>
                      <a:pt x="93" y="107"/>
                    </a:lnTo>
                    <a:lnTo>
                      <a:pt x="102" y="115"/>
                    </a:lnTo>
                    <a:lnTo>
                      <a:pt x="102" y="115"/>
                    </a:lnTo>
                    <a:cubicBezTo>
                      <a:pt x="102" y="116"/>
                      <a:pt x="103" y="118"/>
                      <a:pt x="103" y="119"/>
                    </a:cubicBezTo>
                    <a:lnTo>
                      <a:pt x="103" y="119"/>
                    </a:lnTo>
                    <a:cubicBezTo>
                      <a:pt x="97" y="115"/>
                      <a:pt x="90" y="111"/>
                      <a:pt x="86" y="107"/>
                    </a:cubicBezTo>
                    <a:lnTo>
                      <a:pt x="86" y="107"/>
                    </a:lnTo>
                    <a:lnTo>
                      <a:pt x="99" y="113"/>
                    </a:lnTo>
                    <a:cubicBezTo>
                      <a:pt x="93" y="110"/>
                      <a:pt x="88" y="107"/>
                      <a:pt x="83" y="104"/>
                    </a:cubicBezTo>
                    <a:lnTo>
                      <a:pt x="83" y="104"/>
                    </a:lnTo>
                    <a:cubicBezTo>
                      <a:pt x="83" y="104"/>
                      <a:pt x="83" y="103"/>
                      <a:pt x="84" y="103"/>
                    </a:cubicBezTo>
                    <a:lnTo>
                      <a:pt x="84" y="103"/>
                    </a:lnTo>
                    <a:lnTo>
                      <a:pt x="85" y="103"/>
                    </a:lnTo>
                    <a:close/>
                    <a:moveTo>
                      <a:pt x="113" y="123"/>
                    </a:moveTo>
                    <a:lnTo>
                      <a:pt x="114" y="124"/>
                    </a:lnTo>
                    <a:lnTo>
                      <a:pt x="114" y="124"/>
                    </a:lnTo>
                    <a:lnTo>
                      <a:pt x="113" y="124"/>
                    </a:lnTo>
                    <a:lnTo>
                      <a:pt x="113" y="124"/>
                    </a:lnTo>
                    <a:lnTo>
                      <a:pt x="111" y="124"/>
                    </a:lnTo>
                    <a:lnTo>
                      <a:pt x="111" y="124"/>
                    </a:lnTo>
                    <a:lnTo>
                      <a:pt x="113" y="123"/>
                    </a:lnTo>
                    <a:close/>
                    <a:moveTo>
                      <a:pt x="107" y="126"/>
                    </a:moveTo>
                    <a:cubicBezTo>
                      <a:pt x="107" y="126"/>
                      <a:pt x="107" y="126"/>
                      <a:pt x="107" y="126"/>
                    </a:cubicBezTo>
                    <a:lnTo>
                      <a:pt x="107" y="126"/>
                    </a:lnTo>
                    <a:lnTo>
                      <a:pt x="106" y="126"/>
                    </a:lnTo>
                    <a:lnTo>
                      <a:pt x="106" y="126"/>
                    </a:lnTo>
                    <a:lnTo>
                      <a:pt x="107" y="126"/>
                    </a:lnTo>
                    <a:close/>
                    <a:moveTo>
                      <a:pt x="116" y="125"/>
                    </a:moveTo>
                    <a:lnTo>
                      <a:pt x="119" y="126"/>
                    </a:lnTo>
                    <a:lnTo>
                      <a:pt x="119" y="126"/>
                    </a:lnTo>
                    <a:lnTo>
                      <a:pt x="115" y="125"/>
                    </a:lnTo>
                    <a:lnTo>
                      <a:pt x="115" y="125"/>
                    </a:lnTo>
                    <a:lnTo>
                      <a:pt x="116" y="125"/>
                    </a:lnTo>
                    <a:close/>
                    <a:moveTo>
                      <a:pt x="110" y="132"/>
                    </a:moveTo>
                    <a:lnTo>
                      <a:pt x="113" y="140"/>
                    </a:lnTo>
                    <a:lnTo>
                      <a:pt x="113" y="140"/>
                    </a:lnTo>
                    <a:lnTo>
                      <a:pt x="109" y="133"/>
                    </a:lnTo>
                    <a:lnTo>
                      <a:pt x="109" y="133"/>
                    </a:lnTo>
                    <a:lnTo>
                      <a:pt x="110" y="132"/>
                    </a:lnTo>
                    <a:close/>
                    <a:moveTo>
                      <a:pt x="93" y="1"/>
                    </a:moveTo>
                    <a:cubicBezTo>
                      <a:pt x="66" y="1"/>
                      <a:pt x="40" y="14"/>
                      <a:pt x="27" y="34"/>
                    </a:cubicBezTo>
                    <a:cubicBezTo>
                      <a:pt x="14" y="59"/>
                      <a:pt x="8" y="84"/>
                      <a:pt x="24" y="104"/>
                    </a:cubicBezTo>
                    <a:lnTo>
                      <a:pt x="24" y="104"/>
                    </a:lnTo>
                    <a:cubicBezTo>
                      <a:pt x="11" y="111"/>
                      <a:pt x="6" y="123"/>
                      <a:pt x="0" y="140"/>
                    </a:cubicBezTo>
                    <a:cubicBezTo>
                      <a:pt x="0" y="146"/>
                      <a:pt x="0" y="159"/>
                      <a:pt x="0" y="166"/>
                    </a:cubicBezTo>
                    <a:cubicBezTo>
                      <a:pt x="7" y="186"/>
                      <a:pt x="27" y="199"/>
                      <a:pt x="40" y="206"/>
                    </a:cubicBezTo>
                    <a:cubicBezTo>
                      <a:pt x="53" y="219"/>
                      <a:pt x="73" y="225"/>
                      <a:pt x="86" y="225"/>
                    </a:cubicBezTo>
                    <a:cubicBezTo>
                      <a:pt x="96" y="229"/>
                      <a:pt x="108" y="230"/>
                      <a:pt x="119" y="230"/>
                    </a:cubicBezTo>
                    <a:cubicBezTo>
                      <a:pt x="131" y="230"/>
                      <a:pt x="142" y="229"/>
                      <a:pt x="152" y="225"/>
                    </a:cubicBezTo>
                    <a:cubicBezTo>
                      <a:pt x="172" y="219"/>
                      <a:pt x="192" y="199"/>
                      <a:pt x="205" y="179"/>
                    </a:cubicBezTo>
                    <a:cubicBezTo>
                      <a:pt x="212" y="159"/>
                      <a:pt x="218" y="133"/>
                      <a:pt x="212" y="113"/>
                    </a:cubicBezTo>
                    <a:cubicBezTo>
                      <a:pt x="212" y="93"/>
                      <a:pt x="205" y="80"/>
                      <a:pt x="192" y="67"/>
                    </a:cubicBezTo>
                    <a:cubicBezTo>
                      <a:pt x="179" y="47"/>
                      <a:pt x="165" y="40"/>
                      <a:pt x="152" y="27"/>
                    </a:cubicBezTo>
                    <a:cubicBezTo>
                      <a:pt x="132" y="14"/>
                      <a:pt x="113" y="7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9" name="Google Shape;2819;p38"/>
              <p:cNvSpPr/>
              <p:nvPr/>
            </p:nvSpPr>
            <p:spPr>
              <a:xfrm>
                <a:off x="3715273" y="2183116"/>
                <a:ext cx="8264" cy="8714"/>
              </a:xfrm>
              <a:custGeom>
                <a:rect b="b" l="l" r="r" t="t"/>
                <a:pathLst>
                  <a:path extrusionOk="0" h="252" w="239">
                    <a:moveTo>
                      <a:pt x="117" y="138"/>
                    </a:moveTo>
                    <a:cubicBezTo>
                      <a:pt x="118" y="142"/>
                      <a:pt x="120" y="147"/>
                      <a:pt x="120" y="152"/>
                    </a:cubicBezTo>
                    <a:lnTo>
                      <a:pt x="116" y="141"/>
                    </a:lnTo>
                    <a:lnTo>
                      <a:pt x="116" y="141"/>
                    </a:lnTo>
                    <a:lnTo>
                      <a:pt x="117" y="138"/>
                    </a:lnTo>
                    <a:close/>
                    <a:moveTo>
                      <a:pt x="113" y="1"/>
                    </a:moveTo>
                    <a:cubicBezTo>
                      <a:pt x="93" y="1"/>
                      <a:pt x="80" y="1"/>
                      <a:pt x="67" y="14"/>
                    </a:cubicBezTo>
                    <a:cubicBezTo>
                      <a:pt x="60" y="20"/>
                      <a:pt x="47" y="27"/>
                      <a:pt x="40" y="34"/>
                    </a:cubicBezTo>
                    <a:cubicBezTo>
                      <a:pt x="27" y="53"/>
                      <a:pt x="14" y="73"/>
                      <a:pt x="7" y="100"/>
                    </a:cubicBezTo>
                    <a:cubicBezTo>
                      <a:pt x="1" y="119"/>
                      <a:pt x="1" y="133"/>
                      <a:pt x="1" y="146"/>
                    </a:cubicBezTo>
                    <a:cubicBezTo>
                      <a:pt x="7" y="159"/>
                      <a:pt x="7" y="172"/>
                      <a:pt x="14" y="185"/>
                    </a:cubicBezTo>
                    <a:cubicBezTo>
                      <a:pt x="27" y="205"/>
                      <a:pt x="47" y="225"/>
                      <a:pt x="67" y="232"/>
                    </a:cubicBezTo>
                    <a:cubicBezTo>
                      <a:pt x="87" y="245"/>
                      <a:pt x="113" y="251"/>
                      <a:pt x="133" y="251"/>
                    </a:cubicBezTo>
                    <a:cubicBezTo>
                      <a:pt x="159" y="245"/>
                      <a:pt x="192" y="238"/>
                      <a:pt x="205" y="212"/>
                    </a:cubicBezTo>
                    <a:cubicBezTo>
                      <a:pt x="225" y="192"/>
                      <a:pt x="232" y="172"/>
                      <a:pt x="238" y="139"/>
                    </a:cubicBezTo>
                    <a:cubicBezTo>
                      <a:pt x="238" y="113"/>
                      <a:pt x="225" y="73"/>
                      <a:pt x="192" y="60"/>
                    </a:cubicBezTo>
                    <a:cubicBezTo>
                      <a:pt x="184" y="55"/>
                      <a:pt x="174" y="50"/>
                      <a:pt x="164" y="49"/>
                    </a:cubicBezTo>
                    <a:lnTo>
                      <a:pt x="164" y="49"/>
                    </a:lnTo>
                    <a:cubicBezTo>
                      <a:pt x="168" y="43"/>
                      <a:pt x="171" y="37"/>
                      <a:pt x="166" y="27"/>
                    </a:cubicBezTo>
                    <a:cubicBezTo>
                      <a:pt x="153" y="7"/>
                      <a:pt x="133" y="1"/>
                      <a:pt x="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0" name="Google Shape;2820;p38"/>
              <p:cNvSpPr/>
              <p:nvPr/>
            </p:nvSpPr>
            <p:spPr>
              <a:xfrm>
                <a:off x="3730107" y="2183185"/>
                <a:ext cx="10339" cy="13900"/>
              </a:xfrm>
              <a:custGeom>
                <a:rect b="b" l="l" r="r" t="t"/>
                <a:pathLst>
                  <a:path extrusionOk="0" h="402" w="299">
                    <a:moveTo>
                      <a:pt x="163" y="119"/>
                    </a:moveTo>
                    <a:cubicBezTo>
                      <a:pt x="163" y="119"/>
                      <a:pt x="164" y="120"/>
                      <a:pt x="164" y="121"/>
                    </a:cubicBezTo>
                    <a:lnTo>
                      <a:pt x="164" y="121"/>
                    </a:lnTo>
                    <a:cubicBezTo>
                      <a:pt x="164" y="121"/>
                      <a:pt x="163" y="121"/>
                      <a:pt x="163" y="121"/>
                    </a:cubicBezTo>
                    <a:lnTo>
                      <a:pt x="163" y="121"/>
                    </a:lnTo>
                    <a:cubicBezTo>
                      <a:pt x="163" y="120"/>
                      <a:pt x="163" y="119"/>
                      <a:pt x="163" y="119"/>
                    </a:cubicBezTo>
                    <a:close/>
                    <a:moveTo>
                      <a:pt x="115" y="97"/>
                    </a:moveTo>
                    <a:lnTo>
                      <a:pt x="115" y="97"/>
                    </a:lnTo>
                    <a:cubicBezTo>
                      <a:pt x="115" y="97"/>
                      <a:pt x="116" y="98"/>
                      <a:pt x="120" y="98"/>
                    </a:cubicBezTo>
                    <a:lnTo>
                      <a:pt x="140" y="98"/>
                    </a:lnTo>
                    <a:lnTo>
                      <a:pt x="153" y="104"/>
                    </a:lnTo>
                    <a:cubicBezTo>
                      <a:pt x="153" y="104"/>
                      <a:pt x="157" y="113"/>
                      <a:pt x="155" y="113"/>
                    </a:cubicBezTo>
                    <a:cubicBezTo>
                      <a:pt x="155" y="113"/>
                      <a:pt x="154" y="112"/>
                      <a:pt x="153" y="111"/>
                    </a:cubicBezTo>
                    <a:lnTo>
                      <a:pt x="153" y="111"/>
                    </a:lnTo>
                    <a:lnTo>
                      <a:pt x="159" y="117"/>
                    </a:lnTo>
                    <a:cubicBezTo>
                      <a:pt x="160" y="119"/>
                      <a:pt x="161" y="120"/>
                      <a:pt x="161" y="121"/>
                    </a:cubicBezTo>
                    <a:lnTo>
                      <a:pt x="161" y="121"/>
                    </a:lnTo>
                    <a:cubicBezTo>
                      <a:pt x="156" y="120"/>
                      <a:pt x="151" y="120"/>
                      <a:pt x="146" y="120"/>
                    </a:cubicBezTo>
                    <a:cubicBezTo>
                      <a:pt x="131" y="120"/>
                      <a:pt x="115" y="123"/>
                      <a:pt x="100" y="131"/>
                    </a:cubicBezTo>
                    <a:cubicBezTo>
                      <a:pt x="98" y="127"/>
                      <a:pt x="98" y="126"/>
                      <a:pt x="98" y="126"/>
                    </a:cubicBezTo>
                    <a:lnTo>
                      <a:pt x="98" y="126"/>
                    </a:lnTo>
                    <a:cubicBezTo>
                      <a:pt x="99" y="126"/>
                      <a:pt x="101" y="129"/>
                      <a:pt x="102" y="129"/>
                    </a:cubicBezTo>
                    <a:cubicBezTo>
                      <a:pt x="102" y="129"/>
                      <a:pt x="102" y="128"/>
                      <a:pt x="100" y="124"/>
                    </a:cubicBezTo>
                    <a:lnTo>
                      <a:pt x="100" y="120"/>
                    </a:lnTo>
                    <a:cubicBezTo>
                      <a:pt x="100" y="120"/>
                      <a:pt x="100" y="115"/>
                      <a:pt x="100" y="111"/>
                    </a:cubicBezTo>
                    <a:lnTo>
                      <a:pt x="107" y="104"/>
                    </a:lnTo>
                    <a:lnTo>
                      <a:pt x="113" y="98"/>
                    </a:lnTo>
                    <a:cubicBezTo>
                      <a:pt x="114" y="97"/>
                      <a:pt x="115" y="97"/>
                      <a:pt x="115" y="97"/>
                    </a:cubicBezTo>
                    <a:close/>
                    <a:moveTo>
                      <a:pt x="146" y="236"/>
                    </a:moveTo>
                    <a:lnTo>
                      <a:pt x="146" y="236"/>
                    </a:lnTo>
                    <a:cubicBezTo>
                      <a:pt x="153" y="249"/>
                      <a:pt x="159" y="256"/>
                      <a:pt x="173" y="256"/>
                    </a:cubicBezTo>
                    <a:cubicBezTo>
                      <a:pt x="175" y="257"/>
                      <a:pt x="177" y="258"/>
                      <a:pt x="177" y="258"/>
                    </a:cubicBezTo>
                    <a:cubicBezTo>
                      <a:pt x="178" y="258"/>
                      <a:pt x="173" y="254"/>
                      <a:pt x="175" y="254"/>
                    </a:cubicBezTo>
                    <a:lnTo>
                      <a:pt x="175" y="254"/>
                    </a:lnTo>
                    <a:cubicBezTo>
                      <a:pt x="175" y="254"/>
                      <a:pt x="176" y="255"/>
                      <a:pt x="179" y="256"/>
                    </a:cubicBezTo>
                    <a:lnTo>
                      <a:pt x="179" y="256"/>
                    </a:lnTo>
                    <a:lnTo>
                      <a:pt x="179" y="256"/>
                    </a:lnTo>
                    <a:cubicBezTo>
                      <a:pt x="179" y="260"/>
                      <a:pt x="181" y="264"/>
                      <a:pt x="182" y="264"/>
                    </a:cubicBezTo>
                    <a:cubicBezTo>
                      <a:pt x="182" y="264"/>
                      <a:pt x="182" y="262"/>
                      <a:pt x="179" y="256"/>
                    </a:cubicBezTo>
                    <a:lnTo>
                      <a:pt x="179" y="256"/>
                    </a:lnTo>
                    <a:lnTo>
                      <a:pt x="186" y="269"/>
                    </a:lnTo>
                    <a:lnTo>
                      <a:pt x="192" y="276"/>
                    </a:lnTo>
                    <a:lnTo>
                      <a:pt x="192" y="282"/>
                    </a:lnTo>
                    <a:lnTo>
                      <a:pt x="186" y="289"/>
                    </a:lnTo>
                    <a:lnTo>
                      <a:pt x="186" y="296"/>
                    </a:lnTo>
                    <a:lnTo>
                      <a:pt x="173" y="302"/>
                    </a:lnTo>
                    <a:lnTo>
                      <a:pt x="179" y="296"/>
                    </a:lnTo>
                    <a:lnTo>
                      <a:pt x="159" y="296"/>
                    </a:lnTo>
                    <a:lnTo>
                      <a:pt x="153" y="289"/>
                    </a:lnTo>
                    <a:cubicBezTo>
                      <a:pt x="152" y="288"/>
                      <a:pt x="152" y="288"/>
                      <a:pt x="152" y="287"/>
                    </a:cubicBezTo>
                    <a:lnTo>
                      <a:pt x="152" y="287"/>
                    </a:lnTo>
                    <a:cubicBezTo>
                      <a:pt x="152" y="287"/>
                      <a:pt x="153" y="286"/>
                      <a:pt x="153" y="282"/>
                    </a:cubicBezTo>
                    <a:lnTo>
                      <a:pt x="146" y="269"/>
                    </a:lnTo>
                    <a:lnTo>
                      <a:pt x="146" y="263"/>
                    </a:lnTo>
                    <a:cubicBezTo>
                      <a:pt x="146" y="253"/>
                      <a:pt x="146" y="246"/>
                      <a:pt x="146" y="238"/>
                    </a:cubicBezTo>
                    <a:lnTo>
                      <a:pt x="146" y="238"/>
                    </a:lnTo>
                    <a:cubicBezTo>
                      <a:pt x="148" y="240"/>
                      <a:pt x="149" y="242"/>
                      <a:pt x="149" y="242"/>
                    </a:cubicBezTo>
                    <a:cubicBezTo>
                      <a:pt x="149" y="242"/>
                      <a:pt x="148" y="240"/>
                      <a:pt x="146" y="236"/>
                    </a:cubicBezTo>
                    <a:close/>
                    <a:moveTo>
                      <a:pt x="133" y="0"/>
                    </a:moveTo>
                    <a:cubicBezTo>
                      <a:pt x="100" y="0"/>
                      <a:pt x="65" y="14"/>
                      <a:pt x="41" y="38"/>
                    </a:cubicBezTo>
                    <a:cubicBezTo>
                      <a:pt x="8" y="71"/>
                      <a:pt x="1" y="124"/>
                      <a:pt x="27" y="170"/>
                    </a:cubicBezTo>
                    <a:cubicBezTo>
                      <a:pt x="35" y="182"/>
                      <a:pt x="45" y="191"/>
                      <a:pt x="56" y="198"/>
                    </a:cubicBezTo>
                    <a:lnTo>
                      <a:pt x="56" y="198"/>
                    </a:lnTo>
                    <a:cubicBezTo>
                      <a:pt x="52" y="211"/>
                      <a:pt x="49" y="224"/>
                      <a:pt x="47" y="236"/>
                    </a:cubicBezTo>
                    <a:cubicBezTo>
                      <a:pt x="47" y="276"/>
                      <a:pt x="54" y="322"/>
                      <a:pt x="74" y="355"/>
                    </a:cubicBezTo>
                    <a:cubicBezTo>
                      <a:pt x="100" y="382"/>
                      <a:pt x="140" y="401"/>
                      <a:pt x="179" y="401"/>
                    </a:cubicBezTo>
                    <a:cubicBezTo>
                      <a:pt x="219" y="395"/>
                      <a:pt x="258" y="375"/>
                      <a:pt x="278" y="342"/>
                    </a:cubicBezTo>
                    <a:cubicBezTo>
                      <a:pt x="298" y="302"/>
                      <a:pt x="298" y="249"/>
                      <a:pt x="272" y="216"/>
                    </a:cubicBezTo>
                    <a:cubicBezTo>
                      <a:pt x="264" y="205"/>
                      <a:pt x="253" y="193"/>
                      <a:pt x="240" y="183"/>
                    </a:cubicBezTo>
                    <a:lnTo>
                      <a:pt x="240" y="183"/>
                    </a:lnTo>
                    <a:cubicBezTo>
                      <a:pt x="254" y="169"/>
                      <a:pt x="257" y="146"/>
                      <a:pt x="252" y="124"/>
                    </a:cubicBezTo>
                    <a:cubicBezTo>
                      <a:pt x="245" y="71"/>
                      <a:pt x="219" y="25"/>
                      <a:pt x="166" y="5"/>
                    </a:cubicBezTo>
                    <a:cubicBezTo>
                      <a:pt x="156" y="2"/>
                      <a:pt x="145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1" name="Google Shape;2821;p38"/>
              <p:cNvSpPr/>
              <p:nvPr/>
            </p:nvSpPr>
            <p:spPr>
              <a:xfrm>
                <a:off x="3742001" y="2178275"/>
                <a:ext cx="12586" cy="13070"/>
              </a:xfrm>
              <a:custGeom>
                <a:rect b="b" l="l" r="r" t="t"/>
                <a:pathLst>
                  <a:path extrusionOk="0" h="378" w="364">
                    <a:moveTo>
                      <a:pt x="146" y="101"/>
                    </a:moveTo>
                    <a:lnTo>
                      <a:pt x="146" y="108"/>
                    </a:lnTo>
                    <a:lnTo>
                      <a:pt x="152" y="108"/>
                    </a:lnTo>
                    <a:cubicBezTo>
                      <a:pt x="153" y="107"/>
                      <a:pt x="154" y="106"/>
                      <a:pt x="154" y="106"/>
                    </a:cubicBezTo>
                    <a:lnTo>
                      <a:pt x="154" y="106"/>
                    </a:lnTo>
                    <a:cubicBezTo>
                      <a:pt x="157" y="106"/>
                      <a:pt x="154" y="115"/>
                      <a:pt x="153" y="115"/>
                    </a:cubicBezTo>
                    <a:cubicBezTo>
                      <a:pt x="152" y="115"/>
                      <a:pt x="152" y="115"/>
                      <a:pt x="152" y="114"/>
                    </a:cubicBezTo>
                    <a:lnTo>
                      <a:pt x="152" y="121"/>
                    </a:lnTo>
                    <a:lnTo>
                      <a:pt x="146" y="127"/>
                    </a:lnTo>
                    <a:lnTo>
                      <a:pt x="146" y="121"/>
                    </a:lnTo>
                    <a:lnTo>
                      <a:pt x="139" y="134"/>
                    </a:lnTo>
                    <a:cubicBezTo>
                      <a:pt x="135" y="138"/>
                      <a:pt x="130" y="143"/>
                      <a:pt x="126" y="147"/>
                    </a:cubicBezTo>
                    <a:lnTo>
                      <a:pt x="126" y="147"/>
                    </a:lnTo>
                    <a:lnTo>
                      <a:pt x="113" y="141"/>
                    </a:lnTo>
                    <a:lnTo>
                      <a:pt x="106" y="141"/>
                    </a:lnTo>
                    <a:lnTo>
                      <a:pt x="106" y="134"/>
                    </a:lnTo>
                    <a:lnTo>
                      <a:pt x="106" y="127"/>
                    </a:lnTo>
                    <a:cubicBezTo>
                      <a:pt x="106" y="124"/>
                      <a:pt x="106" y="123"/>
                      <a:pt x="105" y="123"/>
                    </a:cubicBezTo>
                    <a:lnTo>
                      <a:pt x="105" y="123"/>
                    </a:lnTo>
                    <a:cubicBezTo>
                      <a:pt x="105" y="122"/>
                      <a:pt x="106" y="121"/>
                      <a:pt x="106" y="121"/>
                    </a:cubicBezTo>
                    <a:lnTo>
                      <a:pt x="106" y="114"/>
                    </a:lnTo>
                    <a:lnTo>
                      <a:pt x="113" y="108"/>
                    </a:lnTo>
                    <a:lnTo>
                      <a:pt x="119" y="101"/>
                    </a:lnTo>
                    <a:close/>
                    <a:moveTo>
                      <a:pt x="215" y="209"/>
                    </a:moveTo>
                    <a:cubicBezTo>
                      <a:pt x="222" y="213"/>
                      <a:pt x="233" y="213"/>
                      <a:pt x="238" y="213"/>
                    </a:cubicBezTo>
                    <a:lnTo>
                      <a:pt x="245" y="220"/>
                    </a:lnTo>
                    <a:cubicBezTo>
                      <a:pt x="242" y="218"/>
                      <a:pt x="242" y="217"/>
                      <a:pt x="243" y="217"/>
                    </a:cubicBezTo>
                    <a:lnTo>
                      <a:pt x="243" y="217"/>
                    </a:lnTo>
                    <a:cubicBezTo>
                      <a:pt x="245" y="217"/>
                      <a:pt x="249" y="220"/>
                      <a:pt x="245" y="220"/>
                    </a:cubicBezTo>
                    <a:cubicBezTo>
                      <a:pt x="246" y="223"/>
                      <a:pt x="247" y="225"/>
                      <a:pt x="248" y="225"/>
                    </a:cubicBezTo>
                    <a:cubicBezTo>
                      <a:pt x="248" y="225"/>
                      <a:pt x="248" y="222"/>
                      <a:pt x="248" y="222"/>
                    </a:cubicBezTo>
                    <a:cubicBezTo>
                      <a:pt x="249" y="222"/>
                      <a:pt x="249" y="223"/>
                      <a:pt x="251" y="226"/>
                    </a:cubicBezTo>
                    <a:lnTo>
                      <a:pt x="251" y="240"/>
                    </a:lnTo>
                    <a:lnTo>
                      <a:pt x="251" y="246"/>
                    </a:lnTo>
                    <a:lnTo>
                      <a:pt x="245" y="253"/>
                    </a:lnTo>
                    <a:lnTo>
                      <a:pt x="245" y="259"/>
                    </a:lnTo>
                    <a:lnTo>
                      <a:pt x="238" y="266"/>
                    </a:lnTo>
                    <a:lnTo>
                      <a:pt x="225" y="279"/>
                    </a:lnTo>
                    <a:lnTo>
                      <a:pt x="198" y="279"/>
                    </a:lnTo>
                    <a:cubicBezTo>
                      <a:pt x="203" y="279"/>
                      <a:pt x="198" y="276"/>
                      <a:pt x="197" y="276"/>
                    </a:cubicBezTo>
                    <a:lnTo>
                      <a:pt x="197" y="276"/>
                    </a:lnTo>
                    <a:cubicBezTo>
                      <a:pt x="196" y="276"/>
                      <a:pt x="196" y="277"/>
                      <a:pt x="198" y="279"/>
                    </a:cubicBezTo>
                    <a:lnTo>
                      <a:pt x="192" y="273"/>
                    </a:lnTo>
                    <a:lnTo>
                      <a:pt x="185" y="266"/>
                    </a:lnTo>
                    <a:lnTo>
                      <a:pt x="185" y="259"/>
                    </a:lnTo>
                    <a:cubicBezTo>
                      <a:pt x="185" y="259"/>
                      <a:pt x="181" y="251"/>
                      <a:pt x="179" y="251"/>
                    </a:cubicBezTo>
                    <a:cubicBezTo>
                      <a:pt x="179" y="251"/>
                      <a:pt x="179" y="251"/>
                      <a:pt x="179" y="253"/>
                    </a:cubicBezTo>
                    <a:lnTo>
                      <a:pt x="179" y="246"/>
                    </a:lnTo>
                    <a:lnTo>
                      <a:pt x="185" y="233"/>
                    </a:lnTo>
                    <a:lnTo>
                      <a:pt x="185" y="240"/>
                    </a:lnTo>
                    <a:lnTo>
                      <a:pt x="192" y="233"/>
                    </a:lnTo>
                    <a:lnTo>
                      <a:pt x="198" y="226"/>
                    </a:lnTo>
                    <a:lnTo>
                      <a:pt x="215" y="209"/>
                    </a:lnTo>
                    <a:close/>
                    <a:moveTo>
                      <a:pt x="136" y="0"/>
                    </a:moveTo>
                    <a:cubicBezTo>
                      <a:pt x="114" y="0"/>
                      <a:pt x="93" y="5"/>
                      <a:pt x="73" y="15"/>
                    </a:cubicBezTo>
                    <a:cubicBezTo>
                      <a:pt x="33" y="35"/>
                      <a:pt x="7" y="74"/>
                      <a:pt x="7" y="121"/>
                    </a:cubicBezTo>
                    <a:cubicBezTo>
                      <a:pt x="0" y="174"/>
                      <a:pt x="33" y="213"/>
                      <a:pt x="80" y="233"/>
                    </a:cubicBezTo>
                    <a:cubicBezTo>
                      <a:pt x="80" y="233"/>
                      <a:pt x="80" y="233"/>
                      <a:pt x="80" y="233"/>
                    </a:cubicBezTo>
                    <a:lnTo>
                      <a:pt x="80" y="233"/>
                    </a:lnTo>
                    <a:cubicBezTo>
                      <a:pt x="80" y="235"/>
                      <a:pt x="80" y="237"/>
                      <a:pt x="80" y="240"/>
                    </a:cubicBezTo>
                    <a:cubicBezTo>
                      <a:pt x="73" y="279"/>
                      <a:pt x="93" y="319"/>
                      <a:pt x="119" y="345"/>
                    </a:cubicBezTo>
                    <a:cubicBezTo>
                      <a:pt x="144" y="368"/>
                      <a:pt x="174" y="378"/>
                      <a:pt x="204" y="378"/>
                    </a:cubicBezTo>
                    <a:cubicBezTo>
                      <a:pt x="253" y="378"/>
                      <a:pt x="302" y="351"/>
                      <a:pt x="330" y="306"/>
                    </a:cubicBezTo>
                    <a:cubicBezTo>
                      <a:pt x="357" y="266"/>
                      <a:pt x="363" y="207"/>
                      <a:pt x="330" y="167"/>
                    </a:cubicBezTo>
                    <a:cubicBezTo>
                      <a:pt x="317" y="147"/>
                      <a:pt x="297" y="134"/>
                      <a:pt x="271" y="127"/>
                    </a:cubicBezTo>
                    <a:cubicBezTo>
                      <a:pt x="268" y="126"/>
                      <a:pt x="264" y="126"/>
                      <a:pt x="261" y="125"/>
                    </a:cubicBezTo>
                    <a:lnTo>
                      <a:pt x="261" y="125"/>
                    </a:lnTo>
                    <a:cubicBezTo>
                      <a:pt x="265" y="83"/>
                      <a:pt x="240" y="39"/>
                      <a:pt x="198" y="15"/>
                    </a:cubicBezTo>
                    <a:cubicBezTo>
                      <a:pt x="179" y="5"/>
                      <a:pt x="157" y="0"/>
                      <a:pt x="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2" name="Google Shape;2822;p38"/>
              <p:cNvSpPr/>
              <p:nvPr/>
            </p:nvSpPr>
            <p:spPr>
              <a:xfrm>
                <a:off x="3746773" y="2163373"/>
                <a:ext cx="18326" cy="10961"/>
              </a:xfrm>
              <a:custGeom>
                <a:rect b="b" l="l" r="r" t="t"/>
                <a:pathLst>
                  <a:path extrusionOk="0" h="317" w="530">
                    <a:moveTo>
                      <a:pt x="364" y="109"/>
                    </a:moveTo>
                    <a:cubicBezTo>
                      <a:pt x="377" y="109"/>
                      <a:pt x="391" y="123"/>
                      <a:pt x="397" y="136"/>
                    </a:cubicBezTo>
                    <a:lnTo>
                      <a:pt x="410" y="149"/>
                    </a:lnTo>
                    <a:cubicBezTo>
                      <a:pt x="410" y="154"/>
                      <a:pt x="410" y="155"/>
                      <a:pt x="410" y="155"/>
                    </a:cubicBezTo>
                    <a:cubicBezTo>
                      <a:pt x="410" y="155"/>
                      <a:pt x="410" y="155"/>
                      <a:pt x="410" y="156"/>
                    </a:cubicBezTo>
                    <a:cubicBezTo>
                      <a:pt x="410" y="157"/>
                      <a:pt x="410" y="160"/>
                      <a:pt x="410" y="162"/>
                    </a:cubicBezTo>
                    <a:cubicBezTo>
                      <a:pt x="410" y="162"/>
                      <a:pt x="407" y="173"/>
                      <a:pt x="408" y="173"/>
                    </a:cubicBezTo>
                    <a:cubicBezTo>
                      <a:pt x="408" y="173"/>
                      <a:pt x="409" y="172"/>
                      <a:pt x="410" y="169"/>
                    </a:cubicBezTo>
                    <a:lnTo>
                      <a:pt x="410" y="169"/>
                    </a:lnTo>
                    <a:lnTo>
                      <a:pt x="404" y="182"/>
                    </a:lnTo>
                    <a:lnTo>
                      <a:pt x="397" y="189"/>
                    </a:lnTo>
                    <a:lnTo>
                      <a:pt x="391" y="189"/>
                    </a:lnTo>
                    <a:cubicBezTo>
                      <a:pt x="377" y="195"/>
                      <a:pt x="377" y="195"/>
                      <a:pt x="371" y="202"/>
                    </a:cubicBezTo>
                    <a:lnTo>
                      <a:pt x="298" y="202"/>
                    </a:lnTo>
                    <a:cubicBezTo>
                      <a:pt x="298" y="195"/>
                      <a:pt x="298" y="182"/>
                      <a:pt x="298" y="169"/>
                    </a:cubicBezTo>
                    <a:cubicBezTo>
                      <a:pt x="299" y="167"/>
                      <a:pt x="299" y="165"/>
                      <a:pt x="299" y="164"/>
                    </a:cubicBezTo>
                    <a:lnTo>
                      <a:pt x="299" y="164"/>
                    </a:lnTo>
                    <a:cubicBezTo>
                      <a:pt x="300" y="164"/>
                      <a:pt x="300" y="164"/>
                      <a:pt x="301" y="164"/>
                    </a:cubicBezTo>
                    <a:cubicBezTo>
                      <a:pt x="304" y="164"/>
                      <a:pt x="308" y="163"/>
                      <a:pt x="311" y="162"/>
                    </a:cubicBezTo>
                    <a:cubicBezTo>
                      <a:pt x="331" y="162"/>
                      <a:pt x="344" y="142"/>
                      <a:pt x="344" y="123"/>
                    </a:cubicBezTo>
                    <a:lnTo>
                      <a:pt x="351" y="116"/>
                    </a:lnTo>
                    <a:lnTo>
                      <a:pt x="364" y="109"/>
                    </a:lnTo>
                    <a:close/>
                    <a:moveTo>
                      <a:pt x="179" y="109"/>
                    </a:moveTo>
                    <a:lnTo>
                      <a:pt x="186" y="116"/>
                    </a:lnTo>
                    <a:lnTo>
                      <a:pt x="192" y="129"/>
                    </a:lnTo>
                    <a:lnTo>
                      <a:pt x="192" y="136"/>
                    </a:lnTo>
                    <a:cubicBezTo>
                      <a:pt x="192" y="136"/>
                      <a:pt x="196" y="147"/>
                      <a:pt x="195" y="147"/>
                    </a:cubicBezTo>
                    <a:cubicBezTo>
                      <a:pt x="195" y="147"/>
                      <a:pt x="194" y="146"/>
                      <a:pt x="192" y="142"/>
                    </a:cubicBezTo>
                    <a:lnTo>
                      <a:pt x="192" y="142"/>
                    </a:lnTo>
                    <a:cubicBezTo>
                      <a:pt x="192" y="149"/>
                      <a:pt x="199" y="156"/>
                      <a:pt x="192" y="169"/>
                    </a:cubicBezTo>
                    <a:cubicBezTo>
                      <a:pt x="192" y="169"/>
                      <a:pt x="192" y="177"/>
                      <a:pt x="192" y="177"/>
                    </a:cubicBezTo>
                    <a:lnTo>
                      <a:pt x="192" y="182"/>
                    </a:lnTo>
                    <a:cubicBezTo>
                      <a:pt x="192" y="195"/>
                      <a:pt x="186" y="208"/>
                      <a:pt x="186" y="228"/>
                    </a:cubicBezTo>
                    <a:lnTo>
                      <a:pt x="166" y="228"/>
                    </a:lnTo>
                    <a:lnTo>
                      <a:pt x="159" y="222"/>
                    </a:lnTo>
                    <a:cubicBezTo>
                      <a:pt x="155" y="222"/>
                      <a:pt x="159" y="225"/>
                      <a:pt x="159" y="225"/>
                    </a:cubicBezTo>
                    <a:cubicBezTo>
                      <a:pt x="159" y="225"/>
                      <a:pt x="157" y="224"/>
                      <a:pt x="153" y="222"/>
                    </a:cubicBezTo>
                    <a:lnTo>
                      <a:pt x="140" y="208"/>
                    </a:lnTo>
                    <a:lnTo>
                      <a:pt x="133" y="202"/>
                    </a:lnTo>
                    <a:cubicBezTo>
                      <a:pt x="131" y="197"/>
                      <a:pt x="130" y="196"/>
                      <a:pt x="130" y="196"/>
                    </a:cubicBezTo>
                    <a:lnTo>
                      <a:pt x="130" y="196"/>
                    </a:lnTo>
                    <a:cubicBezTo>
                      <a:pt x="130" y="196"/>
                      <a:pt x="131" y="197"/>
                      <a:pt x="132" y="197"/>
                    </a:cubicBezTo>
                    <a:cubicBezTo>
                      <a:pt x="133" y="197"/>
                      <a:pt x="133" y="197"/>
                      <a:pt x="133" y="195"/>
                    </a:cubicBezTo>
                    <a:lnTo>
                      <a:pt x="126" y="182"/>
                    </a:lnTo>
                    <a:lnTo>
                      <a:pt x="126" y="169"/>
                    </a:lnTo>
                    <a:lnTo>
                      <a:pt x="126" y="162"/>
                    </a:lnTo>
                    <a:cubicBezTo>
                      <a:pt x="126" y="162"/>
                      <a:pt x="126" y="159"/>
                      <a:pt x="126" y="156"/>
                    </a:cubicBezTo>
                    <a:lnTo>
                      <a:pt x="126" y="142"/>
                    </a:lnTo>
                    <a:cubicBezTo>
                      <a:pt x="128" y="139"/>
                      <a:pt x="129" y="138"/>
                      <a:pt x="129" y="138"/>
                    </a:cubicBezTo>
                    <a:cubicBezTo>
                      <a:pt x="130" y="138"/>
                      <a:pt x="129" y="141"/>
                      <a:pt x="130" y="141"/>
                    </a:cubicBezTo>
                    <a:cubicBezTo>
                      <a:pt x="130" y="141"/>
                      <a:pt x="131" y="139"/>
                      <a:pt x="133" y="136"/>
                    </a:cubicBezTo>
                    <a:lnTo>
                      <a:pt x="133" y="129"/>
                    </a:lnTo>
                    <a:lnTo>
                      <a:pt x="140" y="123"/>
                    </a:lnTo>
                    <a:cubicBezTo>
                      <a:pt x="140" y="123"/>
                      <a:pt x="144" y="118"/>
                      <a:pt x="146" y="116"/>
                    </a:cubicBezTo>
                    <a:lnTo>
                      <a:pt x="159" y="109"/>
                    </a:lnTo>
                    <a:lnTo>
                      <a:pt x="159" y="109"/>
                    </a:lnTo>
                    <a:cubicBezTo>
                      <a:pt x="157" y="112"/>
                      <a:pt x="159" y="112"/>
                      <a:pt x="161" y="112"/>
                    </a:cubicBezTo>
                    <a:cubicBezTo>
                      <a:pt x="166" y="112"/>
                      <a:pt x="175" y="109"/>
                      <a:pt x="166" y="109"/>
                    </a:cubicBezTo>
                    <a:close/>
                    <a:moveTo>
                      <a:pt x="167" y="1"/>
                    </a:moveTo>
                    <a:cubicBezTo>
                      <a:pt x="134" y="1"/>
                      <a:pt x="103" y="14"/>
                      <a:pt x="80" y="37"/>
                    </a:cubicBezTo>
                    <a:cubicBezTo>
                      <a:pt x="8" y="96"/>
                      <a:pt x="1" y="215"/>
                      <a:pt x="67" y="281"/>
                    </a:cubicBezTo>
                    <a:cubicBezTo>
                      <a:pt x="94" y="303"/>
                      <a:pt x="130" y="317"/>
                      <a:pt x="165" y="317"/>
                    </a:cubicBezTo>
                    <a:cubicBezTo>
                      <a:pt x="181" y="317"/>
                      <a:pt x="197" y="314"/>
                      <a:pt x="212" y="307"/>
                    </a:cubicBezTo>
                    <a:cubicBezTo>
                      <a:pt x="219" y="304"/>
                      <a:pt x="226" y="300"/>
                      <a:pt x="233" y="295"/>
                    </a:cubicBezTo>
                    <a:lnTo>
                      <a:pt x="233" y="295"/>
                    </a:lnTo>
                    <a:cubicBezTo>
                      <a:pt x="260" y="306"/>
                      <a:pt x="295" y="307"/>
                      <a:pt x="325" y="307"/>
                    </a:cubicBezTo>
                    <a:cubicBezTo>
                      <a:pt x="333" y="308"/>
                      <a:pt x="342" y="309"/>
                      <a:pt x="350" y="309"/>
                    </a:cubicBezTo>
                    <a:cubicBezTo>
                      <a:pt x="394" y="309"/>
                      <a:pt x="437" y="294"/>
                      <a:pt x="470" y="261"/>
                    </a:cubicBezTo>
                    <a:cubicBezTo>
                      <a:pt x="516" y="222"/>
                      <a:pt x="529" y="162"/>
                      <a:pt x="503" y="109"/>
                    </a:cubicBezTo>
                    <a:cubicBezTo>
                      <a:pt x="483" y="63"/>
                      <a:pt x="424" y="17"/>
                      <a:pt x="364" y="17"/>
                    </a:cubicBezTo>
                    <a:cubicBezTo>
                      <a:pt x="361" y="17"/>
                      <a:pt x="358" y="16"/>
                      <a:pt x="355" y="16"/>
                    </a:cubicBezTo>
                    <a:cubicBezTo>
                      <a:pt x="323" y="16"/>
                      <a:pt x="293" y="34"/>
                      <a:pt x="275" y="60"/>
                    </a:cubicBezTo>
                    <a:lnTo>
                      <a:pt x="275" y="60"/>
                    </a:lnTo>
                    <a:cubicBezTo>
                      <a:pt x="258" y="36"/>
                      <a:pt x="236" y="18"/>
                      <a:pt x="212" y="10"/>
                    </a:cubicBezTo>
                    <a:cubicBezTo>
                      <a:pt x="197" y="4"/>
                      <a:pt x="182" y="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38"/>
              <p:cNvSpPr/>
              <p:nvPr/>
            </p:nvSpPr>
            <p:spPr>
              <a:xfrm>
                <a:off x="3743834" y="2145703"/>
                <a:ext cx="19640" cy="14281"/>
              </a:xfrm>
              <a:custGeom>
                <a:rect b="b" l="l" r="r" t="t"/>
                <a:pathLst>
                  <a:path extrusionOk="0" h="413" w="568">
                    <a:moveTo>
                      <a:pt x="383" y="112"/>
                    </a:moveTo>
                    <a:cubicBezTo>
                      <a:pt x="403" y="125"/>
                      <a:pt x="416" y="138"/>
                      <a:pt x="429" y="152"/>
                    </a:cubicBezTo>
                    <a:cubicBezTo>
                      <a:pt x="436" y="158"/>
                      <a:pt x="443" y="171"/>
                      <a:pt x="449" y="178"/>
                    </a:cubicBezTo>
                    <a:cubicBezTo>
                      <a:pt x="449" y="191"/>
                      <a:pt x="456" y="198"/>
                      <a:pt x="456" y="204"/>
                    </a:cubicBezTo>
                    <a:cubicBezTo>
                      <a:pt x="456" y="218"/>
                      <a:pt x="456" y="218"/>
                      <a:pt x="449" y="231"/>
                    </a:cubicBezTo>
                    <a:lnTo>
                      <a:pt x="443" y="244"/>
                    </a:lnTo>
                    <a:cubicBezTo>
                      <a:pt x="436" y="251"/>
                      <a:pt x="429" y="257"/>
                      <a:pt x="429" y="257"/>
                    </a:cubicBezTo>
                    <a:cubicBezTo>
                      <a:pt x="416" y="264"/>
                      <a:pt x="410" y="264"/>
                      <a:pt x="396" y="264"/>
                    </a:cubicBezTo>
                    <a:cubicBezTo>
                      <a:pt x="383" y="264"/>
                      <a:pt x="357" y="251"/>
                      <a:pt x="337" y="244"/>
                    </a:cubicBezTo>
                    <a:lnTo>
                      <a:pt x="337" y="237"/>
                    </a:lnTo>
                    <a:cubicBezTo>
                      <a:pt x="337" y="224"/>
                      <a:pt x="330" y="218"/>
                      <a:pt x="330" y="204"/>
                    </a:cubicBezTo>
                    <a:cubicBezTo>
                      <a:pt x="325" y="191"/>
                      <a:pt x="319" y="178"/>
                      <a:pt x="312" y="167"/>
                    </a:cubicBezTo>
                    <a:lnTo>
                      <a:pt x="312" y="167"/>
                    </a:lnTo>
                    <a:cubicBezTo>
                      <a:pt x="316" y="164"/>
                      <a:pt x="320" y="161"/>
                      <a:pt x="324" y="158"/>
                    </a:cubicBezTo>
                    <a:lnTo>
                      <a:pt x="324" y="158"/>
                    </a:lnTo>
                    <a:cubicBezTo>
                      <a:pt x="329" y="153"/>
                      <a:pt x="337" y="145"/>
                      <a:pt x="337" y="145"/>
                    </a:cubicBezTo>
                    <a:cubicBezTo>
                      <a:pt x="343" y="138"/>
                      <a:pt x="343" y="132"/>
                      <a:pt x="343" y="125"/>
                    </a:cubicBezTo>
                    <a:cubicBezTo>
                      <a:pt x="343" y="126"/>
                      <a:pt x="344" y="126"/>
                      <a:pt x="344" y="126"/>
                    </a:cubicBezTo>
                    <a:cubicBezTo>
                      <a:pt x="344" y="126"/>
                      <a:pt x="345" y="124"/>
                      <a:pt x="346" y="123"/>
                    </a:cubicBezTo>
                    <a:lnTo>
                      <a:pt x="346" y="123"/>
                    </a:lnTo>
                    <a:lnTo>
                      <a:pt x="354" y="114"/>
                    </a:lnTo>
                    <a:lnTo>
                      <a:pt x="354" y="114"/>
                    </a:lnTo>
                    <a:cubicBezTo>
                      <a:pt x="357" y="114"/>
                      <a:pt x="360" y="112"/>
                      <a:pt x="357" y="112"/>
                    </a:cubicBezTo>
                    <a:close/>
                    <a:moveTo>
                      <a:pt x="150" y="184"/>
                    </a:moveTo>
                    <a:cubicBezTo>
                      <a:pt x="152" y="185"/>
                      <a:pt x="155" y="185"/>
                      <a:pt x="159" y="185"/>
                    </a:cubicBezTo>
                    <a:lnTo>
                      <a:pt x="172" y="185"/>
                    </a:lnTo>
                    <a:cubicBezTo>
                      <a:pt x="172" y="185"/>
                      <a:pt x="165" y="185"/>
                      <a:pt x="178" y="191"/>
                    </a:cubicBezTo>
                    <a:cubicBezTo>
                      <a:pt x="192" y="198"/>
                      <a:pt x="205" y="211"/>
                      <a:pt x="211" y="224"/>
                    </a:cubicBezTo>
                    <a:lnTo>
                      <a:pt x="225" y="237"/>
                    </a:lnTo>
                    <a:cubicBezTo>
                      <a:pt x="223" y="236"/>
                      <a:pt x="223" y="236"/>
                      <a:pt x="222" y="236"/>
                    </a:cubicBezTo>
                    <a:lnTo>
                      <a:pt x="222" y="236"/>
                    </a:lnTo>
                    <a:cubicBezTo>
                      <a:pt x="220" y="236"/>
                      <a:pt x="225" y="244"/>
                      <a:pt x="225" y="244"/>
                    </a:cubicBezTo>
                    <a:lnTo>
                      <a:pt x="225" y="257"/>
                    </a:lnTo>
                    <a:cubicBezTo>
                      <a:pt x="225" y="255"/>
                      <a:pt x="225" y="255"/>
                      <a:pt x="225" y="255"/>
                    </a:cubicBezTo>
                    <a:cubicBezTo>
                      <a:pt x="226" y="255"/>
                      <a:pt x="230" y="279"/>
                      <a:pt x="231" y="279"/>
                    </a:cubicBezTo>
                    <a:cubicBezTo>
                      <a:pt x="231" y="279"/>
                      <a:pt x="231" y="279"/>
                      <a:pt x="231" y="277"/>
                    </a:cubicBezTo>
                    <a:cubicBezTo>
                      <a:pt x="232" y="284"/>
                      <a:pt x="234" y="290"/>
                      <a:pt x="235" y="295"/>
                    </a:cubicBezTo>
                    <a:lnTo>
                      <a:pt x="235" y="295"/>
                    </a:lnTo>
                    <a:cubicBezTo>
                      <a:pt x="232" y="299"/>
                      <a:pt x="229" y="301"/>
                      <a:pt x="225" y="303"/>
                    </a:cubicBezTo>
                    <a:lnTo>
                      <a:pt x="211" y="310"/>
                    </a:lnTo>
                    <a:cubicBezTo>
                      <a:pt x="211" y="310"/>
                      <a:pt x="206" y="307"/>
                      <a:pt x="204" y="307"/>
                    </a:cubicBezTo>
                    <a:cubicBezTo>
                      <a:pt x="203" y="307"/>
                      <a:pt x="203" y="308"/>
                      <a:pt x="205" y="310"/>
                    </a:cubicBezTo>
                    <a:lnTo>
                      <a:pt x="192" y="303"/>
                    </a:lnTo>
                    <a:cubicBezTo>
                      <a:pt x="178" y="297"/>
                      <a:pt x="159" y="284"/>
                      <a:pt x="152" y="277"/>
                    </a:cubicBezTo>
                    <a:cubicBezTo>
                      <a:pt x="145" y="257"/>
                      <a:pt x="139" y="244"/>
                      <a:pt x="145" y="224"/>
                    </a:cubicBezTo>
                    <a:cubicBezTo>
                      <a:pt x="145" y="211"/>
                      <a:pt x="145" y="211"/>
                      <a:pt x="145" y="198"/>
                    </a:cubicBezTo>
                    <a:lnTo>
                      <a:pt x="150" y="184"/>
                    </a:lnTo>
                    <a:close/>
                    <a:moveTo>
                      <a:pt x="370" y="0"/>
                    </a:moveTo>
                    <a:cubicBezTo>
                      <a:pt x="357" y="0"/>
                      <a:pt x="344" y="2"/>
                      <a:pt x="330" y="6"/>
                    </a:cubicBezTo>
                    <a:cubicBezTo>
                      <a:pt x="289" y="15"/>
                      <a:pt x="248" y="54"/>
                      <a:pt x="240" y="95"/>
                    </a:cubicBezTo>
                    <a:lnTo>
                      <a:pt x="240" y="95"/>
                    </a:lnTo>
                    <a:cubicBezTo>
                      <a:pt x="235" y="92"/>
                      <a:pt x="230" y="89"/>
                      <a:pt x="225" y="85"/>
                    </a:cubicBezTo>
                    <a:cubicBezTo>
                      <a:pt x="203" y="76"/>
                      <a:pt x="180" y="71"/>
                      <a:pt x="157" y="71"/>
                    </a:cubicBezTo>
                    <a:cubicBezTo>
                      <a:pt x="117" y="71"/>
                      <a:pt x="78" y="87"/>
                      <a:pt x="53" y="125"/>
                    </a:cubicBezTo>
                    <a:cubicBezTo>
                      <a:pt x="0" y="231"/>
                      <a:pt x="46" y="376"/>
                      <a:pt x="159" y="409"/>
                    </a:cubicBezTo>
                    <a:cubicBezTo>
                      <a:pt x="169" y="411"/>
                      <a:pt x="179" y="412"/>
                      <a:pt x="190" y="412"/>
                    </a:cubicBezTo>
                    <a:cubicBezTo>
                      <a:pt x="236" y="412"/>
                      <a:pt x="282" y="391"/>
                      <a:pt x="310" y="353"/>
                    </a:cubicBezTo>
                    <a:lnTo>
                      <a:pt x="310" y="353"/>
                    </a:lnTo>
                    <a:cubicBezTo>
                      <a:pt x="340" y="367"/>
                      <a:pt x="370" y="374"/>
                      <a:pt x="400" y="374"/>
                    </a:cubicBezTo>
                    <a:cubicBezTo>
                      <a:pt x="421" y="374"/>
                      <a:pt x="441" y="371"/>
                      <a:pt x="462" y="363"/>
                    </a:cubicBezTo>
                    <a:cubicBezTo>
                      <a:pt x="522" y="343"/>
                      <a:pt x="561" y="284"/>
                      <a:pt x="568" y="224"/>
                    </a:cubicBezTo>
                    <a:cubicBezTo>
                      <a:pt x="568" y="165"/>
                      <a:pt x="542" y="105"/>
                      <a:pt x="509" y="66"/>
                    </a:cubicBezTo>
                    <a:cubicBezTo>
                      <a:pt x="472" y="29"/>
                      <a:pt x="422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38"/>
              <p:cNvSpPr/>
              <p:nvPr/>
            </p:nvSpPr>
            <p:spPr>
              <a:xfrm>
                <a:off x="3729899" y="2131354"/>
                <a:ext cx="18049" cy="21473"/>
              </a:xfrm>
              <a:custGeom>
                <a:rect b="b" l="l" r="r" t="t"/>
                <a:pathLst>
                  <a:path extrusionOk="0" h="621" w="522">
                    <a:moveTo>
                      <a:pt x="259" y="121"/>
                    </a:moveTo>
                    <a:cubicBezTo>
                      <a:pt x="264" y="121"/>
                      <a:pt x="269" y="122"/>
                      <a:pt x="271" y="124"/>
                    </a:cubicBezTo>
                    <a:cubicBezTo>
                      <a:pt x="291" y="124"/>
                      <a:pt x="304" y="131"/>
                      <a:pt x="317" y="137"/>
                    </a:cubicBezTo>
                    <a:cubicBezTo>
                      <a:pt x="324" y="144"/>
                      <a:pt x="330" y="151"/>
                      <a:pt x="337" y="151"/>
                    </a:cubicBezTo>
                    <a:lnTo>
                      <a:pt x="350" y="170"/>
                    </a:lnTo>
                    <a:cubicBezTo>
                      <a:pt x="350" y="170"/>
                      <a:pt x="357" y="170"/>
                      <a:pt x="350" y="177"/>
                    </a:cubicBezTo>
                    <a:cubicBezTo>
                      <a:pt x="335" y="177"/>
                      <a:pt x="315" y="177"/>
                      <a:pt x="298" y="180"/>
                    </a:cubicBezTo>
                    <a:lnTo>
                      <a:pt x="298" y="180"/>
                    </a:lnTo>
                    <a:cubicBezTo>
                      <a:pt x="289" y="176"/>
                      <a:pt x="280" y="175"/>
                      <a:pt x="270" y="175"/>
                    </a:cubicBezTo>
                    <a:cubicBezTo>
                      <a:pt x="258" y="175"/>
                      <a:pt x="245" y="177"/>
                      <a:pt x="231" y="177"/>
                    </a:cubicBezTo>
                    <a:lnTo>
                      <a:pt x="172" y="177"/>
                    </a:lnTo>
                    <a:lnTo>
                      <a:pt x="172" y="175"/>
                    </a:lnTo>
                    <a:cubicBezTo>
                      <a:pt x="172" y="175"/>
                      <a:pt x="172" y="171"/>
                      <a:pt x="172" y="164"/>
                    </a:cubicBezTo>
                    <a:cubicBezTo>
                      <a:pt x="172" y="157"/>
                      <a:pt x="172" y="151"/>
                      <a:pt x="185" y="144"/>
                    </a:cubicBezTo>
                    <a:cubicBezTo>
                      <a:pt x="198" y="131"/>
                      <a:pt x="212" y="124"/>
                      <a:pt x="231" y="124"/>
                    </a:cubicBezTo>
                    <a:cubicBezTo>
                      <a:pt x="236" y="124"/>
                      <a:pt x="249" y="121"/>
                      <a:pt x="259" y="121"/>
                    </a:cubicBezTo>
                    <a:close/>
                    <a:moveTo>
                      <a:pt x="231" y="243"/>
                    </a:moveTo>
                    <a:cubicBezTo>
                      <a:pt x="231" y="243"/>
                      <a:pt x="245" y="243"/>
                      <a:pt x="231" y="250"/>
                    </a:cubicBezTo>
                    <a:lnTo>
                      <a:pt x="231" y="250"/>
                    </a:lnTo>
                    <a:cubicBezTo>
                      <a:pt x="231" y="246"/>
                      <a:pt x="231" y="243"/>
                      <a:pt x="231" y="243"/>
                    </a:cubicBezTo>
                    <a:close/>
                    <a:moveTo>
                      <a:pt x="196" y="383"/>
                    </a:moveTo>
                    <a:cubicBezTo>
                      <a:pt x="195" y="393"/>
                      <a:pt x="201" y="401"/>
                      <a:pt x="212" y="401"/>
                    </a:cubicBezTo>
                    <a:lnTo>
                      <a:pt x="218" y="401"/>
                    </a:lnTo>
                    <a:cubicBezTo>
                      <a:pt x="222" y="401"/>
                      <a:pt x="225" y="400"/>
                      <a:pt x="229" y="400"/>
                    </a:cubicBezTo>
                    <a:cubicBezTo>
                      <a:pt x="251" y="400"/>
                      <a:pt x="273" y="417"/>
                      <a:pt x="284" y="434"/>
                    </a:cubicBezTo>
                    <a:cubicBezTo>
                      <a:pt x="297" y="454"/>
                      <a:pt x="284" y="487"/>
                      <a:pt x="258" y="500"/>
                    </a:cubicBezTo>
                    <a:cubicBezTo>
                      <a:pt x="251" y="505"/>
                      <a:pt x="242" y="507"/>
                      <a:pt x="233" y="507"/>
                    </a:cubicBezTo>
                    <a:cubicBezTo>
                      <a:pt x="215" y="507"/>
                      <a:pt x="196" y="500"/>
                      <a:pt x="179" y="487"/>
                    </a:cubicBezTo>
                    <a:cubicBezTo>
                      <a:pt x="165" y="474"/>
                      <a:pt x="152" y="461"/>
                      <a:pt x="146" y="448"/>
                    </a:cubicBezTo>
                    <a:lnTo>
                      <a:pt x="146" y="448"/>
                    </a:lnTo>
                    <a:cubicBezTo>
                      <a:pt x="146" y="448"/>
                      <a:pt x="147" y="449"/>
                      <a:pt x="148" y="449"/>
                    </a:cubicBezTo>
                    <a:cubicBezTo>
                      <a:pt x="149" y="449"/>
                      <a:pt x="149" y="448"/>
                      <a:pt x="146" y="441"/>
                    </a:cubicBezTo>
                    <a:lnTo>
                      <a:pt x="146" y="428"/>
                    </a:lnTo>
                    <a:cubicBezTo>
                      <a:pt x="146" y="430"/>
                      <a:pt x="146" y="431"/>
                      <a:pt x="146" y="431"/>
                    </a:cubicBezTo>
                    <a:cubicBezTo>
                      <a:pt x="145" y="431"/>
                      <a:pt x="145" y="414"/>
                      <a:pt x="141" y="414"/>
                    </a:cubicBezTo>
                    <a:cubicBezTo>
                      <a:pt x="140" y="414"/>
                      <a:pt x="140" y="414"/>
                      <a:pt x="139" y="415"/>
                    </a:cubicBezTo>
                    <a:lnTo>
                      <a:pt x="146" y="401"/>
                    </a:lnTo>
                    <a:lnTo>
                      <a:pt x="146" y="401"/>
                    </a:lnTo>
                    <a:cubicBezTo>
                      <a:pt x="147" y="400"/>
                      <a:pt x="150" y="397"/>
                      <a:pt x="152" y="395"/>
                    </a:cubicBezTo>
                    <a:lnTo>
                      <a:pt x="152" y="395"/>
                    </a:lnTo>
                    <a:lnTo>
                      <a:pt x="165" y="388"/>
                    </a:lnTo>
                    <a:cubicBezTo>
                      <a:pt x="172" y="388"/>
                      <a:pt x="184" y="388"/>
                      <a:pt x="196" y="383"/>
                    </a:cubicBezTo>
                    <a:close/>
                    <a:moveTo>
                      <a:pt x="252" y="1"/>
                    </a:moveTo>
                    <a:cubicBezTo>
                      <a:pt x="169" y="1"/>
                      <a:pt x="85" y="43"/>
                      <a:pt x="60" y="124"/>
                    </a:cubicBezTo>
                    <a:cubicBezTo>
                      <a:pt x="40" y="184"/>
                      <a:pt x="66" y="250"/>
                      <a:pt x="119" y="276"/>
                    </a:cubicBezTo>
                    <a:cubicBezTo>
                      <a:pt x="120" y="276"/>
                      <a:pt x="121" y="277"/>
                      <a:pt x="121" y="277"/>
                    </a:cubicBezTo>
                    <a:lnTo>
                      <a:pt x="121" y="277"/>
                    </a:lnTo>
                    <a:cubicBezTo>
                      <a:pt x="109" y="282"/>
                      <a:pt x="97" y="288"/>
                      <a:pt x="86" y="296"/>
                    </a:cubicBezTo>
                    <a:cubicBezTo>
                      <a:pt x="7" y="342"/>
                      <a:pt x="0" y="448"/>
                      <a:pt x="47" y="520"/>
                    </a:cubicBezTo>
                    <a:cubicBezTo>
                      <a:pt x="84" y="579"/>
                      <a:pt x="155" y="620"/>
                      <a:pt x="223" y="620"/>
                    </a:cubicBezTo>
                    <a:cubicBezTo>
                      <a:pt x="240" y="620"/>
                      <a:pt x="256" y="618"/>
                      <a:pt x="271" y="613"/>
                    </a:cubicBezTo>
                    <a:cubicBezTo>
                      <a:pt x="350" y="586"/>
                      <a:pt x="416" y="494"/>
                      <a:pt x="377" y="408"/>
                    </a:cubicBezTo>
                    <a:cubicBezTo>
                      <a:pt x="361" y="379"/>
                      <a:pt x="330" y="356"/>
                      <a:pt x="297" y="347"/>
                    </a:cubicBezTo>
                    <a:lnTo>
                      <a:pt x="297" y="347"/>
                    </a:lnTo>
                    <a:cubicBezTo>
                      <a:pt x="302" y="344"/>
                      <a:pt x="306" y="340"/>
                      <a:pt x="311" y="335"/>
                    </a:cubicBezTo>
                    <a:cubicBezTo>
                      <a:pt x="324" y="324"/>
                      <a:pt x="334" y="309"/>
                      <a:pt x="340" y="293"/>
                    </a:cubicBezTo>
                    <a:lnTo>
                      <a:pt x="340" y="293"/>
                    </a:lnTo>
                    <a:cubicBezTo>
                      <a:pt x="378" y="291"/>
                      <a:pt x="418" y="273"/>
                      <a:pt x="443" y="243"/>
                    </a:cubicBezTo>
                    <a:cubicBezTo>
                      <a:pt x="522" y="151"/>
                      <a:pt x="416" y="45"/>
                      <a:pt x="324" y="12"/>
                    </a:cubicBezTo>
                    <a:cubicBezTo>
                      <a:pt x="301" y="4"/>
                      <a:pt x="277" y="1"/>
                      <a:pt x="2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5" name="Google Shape;2825;p38"/>
              <p:cNvSpPr/>
              <p:nvPr/>
            </p:nvSpPr>
            <p:spPr>
              <a:xfrm>
                <a:off x="3713233" y="2134258"/>
                <a:ext cx="13278" cy="17600"/>
              </a:xfrm>
              <a:custGeom>
                <a:rect b="b" l="l" r="r" t="t"/>
                <a:pathLst>
                  <a:path extrusionOk="0" h="509" w="384">
                    <a:moveTo>
                      <a:pt x="218" y="113"/>
                    </a:moveTo>
                    <a:lnTo>
                      <a:pt x="218" y="115"/>
                    </a:lnTo>
                    <a:lnTo>
                      <a:pt x="218" y="115"/>
                    </a:lnTo>
                    <a:cubicBezTo>
                      <a:pt x="215" y="114"/>
                      <a:pt x="212" y="113"/>
                      <a:pt x="212" y="113"/>
                    </a:cubicBezTo>
                    <a:lnTo>
                      <a:pt x="212" y="113"/>
                    </a:lnTo>
                    <a:cubicBezTo>
                      <a:pt x="214" y="114"/>
                      <a:pt x="217" y="115"/>
                      <a:pt x="218" y="116"/>
                    </a:cubicBezTo>
                    <a:lnTo>
                      <a:pt x="218" y="116"/>
                    </a:lnTo>
                    <a:lnTo>
                      <a:pt x="218" y="115"/>
                    </a:lnTo>
                    <a:lnTo>
                      <a:pt x="218" y="115"/>
                    </a:lnTo>
                    <a:cubicBezTo>
                      <a:pt x="221" y="117"/>
                      <a:pt x="224" y="118"/>
                      <a:pt x="223" y="119"/>
                    </a:cubicBezTo>
                    <a:lnTo>
                      <a:pt x="223" y="119"/>
                    </a:lnTo>
                    <a:cubicBezTo>
                      <a:pt x="222" y="118"/>
                      <a:pt x="221" y="117"/>
                      <a:pt x="218" y="116"/>
                    </a:cubicBezTo>
                    <a:lnTo>
                      <a:pt x="218" y="116"/>
                    </a:lnTo>
                    <a:lnTo>
                      <a:pt x="218" y="126"/>
                    </a:lnTo>
                    <a:lnTo>
                      <a:pt x="218" y="139"/>
                    </a:lnTo>
                    <a:cubicBezTo>
                      <a:pt x="218" y="152"/>
                      <a:pt x="218" y="152"/>
                      <a:pt x="212" y="166"/>
                    </a:cubicBezTo>
                    <a:cubicBezTo>
                      <a:pt x="212" y="170"/>
                      <a:pt x="211" y="174"/>
                      <a:pt x="211" y="178"/>
                    </a:cubicBezTo>
                    <a:lnTo>
                      <a:pt x="211" y="178"/>
                    </a:lnTo>
                    <a:cubicBezTo>
                      <a:pt x="210" y="178"/>
                      <a:pt x="209" y="178"/>
                      <a:pt x="209" y="178"/>
                    </a:cubicBezTo>
                    <a:cubicBezTo>
                      <a:pt x="181" y="178"/>
                      <a:pt x="152" y="182"/>
                      <a:pt x="126" y="185"/>
                    </a:cubicBezTo>
                    <a:cubicBezTo>
                      <a:pt x="126" y="182"/>
                      <a:pt x="125" y="181"/>
                      <a:pt x="125" y="181"/>
                    </a:cubicBezTo>
                    <a:lnTo>
                      <a:pt x="125" y="181"/>
                    </a:lnTo>
                    <a:cubicBezTo>
                      <a:pt x="125" y="180"/>
                      <a:pt x="125" y="179"/>
                      <a:pt x="126" y="179"/>
                    </a:cubicBezTo>
                    <a:lnTo>
                      <a:pt x="126" y="172"/>
                    </a:lnTo>
                    <a:cubicBezTo>
                      <a:pt x="126" y="166"/>
                      <a:pt x="132" y="159"/>
                      <a:pt x="139" y="152"/>
                    </a:cubicBezTo>
                    <a:cubicBezTo>
                      <a:pt x="139" y="152"/>
                      <a:pt x="140" y="151"/>
                      <a:pt x="140" y="151"/>
                    </a:cubicBezTo>
                    <a:lnTo>
                      <a:pt x="140" y="151"/>
                    </a:lnTo>
                    <a:cubicBezTo>
                      <a:pt x="141" y="150"/>
                      <a:pt x="142" y="149"/>
                      <a:pt x="146" y="146"/>
                    </a:cubicBezTo>
                    <a:lnTo>
                      <a:pt x="152" y="139"/>
                    </a:lnTo>
                    <a:cubicBezTo>
                      <a:pt x="156" y="136"/>
                      <a:pt x="157" y="134"/>
                      <a:pt x="157" y="133"/>
                    </a:cubicBezTo>
                    <a:lnTo>
                      <a:pt x="157" y="133"/>
                    </a:lnTo>
                    <a:cubicBezTo>
                      <a:pt x="157" y="133"/>
                      <a:pt x="158" y="133"/>
                      <a:pt x="159" y="133"/>
                    </a:cubicBezTo>
                    <a:lnTo>
                      <a:pt x="179" y="119"/>
                    </a:lnTo>
                    <a:lnTo>
                      <a:pt x="198" y="113"/>
                    </a:lnTo>
                    <a:lnTo>
                      <a:pt x="198" y="113"/>
                    </a:lnTo>
                    <a:cubicBezTo>
                      <a:pt x="196" y="115"/>
                      <a:pt x="196" y="116"/>
                      <a:pt x="197" y="116"/>
                    </a:cubicBezTo>
                    <a:cubicBezTo>
                      <a:pt x="199" y="116"/>
                      <a:pt x="205" y="113"/>
                      <a:pt x="205" y="113"/>
                    </a:cubicBezTo>
                    <a:close/>
                    <a:moveTo>
                      <a:pt x="205" y="298"/>
                    </a:moveTo>
                    <a:cubicBezTo>
                      <a:pt x="192" y="298"/>
                      <a:pt x="212" y="304"/>
                      <a:pt x="212" y="304"/>
                    </a:cubicBezTo>
                    <a:lnTo>
                      <a:pt x="225" y="304"/>
                    </a:lnTo>
                    <a:cubicBezTo>
                      <a:pt x="218" y="304"/>
                      <a:pt x="231" y="311"/>
                      <a:pt x="231" y="311"/>
                    </a:cubicBezTo>
                    <a:cubicBezTo>
                      <a:pt x="235" y="314"/>
                      <a:pt x="237" y="315"/>
                      <a:pt x="237" y="315"/>
                    </a:cubicBezTo>
                    <a:cubicBezTo>
                      <a:pt x="238" y="315"/>
                      <a:pt x="236" y="313"/>
                      <a:pt x="234" y="311"/>
                    </a:cubicBezTo>
                    <a:lnTo>
                      <a:pt x="238" y="311"/>
                    </a:lnTo>
                    <a:lnTo>
                      <a:pt x="238" y="324"/>
                    </a:lnTo>
                    <a:lnTo>
                      <a:pt x="238" y="337"/>
                    </a:lnTo>
                    <a:lnTo>
                      <a:pt x="231" y="350"/>
                    </a:lnTo>
                    <a:lnTo>
                      <a:pt x="225" y="357"/>
                    </a:lnTo>
                    <a:lnTo>
                      <a:pt x="225" y="364"/>
                    </a:lnTo>
                    <a:lnTo>
                      <a:pt x="212" y="370"/>
                    </a:lnTo>
                    <a:lnTo>
                      <a:pt x="152" y="370"/>
                    </a:lnTo>
                    <a:cubicBezTo>
                      <a:pt x="152" y="370"/>
                      <a:pt x="148" y="359"/>
                      <a:pt x="147" y="359"/>
                    </a:cubicBezTo>
                    <a:cubicBezTo>
                      <a:pt x="146" y="359"/>
                      <a:pt x="146" y="360"/>
                      <a:pt x="146" y="364"/>
                    </a:cubicBezTo>
                    <a:lnTo>
                      <a:pt x="146" y="350"/>
                    </a:lnTo>
                    <a:lnTo>
                      <a:pt x="146" y="337"/>
                    </a:lnTo>
                    <a:cubicBezTo>
                      <a:pt x="152" y="331"/>
                      <a:pt x="152" y="317"/>
                      <a:pt x="159" y="304"/>
                    </a:cubicBezTo>
                    <a:cubicBezTo>
                      <a:pt x="159" y="302"/>
                      <a:pt x="159" y="300"/>
                      <a:pt x="159" y="298"/>
                    </a:cubicBezTo>
                    <a:close/>
                    <a:moveTo>
                      <a:pt x="205" y="0"/>
                    </a:moveTo>
                    <a:cubicBezTo>
                      <a:pt x="106" y="0"/>
                      <a:pt x="0" y="93"/>
                      <a:pt x="7" y="192"/>
                    </a:cubicBezTo>
                    <a:cubicBezTo>
                      <a:pt x="7" y="231"/>
                      <a:pt x="27" y="268"/>
                      <a:pt x="60" y="288"/>
                    </a:cubicBezTo>
                    <a:lnTo>
                      <a:pt x="60" y="288"/>
                    </a:lnTo>
                    <a:cubicBezTo>
                      <a:pt x="58" y="291"/>
                      <a:pt x="55" y="294"/>
                      <a:pt x="53" y="298"/>
                    </a:cubicBezTo>
                    <a:cubicBezTo>
                      <a:pt x="20" y="344"/>
                      <a:pt x="14" y="410"/>
                      <a:pt x="53" y="456"/>
                    </a:cubicBezTo>
                    <a:cubicBezTo>
                      <a:pt x="86" y="496"/>
                      <a:pt x="146" y="509"/>
                      <a:pt x="198" y="509"/>
                    </a:cubicBezTo>
                    <a:cubicBezTo>
                      <a:pt x="251" y="509"/>
                      <a:pt x="311" y="483"/>
                      <a:pt x="344" y="436"/>
                    </a:cubicBezTo>
                    <a:cubicBezTo>
                      <a:pt x="370" y="397"/>
                      <a:pt x="383" y="344"/>
                      <a:pt x="370" y="298"/>
                    </a:cubicBezTo>
                    <a:cubicBezTo>
                      <a:pt x="361" y="263"/>
                      <a:pt x="342" y="234"/>
                      <a:pt x="314" y="213"/>
                    </a:cubicBezTo>
                    <a:lnTo>
                      <a:pt x="314" y="213"/>
                    </a:lnTo>
                    <a:cubicBezTo>
                      <a:pt x="318" y="204"/>
                      <a:pt x="322" y="195"/>
                      <a:pt x="324" y="185"/>
                    </a:cubicBezTo>
                    <a:cubicBezTo>
                      <a:pt x="330" y="159"/>
                      <a:pt x="330" y="126"/>
                      <a:pt x="324" y="93"/>
                    </a:cubicBezTo>
                    <a:cubicBezTo>
                      <a:pt x="317" y="34"/>
                      <a:pt x="264" y="0"/>
                      <a:pt x="2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38"/>
              <p:cNvSpPr/>
              <p:nvPr/>
            </p:nvSpPr>
            <p:spPr>
              <a:xfrm>
                <a:off x="3692694" y="2145461"/>
                <a:ext cx="20574" cy="17392"/>
              </a:xfrm>
              <a:custGeom>
                <a:rect b="b" l="l" r="r" t="t"/>
                <a:pathLst>
                  <a:path extrusionOk="0" h="503" w="595">
                    <a:moveTo>
                      <a:pt x="264" y="125"/>
                    </a:moveTo>
                    <a:lnTo>
                      <a:pt x="272" y="130"/>
                    </a:lnTo>
                    <a:lnTo>
                      <a:pt x="272" y="130"/>
                    </a:lnTo>
                    <a:cubicBezTo>
                      <a:pt x="273" y="133"/>
                      <a:pt x="275" y="137"/>
                      <a:pt x="276" y="137"/>
                    </a:cubicBezTo>
                    <a:cubicBezTo>
                      <a:pt x="277" y="137"/>
                      <a:pt x="277" y="135"/>
                      <a:pt x="277" y="132"/>
                    </a:cubicBezTo>
                    <a:lnTo>
                      <a:pt x="277" y="145"/>
                    </a:lnTo>
                    <a:lnTo>
                      <a:pt x="277" y="159"/>
                    </a:lnTo>
                    <a:cubicBezTo>
                      <a:pt x="280" y="166"/>
                      <a:pt x="281" y="173"/>
                      <a:pt x="283" y="179"/>
                    </a:cubicBezTo>
                    <a:lnTo>
                      <a:pt x="283" y="179"/>
                    </a:lnTo>
                    <a:cubicBezTo>
                      <a:pt x="257" y="195"/>
                      <a:pt x="234" y="215"/>
                      <a:pt x="211" y="238"/>
                    </a:cubicBezTo>
                    <a:cubicBezTo>
                      <a:pt x="209" y="239"/>
                      <a:pt x="207" y="240"/>
                      <a:pt x="207" y="240"/>
                    </a:cubicBezTo>
                    <a:cubicBezTo>
                      <a:pt x="206" y="240"/>
                      <a:pt x="211" y="236"/>
                      <a:pt x="209" y="236"/>
                    </a:cubicBezTo>
                    <a:lnTo>
                      <a:pt x="209" y="236"/>
                    </a:lnTo>
                    <a:cubicBezTo>
                      <a:pt x="209" y="236"/>
                      <a:pt x="208" y="236"/>
                      <a:pt x="205" y="238"/>
                    </a:cubicBezTo>
                    <a:lnTo>
                      <a:pt x="192" y="251"/>
                    </a:lnTo>
                    <a:cubicBezTo>
                      <a:pt x="192" y="251"/>
                      <a:pt x="186" y="254"/>
                      <a:pt x="184" y="254"/>
                    </a:cubicBezTo>
                    <a:cubicBezTo>
                      <a:pt x="183" y="254"/>
                      <a:pt x="183" y="253"/>
                      <a:pt x="185" y="251"/>
                    </a:cubicBezTo>
                    <a:lnTo>
                      <a:pt x="185" y="251"/>
                    </a:lnTo>
                    <a:lnTo>
                      <a:pt x="172" y="258"/>
                    </a:lnTo>
                    <a:cubicBezTo>
                      <a:pt x="176" y="255"/>
                      <a:pt x="177" y="255"/>
                      <a:pt x="176" y="255"/>
                    </a:cubicBezTo>
                    <a:cubicBezTo>
                      <a:pt x="175" y="255"/>
                      <a:pt x="172" y="255"/>
                      <a:pt x="170" y="256"/>
                    </a:cubicBezTo>
                    <a:lnTo>
                      <a:pt x="170" y="256"/>
                    </a:lnTo>
                    <a:cubicBezTo>
                      <a:pt x="168" y="254"/>
                      <a:pt x="159" y="251"/>
                      <a:pt x="159" y="251"/>
                    </a:cubicBezTo>
                    <a:lnTo>
                      <a:pt x="152" y="244"/>
                    </a:lnTo>
                    <a:cubicBezTo>
                      <a:pt x="149" y="241"/>
                      <a:pt x="147" y="240"/>
                      <a:pt x="146" y="240"/>
                    </a:cubicBezTo>
                    <a:lnTo>
                      <a:pt x="146" y="240"/>
                    </a:lnTo>
                    <a:cubicBezTo>
                      <a:pt x="146" y="239"/>
                      <a:pt x="146" y="238"/>
                      <a:pt x="145" y="238"/>
                    </a:cubicBezTo>
                    <a:cubicBezTo>
                      <a:pt x="145" y="238"/>
                      <a:pt x="142" y="227"/>
                      <a:pt x="143" y="227"/>
                    </a:cubicBezTo>
                    <a:lnTo>
                      <a:pt x="143" y="227"/>
                    </a:lnTo>
                    <a:cubicBezTo>
                      <a:pt x="143" y="227"/>
                      <a:pt x="144" y="228"/>
                      <a:pt x="145" y="231"/>
                    </a:cubicBezTo>
                    <a:cubicBezTo>
                      <a:pt x="145" y="231"/>
                      <a:pt x="142" y="220"/>
                      <a:pt x="140" y="220"/>
                    </a:cubicBezTo>
                    <a:cubicBezTo>
                      <a:pt x="139" y="220"/>
                      <a:pt x="139" y="221"/>
                      <a:pt x="139" y="225"/>
                    </a:cubicBezTo>
                    <a:lnTo>
                      <a:pt x="139" y="209"/>
                    </a:lnTo>
                    <a:cubicBezTo>
                      <a:pt x="139" y="209"/>
                      <a:pt x="139" y="198"/>
                      <a:pt x="139" y="198"/>
                    </a:cubicBezTo>
                    <a:cubicBezTo>
                      <a:pt x="139" y="198"/>
                      <a:pt x="145" y="189"/>
                      <a:pt x="147" y="187"/>
                    </a:cubicBezTo>
                    <a:lnTo>
                      <a:pt x="147" y="187"/>
                    </a:lnTo>
                    <a:lnTo>
                      <a:pt x="145" y="192"/>
                    </a:lnTo>
                    <a:cubicBezTo>
                      <a:pt x="147" y="188"/>
                      <a:pt x="147" y="187"/>
                      <a:pt x="147" y="187"/>
                    </a:cubicBezTo>
                    <a:lnTo>
                      <a:pt x="147" y="187"/>
                    </a:lnTo>
                    <a:cubicBezTo>
                      <a:pt x="147" y="187"/>
                      <a:pt x="147" y="187"/>
                      <a:pt x="147" y="187"/>
                    </a:cubicBezTo>
                    <a:lnTo>
                      <a:pt x="147" y="187"/>
                    </a:lnTo>
                    <a:lnTo>
                      <a:pt x="152" y="172"/>
                    </a:lnTo>
                    <a:lnTo>
                      <a:pt x="165" y="165"/>
                    </a:lnTo>
                    <a:cubicBezTo>
                      <a:pt x="178" y="145"/>
                      <a:pt x="192" y="139"/>
                      <a:pt x="218" y="132"/>
                    </a:cubicBezTo>
                    <a:lnTo>
                      <a:pt x="238" y="125"/>
                    </a:lnTo>
                    <a:close/>
                    <a:moveTo>
                      <a:pt x="330" y="363"/>
                    </a:moveTo>
                    <a:cubicBezTo>
                      <a:pt x="330" y="365"/>
                      <a:pt x="331" y="366"/>
                      <a:pt x="332" y="368"/>
                    </a:cubicBezTo>
                    <a:lnTo>
                      <a:pt x="332" y="368"/>
                    </a:lnTo>
                    <a:cubicBezTo>
                      <a:pt x="332" y="367"/>
                      <a:pt x="331" y="365"/>
                      <a:pt x="330" y="363"/>
                    </a:cubicBezTo>
                    <a:close/>
                    <a:moveTo>
                      <a:pt x="396" y="258"/>
                    </a:moveTo>
                    <a:cubicBezTo>
                      <a:pt x="390" y="258"/>
                      <a:pt x="409" y="264"/>
                      <a:pt x="409" y="264"/>
                    </a:cubicBezTo>
                    <a:cubicBezTo>
                      <a:pt x="403" y="264"/>
                      <a:pt x="416" y="271"/>
                      <a:pt x="416" y="271"/>
                    </a:cubicBezTo>
                    <a:cubicBezTo>
                      <a:pt x="419" y="273"/>
                      <a:pt x="423" y="277"/>
                      <a:pt x="423" y="277"/>
                    </a:cubicBezTo>
                    <a:cubicBezTo>
                      <a:pt x="421" y="276"/>
                      <a:pt x="421" y="276"/>
                      <a:pt x="420" y="276"/>
                    </a:cubicBezTo>
                    <a:lnTo>
                      <a:pt x="420" y="276"/>
                    </a:lnTo>
                    <a:cubicBezTo>
                      <a:pt x="418" y="276"/>
                      <a:pt x="423" y="284"/>
                      <a:pt x="423" y="284"/>
                    </a:cubicBezTo>
                    <a:cubicBezTo>
                      <a:pt x="423" y="285"/>
                      <a:pt x="423" y="286"/>
                      <a:pt x="424" y="287"/>
                    </a:cubicBezTo>
                    <a:lnTo>
                      <a:pt x="424" y="287"/>
                    </a:lnTo>
                    <a:cubicBezTo>
                      <a:pt x="424" y="287"/>
                      <a:pt x="423" y="287"/>
                      <a:pt x="423" y="287"/>
                    </a:cubicBezTo>
                    <a:cubicBezTo>
                      <a:pt x="423" y="287"/>
                      <a:pt x="423" y="288"/>
                      <a:pt x="423" y="291"/>
                    </a:cubicBezTo>
                    <a:lnTo>
                      <a:pt x="423" y="297"/>
                    </a:lnTo>
                    <a:lnTo>
                      <a:pt x="423" y="310"/>
                    </a:lnTo>
                    <a:cubicBezTo>
                      <a:pt x="421" y="314"/>
                      <a:pt x="420" y="315"/>
                      <a:pt x="420" y="315"/>
                    </a:cubicBezTo>
                    <a:cubicBezTo>
                      <a:pt x="419" y="315"/>
                      <a:pt x="420" y="312"/>
                      <a:pt x="419" y="312"/>
                    </a:cubicBezTo>
                    <a:cubicBezTo>
                      <a:pt x="419" y="312"/>
                      <a:pt x="418" y="313"/>
                      <a:pt x="416" y="317"/>
                    </a:cubicBezTo>
                    <a:cubicBezTo>
                      <a:pt x="416" y="324"/>
                      <a:pt x="409" y="330"/>
                      <a:pt x="403" y="337"/>
                    </a:cubicBezTo>
                    <a:lnTo>
                      <a:pt x="403" y="343"/>
                    </a:lnTo>
                    <a:lnTo>
                      <a:pt x="383" y="363"/>
                    </a:lnTo>
                    <a:cubicBezTo>
                      <a:pt x="382" y="364"/>
                      <a:pt x="382" y="364"/>
                      <a:pt x="381" y="364"/>
                    </a:cubicBezTo>
                    <a:lnTo>
                      <a:pt x="381" y="364"/>
                    </a:lnTo>
                    <a:cubicBezTo>
                      <a:pt x="381" y="364"/>
                      <a:pt x="381" y="364"/>
                      <a:pt x="381" y="364"/>
                    </a:cubicBezTo>
                    <a:lnTo>
                      <a:pt x="381" y="364"/>
                    </a:lnTo>
                    <a:cubicBezTo>
                      <a:pt x="380" y="364"/>
                      <a:pt x="378" y="365"/>
                      <a:pt x="378" y="365"/>
                    </a:cubicBezTo>
                    <a:cubicBezTo>
                      <a:pt x="379" y="365"/>
                      <a:pt x="379" y="365"/>
                      <a:pt x="381" y="364"/>
                    </a:cubicBezTo>
                    <a:lnTo>
                      <a:pt x="381" y="364"/>
                    </a:lnTo>
                    <a:cubicBezTo>
                      <a:pt x="381" y="365"/>
                      <a:pt x="380" y="366"/>
                      <a:pt x="376" y="370"/>
                    </a:cubicBezTo>
                    <a:lnTo>
                      <a:pt x="363" y="376"/>
                    </a:lnTo>
                    <a:cubicBezTo>
                      <a:pt x="363" y="376"/>
                      <a:pt x="351" y="379"/>
                      <a:pt x="348" y="379"/>
                    </a:cubicBezTo>
                    <a:cubicBezTo>
                      <a:pt x="346" y="379"/>
                      <a:pt x="346" y="379"/>
                      <a:pt x="350" y="376"/>
                    </a:cubicBezTo>
                    <a:lnTo>
                      <a:pt x="337" y="370"/>
                    </a:lnTo>
                    <a:lnTo>
                      <a:pt x="337" y="370"/>
                    </a:lnTo>
                    <a:cubicBezTo>
                      <a:pt x="339" y="372"/>
                      <a:pt x="339" y="373"/>
                      <a:pt x="338" y="373"/>
                    </a:cubicBezTo>
                    <a:cubicBezTo>
                      <a:pt x="337" y="373"/>
                      <a:pt x="334" y="370"/>
                      <a:pt x="332" y="368"/>
                    </a:cubicBezTo>
                    <a:lnTo>
                      <a:pt x="332" y="368"/>
                    </a:lnTo>
                    <a:cubicBezTo>
                      <a:pt x="332" y="369"/>
                      <a:pt x="332" y="369"/>
                      <a:pt x="332" y="369"/>
                    </a:cubicBezTo>
                    <a:cubicBezTo>
                      <a:pt x="330" y="369"/>
                      <a:pt x="324" y="361"/>
                      <a:pt x="324" y="357"/>
                    </a:cubicBezTo>
                    <a:lnTo>
                      <a:pt x="324" y="350"/>
                    </a:lnTo>
                    <a:cubicBezTo>
                      <a:pt x="319" y="333"/>
                      <a:pt x="315" y="314"/>
                      <a:pt x="314" y="295"/>
                    </a:cubicBezTo>
                    <a:lnTo>
                      <a:pt x="314" y="295"/>
                    </a:lnTo>
                    <a:lnTo>
                      <a:pt x="324" y="291"/>
                    </a:lnTo>
                    <a:cubicBezTo>
                      <a:pt x="324" y="291"/>
                      <a:pt x="328" y="286"/>
                      <a:pt x="330" y="284"/>
                    </a:cubicBezTo>
                    <a:cubicBezTo>
                      <a:pt x="337" y="277"/>
                      <a:pt x="343" y="271"/>
                      <a:pt x="350" y="264"/>
                    </a:cubicBezTo>
                    <a:cubicBezTo>
                      <a:pt x="357" y="264"/>
                      <a:pt x="370" y="258"/>
                      <a:pt x="376" y="258"/>
                    </a:cubicBezTo>
                    <a:close/>
                    <a:moveTo>
                      <a:pt x="244" y="0"/>
                    </a:moveTo>
                    <a:cubicBezTo>
                      <a:pt x="119" y="7"/>
                      <a:pt x="0" y="106"/>
                      <a:pt x="20" y="238"/>
                    </a:cubicBezTo>
                    <a:cubicBezTo>
                      <a:pt x="26" y="297"/>
                      <a:pt x="73" y="343"/>
                      <a:pt x="126" y="363"/>
                    </a:cubicBezTo>
                    <a:cubicBezTo>
                      <a:pt x="140" y="368"/>
                      <a:pt x="154" y="370"/>
                      <a:pt x="167" y="370"/>
                    </a:cubicBezTo>
                    <a:cubicBezTo>
                      <a:pt x="184" y="370"/>
                      <a:pt x="200" y="367"/>
                      <a:pt x="216" y="361"/>
                    </a:cubicBezTo>
                    <a:lnTo>
                      <a:pt x="216" y="361"/>
                    </a:lnTo>
                    <a:cubicBezTo>
                      <a:pt x="215" y="374"/>
                      <a:pt x="216" y="388"/>
                      <a:pt x="218" y="403"/>
                    </a:cubicBezTo>
                    <a:cubicBezTo>
                      <a:pt x="236" y="458"/>
                      <a:pt x="284" y="502"/>
                      <a:pt x="350" y="502"/>
                    </a:cubicBezTo>
                    <a:cubicBezTo>
                      <a:pt x="354" y="502"/>
                      <a:pt x="359" y="502"/>
                      <a:pt x="363" y="502"/>
                    </a:cubicBezTo>
                    <a:cubicBezTo>
                      <a:pt x="489" y="489"/>
                      <a:pt x="594" y="330"/>
                      <a:pt x="522" y="218"/>
                    </a:cubicBezTo>
                    <a:cubicBezTo>
                      <a:pt x="497" y="168"/>
                      <a:pt x="449" y="148"/>
                      <a:pt x="399" y="147"/>
                    </a:cubicBezTo>
                    <a:lnTo>
                      <a:pt x="399" y="147"/>
                    </a:lnTo>
                    <a:cubicBezTo>
                      <a:pt x="398" y="127"/>
                      <a:pt x="394" y="108"/>
                      <a:pt x="390" y="92"/>
                    </a:cubicBezTo>
                    <a:cubicBezTo>
                      <a:pt x="370" y="33"/>
                      <a:pt x="310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38"/>
              <p:cNvSpPr/>
              <p:nvPr/>
            </p:nvSpPr>
            <p:spPr>
              <a:xfrm>
                <a:off x="3683323" y="2164617"/>
                <a:ext cx="20574" cy="14695"/>
              </a:xfrm>
              <a:custGeom>
                <a:rect b="b" l="l" r="r" t="t"/>
                <a:pathLst>
                  <a:path extrusionOk="0" h="425" w="595">
                    <a:moveTo>
                      <a:pt x="337" y="189"/>
                    </a:moveTo>
                    <a:lnTo>
                      <a:pt x="337" y="189"/>
                    </a:lnTo>
                    <a:cubicBezTo>
                      <a:pt x="336" y="191"/>
                      <a:pt x="335" y="194"/>
                      <a:pt x="335" y="194"/>
                    </a:cubicBezTo>
                    <a:cubicBezTo>
                      <a:pt x="336" y="194"/>
                      <a:pt x="336" y="193"/>
                      <a:pt x="337" y="192"/>
                    </a:cubicBezTo>
                    <a:lnTo>
                      <a:pt x="337" y="189"/>
                    </a:lnTo>
                    <a:close/>
                    <a:moveTo>
                      <a:pt x="218" y="113"/>
                    </a:moveTo>
                    <a:lnTo>
                      <a:pt x="226" y="116"/>
                    </a:lnTo>
                    <a:lnTo>
                      <a:pt x="226" y="116"/>
                    </a:lnTo>
                    <a:cubicBezTo>
                      <a:pt x="202" y="152"/>
                      <a:pt x="196" y="195"/>
                      <a:pt x="185" y="238"/>
                    </a:cubicBezTo>
                    <a:lnTo>
                      <a:pt x="179" y="252"/>
                    </a:lnTo>
                    <a:lnTo>
                      <a:pt x="179" y="256"/>
                    </a:lnTo>
                    <a:lnTo>
                      <a:pt x="179" y="256"/>
                    </a:lnTo>
                    <a:cubicBezTo>
                      <a:pt x="178" y="256"/>
                      <a:pt x="178" y="256"/>
                      <a:pt x="177" y="257"/>
                    </a:cubicBezTo>
                    <a:lnTo>
                      <a:pt x="177" y="257"/>
                    </a:lnTo>
                    <a:lnTo>
                      <a:pt x="172" y="252"/>
                    </a:lnTo>
                    <a:lnTo>
                      <a:pt x="165" y="252"/>
                    </a:lnTo>
                    <a:lnTo>
                      <a:pt x="159" y="238"/>
                    </a:lnTo>
                    <a:cubicBezTo>
                      <a:pt x="159" y="238"/>
                      <a:pt x="153" y="235"/>
                      <a:pt x="151" y="235"/>
                    </a:cubicBezTo>
                    <a:cubicBezTo>
                      <a:pt x="150" y="235"/>
                      <a:pt x="150" y="236"/>
                      <a:pt x="152" y="238"/>
                    </a:cubicBezTo>
                    <a:lnTo>
                      <a:pt x="146" y="232"/>
                    </a:lnTo>
                    <a:cubicBezTo>
                      <a:pt x="146" y="232"/>
                      <a:pt x="141" y="217"/>
                      <a:pt x="139" y="217"/>
                    </a:cubicBezTo>
                    <a:cubicBezTo>
                      <a:pt x="139" y="217"/>
                      <a:pt x="139" y="218"/>
                      <a:pt x="139" y="219"/>
                    </a:cubicBezTo>
                    <a:lnTo>
                      <a:pt x="132" y="199"/>
                    </a:lnTo>
                    <a:lnTo>
                      <a:pt x="132" y="186"/>
                    </a:lnTo>
                    <a:lnTo>
                      <a:pt x="132" y="170"/>
                    </a:lnTo>
                    <a:cubicBezTo>
                      <a:pt x="132" y="170"/>
                      <a:pt x="132" y="158"/>
                      <a:pt x="132" y="153"/>
                    </a:cubicBezTo>
                    <a:lnTo>
                      <a:pt x="139" y="139"/>
                    </a:lnTo>
                    <a:lnTo>
                      <a:pt x="146" y="133"/>
                    </a:lnTo>
                    <a:lnTo>
                      <a:pt x="146" y="126"/>
                    </a:lnTo>
                    <a:lnTo>
                      <a:pt x="152" y="126"/>
                    </a:lnTo>
                    <a:lnTo>
                      <a:pt x="152" y="120"/>
                    </a:lnTo>
                    <a:lnTo>
                      <a:pt x="159" y="120"/>
                    </a:lnTo>
                    <a:lnTo>
                      <a:pt x="165" y="113"/>
                    </a:lnTo>
                    <a:close/>
                    <a:moveTo>
                      <a:pt x="375" y="183"/>
                    </a:moveTo>
                    <a:cubicBezTo>
                      <a:pt x="381" y="183"/>
                      <a:pt x="386" y="186"/>
                      <a:pt x="390" y="186"/>
                    </a:cubicBezTo>
                    <a:lnTo>
                      <a:pt x="410" y="186"/>
                    </a:lnTo>
                    <a:lnTo>
                      <a:pt x="423" y="192"/>
                    </a:lnTo>
                    <a:lnTo>
                      <a:pt x="416" y="192"/>
                    </a:lnTo>
                    <a:lnTo>
                      <a:pt x="423" y="199"/>
                    </a:lnTo>
                    <a:lnTo>
                      <a:pt x="423" y="199"/>
                    </a:lnTo>
                    <a:lnTo>
                      <a:pt x="430" y="205"/>
                    </a:lnTo>
                    <a:lnTo>
                      <a:pt x="430" y="212"/>
                    </a:lnTo>
                    <a:lnTo>
                      <a:pt x="436" y="225"/>
                    </a:lnTo>
                    <a:lnTo>
                      <a:pt x="436" y="232"/>
                    </a:lnTo>
                    <a:lnTo>
                      <a:pt x="436" y="245"/>
                    </a:lnTo>
                    <a:lnTo>
                      <a:pt x="436" y="252"/>
                    </a:lnTo>
                    <a:cubicBezTo>
                      <a:pt x="434" y="255"/>
                      <a:pt x="434" y="256"/>
                      <a:pt x="433" y="256"/>
                    </a:cubicBezTo>
                    <a:cubicBezTo>
                      <a:pt x="432" y="256"/>
                      <a:pt x="436" y="245"/>
                      <a:pt x="436" y="245"/>
                    </a:cubicBezTo>
                    <a:lnTo>
                      <a:pt x="436" y="245"/>
                    </a:lnTo>
                    <a:lnTo>
                      <a:pt x="430" y="252"/>
                    </a:lnTo>
                    <a:lnTo>
                      <a:pt x="430" y="258"/>
                    </a:lnTo>
                    <a:lnTo>
                      <a:pt x="416" y="271"/>
                    </a:lnTo>
                    <a:lnTo>
                      <a:pt x="403" y="278"/>
                    </a:lnTo>
                    <a:lnTo>
                      <a:pt x="363" y="278"/>
                    </a:lnTo>
                    <a:lnTo>
                      <a:pt x="357" y="271"/>
                    </a:lnTo>
                    <a:lnTo>
                      <a:pt x="357" y="278"/>
                    </a:lnTo>
                    <a:lnTo>
                      <a:pt x="350" y="265"/>
                    </a:lnTo>
                    <a:lnTo>
                      <a:pt x="344" y="258"/>
                    </a:lnTo>
                    <a:lnTo>
                      <a:pt x="337" y="245"/>
                    </a:lnTo>
                    <a:lnTo>
                      <a:pt x="330" y="238"/>
                    </a:lnTo>
                    <a:lnTo>
                      <a:pt x="324" y="219"/>
                    </a:lnTo>
                    <a:lnTo>
                      <a:pt x="330" y="205"/>
                    </a:lnTo>
                    <a:lnTo>
                      <a:pt x="330" y="199"/>
                    </a:lnTo>
                    <a:lnTo>
                      <a:pt x="336" y="188"/>
                    </a:lnTo>
                    <a:lnTo>
                      <a:pt x="336" y="188"/>
                    </a:lnTo>
                    <a:cubicBezTo>
                      <a:pt x="336" y="188"/>
                      <a:pt x="336" y="188"/>
                      <a:pt x="337" y="189"/>
                    </a:cubicBezTo>
                    <a:lnTo>
                      <a:pt x="337" y="189"/>
                    </a:lnTo>
                    <a:lnTo>
                      <a:pt x="337" y="186"/>
                    </a:lnTo>
                    <a:lnTo>
                      <a:pt x="337" y="186"/>
                    </a:lnTo>
                    <a:lnTo>
                      <a:pt x="337" y="186"/>
                    </a:lnTo>
                    <a:cubicBezTo>
                      <a:pt x="338" y="185"/>
                      <a:pt x="339" y="184"/>
                      <a:pt x="339" y="184"/>
                    </a:cubicBezTo>
                    <a:lnTo>
                      <a:pt x="339" y="184"/>
                    </a:lnTo>
                    <a:cubicBezTo>
                      <a:pt x="339" y="184"/>
                      <a:pt x="338" y="186"/>
                      <a:pt x="337" y="189"/>
                    </a:cubicBez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lnTo>
                      <a:pt x="337" y="189"/>
                    </a:lnTo>
                    <a:lnTo>
                      <a:pt x="337" y="189"/>
                    </a:ln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cubicBezTo>
                      <a:pt x="341" y="189"/>
                      <a:pt x="348" y="186"/>
                      <a:pt x="344" y="186"/>
                    </a:cubicBezTo>
                    <a:cubicBezTo>
                      <a:pt x="339" y="186"/>
                      <a:pt x="350" y="183"/>
                      <a:pt x="355" y="183"/>
                    </a:cubicBezTo>
                    <a:cubicBezTo>
                      <a:pt x="358" y="183"/>
                      <a:pt x="359" y="183"/>
                      <a:pt x="357" y="186"/>
                    </a:cubicBezTo>
                    <a:lnTo>
                      <a:pt x="363" y="186"/>
                    </a:lnTo>
                    <a:cubicBezTo>
                      <a:pt x="368" y="183"/>
                      <a:pt x="372" y="183"/>
                      <a:pt x="375" y="183"/>
                    </a:cubicBezTo>
                    <a:close/>
                    <a:moveTo>
                      <a:pt x="414" y="275"/>
                    </a:moveTo>
                    <a:cubicBezTo>
                      <a:pt x="415" y="275"/>
                      <a:pt x="414" y="276"/>
                      <a:pt x="410" y="278"/>
                    </a:cubicBezTo>
                    <a:lnTo>
                      <a:pt x="403" y="278"/>
                    </a:lnTo>
                    <a:cubicBezTo>
                      <a:pt x="403" y="278"/>
                      <a:pt x="412" y="275"/>
                      <a:pt x="414" y="275"/>
                    </a:cubicBezTo>
                    <a:close/>
                    <a:moveTo>
                      <a:pt x="165" y="1"/>
                    </a:moveTo>
                    <a:cubicBezTo>
                      <a:pt x="106" y="7"/>
                      <a:pt x="53" y="40"/>
                      <a:pt x="27" y="100"/>
                    </a:cubicBezTo>
                    <a:cubicBezTo>
                      <a:pt x="0" y="166"/>
                      <a:pt x="0" y="232"/>
                      <a:pt x="33" y="291"/>
                    </a:cubicBezTo>
                    <a:cubicBezTo>
                      <a:pt x="60" y="340"/>
                      <a:pt x="118" y="384"/>
                      <a:pt x="175" y="384"/>
                    </a:cubicBezTo>
                    <a:cubicBezTo>
                      <a:pt x="187" y="384"/>
                      <a:pt x="200" y="382"/>
                      <a:pt x="212" y="377"/>
                    </a:cubicBezTo>
                    <a:cubicBezTo>
                      <a:pt x="225" y="373"/>
                      <a:pt x="237" y="367"/>
                      <a:pt x="248" y="359"/>
                    </a:cubicBezTo>
                    <a:lnTo>
                      <a:pt x="248" y="359"/>
                    </a:lnTo>
                    <a:cubicBezTo>
                      <a:pt x="265" y="381"/>
                      <a:pt x="289" y="399"/>
                      <a:pt x="317" y="410"/>
                    </a:cubicBezTo>
                    <a:cubicBezTo>
                      <a:pt x="339" y="420"/>
                      <a:pt x="364" y="424"/>
                      <a:pt x="388" y="424"/>
                    </a:cubicBezTo>
                    <a:cubicBezTo>
                      <a:pt x="431" y="424"/>
                      <a:pt x="475" y="411"/>
                      <a:pt x="509" y="390"/>
                    </a:cubicBezTo>
                    <a:cubicBezTo>
                      <a:pt x="568" y="344"/>
                      <a:pt x="595" y="271"/>
                      <a:pt x="581" y="199"/>
                    </a:cubicBezTo>
                    <a:cubicBezTo>
                      <a:pt x="568" y="133"/>
                      <a:pt x="522" y="80"/>
                      <a:pt x="456" y="54"/>
                    </a:cubicBezTo>
                    <a:cubicBezTo>
                      <a:pt x="434" y="47"/>
                      <a:pt x="409" y="43"/>
                      <a:pt x="384" y="43"/>
                    </a:cubicBezTo>
                    <a:cubicBezTo>
                      <a:pt x="353" y="43"/>
                      <a:pt x="322" y="48"/>
                      <a:pt x="295" y="60"/>
                    </a:cubicBezTo>
                    <a:lnTo>
                      <a:pt x="295" y="60"/>
                    </a:lnTo>
                    <a:cubicBezTo>
                      <a:pt x="285" y="42"/>
                      <a:pt x="270" y="30"/>
                      <a:pt x="251" y="20"/>
                    </a:cubicBezTo>
                    <a:cubicBezTo>
                      <a:pt x="225" y="7"/>
                      <a:pt x="198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38"/>
              <p:cNvSpPr/>
              <p:nvPr/>
            </p:nvSpPr>
            <p:spPr>
              <a:xfrm>
                <a:off x="3677825" y="2187611"/>
                <a:ext cx="23098" cy="18810"/>
              </a:xfrm>
              <a:custGeom>
                <a:rect b="b" l="l" r="r" t="t"/>
                <a:pathLst>
                  <a:path extrusionOk="0" h="544" w="668">
                    <a:moveTo>
                      <a:pt x="509" y="293"/>
                    </a:moveTo>
                    <a:cubicBezTo>
                      <a:pt x="509" y="293"/>
                      <a:pt x="509" y="293"/>
                      <a:pt x="509" y="293"/>
                    </a:cubicBezTo>
                    <a:cubicBezTo>
                      <a:pt x="509" y="293"/>
                      <a:pt x="509" y="293"/>
                      <a:pt x="509" y="293"/>
                    </a:cubicBezTo>
                    <a:close/>
                    <a:moveTo>
                      <a:pt x="463" y="141"/>
                    </a:moveTo>
                    <a:lnTo>
                      <a:pt x="476" y="148"/>
                    </a:lnTo>
                    <a:cubicBezTo>
                      <a:pt x="478" y="150"/>
                      <a:pt x="481" y="152"/>
                      <a:pt x="483" y="154"/>
                    </a:cubicBezTo>
                    <a:lnTo>
                      <a:pt x="483" y="154"/>
                    </a:lnTo>
                    <a:lnTo>
                      <a:pt x="496" y="174"/>
                    </a:lnTo>
                    <a:lnTo>
                      <a:pt x="503" y="181"/>
                    </a:lnTo>
                    <a:cubicBezTo>
                      <a:pt x="503" y="194"/>
                      <a:pt x="509" y="207"/>
                      <a:pt x="509" y="220"/>
                    </a:cubicBezTo>
                    <a:lnTo>
                      <a:pt x="509" y="234"/>
                    </a:lnTo>
                    <a:cubicBezTo>
                      <a:pt x="509" y="240"/>
                      <a:pt x="509" y="254"/>
                      <a:pt x="509" y="260"/>
                    </a:cubicBezTo>
                    <a:cubicBezTo>
                      <a:pt x="509" y="273"/>
                      <a:pt x="509" y="280"/>
                      <a:pt x="509" y="293"/>
                    </a:cubicBezTo>
                    <a:cubicBezTo>
                      <a:pt x="509" y="289"/>
                      <a:pt x="511" y="285"/>
                      <a:pt x="512" y="285"/>
                    </a:cubicBezTo>
                    <a:lnTo>
                      <a:pt x="512" y="285"/>
                    </a:lnTo>
                    <a:cubicBezTo>
                      <a:pt x="513" y="285"/>
                      <a:pt x="512" y="288"/>
                      <a:pt x="509" y="293"/>
                    </a:cubicBezTo>
                    <a:lnTo>
                      <a:pt x="503" y="313"/>
                    </a:lnTo>
                    <a:lnTo>
                      <a:pt x="503" y="320"/>
                    </a:lnTo>
                    <a:lnTo>
                      <a:pt x="496" y="326"/>
                    </a:lnTo>
                    <a:lnTo>
                      <a:pt x="496" y="333"/>
                    </a:lnTo>
                    <a:lnTo>
                      <a:pt x="489" y="339"/>
                    </a:lnTo>
                    <a:lnTo>
                      <a:pt x="483" y="346"/>
                    </a:lnTo>
                    <a:lnTo>
                      <a:pt x="476" y="346"/>
                    </a:lnTo>
                    <a:cubicBezTo>
                      <a:pt x="476" y="346"/>
                      <a:pt x="476" y="346"/>
                      <a:pt x="476" y="346"/>
                    </a:cubicBezTo>
                    <a:lnTo>
                      <a:pt x="476" y="346"/>
                    </a:lnTo>
                    <a:cubicBezTo>
                      <a:pt x="474" y="346"/>
                      <a:pt x="473" y="346"/>
                      <a:pt x="470" y="346"/>
                    </a:cubicBezTo>
                    <a:cubicBezTo>
                      <a:pt x="472" y="348"/>
                      <a:pt x="472" y="349"/>
                      <a:pt x="471" y="349"/>
                    </a:cubicBezTo>
                    <a:cubicBezTo>
                      <a:pt x="469" y="349"/>
                      <a:pt x="463" y="346"/>
                      <a:pt x="463" y="346"/>
                    </a:cubicBezTo>
                    <a:lnTo>
                      <a:pt x="463" y="346"/>
                    </a:lnTo>
                    <a:cubicBezTo>
                      <a:pt x="464" y="347"/>
                      <a:pt x="465" y="348"/>
                      <a:pt x="464" y="348"/>
                    </a:cubicBezTo>
                    <a:cubicBezTo>
                      <a:pt x="463" y="348"/>
                      <a:pt x="454" y="342"/>
                      <a:pt x="451" y="340"/>
                    </a:cubicBezTo>
                    <a:lnTo>
                      <a:pt x="451" y="340"/>
                    </a:lnTo>
                    <a:cubicBezTo>
                      <a:pt x="449" y="337"/>
                      <a:pt x="443" y="330"/>
                      <a:pt x="443" y="326"/>
                    </a:cubicBezTo>
                    <a:cubicBezTo>
                      <a:pt x="442" y="325"/>
                      <a:pt x="441" y="324"/>
                      <a:pt x="441" y="324"/>
                    </a:cubicBezTo>
                    <a:cubicBezTo>
                      <a:pt x="439" y="324"/>
                      <a:pt x="441" y="328"/>
                      <a:pt x="439" y="328"/>
                    </a:cubicBezTo>
                    <a:cubicBezTo>
                      <a:pt x="439" y="328"/>
                      <a:pt x="438" y="328"/>
                      <a:pt x="437" y="326"/>
                    </a:cubicBezTo>
                    <a:lnTo>
                      <a:pt x="430" y="313"/>
                    </a:lnTo>
                    <a:cubicBezTo>
                      <a:pt x="423" y="306"/>
                      <a:pt x="417" y="287"/>
                      <a:pt x="410" y="267"/>
                    </a:cubicBezTo>
                    <a:cubicBezTo>
                      <a:pt x="406" y="249"/>
                      <a:pt x="404" y="237"/>
                      <a:pt x="398" y="226"/>
                    </a:cubicBezTo>
                    <a:lnTo>
                      <a:pt x="398" y="226"/>
                    </a:lnTo>
                    <a:cubicBezTo>
                      <a:pt x="399" y="219"/>
                      <a:pt x="401" y="213"/>
                      <a:pt x="404" y="207"/>
                    </a:cubicBezTo>
                    <a:cubicBezTo>
                      <a:pt x="404" y="202"/>
                      <a:pt x="407" y="190"/>
                      <a:pt x="406" y="190"/>
                    </a:cubicBezTo>
                    <a:lnTo>
                      <a:pt x="406" y="190"/>
                    </a:lnTo>
                    <a:cubicBezTo>
                      <a:pt x="406" y="190"/>
                      <a:pt x="405" y="191"/>
                      <a:pt x="404" y="194"/>
                    </a:cubicBezTo>
                    <a:lnTo>
                      <a:pt x="404" y="194"/>
                    </a:lnTo>
                    <a:cubicBezTo>
                      <a:pt x="410" y="182"/>
                      <a:pt x="415" y="176"/>
                      <a:pt x="417" y="170"/>
                    </a:cubicBezTo>
                    <a:lnTo>
                      <a:pt x="417" y="170"/>
                    </a:lnTo>
                    <a:cubicBezTo>
                      <a:pt x="419" y="169"/>
                      <a:pt x="423" y="165"/>
                      <a:pt x="423" y="161"/>
                    </a:cubicBezTo>
                    <a:lnTo>
                      <a:pt x="437" y="154"/>
                    </a:lnTo>
                    <a:cubicBezTo>
                      <a:pt x="437" y="154"/>
                      <a:pt x="456" y="148"/>
                      <a:pt x="443" y="148"/>
                    </a:cubicBezTo>
                    <a:cubicBezTo>
                      <a:pt x="448" y="148"/>
                      <a:pt x="458" y="145"/>
                      <a:pt x="460" y="145"/>
                    </a:cubicBezTo>
                    <a:cubicBezTo>
                      <a:pt x="462" y="145"/>
                      <a:pt x="461" y="146"/>
                      <a:pt x="456" y="148"/>
                    </a:cubicBezTo>
                    <a:lnTo>
                      <a:pt x="463" y="148"/>
                    </a:lnTo>
                    <a:cubicBezTo>
                      <a:pt x="470" y="141"/>
                      <a:pt x="456" y="141"/>
                      <a:pt x="463" y="141"/>
                    </a:cubicBezTo>
                    <a:close/>
                    <a:moveTo>
                      <a:pt x="219" y="214"/>
                    </a:moveTo>
                    <a:lnTo>
                      <a:pt x="225" y="220"/>
                    </a:lnTo>
                    <a:lnTo>
                      <a:pt x="239" y="220"/>
                    </a:lnTo>
                    <a:cubicBezTo>
                      <a:pt x="225" y="220"/>
                      <a:pt x="239" y="220"/>
                      <a:pt x="239" y="227"/>
                    </a:cubicBezTo>
                    <a:lnTo>
                      <a:pt x="245" y="227"/>
                    </a:lnTo>
                    <a:cubicBezTo>
                      <a:pt x="252" y="230"/>
                      <a:pt x="252" y="230"/>
                      <a:pt x="251" y="230"/>
                    </a:cubicBezTo>
                    <a:cubicBezTo>
                      <a:pt x="250" y="230"/>
                      <a:pt x="248" y="230"/>
                      <a:pt x="252" y="234"/>
                    </a:cubicBezTo>
                    <a:cubicBezTo>
                      <a:pt x="255" y="237"/>
                      <a:pt x="259" y="243"/>
                      <a:pt x="263" y="248"/>
                    </a:cubicBezTo>
                    <a:lnTo>
                      <a:pt x="263" y="248"/>
                    </a:lnTo>
                    <a:cubicBezTo>
                      <a:pt x="263" y="254"/>
                      <a:pt x="264" y="261"/>
                      <a:pt x="265" y="267"/>
                    </a:cubicBezTo>
                    <a:cubicBezTo>
                      <a:pt x="265" y="306"/>
                      <a:pt x="278" y="346"/>
                      <a:pt x="291" y="386"/>
                    </a:cubicBezTo>
                    <a:lnTo>
                      <a:pt x="298" y="405"/>
                    </a:lnTo>
                    <a:lnTo>
                      <a:pt x="278" y="405"/>
                    </a:lnTo>
                    <a:cubicBezTo>
                      <a:pt x="283" y="408"/>
                      <a:pt x="283" y="408"/>
                      <a:pt x="282" y="408"/>
                    </a:cubicBezTo>
                    <a:cubicBezTo>
                      <a:pt x="280" y="408"/>
                      <a:pt x="272" y="405"/>
                      <a:pt x="272" y="405"/>
                    </a:cubicBezTo>
                    <a:lnTo>
                      <a:pt x="258" y="399"/>
                    </a:lnTo>
                    <a:cubicBezTo>
                      <a:pt x="256" y="399"/>
                      <a:pt x="254" y="399"/>
                      <a:pt x="252" y="399"/>
                    </a:cubicBezTo>
                    <a:lnTo>
                      <a:pt x="252" y="399"/>
                    </a:lnTo>
                    <a:cubicBezTo>
                      <a:pt x="252" y="399"/>
                      <a:pt x="252" y="399"/>
                      <a:pt x="252" y="399"/>
                    </a:cubicBezTo>
                    <a:cubicBezTo>
                      <a:pt x="225" y="386"/>
                      <a:pt x="206" y="366"/>
                      <a:pt x="192" y="353"/>
                    </a:cubicBezTo>
                    <a:cubicBezTo>
                      <a:pt x="186" y="339"/>
                      <a:pt x="186" y="333"/>
                      <a:pt x="179" y="326"/>
                    </a:cubicBezTo>
                    <a:lnTo>
                      <a:pt x="179" y="313"/>
                    </a:lnTo>
                    <a:lnTo>
                      <a:pt x="173" y="293"/>
                    </a:lnTo>
                    <a:lnTo>
                      <a:pt x="173" y="287"/>
                    </a:lnTo>
                    <a:lnTo>
                      <a:pt x="173" y="273"/>
                    </a:lnTo>
                    <a:lnTo>
                      <a:pt x="173" y="269"/>
                    </a:lnTo>
                    <a:cubicBezTo>
                      <a:pt x="173" y="269"/>
                      <a:pt x="173" y="260"/>
                      <a:pt x="173" y="260"/>
                    </a:cubicBezTo>
                    <a:lnTo>
                      <a:pt x="173" y="247"/>
                    </a:lnTo>
                    <a:lnTo>
                      <a:pt x="179" y="240"/>
                    </a:lnTo>
                    <a:lnTo>
                      <a:pt x="186" y="227"/>
                    </a:lnTo>
                    <a:cubicBezTo>
                      <a:pt x="192" y="220"/>
                      <a:pt x="199" y="220"/>
                      <a:pt x="206" y="214"/>
                    </a:cubicBezTo>
                    <a:close/>
                    <a:moveTo>
                      <a:pt x="463" y="1"/>
                    </a:moveTo>
                    <a:cubicBezTo>
                      <a:pt x="418" y="1"/>
                      <a:pt x="372" y="18"/>
                      <a:pt x="338" y="49"/>
                    </a:cubicBezTo>
                    <a:cubicBezTo>
                      <a:pt x="316" y="66"/>
                      <a:pt x="299" y="87"/>
                      <a:pt x="287" y="110"/>
                    </a:cubicBezTo>
                    <a:lnTo>
                      <a:pt x="287" y="110"/>
                    </a:lnTo>
                    <a:cubicBezTo>
                      <a:pt x="270" y="102"/>
                      <a:pt x="251" y="97"/>
                      <a:pt x="232" y="95"/>
                    </a:cubicBezTo>
                    <a:cubicBezTo>
                      <a:pt x="226" y="94"/>
                      <a:pt x="221" y="94"/>
                      <a:pt x="215" y="94"/>
                    </a:cubicBezTo>
                    <a:cubicBezTo>
                      <a:pt x="154" y="94"/>
                      <a:pt x="91" y="127"/>
                      <a:pt x="67" y="187"/>
                    </a:cubicBezTo>
                    <a:cubicBezTo>
                      <a:pt x="1" y="320"/>
                      <a:pt x="87" y="478"/>
                      <a:pt x="225" y="531"/>
                    </a:cubicBezTo>
                    <a:cubicBezTo>
                      <a:pt x="247" y="539"/>
                      <a:pt x="271" y="543"/>
                      <a:pt x="296" y="543"/>
                    </a:cubicBezTo>
                    <a:cubicBezTo>
                      <a:pt x="347" y="543"/>
                      <a:pt x="397" y="524"/>
                      <a:pt x="421" y="479"/>
                    </a:cubicBezTo>
                    <a:lnTo>
                      <a:pt x="421" y="479"/>
                    </a:lnTo>
                    <a:cubicBezTo>
                      <a:pt x="436" y="483"/>
                      <a:pt x="452" y="485"/>
                      <a:pt x="467" y="485"/>
                    </a:cubicBezTo>
                    <a:cubicBezTo>
                      <a:pt x="508" y="485"/>
                      <a:pt x="550" y="471"/>
                      <a:pt x="582" y="445"/>
                    </a:cubicBezTo>
                    <a:cubicBezTo>
                      <a:pt x="648" y="392"/>
                      <a:pt x="668" y="300"/>
                      <a:pt x="655" y="220"/>
                    </a:cubicBezTo>
                    <a:cubicBezTo>
                      <a:pt x="648" y="148"/>
                      <a:pt x="622" y="75"/>
                      <a:pt x="556" y="29"/>
                    </a:cubicBezTo>
                    <a:cubicBezTo>
                      <a:pt x="528" y="10"/>
                      <a:pt x="496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38"/>
              <p:cNvSpPr/>
              <p:nvPr/>
            </p:nvSpPr>
            <p:spPr>
              <a:xfrm>
                <a:off x="3689374" y="2214201"/>
                <a:ext cx="24343" cy="19502"/>
              </a:xfrm>
              <a:custGeom>
                <a:rect b="b" l="l" r="r" t="t"/>
                <a:pathLst>
                  <a:path extrusionOk="0" h="564" w="704">
                    <a:moveTo>
                      <a:pt x="131" y="270"/>
                    </a:moveTo>
                    <a:cubicBezTo>
                      <a:pt x="130" y="271"/>
                      <a:pt x="130" y="272"/>
                      <a:pt x="129" y="272"/>
                    </a:cubicBezTo>
                    <a:cubicBezTo>
                      <a:pt x="129" y="272"/>
                      <a:pt x="129" y="271"/>
                      <a:pt x="129" y="270"/>
                    </a:cubicBezTo>
                    <a:close/>
                    <a:moveTo>
                      <a:pt x="420" y="132"/>
                    </a:moveTo>
                    <a:cubicBezTo>
                      <a:pt x="433" y="132"/>
                      <a:pt x="446" y="138"/>
                      <a:pt x="459" y="145"/>
                    </a:cubicBezTo>
                    <a:cubicBezTo>
                      <a:pt x="492" y="158"/>
                      <a:pt x="525" y="178"/>
                      <a:pt x="552" y="204"/>
                    </a:cubicBezTo>
                    <a:cubicBezTo>
                      <a:pt x="558" y="211"/>
                      <a:pt x="565" y="224"/>
                      <a:pt x="571" y="237"/>
                    </a:cubicBezTo>
                    <a:cubicBezTo>
                      <a:pt x="571" y="244"/>
                      <a:pt x="571" y="250"/>
                      <a:pt x="571" y="257"/>
                    </a:cubicBezTo>
                    <a:cubicBezTo>
                      <a:pt x="571" y="257"/>
                      <a:pt x="567" y="272"/>
                      <a:pt x="569" y="272"/>
                    </a:cubicBezTo>
                    <a:cubicBezTo>
                      <a:pt x="570" y="272"/>
                      <a:pt x="571" y="271"/>
                      <a:pt x="571" y="270"/>
                    </a:cubicBezTo>
                    <a:lnTo>
                      <a:pt x="571" y="277"/>
                    </a:lnTo>
                    <a:lnTo>
                      <a:pt x="565" y="277"/>
                    </a:lnTo>
                    <a:cubicBezTo>
                      <a:pt x="560" y="279"/>
                      <a:pt x="556" y="280"/>
                      <a:pt x="552" y="280"/>
                    </a:cubicBezTo>
                    <a:cubicBezTo>
                      <a:pt x="543" y="280"/>
                      <a:pt x="534" y="277"/>
                      <a:pt x="525" y="277"/>
                    </a:cubicBezTo>
                    <a:cubicBezTo>
                      <a:pt x="492" y="270"/>
                      <a:pt x="459" y="257"/>
                      <a:pt x="433" y="237"/>
                    </a:cubicBezTo>
                    <a:cubicBezTo>
                      <a:pt x="413" y="231"/>
                      <a:pt x="406" y="217"/>
                      <a:pt x="387" y="204"/>
                    </a:cubicBezTo>
                    <a:lnTo>
                      <a:pt x="373" y="184"/>
                    </a:lnTo>
                    <a:lnTo>
                      <a:pt x="368" y="179"/>
                    </a:lnTo>
                    <a:lnTo>
                      <a:pt x="368" y="179"/>
                    </a:lnTo>
                    <a:cubicBezTo>
                      <a:pt x="369" y="172"/>
                      <a:pt x="366" y="166"/>
                      <a:pt x="363" y="160"/>
                    </a:cubicBezTo>
                    <a:lnTo>
                      <a:pt x="363" y="160"/>
                    </a:lnTo>
                    <a:cubicBezTo>
                      <a:pt x="363" y="157"/>
                      <a:pt x="364" y="151"/>
                      <a:pt x="360" y="151"/>
                    </a:cubicBezTo>
                    <a:cubicBezTo>
                      <a:pt x="373" y="145"/>
                      <a:pt x="380" y="138"/>
                      <a:pt x="387" y="138"/>
                    </a:cubicBezTo>
                    <a:cubicBezTo>
                      <a:pt x="406" y="132"/>
                      <a:pt x="406" y="132"/>
                      <a:pt x="420" y="132"/>
                    </a:cubicBezTo>
                    <a:close/>
                    <a:moveTo>
                      <a:pt x="169" y="264"/>
                    </a:moveTo>
                    <a:cubicBezTo>
                      <a:pt x="202" y="270"/>
                      <a:pt x="228" y="283"/>
                      <a:pt x="255" y="297"/>
                    </a:cubicBezTo>
                    <a:cubicBezTo>
                      <a:pt x="261" y="300"/>
                      <a:pt x="269" y="302"/>
                      <a:pt x="276" y="302"/>
                    </a:cubicBezTo>
                    <a:cubicBezTo>
                      <a:pt x="277" y="302"/>
                      <a:pt x="279" y="302"/>
                      <a:pt x="281" y="301"/>
                    </a:cubicBezTo>
                    <a:lnTo>
                      <a:pt x="281" y="301"/>
                    </a:lnTo>
                    <a:cubicBezTo>
                      <a:pt x="285" y="308"/>
                      <a:pt x="290" y="314"/>
                      <a:pt x="294" y="323"/>
                    </a:cubicBezTo>
                    <a:lnTo>
                      <a:pt x="307" y="343"/>
                    </a:lnTo>
                    <a:cubicBezTo>
                      <a:pt x="307" y="343"/>
                      <a:pt x="311" y="351"/>
                      <a:pt x="314" y="356"/>
                    </a:cubicBezTo>
                    <a:lnTo>
                      <a:pt x="314" y="356"/>
                    </a:lnTo>
                    <a:lnTo>
                      <a:pt x="321" y="376"/>
                    </a:lnTo>
                    <a:lnTo>
                      <a:pt x="321" y="383"/>
                    </a:lnTo>
                    <a:cubicBezTo>
                      <a:pt x="322" y="382"/>
                      <a:pt x="322" y="381"/>
                      <a:pt x="323" y="381"/>
                    </a:cubicBezTo>
                    <a:lnTo>
                      <a:pt x="323" y="381"/>
                    </a:lnTo>
                    <a:cubicBezTo>
                      <a:pt x="325" y="381"/>
                      <a:pt x="321" y="396"/>
                      <a:pt x="321" y="396"/>
                    </a:cubicBezTo>
                    <a:cubicBezTo>
                      <a:pt x="321" y="395"/>
                      <a:pt x="320" y="394"/>
                      <a:pt x="320" y="394"/>
                    </a:cubicBezTo>
                    <a:cubicBezTo>
                      <a:pt x="319" y="394"/>
                      <a:pt x="316" y="404"/>
                      <a:pt x="314" y="404"/>
                    </a:cubicBezTo>
                    <a:cubicBezTo>
                      <a:pt x="314" y="404"/>
                      <a:pt x="314" y="403"/>
                      <a:pt x="314" y="402"/>
                    </a:cubicBezTo>
                    <a:cubicBezTo>
                      <a:pt x="307" y="409"/>
                      <a:pt x="301" y="416"/>
                      <a:pt x="288" y="422"/>
                    </a:cubicBezTo>
                    <a:lnTo>
                      <a:pt x="261" y="422"/>
                    </a:lnTo>
                    <a:cubicBezTo>
                      <a:pt x="228" y="422"/>
                      <a:pt x="202" y="396"/>
                      <a:pt x="182" y="369"/>
                    </a:cubicBezTo>
                    <a:cubicBezTo>
                      <a:pt x="169" y="356"/>
                      <a:pt x="162" y="343"/>
                      <a:pt x="155" y="323"/>
                    </a:cubicBezTo>
                    <a:lnTo>
                      <a:pt x="139" y="269"/>
                    </a:lnTo>
                    <a:lnTo>
                      <a:pt x="139" y="269"/>
                    </a:lnTo>
                    <a:cubicBezTo>
                      <a:pt x="151" y="264"/>
                      <a:pt x="163" y="264"/>
                      <a:pt x="169" y="264"/>
                    </a:cubicBezTo>
                    <a:close/>
                    <a:moveTo>
                      <a:pt x="408" y="0"/>
                    </a:moveTo>
                    <a:cubicBezTo>
                      <a:pt x="379" y="0"/>
                      <a:pt x="350" y="6"/>
                      <a:pt x="321" y="19"/>
                    </a:cubicBezTo>
                    <a:cubicBezTo>
                      <a:pt x="266" y="44"/>
                      <a:pt x="233" y="96"/>
                      <a:pt x="229" y="150"/>
                    </a:cubicBezTo>
                    <a:lnTo>
                      <a:pt x="229" y="150"/>
                    </a:lnTo>
                    <a:cubicBezTo>
                      <a:pt x="208" y="142"/>
                      <a:pt x="183" y="138"/>
                      <a:pt x="159" y="138"/>
                    </a:cubicBezTo>
                    <a:cubicBezTo>
                      <a:pt x="79" y="138"/>
                      <a:pt x="0" y="183"/>
                      <a:pt x="10" y="270"/>
                    </a:cubicBezTo>
                    <a:cubicBezTo>
                      <a:pt x="22" y="404"/>
                      <a:pt x="121" y="563"/>
                      <a:pt x="266" y="563"/>
                    </a:cubicBezTo>
                    <a:cubicBezTo>
                      <a:pt x="285" y="563"/>
                      <a:pt x="306" y="560"/>
                      <a:pt x="327" y="554"/>
                    </a:cubicBezTo>
                    <a:cubicBezTo>
                      <a:pt x="398" y="535"/>
                      <a:pt x="457" y="465"/>
                      <a:pt x="459" y="382"/>
                    </a:cubicBezTo>
                    <a:lnTo>
                      <a:pt x="459" y="382"/>
                    </a:lnTo>
                    <a:cubicBezTo>
                      <a:pt x="489" y="395"/>
                      <a:pt x="521" y="403"/>
                      <a:pt x="551" y="403"/>
                    </a:cubicBezTo>
                    <a:cubicBezTo>
                      <a:pt x="555" y="403"/>
                      <a:pt x="560" y="403"/>
                      <a:pt x="565" y="402"/>
                    </a:cubicBezTo>
                    <a:cubicBezTo>
                      <a:pt x="651" y="396"/>
                      <a:pt x="704" y="323"/>
                      <a:pt x="697" y="244"/>
                    </a:cubicBezTo>
                    <a:cubicBezTo>
                      <a:pt x="697" y="158"/>
                      <a:pt x="631" y="99"/>
                      <a:pt x="565" y="52"/>
                    </a:cubicBezTo>
                    <a:cubicBezTo>
                      <a:pt x="517" y="22"/>
                      <a:pt x="463" y="0"/>
                      <a:pt x="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38"/>
              <p:cNvSpPr/>
              <p:nvPr/>
            </p:nvSpPr>
            <p:spPr>
              <a:xfrm>
                <a:off x="3707735" y="2232009"/>
                <a:ext cx="21265" cy="19087"/>
              </a:xfrm>
              <a:custGeom>
                <a:rect b="b" l="l" r="r" t="t"/>
                <a:pathLst>
                  <a:path extrusionOk="0" h="552" w="615">
                    <a:moveTo>
                      <a:pt x="305" y="125"/>
                    </a:moveTo>
                    <a:cubicBezTo>
                      <a:pt x="331" y="125"/>
                      <a:pt x="357" y="132"/>
                      <a:pt x="384" y="138"/>
                    </a:cubicBezTo>
                    <a:cubicBezTo>
                      <a:pt x="410" y="145"/>
                      <a:pt x="430" y="151"/>
                      <a:pt x="456" y="171"/>
                    </a:cubicBezTo>
                    <a:cubicBezTo>
                      <a:pt x="476" y="184"/>
                      <a:pt x="489" y="198"/>
                      <a:pt x="496" y="224"/>
                    </a:cubicBezTo>
                    <a:cubicBezTo>
                      <a:pt x="496" y="228"/>
                      <a:pt x="496" y="229"/>
                      <a:pt x="496" y="229"/>
                    </a:cubicBezTo>
                    <a:cubicBezTo>
                      <a:pt x="496" y="229"/>
                      <a:pt x="496" y="230"/>
                      <a:pt x="496" y="231"/>
                    </a:cubicBezTo>
                    <a:lnTo>
                      <a:pt x="496" y="244"/>
                    </a:lnTo>
                    <a:cubicBezTo>
                      <a:pt x="494" y="251"/>
                      <a:pt x="493" y="253"/>
                      <a:pt x="493" y="253"/>
                    </a:cubicBezTo>
                    <a:cubicBezTo>
                      <a:pt x="493" y="253"/>
                      <a:pt x="493" y="249"/>
                      <a:pt x="492" y="249"/>
                    </a:cubicBezTo>
                    <a:cubicBezTo>
                      <a:pt x="491" y="249"/>
                      <a:pt x="490" y="249"/>
                      <a:pt x="489" y="250"/>
                    </a:cubicBezTo>
                    <a:lnTo>
                      <a:pt x="483" y="264"/>
                    </a:lnTo>
                    <a:cubicBezTo>
                      <a:pt x="474" y="268"/>
                      <a:pt x="458" y="273"/>
                      <a:pt x="440" y="273"/>
                    </a:cubicBezTo>
                    <a:cubicBezTo>
                      <a:pt x="432" y="273"/>
                      <a:pt x="425" y="272"/>
                      <a:pt x="417" y="270"/>
                    </a:cubicBezTo>
                    <a:cubicBezTo>
                      <a:pt x="410" y="270"/>
                      <a:pt x="401" y="268"/>
                      <a:pt x="392" y="265"/>
                    </a:cubicBezTo>
                    <a:lnTo>
                      <a:pt x="392" y="265"/>
                    </a:lnTo>
                    <a:cubicBezTo>
                      <a:pt x="372" y="240"/>
                      <a:pt x="347" y="217"/>
                      <a:pt x="324" y="191"/>
                    </a:cubicBezTo>
                    <a:cubicBezTo>
                      <a:pt x="318" y="178"/>
                      <a:pt x="311" y="171"/>
                      <a:pt x="305" y="158"/>
                    </a:cubicBezTo>
                    <a:cubicBezTo>
                      <a:pt x="301" y="151"/>
                      <a:pt x="301" y="151"/>
                      <a:pt x="301" y="151"/>
                    </a:cubicBezTo>
                    <a:cubicBezTo>
                      <a:pt x="301" y="151"/>
                      <a:pt x="301" y="151"/>
                      <a:pt x="298" y="145"/>
                    </a:cubicBezTo>
                    <a:cubicBezTo>
                      <a:pt x="298" y="145"/>
                      <a:pt x="302" y="134"/>
                      <a:pt x="301" y="134"/>
                    </a:cubicBezTo>
                    <a:lnTo>
                      <a:pt x="301" y="134"/>
                    </a:lnTo>
                    <a:cubicBezTo>
                      <a:pt x="300" y="134"/>
                      <a:pt x="300" y="135"/>
                      <a:pt x="298" y="138"/>
                    </a:cubicBezTo>
                    <a:cubicBezTo>
                      <a:pt x="298" y="138"/>
                      <a:pt x="302" y="127"/>
                      <a:pt x="304" y="127"/>
                    </a:cubicBezTo>
                    <a:cubicBezTo>
                      <a:pt x="304" y="127"/>
                      <a:pt x="305" y="128"/>
                      <a:pt x="305" y="132"/>
                    </a:cubicBezTo>
                    <a:lnTo>
                      <a:pt x="305" y="125"/>
                    </a:lnTo>
                    <a:close/>
                    <a:moveTo>
                      <a:pt x="173" y="356"/>
                    </a:moveTo>
                    <a:lnTo>
                      <a:pt x="199" y="363"/>
                    </a:lnTo>
                    <a:cubicBezTo>
                      <a:pt x="206" y="369"/>
                      <a:pt x="206" y="369"/>
                      <a:pt x="212" y="369"/>
                    </a:cubicBezTo>
                    <a:cubicBezTo>
                      <a:pt x="239" y="383"/>
                      <a:pt x="252" y="389"/>
                      <a:pt x="278" y="396"/>
                    </a:cubicBezTo>
                    <a:cubicBezTo>
                      <a:pt x="279" y="396"/>
                      <a:pt x="280" y="396"/>
                      <a:pt x="281" y="396"/>
                    </a:cubicBezTo>
                    <a:lnTo>
                      <a:pt x="281" y="396"/>
                    </a:lnTo>
                    <a:cubicBezTo>
                      <a:pt x="280" y="397"/>
                      <a:pt x="279" y="398"/>
                      <a:pt x="279" y="400"/>
                    </a:cubicBezTo>
                    <a:lnTo>
                      <a:pt x="279" y="400"/>
                    </a:lnTo>
                    <a:cubicBezTo>
                      <a:pt x="276" y="401"/>
                      <a:pt x="269" y="405"/>
                      <a:pt x="265" y="409"/>
                    </a:cubicBezTo>
                    <a:cubicBezTo>
                      <a:pt x="256" y="414"/>
                      <a:pt x="236" y="418"/>
                      <a:pt x="219" y="418"/>
                    </a:cubicBezTo>
                    <a:cubicBezTo>
                      <a:pt x="212" y="418"/>
                      <a:pt x="205" y="417"/>
                      <a:pt x="199" y="416"/>
                    </a:cubicBezTo>
                    <a:lnTo>
                      <a:pt x="173" y="409"/>
                    </a:lnTo>
                    <a:cubicBezTo>
                      <a:pt x="178" y="409"/>
                      <a:pt x="166" y="400"/>
                      <a:pt x="165" y="400"/>
                    </a:cubicBezTo>
                    <a:lnTo>
                      <a:pt x="165" y="400"/>
                    </a:lnTo>
                    <a:cubicBezTo>
                      <a:pt x="164" y="400"/>
                      <a:pt x="165" y="401"/>
                      <a:pt x="166" y="402"/>
                    </a:cubicBezTo>
                    <a:cubicBezTo>
                      <a:pt x="166" y="402"/>
                      <a:pt x="162" y="398"/>
                      <a:pt x="159" y="396"/>
                    </a:cubicBezTo>
                    <a:lnTo>
                      <a:pt x="159" y="396"/>
                    </a:lnTo>
                    <a:lnTo>
                      <a:pt x="146" y="376"/>
                    </a:lnTo>
                    <a:cubicBezTo>
                      <a:pt x="146" y="375"/>
                      <a:pt x="146" y="375"/>
                      <a:pt x="147" y="375"/>
                    </a:cubicBezTo>
                    <a:cubicBezTo>
                      <a:pt x="147" y="375"/>
                      <a:pt x="149" y="378"/>
                      <a:pt x="149" y="378"/>
                    </a:cubicBezTo>
                    <a:cubicBezTo>
                      <a:pt x="149" y="378"/>
                      <a:pt x="148" y="376"/>
                      <a:pt x="146" y="369"/>
                    </a:cubicBezTo>
                    <a:cubicBezTo>
                      <a:pt x="146" y="365"/>
                      <a:pt x="143" y="361"/>
                      <a:pt x="141" y="356"/>
                    </a:cubicBezTo>
                    <a:close/>
                    <a:moveTo>
                      <a:pt x="313" y="1"/>
                    </a:moveTo>
                    <a:cubicBezTo>
                      <a:pt x="263" y="1"/>
                      <a:pt x="215" y="18"/>
                      <a:pt x="186" y="72"/>
                    </a:cubicBezTo>
                    <a:cubicBezTo>
                      <a:pt x="158" y="122"/>
                      <a:pt x="167" y="180"/>
                      <a:pt x="194" y="229"/>
                    </a:cubicBezTo>
                    <a:lnTo>
                      <a:pt x="194" y="229"/>
                    </a:lnTo>
                    <a:cubicBezTo>
                      <a:pt x="175" y="226"/>
                      <a:pt x="156" y="224"/>
                      <a:pt x="140" y="224"/>
                    </a:cubicBezTo>
                    <a:cubicBezTo>
                      <a:pt x="113" y="224"/>
                      <a:pt x="73" y="224"/>
                      <a:pt x="47" y="244"/>
                    </a:cubicBezTo>
                    <a:cubicBezTo>
                      <a:pt x="1" y="270"/>
                      <a:pt x="1" y="317"/>
                      <a:pt x="7" y="363"/>
                    </a:cubicBezTo>
                    <a:cubicBezTo>
                      <a:pt x="21" y="422"/>
                      <a:pt x="47" y="488"/>
                      <a:pt x="107" y="521"/>
                    </a:cubicBezTo>
                    <a:cubicBezTo>
                      <a:pt x="138" y="542"/>
                      <a:pt x="176" y="552"/>
                      <a:pt x="215" y="552"/>
                    </a:cubicBezTo>
                    <a:cubicBezTo>
                      <a:pt x="250" y="552"/>
                      <a:pt x="286" y="544"/>
                      <a:pt x="318" y="528"/>
                    </a:cubicBezTo>
                    <a:cubicBezTo>
                      <a:pt x="375" y="505"/>
                      <a:pt x="423" y="446"/>
                      <a:pt x="430" y="384"/>
                    </a:cubicBezTo>
                    <a:lnTo>
                      <a:pt x="430" y="384"/>
                    </a:lnTo>
                    <a:cubicBezTo>
                      <a:pt x="441" y="386"/>
                      <a:pt x="453" y="387"/>
                      <a:pt x="464" y="387"/>
                    </a:cubicBezTo>
                    <a:cubicBezTo>
                      <a:pt x="477" y="387"/>
                      <a:pt x="490" y="385"/>
                      <a:pt x="503" y="383"/>
                    </a:cubicBezTo>
                    <a:cubicBezTo>
                      <a:pt x="569" y="363"/>
                      <a:pt x="608" y="303"/>
                      <a:pt x="615" y="237"/>
                    </a:cubicBezTo>
                    <a:cubicBezTo>
                      <a:pt x="615" y="178"/>
                      <a:pt x="589" y="118"/>
                      <a:pt x="542" y="79"/>
                    </a:cubicBezTo>
                    <a:cubicBezTo>
                      <a:pt x="489" y="39"/>
                      <a:pt x="430" y="19"/>
                      <a:pt x="364" y="6"/>
                    </a:cubicBezTo>
                    <a:cubicBezTo>
                      <a:pt x="347" y="3"/>
                      <a:pt x="330" y="1"/>
                      <a:pt x="3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38"/>
              <p:cNvSpPr/>
              <p:nvPr/>
            </p:nvSpPr>
            <p:spPr>
              <a:xfrm>
                <a:off x="3728516" y="2244215"/>
                <a:ext cx="19433" cy="20885"/>
              </a:xfrm>
              <a:custGeom>
                <a:rect b="b" l="l" r="r" t="t"/>
                <a:pathLst>
                  <a:path extrusionOk="0" h="604" w="562">
                    <a:moveTo>
                      <a:pt x="285" y="129"/>
                    </a:moveTo>
                    <a:cubicBezTo>
                      <a:pt x="318" y="129"/>
                      <a:pt x="344" y="129"/>
                      <a:pt x="370" y="142"/>
                    </a:cubicBezTo>
                    <a:cubicBezTo>
                      <a:pt x="384" y="148"/>
                      <a:pt x="397" y="155"/>
                      <a:pt x="410" y="162"/>
                    </a:cubicBezTo>
                    <a:cubicBezTo>
                      <a:pt x="417" y="168"/>
                      <a:pt x="423" y="181"/>
                      <a:pt x="430" y="188"/>
                    </a:cubicBezTo>
                    <a:cubicBezTo>
                      <a:pt x="443" y="208"/>
                      <a:pt x="443" y="221"/>
                      <a:pt x="437" y="241"/>
                    </a:cubicBezTo>
                    <a:lnTo>
                      <a:pt x="430" y="254"/>
                    </a:lnTo>
                    <a:lnTo>
                      <a:pt x="423" y="261"/>
                    </a:lnTo>
                    <a:cubicBezTo>
                      <a:pt x="417" y="264"/>
                      <a:pt x="411" y="265"/>
                      <a:pt x="405" y="266"/>
                    </a:cubicBezTo>
                    <a:lnTo>
                      <a:pt x="405" y="266"/>
                    </a:lnTo>
                    <a:cubicBezTo>
                      <a:pt x="402" y="264"/>
                      <a:pt x="399" y="263"/>
                      <a:pt x="397" y="261"/>
                    </a:cubicBezTo>
                    <a:cubicBezTo>
                      <a:pt x="370" y="241"/>
                      <a:pt x="344" y="214"/>
                      <a:pt x="318" y="188"/>
                    </a:cubicBezTo>
                    <a:cubicBezTo>
                      <a:pt x="312" y="182"/>
                      <a:pt x="270" y="146"/>
                      <a:pt x="265" y="133"/>
                    </a:cubicBezTo>
                    <a:lnTo>
                      <a:pt x="265" y="133"/>
                    </a:lnTo>
                    <a:lnTo>
                      <a:pt x="265" y="132"/>
                    </a:lnTo>
                    <a:lnTo>
                      <a:pt x="265" y="132"/>
                    </a:lnTo>
                    <a:cubicBezTo>
                      <a:pt x="265" y="132"/>
                      <a:pt x="265" y="132"/>
                      <a:pt x="265" y="132"/>
                    </a:cubicBezTo>
                    <a:cubicBezTo>
                      <a:pt x="269" y="132"/>
                      <a:pt x="276" y="129"/>
                      <a:pt x="271" y="129"/>
                    </a:cubicBezTo>
                    <a:close/>
                    <a:moveTo>
                      <a:pt x="283" y="330"/>
                    </a:moveTo>
                    <a:lnTo>
                      <a:pt x="283" y="330"/>
                    </a:lnTo>
                    <a:cubicBezTo>
                      <a:pt x="288" y="333"/>
                      <a:pt x="293" y="337"/>
                      <a:pt x="298" y="340"/>
                    </a:cubicBezTo>
                    <a:cubicBezTo>
                      <a:pt x="324" y="366"/>
                      <a:pt x="357" y="386"/>
                      <a:pt x="384" y="413"/>
                    </a:cubicBezTo>
                    <a:cubicBezTo>
                      <a:pt x="397" y="419"/>
                      <a:pt x="404" y="419"/>
                      <a:pt x="410" y="432"/>
                    </a:cubicBezTo>
                    <a:lnTo>
                      <a:pt x="397" y="446"/>
                    </a:lnTo>
                    <a:cubicBezTo>
                      <a:pt x="384" y="452"/>
                      <a:pt x="370" y="459"/>
                      <a:pt x="357" y="465"/>
                    </a:cubicBezTo>
                    <a:cubicBezTo>
                      <a:pt x="339" y="470"/>
                      <a:pt x="323" y="475"/>
                      <a:pt x="304" y="475"/>
                    </a:cubicBezTo>
                    <a:cubicBezTo>
                      <a:pt x="296" y="475"/>
                      <a:pt x="288" y="474"/>
                      <a:pt x="278" y="472"/>
                    </a:cubicBezTo>
                    <a:cubicBezTo>
                      <a:pt x="225" y="472"/>
                      <a:pt x="172" y="439"/>
                      <a:pt x="146" y="393"/>
                    </a:cubicBezTo>
                    <a:lnTo>
                      <a:pt x="133" y="373"/>
                    </a:lnTo>
                    <a:cubicBezTo>
                      <a:pt x="131" y="374"/>
                      <a:pt x="131" y="375"/>
                      <a:pt x="130" y="375"/>
                    </a:cubicBezTo>
                    <a:cubicBezTo>
                      <a:pt x="129" y="375"/>
                      <a:pt x="131" y="371"/>
                      <a:pt x="132" y="371"/>
                    </a:cubicBezTo>
                    <a:cubicBezTo>
                      <a:pt x="132" y="371"/>
                      <a:pt x="133" y="371"/>
                      <a:pt x="133" y="373"/>
                    </a:cubicBezTo>
                    <a:lnTo>
                      <a:pt x="133" y="366"/>
                    </a:lnTo>
                    <a:lnTo>
                      <a:pt x="159" y="366"/>
                    </a:lnTo>
                    <a:cubicBezTo>
                      <a:pt x="166" y="366"/>
                      <a:pt x="179" y="373"/>
                      <a:pt x="186" y="373"/>
                    </a:cubicBezTo>
                    <a:lnTo>
                      <a:pt x="252" y="373"/>
                    </a:lnTo>
                    <a:cubicBezTo>
                      <a:pt x="271" y="368"/>
                      <a:pt x="283" y="350"/>
                      <a:pt x="283" y="330"/>
                    </a:cubicBezTo>
                    <a:close/>
                    <a:moveTo>
                      <a:pt x="289" y="0"/>
                    </a:moveTo>
                    <a:cubicBezTo>
                      <a:pt x="276" y="0"/>
                      <a:pt x="264" y="1"/>
                      <a:pt x="252" y="3"/>
                    </a:cubicBezTo>
                    <a:cubicBezTo>
                      <a:pt x="166" y="23"/>
                      <a:pt x="113" y="102"/>
                      <a:pt x="146" y="181"/>
                    </a:cubicBezTo>
                    <a:cubicBezTo>
                      <a:pt x="162" y="208"/>
                      <a:pt x="182" y="230"/>
                      <a:pt x="203" y="252"/>
                    </a:cubicBezTo>
                    <a:lnTo>
                      <a:pt x="203" y="252"/>
                    </a:lnTo>
                    <a:cubicBezTo>
                      <a:pt x="188" y="247"/>
                      <a:pt x="172" y="245"/>
                      <a:pt x="155" y="245"/>
                    </a:cubicBezTo>
                    <a:cubicBezTo>
                      <a:pt x="125" y="245"/>
                      <a:pt x="94" y="252"/>
                      <a:pt x="67" y="267"/>
                    </a:cubicBezTo>
                    <a:cubicBezTo>
                      <a:pt x="40" y="287"/>
                      <a:pt x="14" y="320"/>
                      <a:pt x="7" y="353"/>
                    </a:cubicBezTo>
                    <a:cubicBezTo>
                      <a:pt x="1" y="399"/>
                      <a:pt x="21" y="439"/>
                      <a:pt x="47" y="472"/>
                    </a:cubicBezTo>
                    <a:cubicBezTo>
                      <a:pt x="103" y="556"/>
                      <a:pt x="195" y="603"/>
                      <a:pt x="291" y="603"/>
                    </a:cubicBezTo>
                    <a:cubicBezTo>
                      <a:pt x="331" y="603"/>
                      <a:pt x="371" y="595"/>
                      <a:pt x="410" y="578"/>
                    </a:cubicBezTo>
                    <a:cubicBezTo>
                      <a:pt x="483" y="551"/>
                      <a:pt x="562" y="492"/>
                      <a:pt x="542" y="406"/>
                    </a:cubicBezTo>
                    <a:cubicBezTo>
                      <a:pt x="534" y="377"/>
                      <a:pt x="518" y="355"/>
                      <a:pt x="498" y="335"/>
                    </a:cubicBezTo>
                    <a:lnTo>
                      <a:pt x="498" y="335"/>
                    </a:lnTo>
                    <a:cubicBezTo>
                      <a:pt x="534" y="306"/>
                      <a:pt x="555" y="263"/>
                      <a:pt x="555" y="214"/>
                    </a:cubicBezTo>
                    <a:cubicBezTo>
                      <a:pt x="555" y="83"/>
                      <a:pt x="410" y="0"/>
                      <a:pt x="2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38"/>
              <p:cNvSpPr/>
              <p:nvPr/>
            </p:nvSpPr>
            <p:spPr>
              <a:xfrm>
                <a:off x="3753170" y="2252133"/>
                <a:ext cx="19467" cy="22233"/>
              </a:xfrm>
              <a:custGeom>
                <a:rect b="b" l="l" r="r" t="t"/>
                <a:pathLst>
                  <a:path extrusionOk="0" h="643" w="563">
                    <a:moveTo>
                      <a:pt x="263" y="133"/>
                    </a:moveTo>
                    <a:cubicBezTo>
                      <a:pt x="263" y="133"/>
                      <a:pt x="263" y="133"/>
                      <a:pt x="261" y="134"/>
                    </a:cubicBezTo>
                    <a:lnTo>
                      <a:pt x="261" y="134"/>
                    </a:lnTo>
                    <a:cubicBezTo>
                      <a:pt x="261" y="134"/>
                      <a:pt x="261" y="134"/>
                      <a:pt x="261" y="134"/>
                    </a:cubicBezTo>
                    <a:lnTo>
                      <a:pt x="261" y="134"/>
                    </a:lnTo>
                    <a:cubicBezTo>
                      <a:pt x="262" y="133"/>
                      <a:pt x="263" y="133"/>
                      <a:pt x="263" y="133"/>
                    </a:cubicBezTo>
                    <a:close/>
                    <a:moveTo>
                      <a:pt x="331" y="124"/>
                    </a:moveTo>
                    <a:cubicBezTo>
                      <a:pt x="357" y="124"/>
                      <a:pt x="390" y="124"/>
                      <a:pt x="417" y="144"/>
                    </a:cubicBezTo>
                    <a:cubicBezTo>
                      <a:pt x="437" y="164"/>
                      <a:pt x="437" y="177"/>
                      <a:pt x="423" y="197"/>
                    </a:cubicBezTo>
                    <a:cubicBezTo>
                      <a:pt x="412" y="214"/>
                      <a:pt x="396" y="224"/>
                      <a:pt x="378" y="229"/>
                    </a:cubicBezTo>
                    <a:lnTo>
                      <a:pt x="378" y="229"/>
                    </a:lnTo>
                    <a:cubicBezTo>
                      <a:pt x="362" y="218"/>
                      <a:pt x="345" y="207"/>
                      <a:pt x="331" y="197"/>
                    </a:cubicBezTo>
                    <a:cubicBezTo>
                      <a:pt x="318" y="184"/>
                      <a:pt x="298" y="177"/>
                      <a:pt x="291" y="170"/>
                    </a:cubicBezTo>
                    <a:cubicBezTo>
                      <a:pt x="285" y="164"/>
                      <a:pt x="272" y="150"/>
                      <a:pt x="265" y="144"/>
                    </a:cubicBezTo>
                    <a:cubicBezTo>
                      <a:pt x="265" y="144"/>
                      <a:pt x="263" y="138"/>
                      <a:pt x="261" y="134"/>
                    </a:cubicBezTo>
                    <a:lnTo>
                      <a:pt x="261" y="134"/>
                    </a:lnTo>
                    <a:cubicBezTo>
                      <a:pt x="263" y="132"/>
                      <a:pt x="265" y="131"/>
                      <a:pt x="265" y="131"/>
                    </a:cubicBezTo>
                    <a:lnTo>
                      <a:pt x="265" y="131"/>
                    </a:lnTo>
                    <a:cubicBezTo>
                      <a:pt x="263" y="133"/>
                      <a:pt x="263" y="134"/>
                      <a:pt x="264" y="134"/>
                    </a:cubicBezTo>
                    <a:cubicBezTo>
                      <a:pt x="266" y="134"/>
                      <a:pt x="274" y="131"/>
                      <a:pt x="278" y="131"/>
                    </a:cubicBezTo>
                    <a:lnTo>
                      <a:pt x="291" y="124"/>
                    </a:lnTo>
                    <a:close/>
                    <a:moveTo>
                      <a:pt x="254" y="306"/>
                    </a:moveTo>
                    <a:cubicBezTo>
                      <a:pt x="280" y="325"/>
                      <a:pt x="306" y="343"/>
                      <a:pt x="331" y="362"/>
                    </a:cubicBezTo>
                    <a:cubicBezTo>
                      <a:pt x="344" y="375"/>
                      <a:pt x="377" y="395"/>
                      <a:pt x="390" y="408"/>
                    </a:cubicBezTo>
                    <a:cubicBezTo>
                      <a:pt x="397" y="421"/>
                      <a:pt x="404" y="434"/>
                      <a:pt x="404" y="448"/>
                    </a:cubicBezTo>
                    <a:cubicBezTo>
                      <a:pt x="406" y="452"/>
                      <a:pt x="407" y="453"/>
                      <a:pt x="408" y="453"/>
                    </a:cubicBezTo>
                    <a:cubicBezTo>
                      <a:pt x="409" y="453"/>
                      <a:pt x="410" y="451"/>
                      <a:pt x="410" y="451"/>
                    </a:cubicBezTo>
                    <a:cubicBezTo>
                      <a:pt x="410" y="451"/>
                      <a:pt x="410" y="453"/>
                      <a:pt x="410" y="461"/>
                    </a:cubicBezTo>
                    <a:cubicBezTo>
                      <a:pt x="406" y="469"/>
                      <a:pt x="405" y="472"/>
                      <a:pt x="405" y="472"/>
                    </a:cubicBezTo>
                    <a:cubicBezTo>
                      <a:pt x="406" y="472"/>
                      <a:pt x="407" y="470"/>
                      <a:pt x="410" y="468"/>
                    </a:cubicBezTo>
                    <a:lnTo>
                      <a:pt x="410" y="468"/>
                    </a:lnTo>
                    <a:lnTo>
                      <a:pt x="404" y="474"/>
                    </a:lnTo>
                    <a:cubicBezTo>
                      <a:pt x="400" y="477"/>
                      <a:pt x="399" y="479"/>
                      <a:pt x="399" y="480"/>
                    </a:cubicBezTo>
                    <a:lnTo>
                      <a:pt x="399" y="480"/>
                    </a:lnTo>
                    <a:cubicBezTo>
                      <a:pt x="398" y="480"/>
                      <a:pt x="398" y="480"/>
                      <a:pt x="397" y="481"/>
                    </a:cubicBezTo>
                    <a:cubicBezTo>
                      <a:pt x="397" y="481"/>
                      <a:pt x="384" y="489"/>
                      <a:pt x="383" y="489"/>
                    </a:cubicBezTo>
                    <a:cubicBezTo>
                      <a:pt x="382" y="489"/>
                      <a:pt x="382" y="489"/>
                      <a:pt x="384" y="487"/>
                    </a:cubicBezTo>
                    <a:lnTo>
                      <a:pt x="384" y="487"/>
                    </a:lnTo>
                    <a:lnTo>
                      <a:pt x="364" y="494"/>
                    </a:lnTo>
                    <a:lnTo>
                      <a:pt x="305" y="494"/>
                    </a:lnTo>
                    <a:lnTo>
                      <a:pt x="285" y="487"/>
                    </a:lnTo>
                    <a:lnTo>
                      <a:pt x="272" y="481"/>
                    </a:lnTo>
                    <a:cubicBezTo>
                      <a:pt x="252" y="474"/>
                      <a:pt x="239" y="467"/>
                      <a:pt x="225" y="454"/>
                    </a:cubicBezTo>
                    <a:cubicBezTo>
                      <a:pt x="222" y="453"/>
                      <a:pt x="221" y="453"/>
                      <a:pt x="220" y="453"/>
                    </a:cubicBezTo>
                    <a:cubicBezTo>
                      <a:pt x="218" y="453"/>
                      <a:pt x="219" y="454"/>
                      <a:pt x="220" y="455"/>
                    </a:cubicBezTo>
                    <a:lnTo>
                      <a:pt x="220" y="455"/>
                    </a:lnTo>
                    <a:cubicBezTo>
                      <a:pt x="220" y="455"/>
                      <a:pt x="219" y="455"/>
                      <a:pt x="219" y="454"/>
                    </a:cubicBezTo>
                    <a:lnTo>
                      <a:pt x="199" y="434"/>
                    </a:lnTo>
                    <a:lnTo>
                      <a:pt x="186" y="415"/>
                    </a:lnTo>
                    <a:lnTo>
                      <a:pt x="186" y="415"/>
                    </a:lnTo>
                    <a:cubicBezTo>
                      <a:pt x="187" y="418"/>
                      <a:pt x="188" y="419"/>
                      <a:pt x="188" y="419"/>
                    </a:cubicBezTo>
                    <a:cubicBezTo>
                      <a:pt x="187" y="419"/>
                      <a:pt x="179" y="406"/>
                      <a:pt x="179" y="401"/>
                    </a:cubicBezTo>
                    <a:lnTo>
                      <a:pt x="166" y="388"/>
                    </a:lnTo>
                    <a:cubicBezTo>
                      <a:pt x="166" y="385"/>
                      <a:pt x="166" y="383"/>
                      <a:pt x="166" y="382"/>
                    </a:cubicBezTo>
                    <a:lnTo>
                      <a:pt x="166" y="375"/>
                    </a:lnTo>
                    <a:lnTo>
                      <a:pt x="166" y="375"/>
                    </a:lnTo>
                    <a:cubicBezTo>
                      <a:pt x="201" y="357"/>
                      <a:pt x="234" y="338"/>
                      <a:pt x="252" y="309"/>
                    </a:cubicBezTo>
                    <a:cubicBezTo>
                      <a:pt x="252" y="308"/>
                      <a:pt x="253" y="307"/>
                      <a:pt x="254" y="306"/>
                    </a:cubicBezTo>
                    <a:close/>
                    <a:moveTo>
                      <a:pt x="319" y="0"/>
                    </a:moveTo>
                    <a:cubicBezTo>
                      <a:pt x="277" y="0"/>
                      <a:pt x="237" y="8"/>
                      <a:pt x="206" y="25"/>
                    </a:cubicBezTo>
                    <a:cubicBezTo>
                      <a:pt x="126" y="58"/>
                      <a:pt x="113" y="150"/>
                      <a:pt x="159" y="217"/>
                    </a:cubicBezTo>
                    <a:cubicBezTo>
                      <a:pt x="166" y="227"/>
                      <a:pt x="174" y="237"/>
                      <a:pt x="183" y="246"/>
                    </a:cubicBezTo>
                    <a:lnTo>
                      <a:pt x="183" y="246"/>
                    </a:lnTo>
                    <a:cubicBezTo>
                      <a:pt x="178" y="246"/>
                      <a:pt x="174" y="246"/>
                      <a:pt x="169" y="246"/>
                    </a:cubicBezTo>
                    <a:cubicBezTo>
                      <a:pt x="155" y="246"/>
                      <a:pt x="141" y="247"/>
                      <a:pt x="126" y="250"/>
                    </a:cubicBezTo>
                    <a:cubicBezTo>
                      <a:pt x="80" y="256"/>
                      <a:pt x="34" y="276"/>
                      <a:pt x="21" y="329"/>
                    </a:cubicBezTo>
                    <a:cubicBezTo>
                      <a:pt x="1" y="395"/>
                      <a:pt x="47" y="481"/>
                      <a:pt x="87" y="527"/>
                    </a:cubicBezTo>
                    <a:cubicBezTo>
                      <a:pt x="147" y="601"/>
                      <a:pt x="236" y="643"/>
                      <a:pt x="328" y="643"/>
                    </a:cubicBezTo>
                    <a:cubicBezTo>
                      <a:pt x="367" y="643"/>
                      <a:pt x="406" y="635"/>
                      <a:pt x="443" y="619"/>
                    </a:cubicBezTo>
                    <a:cubicBezTo>
                      <a:pt x="516" y="586"/>
                      <a:pt x="562" y="520"/>
                      <a:pt x="549" y="441"/>
                    </a:cubicBezTo>
                    <a:cubicBezTo>
                      <a:pt x="544" y="382"/>
                      <a:pt x="510" y="334"/>
                      <a:pt x="466" y="295"/>
                    </a:cubicBezTo>
                    <a:lnTo>
                      <a:pt x="466" y="295"/>
                    </a:lnTo>
                    <a:cubicBezTo>
                      <a:pt x="507" y="266"/>
                      <a:pt x="538" y="221"/>
                      <a:pt x="542" y="170"/>
                    </a:cubicBezTo>
                    <a:cubicBezTo>
                      <a:pt x="547" y="56"/>
                      <a:pt x="428" y="0"/>
                      <a:pt x="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38"/>
              <p:cNvSpPr/>
              <p:nvPr/>
            </p:nvSpPr>
            <p:spPr>
              <a:xfrm>
                <a:off x="3781731" y="2250093"/>
                <a:ext cx="22406" cy="26936"/>
              </a:xfrm>
              <a:custGeom>
                <a:rect b="b" l="l" r="r" t="t"/>
                <a:pathLst>
                  <a:path extrusionOk="0" h="779" w="648">
                    <a:moveTo>
                      <a:pt x="240" y="140"/>
                    </a:moveTo>
                    <a:cubicBezTo>
                      <a:pt x="298" y="140"/>
                      <a:pt x="359" y="165"/>
                      <a:pt x="403" y="203"/>
                    </a:cubicBezTo>
                    <a:cubicBezTo>
                      <a:pt x="403" y="203"/>
                      <a:pt x="423" y="216"/>
                      <a:pt x="423" y="223"/>
                    </a:cubicBezTo>
                    <a:lnTo>
                      <a:pt x="416" y="229"/>
                    </a:lnTo>
                    <a:cubicBezTo>
                      <a:pt x="390" y="249"/>
                      <a:pt x="357" y="256"/>
                      <a:pt x="324" y="262"/>
                    </a:cubicBezTo>
                    <a:cubicBezTo>
                      <a:pt x="288" y="271"/>
                      <a:pt x="256" y="284"/>
                      <a:pt x="227" y="303"/>
                    </a:cubicBezTo>
                    <a:lnTo>
                      <a:pt x="227" y="303"/>
                    </a:lnTo>
                    <a:cubicBezTo>
                      <a:pt x="206" y="290"/>
                      <a:pt x="187" y="276"/>
                      <a:pt x="172" y="256"/>
                    </a:cubicBezTo>
                    <a:cubicBezTo>
                      <a:pt x="159" y="236"/>
                      <a:pt x="145" y="203"/>
                      <a:pt x="152" y="176"/>
                    </a:cubicBezTo>
                    <a:cubicBezTo>
                      <a:pt x="159" y="150"/>
                      <a:pt x="185" y="143"/>
                      <a:pt x="205" y="143"/>
                    </a:cubicBezTo>
                    <a:cubicBezTo>
                      <a:pt x="216" y="141"/>
                      <a:pt x="228" y="140"/>
                      <a:pt x="240" y="140"/>
                    </a:cubicBezTo>
                    <a:close/>
                    <a:moveTo>
                      <a:pt x="227" y="0"/>
                    </a:moveTo>
                    <a:cubicBezTo>
                      <a:pt x="141" y="0"/>
                      <a:pt x="63" y="35"/>
                      <a:pt x="33" y="124"/>
                    </a:cubicBezTo>
                    <a:cubicBezTo>
                      <a:pt x="0" y="209"/>
                      <a:pt x="46" y="309"/>
                      <a:pt x="119" y="368"/>
                    </a:cubicBezTo>
                    <a:cubicBezTo>
                      <a:pt x="128" y="374"/>
                      <a:pt x="137" y="380"/>
                      <a:pt x="148" y="385"/>
                    </a:cubicBezTo>
                    <a:lnTo>
                      <a:pt x="148" y="385"/>
                    </a:lnTo>
                    <a:cubicBezTo>
                      <a:pt x="145" y="390"/>
                      <a:pt x="142" y="395"/>
                      <a:pt x="139" y="401"/>
                    </a:cubicBezTo>
                    <a:cubicBezTo>
                      <a:pt x="112" y="467"/>
                      <a:pt x="93" y="566"/>
                      <a:pt x="119" y="639"/>
                    </a:cubicBezTo>
                    <a:cubicBezTo>
                      <a:pt x="145" y="731"/>
                      <a:pt x="258" y="771"/>
                      <a:pt x="344" y="777"/>
                    </a:cubicBezTo>
                    <a:cubicBezTo>
                      <a:pt x="353" y="778"/>
                      <a:pt x="363" y="779"/>
                      <a:pt x="373" y="779"/>
                    </a:cubicBezTo>
                    <a:cubicBezTo>
                      <a:pt x="446" y="779"/>
                      <a:pt x="529" y="757"/>
                      <a:pt x="581" y="705"/>
                    </a:cubicBezTo>
                    <a:cubicBezTo>
                      <a:pt x="634" y="639"/>
                      <a:pt x="647" y="540"/>
                      <a:pt x="581" y="480"/>
                    </a:cubicBezTo>
                    <a:cubicBezTo>
                      <a:pt x="548" y="447"/>
                      <a:pt x="509" y="441"/>
                      <a:pt x="462" y="434"/>
                    </a:cubicBezTo>
                    <a:cubicBezTo>
                      <a:pt x="443" y="434"/>
                      <a:pt x="423" y="427"/>
                      <a:pt x="403" y="427"/>
                    </a:cubicBezTo>
                    <a:cubicBezTo>
                      <a:pt x="390" y="427"/>
                      <a:pt x="373" y="426"/>
                      <a:pt x="358" y="426"/>
                    </a:cubicBezTo>
                    <a:cubicBezTo>
                      <a:pt x="342" y="426"/>
                      <a:pt x="327" y="427"/>
                      <a:pt x="317" y="434"/>
                    </a:cubicBezTo>
                    <a:cubicBezTo>
                      <a:pt x="271" y="460"/>
                      <a:pt x="291" y="507"/>
                      <a:pt x="324" y="520"/>
                    </a:cubicBezTo>
                    <a:cubicBezTo>
                      <a:pt x="370" y="546"/>
                      <a:pt x="423" y="553"/>
                      <a:pt x="469" y="566"/>
                    </a:cubicBezTo>
                    <a:cubicBezTo>
                      <a:pt x="482" y="566"/>
                      <a:pt x="489" y="566"/>
                      <a:pt x="495" y="579"/>
                    </a:cubicBezTo>
                    <a:lnTo>
                      <a:pt x="495" y="592"/>
                    </a:lnTo>
                    <a:cubicBezTo>
                      <a:pt x="489" y="612"/>
                      <a:pt x="462" y="625"/>
                      <a:pt x="436" y="632"/>
                    </a:cubicBezTo>
                    <a:cubicBezTo>
                      <a:pt x="417" y="636"/>
                      <a:pt x="398" y="640"/>
                      <a:pt x="379" y="640"/>
                    </a:cubicBezTo>
                    <a:cubicBezTo>
                      <a:pt x="365" y="640"/>
                      <a:pt x="351" y="638"/>
                      <a:pt x="337" y="632"/>
                    </a:cubicBezTo>
                    <a:cubicBezTo>
                      <a:pt x="311" y="632"/>
                      <a:pt x="258" y="619"/>
                      <a:pt x="251" y="592"/>
                    </a:cubicBezTo>
                    <a:cubicBezTo>
                      <a:pt x="245" y="579"/>
                      <a:pt x="251" y="559"/>
                      <a:pt x="251" y="546"/>
                    </a:cubicBezTo>
                    <a:cubicBezTo>
                      <a:pt x="251" y="533"/>
                      <a:pt x="251" y="520"/>
                      <a:pt x="251" y="507"/>
                    </a:cubicBezTo>
                    <a:cubicBezTo>
                      <a:pt x="258" y="480"/>
                      <a:pt x="271" y="447"/>
                      <a:pt x="284" y="427"/>
                    </a:cubicBezTo>
                    <a:cubicBezTo>
                      <a:pt x="304" y="408"/>
                      <a:pt x="337" y="401"/>
                      <a:pt x="370" y="394"/>
                    </a:cubicBezTo>
                    <a:cubicBezTo>
                      <a:pt x="410" y="381"/>
                      <a:pt x="449" y="375"/>
                      <a:pt x="482" y="348"/>
                    </a:cubicBezTo>
                    <a:cubicBezTo>
                      <a:pt x="561" y="289"/>
                      <a:pt x="581" y="190"/>
                      <a:pt x="509" y="117"/>
                    </a:cubicBezTo>
                    <a:cubicBezTo>
                      <a:pt x="451" y="52"/>
                      <a:pt x="332" y="0"/>
                      <a:pt x="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38"/>
              <p:cNvSpPr/>
              <p:nvPr/>
            </p:nvSpPr>
            <p:spPr>
              <a:xfrm>
                <a:off x="3810015" y="2246670"/>
                <a:ext cx="23789" cy="26175"/>
              </a:xfrm>
              <a:custGeom>
                <a:rect b="b" l="l" r="r" t="t"/>
                <a:pathLst>
                  <a:path extrusionOk="0" h="757" w="688">
                    <a:moveTo>
                      <a:pt x="311" y="122"/>
                    </a:moveTo>
                    <a:cubicBezTo>
                      <a:pt x="368" y="122"/>
                      <a:pt x="425" y="145"/>
                      <a:pt x="457" y="190"/>
                    </a:cubicBezTo>
                    <a:cubicBezTo>
                      <a:pt x="499" y="251"/>
                      <a:pt x="446" y="306"/>
                      <a:pt x="401" y="340"/>
                    </a:cubicBezTo>
                    <a:lnTo>
                      <a:pt x="401" y="340"/>
                    </a:lnTo>
                    <a:cubicBezTo>
                      <a:pt x="376" y="342"/>
                      <a:pt x="353" y="342"/>
                      <a:pt x="331" y="342"/>
                    </a:cubicBezTo>
                    <a:cubicBezTo>
                      <a:pt x="285" y="342"/>
                      <a:pt x="245" y="335"/>
                      <a:pt x="206" y="322"/>
                    </a:cubicBezTo>
                    <a:cubicBezTo>
                      <a:pt x="179" y="315"/>
                      <a:pt x="153" y="308"/>
                      <a:pt x="140" y="282"/>
                    </a:cubicBezTo>
                    <a:cubicBezTo>
                      <a:pt x="126" y="262"/>
                      <a:pt x="140" y="229"/>
                      <a:pt x="153" y="203"/>
                    </a:cubicBezTo>
                    <a:cubicBezTo>
                      <a:pt x="187" y="148"/>
                      <a:pt x="249" y="122"/>
                      <a:pt x="311" y="122"/>
                    </a:cubicBezTo>
                    <a:close/>
                    <a:moveTo>
                      <a:pt x="461" y="447"/>
                    </a:moveTo>
                    <a:cubicBezTo>
                      <a:pt x="486" y="456"/>
                      <a:pt x="514" y="459"/>
                      <a:pt x="542" y="467"/>
                    </a:cubicBezTo>
                    <a:cubicBezTo>
                      <a:pt x="546" y="467"/>
                      <a:pt x="550" y="469"/>
                      <a:pt x="555" y="471"/>
                    </a:cubicBezTo>
                    <a:lnTo>
                      <a:pt x="555" y="471"/>
                    </a:lnTo>
                    <a:cubicBezTo>
                      <a:pt x="549" y="483"/>
                      <a:pt x="547" y="498"/>
                      <a:pt x="542" y="513"/>
                    </a:cubicBezTo>
                    <a:cubicBezTo>
                      <a:pt x="511" y="558"/>
                      <a:pt x="454" y="639"/>
                      <a:pt x="391" y="639"/>
                    </a:cubicBezTo>
                    <a:cubicBezTo>
                      <a:pt x="389" y="639"/>
                      <a:pt x="386" y="639"/>
                      <a:pt x="384" y="639"/>
                    </a:cubicBezTo>
                    <a:cubicBezTo>
                      <a:pt x="331" y="632"/>
                      <a:pt x="305" y="566"/>
                      <a:pt x="338" y="526"/>
                    </a:cubicBezTo>
                    <a:cubicBezTo>
                      <a:pt x="358" y="493"/>
                      <a:pt x="404" y="480"/>
                      <a:pt x="437" y="460"/>
                    </a:cubicBezTo>
                    <a:cubicBezTo>
                      <a:pt x="445" y="456"/>
                      <a:pt x="453" y="452"/>
                      <a:pt x="461" y="447"/>
                    </a:cubicBezTo>
                    <a:close/>
                    <a:moveTo>
                      <a:pt x="316" y="0"/>
                    </a:moveTo>
                    <a:cubicBezTo>
                      <a:pt x="174" y="0"/>
                      <a:pt x="32" y="90"/>
                      <a:pt x="14" y="242"/>
                    </a:cubicBezTo>
                    <a:cubicBezTo>
                      <a:pt x="1" y="342"/>
                      <a:pt x="87" y="414"/>
                      <a:pt x="179" y="434"/>
                    </a:cubicBezTo>
                    <a:cubicBezTo>
                      <a:pt x="199" y="440"/>
                      <a:pt x="222" y="444"/>
                      <a:pt x="245" y="446"/>
                    </a:cubicBezTo>
                    <a:lnTo>
                      <a:pt x="245" y="446"/>
                    </a:lnTo>
                    <a:cubicBezTo>
                      <a:pt x="225" y="470"/>
                      <a:pt x="210" y="498"/>
                      <a:pt x="206" y="526"/>
                    </a:cubicBezTo>
                    <a:cubicBezTo>
                      <a:pt x="186" y="612"/>
                      <a:pt x="225" y="698"/>
                      <a:pt x="305" y="738"/>
                    </a:cubicBezTo>
                    <a:cubicBezTo>
                      <a:pt x="333" y="751"/>
                      <a:pt x="361" y="757"/>
                      <a:pt x="388" y="757"/>
                    </a:cubicBezTo>
                    <a:cubicBezTo>
                      <a:pt x="445" y="757"/>
                      <a:pt x="498" y="731"/>
                      <a:pt x="542" y="691"/>
                    </a:cubicBezTo>
                    <a:cubicBezTo>
                      <a:pt x="582" y="658"/>
                      <a:pt x="615" y="625"/>
                      <a:pt x="635" y="586"/>
                    </a:cubicBezTo>
                    <a:cubicBezTo>
                      <a:pt x="661" y="546"/>
                      <a:pt x="688" y="487"/>
                      <a:pt x="681" y="441"/>
                    </a:cubicBezTo>
                    <a:cubicBezTo>
                      <a:pt x="668" y="382"/>
                      <a:pt x="617" y="362"/>
                      <a:pt x="565" y="349"/>
                    </a:cubicBezTo>
                    <a:lnTo>
                      <a:pt x="565" y="349"/>
                    </a:lnTo>
                    <a:cubicBezTo>
                      <a:pt x="606" y="281"/>
                      <a:pt x="614" y="198"/>
                      <a:pt x="569" y="130"/>
                    </a:cubicBezTo>
                    <a:cubicBezTo>
                      <a:pt x="523" y="64"/>
                      <a:pt x="450" y="18"/>
                      <a:pt x="371" y="5"/>
                    </a:cubicBezTo>
                    <a:cubicBezTo>
                      <a:pt x="353" y="2"/>
                      <a:pt x="335" y="0"/>
                      <a:pt x="3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38"/>
              <p:cNvSpPr/>
              <p:nvPr/>
            </p:nvSpPr>
            <p:spPr>
              <a:xfrm>
                <a:off x="3836501" y="2238924"/>
                <a:ext cx="22648" cy="24101"/>
              </a:xfrm>
              <a:custGeom>
                <a:rect b="b" l="l" r="r" t="t"/>
                <a:pathLst>
                  <a:path extrusionOk="0" h="697" w="655">
                    <a:moveTo>
                      <a:pt x="273" y="114"/>
                    </a:moveTo>
                    <a:cubicBezTo>
                      <a:pt x="286" y="114"/>
                      <a:pt x="299" y="115"/>
                      <a:pt x="311" y="117"/>
                    </a:cubicBezTo>
                    <a:cubicBezTo>
                      <a:pt x="351" y="117"/>
                      <a:pt x="417" y="136"/>
                      <a:pt x="410" y="183"/>
                    </a:cubicBezTo>
                    <a:cubicBezTo>
                      <a:pt x="410" y="249"/>
                      <a:pt x="324" y="295"/>
                      <a:pt x="285" y="341"/>
                    </a:cubicBezTo>
                    <a:cubicBezTo>
                      <a:pt x="280" y="348"/>
                      <a:pt x="275" y="354"/>
                      <a:pt x="270" y="361"/>
                    </a:cubicBezTo>
                    <a:lnTo>
                      <a:pt x="270" y="361"/>
                    </a:lnTo>
                    <a:cubicBezTo>
                      <a:pt x="234" y="358"/>
                      <a:pt x="199" y="344"/>
                      <a:pt x="173" y="321"/>
                    </a:cubicBezTo>
                    <a:cubicBezTo>
                      <a:pt x="140" y="288"/>
                      <a:pt x="93" y="216"/>
                      <a:pt x="126" y="169"/>
                    </a:cubicBezTo>
                    <a:cubicBezTo>
                      <a:pt x="158" y="127"/>
                      <a:pt x="219" y="114"/>
                      <a:pt x="273" y="114"/>
                    </a:cubicBezTo>
                    <a:close/>
                    <a:moveTo>
                      <a:pt x="442" y="423"/>
                    </a:moveTo>
                    <a:cubicBezTo>
                      <a:pt x="472" y="423"/>
                      <a:pt x="500" y="431"/>
                      <a:pt x="516" y="460"/>
                    </a:cubicBezTo>
                    <a:cubicBezTo>
                      <a:pt x="542" y="519"/>
                      <a:pt x="443" y="566"/>
                      <a:pt x="404" y="579"/>
                    </a:cubicBezTo>
                    <a:cubicBezTo>
                      <a:pt x="392" y="579"/>
                      <a:pt x="377" y="583"/>
                      <a:pt x="363" y="583"/>
                    </a:cubicBezTo>
                    <a:cubicBezTo>
                      <a:pt x="353" y="583"/>
                      <a:pt x="343" y="581"/>
                      <a:pt x="338" y="572"/>
                    </a:cubicBezTo>
                    <a:cubicBezTo>
                      <a:pt x="318" y="546"/>
                      <a:pt x="331" y="499"/>
                      <a:pt x="338" y="473"/>
                    </a:cubicBezTo>
                    <a:cubicBezTo>
                      <a:pt x="343" y="460"/>
                      <a:pt x="350" y="448"/>
                      <a:pt x="358" y="436"/>
                    </a:cubicBezTo>
                    <a:lnTo>
                      <a:pt x="358" y="436"/>
                    </a:lnTo>
                    <a:cubicBezTo>
                      <a:pt x="384" y="430"/>
                      <a:pt x="414" y="423"/>
                      <a:pt x="442" y="423"/>
                    </a:cubicBezTo>
                    <a:close/>
                    <a:moveTo>
                      <a:pt x="278" y="0"/>
                    </a:moveTo>
                    <a:cubicBezTo>
                      <a:pt x="217" y="0"/>
                      <a:pt x="152" y="19"/>
                      <a:pt x="100" y="50"/>
                    </a:cubicBezTo>
                    <a:cubicBezTo>
                      <a:pt x="27" y="97"/>
                      <a:pt x="1" y="163"/>
                      <a:pt x="14" y="249"/>
                    </a:cubicBezTo>
                    <a:cubicBezTo>
                      <a:pt x="39" y="356"/>
                      <a:pt x="128" y="427"/>
                      <a:pt x="228" y="443"/>
                    </a:cubicBezTo>
                    <a:lnTo>
                      <a:pt x="228" y="443"/>
                    </a:lnTo>
                    <a:cubicBezTo>
                      <a:pt x="214" y="483"/>
                      <a:pt x="209" y="527"/>
                      <a:pt x="212" y="572"/>
                    </a:cubicBezTo>
                    <a:cubicBezTo>
                      <a:pt x="224" y="662"/>
                      <a:pt x="286" y="696"/>
                      <a:pt x="360" y="696"/>
                    </a:cubicBezTo>
                    <a:cubicBezTo>
                      <a:pt x="448" y="696"/>
                      <a:pt x="551" y="647"/>
                      <a:pt x="602" y="585"/>
                    </a:cubicBezTo>
                    <a:cubicBezTo>
                      <a:pt x="655" y="513"/>
                      <a:pt x="648" y="407"/>
                      <a:pt x="569" y="348"/>
                    </a:cubicBezTo>
                    <a:cubicBezTo>
                      <a:pt x="543" y="329"/>
                      <a:pt x="512" y="317"/>
                      <a:pt x="479" y="313"/>
                    </a:cubicBezTo>
                    <a:lnTo>
                      <a:pt x="479" y="313"/>
                    </a:lnTo>
                    <a:cubicBezTo>
                      <a:pt x="480" y="311"/>
                      <a:pt x="482" y="310"/>
                      <a:pt x="483" y="308"/>
                    </a:cubicBezTo>
                    <a:cubicBezTo>
                      <a:pt x="529" y="242"/>
                      <a:pt x="549" y="156"/>
                      <a:pt x="496" y="90"/>
                    </a:cubicBezTo>
                    <a:cubicBezTo>
                      <a:pt x="457" y="31"/>
                      <a:pt x="391" y="11"/>
                      <a:pt x="324" y="4"/>
                    </a:cubicBezTo>
                    <a:cubicBezTo>
                      <a:pt x="309" y="1"/>
                      <a:pt x="294" y="0"/>
                      <a:pt x="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6" name="Google Shape;2836;p38"/>
              <p:cNvSpPr/>
              <p:nvPr/>
            </p:nvSpPr>
            <p:spPr>
              <a:xfrm>
                <a:off x="3856142" y="2218351"/>
                <a:ext cx="19571" cy="24930"/>
              </a:xfrm>
              <a:custGeom>
                <a:rect b="b" l="l" r="r" t="t"/>
                <a:pathLst>
                  <a:path extrusionOk="0" h="721" w="566">
                    <a:moveTo>
                      <a:pt x="298" y="157"/>
                    </a:moveTo>
                    <a:cubicBezTo>
                      <a:pt x="305" y="157"/>
                      <a:pt x="318" y="163"/>
                      <a:pt x="324" y="163"/>
                    </a:cubicBezTo>
                    <a:lnTo>
                      <a:pt x="344" y="177"/>
                    </a:lnTo>
                    <a:lnTo>
                      <a:pt x="344" y="177"/>
                    </a:lnTo>
                    <a:cubicBezTo>
                      <a:pt x="346" y="179"/>
                      <a:pt x="349" y="182"/>
                      <a:pt x="351" y="183"/>
                    </a:cubicBezTo>
                    <a:cubicBezTo>
                      <a:pt x="350" y="183"/>
                      <a:pt x="350" y="182"/>
                      <a:pt x="349" y="182"/>
                    </a:cubicBezTo>
                    <a:lnTo>
                      <a:pt x="349" y="182"/>
                    </a:lnTo>
                    <a:cubicBezTo>
                      <a:pt x="348" y="182"/>
                      <a:pt x="360" y="198"/>
                      <a:pt x="359" y="198"/>
                    </a:cubicBezTo>
                    <a:cubicBezTo>
                      <a:pt x="358" y="198"/>
                      <a:pt x="358" y="197"/>
                      <a:pt x="357" y="196"/>
                    </a:cubicBezTo>
                    <a:lnTo>
                      <a:pt x="357" y="196"/>
                    </a:lnTo>
                    <a:cubicBezTo>
                      <a:pt x="371" y="216"/>
                      <a:pt x="371" y="236"/>
                      <a:pt x="364" y="256"/>
                    </a:cubicBezTo>
                    <a:cubicBezTo>
                      <a:pt x="355" y="298"/>
                      <a:pt x="339" y="333"/>
                      <a:pt x="321" y="366"/>
                    </a:cubicBezTo>
                    <a:lnTo>
                      <a:pt x="321" y="366"/>
                    </a:lnTo>
                    <a:cubicBezTo>
                      <a:pt x="309" y="367"/>
                      <a:pt x="297" y="368"/>
                      <a:pt x="285" y="368"/>
                    </a:cubicBezTo>
                    <a:cubicBezTo>
                      <a:pt x="265" y="368"/>
                      <a:pt x="238" y="362"/>
                      <a:pt x="212" y="355"/>
                    </a:cubicBezTo>
                    <a:cubicBezTo>
                      <a:pt x="205" y="355"/>
                      <a:pt x="199" y="348"/>
                      <a:pt x="192" y="348"/>
                    </a:cubicBezTo>
                    <a:lnTo>
                      <a:pt x="186" y="329"/>
                    </a:lnTo>
                    <a:cubicBezTo>
                      <a:pt x="179" y="309"/>
                      <a:pt x="172" y="296"/>
                      <a:pt x="179" y="269"/>
                    </a:cubicBezTo>
                    <a:cubicBezTo>
                      <a:pt x="179" y="263"/>
                      <a:pt x="179" y="263"/>
                      <a:pt x="179" y="249"/>
                    </a:cubicBezTo>
                    <a:lnTo>
                      <a:pt x="186" y="229"/>
                    </a:lnTo>
                    <a:lnTo>
                      <a:pt x="192" y="223"/>
                    </a:lnTo>
                    <a:cubicBezTo>
                      <a:pt x="199" y="196"/>
                      <a:pt x="205" y="190"/>
                      <a:pt x="225" y="177"/>
                    </a:cubicBezTo>
                    <a:cubicBezTo>
                      <a:pt x="229" y="173"/>
                      <a:pt x="230" y="172"/>
                      <a:pt x="230" y="172"/>
                    </a:cubicBezTo>
                    <a:lnTo>
                      <a:pt x="230" y="172"/>
                    </a:lnTo>
                    <a:cubicBezTo>
                      <a:pt x="230" y="172"/>
                      <a:pt x="226" y="175"/>
                      <a:pt x="225" y="175"/>
                    </a:cubicBezTo>
                    <a:cubicBezTo>
                      <a:pt x="224" y="175"/>
                      <a:pt x="223" y="174"/>
                      <a:pt x="225" y="170"/>
                    </a:cubicBezTo>
                    <a:lnTo>
                      <a:pt x="238" y="163"/>
                    </a:lnTo>
                    <a:cubicBezTo>
                      <a:pt x="238" y="163"/>
                      <a:pt x="247" y="161"/>
                      <a:pt x="249" y="161"/>
                    </a:cubicBezTo>
                    <a:cubicBezTo>
                      <a:pt x="250" y="161"/>
                      <a:pt x="249" y="161"/>
                      <a:pt x="245" y="163"/>
                    </a:cubicBezTo>
                    <a:lnTo>
                      <a:pt x="265" y="157"/>
                    </a:lnTo>
                    <a:close/>
                    <a:moveTo>
                      <a:pt x="390" y="565"/>
                    </a:moveTo>
                    <a:cubicBezTo>
                      <a:pt x="390" y="565"/>
                      <a:pt x="390" y="565"/>
                      <a:pt x="390" y="566"/>
                    </a:cubicBezTo>
                    <a:lnTo>
                      <a:pt x="390" y="566"/>
                    </a:lnTo>
                    <a:cubicBezTo>
                      <a:pt x="390" y="566"/>
                      <a:pt x="390" y="566"/>
                      <a:pt x="390" y="566"/>
                    </a:cubicBezTo>
                    <a:lnTo>
                      <a:pt x="390" y="566"/>
                    </a:lnTo>
                    <a:cubicBezTo>
                      <a:pt x="390" y="566"/>
                      <a:pt x="390" y="565"/>
                      <a:pt x="390" y="565"/>
                    </a:cubicBezTo>
                    <a:close/>
                    <a:moveTo>
                      <a:pt x="285" y="0"/>
                    </a:moveTo>
                    <a:cubicBezTo>
                      <a:pt x="225" y="0"/>
                      <a:pt x="166" y="21"/>
                      <a:pt x="120" y="64"/>
                    </a:cubicBezTo>
                    <a:cubicBezTo>
                      <a:pt x="34" y="150"/>
                      <a:pt x="1" y="302"/>
                      <a:pt x="73" y="408"/>
                    </a:cubicBezTo>
                    <a:cubicBezTo>
                      <a:pt x="111" y="461"/>
                      <a:pt x="170" y="484"/>
                      <a:pt x="233" y="484"/>
                    </a:cubicBezTo>
                    <a:cubicBezTo>
                      <a:pt x="241" y="484"/>
                      <a:pt x="250" y="484"/>
                      <a:pt x="259" y="483"/>
                    </a:cubicBezTo>
                    <a:lnTo>
                      <a:pt x="259" y="483"/>
                    </a:lnTo>
                    <a:cubicBezTo>
                      <a:pt x="247" y="515"/>
                      <a:pt x="238" y="550"/>
                      <a:pt x="238" y="586"/>
                    </a:cubicBezTo>
                    <a:cubicBezTo>
                      <a:pt x="232" y="626"/>
                      <a:pt x="245" y="665"/>
                      <a:pt x="278" y="692"/>
                    </a:cubicBezTo>
                    <a:cubicBezTo>
                      <a:pt x="303" y="712"/>
                      <a:pt x="336" y="720"/>
                      <a:pt x="368" y="720"/>
                    </a:cubicBezTo>
                    <a:cubicBezTo>
                      <a:pt x="378" y="720"/>
                      <a:pt x="388" y="720"/>
                      <a:pt x="397" y="718"/>
                    </a:cubicBezTo>
                    <a:cubicBezTo>
                      <a:pt x="437" y="712"/>
                      <a:pt x="470" y="692"/>
                      <a:pt x="496" y="665"/>
                    </a:cubicBezTo>
                    <a:cubicBezTo>
                      <a:pt x="529" y="645"/>
                      <a:pt x="542" y="612"/>
                      <a:pt x="555" y="573"/>
                    </a:cubicBezTo>
                    <a:cubicBezTo>
                      <a:pt x="566" y="536"/>
                      <a:pt x="535" y="508"/>
                      <a:pt x="498" y="508"/>
                    </a:cubicBezTo>
                    <a:cubicBezTo>
                      <a:pt x="489" y="508"/>
                      <a:pt x="479" y="509"/>
                      <a:pt x="470" y="513"/>
                    </a:cubicBezTo>
                    <a:cubicBezTo>
                      <a:pt x="456" y="520"/>
                      <a:pt x="443" y="520"/>
                      <a:pt x="437" y="533"/>
                    </a:cubicBezTo>
                    <a:cubicBezTo>
                      <a:pt x="423" y="540"/>
                      <a:pt x="404" y="553"/>
                      <a:pt x="397" y="560"/>
                    </a:cubicBezTo>
                    <a:cubicBezTo>
                      <a:pt x="395" y="562"/>
                      <a:pt x="393" y="564"/>
                      <a:pt x="390" y="566"/>
                    </a:cubicBezTo>
                    <a:lnTo>
                      <a:pt x="390" y="566"/>
                    </a:lnTo>
                    <a:cubicBezTo>
                      <a:pt x="391" y="553"/>
                      <a:pt x="397" y="540"/>
                      <a:pt x="404" y="527"/>
                    </a:cubicBezTo>
                    <a:cubicBezTo>
                      <a:pt x="410" y="500"/>
                      <a:pt x="430" y="474"/>
                      <a:pt x="443" y="447"/>
                    </a:cubicBezTo>
                    <a:cubicBezTo>
                      <a:pt x="452" y="430"/>
                      <a:pt x="461" y="412"/>
                      <a:pt x="469" y="394"/>
                    </a:cubicBezTo>
                    <a:lnTo>
                      <a:pt x="469" y="394"/>
                    </a:lnTo>
                    <a:cubicBezTo>
                      <a:pt x="472" y="392"/>
                      <a:pt x="474" y="390"/>
                      <a:pt x="476" y="388"/>
                    </a:cubicBezTo>
                    <a:cubicBezTo>
                      <a:pt x="487" y="380"/>
                      <a:pt x="489" y="368"/>
                      <a:pt x="486" y="357"/>
                    </a:cubicBezTo>
                    <a:lnTo>
                      <a:pt x="486" y="357"/>
                    </a:lnTo>
                    <a:cubicBezTo>
                      <a:pt x="501" y="320"/>
                      <a:pt x="512" y="282"/>
                      <a:pt x="516" y="243"/>
                    </a:cubicBezTo>
                    <a:cubicBezTo>
                      <a:pt x="522" y="177"/>
                      <a:pt x="496" y="111"/>
                      <a:pt x="450" y="64"/>
                    </a:cubicBezTo>
                    <a:cubicBezTo>
                      <a:pt x="404" y="21"/>
                      <a:pt x="344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38"/>
              <p:cNvSpPr/>
              <p:nvPr/>
            </p:nvSpPr>
            <p:spPr>
              <a:xfrm>
                <a:off x="3638787" y="2193490"/>
                <a:ext cx="16701" cy="10650"/>
              </a:xfrm>
              <a:custGeom>
                <a:rect b="b" l="l" r="r" t="t"/>
                <a:pathLst>
                  <a:path extrusionOk="0" h="308" w="483">
                    <a:moveTo>
                      <a:pt x="371" y="110"/>
                    </a:moveTo>
                    <a:lnTo>
                      <a:pt x="357" y="123"/>
                    </a:lnTo>
                    <a:lnTo>
                      <a:pt x="341" y="134"/>
                    </a:lnTo>
                    <a:lnTo>
                      <a:pt x="341" y="134"/>
                    </a:lnTo>
                    <a:lnTo>
                      <a:pt x="338" y="130"/>
                    </a:lnTo>
                    <a:lnTo>
                      <a:pt x="318" y="123"/>
                    </a:lnTo>
                    <a:cubicBezTo>
                      <a:pt x="314" y="120"/>
                      <a:pt x="309" y="118"/>
                      <a:pt x="305" y="116"/>
                    </a:cubicBezTo>
                    <a:lnTo>
                      <a:pt x="305" y="116"/>
                    </a:lnTo>
                    <a:cubicBezTo>
                      <a:pt x="307" y="114"/>
                      <a:pt x="311" y="110"/>
                      <a:pt x="311" y="110"/>
                    </a:cubicBezTo>
                    <a:lnTo>
                      <a:pt x="311" y="110"/>
                    </a:lnTo>
                    <a:cubicBezTo>
                      <a:pt x="311" y="110"/>
                      <a:pt x="308" y="113"/>
                      <a:pt x="310" y="113"/>
                    </a:cubicBezTo>
                    <a:cubicBezTo>
                      <a:pt x="311" y="113"/>
                      <a:pt x="313" y="112"/>
                      <a:pt x="318" y="110"/>
                    </a:cubicBezTo>
                    <a:close/>
                    <a:moveTo>
                      <a:pt x="337" y="137"/>
                    </a:moveTo>
                    <a:cubicBezTo>
                      <a:pt x="335" y="139"/>
                      <a:pt x="333" y="139"/>
                      <a:pt x="332" y="139"/>
                    </a:cubicBezTo>
                    <a:cubicBezTo>
                      <a:pt x="330" y="139"/>
                      <a:pt x="330" y="137"/>
                      <a:pt x="337" y="137"/>
                    </a:cubicBezTo>
                    <a:close/>
                    <a:moveTo>
                      <a:pt x="111" y="178"/>
                    </a:moveTo>
                    <a:lnTo>
                      <a:pt x="111" y="178"/>
                    </a:lnTo>
                    <a:cubicBezTo>
                      <a:pt x="111" y="178"/>
                      <a:pt x="112" y="179"/>
                      <a:pt x="113" y="180"/>
                    </a:cubicBezTo>
                    <a:lnTo>
                      <a:pt x="113" y="180"/>
                    </a:lnTo>
                    <a:lnTo>
                      <a:pt x="113" y="183"/>
                    </a:lnTo>
                    <a:cubicBezTo>
                      <a:pt x="110" y="180"/>
                      <a:pt x="110" y="178"/>
                      <a:pt x="111" y="178"/>
                    </a:cubicBezTo>
                    <a:close/>
                    <a:moveTo>
                      <a:pt x="194" y="148"/>
                    </a:moveTo>
                    <a:cubicBezTo>
                      <a:pt x="196" y="158"/>
                      <a:pt x="199" y="167"/>
                      <a:pt x="199" y="176"/>
                    </a:cubicBezTo>
                    <a:cubicBezTo>
                      <a:pt x="199" y="180"/>
                      <a:pt x="201" y="184"/>
                      <a:pt x="203" y="185"/>
                    </a:cubicBezTo>
                    <a:lnTo>
                      <a:pt x="203" y="185"/>
                    </a:lnTo>
                    <a:lnTo>
                      <a:pt x="199" y="189"/>
                    </a:lnTo>
                    <a:lnTo>
                      <a:pt x="192" y="189"/>
                    </a:lnTo>
                    <a:cubicBezTo>
                      <a:pt x="188" y="189"/>
                      <a:pt x="183" y="192"/>
                      <a:pt x="177" y="192"/>
                    </a:cubicBezTo>
                    <a:cubicBezTo>
                      <a:pt x="174" y="192"/>
                      <a:pt x="170" y="191"/>
                      <a:pt x="166" y="189"/>
                    </a:cubicBezTo>
                    <a:cubicBezTo>
                      <a:pt x="158" y="189"/>
                      <a:pt x="149" y="187"/>
                      <a:pt x="138" y="184"/>
                    </a:cubicBezTo>
                    <a:lnTo>
                      <a:pt x="138" y="184"/>
                    </a:lnTo>
                    <a:cubicBezTo>
                      <a:pt x="145" y="177"/>
                      <a:pt x="151" y="171"/>
                      <a:pt x="159" y="163"/>
                    </a:cubicBezTo>
                    <a:cubicBezTo>
                      <a:pt x="173" y="158"/>
                      <a:pt x="181" y="153"/>
                      <a:pt x="194" y="148"/>
                    </a:cubicBezTo>
                    <a:close/>
                    <a:moveTo>
                      <a:pt x="338" y="1"/>
                    </a:moveTo>
                    <a:cubicBezTo>
                      <a:pt x="314" y="1"/>
                      <a:pt x="291" y="4"/>
                      <a:pt x="271" y="11"/>
                    </a:cubicBezTo>
                    <a:cubicBezTo>
                      <a:pt x="252" y="17"/>
                      <a:pt x="233" y="30"/>
                      <a:pt x="218" y="47"/>
                    </a:cubicBezTo>
                    <a:lnTo>
                      <a:pt x="218" y="47"/>
                    </a:lnTo>
                    <a:cubicBezTo>
                      <a:pt x="215" y="46"/>
                      <a:pt x="212" y="46"/>
                      <a:pt x="209" y="46"/>
                    </a:cubicBezTo>
                    <a:cubicBezTo>
                      <a:pt x="185" y="46"/>
                      <a:pt x="158" y="54"/>
                      <a:pt x="139" y="64"/>
                    </a:cubicBezTo>
                    <a:cubicBezTo>
                      <a:pt x="100" y="77"/>
                      <a:pt x="67" y="97"/>
                      <a:pt x="40" y="130"/>
                    </a:cubicBezTo>
                    <a:cubicBezTo>
                      <a:pt x="1" y="176"/>
                      <a:pt x="1" y="235"/>
                      <a:pt x="47" y="268"/>
                    </a:cubicBezTo>
                    <a:cubicBezTo>
                      <a:pt x="80" y="295"/>
                      <a:pt x="133" y="308"/>
                      <a:pt x="172" y="308"/>
                    </a:cubicBezTo>
                    <a:cubicBezTo>
                      <a:pt x="219" y="308"/>
                      <a:pt x="265" y="295"/>
                      <a:pt x="291" y="255"/>
                    </a:cubicBezTo>
                    <a:cubicBezTo>
                      <a:pt x="297" y="246"/>
                      <a:pt x="304" y="237"/>
                      <a:pt x="308" y="227"/>
                    </a:cubicBezTo>
                    <a:lnTo>
                      <a:pt x="308" y="227"/>
                    </a:lnTo>
                    <a:cubicBezTo>
                      <a:pt x="320" y="232"/>
                      <a:pt x="332" y="235"/>
                      <a:pt x="344" y="235"/>
                    </a:cubicBezTo>
                    <a:cubicBezTo>
                      <a:pt x="362" y="235"/>
                      <a:pt x="380" y="229"/>
                      <a:pt x="397" y="216"/>
                    </a:cubicBezTo>
                    <a:cubicBezTo>
                      <a:pt x="437" y="196"/>
                      <a:pt x="470" y="163"/>
                      <a:pt x="476" y="117"/>
                    </a:cubicBezTo>
                    <a:cubicBezTo>
                      <a:pt x="483" y="64"/>
                      <a:pt x="456" y="24"/>
                      <a:pt x="404" y="11"/>
                    </a:cubicBezTo>
                    <a:cubicBezTo>
                      <a:pt x="384" y="4"/>
                      <a:pt x="361" y="1"/>
                      <a:pt x="3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38"/>
              <p:cNvSpPr/>
              <p:nvPr/>
            </p:nvSpPr>
            <p:spPr>
              <a:xfrm>
                <a:off x="3644977" y="2200232"/>
                <a:ext cx="21023" cy="10892"/>
              </a:xfrm>
              <a:custGeom>
                <a:rect b="b" l="l" r="r" t="t"/>
                <a:pathLst>
                  <a:path extrusionOk="0" h="315" w="608">
                    <a:moveTo>
                      <a:pt x="152" y="1"/>
                    </a:moveTo>
                    <a:cubicBezTo>
                      <a:pt x="153" y="1"/>
                      <a:pt x="153" y="1"/>
                      <a:pt x="154" y="1"/>
                    </a:cubicBezTo>
                    <a:lnTo>
                      <a:pt x="154" y="1"/>
                    </a:lnTo>
                    <a:cubicBezTo>
                      <a:pt x="156" y="1"/>
                      <a:pt x="157" y="1"/>
                      <a:pt x="159" y="1"/>
                    </a:cubicBezTo>
                    <a:close/>
                    <a:moveTo>
                      <a:pt x="484" y="185"/>
                    </a:moveTo>
                    <a:cubicBezTo>
                      <a:pt x="485" y="185"/>
                      <a:pt x="486" y="188"/>
                      <a:pt x="482" y="192"/>
                    </a:cubicBezTo>
                    <a:cubicBezTo>
                      <a:pt x="482" y="187"/>
                      <a:pt x="483" y="185"/>
                      <a:pt x="484" y="185"/>
                    </a:cubicBezTo>
                    <a:close/>
                    <a:moveTo>
                      <a:pt x="154" y="1"/>
                    </a:moveTo>
                    <a:lnTo>
                      <a:pt x="154" y="1"/>
                    </a:lnTo>
                    <a:cubicBezTo>
                      <a:pt x="96" y="3"/>
                      <a:pt x="39" y="42"/>
                      <a:pt x="20" y="100"/>
                    </a:cubicBezTo>
                    <a:cubicBezTo>
                      <a:pt x="0" y="166"/>
                      <a:pt x="33" y="245"/>
                      <a:pt x="92" y="278"/>
                    </a:cubicBezTo>
                    <a:cubicBezTo>
                      <a:pt x="118" y="295"/>
                      <a:pt x="148" y="304"/>
                      <a:pt x="179" y="304"/>
                    </a:cubicBezTo>
                    <a:cubicBezTo>
                      <a:pt x="219" y="304"/>
                      <a:pt x="260" y="288"/>
                      <a:pt x="291" y="258"/>
                    </a:cubicBezTo>
                    <a:cubicBezTo>
                      <a:pt x="299" y="250"/>
                      <a:pt x="306" y="242"/>
                      <a:pt x="312" y="232"/>
                    </a:cubicBezTo>
                    <a:lnTo>
                      <a:pt x="312" y="232"/>
                    </a:lnTo>
                    <a:cubicBezTo>
                      <a:pt x="329" y="265"/>
                      <a:pt x="358" y="294"/>
                      <a:pt x="396" y="304"/>
                    </a:cubicBezTo>
                    <a:cubicBezTo>
                      <a:pt x="409" y="311"/>
                      <a:pt x="424" y="314"/>
                      <a:pt x="439" y="314"/>
                    </a:cubicBezTo>
                    <a:cubicBezTo>
                      <a:pt x="470" y="314"/>
                      <a:pt x="502" y="302"/>
                      <a:pt x="528" y="285"/>
                    </a:cubicBezTo>
                    <a:cubicBezTo>
                      <a:pt x="574" y="258"/>
                      <a:pt x="608" y="199"/>
                      <a:pt x="574" y="146"/>
                    </a:cubicBezTo>
                    <a:cubicBezTo>
                      <a:pt x="568" y="133"/>
                      <a:pt x="555" y="120"/>
                      <a:pt x="535" y="106"/>
                    </a:cubicBezTo>
                    <a:lnTo>
                      <a:pt x="515" y="93"/>
                    </a:lnTo>
                    <a:cubicBezTo>
                      <a:pt x="508" y="87"/>
                      <a:pt x="508" y="87"/>
                      <a:pt x="495" y="80"/>
                    </a:cubicBezTo>
                    <a:lnTo>
                      <a:pt x="489" y="80"/>
                    </a:lnTo>
                    <a:cubicBezTo>
                      <a:pt x="480" y="78"/>
                      <a:pt x="472" y="77"/>
                      <a:pt x="465" y="77"/>
                    </a:cubicBezTo>
                    <a:cubicBezTo>
                      <a:pt x="447" y="77"/>
                      <a:pt x="432" y="84"/>
                      <a:pt x="423" y="106"/>
                    </a:cubicBezTo>
                    <a:cubicBezTo>
                      <a:pt x="416" y="133"/>
                      <a:pt x="436" y="166"/>
                      <a:pt x="456" y="179"/>
                    </a:cubicBezTo>
                    <a:lnTo>
                      <a:pt x="475" y="192"/>
                    </a:lnTo>
                    <a:lnTo>
                      <a:pt x="480" y="194"/>
                    </a:lnTo>
                    <a:lnTo>
                      <a:pt x="480" y="194"/>
                    </a:lnTo>
                    <a:lnTo>
                      <a:pt x="469" y="205"/>
                    </a:lnTo>
                    <a:cubicBezTo>
                      <a:pt x="462" y="210"/>
                      <a:pt x="453" y="212"/>
                      <a:pt x="444" y="212"/>
                    </a:cubicBezTo>
                    <a:cubicBezTo>
                      <a:pt x="427" y="212"/>
                      <a:pt x="409" y="205"/>
                      <a:pt x="396" y="192"/>
                    </a:cubicBezTo>
                    <a:cubicBezTo>
                      <a:pt x="370" y="153"/>
                      <a:pt x="396" y="120"/>
                      <a:pt x="390" y="80"/>
                    </a:cubicBezTo>
                    <a:cubicBezTo>
                      <a:pt x="370" y="14"/>
                      <a:pt x="291" y="14"/>
                      <a:pt x="238" y="14"/>
                    </a:cubicBezTo>
                    <a:cubicBezTo>
                      <a:pt x="211" y="14"/>
                      <a:pt x="192" y="34"/>
                      <a:pt x="185" y="54"/>
                    </a:cubicBezTo>
                    <a:cubicBezTo>
                      <a:pt x="172" y="87"/>
                      <a:pt x="185" y="113"/>
                      <a:pt x="198" y="139"/>
                    </a:cubicBezTo>
                    <a:lnTo>
                      <a:pt x="211" y="153"/>
                    </a:lnTo>
                    <a:lnTo>
                      <a:pt x="211" y="159"/>
                    </a:lnTo>
                    <a:cubicBezTo>
                      <a:pt x="211" y="158"/>
                      <a:pt x="211" y="157"/>
                      <a:pt x="211" y="157"/>
                    </a:cubicBezTo>
                    <a:cubicBezTo>
                      <a:pt x="209" y="157"/>
                      <a:pt x="205" y="166"/>
                      <a:pt x="205" y="166"/>
                    </a:cubicBezTo>
                    <a:cubicBezTo>
                      <a:pt x="201" y="169"/>
                      <a:pt x="203" y="169"/>
                      <a:pt x="204" y="169"/>
                    </a:cubicBezTo>
                    <a:cubicBezTo>
                      <a:pt x="205" y="169"/>
                      <a:pt x="205" y="169"/>
                      <a:pt x="198" y="172"/>
                    </a:cubicBezTo>
                    <a:cubicBezTo>
                      <a:pt x="205" y="172"/>
                      <a:pt x="185" y="179"/>
                      <a:pt x="192" y="179"/>
                    </a:cubicBezTo>
                    <a:lnTo>
                      <a:pt x="165" y="179"/>
                    </a:lnTo>
                    <a:cubicBezTo>
                      <a:pt x="159" y="179"/>
                      <a:pt x="145" y="172"/>
                      <a:pt x="139" y="166"/>
                    </a:cubicBezTo>
                    <a:lnTo>
                      <a:pt x="125" y="159"/>
                    </a:lnTo>
                    <a:cubicBezTo>
                      <a:pt x="119" y="146"/>
                      <a:pt x="119" y="139"/>
                      <a:pt x="112" y="126"/>
                    </a:cubicBezTo>
                    <a:cubicBezTo>
                      <a:pt x="112" y="87"/>
                      <a:pt x="132" y="60"/>
                      <a:pt x="165" y="40"/>
                    </a:cubicBezTo>
                    <a:cubicBezTo>
                      <a:pt x="184" y="34"/>
                      <a:pt x="179" y="3"/>
                      <a:pt x="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38"/>
              <p:cNvSpPr/>
              <p:nvPr/>
            </p:nvSpPr>
            <p:spPr>
              <a:xfrm>
                <a:off x="3666657" y="2194976"/>
                <a:ext cx="11445" cy="10788"/>
              </a:xfrm>
              <a:custGeom>
                <a:rect b="b" l="l" r="r" t="t"/>
                <a:pathLst>
                  <a:path extrusionOk="0" h="312" w="331">
                    <a:moveTo>
                      <a:pt x="175" y="161"/>
                    </a:moveTo>
                    <a:lnTo>
                      <a:pt x="175" y="162"/>
                    </a:lnTo>
                    <a:lnTo>
                      <a:pt x="175" y="162"/>
                    </a:lnTo>
                    <a:cubicBezTo>
                      <a:pt x="173" y="163"/>
                      <a:pt x="170" y="164"/>
                      <a:pt x="167" y="165"/>
                    </a:cubicBezTo>
                    <a:lnTo>
                      <a:pt x="167" y="165"/>
                    </a:lnTo>
                    <a:cubicBezTo>
                      <a:pt x="170" y="164"/>
                      <a:pt x="173" y="162"/>
                      <a:pt x="175" y="161"/>
                    </a:cubicBezTo>
                    <a:close/>
                    <a:moveTo>
                      <a:pt x="179" y="1"/>
                    </a:moveTo>
                    <a:cubicBezTo>
                      <a:pt x="139" y="1"/>
                      <a:pt x="99" y="21"/>
                      <a:pt x="80" y="54"/>
                    </a:cubicBezTo>
                    <a:cubicBezTo>
                      <a:pt x="73" y="74"/>
                      <a:pt x="73" y="93"/>
                      <a:pt x="80" y="107"/>
                    </a:cubicBezTo>
                    <a:cubicBezTo>
                      <a:pt x="93" y="126"/>
                      <a:pt x="113" y="133"/>
                      <a:pt x="132" y="133"/>
                    </a:cubicBezTo>
                    <a:cubicBezTo>
                      <a:pt x="99" y="133"/>
                      <a:pt x="146" y="140"/>
                      <a:pt x="139" y="140"/>
                    </a:cubicBezTo>
                    <a:cubicBezTo>
                      <a:pt x="150" y="140"/>
                      <a:pt x="157" y="135"/>
                      <a:pt x="162" y="133"/>
                    </a:cubicBezTo>
                    <a:lnTo>
                      <a:pt x="162" y="133"/>
                    </a:lnTo>
                    <a:cubicBezTo>
                      <a:pt x="166" y="134"/>
                      <a:pt x="170" y="134"/>
                      <a:pt x="175" y="135"/>
                    </a:cubicBezTo>
                    <a:lnTo>
                      <a:pt x="175" y="135"/>
                    </a:lnTo>
                    <a:lnTo>
                      <a:pt x="182" y="143"/>
                    </a:lnTo>
                    <a:lnTo>
                      <a:pt x="183" y="146"/>
                    </a:lnTo>
                    <a:lnTo>
                      <a:pt x="181" y="153"/>
                    </a:lnTo>
                    <a:lnTo>
                      <a:pt x="176" y="160"/>
                    </a:lnTo>
                    <a:lnTo>
                      <a:pt x="176" y="160"/>
                    </a:lnTo>
                    <a:lnTo>
                      <a:pt x="178" y="160"/>
                    </a:lnTo>
                    <a:lnTo>
                      <a:pt x="178" y="160"/>
                    </a:lnTo>
                    <a:cubicBezTo>
                      <a:pt x="177" y="160"/>
                      <a:pt x="177" y="160"/>
                      <a:pt x="177" y="160"/>
                    </a:cubicBezTo>
                    <a:lnTo>
                      <a:pt x="177" y="160"/>
                    </a:lnTo>
                    <a:cubicBezTo>
                      <a:pt x="176" y="160"/>
                      <a:pt x="176" y="161"/>
                      <a:pt x="175" y="161"/>
                    </a:cubicBezTo>
                    <a:lnTo>
                      <a:pt x="175" y="161"/>
                    </a:lnTo>
                    <a:lnTo>
                      <a:pt x="176" y="160"/>
                    </a:lnTo>
                    <a:lnTo>
                      <a:pt x="176" y="160"/>
                    </a:lnTo>
                    <a:lnTo>
                      <a:pt x="159" y="166"/>
                    </a:lnTo>
                    <a:cubicBezTo>
                      <a:pt x="162" y="166"/>
                      <a:pt x="165" y="166"/>
                      <a:pt x="167" y="165"/>
                    </a:cubicBezTo>
                    <a:lnTo>
                      <a:pt x="167" y="165"/>
                    </a:lnTo>
                    <a:cubicBezTo>
                      <a:pt x="159" y="169"/>
                      <a:pt x="151" y="172"/>
                      <a:pt x="143" y="172"/>
                    </a:cubicBezTo>
                    <a:lnTo>
                      <a:pt x="143" y="172"/>
                    </a:lnTo>
                    <a:cubicBezTo>
                      <a:pt x="137" y="171"/>
                      <a:pt x="128" y="167"/>
                      <a:pt x="118" y="166"/>
                    </a:cubicBezTo>
                    <a:lnTo>
                      <a:pt x="118" y="166"/>
                    </a:lnTo>
                    <a:cubicBezTo>
                      <a:pt x="111" y="162"/>
                      <a:pt x="104" y="159"/>
                      <a:pt x="99" y="159"/>
                    </a:cubicBezTo>
                    <a:lnTo>
                      <a:pt x="93" y="153"/>
                    </a:lnTo>
                    <a:lnTo>
                      <a:pt x="77" y="147"/>
                    </a:lnTo>
                    <a:lnTo>
                      <a:pt x="77" y="147"/>
                    </a:lnTo>
                    <a:cubicBezTo>
                      <a:pt x="73" y="139"/>
                      <a:pt x="66" y="132"/>
                      <a:pt x="59" y="132"/>
                    </a:cubicBezTo>
                    <a:cubicBezTo>
                      <a:pt x="57" y="132"/>
                      <a:pt x="55" y="132"/>
                      <a:pt x="53" y="133"/>
                    </a:cubicBezTo>
                    <a:lnTo>
                      <a:pt x="40" y="133"/>
                    </a:lnTo>
                    <a:cubicBezTo>
                      <a:pt x="14" y="140"/>
                      <a:pt x="0" y="153"/>
                      <a:pt x="0" y="173"/>
                    </a:cubicBezTo>
                    <a:cubicBezTo>
                      <a:pt x="0" y="186"/>
                      <a:pt x="0" y="206"/>
                      <a:pt x="7" y="219"/>
                    </a:cubicBezTo>
                    <a:cubicBezTo>
                      <a:pt x="14" y="225"/>
                      <a:pt x="14" y="232"/>
                      <a:pt x="20" y="239"/>
                    </a:cubicBezTo>
                    <a:cubicBezTo>
                      <a:pt x="33" y="252"/>
                      <a:pt x="40" y="265"/>
                      <a:pt x="53" y="278"/>
                    </a:cubicBezTo>
                    <a:cubicBezTo>
                      <a:pt x="66" y="285"/>
                      <a:pt x="73" y="285"/>
                      <a:pt x="80" y="291"/>
                    </a:cubicBezTo>
                    <a:cubicBezTo>
                      <a:pt x="106" y="305"/>
                      <a:pt x="132" y="311"/>
                      <a:pt x="159" y="311"/>
                    </a:cubicBezTo>
                    <a:cubicBezTo>
                      <a:pt x="185" y="311"/>
                      <a:pt x="212" y="305"/>
                      <a:pt x="238" y="291"/>
                    </a:cubicBezTo>
                    <a:cubicBezTo>
                      <a:pt x="278" y="272"/>
                      <a:pt x="311" y="232"/>
                      <a:pt x="324" y="186"/>
                    </a:cubicBezTo>
                    <a:cubicBezTo>
                      <a:pt x="330" y="133"/>
                      <a:pt x="317" y="74"/>
                      <a:pt x="271" y="41"/>
                    </a:cubicBezTo>
                    <a:cubicBezTo>
                      <a:pt x="245" y="14"/>
                      <a:pt x="212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38"/>
              <p:cNvSpPr/>
              <p:nvPr/>
            </p:nvSpPr>
            <p:spPr>
              <a:xfrm>
                <a:off x="3662542" y="2193766"/>
                <a:ext cx="9613" cy="7987"/>
              </a:xfrm>
              <a:custGeom>
                <a:rect b="b" l="l" r="r" t="t"/>
                <a:pathLst>
                  <a:path extrusionOk="0" h="231" w="278">
                    <a:moveTo>
                      <a:pt x="172" y="102"/>
                    </a:moveTo>
                    <a:lnTo>
                      <a:pt x="169" y="104"/>
                    </a:lnTo>
                    <a:lnTo>
                      <a:pt x="169" y="104"/>
                    </a:lnTo>
                    <a:lnTo>
                      <a:pt x="169" y="103"/>
                    </a:lnTo>
                    <a:lnTo>
                      <a:pt x="169" y="103"/>
                    </a:lnTo>
                    <a:cubicBezTo>
                      <a:pt x="170" y="103"/>
                      <a:pt x="171" y="102"/>
                      <a:pt x="172" y="102"/>
                    </a:cubicBezTo>
                    <a:close/>
                    <a:moveTo>
                      <a:pt x="166" y="105"/>
                    </a:moveTo>
                    <a:lnTo>
                      <a:pt x="159" y="109"/>
                    </a:lnTo>
                    <a:lnTo>
                      <a:pt x="172" y="109"/>
                    </a:lnTo>
                    <a:lnTo>
                      <a:pt x="166" y="105"/>
                    </a:lnTo>
                    <a:close/>
                    <a:moveTo>
                      <a:pt x="106" y="135"/>
                    </a:moveTo>
                    <a:lnTo>
                      <a:pt x="107" y="136"/>
                    </a:lnTo>
                    <a:lnTo>
                      <a:pt x="107" y="136"/>
                    </a:lnTo>
                    <a:cubicBezTo>
                      <a:pt x="105" y="135"/>
                      <a:pt x="102" y="135"/>
                      <a:pt x="100" y="135"/>
                    </a:cubicBezTo>
                    <a:close/>
                    <a:moveTo>
                      <a:pt x="162" y="0"/>
                    </a:moveTo>
                    <a:cubicBezTo>
                      <a:pt x="144" y="0"/>
                      <a:pt x="127" y="5"/>
                      <a:pt x="113" y="9"/>
                    </a:cubicBezTo>
                    <a:cubicBezTo>
                      <a:pt x="93" y="16"/>
                      <a:pt x="73" y="29"/>
                      <a:pt x="60" y="36"/>
                    </a:cubicBezTo>
                    <a:cubicBezTo>
                      <a:pt x="33" y="56"/>
                      <a:pt x="20" y="69"/>
                      <a:pt x="7" y="95"/>
                    </a:cubicBezTo>
                    <a:cubicBezTo>
                      <a:pt x="0" y="115"/>
                      <a:pt x="0" y="135"/>
                      <a:pt x="7" y="155"/>
                    </a:cubicBezTo>
                    <a:cubicBezTo>
                      <a:pt x="14" y="175"/>
                      <a:pt x="20" y="194"/>
                      <a:pt x="40" y="208"/>
                    </a:cubicBezTo>
                    <a:cubicBezTo>
                      <a:pt x="47" y="214"/>
                      <a:pt x="53" y="221"/>
                      <a:pt x="60" y="221"/>
                    </a:cubicBezTo>
                    <a:cubicBezTo>
                      <a:pt x="74" y="225"/>
                      <a:pt x="85" y="230"/>
                      <a:pt x="97" y="230"/>
                    </a:cubicBezTo>
                    <a:cubicBezTo>
                      <a:pt x="102" y="230"/>
                      <a:pt x="107" y="229"/>
                      <a:pt x="113" y="227"/>
                    </a:cubicBezTo>
                    <a:cubicBezTo>
                      <a:pt x="146" y="221"/>
                      <a:pt x="179" y="181"/>
                      <a:pt x="179" y="148"/>
                    </a:cubicBezTo>
                    <a:lnTo>
                      <a:pt x="166" y="128"/>
                    </a:lnTo>
                    <a:lnTo>
                      <a:pt x="146" y="135"/>
                    </a:lnTo>
                    <a:lnTo>
                      <a:pt x="139" y="142"/>
                    </a:lnTo>
                    <a:lnTo>
                      <a:pt x="126" y="142"/>
                    </a:lnTo>
                    <a:cubicBezTo>
                      <a:pt x="121" y="142"/>
                      <a:pt x="117" y="138"/>
                      <a:pt x="110" y="136"/>
                    </a:cubicBezTo>
                    <a:lnTo>
                      <a:pt x="110" y="136"/>
                    </a:lnTo>
                    <a:lnTo>
                      <a:pt x="108" y="133"/>
                    </a:lnTo>
                    <a:lnTo>
                      <a:pt x="108" y="133"/>
                    </a:lnTo>
                    <a:cubicBezTo>
                      <a:pt x="117" y="124"/>
                      <a:pt x="126" y="119"/>
                      <a:pt x="136" y="114"/>
                    </a:cubicBezTo>
                    <a:lnTo>
                      <a:pt x="136" y="114"/>
                    </a:lnTo>
                    <a:cubicBezTo>
                      <a:pt x="145" y="110"/>
                      <a:pt x="155" y="108"/>
                      <a:pt x="165" y="105"/>
                    </a:cubicBezTo>
                    <a:lnTo>
                      <a:pt x="165" y="105"/>
                    </a:lnTo>
                    <a:lnTo>
                      <a:pt x="166" y="105"/>
                    </a:lnTo>
                    <a:lnTo>
                      <a:pt x="166" y="105"/>
                    </a:lnTo>
                    <a:lnTo>
                      <a:pt x="167" y="105"/>
                    </a:lnTo>
                    <a:lnTo>
                      <a:pt x="167" y="105"/>
                    </a:lnTo>
                    <a:lnTo>
                      <a:pt x="166" y="104"/>
                    </a:lnTo>
                    <a:lnTo>
                      <a:pt x="166" y="104"/>
                    </a:lnTo>
                    <a:cubicBezTo>
                      <a:pt x="166" y="105"/>
                      <a:pt x="165" y="105"/>
                      <a:pt x="165" y="105"/>
                    </a:cubicBezTo>
                    <a:lnTo>
                      <a:pt x="165" y="105"/>
                    </a:lnTo>
                    <a:lnTo>
                      <a:pt x="159" y="102"/>
                    </a:lnTo>
                    <a:lnTo>
                      <a:pt x="166" y="104"/>
                    </a:lnTo>
                    <a:lnTo>
                      <a:pt x="166" y="104"/>
                    </a:lnTo>
                    <a:cubicBezTo>
                      <a:pt x="167" y="104"/>
                      <a:pt x="167" y="104"/>
                      <a:pt x="168" y="104"/>
                    </a:cubicBezTo>
                    <a:lnTo>
                      <a:pt x="168" y="104"/>
                    </a:lnTo>
                    <a:lnTo>
                      <a:pt x="168" y="104"/>
                    </a:lnTo>
                    <a:lnTo>
                      <a:pt x="168" y="104"/>
                    </a:lnTo>
                    <a:lnTo>
                      <a:pt x="167" y="105"/>
                    </a:lnTo>
                    <a:lnTo>
                      <a:pt x="167" y="105"/>
                    </a:lnTo>
                    <a:lnTo>
                      <a:pt x="169" y="105"/>
                    </a:lnTo>
                    <a:lnTo>
                      <a:pt x="169" y="105"/>
                    </a:lnTo>
                    <a:lnTo>
                      <a:pt x="185" y="122"/>
                    </a:lnTo>
                    <a:lnTo>
                      <a:pt x="172" y="115"/>
                    </a:lnTo>
                    <a:lnTo>
                      <a:pt x="172" y="115"/>
                    </a:lnTo>
                    <a:lnTo>
                      <a:pt x="179" y="122"/>
                    </a:lnTo>
                    <a:cubicBezTo>
                      <a:pt x="184" y="133"/>
                      <a:pt x="198" y="143"/>
                      <a:pt x="214" y="143"/>
                    </a:cubicBezTo>
                    <a:cubicBezTo>
                      <a:pt x="218" y="143"/>
                      <a:pt x="221" y="143"/>
                      <a:pt x="225" y="142"/>
                    </a:cubicBezTo>
                    <a:cubicBezTo>
                      <a:pt x="245" y="142"/>
                      <a:pt x="258" y="128"/>
                      <a:pt x="258" y="109"/>
                    </a:cubicBezTo>
                    <a:cubicBezTo>
                      <a:pt x="278" y="62"/>
                      <a:pt x="232" y="9"/>
                      <a:pt x="185" y="3"/>
                    </a:cubicBezTo>
                    <a:cubicBezTo>
                      <a:pt x="178" y="1"/>
                      <a:pt x="170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38"/>
              <p:cNvSpPr/>
              <p:nvPr/>
            </p:nvSpPr>
            <p:spPr>
              <a:xfrm>
                <a:off x="3664133" y="2174264"/>
                <a:ext cx="19225" cy="18188"/>
              </a:xfrm>
              <a:custGeom>
                <a:rect b="b" l="l" r="r" t="t"/>
                <a:pathLst>
                  <a:path extrusionOk="0" h="526" w="556">
                    <a:moveTo>
                      <a:pt x="370" y="118"/>
                    </a:moveTo>
                    <a:lnTo>
                      <a:pt x="384" y="124"/>
                    </a:lnTo>
                    <a:lnTo>
                      <a:pt x="390" y="124"/>
                    </a:lnTo>
                    <a:lnTo>
                      <a:pt x="397" y="131"/>
                    </a:lnTo>
                    <a:cubicBezTo>
                      <a:pt x="398" y="132"/>
                      <a:pt x="399" y="133"/>
                      <a:pt x="399" y="133"/>
                    </a:cubicBezTo>
                    <a:cubicBezTo>
                      <a:pt x="399" y="133"/>
                      <a:pt x="396" y="129"/>
                      <a:pt x="398" y="129"/>
                    </a:cubicBezTo>
                    <a:cubicBezTo>
                      <a:pt x="399" y="129"/>
                      <a:pt x="401" y="130"/>
                      <a:pt x="403" y="131"/>
                    </a:cubicBezTo>
                    <a:cubicBezTo>
                      <a:pt x="417" y="144"/>
                      <a:pt x="417" y="144"/>
                      <a:pt x="423" y="164"/>
                    </a:cubicBezTo>
                    <a:cubicBezTo>
                      <a:pt x="423" y="164"/>
                      <a:pt x="423" y="171"/>
                      <a:pt x="430" y="177"/>
                    </a:cubicBezTo>
                    <a:lnTo>
                      <a:pt x="430" y="190"/>
                    </a:lnTo>
                    <a:lnTo>
                      <a:pt x="430" y="217"/>
                    </a:lnTo>
                    <a:lnTo>
                      <a:pt x="430" y="224"/>
                    </a:lnTo>
                    <a:cubicBezTo>
                      <a:pt x="430" y="226"/>
                      <a:pt x="430" y="228"/>
                      <a:pt x="430" y="229"/>
                    </a:cubicBezTo>
                    <a:lnTo>
                      <a:pt x="430" y="229"/>
                    </a:lnTo>
                    <a:cubicBezTo>
                      <a:pt x="430" y="230"/>
                      <a:pt x="430" y="230"/>
                      <a:pt x="430" y="230"/>
                    </a:cubicBezTo>
                    <a:lnTo>
                      <a:pt x="430" y="243"/>
                    </a:lnTo>
                    <a:lnTo>
                      <a:pt x="426" y="247"/>
                    </a:lnTo>
                    <a:lnTo>
                      <a:pt x="426" y="247"/>
                    </a:lnTo>
                    <a:cubicBezTo>
                      <a:pt x="423" y="248"/>
                      <a:pt x="417" y="250"/>
                      <a:pt x="417" y="250"/>
                    </a:cubicBezTo>
                    <a:lnTo>
                      <a:pt x="370" y="250"/>
                    </a:lnTo>
                    <a:cubicBezTo>
                      <a:pt x="390" y="250"/>
                      <a:pt x="370" y="243"/>
                      <a:pt x="364" y="243"/>
                    </a:cubicBezTo>
                    <a:cubicBezTo>
                      <a:pt x="362" y="243"/>
                      <a:pt x="360" y="242"/>
                      <a:pt x="359" y="242"/>
                    </a:cubicBezTo>
                    <a:lnTo>
                      <a:pt x="359" y="242"/>
                    </a:lnTo>
                    <a:cubicBezTo>
                      <a:pt x="343" y="222"/>
                      <a:pt x="327" y="205"/>
                      <a:pt x="311" y="184"/>
                    </a:cubicBezTo>
                    <a:lnTo>
                      <a:pt x="311" y="184"/>
                    </a:lnTo>
                    <a:cubicBezTo>
                      <a:pt x="313" y="188"/>
                      <a:pt x="314" y="190"/>
                      <a:pt x="314" y="190"/>
                    </a:cubicBezTo>
                    <a:cubicBezTo>
                      <a:pt x="314" y="190"/>
                      <a:pt x="309" y="182"/>
                      <a:pt x="304" y="177"/>
                    </a:cubicBezTo>
                    <a:lnTo>
                      <a:pt x="304" y="171"/>
                    </a:lnTo>
                    <a:lnTo>
                      <a:pt x="304" y="157"/>
                    </a:lnTo>
                    <a:lnTo>
                      <a:pt x="304" y="151"/>
                    </a:lnTo>
                    <a:lnTo>
                      <a:pt x="311" y="138"/>
                    </a:lnTo>
                    <a:cubicBezTo>
                      <a:pt x="313" y="133"/>
                      <a:pt x="314" y="132"/>
                      <a:pt x="314" y="132"/>
                    </a:cubicBezTo>
                    <a:lnTo>
                      <a:pt x="314" y="132"/>
                    </a:lnTo>
                    <a:cubicBezTo>
                      <a:pt x="314" y="132"/>
                      <a:pt x="314" y="133"/>
                      <a:pt x="315" y="133"/>
                    </a:cubicBezTo>
                    <a:cubicBezTo>
                      <a:pt x="315" y="133"/>
                      <a:pt x="316" y="133"/>
                      <a:pt x="318" y="131"/>
                    </a:cubicBezTo>
                    <a:lnTo>
                      <a:pt x="324" y="124"/>
                    </a:lnTo>
                    <a:cubicBezTo>
                      <a:pt x="328" y="121"/>
                      <a:pt x="328" y="121"/>
                      <a:pt x="328" y="121"/>
                    </a:cubicBezTo>
                    <a:cubicBezTo>
                      <a:pt x="328" y="121"/>
                      <a:pt x="328" y="121"/>
                      <a:pt x="331" y="118"/>
                    </a:cubicBezTo>
                    <a:close/>
                    <a:moveTo>
                      <a:pt x="166" y="243"/>
                    </a:moveTo>
                    <a:cubicBezTo>
                      <a:pt x="172" y="243"/>
                      <a:pt x="179" y="243"/>
                      <a:pt x="192" y="250"/>
                    </a:cubicBezTo>
                    <a:cubicBezTo>
                      <a:pt x="192" y="250"/>
                      <a:pt x="192" y="250"/>
                      <a:pt x="192" y="250"/>
                    </a:cubicBezTo>
                    <a:lnTo>
                      <a:pt x="192" y="250"/>
                    </a:lnTo>
                    <a:cubicBezTo>
                      <a:pt x="199" y="263"/>
                      <a:pt x="212" y="276"/>
                      <a:pt x="219" y="290"/>
                    </a:cubicBezTo>
                    <a:lnTo>
                      <a:pt x="225" y="296"/>
                    </a:lnTo>
                    <a:lnTo>
                      <a:pt x="225" y="296"/>
                    </a:lnTo>
                    <a:cubicBezTo>
                      <a:pt x="225" y="311"/>
                      <a:pt x="238" y="321"/>
                      <a:pt x="252" y="324"/>
                    </a:cubicBezTo>
                    <a:lnTo>
                      <a:pt x="252" y="324"/>
                    </a:lnTo>
                    <a:cubicBezTo>
                      <a:pt x="252" y="325"/>
                      <a:pt x="252" y="327"/>
                      <a:pt x="252" y="329"/>
                    </a:cubicBezTo>
                    <a:cubicBezTo>
                      <a:pt x="252" y="336"/>
                      <a:pt x="252" y="349"/>
                      <a:pt x="245" y="356"/>
                    </a:cubicBezTo>
                    <a:lnTo>
                      <a:pt x="245" y="369"/>
                    </a:lnTo>
                    <a:lnTo>
                      <a:pt x="238" y="375"/>
                    </a:lnTo>
                    <a:lnTo>
                      <a:pt x="232" y="382"/>
                    </a:lnTo>
                    <a:lnTo>
                      <a:pt x="232" y="387"/>
                    </a:lnTo>
                    <a:lnTo>
                      <a:pt x="232" y="387"/>
                    </a:lnTo>
                    <a:cubicBezTo>
                      <a:pt x="231" y="387"/>
                      <a:pt x="230" y="388"/>
                      <a:pt x="229" y="389"/>
                    </a:cubicBezTo>
                    <a:lnTo>
                      <a:pt x="219" y="389"/>
                    </a:lnTo>
                    <a:lnTo>
                      <a:pt x="199" y="382"/>
                    </a:lnTo>
                    <a:lnTo>
                      <a:pt x="186" y="382"/>
                    </a:lnTo>
                    <a:lnTo>
                      <a:pt x="172" y="375"/>
                    </a:lnTo>
                    <a:lnTo>
                      <a:pt x="159" y="362"/>
                    </a:lnTo>
                    <a:lnTo>
                      <a:pt x="159" y="362"/>
                    </a:lnTo>
                    <a:cubicBezTo>
                      <a:pt x="161" y="364"/>
                      <a:pt x="161" y="365"/>
                      <a:pt x="160" y="365"/>
                    </a:cubicBezTo>
                    <a:cubicBezTo>
                      <a:pt x="158" y="365"/>
                      <a:pt x="153" y="362"/>
                      <a:pt x="153" y="362"/>
                    </a:cubicBezTo>
                    <a:lnTo>
                      <a:pt x="133" y="342"/>
                    </a:lnTo>
                    <a:lnTo>
                      <a:pt x="133" y="342"/>
                    </a:lnTo>
                    <a:cubicBezTo>
                      <a:pt x="134" y="344"/>
                      <a:pt x="135" y="344"/>
                      <a:pt x="135" y="344"/>
                    </a:cubicBezTo>
                    <a:cubicBezTo>
                      <a:pt x="137" y="344"/>
                      <a:pt x="133" y="336"/>
                      <a:pt x="133" y="336"/>
                    </a:cubicBezTo>
                    <a:lnTo>
                      <a:pt x="126" y="329"/>
                    </a:lnTo>
                    <a:cubicBezTo>
                      <a:pt x="126" y="324"/>
                      <a:pt x="122" y="312"/>
                      <a:pt x="123" y="312"/>
                    </a:cubicBezTo>
                    <a:lnTo>
                      <a:pt x="123" y="312"/>
                    </a:lnTo>
                    <a:cubicBezTo>
                      <a:pt x="124" y="312"/>
                      <a:pt x="125" y="313"/>
                      <a:pt x="126" y="316"/>
                    </a:cubicBezTo>
                    <a:lnTo>
                      <a:pt x="126" y="296"/>
                    </a:lnTo>
                    <a:lnTo>
                      <a:pt x="126" y="290"/>
                    </a:lnTo>
                    <a:lnTo>
                      <a:pt x="126" y="283"/>
                    </a:lnTo>
                    <a:cubicBezTo>
                      <a:pt x="129" y="280"/>
                      <a:pt x="129" y="280"/>
                      <a:pt x="129" y="280"/>
                    </a:cubicBezTo>
                    <a:cubicBezTo>
                      <a:pt x="129" y="280"/>
                      <a:pt x="129" y="280"/>
                      <a:pt x="133" y="276"/>
                    </a:cubicBezTo>
                    <a:cubicBezTo>
                      <a:pt x="133" y="263"/>
                      <a:pt x="139" y="263"/>
                      <a:pt x="146" y="250"/>
                    </a:cubicBezTo>
                    <a:lnTo>
                      <a:pt x="153" y="250"/>
                    </a:lnTo>
                    <a:lnTo>
                      <a:pt x="166" y="243"/>
                    </a:lnTo>
                    <a:close/>
                    <a:moveTo>
                      <a:pt x="350" y="0"/>
                    </a:moveTo>
                    <a:cubicBezTo>
                      <a:pt x="330" y="0"/>
                      <a:pt x="310" y="4"/>
                      <a:pt x="291" y="12"/>
                    </a:cubicBezTo>
                    <a:cubicBezTo>
                      <a:pt x="232" y="32"/>
                      <a:pt x="186" y="85"/>
                      <a:pt x="179" y="144"/>
                    </a:cubicBezTo>
                    <a:cubicBezTo>
                      <a:pt x="178" y="149"/>
                      <a:pt x="177" y="153"/>
                      <a:pt x="177" y="158"/>
                    </a:cubicBezTo>
                    <a:lnTo>
                      <a:pt x="177" y="158"/>
                    </a:lnTo>
                    <a:cubicBezTo>
                      <a:pt x="171" y="157"/>
                      <a:pt x="165" y="157"/>
                      <a:pt x="159" y="157"/>
                    </a:cubicBezTo>
                    <a:cubicBezTo>
                      <a:pt x="122" y="157"/>
                      <a:pt x="86" y="172"/>
                      <a:pt x="60" y="197"/>
                    </a:cubicBezTo>
                    <a:cubicBezTo>
                      <a:pt x="14" y="243"/>
                      <a:pt x="1" y="309"/>
                      <a:pt x="14" y="369"/>
                    </a:cubicBezTo>
                    <a:cubicBezTo>
                      <a:pt x="34" y="435"/>
                      <a:pt x="80" y="481"/>
                      <a:pt x="146" y="507"/>
                    </a:cubicBezTo>
                    <a:cubicBezTo>
                      <a:pt x="170" y="519"/>
                      <a:pt x="196" y="525"/>
                      <a:pt x="222" y="525"/>
                    </a:cubicBezTo>
                    <a:cubicBezTo>
                      <a:pt x="268" y="525"/>
                      <a:pt x="314" y="506"/>
                      <a:pt x="344" y="468"/>
                    </a:cubicBezTo>
                    <a:cubicBezTo>
                      <a:pt x="368" y="437"/>
                      <a:pt x="384" y="400"/>
                      <a:pt x="390" y="362"/>
                    </a:cubicBezTo>
                    <a:lnTo>
                      <a:pt x="430" y="362"/>
                    </a:lnTo>
                    <a:cubicBezTo>
                      <a:pt x="469" y="362"/>
                      <a:pt x="503" y="342"/>
                      <a:pt x="522" y="309"/>
                    </a:cubicBezTo>
                    <a:cubicBezTo>
                      <a:pt x="542" y="283"/>
                      <a:pt x="549" y="243"/>
                      <a:pt x="549" y="217"/>
                    </a:cubicBezTo>
                    <a:cubicBezTo>
                      <a:pt x="555" y="151"/>
                      <a:pt x="529" y="85"/>
                      <a:pt x="476" y="45"/>
                    </a:cubicBezTo>
                    <a:cubicBezTo>
                      <a:pt x="440" y="18"/>
                      <a:pt x="394" y="0"/>
                      <a:pt x="3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38"/>
              <p:cNvSpPr/>
              <p:nvPr/>
            </p:nvSpPr>
            <p:spPr>
              <a:xfrm>
                <a:off x="3653172" y="2159638"/>
                <a:ext cx="13969" cy="17427"/>
              </a:xfrm>
              <a:custGeom>
                <a:rect b="b" l="l" r="r" t="t"/>
                <a:pathLst>
                  <a:path extrusionOk="0" h="504" w="404">
                    <a:moveTo>
                      <a:pt x="258" y="118"/>
                    </a:moveTo>
                    <a:lnTo>
                      <a:pt x="278" y="125"/>
                    </a:lnTo>
                    <a:cubicBezTo>
                      <a:pt x="276" y="131"/>
                      <a:pt x="276" y="133"/>
                      <a:pt x="276" y="133"/>
                    </a:cubicBezTo>
                    <a:cubicBezTo>
                      <a:pt x="277" y="133"/>
                      <a:pt x="279" y="130"/>
                      <a:pt x="280" y="130"/>
                    </a:cubicBezTo>
                    <a:lnTo>
                      <a:pt x="280" y="130"/>
                    </a:lnTo>
                    <a:cubicBezTo>
                      <a:pt x="280" y="130"/>
                      <a:pt x="280" y="132"/>
                      <a:pt x="278" y="138"/>
                    </a:cubicBezTo>
                    <a:cubicBezTo>
                      <a:pt x="277" y="139"/>
                      <a:pt x="276" y="140"/>
                      <a:pt x="275" y="140"/>
                    </a:cubicBezTo>
                    <a:cubicBezTo>
                      <a:pt x="274" y="140"/>
                      <a:pt x="275" y="136"/>
                      <a:pt x="274" y="136"/>
                    </a:cubicBezTo>
                    <a:cubicBezTo>
                      <a:pt x="274" y="136"/>
                      <a:pt x="273" y="137"/>
                      <a:pt x="271" y="138"/>
                    </a:cubicBezTo>
                    <a:cubicBezTo>
                      <a:pt x="265" y="151"/>
                      <a:pt x="252" y="151"/>
                      <a:pt x="238" y="164"/>
                    </a:cubicBezTo>
                    <a:cubicBezTo>
                      <a:pt x="232" y="171"/>
                      <a:pt x="225" y="178"/>
                      <a:pt x="219" y="184"/>
                    </a:cubicBezTo>
                    <a:cubicBezTo>
                      <a:pt x="218" y="185"/>
                      <a:pt x="217" y="185"/>
                      <a:pt x="216" y="186"/>
                    </a:cubicBezTo>
                    <a:lnTo>
                      <a:pt x="216" y="186"/>
                    </a:lnTo>
                    <a:cubicBezTo>
                      <a:pt x="214" y="185"/>
                      <a:pt x="213" y="185"/>
                      <a:pt x="212" y="184"/>
                    </a:cubicBezTo>
                    <a:lnTo>
                      <a:pt x="199" y="178"/>
                    </a:lnTo>
                    <a:lnTo>
                      <a:pt x="199" y="178"/>
                    </a:lnTo>
                    <a:cubicBezTo>
                      <a:pt x="203" y="180"/>
                      <a:pt x="204" y="181"/>
                      <a:pt x="203" y="181"/>
                    </a:cubicBezTo>
                    <a:cubicBezTo>
                      <a:pt x="201" y="181"/>
                      <a:pt x="192" y="178"/>
                      <a:pt x="192" y="178"/>
                    </a:cubicBezTo>
                    <a:lnTo>
                      <a:pt x="172" y="164"/>
                    </a:lnTo>
                    <a:cubicBezTo>
                      <a:pt x="166" y="161"/>
                      <a:pt x="164" y="160"/>
                      <a:pt x="165" y="160"/>
                    </a:cubicBezTo>
                    <a:lnTo>
                      <a:pt x="165" y="160"/>
                    </a:lnTo>
                    <a:cubicBezTo>
                      <a:pt x="166" y="160"/>
                      <a:pt x="169" y="161"/>
                      <a:pt x="172" y="164"/>
                    </a:cubicBezTo>
                    <a:cubicBezTo>
                      <a:pt x="169" y="161"/>
                      <a:pt x="166" y="156"/>
                      <a:pt x="164" y="153"/>
                    </a:cubicBezTo>
                    <a:lnTo>
                      <a:pt x="164" y="153"/>
                    </a:lnTo>
                    <a:cubicBezTo>
                      <a:pt x="165" y="152"/>
                      <a:pt x="165" y="152"/>
                      <a:pt x="166" y="151"/>
                    </a:cubicBezTo>
                    <a:lnTo>
                      <a:pt x="166" y="151"/>
                    </a:lnTo>
                    <a:cubicBezTo>
                      <a:pt x="186" y="131"/>
                      <a:pt x="199" y="131"/>
                      <a:pt x="225" y="125"/>
                    </a:cubicBezTo>
                    <a:cubicBezTo>
                      <a:pt x="225" y="125"/>
                      <a:pt x="245" y="118"/>
                      <a:pt x="238" y="118"/>
                    </a:cubicBezTo>
                    <a:close/>
                    <a:moveTo>
                      <a:pt x="245" y="350"/>
                    </a:moveTo>
                    <a:lnTo>
                      <a:pt x="244" y="351"/>
                    </a:lnTo>
                    <a:lnTo>
                      <a:pt x="244" y="351"/>
                    </a:lnTo>
                    <a:cubicBezTo>
                      <a:pt x="244" y="351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4" y="351"/>
                      <a:pt x="245" y="350"/>
                      <a:pt x="245" y="350"/>
                    </a:cubicBezTo>
                    <a:close/>
                    <a:moveTo>
                      <a:pt x="242" y="351"/>
                    </a:moveTo>
                    <a:lnTo>
                      <a:pt x="242" y="351"/>
                    </a:lnTo>
                    <a:cubicBezTo>
                      <a:pt x="242" y="351"/>
                      <a:pt x="242" y="352"/>
                      <a:pt x="243" y="352"/>
                    </a:cubicBezTo>
                    <a:lnTo>
                      <a:pt x="243" y="352"/>
                    </a:lnTo>
                    <a:cubicBezTo>
                      <a:pt x="242" y="351"/>
                      <a:pt x="242" y="351"/>
                      <a:pt x="242" y="351"/>
                    </a:cubicBezTo>
                    <a:close/>
                    <a:moveTo>
                      <a:pt x="148" y="295"/>
                    </a:moveTo>
                    <a:cubicBezTo>
                      <a:pt x="160" y="300"/>
                      <a:pt x="173" y="305"/>
                      <a:pt x="186" y="310"/>
                    </a:cubicBezTo>
                    <a:lnTo>
                      <a:pt x="199" y="316"/>
                    </a:lnTo>
                    <a:cubicBezTo>
                      <a:pt x="200" y="317"/>
                      <a:pt x="201" y="317"/>
                      <a:pt x="202" y="317"/>
                    </a:cubicBezTo>
                    <a:lnTo>
                      <a:pt x="202" y="317"/>
                    </a:lnTo>
                    <a:cubicBezTo>
                      <a:pt x="201" y="318"/>
                      <a:pt x="202" y="320"/>
                      <a:pt x="205" y="323"/>
                    </a:cubicBezTo>
                    <a:cubicBezTo>
                      <a:pt x="219" y="323"/>
                      <a:pt x="225" y="330"/>
                      <a:pt x="232" y="336"/>
                    </a:cubicBezTo>
                    <a:lnTo>
                      <a:pt x="243" y="348"/>
                    </a:lnTo>
                    <a:lnTo>
                      <a:pt x="243" y="348"/>
                    </a:lnTo>
                    <a:cubicBezTo>
                      <a:pt x="244" y="348"/>
                      <a:pt x="244" y="349"/>
                      <a:pt x="244" y="349"/>
                    </a:cubicBezTo>
                    <a:lnTo>
                      <a:pt x="244" y="349"/>
                    </a:lnTo>
                    <a:cubicBezTo>
                      <a:pt x="244" y="350"/>
                      <a:pt x="243" y="351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cubicBezTo>
                      <a:pt x="243" y="352"/>
                      <a:pt x="244" y="352"/>
                      <a:pt x="244" y="352"/>
                    </a:cubicBezTo>
                    <a:lnTo>
                      <a:pt x="244" y="352"/>
                    </a:lnTo>
                    <a:cubicBezTo>
                      <a:pt x="244" y="352"/>
                      <a:pt x="243" y="352"/>
                      <a:pt x="243" y="353"/>
                    </a:cubicBezTo>
                    <a:lnTo>
                      <a:pt x="243" y="353"/>
                    </a:lnTo>
                    <a:cubicBezTo>
                      <a:pt x="243" y="353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2" y="354"/>
                      <a:pt x="242" y="355"/>
                      <a:pt x="242" y="355"/>
                    </a:cubicBezTo>
                    <a:cubicBezTo>
                      <a:pt x="242" y="355"/>
                      <a:pt x="243" y="354"/>
                      <a:pt x="243" y="353"/>
                    </a:cubicBezTo>
                    <a:lnTo>
                      <a:pt x="243" y="353"/>
                    </a:lnTo>
                    <a:cubicBezTo>
                      <a:pt x="243" y="353"/>
                      <a:pt x="243" y="353"/>
                      <a:pt x="243" y="353"/>
                    </a:cubicBezTo>
                    <a:lnTo>
                      <a:pt x="243" y="353"/>
                    </a:lnTo>
                    <a:lnTo>
                      <a:pt x="244" y="352"/>
                    </a:lnTo>
                    <a:lnTo>
                      <a:pt x="244" y="352"/>
                    </a:lnTo>
                    <a:cubicBezTo>
                      <a:pt x="244" y="352"/>
                      <a:pt x="244" y="352"/>
                      <a:pt x="244" y="352"/>
                    </a:cubicBezTo>
                    <a:lnTo>
                      <a:pt x="244" y="352"/>
                    </a:lnTo>
                    <a:cubicBezTo>
                      <a:pt x="244" y="352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4" y="351"/>
                      <a:pt x="244" y="351"/>
                      <a:pt x="244" y="351"/>
                    </a:cubicBezTo>
                    <a:lnTo>
                      <a:pt x="244" y="351"/>
                    </a:lnTo>
                    <a:lnTo>
                      <a:pt x="244" y="352"/>
                    </a:lnTo>
                    <a:lnTo>
                      <a:pt x="244" y="352"/>
                    </a:lnTo>
                    <a:cubicBezTo>
                      <a:pt x="244" y="352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5" y="353"/>
                      <a:pt x="245" y="355"/>
                      <a:pt x="245" y="356"/>
                    </a:cubicBezTo>
                    <a:cubicBezTo>
                      <a:pt x="244" y="355"/>
                      <a:pt x="244" y="354"/>
                      <a:pt x="243" y="353"/>
                    </a:cubicBezTo>
                    <a:lnTo>
                      <a:pt x="243" y="353"/>
                    </a:lnTo>
                    <a:lnTo>
                      <a:pt x="238" y="363"/>
                    </a:lnTo>
                    <a:cubicBezTo>
                      <a:pt x="238" y="367"/>
                      <a:pt x="229" y="372"/>
                      <a:pt x="227" y="372"/>
                    </a:cubicBezTo>
                    <a:cubicBezTo>
                      <a:pt x="227" y="372"/>
                      <a:pt x="228" y="371"/>
                      <a:pt x="232" y="369"/>
                    </a:cubicBezTo>
                    <a:lnTo>
                      <a:pt x="232" y="369"/>
                    </a:lnTo>
                    <a:cubicBezTo>
                      <a:pt x="232" y="369"/>
                      <a:pt x="232" y="369"/>
                      <a:pt x="232" y="369"/>
                    </a:cubicBezTo>
                    <a:lnTo>
                      <a:pt x="232" y="369"/>
                    </a:lnTo>
                    <a:lnTo>
                      <a:pt x="212" y="376"/>
                    </a:lnTo>
                    <a:cubicBezTo>
                      <a:pt x="211" y="376"/>
                      <a:pt x="211" y="376"/>
                      <a:pt x="210" y="377"/>
                    </a:cubicBezTo>
                    <a:lnTo>
                      <a:pt x="210" y="377"/>
                    </a:lnTo>
                    <a:cubicBezTo>
                      <a:pt x="210" y="376"/>
                      <a:pt x="209" y="376"/>
                      <a:pt x="205" y="376"/>
                    </a:cubicBezTo>
                    <a:lnTo>
                      <a:pt x="186" y="376"/>
                    </a:lnTo>
                    <a:cubicBezTo>
                      <a:pt x="199" y="376"/>
                      <a:pt x="172" y="369"/>
                      <a:pt x="172" y="369"/>
                    </a:cubicBezTo>
                    <a:lnTo>
                      <a:pt x="159" y="369"/>
                    </a:lnTo>
                    <a:cubicBezTo>
                      <a:pt x="166" y="369"/>
                      <a:pt x="146" y="363"/>
                      <a:pt x="146" y="363"/>
                    </a:cubicBezTo>
                    <a:cubicBezTo>
                      <a:pt x="146" y="363"/>
                      <a:pt x="142" y="358"/>
                      <a:pt x="139" y="356"/>
                    </a:cubicBezTo>
                    <a:lnTo>
                      <a:pt x="126" y="343"/>
                    </a:lnTo>
                    <a:lnTo>
                      <a:pt x="120" y="330"/>
                    </a:lnTo>
                    <a:lnTo>
                      <a:pt x="120" y="330"/>
                    </a:lnTo>
                    <a:cubicBezTo>
                      <a:pt x="121" y="333"/>
                      <a:pt x="121" y="334"/>
                      <a:pt x="120" y="334"/>
                    </a:cubicBezTo>
                    <a:cubicBezTo>
                      <a:pt x="119" y="334"/>
                      <a:pt x="115" y="331"/>
                      <a:pt x="113" y="329"/>
                    </a:cubicBezTo>
                    <a:lnTo>
                      <a:pt x="113" y="329"/>
                    </a:lnTo>
                    <a:lnTo>
                      <a:pt x="113" y="323"/>
                    </a:lnTo>
                    <a:lnTo>
                      <a:pt x="113" y="316"/>
                    </a:lnTo>
                    <a:cubicBezTo>
                      <a:pt x="113" y="318"/>
                      <a:pt x="113" y="318"/>
                      <a:pt x="114" y="318"/>
                    </a:cubicBezTo>
                    <a:cubicBezTo>
                      <a:pt x="115" y="318"/>
                      <a:pt x="116" y="316"/>
                      <a:pt x="116" y="315"/>
                    </a:cubicBezTo>
                    <a:lnTo>
                      <a:pt x="116" y="315"/>
                    </a:lnTo>
                    <a:lnTo>
                      <a:pt x="126" y="310"/>
                    </a:lnTo>
                    <a:cubicBezTo>
                      <a:pt x="132" y="304"/>
                      <a:pt x="140" y="299"/>
                      <a:pt x="148" y="295"/>
                    </a:cubicBezTo>
                    <a:close/>
                    <a:moveTo>
                      <a:pt x="243" y="0"/>
                    </a:moveTo>
                    <a:cubicBezTo>
                      <a:pt x="185" y="0"/>
                      <a:pt x="124" y="22"/>
                      <a:pt x="87" y="52"/>
                    </a:cubicBezTo>
                    <a:cubicBezTo>
                      <a:pt x="34" y="98"/>
                      <a:pt x="27" y="164"/>
                      <a:pt x="54" y="217"/>
                    </a:cubicBezTo>
                    <a:cubicBezTo>
                      <a:pt x="59" y="229"/>
                      <a:pt x="66" y="239"/>
                      <a:pt x="74" y="247"/>
                    </a:cubicBezTo>
                    <a:lnTo>
                      <a:pt x="74" y="247"/>
                    </a:lnTo>
                    <a:cubicBezTo>
                      <a:pt x="69" y="250"/>
                      <a:pt x="65" y="253"/>
                      <a:pt x="60" y="257"/>
                    </a:cubicBezTo>
                    <a:cubicBezTo>
                      <a:pt x="14" y="290"/>
                      <a:pt x="1" y="356"/>
                      <a:pt x="27" y="402"/>
                    </a:cubicBezTo>
                    <a:cubicBezTo>
                      <a:pt x="54" y="448"/>
                      <a:pt x="106" y="488"/>
                      <a:pt x="159" y="495"/>
                    </a:cubicBezTo>
                    <a:cubicBezTo>
                      <a:pt x="178" y="501"/>
                      <a:pt x="197" y="504"/>
                      <a:pt x="216" y="504"/>
                    </a:cubicBezTo>
                    <a:cubicBezTo>
                      <a:pt x="258" y="504"/>
                      <a:pt x="299" y="489"/>
                      <a:pt x="331" y="462"/>
                    </a:cubicBezTo>
                    <a:cubicBezTo>
                      <a:pt x="371" y="422"/>
                      <a:pt x="390" y="363"/>
                      <a:pt x="371" y="310"/>
                    </a:cubicBezTo>
                    <a:cubicBezTo>
                      <a:pt x="361" y="282"/>
                      <a:pt x="345" y="260"/>
                      <a:pt x="324" y="242"/>
                    </a:cubicBezTo>
                    <a:lnTo>
                      <a:pt x="324" y="242"/>
                    </a:lnTo>
                    <a:cubicBezTo>
                      <a:pt x="332" y="236"/>
                      <a:pt x="340" y="228"/>
                      <a:pt x="344" y="224"/>
                    </a:cubicBezTo>
                    <a:cubicBezTo>
                      <a:pt x="390" y="184"/>
                      <a:pt x="404" y="125"/>
                      <a:pt x="377" y="72"/>
                    </a:cubicBezTo>
                    <a:cubicBezTo>
                      <a:pt x="351" y="20"/>
                      <a:pt x="298" y="0"/>
                      <a:pt x="2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38"/>
              <p:cNvSpPr/>
              <p:nvPr/>
            </p:nvSpPr>
            <p:spPr>
              <a:xfrm>
                <a:off x="3632633" y="2159154"/>
                <a:ext cx="15802" cy="17150"/>
              </a:xfrm>
              <a:custGeom>
                <a:rect b="b" l="l" r="r" t="t"/>
                <a:pathLst>
                  <a:path extrusionOk="0" h="496" w="457">
                    <a:moveTo>
                      <a:pt x="202" y="116"/>
                    </a:moveTo>
                    <a:lnTo>
                      <a:pt x="202" y="116"/>
                    </a:lnTo>
                    <a:cubicBezTo>
                      <a:pt x="201" y="117"/>
                      <a:pt x="201" y="117"/>
                      <a:pt x="201" y="118"/>
                    </a:cubicBezTo>
                    <a:lnTo>
                      <a:pt x="201" y="118"/>
                    </a:lnTo>
                    <a:cubicBezTo>
                      <a:pt x="200" y="118"/>
                      <a:pt x="199" y="119"/>
                      <a:pt x="199" y="119"/>
                    </a:cubicBezTo>
                    <a:lnTo>
                      <a:pt x="200" y="119"/>
                    </a:lnTo>
                    <a:cubicBezTo>
                      <a:pt x="199" y="121"/>
                      <a:pt x="199" y="123"/>
                      <a:pt x="199" y="126"/>
                    </a:cubicBezTo>
                    <a:cubicBezTo>
                      <a:pt x="194" y="130"/>
                      <a:pt x="193" y="137"/>
                      <a:pt x="194" y="143"/>
                    </a:cubicBezTo>
                    <a:lnTo>
                      <a:pt x="194" y="143"/>
                    </a:lnTo>
                    <a:cubicBezTo>
                      <a:pt x="193" y="144"/>
                      <a:pt x="193" y="145"/>
                      <a:pt x="192" y="145"/>
                    </a:cubicBezTo>
                    <a:cubicBezTo>
                      <a:pt x="192" y="155"/>
                      <a:pt x="194" y="164"/>
                      <a:pt x="198" y="171"/>
                    </a:cubicBezTo>
                    <a:lnTo>
                      <a:pt x="198" y="171"/>
                    </a:lnTo>
                    <a:cubicBezTo>
                      <a:pt x="189" y="174"/>
                      <a:pt x="181" y="176"/>
                      <a:pt x="172" y="178"/>
                    </a:cubicBezTo>
                    <a:lnTo>
                      <a:pt x="152" y="178"/>
                    </a:lnTo>
                    <a:cubicBezTo>
                      <a:pt x="152" y="178"/>
                      <a:pt x="144" y="181"/>
                      <a:pt x="140" y="181"/>
                    </a:cubicBezTo>
                    <a:cubicBezTo>
                      <a:pt x="138" y="181"/>
                      <a:pt x="137" y="181"/>
                      <a:pt x="139" y="178"/>
                    </a:cubicBezTo>
                    <a:lnTo>
                      <a:pt x="126" y="178"/>
                    </a:lnTo>
                    <a:lnTo>
                      <a:pt x="126" y="172"/>
                    </a:lnTo>
                    <a:cubicBezTo>
                      <a:pt x="125" y="170"/>
                      <a:pt x="125" y="169"/>
                      <a:pt x="124" y="169"/>
                    </a:cubicBezTo>
                    <a:lnTo>
                      <a:pt x="124" y="169"/>
                    </a:lnTo>
                    <a:cubicBezTo>
                      <a:pt x="125" y="168"/>
                      <a:pt x="125" y="167"/>
                      <a:pt x="126" y="165"/>
                    </a:cubicBezTo>
                    <a:lnTo>
                      <a:pt x="126" y="159"/>
                    </a:lnTo>
                    <a:cubicBezTo>
                      <a:pt x="128" y="155"/>
                      <a:pt x="128" y="154"/>
                      <a:pt x="128" y="154"/>
                    </a:cubicBezTo>
                    <a:lnTo>
                      <a:pt x="128" y="154"/>
                    </a:lnTo>
                    <a:cubicBezTo>
                      <a:pt x="127" y="154"/>
                      <a:pt x="125" y="157"/>
                      <a:pt x="124" y="157"/>
                    </a:cubicBezTo>
                    <a:cubicBezTo>
                      <a:pt x="124" y="157"/>
                      <a:pt x="124" y="156"/>
                      <a:pt x="126" y="152"/>
                    </a:cubicBezTo>
                    <a:cubicBezTo>
                      <a:pt x="131" y="152"/>
                      <a:pt x="141" y="144"/>
                      <a:pt x="141" y="144"/>
                    </a:cubicBezTo>
                    <a:lnTo>
                      <a:pt x="141" y="144"/>
                    </a:lnTo>
                    <a:cubicBezTo>
                      <a:pt x="141" y="144"/>
                      <a:pt x="140" y="144"/>
                      <a:pt x="139" y="145"/>
                    </a:cubicBezTo>
                    <a:cubicBezTo>
                      <a:pt x="146" y="139"/>
                      <a:pt x="159" y="132"/>
                      <a:pt x="172" y="126"/>
                    </a:cubicBezTo>
                    <a:cubicBezTo>
                      <a:pt x="172" y="126"/>
                      <a:pt x="173" y="125"/>
                      <a:pt x="173" y="125"/>
                    </a:cubicBezTo>
                    <a:lnTo>
                      <a:pt x="173" y="125"/>
                    </a:lnTo>
                    <a:cubicBezTo>
                      <a:pt x="174" y="126"/>
                      <a:pt x="176" y="126"/>
                      <a:pt x="179" y="126"/>
                    </a:cubicBezTo>
                    <a:lnTo>
                      <a:pt x="192" y="119"/>
                    </a:lnTo>
                    <a:cubicBezTo>
                      <a:pt x="192" y="119"/>
                      <a:pt x="199" y="117"/>
                      <a:pt x="202" y="116"/>
                    </a:cubicBezTo>
                    <a:close/>
                    <a:moveTo>
                      <a:pt x="291" y="264"/>
                    </a:moveTo>
                    <a:lnTo>
                      <a:pt x="304" y="271"/>
                    </a:lnTo>
                    <a:cubicBezTo>
                      <a:pt x="306" y="272"/>
                      <a:pt x="306" y="273"/>
                      <a:pt x="306" y="273"/>
                    </a:cubicBezTo>
                    <a:cubicBezTo>
                      <a:pt x="306" y="273"/>
                      <a:pt x="304" y="271"/>
                      <a:pt x="303" y="271"/>
                    </a:cubicBezTo>
                    <a:lnTo>
                      <a:pt x="303" y="271"/>
                    </a:lnTo>
                    <a:cubicBezTo>
                      <a:pt x="302" y="271"/>
                      <a:pt x="302" y="272"/>
                      <a:pt x="302" y="273"/>
                    </a:cubicBezTo>
                    <a:lnTo>
                      <a:pt x="302" y="273"/>
                    </a:lnTo>
                    <a:cubicBezTo>
                      <a:pt x="302" y="273"/>
                      <a:pt x="303" y="274"/>
                      <a:pt x="304" y="278"/>
                    </a:cubicBezTo>
                    <a:lnTo>
                      <a:pt x="311" y="284"/>
                    </a:lnTo>
                    <a:cubicBezTo>
                      <a:pt x="309" y="282"/>
                      <a:pt x="308" y="281"/>
                      <a:pt x="308" y="281"/>
                    </a:cubicBezTo>
                    <a:lnTo>
                      <a:pt x="308" y="281"/>
                    </a:lnTo>
                    <a:cubicBezTo>
                      <a:pt x="308" y="281"/>
                      <a:pt x="311" y="286"/>
                      <a:pt x="311" y="291"/>
                    </a:cubicBezTo>
                    <a:lnTo>
                      <a:pt x="317" y="304"/>
                    </a:lnTo>
                    <a:lnTo>
                      <a:pt x="317" y="317"/>
                    </a:lnTo>
                    <a:cubicBezTo>
                      <a:pt x="317" y="314"/>
                      <a:pt x="317" y="313"/>
                      <a:pt x="316" y="313"/>
                    </a:cubicBezTo>
                    <a:cubicBezTo>
                      <a:pt x="315" y="313"/>
                      <a:pt x="311" y="324"/>
                      <a:pt x="311" y="324"/>
                    </a:cubicBezTo>
                    <a:cubicBezTo>
                      <a:pt x="311" y="324"/>
                      <a:pt x="307" y="332"/>
                      <a:pt x="308" y="332"/>
                    </a:cubicBezTo>
                    <a:cubicBezTo>
                      <a:pt x="309" y="332"/>
                      <a:pt x="309" y="332"/>
                      <a:pt x="311" y="330"/>
                    </a:cubicBezTo>
                    <a:lnTo>
                      <a:pt x="311" y="330"/>
                    </a:lnTo>
                    <a:lnTo>
                      <a:pt x="304" y="337"/>
                    </a:lnTo>
                    <a:cubicBezTo>
                      <a:pt x="304" y="337"/>
                      <a:pt x="301" y="343"/>
                      <a:pt x="301" y="345"/>
                    </a:cubicBezTo>
                    <a:lnTo>
                      <a:pt x="301" y="345"/>
                    </a:lnTo>
                    <a:lnTo>
                      <a:pt x="291" y="350"/>
                    </a:lnTo>
                    <a:cubicBezTo>
                      <a:pt x="289" y="355"/>
                      <a:pt x="290" y="356"/>
                      <a:pt x="292" y="356"/>
                    </a:cubicBezTo>
                    <a:cubicBezTo>
                      <a:pt x="292" y="356"/>
                      <a:pt x="292" y="356"/>
                      <a:pt x="292" y="356"/>
                    </a:cubicBezTo>
                    <a:lnTo>
                      <a:pt x="292" y="356"/>
                    </a:lnTo>
                    <a:cubicBezTo>
                      <a:pt x="292" y="356"/>
                      <a:pt x="291" y="357"/>
                      <a:pt x="291" y="357"/>
                    </a:cubicBezTo>
                    <a:lnTo>
                      <a:pt x="278" y="363"/>
                    </a:lnTo>
                    <a:lnTo>
                      <a:pt x="258" y="370"/>
                    </a:lnTo>
                    <a:lnTo>
                      <a:pt x="238" y="377"/>
                    </a:lnTo>
                    <a:cubicBezTo>
                      <a:pt x="243" y="374"/>
                      <a:pt x="243" y="374"/>
                      <a:pt x="242" y="374"/>
                    </a:cubicBezTo>
                    <a:cubicBezTo>
                      <a:pt x="240" y="374"/>
                      <a:pt x="232" y="377"/>
                      <a:pt x="232" y="377"/>
                    </a:cubicBezTo>
                    <a:lnTo>
                      <a:pt x="212" y="377"/>
                    </a:lnTo>
                    <a:cubicBezTo>
                      <a:pt x="212" y="377"/>
                      <a:pt x="203" y="374"/>
                      <a:pt x="201" y="374"/>
                    </a:cubicBezTo>
                    <a:cubicBezTo>
                      <a:pt x="200" y="374"/>
                      <a:pt x="201" y="374"/>
                      <a:pt x="205" y="377"/>
                    </a:cubicBezTo>
                    <a:lnTo>
                      <a:pt x="185" y="370"/>
                    </a:lnTo>
                    <a:cubicBezTo>
                      <a:pt x="201" y="334"/>
                      <a:pt x="220" y="299"/>
                      <a:pt x="243" y="269"/>
                    </a:cubicBezTo>
                    <a:lnTo>
                      <a:pt x="243" y="269"/>
                    </a:lnTo>
                    <a:cubicBezTo>
                      <a:pt x="248" y="267"/>
                      <a:pt x="253" y="266"/>
                      <a:pt x="258" y="264"/>
                    </a:cubicBezTo>
                    <a:close/>
                    <a:moveTo>
                      <a:pt x="203" y="1"/>
                    </a:moveTo>
                    <a:cubicBezTo>
                      <a:pt x="188" y="1"/>
                      <a:pt x="172" y="3"/>
                      <a:pt x="159" y="7"/>
                    </a:cubicBezTo>
                    <a:cubicBezTo>
                      <a:pt x="106" y="27"/>
                      <a:pt x="60" y="53"/>
                      <a:pt x="33" y="99"/>
                    </a:cubicBezTo>
                    <a:cubicBezTo>
                      <a:pt x="7" y="139"/>
                      <a:pt x="0" y="198"/>
                      <a:pt x="33" y="238"/>
                    </a:cubicBezTo>
                    <a:cubicBezTo>
                      <a:pt x="58" y="275"/>
                      <a:pt x="91" y="286"/>
                      <a:pt x="126" y="286"/>
                    </a:cubicBezTo>
                    <a:cubicBezTo>
                      <a:pt x="131" y="286"/>
                      <a:pt x="135" y="286"/>
                      <a:pt x="140" y="286"/>
                    </a:cubicBezTo>
                    <a:lnTo>
                      <a:pt x="140" y="286"/>
                    </a:lnTo>
                    <a:cubicBezTo>
                      <a:pt x="135" y="292"/>
                      <a:pt x="130" y="298"/>
                      <a:pt x="126" y="304"/>
                    </a:cubicBezTo>
                    <a:cubicBezTo>
                      <a:pt x="106" y="324"/>
                      <a:pt x="86" y="344"/>
                      <a:pt x="80" y="370"/>
                    </a:cubicBezTo>
                    <a:cubicBezTo>
                      <a:pt x="73" y="410"/>
                      <a:pt x="80" y="449"/>
                      <a:pt x="119" y="469"/>
                    </a:cubicBezTo>
                    <a:cubicBezTo>
                      <a:pt x="150" y="487"/>
                      <a:pt x="187" y="495"/>
                      <a:pt x="224" y="495"/>
                    </a:cubicBezTo>
                    <a:cubicBezTo>
                      <a:pt x="242" y="495"/>
                      <a:pt x="260" y="493"/>
                      <a:pt x="278" y="489"/>
                    </a:cubicBezTo>
                    <a:cubicBezTo>
                      <a:pt x="324" y="482"/>
                      <a:pt x="370" y="449"/>
                      <a:pt x="403" y="410"/>
                    </a:cubicBezTo>
                    <a:cubicBezTo>
                      <a:pt x="456" y="324"/>
                      <a:pt x="423" y="198"/>
                      <a:pt x="324" y="165"/>
                    </a:cubicBezTo>
                    <a:cubicBezTo>
                      <a:pt x="315" y="163"/>
                      <a:pt x="305" y="161"/>
                      <a:pt x="296" y="161"/>
                    </a:cubicBezTo>
                    <a:lnTo>
                      <a:pt x="296" y="161"/>
                    </a:lnTo>
                    <a:cubicBezTo>
                      <a:pt x="299" y="156"/>
                      <a:pt x="302" y="151"/>
                      <a:pt x="304" y="145"/>
                    </a:cubicBezTo>
                    <a:cubicBezTo>
                      <a:pt x="324" y="112"/>
                      <a:pt x="324" y="73"/>
                      <a:pt x="304" y="46"/>
                    </a:cubicBezTo>
                    <a:cubicBezTo>
                      <a:pt x="281" y="14"/>
                      <a:pt x="241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38"/>
              <p:cNvSpPr/>
              <p:nvPr/>
            </p:nvSpPr>
            <p:spPr>
              <a:xfrm>
                <a:off x="3616865" y="2170807"/>
                <a:ext cx="16251" cy="15733"/>
              </a:xfrm>
              <a:custGeom>
                <a:rect b="b" l="l" r="r" t="t"/>
                <a:pathLst>
                  <a:path extrusionOk="0" h="455" w="470">
                    <a:moveTo>
                      <a:pt x="186" y="112"/>
                    </a:moveTo>
                    <a:lnTo>
                      <a:pt x="186" y="112"/>
                    </a:lnTo>
                    <a:cubicBezTo>
                      <a:pt x="186" y="116"/>
                      <a:pt x="184" y="117"/>
                      <a:pt x="183" y="117"/>
                    </a:cubicBezTo>
                    <a:cubicBezTo>
                      <a:pt x="182" y="117"/>
                      <a:pt x="182" y="116"/>
                      <a:pt x="186" y="112"/>
                    </a:cubicBezTo>
                    <a:lnTo>
                      <a:pt x="186" y="112"/>
                    </a:lnTo>
                    <a:cubicBezTo>
                      <a:pt x="186" y="112"/>
                      <a:pt x="186" y="112"/>
                      <a:pt x="186" y="112"/>
                    </a:cubicBezTo>
                    <a:close/>
                    <a:moveTo>
                      <a:pt x="179" y="119"/>
                    </a:moveTo>
                    <a:lnTo>
                      <a:pt x="179" y="125"/>
                    </a:lnTo>
                    <a:lnTo>
                      <a:pt x="192" y="145"/>
                    </a:lnTo>
                    <a:lnTo>
                      <a:pt x="192" y="158"/>
                    </a:lnTo>
                    <a:cubicBezTo>
                      <a:pt x="194" y="168"/>
                      <a:pt x="199" y="174"/>
                      <a:pt x="205" y="178"/>
                    </a:cubicBezTo>
                    <a:lnTo>
                      <a:pt x="205" y="178"/>
                    </a:lnTo>
                    <a:cubicBezTo>
                      <a:pt x="191" y="194"/>
                      <a:pt x="176" y="210"/>
                      <a:pt x="159" y="224"/>
                    </a:cubicBezTo>
                    <a:lnTo>
                      <a:pt x="153" y="224"/>
                    </a:lnTo>
                    <a:lnTo>
                      <a:pt x="146" y="231"/>
                    </a:lnTo>
                    <a:lnTo>
                      <a:pt x="140" y="231"/>
                    </a:lnTo>
                    <a:lnTo>
                      <a:pt x="126" y="238"/>
                    </a:lnTo>
                    <a:lnTo>
                      <a:pt x="120" y="238"/>
                    </a:lnTo>
                    <a:lnTo>
                      <a:pt x="120" y="231"/>
                    </a:lnTo>
                    <a:lnTo>
                      <a:pt x="113" y="224"/>
                    </a:lnTo>
                    <a:lnTo>
                      <a:pt x="113" y="218"/>
                    </a:lnTo>
                    <a:lnTo>
                      <a:pt x="113" y="205"/>
                    </a:lnTo>
                    <a:cubicBezTo>
                      <a:pt x="113" y="199"/>
                      <a:pt x="117" y="190"/>
                      <a:pt x="116" y="190"/>
                    </a:cubicBezTo>
                    <a:lnTo>
                      <a:pt x="116" y="190"/>
                    </a:lnTo>
                    <a:cubicBezTo>
                      <a:pt x="115" y="190"/>
                      <a:pt x="114" y="190"/>
                      <a:pt x="113" y="191"/>
                    </a:cubicBezTo>
                    <a:lnTo>
                      <a:pt x="126" y="178"/>
                    </a:lnTo>
                    <a:lnTo>
                      <a:pt x="126" y="172"/>
                    </a:lnTo>
                    <a:cubicBezTo>
                      <a:pt x="140" y="158"/>
                      <a:pt x="146" y="152"/>
                      <a:pt x="153" y="139"/>
                    </a:cubicBezTo>
                    <a:cubicBezTo>
                      <a:pt x="164" y="133"/>
                      <a:pt x="170" y="128"/>
                      <a:pt x="179" y="119"/>
                    </a:cubicBezTo>
                    <a:close/>
                    <a:moveTo>
                      <a:pt x="280" y="335"/>
                    </a:moveTo>
                    <a:cubicBezTo>
                      <a:pt x="281" y="335"/>
                      <a:pt x="282" y="335"/>
                      <a:pt x="285" y="337"/>
                    </a:cubicBezTo>
                    <a:lnTo>
                      <a:pt x="281" y="337"/>
                    </a:lnTo>
                    <a:cubicBezTo>
                      <a:pt x="281" y="336"/>
                      <a:pt x="280" y="335"/>
                      <a:pt x="280" y="335"/>
                    </a:cubicBezTo>
                    <a:close/>
                    <a:moveTo>
                      <a:pt x="346" y="205"/>
                    </a:moveTo>
                    <a:lnTo>
                      <a:pt x="346" y="205"/>
                    </a:lnTo>
                    <a:cubicBezTo>
                      <a:pt x="346" y="205"/>
                      <a:pt x="347" y="206"/>
                      <a:pt x="348" y="206"/>
                    </a:cubicBezTo>
                    <a:lnTo>
                      <a:pt x="348" y="206"/>
                    </a:lnTo>
                    <a:cubicBezTo>
                      <a:pt x="348" y="209"/>
                      <a:pt x="350" y="213"/>
                      <a:pt x="350" y="213"/>
                    </a:cubicBezTo>
                    <a:cubicBezTo>
                      <a:pt x="351" y="213"/>
                      <a:pt x="351" y="212"/>
                      <a:pt x="351" y="211"/>
                    </a:cubicBezTo>
                    <a:cubicBezTo>
                      <a:pt x="351" y="214"/>
                      <a:pt x="351" y="218"/>
                      <a:pt x="351" y="218"/>
                    </a:cubicBezTo>
                    <a:lnTo>
                      <a:pt x="351" y="224"/>
                    </a:lnTo>
                    <a:cubicBezTo>
                      <a:pt x="351" y="238"/>
                      <a:pt x="344" y="244"/>
                      <a:pt x="344" y="257"/>
                    </a:cubicBezTo>
                    <a:lnTo>
                      <a:pt x="338" y="271"/>
                    </a:lnTo>
                    <a:lnTo>
                      <a:pt x="338" y="271"/>
                    </a:lnTo>
                    <a:cubicBezTo>
                      <a:pt x="340" y="267"/>
                      <a:pt x="340" y="265"/>
                      <a:pt x="340" y="265"/>
                    </a:cubicBezTo>
                    <a:lnTo>
                      <a:pt x="340" y="265"/>
                    </a:lnTo>
                    <a:cubicBezTo>
                      <a:pt x="340" y="265"/>
                      <a:pt x="336" y="273"/>
                      <a:pt x="331" y="277"/>
                    </a:cubicBezTo>
                    <a:cubicBezTo>
                      <a:pt x="331" y="284"/>
                      <a:pt x="324" y="297"/>
                      <a:pt x="318" y="304"/>
                    </a:cubicBezTo>
                    <a:lnTo>
                      <a:pt x="311" y="317"/>
                    </a:lnTo>
                    <a:lnTo>
                      <a:pt x="305" y="324"/>
                    </a:lnTo>
                    <a:lnTo>
                      <a:pt x="298" y="330"/>
                    </a:lnTo>
                    <a:lnTo>
                      <a:pt x="291" y="337"/>
                    </a:lnTo>
                    <a:lnTo>
                      <a:pt x="285" y="337"/>
                    </a:lnTo>
                    <a:lnTo>
                      <a:pt x="278" y="330"/>
                    </a:lnTo>
                    <a:lnTo>
                      <a:pt x="278" y="324"/>
                    </a:lnTo>
                    <a:cubicBezTo>
                      <a:pt x="278" y="328"/>
                      <a:pt x="278" y="329"/>
                      <a:pt x="278" y="329"/>
                    </a:cubicBezTo>
                    <a:cubicBezTo>
                      <a:pt x="278" y="329"/>
                      <a:pt x="276" y="321"/>
                      <a:pt x="272" y="317"/>
                    </a:cubicBezTo>
                    <a:lnTo>
                      <a:pt x="272" y="310"/>
                    </a:lnTo>
                    <a:lnTo>
                      <a:pt x="272" y="297"/>
                    </a:lnTo>
                    <a:lnTo>
                      <a:pt x="272" y="277"/>
                    </a:lnTo>
                    <a:lnTo>
                      <a:pt x="278" y="264"/>
                    </a:lnTo>
                    <a:cubicBezTo>
                      <a:pt x="278" y="259"/>
                      <a:pt x="278" y="255"/>
                      <a:pt x="279" y="250"/>
                    </a:cubicBezTo>
                    <a:lnTo>
                      <a:pt x="279" y="250"/>
                    </a:lnTo>
                    <a:cubicBezTo>
                      <a:pt x="283" y="244"/>
                      <a:pt x="287" y="237"/>
                      <a:pt x="291" y="231"/>
                    </a:cubicBezTo>
                    <a:lnTo>
                      <a:pt x="305" y="218"/>
                    </a:lnTo>
                    <a:lnTo>
                      <a:pt x="311" y="218"/>
                    </a:lnTo>
                    <a:lnTo>
                      <a:pt x="324" y="205"/>
                    </a:lnTo>
                    <a:close/>
                    <a:moveTo>
                      <a:pt x="189" y="0"/>
                    </a:moveTo>
                    <a:cubicBezTo>
                      <a:pt x="142" y="0"/>
                      <a:pt x="100" y="46"/>
                      <a:pt x="67" y="79"/>
                    </a:cubicBezTo>
                    <a:cubicBezTo>
                      <a:pt x="27" y="112"/>
                      <a:pt x="1" y="165"/>
                      <a:pt x="7" y="218"/>
                    </a:cubicBezTo>
                    <a:cubicBezTo>
                      <a:pt x="7" y="271"/>
                      <a:pt x="40" y="324"/>
                      <a:pt x="93" y="337"/>
                    </a:cubicBezTo>
                    <a:cubicBezTo>
                      <a:pt x="104" y="341"/>
                      <a:pt x="115" y="343"/>
                      <a:pt x="127" y="343"/>
                    </a:cubicBezTo>
                    <a:cubicBezTo>
                      <a:pt x="139" y="343"/>
                      <a:pt x="152" y="340"/>
                      <a:pt x="165" y="336"/>
                    </a:cubicBezTo>
                    <a:lnTo>
                      <a:pt x="165" y="336"/>
                    </a:lnTo>
                    <a:cubicBezTo>
                      <a:pt x="165" y="348"/>
                      <a:pt x="166" y="360"/>
                      <a:pt x="173" y="370"/>
                    </a:cubicBezTo>
                    <a:cubicBezTo>
                      <a:pt x="179" y="403"/>
                      <a:pt x="199" y="423"/>
                      <a:pt x="225" y="442"/>
                    </a:cubicBezTo>
                    <a:cubicBezTo>
                      <a:pt x="242" y="451"/>
                      <a:pt x="260" y="454"/>
                      <a:pt x="278" y="454"/>
                    </a:cubicBezTo>
                    <a:cubicBezTo>
                      <a:pt x="318" y="454"/>
                      <a:pt x="359" y="437"/>
                      <a:pt x="390" y="409"/>
                    </a:cubicBezTo>
                    <a:cubicBezTo>
                      <a:pt x="423" y="376"/>
                      <a:pt x="443" y="324"/>
                      <a:pt x="456" y="277"/>
                    </a:cubicBezTo>
                    <a:cubicBezTo>
                      <a:pt x="470" y="224"/>
                      <a:pt x="470" y="165"/>
                      <a:pt x="423" y="125"/>
                    </a:cubicBezTo>
                    <a:cubicBezTo>
                      <a:pt x="403" y="105"/>
                      <a:pt x="375" y="95"/>
                      <a:pt x="345" y="95"/>
                    </a:cubicBezTo>
                    <a:cubicBezTo>
                      <a:pt x="324" y="95"/>
                      <a:pt x="301" y="100"/>
                      <a:pt x="280" y="111"/>
                    </a:cubicBezTo>
                    <a:lnTo>
                      <a:pt x="280" y="111"/>
                    </a:lnTo>
                    <a:cubicBezTo>
                      <a:pt x="280" y="99"/>
                      <a:pt x="278" y="87"/>
                      <a:pt x="278" y="79"/>
                    </a:cubicBezTo>
                    <a:cubicBezTo>
                      <a:pt x="272" y="46"/>
                      <a:pt x="245" y="20"/>
                      <a:pt x="219" y="7"/>
                    </a:cubicBezTo>
                    <a:cubicBezTo>
                      <a:pt x="209" y="2"/>
                      <a:pt x="199" y="0"/>
                      <a:pt x="1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38"/>
              <p:cNvSpPr/>
              <p:nvPr/>
            </p:nvSpPr>
            <p:spPr>
              <a:xfrm>
                <a:off x="3604556" y="2191207"/>
                <a:ext cx="22406" cy="17462"/>
              </a:xfrm>
              <a:custGeom>
                <a:rect b="b" l="l" r="r" t="t"/>
                <a:pathLst>
                  <a:path extrusionOk="0" h="505" w="648">
                    <a:moveTo>
                      <a:pt x="436" y="123"/>
                    </a:moveTo>
                    <a:cubicBezTo>
                      <a:pt x="463" y="136"/>
                      <a:pt x="496" y="156"/>
                      <a:pt x="509" y="176"/>
                    </a:cubicBezTo>
                    <a:lnTo>
                      <a:pt x="515" y="202"/>
                    </a:lnTo>
                    <a:cubicBezTo>
                      <a:pt x="515" y="222"/>
                      <a:pt x="515" y="229"/>
                      <a:pt x="515" y="249"/>
                    </a:cubicBezTo>
                    <a:cubicBezTo>
                      <a:pt x="509" y="268"/>
                      <a:pt x="502" y="288"/>
                      <a:pt x="496" y="308"/>
                    </a:cubicBezTo>
                    <a:cubicBezTo>
                      <a:pt x="496" y="315"/>
                      <a:pt x="496" y="321"/>
                      <a:pt x="489" y="328"/>
                    </a:cubicBezTo>
                    <a:lnTo>
                      <a:pt x="482" y="334"/>
                    </a:lnTo>
                    <a:lnTo>
                      <a:pt x="482" y="339"/>
                    </a:lnTo>
                    <a:lnTo>
                      <a:pt x="482" y="339"/>
                    </a:lnTo>
                    <a:cubicBezTo>
                      <a:pt x="480" y="339"/>
                      <a:pt x="477" y="338"/>
                      <a:pt x="475" y="338"/>
                    </a:cubicBezTo>
                    <a:cubicBezTo>
                      <a:pt x="474" y="338"/>
                      <a:pt x="473" y="338"/>
                      <a:pt x="473" y="338"/>
                    </a:cubicBezTo>
                    <a:lnTo>
                      <a:pt x="473" y="338"/>
                    </a:lnTo>
                    <a:lnTo>
                      <a:pt x="469" y="334"/>
                    </a:lnTo>
                    <a:lnTo>
                      <a:pt x="463" y="334"/>
                    </a:lnTo>
                    <a:lnTo>
                      <a:pt x="456" y="328"/>
                    </a:lnTo>
                    <a:lnTo>
                      <a:pt x="456" y="321"/>
                    </a:lnTo>
                    <a:lnTo>
                      <a:pt x="449" y="321"/>
                    </a:lnTo>
                    <a:lnTo>
                      <a:pt x="443" y="315"/>
                    </a:lnTo>
                    <a:cubicBezTo>
                      <a:pt x="443" y="308"/>
                      <a:pt x="436" y="301"/>
                      <a:pt x="436" y="288"/>
                    </a:cubicBezTo>
                    <a:cubicBezTo>
                      <a:pt x="430" y="275"/>
                      <a:pt x="430" y="255"/>
                      <a:pt x="430" y="235"/>
                    </a:cubicBezTo>
                    <a:cubicBezTo>
                      <a:pt x="430" y="216"/>
                      <a:pt x="430" y="196"/>
                      <a:pt x="430" y="176"/>
                    </a:cubicBezTo>
                    <a:cubicBezTo>
                      <a:pt x="430" y="165"/>
                      <a:pt x="425" y="153"/>
                      <a:pt x="423" y="142"/>
                    </a:cubicBezTo>
                    <a:lnTo>
                      <a:pt x="423" y="142"/>
                    </a:lnTo>
                    <a:lnTo>
                      <a:pt x="430" y="123"/>
                    </a:lnTo>
                    <a:close/>
                    <a:moveTo>
                      <a:pt x="214" y="159"/>
                    </a:moveTo>
                    <a:cubicBezTo>
                      <a:pt x="225" y="159"/>
                      <a:pt x="235" y="163"/>
                      <a:pt x="245" y="169"/>
                    </a:cubicBezTo>
                    <a:cubicBezTo>
                      <a:pt x="264" y="189"/>
                      <a:pt x="271" y="229"/>
                      <a:pt x="278" y="262"/>
                    </a:cubicBezTo>
                    <a:cubicBezTo>
                      <a:pt x="281" y="269"/>
                      <a:pt x="288" y="274"/>
                      <a:pt x="297" y="276"/>
                    </a:cubicBezTo>
                    <a:lnTo>
                      <a:pt x="297" y="276"/>
                    </a:lnTo>
                    <a:cubicBezTo>
                      <a:pt x="297" y="283"/>
                      <a:pt x="297" y="289"/>
                      <a:pt x="297" y="295"/>
                    </a:cubicBezTo>
                    <a:lnTo>
                      <a:pt x="297" y="321"/>
                    </a:lnTo>
                    <a:lnTo>
                      <a:pt x="297" y="334"/>
                    </a:lnTo>
                    <a:cubicBezTo>
                      <a:pt x="297" y="334"/>
                      <a:pt x="297" y="338"/>
                      <a:pt x="297" y="341"/>
                    </a:cubicBezTo>
                    <a:cubicBezTo>
                      <a:pt x="297" y="354"/>
                      <a:pt x="297" y="361"/>
                      <a:pt x="291" y="374"/>
                    </a:cubicBezTo>
                    <a:lnTo>
                      <a:pt x="284" y="374"/>
                    </a:lnTo>
                    <a:lnTo>
                      <a:pt x="284" y="381"/>
                    </a:lnTo>
                    <a:lnTo>
                      <a:pt x="245" y="381"/>
                    </a:lnTo>
                    <a:cubicBezTo>
                      <a:pt x="225" y="381"/>
                      <a:pt x="218" y="374"/>
                      <a:pt x="205" y="367"/>
                    </a:cubicBezTo>
                    <a:cubicBezTo>
                      <a:pt x="179" y="354"/>
                      <a:pt x="165" y="334"/>
                      <a:pt x="152" y="315"/>
                    </a:cubicBezTo>
                    <a:lnTo>
                      <a:pt x="146" y="308"/>
                    </a:lnTo>
                    <a:lnTo>
                      <a:pt x="146" y="295"/>
                    </a:lnTo>
                    <a:cubicBezTo>
                      <a:pt x="139" y="288"/>
                      <a:pt x="139" y="282"/>
                      <a:pt x="139" y="275"/>
                    </a:cubicBezTo>
                    <a:cubicBezTo>
                      <a:pt x="139" y="274"/>
                      <a:pt x="139" y="274"/>
                      <a:pt x="139" y="273"/>
                    </a:cubicBezTo>
                    <a:cubicBezTo>
                      <a:pt x="139" y="273"/>
                      <a:pt x="139" y="272"/>
                      <a:pt x="139" y="268"/>
                    </a:cubicBezTo>
                    <a:lnTo>
                      <a:pt x="139" y="255"/>
                    </a:lnTo>
                    <a:lnTo>
                      <a:pt x="139" y="249"/>
                    </a:lnTo>
                    <a:cubicBezTo>
                      <a:pt x="139" y="245"/>
                      <a:pt x="139" y="243"/>
                      <a:pt x="139" y="242"/>
                    </a:cubicBezTo>
                    <a:cubicBezTo>
                      <a:pt x="146" y="222"/>
                      <a:pt x="146" y="216"/>
                      <a:pt x="159" y="196"/>
                    </a:cubicBezTo>
                    <a:cubicBezTo>
                      <a:pt x="159" y="189"/>
                      <a:pt x="172" y="176"/>
                      <a:pt x="179" y="169"/>
                    </a:cubicBezTo>
                    <a:cubicBezTo>
                      <a:pt x="192" y="163"/>
                      <a:pt x="203" y="159"/>
                      <a:pt x="214" y="159"/>
                    </a:cubicBezTo>
                    <a:close/>
                    <a:moveTo>
                      <a:pt x="422" y="1"/>
                    </a:moveTo>
                    <a:cubicBezTo>
                      <a:pt x="402" y="1"/>
                      <a:pt x="382" y="6"/>
                      <a:pt x="363" y="17"/>
                    </a:cubicBezTo>
                    <a:cubicBezTo>
                      <a:pt x="338" y="30"/>
                      <a:pt x="323" y="52"/>
                      <a:pt x="314" y="78"/>
                    </a:cubicBezTo>
                    <a:lnTo>
                      <a:pt x="314" y="78"/>
                    </a:lnTo>
                    <a:cubicBezTo>
                      <a:pt x="311" y="75"/>
                      <a:pt x="308" y="73"/>
                      <a:pt x="304" y="70"/>
                    </a:cubicBezTo>
                    <a:cubicBezTo>
                      <a:pt x="275" y="49"/>
                      <a:pt x="243" y="40"/>
                      <a:pt x="211" y="40"/>
                    </a:cubicBezTo>
                    <a:cubicBezTo>
                      <a:pt x="163" y="40"/>
                      <a:pt x="115" y="61"/>
                      <a:pt x="80" y="97"/>
                    </a:cubicBezTo>
                    <a:cubicBezTo>
                      <a:pt x="20" y="150"/>
                      <a:pt x="0" y="229"/>
                      <a:pt x="14" y="308"/>
                    </a:cubicBezTo>
                    <a:cubicBezTo>
                      <a:pt x="27" y="381"/>
                      <a:pt x="80" y="447"/>
                      <a:pt x="146" y="480"/>
                    </a:cubicBezTo>
                    <a:cubicBezTo>
                      <a:pt x="179" y="495"/>
                      <a:pt x="217" y="505"/>
                      <a:pt x="254" y="505"/>
                    </a:cubicBezTo>
                    <a:cubicBezTo>
                      <a:pt x="297" y="505"/>
                      <a:pt x="338" y="492"/>
                      <a:pt x="370" y="460"/>
                    </a:cubicBezTo>
                    <a:cubicBezTo>
                      <a:pt x="378" y="452"/>
                      <a:pt x="386" y="444"/>
                      <a:pt x="391" y="436"/>
                    </a:cubicBezTo>
                    <a:lnTo>
                      <a:pt x="391" y="436"/>
                    </a:lnTo>
                    <a:cubicBezTo>
                      <a:pt x="414" y="451"/>
                      <a:pt x="441" y="460"/>
                      <a:pt x="470" y="460"/>
                    </a:cubicBezTo>
                    <a:cubicBezTo>
                      <a:pt x="474" y="460"/>
                      <a:pt x="478" y="460"/>
                      <a:pt x="482" y="460"/>
                    </a:cubicBezTo>
                    <a:cubicBezTo>
                      <a:pt x="575" y="460"/>
                      <a:pt x="608" y="374"/>
                      <a:pt x="628" y="301"/>
                    </a:cubicBezTo>
                    <a:cubicBezTo>
                      <a:pt x="647" y="222"/>
                      <a:pt x="647" y="136"/>
                      <a:pt x="581" y="77"/>
                    </a:cubicBezTo>
                    <a:cubicBezTo>
                      <a:pt x="542" y="42"/>
                      <a:pt x="481" y="1"/>
                      <a:pt x="4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38"/>
              <p:cNvSpPr/>
              <p:nvPr/>
            </p:nvSpPr>
            <p:spPr>
              <a:xfrm>
                <a:off x="3611402" y="2214893"/>
                <a:ext cx="21023" cy="17807"/>
              </a:xfrm>
              <a:custGeom>
                <a:rect b="b" l="l" r="r" t="t"/>
                <a:pathLst>
                  <a:path extrusionOk="0" h="515" w="608">
                    <a:moveTo>
                      <a:pt x="155" y="209"/>
                    </a:moveTo>
                    <a:lnTo>
                      <a:pt x="152" y="211"/>
                    </a:lnTo>
                    <a:cubicBezTo>
                      <a:pt x="152" y="212"/>
                      <a:pt x="153" y="213"/>
                      <a:pt x="153" y="213"/>
                    </a:cubicBezTo>
                    <a:cubicBezTo>
                      <a:pt x="154" y="213"/>
                      <a:pt x="155" y="210"/>
                      <a:pt x="155" y="209"/>
                    </a:cubicBezTo>
                    <a:close/>
                    <a:moveTo>
                      <a:pt x="383" y="125"/>
                    </a:moveTo>
                    <a:cubicBezTo>
                      <a:pt x="403" y="131"/>
                      <a:pt x="436" y="145"/>
                      <a:pt x="449" y="158"/>
                    </a:cubicBezTo>
                    <a:cubicBezTo>
                      <a:pt x="469" y="178"/>
                      <a:pt x="476" y="191"/>
                      <a:pt x="482" y="217"/>
                    </a:cubicBezTo>
                    <a:lnTo>
                      <a:pt x="482" y="237"/>
                    </a:lnTo>
                    <a:lnTo>
                      <a:pt x="482" y="244"/>
                    </a:lnTo>
                    <a:cubicBezTo>
                      <a:pt x="482" y="247"/>
                      <a:pt x="482" y="247"/>
                      <a:pt x="482" y="247"/>
                    </a:cubicBezTo>
                    <a:cubicBezTo>
                      <a:pt x="482" y="247"/>
                      <a:pt x="482" y="247"/>
                      <a:pt x="482" y="250"/>
                    </a:cubicBezTo>
                    <a:lnTo>
                      <a:pt x="482" y="263"/>
                    </a:lnTo>
                    <a:lnTo>
                      <a:pt x="476" y="270"/>
                    </a:lnTo>
                    <a:lnTo>
                      <a:pt x="476" y="277"/>
                    </a:lnTo>
                    <a:lnTo>
                      <a:pt x="463" y="283"/>
                    </a:lnTo>
                    <a:lnTo>
                      <a:pt x="443" y="283"/>
                    </a:lnTo>
                    <a:cubicBezTo>
                      <a:pt x="430" y="283"/>
                      <a:pt x="430" y="283"/>
                      <a:pt x="423" y="277"/>
                    </a:cubicBezTo>
                    <a:cubicBezTo>
                      <a:pt x="418" y="273"/>
                      <a:pt x="413" y="270"/>
                      <a:pt x="408" y="266"/>
                    </a:cubicBezTo>
                    <a:lnTo>
                      <a:pt x="408" y="266"/>
                    </a:lnTo>
                    <a:cubicBezTo>
                      <a:pt x="404" y="254"/>
                      <a:pt x="400" y="242"/>
                      <a:pt x="397" y="230"/>
                    </a:cubicBezTo>
                    <a:cubicBezTo>
                      <a:pt x="383" y="197"/>
                      <a:pt x="383" y="164"/>
                      <a:pt x="383" y="131"/>
                    </a:cubicBezTo>
                    <a:cubicBezTo>
                      <a:pt x="383" y="130"/>
                      <a:pt x="383" y="127"/>
                      <a:pt x="383" y="125"/>
                    </a:cubicBezTo>
                    <a:close/>
                    <a:moveTo>
                      <a:pt x="212" y="191"/>
                    </a:moveTo>
                    <a:lnTo>
                      <a:pt x="218" y="197"/>
                    </a:lnTo>
                    <a:lnTo>
                      <a:pt x="225" y="204"/>
                    </a:lnTo>
                    <a:cubicBezTo>
                      <a:pt x="232" y="217"/>
                      <a:pt x="238" y="224"/>
                      <a:pt x="245" y="230"/>
                    </a:cubicBezTo>
                    <a:cubicBezTo>
                      <a:pt x="245" y="237"/>
                      <a:pt x="258" y="244"/>
                      <a:pt x="265" y="244"/>
                    </a:cubicBezTo>
                    <a:cubicBezTo>
                      <a:pt x="267" y="244"/>
                      <a:pt x="270" y="243"/>
                      <a:pt x="272" y="243"/>
                    </a:cubicBezTo>
                    <a:lnTo>
                      <a:pt x="272" y="243"/>
                    </a:lnTo>
                    <a:cubicBezTo>
                      <a:pt x="279" y="274"/>
                      <a:pt x="291" y="305"/>
                      <a:pt x="298" y="336"/>
                    </a:cubicBezTo>
                    <a:cubicBezTo>
                      <a:pt x="304" y="343"/>
                      <a:pt x="304" y="349"/>
                      <a:pt x="304" y="363"/>
                    </a:cubicBezTo>
                    <a:lnTo>
                      <a:pt x="311" y="369"/>
                    </a:lnTo>
                    <a:cubicBezTo>
                      <a:pt x="311" y="372"/>
                      <a:pt x="311" y="376"/>
                      <a:pt x="311" y="376"/>
                    </a:cubicBezTo>
                    <a:lnTo>
                      <a:pt x="311" y="382"/>
                    </a:lnTo>
                    <a:lnTo>
                      <a:pt x="304" y="389"/>
                    </a:lnTo>
                    <a:lnTo>
                      <a:pt x="304" y="382"/>
                    </a:lnTo>
                    <a:lnTo>
                      <a:pt x="298" y="389"/>
                    </a:lnTo>
                    <a:cubicBezTo>
                      <a:pt x="291" y="389"/>
                      <a:pt x="271" y="382"/>
                      <a:pt x="265" y="376"/>
                    </a:cubicBezTo>
                    <a:lnTo>
                      <a:pt x="245" y="363"/>
                    </a:lnTo>
                    <a:lnTo>
                      <a:pt x="238" y="356"/>
                    </a:lnTo>
                    <a:lnTo>
                      <a:pt x="238" y="356"/>
                    </a:lnTo>
                    <a:cubicBezTo>
                      <a:pt x="238" y="356"/>
                      <a:pt x="241" y="359"/>
                      <a:pt x="239" y="359"/>
                    </a:cubicBezTo>
                    <a:cubicBezTo>
                      <a:pt x="238" y="359"/>
                      <a:pt x="236" y="358"/>
                      <a:pt x="232" y="356"/>
                    </a:cubicBezTo>
                    <a:cubicBezTo>
                      <a:pt x="225" y="343"/>
                      <a:pt x="212" y="336"/>
                      <a:pt x="198" y="323"/>
                    </a:cubicBezTo>
                    <a:lnTo>
                      <a:pt x="192" y="310"/>
                    </a:lnTo>
                    <a:lnTo>
                      <a:pt x="172" y="290"/>
                    </a:lnTo>
                    <a:lnTo>
                      <a:pt x="165" y="263"/>
                    </a:lnTo>
                    <a:lnTo>
                      <a:pt x="159" y="263"/>
                    </a:lnTo>
                    <a:lnTo>
                      <a:pt x="159" y="257"/>
                    </a:lnTo>
                    <a:cubicBezTo>
                      <a:pt x="159" y="250"/>
                      <a:pt x="152" y="244"/>
                      <a:pt x="152" y="230"/>
                    </a:cubicBezTo>
                    <a:lnTo>
                      <a:pt x="152" y="224"/>
                    </a:lnTo>
                    <a:lnTo>
                      <a:pt x="152" y="211"/>
                    </a:lnTo>
                    <a:cubicBezTo>
                      <a:pt x="154" y="209"/>
                      <a:pt x="154" y="209"/>
                      <a:pt x="155" y="209"/>
                    </a:cubicBezTo>
                    <a:lnTo>
                      <a:pt x="155" y="209"/>
                    </a:lnTo>
                    <a:cubicBezTo>
                      <a:pt x="155" y="209"/>
                      <a:pt x="155" y="209"/>
                      <a:pt x="155" y="209"/>
                    </a:cubicBezTo>
                    <a:lnTo>
                      <a:pt x="155" y="209"/>
                    </a:lnTo>
                    <a:lnTo>
                      <a:pt x="165" y="204"/>
                    </a:lnTo>
                    <a:cubicBezTo>
                      <a:pt x="172" y="197"/>
                      <a:pt x="172" y="197"/>
                      <a:pt x="165" y="197"/>
                    </a:cubicBezTo>
                    <a:lnTo>
                      <a:pt x="179" y="197"/>
                    </a:lnTo>
                    <a:lnTo>
                      <a:pt x="192" y="191"/>
                    </a:lnTo>
                    <a:close/>
                    <a:moveTo>
                      <a:pt x="368" y="0"/>
                    </a:moveTo>
                    <a:cubicBezTo>
                      <a:pt x="350" y="0"/>
                      <a:pt x="333" y="4"/>
                      <a:pt x="317" y="13"/>
                    </a:cubicBezTo>
                    <a:cubicBezTo>
                      <a:pt x="287" y="26"/>
                      <a:pt x="273" y="50"/>
                      <a:pt x="268" y="77"/>
                    </a:cubicBezTo>
                    <a:lnTo>
                      <a:pt x="268" y="77"/>
                    </a:lnTo>
                    <a:cubicBezTo>
                      <a:pt x="248" y="69"/>
                      <a:pt x="225" y="64"/>
                      <a:pt x="201" y="64"/>
                    </a:cubicBezTo>
                    <a:cubicBezTo>
                      <a:pt x="142" y="64"/>
                      <a:pt x="79" y="91"/>
                      <a:pt x="47" y="138"/>
                    </a:cubicBezTo>
                    <a:cubicBezTo>
                      <a:pt x="0" y="197"/>
                      <a:pt x="14" y="283"/>
                      <a:pt x="47" y="343"/>
                    </a:cubicBezTo>
                    <a:cubicBezTo>
                      <a:pt x="86" y="402"/>
                      <a:pt x="139" y="462"/>
                      <a:pt x="198" y="488"/>
                    </a:cubicBezTo>
                    <a:cubicBezTo>
                      <a:pt x="229" y="505"/>
                      <a:pt x="265" y="514"/>
                      <a:pt x="299" y="514"/>
                    </a:cubicBezTo>
                    <a:cubicBezTo>
                      <a:pt x="346" y="514"/>
                      <a:pt x="390" y="497"/>
                      <a:pt x="416" y="455"/>
                    </a:cubicBezTo>
                    <a:cubicBezTo>
                      <a:pt x="427" y="438"/>
                      <a:pt x="433" y="420"/>
                      <a:pt x="435" y="403"/>
                    </a:cubicBezTo>
                    <a:lnTo>
                      <a:pt x="435" y="403"/>
                    </a:lnTo>
                    <a:cubicBezTo>
                      <a:pt x="442" y="404"/>
                      <a:pt x="450" y="404"/>
                      <a:pt x="457" y="404"/>
                    </a:cubicBezTo>
                    <a:cubicBezTo>
                      <a:pt x="465" y="404"/>
                      <a:pt x="474" y="404"/>
                      <a:pt x="482" y="402"/>
                    </a:cubicBezTo>
                    <a:cubicBezTo>
                      <a:pt x="555" y="382"/>
                      <a:pt x="601" y="310"/>
                      <a:pt x="601" y="237"/>
                    </a:cubicBezTo>
                    <a:cubicBezTo>
                      <a:pt x="608" y="171"/>
                      <a:pt x="568" y="105"/>
                      <a:pt x="515" y="59"/>
                    </a:cubicBezTo>
                    <a:cubicBezTo>
                      <a:pt x="476" y="30"/>
                      <a:pt x="419" y="0"/>
                      <a:pt x="3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38"/>
              <p:cNvSpPr/>
              <p:nvPr/>
            </p:nvSpPr>
            <p:spPr>
              <a:xfrm>
                <a:off x="3626478" y="2231386"/>
                <a:ext cx="18291" cy="18672"/>
              </a:xfrm>
              <a:custGeom>
                <a:rect b="b" l="l" r="r" t="t"/>
                <a:pathLst>
                  <a:path extrusionOk="0" h="540" w="529">
                    <a:moveTo>
                      <a:pt x="328" y="129"/>
                    </a:moveTo>
                    <a:cubicBezTo>
                      <a:pt x="329" y="129"/>
                      <a:pt x="330" y="129"/>
                      <a:pt x="330" y="130"/>
                    </a:cubicBezTo>
                    <a:lnTo>
                      <a:pt x="350" y="136"/>
                    </a:lnTo>
                    <a:cubicBezTo>
                      <a:pt x="348" y="134"/>
                      <a:pt x="347" y="133"/>
                      <a:pt x="347" y="133"/>
                    </a:cubicBezTo>
                    <a:lnTo>
                      <a:pt x="347" y="133"/>
                    </a:lnTo>
                    <a:cubicBezTo>
                      <a:pt x="348" y="133"/>
                      <a:pt x="352" y="136"/>
                      <a:pt x="357" y="136"/>
                    </a:cubicBezTo>
                    <a:cubicBezTo>
                      <a:pt x="357" y="136"/>
                      <a:pt x="365" y="145"/>
                      <a:pt x="365" y="145"/>
                    </a:cubicBezTo>
                    <a:lnTo>
                      <a:pt x="365" y="145"/>
                    </a:lnTo>
                    <a:lnTo>
                      <a:pt x="377" y="156"/>
                    </a:lnTo>
                    <a:lnTo>
                      <a:pt x="377" y="150"/>
                    </a:lnTo>
                    <a:lnTo>
                      <a:pt x="383" y="163"/>
                    </a:lnTo>
                    <a:lnTo>
                      <a:pt x="390" y="169"/>
                    </a:lnTo>
                    <a:cubicBezTo>
                      <a:pt x="390" y="174"/>
                      <a:pt x="390" y="187"/>
                      <a:pt x="390" y="187"/>
                    </a:cubicBezTo>
                    <a:lnTo>
                      <a:pt x="390" y="202"/>
                    </a:lnTo>
                    <a:lnTo>
                      <a:pt x="390" y="216"/>
                    </a:lnTo>
                    <a:cubicBezTo>
                      <a:pt x="390" y="221"/>
                      <a:pt x="385" y="231"/>
                      <a:pt x="387" y="231"/>
                    </a:cubicBezTo>
                    <a:cubicBezTo>
                      <a:pt x="388" y="231"/>
                      <a:pt x="389" y="230"/>
                      <a:pt x="390" y="229"/>
                    </a:cubicBezTo>
                    <a:lnTo>
                      <a:pt x="390" y="229"/>
                    </a:lnTo>
                    <a:lnTo>
                      <a:pt x="385" y="235"/>
                    </a:lnTo>
                    <a:lnTo>
                      <a:pt x="383" y="235"/>
                    </a:lnTo>
                    <a:cubicBezTo>
                      <a:pt x="350" y="222"/>
                      <a:pt x="330" y="216"/>
                      <a:pt x="304" y="196"/>
                    </a:cubicBezTo>
                    <a:cubicBezTo>
                      <a:pt x="299" y="193"/>
                      <a:pt x="295" y="191"/>
                      <a:pt x="290" y="188"/>
                    </a:cubicBezTo>
                    <a:lnTo>
                      <a:pt x="290" y="188"/>
                    </a:lnTo>
                    <a:lnTo>
                      <a:pt x="284" y="169"/>
                    </a:lnTo>
                    <a:lnTo>
                      <a:pt x="284" y="156"/>
                    </a:lnTo>
                    <a:lnTo>
                      <a:pt x="291" y="143"/>
                    </a:lnTo>
                    <a:lnTo>
                      <a:pt x="291" y="143"/>
                    </a:lnTo>
                    <a:cubicBezTo>
                      <a:pt x="289" y="146"/>
                      <a:pt x="289" y="147"/>
                      <a:pt x="288" y="147"/>
                    </a:cubicBezTo>
                    <a:cubicBezTo>
                      <a:pt x="287" y="147"/>
                      <a:pt x="290" y="135"/>
                      <a:pt x="290" y="135"/>
                    </a:cubicBezTo>
                    <a:cubicBezTo>
                      <a:pt x="291" y="135"/>
                      <a:pt x="291" y="136"/>
                      <a:pt x="291" y="136"/>
                    </a:cubicBezTo>
                    <a:lnTo>
                      <a:pt x="297" y="130"/>
                    </a:lnTo>
                    <a:lnTo>
                      <a:pt x="324" y="130"/>
                    </a:lnTo>
                    <a:cubicBezTo>
                      <a:pt x="327" y="130"/>
                      <a:pt x="328" y="129"/>
                      <a:pt x="328" y="129"/>
                    </a:cubicBezTo>
                    <a:close/>
                    <a:moveTo>
                      <a:pt x="381" y="242"/>
                    </a:moveTo>
                    <a:lnTo>
                      <a:pt x="377" y="249"/>
                    </a:lnTo>
                    <a:lnTo>
                      <a:pt x="377" y="242"/>
                    </a:lnTo>
                    <a:close/>
                    <a:moveTo>
                      <a:pt x="152" y="301"/>
                    </a:moveTo>
                    <a:cubicBezTo>
                      <a:pt x="165" y="308"/>
                      <a:pt x="172" y="315"/>
                      <a:pt x="185" y="315"/>
                    </a:cubicBezTo>
                    <a:cubicBezTo>
                      <a:pt x="172" y="315"/>
                      <a:pt x="192" y="321"/>
                      <a:pt x="198" y="321"/>
                    </a:cubicBezTo>
                    <a:cubicBezTo>
                      <a:pt x="203" y="322"/>
                      <a:pt x="207" y="323"/>
                      <a:pt x="212" y="323"/>
                    </a:cubicBezTo>
                    <a:cubicBezTo>
                      <a:pt x="213" y="323"/>
                      <a:pt x="214" y="323"/>
                      <a:pt x="215" y="323"/>
                    </a:cubicBezTo>
                    <a:lnTo>
                      <a:pt x="215" y="323"/>
                    </a:lnTo>
                    <a:cubicBezTo>
                      <a:pt x="218" y="329"/>
                      <a:pt x="222" y="335"/>
                      <a:pt x="225" y="341"/>
                    </a:cubicBezTo>
                    <a:cubicBezTo>
                      <a:pt x="238" y="354"/>
                      <a:pt x="245" y="361"/>
                      <a:pt x="251" y="374"/>
                    </a:cubicBezTo>
                    <a:lnTo>
                      <a:pt x="264" y="394"/>
                    </a:lnTo>
                    <a:lnTo>
                      <a:pt x="264" y="401"/>
                    </a:lnTo>
                    <a:cubicBezTo>
                      <a:pt x="264" y="403"/>
                      <a:pt x="264" y="407"/>
                      <a:pt x="264" y="407"/>
                    </a:cubicBezTo>
                    <a:lnTo>
                      <a:pt x="245" y="407"/>
                    </a:lnTo>
                    <a:lnTo>
                      <a:pt x="225" y="401"/>
                    </a:lnTo>
                    <a:lnTo>
                      <a:pt x="211" y="401"/>
                    </a:lnTo>
                    <a:cubicBezTo>
                      <a:pt x="205" y="401"/>
                      <a:pt x="198" y="394"/>
                      <a:pt x="192" y="394"/>
                    </a:cubicBezTo>
                    <a:lnTo>
                      <a:pt x="185" y="394"/>
                    </a:lnTo>
                    <a:lnTo>
                      <a:pt x="178" y="387"/>
                    </a:lnTo>
                    <a:lnTo>
                      <a:pt x="172" y="387"/>
                    </a:lnTo>
                    <a:lnTo>
                      <a:pt x="172" y="381"/>
                    </a:lnTo>
                    <a:lnTo>
                      <a:pt x="165" y="374"/>
                    </a:lnTo>
                    <a:cubicBezTo>
                      <a:pt x="161" y="372"/>
                      <a:pt x="159" y="371"/>
                      <a:pt x="159" y="371"/>
                    </a:cubicBezTo>
                    <a:lnTo>
                      <a:pt x="159" y="371"/>
                    </a:lnTo>
                    <a:cubicBezTo>
                      <a:pt x="159" y="371"/>
                      <a:pt x="163" y="374"/>
                      <a:pt x="159" y="374"/>
                    </a:cubicBezTo>
                    <a:lnTo>
                      <a:pt x="152" y="354"/>
                    </a:lnTo>
                    <a:lnTo>
                      <a:pt x="145" y="348"/>
                    </a:lnTo>
                    <a:lnTo>
                      <a:pt x="145" y="348"/>
                    </a:lnTo>
                    <a:cubicBezTo>
                      <a:pt x="147" y="349"/>
                      <a:pt x="148" y="350"/>
                      <a:pt x="148" y="350"/>
                    </a:cubicBezTo>
                    <a:cubicBezTo>
                      <a:pt x="150" y="350"/>
                      <a:pt x="145" y="341"/>
                      <a:pt x="145" y="341"/>
                    </a:cubicBezTo>
                    <a:lnTo>
                      <a:pt x="139" y="321"/>
                    </a:lnTo>
                    <a:lnTo>
                      <a:pt x="139" y="308"/>
                    </a:lnTo>
                    <a:lnTo>
                      <a:pt x="139" y="301"/>
                    </a:lnTo>
                    <a:close/>
                    <a:moveTo>
                      <a:pt x="327" y="0"/>
                    </a:moveTo>
                    <a:cubicBezTo>
                      <a:pt x="270" y="0"/>
                      <a:pt x="216" y="23"/>
                      <a:pt x="178" y="70"/>
                    </a:cubicBezTo>
                    <a:cubicBezTo>
                      <a:pt x="158" y="101"/>
                      <a:pt x="152" y="136"/>
                      <a:pt x="154" y="170"/>
                    </a:cubicBezTo>
                    <a:lnTo>
                      <a:pt x="154" y="170"/>
                    </a:lnTo>
                    <a:cubicBezTo>
                      <a:pt x="148" y="169"/>
                      <a:pt x="141" y="169"/>
                      <a:pt x="135" y="169"/>
                    </a:cubicBezTo>
                    <a:cubicBezTo>
                      <a:pt x="130" y="169"/>
                      <a:pt x="124" y="169"/>
                      <a:pt x="119" y="169"/>
                    </a:cubicBezTo>
                    <a:cubicBezTo>
                      <a:pt x="79" y="176"/>
                      <a:pt x="40" y="189"/>
                      <a:pt x="20" y="229"/>
                    </a:cubicBezTo>
                    <a:cubicBezTo>
                      <a:pt x="0" y="262"/>
                      <a:pt x="0" y="301"/>
                      <a:pt x="7" y="341"/>
                    </a:cubicBezTo>
                    <a:cubicBezTo>
                      <a:pt x="20" y="407"/>
                      <a:pt x="53" y="467"/>
                      <a:pt x="106" y="500"/>
                    </a:cubicBezTo>
                    <a:cubicBezTo>
                      <a:pt x="165" y="533"/>
                      <a:pt x="231" y="539"/>
                      <a:pt x="291" y="539"/>
                    </a:cubicBezTo>
                    <a:cubicBezTo>
                      <a:pt x="330" y="533"/>
                      <a:pt x="370" y="519"/>
                      <a:pt x="390" y="480"/>
                    </a:cubicBezTo>
                    <a:cubicBezTo>
                      <a:pt x="410" y="447"/>
                      <a:pt x="403" y="401"/>
                      <a:pt x="390" y="368"/>
                    </a:cubicBezTo>
                    <a:cubicBezTo>
                      <a:pt x="389" y="366"/>
                      <a:pt x="389" y="364"/>
                      <a:pt x="388" y="362"/>
                    </a:cubicBezTo>
                    <a:lnTo>
                      <a:pt x="388" y="362"/>
                    </a:lnTo>
                    <a:cubicBezTo>
                      <a:pt x="427" y="362"/>
                      <a:pt x="459" y="342"/>
                      <a:pt x="482" y="308"/>
                    </a:cubicBezTo>
                    <a:cubicBezTo>
                      <a:pt x="522" y="262"/>
                      <a:pt x="528" y="183"/>
                      <a:pt x="509" y="130"/>
                    </a:cubicBezTo>
                    <a:cubicBezTo>
                      <a:pt x="482" y="64"/>
                      <a:pt x="429" y="18"/>
                      <a:pt x="370" y="4"/>
                    </a:cubicBezTo>
                    <a:cubicBezTo>
                      <a:pt x="356" y="2"/>
                      <a:pt x="341" y="0"/>
                      <a:pt x="3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38"/>
              <p:cNvSpPr/>
              <p:nvPr/>
            </p:nvSpPr>
            <p:spPr>
              <a:xfrm>
                <a:off x="3649057" y="2238821"/>
                <a:ext cx="15110" cy="13001"/>
              </a:xfrm>
              <a:custGeom>
                <a:rect b="b" l="l" r="r" t="t"/>
                <a:pathLst>
                  <a:path extrusionOk="0" h="376" w="437">
                    <a:moveTo>
                      <a:pt x="121" y="136"/>
                    </a:moveTo>
                    <a:cubicBezTo>
                      <a:pt x="121" y="137"/>
                      <a:pt x="120" y="137"/>
                      <a:pt x="120" y="137"/>
                    </a:cubicBezTo>
                    <a:cubicBezTo>
                      <a:pt x="120" y="137"/>
                      <a:pt x="120" y="137"/>
                      <a:pt x="120" y="137"/>
                    </a:cubicBezTo>
                    <a:lnTo>
                      <a:pt x="120" y="137"/>
                    </a:lnTo>
                    <a:cubicBezTo>
                      <a:pt x="120" y="136"/>
                      <a:pt x="121" y="136"/>
                      <a:pt x="121" y="136"/>
                    </a:cubicBezTo>
                    <a:close/>
                    <a:moveTo>
                      <a:pt x="132" y="122"/>
                    </a:moveTo>
                    <a:lnTo>
                      <a:pt x="140" y="126"/>
                    </a:lnTo>
                    <a:lnTo>
                      <a:pt x="153" y="126"/>
                    </a:lnTo>
                    <a:cubicBezTo>
                      <a:pt x="166" y="133"/>
                      <a:pt x="179" y="133"/>
                      <a:pt x="192" y="139"/>
                    </a:cubicBezTo>
                    <a:lnTo>
                      <a:pt x="212" y="146"/>
                    </a:lnTo>
                    <a:lnTo>
                      <a:pt x="225" y="146"/>
                    </a:lnTo>
                    <a:cubicBezTo>
                      <a:pt x="217" y="146"/>
                      <a:pt x="225" y="149"/>
                      <a:pt x="228" y="149"/>
                    </a:cubicBezTo>
                    <a:cubicBezTo>
                      <a:pt x="230" y="149"/>
                      <a:pt x="230" y="148"/>
                      <a:pt x="225" y="146"/>
                    </a:cubicBezTo>
                    <a:lnTo>
                      <a:pt x="225" y="146"/>
                    </a:lnTo>
                    <a:cubicBezTo>
                      <a:pt x="239" y="153"/>
                      <a:pt x="252" y="159"/>
                      <a:pt x="258" y="166"/>
                    </a:cubicBezTo>
                    <a:lnTo>
                      <a:pt x="265" y="172"/>
                    </a:lnTo>
                    <a:lnTo>
                      <a:pt x="272" y="179"/>
                    </a:lnTo>
                    <a:lnTo>
                      <a:pt x="278" y="186"/>
                    </a:lnTo>
                    <a:cubicBezTo>
                      <a:pt x="279" y="187"/>
                      <a:pt x="280" y="188"/>
                      <a:pt x="281" y="188"/>
                    </a:cubicBezTo>
                    <a:lnTo>
                      <a:pt x="281" y="188"/>
                    </a:lnTo>
                    <a:lnTo>
                      <a:pt x="283" y="194"/>
                    </a:lnTo>
                    <a:cubicBezTo>
                      <a:pt x="283" y="194"/>
                      <a:pt x="283" y="194"/>
                      <a:pt x="282" y="194"/>
                    </a:cubicBezTo>
                    <a:lnTo>
                      <a:pt x="282" y="194"/>
                    </a:lnTo>
                    <a:cubicBezTo>
                      <a:pt x="282" y="194"/>
                      <a:pt x="282" y="195"/>
                      <a:pt x="285" y="199"/>
                    </a:cubicBezTo>
                    <a:lnTo>
                      <a:pt x="283" y="194"/>
                    </a:lnTo>
                    <a:lnTo>
                      <a:pt x="283" y="194"/>
                    </a:lnTo>
                    <a:cubicBezTo>
                      <a:pt x="284" y="195"/>
                      <a:pt x="285" y="197"/>
                      <a:pt x="285" y="199"/>
                    </a:cubicBezTo>
                    <a:lnTo>
                      <a:pt x="291" y="219"/>
                    </a:lnTo>
                    <a:lnTo>
                      <a:pt x="291" y="225"/>
                    </a:lnTo>
                    <a:lnTo>
                      <a:pt x="285" y="238"/>
                    </a:lnTo>
                    <a:lnTo>
                      <a:pt x="278" y="245"/>
                    </a:lnTo>
                    <a:lnTo>
                      <a:pt x="219" y="245"/>
                    </a:lnTo>
                    <a:lnTo>
                      <a:pt x="199" y="238"/>
                    </a:lnTo>
                    <a:lnTo>
                      <a:pt x="186" y="232"/>
                    </a:lnTo>
                    <a:cubicBezTo>
                      <a:pt x="179" y="232"/>
                      <a:pt x="173" y="225"/>
                      <a:pt x="166" y="225"/>
                    </a:cubicBezTo>
                    <a:cubicBezTo>
                      <a:pt x="159" y="219"/>
                      <a:pt x="146" y="212"/>
                      <a:pt x="140" y="205"/>
                    </a:cubicBezTo>
                    <a:lnTo>
                      <a:pt x="140" y="205"/>
                    </a:lnTo>
                    <a:lnTo>
                      <a:pt x="133" y="199"/>
                    </a:lnTo>
                    <a:lnTo>
                      <a:pt x="113" y="186"/>
                    </a:lnTo>
                    <a:lnTo>
                      <a:pt x="120" y="186"/>
                    </a:lnTo>
                    <a:lnTo>
                      <a:pt x="113" y="179"/>
                    </a:lnTo>
                    <a:lnTo>
                      <a:pt x="111" y="177"/>
                    </a:lnTo>
                    <a:lnTo>
                      <a:pt x="111" y="177"/>
                    </a:lnTo>
                    <a:cubicBezTo>
                      <a:pt x="112" y="175"/>
                      <a:pt x="112" y="174"/>
                      <a:pt x="113" y="172"/>
                    </a:cubicBezTo>
                    <a:lnTo>
                      <a:pt x="120" y="159"/>
                    </a:lnTo>
                    <a:cubicBezTo>
                      <a:pt x="120" y="157"/>
                      <a:pt x="120" y="154"/>
                      <a:pt x="120" y="153"/>
                    </a:cubicBezTo>
                    <a:lnTo>
                      <a:pt x="120" y="139"/>
                    </a:lnTo>
                    <a:lnTo>
                      <a:pt x="122" y="135"/>
                    </a:lnTo>
                    <a:lnTo>
                      <a:pt x="122" y="135"/>
                    </a:lnTo>
                    <a:cubicBezTo>
                      <a:pt x="123" y="135"/>
                      <a:pt x="124" y="134"/>
                      <a:pt x="125" y="133"/>
                    </a:cubicBezTo>
                    <a:lnTo>
                      <a:pt x="126" y="133"/>
                    </a:lnTo>
                    <a:lnTo>
                      <a:pt x="126" y="131"/>
                    </a:lnTo>
                    <a:lnTo>
                      <a:pt x="126" y="131"/>
                    </a:lnTo>
                    <a:cubicBezTo>
                      <a:pt x="129" y="129"/>
                      <a:pt x="131" y="126"/>
                      <a:pt x="132" y="122"/>
                    </a:cubicBezTo>
                    <a:close/>
                    <a:moveTo>
                      <a:pt x="283" y="243"/>
                    </a:moveTo>
                    <a:cubicBezTo>
                      <a:pt x="284" y="243"/>
                      <a:pt x="285" y="244"/>
                      <a:pt x="285" y="245"/>
                    </a:cubicBezTo>
                    <a:lnTo>
                      <a:pt x="279" y="245"/>
                    </a:lnTo>
                    <a:cubicBezTo>
                      <a:pt x="280" y="244"/>
                      <a:pt x="282" y="243"/>
                      <a:pt x="283" y="243"/>
                    </a:cubicBezTo>
                    <a:close/>
                    <a:moveTo>
                      <a:pt x="113" y="1"/>
                    </a:moveTo>
                    <a:cubicBezTo>
                      <a:pt x="87" y="7"/>
                      <a:pt x="54" y="20"/>
                      <a:pt x="41" y="47"/>
                    </a:cubicBezTo>
                    <a:cubicBezTo>
                      <a:pt x="21" y="67"/>
                      <a:pt x="7" y="93"/>
                      <a:pt x="1" y="126"/>
                    </a:cubicBezTo>
                    <a:cubicBezTo>
                      <a:pt x="1" y="139"/>
                      <a:pt x="1" y="146"/>
                      <a:pt x="1" y="159"/>
                    </a:cubicBezTo>
                    <a:cubicBezTo>
                      <a:pt x="1" y="163"/>
                      <a:pt x="4" y="170"/>
                      <a:pt x="7" y="177"/>
                    </a:cubicBezTo>
                    <a:lnTo>
                      <a:pt x="7" y="177"/>
                    </a:lnTo>
                    <a:cubicBezTo>
                      <a:pt x="5" y="217"/>
                      <a:pt x="27" y="252"/>
                      <a:pt x="54" y="278"/>
                    </a:cubicBezTo>
                    <a:cubicBezTo>
                      <a:pt x="104" y="334"/>
                      <a:pt x="186" y="375"/>
                      <a:pt x="262" y="375"/>
                    </a:cubicBezTo>
                    <a:cubicBezTo>
                      <a:pt x="277" y="375"/>
                      <a:pt x="291" y="374"/>
                      <a:pt x="305" y="370"/>
                    </a:cubicBezTo>
                    <a:cubicBezTo>
                      <a:pt x="397" y="344"/>
                      <a:pt x="437" y="245"/>
                      <a:pt x="404" y="159"/>
                    </a:cubicBezTo>
                    <a:cubicBezTo>
                      <a:pt x="384" y="113"/>
                      <a:pt x="357" y="80"/>
                      <a:pt x="318" y="60"/>
                    </a:cubicBezTo>
                    <a:cubicBezTo>
                      <a:pt x="278" y="34"/>
                      <a:pt x="239" y="20"/>
                      <a:pt x="199" y="14"/>
                    </a:cubicBezTo>
                    <a:cubicBezTo>
                      <a:pt x="173" y="7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38"/>
              <p:cNvSpPr/>
              <p:nvPr/>
            </p:nvSpPr>
            <p:spPr>
              <a:xfrm>
                <a:off x="3642902" y="2248779"/>
                <a:ext cx="16493" cy="13070"/>
              </a:xfrm>
              <a:custGeom>
                <a:rect b="b" l="l" r="r" t="t"/>
                <a:pathLst>
                  <a:path extrusionOk="0" h="378" w="477">
                    <a:moveTo>
                      <a:pt x="179" y="135"/>
                    </a:moveTo>
                    <a:cubicBezTo>
                      <a:pt x="177" y="135"/>
                      <a:pt x="174" y="136"/>
                      <a:pt x="173" y="137"/>
                    </a:cubicBezTo>
                    <a:lnTo>
                      <a:pt x="173" y="137"/>
                    </a:lnTo>
                    <a:cubicBezTo>
                      <a:pt x="172" y="136"/>
                      <a:pt x="170" y="135"/>
                      <a:pt x="166" y="135"/>
                    </a:cubicBezTo>
                    <a:close/>
                    <a:moveTo>
                      <a:pt x="166" y="135"/>
                    </a:moveTo>
                    <a:lnTo>
                      <a:pt x="164" y="137"/>
                    </a:lnTo>
                    <a:lnTo>
                      <a:pt x="164" y="137"/>
                    </a:lnTo>
                    <a:cubicBezTo>
                      <a:pt x="162" y="137"/>
                      <a:pt x="161" y="136"/>
                      <a:pt x="159" y="135"/>
                    </a:cubicBezTo>
                    <a:close/>
                    <a:moveTo>
                      <a:pt x="199" y="142"/>
                    </a:moveTo>
                    <a:cubicBezTo>
                      <a:pt x="197" y="142"/>
                      <a:pt x="198" y="143"/>
                      <a:pt x="200" y="143"/>
                    </a:cubicBezTo>
                    <a:lnTo>
                      <a:pt x="200" y="143"/>
                    </a:lnTo>
                    <a:lnTo>
                      <a:pt x="199" y="142"/>
                    </a:lnTo>
                    <a:close/>
                    <a:moveTo>
                      <a:pt x="159" y="135"/>
                    </a:moveTo>
                    <a:cubicBezTo>
                      <a:pt x="159" y="140"/>
                      <a:pt x="156" y="145"/>
                      <a:pt x="156" y="145"/>
                    </a:cubicBezTo>
                    <a:cubicBezTo>
                      <a:pt x="156" y="145"/>
                      <a:pt x="157" y="144"/>
                      <a:pt x="157" y="144"/>
                    </a:cubicBezTo>
                    <a:lnTo>
                      <a:pt x="157" y="144"/>
                    </a:lnTo>
                    <a:cubicBezTo>
                      <a:pt x="156" y="146"/>
                      <a:pt x="155" y="148"/>
                      <a:pt x="152" y="148"/>
                    </a:cubicBezTo>
                    <a:lnTo>
                      <a:pt x="159" y="135"/>
                    </a:lnTo>
                    <a:close/>
                    <a:moveTo>
                      <a:pt x="156" y="151"/>
                    </a:moveTo>
                    <a:lnTo>
                      <a:pt x="156" y="151"/>
                    </a:lnTo>
                    <a:cubicBezTo>
                      <a:pt x="156" y="151"/>
                      <a:pt x="156" y="151"/>
                      <a:pt x="156" y="151"/>
                    </a:cubicBezTo>
                    <a:lnTo>
                      <a:pt x="156" y="151"/>
                    </a:lnTo>
                    <a:cubicBezTo>
                      <a:pt x="156" y="151"/>
                      <a:pt x="156" y="151"/>
                      <a:pt x="156" y="151"/>
                    </a:cubicBezTo>
                    <a:close/>
                    <a:moveTo>
                      <a:pt x="157" y="152"/>
                    </a:moveTo>
                    <a:cubicBezTo>
                      <a:pt x="157" y="152"/>
                      <a:pt x="158" y="153"/>
                      <a:pt x="158" y="154"/>
                    </a:cubicBezTo>
                    <a:lnTo>
                      <a:pt x="158" y="154"/>
                    </a:lnTo>
                    <a:cubicBezTo>
                      <a:pt x="157" y="153"/>
                      <a:pt x="157" y="153"/>
                      <a:pt x="157" y="152"/>
                    </a:cubicBezTo>
                    <a:lnTo>
                      <a:pt x="157" y="152"/>
                    </a:lnTo>
                    <a:cubicBezTo>
                      <a:pt x="157" y="152"/>
                      <a:pt x="157" y="152"/>
                      <a:pt x="157" y="152"/>
                    </a:cubicBezTo>
                    <a:close/>
                    <a:moveTo>
                      <a:pt x="159" y="176"/>
                    </a:moveTo>
                    <a:cubicBezTo>
                      <a:pt x="160" y="179"/>
                      <a:pt x="162" y="183"/>
                      <a:pt x="161" y="183"/>
                    </a:cubicBezTo>
                    <a:cubicBezTo>
                      <a:pt x="160" y="183"/>
                      <a:pt x="160" y="182"/>
                      <a:pt x="159" y="181"/>
                    </a:cubicBezTo>
                    <a:lnTo>
                      <a:pt x="159" y="176"/>
                    </a:lnTo>
                    <a:close/>
                    <a:moveTo>
                      <a:pt x="337" y="247"/>
                    </a:moveTo>
                    <a:cubicBezTo>
                      <a:pt x="336" y="249"/>
                      <a:pt x="335" y="249"/>
                      <a:pt x="335" y="249"/>
                    </a:cubicBezTo>
                    <a:lnTo>
                      <a:pt x="335" y="249"/>
                    </a:lnTo>
                    <a:cubicBezTo>
                      <a:pt x="335" y="249"/>
                      <a:pt x="336" y="248"/>
                      <a:pt x="336" y="247"/>
                    </a:cubicBezTo>
                    <a:close/>
                    <a:moveTo>
                      <a:pt x="179" y="135"/>
                    </a:moveTo>
                    <a:lnTo>
                      <a:pt x="185" y="142"/>
                    </a:lnTo>
                    <a:lnTo>
                      <a:pt x="205" y="142"/>
                    </a:lnTo>
                    <a:cubicBezTo>
                      <a:pt x="210" y="144"/>
                      <a:pt x="210" y="145"/>
                      <a:pt x="208" y="145"/>
                    </a:cubicBezTo>
                    <a:cubicBezTo>
                      <a:pt x="206" y="145"/>
                      <a:pt x="203" y="144"/>
                      <a:pt x="200" y="143"/>
                    </a:cubicBezTo>
                    <a:lnTo>
                      <a:pt x="200" y="143"/>
                    </a:lnTo>
                    <a:lnTo>
                      <a:pt x="205" y="148"/>
                    </a:lnTo>
                    <a:lnTo>
                      <a:pt x="232" y="162"/>
                    </a:lnTo>
                    <a:cubicBezTo>
                      <a:pt x="233" y="163"/>
                      <a:pt x="235" y="165"/>
                      <a:pt x="238" y="168"/>
                    </a:cubicBezTo>
                    <a:lnTo>
                      <a:pt x="252" y="181"/>
                    </a:lnTo>
                    <a:lnTo>
                      <a:pt x="291" y="214"/>
                    </a:lnTo>
                    <a:cubicBezTo>
                      <a:pt x="304" y="228"/>
                      <a:pt x="318" y="234"/>
                      <a:pt x="331" y="247"/>
                    </a:cubicBezTo>
                    <a:lnTo>
                      <a:pt x="324" y="254"/>
                    </a:lnTo>
                    <a:cubicBezTo>
                      <a:pt x="323" y="254"/>
                      <a:pt x="323" y="255"/>
                      <a:pt x="322" y="255"/>
                    </a:cubicBezTo>
                    <a:lnTo>
                      <a:pt x="322" y="255"/>
                    </a:lnTo>
                    <a:cubicBezTo>
                      <a:pt x="322" y="255"/>
                      <a:pt x="321" y="254"/>
                      <a:pt x="318" y="254"/>
                    </a:cubicBezTo>
                    <a:lnTo>
                      <a:pt x="265" y="254"/>
                    </a:lnTo>
                    <a:cubicBezTo>
                      <a:pt x="269" y="254"/>
                      <a:pt x="262" y="251"/>
                      <a:pt x="260" y="251"/>
                    </a:cubicBezTo>
                    <a:lnTo>
                      <a:pt x="260" y="251"/>
                    </a:lnTo>
                    <a:cubicBezTo>
                      <a:pt x="260" y="251"/>
                      <a:pt x="260" y="252"/>
                      <a:pt x="265" y="254"/>
                    </a:cubicBezTo>
                    <a:lnTo>
                      <a:pt x="245" y="247"/>
                    </a:lnTo>
                    <a:cubicBezTo>
                      <a:pt x="243" y="247"/>
                      <a:pt x="241" y="248"/>
                      <a:pt x="239" y="248"/>
                    </a:cubicBezTo>
                    <a:lnTo>
                      <a:pt x="239" y="248"/>
                    </a:lnTo>
                    <a:cubicBezTo>
                      <a:pt x="230" y="243"/>
                      <a:pt x="223" y="239"/>
                      <a:pt x="219" y="234"/>
                    </a:cubicBezTo>
                    <a:lnTo>
                      <a:pt x="205" y="228"/>
                    </a:lnTo>
                    <a:lnTo>
                      <a:pt x="199" y="221"/>
                    </a:lnTo>
                    <a:lnTo>
                      <a:pt x="185" y="214"/>
                    </a:lnTo>
                    <a:lnTo>
                      <a:pt x="179" y="201"/>
                    </a:lnTo>
                    <a:lnTo>
                      <a:pt x="172" y="188"/>
                    </a:lnTo>
                    <a:lnTo>
                      <a:pt x="159" y="175"/>
                    </a:lnTo>
                    <a:lnTo>
                      <a:pt x="159" y="168"/>
                    </a:lnTo>
                    <a:lnTo>
                      <a:pt x="159" y="162"/>
                    </a:lnTo>
                    <a:lnTo>
                      <a:pt x="159" y="148"/>
                    </a:lnTo>
                    <a:lnTo>
                      <a:pt x="159" y="142"/>
                    </a:lnTo>
                    <a:cubicBezTo>
                      <a:pt x="159" y="142"/>
                      <a:pt x="164" y="140"/>
                      <a:pt x="166" y="138"/>
                    </a:cubicBezTo>
                    <a:lnTo>
                      <a:pt x="166" y="138"/>
                    </a:lnTo>
                    <a:cubicBezTo>
                      <a:pt x="167" y="138"/>
                      <a:pt x="169" y="138"/>
                      <a:pt x="170" y="138"/>
                    </a:cubicBezTo>
                    <a:cubicBezTo>
                      <a:pt x="170" y="138"/>
                      <a:pt x="171" y="138"/>
                      <a:pt x="171" y="138"/>
                    </a:cubicBezTo>
                    <a:lnTo>
                      <a:pt x="171" y="138"/>
                    </a:lnTo>
                    <a:cubicBezTo>
                      <a:pt x="171" y="138"/>
                      <a:pt x="171" y="138"/>
                      <a:pt x="172" y="138"/>
                    </a:cubicBezTo>
                    <a:cubicBezTo>
                      <a:pt x="172" y="138"/>
                      <a:pt x="174" y="137"/>
                      <a:pt x="179" y="135"/>
                    </a:cubicBezTo>
                    <a:close/>
                    <a:moveTo>
                      <a:pt x="180" y="1"/>
                    </a:moveTo>
                    <a:cubicBezTo>
                      <a:pt x="143" y="1"/>
                      <a:pt x="104" y="11"/>
                      <a:pt x="73" y="36"/>
                    </a:cubicBezTo>
                    <a:cubicBezTo>
                      <a:pt x="1" y="96"/>
                      <a:pt x="7" y="214"/>
                      <a:pt x="73" y="274"/>
                    </a:cubicBezTo>
                    <a:cubicBezTo>
                      <a:pt x="113" y="307"/>
                      <a:pt x="152" y="327"/>
                      <a:pt x="199" y="340"/>
                    </a:cubicBezTo>
                    <a:cubicBezTo>
                      <a:pt x="204" y="342"/>
                      <a:pt x="210" y="345"/>
                      <a:pt x="216" y="347"/>
                    </a:cubicBezTo>
                    <a:lnTo>
                      <a:pt x="216" y="347"/>
                    </a:lnTo>
                    <a:cubicBezTo>
                      <a:pt x="234" y="358"/>
                      <a:pt x="255" y="367"/>
                      <a:pt x="271" y="373"/>
                    </a:cubicBezTo>
                    <a:cubicBezTo>
                      <a:pt x="285" y="376"/>
                      <a:pt x="299" y="378"/>
                      <a:pt x="314" y="378"/>
                    </a:cubicBezTo>
                    <a:cubicBezTo>
                      <a:pt x="329" y="378"/>
                      <a:pt x="344" y="376"/>
                      <a:pt x="357" y="373"/>
                    </a:cubicBezTo>
                    <a:cubicBezTo>
                      <a:pt x="410" y="366"/>
                      <a:pt x="450" y="327"/>
                      <a:pt x="463" y="281"/>
                    </a:cubicBezTo>
                    <a:cubicBezTo>
                      <a:pt x="476" y="228"/>
                      <a:pt x="456" y="175"/>
                      <a:pt x="417" y="148"/>
                    </a:cubicBezTo>
                    <a:cubicBezTo>
                      <a:pt x="384" y="122"/>
                      <a:pt x="357" y="96"/>
                      <a:pt x="331" y="69"/>
                    </a:cubicBezTo>
                    <a:cubicBezTo>
                      <a:pt x="298" y="43"/>
                      <a:pt x="258" y="16"/>
                      <a:pt x="212" y="3"/>
                    </a:cubicBezTo>
                    <a:cubicBezTo>
                      <a:pt x="202" y="2"/>
                      <a:pt x="191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38"/>
              <p:cNvSpPr/>
              <p:nvPr/>
            </p:nvSpPr>
            <p:spPr>
              <a:xfrm>
                <a:off x="3666864" y="2244906"/>
                <a:ext cx="15802" cy="11998"/>
              </a:xfrm>
              <a:custGeom>
                <a:rect b="b" l="l" r="r" t="t"/>
                <a:pathLst>
                  <a:path extrusionOk="0" h="347" w="457">
                    <a:moveTo>
                      <a:pt x="199" y="109"/>
                    </a:moveTo>
                    <a:cubicBezTo>
                      <a:pt x="206" y="115"/>
                      <a:pt x="212" y="115"/>
                      <a:pt x="225" y="115"/>
                    </a:cubicBezTo>
                    <a:lnTo>
                      <a:pt x="232" y="122"/>
                    </a:lnTo>
                    <a:lnTo>
                      <a:pt x="252" y="128"/>
                    </a:lnTo>
                    <a:lnTo>
                      <a:pt x="272" y="142"/>
                    </a:lnTo>
                    <a:lnTo>
                      <a:pt x="285" y="148"/>
                    </a:lnTo>
                    <a:lnTo>
                      <a:pt x="291" y="155"/>
                    </a:lnTo>
                    <a:lnTo>
                      <a:pt x="298" y="161"/>
                    </a:lnTo>
                    <a:lnTo>
                      <a:pt x="311" y="168"/>
                    </a:lnTo>
                    <a:lnTo>
                      <a:pt x="324" y="181"/>
                    </a:lnTo>
                    <a:lnTo>
                      <a:pt x="338" y="194"/>
                    </a:lnTo>
                    <a:cubicBezTo>
                      <a:pt x="336" y="192"/>
                      <a:pt x="335" y="192"/>
                      <a:pt x="335" y="192"/>
                    </a:cubicBezTo>
                    <a:lnTo>
                      <a:pt x="335" y="192"/>
                    </a:lnTo>
                    <a:cubicBezTo>
                      <a:pt x="334" y="192"/>
                      <a:pt x="338" y="196"/>
                      <a:pt x="338" y="201"/>
                    </a:cubicBezTo>
                    <a:lnTo>
                      <a:pt x="338" y="208"/>
                    </a:lnTo>
                    <a:lnTo>
                      <a:pt x="331" y="214"/>
                    </a:lnTo>
                    <a:cubicBezTo>
                      <a:pt x="331" y="214"/>
                      <a:pt x="338" y="208"/>
                      <a:pt x="331" y="208"/>
                    </a:cubicBezTo>
                    <a:lnTo>
                      <a:pt x="318" y="214"/>
                    </a:lnTo>
                    <a:lnTo>
                      <a:pt x="311" y="221"/>
                    </a:lnTo>
                    <a:cubicBezTo>
                      <a:pt x="311" y="221"/>
                      <a:pt x="310" y="221"/>
                      <a:pt x="309" y="222"/>
                    </a:cubicBezTo>
                    <a:lnTo>
                      <a:pt x="309" y="222"/>
                    </a:lnTo>
                    <a:cubicBezTo>
                      <a:pt x="309" y="221"/>
                      <a:pt x="308" y="221"/>
                      <a:pt x="305" y="221"/>
                    </a:cubicBezTo>
                    <a:lnTo>
                      <a:pt x="285" y="227"/>
                    </a:lnTo>
                    <a:cubicBezTo>
                      <a:pt x="278" y="234"/>
                      <a:pt x="272" y="234"/>
                      <a:pt x="265" y="234"/>
                    </a:cubicBezTo>
                    <a:lnTo>
                      <a:pt x="188" y="234"/>
                    </a:lnTo>
                    <a:cubicBezTo>
                      <a:pt x="182" y="232"/>
                      <a:pt x="177" y="230"/>
                      <a:pt x="173" y="227"/>
                    </a:cubicBezTo>
                    <a:lnTo>
                      <a:pt x="153" y="221"/>
                    </a:lnTo>
                    <a:lnTo>
                      <a:pt x="146" y="214"/>
                    </a:lnTo>
                    <a:lnTo>
                      <a:pt x="140" y="208"/>
                    </a:lnTo>
                    <a:lnTo>
                      <a:pt x="133" y="201"/>
                    </a:lnTo>
                    <a:lnTo>
                      <a:pt x="123" y="186"/>
                    </a:lnTo>
                    <a:lnTo>
                      <a:pt x="123" y="186"/>
                    </a:lnTo>
                    <a:cubicBezTo>
                      <a:pt x="123" y="186"/>
                      <a:pt x="123" y="186"/>
                      <a:pt x="123" y="186"/>
                    </a:cubicBezTo>
                    <a:cubicBezTo>
                      <a:pt x="122" y="186"/>
                      <a:pt x="122" y="185"/>
                      <a:pt x="120" y="181"/>
                    </a:cubicBezTo>
                    <a:lnTo>
                      <a:pt x="120" y="181"/>
                    </a:lnTo>
                    <a:lnTo>
                      <a:pt x="123" y="186"/>
                    </a:lnTo>
                    <a:cubicBezTo>
                      <a:pt x="123" y="184"/>
                      <a:pt x="121" y="180"/>
                      <a:pt x="120" y="180"/>
                    </a:cubicBezTo>
                    <a:cubicBezTo>
                      <a:pt x="120" y="180"/>
                      <a:pt x="120" y="180"/>
                      <a:pt x="120" y="181"/>
                    </a:cubicBezTo>
                    <a:lnTo>
                      <a:pt x="120" y="168"/>
                    </a:lnTo>
                    <a:lnTo>
                      <a:pt x="120" y="161"/>
                    </a:lnTo>
                    <a:lnTo>
                      <a:pt x="120" y="148"/>
                    </a:lnTo>
                    <a:lnTo>
                      <a:pt x="126" y="142"/>
                    </a:lnTo>
                    <a:cubicBezTo>
                      <a:pt x="126" y="142"/>
                      <a:pt x="131" y="133"/>
                      <a:pt x="129" y="133"/>
                    </a:cubicBezTo>
                    <a:lnTo>
                      <a:pt x="129" y="133"/>
                    </a:lnTo>
                    <a:cubicBezTo>
                      <a:pt x="128" y="133"/>
                      <a:pt x="128" y="134"/>
                      <a:pt x="126" y="135"/>
                    </a:cubicBezTo>
                    <a:lnTo>
                      <a:pt x="133" y="128"/>
                    </a:lnTo>
                    <a:lnTo>
                      <a:pt x="146" y="122"/>
                    </a:lnTo>
                    <a:lnTo>
                      <a:pt x="159" y="115"/>
                    </a:lnTo>
                    <a:lnTo>
                      <a:pt x="178" y="109"/>
                    </a:lnTo>
                    <a:lnTo>
                      <a:pt x="178" y="109"/>
                    </a:lnTo>
                    <a:cubicBezTo>
                      <a:pt x="172" y="111"/>
                      <a:pt x="170" y="112"/>
                      <a:pt x="171" y="112"/>
                    </a:cubicBezTo>
                    <a:cubicBezTo>
                      <a:pt x="171" y="112"/>
                      <a:pt x="181" y="109"/>
                      <a:pt x="186" y="109"/>
                    </a:cubicBezTo>
                    <a:close/>
                    <a:moveTo>
                      <a:pt x="175" y="1"/>
                    </a:moveTo>
                    <a:cubicBezTo>
                      <a:pt x="166" y="1"/>
                      <a:pt x="156" y="2"/>
                      <a:pt x="146" y="3"/>
                    </a:cubicBezTo>
                    <a:cubicBezTo>
                      <a:pt x="107" y="10"/>
                      <a:pt x="67" y="29"/>
                      <a:pt x="47" y="62"/>
                    </a:cubicBezTo>
                    <a:cubicBezTo>
                      <a:pt x="14" y="95"/>
                      <a:pt x="1" y="142"/>
                      <a:pt x="14" y="188"/>
                    </a:cubicBezTo>
                    <a:cubicBezTo>
                      <a:pt x="27" y="241"/>
                      <a:pt x="60" y="280"/>
                      <a:pt x="107" y="307"/>
                    </a:cubicBezTo>
                    <a:cubicBezTo>
                      <a:pt x="121" y="314"/>
                      <a:pt x="135" y="319"/>
                      <a:pt x="150" y="322"/>
                    </a:cubicBezTo>
                    <a:lnTo>
                      <a:pt x="150" y="322"/>
                    </a:lnTo>
                    <a:cubicBezTo>
                      <a:pt x="159" y="331"/>
                      <a:pt x="170" y="337"/>
                      <a:pt x="179" y="340"/>
                    </a:cubicBezTo>
                    <a:cubicBezTo>
                      <a:pt x="199" y="346"/>
                      <a:pt x="225" y="346"/>
                      <a:pt x="245" y="346"/>
                    </a:cubicBezTo>
                    <a:cubicBezTo>
                      <a:pt x="285" y="346"/>
                      <a:pt x="324" y="333"/>
                      <a:pt x="364" y="320"/>
                    </a:cubicBezTo>
                    <a:cubicBezTo>
                      <a:pt x="404" y="300"/>
                      <a:pt x="437" y="267"/>
                      <a:pt x="443" y="227"/>
                    </a:cubicBezTo>
                    <a:cubicBezTo>
                      <a:pt x="457" y="175"/>
                      <a:pt x="430" y="135"/>
                      <a:pt x="390" y="102"/>
                    </a:cubicBezTo>
                    <a:cubicBezTo>
                      <a:pt x="331" y="49"/>
                      <a:pt x="256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38"/>
              <p:cNvSpPr/>
              <p:nvPr/>
            </p:nvSpPr>
            <p:spPr>
              <a:xfrm>
                <a:off x="3662992" y="2258011"/>
                <a:ext cx="15802" cy="12344"/>
              </a:xfrm>
              <a:custGeom>
                <a:rect b="b" l="l" r="r" t="t"/>
                <a:pathLst>
                  <a:path extrusionOk="0" h="357" w="457">
                    <a:moveTo>
                      <a:pt x="322" y="210"/>
                    </a:moveTo>
                    <a:cubicBezTo>
                      <a:pt x="323" y="210"/>
                      <a:pt x="323" y="211"/>
                      <a:pt x="324" y="212"/>
                    </a:cubicBezTo>
                    <a:lnTo>
                      <a:pt x="324" y="215"/>
                    </a:lnTo>
                    <a:lnTo>
                      <a:pt x="324" y="215"/>
                    </a:lnTo>
                    <a:cubicBezTo>
                      <a:pt x="323" y="213"/>
                      <a:pt x="322" y="210"/>
                      <a:pt x="322" y="210"/>
                    </a:cubicBezTo>
                    <a:close/>
                    <a:moveTo>
                      <a:pt x="174" y="93"/>
                    </a:moveTo>
                    <a:cubicBezTo>
                      <a:pt x="175" y="97"/>
                      <a:pt x="177" y="101"/>
                      <a:pt x="179" y="106"/>
                    </a:cubicBezTo>
                    <a:cubicBezTo>
                      <a:pt x="186" y="132"/>
                      <a:pt x="205" y="146"/>
                      <a:pt x="225" y="152"/>
                    </a:cubicBezTo>
                    <a:cubicBezTo>
                      <a:pt x="252" y="172"/>
                      <a:pt x="278" y="179"/>
                      <a:pt x="298" y="198"/>
                    </a:cubicBezTo>
                    <a:lnTo>
                      <a:pt x="311" y="198"/>
                    </a:lnTo>
                    <a:lnTo>
                      <a:pt x="318" y="212"/>
                    </a:lnTo>
                    <a:lnTo>
                      <a:pt x="324" y="218"/>
                    </a:lnTo>
                    <a:lnTo>
                      <a:pt x="318" y="218"/>
                    </a:lnTo>
                    <a:cubicBezTo>
                      <a:pt x="318" y="218"/>
                      <a:pt x="312" y="221"/>
                      <a:pt x="310" y="223"/>
                    </a:cubicBezTo>
                    <a:lnTo>
                      <a:pt x="310" y="223"/>
                    </a:lnTo>
                    <a:cubicBezTo>
                      <a:pt x="307" y="224"/>
                      <a:pt x="304" y="225"/>
                      <a:pt x="304" y="225"/>
                    </a:cubicBezTo>
                    <a:lnTo>
                      <a:pt x="225" y="225"/>
                    </a:lnTo>
                    <a:lnTo>
                      <a:pt x="199" y="218"/>
                    </a:lnTo>
                    <a:lnTo>
                      <a:pt x="186" y="218"/>
                    </a:lnTo>
                    <a:lnTo>
                      <a:pt x="166" y="212"/>
                    </a:lnTo>
                    <a:lnTo>
                      <a:pt x="159" y="205"/>
                    </a:lnTo>
                    <a:lnTo>
                      <a:pt x="139" y="192"/>
                    </a:lnTo>
                    <a:lnTo>
                      <a:pt x="133" y="185"/>
                    </a:lnTo>
                    <a:lnTo>
                      <a:pt x="126" y="179"/>
                    </a:lnTo>
                    <a:lnTo>
                      <a:pt x="126" y="172"/>
                    </a:lnTo>
                    <a:lnTo>
                      <a:pt x="126" y="152"/>
                    </a:lnTo>
                    <a:lnTo>
                      <a:pt x="126" y="146"/>
                    </a:lnTo>
                    <a:lnTo>
                      <a:pt x="133" y="132"/>
                    </a:lnTo>
                    <a:lnTo>
                      <a:pt x="139" y="119"/>
                    </a:lnTo>
                    <a:lnTo>
                      <a:pt x="153" y="106"/>
                    </a:lnTo>
                    <a:lnTo>
                      <a:pt x="153" y="99"/>
                    </a:lnTo>
                    <a:lnTo>
                      <a:pt x="172" y="93"/>
                    </a:lnTo>
                    <a:cubicBezTo>
                      <a:pt x="173" y="93"/>
                      <a:pt x="174" y="93"/>
                      <a:pt x="174" y="93"/>
                    </a:cubicBezTo>
                    <a:close/>
                    <a:moveTo>
                      <a:pt x="179" y="0"/>
                    </a:moveTo>
                    <a:cubicBezTo>
                      <a:pt x="139" y="0"/>
                      <a:pt x="93" y="20"/>
                      <a:pt x="60" y="47"/>
                    </a:cubicBezTo>
                    <a:cubicBezTo>
                      <a:pt x="34" y="80"/>
                      <a:pt x="14" y="119"/>
                      <a:pt x="7" y="159"/>
                    </a:cubicBezTo>
                    <a:cubicBezTo>
                      <a:pt x="1" y="205"/>
                      <a:pt x="20" y="251"/>
                      <a:pt x="47" y="284"/>
                    </a:cubicBezTo>
                    <a:cubicBezTo>
                      <a:pt x="100" y="344"/>
                      <a:pt x="192" y="350"/>
                      <a:pt x="265" y="357"/>
                    </a:cubicBezTo>
                    <a:cubicBezTo>
                      <a:pt x="318" y="357"/>
                      <a:pt x="370" y="344"/>
                      <a:pt x="403" y="311"/>
                    </a:cubicBezTo>
                    <a:cubicBezTo>
                      <a:pt x="450" y="271"/>
                      <a:pt x="456" y="212"/>
                      <a:pt x="430" y="159"/>
                    </a:cubicBezTo>
                    <a:cubicBezTo>
                      <a:pt x="410" y="113"/>
                      <a:pt x="364" y="86"/>
                      <a:pt x="318" y="66"/>
                    </a:cubicBezTo>
                    <a:cubicBezTo>
                      <a:pt x="312" y="66"/>
                      <a:pt x="308" y="65"/>
                      <a:pt x="304" y="64"/>
                    </a:cubicBezTo>
                    <a:lnTo>
                      <a:pt x="304" y="64"/>
                    </a:lnTo>
                    <a:cubicBezTo>
                      <a:pt x="306" y="57"/>
                      <a:pt x="304" y="51"/>
                      <a:pt x="298" y="47"/>
                    </a:cubicBezTo>
                    <a:lnTo>
                      <a:pt x="291" y="47"/>
                    </a:lnTo>
                    <a:cubicBezTo>
                      <a:pt x="258" y="20"/>
                      <a:pt x="225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2" name="Google Shape;2852;p38"/>
              <p:cNvSpPr/>
              <p:nvPr/>
            </p:nvSpPr>
            <p:spPr>
              <a:xfrm>
                <a:off x="3687438" y="2249332"/>
                <a:ext cx="13935" cy="10546"/>
              </a:xfrm>
              <a:custGeom>
                <a:rect b="b" l="l" r="r" t="t"/>
                <a:pathLst>
                  <a:path extrusionOk="0" h="305" w="403">
                    <a:moveTo>
                      <a:pt x="284" y="165"/>
                    </a:moveTo>
                    <a:lnTo>
                      <a:pt x="282" y="168"/>
                    </a:lnTo>
                    <a:lnTo>
                      <a:pt x="282" y="168"/>
                    </a:lnTo>
                    <a:cubicBezTo>
                      <a:pt x="282" y="167"/>
                      <a:pt x="282" y="167"/>
                      <a:pt x="282" y="167"/>
                    </a:cubicBezTo>
                    <a:lnTo>
                      <a:pt x="282" y="167"/>
                    </a:lnTo>
                    <a:cubicBezTo>
                      <a:pt x="281" y="168"/>
                      <a:pt x="280" y="168"/>
                      <a:pt x="280" y="168"/>
                    </a:cubicBezTo>
                    <a:cubicBezTo>
                      <a:pt x="278" y="168"/>
                      <a:pt x="279" y="166"/>
                      <a:pt x="283" y="166"/>
                    </a:cubicBezTo>
                    <a:lnTo>
                      <a:pt x="283" y="166"/>
                    </a:lnTo>
                    <a:cubicBezTo>
                      <a:pt x="282" y="166"/>
                      <a:pt x="282" y="167"/>
                      <a:pt x="282" y="167"/>
                    </a:cubicBezTo>
                    <a:lnTo>
                      <a:pt x="282" y="167"/>
                    </a:lnTo>
                    <a:cubicBezTo>
                      <a:pt x="283" y="167"/>
                      <a:pt x="283" y="166"/>
                      <a:pt x="284" y="165"/>
                    </a:cubicBezTo>
                    <a:close/>
                    <a:moveTo>
                      <a:pt x="283" y="168"/>
                    </a:moveTo>
                    <a:lnTo>
                      <a:pt x="283" y="168"/>
                    </a:lnTo>
                    <a:cubicBezTo>
                      <a:pt x="284" y="168"/>
                      <a:pt x="284" y="169"/>
                      <a:pt x="284" y="172"/>
                    </a:cubicBezTo>
                    <a:cubicBezTo>
                      <a:pt x="283" y="173"/>
                      <a:pt x="282" y="173"/>
                      <a:pt x="282" y="173"/>
                    </a:cubicBezTo>
                    <a:cubicBezTo>
                      <a:pt x="282" y="173"/>
                      <a:pt x="281" y="173"/>
                      <a:pt x="281" y="173"/>
                    </a:cubicBezTo>
                    <a:lnTo>
                      <a:pt x="281" y="173"/>
                    </a:lnTo>
                    <a:cubicBezTo>
                      <a:pt x="282" y="170"/>
                      <a:pt x="282" y="168"/>
                      <a:pt x="283" y="168"/>
                    </a:cubicBezTo>
                    <a:close/>
                    <a:moveTo>
                      <a:pt x="281" y="175"/>
                    </a:moveTo>
                    <a:cubicBezTo>
                      <a:pt x="282" y="176"/>
                      <a:pt x="283" y="177"/>
                      <a:pt x="284" y="179"/>
                    </a:cubicBezTo>
                    <a:cubicBezTo>
                      <a:pt x="282" y="179"/>
                      <a:pt x="281" y="177"/>
                      <a:pt x="281" y="175"/>
                    </a:cubicBezTo>
                    <a:close/>
                    <a:moveTo>
                      <a:pt x="235" y="189"/>
                    </a:moveTo>
                    <a:cubicBezTo>
                      <a:pt x="237" y="189"/>
                      <a:pt x="238" y="189"/>
                      <a:pt x="241" y="190"/>
                    </a:cubicBezTo>
                    <a:lnTo>
                      <a:pt x="241" y="190"/>
                    </a:lnTo>
                    <a:lnTo>
                      <a:pt x="238" y="192"/>
                    </a:lnTo>
                    <a:cubicBezTo>
                      <a:pt x="233" y="192"/>
                      <a:pt x="232" y="189"/>
                      <a:pt x="235" y="189"/>
                    </a:cubicBezTo>
                    <a:close/>
                    <a:moveTo>
                      <a:pt x="172" y="106"/>
                    </a:moveTo>
                    <a:lnTo>
                      <a:pt x="192" y="113"/>
                    </a:lnTo>
                    <a:lnTo>
                      <a:pt x="197" y="116"/>
                    </a:lnTo>
                    <a:lnTo>
                      <a:pt x="197" y="116"/>
                    </a:lnTo>
                    <a:cubicBezTo>
                      <a:pt x="198" y="116"/>
                      <a:pt x="198" y="118"/>
                      <a:pt x="198" y="119"/>
                    </a:cubicBezTo>
                    <a:lnTo>
                      <a:pt x="218" y="126"/>
                    </a:lnTo>
                    <a:cubicBezTo>
                      <a:pt x="231" y="132"/>
                      <a:pt x="244" y="139"/>
                      <a:pt x="258" y="146"/>
                    </a:cubicBezTo>
                    <a:lnTo>
                      <a:pt x="271" y="159"/>
                    </a:lnTo>
                    <a:lnTo>
                      <a:pt x="271" y="152"/>
                    </a:lnTo>
                    <a:lnTo>
                      <a:pt x="278" y="159"/>
                    </a:lnTo>
                    <a:lnTo>
                      <a:pt x="283" y="165"/>
                    </a:lnTo>
                    <a:lnTo>
                      <a:pt x="283" y="165"/>
                    </a:lnTo>
                    <a:cubicBezTo>
                      <a:pt x="283" y="164"/>
                      <a:pt x="284" y="164"/>
                      <a:pt x="284" y="164"/>
                    </a:cubicBezTo>
                    <a:cubicBezTo>
                      <a:pt x="284" y="164"/>
                      <a:pt x="284" y="164"/>
                      <a:pt x="284" y="165"/>
                    </a:cubicBezTo>
                    <a:cubicBezTo>
                      <a:pt x="284" y="165"/>
                      <a:pt x="283" y="165"/>
                      <a:pt x="283" y="166"/>
                    </a:cubicBezTo>
                    <a:lnTo>
                      <a:pt x="283" y="166"/>
                    </a:lnTo>
                    <a:cubicBezTo>
                      <a:pt x="283" y="165"/>
                      <a:pt x="283" y="165"/>
                      <a:pt x="283" y="165"/>
                    </a:cubicBezTo>
                    <a:lnTo>
                      <a:pt x="283" y="165"/>
                    </a:lnTo>
                    <a:cubicBezTo>
                      <a:pt x="284" y="165"/>
                      <a:pt x="284" y="165"/>
                      <a:pt x="284" y="165"/>
                    </a:cubicBezTo>
                    <a:lnTo>
                      <a:pt x="283" y="165"/>
                    </a:lnTo>
                    <a:lnTo>
                      <a:pt x="283" y="165"/>
                    </a:lnTo>
                    <a:cubicBezTo>
                      <a:pt x="283" y="165"/>
                      <a:pt x="283" y="165"/>
                      <a:pt x="283" y="165"/>
                    </a:cubicBezTo>
                    <a:lnTo>
                      <a:pt x="283" y="165"/>
                    </a:lnTo>
                    <a:cubicBezTo>
                      <a:pt x="282" y="164"/>
                      <a:pt x="280" y="163"/>
                      <a:pt x="279" y="163"/>
                    </a:cubicBezTo>
                    <a:cubicBezTo>
                      <a:pt x="278" y="163"/>
                      <a:pt x="278" y="163"/>
                      <a:pt x="278" y="165"/>
                    </a:cubicBezTo>
                    <a:lnTo>
                      <a:pt x="278" y="172"/>
                    </a:lnTo>
                    <a:cubicBezTo>
                      <a:pt x="278" y="168"/>
                      <a:pt x="278" y="166"/>
                      <a:pt x="278" y="166"/>
                    </a:cubicBezTo>
                    <a:cubicBezTo>
                      <a:pt x="278" y="166"/>
                      <a:pt x="278" y="168"/>
                      <a:pt x="279" y="170"/>
                    </a:cubicBezTo>
                    <a:lnTo>
                      <a:pt x="279" y="170"/>
                    </a:lnTo>
                    <a:lnTo>
                      <a:pt x="278" y="172"/>
                    </a:lnTo>
                    <a:lnTo>
                      <a:pt x="258" y="185"/>
                    </a:lnTo>
                    <a:lnTo>
                      <a:pt x="251" y="185"/>
                    </a:lnTo>
                    <a:lnTo>
                      <a:pt x="241" y="190"/>
                    </a:lnTo>
                    <a:lnTo>
                      <a:pt x="241" y="190"/>
                    </a:lnTo>
                    <a:lnTo>
                      <a:pt x="231" y="185"/>
                    </a:lnTo>
                    <a:lnTo>
                      <a:pt x="205" y="185"/>
                    </a:lnTo>
                    <a:cubicBezTo>
                      <a:pt x="189" y="185"/>
                      <a:pt x="174" y="193"/>
                      <a:pt x="165" y="205"/>
                    </a:cubicBezTo>
                    <a:lnTo>
                      <a:pt x="165" y="205"/>
                    </a:lnTo>
                    <a:lnTo>
                      <a:pt x="159" y="198"/>
                    </a:lnTo>
                    <a:lnTo>
                      <a:pt x="145" y="192"/>
                    </a:lnTo>
                    <a:lnTo>
                      <a:pt x="145" y="192"/>
                    </a:lnTo>
                    <a:cubicBezTo>
                      <a:pt x="143" y="189"/>
                      <a:pt x="139" y="185"/>
                      <a:pt x="139" y="185"/>
                    </a:cubicBezTo>
                    <a:lnTo>
                      <a:pt x="132" y="179"/>
                    </a:lnTo>
                    <a:lnTo>
                      <a:pt x="126" y="166"/>
                    </a:lnTo>
                    <a:lnTo>
                      <a:pt x="126" y="166"/>
                    </a:lnTo>
                    <a:cubicBezTo>
                      <a:pt x="127" y="169"/>
                      <a:pt x="128" y="170"/>
                      <a:pt x="128" y="170"/>
                    </a:cubicBezTo>
                    <a:cubicBezTo>
                      <a:pt x="129" y="170"/>
                      <a:pt x="127" y="164"/>
                      <a:pt x="126" y="164"/>
                    </a:cubicBezTo>
                    <a:cubicBezTo>
                      <a:pt x="126" y="164"/>
                      <a:pt x="126" y="164"/>
                      <a:pt x="126" y="165"/>
                    </a:cubicBezTo>
                    <a:lnTo>
                      <a:pt x="126" y="159"/>
                    </a:lnTo>
                    <a:lnTo>
                      <a:pt x="126" y="152"/>
                    </a:lnTo>
                    <a:lnTo>
                      <a:pt x="126" y="139"/>
                    </a:lnTo>
                    <a:lnTo>
                      <a:pt x="126" y="132"/>
                    </a:lnTo>
                    <a:cubicBezTo>
                      <a:pt x="126" y="132"/>
                      <a:pt x="130" y="124"/>
                      <a:pt x="128" y="124"/>
                    </a:cubicBezTo>
                    <a:lnTo>
                      <a:pt x="128" y="124"/>
                    </a:lnTo>
                    <a:cubicBezTo>
                      <a:pt x="128" y="124"/>
                      <a:pt x="127" y="124"/>
                      <a:pt x="126" y="125"/>
                    </a:cubicBezTo>
                    <a:lnTo>
                      <a:pt x="126" y="125"/>
                    </a:lnTo>
                    <a:cubicBezTo>
                      <a:pt x="127" y="123"/>
                      <a:pt x="129" y="119"/>
                      <a:pt x="132" y="119"/>
                    </a:cubicBezTo>
                    <a:lnTo>
                      <a:pt x="139" y="113"/>
                    </a:lnTo>
                    <a:lnTo>
                      <a:pt x="145" y="113"/>
                    </a:lnTo>
                    <a:lnTo>
                      <a:pt x="152" y="106"/>
                    </a:lnTo>
                    <a:close/>
                    <a:moveTo>
                      <a:pt x="159" y="0"/>
                    </a:moveTo>
                    <a:cubicBezTo>
                      <a:pt x="119" y="0"/>
                      <a:pt x="79" y="14"/>
                      <a:pt x="53" y="47"/>
                    </a:cubicBezTo>
                    <a:cubicBezTo>
                      <a:pt x="0" y="99"/>
                      <a:pt x="13" y="185"/>
                      <a:pt x="60" y="238"/>
                    </a:cubicBezTo>
                    <a:cubicBezTo>
                      <a:pt x="91" y="270"/>
                      <a:pt x="131" y="283"/>
                      <a:pt x="172" y="283"/>
                    </a:cubicBezTo>
                    <a:cubicBezTo>
                      <a:pt x="173" y="283"/>
                      <a:pt x="174" y="283"/>
                      <a:pt x="175" y="283"/>
                    </a:cubicBezTo>
                    <a:lnTo>
                      <a:pt x="175" y="283"/>
                    </a:lnTo>
                    <a:cubicBezTo>
                      <a:pt x="185" y="293"/>
                      <a:pt x="197" y="301"/>
                      <a:pt x="211" y="304"/>
                    </a:cubicBezTo>
                    <a:cubicBezTo>
                      <a:pt x="238" y="304"/>
                      <a:pt x="258" y="304"/>
                      <a:pt x="284" y="298"/>
                    </a:cubicBezTo>
                    <a:cubicBezTo>
                      <a:pt x="317" y="284"/>
                      <a:pt x="363" y="258"/>
                      <a:pt x="383" y="225"/>
                    </a:cubicBezTo>
                    <a:cubicBezTo>
                      <a:pt x="403" y="179"/>
                      <a:pt x="390" y="126"/>
                      <a:pt x="357" y="86"/>
                    </a:cubicBezTo>
                    <a:cubicBezTo>
                      <a:pt x="337" y="60"/>
                      <a:pt x="304" y="47"/>
                      <a:pt x="271" y="27"/>
                    </a:cubicBezTo>
                    <a:cubicBezTo>
                      <a:pt x="238" y="14"/>
                      <a:pt x="198" y="0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38"/>
              <p:cNvSpPr/>
              <p:nvPr/>
            </p:nvSpPr>
            <p:spPr>
              <a:xfrm>
                <a:off x="3686297" y="2263094"/>
                <a:ext cx="14868" cy="10339"/>
              </a:xfrm>
              <a:custGeom>
                <a:rect b="b" l="l" r="r" t="t"/>
                <a:pathLst>
                  <a:path extrusionOk="0" h="299" w="430">
                    <a:moveTo>
                      <a:pt x="143" y="126"/>
                    </a:moveTo>
                    <a:cubicBezTo>
                      <a:pt x="143" y="126"/>
                      <a:pt x="143" y="126"/>
                      <a:pt x="143" y="127"/>
                    </a:cubicBezTo>
                    <a:lnTo>
                      <a:pt x="143" y="127"/>
                    </a:lnTo>
                    <a:cubicBezTo>
                      <a:pt x="143" y="127"/>
                      <a:pt x="143" y="127"/>
                      <a:pt x="143" y="127"/>
                    </a:cubicBezTo>
                    <a:cubicBezTo>
                      <a:pt x="142" y="127"/>
                      <a:pt x="143" y="127"/>
                      <a:pt x="143" y="126"/>
                    </a:cubicBezTo>
                    <a:close/>
                    <a:moveTo>
                      <a:pt x="291" y="138"/>
                    </a:moveTo>
                    <a:cubicBezTo>
                      <a:pt x="291" y="138"/>
                      <a:pt x="291" y="140"/>
                      <a:pt x="291" y="144"/>
                    </a:cubicBezTo>
                    <a:cubicBezTo>
                      <a:pt x="291" y="141"/>
                      <a:pt x="291" y="139"/>
                      <a:pt x="291" y="139"/>
                    </a:cubicBezTo>
                    <a:cubicBezTo>
                      <a:pt x="291" y="139"/>
                      <a:pt x="291" y="140"/>
                      <a:pt x="292" y="140"/>
                    </a:cubicBezTo>
                    <a:lnTo>
                      <a:pt x="292" y="140"/>
                    </a:lnTo>
                    <a:cubicBezTo>
                      <a:pt x="291" y="139"/>
                      <a:pt x="291" y="138"/>
                      <a:pt x="291" y="138"/>
                    </a:cubicBezTo>
                    <a:close/>
                    <a:moveTo>
                      <a:pt x="297" y="136"/>
                    </a:moveTo>
                    <a:cubicBezTo>
                      <a:pt x="297" y="136"/>
                      <a:pt x="297" y="136"/>
                      <a:pt x="297" y="137"/>
                    </a:cubicBezTo>
                    <a:lnTo>
                      <a:pt x="294" y="144"/>
                    </a:lnTo>
                    <a:lnTo>
                      <a:pt x="294" y="144"/>
                    </a:lnTo>
                    <a:cubicBezTo>
                      <a:pt x="294" y="144"/>
                      <a:pt x="294" y="144"/>
                      <a:pt x="294" y="143"/>
                    </a:cubicBezTo>
                    <a:lnTo>
                      <a:pt x="294" y="143"/>
                    </a:lnTo>
                    <a:cubicBezTo>
                      <a:pt x="295" y="140"/>
                      <a:pt x="297" y="136"/>
                      <a:pt x="297" y="136"/>
                    </a:cubicBezTo>
                    <a:close/>
                    <a:moveTo>
                      <a:pt x="172" y="91"/>
                    </a:moveTo>
                    <a:cubicBezTo>
                      <a:pt x="185" y="111"/>
                      <a:pt x="205" y="117"/>
                      <a:pt x="225" y="117"/>
                    </a:cubicBezTo>
                    <a:lnTo>
                      <a:pt x="251" y="117"/>
                    </a:lnTo>
                    <a:lnTo>
                      <a:pt x="271" y="124"/>
                    </a:lnTo>
                    <a:lnTo>
                      <a:pt x="284" y="131"/>
                    </a:lnTo>
                    <a:lnTo>
                      <a:pt x="291" y="131"/>
                    </a:lnTo>
                    <a:lnTo>
                      <a:pt x="291" y="137"/>
                    </a:lnTo>
                    <a:cubicBezTo>
                      <a:pt x="291" y="137"/>
                      <a:pt x="292" y="139"/>
                      <a:pt x="292" y="141"/>
                    </a:cubicBezTo>
                    <a:lnTo>
                      <a:pt x="292" y="141"/>
                    </a:lnTo>
                    <a:cubicBezTo>
                      <a:pt x="292" y="140"/>
                      <a:pt x="292" y="140"/>
                      <a:pt x="292" y="140"/>
                    </a:cubicBezTo>
                    <a:lnTo>
                      <a:pt x="292" y="140"/>
                    </a:lnTo>
                    <a:cubicBezTo>
                      <a:pt x="292" y="141"/>
                      <a:pt x="293" y="143"/>
                      <a:pt x="293" y="145"/>
                    </a:cubicBezTo>
                    <a:lnTo>
                      <a:pt x="293" y="145"/>
                    </a:lnTo>
                    <a:cubicBezTo>
                      <a:pt x="293" y="144"/>
                      <a:pt x="293" y="144"/>
                      <a:pt x="294" y="144"/>
                    </a:cubicBezTo>
                    <a:lnTo>
                      <a:pt x="294" y="144"/>
                    </a:lnTo>
                    <a:cubicBezTo>
                      <a:pt x="294" y="144"/>
                      <a:pt x="294" y="144"/>
                      <a:pt x="294" y="145"/>
                    </a:cubicBezTo>
                    <a:lnTo>
                      <a:pt x="294" y="145"/>
                    </a:lnTo>
                    <a:lnTo>
                      <a:pt x="294" y="145"/>
                    </a:lnTo>
                    <a:lnTo>
                      <a:pt x="294" y="145"/>
                    </a:lnTo>
                    <a:cubicBezTo>
                      <a:pt x="293" y="145"/>
                      <a:pt x="293" y="145"/>
                      <a:pt x="293" y="145"/>
                    </a:cubicBezTo>
                    <a:lnTo>
                      <a:pt x="293" y="145"/>
                    </a:lnTo>
                    <a:cubicBezTo>
                      <a:pt x="293" y="145"/>
                      <a:pt x="293" y="145"/>
                      <a:pt x="293" y="146"/>
                    </a:cubicBezTo>
                    <a:lnTo>
                      <a:pt x="293" y="146"/>
                    </a:lnTo>
                    <a:cubicBezTo>
                      <a:pt x="292" y="145"/>
                      <a:pt x="292" y="145"/>
                      <a:pt x="291" y="144"/>
                    </a:cubicBezTo>
                    <a:lnTo>
                      <a:pt x="291" y="144"/>
                    </a:lnTo>
                    <a:cubicBezTo>
                      <a:pt x="291" y="147"/>
                      <a:pt x="291" y="148"/>
                      <a:pt x="291" y="148"/>
                    </a:cubicBezTo>
                    <a:cubicBezTo>
                      <a:pt x="292" y="148"/>
                      <a:pt x="292" y="147"/>
                      <a:pt x="293" y="146"/>
                    </a:cubicBezTo>
                    <a:lnTo>
                      <a:pt x="293" y="146"/>
                    </a:lnTo>
                    <a:cubicBezTo>
                      <a:pt x="293" y="146"/>
                      <a:pt x="293" y="146"/>
                      <a:pt x="293" y="146"/>
                    </a:cubicBezTo>
                    <a:lnTo>
                      <a:pt x="293" y="146"/>
                    </a:lnTo>
                    <a:lnTo>
                      <a:pt x="294" y="145"/>
                    </a:lnTo>
                    <a:lnTo>
                      <a:pt x="294" y="145"/>
                    </a:lnTo>
                    <a:cubicBezTo>
                      <a:pt x="294" y="145"/>
                      <a:pt x="294" y="145"/>
                      <a:pt x="294" y="145"/>
                    </a:cubicBezTo>
                    <a:lnTo>
                      <a:pt x="294" y="145"/>
                    </a:lnTo>
                    <a:cubicBezTo>
                      <a:pt x="294" y="145"/>
                      <a:pt x="294" y="146"/>
                      <a:pt x="293" y="146"/>
                    </a:cubicBezTo>
                    <a:cubicBezTo>
                      <a:pt x="293" y="146"/>
                      <a:pt x="293" y="146"/>
                      <a:pt x="293" y="146"/>
                    </a:cubicBezTo>
                    <a:lnTo>
                      <a:pt x="293" y="146"/>
                    </a:lnTo>
                    <a:lnTo>
                      <a:pt x="291" y="150"/>
                    </a:lnTo>
                    <a:lnTo>
                      <a:pt x="284" y="157"/>
                    </a:lnTo>
                    <a:cubicBezTo>
                      <a:pt x="283" y="158"/>
                      <a:pt x="282" y="159"/>
                      <a:pt x="282" y="159"/>
                    </a:cubicBezTo>
                    <a:cubicBezTo>
                      <a:pt x="282" y="159"/>
                      <a:pt x="287" y="155"/>
                      <a:pt x="289" y="155"/>
                    </a:cubicBezTo>
                    <a:cubicBezTo>
                      <a:pt x="290" y="155"/>
                      <a:pt x="291" y="156"/>
                      <a:pt x="291" y="157"/>
                    </a:cubicBezTo>
                    <a:lnTo>
                      <a:pt x="277" y="164"/>
                    </a:lnTo>
                    <a:lnTo>
                      <a:pt x="271" y="164"/>
                    </a:lnTo>
                    <a:lnTo>
                      <a:pt x="258" y="170"/>
                    </a:lnTo>
                    <a:cubicBezTo>
                      <a:pt x="264" y="167"/>
                      <a:pt x="266" y="165"/>
                      <a:pt x="265" y="165"/>
                    </a:cubicBezTo>
                    <a:lnTo>
                      <a:pt x="265" y="165"/>
                    </a:lnTo>
                    <a:cubicBezTo>
                      <a:pt x="264" y="165"/>
                      <a:pt x="261" y="167"/>
                      <a:pt x="258" y="170"/>
                    </a:cubicBezTo>
                    <a:lnTo>
                      <a:pt x="251" y="170"/>
                    </a:lnTo>
                    <a:cubicBezTo>
                      <a:pt x="238" y="170"/>
                      <a:pt x="225" y="164"/>
                      <a:pt x="211" y="164"/>
                    </a:cubicBezTo>
                    <a:lnTo>
                      <a:pt x="192" y="164"/>
                    </a:lnTo>
                    <a:lnTo>
                      <a:pt x="178" y="157"/>
                    </a:lnTo>
                    <a:lnTo>
                      <a:pt x="172" y="157"/>
                    </a:lnTo>
                    <a:lnTo>
                      <a:pt x="159" y="150"/>
                    </a:lnTo>
                    <a:lnTo>
                      <a:pt x="159" y="144"/>
                    </a:lnTo>
                    <a:lnTo>
                      <a:pt x="145" y="137"/>
                    </a:lnTo>
                    <a:cubicBezTo>
                      <a:pt x="143" y="133"/>
                      <a:pt x="143" y="131"/>
                      <a:pt x="144" y="131"/>
                    </a:cubicBezTo>
                    <a:lnTo>
                      <a:pt x="144" y="131"/>
                    </a:lnTo>
                    <a:cubicBezTo>
                      <a:pt x="144" y="131"/>
                      <a:pt x="144" y="131"/>
                      <a:pt x="144" y="131"/>
                    </a:cubicBezTo>
                    <a:lnTo>
                      <a:pt x="144" y="131"/>
                    </a:lnTo>
                    <a:cubicBezTo>
                      <a:pt x="145" y="132"/>
                      <a:pt x="145" y="132"/>
                      <a:pt x="145" y="132"/>
                    </a:cubicBezTo>
                    <a:cubicBezTo>
                      <a:pt x="145" y="132"/>
                      <a:pt x="145" y="132"/>
                      <a:pt x="145" y="132"/>
                    </a:cubicBezTo>
                    <a:lnTo>
                      <a:pt x="145" y="132"/>
                    </a:lnTo>
                    <a:cubicBezTo>
                      <a:pt x="148" y="133"/>
                      <a:pt x="152" y="137"/>
                      <a:pt x="152" y="137"/>
                    </a:cubicBezTo>
                    <a:lnTo>
                      <a:pt x="145" y="131"/>
                    </a:lnTo>
                    <a:lnTo>
                      <a:pt x="145" y="124"/>
                    </a:lnTo>
                    <a:cubicBezTo>
                      <a:pt x="145" y="124"/>
                      <a:pt x="145" y="123"/>
                      <a:pt x="144" y="123"/>
                    </a:cubicBezTo>
                    <a:lnTo>
                      <a:pt x="144" y="123"/>
                    </a:lnTo>
                    <a:cubicBezTo>
                      <a:pt x="145" y="121"/>
                      <a:pt x="145" y="119"/>
                      <a:pt x="145" y="117"/>
                    </a:cubicBezTo>
                    <a:lnTo>
                      <a:pt x="152" y="111"/>
                    </a:lnTo>
                    <a:lnTo>
                      <a:pt x="165" y="98"/>
                    </a:lnTo>
                    <a:lnTo>
                      <a:pt x="172" y="91"/>
                    </a:lnTo>
                    <a:close/>
                    <a:moveTo>
                      <a:pt x="168" y="0"/>
                    </a:moveTo>
                    <a:cubicBezTo>
                      <a:pt x="157" y="0"/>
                      <a:pt x="145" y="2"/>
                      <a:pt x="132" y="5"/>
                    </a:cubicBezTo>
                    <a:cubicBezTo>
                      <a:pt x="99" y="12"/>
                      <a:pt x="66" y="38"/>
                      <a:pt x="46" y="65"/>
                    </a:cubicBezTo>
                    <a:cubicBezTo>
                      <a:pt x="0" y="137"/>
                      <a:pt x="40" y="230"/>
                      <a:pt x="112" y="263"/>
                    </a:cubicBezTo>
                    <a:cubicBezTo>
                      <a:pt x="145" y="282"/>
                      <a:pt x="185" y="289"/>
                      <a:pt x="225" y="296"/>
                    </a:cubicBezTo>
                    <a:cubicBezTo>
                      <a:pt x="235" y="297"/>
                      <a:pt x="244" y="298"/>
                      <a:pt x="254" y="298"/>
                    </a:cubicBezTo>
                    <a:cubicBezTo>
                      <a:pt x="284" y="298"/>
                      <a:pt x="312" y="291"/>
                      <a:pt x="337" y="276"/>
                    </a:cubicBezTo>
                    <a:cubicBezTo>
                      <a:pt x="370" y="263"/>
                      <a:pt x="396" y="236"/>
                      <a:pt x="410" y="203"/>
                    </a:cubicBezTo>
                    <a:cubicBezTo>
                      <a:pt x="429" y="164"/>
                      <a:pt x="423" y="117"/>
                      <a:pt x="403" y="84"/>
                    </a:cubicBezTo>
                    <a:cubicBezTo>
                      <a:pt x="383" y="51"/>
                      <a:pt x="344" y="25"/>
                      <a:pt x="304" y="12"/>
                    </a:cubicBezTo>
                    <a:cubicBezTo>
                      <a:pt x="288" y="9"/>
                      <a:pt x="270" y="7"/>
                      <a:pt x="252" y="7"/>
                    </a:cubicBezTo>
                    <a:cubicBezTo>
                      <a:pt x="236" y="7"/>
                      <a:pt x="221" y="9"/>
                      <a:pt x="207" y="14"/>
                    </a:cubicBezTo>
                    <a:lnTo>
                      <a:pt x="207" y="14"/>
                    </a:lnTo>
                    <a:lnTo>
                      <a:pt x="198" y="5"/>
                    </a:lnTo>
                    <a:cubicBezTo>
                      <a:pt x="188" y="2"/>
                      <a:pt x="178" y="0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38"/>
              <p:cNvSpPr/>
              <p:nvPr/>
            </p:nvSpPr>
            <p:spPr>
              <a:xfrm>
                <a:off x="3706386" y="2249851"/>
                <a:ext cx="13485" cy="9785"/>
              </a:xfrm>
              <a:custGeom>
                <a:rect b="b" l="l" r="r" t="t"/>
                <a:pathLst>
                  <a:path extrusionOk="0" h="283" w="390">
                    <a:moveTo>
                      <a:pt x="192" y="117"/>
                    </a:moveTo>
                    <a:cubicBezTo>
                      <a:pt x="188" y="117"/>
                      <a:pt x="186" y="118"/>
                      <a:pt x="185" y="118"/>
                    </a:cubicBezTo>
                    <a:lnTo>
                      <a:pt x="185" y="118"/>
                    </a:lnTo>
                    <a:cubicBezTo>
                      <a:pt x="185" y="118"/>
                      <a:pt x="185" y="118"/>
                      <a:pt x="185" y="117"/>
                    </a:cubicBezTo>
                    <a:close/>
                    <a:moveTo>
                      <a:pt x="278" y="137"/>
                    </a:moveTo>
                    <a:lnTo>
                      <a:pt x="271" y="144"/>
                    </a:lnTo>
                    <a:lnTo>
                      <a:pt x="271" y="144"/>
                    </a:lnTo>
                    <a:cubicBezTo>
                      <a:pt x="273" y="142"/>
                      <a:pt x="274" y="141"/>
                      <a:pt x="274" y="141"/>
                    </a:cubicBezTo>
                    <a:lnTo>
                      <a:pt x="274" y="141"/>
                    </a:lnTo>
                    <a:cubicBezTo>
                      <a:pt x="273" y="141"/>
                      <a:pt x="272" y="142"/>
                      <a:pt x="271" y="142"/>
                    </a:cubicBezTo>
                    <a:lnTo>
                      <a:pt x="271" y="142"/>
                    </a:lnTo>
                    <a:cubicBezTo>
                      <a:pt x="271" y="142"/>
                      <a:pt x="271" y="141"/>
                      <a:pt x="270" y="141"/>
                    </a:cubicBezTo>
                    <a:lnTo>
                      <a:pt x="270" y="141"/>
                    </a:lnTo>
                    <a:cubicBezTo>
                      <a:pt x="270" y="141"/>
                      <a:pt x="270" y="141"/>
                      <a:pt x="270" y="141"/>
                    </a:cubicBezTo>
                    <a:lnTo>
                      <a:pt x="270" y="141"/>
                    </a:lnTo>
                    <a:cubicBezTo>
                      <a:pt x="269" y="141"/>
                      <a:pt x="269" y="140"/>
                      <a:pt x="269" y="140"/>
                    </a:cubicBezTo>
                    <a:lnTo>
                      <a:pt x="269" y="140"/>
                    </a:lnTo>
                    <a:cubicBezTo>
                      <a:pt x="269" y="140"/>
                      <a:pt x="269" y="140"/>
                      <a:pt x="269" y="140"/>
                    </a:cubicBezTo>
                    <a:lnTo>
                      <a:pt x="269" y="140"/>
                    </a:lnTo>
                    <a:cubicBezTo>
                      <a:pt x="269" y="140"/>
                      <a:pt x="270" y="140"/>
                      <a:pt x="270" y="141"/>
                    </a:cubicBezTo>
                    <a:lnTo>
                      <a:pt x="270" y="141"/>
                    </a:lnTo>
                    <a:cubicBezTo>
                      <a:pt x="272" y="140"/>
                      <a:pt x="274" y="139"/>
                      <a:pt x="278" y="137"/>
                    </a:cubicBezTo>
                    <a:close/>
                    <a:moveTo>
                      <a:pt x="112" y="157"/>
                    </a:moveTo>
                    <a:cubicBezTo>
                      <a:pt x="115" y="159"/>
                      <a:pt x="116" y="160"/>
                      <a:pt x="117" y="160"/>
                    </a:cubicBezTo>
                    <a:cubicBezTo>
                      <a:pt x="118" y="160"/>
                      <a:pt x="117" y="157"/>
                      <a:pt x="112" y="157"/>
                    </a:cubicBezTo>
                    <a:close/>
                    <a:moveTo>
                      <a:pt x="231" y="117"/>
                    </a:moveTo>
                    <a:lnTo>
                      <a:pt x="251" y="124"/>
                    </a:lnTo>
                    <a:lnTo>
                      <a:pt x="258" y="131"/>
                    </a:lnTo>
                    <a:cubicBezTo>
                      <a:pt x="256" y="128"/>
                      <a:pt x="256" y="128"/>
                      <a:pt x="257" y="128"/>
                    </a:cubicBezTo>
                    <a:cubicBezTo>
                      <a:pt x="258" y="128"/>
                      <a:pt x="264" y="131"/>
                      <a:pt x="264" y="131"/>
                    </a:cubicBezTo>
                    <a:lnTo>
                      <a:pt x="264" y="137"/>
                    </a:lnTo>
                    <a:lnTo>
                      <a:pt x="268" y="141"/>
                    </a:lnTo>
                    <a:lnTo>
                      <a:pt x="268" y="141"/>
                    </a:lnTo>
                    <a:cubicBezTo>
                      <a:pt x="268" y="141"/>
                      <a:pt x="268" y="141"/>
                      <a:pt x="268" y="141"/>
                    </a:cubicBezTo>
                    <a:lnTo>
                      <a:pt x="268" y="141"/>
                    </a:lnTo>
                    <a:cubicBezTo>
                      <a:pt x="268" y="141"/>
                      <a:pt x="269" y="141"/>
                      <a:pt x="269" y="142"/>
                    </a:cubicBezTo>
                    <a:lnTo>
                      <a:pt x="269" y="142"/>
                    </a:lnTo>
                    <a:cubicBezTo>
                      <a:pt x="269" y="142"/>
                      <a:pt x="269" y="141"/>
                      <a:pt x="270" y="141"/>
                    </a:cubicBezTo>
                    <a:lnTo>
                      <a:pt x="270" y="141"/>
                    </a:lnTo>
                    <a:cubicBezTo>
                      <a:pt x="270" y="142"/>
                      <a:pt x="270" y="142"/>
                      <a:pt x="270" y="142"/>
                    </a:cubicBezTo>
                    <a:lnTo>
                      <a:pt x="270" y="142"/>
                    </a:lnTo>
                    <a:cubicBezTo>
                      <a:pt x="270" y="142"/>
                      <a:pt x="271" y="142"/>
                      <a:pt x="271" y="142"/>
                    </a:cubicBezTo>
                    <a:lnTo>
                      <a:pt x="271" y="142"/>
                    </a:lnTo>
                    <a:cubicBezTo>
                      <a:pt x="271" y="143"/>
                      <a:pt x="271" y="143"/>
                      <a:pt x="271" y="144"/>
                    </a:cubicBezTo>
                    <a:lnTo>
                      <a:pt x="271" y="150"/>
                    </a:lnTo>
                    <a:cubicBezTo>
                      <a:pt x="270" y="148"/>
                      <a:pt x="269" y="145"/>
                      <a:pt x="268" y="144"/>
                    </a:cubicBezTo>
                    <a:lnTo>
                      <a:pt x="268" y="144"/>
                    </a:lnTo>
                    <a:cubicBezTo>
                      <a:pt x="269" y="144"/>
                      <a:pt x="270" y="144"/>
                      <a:pt x="271" y="144"/>
                    </a:cubicBezTo>
                    <a:lnTo>
                      <a:pt x="270" y="143"/>
                    </a:lnTo>
                    <a:lnTo>
                      <a:pt x="270" y="143"/>
                    </a:lnTo>
                    <a:cubicBezTo>
                      <a:pt x="270" y="143"/>
                      <a:pt x="270" y="143"/>
                      <a:pt x="270" y="143"/>
                    </a:cubicBezTo>
                    <a:lnTo>
                      <a:pt x="270" y="143"/>
                    </a:lnTo>
                    <a:cubicBezTo>
                      <a:pt x="270" y="143"/>
                      <a:pt x="271" y="143"/>
                      <a:pt x="271" y="144"/>
                    </a:cubicBezTo>
                    <a:cubicBezTo>
                      <a:pt x="271" y="143"/>
                      <a:pt x="270" y="143"/>
                      <a:pt x="270" y="142"/>
                    </a:cubicBezTo>
                    <a:lnTo>
                      <a:pt x="270" y="142"/>
                    </a:lnTo>
                    <a:cubicBezTo>
                      <a:pt x="270" y="143"/>
                      <a:pt x="270" y="143"/>
                      <a:pt x="270" y="143"/>
                    </a:cubicBezTo>
                    <a:lnTo>
                      <a:pt x="270" y="143"/>
                    </a:lnTo>
                    <a:cubicBezTo>
                      <a:pt x="270" y="142"/>
                      <a:pt x="269" y="142"/>
                      <a:pt x="269" y="142"/>
                    </a:cubicBezTo>
                    <a:lnTo>
                      <a:pt x="269" y="142"/>
                    </a:lnTo>
                    <a:cubicBezTo>
                      <a:pt x="269" y="142"/>
                      <a:pt x="269" y="142"/>
                      <a:pt x="269" y="142"/>
                    </a:cubicBezTo>
                    <a:lnTo>
                      <a:pt x="269" y="142"/>
                    </a:lnTo>
                    <a:lnTo>
                      <a:pt x="268" y="141"/>
                    </a:lnTo>
                    <a:lnTo>
                      <a:pt x="268" y="141"/>
                    </a:lnTo>
                    <a:cubicBezTo>
                      <a:pt x="268" y="141"/>
                      <a:pt x="268" y="142"/>
                      <a:pt x="268" y="142"/>
                    </a:cubicBezTo>
                    <a:lnTo>
                      <a:pt x="268" y="142"/>
                    </a:lnTo>
                    <a:cubicBezTo>
                      <a:pt x="267" y="143"/>
                      <a:pt x="266" y="143"/>
                      <a:pt x="267" y="144"/>
                    </a:cubicBezTo>
                    <a:lnTo>
                      <a:pt x="267" y="144"/>
                    </a:lnTo>
                    <a:cubicBezTo>
                      <a:pt x="267" y="143"/>
                      <a:pt x="268" y="143"/>
                      <a:pt x="268" y="143"/>
                    </a:cubicBezTo>
                    <a:lnTo>
                      <a:pt x="268" y="143"/>
                    </a:lnTo>
                    <a:cubicBezTo>
                      <a:pt x="268" y="143"/>
                      <a:pt x="268" y="144"/>
                      <a:pt x="268" y="144"/>
                    </a:cubicBezTo>
                    <a:lnTo>
                      <a:pt x="268" y="144"/>
                    </a:lnTo>
                    <a:cubicBezTo>
                      <a:pt x="268" y="144"/>
                      <a:pt x="267" y="144"/>
                      <a:pt x="267" y="144"/>
                    </a:cubicBezTo>
                    <a:lnTo>
                      <a:pt x="267" y="144"/>
                    </a:lnTo>
                    <a:cubicBezTo>
                      <a:pt x="266" y="144"/>
                      <a:pt x="265" y="144"/>
                      <a:pt x="264" y="144"/>
                    </a:cubicBezTo>
                    <a:lnTo>
                      <a:pt x="245" y="150"/>
                    </a:lnTo>
                    <a:cubicBezTo>
                      <a:pt x="219" y="156"/>
                      <a:pt x="186" y="161"/>
                      <a:pt x="166" y="181"/>
                    </a:cubicBezTo>
                    <a:lnTo>
                      <a:pt x="166" y="181"/>
                    </a:lnTo>
                    <a:cubicBezTo>
                      <a:pt x="156" y="177"/>
                      <a:pt x="150" y="177"/>
                      <a:pt x="139" y="177"/>
                    </a:cubicBezTo>
                    <a:lnTo>
                      <a:pt x="132" y="170"/>
                    </a:lnTo>
                    <a:lnTo>
                      <a:pt x="112" y="164"/>
                    </a:lnTo>
                    <a:lnTo>
                      <a:pt x="112" y="157"/>
                    </a:lnTo>
                    <a:lnTo>
                      <a:pt x="119" y="144"/>
                    </a:lnTo>
                    <a:lnTo>
                      <a:pt x="139" y="131"/>
                    </a:lnTo>
                    <a:lnTo>
                      <a:pt x="152" y="131"/>
                    </a:lnTo>
                    <a:lnTo>
                      <a:pt x="172" y="124"/>
                    </a:lnTo>
                    <a:lnTo>
                      <a:pt x="184" y="120"/>
                    </a:lnTo>
                    <a:lnTo>
                      <a:pt x="184" y="120"/>
                    </a:lnTo>
                    <a:cubicBezTo>
                      <a:pt x="184" y="120"/>
                      <a:pt x="184" y="120"/>
                      <a:pt x="184" y="120"/>
                    </a:cubicBezTo>
                    <a:cubicBezTo>
                      <a:pt x="184" y="120"/>
                      <a:pt x="184" y="120"/>
                      <a:pt x="185" y="120"/>
                    </a:cubicBezTo>
                    <a:lnTo>
                      <a:pt x="185" y="120"/>
                    </a:lnTo>
                    <a:lnTo>
                      <a:pt x="192" y="117"/>
                    </a:lnTo>
                    <a:close/>
                    <a:moveTo>
                      <a:pt x="211" y="0"/>
                    </a:moveTo>
                    <a:cubicBezTo>
                      <a:pt x="192" y="0"/>
                      <a:pt x="172" y="2"/>
                      <a:pt x="152" y="5"/>
                    </a:cubicBezTo>
                    <a:cubicBezTo>
                      <a:pt x="126" y="12"/>
                      <a:pt x="93" y="25"/>
                      <a:pt x="66" y="38"/>
                    </a:cubicBezTo>
                    <a:cubicBezTo>
                      <a:pt x="33" y="65"/>
                      <a:pt x="7" y="104"/>
                      <a:pt x="7" y="144"/>
                    </a:cubicBezTo>
                    <a:cubicBezTo>
                      <a:pt x="0" y="190"/>
                      <a:pt x="20" y="223"/>
                      <a:pt x="53" y="250"/>
                    </a:cubicBezTo>
                    <a:cubicBezTo>
                      <a:pt x="86" y="269"/>
                      <a:pt x="119" y="269"/>
                      <a:pt x="152" y="276"/>
                    </a:cubicBezTo>
                    <a:cubicBezTo>
                      <a:pt x="162" y="276"/>
                      <a:pt x="172" y="276"/>
                      <a:pt x="182" y="276"/>
                    </a:cubicBezTo>
                    <a:lnTo>
                      <a:pt x="182" y="276"/>
                    </a:lnTo>
                    <a:cubicBezTo>
                      <a:pt x="191" y="280"/>
                      <a:pt x="201" y="283"/>
                      <a:pt x="212" y="283"/>
                    </a:cubicBezTo>
                    <a:cubicBezTo>
                      <a:pt x="221" y="283"/>
                      <a:pt x="230" y="281"/>
                      <a:pt x="237" y="279"/>
                    </a:cubicBezTo>
                    <a:lnTo>
                      <a:pt x="237" y="279"/>
                    </a:lnTo>
                    <a:cubicBezTo>
                      <a:pt x="244" y="280"/>
                      <a:pt x="251" y="281"/>
                      <a:pt x="258" y="283"/>
                    </a:cubicBezTo>
                    <a:cubicBezTo>
                      <a:pt x="271" y="283"/>
                      <a:pt x="281" y="277"/>
                      <a:pt x="289" y="268"/>
                    </a:cubicBezTo>
                    <a:lnTo>
                      <a:pt x="289" y="268"/>
                    </a:lnTo>
                    <a:cubicBezTo>
                      <a:pt x="307" y="263"/>
                      <a:pt x="324" y="255"/>
                      <a:pt x="337" y="243"/>
                    </a:cubicBezTo>
                    <a:cubicBezTo>
                      <a:pt x="370" y="223"/>
                      <a:pt x="390" y="190"/>
                      <a:pt x="390" y="150"/>
                    </a:cubicBezTo>
                    <a:cubicBezTo>
                      <a:pt x="390" y="78"/>
                      <a:pt x="330" y="18"/>
                      <a:pt x="264" y="5"/>
                    </a:cubicBezTo>
                    <a:cubicBezTo>
                      <a:pt x="248" y="2"/>
                      <a:pt x="230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38"/>
              <p:cNvSpPr/>
              <p:nvPr/>
            </p:nvSpPr>
            <p:spPr>
              <a:xfrm>
                <a:off x="3707285" y="2266310"/>
                <a:ext cx="14419" cy="9820"/>
              </a:xfrm>
              <a:custGeom>
                <a:rect b="b" l="l" r="r" t="t"/>
                <a:pathLst>
                  <a:path extrusionOk="0" h="284" w="417">
                    <a:moveTo>
                      <a:pt x="133" y="123"/>
                    </a:moveTo>
                    <a:cubicBezTo>
                      <a:pt x="134" y="127"/>
                      <a:pt x="135" y="129"/>
                      <a:pt x="135" y="130"/>
                    </a:cubicBezTo>
                    <a:lnTo>
                      <a:pt x="133" y="130"/>
                    </a:lnTo>
                    <a:lnTo>
                      <a:pt x="133" y="123"/>
                    </a:lnTo>
                    <a:close/>
                    <a:moveTo>
                      <a:pt x="139" y="130"/>
                    </a:moveTo>
                    <a:cubicBezTo>
                      <a:pt x="143" y="130"/>
                      <a:pt x="145" y="130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6" y="130"/>
                      <a:pt x="146" y="130"/>
                    </a:cubicBezTo>
                    <a:close/>
                    <a:moveTo>
                      <a:pt x="184" y="95"/>
                    </a:moveTo>
                    <a:lnTo>
                      <a:pt x="184" y="95"/>
                    </a:lnTo>
                    <a:cubicBezTo>
                      <a:pt x="196" y="105"/>
                      <a:pt x="207" y="111"/>
                      <a:pt x="219" y="117"/>
                    </a:cubicBezTo>
                    <a:cubicBezTo>
                      <a:pt x="225" y="117"/>
                      <a:pt x="238" y="123"/>
                      <a:pt x="245" y="123"/>
                    </a:cubicBezTo>
                    <a:cubicBezTo>
                      <a:pt x="252" y="130"/>
                      <a:pt x="265" y="130"/>
                      <a:pt x="271" y="130"/>
                    </a:cubicBezTo>
                    <a:lnTo>
                      <a:pt x="278" y="130"/>
                    </a:lnTo>
                    <a:lnTo>
                      <a:pt x="278" y="130"/>
                    </a:lnTo>
                    <a:lnTo>
                      <a:pt x="278" y="130"/>
                    </a:lnTo>
                    <a:lnTo>
                      <a:pt x="281" y="131"/>
                    </a:lnTo>
                    <a:lnTo>
                      <a:pt x="281" y="131"/>
                    </a:lnTo>
                    <a:lnTo>
                      <a:pt x="280" y="132"/>
                    </a:lnTo>
                    <a:lnTo>
                      <a:pt x="280" y="132"/>
                    </a:lnTo>
                    <a:cubicBezTo>
                      <a:pt x="279" y="131"/>
                      <a:pt x="279" y="131"/>
                      <a:pt x="278" y="130"/>
                    </a:cubicBezTo>
                    <a:lnTo>
                      <a:pt x="278" y="130"/>
                    </a:lnTo>
                    <a:lnTo>
                      <a:pt x="280" y="132"/>
                    </a:lnTo>
                    <a:lnTo>
                      <a:pt x="280" y="132"/>
                    </a:lnTo>
                    <a:lnTo>
                      <a:pt x="278" y="137"/>
                    </a:lnTo>
                    <a:lnTo>
                      <a:pt x="278" y="143"/>
                    </a:lnTo>
                    <a:lnTo>
                      <a:pt x="271" y="143"/>
                    </a:lnTo>
                    <a:cubicBezTo>
                      <a:pt x="268" y="147"/>
                      <a:pt x="266" y="148"/>
                      <a:pt x="267" y="148"/>
                    </a:cubicBezTo>
                    <a:cubicBezTo>
                      <a:pt x="268" y="148"/>
                      <a:pt x="271" y="147"/>
                      <a:pt x="277" y="144"/>
                    </a:cubicBezTo>
                    <a:lnTo>
                      <a:pt x="277" y="144"/>
                    </a:lnTo>
                    <a:lnTo>
                      <a:pt x="265" y="150"/>
                    </a:lnTo>
                    <a:lnTo>
                      <a:pt x="205" y="150"/>
                    </a:lnTo>
                    <a:cubicBezTo>
                      <a:pt x="192" y="143"/>
                      <a:pt x="179" y="143"/>
                      <a:pt x="166" y="137"/>
                    </a:cubicBezTo>
                    <a:cubicBezTo>
                      <a:pt x="161" y="137"/>
                      <a:pt x="153" y="134"/>
                      <a:pt x="147" y="132"/>
                    </a:cubicBezTo>
                    <a:lnTo>
                      <a:pt x="147" y="132"/>
                    </a:lnTo>
                    <a:cubicBezTo>
                      <a:pt x="148" y="132"/>
                      <a:pt x="148" y="133"/>
                      <a:pt x="147" y="133"/>
                    </a:cubicBezTo>
                    <a:cubicBezTo>
                      <a:pt x="147" y="133"/>
                      <a:pt x="146" y="133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7" y="131"/>
                      <a:pt x="147" y="132"/>
                    </a:cubicBezTo>
                    <a:lnTo>
                      <a:pt x="147" y="132"/>
                    </a:lnTo>
                    <a:cubicBezTo>
                      <a:pt x="147" y="131"/>
                      <a:pt x="146" y="131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6" y="131"/>
                      <a:pt x="146" y="131"/>
                    </a:cubicBezTo>
                    <a:lnTo>
                      <a:pt x="146" y="131"/>
                    </a:lnTo>
                    <a:cubicBezTo>
                      <a:pt x="143" y="131"/>
                      <a:pt x="141" y="130"/>
                      <a:pt x="139" y="130"/>
                    </a:cubicBezTo>
                    <a:lnTo>
                      <a:pt x="146" y="123"/>
                    </a:lnTo>
                    <a:lnTo>
                      <a:pt x="159" y="110"/>
                    </a:lnTo>
                    <a:lnTo>
                      <a:pt x="166" y="110"/>
                    </a:lnTo>
                    <a:lnTo>
                      <a:pt x="166" y="104"/>
                    </a:lnTo>
                    <a:lnTo>
                      <a:pt x="179" y="97"/>
                    </a:lnTo>
                    <a:lnTo>
                      <a:pt x="184" y="95"/>
                    </a:lnTo>
                    <a:close/>
                    <a:moveTo>
                      <a:pt x="278" y="0"/>
                    </a:moveTo>
                    <a:cubicBezTo>
                      <a:pt x="267" y="0"/>
                      <a:pt x="257" y="2"/>
                      <a:pt x="246" y="5"/>
                    </a:cubicBezTo>
                    <a:lnTo>
                      <a:pt x="246" y="5"/>
                    </a:lnTo>
                    <a:cubicBezTo>
                      <a:pt x="246" y="5"/>
                      <a:pt x="245" y="5"/>
                      <a:pt x="244" y="5"/>
                    </a:cubicBezTo>
                    <a:lnTo>
                      <a:pt x="244" y="5"/>
                    </a:lnTo>
                    <a:cubicBezTo>
                      <a:pt x="242" y="5"/>
                      <a:pt x="240" y="5"/>
                      <a:pt x="238" y="5"/>
                    </a:cubicBezTo>
                    <a:cubicBezTo>
                      <a:pt x="179" y="5"/>
                      <a:pt x="113" y="18"/>
                      <a:pt x="60" y="51"/>
                    </a:cubicBezTo>
                    <a:cubicBezTo>
                      <a:pt x="27" y="77"/>
                      <a:pt x="1" y="123"/>
                      <a:pt x="14" y="170"/>
                    </a:cubicBezTo>
                    <a:cubicBezTo>
                      <a:pt x="27" y="216"/>
                      <a:pt x="67" y="236"/>
                      <a:pt x="106" y="256"/>
                    </a:cubicBezTo>
                    <a:cubicBezTo>
                      <a:pt x="148" y="270"/>
                      <a:pt x="200" y="284"/>
                      <a:pt x="248" y="284"/>
                    </a:cubicBezTo>
                    <a:cubicBezTo>
                      <a:pt x="268" y="284"/>
                      <a:pt x="287" y="281"/>
                      <a:pt x="304" y="275"/>
                    </a:cubicBezTo>
                    <a:cubicBezTo>
                      <a:pt x="370" y="256"/>
                      <a:pt x="417" y="196"/>
                      <a:pt x="417" y="130"/>
                    </a:cubicBezTo>
                    <a:cubicBezTo>
                      <a:pt x="417" y="84"/>
                      <a:pt x="397" y="44"/>
                      <a:pt x="357" y="24"/>
                    </a:cubicBezTo>
                    <a:cubicBezTo>
                      <a:pt x="344" y="11"/>
                      <a:pt x="331" y="11"/>
                      <a:pt x="311" y="5"/>
                    </a:cubicBezTo>
                    <a:cubicBezTo>
                      <a:pt x="300" y="2"/>
                      <a:pt x="289" y="0"/>
                      <a:pt x="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38"/>
              <p:cNvSpPr/>
              <p:nvPr/>
            </p:nvSpPr>
            <p:spPr>
              <a:xfrm>
                <a:off x="3850678" y="2261884"/>
                <a:ext cx="16459" cy="16528"/>
              </a:xfrm>
              <a:custGeom>
                <a:rect b="b" l="l" r="r" t="t"/>
                <a:pathLst>
                  <a:path extrusionOk="0" h="478" w="476">
                    <a:moveTo>
                      <a:pt x="276" y="116"/>
                    </a:moveTo>
                    <a:lnTo>
                      <a:pt x="276" y="116"/>
                    </a:lnTo>
                    <a:cubicBezTo>
                      <a:pt x="278" y="116"/>
                      <a:pt x="284" y="119"/>
                      <a:pt x="284" y="119"/>
                    </a:cubicBezTo>
                    <a:lnTo>
                      <a:pt x="291" y="119"/>
                    </a:lnTo>
                    <a:cubicBezTo>
                      <a:pt x="284" y="119"/>
                      <a:pt x="297" y="126"/>
                      <a:pt x="304" y="126"/>
                    </a:cubicBezTo>
                    <a:lnTo>
                      <a:pt x="311" y="133"/>
                    </a:lnTo>
                    <a:lnTo>
                      <a:pt x="317" y="139"/>
                    </a:lnTo>
                    <a:lnTo>
                      <a:pt x="324" y="146"/>
                    </a:lnTo>
                    <a:lnTo>
                      <a:pt x="330" y="152"/>
                    </a:lnTo>
                    <a:cubicBezTo>
                      <a:pt x="330" y="152"/>
                      <a:pt x="333" y="157"/>
                      <a:pt x="333" y="159"/>
                    </a:cubicBezTo>
                    <a:lnTo>
                      <a:pt x="333" y="159"/>
                    </a:lnTo>
                    <a:cubicBezTo>
                      <a:pt x="332" y="158"/>
                      <a:pt x="332" y="157"/>
                      <a:pt x="331" y="157"/>
                    </a:cubicBezTo>
                    <a:cubicBezTo>
                      <a:pt x="331" y="157"/>
                      <a:pt x="330" y="158"/>
                      <a:pt x="330" y="159"/>
                    </a:cubicBezTo>
                    <a:cubicBezTo>
                      <a:pt x="332" y="160"/>
                      <a:pt x="333" y="161"/>
                      <a:pt x="333" y="161"/>
                    </a:cubicBezTo>
                    <a:cubicBezTo>
                      <a:pt x="334" y="161"/>
                      <a:pt x="333" y="160"/>
                      <a:pt x="333" y="159"/>
                    </a:cubicBezTo>
                    <a:lnTo>
                      <a:pt x="333" y="159"/>
                    </a:lnTo>
                    <a:cubicBezTo>
                      <a:pt x="335" y="162"/>
                      <a:pt x="337" y="166"/>
                      <a:pt x="337" y="166"/>
                    </a:cubicBezTo>
                    <a:lnTo>
                      <a:pt x="337" y="192"/>
                    </a:lnTo>
                    <a:lnTo>
                      <a:pt x="330" y="205"/>
                    </a:lnTo>
                    <a:lnTo>
                      <a:pt x="324" y="225"/>
                    </a:lnTo>
                    <a:cubicBezTo>
                      <a:pt x="327" y="219"/>
                      <a:pt x="328" y="217"/>
                      <a:pt x="329" y="217"/>
                    </a:cubicBezTo>
                    <a:lnTo>
                      <a:pt x="329" y="217"/>
                    </a:lnTo>
                    <a:cubicBezTo>
                      <a:pt x="329" y="217"/>
                      <a:pt x="328" y="221"/>
                      <a:pt x="324" y="225"/>
                    </a:cubicBezTo>
                    <a:lnTo>
                      <a:pt x="324" y="232"/>
                    </a:lnTo>
                    <a:cubicBezTo>
                      <a:pt x="317" y="245"/>
                      <a:pt x="311" y="251"/>
                      <a:pt x="304" y="258"/>
                    </a:cubicBezTo>
                    <a:lnTo>
                      <a:pt x="297" y="265"/>
                    </a:lnTo>
                    <a:lnTo>
                      <a:pt x="284" y="278"/>
                    </a:lnTo>
                    <a:lnTo>
                      <a:pt x="264" y="298"/>
                    </a:lnTo>
                    <a:lnTo>
                      <a:pt x="251" y="304"/>
                    </a:lnTo>
                    <a:lnTo>
                      <a:pt x="231" y="317"/>
                    </a:lnTo>
                    <a:lnTo>
                      <a:pt x="230" y="319"/>
                    </a:lnTo>
                    <a:lnTo>
                      <a:pt x="230" y="319"/>
                    </a:lnTo>
                    <a:cubicBezTo>
                      <a:pt x="229" y="319"/>
                      <a:pt x="229" y="319"/>
                      <a:pt x="229" y="319"/>
                    </a:cubicBezTo>
                    <a:cubicBezTo>
                      <a:pt x="226" y="319"/>
                      <a:pt x="222" y="321"/>
                      <a:pt x="218" y="324"/>
                    </a:cubicBezTo>
                    <a:lnTo>
                      <a:pt x="198" y="331"/>
                    </a:lnTo>
                    <a:cubicBezTo>
                      <a:pt x="198" y="327"/>
                      <a:pt x="202" y="327"/>
                      <a:pt x="203" y="327"/>
                    </a:cubicBezTo>
                    <a:cubicBezTo>
                      <a:pt x="205" y="327"/>
                      <a:pt x="205" y="327"/>
                      <a:pt x="198" y="324"/>
                    </a:cubicBezTo>
                    <a:lnTo>
                      <a:pt x="165" y="324"/>
                    </a:lnTo>
                    <a:lnTo>
                      <a:pt x="159" y="317"/>
                    </a:lnTo>
                    <a:lnTo>
                      <a:pt x="152" y="304"/>
                    </a:lnTo>
                    <a:lnTo>
                      <a:pt x="146" y="291"/>
                    </a:lnTo>
                    <a:lnTo>
                      <a:pt x="146" y="278"/>
                    </a:lnTo>
                    <a:cubicBezTo>
                      <a:pt x="146" y="258"/>
                      <a:pt x="146" y="245"/>
                      <a:pt x="146" y="225"/>
                    </a:cubicBezTo>
                    <a:lnTo>
                      <a:pt x="146" y="217"/>
                    </a:lnTo>
                    <a:cubicBezTo>
                      <a:pt x="146" y="217"/>
                      <a:pt x="146" y="210"/>
                      <a:pt x="146" y="205"/>
                    </a:cubicBezTo>
                    <a:cubicBezTo>
                      <a:pt x="152" y="199"/>
                      <a:pt x="152" y="192"/>
                      <a:pt x="159" y="179"/>
                    </a:cubicBezTo>
                    <a:lnTo>
                      <a:pt x="165" y="166"/>
                    </a:lnTo>
                    <a:lnTo>
                      <a:pt x="179" y="139"/>
                    </a:lnTo>
                    <a:cubicBezTo>
                      <a:pt x="192" y="133"/>
                      <a:pt x="205" y="133"/>
                      <a:pt x="218" y="126"/>
                    </a:cubicBezTo>
                    <a:lnTo>
                      <a:pt x="218" y="126"/>
                    </a:lnTo>
                    <a:cubicBezTo>
                      <a:pt x="216" y="127"/>
                      <a:pt x="215" y="128"/>
                      <a:pt x="216" y="128"/>
                    </a:cubicBezTo>
                    <a:cubicBezTo>
                      <a:pt x="219" y="128"/>
                      <a:pt x="243" y="119"/>
                      <a:pt x="238" y="119"/>
                    </a:cubicBezTo>
                    <a:lnTo>
                      <a:pt x="251" y="119"/>
                    </a:lnTo>
                    <a:cubicBezTo>
                      <a:pt x="252" y="119"/>
                      <a:pt x="253" y="119"/>
                      <a:pt x="254" y="118"/>
                    </a:cubicBezTo>
                    <a:lnTo>
                      <a:pt x="254" y="118"/>
                    </a:lnTo>
                    <a:cubicBezTo>
                      <a:pt x="254" y="119"/>
                      <a:pt x="254" y="119"/>
                      <a:pt x="258" y="119"/>
                    </a:cubicBezTo>
                    <a:lnTo>
                      <a:pt x="278" y="119"/>
                    </a:lnTo>
                    <a:cubicBezTo>
                      <a:pt x="275" y="117"/>
                      <a:pt x="275" y="116"/>
                      <a:pt x="276" y="116"/>
                    </a:cubicBezTo>
                    <a:close/>
                    <a:moveTo>
                      <a:pt x="271" y="1"/>
                    </a:moveTo>
                    <a:cubicBezTo>
                      <a:pt x="231" y="1"/>
                      <a:pt x="189" y="12"/>
                      <a:pt x="161" y="40"/>
                    </a:cubicBezTo>
                    <a:lnTo>
                      <a:pt x="161" y="40"/>
                    </a:lnTo>
                    <a:cubicBezTo>
                      <a:pt x="100" y="67"/>
                      <a:pt x="54" y="122"/>
                      <a:pt x="27" y="185"/>
                    </a:cubicBezTo>
                    <a:cubicBezTo>
                      <a:pt x="7" y="232"/>
                      <a:pt x="0" y="291"/>
                      <a:pt x="14" y="344"/>
                    </a:cubicBezTo>
                    <a:cubicBezTo>
                      <a:pt x="33" y="403"/>
                      <a:pt x="73" y="450"/>
                      <a:pt x="132" y="469"/>
                    </a:cubicBezTo>
                    <a:cubicBezTo>
                      <a:pt x="149" y="475"/>
                      <a:pt x="166" y="477"/>
                      <a:pt x="183" y="477"/>
                    </a:cubicBezTo>
                    <a:cubicBezTo>
                      <a:pt x="225" y="477"/>
                      <a:pt x="266" y="462"/>
                      <a:pt x="304" y="443"/>
                    </a:cubicBezTo>
                    <a:cubicBezTo>
                      <a:pt x="344" y="423"/>
                      <a:pt x="383" y="384"/>
                      <a:pt x="410" y="344"/>
                    </a:cubicBezTo>
                    <a:cubicBezTo>
                      <a:pt x="463" y="265"/>
                      <a:pt x="476" y="159"/>
                      <a:pt x="416" y="80"/>
                    </a:cubicBezTo>
                    <a:cubicBezTo>
                      <a:pt x="383" y="34"/>
                      <a:pt x="330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38"/>
              <p:cNvSpPr/>
              <p:nvPr/>
            </p:nvSpPr>
            <p:spPr>
              <a:xfrm>
                <a:off x="3842241" y="2283841"/>
                <a:ext cx="15318" cy="15076"/>
              </a:xfrm>
              <a:custGeom>
                <a:rect b="b" l="l" r="r" t="t"/>
                <a:pathLst>
                  <a:path extrusionOk="0" h="436" w="443">
                    <a:moveTo>
                      <a:pt x="229" y="106"/>
                    </a:moveTo>
                    <a:cubicBezTo>
                      <a:pt x="229" y="106"/>
                      <a:pt x="231" y="107"/>
                      <a:pt x="238" y="112"/>
                    </a:cubicBezTo>
                    <a:cubicBezTo>
                      <a:pt x="236" y="110"/>
                      <a:pt x="234" y="109"/>
                      <a:pt x="233" y="107"/>
                    </a:cubicBezTo>
                    <a:lnTo>
                      <a:pt x="233" y="107"/>
                    </a:lnTo>
                    <a:cubicBezTo>
                      <a:pt x="231" y="107"/>
                      <a:pt x="229" y="106"/>
                      <a:pt x="229" y="106"/>
                    </a:cubicBezTo>
                    <a:close/>
                    <a:moveTo>
                      <a:pt x="289" y="137"/>
                    </a:moveTo>
                    <a:lnTo>
                      <a:pt x="289" y="137"/>
                    </a:lnTo>
                    <a:cubicBezTo>
                      <a:pt x="289" y="137"/>
                      <a:pt x="290" y="137"/>
                      <a:pt x="291" y="138"/>
                    </a:cubicBezTo>
                    <a:lnTo>
                      <a:pt x="291" y="141"/>
                    </a:lnTo>
                    <a:lnTo>
                      <a:pt x="291" y="141"/>
                    </a:lnTo>
                    <a:cubicBezTo>
                      <a:pt x="289" y="139"/>
                      <a:pt x="288" y="137"/>
                      <a:pt x="289" y="137"/>
                    </a:cubicBezTo>
                    <a:close/>
                    <a:moveTo>
                      <a:pt x="227" y="101"/>
                    </a:moveTo>
                    <a:lnTo>
                      <a:pt x="227" y="101"/>
                    </a:lnTo>
                    <a:cubicBezTo>
                      <a:pt x="229" y="104"/>
                      <a:pt x="231" y="106"/>
                      <a:pt x="233" y="107"/>
                    </a:cubicBezTo>
                    <a:lnTo>
                      <a:pt x="233" y="107"/>
                    </a:lnTo>
                    <a:cubicBezTo>
                      <a:pt x="236" y="109"/>
                      <a:pt x="241" y="112"/>
                      <a:pt x="244" y="112"/>
                    </a:cubicBezTo>
                    <a:cubicBezTo>
                      <a:pt x="247" y="115"/>
                      <a:pt x="252" y="118"/>
                      <a:pt x="255" y="120"/>
                    </a:cubicBezTo>
                    <a:lnTo>
                      <a:pt x="255" y="120"/>
                    </a:lnTo>
                    <a:cubicBezTo>
                      <a:pt x="256" y="122"/>
                      <a:pt x="258" y="125"/>
                      <a:pt x="258" y="125"/>
                    </a:cubicBezTo>
                    <a:lnTo>
                      <a:pt x="277" y="131"/>
                    </a:lnTo>
                    <a:lnTo>
                      <a:pt x="284" y="131"/>
                    </a:lnTo>
                    <a:cubicBezTo>
                      <a:pt x="281" y="147"/>
                      <a:pt x="288" y="158"/>
                      <a:pt x="297" y="162"/>
                    </a:cubicBezTo>
                    <a:lnTo>
                      <a:pt x="297" y="162"/>
                    </a:lnTo>
                    <a:cubicBezTo>
                      <a:pt x="297" y="163"/>
                      <a:pt x="297" y="164"/>
                      <a:pt x="297" y="165"/>
                    </a:cubicBezTo>
                    <a:lnTo>
                      <a:pt x="297" y="178"/>
                    </a:lnTo>
                    <a:cubicBezTo>
                      <a:pt x="291" y="191"/>
                      <a:pt x="291" y="198"/>
                      <a:pt x="291" y="204"/>
                    </a:cubicBezTo>
                    <a:lnTo>
                      <a:pt x="284" y="211"/>
                    </a:lnTo>
                    <a:lnTo>
                      <a:pt x="271" y="231"/>
                    </a:lnTo>
                    <a:lnTo>
                      <a:pt x="271" y="244"/>
                    </a:lnTo>
                    <a:lnTo>
                      <a:pt x="264" y="250"/>
                    </a:lnTo>
                    <a:lnTo>
                      <a:pt x="264" y="244"/>
                    </a:lnTo>
                    <a:lnTo>
                      <a:pt x="251" y="264"/>
                    </a:lnTo>
                    <a:lnTo>
                      <a:pt x="238" y="277"/>
                    </a:lnTo>
                    <a:lnTo>
                      <a:pt x="225" y="283"/>
                    </a:lnTo>
                    <a:lnTo>
                      <a:pt x="218" y="283"/>
                    </a:lnTo>
                    <a:lnTo>
                      <a:pt x="198" y="290"/>
                    </a:lnTo>
                    <a:lnTo>
                      <a:pt x="178" y="290"/>
                    </a:lnTo>
                    <a:lnTo>
                      <a:pt x="172" y="283"/>
                    </a:lnTo>
                    <a:cubicBezTo>
                      <a:pt x="168" y="283"/>
                      <a:pt x="167" y="282"/>
                      <a:pt x="167" y="282"/>
                    </a:cubicBezTo>
                    <a:lnTo>
                      <a:pt x="167" y="282"/>
                    </a:lnTo>
                    <a:cubicBezTo>
                      <a:pt x="167" y="282"/>
                      <a:pt x="168" y="283"/>
                      <a:pt x="172" y="290"/>
                    </a:cubicBezTo>
                    <a:lnTo>
                      <a:pt x="158" y="277"/>
                    </a:lnTo>
                    <a:cubicBezTo>
                      <a:pt x="157" y="275"/>
                      <a:pt x="157" y="275"/>
                      <a:pt x="157" y="275"/>
                    </a:cubicBezTo>
                    <a:lnTo>
                      <a:pt x="157" y="275"/>
                    </a:lnTo>
                    <a:cubicBezTo>
                      <a:pt x="157" y="275"/>
                      <a:pt x="161" y="279"/>
                      <a:pt x="164" y="279"/>
                    </a:cubicBezTo>
                    <a:cubicBezTo>
                      <a:pt x="164" y="279"/>
                      <a:pt x="165" y="278"/>
                      <a:pt x="165" y="277"/>
                    </a:cubicBezTo>
                    <a:lnTo>
                      <a:pt x="158" y="270"/>
                    </a:lnTo>
                    <a:lnTo>
                      <a:pt x="152" y="264"/>
                    </a:lnTo>
                    <a:lnTo>
                      <a:pt x="152" y="250"/>
                    </a:lnTo>
                    <a:lnTo>
                      <a:pt x="152" y="237"/>
                    </a:lnTo>
                    <a:lnTo>
                      <a:pt x="152" y="217"/>
                    </a:lnTo>
                    <a:lnTo>
                      <a:pt x="152" y="204"/>
                    </a:lnTo>
                    <a:lnTo>
                      <a:pt x="158" y="184"/>
                    </a:lnTo>
                    <a:cubicBezTo>
                      <a:pt x="158" y="184"/>
                      <a:pt x="162" y="173"/>
                      <a:pt x="161" y="173"/>
                    </a:cubicBezTo>
                    <a:lnTo>
                      <a:pt x="161" y="173"/>
                    </a:lnTo>
                    <a:cubicBezTo>
                      <a:pt x="161" y="173"/>
                      <a:pt x="160" y="174"/>
                      <a:pt x="158" y="178"/>
                    </a:cubicBezTo>
                    <a:cubicBezTo>
                      <a:pt x="158" y="175"/>
                      <a:pt x="158" y="171"/>
                      <a:pt x="158" y="171"/>
                    </a:cubicBezTo>
                    <a:lnTo>
                      <a:pt x="172" y="151"/>
                    </a:lnTo>
                    <a:lnTo>
                      <a:pt x="178" y="145"/>
                    </a:lnTo>
                    <a:cubicBezTo>
                      <a:pt x="178" y="145"/>
                      <a:pt x="182" y="141"/>
                      <a:pt x="185" y="138"/>
                    </a:cubicBezTo>
                    <a:lnTo>
                      <a:pt x="198" y="125"/>
                    </a:lnTo>
                    <a:lnTo>
                      <a:pt x="203" y="120"/>
                    </a:lnTo>
                    <a:lnTo>
                      <a:pt x="203" y="120"/>
                    </a:lnTo>
                    <a:cubicBezTo>
                      <a:pt x="203" y="120"/>
                      <a:pt x="211" y="112"/>
                      <a:pt x="211" y="112"/>
                    </a:cubicBezTo>
                    <a:lnTo>
                      <a:pt x="227" y="101"/>
                    </a:lnTo>
                    <a:close/>
                    <a:moveTo>
                      <a:pt x="285" y="1"/>
                    </a:moveTo>
                    <a:cubicBezTo>
                      <a:pt x="271" y="1"/>
                      <a:pt x="258" y="3"/>
                      <a:pt x="246" y="10"/>
                    </a:cubicBezTo>
                    <a:lnTo>
                      <a:pt x="246" y="10"/>
                    </a:lnTo>
                    <a:cubicBezTo>
                      <a:pt x="234" y="7"/>
                      <a:pt x="223" y="6"/>
                      <a:pt x="211" y="6"/>
                    </a:cubicBezTo>
                    <a:cubicBezTo>
                      <a:pt x="196" y="6"/>
                      <a:pt x="180" y="8"/>
                      <a:pt x="165" y="13"/>
                    </a:cubicBezTo>
                    <a:cubicBezTo>
                      <a:pt x="73" y="52"/>
                      <a:pt x="0" y="145"/>
                      <a:pt x="7" y="244"/>
                    </a:cubicBezTo>
                    <a:cubicBezTo>
                      <a:pt x="13" y="346"/>
                      <a:pt x="93" y="436"/>
                      <a:pt x="194" y="436"/>
                    </a:cubicBezTo>
                    <a:cubicBezTo>
                      <a:pt x="198" y="436"/>
                      <a:pt x="201" y="435"/>
                      <a:pt x="205" y="435"/>
                    </a:cubicBezTo>
                    <a:cubicBezTo>
                      <a:pt x="310" y="429"/>
                      <a:pt x="396" y="330"/>
                      <a:pt x="423" y="231"/>
                    </a:cubicBezTo>
                    <a:cubicBezTo>
                      <a:pt x="442" y="171"/>
                      <a:pt x="436" y="105"/>
                      <a:pt x="396" y="59"/>
                    </a:cubicBezTo>
                    <a:cubicBezTo>
                      <a:pt x="370" y="28"/>
                      <a:pt x="327" y="1"/>
                      <a:pt x="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38"/>
              <p:cNvSpPr/>
              <p:nvPr/>
            </p:nvSpPr>
            <p:spPr>
              <a:xfrm>
                <a:off x="3834703" y="2302616"/>
                <a:ext cx="10754" cy="11826"/>
              </a:xfrm>
              <a:custGeom>
                <a:rect b="b" l="l" r="r" t="t"/>
                <a:pathLst>
                  <a:path extrusionOk="0" h="342" w="311">
                    <a:moveTo>
                      <a:pt x="165" y="114"/>
                    </a:moveTo>
                    <a:cubicBezTo>
                      <a:pt x="164" y="114"/>
                      <a:pt x="163" y="117"/>
                      <a:pt x="159" y="117"/>
                    </a:cubicBezTo>
                    <a:lnTo>
                      <a:pt x="165" y="117"/>
                    </a:lnTo>
                    <a:cubicBezTo>
                      <a:pt x="165" y="115"/>
                      <a:pt x="165" y="114"/>
                      <a:pt x="165" y="114"/>
                    </a:cubicBezTo>
                    <a:close/>
                    <a:moveTo>
                      <a:pt x="178" y="110"/>
                    </a:moveTo>
                    <a:cubicBezTo>
                      <a:pt x="183" y="110"/>
                      <a:pt x="184" y="113"/>
                      <a:pt x="181" y="113"/>
                    </a:cubicBezTo>
                    <a:cubicBezTo>
                      <a:pt x="179" y="113"/>
                      <a:pt x="176" y="112"/>
                      <a:pt x="172" y="110"/>
                    </a:cubicBezTo>
                    <a:lnTo>
                      <a:pt x="172" y="110"/>
                    </a:lnTo>
                    <a:lnTo>
                      <a:pt x="172" y="110"/>
                    </a:lnTo>
                    <a:lnTo>
                      <a:pt x="172" y="110"/>
                    </a:lnTo>
                    <a:lnTo>
                      <a:pt x="178" y="117"/>
                    </a:lnTo>
                    <a:cubicBezTo>
                      <a:pt x="178" y="118"/>
                      <a:pt x="178" y="119"/>
                      <a:pt x="178" y="119"/>
                    </a:cubicBezTo>
                    <a:cubicBezTo>
                      <a:pt x="176" y="119"/>
                      <a:pt x="172" y="110"/>
                      <a:pt x="172" y="110"/>
                    </a:cubicBezTo>
                    <a:lnTo>
                      <a:pt x="172" y="110"/>
                    </a:lnTo>
                    <a:lnTo>
                      <a:pt x="178" y="123"/>
                    </a:lnTo>
                    <a:lnTo>
                      <a:pt x="178" y="137"/>
                    </a:lnTo>
                    <a:lnTo>
                      <a:pt x="178" y="156"/>
                    </a:lnTo>
                    <a:lnTo>
                      <a:pt x="178" y="163"/>
                    </a:lnTo>
                    <a:lnTo>
                      <a:pt x="178" y="163"/>
                    </a:lnTo>
                    <a:lnTo>
                      <a:pt x="178" y="163"/>
                    </a:lnTo>
                    <a:cubicBezTo>
                      <a:pt x="174" y="163"/>
                      <a:pt x="170" y="172"/>
                      <a:pt x="171" y="172"/>
                    </a:cubicBezTo>
                    <a:cubicBezTo>
                      <a:pt x="172" y="172"/>
                      <a:pt x="174" y="170"/>
                      <a:pt x="178" y="163"/>
                    </a:cubicBezTo>
                    <a:lnTo>
                      <a:pt x="178" y="163"/>
                    </a:lnTo>
                    <a:lnTo>
                      <a:pt x="172" y="183"/>
                    </a:lnTo>
                    <a:lnTo>
                      <a:pt x="165" y="189"/>
                    </a:lnTo>
                    <a:cubicBezTo>
                      <a:pt x="160" y="189"/>
                      <a:pt x="167" y="181"/>
                      <a:pt x="167" y="181"/>
                    </a:cubicBezTo>
                    <a:lnTo>
                      <a:pt x="167" y="181"/>
                    </a:lnTo>
                    <a:cubicBezTo>
                      <a:pt x="167" y="181"/>
                      <a:pt x="166" y="181"/>
                      <a:pt x="165" y="183"/>
                    </a:cubicBezTo>
                    <a:lnTo>
                      <a:pt x="152" y="196"/>
                    </a:lnTo>
                    <a:cubicBezTo>
                      <a:pt x="152" y="196"/>
                      <a:pt x="149" y="199"/>
                      <a:pt x="151" y="199"/>
                    </a:cubicBezTo>
                    <a:cubicBezTo>
                      <a:pt x="152" y="199"/>
                      <a:pt x="154" y="198"/>
                      <a:pt x="159" y="196"/>
                    </a:cubicBezTo>
                    <a:lnTo>
                      <a:pt x="159" y="196"/>
                    </a:lnTo>
                    <a:lnTo>
                      <a:pt x="145" y="203"/>
                    </a:lnTo>
                    <a:lnTo>
                      <a:pt x="132" y="209"/>
                    </a:lnTo>
                    <a:cubicBezTo>
                      <a:pt x="139" y="206"/>
                      <a:pt x="142" y="204"/>
                      <a:pt x="143" y="204"/>
                    </a:cubicBezTo>
                    <a:lnTo>
                      <a:pt x="143" y="204"/>
                    </a:lnTo>
                    <a:cubicBezTo>
                      <a:pt x="144" y="204"/>
                      <a:pt x="142" y="206"/>
                      <a:pt x="139" y="209"/>
                    </a:cubicBezTo>
                    <a:lnTo>
                      <a:pt x="132" y="209"/>
                    </a:lnTo>
                    <a:lnTo>
                      <a:pt x="112" y="216"/>
                    </a:lnTo>
                    <a:lnTo>
                      <a:pt x="112" y="216"/>
                    </a:lnTo>
                    <a:lnTo>
                      <a:pt x="126" y="209"/>
                    </a:lnTo>
                    <a:lnTo>
                      <a:pt x="126" y="209"/>
                    </a:lnTo>
                    <a:cubicBezTo>
                      <a:pt x="119" y="212"/>
                      <a:pt x="114" y="212"/>
                      <a:pt x="109" y="212"/>
                    </a:cubicBezTo>
                    <a:cubicBezTo>
                      <a:pt x="108" y="212"/>
                      <a:pt x="107" y="212"/>
                      <a:pt x="106" y="213"/>
                    </a:cubicBezTo>
                    <a:lnTo>
                      <a:pt x="106" y="213"/>
                    </a:lnTo>
                    <a:lnTo>
                      <a:pt x="106" y="209"/>
                    </a:lnTo>
                    <a:lnTo>
                      <a:pt x="106" y="196"/>
                    </a:lnTo>
                    <a:lnTo>
                      <a:pt x="112" y="189"/>
                    </a:lnTo>
                    <a:cubicBezTo>
                      <a:pt x="112" y="183"/>
                      <a:pt x="112" y="170"/>
                      <a:pt x="119" y="163"/>
                    </a:cubicBezTo>
                    <a:lnTo>
                      <a:pt x="126" y="150"/>
                    </a:lnTo>
                    <a:lnTo>
                      <a:pt x="132" y="137"/>
                    </a:lnTo>
                    <a:lnTo>
                      <a:pt x="145" y="123"/>
                    </a:lnTo>
                    <a:lnTo>
                      <a:pt x="159" y="117"/>
                    </a:lnTo>
                    <a:lnTo>
                      <a:pt x="172" y="110"/>
                    </a:lnTo>
                    <a:close/>
                    <a:moveTo>
                      <a:pt x="176" y="0"/>
                    </a:moveTo>
                    <a:cubicBezTo>
                      <a:pt x="166" y="0"/>
                      <a:pt x="156" y="2"/>
                      <a:pt x="145" y="4"/>
                    </a:cubicBezTo>
                    <a:cubicBezTo>
                      <a:pt x="119" y="11"/>
                      <a:pt x="86" y="31"/>
                      <a:pt x="66" y="51"/>
                    </a:cubicBezTo>
                    <a:cubicBezTo>
                      <a:pt x="27" y="97"/>
                      <a:pt x="0" y="156"/>
                      <a:pt x="7" y="216"/>
                    </a:cubicBezTo>
                    <a:cubicBezTo>
                      <a:pt x="7" y="255"/>
                      <a:pt x="20" y="308"/>
                      <a:pt x="60" y="328"/>
                    </a:cubicBezTo>
                    <a:cubicBezTo>
                      <a:pt x="60" y="328"/>
                      <a:pt x="61" y="329"/>
                      <a:pt x="62" y="329"/>
                    </a:cubicBezTo>
                    <a:lnTo>
                      <a:pt x="62" y="329"/>
                    </a:lnTo>
                    <a:cubicBezTo>
                      <a:pt x="74" y="337"/>
                      <a:pt x="90" y="341"/>
                      <a:pt x="106" y="341"/>
                    </a:cubicBezTo>
                    <a:cubicBezTo>
                      <a:pt x="126" y="341"/>
                      <a:pt x="145" y="335"/>
                      <a:pt x="165" y="328"/>
                    </a:cubicBezTo>
                    <a:cubicBezTo>
                      <a:pt x="205" y="315"/>
                      <a:pt x="238" y="295"/>
                      <a:pt x="264" y="262"/>
                    </a:cubicBezTo>
                    <a:cubicBezTo>
                      <a:pt x="304" y="203"/>
                      <a:pt x="310" y="117"/>
                      <a:pt x="271" y="57"/>
                    </a:cubicBezTo>
                    <a:cubicBezTo>
                      <a:pt x="258" y="31"/>
                      <a:pt x="238" y="18"/>
                      <a:pt x="218" y="11"/>
                    </a:cubicBezTo>
                    <a:cubicBezTo>
                      <a:pt x="203" y="3"/>
                      <a:pt x="189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38"/>
              <p:cNvSpPr/>
              <p:nvPr/>
            </p:nvSpPr>
            <p:spPr>
              <a:xfrm>
                <a:off x="3822359" y="2319870"/>
                <a:ext cx="12137" cy="10166"/>
              </a:xfrm>
              <a:custGeom>
                <a:rect b="b" l="l" r="r" t="t"/>
                <a:pathLst>
                  <a:path extrusionOk="0" h="294" w="351">
                    <a:moveTo>
                      <a:pt x="121" y="151"/>
                    </a:moveTo>
                    <a:cubicBezTo>
                      <a:pt x="121" y="151"/>
                      <a:pt x="120" y="152"/>
                      <a:pt x="119" y="153"/>
                    </a:cubicBezTo>
                    <a:lnTo>
                      <a:pt x="119" y="153"/>
                    </a:lnTo>
                    <a:cubicBezTo>
                      <a:pt x="121" y="151"/>
                      <a:pt x="121" y="151"/>
                      <a:pt x="121" y="151"/>
                    </a:cubicBezTo>
                    <a:close/>
                    <a:moveTo>
                      <a:pt x="113" y="153"/>
                    </a:moveTo>
                    <a:cubicBezTo>
                      <a:pt x="113" y="154"/>
                      <a:pt x="113" y="154"/>
                      <a:pt x="114" y="154"/>
                    </a:cubicBezTo>
                    <a:cubicBezTo>
                      <a:pt x="115" y="154"/>
                      <a:pt x="117" y="154"/>
                      <a:pt x="119" y="153"/>
                    </a:cubicBezTo>
                    <a:close/>
                    <a:moveTo>
                      <a:pt x="113" y="157"/>
                    </a:moveTo>
                    <a:lnTo>
                      <a:pt x="119" y="159"/>
                    </a:lnTo>
                    <a:cubicBezTo>
                      <a:pt x="117" y="159"/>
                      <a:pt x="115" y="159"/>
                      <a:pt x="113" y="159"/>
                    </a:cubicBezTo>
                    <a:lnTo>
                      <a:pt x="113" y="159"/>
                    </a:lnTo>
                    <a:lnTo>
                      <a:pt x="113" y="157"/>
                    </a:lnTo>
                    <a:close/>
                    <a:moveTo>
                      <a:pt x="192" y="120"/>
                    </a:moveTo>
                    <a:cubicBezTo>
                      <a:pt x="196" y="120"/>
                      <a:pt x="200" y="120"/>
                      <a:pt x="204" y="121"/>
                    </a:cubicBezTo>
                    <a:lnTo>
                      <a:pt x="204" y="121"/>
                    </a:lnTo>
                    <a:cubicBezTo>
                      <a:pt x="201" y="125"/>
                      <a:pt x="199" y="129"/>
                      <a:pt x="199" y="133"/>
                    </a:cubicBezTo>
                    <a:cubicBezTo>
                      <a:pt x="188" y="138"/>
                      <a:pt x="182" y="143"/>
                      <a:pt x="173" y="148"/>
                    </a:cubicBezTo>
                    <a:lnTo>
                      <a:pt x="173" y="148"/>
                    </a:lnTo>
                    <a:cubicBezTo>
                      <a:pt x="162" y="153"/>
                      <a:pt x="150" y="154"/>
                      <a:pt x="133" y="159"/>
                    </a:cubicBezTo>
                    <a:lnTo>
                      <a:pt x="152" y="153"/>
                    </a:lnTo>
                    <a:lnTo>
                      <a:pt x="152" y="153"/>
                    </a:lnTo>
                    <a:cubicBezTo>
                      <a:pt x="142" y="156"/>
                      <a:pt x="134" y="158"/>
                      <a:pt x="126" y="158"/>
                    </a:cubicBezTo>
                    <a:cubicBezTo>
                      <a:pt x="122" y="158"/>
                      <a:pt x="117" y="157"/>
                      <a:pt x="113" y="156"/>
                    </a:cubicBezTo>
                    <a:lnTo>
                      <a:pt x="113" y="156"/>
                    </a:lnTo>
                    <a:lnTo>
                      <a:pt x="113" y="153"/>
                    </a:lnTo>
                    <a:lnTo>
                      <a:pt x="133" y="133"/>
                    </a:lnTo>
                    <a:lnTo>
                      <a:pt x="146" y="126"/>
                    </a:lnTo>
                    <a:cubicBezTo>
                      <a:pt x="146" y="126"/>
                      <a:pt x="152" y="123"/>
                      <a:pt x="154" y="123"/>
                    </a:cubicBezTo>
                    <a:cubicBezTo>
                      <a:pt x="155" y="123"/>
                      <a:pt x="155" y="124"/>
                      <a:pt x="152" y="126"/>
                    </a:cubicBezTo>
                    <a:lnTo>
                      <a:pt x="159" y="126"/>
                    </a:lnTo>
                    <a:cubicBezTo>
                      <a:pt x="166" y="120"/>
                      <a:pt x="179" y="120"/>
                      <a:pt x="185" y="120"/>
                    </a:cubicBezTo>
                    <a:close/>
                    <a:moveTo>
                      <a:pt x="195" y="1"/>
                    </a:moveTo>
                    <a:cubicBezTo>
                      <a:pt x="173" y="1"/>
                      <a:pt x="152" y="5"/>
                      <a:pt x="133" y="14"/>
                    </a:cubicBezTo>
                    <a:cubicBezTo>
                      <a:pt x="100" y="27"/>
                      <a:pt x="67" y="40"/>
                      <a:pt x="47" y="67"/>
                    </a:cubicBezTo>
                    <a:cubicBezTo>
                      <a:pt x="20" y="100"/>
                      <a:pt x="7" y="126"/>
                      <a:pt x="1" y="166"/>
                    </a:cubicBezTo>
                    <a:cubicBezTo>
                      <a:pt x="1" y="186"/>
                      <a:pt x="1" y="205"/>
                      <a:pt x="7" y="219"/>
                    </a:cubicBezTo>
                    <a:cubicBezTo>
                      <a:pt x="14" y="232"/>
                      <a:pt x="14" y="238"/>
                      <a:pt x="20" y="245"/>
                    </a:cubicBezTo>
                    <a:cubicBezTo>
                      <a:pt x="23" y="249"/>
                      <a:pt x="26" y="252"/>
                      <a:pt x="29" y="255"/>
                    </a:cubicBezTo>
                    <a:lnTo>
                      <a:pt x="29" y="255"/>
                    </a:lnTo>
                    <a:cubicBezTo>
                      <a:pt x="46" y="285"/>
                      <a:pt x="78" y="294"/>
                      <a:pt x="110" y="294"/>
                    </a:cubicBezTo>
                    <a:cubicBezTo>
                      <a:pt x="132" y="294"/>
                      <a:pt x="154" y="290"/>
                      <a:pt x="172" y="285"/>
                    </a:cubicBezTo>
                    <a:cubicBezTo>
                      <a:pt x="205" y="278"/>
                      <a:pt x="238" y="265"/>
                      <a:pt x="265" y="238"/>
                    </a:cubicBezTo>
                    <a:cubicBezTo>
                      <a:pt x="317" y="199"/>
                      <a:pt x="351" y="113"/>
                      <a:pt x="311" y="60"/>
                    </a:cubicBezTo>
                    <a:cubicBezTo>
                      <a:pt x="284" y="20"/>
                      <a:pt x="239" y="1"/>
                      <a:pt x="1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0" name="Google Shape;2860;p38"/>
              <p:cNvSpPr/>
              <p:nvPr/>
            </p:nvSpPr>
            <p:spPr>
              <a:xfrm>
                <a:off x="3807076" y="2332214"/>
                <a:ext cx="11653" cy="11722"/>
              </a:xfrm>
              <a:custGeom>
                <a:rect b="b" l="l" r="r" t="t"/>
                <a:pathLst>
                  <a:path extrusionOk="0" h="339" w="337">
                    <a:moveTo>
                      <a:pt x="198" y="132"/>
                    </a:moveTo>
                    <a:cubicBezTo>
                      <a:pt x="198" y="134"/>
                      <a:pt x="198" y="135"/>
                      <a:pt x="197" y="137"/>
                    </a:cubicBezTo>
                    <a:lnTo>
                      <a:pt x="197" y="137"/>
                    </a:lnTo>
                    <a:lnTo>
                      <a:pt x="197" y="136"/>
                    </a:lnTo>
                    <a:lnTo>
                      <a:pt x="197" y="136"/>
                    </a:lnTo>
                    <a:lnTo>
                      <a:pt x="198" y="132"/>
                    </a:lnTo>
                    <a:close/>
                    <a:moveTo>
                      <a:pt x="197" y="141"/>
                    </a:moveTo>
                    <a:cubicBezTo>
                      <a:pt x="198" y="143"/>
                      <a:pt x="198" y="144"/>
                      <a:pt x="198" y="146"/>
                    </a:cubicBezTo>
                    <a:lnTo>
                      <a:pt x="197" y="143"/>
                    </a:lnTo>
                    <a:lnTo>
                      <a:pt x="197" y="143"/>
                    </a:lnTo>
                    <a:lnTo>
                      <a:pt x="197" y="141"/>
                    </a:lnTo>
                    <a:close/>
                    <a:moveTo>
                      <a:pt x="192" y="132"/>
                    </a:moveTo>
                    <a:lnTo>
                      <a:pt x="192" y="152"/>
                    </a:lnTo>
                    <a:lnTo>
                      <a:pt x="196" y="140"/>
                    </a:lnTo>
                    <a:lnTo>
                      <a:pt x="192" y="132"/>
                    </a:lnTo>
                    <a:close/>
                    <a:moveTo>
                      <a:pt x="192" y="152"/>
                    </a:moveTo>
                    <a:cubicBezTo>
                      <a:pt x="190" y="157"/>
                      <a:pt x="188" y="162"/>
                      <a:pt x="185" y="165"/>
                    </a:cubicBezTo>
                    <a:lnTo>
                      <a:pt x="192" y="152"/>
                    </a:lnTo>
                    <a:close/>
                    <a:moveTo>
                      <a:pt x="190" y="126"/>
                    </a:moveTo>
                    <a:lnTo>
                      <a:pt x="190" y="127"/>
                    </a:lnTo>
                    <a:lnTo>
                      <a:pt x="190" y="127"/>
                    </a:lnTo>
                    <a:lnTo>
                      <a:pt x="178" y="132"/>
                    </a:lnTo>
                    <a:lnTo>
                      <a:pt x="193" y="132"/>
                    </a:lnTo>
                    <a:cubicBezTo>
                      <a:pt x="194" y="134"/>
                      <a:pt x="195" y="136"/>
                      <a:pt x="196" y="138"/>
                    </a:cubicBezTo>
                    <a:lnTo>
                      <a:pt x="196" y="138"/>
                    </a:lnTo>
                    <a:lnTo>
                      <a:pt x="197" y="137"/>
                    </a:lnTo>
                    <a:lnTo>
                      <a:pt x="197" y="137"/>
                    </a:lnTo>
                    <a:lnTo>
                      <a:pt x="197" y="137"/>
                    </a:lnTo>
                    <a:lnTo>
                      <a:pt x="197" y="137"/>
                    </a:lnTo>
                    <a:cubicBezTo>
                      <a:pt x="197" y="138"/>
                      <a:pt x="197" y="138"/>
                      <a:pt x="197" y="139"/>
                    </a:cubicBezTo>
                    <a:lnTo>
                      <a:pt x="197" y="139"/>
                    </a:lnTo>
                    <a:cubicBezTo>
                      <a:pt x="196" y="139"/>
                      <a:pt x="196" y="139"/>
                      <a:pt x="196" y="138"/>
                    </a:cubicBezTo>
                    <a:lnTo>
                      <a:pt x="196" y="138"/>
                    </a:lnTo>
                    <a:lnTo>
                      <a:pt x="196" y="140"/>
                    </a:lnTo>
                    <a:lnTo>
                      <a:pt x="196" y="141"/>
                    </a:lnTo>
                    <a:lnTo>
                      <a:pt x="196" y="141"/>
                    </a:lnTo>
                    <a:cubicBezTo>
                      <a:pt x="196" y="140"/>
                      <a:pt x="196" y="140"/>
                      <a:pt x="197" y="139"/>
                    </a:cubicBezTo>
                    <a:lnTo>
                      <a:pt x="197" y="139"/>
                    </a:lnTo>
                    <a:cubicBezTo>
                      <a:pt x="197" y="139"/>
                      <a:pt x="197" y="140"/>
                      <a:pt x="197" y="140"/>
                    </a:cubicBezTo>
                    <a:lnTo>
                      <a:pt x="197" y="140"/>
                    </a:lnTo>
                    <a:cubicBezTo>
                      <a:pt x="197" y="141"/>
                      <a:pt x="196" y="141"/>
                      <a:pt x="196" y="141"/>
                    </a:cubicBezTo>
                    <a:lnTo>
                      <a:pt x="196" y="141"/>
                    </a:lnTo>
                    <a:lnTo>
                      <a:pt x="196" y="141"/>
                    </a:lnTo>
                    <a:lnTo>
                      <a:pt x="196" y="141"/>
                    </a:lnTo>
                    <a:cubicBezTo>
                      <a:pt x="195" y="142"/>
                      <a:pt x="194" y="144"/>
                      <a:pt x="194" y="146"/>
                    </a:cubicBezTo>
                    <a:lnTo>
                      <a:pt x="194" y="146"/>
                    </a:lnTo>
                    <a:cubicBezTo>
                      <a:pt x="193" y="148"/>
                      <a:pt x="192" y="150"/>
                      <a:pt x="192" y="152"/>
                    </a:cubicBezTo>
                    <a:lnTo>
                      <a:pt x="192" y="152"/>
                    </a:lnTo>
                    <a:cubicBezTo>
                      <a:pt x="188" y="156"/>
                      <a:pt x="184" y="162"/>
                      <a:pt x="180" y="168"/>
                    </a:cubicBezTo>
                    <a:lnTo>
                      <a:pt x="180" y="168"/>
                    </a:lnTo>
                    <a:cubicBezTo>
                      <a:pt x="169" y="174"/>
                      <a:pt x="157" y="179"/>
                      <a:pt x="145" y="185"/>
                    </a:cubicBezTo>
                    <a:lnTo>
                      <a:pt x="165" y="179"/>
                    </a:lnTo>
                    <a:lnTo>
                      <a:pt x="165" y="179"/>
                    </a:lnTo>
                    <a:cubicBezTo>
                      <a:pt x="150" y="186"/>
                      <a:pt x="134" y="192"/>
                      <a:pt x="119" y="195"/>
                    </a:cubicBezTo>
                    <a:lnTo>
                      <a:pt x="119" y="195"/>
                    </a:lnTo>
                    <a:lnTo>
                      <a:pt x="119" y="192"/>
                    </a:lnTo>
                    <a:lnTo>
                      <a:pt x="126" y="179"/>
                    </a:lnTo>
                    <a:lnTo>
                      <a:pt x="126" y="179"/>
                    </a:lnTo>
                    <a:lnTo>
                      <a:pt x="132" y="172"/>
                    </a:lnTo>
                    <a:cubicBezTo>
                      <a:pt x="132" y="172"/>
                      <a:pt x="136" y="163"/>
                      <a:pt x="135" y="163"/>
                    </a:cubicBezTo>
                    <a:lnTo>
                      <a:pt x="135" y="163"/>
                    </a:lnTo>
                    <a:cubicBezTo>
                      <a:pt x="134" y="163"/>
                      <a:pt x="134" y="164"/>
                      <a:pt x="132" y="165"/>
                    </a:cubicBezTo>
                    <a:lnTo>
                      <a:pt x="132" y="165"/>
                    </a:lnTo>
                    <a:cubicBezTo>
                      <a:pt x="138" y="160"/>
                      <a:pt x="149" y="154"/>
                      <a:pt x="156" y="144"/>
                    </a:cubicBezTo>
                    <a:lnTo>
                      <a:pt x="156" y="144"/>
                    </a:lnTo>
                    <a:lnTo>
                      <a:pt x="165" y="139"/>
                    </a:lnTo>
                    <a:lnTo>
                      <a:pt x="178" y="132"/>
                    </a:lnTo>
                    <a:lnTo>
                      <a:pt x="165" y="132"/>
                    </a:lnTo>
                    <a:cubicBezTo>
                      <a:pt x="171" y="132"/>
                      <a:pt x="183" y="127"/>
                      <a:pt x="190" y="126"/>
                    </a:cubicBezTo>
                    <a:close/>
                    <a:moveTo>
                      <a:pt x="185" y="0"/>
                    </a:moveTo>
                    <a:cubicBezTo>
                      <a:pt x="145" y="7"/>
                      <a:pt x="112" y="27"/>
                      <a:pt x="79" y="46"/>
                    </a:cubicBezTo>
                    <a:cubicBezTo>
                      <a:pt x="33" y="86"/>
                      <a:pt x="0" y="159"/>
                      <a:pt x="20" y="218"/>
                    </a:cubicBezTo>
                    <a:cubicBezTo>
                      <a:pt x="25" y="232"/>
                      <a:pt x="31" y="244"/>
                      <a:pt x="38" y="255"/>
                    </a:cubicBezTo>
                    <a:lnTo>
                      <a:pt x="38" y="255"/>
                    </a:lnTo>
                    <a:cubicBezTo>
                      <a:pt x="33" y="268"/>
                      <a:pt x="34" y="286"/>
                      <a:pt x="46" y="304"/>
                    </a:cubicBezTo>
                    <a:cubicBezTo>
                      <a:pt x="57" y="326"/>
                      <a:pt x="82" y="339"/>
                      <a:pt x="105" y="339"/>
                    </a:cubicBezTo>
                    <a:cubicBezTo>
                      <a:pt x="110" y="339"/>
                      <a:pt x="114" y="338"/>
                      <a:pt x="119" y="337"/>
                    </a:cubicBezTo>
                    <a:cubicBezTo>
                      <a:pt x="159" y="330"/>
                      <a:pt x="185" y="317"/>
                      <a:pt x="218" y="304"/>
                    </a:cubicBezTo>
                    <a:cubicBezTo>
                      <a:pt x="251" y="284"/>
                      <a:pt x="277" y="264"/>
                      <a:pt x="297" y="231"/>
                    </a:cubicBezTo>
                    <a:cubicBezTo>
                      <a:pt x="337" y="179"/>
                      <a:pt x="330" y="99"/>
                      <a:pt x="284" y="40"/>
                    </a:cubicBezTo>
                    <a:cubicBezTo>
                      <a:pt x="258" y="13"/>
                      <a:pt x="225" y="0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1" name="Google Shape;2861;p38"/>
              <p:cNvSpPr/>
              <p:nvPr/>
            </p:nvSpPr>
            <p:spPr>
              <a:xfrm>
                <a:off x="3788785" y="2339579"/>
                <a:ext cx="13520" cy="10477"/>
              </a:xfrm>
              <a:custGeom>
                <a:rect b="b" l="l" r="r" t="t"/>
                <a:pathLst>
                  <a:path extrusionOk="0" h="303" w="391">
                    <a:moveTo>
                      <a:pt x="165" y="126"/>
                    </a:moveTo>
                    <a:lnTo>
                      <a:pt x="165" y="126"/>
                    </a:lnTo>
                    <a:cubicBezTo>
                      <a:pt x="164" y="127"/>
                      <a:pt x="162" y="128"/>
                      <a:pt x="160" y="130"/>
                    </a:cubicBezTo>
                    <a:lnTo>
                      <a:pt x="160" y="130"/>
                    </a:lnTo>
                    <a:cubicBezTo>
                      <a:pt x="162" y="129"/>
                      <a:pt x="164" y="128"/>
                      <a:pt x="165" y="126"/>
                    </a:cubicBezTo>
                    <a:close/>
                    <a:moveTo>
                      <a:pt x="160" y="130"/>
                    </a:moveTo>
                    <a:cubicBezTo>
                      <a:pt x="158" y="131"/>
                      <a:pt x="156" y="131"/>
                      <a:pt x="159" y="131"/>
                    </a:cubicBezTo>
                    <a:cubicBezTo>
                      <a:pt x="160" y="130"/>
                      <a:pt x="160" y="130"/>
                      <a:pt x="160" y="130"/>
                    </a:cubicBezTo>
                    <a:close/>
                    <a:moveTo>
                      <a:pt x="239" y="131"/>
                    </a:moveTo>
                    <a:cubicBezTo>
                      <a:pt x="240" y="132"/>
                      <a:pt x="240" y="133"/>
                      <a:pt x="239" y="133"/>
                    </a:cubicBezTo>
                    <a:cubicBezTo>
                      <a:pt x="238" y="133"/>
                      <a:pt x="235" y="132"/>
                      <a:pt x="233" y="131"/>
                    </a:cubicBezTo>
                    <a:close/>
                    <a:moveTo>
                      <a:pt x="250" y="142"/>
                    </a:moveTo>
                    <a:cubicBezTo>
                      <a:pt x="250" y="142"/>
                      <a:pt x="251" y="143"/>
                      <a:pt x="252" y="144"/>
                    </a:cubicBezTo>
                    <a:lnTo>
                      <a:pt x="252" y="147"/>
                    </a:lnTo>
                    <a:lnTo>
                      <a:pt x="252" y="147"/>
                    </a:lnTo>
                    <a:cubicBezTo>
                      <a:pt x="251" y="145"/>
                      <a:pt x="249" y="142"/>
                      <a:pt x="250" y="142"/>
                    </a:cubicBezTo>
                    <a:close/>
                    <a:moveTo>
                      <a:pt x="265" y="144"/>
                    </a:moveTo>
                    <a:cubicBezTo>
                      <a:pt x="262" y="147"/>
                      <a:pt x="258" y="149"/>
                      <a:pt x="255" y="150"/>
                    </a:cubicBezTo>
                    <a:lnTo>
                      <a:pt x="255" y="150"/>
                    </a:lnTo>
                    <a:cubicBezTo>
                      <a:pt x="255" y="149"/>
                      <a:pt x="255" y="149"/>
                      <a:pt x="255" y="149"/>
                    </a:cubicBezTo>
                    <a:lnTo>
                      <a:pt x="255" y="149"/>
                    </a:lnTo>
                    <a:lnTo>
                      <a:pt x="265" y="144"/>
                    </a:lnTo>
                    <a:close/>
                    <a:moveTo>
                      <a:pt x="265" y="150"/>
                    </a:moveTo>
                    <a:cubicBezTo>
                      <a:pt x="263" y="151"/>
                      <a:pt x="260" y="151"/>
                      <a:pt x="258" y="151"/>
                    </a:cubicBezTo>
                    <a:lnTo>
                      <a:pt x="258" y="151"/>
                    </a:lnTo>
                    <a:lnTo>
                      <a:pt x="258" y="150"/>
                    </a:lnTo>
                    <a:close/>
                    <a:moveTo>
                      <a:pt x="258" y="151"/>
                    </a:moveTo>
                    <a:lnTo>
                      <a:pt x="257" y="151"/>
                    </a:lnTo>
                    <a:lnTo>
                      <a:pt x="257" y="151"/>
                    </a:lnTo>
                    <a:cubicBezTo>
                      <a:pt x="257" y="151"/>
                      <a:pt x="257" y="151"/>
                      <a:pt x="257" y="151"/>
                    </a:cubicBezTo>
                    <a:lnTo>
                      <a:pt x="257" y="151"/>
                    </a:lnTo>
                    <a:cubicBezTo>
                      <a:pt x="258" y="151"/>
                      <a:pt x="258" y="151"/>
                      <a:pt x="258" y="151"/>
                    </a:cubicBezTo>
                    <a:close/>
                    <a:moveTo>
                      <a:pt x="192" y="124"/>
                    </a:moveTo>
                    <a:cubicBezTo>
                      <a:pt x="206" y="124"/>
                      <a:pt x="219" y="131"/>
                      <a:pt x="225" y="131"/>
                    </a:cubicBezTo>
                    <a:lnTo>
                      <a:pt x="232" y="131"/>
                    </a:lnTo>
                    <a:lnTo>
                      <a:pt x="245" y="144"/>
                    </a:lnTo>
                    <a:lnTo>
                      <a:pt x="252" y="150"/>
                    </a:lnTo>
                    <a:lnTo>
                      <a:pt x="252" y="150"/>
                    </a:lnTo>
                    <a:cubicBezTo>
                      <a:pt x="249" y="150"/>
                      <a:pt x="247" y="150"/>
                      <a:pt x="245" y="150"/>
                    </a:cubicBezTo>
                    <a:lnTo>
                      <a:pt x="252" y="150"/>
                    </a:lnTo>
                    <a:cubicBezTo>
                      <a:pt x="252" y="151"/>
                      <a:pt x="252" y="152"/>
                      <a:pt x="252" y="152"/>
                    </a:cubicBezTo>
                    <a:lnTo>
                      <a:pt x="252" y="152"/>
                    </a:lnTo>
                    <a:cubicBezTo>
                      <a:pt x="214" y="157"/>
                      <a:pt x="180" y="157"/>
                      <a:pt x="146" y="157"/>
                    </a:cubicBezTo>
                    <a:lnTo>
                      <a:pt x="146" y="157"/>
                    </a:lnTo>
                    <a:cubicBezTo>
                      <a:pt x="146" y="157"/>
                      <a:pt x="143" y="151"/>
                      <a:pt x="141" y="151"/>
                    </a:cubicBezTo>
                    <a:cubicBezTo>
                      <a:pt x="141" y="151"/>
                      <a:pt x="140" y="152"/>
                      <a:pt x="140" y="153"/>
                    </a:cubicBezTo>
                    <a:lnTo>
                      <a:pt x="140" y="153"/>
                    </a:lnTo>
                    <a:cubicBezTo>
                      <a:pt x="140" y="152"/>
                      <a:pt x="140" y="151"/>
                      <a:pt x="140" y="150"/>
                    </a:cubicBezTo>
                    <a:lnTo>
                      <a:pt x="144" y="146"/>
                    </a:lnTo>
                    <a:lnTo>
                      <a:pt x="144" y="146"/>
                    </a:lnTo>
                    <a:cubicBezTo>
                      <a:pt x="143" y="147"/>
                      <a:pt x="143" y="148"/>
                      <a:pt x="143" y="148"/>
                    </a:cubicBezTo>
                    <a:cubicBezTo>
                      <a:pt x="144" y="148"/>
                      <a:pt x="144" y="147"/>
                      <a:pt x="146" y="144"/>
                    </a:cubicBezTo>
                    <a:lnTo>
                      <a:pt x="146" y="144"/>
                    </a:lnTo>
                    <a:lnTo>
                      <a:pt x="146" y="144"/>
                    </a:lnTo>
                    <a:lnTo>
                      <a:pt x="146" y="137"/>
                    </a:lnTo>
                    <a:cubicBezTo>
                      <a:pt x="148" y="135"/>
                      <a:pt x="149" y="134"/>
                      <a:pt x="149" y="134"/>
                    </a:cubicBezTo>
                    <a:lnTo>
                      <a:pt x="149" y="134"/>
                    </a:lnTo>
                    <a:cubicBezTo>
                      <a:pt x="149" y="134"/>
                      <a:pt x="146" y="139"/>
                      <a:pt x="146" y="144"/>
                    </a:cubicBezTo>
                    <a:lnTo>
                      <a:pt x="153" y="131"/>
                    </a:lnTo>
                    <a:lnTo>
                      <a:pt x="166" y="124"/>
                    </a:lnTo>
                    <a:lnTo>
                      <a:pt x="166" y="124"/>
                    </a:lnTo>
                    <a:cubicBezTo>
                      <a:pt x="166" y="125"/>
                      <a:pt x="166" y="126"/>
                      <a:pt x="165" y="126"/>
                    </a:cubicBezTo>
                    <a:lnTo>
                      <a:pt x="165" y="126"/>
                    </a:lnTo>
                    <a:cubicBezTo>
                      <a:pt x="170" y="124"/>
                      <a:pt x="176" y="124"/>
                      <a:pt x="186" y="124"/>
                    </a:cubicBezTo>
                    <a:close/>
                    <a:moveTo>
                      <a:pt x="178" y="187"/>
                    </a:moveTo>
                    <a:cubicBezTo>
                      <a:pt x="179" y="187"/>
                      <a:pt x="184" y="190"/>
                      <a:pt x="179" y="190"/>
                    </a:cubicBezTo>
                    <a:cubicBezTo>
                      <a:pt x="177" y="188"/>
                      <a:pt x="177" y="187"/>
                      <a:pt x="178" y="187"/>
                    </a:cubicBezTo>
                    <a:close/>
                    <a:moveTo>
                      <a:pt x="199" y="1"/>
                    </a:moveTo>
                    <a:cubicBezTo>
                      <a:pt x="167" y="1"/>
                      <a:pt x="135" y="7"/>
                      <a:pt x="107" y="18"/>
                    </a:cubicBezTo>
                    <a:cubicBezTo>
                      <a:pt x="41" y="51"/>
                      <a:pt x="1" y="137"/>
                      <a:pt x="41" y="210"/>
                    </a:cubicBezTo>
                    <a:cubicBezTo>
                      <a:pt x="48" y="222"/>
                      <a:pt x="57" y="234"/>
                      <a:pt x="68" y="244"/>
                    </a:cubicBezTo>
                    <a:lnTo>
                      <a:pt x="68" y="244"/>
                    </a:lnTo>
                    <a:cubicBezTo>
                      <a:pt x="71" y="256"/>
                      <a:pt x="77" y="266"/>
                      <a:pt x="87" y="276"/>
                    </a:cubicBezTo>
                    <a:cubicBezTo>
                      <a:pt x="100" y="289"/>
                      <a:pt x="120" y="302"/>
                      <a:pt x="140" y="302"/>
                    </a:cubicBezTo>
                    <a:cubicBezTo>
                      <a:pt x="173" y="296"/>
                      <a:pt x="206" y="289"/>
                      <a:pt x="245" y="289"/>
                    </a:cubicBezTo>
                    <a:cubicBezTo>
                      <a:pt x="265" y="289"/>
                      <a:pt x="285" y="282"/>
                      <a:pt x="298" y="276"/>
                    </a:cubicBezTo>
                    <a:cubicBezTo>
                      <a:pt x="324" y="269"/>
                      <a:pt x="344" y="256"/>
                      <a:pt x="364" y="230"/>
                    </a:cubicBezTo>
                    <a:cubicBezTo>
                      <a:pt x="384" y="203"/>
                      <a:pt x="390" y="164"/>
                      <a:pt x="384" y="124"/>
                    </a:cubicBezTo>
                    <a:cubicBezTo>
                      <a:pt x="371" y="91"/>
                      <a:pt x="351" y="58"/>
                      <a:pt x="318" y="38"/>
                    </a:cubicBezTo>
                    <a:cubicBezTo>
                      <a:pt x="284" y="12"/>
                      <a:pt x="242" y="1"/>
                      <a:pt x="1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38"/>
              <p:cNvSpPr/>
              <p:nvPr/>
            </p:nvSpPr>
            <p:spPr>
              <a:xfrm>
                <a:off x="3773951" y="2342311"/>
                <a:ext cx="13969" cy="10477"/>
              </a:xfrm>
              <a:custGeom>
                <a:rect b="b" l="l" r="r" t="t"/>
                <a:pathLst>
                  <a:path extrusionOk="0" h="303" w="404">
                    <a:moveTo>
                      <a:pt x="135" y="127"/>
                    </a:moveTo>
                    <a:lnTo>
                      <a:pt x="135" y="127"/>
                    </a:lnTo>
                    <a:cubicBezTo>
                      <a:pt x="135" y="127"/>
                      <a:pt x="136" y="127"/>
                      <a:pt x="136" y="129"/>
                    </a:cubicBezTo>
                    <a:lnTo>
                      <a:pt x="136" y="129"/>
                    </a:lnTo>
                    <a:cubicBezTo>
                      <a:pt x="136" y="129"/>
                      <a:pt x="135" y="129"/>
                      <a:pt x="135" y="129"/>
                    </a:cubicBezTo>
                    <a:lnTo>
                      <a:pt x="135" y="129"/>
                    </a:lnTo>
                    <a:cubicBezTo>
                      <a:pt x="135" y="129"/>
                      <a:pt x="135" y="129"/>
                      <a:pt x="135" y="129"/>
                    </a:cubicBezTo>
                    <a:lnTo>
                      <a:pt x="135" y="129"/>
                    </a:lnTo>
                    <a:lnTo>
                      <a:pt x="134" y="127"/>
                    </a:lnTo>
                    <a:lnTo>
                      <a:pt x="134" y="127"/>
                    </a:lnTo>
                    <a:cubicBezTo>
                      <a:pt x="134" y="127"/>
                      <a:pt x="135" y="127"/>
                      <a:pt x="135" y="127"/>
                    </a:cubicBezTo>
                    <a:close/>
                    <a:moveTo>
                      <a:pt x="126" y="137"/>
                    </a:moveTo>
                    <a:cubicBezTo>
                      <a:pt x="127" y="137"/>
                      <a:pt x="128" y="137"/>
                      <a:pt x="129" y="137"/>
                    </a:cubicBezTo>
                    <a:lnTo>
                      <a:pt x="129" y="137"/>
                    </a:lnTo>
                    <a:cubicBezTo>
                      <a:pt x="128" y="138"/>
                      <a:pt x="126" y="139"/>
                      <a:pt x="125" y="139"/>
                    </a:cubicBezTo>
                    <a:cubicBezTo>
                      <a:pt x="125" y="139"/>
                      <a:pt x="125" y="139"/>
                      <a:pt x="126" y="137"/>
                    </a:cubicBezTo>
                    <a:close/>
                    <a:moveTo>
                      <a:pt x="132" y="138"/>
                    </a:moveTo>
                    <a:cubicBezTo>
                      <a:pt x="133" y="138"/>
                      <a:pt x="133" y="138"/>
                      <a:pt x="134" y="138"/>
                    </a:cubicBezTo>
                    <a:lnTo>
                      <a:pt x="134" y="138"/>
                    </a:lnTo>
                    <a:cubicBezTo>
                      <a:pt x="134" y="138"/>
                      <a:pt x="134" y="139"/>
                      <a:pt x="134" y="139"/>
                    </a:cubicBezTo>
                    <a:lnTo>
                      <a:pt x="134" y="139"/>
                    </a:lnTo>
                    <a:cubicBezTo>
                      <a:pt x="133" y="140"/>
                      <a:pt x="131" y="142"/>
                      <a:pt x="126" y="144"/>
                    </a:cubicBezTo>
                    <a:lnTo>
                      <a:pt x="132" y="138"/>
                    </a:lnTo>
                    <a:close/>
                    <a:moveTo>
                      <a:pt x="278" y="170"/>
                    </a:moveTo>
                    <a:lnTo>
                      <a:pt x="278" y="170"/>
                    </a:lnTo>
                    <a:cubicBezTo>
                      <a:pt x="278" y="170"/>
                      <a:pt x="278" y="170"/>
                      <a:pt x="278" y="170"/>
                    </a:cubicBezTo>
                    <a:close/>
                    <a:moveTo>
                      <a:pt x="249" y="169"/>
                    </a:moveTo>
                    <a:cubicBezTo>
                      <a:pt x="250" y="169"/>
                      <a:pt x="250" y="169"/>
                      <a:pt x="252" y="170"/>
                    </a:cubicBezTo>
                    <a:lnTo>
                      <a:pt x="254" y="173"/>
                    </a:lnTo>
                    <a:lnTo>
                      <a:pt x="254" y="173"/>
                    </a:lnTo>
                    <a:cubicBezTo>
                      <a:pt x="253" y="174"/>
                      <a:pt x="252" y="174"/>
                      <a:pt x="250" y="174"/>
                    </a:cubicBezTo>
                    <a:lnTo>
                      <a:pt x="250" y="174"/>
                    </a:lnTo>
                    <a:cubicBezTo>
                      <a:pt x="249" y="172"/>
                      <a:pt x="248" y="169"/>
                      <a:pt x="249" y="169"/>
                    </a:cubicBezTo>
                    <a:close/>
                    <a:moveTo>
                      <a:pt x="271" y="176"/>
                    </a:moveTo>
                    <a:cubicBezTo>
                      <a:pt x="271" y="176"/>
                      <a:pt x="271" y="176"/>
                      <a:pt x="271" y="177"/>
                    </a:cubicBezTo>
                    <a:lnTo>
                      <a:pt x="271" y="177"/>
                    </a:lnTo>
                    <a:cubicBezTo>
                      <a:pt x="272" y="177"/>
                      <a:pt x="272" y="177"/>
                      <a:pt x="272" y="176"/>
                    </a:cubicBezTo>
                    <a:lnTo>
                      <a:pt x="272" y="176"/>
                    </a:lnTo>
                    <a:cubicBezTo>
                      <a:pt x="272" y="177"/>
                      <a:pt x="272" y="177"/>
                      <a:pt x="271" y="177"/>
                    </a:cubicBez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6"/>
                      <a:pt x="271" y="176"/>
                      <a:pt x="271" y="176"/>
                    </a:cubicBezTo>
                    <a:close/>
                    <a:moveTo>
                      <a:pt x="271" y="177"/>
                    </a:move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8"/>
                      <a:pt x="271" y="178"/>
                      <a:pt x="270" y="178"/>
                    </a:cubicBezTo>
                    <a:lnTo>
                      <a:pt x="270" y="178"/>
                    </a:lnTo>
                    <a:cubicBezTo>
                      <a:pt x="271" y="178"/>
                      <a:pt x="271" y="177"/>
                      <a:pt x="271" y="177"/>
                    </a:cubicBezTo>
                    <a:close/>
                    <a:moveTo>
                      <a:pt x="172" y="137"/>
                    </a:moveTo>
                    <a:lnTo>
                      <a:pt x="186" y="144"/>
                    </a:lnTo>
                    <a:lnTo>
                      <a:pt x="199" y="144"/>
                    </a:lnTo>
                    <a:lnTo>
                      <a:pt x="212" y="151"/>
                    </a:lnTo>
                    <a:lnTo>
                      <a:pt x="205" y="151"/>
                    </a:lnTo>
                    <a:lnTo>
                      <a:pt x="225" y="157"/>
                    </a:lnTo>
                    <a:lnTo>
                      <a:pt x="245" y="170"/>
                    </a:lnTo>
                    <a:lnTo>
                      <a:pt x="249" y="175"/>
                    </a:lnTo>
                    <a:lnTo>
                      <a:pt x="249" y="175"/>
                    </a:lnTo>
                    <a:cubicBezTo>
                      <a:pt x="245" y="176"/>
                      <a:pt x="241" y="177"/>
                      <a:pt x="238" y="177"/>
                    </a:cubicBezTo>
                    <a:lnTo>
                      <a:pt x="225" y="177"/>
                    </a:lnTo>
                    <a:cubicBezTo>
                      <a:pt x="217" y="177"/>
                      <a:pt x="207" y="177"/>
                      <a:pt x="198" y="180"/>
                    </a:cubicBezTo>
                    <a:lnTo>
                      <a:pt x="198" y="180"/>
                    </a:lnTo>
                    <a:lnTo>
                      <a:pt x="192" y="177"/>
                    </a:lnTo>
                    <a:cubicBezTo>
                      <a:pt x="179" y="170"/>
                      <a:pt x="166" y="164"/>
                      <a:pt x="153" y="157"/>
                    </a:cubicBezTo>
                    <a:lnTo>
                      <a:pt x="146" y="151"/>
                    </a:lnTo>
                    <a:cubicBezTo>
                      <a:pt x="144" y="148"/>
                      <a:pt x="144" y="148"/>
                      <a:pt x="145" y="148"/>
                    </a:cubicBezTo>
                    <a:cubicBezTo>
                      <a:pt x="147" y="148"/>
                      <a:pt x="153" y="151"/>
                      <a:pt x="153" y="151"/>
                    </a:cubicBezTo>
                    <a:lnTo>
                      <a:pt x="139" y="137"/>
                    </a:lnTo>
                    <a:close/>
                    <a:moveTo>
                      <a:pt x="265" y="184"/>
                    </a:moveTo>
                    <a:lnTo>
                      <a:pt x="265" y="184"/>
                    </a:lnTo>
                    <a:lnTo>
                      <a:pt x="265" y="184"/>
                    </a:lnTo>
                    <a:cubicBezTo>
                      <a:pt x="265" y="184"/>
                      <a:pt x="265" y="184"/>
                      <a:pt x="265" y="184"/>
                    </a:cubicBezTo>
                    <a:close/>
                    <a:moveTo>
                      <a:pt x="266" y="191"/>
                    </a:moveTo>
                    <a:lnTo>
                      <a:pt x="266" y="191"/>
                    </a:lnTo>
                    <a:cubicBezTo>
                      <a:pt x="268" y="193"/>
                      <a:pt x="268" y="195"/>
                      <a:pt x="268" y="195"/>
                    </a:cubicBezTo>
                    <a:cubicBezTo>
                      <a:pt x="267" y="195"/>
                      <a:pt x="266" y="194"/>
                      <a:pt x="266" y="191"/>
                    </a:cubicBezTo>
                    <a:close/>
                    <a:moveTo>
                      <a:pt x="265" y="184"/>
                    </a:moveTo>
                    <a:cubicBezTo>
                      <a:pt x="266" y="186"/>
                      <a:pt x="267" y="187"/>
                      <a:pt x="268" y="187"/>
                    </a:cubicBezTo>
                    <a:cubicBezTo>
                      <a:pt x="268" y="187"/>
                      <a:pt x="268" y="187"/>
                      <a:pt x="269" y="187"/>
                    </a:cubicBezTo>
                    <a:lnTo>
                      <a:pt x="269" y="187"/>
                    </a:lnTo>
                    <a:lnTo>
                      <a:pt x="271" y="190"/>
                    </a:lnTo>
                    <a:cubicBezTo>
                      <a:pt x="271" y="193"/>
                      <a:pt x="271" y="195"/>
                      <a:pt x="271" y="195"/>
                    </a:cubicBezTo>
                    <a:cubicBezTo>
                      <a:pt x="270" y="195"/>
                      <a:pt x="269" y="191"/>
                      <a:pt x="265" y="184"/>
                    </a:cubicBezTo>
                    <a:close/>
                    <a:moveTo>
                      <a:pt x="140" y="1"/>
                    </a:moveTo>
                    <a:cubicBezTo>
                      <a:pt x="93" y="1"/>
                      <a:pt x="47" y="17"/>
                      <a:pt x="21" y="65"/>
                    </a:cubicBezTo>
                    <a:cubicBezTo>
                      <a:pt x="1" y="104"/>
                      <a:pt x="1" y="151"/>
                      <a:pt x="27" y="190"/>
                    </a:cubicBezTo>
                    <a:cubicBezTo>
                      <a:pt x="40" y="223"/>
                      <a:pt x="73" y="250"/>
                      <a:pt x="106" y="263"/>
                    </a:cubicBezTo>
                    <a:cubicBezTo>
                      <a:pt x="139" y="283"/>
                      <a:pt x="179" y="296"/>
                      <a:pt x="212" y="296"/>
                    </a:cubicBezTo>
                    <a:cubicBezTo>
                      <a:pt x="217" y="297"/>
                      <a:pt x="222" y="297"/>
                      <a:pt x="228" y="297"/>
                    </a:cubicBezTo>
                    <a:cubicBezTo>
                      <a:pt x="233" y="297"/>
                      <a:pt x="239" y="297"/>
                      <a:pt x="245" y="296"/>
                    </a:cubicBezTo>
                    <a:lnTo>
                      <a:pt x="245" y="296"/>
                    </a:lnTo>
                    <a:cubicBezTo>
                      <a:pt x="249" y="298"/>
                      <a:pt x="254" y="300"/>
                      <a:pt x="258" y="303"/>
                    </a:cubicBezTo>
                    <a:cubicBezTo>
                      <a:pt x="271" y="303"/>
                      <a:pt x="285" y="303"/>
                      <a:pt x="298" y="296"/>
                    </a:cubicBezTo>
                    <a:cubicBezTo>
                      <a:pt x="331" y="289"/>
                      <a:pt x="364" y="270"/>
                      <a:pt x="384" y="236"/>
                    </a:cubicBezTo>
                    <a:cubicBezTo>
                      <a:pt x="403" y="203"/>
                      <a:pt x="397" y="157"/>
                      <a:pt x="377" y="118"/>
                    </a:cubicBezTo>
                    <a:cubicBezTo>
                      <a:pt x="344" y="65"/>
                      <a:pt x="278" y="25"/>
                      <a:pt x="212" y="12"/>
                    </a:cubicBezTo>
                    <a:cubicBezTo>
                      <a:pt x="189" y="5"/>
                      <a:pt x="164" y="1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38"/>
              <p:cNvSpPr/>
              <p:nvPr/>
            </p:nvSpPr>
            <p:spPr>
              <a:xfrm>
                <a:off x="3761157" y="2336053"/>
                <a:ext cx="10097" cy="10408"/>
              </a:xfrm>
              <a:custGeom>
                <a:rect b="b" l="l" r="r" t="t"/>
                <a:pathLst>
                  <a:path extrusionOk="0" h="301" w="292">
                    <a:moveTo>
                      <a:pt x="117" y="118"/>
                    </a:moveTo>
                    <a:cubicBezTo>
                      <a:pt x="118" y="119"/>
                      <a:pt x="119" y="120"/>
                      <a:pt x="120" y="120"/>
                    </a:cubicBezTo>
                    <a:lnTo>
                      <a:pt x="118" y="119"/>
                    </a:lnTo>
                    <a:lnTo>
                      <a:pt x="118" y="119"/>
                    </a:lnTo>
                    <a:cubicBezTo>
                      <a:pt x="118" y="119"/>
                      <a:pt x="117" y="119"/>
                      <a:pt x="117" y="118"/>
                    </a:cubicBezTo>
                    <a:close/>
                    <a:moveTo>
                      <a:pt x="153" y="147"/>
                    </a:moveTo>
                    <a:cubicBezTo>
                      <a:pt x="156" y="154"/>
                      <a:pt x="158" y="159"/>
                      <a:pt x="159" y="165"/>
                    </a:cubicBezTo>
                    <a:lnTo>
                      <a:pt x="159" y="165"/>
                    </a:lnTo>
                    <a:lnTo>
                      <a:pt x="153" y="147"/>
                    </a:lnTo>
                    <a:close/>
                    <a:moveTo>
                      <a:pt x="118" y="120"/>
                    </a:moveTo>
                    <a:cubicBezTo>
                      <a:pt x="125" y="125"/>
                      <a:pt x="131" y="129"/>
                      <a:pt x="140" y="134"/>
                    </a:cubicBezTo>
                    <a:cubicBezTo>
                      <a:pt x="144" y="138"/>
                      <a:pt x="148" y="142"/>
                      <a:pt x="151" y="145"/>
                    </a:cubicBezTo>
                    <a:lnTo>
                      <a:pt x="151" y="145"/>
                    </a:lnTo>
                    <a:cubicBezTo>
                      <a:pt x="153" y="152"/>
                      <a:pt x="155" y="157"/>
                      <a:pt x="159" y="166"/>
                    </a:cubicBezTo>
                    <a:lnTo>
                      <a:pt x="159" y="166"/>
                    </a:lnTo>
                    <a:cubicBezTo>
                      <a:pt x="159" y="168"/>
                      <a:pt x="159" y="170"/>
                      <a:pt x="159" y="173"/>
                    </a:cubicBezTo>
                    <a:lnTo>
                      <a:pt x="159" y="173"/>
                    </a:lnTo>
                    <a:lnTo>
                      <a:pt x="153" y="167"/>
                    </a:lnTo>
                    <a:cubicBezTo>
                      <a:pt x="140" y="153"/>
                      <a:pt x="133" y="147"/>
                      <a:pt x="126" y="134"/>
                    </a:cubicBezTo>
                    <a:lnTo>
                      <a:pt x="126" y="134"/>
                    </a:lnTo>
                    <a:lnTo>
                      <a:pt x="133" y="147"/>
                    </a:lnTo>
                    <a:cubicBezTo>
                      <a:pt x="129" y="138"/>
                      <a:pt x="124" y="132"/>
                      <a:pt x="120" y="125"/>
                    </a:cubicBezTo>
                    <a:lnTo>
                      <a:pt x="120" y="125"/>
                    </a:lnTo>
                    <a:cubicBezTo>
                      <a:pt x="119" y="124"/>
                      <a:pt x="119" y="122"/>
                      <a:pt x="118" y="120"/>
                    </a:cubicBezTo>
                    <a:close/>
                    <a:moveTo>
                      <a:pt x="111" y="1"/>
                    </a:moveTo>
                    <a:cubicBezTo>
                      <a:pt x="93" y="1"/>
                      <a:pt x="76" y="5"/>
                      <a:pt x="60" y="15"/>
                    </a:cubicBezTo>
                    <a:cubicBezTo>
                      <a:pt x="21" y="28"/>
                      <a:pt x="1" y="74"/>
                      <a:pt x="8" y="114"/>
                    </a:cubicBezTo>
                    <a:cubicBezTo>
                      <a:pt x="8" y="147"/>
                      <a:pt x="27" y="180"/>
                      <a:pt x="54" y="213"/>
                    </a:cubicBezTo>
                    <a:cubicBezTo>
                      <a:pt x="56" y="215"/>
                      <a:pt x="60" y="219"/>
                      <a:pt x="65" y="224"/>
                    </a:cubicBezTo>
                    <a:lnTo>
                      <a:pt x="65" y="224"/>
                    </a:lnTo>
                    <a:cubicBezTo>
                      <a:pt x="65" y="229"/>
                      <a:pt x="66" y="234"/>
                      <a:pt x="67" y="239"/>
                    </a:cubicBezTo>
                    <a:cubicBezTo>
                      <a:pt x="67" y="252"/>
                      <a:pt x="87" y="279"/>
                      <a:pt x="100" y="285"/>
                    </a:cubicBezTo>
                    <a:cubicBezTo>
                      <a:pt x="120" y="299"/>
                      <a:pt x="140" y="299"/>
                      <a:pt x="153" y="299"/>
                    </a:cubicBezTo>
                    <a:cubicBezTo>
                      <a:pt x="159" y="300"/>
                      <a:pt x="164" y="300"/>
                      <a:pt x="170" y="300"/>
                    </a:cubicBezTo>
                    <a:cubicBezTo>
                      <a:pt x="195" y="300"/>
                      <a:pt x="217" y="289"/>
                      <a:pt x="239" y="272"/>
                    </a:cubicBezTo>
                    <a:cubicBezTo>
                      <a:pt x="291" y="233"/>
                      <a:pt x="291" y="140"/>
                      <a:pt x="252" y="87"/>
                    </a:cubicBezTo>
                    <a:cubicBezTo>
                      <a:pt x="222" y="42"/>
                      <a:pt x="165" y="1"/>
                      <a:pt x="1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4" name="Google Shape;2864;p38"/>
              <p:cNvSpPr/>
              <p:nvPr/>
            </p:nvSpPr>
            <p:spPr>
              <a:xfrm>
                <a:off x="3767346" y="2291344"/>
                <a:ext cx="12344" cy="8921"/>
              </a:xfrm>
              <a:custGeom>
                <a:rect b="b" l="l" r="r" t="t"/>
                <a:pathLst>
                  <a:path extrusionOk="0" h="258" w="357">
                    <a:moveTo>
                      <a:pt x="147" y="63"/>
                    </a:moveTo>
                    <a:lnTo>
                      <a:pt x="147" y="63"/>
                    </a:lnTo>
                    <a:cubicBezTo>
                      <a:pt x="146" y="66"/>
                      <a:pt x="146" y="68"/>
                      <a:pt x="145" y="70"/>
                    </a:cubicBezTo>
                    <a:lnTo>
                      <a:pt x="145" y="70"/>
                    </a:lnTo>
                    <a:lnTo>
                      <a:pt x="145" y="66"/>
                    </a:lnTo>
                    <a:lnTo>
                      <a:pt x="147" y="63"/>
                    </a:lnTo>
                    <a:close/>
                    <a:moveTo>
                      <a:pt x="145" y="77"/>
                    </a:moveTo>
                    <a:cubicBezTo>
                      <a:pt x="146" y="78"/>
                      <a:pt x="146" y="79"/>
                      <a:pt x="146" y="80"/>
                    </a:cubicBezTo>
                    <a:lnTo>
                      <a:pt x="146" y="80"/>
                    </a:lnTo>
                    <a:lnTo>
                      <a:pt x="145" y="80"/>
                    </a:lnTo>
                    <a:lnTo>
                      <a:pt x="145" y="77"/>
                    </a:lnTo>
                    <a:close/>
                    <a:moveTo>
                      <a:pt x="231" y="73"/>
                    </a:moveTo>
                    <a:cubicBezTo>
                      <a:pt x="231" y="76"/>
                      <a:pt x="231" y="79"/>
                      <a:pt x="230" y="82"/>
                    </a:cubicBezTo>
                    <a:lnTo>
                      <a:pt x="230" y="82"/>
                    </a:lnTo>
                    <a:lnTo>
                      <a:pt x="226" y="91"/>
                    </a:lnTo>
                    <a:lnTo>
                      <a:pt x="226" y="91"/>
                    </a:lnTo>
                    <a:cubicBezTo>
                      <a:pt x="225" y="91"/>
                      <a:pt x="225" y="92"/>
                      <a:pt x="225" y="92"/>
                    </a:cubicBezTo>
                    <a:lnTo>
                      <a:pt x="225" y="92"/>
                    </a:lnTo>
                    <a:lnTo>
                      <a:pt x="231" y="73"/>
                    </a:lnTo>
                    <a:close/>
                    <a:moveTo>
                      <a:pt x="164" y="101"/>
                    </a:moveTo>
                    <a:cubicBezTo>
                      <a:pt x="169" y="107"/>
                      <a:pt x="176" y="111"/>
                      <a:pt x="183" y="115"/>
                    </a:cubicBezTo>
                    <a:lnTo>
                      <a:pt x="183" y="115"/>
                    </a:lnTo>
                    <a:cubicBezTo>
                      <a:pt x="179" y="117"/>
                      <a:pt x="174" y="118"/>
                      <a:pt x="169" y="120"/>
                    </a:cubicBezTo>
                    <a:lnTo>
                      <a:pt x="169" y="120"/>
                    </a:lnTo>
                    <a:cubicBezTo>
                      <a:pt x="163" y="122"/>
                      <a:pt x="157" y="123"/>
                      <a:pt x="151" y="124"/>
                    </a:cubicBezTo>
                    <a:lnTo>
                      <a:pt x="151" y="124"/>
                    </a:lnTo>
                    <a:lnTo>
                      <a:pt x="159" y="113"/>
                    </a:lnTo>
                    <a:lnTo>
                      <a:pt x="159" y="106"/>
                    </a:lnTo>
                    <a:lnTo>
                      <a:pt x="164" y="101"/>
                    </a:lnTo>
                    <a:close/>
                    <a:moveTo>
                      <a:pt x="141" y="137"/>
                    </a:moveTo>
                    <a:cubicBezTo>
                      <a:pt x="140" y="139"/>
                      <a:pt x="140" y="140"/>
                      <a:pt x="139" y="140"/>
                    </a:cubicBezTo>
                    <a:cubicBezTo>
                      <a:pt x="139" y="140"/>
                      <a:pt x="139" y="140"/>
                      <a:pt x="139" y="139"/>
                    </a:cubicBezTo>
                    <a:lnTo>
                      <a:pt x="139" y="139"/>
                    </a:lnTo>
                    <a:cubicBezTo>
                      <a:pt x="139" y="139"/>
                      <a:pt x="139" y="139"/>
                      <a:pt x="139" y="139"/>
                    </a:cubicBezTo>
                    <a:lnTo>
                      <a:pt x="141" y="137"/>
                    </a:lnTo>
                    <a:close/>
                    <a:moveTo>
                      <a:pt x="264" y="0"/>
                    </a:moveTo>
                    <a:cubicBezTo>
                      <a:pt x="245" y="0"/>
                      <a:pt x="225" y="7"/>
                      <a:pt x="205" y="7"/>
                    </a:cubicBezTo>
                    <a:lnTo>
                      <a:pt x="192" y="7"/>
                    </a:lnTo>
                    <a:cubicBezTo>
                      <a:pt x="184" y="9"/>
                      <a:pt x="177" y="15"/>
                      <a:pt x="170" y="22"/>
                    </a:cubicBezTo>
                    <a:lnTo>
                      <a:pt x="170" y="22"/>
                    </a:lnTo>
                    <a:cubicBezTo>
                      <a:pt x="169" y="21"/>
                      <a:pt x="167" y="21"/>
                      <a:pt x="165" y="20"/>
                    </a:cubicBezTo>
                    <a:cubicBezTo>
                      <a:pt x="145" y="20"/>
                      <a:pt x="132" y="20"/>
                      <a:pt x="119" y="27"/>
                    </a:cubicBezTo>
                    <a:cubicBezTo>
                      <a:pt x="106" y="33"/>
                      <a:pt x="93" y="40"/>
                      <a:pt x="79" y="47"/>
                    </a:cubicBezTo>
                    <a:cubicBezTo>
                      <a:pt x="20" y="80"/>
                      <a:pt x="0" y="165"/>
                      <a:pt x="46" y="225"/>
                    </a:cubicBezTo>
                    <a:cubicBezTo>
                      <a:pt x="73" y="251"/>
                      <a:pt x="106" y="258"/>
                      <a:pt x="139" y="258"/>
                    </a:cubicBezTo>
                    <a:cubicBezTo>
                      <a:pt x="165" y="258"/>
                      <a:pt x="192" y="258"/>
                      <a:pt x="218" y="251"/>
                    </a:cubicBezTo>
                    <a:cubicBezTo>
                      <a:pt x="264" y="238"/>
                      <a:pt x="317" y="205"/>
                      <a:pt x="344" y="159"/>
                    </a:cubicBezTo>
                    <a:cubicBezTo>
                      <a:pt x="350" y="139"/>
                      <a:pt x="357" y="119"/>
                      <a:pt x="357" y="99"/>
                    </a:cubicBezTo>
                    <a:cubicBezTo>
                      <a:pt x="357" y="73"/>
                      <a:pt x="350" y="47"/>
                      <a:pt x="330" y="27"/>
                    </a:cubicBezTo>
                    <a:cubicBezTo>
                      <a:pt x="311" y="14"/>
                      <a:pt x="284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5" name="Google Shape;2865;p38"/>
              <p:cNvSpPr/>
              <p:nvPr/>
            </p:nvSpPr>
            <p:spPr>
              <a:xfrm>
                <a:off x="3784912" y="2282423"/>
                <a:ext cx="11687" cy="9198"/>
              </a:xfrm>
              <a:custGeom>
                <a:rect b="b" l="l" r="r" t="t"/>
                <a:pathLst>
                  <a:path extrusionOk="0" h="266" w="338">
                    <a:moveTo>
                      <a:pt x="133" y="1"/>
                    </a:moveTo>
                    <a:cubicBezTo>
                      <a:pt x="100" y="1"/>
                      <a:pt x="60" y="7"/>
                      <a:pt x="34" y="34"/>
                    </a:cubicBezTo>
                    <a:cubicBezTo>
                      <a:pt x="20" y="47"/>
                      <a:pt x="14" y="60"/>
                      <a:pt x="7" y="80"/>
                    </a:cubicBezTo>
                    <a:cubicBezTo>
                      <a:pt x="1" y="106"/>
                      <a:pt x="7" y="126"/>
                      <a:pt x="20" y="153"/>
                    </a:cubicBezTo>
                    <a:cubicBezTo>
                      <a:pt x="27" y="166"/>
                      <a:pt x="34" y="179"/>
                      <a:pt x="47" y="192"/>
                    </a:cubicBezTo>
                    <a:cubicBezTo>
                      <a:pt x="60" y="206"/>
                      <a:pt x="73" y="219"/>
                      <a:pt x="86" y="225"/>
                    </a:cubicBezTo>
                    <a:cubicBezTo>
                      <a:pt x="88" y="226"/>
                      <a:pt x="89" y="227"/>
                      <a:pt x="91" y="227"/>
                    </a:cubicBezTo>
                    <a:lnTo>
                      <a:pt x="91" y="227"/>
                    </a:lnTo>
                    <a:cubicBezTo>
                      <a:pt x="98" y="235"/>
                      <a:pt x="108" y="241"/>
                      <a:pt x="120" y="245"/>
                    </a:cubicBezTo>
                    <a:cubicBezTo>
                      <a:pt x="141" y="258"/>
                      <a:pt x="168" y="265"/>
                      <a:pt x="195" y="265"/>
                    </a:cubicBezTo>
                    <a:cubicBezTo>
                      <a:pt x="209" y="265"/>
                      <a:pt x="224" y="263"/>
                      <a:pt x="238" y="258"/>
                    </a:cubicBezTo>
                    <a:cubicBezTo>
                      <a:pt x="271" y="245"/>
                      <a:pt x="304" y="225"/>
                      <a:pt x="324" y="192"/>
                    </a:cubicBezTo>
                    <a:cubicBezTo>
                      <a:pt x="331" y="172"/>
                      <a:pt x="337" y="153"/>
                      <a:pt x="337" y="133"/>
                    </a:cubicBezTo>
                    <a:cubicBezTo>
                      <a:pt x="331" y="106"/>
                      <a:pt x="324" y="87"/>
                      <a:pt x="304" y="67"/>
                    </a:cubicBezTo>
                    <a:cubicBezTo>
                      <a:pt x="285" y="40"/>
                      <a:pt x="258" y="27"/>
                      <a:pt x="225" y="14"/>
                    </a:cubicBezTo>
                    <a:cubicBezTo>
                      <a:pt x="199" y="7"/>
                      <a:pt x="166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6" name="Google Shape;2866;p38"/>
              <p:cNvSpPr/>
              <p:nvPr/>
            </p:nvSpPr>
            <p:spPr>
              <a:xfrm>
                <a:off x="3780590" y="2288405"/>
                <a:ext cx="11030" cy="11687"/>
              </a:xfrm>
              <a:custGeom>
                <a:rect b="b" l="l" r="r" t="t"/>
                <a:pathLst>
                  <a:path extrusionOk="0" h="338" w="319">
                    <a:moveTo>
                      <a:pt x="187" y="122"/>
                    </a:moveTo>
                    <a:cubicBezTo>
                      <a:pt x="187" y="123"/>
                      <a:pt x="188" y="125"/>
                      <a:pt x="192" y="125"/>
                    </a:cubicBezTo>
                    <a:lnTo>
                      <a:pt x="187" y="122"/>
                    </a:lnTo>
                    <a:close/>
                    <a:moveTo>
                      <a:pt x="137" y="87"/>
                    </a:moveTo>
                    <a:cubicBezTo>
                      <a:pt x="142" y="94"/>
                      <a:pt x="151" y="101"/>
                      <a:pt x="159" y="105"/>
                    </a:cubicBezTo>
                    <a:lnTo>
                      <a:pt x="165" y="105"/>
                    </a:lnTo>
                    <a:lnTo>
                      <a:pt x="178" y="118"/>
                    </a:lnTo>
                    <a:lnTo>
                      <a:pt x="187" y="122"/>
                    </a:lnTo>
                    <a:lnTo>
                      <a:pt x="187" y="122"/>
                    </a:lnTo>
                    <a:cubicBezTo>
                      <a:pt x="187" y="122"/>
                      <a:pt x="187" y="122"/>
                      <a:pt x="187" y="122"/>
                    </a:cubicBezTo>
                    <a:lnTo>
                      <a:pt x="187" y="122"/>
                    </a:lnTo>
                    <a:cubicBezTo>
                      <a:pt x="188" y="122"/>
                      <a:pt x="189" y="123"/>
                      <a:pt x="192" y="125"/>
                    </a:cubicBezTo>
                    <a:lnTo>
                      <a:pt x="198" y="132"/>
                    </a:lnTo>
                    <a:lnTo>
                      <a:pt x="205" y="138"/>
                    </a:lnTo>
                    <a:lnTo>
                      <a:pt x="205" y="145"/>
                    </a:lnTo>
                    <a:lnTo>
                      <a:pt x="205" y="151"/>
                    </a:lnTo>
                    <a:lnTo>
                      <a:pt x="205" y="165"/>
                    </a:lnTo>
                    <a:lnTo>
                      <a:pt x="198" y="171"/>
                    </a:lnTo>
                    <a:lnTo>
                      <a:pt x="198" y="175"/>
                    </a:lnTo>
                    <a:lnTo>
                      <a:pt x="198" y="175"/>
                    </a:lnTo>
                    <a:cubicBezTo>
                      <a:pt x="199" y="174"/>
                      <a:pt x="200" y="173"/>
                      <a:pt x="200" y="173"/>
                    </a:cubicBezTo>
                    <a:lnTo>
                      <a:pt x="200" y="173"/>
                    </a:lnTo>
                    <a:cubicBezTo>
                      <a:pt x="200" y="173"/>
                      <a:pt x="200" y="174"/>
                      <a:pt x="198" y="178"/>
                    </a:cubicBezTo>
                    <a:lnTo>
                      <a:pt x="198" y="175"/>
                    </a:lnTo>
                    <a:lnTo>
                      <a:pt x="198" y="175"/>
                    </a:lnTo>
                    <a:cubicBezTo>
                      <a:pt x="197" y="177"/>
                      <a:pt x="196" y="179"/>
                      <a:pt x="197" y="179"/>
                    </a:cubicBezTo>
                    <a:cubicBezTo>
                      <a:pt x="197" y="179"/>
                      <a:pt x="197" y="179"/>
                      <a:pt x="198" y="178"/>
                    </a:cubicBezTo>
                    <a:lnTo>
                      <a:pt x="198" y="178"/>
                    </a:lnTo>
                    <a:lnTo>
                      <a:pt x="192" y="191"/>
                    </a:lnTo>
                    <a:lnTo>
                      <a:pt x="185" y="198"/>
                    </a:lnTo>
                    <a:lnTo>
                      <a:pt x="185" y="204"/>
                    </a:lnTo>
                    <a:lnTo>
                      <a:pt x="172" y="211"/>
                    </a:lnTo>
                    <a:lnTo>
                      <a:pt x="165" y="217"/>
                    </a:lnTo>
                    <a:lnTo>
                      <a:pt x="145" y="224"/>
                    </a:lnTo>
                    <a:lnTo>
                      <a:pt x="139" y="231"/>
                    </a:lnTo>
                    <a:lnTo>
                      <a:pt x="126" y="231"/>
                    </a:lnTo>
                    <a:lnTo>
                      <a:pt x="122" y="226"/>
                    </a:lnTo>
                    <a:lnTo>
                      <a:pt x="122" y="226"/>
                    </a:lnTo>
                    <a:cubicBezTo>
                      <a:pt x="122" y="227"/>
                      <a:pt x="123" y="227"/>
                      <a:pt x="123" y="227"/>
                    </a:cubicBezTo>
                    <a:cubicBezTo>
                      <a:pt x="124" y="227"/>
                      <a:pt x="123" y="226"/>
                      <a:pt x="119" y="224"/>
                    </a:cubicBezTo>
                    <a:lnTo>
                      <a:pt x="119" y="224"/>
                    </a:lnTo>
                    <a:lnTo>
                      <a:pt x="119" y="224"/>
                    </a:lnTo>
                    <a:lnTo>
                      <a:pt x="112" y="224"/>
                    </a:lnTo>
                    <a:lnTo>
                      <a:pt x="112" y="217"/>
                    </a:lnTo>
                    <a:lnTo>
                      <a:pt x="106" y="211"/>
                    </a:lnTo>
                    <a:lnTo>
                      <a:pt x="106" y="204"/>
                    </a:lnTo>
                    <a:lnTo>
                      <a:pt x="106" y="184"/>
                    </a:lnTo>
                    <a:cubicBezTo>
                      <a:pt x="106" y="171"/>
                      <a:pt x="112" y="158"/>
                      <a:pt x="112" y="145"/>
                    </a:cubicBezTo>
                    <a:lnTo>
                      <a:pt x="112" y="138"/>
                    </a:lnTo>
                    <a:lnTo>
                      <a:pt x="119" y="118"/>
                    </a:lnTo>
                    <a:lnTo>
                      <a:pt x="119" y="112"/>
                    </a:lnTo>
                    <a:lnTo>
                      <a:pt x="126" y="99"/>
                    </a:lnTo>
                    <a:lnTo>
                      <a:pt x="132" y="92"/>
                    </a:lnTo>
                    <a:lnTo>
                      <a:pt x="137" y="87"/>
                    </a:lnTo>
                    <a:close/>
                    <a:moveTo>
                      <a:pt x="152" y="1"/>
                    </a:moveTo>
                    <a:cubicBezTo>
                      <a:pt x="139" y="1"/>
                      <a:pt x="126" y="2"/>
                      <a:pt x="112" y="6"/>
                    </a:cubicBezTo>
                    <a:cubicBezTo>
                      <a:pt x="79" y="13"/>
                      <a:pt x="46" y="39"/>
                      <a:pt x="27" y="72"/>
                    </a:cubicBezTo>
                    <a:cubicBezTo>
                      <a:pt x="7" y="105"/>
                      <a:pt x="7" y="145"/>
                      <a:pt x="0" y="178"/>
                    </a:cubicBezTo>
                    <a:cubicBezTo>
                      <a:pt x="0" y="224"/>
                      <a:pt x="7" y="264"/>
                      <a:pt x="40" y="297"/>
                    </a:cubicBezTo>
                    <a:cubicBezTo>
                      <a:pt x="62" y="324"/>
                      <a:pt x="93" y="338"/>
                      <a:pt x="126" y="338"/>
                    </a:cubicBezTo>
                    <a:cubicBezTo>
                      <a:pt x="132" y="338"/>
                      <a:pt x="139" y="337"/>
                      <a:pt x="145" y="336"/>
                    </a:cubicBezTo>
                    <a:cubicBezTo>
                      <a:pt x="225" y="336"/>
                      <a:pt x="297" y="270"/>
                      <a:pt x="311" y="191"/>
                    </a:cubicBezTo>
                    <a:cubicBezTo>
                      <a:pt x="319" y="162"/>
                      <a:pt x="317" y="134"/>
                      <a:pt x="306" y="107"/>
                    </a:cubicBezTo>
                    <a:lnTo>
                      <a:pt x="306" y="107"/>
                    </a:lnTo>
                    <a:cubicBezTo>
                      <a:pt x="310" y="95"/>
                      <a:pt x="310" y="84"/>
                      <a:pt x="304" y="72"/>
                    </a:cubicBezTo>
                    <a:cubicBezTo>
                      <a:pt x="266" y="34"/>
                      <a:pt x="211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7" name="Google Shape;2867;p38"/>
              <p:cNvSpPr/>
              <p:nvPr/>
            </p:nvSpPr>
            <p:spPr>
              <a:xfrm>
                <a:off x="3784704" y="2299781"/>
                <a:ext cx="10512" cy="10304"/>
              </a:xfrm>
              <a:custGeom>
                <a:rect b="b" l="l" r="r" t="t"/>
                <a:pathLst>
                  <a:path extrusionOk="0" h="298" w="304">
                    <a:moveTo>
                      <a:pt x="96" y="126"/>
                    </a:moveTo>
                    <a:cubicBezTo>
                      <a:pt x="94" y="127"/>
                      <a:pt x="92" y="128"/>
                      <a:pt x="91" y="128"/>
                    </a:cubicBezTo>
                    <a:cubicBezTo>
                      <a:pt x="91" y="128"/>
                      <a:pt x="91" y="127"/>
                      <a:pt x="92" y="126"/>
                    </a:cubicBezTo>
                    <a:close/>
                    <a:moveTo>
                      <a:pt x="99" y="126"/>
                    </a:moveTo>
                    <a:cubicBezTo>
                      <a:pt x="97" y="128"/>
                      <a:pt x="95" y="129"/>
                      <a:pt x="95" y="129"/>
                    </a:cubicBezTo>
                    <a:cubicBezTo>
                      <a:pt x="93" y="129"/>
                      <a:pt x="95" y="126"/>
                      <a:pt x="99" y="126"/>
                    </a:cubicBezTo>
                    <a:close/>
                    <a:moveTo>
                      <a:pt x="172" y="179"/>
                    </a:moveTo>
                    <a:lnTo>
                      <a:pt x="166" y="185"/>
                    </a:lnTo>
                    <a:lnTo>
                      <a:pt x="172" y="179"/>
                    </a:lnTo>
                    <a:close/>
                    <a:moveTo>
                      <a:pt x="172" y="188"/>
                    </a:moveTo>
                    <a:lnTo>
                      <a:pt x="159" y="192"/>
                    </a:lnTo>
                    <a:cubicBezTo>
                      <a:pt x="163" y="190"/>
                      <a:pt x="168" y="188"/>
                      <a:pt x="172" y="188"/>
                    </a:cubicBezTo>
                    <a:close/>
                    <a:moveTo>
                      <a:pt x="159" y="117"/>
                    </a:moveTo>
                    <a:cubicBezTo>
                      <a:pt x="162" y="117"/>
                      <a:pt x="165" y="117"/>
                      <a:pt x="169" y="117"/>
                    </a:cubicBezTo>
                    <a:lnTo>
                      <a:pt x="169" y="117"/>
                    </a:lnTo>
                    <a:cubicBezTo>
                      <a:pt x="172" y="118"/>
                      <a:pt x="175" y="119"/>
                      <a:pt x="177" y="119"/>
                    </a:cubicBezTo>
                    <a:lnTo>
                      <a:pt x="177" y="119"/>
                    </a:lnTo>
                    <a:cubicBezTo>
                      <a:pt x="178" y="119"/>
                      <a:pt x="178" y="119"/>
                      <a:pt x="178" y="119"/>
                    </a:cubicBezTo>
                    <a:lnTo>
                      <a:pt x="177" y="119"/>
                    </a:lnTo>
                    <a:lnTo>
                      <a:pt x="177" y="119"/>
                    </a:lnTo>
                    <a:cubicBezTo>
                      <a:pt x="178" y="119"/>
                      <a:pt x="178" y="119"/>
                      <a:pt x="178" y="119"/>
                    </a:cubicBezTo>
                    <a:lnTo>
                      <a:pt x="178" y="119"/>
                    </a:lnTo>
                    <a:lnTo>
                      <a:pt x="178" y="119"/>
                    </a:lnTo>
                    <a:cubicBezTo>
                      <a:pt x="184" y="125"/>
                      <a:pt x="185" y="131"/>
                      <a:pt x="185" y="137"/>
                    </a:cubicBezTo>
                    <a:lnTo>
                      <a:pt x="185" y="137"/>
                    </a:lnTo>
                    <a:cubicBezTo>
                      <a:pt x="185" y="146"/>
                      <a:pt x="184" y="153"/>
                      <a:pt x="180" y="162"/>
                    </a:cubicBezTo>
                    <a:lnTo>
                      <a:pt x="180" y="162"/>
                    </a:lnTo>
                    <a:cubicBezTo>
                      <a:pt x="176" y="170"/>
                      <a:pt x="171" y="177"/>
                      <a:pt x="165" y="185"/>
                    </a:cubicBezTo>
                    <a:lnTo>
                      <a:pt x="165" y="185"/>
                    </a:lnTo>
                    <a:cubicBezTo>
                      <a:pt x="153" y="188"/>
                      <a:pt x="142" y="195"/>
                      <a:pt x="135" y="203"/>
                    </a:cubicBezTo>
                    <a:lnTo>
                      <a:pt x="135" y="203"/>
                    </a:lnTo>
                    <a:lnTo>
                      <a:pt x="126" y="199"/>
                    </a:lnTo>
                    <a:lnTo>
                      <a:pt x="119" y="199"/>
                    </a:lnTo>
                    <a:lnTo>
                      <a:pt x="119" y="192"/>
                    </a:lnTo>
                    <a:lnTo>
                      <a:pt x="112" y="179"/>
                    </a:lnTo>
                    <a:cubicBezTo>
                      <a:pt x="112" y="166"/>
                      <a:pt x="106" y="159"/>
                      <a:pt x="106" y="153"/>
                    </a:cubicBezTo>
                    <a:lnTo>
                      <a:pt x="106" y="139"/>
                    </a:lnTo>
                    <a:cubicBezTo>
                      <a:pt x="106" y="134"/>
                      <a:pt x="106" y="130"/>
                      <a:pt x="106" y="126"/>
                    </a:cubicBezTo>
                    <a:lnTo>
                      <a:pt x="126" y="119"/>
                    </a:lnTo>
                    <a:cubicBezTo>
                      <a:pt x="134" y="119"/>
                      <a:pt x="146" y="117"/>
                      <a:pt x="159" y="117"/>
                    </a:cubicBezTo>
                    <a:close/>
                    <a:moveTo>
                      <a:pt x="159" y="1"/>
                    </a:moveTo>
                    <a:cubicBezTo>
                      <a:pt x="145" y="1"/>
                      <a:pt x="126" y="7"/>
                      <a:pt x="112" y="7"/>
                    </a:cubicBezTo>
                    <a:cubicBezTo>
                      <a:pt x="99" y="7"/>
                      <a:pt x="86" y="14"/>
                      <a:pt x="73" y="14"/>
                    </a:cubicBezTo>
                    <a:cubicBezTo>
                      <a:pt x="40" y="27"/>
                      <a:pt x="7" y="53"/>
                      <a:pt x="0" y="100"/>
                    </a:cubicBezTo>
                    <a:cubicBezTo>
                      <a:pt x="0" y="119"/>
                      <a:pt x="0" y="139"/>
                      <a:pt x="7" y="159"/>
                    </a:cubicBezTo>
                    <a:cubicBezTo>
                      <a:pt x="7" y="166"/>
                      <a:pt x="7" y="179"/>
                      <a:pt x="13" y="192"/>
                    </a:cubicBezTo>
                    <a:cubicBezTo>
                      <a:pt x="20" y="212"/>
                      <a:pt x="33" y="232"/>
                      <a:pt x="46" y="245"/>
                    </a:cubicBezTo>
                    <a:cubicBezTo>
                      <a:pt x="59" y="258"/>
                      <a:pt x="73" y="271"/>
                      <a:pt x="92" y="271"/>
                    </a:cubicBezTo>
                    <a:cubicBezTo>
                      <a:pt x="104" y="276"/>
                      <a:pt x="115" y="278"/>
                      <a:pt x="125" y="278"/>
                    </a:cubicBezTo>
                    <a:cubicBezTo>
                      <a:pt x="129" y="278"/>
                      <a:pt x="132" y="278"/>
                      <a:pt x="136" y="277"/>
                    </a:cubicBezTo>
                    <a:lnTo>
                      <a:pt x="136" y="277"/>
                    </a:lnTo>
                    <a:cubicBezTo>
                      <a:pt x="142" y="284"/>
                      <a:pt x="150" y="289"/>
                      <a:pt x="159" y="291"/>
                    </a:cubicBezTo>
                    <a:cubicBezTo>
                      <a:pt x="170" y="296"/>
                      <a:pt x="181" y="298"/>
                      <a:pt x="191" y="298"/>
                    </a:cubicBezTo>
                    <a:cubicBezTo>
                      <a:pt x="212" y="298"/>
                      <a:pt x="231" y="289"/>
                      <a:pt x="244" y="271"/>
                    </a:cubicBezTo>
                    <a:cubicBezTo>
                      <a:pt x="251" y="258"/>
                      <a:pt x="264" y="245"/>
                      <a:pt x="271" y="232"/>
                    </a:cubicBezTo>
                    <a:cubicBezTo>
                      <a:pt x="291" y="199"/>
                      <a:pt x="304" y="166"/>
                      <a:pt x="297" y="133"/>
                    </a:cubicBezTo>
                    <a:cubicBezTo>
                      <a:pt x="297" y="100"/>
                      <a:pt x="284" y="60"/>
                      <a:pt x="258" y="40"/>
                    </a:cubicBezTo>
                    <a:cubicBezTo>
                      <a:pt x="231" y="14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8" name="Google Shape;2868;p38"/>
              <p:cNvSpPr/>
              <p:nvPr/>
            </p:nvSpPr>
            <p:spPr>
              <a:xfrm>
                <a:off x="3792692" y="2297084"/>
                <a:ext cx="9613" cy="10512"/>
              </a:xfrm>
              <a:custGeom>
                <a:rect b="b" l="l" r="r" t="t"/>
                <a:pathLst>
                  <a:path extrusionOk="0" h="304" w="278">
                    <a:moveTo>
                      <a:pt x="136" y="137"/>
                    </a:moveTo>
                    <a:lnTo>
                      <a:pt x="137" y="138"/>
                    </a:lnTo>
                    <a:lnTo>
                      <a:pt x="136" y="140"/>
                    </a:lnTo>
                    <a:lnTo>
                      <a:pt x="134" y="141"/>
                    </a:lnTo>
                    <a:lnTo>
                      <a:pt x="134" y="141"/>
                    </a:lnTo>
                    <a:lnTo>
                      <a:pt x="136" y="137"/>
                    </a:lnTo>
                    <a:close/>
                    <a:moveTo>
                      <a:pt x="126" y="127"/>
                    </a:moveTo>
                    <a:lnTo>
                      <a:pt x="129" y="128"/>
                    </a:lnTo>
                    <a:lnTo>
                      <a:pt x="129" y="128"/>
                    </a:lnTo>
                    <a:lnTo>
                      <a:pt x="136" y="135"/>
                    </a:lnTo>
                    <a:lnTo>
                      <a:pt x="136" y="135"/>
                    </a:lnTo>
                    <a:lnTo>
                      <a:pt x="133" y="142"/>
                    </a:lnTo>
                    <a:lnTo>
                      <a:pt x="133" y="142"/>
                    </a:lnTo>
                    <a:lnTo>
                      <a:pt x="119" y="151"/>
                    </a:lnTo>
                    <a:lnTo>
                      <a:pt x="112" y="158"/>
                    </a:lnTo>
                    <a:lnTo>
                      <a:pt x="112" y="158"/>
                    </a:lnTo>
                    <a:lnTo>
                      <a:pt x="112" y="145"/>
                    </a:lnTo>
                    <a:lnTo>
                      <a:pt x="119" y="131"/>
                    </a:lnTo>
                    <a:lnTo>
                      <a:pt x="119" y="129"/>
                    </a:lnTo>
                    <a:lnTo>
                      <a:pt x="119" y="129"/>
                    </a:lnTo>
                    <a:lnTo>
                      <a:pt x="126" y="127"/>
                    </a:lnTo>
                    <a:close/>
                    <a:moveTo>
                      <a:pt x="129" y="0"/>
                    </a:moveTo>
                    <a:cubicBezTo>
                      <a:pt x="107" y="0"/>
                      <a:pt x="85" y="6"/>
                      <a:pt x="66" y="19"/>
                    </a:cubicBezTo>
                    <a:cubicBezTo>
                      <a:pt x="40" y="39"/>
                      <a:pt x="20" y="59"/>
                      <a:pt x="13" y="85"/>
                    </a:cubicBezTo>
                    <a:cubicBezTo>
                      <a:pt x="0" y="118"/>
                      <a:pt x="7" y="145"/>
                      <a:pt x="13" y="178"/>
                    </a:cubicBezTo>
                    <a:cubicBezTo>
                      <a:pt x="20" y="224"/>
                      <a:pt x="46" y="277"/>
                      <a:pt x="93" y="297"/>
                    </a:cubicBezTo>
                    <a:cubicBezTo>
                      <a:pt x="98" y="302"/>
                      <a:pt x="104" y="304"/>
                      <a:pt x="110" y="304"/>
                    </a:cubicBezTo>
                    <a:cubicBezTo>
                      <a:pt x="120" y="304"/>
                      <a:pt x="131" y="298"/>
                      <a:pt x="139" y="290"/>
                    </a:cubicBezTo>
                    <a:cubicBezTo>
                      <a:pt x="142" y="286"/>
                      <a:pt x="145" y="282"/>
                      <a:pt x="146" y="277"/>
                    </a:cubicBezTo>
                    <a:lnTo>
                      <a:pt x="146" y="277"/>
                    </a:lnTo>
                    <a:cubicBezTo>
                      <a:pt x="168" y="277"/>
                      <a:pt x="189" y="272"/>
                      <a:pt x="205" y="264"/>
                    </a:cubicBezTo>
                    <a:cubicBezTo>
                      <a:pt x="231" y="244"/>
                      <a:pt x="251" y="217"/>
                      <a:pt x="264" y="184"/>
                    </a:cubicBezTo>
                    <a:cubicBezTo>
                      <a:pt x="277" y="131"/>
                      <a:pt x="264" y="72"/>
                      <a:pt x="225" y="32"/>
                    </a:cubicBezTo>
                    <a:cubicBezTo>
                      <a:pt x="197" y="13"/>
                      <a:pt x="162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9" name="Google Shape;2869;p38"/>
              <p:cNvSpPr/>
              <p:nvPr/>
            </p:nvSpPr>
            <p:spPr>
              <a:xfrm>
                <a:off x="3783563" y="2312989"/>
                <a:ext cx="9820" cy="10304"/>
              </a:xfrm>
              <a:custGeom>
                <a:rect b="b" l="l" r="r" t="t"/>
                <a:pathLst>
                  <a:path extrusionOk="0" h="298" w="284">
                    <a:moveTo>
                      <a:pt x="158" y="161"/>
                    </a:moveTo>
                    <a:cubicBezTo>
                      <a:pt x="156" y="164"/>
                      <a:pt x="155" y="167"/>
                      <a:pt x="152" y="167"/>
                    </a:cubicBezTo>
                    <a:lnTo>
                      <a:pt x="158" y="161"/>
                    </a:lnTo>
                    <a:close/>
                    <a:moveTo>
                      <a:pt x="142" y="115"/>
                    </a:moveTo>
                    <a:lnTo>
                      <a:pt x="152" y="118"/>
                    </a:lnTo>
                    <a:lnTo>
                      <a:pt x="152" y="118"/>
                    </a:lnTo>
                    <a:lnTo>
                      <a:pt x="157" y="122"/>
                    </a:lnTo>
                    <a:lnTo>
                      <a:pt x="161" y="127"/>
                    </a:lnTo>
                    <a:lnTo>
                      <a:pt x="164" y="138"/>
                    </a:lnTo>
                    <a:lnTo>
                      <a:pt x="164" y="138"/>
                    </a:lnTo>
                    <a:cubicBezTo>
                      <a:pt x="163" y="145"/>
                      <a:pt x="159" y="154"/>
                      <a:pt x="159" y="159"/>
                    </a:cubicBezTo>
                    <a:lnTo>
                      <a:pt x="159" y="159"/>
                    </a:lnTo>
                    <a:cubicBezTo>
                      <a:pt x="158" y="160"/>
                      <a:pt x="158" y="160"/>
                      <a:pt x="158" y="160"/>
                    </a:cubicBezTo>
                    <a:lnTo>
                      <a:pt x="158" y="160"/>
                    </a:lnTo>
                    <a:lnTo>
                      <a:pt x="145" y="169"/>
                    </a:lnTo>
                    <a:lnTo>
                      <a:pt x="145" y="169"/>
                    </a:lnTo>
                    <a:cubicBezTo>
                      <a:pt x="144" y="152"/>
                      <a:pt x="133" y="136"/>
                      <a:pt x="117" y="129"/>
                    </a:cubicBezTo>
                    <a:lnTo>
                      <a:pt x="117" y="129"/>
                    </a:lnTo>
                    <a:lnTo>
                      <a:pt x="119" y="127"/>
                    </a:lnTo>
                    <a:lnTo>
                      <a:pt x="132" y="118"/>
                    </a:lnTo>
                    <a:lnTo>
                      <a:pt x="132" y="118"/>
                    </a:lnTo>
                    <a:lnTo>
                      <a:pt x="142" y="115"/>
                    </a:lnTo>
                    <a:close/>
                    <a:moveTo>
                      <a:pt x="152" y="167"/>
                    </a:moveTo>
                    <a:lnTo>
                      <a:pt x="145" y="171"/>
                    </a:lnTo>
                    <a:lnTo>
                      <a:pt x="145" y="171"/>
                    </a:lnTo>
                    <a:cubicBezTo>
                      <a:pt x="145" y="171"/>
                      <a:pt x="145" y="170"/>
                      <a:pt x="145" y="170"/>
                    </a:cubicBezTo>
                    <a:lnTo>
                      <a:pt x="145" y="170"/>
                    </a:lnTo>
                    <a:lnTo>
                      <a:pt x="152" y="167"/>
                    </a:lnTo>
                    <a:close/>
                    <a:moveTo>
                      <a:pt x="145" y="180"/>
                    </a:moveTo>
                    <a:lnTo>
                      <a:pt x="145" y="180"/>
                    </a:lnTo>
                    <a:lnTo>
                      <a:pt x="145" y="180"/>
                    </a:lnTo>
                    <a:close/>
                    <a:moveTo>
                      <a:pt x="136" y="0"/>
                    </a:moveTo>
                    <a:cubicBezTo>
                      <a:pt x="104" y="0"/>
                      <a:pt x="76" y="17"/>
                      <a:pt x="53" y="35"/>
                    </a:cubicBezTo>
                    <a:cubicBezTo>
                      <a:pt x="33" y="54"/>
                      <a:pt x="20" y="81"/>
                      <a:pt x="13" y="101"/>
                    </a:cubicBezTo>
                    <a:cubicBezTo>
                      <a:pt x="0" y="127"/>
                      <a:pt x="7" y="160"/>
                      <a:pt x="13" y="186"/>
                    </a:cubicBezTo>
                    <a:cubicBezTo>
                      <a:pt x="19" y="204"/>
                      <a:pt x="25" y="222"/>
                      <a:pt x="41" y="235"/>
                    </a:cubicBezTo>
                    <a:lnTo>
                      <a:pt x="41" y="235"/>
                    </a:lnTo>
                    <a:cubicBezTo>
                      <a:pt x="44" y="242"/>
                      <a:pt x="48" y="248"/>
                      <a:pt x="53" y="253"/>
                    </a:cubicBezTo>
                    <a:cubicBezTo>
                      <a:pt x="66" y="272"/>
                      <a:pt x="79" y="286"/>
                      <a:pt x="106" y="292"/>
                    </a:cubicBezTo>
                    <a:cubicBezTo>
                      <a:pt x="116" y="295"/>
                      <a:pt x="125" y="297"/>
                      <a:pt x="135" y="297"/>
                    </a:cubicBezTo>
                    <a:cubicBezTo>
                      <a:pt x="145" y="297"/>
                      <a:pt x="155" y="295"/>
                      <a:pt x="165" y="292"/>
                    </a:cubicBezTo>
                    <a:cubicBezTo>
                      <a:pt x="205" y="286"/>
                      <a:pt x="231" y="259"/>
                      <a:pt x="258" y="233"/>
                    </a:cubicBezTo>
                    <a:cubicBezTo>
                      <a:pt x="271" y="206"/>
                      <a:pt x="284" y="167"/>
                      <a:pt x="284" y="140"/>
                    </a:cubicBezTo>
                    <a:cubicBezTo>
                      <a:pt x="277" y="68"/>
                      <a:pt x="225" y="2"/>
                      <a:pt x="152" y="2"/>
                    </a:cubicBezTo>
                    <a:cubicBezTo>
                      <a:pt x="147" y="1"/>
                      <a:pt x="141" y="0"/>
                      <a:pt x="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0" name="Google Shape;2870;p38"/>
              <p:cNvSpPr/>
              <p:nvPr/>
            </p:nvSpPr>
            <p:spPr>
              <a:xfrm>
                <a:off x="3791758" y="2313577"/>
                <a:ext cx="8264" cy="7469"/>
              </a:xfrm>
              <a:custGeom>
                <a:rect b="b" l="l" r="r" t="t"/>
                <a:pathLst>
                  <a:path extrusionOk="0" h="216" w="239">
                    <a:moveTo>
                      <a:pt x="133" y="84"/>
                    </a:move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close/>
                    <a:moveTo>
                      <a:pt x="133" y="84"/>
                    </a:move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close/>
                    <a:moveTo>
                      <a:pt x="80" y="110"/>
                    </a:moveTo>
                    <a:cubicBezTo>
                      <a:pt x="79" y="111"/>
                      <a:pt x="79" y="111"/>
                      <a:pt x="78" y="112"/>
                    </a:cubicBezTo>
                    <a:lnTo>
                      <a:pt x="78" y="112"/>
                    </a:lnTo>
                    <a:cubicBezTo>
                      <a:pt x="75" y="113"/>
                      <a:pt x="72" y="114"/>
                      <a:pt x="68" y="116"/>
                    </a:cubicBezTo>
                    <a:lnTo>
                      <a:pt x="68" y="116"/>
                    </a:lnTo>
                    <a:cubicBezTo>
                      <a:pt x="68" y="116"/>
                      <a:pt x="68" y="116"/>
                      <a:pt x="68" y="116"/>
                    </a:cubicBezTo>
                    <a:lnTo>
                      <a:pt x="68" y="116"/>
                    </a:lnTo>
                    <a:lnTo>
                      <a:pt x="80" y="110"/>
                    </a:lnTo>
                    <a:close/>
                    <a:moveTo>
                      <a:pt x="141" y="124"/>
                    </a:moveTo>
                    <a:cubicBezTo>
                      <a:pt x="142" y="124"/>
                      <a:pt x="144" y="125"/>
                      <a:pt x="146" y="130"/>
                    </a:cubicBezTo>
                    <a:lnTo>
                      <a:pt x="141" y="124"/>
                    </a:lnTo>
                    <a:lnTo>
                      <a:pt x="141" y="124"/>
                    </a:lnTo>
                    <a:cubicBezTo>
                      <a:pt x="141" y="124"/>
                      <a:pt x="141" y="124"/>
                      <a:pt x="141" y="124"/>
                    </a:cubicBezTo>
                    <a:close/>
                    <a:moveTo>
                      <a:pt x="152" y="0"/>
                    </a:moveTo>
                    <a:cubicBezTo>
                      <a:pt x="141" y="0"/>
                      <a:pt x="131" y="2"/>
                      <a:pt x="120" y="4"/>
                    </a:cubicBezTo>
                    <a:cubicBezTo>
                      <a:pt x="100" y="11"/>
                      <a:pt x="80" y="24"/>
                      <a:pt x="67" y="44"/>
                    </a:cubicBezTo>
                    <a:cubicBezTo>
                      <a:pt x="54" y="57"/>
                      <a:pt x="47" y="77"/>
                      <a:pt x="47" y="97"/>
                    </a:cubicBezTo>
                    <a:cubicBezTo>
                      <a:pt x="47" y="105"/>
                      <a:pt x="48" y="112"/>
                      <a:pt x="49" y="120"/>
                    </a:cubicBezTo>
                    <a:lnTo>
                      <a:pt x="49" y="120"/>
                    </a:lnTo>
                    <a:cubicBezTo>
                      <a:pt x="44" y="124"/>
                      <a:pt x="39" y="125"/>
                      <a:pt x="34" y="130"/>
                    </a:cubicBezTo>
                    <a:cubicBezTo>
                      <a:pt x="34" y="130"/>
                      <a:pt x="28" y="133"/>
                      <a:pt x="26" y="133"/>
                    </a:cubicBezTo>
                    <a:cubicBezTo>
                      <a:pt x="25" y="133"/>
                      <a:pt x="25" y="132"/>
                      <a:pt x="27" y="130"/>
                    </a:cubicBezTo>
                    <a:lnTo>
                      <a:pt x="27" y="130"/>
                    </a:lnTo>
                    <a:cubicBezTo>
                      <a:pt x="14" y="136"/>
                      <a:pt x="7" y="143"/>
                      <a:pt x="1" y="163"/>
                    </a:cubicBezTo>
                    <a:cubicBezTo>
                      <a:pt x="1" y="176"/>
                      <a:pt x="7" y="189"/>
                      <a:pt x="21" y="196"/>
                    </a:cubicBezTo>
                    <a:cubicBezTo>
                      <a:pt x="27" y="203"/>
                      <a:pt x="40" y="209"/>
                      <a:pt x="54" y="216"/>
                    </a:cubicBezTo>
                    <a:lnTo>
                      <a:pt x="93" y="216"/>
                    </a:lnTo>
                    <a:cubicBezTo>
                      <a:pt x="100" y="216"/>
                      <a:pt x="113" y="216"/>
                      <a:pt x="126" y="209"/>
                    </a:cubicBezTo>
                    <a:cubicBezTo>
                      <a:pt x="139" y="209"/>
                      <a:pt x="153" y="203"/>
                      <a:pt x="166" y="196"/>
                    </a:cubicBezTo>
                    <a:cubicBezTo>
                      <a:pt x="186" y="183"/>
                      <a:pt x="205" y="169"/>
                      <a:pt x="219" y="150"/>
                    </a:cubicBezTo>
                    <a:cubicBezTo>
                      <a:pt x="232" y="130"/>
                      <a:pt x="238" y="103"/>
                      <a:pt x="238" y="84"/>
                    </a:cubicBezTo>
                    <a:cubicBezTo>
                      <a:pt x="238" y="51"/>
                      <a:pt x="219" y="24"/>
                      <a:pt x="192" y="11"/>
                    </a:cubicBezTo>
                    <a:cubicBezTo>
                      <a:pt x="181" y="3"/>
                      <a:pt x="167" y="0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38"/>
              <p:cNvSpPr/>
              <p:nvPr/>
            </p:nvSpPr>
            <p:spPr>
              <a:xfrm>
                <a:off x="3779898" y="2324089"/>
                <a:ext cx="11687" cy="7054"/>
              </a:xfrm>
              <a:custGeom>
                <a:rect b="b" l="l" r="r" t="t"/>
                <a:pathLst>
                  <a:path extrusionOk="0" h="204" w="338">
                    <a:moveTo>
                      <a:pt x="93" y="136"/>
                    </a:moveTo>
                    <a:lnTo>
                      <a:pt x="93" y="137"/>
                    </a:lnTo>
                    <a:lnTo>
                      <a:pt x="93" y="137"/>
                    </a:lnTo>
                    <a:cubicBezTo>
                      <a:pt x="91" y="136"/>
                      <a:pt x="89" y="136"/>
                      <a:pt x="86" y="136"/>
                    </a:cubicBezTo>
                    <a:close/>
                    <a:moveTo>
                      <a:pt x="218" y="143"/>
                    </a:moveTo>
                    <a:lnTo>
                      <a:pt x="218" y="143"/>
                    </a:lnTo>
                    <a:cubicBezTo>
                      <a:pt x="218" y="143"/>
                      <a:pt x="218" y="143"/>
                      <a:pt x="218" y="143"/>
                    </a:cubicBezTo>
                    <a:close/>
                    <a:moveTo>
                      <a:pt x="187" y="0"/>
                    </a:moveTo>
                    <a:cubicBezTo>
                      <a:pt x="172" y="0"/>
                      <a:pt x="156" y="2"/>
                      <a:pt x="139" y="4"/>
                    </a:cubicBezTo>
                    <a:cubicBezTo>
                      <a:pt x="126" y="11"/>
                      <a:pt x="106" y="17"/>
                      <a:pt x="93" y="24"/>
                    </a:cubicBezTo>
                    <a:cubicBezTo>
                      <a:pt x="80" y="31"/>
                      <a:pt x="66" y="37"/>
                      <a:pt x="53" y="44"/>
                    </a:cubicBezTo>
                    <a:cubicBezTo>
                      <a:pt x="40" y="57"/>
                      <a:pt x="20" y="70"/>
                      <a:pt x="14" y="83"/>
                    </a:cubicBezTo>
                    <a:cubicBezTo>
                      <a:pt x="0" y="110"/>
                      <a:pt x="0" y="136"/>
                      <a:pt x="14" y="163"/>
                    </a:cubicBezTo>
                    <a:cubicBezTo>
                      <a:pt x="23" y="187"/>
                      <a:pt x="50" y="204"/>
                      <a:pt x="77" y="204"/>
                    </a:cubicBezTo>
                    <a:cubicBezTo>
                      <a:pt x="87" y="204"/>
                      <a:pt x="97" y="201"/>
                      <a:pt x="106" y="196"/>
                    </a:cubicBezTo>
                    <a:cubicBezTo>
                      <a:pt x="126" y="181"/>
                      <a:pt x="123" y="154"/>
                      <a:pt x="106" y="142"/>
                    </a:cubicBezTo>
                    <a:lnTo>
                      <a:pt x="106" y="142"/>
                    </a:lnTo>
                    <a:lnTo>
                      <a:pt x="113" y="136"/>
                    </a:lnTo>
                    <a:cubicBezTo>
                      <a:pt x="126" y="136"/>
                      <a:pt x="139" y="130"/>
                      <a:pt x="152" y="123"/>
                    </a:cubicBezTo>
                    <a:lnTo>
                      <a:pt x="205" y="123"/>
                    </a:lnTo>
                    <a:lnTo>
                      <a:pt x="205" y="130"/>
                    </a:lnTo>
                    <a:lnTo>
                      <a:pt x="218" y="143"/>
                    </a:lnTo>
                    <a:lnTo>
                      <a:pt x="218" y="143"/>
                    </a:lnTo>
                    <a:cubicBezTo>
                      <a:pt x="218" y="143"/>
                      <a:pt x="214" y="134"/>
                      <a:pt x="216" y="134"/>
                    </a:cubicBezTo>
                    <a:lnTo>
                      <a:pt x="216" y="134"/>
                    </a:lnTo>
                    <a:cubicBezTo>
                      <a:pt x="216" y="134"/>
                      <a:pt x="217" y="135"/>
                      <a:pt x="218" y="136"/>
                    </a:cubicBezTo>
                    <a:cubicBezTo>
                      <a:pt x="218" y="136"/>
                      <a:pt x="220" y="141"/>
                      <a:pt x="221" y="141"/>
                    </a:cubicBezTo>
                    <a:cubicBezTo>
                      <a:pt x="222" y="141"/>
                      <a:pt x="221" y="138"/>
                      <a:pt x="218" y="130"/>
                    </a:cubicBezTo>
                    <a:lnTo>
                      <a:pt x="218" y="130"/>
                    </a:lnTo>
                    <a:lnTo>
                      <a:pt x="225" y="149"/>
                    </a:lnTo>
                    <a:cubicBezTo>
                      <a:pt x="222" y="144"/>
                      <a:pt x="221" y="142"/>
                      <a:pt x="220" y="142"/>
                    </a:cubicBezTo>
                    <a:lnTo>
                      <a:pt x="220" y="142"/>
                    </a:lnTo>
                    <a:cubicBezTo>
                      <a:pt x="219" y="142"/>
                      <a:pt x="221" y="148"/>
                      <a:pt x="225" y="156"/>
                    </a:cubicBezTo>
                    <a:lnTo>
                      <a:pt x="231" y="163"/>
                    </a:lnTo>
                    <a:cubicBezTo>
                      <a:pt x="238" y="176"/>
                      <a:pt x="251" y="182"/>
                      <a:pt x="265" y="182"/>
                    </a:cubicBezTo>
                    <a:cubicBezTo>
                      <a:pt x="268" y="184"/>
                      <a:pt x="272" y="185"/>
                      <a:pt x="276" y="185"/>
                    </a:cubicBezTo>
                    <a:cubicBezTo>
                      <a:pt x="285" y="185"/>
                      <a:pt x="295" y="180"/>
                      <a:pt x="304" y="176"/>
                    </a:cubicBezTo>
                    <a:cubicBezTo>
                      <a:pt x="331" y="163"/>
                      <a:pt x="337" y="123"/>
                      <a:pt x="331" y="97"/>
                    </a:cubicBezTo>
                    <a:cubicBezTo>
                      <a:pt x="324" y="64"/>
                      <a:pt x="298" y="31"/>
                      <a:pt x="265" y="17"/>
                    </a:cubicBezTo>
                    <a:cubicBezTo>
                      <a:pt x="239" y="5"/>
                      <a:pt x="21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2" name="Google Shape;2872;p38"/>
              <p:cNvSpPr/>
              <p:nvPr/>
            </p:nvSpPr>
            <p:spPr>
              <a:xfrm>
                <a:off x="3789926" y="2324677"/>
                <a:ext cx="5982" cy="4668"/>
              </a:xfrm>
              <a:custGeom>
                <a:rect b="b" l="l" r="r" t="t"/>
                <a:pathLst>
                  <a:path extrusionOk="0" h="135" w="173">
                    <a:moveTo>
                      <a:pt x="93" y="33"/>
                    </a:moveTo>
                    <a:lnTo>
                      <a:pt x="87" y="40"/>
                    </a:lnTo>
                    <a:lnTo>
                      <a:pt x="87" y="37"/>
                    </a:lnTo>
                    <a:lnTo>
                      <a:pt x="87" y="37"/>
                    </a:lnTo>
                    <a:lnTo>
                      <a:pt x="93" y="33"/>
                    </a:lnTo>
                    <a:close/>
                    <a:moveTo>
                      <a:pt x="126" y="0"/>
                    </a:moveTo>
                    <a:cubicBezTo>
                      <a:pt x="113" y="7"/>
                      <a:pt x="107" y="7"/>
                      <a:pt x="93" y="7"/>
                    </a:cubicBezTo>
                    <a:cubicBezTo>
                      <a:pt x="80" y="14"/>
                      <a:pt x="74" y="14"/>
                      <a:pt x="60" y="20"/>
                    </a:cubicBezTo>
                    <a:cubicBezTo>
                      <a:pt x="41" y="33"/>
                      <a:pt x="27" y="40"/>
                      <a:pt x="14" y="60"/>
                    </a:cubicBezTo>
                    <a:cubicBezTo>
                      <a:pt x="8" y="66"/>
                      <a:pt x="1" y="73"/>
                      <a:pt x="1" y="86"/>
                    </a:cubicBezTo>
                    <a:cubicBezTo>
                      <a:pt x="1" y="93"/>
                      <a:pt x="8" y="106"/>
                      <a:pt x="14" y="113"/>
                    </a:cubicBezTo>
                    <a:cubicBezTo>
                      <a:pt x="21" y="119"/>
                      <a:pt x="31" y="123"/>
                      <a:pt x="41" y="123"/>
                    </a:cubicBezTo>
                    <a:cubicBezTo>
                      <a:pt x="44" y="123"/>
                      <a:pt x="47" y="122"/>
                      <a:pt x="51" y="121"/>
                    </a:cubicBezTo>
                    <a:lnTo>
                      <a:pt x="51" y="121"/>
                    </a:lnTo>
                    <a:cubicBezTo>
                      <a:pt x="55" y="124"/>
                      <a:pt x="60" y="126"/>
                      <a:pt x="67" y="126"/>
                    </a:cubicBezTo>
                    <a:lnTo>
                      <a:pt x="87" y="132"/>
                    </a:lnTo>
                    <a:lnTo>
                      <a:pt x="93" y="132"/>
                    </a:lnTo>
                    <a:cubicBezTo>
                      <a:pt x="97" y="134"/>
                      <a:pt x="101" y="135"/>
                      <a:pt x="105" y="135"/>
                    </a:cubicBezTo>
                    <a:cubicBezTo>
                      <a:pt x="117" y="135"/>
                      <a:pt x="130" y="129"/>
                      <a:pt x="140" y="119"/>
                    </a:cubicBezTo>
                    <a:lnTo>
                      <a:pt x="153" y="106"/>
                    </a:lnTo>
                    <a:lnTo>
                      <a:pt x="159" y="99"/>
                    </a:lnTo>
                    <a:cubicBezTo>
                      <a:pt x="166" y="80"/>
                      <a:pt x="173" y="66"/>
                      <a:pt x="173" y="47"/>
                    </a:cubicBezTo>
                    <a:cubicBezTo>
                      <a:pt x="173" y="33"/>
                      <a:pt x="166" y="20"/>
                      <a:pt x="159" y="14"/>
                    </a:cubicBezTo>
                    <a:cubicBezTo>
                      <a:pt x="146" y="7"/>
                      <a:pt x="140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3" name="Google Shape;2873;p38"/>
              <p:cNvSpPr/>
              <p:nvPr/>
            </p:nvSpPr>
            <p:spPr>
              <a:xfrm>
                <a:off x="3766897" y="2316378"/>
                <a:ext cx="8022" cy="8783"/>
              </a:xfrm>
              <a:custGeom>
                <a:rect b="b" l="l" r="r" t="t"/>
                <a:pathLst>
                  <a:path extrusionOk="0" h="254" w="232">
                    <a:moveTo>
                      <a:pt x="126" y="136"/>
                    </a:moveTo>
                    <a:lnTo>
                      <a:pt x="132" y="148"/>
                    </a:lnTo>
                    <a:cubicBezTo>
                      <a:pt x="130" y="146"/>
                      <a:pt x="129" y="144"/>
                      <a:pt x="128" y="142"/>
                    </a:cubicBezTo>
                    <a:lnTo>
                      <a:pt x="128" y="142"/>
                    </a:lnTo>
                    <a:lnTo>
                      <a:pt x="126" y="137"/>
                    </a:lnTo>
                    <a:lnTo>
                      <a:pt x="126" y="137"/>
                    </a:lnTo>
                    <a:cubicBezTo>
                      <a:pt x="126" y="137"/>
                      <a:pt x="126" y="136"/>
                      <a:pt x="126" y="136"/>
                    </a:cubicBezTo>
                    <a:close/>
                    <a:moveTo>
                      <a:pt x="107" y="1"/>
                    </a:moveTo>
                    <a:cubicBezTo>
                      <a:pt x="102" y="1"/>
                      <a:pt x="97" y="2"/>
                      <a:pt x="92" y="3"/>
                    </a:cubicBezTo>
                    <a:cubicBezTo>
                      <a:pt x="66" y="9"/>
                      <a:pt x="40" y="29"/>
                      <a:pt x="26" y="49"/>
                    </a:cubicBezTo>
                    <a:cubicBezTo>
                      <a:pt x="7" y="82"/>
                      <a:pt x="0" y="128"/>
                      <a:pt x="13" y="161"/>
                    </a:cubicBezTo>
                    <a:cubicBezTo>
                      <a:pt x="26" y="194"/>
                      <a:pt x="53" y="227"/>
                      <a:pt x="86" y="240"/>
                    </a:cubicBezTo>
                    <a:cubicBezTo>
                      <a:pt x="112" y="247"/>
                      <a:pt x="132" y="254"/>
                      <a:pt x="152" y="254"/>
                    </a:cubicBezTo>
                    <a:cubicBezTo>
                      <a:pt x="172" y="254"/>
                      <a:pt x="198" y="247"/>
                      <a:pt x="211" y="234"/>
                    </a:cubicBezTo>
                    <a:cubicBezTo>
                      <a:pt x="225" y="227"/>
                      <a:pt x="231" y="214"/>
                      <a:pt x="231" y="201"/>
                    </a:cubicBezTo>
                    <a:cubicBezTo>
                      <a:pt x="225" y="194"/>
                      <a:pt x="218" y="181"/>
                      <a:pt x="205" y="174"/>
                    </a:cubicBezTo>
                    <a:cubicBezTo>
                      <a:pt x="203" y="174"/>
                      <a:pt x="202" y="174"/>
                      <a:pt x="200" y="174"/>
                    </a:cubicBezTo>
                    <a:lnTo>
                      <a:pt x="200" y="174"/>
                    </a:lnTo>
                    <a:cubicBezTo>
                      <a:pt x="207" y="161"/>
                      <a:pt x="211" y="150"/>
                      <a:pt x="211" y="135"/>
                    </a:cubicBezTo>
                    <a:cubicBezTo>
                      <a:pt x="211" y="122"/>
                      <a:pt x="211" y="108"/>
                      <a:pt x="205" y="95"/>
                    </a:cubicBezTo>
                    <a:cubicBezTo>
                      <a:pt x="205" y="69"/>
                      <a:pt x="192" y="49"/>
                      <a:pt x="178" y="36"/>
                    </a:cubicBezTo>
                    <a:cubicBezTo>
                      <a:pt x="156" y="14"/>
                      <a:pt x="130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4" name="Google Shape;2874;p38"/>
              <p:cNvSpPr/>
              <p:nvPr/>
            </p:nvSpPr>
            <p:spPr>
              <a:xfrm>
                <a:off x="3769836" y="2309601"/>
                <a:ext cx="7123" cy="6189"/>
              </a:xfrm>
              <a:custGeom>
                <a:rect b="b" l="l" r="r" t="t"/>
                <a:pathLst>
                  <a:path extrusionOk="0" h="179" w="206">
                    <a:moveTo>
                      <a:pt x="113" y="106"/>
                    </a:moveTo>
                    <a:lnTo>
                      <a:pt x="111" y="111"/>
                    </a:lnTo>
                    <a:lnTo>
                      <a:pt x="111" y="111"/>
                    </a:lnTo>
                    <a:lnTo>
                      <a:pt x="110" y="111"/>
                    </a:lnTo>
                    <a:lnTo>
                      <a:pt x="110" y="111"/>
                    </a:lnTo>
                    <a:lnTo>
                      <a:pt x="109" y="111"/>
                    </a:lnTo>
                    <a:lnTo>
                      <a:pt x="109" y="111"/>
                    </a:lnTo>
                    <a:lnTo>
                      <a:pt x="113" y="106"/>
                    </a:lnTo>
                    <a:close/>
                    <a:moveTo>
                      <a:pt x="107" y="1"/>
                    </a:moveTo>
                    <a:cubicBezTo>
                      <a:pt x="93" y="1"/>
                      <a:pt x="80" y="7"/>
                      <a:pt x="67" y="14"/>
                    </a:cubicBezTo>
                    <a:cubicBezTo>
                      <a:pt x="54" y="20"/>
                      <a:pt x="47" y="27"/>
                      <a:pt x="34" y="34"/>
                    </a:cubicBezTo>
                    <a:lnTo>
                      <a:pt x="27" y="47"/>
                    </a:lnTo>
                    <a:cubicBezTo>
                      <a:pt x="21" y="53"/>
                      <a:pt x="14" y="60"/>
                      <a:pt x="7" y="73"/>
                    </a:cubicBezTo>
                    <a:cubicBezTo>
                      <a:pt x="7" y="86"/>
                      <a:pt x="1" y="100"/>
                      <a:pt x="1" y="113"/>
                    </a:cubicBezTo>
                    <a:cubicBezTo>
                      <a:pt x="1" y="119"/>
                      <a:pt x="1" y="133"/>
                      <a:pt x="7" y="146"/>
                    </a:cubicBezTo>
                    <a:cubicBezTo>
                      <a:pt x="7" y="159"/>
                      <a:pt x="21" y="172"/>
                      <a:pt x="27" y="172"/>
                    </a:cubicBezTo>
                    <a:cubicBezTo>
                      <a:pt x="34" y="179"/>
                      <a:pt x="47" y="179"/>
                      <a:pt x="54" y="179"/>
                    </a:cubicBezTo>
                    <a:cubicBezTo>
                      <a:pt x="67" y="179"/>
                      <a:pt x="73" y="179"/>
                      <a:pt x="80" y="166"/>
                    </a:cubicBezTo>
                    <a:cubicBezTo>
                      <a:pt x="93" y="159"/>
                      <a:pt x="93" y="146"/>
                      <a:pt x="93" y="139"/>
                    </a:cubicBezTo>
                    <a:lnTo>
                      <a:pt x="99" y="134"/>
                    </a:lnTo>
                    <a:lnTo>
                      <a:pt x="99" y="134"/>
                    </a:lnTo>
                    <a:cubicBezTo>
                      <a:pt x="104" y="143"/>
                      <a:pt x="112" y="151"/>
                      <a:pt x="120" y="159"/>
                    </a:cubicBezTo>
                    <a:cubicBezTo>
                      <a:pt x="126" y="162"/>
                      <a:pt x="136" y="164"/>
                      <a:pt x="146" y="164"/>
                    </a:cubicBezTo>
                    <a:cubicBezTo>
                      <a:pt x="156" y="164"/>
                      <a:pt x="166" y="162"/>
                      <a:pt x="173" y="159"/>
                    </a:cubicBezTo>
                    <a:cubicBezTo>
                      <a:pt x="186" y="152"/>
                      <a:pt x="192" y="139"/>
                      <a:pt x="199" y="133"/>
                    </a:cubicBezTo>
                    <a:cubicBezTo>
                      <a:pt x="206" y="119"/>
                      <a:pt x="206" y="113"/>
                      <a:pt x="206" y="100"/>
                    </a:cubicBezTo>
                    <a:lnTo>
                      <a:pt x="206" y="80"/>
                    </a:lnTo>
                    <a:lnTo>
                      <a:pt x="199" y="67"/>
                    </a:lnTo>
                    <a:cubicBezTo>
                      <a:pt x="192" y="53"/>
                      <a:pt x="186" y="40"/>
                      <a:pt x="179" y="34"/>
                    </a:cubicBezTo>
                    <a:cubicBezTo>
                      <a:pt x="166" y="20"/>
                      <a:pt x="153" y="14"/>
                      <a:pt x="140" y="7"/>
                    </a:cubicBezTo>
                    <a:cubicBezTo>
                      <a:pt x="133" y="7"/>
                      <a:pt x="120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5" name="Google Shape;2875;p38"/>
              <p:cNvSpPr/>
              <p:nvPr/>
            </p:nvSpPr>
            <p:spPr>
              <a:xfrm>
                <a:off x="3773501" y="2359980"/>
                <a:ext cx="16009" cy="17358"/>
              </a:xfrm>
              <a:custGeom>
                <a:rect b="b" l="l" r="r" t="t"/>
                <a:pathLst>
                  <a:path extrusionOk="0" h="502" w="463">
                    <a:moveTo>
                      <a:pt x="260" y="122"/>
                    </a:moveTo>
                    <a:cubicBezTo>
                      <a:pt x="263" y="123"/>
                      <a:pt x="264" y="125"/>
                      <a:pt x="262" y="125"/>
                    </a:cubicBezTo>
                    <a:cubicBezTo>
                      <a:pt x="262" y="125"/>
                      <a:pt x="261" y="124"/>
                      <a:pt x="260" y="123"/>
                    </a:cubicBezTo>
                    <a:lnTo>
                      <a:pt x="260" y="123"/>
                    </a:lnTo>
                    <a:cubicBezTo>
                      <a:pt x="260" y="123"/>
                      <a:pt x="260" y="122"/>
                      <a:pt x="260" y="122"/>
                    </a:cubicBezTo>
                    <a:close/>
                    <a:moveTo>
                      <a:pt x="258" y="122"/>
                    </a:moveTo>
                    <a:cubicBezTo>
                      <a:pt x="258" y="122"/>
                      <a:pt x="258" y="122"/>
                      <a:pt x="258" y="122"/>
                    </a:cubicBezTo>
                    <a:lnTo>
                      <a:pt x="258" y="122"/>
                    </a:lnTo>
                    <a:cubicBezTo>
                      <a:pt x="258" y="126"/>
                      <a:pt x="255" y="134"/>
                      <a:pt x="255" y="134"/>
                    </a:cubicBezTo>
                    <a:cubicBezTo>
                      <a:pt x="255" y="134"/>
                      <a:pt x="256" y="133"/>
                      <a:pt x="258" y="129"/>
                    </a:cubicBezTo>
                    <a:lnTo>
                      <a:pt x="258" y="129"/>
                    </a:lnTo>
                    <a:lnTo>
                      <a:pt x="253" y="139"/>
                    </a:lnTo>
                    <a:lnTo>
                      <a:pt x="253" y="139"/>
                    </a:lnTo>
                    <a:cubicBezTo>
                      <a:pt x="253" y="139"/>
                      <a:pt x="253" y="139"/>
                      <a:pt x="252" y="139"/>
                    </a:cubicBezTo>
                    <a:cubicBezTo>
                      <a:pt x="251" y="139"/>
                      <a:pt x="249" y="139"/>
                      <a:pt x="245" y="141"/>
                    </a:cubicBezTo>
                    <a:lnTo>
                      <a:pt x="238" y="155"/>
                    </a:lnTo>
                    <a:cubicBezTo>
                      <a:pt x="235" y="158"/>
                      <a:pt x="234" y="159"/>
                      <a:pt x="233" y="159"/>
                    </a:cubicBezTo>
                    <a:cubicBezTo>
                      <a:pt x="233" y="159"/>
                      <a:pt x="238" y="153"/>
                      <a:pt x="236" y="153"/>
                    </a:cubicBezTo>
                    <a:cubicBezTo>
                      <a:pt x="235" y="153"/>
                      <a:pt x="234" y="154"/>
                      <a:pt x="232" y="155"/>
                    </a:cubicBezTo>
                    <a:cubicBezTo>
                      <a:pt x="218" y="161"/>
                      <a:pt x="205" y="174"/>
                      <a:pt x="199" y="181"/>
                    </a:cubicBezTo>
                    <a:cubicBezTo>
                      <a:pt x="188" y="187"/>
                      <a:pt x="178" y="194"/>
                      <a:pt x="168" y="201"/>
                    </a:cubicBezTo>
                    <a:lnTo>
                      <a:pt x="166" y="201"/>
                    </a:lnTo>
                    <a:cubicBezTo>
                      <a:pt x="159" y="208"/>
                      <a:pt x="152" y="208"/>
                      <a:pt x="146" y="208"/>
                    </a:cubicBezTo>
                    <a:lnTo>
                      <a:pt x="135" y="202"/>
                    </a:lnTo>
                    <a:lnTo>
                      <a:pt x="135" y="202"/>
                    </a:lnTo>
                    <a:cubicBezTo>
                      <a:pt x="134" y="200"/>
                      <a:pt x="131" y="197"/>
                      <a:pt x="129" y="194"/>
                    </a:cubicBezTo>
                    <a:lnTo>
                      <a:pt x="129" y="194"/>
                    </a:lnTo>
                    <a:cubicBezTo>
                      <a:pt x="129" y="193"/>
                      <a:pt x="128" y="190"/>
                      <a:pt x="127" y="190"/>
                    </a:cubicBezTo>
                    <a:cubicBezTo>
                      <a:pt x="127" y="190"/>
                      <a:pt x="126" y="190"/>
                      <a:pt x="126" y="192"/>
                    </a:cubicBezTo>
                    <a:lnTo>
                      <a:pt x="126" y="192"/>
                    </a:lnTo>
                    <a:cubicBezTo>
                      <a:pt x="126" y="192"/>
                      <a:pt x="126" y="192"/>
                      <a:pt x="126" y="192"/>
                    </a:cubicBezTo>
                    <a:lnTo>
                      <a:pt x="126" y="192"/>
                    </a:lnTo>
                    <a:lnTo>
                      <a:pt x="126" y="188"/>
                    </a:lnTo>
                    <a:lnTo>
                      <a:pt x="133" y="181"/>
                    </a:lnTo>
                    <a:cubicBezTo>
                      <a:pt x="134" y="177"/>
                      <a:pt x="135" y="176"/>
                      <a:pt x="134" y="176"/>
                    </a:cubicBezTo>
                    <a:lnTo>
                      <a:pt x="134" y="176"/>
                    </a:lnTo>
                    <a:cubicBezTo>
                      <a:pt x="134" y="176"/>
                      <a:pt x="131" y="179"/>
                      <a:pt x="131" y="179"/>
                    </a:cubicBezTo>
                    <a:cubicBezTo>
                      <a:pt x="130" y="179"/>
                      <a:pt x="131" y="178"/>
                      <a:pt x="133" y="174"/>
                    </a:cubicBezTo>
                    <a:lnTo>
                      <a:pt x="146" y="161"/>
                    </a:lnTo>
                    <a:cubicBezTo>
                      <a:pt x="149" y="158"/>
                      <a:pt x="150" y="157"/>
                      <a:pt x="151" y="157"/>
                    </a:cubicBezTo>
                    <a:lnTo>
                      <a:pt x="151" y="157"/>
                    </a:lnTo>
                    <a:cubicBezTo>
                      <a:pt x="151" y="157"/>
                      <a:pt x="146" y="163"/>
                      <a:pt x="148" y="163"/>
                    </a:cubicBezTo>
                    <a:cubicBezTo>
                      <a:pt x="149" y="163"/>
                      <a:pt x="150" y="162"/>
                      <a:pt x="152" y="161"/>
                    </a:cubicBezTo>
                    <a:cubicBezTo>
                      <a:pt x="159" y="155"/>
                      <a:pt x="172" y="148"/>
                      <a:pt x="179" y="141"/>
                    </a:cubicBezTo>
                    <a:lnTo>
                      <a:pt x="195" y="136"/>
                    </a:lnTo>
                    <a:lnTo>
                      <a:pt x="195" y="136"/>
                    </a:lnTo>
                    <a:cubicBezTo>
                      <a:pt x="194" y="137"/>
                      <a:pt x="194" y="137"/>
                      <a:pt x="194" y="137"/>
                    </a:cubicBezTo>
                    <a:cubicBezTo>
                      <a:pt x="195" y="137"/>
                      <a:pt x="196" y="136"/>
                      <a:pt x="199" y="135"/>
                    </a:cubicBezTo>
                    <a:lnTo>
                      <a:pt x="199" y="135"/>
                    </a:lnTo>
                    <a:lnTo>
                      <a:pt x="195" y="136"/>
                    </a:lnTo>
                    <a:lnTo>
                      <a:pt x="195" y="136"/>
                    </a:lnTo>
                    <a:cubicBezTo>
                      <a:pt x="197" y="134"/>
                      <a:pt x="207" y="128"/>
                      <a:pt x="212" y="128"/>
                    </a:cubicBezTo>
                    <a:lnTo>
                      <a:pt x="225" y="128"/>
                    </a:lnTo>
                    <a:cubicBezTo>
                      <a:pt x="225" y="128"/>
                      <a:pt x="245" y="122"/>
                      <a:pt x="232" y="122"/>
                    </a:cubicBezTo>
                    <a:close/>
                    <a:moveTo>
                      <a:pt x="331" y="313"/>
                    </a:moveTo>
                    <a:cubicBezTo>
                      <a:pt x="333" y="315"/>
                      <a:pt x="333" y="316"/>
                      <a:pt x="334" y="316"/>
                    </a:cubicBezTo>
                    <a:cubicBezTo>
                      <a:pt x="334" y="316"/>
                      <a:pt x="333" y="315"/>
                      <a:pt x="332" y="313"/>
                    </a:cubicBezTo>
                    <a:close/>
                    <a:moveTo>
                      <a:pt x="262" y="289"/>
                    </a:moveTo>
                    <a:cubicBezTo>
                      <a:pt x="269" y="300"/>
                      <a:pt x="280" y="309"/>
                      <a:pt x="293" y="309"/>
                    </a:cubicBezTo>
                    <a:cubicBezTo>
                      <a:pt x="296" y="309"/>
                      <a:pt x="300" y="308"/>
                      <a:pt x="304" y="307"/>
                    </a:cubicBezTo>
                    <a:lnTo>
                      <a:pt x="324" y="307"/>
                    </a:lnTo>
                    <a:cubicBezTo>
                      <a:pt x="327" y="309"/>
                      <a:pt x="330" y="311"/>
                      <a:pt x="332" y="311"/>
                    </a:cubicBezTo>
                    <a:lnTo>
                      <a:pt x="332" y="311"/>
                    </a:lnTo>
                    <a:cubicBezTo>
                      <a:pt x="332" y="312"/>
                      <a:pt x="332" y="313"/>
                      <a:pt x="332" y="313"/>
                    </a:cubicBezTo>
                    <a:lnTo>
                      <a:pt x="337" y="313"/>
                    </a:lnTo>
                    <a:lnTo>
                      <a:pt x="337" y="320"/>
                    </a:lnTo>
                    <a:lnTo>
                      <a:pt x="337" y="326"/>
                    </a:lnTo>
                    <a:cubicBezTo>
                      <a:pt x="337" y="327"/>
                      <a:pt x="337" y="328"/>
                      <a:pt x="336" y="329"/>
                    </a:cubicBezTo>
                    <a:lnTo>
                      <a:pt x="336" y="329"/>
                    </a:lnTo>
                    <a:cubicBezTo>
                      <a:pt x="336" y="329"/>
                      <a:pt x="336" y="329"/>
                      <a:pt x="336" y="329"/>
                    </a:cubicBezTo>
                    <a:lnTo>
                      <a:pt x="336" y="329"/>
                    </a:lnTo>
                    <a:cubicBezTo>
                      <a:pt x="335" y="329"/>
                      <a:pt x="334" y="330"/>
                      <a:pt x="331" y="333"/>
                    </a:cubicBezTo>
                    <a:lnTo>
                      <a:pt x="324" y="346"/>
                    </a:lnTo>
                    <a:lnTo>
                      <a:pt x="324" y="346"/>
                    </a:lnTo>
                    <a:cubicBezTo>
                      <a:pt x="325" y="345"/>
                      <a:pt x="326" y="344"/>
                      <a:pt x="327" y="344"/>
                    </a:cubicBezTo>
                    <a:lnTo>
                      <a:pt x="327" y="344"/>
                    </a:lnTo>
                    <a:cubicBezTo>
                      <a:pt x="328" y="344"/>
                      <a:pt x="324" y="353"/>
                      <a:pt x="324" y="353"/>
                    </a:cubicBezTo>
                    <a:cubicBezTo>
                      <a:pt x="319" y="353"/>
                      <a:pt x="309" y="361"/>
                      <a:pt x="312" y="361"/>
                    </a:cubicBezTo>
                    <a:cubicBezTo>
                      <a:pt x="313" y="361"/>
                      <a:pt x="315" y="361"/>
                      <a:pt x="317" y="359"/>
                    </a:cubicBezTo>
                    <a:lnTo>
                      <a:pt x="317" y="359"/>
                    </a:lnTo>
                    <a:lnTo>
                      <a:pt x="304" y="366"/>
                    </a:lnTo>
                    <a:cubicBezTo>
                      <a:pt x="304" y="366"/>
                      <a:pt x="295" y="369"/>
                      <a:pt x="293" y="369"/>
                    </a:cubicBezTo>
                    <a:cubicBezTo>
                      <a:pt x="293" y="369"/>
                      <a:pt x="293" y="368"/>
                      <a:pt x="298" y="366"/>
                    </a:cubicBezTo>
                    <a:lnTo>
                      <a:pt x="298" y="366"/>
                    </a:lnTo>
                    <a:lnTo>
                      <a:pt x="284" y="373"/>
                    </a:lnTo>
                    <a:cubicBezTo>
                      <a:pt x="283" y="373"/>
                      <a:pt x="282" y="373"/>
                      <a:pt x="282" y="374"/>
                    </a:cubicBezTo>
                    <a:lnTo>
                      <a:pt x="282" y="374"/>
                    </a:lnTo>
                    <a:cubicBezTo>
                      <a:pt x="282" y="373"/>
                      <a:pt x="281" y="373"/>
                      <a:pt x="278" y="373"/>
                    </a:cubicBezTo>
                    <a:lnTo>
                      <a:pt x="265" y="373"/>
                    </a:lnTo>
                    <a:cubicBezTo>
                      <a:pt x="262" y="373"/>
                      <a:pt x="260" y="373"/>
                      <a:pt x="259" y="373"/>
                    </a:cubicBezTo>
                    <a:lnTo>
                      <a:pt x="259" y="373"/>
                    </a:lnTo>
                    <a:cubicBezTo>
                      <a:pt x="258" y="373"/>
                      <a:pt x="258" y="373"/>
                      <a:pt x="258" y="373"/>
                    </a:cubicBezTo>
                    <a:lnTo>
                      <a:pt x="245" y="366"/>
                    </a:lnTo>
                    <a:lnTo>
                      <a:pt x="245" y="366"/>
                    </a:lnTo>
                    <a:cubicBezTo>
                      <a:pt x="249" y="368"/>
                      <a:pt x="251" y="369"/>
                      <a:pt x="250" y="369"/>
                    </a:cubicBezTo>
                    <a:cubicBezTo>
                      <a:pt x="250" y="369"/>
                      <a:pt x="243" y="366"/>
                      <a:pt x="238" y="366"/>
                    </a:cubicBezTo>
                    <a:cubicBezTo>
                      <a:pt x="238" y="366"/>
                      <a:pt x="238" y="366"/>
                      <a:pt x="237" y="365"/>
                    </a:cubicBezTo>
                    <a:lnTo>
                      <a:pt x="237" y="365"/>
                    </a:lnTo>
                    <a:cubicBezTo>
                      <a:pt x="237" y="366"/>
                      <a:pt x="238" y="366"/>
                      <a:pt x="238" y="366"/>
                    </a:cubicBezTo>
                    <a:cubicBezTo>
                      <a:pt x="239" y="366"/>
                      <a:pt x="241" y="364"/>
                      <a:pt x="238" y="359"/>
                    </a:cubicBezTo>
                    <a:lnTo>
                      <a:pt x="237" y="358"/>
                    </a:lnTo>
                    <a:cubicBezTo>
                      <a:pt x="237" y="358"/>
                      <a:pt x="230" y="351"/>
                      <a:pt x="225" y="346"/>
                    </a:cubicBezTo>
                    <a:cubicBezTo>
                      <a:pt x="225" y="344"/>
                      <a:pt x="225" y="342"/>
                      <a:pt x="225" y="340"/>
                    </a:cubicBezTo>
                    <a:lnTo>
                      <a:pt x="225" y="326"/>
                    </a:lnTo>
                    <a:cubicBezTo>
                      <a:pt x="225" y="323"/>
                      <a:pt x="225" y="322"/>
                      <a:pt x="224" y="322"/>
                    </a:cubicBezTo>
                    <a:lnTo>
                      <a:pt x="224" y="322"/>
                    </a:lnTo>
                    <a:cubicBezTo>
                      <a:pt x="224" y="321"/>
                      <a:pt x="225" y="320"/>
                      <a:pt x="225" y="320"/>
                    </a:cubicBezTo>
                    <a:lnTo>
                      <a:pt x="232" y="313"/>
                    </a:lnTo>
                    <a:lnTo>
                      <a:pt x="232" y="313"/>
                    </a:lnTo>
                    <a:cubicBezTo>
                      <a:pt x="230" y="316"/>
                      <a:pt x="230" y="318"/>
                      <a:pt x="230" y="318"/>
                    </a:cubicBezTo>
                    <a:cubicBezTo>
                      <a:pt x="231" y="318"/>
                      <a:pt x="238" y="307"/>
                      <a:pt x="238" y="307"/>
                    </a:cubicBezTo>
                    <a:lnTo>
                      <a:pt x="251" y="293"/>
                    </a:lnTo>
                    <a:lnTo>
                      <a:pt x="251" y="293"/>
                    </a:lnTo>
                    <a:cubicBezTo>
                      <a:pt x="249" y="296"/>
                      <a:pt x="249" y="296"/>
                      <a:pt x="250" y="296"/>
                    </a:cubicBezTo>
                    <a:cubicBezTo>
                      <a:pt x="252" y="296"/>
                      <a:pt x="258" y="293"/>
                      <a:pt x="258" y="293"/>
                    </a:cubicBezTo>
                    <a:lnTo>
                      <a:pt x="262" y="289"/>
                    </a:lnTo>
                    <a:close/>
                    <a:moveTo>
                      <a:pt x="260" y="0"/>
                    </a:moveTo>
                    <a:cubicBezTo>
                      <a:pt x="236" y="0"/>
                      <a:pt x="213" y="4"/>
                      <a:pt x="192" y="9"/>
                    </a:cubicBezTo>
                    <a:cubicBezTo>
                      <a:pt x="139" y="23"/>
                      <a:pt x="86" y="49"/>
                      <a:pt x="53" y="89"/>
                    </a:cubicBezTo>
                    <a:cubicBezTo>
                      <a:pt x="7" y="141"/>
                      <a:pt x="1" y="221"/>
                      <a:pt x="53" y="267"/>
                    </a:cubicBezTo>
                    <a:cubicBezTo>
                      <a:pt x="66" y="278"/>
                      <a:pt x="81" y="284"/>
                      <a:pt x="97" y="287"/>
                    </a:cubicBezTo>
                    <a:lnTo>
                      <a:pt x="97" y="287"/>
                    </a:lnTo>
                    <a:cubicBezTo>
                      <a:pt x="95" y="291"/>
                      <a:pt x="94" y="295"/>
                      <a:pt x="93" y="300"/>
                    </a:cubicBezTo>
                    <a:cubicBezTo>
                      <a:pt x="86" y="353"/>
                      <a:pt x="100" y="412"/>
                      <a:pt x="139" y="452"/>
                    </a:cubicBezTo>
                    <a:cubicBezTo>
                      <a:pt x="171" y="486"/>
                      <a:pt x="212" y="501"/>
                      <a:pt x="255" y="501"/>
                    </a:cubicBezTo>
                    <a:cubicBezTo>
                      <a:pt x="320" y="501"/>
                      <a:pt x="387" y="465"/>
                      <a:pt x="423" y="406"/>
                    </a:cubicBezTo>
                    <a:cubicBezTo>
                      <a:pt x="456" y="353"/>
                      <a:pt x="463" y="280"/>
                      <a:pt x="410" y="234"/>
                    </a:cubicBezTo>
                    <a:cubicBezTo>
                      <a:pt x="396" y="220"/>
                      <a:pt x="379" y="209"/>
                      <a:pt x="361" y="204"/>
                    </a:cubicBezTo>
                    <a:lnTo>
                      <a:pt x="361" y="204"/>
                    </a:lnTo>
                    <a:cubicBezTo>
                      <a:pt x="362" y="203"/>
                      <a:pt x="363" y="202"/>
                      <a:pt x="364" y="201"/>
                    </a:cubicBezTo>
                    <a:cubicBezTo>
                      <a:pt x="390" y="148"/>
                      <a:pt x="390" y="82"/>
                      <a:pt x="357" y="42"/>
                    </a:cubicBezTo>
                    <a:cubicBezTo>
                      <a:pt x="333" y="10"/>
                      <a:pt x="296" y="0"/>
                      <a:pt x="2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6" name="Google Shape;2876;p38"/>
              <p:cNvSpPr/>
              <p:nvPr/>
            </p:nvSpPr>
            <p:spPr>
              <a:xfrm>
                <a:off x="3763232" y="2379516"/>
                <a:ext cx="9613" cy="11826"/>
              </a:xfrm>
              <a:custGeom>
                <a:rect b="b" l="l" r="r" t="t"/>
                <a:pathLst>
                  <a:path extrusionOk="0" h="342" w="278">
                    <a:moveTo>
                      <a:pt x="163" y="130"/>
                    </a:moveTo>
                    <a:cubicBezTo>
                      <a:pt x="162" y="130"/>
                      <a:pt x="163" y="132"/>
                      <a:pt x="165" y="138"/>
                    </a:cubicBezTo>
                    <a:cubicBezTo>
                      <a:pt x="165" y="134"/>
                      <a:pt x="163" y="130"/>
                      <a:pt x="163" y="130"/>
                    </a:cubicBezTo>
                    <a:close/>
                    <a:moveTo>
                      <a:pt x="159" y="105"/>
                    </a:moveTo>
                    <a:lnTo>
                      <a:pt x="165" y="118"/>
                    </a:lnTo>
                    <a:lnTo>
                      <a:pt x="165" y="118"/>
                    </a:lnTo>
                    <a:cubicBezTo>
                      <a:pt x="162" y="110"/>
                      <a:pt x="160" y="107"/>
                      <a:pt x="159" y="107"/>
                    </a:cubicBezTo>
                    <a:cubicBezTo>
                      <a:pt x="159" y="107"/>
                      <a:pt x="159" y="109"/>
                      <a:pt x="159" y="111"/>
                    </a:cubicBezTo>
                    <a:lnTo>
                      <a:pt x="165" y="118"/>
                    </a:lnTo>
                    <a:lnTo>
                      <a:pt x="165" y="131"/>
                    </a:lnTo>
                    <a:lnTo>
                      <a:pt x="165" y="138"/>
                    </a:lnTo>
                    <a:lnTo>
                      <a:pt x="159" y="151"/>
                    </a:lnTo>
                    <a:lnTo>
                      <a:pt x="146" y="171"/>
                    </a:lnTo>
                    <a:lnTo>
                      <a:pt x="139" y="184"/>
                    </a:lnTo>
                    <a:lnTo>
                      <a:pt x="132" y="191"/>
                    </a:lnTo>
                    <a:cubicBezTo>
                      <a:pt x="118" y="205"/>
                      <a:pt x="104" y="219"/>
                      <a:pt x="93" y="235"/>
                    </a:cubicBezTo>
                    <a:lnTo>
                      <a:pt x="93" y="235"/>
                    </a:lnTo>
                    <a:cubicBezTo>
                      <a:pt x="93" y="227"/>
                      <a:pt x="93" y="220"/>
                      <a:pt x="93" y="210"/>
                    </a:cubicBezTo>
                    <a:lnTo>
                      <a:pt x="99" y="197"/>
                    </a:lnTo>
                    <a:lnTo>
                      <a:pt x="99" y="191"/>
                    </a:lnTo>
                    <a:cubicBezTo>
                      <a:pt x="99" y="177"/>
                      <a:pt x="99" y="164"/>
                      <a:pt x="106" y="158"/>
                    </a:cubicBezTo>
                    <a:lnTo>
                      <a:pt x="106" y="144"/>
                    </a:lnTo>
                    <a:lnTo>
                      <a:pt x="113" y="138"/>
                    </a:lnTo>
                    <a:lnTo>
                      <a:pt x="119" y="125"/>
                    </a:lnTo>
                    <a:lnTo>
                      <a:pt x="126" y="118"/>
                    </a:lnTo>
                    <a:lnTo>
                      <a:pt x="139" y="111"/>
                    </a:lnTo>
                    <a:lnTo>
                      <a:pt x="146" y="111"/>
                    </a:lnTo>
                    <a:lnTo>
                      <a:pt x="152" y="105"/>
                    </a:lnTo>
                    <a:lnTo>
                      <a:pt x="159" y="111"/>
                    </a:lnTo>
                    <a:lnTo>
                      <a:pt x="159" y="105"/>
                    </a:lnTo>
                    <a:close/>
                    <a:moveTo>
                      <a:pt x="157" y="1"/>
                    </a:moveTo>
                    <a:cubicBezTo>
                      <a:pt x="103" y="1"/>
                      <a:pt x="54" y="36"/>
                      <a:pt x="27" y="85"/>
                    </a:cubicBezTo>
                    <a:cubicBezTo>
                      <a:pt x="0" y="138"/>
                      <a:pt x="0" y="197"/>
                      <a:pt x="0" y="257"/>
                    </a:cubicBezTo>
                    <a:cubicBezTo>
                      <a:pt x="0" y="283"/>
                      <a:pt x="14" y="309"/>
                      <a:pt x="33" y="323"/>
                    </a:cubicBezTo>
                    <a:cubicBezTo>
                      <a:pt x="53" y="336"/>
                      <a:pt x="66" y="336"/>
                      <a:pt x="86" y="336"/>
                    </a:cubicBezTo>
                    <a:cubicBezTo>
                      <a:pt x="91" y="335"/>
                      <a:pt x="96" y="334"/>
                      <a:pt x="100" y="332"/>
                    </a:cubicBezTo>
                    <a:lnTo>
                      <a:pt x="100" y="332"/>
                    </a:lnTo>
                    <a:cubicBezTo>
                      <a:pt x="103" y="334"/>
                      <a:pt x="107" y="336"/>
                      <a:pt x="113" y="336"/>
                    </a:cubicBezTo>
                    <a:cubicBezTo>
                      <a:pt x="118" y="340"/>
                      <a:pt x="125" y="341"/>
                      <a:pt x="131" y="341"/>
                    </a:cubicBezTo>
                    <a:cubicBezTo>
                      <a:pt x="149" y="341"/>
                      <a:pt x="167" y="330"/>
                      <a:pt x="172" y="316"/>
                    </a:cubicBezTo>
                    <a:lnTo>
                      <a:pt x="185" y="296"/>
                    </a:lnTo>
                    <a:lnTo>
                      <a:pt x="192" y="290"/>
                    </a:lnTo>
                    <a:cubicBezTo>
                      <a:pt x="205" y="270"/>
                      <a:pt x="218" y="257"/>
                      <a:pt x="225" y="243"/>
                    </a:cubicBezTo>
                    <a:cubicBezTo>
                      <a:pt x="245" y="224"/>
                      <a:pt x="258" y="197"/>
                      <a:pt x="264" y="171"/>
                    </a:cubicBezTo>
                    <a:cubicBezTo>
                      <a:pt x="278" y="105"/>
                      <a:pt x="258" y="32"/>
                      <a:pt x="192" y="6"/>
                    </a:cubicBezTo>
                    <a:cubicBezTo>
                      <a:pt x="180" y="2"/>
                      <a:pt x="168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7" name="Google Shape;2877;p38"/>
              <p:cNvSpPr/>
              <p:nvPr/>
            </p:nvSpPr>
            <p:spPr>
              <a:xfrm>
                <a:off x="3769836" y="2384634"/>
                <a:ext cx="10996" cy="11895"/>
              </a:xfrm>
              <a:custGeom>
                <a:rect b="b" l="l" r="r" t="t"/>
                <a:pathLst>
                  <a:path extrusionOk="0" h="344" w="318">
                    <a:moveTo>
                      <a:pt x="166" y="115"/>
                    </a:moveTo>
                    <a:lnTo>
                      <a:pt x="167" y="116"/>
                    </a:lnTo>
                    <a:lnTo>
                      <a:pt x="167" y="116"/>
                    </a:lnTo>
                    <a:cubicBezTo>
                      <a:pt x="167" y="116"/>
                      <a:pt x="167" y="116"/>
                      <a:pt x="167" y="116"/>
                    </a:cubicBezTo>
                    <a:lnTo>
                      <a:pt x="167" y="116"/>
                    </a:lnTo>
                    <a:cubicBezTo>
                      <a:pt x="166" y="116"/>
                      <a:pt x="166" y="116"/>
                      <a:pt x="166" y="115"/>
                    </a:cubicBezTo>
                    <a:close/>
                    <a:moveTo>
                      <a:pt x="168" y="117"/>
                    </a:moveTo>
                    <a:lnTo>
                      <a:pt x="173" y="122"/>
                    </a:lnTo>
                    <a:cubicBezTo>
                      <a:pt x="173" y="129"/>
                      <a:pt x="173" y="136"/>
                      <a:pt x="173" y="142"/>
                    </a:cubicBezTo>
                    <a:cubicBezTo>
                      <a:pt x="173" y="155"/>
                      <a:pt x="166" y="175"/>
                      <a:pt x="159" y="188"/>
                    </a:cubicBezTo>
                    <a:cubicBezTo>
                      <a:pt x="157" y="192"/>
                      <a:pt x="155" y="197"/>
                      <a:pt x="153" y="201"/>
                    </a:cubicBezTo>
                    <a:lnTo>
                      <a:pt x="153" y="201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40" y="194"/>
                    </a:lnTo>
                    <a:lnTo>
                      <a:pt x="133" y="175"/>
                    </a:lnTo>
                    <a:lnTo>
                      <a:pt x="133" y="168"/>
                    </a:lnTo>
                    <a:lnTo>
                      <a:pt x="140" y="148"/>
                    </a:lnTo>
                    <a:lnTo>
                      <a:pt x="146" y="135"/>
                    </a:lnTo>
                    <a:lnTo>
                      <a:pt x="146" y="128"/>
                    </a:lnTo>
                    <a:cubicBezTo>
                      <a:pt x="150" y="125"/>
                      <a:pt x="153" y="123"/>
                      <a:pt x="158" y="121"/>
                    </a:cubicBezTo>
                    <a:lnTo>
                      <a:pt x="158" y="121"/>
                    </a:lnTo>
                    <a:cubicBezTo>
                      <a:pt x="159" y="121"/>
                      <a:pt x="159" y="122"/>
                      <a:pt x="159" y="122"/>
                    </a:cubicBezTo>
                    <a:lnTo>
                      <a:pt x="166" y="122"/>
                    </a:lnTo>
                    <a:cubicBezTo>
                      <a:pt x="169" y="122"/>
                      <a:pt x="171" y="123"/>
                      <a:pt x="171" y="123"/>
                    </a:cubicBezTo>
                    <a:cubicBezTo>
                      <a:pt x="171" y="123"/>
                      <a:pt x="170" y="123"/>
                      <a:pt x="169" y="121"/>
                    </a:cubicBezTo>
                    <a:lnTo>
                      <a:pt x="169" y="121"/>
                    </a:lnTo>
                    <a:cubicBezTo>
                      <a:pt x="172" y="121"/>
                      <a:pt x="170" y="120"/>
                      <a:pt x="168" y="119"/>
                    </a:cubicBezTo>
                    <a:lnTo>
                      <a:pt x="168" y="119"/>
                    </a:lnTo>
                    <a:cubicBezTo>
                      <a:pt x="168" y="118"/>
                      <a:pt x="167" y="118"/>
                      <a:pt x="167" y="118"/>
                    </a:cubicBezTo>
                    <a:lnTo>
                      <a:pt x="167" y="118"/>
                    </a:lnTo>
                    <a:cubicBezTo>
                      <a:pt x="167" y="118"/>
                      <a:pt x="168" y="117"/>
                      <a:pt x="168" y="117"/>
                    </a:cubicBezTo>
                    <a:close/>
                    <a:moveTo>
                      <a:pt x="149" y="211"/>
                    </a:moveTo>
                    <a:lnTo>
                      <a:pt x="157" y="213"/>
                    </a:lnTo>
                    <a:lnTo>
                      <a:pt x="157" y="213"/>
                    </a:lnTo>
                    <a:cubicBezTo>
                      <a:pt x="158" y="214"/>
                      <a:pt x="156" y="214"/>
                      <a:pt x="153" y="214"/>
                    </a:cubicBezTo>
                    <a:cubicBezTo>
                      <a:pt x="152" y="213"/>
                      <a:pt x="151" y="212"/>
                      <a:pt x="149" y="211"/>
                    </a:cubicBezTo>
                    <a:close/>
                    <a:moveTo>
                      <a:pt x="169" y="1"/>
                    </a:moveTo>
                    <a:cubicBezTo>
                      <a:pt x="132" y="1"/>
                      <a:pt x="96" y="11"/>
                      <a:pt x="80" y="43"/>
                    </a:cubicBezTo>
                    <a:cubicBezTo>
                      <a:pt x="77" y="55"/>
                      <a:pt x="74" y="65"/>
                      <a:pt x="74" y="76"/>
                    </a:cubicBezTo>
                    <a:lnTo>
                      <a:pt x="74" y="76"/>
                    </a:lnTo>
                    <a:cubicBezTo>
                      <a:pt x="74" y="76"/>
                      <a:pt x="74" y="76"/>
                      <a:pt x="73" y="76"/>
                    </a:cubicBezTo>
                    <a:cubicBezTo>
                      <a:pt x="47" y="95"/>
                      <a:pt x="34" y="122"/>
                      <a:pt x="21" y="155"/>
                    </a:cubicBezTo>
                    <a:cubicBezTo>
                      <a:pt x="1" y="221"/>
                      <a:pt x="34" y="293"/>
                      <a:pt x="87" y="326"/>
                    </a:cubicBezTo>
                    <a:cubicBezTo>
                      <a:pt x="108" y="338"/>
                      <a:pt x="130" y="344"/>
                      <a:pt x="152" y="344"/>
                    </a:cubicBezTo>
                    <a:cubicBezTo>
                      <a:pt x="203" y="344"/>
                      <a:pt x="250" y="313"/>
                      <a:pt x="278" y="267"/>
                    </a:cubicBezTo>
                    <a:cubicBezTo>
                      <a:pt x="311" y="208"/>
                      <a:pt x="318" y="128"/>
                      <a:pt x="285" y="62"/>
                    </a:cubicBezTo>
                    <a:cubicBezTo>
                      <a:pt x="265" y="36"/>
                      <a:pt x="232" y="10"/>
                      <a:pt x="199" y="3"/>
                    </a:cubicBezTo>
                    <a:cubicBezTo>
                      <a:pt x="189" y="2"/>
                      <a:pt x="179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38"/>
              <p:cNvSpPr/>
              <p:nvPr/>
            </p:nvSpPr>
            <p:spPr>
              <a:xfrm>
                <a:off x="3758875" y="2395837"/>
                <a:ext cx="10097" cy="12690"/>
              </a:xfrm>
              <a:custGeom>
                <a:rect b="b" l="l" r="r" t="t"/>
                <a:pathLst>
                  <a:path extrusionOk="0" h="367" w="292">
                    <a:moveTo>
                      <a:pt x="170" y="122"/>
                    </a:moveTo>
                    <a:lnTo>
                      <a:pt x="170" y="122"/>
                    </a:lnTo>
                    <a:cubicBezTo>
                      <a:pt x="170" y="124"/>
                      <a:pt x="171" y="126"/>
                      <a:pt x="173" y="128"/>
                    </a:cubicBezTo>
                    <a:lnTo>
                      <a:pt x="170" y="122"/>
                    </a:lnTo>
                    <a:close/>
                    <a:moveTo>
                      <a:pt x="166" y="108"/>
                    </a:moveTo>
                    <a:lnTo>
                      <a:pt x="166" y="115"/>
                    </a:lnTo>
                    <a:lnTo>
                      <a:pt x="170" y="122"/>
                    </a:lnTo>
                    <a:lnTo>
                      <a:pt x="170" y="122"/>
                    </a:lnTo>
                    <a:cubicBezTo>
                      <a:pt x="170" y="120"/>
                      <a:pt x="171" y="119"/>
                      <a:pt x="171" y="119"/>
                    </a:cubicBezTo>
                    <a:lnTo>
                      <a:pt x="171" y="119"/>
                    </a:lnTo>
                    <a:cubicBezTo>
                      <a:pt x="172" y="119"/>
                      <a:pt x="173" y="119"/>
                      <a:pt x="173" y="121"/>
                    </a:cubicBezTo>
                    <a:lnTo>
                      <a:pt x="173" y="128"/>
                    </a:lnTo>
                    <a:lnTo>
                      <a:pt x="179" y="135"/>
                    </a:lnTo>
                    <a:lnTo>
                      <a:pt x="179" y="154"/>
                    </a:lnTo>
                    <a:lnTo>
                      <a:pt x="179" y="161"/>
                    </a:lnTo>
                    <a:cubicBezTo>
                      <a:pt x="173" y="174"/>
                      <a:pt x="166" y="194"/>
                      <a:pt x="159" y="207"/>
                    </a:cubicBezTo>
                    <a:cubicBezTo>
                      <a:pt x="154" y="234"/>
                      <a:pt x="140" y="261"/>
                      <a:pt x="138" y="292"/>
                    </a:cubicBezTo>
                    <a:lnTo>
                      <a:pt x="138" y="292"/>
                    </a:lnTo>
                    <a:lnTo>
                      <a:pt x="133" y="286"/>
                    </a:lnTo>
                    <a:lnTo>
                      <a:pt x="126" y="286"/>
                    </a:lnTo>
                    <a:lnTo>
                      <a:pt x="120" y="280"/>
                    </a:lnTo>
                    <a:lnTo>
                      <a:pt x="113" y="267"/>
                    </a:lnTo>
                    <a:lnTo>
                      <a:pt x="107" y="247"/>
                    </a:lnTo>
                    <a:lnTo>
                      <a:pt x="107" y="234"/>
                    </a:lnTo>
                    <a:lnTo>
                      <a:pt x="107" y="220"/>
                    </a:lnTo>
                    <a:lnTo>
                      <a:pt x="107" y="207"/>
                    </a:lnTo>
                    <a:lnTo>
                      <a:pt x="113" y="187"/>
                    </a:lnTo>
                    <a:cubicBezTo>
                      <a:pt x="120" y="174"/>
                      <a:pt x="120" y="168"/>
                      <a:pt x="126" y="154"/>
                    </a:cubicBezTo>
                    <a:lnTo>
                      <a:pt x="126" y="148"/>
                    </a:lnTo>
                    <a:lnTo>
                      <a:pt x="133" y="135"/>
                    </a:lnTo>
                    <a:lnTo>
                      <a:pt x="140" y="121"/>
                    </a:lnTo>
                    <a:lnTo>
                      <a:pt x="146" y="115"/>
                    </a:lnTo>
                    <a:cubicBezTo>
                      <a:pt x="146" y="115"/>
                      <a:pt x="150" y="111"/>
                      <a:pt x="153" y="108"/>
                    </a:cubicBezTo>
                    <a:close/>
                    <a:moveTo>
                      <a:pt x="155" y="0"/>
                    </a:moveTo>
                    <a:cubicBezTo>
                      <a:pt x="148" y="0"/>
                      <a:pt x="141" y="1"/>
                      <a:pt x="133" y="2"/>
                    </a:cubicBezTo>
                    <a:cubicBezTo>
                      <a:pt x="67" y="22"/>
                      <a:pt x="27" y="95"/>
                      <a:pt x="21" y="161"/>
                    </a:cubicBezTo>
                    <a:cubicBezTo>
                      <a:pt x="8" y="220"/>
                      <a:pt x="1" y="319"/>
                      <a:pt x="74" y="352"/>
                    </a:cubicBezTo>
                    <a:cubicBezTo>
                      <a:pt x="90" y="361"/>
                      <a:pt x="111" y="366"/>
                      <a:pt x="131" y="366"/>
                    </a:cubicBezTo>
                    <a:cubicBezTo>
                      <a:pt x="144" y="366"/>
                      <a:pt x="156" y="364"/>
                      <a:pt x="166" y="359"/>
                    </a:cubicBezTo>
                    <a:cubicBezTo>
                      <a:pt x="175" y="356"/>
                      <a:pt x="181" y="352"/>
                      <a:pt x="187" y="347"/>
                    </a:cubicBezTo>
                    <a:lnTo>
                      <a:pt x="187" y="347"/>
                    </a:lnTo>
                    <a:cubicBezTo>
                      <a:pt x="188" y="347"/>
                      <a:pt x="188" y="347"/>
                      <a:pt x="189" y="347"/>
                    </a:cubicBezTo>
                    <a:cubicBezTo>
                      <a:pt x="201" y="347"/>
                      <a:pt x="212" y="342"/>
                      <a:pt x="219" y="333"/>
                    </a:cubicBezTo>
                    <a:cubicBezTo>
                      <a:pt x="232" y="319"/>
                      <a:pt x="245" y="293"/>
                      <a:pt x="252" y="273"/>
                    </a:cubicBezTo>
                    <a:cubicBezTo>
                      <a:pt x="258" y="260"/>
                      <a:pt x="265" y="240"/>
                      <a:pt x="272" y="220"/>
                    </a:cubicBezTo>
                    <a:cubicBezTo>
                      <a:pt x="285" y="187"/>
                      <a:pt x="291" y="154"/>
                      <a:pt x="278" y="115"/>
                    </a:cubicBezTo>
                    <a:cubicBezTo>
                      <a:pt x="272" y="50"/>
                      <a:pt x="219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38"/>
              <p:cNvSpPr/>
              <p:nvPr/>
            </p:nvSpPr>
            <p:spPr>
              <a:xfrm>
                <a:off x="3770078" y="2398327"/>
                <a:ext cx="9405" cy="12690"/>
              </a:xfrm>
              <a:custGeom>
                <a:rect b="b" l="l" r="r" t="t"/>
                <a:pathLst>
                  <a:path extrusionOk="0" h="367" w="272">
                    <a:moveTo>
                      <a:pt x="118" y="120"/>
                    </a:moveTo>
                    <a:lnTo>
                      <a:pt x="118" y="120"/>
                    </a:lnTo>
                    <a:cubicBezTo>
                      <a:pt x="119" y="120"/>
                      <a:pt x="120" y="121"/>
                      <a:pt x="121" y="121"/>
                    </a:cubicBezTo>
                    <a:lnTo>
                      <a:pt x="121" y="121"/>
                    </a:lnTo>
                    <a:cubicBezTo>
                      <a:pt x="120" y="121"/>
                      <a:pt x="120" y="122"/>
                      <a:pt x="119" y="122"/>
                    </a:cubicBezTo>
                    <a:lnTo>
                      <a:pt x="119" y="122"/>
                    </a:lnTo>
                    <a:cubicBezTo>
                      <a:pt x="119" y="122"/>
                      <a:pt x="119" y="122"/>
                      <a:pt x="119" y="122"/>
                    </a:cubicBezTo>
                    <a:lnTo>
                      <a:pt x="119" y="122"/>
                    </a:lnTo>
                    <a:cubicBezTo>
                      <a:pt x="119" y="121"/>
                      <a:pt x="119" y="121"/>
                      <a:pt x="119" y="121"/>
                    </a:cubicBezTo>
                    <a:cubicBezTo>
                      <a:pt x="119" y="121"/>
                      <a:pt x="119" y="121"/>
                      <a:pt x="119" y="121"/>
                    </a:cubicBezTo>
                    <a:lnTo>
                      <a:pt x="119" y="121"/>
                    </a:lnTo>
                    <a:cubicBezTo>
                      <a:pt x="118" y="120"/>
                      <a:pt x="118" y="120"/>
                      <a:pt x="118" y="120"/>
                    </a:cubicBezTo>
                    <a:close/>
                    <a:moveTo>
                      <a:pt x="121" y="123"/>
                    </a:moveTo>
                    <a:lnTo>
                      <a:pt x="121" y="124"/>
                    </a:lnTo>
                    <a:lnTo>
                      <a:pt x="121" y="124"/>
                    </a:lnTo>
                    <a:cubicBezTo>
                      <a:pt x="120" y="125"/>
                      <a:pt x="119" y="125"/>
                      <a:pt x="119" y="125"/>
                    </a:cubicBezTo>
                    <a:cubicBezTo>
                      <a:pt x="118" y="125"/>
                      <a:pt x="119" y="124"/>
                      <a:pt x="121" y="123"/>
                    </a:cubicBezTo>
                    <a:close/>
                    <a:moveTo>
                      <a:pt x="126" y="122"/>
                    </a:moveTo>
                    <a:lnTo>
                      <a:pt x="133" y="135"/>
                    </a:lnTo>
                    <a:lnTo>
                      <a:pt x="133" y="142"/>
                    </a:lnTo>
                    <a:cubicBezTo>
                      <a:pt x="133" y="144"/>
                      <a:pt x="133" y="146"/>
                      <a:pt x="133" y="148"/>
                    </a:cubicBezTo>
                    <a:lnTo>
                      <a:pt x="139" y="155"/>
                    </a:lnTo>
                    <a:cubicBezTo>
                      <a:pt x="139" y="159"/>
                      <a:pt x="139" y="165"/>
                      <a:pt x="141" y="171"/>
                    </a:cubicBezTo>
                    <a:lnTo>
                      <a:pt x="141" y="171"/>
                    </a:lnTo>
                    <a:lnTo>
                      <a:pt x="139" y="168"/>
                    </a:lnTo>
                    <a:lnTo>
                      <a:pt x="139" y="168"/>
                    </a:lnTo>
                    <a:cubicBezTo>
                      <a:pt x="145" y="186"/>
                      <a:pt x="146" y="198"/>
                      <a:pt x="141" y="214"/>
                    </a:cubicBezTo>
                    <a:lnTo>
                      <a:pt x="141" y="214"/>
                    </a:lnTo>
                    <a:cubicBezTo>
                      <a:pt x="140" y="216"/>
                      <a:pt x="140" y="218"/>
                      <a:pt x="140" y="220"/>
                    </a:cubicBezTo>
                    <a:lnTo>
                      <a:pt x="140" y="220"/>
                    </a:lnTo>
                    <a:cubicBezTo>
                      <a:pt x="139" y="220"/>
                      <a:pt x="139" y="221"/>
                      <a:pt x="139" y="221"/>
                    </a:cubicBezTo>
                    <a:lnTo>
                      <a:pt x="139" y="220"/>
                    </a:lnTo>
                    <a:lnTo>
                      <a:pt x="139" y="220"/>
                    </a:lnTo>
                    <a:cubicBezTo>
                      <a:pt x="139" y="223"/>
                      <a:pt x="139" y="225"/>
                      <a:pt x="139" y="228"/>
                    </a:cubicBezTo>
                    <a:lnTo>
                      <a:pt x="133" y="241"/>
                    </a:lnTo>
                    <a:cubicBezTo>
                      <a:pt x="134" y="237"/>
                      <a:pt x="135" y="236"/>
                      <a:pt x="134" y="236"/>
                    </a:cubicBezTo>
                    <a:lnTo>
                      <a:pt x="134" y="236"/>
                    </a:lnTo>
                    <a:cubicBezTo>
                      <a:pt x="134" y="236"/>
                      <a:pt x="130" y="242"/>
                      <a:pt x="131" y="242"/>
                    </a:cubicBezTo>
                    <a:cubicBezTo>
                      <a:pt x="131" y="242"/>
                      <a:pt x="132" y="242"/>
                      <a:pt x="133" y="241"/>
                    </a:cubicBezTo>
                    <a:lnTo>
                      <a:pt x="133" y="241"/>
                    </a:lnTo>
                    <a:lnTo>
                      <a:pt x="126" y="247"/>
                    </a:lnTo>
                    <a:lnTo>
                      <a:pt x="113" y="247"/>
                    </a:lnTo>
                    <a:lnTo>
                      <a:pt x="106" y="241"/>
                    </a:lnTo>
                    <a:lnTo>
                      <a:pt x="106" y="241"/>
                    </a:lnTo>
                    <a:cubicBezTo>
                      <a:pt x="107" y="242"/>
                      <a:pt x="109" y="244"/>
                      <a:pt x="109" y="245"/>
                    </a:cubicBezTo>
                    <a:lnTo>
                      <a:pt x="109" y="245"/>
                    </a:lnTo>
                    <a:cubicBezTo>
                      <a:pt x="109" y="245"/>
                      <a:pt x="109" y="244"/>
                      <a:pt x="108" y="244"/>
                    </a:cubicBezTo>
                    <a:lnTo>
                      <a:pt x="108" y="244"/>
                    </a:lnTo>
                    <a:cubicBezTo>
                      <a:pt x="108" y="244"/>
                      <a:pt x="108" y="245"/>
                      <a:pt x="108" y="246"/>
                    </a:cubicBezTo>
                    <a:lnTo>
                      <a:pt x="108" y="246"/>
                    </a:lnTo>
                    <a:cubicBezTo>
                      <a:pt x="108" y="246"/>
                      <a:pt x="108" y="246"/>
                      <a:pt x="108" y="246"/>
                    </a:cubicBezTo>
                    <a:cubicBezTo>
                      <a:pt x="109" y="246"/>
                      <a:pt x="110" y="246"/>
                      <a:pt x="110" y="246"/>
                    </a:cubicBezTo>
                    <a:lnTo>
                      <a:pt x="110" y="246"/>
                    </a:lnTo>
                    <a:cubicBezTo>
                      <a:pt x="110" y="246"/>
                      <a:pt x="110" y="245"/>
                      <a:pt x="109" y="245"/>
                    </a:cubicBezTo>
                    <a:lnTo>
                      <a:pt x="109" y="245"/>
                    </a:lnTo>
                    <a:cubicBezTo>
                      <a:pt x="110" y="245"/>
                      <a:pt x="111" y="246"/>
                      <a:pt x="113" y="247"/>
                    </a:cubicBezTo>
                    <a:cubicBezTo>
                      <a:pt x="112" y="247"/>
                      <a:pt x="111" y="247"/>
                      <a:pt x="110" y="246"/>
                    </a:cubicBezTo>
                    <a:lnTo>
                      <a:pt x="110" y="246"/>
                    </a:lnTo>
                    <a:cubicBezTo>
                      <a:pt x="110" y="247"/>
                      <a:pt x="111" y="247"/>
                      <a:pt x="111" y="247"/>
                    </a:cubicBezTo>
                    <a:lnTo>
                      <a:pt x="111" y="247"/>
                    </a:lnTo>
                    <a:cubicBezTo>
                      <a:pt x="110" y="247"/>
                      <a:pt x="109" y="246"/>
                      <a:pt x="108" y="246"/>
                    </a:cubicBezTo>
                    <a:lnTo>
                      <a:pt x="108" y="246"/>
                    </a:lnTo>
                    <a:cubicBezTo>
                      <a:pt x="107" y="246"/>
                      <a:pt x="107" y="247"/>
                      <a:pt x="107" y="247"/>
                    </a:cubicBezTo>
                    <a:lnTo>
                      <a:pt x="106" y="247"/>
                    </a:lnTo>
                    <a:cubicBezTo>
                      <a:pt x="106" y="247"/>
                      <a:pt x="107" y="247"/>
                      <a:pt x="107" y="247"/>
                    </a:cubicBezTo>
                    <a:lnTo>
                      <a:pt x="107" y="247"/>
                    </a:lnTo>
                    <a:cubicBezTo>
                      <a:pt x="107" y="248"/>
                      <a:pt x="107" y="248"/>
                      <a:pt x="107" y="248"/>
                    </a:cubicBezTo>
                    <a:lnTo>
                      <a:pt x="107" y="248"/>
                    </a:lnTo>
                    <a:cubicBezTo>
                      <a:pt x="107" y="248"/>
                      <a:pt x="106" y="248"/>
                      <a:pt x="106" y="247"/>
                    </a:cubicBezTo>
                    <a:lnTo>
                      <a:pt x="106" y="234"/>
                    </a:lnTo>
                    <a:lnTo>
                      <a:pt x="100" y="208"/>
                    </a:lnTo>
                    <a:lnTo>
                      <a:pt x="100" y="195"/>
                    </a:lnTo>
                    <a:lnTo>
                      <a:pt x="100" y="175"/>
                    </a:lnTo>
                    <a:lnTo>
                      <a:pt x="100" y="164"/>
                    </a:lnTo>
                    <a:lnTo>
                      <a:pt x="100" y="164"/>
                    </a:lnTo>
                    <a:cubicBezTo>
                      <a:pt x="108" y="157"/>
                      <a:pt x="113" y="145"/>
                      <a:pt x="113" y="129"/>
                    </a:cubicBezTo>
                    <a:lnTo>
                      <a:pt x="115" y="127"/>
                    </a:lnTo>
                    <a:lnTo>
                      <a:pt x="115" y="127"/>
                    </a:lnTo>
                    <a:cubicBezTo>
                      <a:pt x="114" y="129"/>
                      <a:pt x="113" y="130"/>
                      <a:pt x="113" y="130"/>
                    </a:cubicBezTo>
                    <a:cubicBezTo>
                      <a:pt x="113" y="130"/>
                      <a:pt x="113" y="130"/>
                      <a:pt x="113" y="129"/>
                    </a:cubicBezTo>
                    <a:lnTo>
                      <a:pt x="113" y="135"/>
                    </a:lnTo>
                    <a:lnTo>
                      <a:pt x="117" y="126"/>
                    </a:lnTo>
                    <a:lnTo>
                      <a:pt x="117" y="126"/>
                    </a:lnTo>
                    <a:lnTo>
                      <a:pt x="122" y="124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4" y="127"/>
                      <a:pt x="123" y="125"/>
                      <a:pt x="122" y="124"/>
                    </a:cubicBezTo>
                    <a:lnTo>
                      <a:pt x="122" y="124"/>
                    </a:lnTo>
                    <a:lnTo>
                      <a:pt x="126" y="122"/>
                    </a:lnTo>
                    <a:lnTo>
                      <a:pt x="126" y="122"/>
                    </a:lnTo>
                    <a:cubicBezTo>
                      <a:pt x="124" y="123"/>
                      <a:pt x="123" y="124"/>
                      <a:pt x="121" y="124"/>
                    </a:cubicBezTo>
                    <a:lnTo>
                      <a:pt x="121" y="124"/>
                    </a:lnTo>
                    <a:cubicBezTo>
                      <a:pt x="121" y="124"/>
                      <a:pt x="121" y="123"/>
                      <a:pt x="121" y="123"/>
                    </a:cubicBezTo>
                    <a:lnTo>
                      <a:pt x="121" y="123"/>
                    </a:lnTo>
                    <a:cubicBezTo>
                      <a:pt x="122" y="123"/>
                      <a:pt x="124" y="122"/>
                      <a:pt x="126" y="122"/>
                    </a:cubicBezTo>
                    <a:close/>
                    <a:moveTo>
                      <a:pt x="121" y="1"/>
                    </a:moveTo>
                    <a:cubicBezTo>
                      <a:pt x="114" y="1"/>
                      <a:pt x="107" y="1"/>
                      <a:pt x="100" y="3"/>
                    </a:cubicBezTo>
                    <a:cubicBezTo>
                      <a:pt x="80" y="10"/>
                      <a:pt x="60" y="23"/>
                      <a:pt x="40" y="36"/>
                    </a:cubicBezTo>
                    <a:cubicBezTo>
                      <a:pt x="20" y="56"/>
                      <a:pt x="14" y="76"/>
                      <a:pt x="14" y="102"/>
                    </a:cubicBezTo>
                    <a:cubicBezTo>
                      <a:pt x="11" y="115"/>
                      <a:pt x="13" y="127"/>
                      <a:pt x="19" y="138"/>
                    </a:cubicBezTo>
                    <a:lnTo>
                      <a:pt x="19" y="138"/>
                    </a:lnTo>
                    <a:cubicBezTo>
                      <a:pt x="11" y="160"/>
                      <a:pt x="6" y="185"/>
                      <a:pt x="0" y="208"/>
                    </a:cubicBezTo>
                    <a:cubicBezTo>
                      <a:pt x="0" y="228"/>
                      <a:pt x="0" y="247"/>
                      <a:pt x="0" y="274"/>
                    </a:cubicBezTo>
                    <a:cubicBezTo>
                      <a:pt x="7" y="294"/>
                      <a:pt x="20" y="313"/>
                      <a:pt x="33" y="327"/>
                    </a:cubicBezTo>
                    <a:cubicBezTo>
                      <a:pt x="60" y="353"/>
                      <a:pt x="93" y="366"/>
                      <a:pt x="133" y="366"/>
                    </a:cubicBezTo>
                    <a:cubicBezTo>
                      <a:pt x="172" y="360"/>
                      <a:pt x="205" y="346"/>
                      <a:pt x="232" y="313"/>
                    </a:cubicBezTo>
                    <a:cubicBezTo>
                      <a:pt x="258" y="280"/>
                      <a:pt x="271" y="241"/>
                      <a:pt x="271" y="195"/>
                    </a:cubicBezTo>
                    <a:cubicBezTo>
                      <a:pt x="271" y="162"/>
                      <a:pt x="265" y="122"/>
                      <a:pt x="251" y="89"/>
                    </a:cubicBezTo>
                    <a:cubicBezTo>
                      <a:pt x="232" y="56"/>
                      <a:pt x="212" y="30"/>
                      <a:pt x="179" y="16"/>
                    </a:cubicBezTo>
                    <a:cubicBezTo>
                      <a:pt x="159" y="7"/>
                      <a:pt x="140" y="1"/>
                      <a:pt x="1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38"/>
              <p:cNvSpPr/>
              <p:nvPr/>
            </p:nvSpPr>
            <p:spPr>
              <a:xfrm>
                <a:off x="3760258" y="2410636"/>
                <a:ext cx="9613" cy="11929"/>
              </a:xfrm>
              <a:custGeom>
                <a:rect b="b" l="l" r="r" t="t"/>
                <a:pathLst>
                  <a:path extrusionOk="0" h="345" w="278">
                    <a:moveTo>
                      <a:pt x="133" y="103"/>
                    </a:moveTo>
                    <a:lnTo>
                      <a:pt x="146" y="109"/>
                    </a:lnTo>
                    <a:cubicBezTo>
                      <a:pt x="152" y="113"/>
                      <a:pt x="151" y="113"/>
                      <a:pt x="148" y="113"/>
                    </a:cubicBezTo>
                    <a:cubicBezTo>
                      <a:pt x="146" y="113"/>
                      <a:pt x="143" y="113"/>
                      <a:pt x="146" y="116"/>
                    </a:cubicBezTo>
                    <a:lnTo>
                      <a:pt x="159" y="129"/>
                    </a:lnTo>
                    <a:lnTo>
                      <a:pt x="159" y="123"/>
                    </a:lnTo>
                    <a:lnTo>
                      <a:pt x="166" y="129"/>
                    </a:lnTo>
                    <a:lnTo>
                      <a:pt x="166" y="136"/>
                    </a:lnTo>
                    <a:lnTo>
                      <a:pt x="172" y="156"/>
                    </a:lnTo>
                    <a:lnTo>
                      <a:pt x="172" y="162"/>
                    </a:lnTo>
                    <a:cubicBezTo>
                      <a:pt x="179" y="195"/>
                      <a:pt x="172" y="222"/>
                      <a:pt x="185" y="248"/>
                    </a:cubicBezTo>
                    <a:cubicBezTo>
                      <a:pt x="189" y="259"/>
                      <a:pt x="195" y="266"/>
                      <a:pt x="201" y="271"/>
                    </a:cubicBezTo>
                    <a:lnTo>
                      <a:pt x="201" y="271"/>
                    </a:lnTo>
                    <a:cubicBezTo>
                      <a:pt x="196" y="275"/>
                      <a:pt x="191" y="276"/>
                      <a:pt x="185" y="281"/>
                    </a:cubicBezTo>
                    <a:lnTo>
                      <a:pt x="166" y="281"/>
                    </a:lnTo>
                    <a:lnTo>
                      <a:pt x="166" y="274"/>
                    </a:lnTo>
                    <a:lnTo>
                      <a:pt x="152" y="274"/>
                    </a:lnTo>
                    <a:lnTo>
                      <a:pt x="146" y="268"/>
                    </a:lnTo>
                    <a:lnTo>
                      <a:pt x="139" y="268"/>
                    </a:lnTo>
                    <a:lnTo>
                      <a:pt x="133" y="255"/>
                    </a:lnTo>
                    <a:lnTo>
                      <a:pt x="119" y="248"/>
                    </a:lnTo>
                    <a:lnTo>
                      <a:pt x="113" y="235"/>
                    </a:lnTo>
                    <a:lnTo>
                      <a:pt x="106" y="222"/>
                    </a:lnTo>
                    <a:lnTo>
                      <a:pt x="106" y="215"/>
                    </a:lnTo>
                    <a:cubicBezTo>
                      <a:pt x="100" y="208"/>
                      <a:pt x="100" y="195"/>
                      <a:pt x="100" y="189"/>
                    </a:cubicBezTo>
                    <a:lnTo>
                      <a:pt x="93" y="182"/>
                    </a:lnTo>
                    <a:lnTo>
                      <a:pt x="93" y="169"/>
                    </a:lnTo>
                    <a:lnTo>
                      <a:pt x="93" y="156"/>
                    </a:lnTo>
                    <a:lnTo>
                      <a:pt x="93" y="149"/>
                    </a:lnTo>
                    <a:lnTo>
                      <a:pt x="93" y="142"/>
                    </a:lnTo>
                    <a:lnTo>
                      <a:pt x="93" y="136"/>
                    </a:lnTo>
                    <a:lnTo>
                      <a:pt x="100" y="123"/>
                    </a:lnTo>
                    <a:lnTo>
                      <a:pt x="106" y="109"/>
                    </a:lnTo>
                    <a:lnTo>
                      <a:pt x="113" y="103"/>
                    </a:lnTo>
                    <a:close/>
                    <a:moveTo>
                      <a:pt x="121" y="1"/>
                    </a:moveTo>
                    <a:cubicBezTo>
                      <a:pt x="105" y="1"/>
                      <a:pt x="89" y="4"/>
                      <a:pt x="73" y="10"/>
                    </a:cubicBezTo>
                    <a:cubicBezTo>
                      <a:pt x="20" y="37"/>
                      <a:pt x="1" y="96"/>
                      <a:pt x="1" y="149"/>
                    </a:cubicBezTo>
                    <a:cubicBezTo>
                      <a:pt x="1" y="208"/>
                      <a:pt x="20" y="268"/>
                      <a:pt x="60" y="307"/>
                    </a:cubicBezTo>
                    <a:cubicBezTo>
                      <a:pt x="84" y="331"/>
                      <a:pt x="118" y="345"/>
                      <a:pt x="152" y="345"/>
                    </a:cubicBezTo>
                    <a:cubicBezTo>
                      <a:pt x="184" y="345"/>
                      <a:pt x="216" y="333"/>
                      <a:pt x="238" y="307"/>
                    </a:cubicBezTo>
                    <a:cubicBezTo>
                      <a:pt x="244" y="301"/>
                      <a:pt x="245" y="290"/>
                      <a:pt x="240" y="278"/>
                    </a:cubicBezTo>
                    <a:lnTo>
                      <a:pt x="240" y="278"/>
                    </a:lnTo>
                    <a:cubicBezTo>
                      <a:pt x="249" y="275"/>
                      <a:pt x="257" y="269"/>
                      <a:pt x="265" y="261"/>
                    </a:cubicBezTo>
                    <a:cubicBezTo>
                      <a:pt x="278" y="228"/>
                      <a:pt x="278" y="189"/>
                      <a:pt x="278" y="156"/>
                    </a:cubicBezTo>
                    <a:cubicBezTo>
                      <a:pt x="271" y="123"/>
                      <a:pt x="265" y="96"/>
                      <a:pt x="245" y="70"/>
                    </a:cubicBezTo>
                    <a:cubicBezTo>
                      <a:pt x="215" y="30"/>
                      <a:pt x="170" y="1"/>
                      <a:pt x="1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38"/>
              <p:cNvSpPr/>
              <p:nvPr/>
            </p:nvSpPr>
            <p:spPr>
              <a:xfrm>
                <a:off x="3771219" y="2410705"/>
                <a:ext cx="10097" cy="13693"/>
              </a:xfrm>
              <a:custGeom>
                <a:rect b="b" l="l" r="r" t="t"/>
                <a:pathLst>
                  <a:path extrusionOk="0" h="396" w="292">
                    <a:moveTo>
                      <a:pt x="129" y="133"/>
                    </a:moveTo>
                    <a:cubicBezTo>
                      <a:pt x="130" y="134"/>
                      <a:pt x="131" y="134"/>
                      <a:pt x="133" y="134"/>
                    </a:cubicBezTo>
                    <a:lnTo>
                      <a:pt x="139" y="147"/>
                    </a:lnTo>
                    <a:lnTo>
                      <a:pt x="146" y="160"/>
                    </a:lnTo>
                    <a:cubicBezTo>
                      <a:pt x="146" y="160"/>
                      <a:pt x="146" y="175"/>
                      <a:pt x="146" y="175"/>
                    </a:cubicBezTo>
                    <a:cubicBezTo>
                      <a:pt x="146" y="177"/>
                      <a:pt x="146" y="180"/>
                      <a:pt x="146" y="180"/>
                    </a:cubicBezTo>
                    <a:lnTo>
                      <a:pt x="146" y="200"/>
                    </a:lnTo>
                    <a:lnTo>
                      <a:pt x="146" y="213"/>
                    </a:lnTo>
                    <a:lnTo>
                      <a:pt x="146" y="220"/>
                    </a:lnTo>
                    <a:lnTo>
                      <a:pt x="133" y="253"/>
                    </a:lnTo>
                    <a:lnTo>
                      <a:pt x="130" y="257"/>
                    </a:lnTo>
                    <a:lnTo>
                      <a:pt x="130" y="257"/>
                    </a:lnTo>
                    <a:lnTo>
                      <a:pt x="130" y="257"/>
                    </a:lnTo>
                    <a:lnTo>
                      <a:pt x="130" y="257"/>
                    </a:lnTo>
                    <a:cubicBezTo>
                      <a:pt x="130" y="257"/>
                      <a:pt x="127" y="254"/>
                      <a:pt x="119" y="246"/>
                    </a:cubicBezTo>
                    <a:lnTo>
                      <a:pt x="119" y="246"/>
                    </a:lnTo>
                    <a:cubicBezTo>
                      <a:pt x="121" y="247"/>
                      <a:pt x="121" y="248"/>
                      <a:pt x="122" y="248"/>
                    </a:cubicBezTo>
                    <a:cubicBezTo>
                      <a:pt x="123" y="248"/>
                      <a:pt x="118" y="239"/>
                      <a:pt x="113" y="239"/>
                    </a:cubicBezTo>
                    <a:lnTo>
                      <a:pt x="106" y="226"/>
                    </a:lnTo>
                    <a:lnTo>
                      <a:pt x="106" y="220"/>
                    </a:lnTo>
                    <a:lnTo>
                      <a:pt x="100" y="206"/>
                    </a:lnTo>
                    <a:lnTo>
                      <a:pt x="100" y="200"/>
                    </a:lnTo>
                    <a:lnTo>
                      <a:pt x="100" y="187"/>
                    </a:lnTo>
                    <a:lnTo>
                      <a:pt x="100" y="167"/>
                    </a:lnTo>
                    <a:lnTo>
                      <a:pt x="100" y="160"/>
                    </a:lnTo>
                    <a:lnTo>
                      <a:pt x="100" y="156"/>
                    </a:lnTo>
                    <a:lnTo>
                      <a:pt x="100" y="156"/>
                    </a:lnTo>
                    <a:cubicBezTo>
                      <a:pt x="102" y="155"/>
                      <a:pt x="104" y="154"/>
                      <a:pt x="106" y="154"/>
                    </a:cubicBezTo>
                    <a:cubicBezTo>
                      <a:pt x="117" y="148"/>
                      <a:pt x="124" y="143"/>
                      <a:pt x="129" y="133"/>
                    </a:cubicBezTo>
                    <a:close/>
                    <a:moveTo>
                      <a:pt x="127" y="263"/>
                    </a:moveTo>
                    <a:cubicBezTo>
                      <a:pt x="127" y="263"/>
                      <a:pt x="127" y="263"/>
                      <a:pt x="127" y="263"/>
                    </a:cubicBezTo>
                    <a:lnTo>
                      <a:pt x="127" y="263"/>
                    </a:lnTo>
                    <a:lnTo>
                      <a:pt x="126" y="266"/>
                    </a:lnTo>
                    <a:lnTo>
                      <a:pt x="119" y="266"/>
                    </a:lnTo>
                    <a:cubicBezTo>
                      <a:pt x="119" y="266"/>
                      <a:pt x="125" y="263"/>
                      <a:pt x="127" y="263"/>
                    </a:cubicBezTo>
                    <a:close/>
                    <a:moveTo>
                      <a:pt x="138" y="1"/>
                    </a:moveTo>
                    <a:cubicBezTo>
                      <a:pt x="118" y="1"/>
                      <a:pt x="98" y="6"/>
                      <a:pt x="80" y="15"/>
                    </a:cubicBezTo>
                    <a:cubicBezTo>
                      <a:pt x="60" y="21"/>
                      <a:pt x="47" y="41"/>
                      <a:pt x="33" y="54"/>
                    </a:cubicBezTo>
                    <a:cubicBezTo>
                      <a:pt x="27" y="68"/>
                      <a:pt x="27" y="74"/>
                      <a:pt x="27" y="88"/>
                    </a:cubicBezTo>
                    <a:cubicBezTo>
                      <a:pt x="22" y="102"/>
                      <a:pt x="24" y="116"/>
                      <a:pt x="31" y="131"/>
                    </a:cubicBezTo>
                    <a:lnTo>
                      <a:pt x="31" y="131"/>
                    </a:lnTo>
                    <a:cubicBezTo>
                      <a:pt x="23" y="142"/>
                      <a:pt x="17" y="154"/>
                      <a:pt x="14" y="167"/>
                    </a:cubicBezTo>
                    <a:cubicBezTo>
                      <a:pt x="0" y="193"/>
                      <a:pt x="0" y="226"/>
                      <a:pt x="0" y="253"/>
                    </a:cubicBezTo>
                    <a:cubicBezTo>
                      <a:pt x="7" y="292"/>
                      <a:pt x="20" y="325"/>
                      <a:pt x="47" y="352"/>
                    </a:cubicBezTo>
                    <a:cubicBezTo>
                      <a:pt x="73" y="378"/>
                      <a:pt x="103" y="395"/>
                      <a:pt x="137" y="395"/>
                    </a:cubicBezTo>
                    <a:cubicBezTo>
                      <a:pt x="146" y="395"/>
                      <a:pt x="156" y="394"/>
                      <a:pt x="166" y="391"/>
                    </a:cubicBezTo>
                    <a:cubicBezTo>
                      <a:pt x="245" y="378"/>
                      <a:pt x="284" y="286"/>
                      <a:pt x="284" y="213"/>
                    </a:cubicBezTo>
                    <a:cubicBezTo>
                      <a:pt x="291" y="140"/>
                      <a:pt x="265" y="68"/>
                      <a:pt x="205" y="21"/>
                    </a:cubicBezTo>
                    <a:cubicBezTo>
                      <a:pt x="184" y="7"/>
                      <a:pt x="161" y="1"/>
                      <a:pt x="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38"/>
              <p:cNvSpPr/>
              <p:nvPr/>
            </p:nvSpPr>
            <p:spPr>
              <a:xfrm>
                <a:off x="3765272" y="2425989"/>
                <a:ext cx="12379" cy="13036"/>
              </a:xfrm>
              <a:custGeom>
                <a:rect b="b" l="l" r="r" t="t"/>
                <a:pathLst>
                  <a:path extrusionOk="0" h="377" w="358">
                    <a:moveTo>
                      <a:pt x="122" y="92"/>
                    </a:moveTo>
                    <a:lnTo>
                      <a:pt x="120" y="95"/>
                    </a:lnTo>
                    <a:cubicBezTo>
                      <a:pt x="120" y="95"/>
                      <a:pt x="120" y="96"/>
                      <a:pt x="120" y="96"/>
                    </a:cubicBezTo>
                    <a:cubicBezTo>
                      <a:pt x="121" y="96"/>
                      <a:pt x="122" y="94"/>
                      <a:pt x="122" y="92"/>
                    </a:cubicBezTo>
                    <a:close/>
                    <a:moveTo>
                      <a:pt x="139" y="88"/>
                    </a:moveTo>
                    <a:lnTo>
                      <a:pt x="166" y="95"/>
                    </a:lnTo>
                    <a:lnTo>
                      <a:pt x="179" y="101"/>
                    </a:lnTo>
                    <a:cubicBezTo>
                      <a:pt x="186" y="104"/>
                      <a:pt x="191" y="108"/>
                      <a:pt x="196" y="111"/>
                    </a:cubicBezTo>
                    <a:lnTo>
                      <a:pt x="196" y="111"/>
                    </a:lnTo>
                    <a:cubicBezTo>
                      <a:pt x="192" y="121"/>
                      <a:pt x="190" y="131"/>
                      <a:pt x="192" y="141"/>
                    </a:cubicBezTo>
                    <a:cubicBezTo>
                      <a:pt x="199" y="154"/>
                      <a:pt x="205" y="167"/>
                      <a:pt x="212" y="180"/>
                    </a:cubicBezTo>
                    <a:lnTo>
                      <a:pt x="225" y="200"/>
                    </a:lnTo>
                    <a:lnTo>
                      <a:pt x="232" y="207"/>
                    </a:lnTo>
                    <a:lnTo>
                      <a:pt x="232" y="227"/>
                    </a:lnTo>
                    <a:lnTo>
                      <a:pt x="232" y="240"/>
                    </a:lnTo>
                    <a:lnTo>
                      <a:pt x="232" y="246"/>
                    </a:lnTo>
                    <a:lnTo>
                      <a:pt x="225" y="246"/>
                    </a:lnTo>
                    <a:lnTo>
                      <a:pt x="219" y="253"/>
                    </a:lnTo>
                    <a:lnTo>
                      <a:pt x="212" y="253"/>
                    </a:lnTo>
                    <a:lnTo>
                      <a:pt x="205" y="260"/>
                    </a:lnTo>
                    <a:lnTo>
                      <a:pt x="199" y="260"/>
                    </a:lnTo>
                    <a:lnTo>
                      <a:pt x="192" y="266"/>
                    </a:lnTo>
                    <a:lnTo>
                      <a:pt x="186" y="266"/>
                    </a:lnTo>
                    <a:lnTo>
                      <a:pt x="172" y="260"/>
                    </a:lnTo>
                    <a:lnTo>
                      <a:pt x="166" y="260"/>
                    </a:lnTo>
                    <a:lnTo>
                      <a:pt x="153" y="253"/>
                    </a:lnTo>
                    <a:lnTo>
                      <a:pt x="146" y="246"/>
                    </a:lnTo>
                    <a:lnTo>
                      <a:pt x="133" y="233"/>
                    </a:lnTo>
                    <a:lnTo>
                      <a:pt x="126" y="227"/>
                    </a:lnTo>
                    <a:lnTo>
                      <a:pt x="120" y="213"/>
                    </a:lnTo>
                    <a:lnTo>
                      <a:pt x="120" y="200"/>
                    </a:lnTo>
                    <a:lnTo>
                      <a:pt x="113" y="180"/>
                    </a:lnTo>
                    <a:lnTo>
                      <a:pt x="113" y="167"/>
                    </a:lnTo>
                    <a:lnTo>
                      <a:pt x="113" y="147"/>
                    </a:lnTo>
                    <a:lnTo>
                      <a:pt x="113" y="141"/>
                    </a:lnTo>
                    <a:cubicBezTo>
                      <a:pt x="113" y="141"/>
                      <a:pt x="113" y="137"/>
                      <a:pt x="113" y="134"/>
                    </a:cubicBezTo>
                    <a:cubicBezTo>
                      <a:pt x="113" y="121"/>
                      <a:pt x="120" y="108"/>
                      <a:pt x="120" y="95"/>
                    </a:cubicBezTo>
                    <a:cubicBezTo>
                      <a:pt x="121" y="91"/>
                      <a:pt x="122" y="90"/>
                      <a:pt x="122" y="90"/>
                    </a:cubicBezTo>
                    <a:lnTo>
                      <a:pt x="122" y="90"/>
                    </a:lnTo>
                    <a:cubicBezTo>
                      <a:pt x="123" y="90"/>
                      <a:pt x="123" y="91"/>
                      <a:pt x="122" y="92"/>
                    </a:cubicBezTo>
                    <a:lnTo>
                      <a:pt x="122" y="92"/>
                    </a:lnTo>
                    <a:lnTo>
                      <a:pt x="126" y="88"/>
                    </a:lnTo>
                    <a:close/>
                    <a:moveTo>
                      <a:pt x="118" y="0"/>
                    </a:moveTo>
                    <a:cubicBezTo>
                      <a:pt x="93" y="0"/>
                      <a:pt x="70" y="8"/>
                      <a:pt x="54" y="28"/>
                    </a:cubicBezTo>
                    <a:cubicBezTo>
                      <a:pt x="27" y="61"/>
                      <a:pt x="14" y="108"/>
                      <a:pt x="7" y="147"/>
                    </a:cubicBezTo>
                    <a:cubicBezTo>
                      <a:pt x="1" y="227"/>
                      <a:pt x="34" y="306"/>
                      <a:pt x="100" y="352"/>
                    </a:cubicBezTo>
                    <a:cubicBezTo>
                      <a:pt x="127" y="369"/>
                      <a:pt x="159" y="377"/>
                      <a:pt x="191" y="377"/>
                    </a:cubicBezTo>
                    <a:cubicBezTo>
                      <a:pt x="236" y="377"/>
                      <a:pt x="280" y="360"/>
                      <a:pt x="311" y="326"/>
                    </a:cubicBezTo>
                    <a:cubicBezTo>
                      <a:pt x="344" y="286"/>
                      <a:pt x="357" y="240"/>
                      <a:pt x="344" y="187"/>
                    </a:cubicBezTo>
                    <a:cubicBezTo>
                      <a:pt x="336" y="157"/>
                      <a:pt x="319" y="127"/>
                      <a:pt x="297" y="106"/>
                    </a:cubicBezTo>
                    <a:lnTo>
                      <a:pt x="297" y="106"/>
                    </a:lnTo>
                    <a:cubicBezTo>
                      <a:pt x="287" y="89"/>
                      <a:pt x="274" y="73"/>
                      <a:pt x="258" y="61"/>
                    </a:cubicBezTo>
                    <a:cubicBezTo>
                      <a:pt x="232" y="35"/>
                      <a:pt x="199" y="15"/>
                      <a:pt x="166" y="9"/>
                    </a:cubicBezTo>
                    <a:cubicBezTo>
                      <a:pt x="151" y="4"/>
                      <a:pt x="134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38"/>
              <p:cNvSpPr/>
              <p:nvPr/>
            </p:nvSpPr>
            <p:spPr>
              <a:xfrm>
                <a:off x="3778066" y="2421148"/>
                <a:ext cx="13969" cy="12448"/>
              </a:xfrm>
              <a:custGeom>
                <a:rect b="b" l="l" r="r" t="t"/>
                <a:pathLst>
                  <a:path extrusionOk="0" h="360" w="404">
                    <a:moveTo>
                      <a:pt x="161" y="126"/>
                    </a:moveTo>
                    <a:lnTo>
                      <a:pt x="161" y="126"/>
                    </a:lnTo>
                    <a:cubicBezTo>
                      <a:pt x="162" y="126"/>
                      <a:pt x="163" y="126"/>
                      <a:pt x="165" y="128"/>
                    </a:cubicBezTo>
                    <a:lnTo>
                      <a:pt x="165" y="128"/>
                    </a:lnTo>
                    <a:cubicBezTo>
                      <a:pt x="162" y="127"/>
                      <a:pt x="161" y="126"/>
                      <a:pt x="161" y="126"/>
                    </a:cubicBezTo>
                    <a:close/>
                    <a:moveTo>
                      <a:pt x="121" y="141"/>
                    </a:moveTo>
                    <a:cubicBezTo>
                      <a:pt x="121" y="141"/>
                      <a:pt x="120" y="141"/>
                      <a:pt x="119" y="142"/>
                    </a:cubicBezTo>
                    <a:lnTo>
                      <a:pt x="121" y="142"/>
                    </a:lnTo>
                    <a:cubicBezTo>
                      <a:pt x="121" y="141"/>
                      <a:pt x="121" y="141"/>
                      <a:pt x="121" y="141"/>
                    </a:cubicBezTo>
                    <a:close/>
                    <a:moveTo>
                      <a:pt x="199" y="228"/>
                    </a:moveTo>
                    <a:cubicBezTo>
                      <a:pt x="195" y="230"/>
                      <a:pt x="192" y="230"/>
                      <a:pt x="189" y="231"/>
                    </a:cubicBezTo>
                    <a:lnTo>
                      <a:pt x="189" y="231"/>
                    </a:lnTo>
                    <a:cubicBezTo>
                      <a:pt x="190" y="231"/>
                      <a:pt x="193" y="230"/>
                      <a:pt x="199" y="228"/>
                    </a:cubicBezTo>
                    <a:close/>
                    <a:moveTo>
                      <a:pt x="185" y="129"/>
                    </a:moveTo>
                    <a:lnTo>
                      <a:pt x="192" y="135"/>
                    </a:lnTo>
                    <a:cubicBezTo>
                      <a:pt x="199" y="142"/>
                      <a:pt x="205" y="142"/>
                      <a:pt x="212" y="149"/>
                    </a:cubicBezTo>
                    <a:lnTo>
                      <a:pt x="225" y="155"/>
                    </a:lnTo>
                    <a:lnTo>
                      <a:pt x="238" y="168"/>
                    </a:lnTo>
                    <a:lnTo>
                      <a:pt x="251" y="182"/>
                    </a:lnTo>
                    <a:lnTo>
                      <a:pt x="271" y="195"/>
                    </a:lnTo>
                    <a:cubicBezTo>
                      <a:pt x="268" y="199"/>
                      <a:pt x="268" y="202"/>
                      <a:pt x="269" y="204"/>
                    </a:cubicBezTo>
                    <a:lnTo>
                      <a:pt x="269" y="204"/>
                    </a:lnTo>
                    <a:lnTo>
                      <a:pt x="271" y="201"/>
                    </a:lnTo>
                    <a:lnTo>
                      <a:pt x="271" y="201"/>
                    </a:lnTo>
                    <a:cubicBezTo>
                      <a:pt x="271" y="203"/>
                      <a:pt x="270" y="204"/>
                      <a:pt x="270" y="204"/>
                    </a:cubicBezTo>
                    <a:lnTo>
                      <a:pt x="270" y="204"/>
                    </a:lnTo>
                    <a:cubicBezTo>
                      <a:pt x="270" y="204"/>
                      <a:pt x="269" y="204"/>
                      <a:pt x="269" y="204"/>
                    </a:cubicBezTo>
                    <a:lnTo>
                      <a:pt x="269" y="204"/>
                    </a:lnTo>
                    <a:lnTo>
                      <a:pt x="265" y="208"/>
                    </a:lnTo>
                    <a:lnTo>
                      <a:pt x="258" y="215"/>
                    </a:lnTo>
                    <a:lnTo>
                      <a:pt x="258" y="215"/>
                    </a:lnTo>
                    <a:cubicBezTo>
                      <a:pt x="256" y="216"/>
                      <a:pt x="254" y="219"/>
                      <a:pt x="251" y="221"/>
                    </a:cubicBezTo>
                    <a:lnTo>
                      <a:pt x="232" y="228"/>
                    </a:lnTo>
                    <a:lnTo>
                      <a:pt x="199" y="228"/>
                    </a:lnTo>
                    <a:cubicBezTo>
                      <a:pt x="194" y="228"/>
                      <a:pt x="187" y="231"/>
                      <a:pt x="188" y="231"/>
                    </a:cubicBezTo>
                    <a:cubicBezTo>
                      <a:pt x="188" y="231"/>
                      <a:pt x="189" y="231"/>
                      <a:pt x="189" y="231"/>
                    </a:cubicBezTo>
                    <a:lnTo>
                      <a:pt x="189" y="231"/>
                    </a:lnTo>
                    <a:cubicBezTo>
                      <a:pt x="186" y="231"/>
                      <a:pt x="182" y="231"/>
                      <a:pt x="180" y="231"/>
                    </a:cubicBezTo>
                    <a:cubicBezTo>
                      <a:pt x="174" y="231"/>
                      <a:pt x="169" y="231"/>
                      <a:pt x="166" y="235"/>
                    </a:cubicBezTo>
                    <a:lnTo>
                      <a:pt x="152" y="221"/>
                    </a:lnTo>
                    <a:lnTo>
                      <a:pt x="146" y="215"/>
                    </a:lnTo>
                    <a:lnTo>
                      <a:pt x="146" y="208"/>
                    </a:lnTo>
                    <a:lnTo>
                      <a:pt x="139" y="201"/>
                    </a:lnTo>
                    <a:lnTo>
                      <a:pt x="126" y="182"/>
                    </a:lnTo>
                    <a:lnTo>
                      <a:pt x="126" y="175"/>
                    </a:lnTo>
                    <a:lnTo>
                      <a:pt x="119" y="162"/>
                    </a:lnTo>
                    <a:cubicBezTo>
                      <a:pt x="119" y="162"/>
                      <a:pt x="119" y="158"/>
                      <a:pt x="119" y="155"/>
                    </a:cubicBezTo>
                    <a:lnTo>
                      <a:pt x="119" y="149"/>
                    </a:lnTo>
                    <a:lnTo>
                      <a:pt x="126" y="142"/>
                    </a:lnTo>
                    <a:lnTo>
                      <a:pt x="121" y="142"/>
                    </a:lnTo>
                    <a:cubicBezTo>
                      <a:pt x="121" y="143"/>
                      <a:pt x="120" y="144"/>
                      <a:pt x="119" y="145"/>
                    </a:cubicBezTo>
                    <a:lnTo>
                      <a:pt x="119" y="142"/>
                    </a:lnTo>
                    <a:lnTo>
                      <a:pt x="126" y="135"/>
                    </a:lnTo>
                    <a:cubicBezTo>
                      <a:pt x="127" y="134"/>
                      <a:pt x="128" y="134"/>
                      <a:pt x="128" y="134"/>
                    </a:cubicBezTo>
                    <a:lnTo>
                      <a:pt x="128" y="134"/>
                    </a:lnTo>
                    <a:cubicBezTo>
                      <a:pt x="128" y="134"/>
                      <a:pt x="121" y="142"/>
                      <a:pt x="126" y="142"/>
                    </a:cubicBezTo>
                    <a:lnTo>
                      <a:pt x="139" y="129"/>
                    </a:lnTo>
                    <a:lnTo>
                      <a:pt x="139" y="129"/>
                    </a:lnTo>
                    <a:cubicBezTo>
                      <a:pt x="137" y="131"/>
                      <a:pt x="136" y="132"/>
                      <a:pt x="137" y="132"/>
                    </a:cubicBezTo>
                    <a:cubicBezTo>
                      <a:pt x="137" y="132"/>
                      <a:pt x="141" y="129"/>
                      <a:pt x="146" y="129"/>
                    </a:cubicBezTo>
                    <a:lnTo>
                      <a:pt x="166" y="129"/>
                    </a:lnTo>
                    <a:lnTo>
                      <a:pt x="185" y="135"/>
                    </a:lnTo>
                    <a:lnTo>
                      <a:pt x="185" y="129"/>
                    </a:lnTo>
                    <a:close/>
                    <a:moveTo>
                      <a:pt x="169" y="1"/>
                    </a:moveTo>
                    <a:cubicBezTo>
                      <a:pt x="140" y="1"/>
                      <a:pt x="111" y="8"/>
                      <a:pt x="86" y="23"/>
                    </a:cubicBezTo>
                    <a:cubicBezTo>
                      <a:pt x="53" y="36"/>
                      <a:pt x="20" y="69"/>
                      <a:pt x="14" y="109"/>
                    </a:cubicBezTo>
                    <a:cubicBezTo>
                      <a:pt x="1" y="149"/>
                      <a:pt x="14" y="195"/>
                      <a:pt x="40" y="235"/>
                    </a:cubicBezTo>
                    <a:cubicBezTo>
                      <a:pt x="62" y="262"/>
                      <a:pt x="84" y="289"/>
                      <a:pt x="113" y="305"/>
                    </a:cubicBezTo>
                    <a:lnTo>
                      <a:pt x="113" y="305"/>
                    </a:lnTo>
                    <a:cubicBezTo>
                      <a:pt x="116" y="311"/>
                      <a:pt x="120" y="316"/>
                      <a:pt x="126" y="320"/>
                    </a:cubicBezTo>
                    <a:cubicBezTo>
                      <a:pt x="139" y="340"/>
                      <a:pt x="159" y="353"/>
                      <a:pt x="185" y="353"/>
                    </a:cubicBezTo>
                    <a:cubicBezTo>
                      <a:pt x="199" y="360"/>
                      <a:pt x="212" y="360"/>
                      <a:pt x="218" y="360"/>
                    </a:cubicBezTo>
                    <a:cubicBezTo>
                      <a:pt x="238" y="360"/>
                      <a:pt x="251" y="353"/>
                      <a:pt x="265" y="353"/>
                    </a:cubicBezTo>
                    <a:cubicBezTo>
                      <a:pt x="311" y="340"/>
                      <a:pt x="351" y="314"/>
                      <a:pt x="377" y="281"/>
                    </a:cubicBezTo>
                    <a:cubicBezTo>
                      <a:pt x="397" y="241"/>
                      <a:pt x="403" y="201"/>
                      <a:pt x="397" y="162"/>
                    </a:cubicBezTo>
                    <a:cubicBezTo>
                      <a:pt x="384" y="116"/>
                      <a:pt x="344" y="83"/>
                      <a:pt x="304" y="56"/>
                    </a:cubicBezTo>
                    <a:cubicBezTo>
                      <a:pt x="271" y="30"/>
                      <a:pt x="238" y="10"/>
                      <a:pt x="199" y="3"/>
                    </a:cubicBezTo>
                    <a:cubicBezTo>
                      <a:pt x="189" y="2"/>
                      <a:pt x="179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38"/>
              <p:cNvSpPr/>
              <p:nvPr/>
            </p:nvSpPr>
            <p:spPr>
              <a:xfrm>
                <a:off x="3776025" y="2438955"/>
                <a:ext cx="15767" cy="10650"/>
              </a:xfrm>
              <a:custGeom>
                <a:rect b="b" l="l" r="r" t="t"/>
                <a:pathLst>
                  <a:path extrusionOk="0" h="308" w="456">
                    <a:moveTo>
                      <a:pt x="324" y="152"/>
                    </a:moveTo>
                    <a:lnTo>
                      <a:pt x="324" y="155"/>
                    </a:lnTo>
                    <a:lnTo>
                      <a:pt x="324" y="155"/>
                    </a:lnTo>
                    <a:lnTo>
                      <a:pt x="324" y="155"/>
                    </a:lnTo>
                    <a:cubicBezTo>
                      <a:pt x="323" y="156"/>
                      <a:pt x="322" y="157"/>
                      <a:pt x="322" y="157"/>
                    </a:cubicBezTo>
                    <a:cubicBezTo>
                      <a:pt x="321" y="157"/>
                      <a:pt x="323" y="154"/>
                      <a:pt x="324" y="152"/>
                    </a:cubicBezTo>
                    <a:close/>
                    <a:moveTo>
                      <a:pt x="225" y="76"/>
                    </a:moveTo>
                    <a:cubicBezTo>
                      <a:pt x="238" y="76"/>
                      <a:pt x="251" y="83"/>
                      <a:pt x="264" y="83"/>
                    </a:cubicBezTo>
                    <a:cubicBezTo>
                      <a:pt x="270" y="84"/>
                      <a:pt x="276" y="86"/>
                      <a:pt x="282" y="88"/>
                    </a:cubicBezTo>
                    <a:lnTo>
                      <a:pt x="282" y="88"/>
                    </a:lnTo>
                    <a:cubicBezTo>
                      <a:pt x="283" y="88"/>
                      <a:pt x="283" y="89"/>
                      <a:pt x="284" y="89"/>
                    </a:cubicBezTo>
                    <a:cubicBezTo>
                      <a:pt x="281" y="88"/>
                      <a:pt x="280" y="87"/>
                      <a:pt x="280" y="87"/>
                    </a:cubicBezTo>
                    <a:lnTo>
                      <a:pt x="280" y="87"/>
                    </a:lnTo>
                    <a:cubicBezTo>
                      <a:pt x="278" y="87"/>
                      <a:pt x="291" y="96"/>
                      <a:pt x="291" y="96"/>
                    </a:cubicBezTo>
                    <a:lnTo>
                      <a:pt x="308" y="107"/>
                    </a:lnTo>
                    <a:lnTo>
                      <a:pt x="308" y="107"/>
                    </a:lnTo>
                    <a:cubicBezTo>
                      <a:pt x="308" y="107"/>
                      <a:pt x="308" y="107"/>
                      <a:pt x="308" y="107"/>
                    </a:cubicBezTo>
                    <a:lnTo>
                      <a:pt x="308" y="107"/>
                    </a:lnTo>
                    <a:cubicBezTo>
                      <a:pt x="308" y="107"/>
                      <a:pt x="309" y="108"/>
                      <a:pt x="310" y="109"/>
                    </a:cubicBezTo>
                    <a:lnTo>
                      <a:pt x="308" y="107"/>
                    </a:lnTo>
                    <a:lnTo>
                      <a:pt x="308" y="107"/>
                    </a:lnTo>
                    <a:cubicBezTo>
                      <a:pt x="307" y="107"/>
                      <a:pt x="308" y="108"/>
                      <a:pt x="308" y="109"/>
                    </a:cubicBezTo>
                    <a:lnTo>
                      <a:pt x="308" y="109"/>
                    </a:lnTo>
                    <a:cubicBezTo>
                      <a:pt x="306" y="108"/>
                      <a:pt x="303" y="107"/>
                      <a:pt x="303" y="107"/>
                    </a:cubicBezTo>
                    <a:lnTo>
                      <a:pt x="303" y="107"/>
                    </a:lnTo>
                    <a:cubicBezTo>
                      <a:pt x="302" y="107"/>
                      <a:pt x="302" y="108"/>
                      <a:pt x="304" y="109"/>
                    </a:cubicBezTo>
                    <a:lnTo>
                      <a:pt x="310" y="116"/>
                    </a:lnTo>
                    <a:cubicBezTo>
                      <a:pt x="310" y="116"/>
                      <a:pt x="309" y="112"/>
                      <a:pt x="308" y="109"/>
                    </a:cubicBezTo>
                    <a:lnTo>
                      <a:pt x="308" y="109"/>
                    </a:lnTo>
                    <a:cubicBezTo>
                      <a:pt x="309" y="110"/>
                      <a:pt x="311" y="111"/>
                      <a:pt x="311" y="111"/>
                    </a:cubicBezTo>
                    <a:lnTo>
                      <a:pt x="311" y="111"/>
                    </a:lnTo>
                    <a:lnTo>
                      <a:pt x="310" y="109"/>
                    </a:lnTo>
                    <a:lnTo>
                      <a:pt x="310" y="109"/>
                    </a:lnTo>
                    <a:cubicBezTo>
                      <a:pt x="312" y="110"/>
                      <a:pt x="312" y="111"/>
                      <a:pt x="312" y="111"/>
                    </a:cubicBezTo>
                    <a:cubicBezTo>
                      <a:pt x="312" y="111"/>
                      <a:pt x="312" y="111"/>
                      <a:pt x="311" y="111"/>
                    </a:cubicBezTo>
                    <a:lnTo>
                      <a:pt x="311" y="111"/>
                    </a:lnTo>
                    <a:lnTo>
                      <a:pt x="317" y="122"/>
                    </a:lnTo>
                    <a:lnTo>
                      <a:pt x="324" y="135"/>
                    </a:lnTo>
                    <a:cubicBezTo>
                      <a:pt x="324" y="135"/>
                      <a:pt x="320" y="124"/>
                      <a:pt x="321" y="124"/>
                    </a:cubicBezTo>
                    <a:lnTo>
                      <a:pt x="321" y="124"/>
                    </a:lnTo>
                    <a:cubicBezTo>
                      <a:pt x="321" y="124"/>
                      <a:pt x="322" y="126"/>
                      <a:pt x="324" y="129"/>
                    </a:cubicBezTo>
                    <a:lnTo>
                      <a:pt x="324" y="135"/>
                    </a:lnTo>
                    <a:lnTo>
                      <a:pt x="324" y="149"/>
                    </a:lnTo>
                    <a:lnTo>
                      <a:pt x="317" y="155"/>
                    </a:lnTo>
                    <a:lnTo>
                      <a:pt x="317" y="162"/>
                    </a:lnTo>
                    <a:lnTo>
                      <a:pt x="310" y="169"/>
                    </a:lnTo>
                    <a:lnTo>
                      <a:pt x="304" y="175"/>
                    </a:lnTo>
                    <a:lnTo>
                      <a:pt x="292" y="179"/>
                    </a:lnTo>
                    <a:lnTo>
                      <a:pt x="292" y="179"/>
                    </a:lnTo>
                    <a:cubicBezTo>
                      <a:pt x="292" y="179"/>
                      <a:pt x="292" y="179"/>
                      <a:pt x="292" y="179"/>
                    </a:cubicBezTo>
                    <a:cubicBezTo>
                      <a:pt x="290" y="179"/>
                      <a:pt x="284" y="182"/>
                      <a:pt x="284" y="182"/>
                    </a:cubicBezTo>
                    <a:lnTo>
                      <a:pt x="292" y="179"/>
                    </a:lnTo>
                    <a:lnTo>
                      <a:pt x="292" y="179"/>
                    </a:lnTo>
                    <a:cubicBezTo>
                      <a:pt x="293" y="179"/>
                      <a:pt x="292" y="180"/>
                      <a:pt x="291" y="182"/>
                    </a:cubicBezTo>
                    <a:lnTo>
                      <a:pt x="244" y="182"/>
                    </a:lnTo>
                    <a:cubicBezTo>
                      <a:pt x="247" y="184"/>
                      <a:pt x="247" y="185"/>
                      <a:pt x="246" y="185"/>
                    </a:cubicBezTo>
                    <a:cubicBezTo>
                      <a:pt x="244" y="185"/>
                      <a:pt x="238" y="182"/>
                      <a:pt x="238" y="182"/>
                    </a:cubicBezTo>
                    <a:lnTo>
                      <a:pt x="231" y="182"/>
                    </a:lnTo>
                    <a:lnTo>
                      <a:pt x="211" y="175"/>
                    </a:lnTo>
                    <a:lnTo>
                      <a:pt x="198" y="169"/>
                    </a:lnTo>
                    <a:cubicBezTo>
                      <a:pt x="185" y="162"/>
                      <a:pt x="172" y="155"/>
                      <a:pt x="165" y="149"/>
                    </a:cubicBezTo>
                    <a:lnTo>
                      <a:pt x="152" y="142"/>
                    </a:lnTo>
                    <a:lnTo>
                      <a:pt x="139" y="122"/>
                    </a:lnTo>
                    <a:lnTo>
                      <a:pt x="126" y="116"/>
                    </a:lnTo>
                    <a:lnTo>
                      <a:pt x="126" y="109"/>
                    </a:lnTo>
                    <a:cubicBezTo>
                      <a:pt x="126" y="111"/>
                      <a:pt x="126" y="112"/>
                      <a:pt x="126" y="112"/>
                    </a:cubicBezTo>
                    <a:cubicBezTo>
                      <a:pt x="126" y="112"/>
                      <a:pt x="128" y="107"/>
                      <a:pt x="132" y="102"/>
                    </a:cubicBezTo>
                    <a:lnTo>
                      <a:pt x="139" y="102"/>
                    </a:lnTo>
                    <a:lnTo>
                      <a:pt x="152" y="89"/>
                    </a:lnTo>
                    <a:lnTo>
                      <a:pt x="165" y="89"/>
                    </a:lnTo>
                    <a:lnTo>
                      <a:pt x="185" y="83"/>
                    </a:lnTo>
                    <a:cubicBezTo>
                      <a:pt x="198" y="76"/>
                      <a:pt x="211" y="76"/>
                      <a:pt x="225" y="76"/>
                    </a:cubicBezTo>
                    <a:close/>
                    <a:moveTo>
                      <a:pt x="325" y="0"/>
                    </a:moveTo>
                    <a:cubicBezTo>
                      <a:pt x="310" y="0"/>
                      <a:pt x="297" y="3"/>
                      <a:pt x="284" y="10"/>
                    </a:cubicBezTo>
                    <a:cubicBezTo>
                      <a:pt x="280" y="13"/>
                      <a:pt x="276" y="16"/>
                      <a:pt x="273" y="19"/>
                    </a:cubicBezTo>
                    <a:lnTo>
                      <a:pt x="273" y="19"/>
                    </a:lnTo>
                    <a:cubicBezTo>
                      <a:pt x="242" y="9"/>
                      <a:pt x="210" y="3"/>
                      <a:pt x="178" y="3"/>
                    </a:cubicBezTo>
                    <a:cubicBezTo>
                      <a:pt x="169" y="2"/>
                      <a:pt x="160" y="1"/>
                      <a:pt x="150" y="1"/>
                    </a:cubicBezTo>
                    <a:cubicBezTo>
                      <a:pt x="120" y="1"/>
                      <a:pt x="91" y="10"/>
                      <a:pt x="66" y="30"/>
                    </a:cubicBezTo>
                    <a:cubicBezTo>
                      <a:pt x="13" y="56"/>
                      <a:pt x="0" y="116"/>
                      <a:pt x="27" y="169"/>
                    </a:cubicBezTo>
                    <a:cubicBezTo>
                      <a:pt x="46" y="202"/>
                      <a:pt x="86" y="235"/>
                      <a:pt x="119" y="261"/>
                    </a:cubicBezTo>
                    <a:cubicBezTo>
                      <a:pt x="159" y="287"/>
                      <a:pt x="198" y="307"/>
                      <a:pt x="244" y="307"/>
                    </a:cubicBezTo>
                    <a:cubicBezTo>
                      <a:pt x="249" y="308"/>
                      <a:pt x="255" y="308"/>
                      <a:pt x="260" y="308"/>
                    </a:cubicBezTo>
                    <a:cubicBezTo>
                      <a:pt x="335" y="308"/>
                      <a:pt x="418" y="263"/>
                      <a:pt x="443" y="188"/>
                    </a:cubicBezTo>
                    <a:cubicBezTo>
                      <a:pt x="456" y="142"/>
                      <a:pt x="443" y="96"/>
                      <a:pt x="423" y="56"/>
                    </a:cubicBezTo>
                    <a:cubicBezTo>
                      <a:pt x="410" y="36"/>
                      <a:pt x="390" y="23"/>
                      <a:pt x="370" y="10"/>
                    </a:cubicBezTo>
                    <a:cubicBezTo>
                      <a:pt x="353" y="3"/>
                      <a:pt x="339" y="0"/>
                      <a:pt x="3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38"/>
              <p:cNvSpPr/>
              <p:nvPr/>
            </p:nvSpPr>
            <p:spPr>
              <a:xfrm>
                <a:off x="3791309" y="2429930"/>
                <a:ext cx="14419" cy="11307"/>
              </a:xfrm>
              <a:custGeom>
                <a:rect b="b" l="l" r="r" t="t"/>
                <a:pathLst>
                  <a:path extrusionOk="0" h="327" w="417">
                    <a:moveTo>
                      <a:pt x="141" y="139"/>
                    </a:moveTo>
                    <a:lnTo>
                      <a:pt x="141" y="139"/>
                    </a:lnTo>
                    <a:cubicBezTo>
                      <a:pt x="140" y="141"/>
                      <a:pt x="140" y="143"/>
                      <a:pt x="140" y="145"/>
                    </a:cubicBezTo>
                    <a:lnTo>
                      <a:pt x="140" y="145"/>
                    </a:lnTo>
                    <a:lnTo>
                      <a:pt x="143" y="139"/>
                    </a:lnTo>
                    <a:close/>
                    <a:moveTo>
                      <a:pt x="140" y="164"/>
                    </a:moveTo>
                    <a:cubicBezTo>
                      <a:pt x="140" y="164"/>
                      <a:pt x="141" y="166"/>
                      <a:pt x="143" y="169"/>
                    </a:cubicBezTo>
                    <a:lnTo>
                      <a:pt x="143" y="169"/>
                    </a:lnTo>
                    <a:lnTo>
                      <a:pt x="139" y="165"/>
                    </a:lnTo>
                    <a:cubicBezTo>
                      <a:pt x="139" y="164"/>
                      <a:pt x="139" y="164"/>
                      <a:pt x="140" y="164"/>
                    </a:cubicBezTo>
                    <a:close/>
                    <a:moveTo>
                      <a:pt x="291" y="192"/>
                    </a:moveTo>
                    <a:cubicBezTo>
                      <a:pt x="289" y="192"/>
                      <a:pt x="287" y="192"/>
                      <a:pt x="284" y="192"/>
                    </a:cubicBezTo>
                    <a:lnTo>
                      <a:pt x="284" y="192"/>
                    </a:lnTo>
                    <a:lnTo>
                      <a:pt x="284" y="192"/>
                    </a:lnTo>
                    <a:close/>
                    <a:moveTo>
                      <a:pt x="152" y="132"/>
                    </a:moveTo>
                    <a:lnTo>
                      <a:pt x="144" y="137"/>
                    </a:lnTo>
                    <a:lnTo>
                      <a:pt x="144" y="137"/>
                    </a:lnTo>
                    <a:lnTo>
                      <a:pt x="143" y="139"/>
                    </a:lnTo>
                    <a:lnTo>
                      <a:pt x="159" y="139"/>
                    </a:lnTo>
                    <a:cubicBezTo>
                      <a:pt x="192" y="139"/>
                      <a:pt x="218" y="146"/>
                      <a:pt x="245" y="159"/>
                    </a:cubicBezTo>
                    <a:lnTo>
                      <a:pt x="225" y="152"/>
                    </a:lnTo>
                    <a:lnTo>
                      <a:pt x="225" y="152"/>
                    </a:lnTo>
                    <a:cubicBezTo>
                      <a:pt x="237" y="158"/>
                      <a:pt x="248" y="164"/>
                      <a:pt x="260" y="170"/>
                    </a:cubicBezTo>
                    <a:lnTo>
                      <a:pt x="260" y="170"/>
                    </a:lnTo>
                    <a:cubicBezTo>
                      <a:pt x="262" y="173"/>
                      <a:pt x="265" y="178"/>
                      <a:pt x="268" y="181"/>
                    </a:cubicBezTo>
                    <a:lnTo>
                      <a:pt x="268" y="181"/>
                    </a:lnTo>
                    <a:lnTo>
                      <a:pt x="269" y="186"/>
                    </a:lnTo>
                    <a:lnTo>
                      <a:pt x="268" y="192"/>
                    </a:lnTo>
                    <a:lnTo>
                      <a:pt x="268" y="192"/>
                    </a:lnTo>
                    <a:cubicBezTo>
                      <a:pt x="243" y="193"/>
                      <a:pt x="220" y="196"/>
                      <a:pt x="201" y="210"/>
                    </a:cubicBezTo>
                    <a:lnTo>
                      <a:pt x="201" y="210"/>
                    </a:lnTo>
                    <a:lnTo>
                      <a:pt x="185" y="205"/>
                    </a:lnTo>
                    <a:lnTo>
                      <a:pt x="192" y="205"/>
                    </a:lnTo>
                    <a:lnTo>
                      <a:pt x="179" y="198"/>
                    </a:lnTo>
                    <a:cubicBezTo>
                      <a:pt x="172" y="198"/>
                      <a:pt x="166" y="192"/>
                      <a:pt x="152" y="185"/>
                    </a:cubicBezTo>
                    <a:lnTo>
                      <a:pt x="146" y="172"/>
                    </a:lnTo>
                    <a:cubicBezTo>
                      <a:pt x="139" y="165"/>
                      <a:pt x="139" y="159"/>
                      <a:pt x="139" y="152"/>
                    </a:cubicBezTo>
                    <a:cubicBezTo>
                      <a:pt x="139" y="150"/>
                      <a:pt x="139" y="147"/>
                      <a:pt x="140" y="145"/>
                    </a:cubicBezTo>
                    <a:lnTo>
                      <a:pt x="140" y="145"/>
                    </a:lnTo>
                    <a:lnTo>
                      <a:pt x="139" y="146"/>
                    </a:lnTo>
                    <a:cubicBezTo>
                      <a:pt x="139" y="143"/>
                      <a:pt x="139" y="141"/>
                      <a:pt x="139" y="139"/>
                    </a:cubicBezTo>
                    <a:lnTo>
                      <a:pt x="141" y="139"/>
                    </a:lnTo>
                    <a:cubicBezTo>
                      <a:pt x="141" y="139"/>
                      <a:pt x="142" y="138"/>
                      <a:pt x="142" y="138"/>
                    </a:cubicBezTo>
                    <a:lnTo>
                      <a:pt x="142" y="138"/>
                    </a:lnTo>
                    <a:lnTo>
                      <a:pt x="139" y="139"/>
                    </a:lnTo>
                    <a:lnTo>
                      <a:pt x="139" y="139"/>
                    </a:lnTo>
                    <a:lnTo>
                      <a:pt x="143" y="136"/>
                    </a:lnTo>
                    <a:lnTo>
                      <a:pt x="143" y="136"/>
                    </a:lnTo>
                    <a:lnTo>
                      <a:pt x="143" y="135"/>
                    </a:lnTo>
                    <a:lnTo>
                      <a:pt x="143" y="135"/>
                    </a:lnTo>
                    <a:cubicBezTo>
                      <a:pt x="143" y="136"/>
                      <a:pt x="142" y="137"/>
                      <a:pt x="142" y="138"/>
                    </a:cubicBezTo>
                    <a:lnTo>
                      <a:pt x="142" y="138"/>
                    </a:lnTo>
                    <a:lnTo>
                      <a:pt x="144" y="137"/>
                    </a:lnTo>
                    <a:lnTo>
                      <a:pt x="144" y="137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43" y="135"/>
                    </a:lnTo>
                    <a:lnTo>
                      <a:pt x="143" y="135"/>
                    </a:lnTo>
                    <a:cubicBezTo>
                      <a:pt x="144" y="134"/>
                      <a:pt x="145" y="133"/>
                      <a:pt x="146" y="132"/>
                    </a:cubicBezTo>
                    <a:lnTo>
                      <a:pt x="146" y="132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52" y="132"/>
                    </a:lnTo>
                    <a:close/>
                    <a:moveTo>
                      <a:pt x="179" y="0"/>
                    </a:moveTo>
                    <a:cubicBezTo>
                      <a:pt x="133" y="0"/>
                      <a:pt x="86" y="14"/>
                      <a:pt x="53" y="47"/>
                    </a:cubicBezTo>
                    <a:cubicBezTo>
                      <a:pt x="1" y="106"/>
                      <a:pt x="14" y="198"/>
                      <a:pt x="60" y="251"/>
                    </a:cubicBezTo>
                    <a:cubicBezTo>
                      <a:pt x="93" y="291"/>
                      <a:pt x="139" y="304"/>
                      <a:pt x="185" y="304"/>
                    </a:cubicBezTo>
                    <a:lnTo>
                      <a:pt x="199" y="317"/>
                    </a:lnTo>
                    <a:cubicBezTo>
                      <a:pt x="205" y="317"/>
                      <a:pt x="212" y="317"/>
                      <a:pt x="218" y="324"/>
                    </a:cubicBezTo>
                    <a:cubicBezTo>
                      <a:pt x="240" y="324"/>
                      <a:pt x="262" y="327"/>
                      <a:pt x="284" y="327"/>
                    </a:cubicBezTo>
                    <a:cubicBezTo>
                      <a:pt x="295" y="327"/>
                      <a:pt x="306" y="326"/>
                      <a:pt x="317" y="324"/>
                    </a:cubicBezTo>
                    <a:cubicBezTo>
                      <a:pt x="364" y="304"/>
                      <a:pt x="390" y="271"/>
                      <a:pt x="403" y="231"/>
                    </a:cubicBezTo>
                    <a:cubicBezTo>
                      <a:pt x="417" y="192"/>
                      <a:pt x="410" y="146"/>
                      <a:pt x="390" y="113"/>
                    </a:cubicBezTo>
                    <a:cubicBezTo>
                      <a:pt x="370" y="80"/>
                      <a:pt x="337" y="47"/>
                      <a:pt x="304" y="33"/>
                    </a:cubicBezTo>
                    <a:cubicBezTo>
                      <a:pt x="265" y="14"/>
                      <a:pt x="218" y="7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38"/>
              <p:cNvSpPr/>
              <p:nvPr/>
            </p:nvSpPr>
            <p:spPr>
              <a:xfrm>
                <a:off x="3807284" y="2435463"/>
                <a:ext cx="13278" cy="11169"/>
              </a:xfrm>
              <a:custGeom>
                <a:rect b="b" l="l" r="r" t="t"/>
                <a:pathLst>
                  <a:path extrusionOk="0" h="323" w="384">
                    <a:moveTo>
                      <a:pt x="186" y="126"/>
                    </a:moveTo>
                    <a:lnTo>
                      <a:pt x="186" y="126"/>
                    </a:lnTo>
                    <a:cubicBezTo>
                      <a:pt x="181" y="127"/>
                      <a:pt x="177" y="129"/>
                      <a:pt x="172" y="131"/>
                    </a:cubicBezTo>
                    <a:lnTo>
                      <a:pt x="186" y="126"/>
                    </a:lnTo>
                    <a:close/>
                    <a:moveTo>
                      <a:pt x="251" y="176"/>
                    </a:moveTo>
                    <a:lnTo>
                      <a:pt x="252" y="177"/>
                    </a:lnTo>
                    <a:lnTo>
                      <a:pt x="248" y="180"/>
                    </a:lnTo>
                    <a:lnTo>
                      <a:pt x="248" y="180"/>
                    </a:lnTo>
                    <a:cubicBezTo>
                      <a:pt x="249" y="178"/>
                      <a:pt x="250" y="176"/>
                      <a:pt x="251" y="176"/>
                    </a:cubicBezTo>
                    <a:close/>
                    <a:moveTo>
                      <a:pt x="143" y="202"/>
                    </a:moveTo>
                    <a:cubicBezTo>
                      <a:pt x="144" y="202"/>
                      <a:pt x="147" y="204"/>
                      <a:pt x="153" y="210"/>
                    </a:cubicBezTo>
                    <a:cubicBezTo>
                      <a:pt x="145" y="206"/>
                      <a:pt x="142" y="202"/>
                      <a:pt x="143" y="202"/>
                    </a:cubicBezTo>
                    <a:close/>
                    <a:moveTo>
                      <a:pt x="192" y="124"/>
                    </a:moveTo>
                    <a:lnTo>
                      <a:pt x="186" y="126"/>
                    </a:lnTo>
                    <a:lnTo>
                      <a:pt x="186" y="126"/>
                    </a:lnTo>
                    <a:cubicBezTo>
                      <a:pt x="188" y="126"/>
                      <a:pt x="190" y="126"/>
                      <a:pt x="192" y="126"/>
                    </a:cubicBezTo>
                    <a:cubicBezTo>
                      <a:pt x="199" y="126"/>
                      <a:pt x="205" y="128"/>
                      <a:pt x="212" y="131"/>
                    </a:cubicBezTo>
                    <a:lnTo>
                      <a:pt x="219" y="131"/>
                    </a:lnTo>
                    <a:lnTo>
                      <a:pt x="225" y="137"/>
                    </a:lnTo>
                    <a:lnTo>
                      <a:pt x="232" y="144"/>
                    </a:lnTo>
                    <a:lnTo>
                      <a:pt x="232" y="144"/>
                    </a:lnTo>
                    <a:cubicBezTo>
                      <a:pt x="225" y="137"/>
                      <a:pt x="224" y="136"/>
                      <a:pt x="224" y="136"/>
                    </a:cubicBezTo>
                    <a:lnTo>
                      <a:pt x="224" y="136"/>
                    </a:lnTo>
                    <a:cubicBezTo>
                      <a:pt x="225" y="136"/>
                      <a:pt x="229" y="137"/>
                      <a:pt x="232" y="137"/>
                    </a:cubicBezTo>
                    <a:lnTo>
                      <a:pt x="245" y="151"/>
                    </a:lnTo>
                    <a:cubicBezTo>
                      <a:pt x="245" y="152"/>
                      <a:pt x="245" y="152"/>
                      <a:pt x="244" y="152"/>
                    </a:cubicBezTo>
                    <a:cubicBezTo>
                      <a:pt x="242" y="152"/>
                      <a:pt x="238" y="146"/>
                      <a:pt x="237" y="146"/>
                    </a:cubicBezTo>
                    <a:lnTo>
                      <a:pt x="237" y="146"/>
                    </a:lnTo>
                    <a:cubicBezTo>
                      <a:pt x="236" y="146"/>
                      <a:pt x="237" y="147"/>
                      <a:pt x="238" y="151"/>
                    </a:cubicBezTo>
                    <a:lnTo>
                      <a:pt x="245" y="157"/>
                    </a:lnTo>
                    <a:lnTo>
                      <a:pt x="252" y="164"/>
                    </a:lnTo>
                    <a:cubicBezTo>
                      <a:pt x="252" y="167"/>
                      <a:pt x="251" y="168"/>
                      <a:pt x="251" y="168"/>
                    </a:cubicBezTo>
                    <a:cubicBezTo>
                      <a:pt x="250" y="168"/>
                      <a:pt x="247" y="160"/>
                      <a:pt x="246" y="160"/>
                    </a:cubicBezTo>
                    <a:cubicBezTo>
                      <a:pt x="245" y="160"/>
                      <a:pt x="245" y="161"/>
                      <a:pt x="245" y="164"/>
                    </a:cubicBezTo>
                    <a:lnTo>
                      <a:pt x="250" y="174"/>
                    </a:lnTo>
                    <a:lnTo>
                      <a:pt x="245" y="184"/>
                    </a:lnTo>
                    <a:cubicBezTo>
                      <a:pt x="245" y="184"/>
                      <a:pt x="241" y="188"/>
                      <a:pt x="238" y="190"/>
                    </a:cubicBezTo>
                    <a:lnTo>
                      <a:pt x="238" y="190"/>
                    </a:lnTo>
                    <a:lnTo>
                      <a:pt x="225" y="197"/>
                    </a:lnTo>
                    <a:cubicBezTo>
                      <a:pt x="222" y="198"/>
                      <a:pt x="221" y="199"/>
                      <a:pt x="221" y="199"/>
                    </a:cubicBezTo>
                    <a:cubicBezTo>
                      <a:pt x="222" y="199"/>
                      <a:pt x="230" y="195"/>
                      <a:pt x="232" y="195"/>
                    </a:cubicBezTo>
                    <a:cubicBezTo>
                      <a:pt x="233" y="195"/>
                      <a:pt x="233" y="195"/>
                      <a:pt x="232" y="197"/>
                    </a:cubicBezTo>
                    <a:lnTo>
                      <a:pt x="212" y="203"/>
                    </a:lnTo>
                    <a:cubicBezTo>
                      <a:pt x="199" y="210"/>
                      <a:pt x="192" y="217"/>
                      <a:pt x="179" y="217"/>
                    </a:cubicBezTo>
                    <a:cubicBezTo>
                      <a:pt x="176" y="218"/>
                      <a:pt x="174" y="220"/>
                      <a:pt x="172" y="222"/>
                    </a:cubicBezTo>
                    <a:lnTo>
                      <a:pt x="172" y="222"/>
                    </a:lnTo>
                    <a:lnTo>
                      <a:pt x="166" y="217"/>
                    </a:lnTo>
                    <a:lnTo>
                      <a:pt x="153" y="210"/>
                    </a:lnTo>
                    <a:lnTo>
                      <a:pt x="153" y="210"/>
                    </a:lnTo>
                    <a:cubicBezTo>
                      <a:pt x="155" y="211"/>
                      <a:pt x="157" y="212"/>
                      <a:pt x="157" y="212"/>
                    </a:cubicBezTo>
                    <a:cubicBezTo>
                      <a:pt x="158" y="212"/>
                      <a:pt x="153" y="208"/>
                      <a:pt x="151" y="208"/>
                    </a:cubicBezTo>
                    <a:lnTo>
                      <a:pt x="151" y="208"/>
                    </a:lnTo>
                    <a:cubicBezTo>
                      <a:pt x="151" y="208"/>
                      <a:pt x="151" y="209"/>
                      <a:pt x="153" y="210"/>
                    </a:cubicBezTo>
                    <a:lnTo>
                      <a:pt x="146" y="203"/>
                    </a:lnTo>
                    <a:lnTo>
                      <a:pt x="139" y="197"/>
                    </a:lnTo>
                    <a:lnTo>
                      <a:pt x="133" y="184"/>
                    </a:lnTo>
                    <a:lnTo>
                      <a:pt x="133" y="184"/>
                    </a:lnTo>
                    <a:cubicBezTo>
                      <a:pt x="137" y="192"/>
                      <a:pt x="138" y="195"/>
                      <a:pt x="139" y="195"/>
                    </a:cubicBezTo>
                    <a:cubicBezTo>
                      <a:pt x="139" y="195"/>
                      <a:pt x="139" y="193"/>
                      <a:pt x="139" y="190"/>
                    </a:cubicBezTo>
                    <a:lnTo>
                      <a:pt x="133" y="184"/>
                    </a:lnTo>
                    <a:lnTo>
                      <a:pt x="133" y="184"/>
                    </a:lnTo>
                    <a:lnTo>
                      <a:pt x="133" y="184"/>
                    </a:lnTo>
                    <a:lnTo>
                      <a:pt x="133" y="177"/>
                    </a:lnTo>
                    <a:lnTo>
                      <a:pt x="133" y="164"/>
                    </a:lnTo>
                    <a:lnTo>
                      <a:pt x="139" y="157"/>
                    </a:lnTo>
                    <a:cubicBezTo>
                      <a:pt x="139" y="154"/>
                      <a:pt x="139" y="153"/>
                      <a:pt x="138" y="153"/>
                    </a:cubicBezTo>
                    <a:cubicBezTo>
                      <a:pt x="137" y="153"/>
                      <a:pt x="134" y="159"/>
                      <a:pt x="133" y="159"/>
                    </a:cubicBezTo>
                    <a:cubicBezTo>
                      <a:pt x="133" y="159"/>
                      <a:pt x="133" y="158"/>
                      <a:pt x="133" y="157"/>
                    </a:cubicBezTo>
                    <a:lnTo>
                      <a:pt x="139" y="151"/>
                    </a:lnTo>
                    <a:lnTo>
                      <a:pt x="146" y="144"/>
                    </a:lnTo>
                    <a:lnTo>
                      <a:pt x="156" y="134"/>
                    </a:lnTo>
                    <a:lnTo>
                      <a:pt x="156" y="134"/>
                    </a:lnTo>
                    <a:cubicBezTo>
                      <a:pt x="155" y="134"/>
                      <a:pt x="155" y="133"/>
                      <a:pt x="159" y="131"/>
                    </a:cubicBezTo>
                    <a:lnTo>
                      <a:pt x="159" y="131"/>
                    </a:lnTo>
                    <a:lnTo>
                      <a:pt x="156" y="134"/>
                    </a:lnTo>
                    <a:lnTo>
                      <a:pt x="156" y="134"/>
                    </a:lnTo>
                    <a:cubicBezTo>
                      <a:pt x="159" y="134"/>
                      <a:pt x="168" y="131"/>
                      <a:pt x="159" y="131"/>
                    </a:cubicBezTo>
                    <a:lnTo>
                      <a:pt x="166" y="131"/>
                    </a:lnTo>
                    <a:cubicBezTo>
                      <a:pt x="172" y="131"/>
                      <a:pt x="186" y="124"/>
                      <a:pt x="192" y="124"/>
                    </a:cubicBezTo>
                    <a:close/>
                    <a:moveTo>
                      <a:pt x="189" y="0"/>
                    </a:moveTo>
                    <a:cubicBezTo>
                      <a:pt x="138" y="0"/>
                      <a:pt x="86" y="21"/>
                      <a:pt x="54" y="58"/>
                    </a:cubicBezTo>
                    <a:cubicBezTo>
                      <a:pt x="1" y="118"/>
                      <a:pt x="1" y="210"/>
                      <a:pt x="54" y="270"/>
                    </a:cubicBezTo>
                    <a:cubicBezTo>
                      <a:pt x="82" y="298"/>
                      <a:pt x="116" y="317"/>
                      <a:pt x="155" y="317"/>
                    </a:cubicBezTo>
                    <a:cubicBezTo>
                      <a:pt x="161" y="317"/>
                      <a:pt x="166" y="317"/>
                      <a:pt x="172" y="316"/>
                    </a:cubicBezTo>
                    <a:cubicBezTo>
                      <a:pt x="175" y="316"/>
                      <a:pt x="177" y="316"/>
                      <a:pt x="180" y="315"/>
                    </a:cubicBezTo>
                    <a:lnTo>
                      <a:pt x="180" y="315"/>
                    </a:lnTo>
                    <a:cubicBezTo>
                      <a:pt x="187" y="320"/>
                      <a:pt x="196" y="322"/>
                      <a:pt x="205" y="322"/>
                    </a:cubicBezTo>
                    <a:cubicBezTo>
                      <a:pt x="225" y="322"/>
                      <a:pt x="245" y="322"/>
                      <a:pt x="265" y="316"/>
                    </a:cubicBezTo>
                    <a:cubicBezTo>
                      <a:pt x="278" y="316"/>
                      <a:pt x="298" y="303"/>
                      <a:pt x="311" y="296"/>
                    </a:cubicBezTo>
                    <a:cubicBezTo>
                      <a:pt x="351" y="270"/>
                      <a:pt x="371" y="230"/>
                      <a:pt x="377" y="184"/>
                    </a:cubicBezTo>
                    <a:cubicBezTo>
                      <a:pt x="384" y="104"/>
                      <a:pt x="318" y="32"/>
                      <a:pt x="252" y="12"/>
                    </a:cubicBezTo>
                    <a:cubicBezTo>
                      <a:pt x="232" y="4"/>
                      <a:pt x="210" y="0"/>
                      <a:pt x="1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38"/>
              <p:cNvSpPr/>
              <p:nvPr/>
            </p:nvSpPr>
            <p:spPr>
              <a:xfrm>
                <a:off x="3793141" y="2356073"/>
                <a:ext cx="10304" cy="9578"/>
              </a:xfrm>
              <a:custGeom>
                <a:rect b="b" l="l" r="r" t="t"/>
                <a:pathLst>
                  <a:path extrusionOk="0" h="277" w="298">
                    <a:moveTo>
                      <a:pt x="178" y="137"/>
                    </a:moveTo>
                    <a:cubicBezTo>
                      <a:pt x="177" y="142"/>
                      <a:pt x="176" y="145"/>
                      <a:pt x="172" y="149"/>
                    </a:cubicBezTo>
                    <a:lnTo>
                      <a:pt x="178" y="137"/>
                    </a:lnTo>
                    <a:close/>
                    <a:moveTo>
                      <a:pt x="162" y="157"/>
                    </a:moveTo>
                    <a:lnTo>
                      <a:pt x="161" y="159"/>
                    </a:lnTo>
                    <a:lnTo>
                      <a:pt x="161" y="159"/>
                    </a:lnTo>
                    <a:cubicBezTo>
                      <a:pt x="158" y="161"/>
                      <a:pt x="156" y="161"/>
                      <a:pt x="153" y="162"/>
                    </a:cubicBezTo>
                    <a:lnTo>
                      <a:pt x="153" y="162"/>
                    </a:lnTo>
                    <a:lnTo>
                      <a:pt x="162" y="157"/>
                    </a:lnTo>
                    <a:close/>
                    <a:moveTo>
                      <a:pt x="178" y="136"/>
                    </a:moveTo>
                    <a:cubicBezTo>
                      <a:pt x="178" y="136"/>
                      <a:pt x="178" y="136"/>
                      <a:pt x="178" y="136"/>
                    </a:cubicBezTo>
                    <a:lnTo>
                      <a:pt x="178" y="136"/>
                    </a:lnTo>
                    <a:lnTo>
                      <a:pt x="168" y="151"/>
                    </a:lnTo>
                    <a:lnTo>
                      <a:pt x="168" y="151"/>
                    </a:lnTo>
                    <a:lnTo>
                      <a:pt x="167" y="152"/>
                    </a:lnTo>
                    <a:lnTo>
                      <a:pt x="167" y="152"/>
                    </a:lnTo>
                    <a:lnTo>
                      <a:pt x="172" y="142"/>
                    </a:lnTo>
                    <a:lnTo>
                      <a:pt x="164" y="154"/>
                    </a:lnTo>
                    <a:lnTo>
                      <a:pt x="164" y="154"/>
                    </a:lnTo>
                    <a:lnTo>
                      <a:pt x="153" y="162"/>
                    </a:lnTo>
                    <a:lnTo>
                      <a:pt x="153" y="162"/>
                    </a:lnTo>
                    <a:cubicBezTo>
                      <a:pt x="150" y="162"/>
                      <a:pt x="148" y="162"/>
                      <a:pt x="146" y="162"/>
                    </a:cubicBezTo>
                    <a:cubicBezTo>
                      <a:pt x="141" y="162"/>
                      <a:pt x="137" y="162"/>
                      <a:pt x="130" y="160"/>
                    </a:cubicBezTo>
                    <a:lnTo>
                      <a:pt x="130" y="160"/>
                    </a:lnTo>
                    <a:cubicBezTo>
                      <a:pt x="125" y="156"/>
                      <a:pt x="120" y="155"/>
                      <a:pt x="116" y="151"/>
                    </a:cubicBezTo>
                    <a:lnTo>
                      <a:pt x="116" y="151"/>
                    </a:lnTo>
                    <a:cubicBezTo>
                      <a:pt x="115" y="152"/>
                      <a:pt x="115" y="154"/>
                      <a:pt x="113" y="155"/>
                    </a:cubicBezTo>
                    <a:cubicBezTo>
                      <a:pt x="113" y="153"/>
                      <a:pt x="114" y="151"/>
                      <a:pt x="115" y="151"/>
                    </a:cubicBezTo>
                    <a:lnTo>
                      <a:pt x="115" y="151"/>
                    </a:lnTo>
                    <a:cubicBezTo>
                      <a:pt x="115" y="151"/>
                      <a:pt x="115" y="151"/>
                      <a:pt x="116" y="151"/>
                    </a:cubicBezTo>
                    <a:lnTo>
                      <a:pt x="116" y="151"/>
                    </a:lnTo>
                    <a:cubicBezTo>
                      <a:pt x="116" y="151"/>
                      <a:pt x="115" y="150"/>
                      <a:pt x="115" y="150"/>
                    </a:cubicBezTo>
                    <a:lnTo>
                      <a:pt x="115" y="150"/>
                    </a:lnTo>
                    <a:cubicBezTo>
                      <a:pt x="115" y="150"/>
                      <a:pt x="115" y="151"/>
                      <a:pt x="115" y="151"/>
                    </a:cubicBezTo>
                    <a:lnTo>
                      <a:pt x="115" y="151"/>
                    </a:lnTo>
                    <a:cubicBezTo>
                      <a:pt x="114" y="150"/>
                      <a:pt x="113" y="149"/>
                      <a:pt x="113" y="149"/>
                    </a:cubicBezTo>
                    <a:lnTo>
                      <a:pt x="113" y="149"/>
                    </a:lnTo>
                    <a:lnTo>
                      <a:pt x="126" y="155"/>
                    </a:lnTo>
                    <a:lnTo>
                      <a:pt x="116" y="149"/>
                    </a:lnTo>
                    <a:lnTo>
                      <a:pt x="119" y="149"/>
                    </a:lnTo>
                    <a:lnTo>
                      <a:pt x="126" y="142"/>
                    </a:lnTo>
                    <a:lnTo>
                      <a:pt x="152" y="142"/>
                    </a:lnTo>
                    <a:cubicBezTo>
                      <a:pt x="161" y="138"/>
                      <a:pt x="170" y="136"/>
                      <a:pt x="178" y="136"/>
                    </a:cubicBezTo>
                    <a:close/>
                    <a:moveTo>
                      <a:pt x="175" y="1"/>
                    </a:moveTo>
                    <a:cubicBezTo>
                      <a:pt x="169" y="1"/>
                      <a:pt x="164" y="2"/>
                      <a:pt x="159" y="4"/>
                    </a:cubicBezTo>
                    <a:cubicBezTo>
                      <a:pt x="139" y="10"/>
                      <a:pt x="119" y="23"/>
                      <a:pt x="113" y="37"/>
                    </a:cubicBezTo>
                    <a:cubicBezTo>
                      <a:pt x="110" y="46"/>
                      <a:pt x="108" y="55"/>
                      <a:pt x="108" y="63"/>
                    </a:cubicBezTo>
                    <a:lnTo>
                      <a:pt x="80" y="63"/>
                    </a:lnTo>
                    <a:cubicBezTo>
                      <a:pt x="66" y="70"/>
                      <a:pt x="47" y="83"/>
                      <a:pt x="40" y="96"/>
                    </a:cubicBezTo>
                    <a:cubicBezTo>
                      <a:pt x="14" y="116"/>
                      <a:pt x="0" y="155"/>
                      <a:pt x="14" y="188"/>
                    </a:cubicBezTo>
                    <a:cubicBezTo>
                      <a:pt x="20" y="221"/>
                      <a:pt x="47" y="248"/>
                      <a:pt x="73" y="261"/>
                    </a:cubicBezTo>
                    <a:cubicBezTo>
                      <a:pt x="92" y="271"/>
                      <a:pt x="115" y="277"/>
                      <a:pt x="136" y="277"/>
                    </a:cubicBezTo>
                    <a:cubicBezTo>
                      <a:pt x="144" y="277"/>
                      <a:pt x="152" y="276"/>
                      <a:pt x="159" y="274"/>
                    </a:cubicBezTo>
                    <a:cubicBezTo>
                      <a:pt x="192" y="274"/>
                      <a:pt x="225" y="261"/>
                      <a:pt x="251" y="241"/>
                    </a:cubicBezTo>
                    <a:cubicBezTo>
                      <a:pt x="271" y="221"/>
                      <a:pt x="284" y="195"/>
                      <a:pt x="291" y="169"/>
                    </a:cubicBezTo>
                    <a:cubicBezTo>
                      <a:pt x="297" y="142"/>
                      <a:pt x="297" y="109"/>
                      <a:pt x="284" y="76"/>
                    </a:cubicBezTo>
                    <a:cubicBezTo>
                      <a:pt x="271" y="50"/>
                      <a:pt x="245" y="30"/>
                      <a:pt x="225" y="17"/>
                    </a:cubicBezTo>
                    <a:cubicBezTo>
                      <a:pt x="206" y="7"/>
                      <a:pt x="190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8" name="Google Shape;2888;p38"/>
              <p:cNvSpPr/>
              <p:nvPr/>
            </p:nvSpPr>
            <p:spPr>
              <a:xfrm>
                <a:off x="3794490" y="2364614"/>
                <a:ext cx="11929" cy="9509"/>
              </a:xfrm>
              <a:custGeom>
                <a:rect b="b" l="l" r="r" t="t"/>
                <a:pathLst>
                  <a:path extrusionOk="0" h="275" w="345">
                    <a:moveTo>
                      <a:pt x="113" y="140"/>
                    </a:moveTo>
                    <a:lnTo>
                      <a:pt x="113" y="140"/>
                    </a:lnTo>
                    <a:cubicBezTo>
                      <a:pt x="114" y="142"/>
                      <a:pt x="115" y="143"/>
                      <a:pt x="115" y="144"/>
                    </a:cubicBezTo>
                    <a:lnTo>
                      <a:pt x="115" y="144"/>
                    </a:ln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cubicBezTo>
                      <a:pt x="115" y="143"/>
                      <a:pt x="114" y="141"/>
                      <a:pt x="113" y="140"/>
                    </a:cubicBezTo>
                    <a:close/>
                    <a:moveTo>
                      <a:pt x="115" y="144"/>
                    </a:moveTo>
                    <a:lnTo>
                      <a:pt x="113" y="146"/>
                    </a:lnTo>
                    <a:lnTo>
                      <a:pt x="117" y="146"/>
                    </a:lnTo>
                    <a:cubicBezTo>
                      <a:pt x="116" y="145"/>
                      <a:pt x="116" y="145"/>
                      <a:pt x="115" y="144"/>
                    </a:cubicBezTo>
                    <a:close/>
                    <a:moveTo>
                      <a:pt x="211" y="99"/>
                    </a:moveTo>
                    <a:lnTo>
                      <a:pt x="212" y="100"/>
                    </a:lnTo>
                    <a:lnTo>
                      <a:pt x="219" y="107"/>
                    </a:lnTo>
                    <a:lnTo>
                      <a:pt x="219" y="113"/>
                    </a:lnTo>
                    <a:lnTo>
                      <a:pt x="212" y="126"/>
                    </a:lnTo>
                    <a:lnTo>
                      <a:pt x="212" y="126"/>
                    </a:lnTo>
                    <a:cubicBezTo>
                      <a:pt x="216" y="119"/>
                      <a:pt x="218" y="115"/>
                      <a:pt x="217" y="115"/>
                    </a:cubicBezTo>
                    <a:lnTo>
                      <a:pt x="217" y="115"/>
                    </a:lnTo>
                    <a:cubicBezTo>
                      <a:pt x="217" y="115"/>
                      <a:pt x="215" y="117"/>
                      <a:pt x="212" y="120"/>
                    </a:cubicBezTo>
                    <a:lnTo>
                      <a:pt x="212" y="126"/>
                    </a:lnTo>
                    <a:lnTo>
                      <a:pt x="206" y="133"/>
                    </a:lnTo>
                    <a:cubicBezTo>
                      <a:pt x="207" y="132"/>
                      <a:pt x="207" y="131"/>
                      <a:pt x="207" y="131"/>
                    </a:cubicBezTo>
                    <a:lnTo>
                      <a:pt x="207" y="131"/>
                    </a:lnTo>
                    <a:cubicBezTo>
                      <a:pt x="206" y="131"/>
                      <a:pt x="200" y="135"/>
                      <a:pt x="201" y="135"/>
                    </a:cubicBezTo>
                    <a:cubicBezTo>
                      <a:pt x="202" y="135"/>
                      <a:pt x="203" y="134"/>
                      <a:pt x="206" y="133"/>
                    </a:cubicBezTo>
                    <a:lnTo>
                      <a:pt x="206" y="133"/>
                    </a:lnTo>
                    <a:cubicBezTo>
                      <a:pt x="199" y="140"/>
                      <a:pt x="186" y="146"/>
                      <a:pt x="179" y="146"/>
                    </a:cubicBezTo>
                    <a:lnTo>
                      <a:pt x="192" y="146"/>
                    </a:lnTo>
                    <a:cubicBezTo>
                      <a:pt x="179" y="146"/>
                      <a:pt x="166" y="153"/>
                      <a:pt x="153" y="153"/>
                    </a:cubicBezTo>
                    <a:lnTo>
                      <a:pt x="146" y="153"/>
                    </a:lnTo>
                    <a:cubicBezTo>
                      <a:pt x="142" y="153"/>
                      <a:pt x="134" y="153"/>
                      <a:pt x="127" y="150"/>
                    </a:cubicBezTo>
                    <a:lnTo>
                      <a:pt x="127" y="150"/>
                    </a:lnTo>
                    <a:cubicBezTo>
                      <a:pt x="128" y="151"/>
                      <a:pt x="128" y="151"/>
                      <a:pt x="127" y="151"/>
                    </a:cubicBezTo>
                    <a:cubicBezTo>
                      <a:pt x="126" y="151"/>
                      <a:pt x="123" y="149"/>
                      <a:pt x="120" y="146"/>
                    </a:cubicBezTo>
                    <a:lnTo>
                      <a:pt x="120" y="146"/>
                    </a:lnTo>
                    <a:cubicBezTo>
                      <a:pt x="122" y="148"/>
                      <a:pt x="124" y="149"/>
                      <a:pt x="127" y="150"/>
                    </a:cubicBezTo>
                    <a:lnTo>
                      <a:pt x="127" y="150"/>
                    </a:lnTo>
                    <a:cubicBezTo>
                      <a:pt x="126" y="150"/>
                      <a:pt x="124" y="148"/>
                      <a:pt x="120" y="146"/>
                    </a:cubicBezTo>
                    <a:lnTo>
                      <a:pt x="120" y="146"/>
                    </a:lnTo>
                    <a:cubicBezTo>
                      <a:pt x="120" y="146"/>
                      <a:pt x="120" y="146"/>
                      <a:pt x="120" y="146"/>
                    </a:cubicBezTo>
                    <a:lnTo>
                      <a:pt x="117" y="146"/>
                    </a:lnTo>
                    <a:cubicBezTo>
                      <a:pt x="118" y="149"/>
                      <a:pt x="118" y="150"/>
                      <a:pt x="118" y="150"/>
                    </a:cubicBezTo>
                    <a:cubicBezTo>
                      <a:pt x="118" y="150"/>
                      <a:pt x="116" y="149"/>
                      <a:pt x="113" y="146"/>
                    </a:cubicBezTo>
                    <a:lnTo>
                      <a:pt x="113" y="140"/>
                    </a:lnTo>
                    <a:cubicBezTo>
                      <a:pt x="113" y="140"/>
                      <a:pt x="113" y="140"/>
                      <a:pt x="113" y="140"/>
                    </a:cubicBezTo>
                    <a:lnTo>
                      <a:pt x="113" y="140"/>
                    </a:lnTo>
                    <a:cubicBezTo>
                      <a:pt x="113" y="143"/>
                      <a:pt x="114" y="144"/>
                      <a:pt x="114" y="144"/>
                    </a:cubicBez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lnTo>
                      <a:pt x="115" y="144"/>
                    </a:lnTo>
                    <a:lnTo>
                      <a:pt x="115" y="144"/>
                    </a:lnTo>
                    <a:cubicBezTo>
                      <a:pt x="116" y="145"/>
                      <a:pt x="116" y="145"/>
                      <a:pt x="116" y="145"/>
                    </a:cubicBezTo>
                    <a:cubicBezTo>
                      <a:pt x="116" y="145"/>
                      <a:pt x="116" y="145"/>
                      <a:pt x="116" y="144"/>
                    </a:cubicBezTo>
                    <a:lnTo>
                      <a:pt x="116" y="144"/>
                    </a:lnTo>
                    <a:lnTo>
                      <a:pt x="120" y="140"/>
                    </a:lnTo>
                    <a:cubicBezTo>
                      <a:pt x="120" y="139"/>
                      <a:pt x="120" y="138"/>
                      <a:pt x="119" y="138"/>
                    </a:cubicBezTo>
                    <a:cubicBezTo>
                      <a:pt x="119" y="138"/>
                      <a:pt x="117" y="142"/>
                      <a:pt x="116" y="143"/>
                    </a:cubicBezTo>
                    <a:lnTo>
                      <a:pt x="116" y="143"/>
                    </a:lnTo>
                    <a:cubicBezTo>
                      <a:pt x="115" y="142"/>
                      <a:pt x="115" y="140"/>
                      <a:pt x="114" y="139"/>
                    </a:cubicBezTo>
                    <a:lnTo>
                      <a:pt x="114" y="139"/>
                    </a:lnTo>
                    <a:lnTo>
                      <a:pt x="126" y="126"/>
                    </a:lnTo>
                    <a:lnTo>
                      <a:pt x="133" y="120"/>
                    </a:lnTo>
                    <a:lnTo>
                      <a:pt x="179" y="120"/>
                    </a:lnTo>
                    <a:cubicBezTo>
                      <a:pt x="181" y="120"/>
                      <a:pt x="183" y="120"/>
                      <a:pt x="185" y="120"/>
                    </a:cubicBezTo>
                    <a:cubicBezTo>
                      <a:pt x="198" y="120"/>
                      <a:pt x="208" y="110"/>
                      <a:pt x="211" y="99"/>
                    </a:cubicBezTo>
                    <a:close/>
                    <a:moveTo>
                      <a:pt x="225" y="1"/>
                    </a:moveTo>
                    <a:cubicBezTo>
                      <a:pt x="206" y="1"/>
                      <a:pt x="186" y="7"/>
                      <a:pt x="173" y="21"/>
                    </a:cubicBezTo>
                    <a:cubicBezTo>
                      <a:pt x="170" y="23"/>
                      <a:pt x="168" y="26"/>
                      <a:pt x="166" y="27"/>
                    </a:cubicBezTo>
                    <a:lnTo>
                      <a:pt x="166" y="27"/>
                    </a:lnTo>
                    <a:cubicBezTo>
                      <a:pt x="166" y="34"/>
                      <a:pt x="159" y="40"/>
                      <a:pt x="159" y="47"/>
                    </a:cubicBezTo>
                    <a:cubicBezTo>
                      <a:pt x="158" y="51"/>
                      <a:pt x="156" y="53"/>
                      <a:pt x="155" y="55"/>
                    </a:cubicBezTo>
                    <a:lnTo>
                      <a:pt x="155" y="55"/>
                    </a:lnTo>
                    <a:cubicBezTo>
                      <a:pt x="155" y="55"/>
                      <a:pt x="154" y="55"/>
                      <a:pt x="153" y="54"/>
                    </a:cubicBezTo>
                    <a:lnTo>
                      <a:pt x="153" y="54"/>
                    </a:lnTo>
                    <a:cubicBezTo>
                      <a:pt x="153" y="54"/>
                      <a:pt x="153" y="54"/>
                      <a:pt x="153" y="54"/>
                    </a:cubicBezTo>
                    <a:lnTo>
                      <a:pt x="153" y="54"/>
                    </a:lnTo>
                    <a:lnTo>
                      <a:pt x="153" y="54"/>
                    </a:lnTo>
                    <a:cubicBezTo>
                      <a:pt x="139" y="50"/>
                      <a:pt x="125" y="47"/>
                      <a:pt x="113" y="47"/>
                    </a:cubicBezTo>
                    <a:cubicBezTo>
                      <a:pt x="74" y="47"/>
                      <a:pt x="41" y="67"/>
                      <a:pt x="21" y="93"/>
                    </a:cubicBezTo>
                    <a:cubicBezTo>
                      <a:pt x="1" y="126"/>
                      <a:pt x="1" y="166"/>
                      <a:pt x="14" y="199"/>
                    </a:cubicBezTo>
                    <a:cubicBezTo>
                      <a:pt x="27" y="232"/>
                      <a:pt x="60" y="252"/>
                      <a:pt x="87" y="265"/>
                    </a:cubicBezTo>
                    <a:cubicBezTo>
                      <a:pt x="105" y="270"/>
                      <a:pt x="124" y="274"/>
                      <a:pt x="143" y="274"/>
                    </a:cubicBezTo>
                    <a:cubicBezTo>
                      <a:pt x="151" y="274"/>
                      <a:pt x="158" y="274"/>
                      <a:pt x="166" y="272"/>
                    </a:cubicBezTo>
                    <a:cubicBezTo>
                      <a:pt x="199" y="272"/>
                      <a:pt x="232" y="265"/>
                      <a:pt x="265" y="245"/>
                    </a:cubicBezTo>
                    <a:cubicBezTo>
                      <a:pt x="325" y="206"/>
                      <a:pt x="344" y="126"/>
                      <a:pt x="311" y="60"/>
                    </a:cubicBezTo>
                    <a:cubicBezTo>
                      <a:pt x="298" y="27"/>
                      <a:pt x="258" y="7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9" name="Google Shape;2889;p38"/>
              <p:cNvSpPr/>
              <p:nvPr/>
            </p:nvSpPr>
            <p:spPr>
              <a:xfrm>
                <a:off x="3813473" y="2361018"/>
                <a:ext cx="11203" cy="12275"/>
              </a:xfrm>
              <a:custGeom>
                <a:rect b="b" l="l" r="r" t="t"/>
                <a:pathLst>
                  <a:path extrusionOk="0" h="355" w="324">
                    <a:moveTo>
                      <a:pt x="205" y="158"/>
                    </a:moveTo>
                    <a:lnTo>
                      <a:pt x="205" y="158"/>
                    </a:lnTo>
                    <a:cubicBezTo>
                      <a:pt x="205" y="158"/>
                      <a:pt x="207" y="162"/>
                      <a:pt x="209" y="163"/>
                    </a:cubicBezTo>
                    <a:lnTo>
                      <a:pt x="209" y="163"/>
                    </a:lnTo>
                    <a:cubicBezTo>
                      <a:pt x="208" y="161"/>
                      <a:pt x="207" y="160"/>
                      <a:pt x="205" y="158"/>
                    </a:cubicBezTo>
                    <a:close/>
                    <a:moveTo>
                      <a:pt x="165" y="211"/>
                    </a:moveTo>
                    <a:lnTo>
                      <a:pt x="178" y="217"/>
                    </a:lnTo>
                    <a:lnTo>
                      <a:pt x="172" y="217"/>
                    </a:lnTo>
                    <a:lnTo>
                      <a:pt x="165" y="211"/>
                    </a:lnTo>
                    <a:close/>
                    <a:moveTo>
                      <a:pt x="132" y="105"/>
                    </a:moveTo>
                    <a:cubicBezTo>
                      <a:pt x="123" y="105"/>
                      <a:pt x="132" y="108"/>
                      <a:pt x="135" y="108"/>
                    </a:cubicBezTo>
                    <a:cubicBezTo>
                      <a:pt x="136" y="108"/>
                      <a:pt x="136" y="107"/>
                      <a:pt x="132" y="105"/>
                    </a:cubicBezTo>
                    <a:lnTo>
                      <a:pt x="132" y="105"/>
                    </a:lnTo>
                    <a:lnTo>
                      <a:pt x="145" y="111"/>
                    </a:lnTo>
                    <a:lnTo>
                      <a:pt x="158" y="111"/>
                    </a:lnTo>
                    <a:lnTo>
                      <a:pt x="165" y="118"/>
                    </a:lnTo>
                    <a:cubicBezTo>
                      <a:pt x="165" y="118"/>
                      <a:pt x="159" y="115"/>
                      <a:pt x="157" y="115"/>
                    </a:cubicBezTo>
                    <a:cubicBezTo>
                      <a:pt x="156" y="115"/>
                      <a:pt x="156" y="116"/>
                      <a:pt x="158" y="118"/>
                    </a:cubicBezTo>
                    <a:cubicBezTo>
                      <a:pt x="165" y="118"/>
                      <a:pt x="172" y="125"/>
                      <a:pt x="178" y="125"/>
                    </a:cubicBezTo>
                    <a:lnTo>
                      <a:pt x="185" y="125"/>
                    </a:lnTo>
                    <a:lnTo>
                      <a:pt x="192" y="138"/>
                    </a:lnTo>
                    <a:lnTo>
                      <a:pt x="198" y="144"/>
                    </a:lnTo>
                    <a:lnTo>
                      <a:pt x="205" y="158"/>
                    </a:lnTo>
                    <a:lnTo>
                      <a:pt x="211" y="158"/>
                    </a:lnTo>
                    <a:cubicBezTo>
                      <a:pt x="211" y="162"/>
                      <a:pt x="211" y="164"/>
                      <a:pt x="210" y="164"/>
                    </a:cubicBezTo>
                    <a:cubicBezTo>
                      <a:pt x="209" y="164"/>
                      <a:pt x="209" y="163"/>
                      <a:pt x="209" y="163"/>
                    </a:cubicBezTo>
                    <a:lnTo>
                      <a:pt x="209" y="163"/>
                    </a:lnTo>
                    <a:cubicBezTo>
                      <a:pt x="211" y="168"/>
                      <a:pt x="211" y="173"/>
                      <a:pt x="211" y="178"/>
                    </a:cubicBezTo>
                    <a:lnTo>
                      <a:pt x="211" y="191"/>
                    </a:lnTo>
                    <a:lnTo>
                      <a:pt x="211" y="204"/>
                    </a:lnTo>
                    <a:lnTo>
                      <a:pt x="211" y="217"/>
                    </a:lnTo>
                    <a:lnTo>
                      <a:pt x="205" y="224"/>
                    </a:lnTo>
                    <a:lnTo>
                      <a:pt x="198" y="230"/>
                    </a:lnTo>
                    <a:lnTo>
                      <a:pt x="197" y="231"/>
                    </a:lnTo>
                    <a:lnTo>
                      <a:pt x="197" y="231"/>
                    </a:lnTo>
                    <a:cubicBezTo>
                      <a:pt x="195" y="218"/>
                      <a:pt x="183" y="209"/>
                      <a:pt x="169" y="209"/>
                    </a:cubicBezTo>
                    <a:cubicBezTo>
                      <a:pt x="168" y="209"/>
                      <a:pt x="166" y="209"/>
                      <a:pt x="165" y="209"/>
                    </a:cubicBezTo>
                    <a:lnTo>
                      <a:pt x="165" y="209"/>
                    </a:lnTo>
                    <a:lnTo>
                      <a:pt x="165" y="204"/>
                    </a:lnTo>
                    <a:lnTo>
                      <a:pt x="145" y="184"/>
                    </a:lnTo>
                    <a:lnTo>
                      <a:pt x="125" y="164"/>
                    </a:lnTo>
                    <a:lnTo>
                      <a:pt x="119" y="151"/>
                    </a:lnTo>
                    <a:lnTo>
                      <a:pt x="112" y="138"/>
                    </a:lnTo>
                    <a:cubicBezTo>
                      <a:pt x="112" y="131"/>
                      <a:pt x="106" y="118"/>
                      <a:pt x="106" y="111"/>
                    </a:cubicBezTo>
                    <a:lnTo>
                      <a:pt x="106" y="105"/>
                    </a:lnTo>
                    <a:close/>
                    <a:moveTo>
                      <a:pt x="143" y="227"/>
                    </a:moveTo>
                    <a:cubicBezTo>
                      <a:pt x="142" y="232"/>
                      <a:pt x="143" y="238"/>
                      <a:pt x="145" y="244"/>
                    </a:cubicBezTo>
                    <a:lnTo>
                      <a:pt x="139" y="230"/>
                    </a:lnTo>
                    <a:lnTo>
                      <a:pt x="143" y="227"/>
                    </a:lnTo>
                    <a:close/>
                    <a:moveTo>
                      <a:pt x="128" y="0"/>
                    </a:moveTo>
                    <a:cubicBezTo>
                      <a:pt x="98" y="0"/>
                      <a:pt x="67" y="8"/>
                      <a:pt x="40" y="19"/>
                    </a:cubicBezTo>
                    <a:cubicBezTo>
                      <a:pt x="13" y="26"/>
                      <a:pt x="0" y="39"/>
                      <a:pt x="0" y="65"/>
                    </a:cubicBezTo>
                    <a:cubicBezTo>
                      <a:pt x="0" y="98"/>
                      <a:pt x="7" y="125"/>
                      <a:pt x="13" y="151"/>
                    </a:cubicBezTo>
                    <a:cubicBezTo>
                      <a:pt x="26" y="184"/>
                      <a:pt x="40" y="217"/>
                      <a:pt x="66" y="237"/>
                    </a:cubicBezTo>
                    <a:cubicBezTo>
                      <a:pt x="74" y="245"/>
                      <a:pt x="84" y="253"/>
                      <a:pt x="95" y="260"/>
                    </a:cubicBezTo>
                    <a:lnTo>
                      <a:pt x="95" y="260"/>
                    </a:lnTo>
                    <a:cubicBezTo>
                      <a:pt x="84" y="267"/>
                      <a:pt x="74" y="281"/>
                      <a:pt x="79" y="296"/>
                    </a:cubicBezTo>
                    <a:cubicBezTo>
                      <a:pt x="79" y="303"/>
                      <a:pt x="86" y="310"/>
                      <a:pt x="92" y="316"/>
                    </a:cubicBezTo>
                    <a:cubicBezTo>
                      <a:pt x="99" y="336"/>
                      <a:pt x="112" y="343"/>
                      <a:pt x="132" y="349"/>
                    </a:cubicBezTo>
                    <a:cubicBezTo>
                      <a:pt x="142" y="352"/>
                      <a:pt x="154" y="354"/>
                      <a:pt x="166" y="354"/>
                    </a:cubicBezTo>
                    <a:cubicBezTo>
                      <a:pt x="178" y="354"/>
                      <a:pt x="192" y="352"/>
                      <a:pt x="205" y="349"/>
                    </a:cubicBezTo>
                    <a:cubicBezTo>
                      <a:pt x="244" y="336"/>
                      <a:pt x="284" y="303"/>
                      <a:pt x="304" y="263"/>
                    </a:cubicBezTo>
                    <a:cubicBezTo>
                      <a:pt x="324" y="211"/>
                      <a:pt x="324" y="158"/>
                      <a:pt x="304" y="111"/>
                    </a:cubicBezTo>
                    <a:cubicBezTo>
                      <a:pt x="284" y="65"/>
                      <a:pt x="238" y="32"/>
                      <a:pt x="192" y="12"/>
                    </a:cubicBezTo>
                    <a:cubicBezTo>
                      <a:pt x="172" y="4"/>
                      <a:pt x="150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0" name="Google Shape;2890;p38"/>
              <p:cNvSpPr/>
              <p:nvPr/>
            </p:nvSpPr>
            <p:spPr>
              <a:xfrm>
                <a:off x="3810949" y="2367587"/>
                <a:ext cx="9855" cy="8956"/>
              </a:xfrm>
              <a:custGeom>
                <a:rect b="b" l="l" r="r" t="t"/>
                <a:pathLst>
                  <a:path extrusionOk="0" h="259" w="285">
                    <a:moveTo>
                      <a:pt x="146" y="80"/>
                    </a:moveTo>
                    <a:lnTo>
                      <a:pt x="152" y="87"/>
                    </a:lnTo>
                    <a:lnTo>
                      <a:pt x="158" y="89"/>
                    </a:lnTo>
                    <a:lnTo>
                      <a:pt x="158" y="89"/>
                    </a:lnTo>
                    <a:cubicBezTo>
                      <a:pt x="158" y="93"/>
                      <a:pt x="159" y="96"/>
                      <a:pt x="159" y="100"/>
                    </a:cubicBezTo>
                    <a:lnTo>
                      <a:pt x="165" y="106"/>
                    </a:lnTo>
                    <a:lnTo>
                      <a:pt x="165" y="106"/>
                    </a:lnTo>
                    <a:lnTo>
                      <a:pt x="171" y="117"/>
                    </a:lnTo>
                    <a:lnTo>
                      <a:pt x="165" y="133"/>
                    </a:lnTo>
                    <a:lnTo>
                      <a:pt x="172" y="120"/>
                    </a:lnTo>
                    <a:lnTo>
                      <a:pt x="169" y="129"/>
                    </a:lnTo>
                    <a:lnTo>
                      <a:pt x="169" y="129"/>
                    </a:lnTo>
                    <a:lnTo>
                      <a:pt x="165" y="133"/>
                    </a:lnTo>
                    <a:lnTo>
                      <a:pt x="165" y="133"/>
                    </a:lnTo>
                    <a:cubicBezTo>
                      <a:pt x="159" y="139"/>
                      <a:pt x="153" y="145"/>
                      <a:pt x="142" y="146"/>
                    </a:cubicBezTo>
                    <a:lnTo>
                      <a:pt x="142" y="146"/>
                    </a:lnTo>
                    <a:cubicBezTo>
                      <a:pt x="146" y="144"/>
                      <a:pt x="149" y="143"/>
                      <a:pt x="152" y="139"/>
                    </a:cubicBezTo>
                    <a:lnTo>
                      <a:pt x="152" y="139"/>
                    </a:lnTo>
                    <a:lnTo>
                      <a:pt x="139" y="146"/>
                    </a:lnTo>
                    <a:cubicBezTo>
                      <a:pt x="140" y="146"/>
                      <a:pt x="141" y="146"/>
                      <a:pt x="142" y="146"/>
                    </a:cubicBezTo>
                    <a:lnTo>
                      <a:pt x="142" y="146"/>
                    </a:lnTo>
                    <a:cubicBezTo>
                      <a:pt x="142" y="146"/>
                      <a:pt x="142" y="146"/>
                      <a:pt x="142" y="146"/>
                    </a:cubicBezTo>
                    <a:lnTo>
                      <a:pt x="119" y="146"/>
                    </a:lnTo>
                    <a:lnTo>
                      <a:pt x="122" y="147"/>
                    </a:lnTo>
                    <a:lnTo>
                      <a:pt x="122" y="147"/>
                    </a:lnTo>
                    <a:cubicBezTo>
                      <a:pt x="116" y="146"/>
                      <a:pt x="110" y="146"/>
                      <a:pt x="106" y="146"/>
                    </a:cubicBezTo>
                    <a:lnTo>
                      <a:pt x="119" y="146"/>
                    </a:lnTo>
                    <a:lnTo>
                      <a:pt x="109" y="141"/>
                    </a:lnTo>
                    <a:lnTo>
                      <a:pt x="109" y="141"/>
                    </a:lnTo>
                    <a:lnTo>
                      <a:pt x="105" y="135"/>
                    </a:lnTo>
                    <a:lnTo>
                      <a:pt x="105" y="135"/>
                    </a:lnTo>
                    <a:cubicBezTo>
                      <a:pt x="103" y="130"/>
                      <a:pt x="99" y="125"/>
                      <a:pt x="99" y="120"/>
                    </a:cubicBezTo>
                    <a:cubicBezTo>
                      <a:pt x="99" y="117"/>
                      <a:pt x="99" y="115"/>
                      <a:pt x="99" y="113"/>
                    </a:cubicBezTo>
                    <a:cubicBezTo>
                      <a:pt x="99" y="108"/>
                      <a:pt x="104" y="102"/>
                      <a:pt x="105" y="94"/>
                    </a:cubicBezTo>
                    <a:lnTo>
                      <a:pt x="105" y="94"/>
                    </a:lnTo>
                    <a:lnTo>
                      <a:pt x="106" y="93"/>
                    </a:lnTo>
                    <a:lnTo>
                      <a:pt x="113" y="87"/>
                    </a:lnTo>
                    <a:lnTo>
                      <a:pt x="106" y="87"/>
                    </a:lnTo>
                    <a:lnTo>
                      <a:pt x="113" y="80"/>
                    </a:lnTo>
                    <a:cubicBezTo>
                      <a:pt x="119" y="80"/>
                      <a:pt x="106" y="87"/>
                      <a:pt x="113" y="87"/>
                    </a:cubicBezTo>
                    <a:lnTo>
                      <a:pt x="119" y="80"/>
                    </a:lnTo>
                    <a:close/>
                    <a:moveTo>
                      <a:pt x="116" y="1"/>
                    </a:moveTo>
                    <a:cubicBezTo>
                      <a:pt x="74" y="1"/>
                      <a:pt x="34" y="26"/>
                      <a:pt x="14" y="67"/>
                    </a:cubicBezTo>
                    <a:cubicBezTo>
                      <a:pt x="7" y="80"/>
                      <a:pt x="0" y="93"/>
                      <a:pt x="0" y="113"/>
                    </a:cubicBezTo>
                    <a:cubicBezTo>
                      <a:pt x="0" y="126"/>
                      <a:pt x="0" y="139"/>
                      <a:pt x="0" y="153"/>
                    </a:cubicBezTo>
                    <a:cubicBezTo>
                      <a:pt x="7" y="179"/>
                      <a:pt x="20" y="205"/>
                      <a:pt x="40" y="225"/>
                    </a:cubicBezTo>
                    <a:cubicBezTo>
                      <a:pt x="66" y="245"/>
                      <a:pt x="99" y="258"/>
                      <a:pt x="132" y="258"/>
                    </a:cubicBezTo>
                    <a:cubicBezTo>
                      <a:pt x="159" y="258"/>
                      <a:pt x="192" y="252"/>
                      <a:pt x="218" y="238"/>
                    </a:cubicBezTo>
                    <a:cubicBezTo>
                      <a:pt x="251" y="219"/>
                      <a:pt x="278" y="172"/>
                      <a:pt x="284" y="133"/>
                    </a:cubicBezTo>
                    <a:cubicBezTo>
                      <a:pt x="284" y="106"/>
                      <a:pt x="278" y="80"/>
                      <a:pt x="258" y="60"/>
                    </a:cubicBezTo>
                    <a:cubicBezTo>
                      <a:pt x="242" y="44"/>
                      <a:pt x="221" y="32"/>
                      <a:pt x="199" y="32"/>
                    </a:cubicBezTo>
                    <a:cubicBezTo>
                      <a:pt x="198" y="32"/>
                      <a:pt x="196" y="32"/>
                      <a:pt x="194" y="32"/>
                    </a:cubicBezTo>
                    <a:lnTo>
                      <a:pt x="194" y="32"/>
                    </a:lnTo>
                    <a:cubicBezTo>
                      <a:pt x="183" y="22"/>
                      <a:pt x="168" y="13"/>
                      <a:pt x="152" y="7"/>
                    </a:cubicBezTo>
                    <a:cubicBezTo>
                      <a:pt x="140" y="3"/>
                      <a:pt x="128" y="1"/>
                      <a:pt x="1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1" name="Google Shape;2891;p38"/>
              <p:cNvSpPr/>
              <p:nvPr/>
            </p:nvSpPr>
            <p:spPr>
              <a:xfrm>
                <a:off x="3823258" y="2378099"/>
                <a:ext cx="10996" cy="14453"/>
              </a:xfrm>
              <a:custGeom>
                <a:rect b="b" l="l" r="r" t="t"/>
                <a:pathLst>
                  <a:path extrusionOk="0" h="418" w="318">
                    <a:moveTo>
                      <a:pt x="153" y="119"/>
                    </a:moveTo>
                    <a:cubicBezTo>
                      <a:pt x="153" y="119"/>
                      <a:pt x="151" y="121"/>
                      <a:pt x="149" y="123"/>
                    </a:cubicBezTo>
                    <a:lnTo>
                      <a:pt x="149" y="123"/>
                    </a:lnTo>
                    <a:cubicBezTo>
                      <a:pt x="149" y="123"/>
                      <a:pt x="149" y="123"/>
                      <a:pt x="149" y="123"/>
                    </a:cubicBezTo>
                    <a:lnTo>
                      <a:pt x="149" y="123"/>
                    </a:lnTo>
                    <a:cubicBezTo>
                      <a:pt x="149" y="124"/>
                      <a:pt x="149" y="124"/>
                      <a:pt x="149" y="124"/>
                    </a:cubicBezTo>
                    <a:lnTo>
                      <a:pt x="149" y="124"/>
                    </a:lnTo>
                    <a:cubicBezTo>
                      <a:pt x="149" y="124"/>
                      <a:pt x="149" y="123"/>
                      <a:pt x="149" y="123"/>
                    </a:cubicBezTo>
                    <a:lnTo>
                      <a:pt x="149" y="123"/>
                    </a:lnTo>
                    <a:lnTo>
                      <a:pt x="153" y="119"/>
                    </a:lnTo>
                    <a:close/>
                    <a:moveTo>
                      <a:pt x="147" y="126"/>
                    </a:moveTo>
                    <a:lnTo>
                      <a:pt x="147" y="126"/>
                    </a:lnTo>
                    <a:cubicBezTo>
                      <a:pt x="147" y="126"/>
                      <a:pt x="147" y="127"/>
                      <a:pt x="147" y="127"/>
                    </a:cubicBezTo>
                    <a:lnTo>
                      <a:pt x="147" y="127"/>
                    </a:lnTo>
                    <a:cubicBezTo>
                      <a:pt x="145" y="128"/>
                      <a:pt x="144" y="129"/>
                      <a:pt x="144" y="129"/>
                    </a:cubicBezTo>
                    <a:cubicBezTo>
                      <a:pt x="143" y="129"/>
                      <a:pt x="144" y="128"/>
                      <a:pt x="146" y="126"/>
                    </a:cubicBezTo>
                    <a:close/>
                    <a:moveTo>
                      <a:pt x="153" y="119"/>
                    </a:moveTo>
                    <a:lnTo>
                      <a:pt x="159" y="126"/>
                    </a:lnTo>
                    <a:lnTo>
                      <a:pt x="166" y="133"/>
                    </a:lnTo>
                    <a:lnTo>
                      <a:pt x="179" y="152"/>
                    </a:lnTo>
                    <a:cubicBezTo>
                      <a:pt x="179" y="153"/>
                      <a:pt x="179" y="156"/>
                      <a:pt x="179" y="159"/>
                    </a:cubicBezTo>
                    <a:lnTo>
                      <a:pt x="186" y="179"/>
                    </a:lnTo>
                    <a:lnTo>
                      <a:pt x="186" y="185"/>
                    </a:lnTo>
                    <a:lnTo>
                      <a:pt x="186" y="192"/>
                    </a:lnTo>
                    <a:lnTo>
                      <a:pt x="186" y="205"/>
                    </a:lnTo>
                    <a:lnTo>
                      <a:pt x="186" y="218"/>
                    </a:lnTo>
                    <a:lnTo>
                      <a:pt x="186" y="225"/>
                    </a:lnTo>
                    <a:lnTo>
                      <a:pt x="179" y="245"/>
                    </a:lnTo>
                    <a:lnTo>
                      <a:pt x="179" y="251"/>
                    </a:lnTo>
                    <a:lnTo>
                      <a:pt x="173" y="265"/>
                    </a:lnTo>
                    <a:lnTo>
                      <a:pt x="166" y="275"/>
                    </a:lnTo>
                    <a:lnTo>
                      <a:pt x="166" y="275"/>
                    </a:lnTo>
                    <a:cubicBezTo>
                      <a:pt x="166" y="274"/>
                      <a:pt x="166" y="273"/>
                      <a:pt x="166" y="273"/>
                    </a:cubicBezTo>
                    <a:cubicBezTo>
                      <a:pt x="165" y="273"/>
                      <a:pt x="164" y="276"/>
                      <a:pt x="161" y="282"/>
                    </a:cubicBezTo>
                    <a:lnTo>
                      <a:pt x="161" y="282"/>
                    </a:lnTo>
                    <a:cubicBezTo>
                      <a:pt x="155" y="279"/>
                      <a:pt x="149" y="276"/>
                      <a:pt x="144" y="273"/>
                    </a:cubicBezTo>
                    <a:lnTo>
                      <a:pt x="144" y="273"/>
                    </a:lnTo>
                    <a:cubicBezTo>
                      <a:pt x="145" y="270"/>
                      <a:pt x="145" y="268"/>
                      <a:pt x="146" y="265"/>
                    </a:cubicBezTo>
                    <a:cubicBezTo>
                      <a:pt x="146" y="245"/>
                      <a:pt x="146" y="238"/>
                      <a:pt x="146" y="225"/>
                    </a:cubicBezTo>
                    <a:lnTo>
                      <a:pt x="140" y="205"/>
                    </a:lnTo>
                    <a:lnTo>
                      <a:pt x="140" y="192"/>
                    </a:lnTo>
                    <a:lnTo>
                      <a:pt x="140" y="172"/>
                    </a:lnTo>
                    <a:lnTo>
                      <a:pt x="140" y="167"/>
                    </a:lnTo>
                    <a:cubicBezTo>
                      <a:pt x="140" y="167"/>
                      <a:pt x="140" y="165"/>
                      <a:pt x="140" y="159"/>
                    </a:cubicBezTo>
                    <a:lnTo>
                      <a:pt x="146" y="139"/>
                    </a:lnTo>
                    <a:lnTo>
                      <a:pt x="146" y="133"/>
                    </a:lnTo>
                    <a:cubicBezTo>
                      <a:pt x="146" y="133"/>
                      <a:pt x="147" y="130"/>
                      <a:pt x="148" y="128"/>
                    </a:cubicBezTo>
                    <a:lnTo>
                      <a:pt x="148" y="128"/>
                    </a:lnTo>
                    <a:cubicBezTo>
                      <a:pt x="148" y="128"/>
                      <a:pt x="148" y="128"/>
                      <a:pt x="148" y="128"/>
                    </a:cubicBezTo>
                    <a:cubicBezTo>
                      <a:pt x="149" y="128"/>
                      <a:pt x="150" y="127"/>
                      <a:pt x="153" y="126"/>
                    </a:cubicBezTo>
                    <a:cubicBezTo>
                      <a:pt x="151" y="126"/>
                      <a:pt x="149" y="126"/>
                      <a:pt x="148" y="127"/>
                    </a:cubicBezTo>
                    <a:lnTo>
                      <a:pt x="148" y="127"/>
                    </a:lnTo>
                    <a:cubicBezTo>
                      <a:pt x="148" y="127"/>
                      <a:pt x="148" y="126"/>
                      <a:pt x="148" y="126"/>
                    </a:cubicBezTo>
                    <a:lnTo>
                      <a:pt x="153" y="126"/>
                    </a:lnTo>
                    <a:cubicBezTo>
                      <a:pt x="158" y="126"/>
                      <a:pt x="157" y="125"/>
                      <a:pt x="154" y="124"/>
                    </a:cubicBezTo>
                    <a:lnTo>
                      <a:pt x="154" y="124"/>
                    </a:lnTo>
                    <a:cubicBezTo>
                      <a:pt x="155" y="123"/>
                      <a:pt x="155" y="123"/>
                      <a:pt x="154" y="123"/>
                    </a:cubicBezTo>
                    <a:cubicBezTo>
                      <a:pt x="154" y="123"/>
                      <a:pt x="153" y="123"/>
                      <a:pt x="153" y="123"/>
                    </a:cubicBezTo>
                    <a:lnTo>
                      <a:pt x="153" y="123"/>
                    </a:lnTo>
                    <a:lnTo>
                      <a:pt x="153" y="119"/>
                    </a:lnTo>
                    <a:close/>
                    <a:moveTo>
                      <a:pt x="166" y="275"/>
                    </a:moveTo>
                    <a:cubicBezTo>
                      <a:pt x="166" y="275"/>
                      <a:pt x="166" y="276"/>
                      <a:pt x="166" y="278"/>
                    </a:cubicBezTo>
                    <a:lnTo>
                      <a:pt x="162" y="282"/>
                    </a:lnTo>
                    <a:lnTo>
                      <a:pt x="162" y="282"/>
                    </a:lnTo>
                    <a:cubicBezTo>
                      <a:pt x="161" y="282"/>
                      <a:pt x="161" y="282"/>
                      <a:pt x="161" y="282"/>
                    </a:cubicBezTo>
                    <a:lnTo>
                      <a:pt x="161" y="282"/>
                    </a:lnTo>
                    <a:lnTo>
                      <a:pt x="159" y="284"/>
                    </a:lnTo>
                    <a:cubicBezTo>
                      <a:pt x="160" y="283"/>
                      <a:pt x="160" y="283"/>
                      <a:pt x="161" y="282"/>
                    </a:cubicBezTo>
                    <a:lnTo>
                      <a:pt x="161" y="282"/>
                    </a:lnTo>
                    <a:cubicBezTo>
                      <a:pt x="161" y="282"/>
                      <a:pt x="161" y="282"/>
                      <a:pt x="161" y="282"/>
                    </a:cubicBezTo>
                    <a:lnTo>
                      <a:pt x="161" y="282"/>
                    </a:lnTo>
                    <a:lnTo>
                      <a:pt x="166" y="275"/>
                    </a:lnTo>
                    <a:close/>
                    <a:moveTo>
                      <a:pt x="156" y="0"/>
                    </a:moveTo>
                    <a:cubicBezTo>
                      <a:pt x="143" y="0"/>
                      <a:pt x="131" y="3"/>
                      <a:pt x="120" y="7"/>
                    </a:cubicBezTo>
                    <a:cubicBezTo>
                      <a:pt x="74" y="20"/>
                      <a:pt x="47" y="53"/>
                      <a:pt x="34" y="93"/>
                    </a:cubicBezTo>
                    <a:cubicBezTo>
                      <a:pt x="27" y="133"/>
                      <a:pt x="27" y="166"/>
                      <a:pt x="34" y="205"/>
                    </a:cubicBezTo>
                    <a:cubicBezTo>
                      <a:pt x="39" y="216"/>
                      <a:pt x="40" y="227"/>
                      <a:pt x="44" y="241"/>
                    </a:cubicBezTo>
                    <a:lnTo>
                      <a:pt x="44" y="241"/>
                    </a:lnTo>
                    <a:cubicBezTo>
                      <a:pt x="31" y="245"/>
                      <a:pt x="18" y="252"/>
                      <a:pt x="14" y="265"/>
                    </a:cubicBezTo>
                    <a:cubicBezTo>
                      <a:pt x="1" y="284"/>
                      <a:pt x="8" y="298"/>
                      <a:pt x="14" y="317"/>
                    </a:cubicBezTo>
                    <a:cubicBezTo>
                      <a:pt x="21" y="337"/>
                      <a:pt x="41" y="350"/>
                      <a:pt x="60" y="370"/>
                    </a:cubicBezTo>
                    <a:cubicBezTo>
                      <a:pt x="84" y="394"/>
                      <a:pt x="113" y="417"/>
                      <a:pt x="147" y="417"/>
                    </a:cubicBezTo>
                    <a:cubicBezTo>
                      <a:pt x="151" y="417"/>
                      <a:pt x="155" y="417"/>
                      <a:pt x="159" y="416"/>
                    </a:cubicBezTo>
                    <a:cubicBezTo>
                      <a:pt x="199" y="416"/>
                      <a:pt x="239" y="397"/>
                      <a:pt x="258" y="364"/>
                    </a:cubicBezTo>
                    <a:cubicBezTo>
                      <a:pt x="298" y="317"/>
                      <a:pt x="318" y="251"/>
                      <a:pt x="318" y="192"/>
                    </a:cubicBezTo>
                    <a:cubicBezTo>
                      <a:pt x="311" y="126"/>
                      <a:pt x="285" y="60"/>
                      <a:pt x="225" y="27"/>
                    </a:cubicBezTo>
                    <a:cubicBezTo>
                      <a:pt x="208" y="9"/>
                      <a:pt x="181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2" name="Google Shape;2892;p38"/>
              <p:cNvSpPr/>
              <p:nvPr/>
            </p:nvSpPr>
            <p:spPr>
              <a:xfrm>
                <a:off x="3816896" y="2382628"/>
                <a:ext cx="10062" cy="10062"/>
              </a:xfrm>
              <a:custGeom>
                <a:rect b="b" l="l" r="r" t="t"/>
                <a:pathLst>
                  <a:path extrusionOk="0" h="291" w="291">
                    <a:moveTo>
                      <a:pt x="160" y="101"/>
                    </a:moveTo>
                    <a:lnTo>
                      <a:pt x="160" y="101"/>
                    </a:lnTo>
                    <a:cubicBezTo>
                      <a:pt x="162" y="101"/>
                      <a:pt x="164" y="102"/>
                      <a:pt x="167" y="103"/>
                    </a:cubicBezTo>
                    <a:lnTo>
                      <a:pt x="167" y="103"/>
                    </a:lnTo>
                    <a:lnTo>
                      <a:pt x="160" y="101"/>
                    </a:lnTo>
                    <a:close/>
                    <a:moveTo>
                      <a:pt x="126" y="114"/>
                    </a:moveTo>
                    <a:lnTo>
                      <a:pt x="119" y="126"/>
                    </a:lnTo>
                    <a:lnTo>
                      <a:pt x="119" y="126"/>
                    </a:lnTo>
                    <a:cubicBezTo>
                      <a:pt x="120" y="122"/>
                      <a:pt x="121" y="118"/>
                      <a:pt x="126" y="114"/>
                    </a:cubicBezTo>
                    <a:close/>
                    <a:moveTo>
                      <a:pt x="119" y="153"/>
                    </a:moveTo>
                    <a:lnTo>
                      <a:pt x="123" y="156"/>
                    </a:lnTo>
                    <a:lnTo>
                      <a:pt x="123" y="156"/>
                    </a:lnTo>
                    <a:lnTo>
                      <a:pt x="124" y="157"/>
                    </a:lnTo>
                    <a:lnTo>
                      <a:pt x="124" y="157"/>
                    </a:lnTo>
                    <a:lnTo>
                      <a:pt x="119" y="153"/>
                    </a:lnTo>
                    <a:close/>
                    <a:moveTo>
                      <a:pt x="123" y="156"/>
                    </a:moveTo>
                    <a:lnTo>
                      <a:pt x="132" y="160"/>
                    </a:lnTo>
                    <a:lnTo>
                      <a:pt x="139" y="167"/>
                    </a:lnTo>
                    <a:lnTo>
                      <a:pt x="124" y="157"/>
                    </a:lnTo>
                    <a:lnTo>
                      <a:pt x="124" y="157"/>
                    </a:lnTo>
                    <a:cubicBezTo>
                      <a:pt x="124" y="156"/>
                      <a:pt x="124" y="156"/>
                      <a:pt x="123" y="156"/>
                    </a:cubicBezTo>
                    <a:close/>
                    <a:moveTo>
                      <a:pt x="159" y="101"/>
                    </a:moveTo>
                    <a:lnTo>
                      <a:pt x="160" y="101"/>
                    </a:lnTo>
                    <a:lnTo>
                      <a:pt x="160" y="101"/>
                    </a:lnTo>
                    <a:cubicBezTo>
                      <a:pt x="160" y="101"/>
                      <a:pt x="159" y="101"/>
                      <a:pt x="159" y="101"/>
                    </a:cubicBezTo>
                    <a:lnTo>
                      <a:pt x="159" y="101"/>
                    </a:lnTo>
                    <a:lnTo>
                      <a:pt x="172" y="107"/>
                    </a:lnTo>
                    <a:lnTo>
                      <a:pt x="172" y="107"/>
                    </a:lnTo>
                    <a:cubicBezTo>
                      <a:pt x="170" y="105"/>
                      <a:pt x="168" y="104"/>
                      <a:pt x="167" y="103"/>
                    </a:cubicBezTo>
                    <a:lnTo>
                      <a:pt x="167" y="103"/>
                    </a:lnTo>
                    <a:lnTo>
                      <a:pt x="178" y="107"/>
                    </a:lnTo>
                    <a:lnTo>
                      <a:pt x="185" y="114"/>
                    </a:lnTo>
                    <a:lnTo>
                      <a:pt x="185" y="120"/>
                    </a:lnTo>
                    <a:cubicBezTo>
                      <a:pt x="192" y="134"/>
                      <a:pt x="192" y="147"/>
                      <a:pt x="185" y="160"/>
                    </a:cubicBezTo>
                    <a:lnTo>
                      <a:pt x="192" y="147"/>
                    </a:lnTo>
                    <a:lnTo>
                      <a:pt x="192" y="147"/>
                    </a:lnTo>
                    <a:cubicBezTo>
                      <a:pt x="188" y="153"/>
                      <a:pt x="187" y="161"/>
                      <a:pt x="185" y="168"/>
                    </a:cubicBezTo>
                    <a:lnTo>
                      <a:pt x="185" y="168"/>
                    </a:lnTo>
                    <a:cubicBezTo>
                      <a:pt x="177" y="168"/>
                      <a:pt x="168" y="170"/>
                      <a:pt x="159" y="173"/>
                    </a:cubicBezTo>
                    <a:lnTo>
                      <a:pt x="172" y="167"/>
                    </a:lnTo>
                    <a:cubicBezTo>
                      <a:pt x="167" y="167"/>
                      <a:pt x="160" y="170"/>
                      <a:pt x="154" y="170"/>
                    </a:cubicBezTo>
                    <a:cubicBezTo>
                      <a:pt x="153" y="170"/>
                      <a:pt x="153" y="170"/>
                      <a:pt x="153" y="169"/>
                    </a:cubicBezTo>
                    <a:lnTo>
                      <a:pt x="153" y="169"/>
                    </a:lnTo>
                    <a:cubicBezTo>
                      <a:pt x="151" y="169"/>
                      <a:pt x="150" y="168"/>
                      <a:pt x="148" y="168"/>
                    </a:cubicBezTo>
                    <a:lnTo>
                      <a:pt x="148" y="168"/>
                    </a:lnTo>
                    <a:lnTo>
                      <a:pt x="151" y="169"/>
                    </a:lnTo>
                    <a:lnTo>
                      <a:pt x="151" y="169"/>
                    </a:lnTo>
                    <a:cubicBezTo>
                      <a:pt x="149" y="169"/>
                      <a:pt x="148" y="168"/>
                      <a:pt x="147" y="168"/>
                    </a:cubicBezTo>
                    <a:lnTo>
                      <a:pt x="147" y="168"/>
                    </a:lnTo>
                    <a:cubicBezTo>
                      <a:pt x="147" y="168"/>
                      <a:pt x="148" y="168"/>
                      <a:pt x="148" y="168"/>
                    </a:cubicBezTo>
                    <a:lnTo>
                      <a:pt x="148" y="168"/>
                    </a:lnTo>
                    <a:lnTo>
                      <a:pt x="145" y="167"/>
                    </a:lnTo>
                    <a:lnTo>
                      <a:pt x="145" y="167"/>
                    </a:lnTo>
                    <a:cubicBezTo>
                      <a:pt x="146" y="167"/>
                      <a:pt x="146" y="167"/>
                      <a:pt x="147" y="168"/>
                    </a:cubicBezTo>
                    <a:lnTo>
                      <a:pt x="147" y="168"/>
                    </a:lnTo>
                    <a:cubicBezTo>
                      <a:pt x="141" y="167"/>
                      <a:pt x="136" y="167"/>
                      <a:pt x="132" y="167"/>
                    </a:cubicBezTo>
                    <a:lnTo>
                      <a:pt x="145" y="167"/>
                    </a:lnTo>
                    <a:cubicBezTo>
                      <a:pt x="139" y="167"/>
                      <a:pt x="132" y="160"/>
                      <a:pt x="126" y="154"/>
                    </a:cubicBezTo>
                    <a:lnTo>
                      <a:pt x="126" y="154"/>
                    </a:lnTo>
                    <a:lnTo>
                      <a:pt x="121" y="149"/>
                    </a:lnTo>
                    <a:lnTo>
                      <a:pt x="121" y="149"/>
                    </a:lnTo>
                    <a:cubicBezTo>
                      <a:pt x="119" y="142"/>
                      <a:pt x="119" y="138"/>
                      <a:pt x="119" y="134"/>
                    </a:cubicBezTo>
                    <a:cubicBezTo>
                      <a:pt x="119" y="131"/>
                      <a:pt x="119" y="129"/>
                      <a:pt x="119" y="127"/>
                    </a:cubicBezTo>
                    <a:lnTo>
                      <a:pt x="119" y="127"/>
                    </a:lnTo>
                    <a:lnTo>
                      <a:pt x="132" y="107"/>
                    </a:lnTo>
                    <a:lnTo>
                      <a:pt x="132" y="107"/>
                    </a:lnTo>
                    <a:lnTo>
                      <a:pt x="135" y="104"/>
                    </a:lnTo>
                    <a:lnTo>
                      <a:pt x="135" y="104"/>
                    </a:lnTo>
                    <a:lnTo>
                      <a:pt x="145" y="101"/>
                    </a:lnTo>
                    <a:lnTo>
                      <a:pt x="132" y="107"/>
                    </a:lnTo>
                    <a:lnTo>
                      <a:pt x="132" y="107"/>
                    </a:lnTo>
                    <a:lnTo>
                      <a:pt x="152" y="101"/>
                    </a:lnTo>
                    <a:cubicBezTo>
                      <a:pt x="154" y="101"/>
                      <a:pt x="157" y="101"/>
                      <a:pt x="159" y="101"/>
                    </a:cubicBezTo>
                    <a:lnTo>
                      <a:pt x="159" y="101"/>
                    </a:lnTo>
                    <a:lnTo>
                      <a:pt x="159" y="101"/>
                    </a:lnTo>
                    <a:close/>
                    <a:moveTo>
                      <a:pt x="147" y="0"/>
                    </a:moveTo>
                    <a:cubicBezTo>
                      <a:pt x="142" y="0"/>
                      <a:pt x="137" y="1"/>
                      <a:pt x="132" y="2"/>
                    </a:cubicBezTo>
                    <a:cubicBezTo>
                      <a:pt x="106" y="8"/>
                      <a:pt x="79" y="15"/>
                      <a:pt x="53" y="35"/>
                    </a:cubicBezTo>
                    <a:cubicBezTo>
                      <a:pt x="40" y="54"/>
                      <a:pt x="20" y="74"/>
                      <a:pt x="13" y="101"/>
                    </a:cubicBezTo>
                    <a:cubicBezTo>
                      <a:pt x="0" y="153"/>
                      <a:pt x="13" y="213"/>
                      <a:pt x="53" y="246"/>
                    </a:cubicBezTo>
                    <a:cubicBezTo>
                      <a:pt x="79" y="266"/>
                      <a:pt x="106" y="279"/>
                      <a:pt x="132" y="285"/>
                    </a:cubicBezTo>
                    <a:cubicBezTo>
                      <a:pt x="142" y="289"/>
                      <a:pt x="152" y="290"/>
                      <a:pt x="162" y="290"/>
                    </a:cubicBezTo>
                    <a:cubicBezTo>
                      <a:pt x="172" y="290"/>
                      <a:pt x="182" y="289"/>
                      <a:pt x="192" y="285"/>
                    </a:cubicBezTo>
                    <a:cubicBezTo>
                      <a:pt x="216" y="285"/>
                      <a:pt x="235" y="263"/>
                      <a:pt x="243" y="239"/>
                    </a:cubicBezTo>
                    <a:lnTo>
                      <a:pt x="243" y="239"/>
                    </a:lnTo>
                    <a:cubicBezTo>
                      <a:pt x="248" y="236"/>
                      <a:pt x="254" y="232"/>
                      <a:pt x="258" y="226"/>
                    </a:cubicBezTo>
                    <a:lnTo>
                      <a:pt x="251" y="226"/>
                    </a:lnTo>
                    <a:cubicBezTo>
                      <a:pt x="277" y="173"/>
                      <a:pt x="291" y="114"/>
                      <a:pt x="258" y="61"/>
                    </a:cubicBezTo>
                    <a:cubicBezTo>
                      <a:pt x="234" y="25"/>
                      <a:pt x="189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38"/>
              <p:cNvSpPr/>
              <p:nvPr/>
            </p:nvSpPr>
            <p:spPr>
              <a:xfrm>
                <a:off x="3811156" y="2393382"/>
                <a:ext cx="18568" cy="15836"/>
              </a:xfrm>
              <a:custGeom>
                <a:rect b="b" l="l" r="r" t="t"/>
                <a:pathLst>
                  <a:path extrusionOk="0" h="458" w="537">
                    <a:moveTo>
                      <a:pt x="206" y="113"/>
                    </a:moveTo>
                    <a:cubicBezTo>
                      <a:pt x="206" y="113"/>
                      <a:pt x="219" y="120"/>
                      <a:pt x="212" y="120"/>
                    </a:cubicBezTo>
                    <a:lnTo>
                      <a:pt x="219" y="120"/>
                    </a:lnTo>
                    <a:cubicBezTo>
                      <a:pt x="219" y="120"/>
                      <a:pt x="223" y="124"/>
                      <a:pt x="225" y="126"/>
                    </a:cubicBezTo>
                    <a:lnTo>
                      <a:pt x="225" y="126"/>
                    </a:lnTo>
                    <a:lnTo>
                      <a:pt x="232" y="140"/>
                    </a:lnTo>
                    <a:lnTo>
                      <a:pt x="232" y="153"/>
                    </a:lnTo>
                    <a:cubicBezTo>
                      <a:pt x="232" y="153"/>
                      <a:pt x="236" y="161"/>
                      <a:pt x="238" y="161"/>
                    </a:cubicBezTo>
                    <a:cubicBezTo>
                      <a:pt x="238" y="161"/>
                      <a:pt x="239" y="161"/>
                      <a:pt x="239" y="159"/>
                    </a:cubicBezTo>
                    <a:lnTo>
                      <a:pt x="239" y="179"/>
                    </a:lnTo>
                    <a:cubicBezTo>
                      <a:pt x="239" y="186"/>
                      <a:pt x="232" y="206"/>
                      <a:pt x="225" y="212"/>
                    </a:cubicBezTo>
                    <a:cubicBezTo>
                      <a:pt x="223" y="219"/>
                      <a:pt x="220" y="226"/>
                      <a:pt x="215" y="235"/>
                    </a:cubicBezTo>
                    <a:lnTo>
                      <a:pt x="215" y="235"/>
                    </a:lnTo>
                    <a:cubicBezTo>
                      <a:pt x="210" y="231"/>
                      <a:pt x="204" y="229"/>
                      <a:pt x="198" y="229"/>
                    </a:cubicBezTo>
                    <a:cubicBezTo>
                      <a:pt x="193" y="229"/>
                      <a:pt x="189" y="230"/>
                      <a:pt x="186" y="232"/>
                    </a:cubicBezTo>
                    <a:lnTo>
                      <a:pt x="192" y="232"/>
                    </a:lnTo>
                    <a:lnTo>
                      <a:pt x="179" y="239"/>
                    </a:lnTo>
                    <a:lnTo>
                      <a:pt x="159" y="239"/>
                    </a:lnTo>
                    <a:lnTo>
                      <a:pt x="140" y="232"/>
                    </a:lnTo>
                    <a:lnTo>
                      <a:pt x="140" y="225"/>
                    </a:lnTo>
                    <a:lnTo>
                      <a:pt x="133" y="219"/>
                    </a:lnTo>
                    <a:lnTo>
                      <a:pt x="126" y="219"/>
                    </a:lnTo>
                    <a:lnTo>
                      <a:pt x="126" y="212"/>
                    </a:lnTo>
                    <a:cubicBezTo>
                      <a:pt x="124" y="207"/>
                      <a:pt x="123" y="206"/>
                      <a:pt x="123" y="206"/>
                    </a:cubicBezTo>
                    <a:lnTo>
                      <a:pt x="123" y="206"/>
                    </a:lnTo>
                    <a:cubicBezTo>
                      <a:pt x="123" y="206"/>
                      <a:pt x="123" y="208"/>
                      <a:pt x="123" y="208"/>
                    </a:cubicBezTo>
                    <a:cubicBezTo>
                      <a:pt x="122" y="208"/>
                      <a:pt x="121" y="207"/>
                      <a:pt x="120" y="206"/>
                    </a:cubicBezTo>
                    <a:lnTo>
                      <a:pt x="120" y="192"/>
                    </a:lnTo>
                    <a:cubicBezTo>
                      <a:pt x="120" y="189"/>
                      <a:pt x="120" y="188"/>
                      <a:pt x="120" y="188"/>
                    </a:cubicBezTo>
                    <a:cubicBezTo>
                      <a:pt x="120" y="188"/>
                      <a:pt x="121" y="191"/>
                      <a:pt x="122" y="191"/>
                    </a:cubicBezTo>
                    <a:cubicBezTo>
                      <a:pt x="123" y="191"/>
                      <a:pt x="125" y="189"/>
                      <a:pt x="126" y="186"/>
                    </a:cubicBezTo>
                    <a:lnTo>
                      <a:pt x="126" y="173"/>
                    </a:lnTo>
                    <a:lnTo>
                      <a:pt x="133" y="159"/>
                    </a:lnTo>
                    <a:lnTo>
                      <a:pt x="140" y="153"/>
                    </a:lnTo>
                    <a:lnTo>
                      <a:pt x="146" y="146"/>
                    </a:lnTo>
                    <a:lnTo>
                      <a:pt x="159" y="133"/>
                    </a:lnTo>
                    <a:lnTo>
                      <a:pt x="166" y="133"/>
                    </a:lnTo>
                    <a:cubicBezTo>
                      <a:pt x="179" y="120"/>
                      <a:pt x="186" y="120"/>
                      <a:pt x="199" y="120"/>
                    </a:cubicBezTo>
                    <a:lnTo>
                      <a:pt x="206" y="113"/>
                    </a:lnTo>
                    <a:close/>
                    <a:moveTo>
                      <a:pt x="395" y="257"/>
                    </a:moveTo>
                    <a:lnTo>
                      <a:pt x="397" y="258"/>
                    </a:lnTo>
                    <a:cubicBezTo>
                      <a:pt x="397" y="258"/>
                      <a:pt x="401" y="269"/>
                      <a:pt x="400" y="269"/>
                    </a:cubicBezTo>
                    <a:cubicBezTo>
                      <a:pt x="400" y="269"/>
                      <a:pt x="399" y="268"/>
                      <a:pt x="397" y="265"/>
                    </a:cubicBezTo>
                    <a:lnTo>
                      <a:pt x="397" y="265"/>
                    </a:lnTo>
                    <a:lnTo>
                      <a:pt x="404" y="278"/>
                    </a:lnTo>
                    <a:lnTo>
                      <a:pt x="404" y="291"/>
                    </a:lnTo>
                    <a:cubicBezTo>
                      <a:pt x="404" y="290"/>
                      <a:pt x="404" y="290"/>
                      <a:pt x="403" y="290"/>
                    </a:cubicBezTo>
                    <a:cubicBezTo>
                      <a:pt x="401" y="290"/>
                      <a:pt x="397" y="298"/>
                      <a:pt x="397" y="298"/>
                    </a:cubicBezTo>
                    <a:lnTo>
                      <a:pt x="397" y="305"/>
                    </a:lnTo>
                    <a:lnTo>
                      <a:pt x="397" y="311"/>
                    </a:lnTo>
                    <a:cubicBezTo>
                      <a:pt x="397" y="311"/>
                      <a:pt x="389" y="320"/>
                      <a:pt x="389" y="320"/>
                    </a:cubicBezTo>
                    <a:lnTo>
                      <a:pt x="389" y="320"/>
                    </a:lnTo>
                    <a:lnTo>
                      <a:pt x="377" y="331"/>
                    </a:lnTo>
                    <a:lnTo>
                      <a:pt x="371" y="338"/>
                    </a:lnTo>
                    <a:cubicBezTo>
                      <a:pt x="371" y="338"/>
                      <a:pt x="351" y="344"/>
                      <a:pt x="364" y="344"/>
                    </a:cubicBezTo>
                    <a:lnTo>
                      <a:pt x="334" y="344"/>
                    </a:lnTo>
                    <a:cubicBezTo>
                      <a:pt x="333" y="344"/>
                      <a:pt x="333" y="343"/>
                      <a:pt x="333" y="343"/>
                    </a:cubicBezTo>
                    <a:lnTo>
                      <a:pt x="333" y="343"/>
                    </a:lnTo>
                    <a:cubicBezTo>
                      <a:pt x="332" y="343"/>
                      <a:pt x="332" y="342"/>
                      <a:pt x="332" y="342"/>
                    </a:cubicBezTo>
                    <a:lnTo>
                      <a:pt x="332" y="342"/>
                    </a:lnTo>
                    <a:cubicBezTo>
                      <a:pt x="338" y="323"/>
                      <a:pt x="345" y="310"/>
                      <a:pt x="364" y="291"/>
                    </a:cubicBezTo>
                    <a:cubicBezTo>
                      <a:pt x="375" y="280"/>
                      <a:pt x="387" y="269"/>
                      <a:pt x="395" y="257"/>
                    </a:cubicBezTo>
                    <a:close/>
                    <a:moveTo>
                      <a:pt x="200" y="0"/>
                    </a:moveTo>
                    <a:cubicBezTo>
                      <a:pt x="132" y="0"/>
                      <a:pt x="65" y="50"/>
                      <a:pt x="34" y="106"/>
                    </a:cubicBezTo>
                    <a:cubicBezTo>
                      <a:pt x="1" y="166"/>
                      <a:pt x="1" y="252"/>
                      <a:pt x="60" y="291"/>
                    </a:cubicBezTo>
                    <a:cubicBezTo>
                      <a:pt x="84" y="311"/>
                      <a:pt x="115" y="323"/>
                      <a:pt x="145" y="323"/>
                    </a:cubicBezTo>
                    <a:cubicBezTo>
                      <a:pt x="155" y="323"/>
                      <a:pt x="164" y="322"/>
                      <a:pt x="173" y="319"/>
                    </a:cubicBezTo>
                    <a:lnTo>
                      <a:pt x="173" y="319"/>
                    </a:lnTo>
                    <a:cubicBezTo>
                      <a:pt x="174" y="335"/>
                      <a:pt x="181" y="350"/>
                      <a:pt x="192" y="357"/>
                    </a:cubicBezTo>
                    <a:cubicBezTo>
                      <a:pt x="200" y="365"/>
                      <a:pt x="212" y="370"/>
                      <a:pt x="224" y="372"/>
                    </a:cubicBezTo>
                    <a:lnTo>
                      <a:pt x="224" y="372"/>
                    </a:lnTo>
                    <a:cubicBezTo>
                      <a:pt x="230" y="402"/>
                      <a:pt x="248" y="428"/>
                      <a:pt x="278" y="443"/>
                    </a:cubicBezTo>
                    <a:cubicBezTo>
                      <a:pt x="300" y="453"/>
                      <a:pt x="321" y="458"/>
                      <a:pt x="343" y="458"/>
                    </a:cubicBezTo>
                    <a:cubicBezTo>
                      <a:pt x="446" y="458"/>
                      <a:pt x="537" y="349"/>
                      <a:pt x="509" y="245"/>
                    </a:cubicBezTo>
                    <a:cubicBezTo>
                      <a:pt x="495" y="194"/>
                      <a:pt x="462" y="153"/>
                      <a:pt x="418" y="130"/>
                    </a:cubicBezTo>
                    <a:lnTo>
                      <a:pt x="418" y="130"/>
                    </a:lnTo>
                    <a:cubicBezTo>
                      <a:pt x="416" y="125"/>
                      <a:pt x="413" y="119"/>
                      <a:pt x="410" y="113"/>
                    </a:cubicBezTo>
                    <a:cubicBezTo>
                      <a:pt x="403" y="94"/>
                      <a:pt x="382" y="84"/>
                      <a:pt x="361" y="84"/>
                    </a:cubicBezTo>
                    <a:cubicBezTo>
                      <a:pt x="350" y="84"/>
                      <a:pt x="339" y="87"/>
                      <a:pt x="331" y="94"/>
                    </a:cubicBezTo>
                    <a:lnTo>
                      <a:pt x="331" y="94"/>
                    </a:lnTo>
                    <a:cubicBezTo>
                      <a:pt x="309" y="46"/>
                      <a:pt x="266" y="11"/>
                      <a:pt x="212" y="1"/>
                    </a:cubicBezTo>
                    <a:cubicBezTo>
                      <a:pt x="208" y="0"/>
                      <a:pt x="204" y="0"/>
                      <a:pt x="2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38"/>
              <p:cNvSpPr/>
              <p:nvPr/>
            </p:nvSpPr>
            <p:spPr>
              <a:xfrm>
                <a:off x="3799746" y="2400851"/>
                <a:ext cx="13520" cy="16459"/>
              </a:xfrm>
              <a:custGeom>
                <a:rect b="b" l="l" r="r" t="t"/>
                <a:pathLst>
                  <a:path extrusionOk="0" h="476" w="391">
                    <a:moveTo>
                      <a:pt x="173" y="95"/>
                    </a:moveTo>
                    <a:cubicBezTo>
                      <a:pt x="166" y="95"/>
                      <a:pt x="173" y="95"/>
                      <a:pt x="179" y="102"/>
                    </a:cubicBezTo>
                    <a:lnTo>
                      <a:pt x="199" y="102"/>
                    </a:lnTo>
                    <a:cubicBezTo>
                      <a:pt x="186" y="102"/>
                      <a:pt x="199" y="108"/>
                      <a:pt x="206" y="108"/>
                    </a:cubicBezTo>
                    <a:lnTo>
                      <a:pt x="212" y="115"/>
                    </a:lnTo>
                    <a:lnTo>
                      <a:pt x="219" y="128"/>
                    </a:lnTo>
                    <a:lnTo>
                      <a:pt x="225" y="135"/>
                    </a:lnTo>
                    <a:lnTo>
                      <a:pt x="232" y="141"/>
                    </a:lnTo>
                    <a:lnTo>
                      <a:pt x="232" y="148"/>
                    </a:lnTo>
                    <a:lnTo>
                      <a:pt x="232" y="155"/>
                    </a:lnTo>
                    <a:lnTo>
                      <a:pt x="225" y="155"/>
                    </a:lnTo>
                    <a:lnTo>
                      <a:pt x="219" y="161"/>
                    </a:lnTo>
                    <a:lnTo>
                      <a:pt x="212" y="161"/>
                    </a:lnTo>
                    <a:lnTo>
                      <a:pt x="206" y="168"/>
                    </a:lnTo>
                    <a:lnTo>
                      <a:pt x="186" y="174"/>
                    </a:lnTo>
                    <a:cubicBezTo>
                      <a:pt x="175" y="177"/>
                      <a:pt x="165" y="180"/>
                      <a:pt x="155" y="184"/>
                    </a:cubicBezTo>
                    <a:lnTo>
                      <a:pt x="155" y="184"/>
                    </a:lnTo>
                    <a:cubicBezTo>
                      <a:pt x="150" y="183"/>
                      <a:pt x="145" y="182"/>
                      <a:pt x="140" y="181"/>
                    </a:cubicBezTo>
                    <a:cubicBezTo>
                      <a:pt x="133" y="174"/>
                      <a:pt x="126" y="168"/>
                      <a:pt x="120" y="161"/>
                    </a:cubicBezTo>
                    <a:cubicBezTo>
                      <a:pt x="120" y="155"/>
                      <a:pt x="113" y="148"/>
                      <a:pt x="113" y="141"/>
                    </a:cubicBezTo>
                    <a:cubicBezTo>
                      <a:pt x="106" y="128"/>
                      <a:pt x="106" y="128"/>
                      <a:pt x="113" y="122"/>
                    </a:cubicBezTo>
                    <a:lnTo>
                      <a:pt x="113" y="115"/>
                    </a:lnTo>
                    <a:lnTo>
                      <a:pt x="120" y="108"/>
                    </a:lnTo>
                    <a:lnTo>
                      <a:pt x="126" y="102"/>
                    </a:lnTo>
                    <a:lnTo>
                      <a:pt x="140" y="102"/>
                    </a:lnTo>
                    <a:cubicBezTo>
                      <a:pt x="140" y="102"/>
                      <a:pt x="153" y="95"/>
                      <a:pt x="146" y="95"/>
                    </a:cubicBezTo>
                    <a:close/>
                    <a:moveTo>
                      <a:pt x="186" y="359"/>
                    </a:moveTo>
                    <a:lnTo>
                      <a:pt x="186" y="366"/>
                    </a:lnTo>
                    <a:cubicBezTo>
                      <a:pt x="199" y="366"/>
                      <a:pt x="186" y="366"/>
                      <a:pt x="186" y="359"/>
                    </a:cubicBezTo>
                    <a:close/>
                    <a:moveTo>
                      <a:pt x="236" y="264"/>
                    </a:moveTo>
                    <a:lnTo>
                      <a:pt x="239" y="267"/>
                    </a:lnTo>
                    <a:lnTo>
                      <a:pt x="245" y="273"/>
                    </a:lnTo>
                    <a:lnTo>
                      <a:pt x="252" y="273"/>
                    </a:lnTo>
                    <a:lnTo>
                      <a:pt x="258" y="287"/>
                    </a:lnTo>
                    <a:lnTo>
                      <a:pt x="258" y="293"/>
                    </a:lnTo>
                    <a:cubicBezTo>
                      <a:pt x="259" y="294"/>
                      <a:pt x="259" y="294"/>
                      <a:pt x="259" y="294"/>
                    </a:cubicBezTo>
                    <a:lnTo>
                      <a:pt x="259" y="294"/>
                    </a:lnTo>
                    <a:cubicBezTo>
                      <a:pt x="259" y="295"/>
                      <a:pt x="258" y="297"/>
                      <a:pt x="258" y="300"/>
                    </a:cubicBezTo>
                    <a:lnTo>
                      <a:pt x="265" y="306"/>
                    </a:lnTo>
                    <a:cubicBezTo>
                      <a:pt x="265" y="311"/>
                      <a:pt x="265" y="319"/>
                      <a:pt x="265" y="319"/>
                    </a:cubicBezTo>
                    <a:lnTo>
                      <a:pt x="265" y="326"/>
                    </a:lnTo>
                    <a:lnTo>
                      <a:pt x="265" y="333"/>
                    </a:lnTo>
                    <a:cubicBezTo>
                      <a:pt x="265" y="336"/>
                      <a:pt x="265" y="338"/>
                      <a:pt x="265" y="339"/>
                    </a:cubicBezTo>
                    <a:cubicBezTo>
                      <a:pt x="263" y="342"/>
                      <a:pt x="260" y="344"/>
                      <a:pt x="258" y="346"/>
                    </a:cubicBezTo>
                    <a:lnTo>
                      <a:pt x="258" y="346"/>
                    </a:lnTo>
                    <a:lnTo>
                      <a:pt x="252" y="359"/>
                    </a:lnTo>
                    <a:lnTo>
                      <a:pt x="252" y="353"/>
                    </a:lnTo>
                    <a:lnTo>
                      <a:pt x="245" y="359"/>
                    </a:lnTo>
                    <a:lnTo>
                      <a:pt x="232" y="366"/>
                    </a:lnTo>
                    <a:lnTo>
                      <a:pt x="232" y="366"/>
                    </a:lnTo>
                    <a:cubicBezTo>
                      <a:pt x="236" y="364"/>
                      <a:pt x="238" y="363"/>
                      <a:pt x="238" y="363"/>
                    </a:cubicBezTo>
                    <a:lnTo>
                      <a:pt x="238" y="363"/>
                    </a:lnTo>
                    <a:cubicBezTo>
                      <a:pt x="237" y="363"/>
                      <a:pt x="230" y="366"/>
                      <a:pt x="225" y="366"/>
                    </a:cubicBezTo>
                    <a:cubicBezTo>
                      <a:pt x="225" y="373"/>
                      <a:pt x="212" y="373"/>
                      <a:pt x="225" y="373"/>
                    </a:cubicBezTo>
                    <a:lnTo>
                      <a:pt x="206" y="373"/>
                    </a:lnTo>
                    <a:lnTo>
                      <a:pt x="186" y="366"/>
                    </a:lnTo>
                    <a:lnTo>
                      <a:pt x="179" y="359"/>
                    </a:lnTo>
                    <a:lnTo>
                      <a:pt x="178" y="358"/>
                    </a:lnTo>
                    <a:lnTo>
                      <a:pt x="178" y="358"/>
                    </a:lnTo>
                    <a:cubicBezTo>
                      <a:pt x="179" y="358"/>
                      <a:pt x="179" y="356"/>
                      <a:pt x="179" y="353"/>
                    </a:cubicBezTo>
                    <a:lnTo>
                      <a:pt x="173" y="346"/>
                    </a:lnTo>
                    <a:lnTo>
                      <a:pt x="173" y="346"/>
                    </a:lnTo>
                    <a:cubicBezTo>
                      <a:pt x="175" y="348"/>
                      <a:pt x="175" y="349"/>
                      <a:pt x="175" y="349"/>
                    </a:cubicBezTo>
                    <a:cubicBezTo>
                      <a:pt x="176" y="349"/>
                      <a:pt x="173" y="344"/>
                      <a:pt x="173" y="339"/>
                    </a:cubicBezTo>
                    <a:lnTo>
                      <a:pt x="166" y="333"/>
                    </a:lnTo>
                    <a:lnTo>
                      <a:pt x="166" y="320"/>
                    </a:lnTo>
                    <a:lnTo>
                      <a:pt x="166" y="313"/>
                    </a:lnTo>
                    <a:lnTo>
                      <a:pt x="173" y="300"/>
                    </a:lnTo>
                    <a:lnTo>
                      <a:pt x="179" y="293"/>
                    </a:lnTo>
                    <a:cubicBezTo>
                      <a:pt x="179" y="293"/>
                      <a:pt x="188" y="285"/>
                      <a:pt x="184" y="285"/>
                    </a:cubicBezTo>
                    <a:cubicBezTo>
                      <a:pt x="183" y="285"/>
                      <a:pt x="182" y="285"/>
                      <a:pt x="179" y="287"/>
                    </a:cubicBezTo>
                    <a:lnTo>
                      <a:pt x="192" y="280"/>
                    </a:lnTo>
                    <a:lnTo>
                      <a:pt x="199" y="274"/>
                    </a:lnTo>
                    <a:lnTo>
                      <a:pt x="199" y="274"/>
                    </a:lnTo>
                    <a:cubicBezTo>
                      <a:pt x="197" y="276"/>
                      <a:pt x="196" y="276"/>
                      <a:pt x="196" y="276"/>
                    </a:cubicBezTo>
                    <a:cubicBezTo>
                      <a:pt x="197" y="276"/>
                      <a:pt x="201" y="273"/>
                      <a:pt x="206" y="273"/>
                    </a:cubicBezTo>
                    <a:cubicBezTo>
                      <a:pt x="215" y="270"/>
                      <a:pt x="225" y="267"/>
                      <a:pt x="236" y="264"/>
                    </a:cubicBezTo>
                    <a:close/>
                    <a:moveTo>
                      <a:pt x="165" y="1"/>
                    </a:moveTo>
                    <a:cubicBezTo>
                      <a:pt x="125" y="1"/>
                      <a:pt x="85" y="14"/>
                      <a:pt x="54" y="42"/>
                    </a:cubicBezTo>
                    <a:cubicBezTo>
                      <a:pt x="1" y="89"/>
                      <a:pt x="7" y="161"/>
                      <a:pt x="47" y="214"/>
                    </a:cubicBezTo>
                    <a:cubicBezTo>
                      <a:pt x="59" y="227"/>
                      <a:pt x="72" y="237"/>
                      <a:pt x="87" y="243"/>
                    </a:cubicBezTo>
                    <a:lnTo>
                      <a:pt x="87" y="243"/>
                    </a:lnTo>
                    <a:cubicBezTo>
                      <a:pt x="82" y="252"/>
                      <a:pt x="77" y="262"/>
                      <a:pt x="73" y="273"/>
                    </a:cubicBezTo>
                    <a:cubicBezTo>
                      <a:pt x="60" y="313"/>
                      <a:pt x="60" y="373"/>
                      <a:pt x="87" y="412"/>
                    </a:cubicBezTo>
                    <a:cubicBezTo>
                      <a:pt x="118" y="456"/>
                      <a:pt x="167" y="476"/>
                      <a:pt x="216" y="476"/>
                    </a:cubicBezTo>
                    <a:cubicBezTo>
                      <a:pt x="271" y="476"/>
                      <a:pt x="326" y="451"/>
                      <a:pt x="357" y="406"/>
                    </a:cubicBezTo>
                    <a:cubicBezTo>
                      <a:pt x="390" y="353"/>
                      <a:pt x="384" y="280"/>
                      <a:pt x="344" y="234"/>
                    </a:cubicBezTo>
                    <a:cubicBezTo>
                      <a:pt x="335" y="222"/>
                      <a:pt x="326" y="211"/>
                      <a:pt x="317" y="203"/>
                    </a:cubicBezTo>
                    <a:lnTo>
                      <a:pt x="317" y="203"/>
                    </a:lnTo>
                    <a:cubicBezTo>
                      <a:pt x="335" y="169"/>
                      <a:pt x="335" y="128"/>
                      <a:pt x="318" y="89"/>
                    </a:cubicBezTo>
                    <a:cubicBezTo>
                      <a:pt x="290" y="32"/>
                      <a:pt x="227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38"/>
              <p:cNvSpPr/>
              <p:nvPr/>
            </p:nvSpPr>
            <p:spPr>
              <a:xfrm>
                <a:off x="3788785" y="2398050"/>
                <a:ext cx="10062" cy="13693"/>
              </a:xfrm>
              <a:custGeom>
                <a:rect b="b" l="l" r="r" t="t"/>
                <a:pathLst>
                  <a:path extrusionOk="0" h="396" w="291">
                    <a:moveTo>
                      <a:pt x="133" y="110"/>
                    </a:moveTo>
                    <a:lnTo>
                      <a:pt x="140" y="117"/>
                    </a:lnTo>
                    <a:lnTo>
                      <a:pt x="153" y="123"/>
                    </a:lnTo>
                    <a:lnTo>
                      <a:pt x="159" y="123"/>
                    </a:lnTo>
                    <a:lnTo>
                      <a:pt x="166" y="137"/>
                    </a:lnTo>
                    <a:lnTo>
                      <a:pt x="173" y="143"/>
                    </a:lnTo>
                    <a:lnTo>
                      <a:pt x="173" y="150"/>
                    </a:lnTo>
                    <a:cubicBezTo>
                      <a:pt x="175" y="152"/>
                      <a:pt x="175" y="153"/>
                      <a:pt x="175" y="153"/>
                    </a:cubicBezTo>
                    <a:cubicBezTo>
                      <a:pt x="176" y="153"/>
                      <a:pt x="173" y="148"/>
                      <a:pt x="173" y="143"/>
                    </a:cubicBezTo>
                    <a:lnTo>
                      <a:pt x="173" y="143"/>
                    </a:lnTo>
                    <a:lnTo>
                      <a:pt x="179" y="163"/>
                    </a:lnTo>
                    <a:lnTo>
                      <a:pt x="179" y="176"/>
                    </a:lnTo>
                    <a:cubicBezTo>
                      <a:pt x="178" y="178"/>
                      <a:pt x="177" y="178"/>
                      <a:pt x="177" y="178"/>
                    </a:cubicBezTo>
                    <a:cubicBezTo>
                      <a:pt x="175" y="178"/>
                      <a:pt x="179" y="170"/>
                      <a:pt x="179" y="170"/>
                    </a:cubicBezTo>
                    <a:lnTo>
                      <a:pt x="179" y="170"/>
                    </a:lnTo>
                    <a:lnTo>
                      <a:pt x="173" y="183"/>
                    </a:lnTo>
                    <a:lnTo>
                      <a:pt x="166" y="189"/>
                    </a:lnTo>
                    <a:cubicBezTo>
                      <a:pt x="173" y="183"/>
                      <a:pt x="173" y="183"/>
                      <a:pt x="166" y="183"/>
                    </a:cubicBezTo>
                    <a:lnTo>
                      <a:pt x="133" y="183"/>
                    </a:lnTo>
                    <a:cubicBezTo>
                      <a:pt x="127" y="183"/>
                      <a:pt x="121" y="183"/>
                      <a:pt x="115" y="185"/>
                    </a:cubicBezTo>
                    <a:lnTo>
                      <a:pt x="115" y="185"/>
                    </a:lnTo>
                    <a:lnTo>
                      <a:pt x="113" y="183"/>
                    </a:lnTo>
                    <a:cubicBezTo>
                      <a:pt x="110" y="179"/>
                      <a:pt x="110" y="179"/>
                      <a:pt x="110" y="179"/>
                    </a:cubicBezTo>
                    <a:cubicBezTo>
                      <a:pt x="110" y="179"/>
                      <a:pt x="110" y="179"/>
                      <a:pt x="107" y="176"/>
                    </a:cubicBezTo>
                    <a:cubicBezTo>
                      <a:pt x="107" y="170"/>
                      <a:pt x="107" y="163"/>
                      <a:pt x="107" y="156"/>
                    </a:cubicBezTo>
                    <a:lnTo>
                      <a:pt x="107" y="150"/>
                    </a:lnTo>
                    <a:lnTo>
                      <a:pt x="107" y="143"/>
                    </a:lnTo>
                    <a:lnTo>
                      <a:pt x="100" y="123"/>
                    </a:lnTo>
                    <a:cubicBezTo>
                      <a:pt x="100" y="123"/>
                      <a:pt x="102" y="117"/>
                      <a:pt x="103" y="114"/>
                    </a:cubicBezTo>
                    <a:lnTo>
                      <a:pt x="103" y="114"/>
                    </a:lnTo>
                    <a:lnTo>
                      <a:pt x="107" y="110"/>
                    </a:lnTo>
                    <a:close/>
                    <a:moveTo>
                      <a:pt x="115" y="1"/>
                    </a:moveTo>
                    <a:cubicBezTo>
                      <a:pt x="93" y="1"/>
                      <a:pt x="70" y="5"/>
                      <a:pt x="54" y="18"/>
                    </a:cubicBezTo>
                    <a:cubicBezTo>
                      <a:pt x="14" y="38"/>
                      <a:pt x="1" y="77"/>
                      <a:pt x="8" y="117"/>
                    </a:cubicBezTo>
                    <a:cubicBezTo>
                      <a:pt x="8" y="163"/>
                      <a:pt x="14" y="203"/>
                      <a:pt x="47" y="236"/>
                    </a:cubicBezTo>
                    <a:cubicBezTo>
                      <a:pt x="49" y="239"/>
                      <a:pt x="52" y="243"/>
                      <a:pt x="54" y="246"/>
                    </a:cubicBezTo>
                    <a:lnTo>
                      <a:pt x="54" y="246"/>
                    </a:lnTo>
                    <a:cubicBezTo>
                      <a:pt x="48" y="271"/>
                      <a:pt x="49" y="298"/>
                      <a:pt x="54" y="321"/>
                    </a:cubicBezTo>
                    <a:cubicBezTo>
                      <a:pt x="67" y="361"/>
                      <a:pt x="100" y="387"/>
                      <a:pt x="146" y="394"/>
                    </a:cubicBezTo>
                    <a:cubicBezTo>
                      <a:pt x="150" y="395"/>
                      <a:pt x="153" y="395"/>
                      <a:pt x="157" y="395"/>
                    </a:cubicBezTo>
                    <a:cubicBezTo>
                      <a:pt x="179" y="395"/>
                      <a:pt x="201" y="378"/>
                      <a:pt x="212" y="361"/>
                    </a:cubicBezTo>
                    <a:cubicBezTo>
                      <a:pt x="212" y="358"/>
                      <a:pt x="212" y="356"/>
                      <a:pt x="212" y="354"/>
                    </a:cubicBezTo>
                    <a:lnTo>
                      <a:pt x="212" y="348"/>
                    </a:lnTo>
                    <a:cubicBezTo>
                      <a:pt x="219" y="341"/>
                      <a:pt x="219" y="335"/>
                      <a:pt x="219" y="321"/>
                    </a:cubicBezTo>
                    <a:cubicBezTo>
                      <a:pt x="219" y="307"/>
                      <a:pt x="205" y="296"/>
                      <a:pt x="192" y="296"/>
                    </a:cubicBezTo>
                    <a:cubicBezTo>
                      <a:pt x="189" y="296"/>
                      <a:pt x="185" y="297"/>
                      <a:pt x="182" y="299"/>
                    </a:cubicBezTo>
                    <a:lnTo>
                      <a:pt x="182" y="299"/>
                    </a:lnTo>
                    <a:cubicBezTo>
                      <a:pt x="180" y="298"/>
                      <a:pt x="177" y="297"/>
                      <a:pt x="174" y="296"/>
                    </a:cubicBezTo>
                    <a:lnTo>
                      <a:pt x="174" y="296"/>
                    </a:lnTo>
                    <a:cubicBezTo>
                      <a:pt x="239" y="287"/>
                      <a:pt x="290" y="224"/>
                      <a:pt x="285" y="156"/>
                    </a:cubicBezTo>
                    <a:cubicBezTo>
                      <a:pt x="278" y="84"/>
                      <a:pt x="225" y="24"/>
                      <a:pt x="153" y="5"/>
                    </a:cubicBezTo>
                    <a:cubicBezTo>
                      <a:pt x="141" y="2"/>
                      <a:pt x="128" y="1"/>
                      <a:pt x="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38"/>
              <p:cNvSpPr/>
              <p:nvPr/>
            </p:nvSpPr>
            <p:spPr>
              <a:xfrm>
                <a:off x="3824883" y="2433699"/>
                <a:ext cx="15076" cy="11756"/>
              </a:xfrm>
              <a:custGeom>
                <a:rect b="b" l="l" r="r" t="t"/>
                <a:pathLst>
                  <a:path extrusionOk="0" h="340" w="436">
                    <a:moveTo>
                      <a:pt x="126" y="202"/>
                    </a:moveTo>
                    <a:cubicBezTo>
                      <a:pt x="126" y="202"/>
                      <a:pt x="127" y="202"/>
                      <a:pt x="128" y="202"/>
                    </a:cubicBezTo>
                    <a:lnTo>
                      <a:pt x="128" y="202"/>
                    </a:lnTo>
                    <a:cubicBezTo>
                      <a:pt x="128" y="202"/>
                      <a:pt x="128" y="203"/>
                      <a:pt x="127" y="203"/>
                    </a:cubicBezTo>
                    <a:lnTo>
                      <a:pt x="127" y="203"/>
                    </a:lnTo>
                    <a:cubicBezTo>
                      <a:pt x="127" y="203"/>
                      <a:pt x="126" y="202"/>
                      <a:pt x="126" y="202"/>
                    </a:cubicBezTo>
                    <a:lnTo>
                      <a:pt x="126" y="202"/>
                    </a:lnTo>
                    <a:lnTo>
                      <a:pt x="126" y="202"/>
                    </a:lnTo>
                    <a:close/>
                    <a:moveTo>
                      <a:pt x="309" y="106"/>
                    </a:moveTo>
                    <a:cubicBezTo>
                      <a:pt x="310" y="106"/>
                      <a:pt x="313" y="109"/>
                      <a:pt x="312" y="113"/>
                    </a:cubicBezTo>
                    <a:lnTo>
                      <a:pt x="312" y="113"/>
                    </a:lnTo>
                    <a:cubicBezTo>
                      <a:pt x="311" y="112"/>
                      <a:pt x="311" y="111"/>
                      <a:pt x="311" y="109"/>
                    </a:cubicBezTo>
                    <a:cubicBezTo>
                      <a:pt x="311" y="110"/>
                      <a:pt x="311" y="112"/>
                      <a:pt x="311" y="113"/>
                    </a:cubicBezTo>
                    <a:cubicBezTo>
                      <a:pt x="308" y="113"/>
                      <a:pt x="302" y="116"/>
                      <a:pt x="311" y="116"/>
                    </a:cubicBezTo>
                    <a:lnTo>
                      <a:pt x="311" y="129"/>
                    </a:lnTo>
                    <a:lnTo>
                      <a:pt x="304" y="136"/>
                    </a:lnTo>
                    <a:lnTo>
                      <a:pt x="297" y="142"/>
                    </a:lnTo>
                    <a:cubicBezTo>
                      <a:pt x="291" y="155"/>
                      <a:pt x="278" y="162"/>
                      <a:pt x="271" y="169"/>
                    </a:cubicBezTo>
                    <a:lnTo>
                      <a:pt x="265" y="172"/>
                    </a:lnTo>
                    <a:lnTo>
                      <a:pt x="265" y="172"/>
                    </a:lnTo>
                    <a:cubicBezTo>
                      <a:pt x="266" y="171"/>
                      <a:pt x="266" y="170"/>
                      <a:pt x="266" y="170"/>
                    </a:cubicBezTo>
                    <a:lnTo>
                      <a:pt x="266" y="170"/>
                    </a:lnTo>
                    <a:cubicBezTo>
                      <a:pt x="266" y="170"/>
                      <a:pt x="264" y="172"/>
                      <a:pt x="258" y="175"/>
                    </a:cubicBezTo>
                    <a:lnTo>
                      <a:pt x="265" y="172"/>
                    </a:lnTo>
                    <a:lnTo>
                      <a:pt x="265" y="172"/>
                    </a:lnTo>
                    <a:cubicBezTo>
                      <a:pt x="265" y="172"/>
                      <a:pt x="264" y="174"/>
                      <a:pt x="264" y="175"/>
                    </a:cubicBezTo>
                    <a:lnTo>
                      <a:pt x="244" y="182"/>
                    </a:lnTo>
                    <a:lnTo>
                      <a:pt x="225" y="195"/>
                    </a:lnTo>
                    <a:lnTo>
                      <a:pt x="218" y="202"/>
                    </a:lnTo>
                    <a:cubicBezTo>
                      <a:pt x="205" y="202"/>
                      <a:pt x="192" y="208"/>
                      <a:pt x="178" y="208"/>
                    </a:cubicBezTo>
                    <a:lnTo>
                      <a:pt x="172" y="215"/>
                    </a:lnTo>
                    <a:cubicBezTo>
                      <a:pt x="172" y="213"/>
                      <a:pt x="170" y="212"/>
                      <a:pt x="169" y="212"/>
                    </a:cubicBezTo>
                    <a:cubicBezTo>
                      <a:pt x="166" y="212"/>
                      <a:pt x="163" y="215"/>
                      <a:pt x="172" y="215"/>
                    </a:cubicBezTo>
                    <a:lnTo>
                      <a:pt x="152" y="215"/>
                    </a:lnTo>
                    <a:cubicBezTo>
                      <a:pt x="150" y="213"/>
                      <a:pt x="148" y="212"/>
                      <a:pt x="146" y="212"/>
                    </a:cubicBezTo>
                    <a:lnTo>
                      <a:pt x="146" y="212"/>
                    </a:lnTo>
                    <a:lnTo>
                      <a:pt x="152" y="215"/>
                    </a:lnTo>
                    <a:lnTo>
                      <a:pt x="145" y="215"/>
                    </a:lnTo>
                    <a:cubicBezTo>
                      <a:pt x="141" y="215"/>
                      <a:pt x="143" y="212"/>
                      <a:pt x="146" y="212"/>
                    </a:cubicBezTo>
                    <a:cubicBezTo>
                      <a:pt x="146" y="212"/>
                      <a:pt x="146" y="212"/>
                      <a:pt x="146" y="212"/>
                    </a:cubicBezTo>
                    <a:lnTo>
                      <a:pt x="146" y="212"/>
                    </a:lnTo>
                    <a:lnTo>
                      <a:pt x="139" y="208"/>
                    </a:lnTo>
                    <a:lnTo>
                      <a:pt x="134" y="208"/>
                    </a:lnTo>
                    <a:cubicBezTo>
                      <a:pt x="134" y="209"/>
                      <a:pt x="133" y="210"/>
                      <a:pt x="133" y="210"/>
                    </a:cubicBezTo>
                    <a:cubicBezTo>
                      <a:pt x="132" y="210"/>
                      <a:pt x="132" y="210"/>
                      <a:pt x="132" y="208"/>
                    </a:cubicBezTo>
                    <a:lnTo>
                      <a:pt x="127" y="203"/>
                    </a:lnTo>
                    <a:lnTo>
                      <a:pt x="127" y="203"/>
                    </a:lnTo>
                    <a:cubicBezTo>
                      <a:pt x="127" y="203"/>
                      <a:pt x="127" y="203"/>
                      <a:pt x="127" y="203"/>
                    </a:cubicBezTo>
                    <a:lnTo>
                      <a:pt x="127" y="203"/>
                    </a:lnTo>
                    <a:cubicBezTo>
                      <a:pt x="129" y="205"/>
                      <a:pt x="131" y="206"/>
                      <a:pt x="132" y="207"/>
                    </a:cubicBezTo>
                    <a:lnTo>
                      <a:pt x="132" y="207"/>
                    </a:lnTo>
                    <a:lnTo>
                      <a:pt x="132" y="208"/>
                    </a:lnTo>
                    <a:lnTo>
                      <a:pt x="134" y="208"/>
                    </a:lnTo>
                    <a:cubicBezTo>
                      <a:pt x="134" y="208"/>
                      <a:pt x="134" y="208"/>
                      <a:pt x="134" y="208"/>
                    </a:cubicBezTo>
                    <a:lnTo>
                      <a:pt x="134" y="208"/>
                    </a:lnTo>
                    <a:cubicBezTo>
                      <a:pt x="135" y="208"/>
                      <a:pt x="135" y="208"/>
                      <a:pt x="134" y="207"/>
                    </a:cubicBezTo>
                    <a:lnTo>
                      <a:pt x="134" y="207"/>
                    </a:lnTo>
                    <a:cubicBezTo>
                      <a:pt x="134" y="206"/>
                      <a:pt x="133" y="205"/>
                      <a:pt x="132" y="204"/>
                    </a:cubicBezTo>
                    <a:lnTo>
                      <a:pt x="132" y="204"/>
                    </a:lnTo>
                    <a:lnTo>
                      <a:pt x="132" y="202"/>
                    </a:lnTo>
                    <a:lnTo>
                      <a:pt x="132" y="195"/>
                    </a:lnTo>
                    <a:lnTo>
                      <a:pt x="132" y="188"/>
                    </a:lnTo>
                    <a:lnTo>
                      <a:pt x="139" y="182"/>
                    </a:lnTo>
                    <a:cubicBezTo>
                      <a:pt x="139" y="182"/>
                      <a:pt x="146" y="171"/>
                      <a:pt x="144" y="171"/>
                    </a:cubicBezTo>
                    <a:lnTo>
                      <a:pt x="144" y="171"/>
                    </a:lnTo>
                    <a:cubicBezTo>
                      <a:pt x="144" y="171"/>
                      <a:pt x="142" y="172"/>
                      <a:pt x="139" y="175"/>
                    </a:cubicBezTo>
                    <a:lnTo>
                      <a:pt x="152" y="162"/>
                    </a:lnTo>
                    <a:lnTo>
                      <a:pt x="159" y="155"/>
                    </a:lnTo>
                    <a:cubicBezTo>
                      <a:pt x="159" y="155"/>
                      <a:pt x="167" y="147"/>
                      <a:pt x="164" y="147"/>
                    </a:cubicBezTo>
                    <a:cubicBezTo>
                      <a:pt x="163" y="147"/>
                      <a:pt x="161" y="148"/>
                      <a:pt x="159" y="149"/>
                    </a:cubicBezTo>
                    <a:cubicBezTo>
                      <a:pt x="172" y="142"/>
                      <a:pt x="185" y="136"/>
                      <a:pt x="198" y="129"/>
                    </a:cubicBezTo>
                    <a:lnTo>
                      <a:pt x="205" y="122"/>
                    </a:lnTo>
                    <a:lnTo>
                      <a:pt x="218" y="122"/>
                    </a:lnTo>
                    <a:cubicBezTo>
                      <a:pt x="225" y="122"/>
                      <a:pt x="231" y="116"/>
                      <a:pt x="238" y="116"/>
                    </a:cubicBezTo>
                    <a:cubicBezTo>
                      <a:pt x="241" y="114"/>
                      <a:pt x="246" y="113"/>
                      <a:pt x="250" y="112"/>
                    </a:cubicBezTo>
                    <a:lnTo>
                      <a:pt x="250" y="112"/>
                    </a:lnTo>
                    <a:cubicBezTo>
                      <a:pt x="258" y="119"/>
                      <a:pt x="268" y="123"/>
                      <a:pt x="279" y="123"/>
                    </a:cubicBezTo>
                    <a:cubicBezTo>
                      <a:pt x="290" y="123"/>
                      <a:pt x="301" y="119"/>
                      <a:pt x="311" y="109"/>
                    </a:cubicBezTo>
                    <a:cubicBezTo>
                      <a:pt x="309" y="107"/>
                      <a:pt x="308" y="106"/>
                      <a:pt x="309" y="106"/>
                    </a:cubicBezTo>
                    <a:close/>
                    <a:moveTo>
                      <a:pt x="330" y="0"/>
                    </a:moveTo>
                    <a:cubicBezTo>
                      <a:pt x="305" y="0"/>
                      <a:pt x="281" y="9"/>
                      <a:pt x="264" y="25"/>
                    </a:cubicBezTo>
                    <a:lnTo>
                      <a:pt x="264" y="25"/>
                    </a:lnTo>
                    <a:cubicBezTo>
                      <a:pt x="263" y="25"/>
                      <a:pt x="261" y="25"/>
                      <a:pt x="260" y="25"/>
                    </a:cubicBezTo>
                    <a:cubicBezTo>
                      <a:pt x="249" y="25"/>
                      <a:pt x="238" y="27"/>
                      <a:pt x="225" y="30"/>
                    </a:cubicBezTo>
                    <a:cubicBezTo>
                      <a:pt x="185" y="30"/>
                      <a:pt x="145" y="43"/>
                      <a:pt x="106" y="63"/>
                    </a:cubicBezTo>
                    <a:cubicBezTo>
                      <a:pt x="73" y="83"/>
                      <a:pt x="40" y="116"/>
                      <a:pt x="27" y="149"/>
                    </a:cubicBezTo>
                    <a:cubicBezTo>
                      <a:pt x="0" y="195"/>
                      <a:pt x="7" y="248"/>
                      <a:pt x="40" y="287"/>
                    </a:cubicBezTo>
                    <a:cubicBezTo>
                      <a:pt x="70" y="325"/>
                      <a:pt x="116" y="339"/>
                      <a:pt x="163" y="339"/>
                    </a:cubicBezTo>
                    <a:cubicBezTo>
                      <a:pt x="198" y="339"/>
                      <a:pt x="233" y="332"/>
                      <a:pt x="264" y="321"/>
                    </a:cubicBezTo>
                    <a:cubicBezTo>
                      <a:pt x="344" y="287"/>
                      <a:pt x="429" y="221"/>
                      <a:pt x="436" y="129"/>
                    </a:cubicBezTo>
                    <a:cubicBezTo>
                      <a:pt x="436" y="76"/>
                      <a:pt x="403" y="23"/>
                      <a:pt x="357" y="4"/>
                    </a:cubicBezTo>
                    <a:cubicBezTo>
                      <a:pt x="348" y="1"/>
                      <a:pt x="339" y="0"/>
                      <a:pt x="3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38"/>
              <p:cNvSpPr/>
              <p:nvPr/>
            </p:nvSpPr>
            <p:spPr>
              <a:xfrm>
                <a:off x="3843832" y="2426300"/>
                <a:ext cx="13727" cy="12655"/>
              </a:xfrm>
              <a:custGeom>
                <a:rect b="b" l="l" r="r" t="t"/>
                <a:pathLst>
                  <a:path extrusionOk="0" h="366" w="397">
                    <a:moveTo>
                      <a:pt x="245" y="119"/>
                    </a:moveTo>
                    <a:lnTo>
                      <a:pt x="245" y="119"/>
                    </a:lnTo>
                    <a:lnTo>
                      <a:pt x="245" y="119"/>
                    </a:lnTo>
                    <a:cubicBezTo>
                      <a:pt x="245" y="119"/>
                      <a:pt x="246" y="119"/>
                      <a:pt x="248" y="120"/>
                    </a:cubicBezTo>
                    <a:lnTo>
                      <a:pt x="248" y="120"/>
                    </a:lnTo>
                    <a:cubicBezTo>
                      <a:pt x="247" y="119"/>
                      <a:pt x="246" y="119"/>
                      <a:pt x="245" y="119"/>
                    </a:cubicBezTo>
                    <a:close/>
                    <a:moveTo>
                      <a:pt x="253" y="125"/>
                    </a:moveTo>
                    <a:cubicBezTo>
                      <a:pt x="254" y="126"/>
                      <a:pt x="254" y="127"/>
                      <a:pt x="254" y="127"/>
                    </a:cubicBezTo>
                    <a:cubicBezTo>
                      <a:pt x="253" y="127"/>
                      <a:pt x="252" y="126"/>
                      <a:pt x="251" y="125"/>
                    </a:cubicBezTo>
                    <a:lnTo>
                      <a:pt x="251" y="125"/>
                    </a:lnTo>
                    <a:cubicBezTo>
                      <a:pt x="251" y="125"/>
                      <a:pt x="251" y="125"/>
                      <a:pt x="251" y="125"/>
                    </a:cubicBezTo>
                    <a:lnTo>
                      <a:pt x="251" y="125"/>
                    </a:lnTo>
                    <a:lnTo>
                      <a:pt x="251" y="125"/>
                    </a:lnTo>
                    <a:cubicBezTo>
                      <a:pt x="252" y="125"/>
                      <a:pt x="253" y="125"/>
                      <a:pt x="253" y="125"/>
                    </a:cubicBezTo>
                    <a:close/>
                    <a:moveTo>
                      <a:pt x="251" y="119"/>
                    </a:moveTo>
                    <a:cubicBezTo>
                      <a:pt x="256" y="121"/>
                      <a:pt x="256" y="121"/>
                      <a:pt x="255" y="121"/>
                    </a:cubicBezTo>
                    <a:cubicBezTo>
                      <a:pt x="254" y="121"/>
                      <a:pt x="251" y="120"/>
                      <a:pt x="248" y="120"/>
                    </a:cubicBezTo>
                    <a:lnTo>
                      <a:pt x="248" y="120"/>
                    </a:lnTo>
                    <a:cubicBezTo>
                      <a:pt x="249" y="120"/>
                      <a:pt x="251" y="122"/>
                      <a:pt x="252" y="123"/>
                    </a:cubicBezTo>
                    <a:lnTo>
                      <a:pt x="252" y="123"/>
                    </a:lnTo>
                    <a:cubicBezTo>
                      <a:pt x="249" y="121"/>
                      <a:pt x="245" y="119"/>
                      <a:pt x="245" y="119"/>
                    </a:cubicBezTo>
                    <a:lnTo>
                      <a:pt x="245" y="119"/>
                    </a:lnTo>
                    <a:lnTo>
                      <a:pt x="250" y="124"/>
                    </a:lnTo>
                    <a:lnTo>
                      <a:pt x="250" y="124"/>
                    </a:lnTo>
                    <a:cubicBezTo>
                      <a:pt x="251" y="126"/>
                      <a:pt x="253" y="132"/>
                      <a:pt x="253" y="132"/>
                    </a:cubicBezTo>
                    <a:cubicBezTo>
                      <a:pt x="253" y="132"/>
                      <a:pt x="253" y="130"/>
                      <a:pt x="251" y="125"/>
                    </a:cubicBezTo>
                    <a:lnTo>
                      <a:pt x="251" y="125"/>
                    </a:lnTo>
                    <a:lnTo>
                      <a:pt x="258" y="138"/>
                    </a:lnTo>
                    <a:lnTo>
                      <a:pt x="258" y="152"/>
                    </a:lnTo>
                    <a:cubicBezTo>
                      <a:pt x="258" y="153"/>
                      <a:pt x="258" y="155"/>
                      <a:pt x="258" y="158"/>
                    </a:cubicBezTo>
                    <a:lnTo>
                      <a:pt x="254" y="162"/>
                    </a:lnTo>
                    <a:lnTo>
                      <a:pt x="254" y="162"/>
                    </a:lnTo>
                    <a:cubicBezTo>
                      <a:pt x="254" y="161"/>
                      <a:pt x="254" y="161"/>
                      <a:pt x="254" y="161"/>
                    </a:cubicBezTo>
                    <a:lnTo>
                      <a:pt x="254" y="161"/>
                    </a:lnTo>
                    <a:cubicBezTo>
                      <a:pt x="253" y="161"/>
                      <a:pt x="253" y="162"/>
                      <a:pt x="251" y="165"/>
                    </a:cubicBezTo>
                    <a:lnTo>
                      <a:pt x="245" y="178"/>
                    </a:lnTo>
                    <a:lnTo>
                      <a:pt x="238" y="191"/>
                    </a:lnTo>
                    <a:lnTo>
                      <a:pt x="218" y="204"/>
                    </a:lnTo>
                    <a:lnTo>
                      <a:pt x="212" y="211"/>
                    </a:lnTo>
                    <a:lnTo>
                      <a:pt x="192" y="224"/>
                    </a:lnTo>
                    <a:lnTo>
                      <a:pt x="172" y="237"/>
                    </a:lnTo>
                    <a:cubicBezTo>
                      <a:pt x="161" y="243"/>
                      <a:pt x="154" y="253"/>
                      <a:pt x="145" y="264"/>
                    </a:cubicBezTo>
                    <a:lnTo>
                      <a:pt x="139" y="264"/>
                    </a:lnTo>
                    <a:lnTo>
                      <a:pt x="132" y="257"/>
                    </a:lnTo>
                    <a:cubicBezTo>
                      <a:pt x="131" y="256"/>
                      <a:pt x="130" y="255"/>
                      <a:pt x="130" y="255"/>
                    </a:cubicBezTo>
                    <a:lnTo>
                      <a:pt x="130" y="255"/>
                    </a:lnTo>
                    <a:cubicBezTo>
                      <a:pt x="128" y="255"/>
                      <a:pt x="132" y="264"/>
                      <a:pt x="132" y="264"/>
                    </a:cubicBezTo>
                    <a:lnTo>
                      <a:pt x="126" y="257"/>
                    </a:lnTo>
                    <a:lnTo>
                      <a:pt x="126" y="251"/>
                    </a:lnTo>
                    <a:lnTo>
                      <a:pt x="126" y="231"/>
                    </a:lnTo>
                    <a:cubicBezTo>
                      <a:pt x="126" y="228"/>
                      <a:pt x="126" y="226"/>
                      <a:pt x="126" y="224"/>
                    </a:cubicBezTo>
                    <a:lnTo>
                      <a:pt x="126" y="218"/>
                    </a:lnTo>
                    <a:cubicBezTo>
                      <a:pt x="126" y="218"/>
                      <a:pt x="130" y="209"/>
                      <a:pt x="128" y="209"/>
                    </a:cubicBezTo>
                    <a:lnTo>
                      <a:pt x="128" y="209"/>
                    </a:lnTo>
                    <a:cubicBezTo>
                      <a:pt x="128" y="209"/>
                      <a:pt x="127" y="210"/>
                      <a:pt x="126" y="211"/>
                    </a:cubicBezTo>
                    <a:lnTo>
                      <a:pt x="132" y="198"/>
                    </a:lnTo>
                    <a:lnTo>
                      <a:pt x="139" y="191"/>
                    </a:lnTo>
                    <a:lnTo>
                      <a:pt x="139" y="191"/>
                    </a:lnTo>
                    <a:cubicBezTo>
                      <a:pt x="137" y="195"/>
                      <a:pt x="137" y="196"/>
                      <a:pt x="137" y="196"/>
                    </a:cubicBezTo>
                    <a:cubicBezTo>
                      <a:pt x="138" y="196"/>
                      <a:pt x="142" y="190"/>
                      <a:pt x="141" y="190"/>
                    </a:cubicBezTo>
                    <a:lnTo>
                      <a:pt x="141" y="190"/>
                    </a:lnTo>
                    <a:cubicBezTo>
                      <a:pt x="140" y="190"/>
                      <a:pt x="140" y="190"/>
                      <a:pt x="139" y="191"/>
                    </a:cubicBezTo>
                    <a:cubicBezTo>
                      <a:pt x="145" y="185"/>
                      <a:pt x="159" y="171"/>
                      <a:pt x="165" y="165"/>
                    </a:cubicBezTo>
                    <a:lnTo>
                      <a:pt x="185" y="152"/>
                    </a:lnTo>
                    <a:lnTo>
                      <a:pt x="192" y="145"/>
                    </a:lnTo>
                    <a:lnTo>
                      <a:pt x="212" y="132"/>
                    </a:lnTo>
                    <a:lnTo>
                      <a:pt x="231" y="125"/>
                    </a:lnTo>
                    <a:lnTo>
                      <a:pt x="238" y="119"/>
                    </a:lnTo>
                    <a:close/>
                    <a:moveTo>
                      <a:pt x="248" y="1"/>
                    </a:moveTo>
                    <a:cubicBezTo>
                      <a:pt x="216" y="1"/>
                      <a:pt x="181" y="12"/>
                      <a:pt x="152" y="26"/>
                    </a:cubicBezTo>
                    <a:cubicBezTo>
                      <a:pt x="119" y="46"/>
                      <a:pt x="86" y="72"/>
                      <a:pt x="60" y="99"/>
                    </a:cubicBezTo>
                    <a:cubicBezTo>
                      <a:pt x="33" y="132"/>
                      <a:pt x="13" y="171"/>
                      <a:pt x="7" y="218"/>
                    </a:cubicBezTo>
                    <a:cubicBezTo>
                      <a:pt x="0" y="257"/>
                      <a:pt x="13" y="297"/>
                      <a:pt x="40" y="323"/>
                    </a:cubicBezTo>
                    <a:cubicBezTo>
                      <a:pt x="63" y="351"/>
                      <a:pt x="95" y="365"/>
                      <a:pt x="126" y="365"/>
                    </a:cubicBezTo>
                    <a:cubicBezTo>
                      <a:pt x="140" y="365"/>
                      <a:pt x="153" y="362"/>
                      <a:pt x="165" y="356"/>
                    </a:cubicBezTo>
                    <a:cubicBezTo>
                      <a:pt x="168" y="355"/>
                      <a:pt x="171" y="354"/>
                      <a:pt x="174" y="353"/>
                    </a:cubicBezTo>
                    <a:lnTo>
                      <a:pt x="174" y="353"/>
                    </a:lnTo>
                    <a:cubicBezTo>
                      <a:pt x="179" y="355"/>
                      <a:pt x="185" y="356"/>
                      <a:pt x="192" y="356"/>
                    </a:cubicBezTo>
                    <a:cubicBezTo>
                      <a:pt x="205" y="356"/>
                      <a:pt x="225" y="350"/>
                      <a:pt x="238" y="343"/>
                    </a:cubicBezTo>
                    <a:lnTo>
                      <a:pt x="258" y="330"/>
                    </a:lnTo>
                    <a:cubicBezTo>
                      <a:pt x="278" y="317"/>
                      <a:pt x="291" y="303"/>
                      <a:pt x="311" y="290"/>
                    </a:cubicBezTo>
                    <a:cubicBezTo>
                      <a:pt x="337" y="264"/>
                      <a:pt x="363" y="231"/>
                      <a:pt x="370" y="198"/>
                    </a:cubicBezTo>
                    <a:cubicBezTo>
                      <a:pt x="396" y="119"/>
                      <a:pt x="363" y="33"/>
                      <a:pt x="284" y="6"/>
                    </a:cubicBezTo>
                    <a:cubicBezTo>
                      <a:pt x="273" y="3"/>
                      <a:pt x="261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38"/>
              <p:cNvSpPr/>
              <p:nvPr/>
            </p:nvSpPr>
            <p:spPr>
              <a:xfrm>
                <a:off x="3861397" y="2413230"/>
                <a:ext cx="11895" cy="12448"/>
              </a:xfrm>
              <a:custGeom>
                <a:rect b="b" l="l" r="r" t="t"/>
                <a:pathLst>
                  <a:path extrusionOk="0" h="360" w="344">
                    <a:moveTo>
                      <a:pt x="142" y="201"/>
                    </a:moveTo>
                    <a:cubicBezTo>
                      <a:pt x="142" y="201"/>
                      <a:pt x="141" y="203"/>
                      <a:pt x="139" y="206"/>
                    </a:cubicBezTo>
                    <a:cubicBezTo>
                      <a:pt x="139" y="207"/>
                      <a:pt x="139" y="207"/>
                      <a:pt x="140" y="207"/>
                    </a:cubicBezTo>
                    <a:cubicBezTo>
                      <a:pt x="141" y="207"/>
                      <a:pt x="143" y="201"/>
                      <a:pt x="142" y="201"/>
                    </a:cubicBezTo>
                    <a:close/>
                    <a:moveTo>
                      <a:pt x="225" y="120"/>
                    </a:moveTo>
                    <a:cubicBezTo>
                      <a:pt x="227" y="122"/>
                      <a:pt x="227" y="123"/>
                      <a:pt x="226" y="123"/>
                    </a:cubicBezTo>
                    <a:cubicBezTo>
                      <a:pt x="226" y="123"/>
                      <a:pt x="226" y="123"/>
                      <a:pt x="225" y="123"/>
                    </a:cubicBezTo>
                    <a:lnTo>
                      <a:pt x="225" y="123"/>
                    </a:lnTo>
                    <a:cubicBezTo>
                      <a:pt x="225" y="135"/>
                      <a:pt x="225" y="147"/>
                      <a:pt x="225" y="153"/>
                    </a:cubicBezTo>
                    <a:cubicBezTo>
                      <a:pt x="225" y="156"/>
                      <a:pt x="225" y="158"/>
                      <a:pt x="225" y="160"/>
                    </a:cubicBezTo>
                    <a:lnTo>
                      <a:pt x="219" y="180"/>
                    </a:lnTo>
                    <a:cubicBezTo>
                      <a:pt x="219" y="193"/>
                      <a:pt x="219" y="199"/>
                      <a:pt x="212" y="206"/>
                    </a:cubicBezTo>
                    <a:lnTo>
                      <a:pt x="212" y="213"/>
                    </a:lnTo>
                    <a:lnTo>
                      <a:pt x="212" y="219"/>
                    </a:lnTo>
                    <a:lnTo>
                      <a:pt x="205" y="226"/>
                    </a:lnTo>
                    <a:lnTo>
                      <a:pt x="199" y="239"/>
                    </a:lnTo>
                    <a:lnTo>
                      <a:pt x="199" y="232"/>
                    </a:lnTo>
                    <a:lnTo>
                      <a:pt x="192" y="239"/>
                    </a:lnTo>
                    <a:lnTo>
                      <a:pt x="186" y="246"/>
                    </a:lnTo>
                    <a:lnTo>
                      <a:pt x="181" y="250"/>
                    </a:lnTo>
                    <a:lnTo>
                      <a:pt x="181" y="250"/>
                    </a:lnTo>
                    <a:cubicBezTo>
                      <a:pt x="174" y="252"/>
                      <a:pt x="168" y="252"/>
                      <a:pt x="159" y="252"/>
                    </a:cubicBezTo>
                    <a:cubicBezTo>
                      <a:pt x="150" y="252"/>
                      <a:pt x="137" y="252"/>
                      <a:pt x="126" y="254"/>
                    </a:cubicBezTo>
                    <a:lnTo>
                      <a:pt x="126" y="254"/>
                    </a:lnTo>
                    <a:lnTo>
                      <a:pt x="126" y="252"/>
                    </a:lnTo>
                    <a:cubicBezTo>
                      <a:pt x="126" y="239"/>
                      <a:pt x="133" y="232"/>
                      <a:pt x="133" y="219"/>
                    </a:cubicBezTo>
                    <a:lnTo>
                      <a:pt x="139" y="206"/>
                    </a:lnTo>
                    <a:lnTo>
                      <a:pt x="146" y="193"/>
                    </a:lnTo>
                    <a:cubicBezTo>
                      <a:pt x="153" y="186"/>
                      <a:pt x="153" y="173"/>
                      <a:pt x="159" y="166"/>
                    </a:cubicBezTo>
                    <a:cubicBezTo>
                      <a:pt x="164" y="162"/>
                      <a:pt x="168" y="154"/>
                      <a:pt x="168" y="154"/>
                    </a:cubicBezTo>
                    <a:lnTo>
                      <a:pt x="168" y="154"/>
                    </a:lnTo>
                    <a:cubicBezTo>
                      <a:pt x="169" y="154"/>
                      <a:pt x="168" y="156"/>
                      <a:pt x="166" y="160"/>
                    </a:cubicBezTo>
                    <a:lnTo>
                      <a:pt x="166" y="160"/>
                    </a:lnTo>
                    <a:lnTo>
                      <a:pt x="172" y="147"/>
                    </a:lnTo>
                    <a:lnTo>
                      <a:pt x="186" y="140"/>
                    </a:lnTo>
                    <a:lnTo>
                      <a:pt x="186" y="133"/>
                    </a:lnTo>
                    <a:cubicBezTo>
                      <a:pt x="192" y="133"/>
                      <a:pt x="192" y="133"/>
                      <a:pt x="186" y="140"/>
                    </a:cubicBezTo>
                    <a:lnTo>
                      <a:pt x="192" y="133"/>
                    </a:lnTo>
                    <a:lnTo>
                      <a:pt x="205" y="127"/>
                    </a:lnTo>
                    <a:lnTo>
                      <a:pt x="205" y="127"/>
                    </a:lnTo>
                    <a:cubicBezTo>
                      <a:pt x="206" y="126"/>
                      <a:pt x="209" y="124"/>
                      <a:pt x="212" y="120"/>
                    </a:cubicBezTo>
                    <a:lnTo>
                      <a:pt x="219" y="120"/>
                    </a:lnTo>
                    <a:cubicBezTo>
                      <a:pt x="219" y="120"/>
                      <a:pt x="222" y="122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4" y="122"/>
                      <a:pt x="223" y="120"/>
                    </a:cubicBezTo>
                    <a:lnTo>
                      <a:pt x="225" y="120"/>
                    </a:lnTo>
                    <a:cubicBezTo>
                      <a:pt x="225" y="122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2"/>
                      <a:pt x="225" y="121"/>
                      <a:pt x="225" y="120"/>
                    </a:cubicBezTo>
                    <a:close/>
                    <a:moveTo>
                      <a:pt x="216" y="0"/>
                    </a:moveTo>
                    <a:cubicBezTo>
                      <a:pt x="182" y="0"/>
                      <a:pt x="149" y="17"/>
                      <a:pt x="126" y="34"/>
                    </a:cubicBezTo>
                    <a:cubicBezTo>
                      <a:pt x="93" y="54"/>
                      <a:pt x="67" y="81"/>
                      <a:pt x="53" y="114"/>
                    </a:cubicBezTo>
                    <a:cubicBezTo>
                      <a:pt x="34" y="147"/>
                      <a:pt x="20" y="180"/>
                      <a:pt x="14" y="206"/>
                    </a:cubicBezTo>
                    <a:cubicBezTo>
                      <a:pt x="7" y="246"/>
                      <a:pt x="1" y="285"/>
                      <a:pt x="20" y="318"/>
                    </a:cubicBezTo>
                    <a:cubicBezTo>
                      <a:pt x="34" y="345"/>
                      <a:pt x="60" y="358"/>
                      <a:pt x="93" y="358"/>
                    </a:cubicBezTo>
                    <a:cubicBezTo>
                      <a:pt x="97" y="359"/>
                      <a:pt x="101" y="360"/>
                      <a:pt x="105" y="360"/>
                    </a:cubicBezTo>
                    <a:cubicBezTo>
                      <a:pt x="120" y="360"/>
                      <a:pt x="137" y="352"/>
                      <a:pt x="152" y="343"/>
                    </a:cubicBezTo>
                    <a:lnTo>
                      <a:pt x="152" y="343"/>
                    </a:lnTo>
                    <a:cubicBezTo>
                      <a:pt x="158" y="350"/>
                      <a:pt x="165" y="355"/>
                      <a:pt x="172" y="358"/>
                    </a:cubicBezTo>
                    <a:cubicBezTo>
                      <a:pt x="205" y="358"/>
                      <a:pt x="225" y="358"/>
                      <a:pt x="252" y="345"/>
                    </a:cubicBezTo>
                    <a:cubicBezTo>
                      <a:pt x="271" y="331"/>
                      <a:pt x="291" y="318"/>
                      <a:pt x="304" y="298"/>
                    </a:cubicBezTo>
                    <a:cubicBezTo>
                      <a:pt x="324" y="265"/>
                      <a:pt x="331" y="226"/>
                      <a:pt x="337" y="193"/>
                    </a:cubicBezTo>
                    <a:cubicBezTo>
                      <a:pt x="344" y="153"/>
                      <a:pt x="344" y="120"/>
                      <a:pt x="337" y="81"/>
                    </a:cubicBezTo>
                    <a:cubicBezTo>
                      <a:pt x="318" y="34"/>
                      <a:pt x="285" y="8"/>
                      <a:pt x="232" y="1"/>
                    </a:cubicBezTo>
                    <a:cubicBezTo>
                      <a:pt x="226" y="0"/>
                      <a:pt x="221" y="0"/>
                      <a:pt x="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38"/>
              <p:cNvSpPr/>
              <p:nvPr/>
            </p:nvSpPr>
            <p:spPr>
              <a:xfrm>
                <a:off x="3873292" y="2392137"/>
                <a:ext cx="10062" cy="15214"/>
              </a:xfrm>
              <a:custGeom>
                <a:rect b="b" l="l" r="r" t="t"/>
                <a:pathLst>
                  <a:path extrusionOk="0" h="440" w="291">
                    <a:moveTo>
                      <a:pt x="152" y="116"/>
                    </a:moveTo>
                    <a:lnTo>
                      <a:pt x="158" y="123"/>
                    </a:lnTo>
                    <a:lnTo>
                      <a:pt x="165" y="136"/>
                    </a:lnTo>
                    <a:cubicBezTo>
                      <a:pt x="163" y="133"/>
                      <a:pt x="163" y="131"/>
                      <a:pt x="162" y="131"/>
                    </a:cubicBezTo>
                    <a:lnTo>
                      <a:pt x="162" y="131"/>
                    </a:lnTo>
                    <a:cubicBezTo>
                      <a:pt x="161" y="131"/>
                      <a:pt x="165" y="142"/>
                      <a:pt x="165" y="142"/>
                    </a:cubicBezTo>
                    <a:lnTo>
                      <a:pt x="165" y="156"/>
                    </a:lnTo>
                    <a:cubicBezTo>
                      <a:pt x="165" y="161"/>
                      <a:pt x="161" y="171"/>
                      <a:pt x="163" y="171"/>
                    </a:cubicBezTo>
                    <a:cubicBezTo>
                      <a:pt x="163" y="171"/>
                      <a:pt x="164" y="170"/>
                      <a:pt x="165" y="169"/>
                    </a:cubicBezTo>
                    <a:lnTo>
                      <a:pt x="165" y="169"/>
                    </a:lnTo>
                    <a:lnTo>
                      <a:pt x="158" y="182"/>
                    </a:lnTo>
                    <a:cubicBezTo>
                      <a:pt x="158" y="195"/>
                      <a:pt x="152" y="209"/>
                      <a:pt x="152" y="222"/>
                    </a:cubicBezTo>
                    <a:lnTo>
                      <a:pt x="145" y="242"/>
                    </a:lnTo>
                    <a:lnTo>
                      <a:pt x="139" y="248"/>
                    </a:lnTo>
                    <a:cubicBezTo>
                      <a:pt x="132" y="261"/>
                      <a:pt x="125" y="275"/>
                      <a:pt x="119" y="288"/>
                    </a:cubicBezTo>
                    <a:lnTo>
                      <a:pt x="119" y="215"/>
                    </a:lnTo>
                    <a:lnTo>
                      <a:pt x="119" y="182"/>
                    </a:lnTo>
                    <a:cubicBezTo>
                      <a:pt x="119" y="178"/>
                      <a:pt x="119" y="172"/>
                      <a:pt x="119" y="169"/>
                    </a:cubicBezTo>
                    <a:lnTo>
                      <a:pt x="125" y="149"/>
                    </a:lnTo>
                    <a:lnTo>
                      <a:pt x="125" y="142"/>
                    </a:lnTo>
                    <a:lnTo>
                      <a:pt x="132" y="123"/>
                    </a:lnTo>
                    <a:lnTo>
                      <a:pt x="132" y="129"/>
                    </a:lnTo>
                    <a:lnTo>
                      <a:pt x="139" y="123"/>
                    </a:lnTo>
                    <a:lnTo>
                      <a:pt x="144" y="117"/>
                    </a:lnTo>
                    <a:lnTo>
                      <a:pt x="144" y="117"/>
                    </a:lnTo>
                    <a:cubicBezTo>
                      <a:pt x="146" y="118"/>
                      <a:pt x="149" y="119"/>
                      <a:pt x="150" y="119"/>
                    </a:cubicBezTo>
                    <a:cubicBezTo>
                      <a:pt x="150" y="119"/>
                      <a:pt x="150" y="118"/>
                      <a:pt x="145" y="116"/>
                    </a:cubicBezTo>
                    <a:close/>
                    <a:moveTo>
                      <a:pt x="146" y="1"/>
                    </a:moveTo>
                    <a:cubicBezTo>
                      <a:pt x="84" y="1"/>
                      <a:pt x="27" y="49"/>
                      <a:pt x="7" y="109"/>
                    </a:cubicBezTo>
                    <a:cubicBezTo>
                      <a:pt x="0" y="149"/>
                      <a:pt x="0" y="189"/>
                      <a:pt x="0" y="228"/>
                    </a:cubicBezTo>
                    <a:cubicBezTo>
                      <a:pt x="7" y="268"/>
                      <a:pt x="0" y="308"/>
                      <a:pt x="13" y="347"/>
                    </a:cubicBezTo>
                    <a:cubicBezTo>
                      <a:pt x="22" y="378"/>
                      <a:pt x="45" y="402"/>
                      <a:pt x="74" y="410"/>
                    </a:cubicBezTo>
                    <a:lnTo>
                      <a:pt x="74" y="410"/>
                    </a:lnTo>
                    <a:cubicBezTo>
                      <a:pt x="79" y="416"/>
                      <a:pt x="84" y="421"/>
                      <a:pt x="92" y="426"/>
                    </a:cubicBezTo>
                    <a:cubicBezTo>
                      <a:pt x="106" y="440"/>
                      <a:pt x="119" y="440"/>
                      <a:pt x="139" y="440"/>
                    </a:cubicBezTo>
                    <a:cubicBezTo>
                      <a:pt x="172" y="433"/>
                      <a:pt x="185" y="407"/>
                      <a:pt x="198" y="387"/>
                    </a:cubicBezTo>
                    <a:cubicBezTo>
                      <a:pt x="211" y="374"/>
                      <a:pt x="218" y="360"/>
                      <a:pt x="231" y="341"/>
                    </a:cubicBezTo>
                    <a:cubicBezTo>
                      <a:pt x="244" y="308"/>
                      <a:pt x="264" y="275"/>
                      <a:pt x="271" y="242"/>
                    </a:cubicBezTo>
                    <a:cubicBezTo>
                      <a:pt x="291" y="162"/>
                      <a:pt x="284" y="63"/>
                      <a:pt x="205" y="17"/>
                    </a:cubicBezTo>
                    <a:cubicBezTo>
                      <a:pt x="185" y="6"/>
                      <a:pt x="165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38"/>
              <p:cNvSpPr/>
              <p:nvPr/>
            </p:nvSpPr>
            <p:spPr>
              <a:xfrm>
                <a:off x="3877372" y="2367587"/>
                <a:ext cx="15352" cy="17427"/>
              </a:xfrm>
              <a:custGeom>
                <a:rect b="b" l="l" r="r" t="t"/>
                <a:pathLst>
                  <a:path extrusionOk="0" h="504" w="444">
                    <a:moveTo>
                      <a:pt x="206" y="139"/>
                    </a:moveTo>
                    <a:lnTo>
                      <a:pt x="212" y="146"/>
                    </a:lnTo>
                    <a:cubicBezTo>
                      <a:pt x="209" y="143"/>
                      <a:pt x="206" y="141"/>
                      <a:pt x="204" y="141"/>
                    </a:cubicBezTo>
                    <a:cubicBezTo>
                      <a:pt x="202" y="141"/>
                      <a:pt x="202" y="143"/>
                      <a:pt x="206" y="146"/>
                    </a:cubicBezTo>
                    <a:cubicBezTo>
                      <a:pt x="212" y="146"/>
                      <a:pt x="225" y="153"/>
                      <a:pt x="232" y="153"/>
                    </a:cubicBezTo>
                    <a:lnTo>
                      <a:pt x="239" y="159"/>
                    </a:lnTo>
                    <a:lnTo>
                      <a:pt x="278" y="199"/>
                    </a:lnTo>
                    <a:lnTo>
                      <a:pt x="285" y="205"/>
                    </a:lnTo>
                    <a:lnTo>
                      <a:pt x="298" y="232"/>
                    </a:lnTo>
                    <a:cubicBezTo>
                      <a:pt x="298" y="234"/>
                      <a:pt x="298" y="235"/>
                      <a:pt x="298" y="235"/>
                    </a:cubicBezTo>
                    <a:cubicBezTo>
                      <a:pt x="297" y="235"/>
                      <a:pt x="296" y="230"/>
                      <a:pt x="291" y="225"/>
                    </a:cubicBezTo>
                    <a:lnTo>
                      <a:pt x="291" y="225"/>
                    </a:lnTo>
                    <a:lnTo>
                      <a:pt x="298" y="238"/>
                    </a:lnTo>
                    <a:lnTo>
                      <a:pt x="305" y="245"/>
                    </a:lnTo>
                    <a:lnTo>
                      <a:pt x="305" y="271"/>
                    </a:lnTo>
                    <a:lnTo>
                      <a:pt x="305" y="278"/>
                    </a:lnTo>
                    <a:cubicBezTo>
                      <a:pt x="298" y="291"/>
                      <a:pt x="298" y="298"/>
                      <a:pt x="291" y="311"/>
                    </a:cubicBezTo>
                    <a:lnTo>
                      <a:pt x="291" y="322"/>
                    </a:lnTo>
                    <a:lnTo>
                      <a:pt x="291" y="322"/>
                    </a:lnTo>
                    <a:cubicBezTo>
                      <a:pt x="289" y="325"/>
                      <a:pt x="285" y="331"/>
                      <a:pt x="285" y="331"/>
                    </a:cubicBezTo>
                    <a:lnTo>
                      <a:pt x="278" y="344"/>
                    </a:lnTo>
                    <a:lnTo>
                      <a:pt x="272" y="351"/>
                    </a:lnTo>
                    <a:lnTo>
                      <a:pt x="265" y="357"/>
                    </a:lnTo>
                    <a:lnTo>
                      <a:pt x="258" y="364"/>
                    </a:lnTo>
                    <a:lnTo>
                      <a:pt x="245" y="370"/>
                    </a:lnTo>
                    <a:lnTo>
                      <a:pt x="199" y="370"/>
                    </a:lnTo>
                    <a:lnTo>
                      <a:pt x="186" y="364"/>
                    </a:lnTo>
                    <a:lnTo>
                      <a:pt x="186" y="364"/>
                    </a:lnTo>
                    <a:cubicBezTo>
                      <a:pt x="193" y="367"/>
                      <a:pt x="196" y="369"/>
                      <a:pt x="196" y="369"/>
                    </a:cubicBezTo>
                    <a:cubicBezTo>
                      <a:pt x="197" y="369"/>
                      <a:pt x="196" y="367"/>
                      <a:pt x="192" y="364"/>
                    </a:cubicBezTo>
                    <a:lnTo>
                      <a:pt x="179" y="357"/>
                    </a:lnTo>
                    <a:cubicBezTo>
                      <a:pt x="179" y="357"/>
                      <a:pt x="170" y="351"/>
                      <a:pt x="168" y="351"/>
                    </a:cubicBezTo>
                    <a:lnTo>
                      <a:pt x="168" y="351"/>
                    </a:lnTo>
                    <a:cubicBezTo>
                      <a:pt x="167" y="351"/>
                      <a:pt x="168" y="353"/>
                      <a:pt x="173" y="357"/>
                    </a:cubicBezTo>
                    <a:cubicBezTo>
                      <a:pt x="159" y="351"/>
                      <a:pt x="153" y="337"/>
                      <a:pt x="140" y="331"/>
                    </a:cubicBezTo>
                    <a:cubicBezTo>
                      <a:pt x="136" y="329"/>
                      <a:pt x="132" y="327"/>
                      <a:pt x="128" y="326"/>
                    </a:cubicBezTo>
                    <a:lnTo>
                      <a:pt x="128" y="326"/>
                    </a:lnTo>
                    <a:cubicBezTo>
                      <a:pt x="127" y="325"/>
                      <a:pt x="127" y="325"/>
                      <a:pt x="126" y="324"/>
                    </a:cubicBezTo>
                    <a:lnTo>
                      <a:pt x="126" y="318"/>
                    </a:lnTo>
                    <a:cubicBezTo>
                      <a:pt x="126" y="285"/>
                      <a:pt x="126" y="252"/>
                      <a:pt x="126" y="225"/>
                    </a:cubicBezTo>
                    <a:cubicBezTo>
                      <a:pt x="126" y="220"/>
                      <a:pt x="126" y="214"/>
                      <a:pt x="126" y="205"/>
                    </a:cubicBezTo>
                    <a:lnTo>
                      <a:pt x="126" y="192"/>
                    </a:lnTo>
                    <a:lnTo>
                      <a:pt x="133" y="172"/>
                    </a:lnTo>
                    <a:lnTo>
                      <a:pt x="140" y="166"/>
                    </a:lnTo>
                    <a:lnTo>
                      <a:pt x="144" y="152"/>
                    </a:lnTo>
                    <a:lnTo>
                      <a:pt x="144" y="152"/>
                    </a:lnTo>
                    <a:cubicBezTo>
                      <a:pt x="143" y="152"/>
                      <a:pt x="141" y="153"/>
                      <a:pt x="140" y="153"/>
                    </a:cubicBezTo>
                    <a:lnTo>
                      <a:pt x="144" y="148"/>
                    </a:lnTo>
                    <a:cubicBezTo>
                      <a:pt x="143" y="148"/>
                      <a:pt x="143" y="146"/>
                      <a:pt x="146" y="146"/>
                    </a:cubicBezTo>
                    <a:lnTo>
                      <a:pt x="144" y="148"/>
                    </a:lnTo>
                    <a:cubicBezTo>
                      <a:pt x="145" y="148"/>
                      <a:pt x="145" y="148"/>
                      <a:pt x="146" y="147"/>
                    </a:cubicBezTo>
                    <a:lnTo>
                      <a:pt x="146" y="147"/>
                    </a:lnTo>
                    <a:lnTo>
                      <a:pt x="144" y="152"/>
                    </a:lnTo>
                    <a:lnTo>
                      <a:pt x="144" y="152"/>
                    </a:lnTo>
                    <a:cubicBezTo>
                      <a:pt x="150" y="150"/>
                      <a:pt x="152" y="145"/>
                      <a:pt x="150" y="144"/>
                    </a:cubicBezTo>
                    <a:lnTo>
                      <a:pt x="150" y="144"/>
                    </a:lnTo>
                    <a:cubicBezTo>
                      <a:pt x="150" y="144"/>
                      <a:pt x="150" y="144"/>
                      <a:pt x="150" y="144"/>
                    </a:cubicBezTo>
                    <a:lnTo>
                      <a:pt x="150" y="144"/>
                    </a:lnTo>
                    <a:cubicBezTo>
                      <a:pt x="159" y="139"/>
                      <a:pt x="159" y="139"/>
                      <a:pt x="153" y="139"/>
                    </a:cubicBezTo>
                    <a:close/>
                    <a:moveTo>
                      <a:pt x="256" y="366"/>
                    </a:moveTo>
                    <a:lnTo>
                      <a:pt x="256" y="366"/>
                    </a:lnTo>
                    <a:cubicBezTo>
                      <a:pt x="257" y="366"/>
                      <a:pt x="255" y="367"/>
                      <a:pt x="252" y="370"/>
                    </a:cubicBezTo>
                    <a:lnTo>
                      <a:pt x="245" y="370"/>
                    </a:lnTo>
                    <a:cubicBezTo>
                      <a:pt x="252" y="367"/>
                      <a:pt x="255" y="366"/>
                      <a:pt x="256" y="366"/>
                    </a:cubicBezTo>
                    <a:close/>
                    <a:moveTo>
                      <a:pt x="179" y="1"/>
                    </a:moveTo>
                    <a:cubicBezTo>
                      <a:pt x="133" y="1"/>
                      <a:pt x="80" y="21"/>
                      <a:pt x="54" y="54"/>
                    </a:cubicBezTo>
                    <a:cubicBezTo>
                      <a:pt x="21" y="93"/>
                      <a:pt x="7" y="133"/>
                      <a:pt x="1" y="179"/>
                    </a:cubicBezTo>
                    <a:cubicBezTo>
                      <a:pt x="1" y="225"/>
                      <a:pt x="1" y="271"/>
                      <a:pt x="21" y="311"/>
                    </a:cubicBezTo>
                    <a:cubicBezTo>
                      <a:pt x="27" y="335"/>
                      <a:pt x="33" y="359"/>
                      <a:pt x="49" y="373"/>
                    </a:cubicBezTo>
                    <a:lnTo>
                      <a:pt x="49" y="373"/>
                    </a:lnTo>
                    <a:cubicBezTo>
                      <a:pt x="45" y="387"/>
                      <a:pt x="46" y="402"/>
                      <a:pt x="54" y="417"/>
                    </a:cubicBezTo>
                    <a:cubicBezTo>
                      <a:pt x="80" y="470"/>
                      <a:pt x="140" y="496"/>
                      <a:pt x="199" y="503"/>
                    </a:cubicBezTo>
                    <a:cubicBezTo>
                      <a:pt x="206" y="503"/>
                      <a:pt x="214" y="504"/>
                      <a:pt x="222" y="504"/>
                    </a:cubicBezTo>
                    <a:cubicBezTo>
                      <a:pt x="273" y="504"/>
                      <a:pt x="323" y="484"/>
                      <a:pt x="357" y="450"/>
                    </a:cubicBezTo>
                    <a:cubicBezTo>
                      <a:pt x="404" y="410"/>
                      <a:pt x="423" y="357"/>
                      <a:pt x="430" y="298"/>
                    </a:cubicBezTo>
                    <a:cubicBezTo>
                      <a:pt x="443" y="245"/>
                      <a:pt x="430" y="199"/>
                      <a:pt x="410" y="153"/>
                    </a:cubicBezTo>
                    <a:cubicBezTo>
                      <a:pt x="364" y="67"/>
                      <a:pt x="272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38"/>
              <p:cNvSpPr/>
              <p:nvPr/>
            </p:nvSpPr>
            <p:spPr>
              <a:xfrm>
                <a:off x="3884011" y="2345873"/>
                <a:ext cx="12586" cy="15145"/>
              </a:xfrm>
              <a:custGeom>
                <a:rect b="b" l="l" r="r" t="t"/>
                <a:pathLst>
                  <a:path extrusionOk="0" h="438" w="364">
                    <a:moveTo>
                      <a:pt x="216" y="165"/>
                    </a:moveTo>
                    <a:lnTo>
                      <a:pt x="216" y="165"/>
                    </a:lnTo>
                    <a:cubicBezTo>
                      <a:pt x="216" y="165"/>
                      <a:pt x="217" y="167"/>
                      <a:pt x="218" y="169"/>
                    </a:cubicBezTo>
                    <a:lnTo>
                      <a:pt x="218" y="169"/>
                    </a:lnTo>
                    <a:lnTo>
                      <a:pt x="218" y="167"/>
                    </a:lnTo>
                    <a:cubicBezTo>
                      <a:pt x="217" y="166"/>
                      <a:pt x="217" y="165"/>
                      <a:pt x="216" y="165"/>
                    </a:cubicBezTo>
                    <a:close/>
                    <a:moveTo>
                      <a:pt x="138" y="303"/>
                    </a:moveTo>
                    <a:cubicBezTo>
                      <a:pt x="138" y="303"/>
                      <a:pt x="140" y="304"/>
                      <a:pt x="141" y="305"/>
                    </a:cubicBezTo>
                    <a:lnTo>
                      <a:pt x="139" y="305"/>
                    </a:lnTo>
                    <a:cubicBezTo>
                      <a:pt x="138" y="304"/>
                      <a:pt x="137" y="303"/>
                      <a:pt x="138" y="303"/>
                    </a:cubicBezTo>
                    <a:close/>
                    <a:moveTo>
                      <a:pt x="159" y="114"/>
                    </a:moveTo>
                    <a:lnTo>
                      <a:pt x="172" y="120"/>
                    </a:lnTo>
                    <a:lnTo>
                      <a:pt x="179" y="127"/>
                    </a:lnTo>
                    <a:lnTo>
                      <a:pt x="185" y="127"/>
                    </a:lnTo>
                    <a:lnTo>
                      <a:pt x="205" y="140"/>
                    </a:lnTo>
                    <a:lnTo>
                      <a:pt x="205" y="147"/>
                    </a:lnTo>
                    <a:lnTo>
                      <a:pt x="218" y="167"/>
                    </a:lnTo>
                    <a:cubicBezTo>
                      <a:pt x="220" y="170"/>
                      <a:pt x="220" y="171"/>
                      <a:pt x="220" y="171"/>
                    </a:cubicBezTo>
                    <a:cubicBezTo>
                      <a:pt x="220" y="171"/>
                      <a:pt x="219" y="170"/>
                      <a:pt x="218" y="169"/>
                    </a:cubicBezTo>
                    <a:lnTo>
                      <a:pt x="218" y="169"/>
                    </a:lnTo>
                    <a:lnTo>
                      <a:pt x="218" y="173"/>
                    </a:lnTo>
                    <a:lnTo>
                      <a:pt x="225" y="186"/>
                    </a:lnTo>
                    <a:cubicBezTo>
                      <a:pt x="225" y="186"/>
                      <a:pt x="225" y="195"/>
                      <a:pt x="225" y="195"/>
                    </a:cubicBezTo>
                    <a:cubicBezTo>
                      <a:pt x="225" y="197"/>
                      <a:pt x="225" y="200"/>
                      <a:pt x="225" y="200"/>
                    </a:cubicBezTo>
                    <a:lnTo>
                      <a:pt x="225" y="206"/>
                    </a:lnTo>
                    <a:lnTo>
                      <a:pt x="225" y="226"/>
                    </a:lnTo>
                    <a:lnTo>
                      <a:pt x="225" y="233"/>
                    </a:lnTo>
                    <a:cubicBezTo>
                      <a:pt x="218" y="239"/>
                      <a:pt x="218" y="252"/>
                      <a:pt x="218" y="259"/>
                    </a:cubicBezTo>
                    <a:lnTo>
                      <a:pt x="212" y="266"/>
                    </a:lnTo>
                    <a:lnTo>
                      <a:pt x="205" y="279"/>
                    </a:lnTo>
                    <a:lnTo>
                      <a:pt x="198" y="285"/>
                    </a:lnTo>
                    <a:lnTo>
                      <a:pt x="192" y="292"/>
                    </a:lnTo>
                    <a:lnTo>
                      <a:pt x="185" y="299"/>
                    </a:lnTo>
                    <a:lnTo>
                      <a:pt x="179" y="305"/>
                    </a:lnTo>
                    <a:lnTo>
                      <a:pt x="156" y="305"/>
                    </a:lnTo>
                    <a:cubicBezTo>
                      <a:pt x="152" y="303"/>
                      <a:pt x="147" y="303"/>
                      <a:pt x="141" y="303"/>
                    </a:cubicBezTo>
                    <a:cubicBezTo>
                      <a:pt x="140" y="303"/>
                      <a:pt x="138" y="303"/>
                      <a:pt x="136" y="303"/>
                    </a:cubicBezTo>
                    <a:lnTo>
                      <a:pt x="136" y="303"/>
                    </a:lnTo>
                    <a:lnTo>
                      <a:pt x="129" y="299"/>
                    </a:lnTo>
                    <a:lnTo>
                      <a:pt x="129" y="299"/>
                    </a:lnTo>
                    <a:cubicBezTo>
                      <a:pt x="126" y="289"/>
                      <a:pt x="125" y="283"/>
                      <a:pt x="119" y="272"/>
                    </a:cubicBezTo>
                    <a:cubicBezTo>
                      <a:pt x="113" y="239"/>
                      <a:pt x="113" y="206"/>
                      <a:pt x="113" y="173"/>
                    </a:cubicBezTo>
                    <a:lnTo>
                      <a:pt x="113" y="127"/>
                    </a:lnTo>
                    <a:cubicBezTo>
                      <a:pt x="113" y="124"/>
                      <a:pt x="113" y="122"/>
                      <a:pt x="113" y="120"/>
                    </a:cubicBezTo>
                    <a:lnTo>
                      <a:pt x="119" y="114"/>
                    </a:lnTo>
                    <a:lnTo>
                      <a:pt x="119" y="114"/>
                    </a:lnTo>
                    <a:cubicBezTo>
                      <a:pt x="117" y="116"/>
                      <a:pt x="116" y="117"/>
                      <a:pt x="115" y="117"/>
                    </a:cubicBezTo>
                    <a:cubicBezTo>
                      <a:pt x="113" y="117"/>
                      <a:pt x="115" y="114"/>
                      <a:pt x="119" y="114"/>
                    </a:cubicBezTo>
                    <a:close/>
                    <a:moveTo>
                      <a:pt x="164" y="1"/>
                    </a:moveTo>
                    <a:cubicBezTo>
                      <a:pt x="160" y="1"/>
                      <a:pt x="156" y="1"/>
                      <a:pt x="152" y="1"/>
                    </a:cubicBezTo>
                    <a:cubicBezTo>
                      <a:pt x="106" y="1"/>
                      <a:pt x="66" y="15"/>
                      <a:pt x="40" y="41"/>
                    </a:cubicBezTo>
                    <a:cubicBezTo>
                      <a:pt x="0" y="87"/>
                      <a:pt x="14" y="140"/>
                      <a:pt x="20" y="186"/>
                    </a:cubicBezTo>
                    <a:cubicBezTo>
                      <a:pt x="26" y="225"/>
                      <a:pt x="31" y="268"/>
                      <a:pt x="44" y="304"/>
                    </a:cubicBezTo>
                    <a:lnTo>
                      <a:pt x="44" y="304"/>
                    </a:lnTo>
                    <a:cubicBezTo>
                      <a:pt x="41" y="308"/>
                      <a:pt x="37" y="313"/>
                      <a:pt x="33" y="318"/>
                    </a:cubicBezTo>
                    <a:cubicBezTo>
                      <a:pt x="20" y="332"/>
                      <a:pt x="27" y="358"/>
                      <a:pt x="33" y="378"/>
                    </a:cubicBezTo>
                    <a:cubicBezTo>
                      <a:pt x="60" y="417"/>
                      <a:pt x="113" y="437"/>
                      <a:pt x="159" y="437"/>
                    </a:cubicBezTo>
                    <a:cubicBezTo>
                      <a:pt x="205" y="431"/>
                      <a:pt x="245" y="411"/>
                      <a:pt x="278" y="384"/>
                    </a:cubicBezTo>
                    <a:cubicBezTo>
                      <a:pt x="337" y="325"/>
                      <a:pt x="364" y="226"/>
                      <a:pt x="337" y="147"/>
                    </a:cubicBezTo>
                    <a:cubicBezTo>
                      <a:pt x="312" y="65"/>
                      <a:pt x="245" y="1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38"/>
              <p:cNvSpPr/>
              <p:nvPr/>
            </p:nvSpPr>
            <p:spPr>
              <a:xfrm>
                <a:off x="3882870" y="2326855"/>
                <a:ext cx="13278" cy="13831"/>
              </a:xfrm>
              <a:custGeom>
                <a:rect b="b" l="l" r="r" t="t"/>
                <a:pathLst>
                  <a:path extrusionOk="0" h="400" w="384">
                    <a:moveTo>
                      <a:pt x="148" y="187"/>
                    </a:moveTo>
                    <a:cubicBezTo>
                      <a:pt x="148" y="187"/>
                      <a:pt x="148" y="188"/>
                      <a:pt x="147" y="192"/>
                    </a:cubicBezTo>
                    <a:lnTo>
                      <a:pt x="147" y="192"/>
                    </a:lnTo>
                    <a:cubicBezTo>
                      <a:pt x="147" y="191"/>
                      <a:pt x="149" y="187"/>
                      <a:pt x="148" y="187"/>
                    </a:cubicBezTo>
                    <a:close/>
                    <a:moveTo>
                      <a:pt x="205" y="129"/>
                    </a:moveTo>
                    <a:lnTo>
                      <a:pt x="218" y="135"/>
                    </a:lnTo>
                    <a:lnTo>
                      <a:pt x="225" y="135"/>
                    </a:lnTo>
                    <a:lnTo>
                      <a:pt x="238" y="142"/>
                    </a:lnTo>
                    <a:lnTo>
                      <a:pt x="231" y="142"/>
                    </a:lnTo>
                    <a:lnTo>
                      <a:pt x="238" y="149"/>
                    </a:lnTo>
                    <a:lnTo>
                      <a:pt x="238" y="149"/>
                    </a:lnTo>
                    <a:lnTo>
                      <a:pt x="245" y="162"/>
                    </a:lnTo>
                    <a:lnTo>
                      <a:pt x="251" y="168"/>
                    </a:lnTo>
                    <a:lnTo>
                      <a:pt x="251" y="175"/>
                    </a:lnTo>
                    <a:lnTo>
                      <a:pt x="258" y="188"/>
                    </a:lnTo>
                    <a:lnTo>
                      <a:pt x="258" y="201"/>
                    </a:lnTo>
                    <a:lnTo>
                      <a:pt x="258" y="208"/>
                    </a:lnTo>
                    <a:lnTo>
                      <a:pt x="251" y="228"/>
                    </a:lnTo>
                    <a:lnTo>
                      <a:pt x="251" y="241"/>
                    </a:lnTo>
                    <a:cubicBezTo>
                      <a:pt x="250" y="242"/>
                      <a:pt x="249" y="244"/>
                      <a:pt x="248" y="244"/>
                    </a:cubicBezTo>
                    <a:lnTo>
                      <a:pt x="248" y="244"/>
                    </a:lnTo>
                    <a:lnTo>
                      <a:pt x="251" y="234"/>
                    </a:lnTo>
                    <a:lnTo>
                      <a:pt x="251" y="234"/>
                    </a:lnTo>
                    <a:cubicBezTo>
                      <a:pt x="247" y="242"/>
                      <a:pt x="246" y="245"/>
                      <a:pt x="246" y="245"/>
                    </a:cubicBezTo>
                    <a:cubicBezTo>
                      <a:pt x="247" y="245"/>
                      <a:pt x="247" y="245"/>
                      <a:pt x="248" y="244"/>
                    </a:cubicBezTo>
                    <a:lnTo>
                      <a:pt x="248" y="244"/>
                    </a:lnTo>
                    <a:lnTo>
                      <a:pt x="245" y="254"/>
                    </a:lnTo>
                    <a:lnTo>
                      <a:pt x="238" y="261"/>
                    </a:lnTo>
                    <a:lnTo>
                      <a:pt x="225" y="274"/>
                    </a:lnTo>
                    <a:lnTo>
                      <a:pt x="218" y="281"/>
                    </a:lnTo>
                    <a:cubicBezTo>
                      <a:pt x="215" y="282"/>
                      <a:pt x="212" y="284"/>
                      <a:pt x="210" y="286"/>
                    </a:cubicBezTo>
                    <a:lnTo>
                      <a:pt x="210" y="286"/>
                    </a:lnTo>
                    <a:cubicBezTo>
                      <a:pt x="204" y="281"/>
                      <a:pt x="198" y="280"/>
                      <a:pt x="192" y="274"/>
                    </a:cubicBezTo>
                    <a:lnTo>
                      <a:pt x="172" y="268"/>
                    </a:lnTo>
                    <a:lnTo>
                      <a:pt x="165" y="254"/>
                    </a:lnTo>
                    <a:lnTo>
                      <a:pt x="159" y="248"/>
                    </a:lnTo>
                    <a:lnTo>
                      <a:pt x="152" y="234"/>
                    </a:lnTo>
                    <a:lnTo>
                      <a:pt x="146" y="215"/>
                    </a:lnTo>
                    <a:lnTo>
                      <a:pt x="146" y="201"/>
                    </a:lnTo>
                    <a:lnTo>
                      <a:pt x="146" y="195"/>
                    </a:lnTo>
                    <a:cubicBezTo>
                      <a:pt x="146" y="194"/>
                      <a:pt x="146" y="193"/>
                      <a:pt x="147" y="192"/>
                    </a:cubicBezTo>
                    <a:lnTo>
                      <a:pt x="147" y="192"/>
                    </a:lnTo>
                    <a:cubicBezTo>
                      <a:pt x="146" y="192"/>
                      <a:pt x="146" y="192"/>
                      <a:pt x="146" y="192"/>
                    </a:cubicBezTo>
                    <a:cubicBezTo>
                      <a:pt x="146" y="192"/>
                      <a:pt x="146" y="191"/>
                      <a:pt x="146" y="188"/>
                    </a:cubicBezTo>
                    <a:cubicBezTo>
                      <a:pt x="152" y="182"/>
                      <a:pt x="152" y="175"/>
                      <a:pt x="152" y="168"/>
                    </a:cubicBezTo>
                    <a:lnTo>
                      <a:pt x="159" y="162"/>
                    </a:lnTo>
                    <a:lnTo>
                      <a:pt x="165" y="149"/>
                    </a:lnTo>
                    <a:lnTo>
                      <a:pt x="172" y="142"/>
                    </a:lnTo>
                    <a:lnTo>
                      <a:pt x="179" y="135"/>
                    </a:lnTo>
                    <a:lnTo>
                      <a:pt x="172" y="135"/>
                    </a:lnTo>
                    <a:lnTo>
                      <a:pt x="185" y="129"/>
                    </a:lnTo>
                    <a:lnTo>
                      <a:pt x="185" y="129"/>
                    </a:lnTo>
                    <a:cubicBezTo>
                      <a:pt x="183" y="131"/>
                      <a:pt x="182" y="132"/>
                      <a:pt x="183" y="132"/>
                    </a:cubicBezTo>
                    <a:cubicBezTo>
                      <a:pt x="183" y="132"/>
                      <a:pt x="187" y="129"/>
                      <a:pt x="192" y="129"/>
                    </a:cubicBezTo>
                    <a:close/>
                    <a:moveTo>
                      <a:pt x="186" y="1"/>
                    </a:moveTo>
                    <a:cubicBezTo>
                      <a:pt x="175" y="1"/>
                      <a:pt x="164" y="2"/>
                      <a:pt x="152" y="3"/>
                    </a:cubicBezTo>
                    <a:cubicBezTo>
                      <a:pt x="113" y="17"/>
                      <a:pt x="73" y="50"/>
                      <a:pt x="53" y="83"/>
                    </a:cubicBezTo>
                    <a:cubicBezTo>
                      <a:pt x="0" y="162"/>
                      <a:pt x="7" y="268"/>
                      <a:pt x="66" y="340"/>
                    </a:cubicBezTo>
                    <a:cubicBezTo>
                      <a:pt x="99" y="373"/>
                      <a:pt x="139" y="400"/>
                      <a:pt x="185" y="400"/>
                    </a:cubicBezTo>
                    <a:cubicBezTo>
                      <a:pt x="195" y="400"/>
                      <a:pt x="204" y="399"/>
                      <a:pt x="213" y="397"/>
                    </a:cubicBezTo>
                    <a:lnTo>
                      <a:pt x="213" y="397"/>
                    </a:lnTo>
                    <a:cubicBezTo>
                      <a:pt x="218" y="399"/>
                      <a:pt x="224" y="400"/>
                      <a:pt x="231" y="400"/>
                    </a:cubicBezTo>
                    <a:cubicBezTo>
                      <a:pt x="251" y="400"/>
                      <a:pt x="271" y="393"/>
                      <a:pt x="284" y="380"/>
                    </a:cubicBezTo>
                    <a:cubicBezTo>
                      <a:pt x="344" y="340"/>
                      <a:pt x="377" y="274"/>
                      <a:pt x="383" y="201"/>
                    </a:cubicBezTo>
                    <a:cubicBezTo>
                      <a:pt x="383" y="129"/>
                      <a:pt x="344" y="56"/>
                      <a:pt x="278" y="23"/>
                    </a:cubicBezTo>
                    <a:cubicBezTo>
                      <a:pt x="248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38"/>
              <p:cNvSpPr/>
              <p:nvPr/>
            </p:nvSpPr>
            <p:spPr>
              <a:xfrm>
                <a:off x="3883561" y="2301613"/>
                <a:ext cx="13727" cy="14419"/>
              </a:xfrm>
              <a:custGeom>
                <a:rect b="b" l="l" r="r" t="t"/>
                <a:pathLst>
                  <a:path extrusionOk="0" h="417" w="397">
                    <a:moveTo>
                      <a:pt x="187" y="148"/>
                    </a:moveTo>
                    <a:cubicBezTo>
                      <a:pt x="187" y="148"/>
                      <a:pt x="187" y="149"/>
                      <a:pt x="185" y="151"/>
                    </a:cubicBezTo>
                    <a:lnTo>
                      <a:pt x="185" y="151"/>
                    </a:lnTo>
                    <a:cubicBezTo>
                      <a:pt x="185" y="149"/>
                      <a:pt x="186" y="148"/>
                      <a:pt x="187" y="148"/>
                    </a:cubicBezTo>
                    <a:close/>
                    <a:moveTo>
                      <a:pt x="262" y="206"/>
                    </a:moveTo>
                    <a:lnTo>
                      <a:pt x="262" y="206"/>
                    </a:lnTo>
                    <a:cubicBezTo>
                      <a:pt x="262" y="208"/>
                      <a:pt x="263" y="213"/>
                      <a:pt x="264" y="213"/>
                    </a:cubicBezTo>
                    <a:cubicBezTo>
                      <a:pt x="264" y="213"/>
                      <a:pt x="264" y="213"/>
                      <a:pt x="264" y="212"/>
                    </a:cubicBezTo>
                    <a:cubicBezTo>
                      <a:pt x="263" y="210"/>
                      <a:pt x="262" y="208"/>
                      <a:pt x="262" y="206"/>
                    </a:cubicBezTo>
                    <a:close/>
                    <a:moveTo>
                      <a:pt x="291" y="278"/>
                    </a:moveTo>
                    <a:cubicBezTo>
                      <a:pt x="288" y="278"/>
                      <a:pt x="285" y="278"/>
                      <a:pt x="283" y="278"/>
                    </a:cubicBezTo>
                    <a:lnTo>
                      <a:pt x="283" y="278"/>
                    </a:lnTo>
                    <a:lnTo>
                      <a:pt x="284" y="278"/>
                    </a:lnTo>
                    <a:close/>
                    <a:moveTo>
                      <a:pt x="218" y="133"/>
                    </a:moveTo>
                    <a:lnTo>
                      <a:pt x="218" y="139"/>
                    </a:lnTo>
                    <a:cubicBezTo>
                      <a:pt x="225" y="139"/>
                      <a:pt x="225" y="139"/>
                      <a:pt x="218" y="133"/>
                    </a:cubicBezTo>
                    <a:lnTo>
                      <a:pt x="218" y="133"/>
                    </a:lnTo>
                    <a:lnTo>
                      <a:pt x="231" y="146"/>
                    </a:lnTo>
                    <a:cubicBezTo>
                      <a:pt x="233" y="147"/>
                      <a:pt x="234" y="147"/>
                      <a:pt x="235" y="147"/>
                    </a:cubicBezTo>
                    <a:cubicBezTo>
                      <a:pt x="236" y="147"/>
                      <a:pt x="232" y="144"/>
                      <a:pt x="229" y="141"/>
                    </a:cubicBezTo>
                    <a:lnTo>
                      <a:pt x="229" y="141"/>
                    </a:lnTo>
                    <a:lnTo>
                      <a:pt x="238" y="146"/>
                    </a:lnTo>
                    <a:lnTo>
                      <a:pt x="238" y="152"/>
                    </a:lnTo>
                    <a:lnTo>
                      <a:pt x="244" y="159"/>
                    </a:lnTo>
                    <a:lnTo>
                      <a:pt x="251" y="172"/>
                    </a:lnTo>
                    <a:cubicBezTo>
                      <a:pt x="253" y="174"/>
                      <a:pt x="254" y="175"/>
                      <a:pt x="254" y="175"/>
                    </a:cubicBezTo>
                    <a:cubicBezTo>
                      <a:pt x="254" y="175"/>
                      <a:pt x="251" y="170"/>
                      <a:pt x="251" y="166"/>
                    </a:cubicBezTo>
                    <a:lnTo>
                      <a:pt x="251" y="166"/>
                    </a:lnTo>
                    <a:lnTo>
                      <a:pt x="258" y="185"/>
                    </a:lnTo>
                    <a:cubicBezTo>
                      <a:pt x="258" y="191"/>
                      <a:pt x="258" y="196"/>
                      <a:pt x="262" y="206"/>
                    </a:cubicBezTo>
                    <a:lnTo>
                      <a:pt x="262" y="206"/>
                    </a:lnTo>
                    <a:cubicBezTo>
                      <a:pt x="261" y="205"/>
                      <a:pt x="261" y="204"/>
                      <a:pt x="261" y="204"/>
                    </a:cubicBezTo>
                    <a:lnTo>
                      <a:pt x="261" y="204"/>
                    </a:lnTo>
                    <a:cubicBezTo>
                      <a:pt x="262" y="204"/>
                      <a:pt x="262" y="206"/>
                      <a:pt x="264" y="212"/>
                    </a:cubicBezTo>
                    <a:lnTo>
                      <a:pt x="264" y="225"/>
                    </a:lnTo>
                    <a:cubicBezTo>
                      <a:pt x="264" y="232"/>
                      <a:pt x="264" y="238"/>
                      <a:pt x="264" y="251"/>
                    </a:cubicBezTo>
                    <a:cubicBezTo>
                      <a:pt x="264" y="258"/>
                      <a:pt x="264" y="265"/>
                      <a:pt x="258" y="278"/>
                    </a:cubicBezTo>
                    <a:lnTo>
                      <a:pt x="258" y="289"/>
                    </a:lnTo>
                    <a:lnTo>
                      <a:pt x="258" y="289"/>
                    </a:lnTo>
                    <a:cubicBezTo>
                      <a:pt x="254" y="292"/>
                      <a:pt x="251" y="294"/>
                      <a:pt x="248" y="298"/>
                    </a:cubicBezTo>
                    <a:lnTo>
                      <a:pt x="231" y="298"/>
                    </a:lnTo>
                    <a:lnTo>
                      <a:pt x="218" y="291"/>
                    </a:lnTo>
                    <a:lnTo>
                      <a:pt x="218" y="291"/>
                    </a:lnTo>
                    <a:cubicBezTo>
                      <a:pt x="218" y="291"/>
                      <a:pt x="218" y="291"/>
                      <a:pt x="218" y="291"/>
                    </a:cubicBezTo>
                    <a:lnTo>
                      <a:pt x="218" y="291"/>
                    </a:lnTo>
                    <a:lnTo>
                      <a:pt x="205" y="278"/>
                    </a:lnTo>
                    <a:lnTo>
                      <a:pt x="198" y="271"/>
                    </a:lnTo>
                    <a:lnTo>
                      <a:pt x="185" y="251"/>
                    </a:lnTo>
                    <a:lnTo>
                      <a:pt x="185" y="245"/>
                    </a:lnTo>
                    <a:lnTo>
                      <a:pt x="178" y="232"/>
                    </a:lnTo>
                    <a:lnTo>
                      <a:pt x="172" y="212"/>
                    </a:lnTo>
                    <a:lnTo>
                      <a:pt x="172" y="212"/>
                    </a:lnTo>
                    <a:cubicBezTo>
                      <a:pt x="174" y="216"/>
                      <a:pt x="175" y="217"/>
                      <a:pt x="175" y="217"/>
                    </a:cubicBezTo>
                    <a:cubicBezTo>
                      <a:pt x="175" y="217"/>
                      <a:pt x="172" y="210"/>
                      <a:pt x="172" y="205"/>
                    </a:cubicBezTo>
                    <a:cubicBezTo>
                      <a:pt x="172" y="200"/>
                      <a:pt x="172" y="190"/>
                      <a:pt x="172" y="179"/>
                    </a:cubicBezTo>
                    <a:lnTo>
                      <a:pt x="178" y="172"/>
                    </a:lnTo>
                    <a:lnTo>
                      <a:pt x="185" y="152"/>
                    </a:lnTo>
                    <a:lnTo>
                      <a:pt x="190" y="142"/>
                    </a:lnTo>
                    <a:lnTo>
                      <a:pt x="190" y="142"/>
                    </a:lnTo>
                    <a:cubicBezTo>
                      <a:pt x="192" y="142"/>
                      <a:pt x="195" y="139"/>
                      <a:pt x="197" y="136"/>
                    </a:cubicBezTo>
                    <a:lnTo>
                      <a:pt x="197" y="136"/>
                    </a:lnTo>
                    <a:cubicBezTo>
                      <a:pt x="195" y="137"/>
                      <a:pt x="194" y="137"/>
                      <a:pt x="194" y="137"/>
                    </a:cubicBezTo>
                    <a:cubicBezTo>
                      <a:pt x="193" y="137"/>
                      <a:pt x="195" y="136"/>
                      <a:pt x="198" y="133"/>
                    </a:cubicBezTo>
                    <a:lnTo>
                      <a:pt x="198" y="133"/>
                    </a:lnTo>
                    <a:cubicBezTo>
                      <a:pt x="198" y="134"/>
                      <a:pt x="198" y="135"/>
                      <a:pt x="197" y="136"/>
                    </a:cubicBezTo>
                    <a:lnTo>
                      <a:pt x="197" y="136"/>
                    </a:lnTo>
                    <a:cubicBezTo>
                      <a:pt x="199" y="136"/>
                      <a:pt x="201" y="134"/>
                      <a:pt x="205" y="133"/>
                    </a:cubicBezTo>
                    <a:close/>
                    <a:moveTo>
                      <a:pt x="254" y="298"/>
                    </a:moveTo>
                    <a:lnTo>
                      <a:pt x="253" y="300"/>
                    </a:lnTo>
                    <a:lnTo>
                      <a:pt x="253" y="300"/>
                    </a:lnTo>
                    <a:cubicBezTo>
                      <a:pt x="253" y="300"/>
                      <a:pt x="253" y="300"/>
                      <a:pt x="253" y="300"/>
                    </a:cubicBezTo>
                    <a:lnTo>
                      <a:pt x="253" y="300"/>
                    </a:lnTo>
                    <a:cubicBezTo>
                      <a:pt x="253" y="299"/>
                      <a:pt x="254" y="299"/>
                      <a:pt x="254" y="298"/>
                    </a:cubicBezTo>
                    <a:close/>
                    <a:moveTo>
                      <a:pt x="198" y="0"/>
                    </a:moveTo>
                    <a:cubicBezTo>
                      <a:pt x="7" y="20"/>
                      <a:pt x="0" y="304"/>
                      <a:pt x="145" y="390"/>
                    </a:cubicBezTo>
                    <a:cubicBezTo>
                      <a:pt x="172" y="408"/>
                      <a:pt x="201" y="416"/>
                      <a:pt x="231" y="416"/>
                    </a:cubicBezTo>
                    <a:cubicBezTo>
                      <a:pt x="247" y="416"/>
                      <a:pt x="262" y="414"/>
                      <a:pt x="277" y="410"/>
                    </a:cubicBezTo>
                    <a:cubicBezTo>
                      <a:pt x="287" y="407"/>
                      <a:pt x="296" y="403"/>
                      <a:pt x="303" y="398"/>
                    </a:cubicBezTo>
                    <a:lnTo>
                      <a:pt x="303" y="398"/>
                    </a:lnTo>
                    <a:cubicBezTo>
                      <a:pt x="304" y="398"/>
                      <a:pt x="306" y="398"/>
                      <a:pt x="307" y="398"/>
                    </a:cubicBezTo>
                    <a:cubicBezTo>
                      <a:pt x="312" y="398"/>
                      <a:pt x="318" y="398"/>
                      <a:pt x="324" y="397"/>
                    </a:cubicBezTo>
                    <a:cubicBezTo>
                      <a:pt x="357" y="383"/>
                      <a:pt x="383" y="357"/>
                      <a:pt x="390" y="324"/>
                    </a:cubicBezTo>
                    <a:cubicBezTo>
                      <a:pt x="396" y="271"/>
                      <a:pt x="396" y="225"/>
                      <a:pt x="390" y="172"/>
                    </a:cubicBezTo>
                    <a:cubicBezTo>
                      <a:pt x="383" y="133"/>
                      <a:pt x="357" y="86"/>
                      <a:pt x="324" y="53"/>
                    </a:cubicBezTo>
                    <a:cubicBezTo>
                      <a:pt x="291" y="20"/>
                      <a:pt x="244" y="0"/>
                      <a:pt x="1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38"/>
              <p:cNvSpPr/>
              <p:nvPr/>
            </p:nvSpPr>
            <p:spPr>
              <a:xfrm>
                <a:off x="3884910" y="2281282"/>
                <a:ext cx="11169" cy="12932"/>
              </a:xfrm>
              <a:custGeom>
                <a:rect b="b" l="l" r="r" t="t"/>
                <a:pathLst>
                  <a:path extrusionOk="0" h="374" w="323">
                    <a:moveTo>
                      <a:pt x="186" y="120"/>
                    </a:moveTo>
                    <a:cubicBezTo>
                      <a:pt x="188" y="122"/>
                      <a:pt x="188" y="123"/>
                      <a:pt x="187" y="123"/>
                    </a:cubicBezTo>
                    <a:cubicBezTo>
                      <a:pt x="185" y="123"/>
                      <a:pt x="179" y="120"/>
                      <a:pt x="179" y="120"/>
                    </a:cubicBezTo>
                    <a:lnTo>
                      <a:pt x="179" y="120"/>
                    </a:lnTo>
                    <a:lnTo>
                      <a:pt x="192" y="126"/>
                    </a:lnTo>
                    <a:lnTo>
                      <a:pt x="192" y="133"/>
                    </a:lnTo>
                    <a:cubicBezTo>
                      <a:pt x="192" y="133"/>
                      <a:pt x="196" y="137"/>
                      <a:pt x="199" y="139"/>
                    </a:cubicBezTo>
                    <a:cubicBezTo>
                      <a:pt x="198" y="138"/>
                      <a:pt x="197" y="138"/>
                      <a:pt x="196" y="138"/>
                    </a:cubicBezTo>
                    <a:lnTo>
                      <a:pt x="196" y="138"/>
                    </a:lnTo>
                    <a:cubicBezTo>
                      <a:pt x="195" y="138"/>
                      <a:pt x="199" y="146"/>
                      <a:pt x="199" y="146"/>
                    </a:cubicBezTo>
                    <a:lnTo>
                      <a:pt x="199" y="153"/>
                    </a:lnTo>
                    <a:lnTo>
                      <a:pt x="199" y="166"/>
                    </a:lnTo>
                    <a:cubicBezTo>
                      <a:pt x="199" y="166"/>
                      <a:pt x="199" y="170"/>
                      <a:pt x="199" y="172"/>
                    </a:cubicBezTo>
                    <a:lnTo>
                      <a:pt x="192" y="192"/>
                    </a:lnTo>
                    <a:lnTo>
                      <a:pt x="192" y="199"/>
                    </a:lnTo>
                    <a:lnTo>
                      <a:pt x="179" y="219"/>
                    </a:lnTo>
                    <a:lnTo>
                      <a:pt x="172" y="225"/>
                    </a:lnTo>
                    <a:cubicBezTo>
                      <a:pt x="167" y="231"/>
                      <a:pt x="158" y="240"/>
                      <a:pt x="148" y="247"/>
                    </a:cubicBezTo>
                    <a:lnTo>
                      <a:pt x="148" y="247"/>
                    </a:lnTo>
                    <a:lnTo>
                      <a:pt x="146" y="245"/>
                    </a:lnTo>
                    <a:lnTo>
                      <a:pt x="139" y="232"/>
                    </a:lnTo>
                    <a:cubicBezTo>
                      <a:pt x="139" y="229"/>
                      <a:pt x="139" y="225"/>
                      <a:pt x="139" y="225"/>
                    </a:cubicBezTo>
                    <a:lnTo>
                      <a:pt x="133" y="205"/>
                    </a:lnTo>
                    <a:lnTo>
                      <a:pt x="126" y="192"/>
                    </a:lnTo>
                    <a:lnTo>
                      <a:pt x="126" y="179"/>
                    </a:lnTo>
                    <a:lnTo>
                      <a:pt x="126" y="172"/>
                    </a:lnTo>
                    <a:lnTo>
                      <a:pt x="126" y="166"/>
                    </a:lnTo>
                    <a:lnTo>
                      <a:pt x="133" y="153"/>
                    </a:lnTo>
                    <a:lnTo>
                      <a:pt x="133" y="146"/>
                    </a:lnTo>
                    <a:lnTo>
                      <a:pt x="146" y="133"/>
                    </a:lnTo>
                    <a:lnTo>
                      <a:pt x="139" y="133"/>
                    </a:lnTo>
                    <a:lnTo>
                      <a:pt x="146" y="126"/>
                    </a:lnTo>
                    <a:lnTo>
                      <a:pt x="153" y="126"/>
                    </a:lnTo>
                    <a:lnTo>
                      <a:pt x="159" y="120"/>
                    </a:lnTo>
                    <a:close/>
                    <a:moveTo>
                      <a:pt x="168" y="0"/>
                    </a:moveTo>
                    <a:cubicBezTo>
                      <a:pt x="94" y="0"/>
                      <a:pt x="33" y="64"/>
                      <a:pt x="21" y="133"/>
                    </a:cubicBezTo>
                    <a:cubicBezTo>
                      <a:pt x="1" y="212"/>
                      <a:pt x="27" y="298"/>
                      <a:pt x="93" y="344"/>
                    </a:cubicBezTo>
                    <a:cubicBezTo>
                      <a:pt x="115" y="362"/>
                      <a:pt x="146" y="373"/>
                      <a:pt x="174" y="373"/>
                    </a:cubicBezTo>
                    <a:cubicBezTo>
                      <a:pt x="188" y="373"/>
                      <a:pt x="201" y="371"/>
                      <a:pt x="212" y="364"/>
                    </a:cubicBezTo>
                    <a:cubicBezTo>
                      <a:pt x="219" y="357"/>
                      <a:pt x="232" y="351"/>
                      <a:pt x="232" y="344"/>
                    </a:cubicBezTo>
                    <a:cubicBezTo>
                      <a:pt x="234" y="342"/>
                      <a:pt x="237" y="339"/>
                      <a:pt x="238" y="338"/>
                    </a:cubicBezTo>
                    <a:lnTo>
                      <a:pt x="252" y="324"/>
                    </a:lnTo>
                    <a:cubicBezTo>
                      <a:pt x="254" y="317"/>
                      <a:pt x="257" y="310"/>
                      <a:pt x="259" y="304"/>
                    </a:cubicBezTo>
                    <a:lnTo>
                      <a:pt x="259" y="304"/>
                    </a:lnTo>
                    <a:cubicBezTo>
                      <a:pt x="296" y="262"/>
                      <a:pt x="323" y="209"/>
                      <a:pt x="318" y="153"/>
                    </a:cubicBezTo>
                    <a:cubicBezTo>
                      <a:pt x="311" y="73"/>
                      <a:pt x="258" y="7"/>
                      <a:pt x="179" y="1"/>
                    </a:cubicBezTo>
                    <a:cubicBezTo>
                      <a:pt x="175" y="0"/>
                      <a:pt x="172" y="0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38"/>
              <p:cNvSpPr/>
              <p:nvPr/>
            </p:nvSpPr>
            <p:spPr>
              <a:xfrm>
                <a:off x="3886985" y="2259118"/>
                <a:ext cx="11445" cy="13070"/>
              </a:xfrm>
              <a:custGeom>
                <a:rect b="b" l="l" r="r" t="t"/>
                <a:pathLst>
                  <a:path extrusionOk="0" h="378" w="331">
                    <a:moveTo>
                      <a:pt x="172" y="107"/>
                    </a:moveTo>
                    <a:lnTo>
                      <a:pt x="178" y="114"/>
                    </a:lnTo>
                    <a:cubicBezTo>
                      <a:pt x="185" y="114"/>
                      <a:pt x="178" y="114"/>
                      <a:pt x="172" y="107"/>
                    </a:cubicBezTo>
                    <a:close/>
                    <a:moveTo>
                      <a:pt x="196" y="125"/>
                    </a:moveTo>
                    <a:cubicBezTo>
                      <a:pt x="194" y="125"/>
                      <a:pt x="198" y="133"/>
                      <a:pt x="198" y="133"/>
                    </a:cubicBezTo>
                    <a:lnTo>
                      <a:pt x="198" y="127"/>
                    </a:lnTo>
                    <a:cubicBezTo>
                      <a:pt x="197" y="125"/>
                      <a:pt x="196" y="125"/>
                      <a:pt x="196" y="125"/>
                    </a:cubicBezTo>
                    <a:close/>
                    <a:moveTo>
                      <a:pt x="172" y="107"/>
                    </a:moveTo>
                    <a:lnTo>
                      <a:pt x="192" y="120"/>
                    </a:lnTo>
                    <a:lnTo>
                      <a:pt x="198" y="127"/>
                    </a:lnTo>
                    <a:lnTo>
                      <a:pt x="205" y="140"/>
                    </a:lnTo>
                    <a:lnTo>
                      <a:pt x="205" y="153"/>
                    </a:lnTo>
                    <a:lnTo>
                      <a:pt x="211" y="160"/>
                    </a:lnTo>
                    <a:lnTo>
                      <a:pt x="211" y="180"/>
                    </a:lnTo>
                    <a:lnTo>
                      <a:pt x="205" y="186"/>
                    </a:lnTo>
                    <a:lnTo>
                      <a:pt x="205" y="199"/>
                    </a:lnTo>
                    <a:lnTo>
                      <a:pt x="192" y="219"/>
                    </a:lnTo>
                    <a:lnTo>
                      <a:pt x="178" y="239"/>
                    </a:lnTo>
                    <a:lnTo>
                      <a:pt x="172" y="246"/>
                    </a:lnTo>
                    <a:cubicBezTo>
                      <a:pt x="165" y="259"/>
                      <a:pt x="159" y="265"/>
                      <a:pt x="152" y="272"/>
                    </a:cubicBezTo>
                    <a:cubicBezTo>
                      <a:pt x="151" y="274"/>
                      <a:pt x="151" y="276"/>
                      <a:pt x="150" y="279"/>
                    </a:cubicBezTo>
                    <a:lnTo>
                      <a:pt x="145" y="279"/>
                    </a:lnTo>
                    <a:cubicBezTo>
                      <a:pt x="144" y="277"/>
                      <a:pt x="143" y="277"/>
                      <a:pt x="144" y="277"/>
                    </a:cubicBezTo>
                    <a:lnTo>
                      <a:pt x="144" y="277"/>
                    </a:lnTo>
                    <a:cubicBezTo>
                      <a:pt x="144" y="277"/>
                      <a:pt x="146" y="278"/>
                      <a:pt x="147" y="278"/>
                    </a:cubicBezTo>
                    <a:cubicBezTo>
                      <a:pt x="148" y="278"/>
                      <a:pt x="148" y="277"/>
                      <a:pt x="145" y="272"/>
                    </a:cubicBezTo>
                    <a:lnTo>
                      <a:pt x="139" y="259"/>
                    </a:lnTo>
                    <a:lnTo>
                      <a:pt x="139" y="252"/>
                    </a:lnTo>
                    <a:cubicBezTo>
                      <a:pt x="132" y="239"/>
                      <a:pt x="132" y="226"/>
                      <a:pt x="126" y="213"/>
                    </a:cubicBezTo>
                    <a:lnTo>
                      <a:pt x="126" y="206"/>
                    </a:lnTo>
                    <a:lnTo>
                      <a:pt x="126" y="193"/>
                    </a:lnTo>
                    <a:cubicBezTo>
                      <a:pt x="126" y="182"/>
                      <a:pt x="126" y="176"/>
                      <a:pt x="126" y="166"/>
                    </a:cubicBezTo>
                    <a:lnTo>
                      <a:pt x="126" y="153"/>
                    </a:lnTo>
                    <a:lnTo>
                      <a:pt x="132" y="140"/>
                    </a:lnTo>
                    <a:cubicBezTo>
                      <a:pt x="132" y="140"/>
                      <a:pt x="134" y="137"/>
                      <a:pt x="135" y="135"/>
                    </a:cubicBezTo>
                    <a:lnTo>
                      <a:pt x="135" y="135"/>
                    </a:lnTo>
                    <a:cubicBezTo>
                      <a:pt x="136" y="134"/>
                      <a:pt x="137" y="133"/>
                      <a:pt x="139" y="133"/>
                    </a:cubicBezTo>
                    <a:lnTo>
                      <a:pt x="139" y="120"/>
                    </a:lnTo>
                    <a:lnTo>
                      <a:pt x="145" y="120"/>
                    </a:lnTo>
                    <a:lnTo>
                      <a:pt x="152" y="114"/>
                    </a:lnTo>
                    <a:lnTo>
                      <a:pt x="159" y="107"/>
                    </a:lnTo>
                    <a:close/>
                    <a:moveTo>
                      <a:pt x="170" y="1"/>
                    </a:moveTo>
                    <a:cubicBezTo>
                      <a:pt x="166" y="1"/>
                      <a:pt x="162" y="1"/>
                      <a:pt x="159" y="1"/>
                    </a:cubicBezTo>
                    <a:cubicBezTo>
                      <a:pt x="0" y="15"/>
                      <a:pt x="0" y="239"/>
                      <a:pt x="79" y="338"/>
                    </a:cubicBezTo>
                    <a:cubicBezTo>
                      <a:pt x="86" y="351"/>
                      <a:pt x="106" y="364"/>
                      <a:pt x="119" y="371"/>
                    </a:cubicBezTo>
                    <a:cubicBezTo>
                      <a:pt x="132" y="378"/>
                      <a:pt x="145" y="378"/>
                      <a:pt x="159" y="378"/>
                    </a:cubicBezTo>
                    <a:lnTo>
                      <a:pt x="185" y="378"/>
                    </a:lnTo>
                    <a:cubicBezTo>
                      <a:pt x="209" y="373"/>
                      <a:pt x="232" y="358"/>
                      <a:pt x="246" y="338"/>
                    </a:cubicBezTo>
                    <a:lnTo>
                      <a:pt x="246" y="338"/>
                    </a:lnTo>
                    <a:cubicBezTo>
                      <a:pt x="248" y="336"/>
                      <a:pt x="250" y="334"/>
                      <a:pt x="251" y="331"/>
                    </a:cubicBezTo>
                    <a:lnTo>
                      <a:pt x="271" y="312"/>
                    </a:lnTo>
                    <a:cubicBezTo>
                      <a:pt x="284" y="292"/>
                      <a:pt x="297" y="279"/>
                      <a:pt x="304" y="259"/>
                    </a:cubicBezTo>
                    <a:cubicBezTo>
                      <a:pt x="324" y="219"/>
                      <a:pt x="330" y="180"/>
                      <a:pt x="324" y="133"/>
                    </a:cubicBezTo>
                    <a:cubicBezTo>
                      <a:pt x="311" y="64"/>
                      <a:pt x="245" y="1"/>
                      <a:pt x="1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38"/>
              <p:cNvSpPr/>
              <p:nvPr/>
            </p:nvSpPr>
            <p:spPr>
              <a:xfrm>
                <a:off x="3890615" y="2237610"/>
                <a:ext cx="11445" cy="12690"/>
              </a:xfrm>
              <a:custGeom>
                <a:rect b="b" l="l" r="r" t="t"/>
                <a:pathLst>
                  <a:path extrusionOk="0" h="367" w="331">
                    <a:moveTo>
                      <a:pt x="166" y="121"/>
                    </a:moveTo>
                    <a:lnTo>
                      <a:pt x="166" y="121"/>
                    </a:lnTo>
                    <a:cubicBezTo>
                      <a:pt x="165" y="123"/>
                      <a:pt x="165" y="124"/>
                      <a:pt x="164" y="125"/>
                    </a:cubicBezTo>
                    <a:lnTo>
                      <a:pt x="164" y="125"/>
                    </a:lnTo>
                    <a:cubicBezTo>
                      <a:pt x="164" y="125"/>
                      <a:pt x="164" y="125"/>
                      <a:pt x="164" y="125"/>
                    </a:cubicBezTo>
                    <a:lnTo>
                      <a:pt x="164" y="125"/>
                    </a:lnTo>
                    <a:cubicBezTo>
                      <a:pt x="163" y="125"/>
                      <a:pt x="163" y="125"/>
                      <a:pt x="162" y="125"/>
                    </a:cubicBezTo>
                    <a:lnTo>
                      <a:pt x="162" y="125"/>
                    </a:lnTo>
                    <a:cubicBezTo>
                      <a:pt x="164" y="124"/>
                      <a:pt x="165" y="123"/>
                      <a:pt x="166" y="121"/>
                    </a:cubicBezTo>
                    <a:close/>
                    <a:moveTo>
                      <a:pt x="192" y="174"/>
                    </a:moveTo>
                    <a:lnTo>
                      <a:pt x="192" y="174"/>
                    </a:lnTo>
                    <a:cubicBezTo>
                      <a:pt x="189" y="177"/>
                      <a:pt x="189" y="180"/>
                      <a:pt x="190" y="182"/>
                    </a:cubicBezTo>
                    <a:lnTo>
                      <a:pt x="190" y="182"/>
                    </a:lnTo>
                    <a:lnTo>
                      <a:pt x="192" y="174"/>
                    </a:lnTo>
                    <a:close/>
                    <a:moveTo>
                      <a:pt x="164" y="126"/>
                    </a:moveTo>
                    <a:lnTo>
                      <a:pt x="164" y="126"/>
                    </a:lnTo>
                    <a:cubicBezTo>
                      <a:pt x="163" y="127"/>
                      <a:pt x="162" y="128"/>
                      <a:pt x="161" y="129"/>
                    </a:cubicBezTo>
                    <a:lnTo>
                      <a:pt x="161" y="129"/>
                    </a:lnTo>
                    <a:cubicBezTo>
                      <a:pt x="161" y="129"/>
                      <a:pt x="160" y="128"/>
                      <a:pt x="160" y="128"/>
                    </a:cubicBezTo>
                    <a:lnTo>
                      <a:pt x="160" y="128"/>
                    </a:lnTo>
                    <a:cubicBezTo>
                      <a:pt x="159" y="130"/>
                      <a:pt x="158" y="131"/>
                      <a:pt x="157" y="132"/>
                    </a:cubicBezTo>
                    <a:lnTo>
                      <a:pt x="157" y="132"/>
                    </a:lnTo>
                    <a:cubicBezTo>
                      <a:pt x="158" y="132"/>
                      <a:pt x="159" y="131"/>
                      <a:pt x="161" y="129"/>
                    </a:cubicBezTo>
                    <a:lnTo>
                      <a:pt x="161" y="129"/>
                    </a:lnTo>
                    <a:cubicBezTo>
                      <a:pt x="163" y="129"/>
                      <a:pt x="167" y="130"/>
                      <a:pt x="169" y="131"/>
                    </a:cubicBezTo>
                    <a:lnTo>
                      <a:pt x="169" y="131"/>
                    </a:lnTo>
                    <a:lnTo>
                      <a:pt x="173" y="135"/>
                    </a:lnTo>
                    <a:lnTo>
                      <a:pt x="179" y="135"/>
                    </a:lnTo>
                    <a:lnTo>
                      <a:pt x="186" y="148"/>
                    </a:lnTo>
                    <a:lnTo>
                      <a:pt x="179" y="141"/>
                    </a:lnTo>
                    <a:cubicBezTo>
                      <a:pt x="179" y="139"/>
                      <a:pt x="179" y="139"/>
                      <a:pt x="178" y="139"/>
                    </a:cubicBezTo>
                    <a:lnTo>
                      <a:pt x="178" y="139"/>
                    </a:lnTo>
                    <a:cubicBezTo>
                      <a:pt x="177" y="139"/>
                      <a:pt x="176" y="143"/>
                      <a:pt x="186" y="148"/>
                    </a:cubicBezTo>
                    <a:lnTo>
                      <a:pt x="187" y="149"/>
                    </a:lnTo>
                    <a:lnTo>
                      <a:pt x="187" y="149"/>
                    </a:lnTo>
                    <a:cubicBezTo>
                      <a:pt x="186" y="150"/>
                      <a:pt x="186" y="151"/>
                      <a:pt x="186" y="155"/>
                    </a:cubicBezTo>
                    <a:lnTo>
                      <a:pt x="192" y="168"/>
                    </a:lnTo>
                    <a:cubicBezTo>
                      <a:pt x="188" y="160"/>
                      <a:pt x="189" y="157"/>
                      <a:pt x="190" y="157"/>
                    </a:cubicBezTo>
                    <a:lnTo>
                      <a:pt x="190" y="157"/>
                    </a:lnTo>
                    <a:cubicBezTo>
                      <a:pt x="191" y="157"/>
                      <a:pt x="192" y="158"/>
                      <a:pt x="192" y="161"/>
                    </a:cubicBezTo>
                    <a:lnTo>
                      <a:pt x="192" y="168"/>
                    </a:lnTo>
                    <a:lnTo>
                      <a:pt x="192" y="181"/>
                    </a:lnTo>
                    <a:cubicBezTo>
                      <a:pt x="192" y="183"/>
                      <a:pt x="192" y="184"/>
                      <a:pt x="191" y="184"/>
                    </a:cubicBezTo>
                    <a:cubicBezTo>
                      <a:pt x="191" y="184"/>
                      <a:pt x="190" y="183"/>
                      <a:pt x="190" y="182"/>
                    </a:cubicBezTo>
                    <a:lnTo>
                      <a:pt x="190" y="182"/>
                    </a:lnTo>
                    <a:lnTo>
                      <a:pt x="186" y="194"/>
                    </a:lnTo>
                    <a:lnTo>
                      <a:pt x="179" y="207"/>
                    </a:lnTo>
                    <a:cubicBezTo>
                      <a:pt x="175" y="212"/>
                      <a:pt x="170" y="220"/>
                      <a:pt x="172" y="220"/>
                    </a:cubicBezTo>
                    <a:cubicBezTo>
                      <a:pt x="173" y="220"/>
                      <a:pt x="175" y="218"/>
                      <a:pt x="179" y="214"/>
                    </a:cubicBezTo>
                    <a:lnTo>
                      <a:pt x="179" y="214"/>
                    </a:lnTo>
                    <a:lnTo>
                      <a:pt x="166" y="227"/>
                    </a:lnTo>
                    <a:lnTo>
                      <a:pt x="159" y="234"/>
                    </a:lnTo>
                    <a:cubicBezTo>
                      <a:pt x="162" y="232"/>
                      <a:pt x="162" y="231"/>
                      <a:pt x="162" y="231"/>
                    </a:cubicBezTo>
                    <a:lnTo>
                      <a:pt x="162" y="231"/>
                    </a:lnTo>
                    <a:cubicBezTo>
                      <a:pt x="162" y="231"/>
                      <a:pt x="157" y="234"/>
                      <a:pt x="153" y="234"/>
                    </a:cubicBezTo>
                    <a:lnTo>
                      <a:pt x="146" y="240"/>
                    </a:lnTo>
                    <a:lnTo>
                      <a:pt x="139" y="244"/>
                    </a:lnTo>
                    <a:lnTo>
                      <a:pt x="139" y="244"/>
                    </a:lnTo>
                    <a:lnTo>
                      <a:pt x="139" y="247"/>
                    </a:lnTo>
                    <a:lnTo>
                      <a:pt x="133" y="247"/>
                    </a:lnTo>
                    <a:lnTo>
                      <a:pt x="139" y="244"/>
                    </a:lnTo>
                    <a:lnTo>
                      <a:pt x="139" y="244"/>
                    </a:lnTo>
                    <a:lnTo>
                      <a:pt x="139" y="240"/>
                    </a:lnTo>
                    <a:lnTo>
                      <a:pt x="133" y="247"/>
                    </a:lnTo>
                    <a:cubicBezTo>
                      <a:pt x="133" y="247"/>
                      <a:pt x="129" y="243"/>
                      <a:pt x="127" y="241"/>
                    </a:cubicBezTo>
                    <a:lnTo>
                      <a:pt x="127" y="241"/>
                    </a:lnTo>
                    <a:cubicBezTo>
                      <a:pt x="128" y="242"/>
                      <a:pt x="129" y="243"/>
                      <a:pt x="129" y="243"/>
                    </a:cubicBezTo>
                    <a:cubicBezTo>
                      <a:pt x="130" y="243"/>
                      <a:pt x="126" y="238"/>
                      <a:pt x="126" y="234"/>
                    </a:cubicBezTo>
                    <a:lnTo>
                      <a:pt x="126" y="234"/>
                    </a:lnTo>
                    <a:cubicBezTo>
                      <a:pt x="126" y="236"/>
                      <a:pt x="127" y="236"/>
                      <a:pt x="127" y="236"/>
                    </a:cubicBezTo>
                    <a:cubicBezTo>
                      <a:pt x="129" y="236"/>
                      <a:pt x="131" y="232"/>
                      <a:pt x="126" y="227"/>
                    </a:cubicBezTo>
                    <a:lnTo>
                      <a:pt x="126" y="234"/>
                    </a:lnTo>
                    <a:lnTo>
                      <a:pt x="120" y="221"/>
                    </a:lnTo>
                    <a:lnTo>
                      <a:pt x="120" y="201"/>
                    </a:lnTo>
                    <a:lnTo>
                      <a:pt x="120" y="194"/>
                    </a:lnTo>
                    <a:lnTo>
                      <a:pt x="120" y="188"/>
                    </a:lnTo>
                    <a:lnTo>
                      <a:pt x="120" y="174"/>
                    </a:lnTo>
                    <a:lnTo>
                      <a:pt x="126" y="168"/>
                    </a:lnTo>
                    <a:lnTo>
                      <a:pt x="126" y="168"/>
                    </a:lnTo>
                    <a:cubicBezTo>
                      <a:pt x="125" y="169"/>
                      <a:pt x="124" y="170"/>
                      <a:pt x="124" y="170"/>
                    </a:cubicBezTo>
                    <a:cubicBezTo>
                      <a:pt x="122" y="170"/>
                      <a:pt x="125" y="163"/>
                      <a:pt x="126" y="158"/>
                    </a:cubicBezTo>
                    <a:lnTo>
                      <a:pt x="126" y="158"/>
                    </a:lnTo>
                    <a:cubicBezTo>
                      <a:pt x="131" y="156"/>
                      <a:pt x="135" y="152"/>
                      <a:pt x="139" y="148"/>
                    </a:cubicBezTo>
                    <a:cubicBezTo>
                      <a:pt x="147" y="144"/>
                      <a:pt x="153" y="138"/>
                      <a:pt x="157" y="132"/>
                    </a:cubicBezTo>
                    <a:lnTo>
                      <a:pt x="157" y="132"/>
                    </a:lnTo>
                    <a:cubicBezTo>
                      <a:pt x="157" y="132"/>
                      <a:pt x="157" y="132"/>
                      <a:pt x="157" y="132"/>
                    </a:cubicBezTo>
                    <a:cubicBezTo>
                      <a:pt x="156" y="132"/>
                      <a:pt x="157" y="131"/>
                      <a:pt x="159" y="128"/>
                    </a:cubicBezTo>
                    <a:cubicBezTo>
                      <a:pt x="159" y="128"/>
                      <a:pt x="160" y="128"/>
                      <a:pt x="160" y="128"/>
                    </a:cubicBezTo>
                    <a:lnTo>
                      <a:pt x="160" y="128"/>
                    </a:lnTo>
                    <a:cubicBezTo>
                      <a:pt x="160" y="128"/>
                      <a:pt x="161" y="128"/>
                      <a:pt x="161" y="127"/>
                    </a:cubicBezTo>
                    <a:lnTo>
                      <a:pt x="161" y="127"/>
                    </a:lnTo>
                    <a:cubicBezTo>
                      <a:pt x="162" y="127"/>
                      <a:pt x="163" y="126"/>
                      <a:pt x="164" y="126"/>
                    </a:cubicBezTo>
                    <a:close/>
                    <a:moveTo>
                      <a:pt x="157" y="1"/>
                    </a:moveTo>
                    <a:cubicBezTo>
                      <a:pt x="138" y="1"/>
                      <a:pt x="119" y="4"/>
                      <a:pt x="100" y="9"/>
                    </a:cubicBezTo>
                    <a:cubicBezTo>
                      <a:pt x="80" y="22"/>
                      <a:pt x="60" y="36"/>
                      <a:pt x="54" y="55"/>
                    </a:cubicBezTo>
                    <a:cubicBezTo>
                      <a:pt x="35" y="79"/>
                      <a:pt x="36" y="111"/>
                      <a:pt x="50" y="133"/>
                    </a:cubicBezTo>
                    <a:lnTo>
                      <a:pt x="50" y="133"/>
                    </a:lnTo>
                    <a:cubicBezTo>
                      <a:pt x="34" y="153"/>
                      <a:pt x="19" y="180"/>
                      <a:pt x="14" y="207"/>
                    </a:cubicBezTo>
                    <a:cubicBezTo>
                      <a:pt x="1" y="280"/>
                      <a:pt x="54" y="359"/>
                      <a:pt x="133" y="366"/>
                    </a:cubicBezTo>
                    <a:cubicBezTo>
                      <a:pt x="136" y="366"/>
                      <a:pt x="140" y="366"/>
                      <a:pt x="143" y="366"/>
                    </a:cubicBezTo>
                    <a:cubicBezTo>
                      <a:pt x="218" y="366"/>
                      <a:pt x="286" y="297"/>
                      <a:pt x="305" y="227"/>
                    </a:cubicBezTo>
                    <a:cubicBezTo>
                      <a:pt x="331" y="148"/>
                      <a:pt x="305" y="69"/>
                      <a:pt x="239" y="22"/>
                    </a:cubicBezTo>
                    <a:cubicBezTo>
                      <a:pt x="211" y="7"/>
                      <a:pt x="184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38"/>
              <p:cNvSpPr/>
              <p:nvPr/>
            </p:nvSpPr>
            <p:spPr>
              <a:xfrm>
                <a:off x="4070073" y="2347256"/>
                <a:ext cx="11445" cy="10788"/>
              </a:xfrm>
              <a:custGeom>
                <a:rect b="b" l="l" r="r" t="t"/>
                <a:pathLst>
                  <a:path extrusionOk="0" h="312" w="331">
                    <a:moveTo>
                      <a:pt x="214" y="181"/>
                    </a:moveTo>
                    <a:lnTo>
                      <a:pt x="212" y="186"/>
                    </a:lnTo>
                    <a:cubicBezTo>
                      <a:pt x="212" y="183"/>
                      <a:pt x="213" y="182"/>
                      <a:pt x="214" y="181"/>
                    </a:cubicBezTo>
                    <a:close/>
                    <a:moveTo>
                      <a:pt x="186" y="107"/>
                    </a:moveTo>
                    <a:lnTo>
                      <a:pt x="192" y="113"/>
                    </a:lnTo>
                    <a:lnTo>
                      <a:pt x="192" y="120"/>
                    </a:lnTo>
                    <a:lnTo>
                      <a:pt x="205" y="127"/>
                    </a:lnTo>
                    <a:lnTo>
                      <a:pt x="212" y="133"/>
                    </a:lnTo>
                    <a:lnTo>
                      <a:pt x="212" y="140"/>
                    </a:lnTo>
                    <a:lnTo>
                      <a:pt x="216" y="147"/>
                    </a:lnTo>
                    <a:lnTo>
                      <a:pt x="216" y="147"/>
                    </a:lnTo>
                    <a:cubicBezTo>
                      <a:pt x="206" y="150"/>
                      <a:pt x="199" y="156"/>
                      <a:pt x="199" y="166"/>
                    </a:cubicBezTo>
                    <a:lnTo>
                      <a:pt x="192" y="173"/>
                    </a:lnTo>
                    <a:lnTo>
                      <a:pt x="186" y="179"/>
                    </a:lnTo>
                    <a:lnTo>
                      <a:pt x="186" y="186"/>
                    </a:lnTo>
                    <a:lnTo>
                      <a:pt x="172" y="186"/>
                    </a:lnTo>
                    <a:lnTo>
                      <a:pt x="159" y="193"/>
                    </a:lnTo>
                    <a:lnTo>
                      <a:pt x="139" y="193"/>
                    </a:lnTo>
                    <a:lnTo>
                      <a:pt x="133" y="186"/>
                    </a:lnTo>
                    <a:cubicBezTo>
                      <a:pt x="129" y="184"/>
                      <a:pt x="126" y="182"/>
                      <a:pt x="124" y="182"/>
                    </a:cubicBezTo>
                    <a:lnTo>
                      <a:pt x="124" y="182"/>
                    </a:lnTo>
                    <a:lnTo>
                      <a:pt x="120" y="173"/>
                    </a:lnTo>
                    <a:lnTo>
                      <a:pt x="113" y="166"/>
                    </a:lnTo>
                    <a:lnTo>
                      <a:pt x="113" y="153"/>
                    </a:lnTo>
                    <a:lnTo>
                      <a:pt x="113" y="146"/>
                    </a:lnTo>
                    <a:lnTo>
                      <a:pt x="113" y="140"/>
                    </a:lnTo>
                    <a:lnTo>
                      <a:pt x="113" y="133"/>
                    </a:lnTo>
                    <a:lnTo>
                      <a:pt x="120" y="127"/>
                    </a:lnTo>
                    <a:cubicBezTo>
                      <a:pt x="121" y="123"/>
                      <a:pt x="122" y="122"/>
                      <a:pt x="121" y="122"/>
                    </a:cubicBezTo>
                    <a:lnTo>
                      <a:pt x="121" y="122"/>
                    </a:lnTo>
                    <a:cubicBezTo>
                      <a:pt x="121" y="122"/>
                      <a:pt x="120" y="123"/>
                      <a:pt x="120" y="124"/>
                    </a:cubicBezTo>
                    <a:lnTo>
                      <a:pt x="120" y="124"/>
                    </a:lnTo>
                    <a:lnTo>
                      <a:pt x="120" y="120"/>
                    </a:lnTo>
                    <a:lnTo>
                      <a:pt x="126" y="113"/>
                    </a:lnTo>
                    <a:lnTo>
                      <a:pt x="139" y="107"/>
                    </a:lnTo>
                    <a:close/>
                    <a:moveTo>
                      <a:pt x="163" y="0"/>
                    </a:moveTo>
                    <a:cubicBezTo>
                      <a:pt x="97" y="0"/>
                      <a:pt x="39" y="39"/>
                      <a:pt x="21" y="107"/>
                    </a:cubicBezTo>
                    <a:cubicBezTo>
                      <a:pt x="1" y="166"/>
                      <a:pt x="27" y="252"/>
                      <a:pt x="100" y="272"/>
                    </a:cubicBezTo>
                    <a:cubicBezTo>
                      <a:pt x="108" y="273"/>
                      <a:pt x="117" y="274"/>
                      <a:pt x="125" y="274"/>
                    </a:cubicBezTo>
                    <a:cubicBezTo>
                      <a:pt x="136" y="274"/>
                      <a:pt x="146" y="273"/>
                      <a:pt x="157" y="271"/>
                    </a:cubicBezTo>
                    <a:lnTo>
                      <a:pt x="157" y="271"/>
                    </a:lnTo>
                    <a:cubicBezTo>
                      <a:pt x="156" y="276"/>
                      <a:pt x="157" y="281"/>
                      <a:pt x="159" y="285"/>
                    </a:cubicBezTo>
                    <a:cubicBezTo>
                      <a:pt x="166" y="305"/>
                      <a:pt x="179" y="311"/>
                      <a:pt x="199" y="311"/>
                    </a:cubicBezTo>
                    <a:lnTo>
                      <a:pt x="212" y="311"/>
                    </a:lnTo>
                    <a:cubicBezTo>
                      <a:pt x="232" y="311"/>
                      <a:pt x="252" y="305"/>
                      <a:pt x="265" y="292"/>
                    </a:cubicBezTo>
                    <a:cubicBezTo>
                      <a:pt x="278" y="285"/>
                      <a:pt x="291" y="272"/>
                      <a:pt x="298" y="259"/>
                    </a:cubicBezTo>
                    <a:cubicBezTo>
                      <a:pt x="318" y="226"/>
                      <a:pt x="331" y="193"/>
                      <a:pt x="324" y="153"/>
                    </a:cubicBezTo>
                    <a:cubicBezTo>
                      <a:pt x="324" y="113"/>
                      <a:pt x="305" y="80"/>
                      <a:pt x="278" y="47"/>
                    </a:cubicBezTo>
                    <a:cubicBezTo>
                      <a:pt x="252" y="21"/>
                      <a:pt x="219" y="8"/>
                      <a:pt x="179" y="1"/>
                    </a:cubicBezTo>
                    <a:cubicBezTo>
                      <a:pt x="174" y="1"/>
                      <a:pt x="169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38"/>
              <p:cNvSpPr/>
              <p:nvPr/>
            </p:nvSpPr>
            <p:spPr>
              <a:xfrm>
                <a:off x="4077161" y="2330140"/>
                <a:ext cx="9613" cy="11929"/>
              </a:xfrm>
              <a:custGeom>
                <a:rect b="b" l="l" r="r" t="t"/>
                <a:pathLst>
                  <a:path extrusionOk="0" h="345" w="278">
                    <a:moveTo>
                      <a:pt x="133" y="106"/>
                    </a:moveTo>
                    <a:cubicBezTo>
                      <a:pt x="130" y="106"/>
                      <a:pt x="127" y="108"/>
                      <a:pt x="126" y="108"/>
                    </a:cubicBezTo>
                    <a:lnTo>
                      <a:pt x="126" y="108"/>
                    </a:lnTo>
                    <a:lnTo>
                      <a:pt x="126" y="106"/>
                    </a:lnTo>
                    <a:close/>
                    <a:moveTo>
                      <a:pt x="122" y="111"/>
                    </a:moveTo>
                    <a:cubicBezTo>
                      <a:pt x="122" y="111"/>
                      <a:pt x="121" y="112"/>
                      <a:pt x="119" y="113"/>
                    </a:cubicBezTo>
                    <a:cubicBezTo>
                      <a:pt x="119" y="114"/>
                      <a:pt x="120" y="115"/>
                      <a:pt x="120" y="115"/>
                    </a:cubicBezTo>
                    <a:cubicBezTo>
                      <a:pt x="121" y="115"/>
                      <a:pt x="123" y="111"/>
                      <a:pt x="122" y="111"/>
                    </a:cubicBezTo>
                    <a:close/>
                    <a:moveTo>
                      <a:pt x="139" y="106"/>
                    </a:moveTo>
                    <a:cubicBezTo>
                      <a:pt x="139" y="106"/>
                      <a:pt x="148" y="111"/>
                      <a:pt x="148" y="112"/>
                    </a:cubicBezTo>
                    <a:lnTo>
                      <a:pt x="148" y="112"/>
                    </a:lnTo>
                    <a:cubicBezTo>
                      <a:pt x="144" y="112"/>
                      <a:pt x="140" y="110"/>
                      <a:pt x="140" y="110"/>
                    </a:cubicBezTo>
                    <a:lnTo>
                      <a:pt x="140" y="110"/>
                    </a:lnTo>
                    <a:cubicBezTo>
                      <a:pt x="140" y="110"/>
                      <a:pt x="141" y="111"/>
                      <a:pt x="146" y="113"/>
                    </a:cubicBezTo>
                    <a:cubicBezTo>
                      <a:pt x="147" y="113"/>
                      <a:pt x="148" y="113"/>
                      <a:pt x="148" y="112"/>
                    </a:cubicBezTo>
                    <a:lnTo>
                      <a:pt x="148" y="112"/>
                    </a:lnTo>
                    <a:cubicBezTo>
                      <a:pt x="149" y="113"/>
                      <a:pt x="151" y="113"/>
                      <a:pt x="152" y="113"/>
                    </a:cubicBezTo>
                    <a:lnTo>
                      <a:pt x="159" y="120"/>
                    </a:lnTo>
                    <a:cubicBezTo>
                      <a:pt x="159" y="120"/>
                      <a:pt x="152" y="120"/>
                      <a:pt x="159" y="126"/>
                    </a:cubicBezTo>
                    <a:lnTo>
                      <a:pt x="166" y="139"/>
                    </a:lnTo>
                    <a:lnTo>
                      <a:pt x="166" y="146"/>
                    </a:lnTo>
                    <a:lnTo>
                      <a:pt x="166" y="159"/>
                    </a:lnTo>
                    <a:lnTo>
                      <a:pt x="159" y="173"/>
                    </a:lnTo>
                    <a:cubicBezTo>
                      <a:pt x="159" y="186"/>
                      <a:pt x="152" y="192"/>
                      <a:pt x="152" y="206"/>
                    </a:cubicBezTo>
                    <a:lnTo>
                      <a:pt x="146" y="212"/>
                    </a:lnTo>
                    <a:cubicBezTo>
                      <a:pt x="146" y="212"/>
                      <a:pt x="146" y="216"/>
                      <a:pt x="146" y="219"/>
                    </a:cubicBezTo>
                    <a:cubicBezTo>
                      <a:pt x="146" y="225"/>
                      <a:pt x="139" y="232"/>
                      <a:pt x="139" y="239"/>
                    </a:cubicBezTo>
                    <a:lnTo>
                      <a:pt x="140" y="242"/>
                    </a:lnTo>
                    <a:lnTo>
                      <a:pt x="140" y="242"/>
                    </a:lnTo>
                    <a:lnTo>
                      <a:pt x="133" y="239"/>
                    </a:lnTo>
                    <a:cubicBezTo>
                      <a:pt x="131" y="235"/>
                      <a:pt x="130" y="234"/>
                      <a:pt x="131" y="234"/>
                    </a:cubicBezTo>
                    <a:lnTo>
                      <a:pt x="131" y="234"/>
                    </a:lnTo>
                    <a:cubicBezTo>
                      <a:pt x="131" y="234"/>
                      <a:pt x="134" y="237"/>
                      <a:pt x="134" y="237"/>
                    </a:cubicBezTo>
                    <a:cubicBezTo>
                      <a:pt x="135" y="237"/>
                      <a:pt x="134" y="236"/>
                      <a:pt x="133" y="232"/>
                    </a:cubicBezTo>
                    <a:lnTo>
                      <a:pt x="126" y="219"/>
                    </a:lnTo>
                    <a:lnTo>
                      <a:pt x="119" y="199"/>
                    </a:lnTo>
                    <a:lnTo>
                      <a:pt x="119" y="192"/>
                    </a:lnTo>
                    <a:cubicBezTo>
                      <a:pt x="118" y="191"/>
                      <a:pt x="117" y="190"/>
                      <a:pt x="117" y="190"/>
                    </a:cubicBezTo>
                    <a:lnTo>
                      <a:pt x="117" y="190"/>
                    </a:lnTo>
                    <a:cubicBezTo>
                      <a:pt x="117" y="190"/>
                      <a:pt x="117" y="190"/>
                      <a:pt x="117" y="191"/>
                    </a:cubicBezTo>
                    <a:lnTo>
                      <a:pt x="117" y="191"/>
                    </a:lnTo>
                    <a:lnTo>
                      <a:pt x="113" y="179"/>
                    </a:lnTo>
                    <a:cubicBezTo>
                      <a:pt x="113" y="166"/>
                      <a:pt x="113" y="159"/>
                      <a:pt x="113" y="146"/>
                    </a:cubicBezTo>
                    <a:lnTo>
                      <a:pt x="113" y="139"/>
                    </a:lnTo>
                    <a:lnTo>
                      <a:pt x="119" y="126"/>
                    </a:lnTo>
                    <a:lnTo>
                      <a:pt x="119" y="113"/>
                    </a:lnTo>
                    <a:lnTo>
                      <a:pt x="123" y="109"/>
                    </a:lnTo>
                    <a:lnTo>
                      <a:pt x="123" y="109"/>
                    </a:lnTo>
                    <a:cubicBezTo>
                      <a:pt x="123" y="109"/>
                      <a:pt x="122" y="109"/>
                      <a:pt x="122" y="109"/>
                    </a:cubicBezTo>
                    <a:cubicBezTo>
                      <a:pt x="121" y="109"/>
                      <a:pt x="122" y="109"/>
                      <a:pt x="126" y="106"/>
                    </a:cubicBezTo>
                    <a:lnTo>
                      <a:pt x="126" y="106"/>
                    </a:lnTo>
                    <a:lnTo>
                      <a:pt x="123" y="109"/>
                    </a:lnTo>
                    <a:lnTo>
                      <a:pt x="123" y="109"/>
                    </a:lnTo>
                    <a:cubicBezTo>
                      <a:pt x="124" y="109"/>
                      <a:pt x="125" y="109"/>
                      <a:pt x="125" y="109"/>
                    </a:cubicBezTo>
                    <a:lnTo>
                      <a:pt x="125" y="109"/>
                    </a:lnTo>
                    <a:cubicBezTo>
                      <a:pt x="125" y="109"/>
                      <a:pt x="125" y="109"/>
                      <a:pt x="125" y="109"/>
                    </a:cubicBezTo>
                    <a:cubicBezTo>
                      <a:pt x="125" y="109"/>
                      <a:pt x="126" y="109"/>
                      <a:pt x="126" y="109"/>
                    </a:cubicBezTo>
                    <a:lnTo>
                      <a:pt x="126" y="109"/>
                    </a:lnTo>
                    <a:lnTo>
                      <a:pt x="126" y="113"/>
                    </a:lnTo>
                    <a:lnTo>
                      <a:pt x="133" y="106"/>
                    </a:lnTo>
                    <a:lnTo>
                      <a:pt x="133" y="106"/>
                    </a:lnTo>
                    <a:cubicBezTo>
                      <a:pt x="129" y="108"/>
                      <a:pt x="127" y="109"/>
                      <a:pt x="126" y="109"/>
                    </a:cubicBezTo>
                    <a:lnTo>
                      <a:pt x="126" y="109"/>
                    </a:lnTo>
                    <a:lnTo>
                      <a:pt x="126" y="109"/>
                    </a:lnTo>
                    <a:lnTo>
                      <a:pt x="126" y="109"/>
                    </a:lnTo>
                    <a:cubicBezTo>
                      <a:pt x="129" y="108"/>
                      <a:pt x="133" y="106"/>
                      <a:pt x="133" y="106"/>
                    </a:cubicBezTo>
                    <a:lnTo>
                      <a:pt x="133" y="106"/>
                    </a:lnTo>
                    <a:lnTo>
                      <a:pt x="133" y="106"/>
                    </a:lnTo>
                    <a:close/>
                    <a:moveTo>
                      <a:pt x="139" y="1"/>
                    </a:moveTo>
                    <a:cubicBezTo>
                      <a:pt x="106" y="1"/>
                      <a:pt x="80" y="14"/>
                      <a:pt x="53" y="27"/>
                    </a:cubicBezTo>
                    <a:cubicBezTo>
                      <a:pt x="27" y="47"/>
                      <a:pt x="14" y="80"/>
                      <a:pt x="14" y="113"/>
                    </a:cubicBezTo>
                    <a:cubicBezTo>
                      <a:pt x="0" y="179"/>
                      <a:pt x="7" y="239"/>
                      <a:pt x="53" y="291"/>
                    </a:cubicBezTo>
                    <a:cubicBezTo>
                      <a:pt x="73" y="318"/>
                      <a:pt x="100" y="331"/>
                      <a:pt x="133" y="344"/>
                    </a:cubicBezTo>
                    <a:cubicBezTo>
                      <a:pt x="146" y="344"/>
                      <a:pt x="166" y="344"/>
                      <a:pt x="179" y="338"/>
                    </a:cubicBezTo>
                    <a:cubicBezTo>
                      <a:pt x="192" y="338"/>
                      <a:pt x="212" y="331"/>
                      <a:pt x="225" y="318"/>
                    </a:cubicBezTo>
                    <a:cubicBezTo>
                      <a:pt x="230" y="307"/>
                      <a:pt x="231" y="289"/>
                      <a:pt x="222" y="281"/>
                    </a:cubicBezTo>
                    <a:lnTo>
                      <a:pt x="222" y="281"/>
                    </a:lnTo>
                    <a:cubicBezTo>
                      <a:pt x="246" y="263"/>
                      <a:pt x="259" y="226"/>
                      <a:pt x="265" y="206"/>
                    </a:cubicBezTo>
                    <a:cubicBezTo>
                      <a:pt x="278" y="173"/>
                      <a:pt x="278" y="133"/>
                      <a:pt x="265" y="106"/>
                    </a:cubicBezTo>
                    <a:cubicBezTo>
                      <a:pt x="245" y="47"/>
                      <a:pt x="199" y="7"/>
                      <a:pt x="1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38"/>
              <p:cNvSpPr/>
              <p:nvPr/>
            </p:nvSpPr>
            <p:spPr>
              <a:xfrm>
                <a:off x="4085874" y="2329414"/>
                <a:ext cx="10027" cy="9440"/>
              </a:xfrm>
              <a:custGeom>
                <a:rect b="b" l="l" r="r" t="t"/>
                <a:pathLst>
                  <a:path extrusionOk="0" h="273" w="290">
                    <a:moveTo>
                      <a:pt x="160" y="1"/>
                    </a:moveTo>
                    <a:cubicBezTo>
                      <a:pt x="155" y="1"/>
                      <a:pt x="150" y="1"/>
                      <a:pt x="145" y="2"/>
                    </a:cubicBezTo>
                    <a:cubicBezTo>
                      <a:pt x="98" y="2"/>
                      <a:pt x="52" y="35"/>
                      <a:pt x="19" y="68"/>
                    </a:cubicBezTo>
                    <a:cubicBezTo>
                      <a:pt x="6" y="75"/>
                      <a:pt x="6" y="94"/>
                      <a:pt x="13" y="108"/>
                    </a:cubicBezTo>
                    <a:cubicBezTo>
                      <a:pt x="17" y="112"/>
                      <a:pt x="29" y="117"/>
                      <a:pt x="39" y="117"/>
                    </a:cubicBezTo>
                    <a:cubicBezTo>
                      <a:pt x="44" y="117"/>
                      <a:pt x="48" y="116"/>
                      <a:pt x="52" y="114"/>
                    </a:cubicBezTo>
                    <a:cubicBezTo>
                      <a:pt x="65" y="101"/>
                      <a:pt x="79" y="94"/>
                      <a:pt x="92" y="88"/>
                    </a:cubicBezTo>
                    <a:lnTo>
                      <a:pt x="98" y="81"/>
                    </a:lnTo>
                    <a:lnTo>
                      <a:pt x="105" y="81"/>
                    </a:lnTo>
                    <a:cubicBezTo>
                      <a:pt x="118" y="75"/>
                      <a:pt x="125" y="75"/>
                      <a:pt x="131" y="75"/>
                    </a:cubicBezTo>
                    <a:lnTo>
                      <a:pt x="171" y="75"/>
                    </a:lnTo>
                    <a:lnTo>
                      <a:pt x="171" y="81"/>
                    </a:lnTo>
                    <a:lnTo>
                      <a:pt x="184" y="88"/>
                    </a:lnTo>
                    <a:lnTo>
                      <a:pt x="191" y="88"/>
                    </a:lnTo>
                    <a:lnTo>
                      <a:pt x="191" y="94"/>
                    </a:lnTo>
                    <a:lnTo>
                      <a:pt x="197" y="101"/>
                    </a:lnTo>
                    <a:lnTo>
                      <a:pt x="197" y="108"/>
                    </a:lnTo>
                    <a:lnTo>
                      <a:pt x="197" y="114"/>
                    </a:lnTo>
                    <a:lnTo>
                      <a:pt x="197" y="121"/>
                    </a:lnTo>
                    <a:lnTo>
                      <a:pt x="191" y="134"/>
                    </a:lnTo>
                    <a:lnTo>
                      <a:pt x="184" y="141"/>
                    </a:lnTo>
                    <a:lnTo>
                      <a:pt x="184" y="147"/>
                    </a:lnTo>
                    <a:lnTo>
                      <a:pt x="178" y="154"/>
                    </a:lnTo>
                    <a:lnTo>
                      <a:pt x="171" y="154"/>
                    </a:lnTo>
                    <a:lnTo>
                      <a:pt x="171" y="160"/>
                    </a:lnTo>
                    <a:lnTo>
                      <a:pt x="158" y="167"/>
                    </a:lnTo>
                    <a:lnTo>
                      <a:pt x="151" y="167"/>
                    </a:lnTo>
                    <a:cubicBezTo>
                      <a:pt x="145" y="174"/>
                      <a:pt x="138" y="174"/>
                      <a:pt x="125" y="174"/>
                    </a:cubicBezTo>
                    <a:lnTo>
                      <a:pt x="112" y="180"/>
                    </a:lnTo>
                    <a:lnTo>
                      <a:pt x="52" y="180"/>
                    </a:lnTo>
                    <a:cubicBezTo>
                      <a:pt x="49" y="180"/>
                      <a:pt x="47" y="179"/>
                      <a:pt x="44" y="179"/>
                    </a:cubicBezTo>
                    <a:cubicBezTo>
                      <a:pt x="21" y="179"/>
                      <a:pt x="0" y="203"/>
                      <a:pt x="6" y="227"/>
                    </a:cubicBezTo>
                    <a:cubicBezTo>
                      <a:pt x="6" y="253"/>
                      <a:pt x="26" y="266"/>
                      <a:pt x="52" y="273"/>
                    </a:cubicBezTo>
                    <a:cubicBezTo>
                      <a:pt x="98" y="273"/>
                      <a:pt x="145" y="273"/>
                      <a:pt x="191" y="253"/>
                    </a:cubicBezTo>
                    <a:cubicBezTo>
                      <a:pt x="230" y="233"/>
                      <a:pt x="257" y="207"/>
                      <a:pt x="277" y="160"/>
                    </a:cubicBezTo>
                    <a:cubicBezTo>
                      <a:pt x="290" y="121"/>
                      <a:pt x="283" y="75"/>
                      <a:pt x="250" y="42"/>
                    </a:cubicBezTo>
                    <a:cubicBezTo>
                      <a:pt x="227" y="19"/>
                      <a:pt x="194" y="1"/>
                      <a:pt x="1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38"/>
              <p:cNvSpPr/>
              <p:nvPr/>
            </p:nvSpPr>
            <p:spPr>
              <a:xfrm>
                <a:off x="4075778" y="2313958"/>
                <a:ext cx="10788" cy="10200"/>
              </a:xfrm>
              <a:custGeom>
                <a:rect b="b" l="l" r="r" t="t"/>
                <a:pathLst>
                  <a:path extrusionOk="0" h="295" w="312">
                    <a:moveTo>
                      <a:pt x="177" y="111"/>
                    </a:moveTo>
                    <a:cubicBezTo>
                      <a:pt x="177" y="111"/>
                      <a:pt x="178" y="112"/>
                      <a:pt x="179" y="112"/>
                    </a:cubicBezTo>
                    <a:lnTo>
                      <a:pt x="179" y="116"/>
                    </a:lnTo>
                    <a:lnTo>
                      <a:pt x="179" y="116"/>
                    </a:lnTo>
                    <a:cubicBezTo>
                      <a:pt x="178" y="114"/>
                      <a:pt x="178" y="112"/>
                      <a:pt x="177" y="111"/>
                    </a:cubicBezTo>
                    <a:close/>
                    <a:moveTo>
                      <a:pt x="185" y="153"/>
                    </a:moveTo>
                    <a:cubicBezTo>
                      <a:pt x="185" y="156"/>
                      <a:pt x="184" y="158"/>
                      <a:pt x="183" y="161"/>
                    </a:cubicBezTo>
                    <a:lnTo>
                      <a:pt x="183" y="161"/>
                    </a:lnTo>
                    <a:lnTo>
                      <a:pt x="181" y="162"/>
                    </a:lnTo>
                    <a:lnTo>
                      <a:pt x="185" y="153"/>
                    </a:lnTo>
                    <a:close/>
                    <a:moveTo>
                      <a:pt x="120" y="152"/>
                    </a:moveTo>
                    <a:lnTo>
                      <a:pt x="124" y="161"/>
                    </a:lnTo>
                    <a:lnTo>
                      <a:pt x="124" y="161"/>
                    </a:lnTo>
                    <a:lnTo>
                      <a:pt x="133" y="165"/>
                    </a:lnTo>
                    <a:lnTo>
                      <a:pt x="120" y="152"/>
                    </a:lnTo>
                    <a:close/>
                    <a:moveTo>
                      <a:pt x="133" y="165"/>
                    </a:moveTo>
                    <a:lnTo>
                      <a:pt x="133" y="165"/>
                    </a:lnTo>
                    <a:cubicBezTo>
                      <a:pt x="136" y="168"/>
                      <a:pt x="139" y="169"/>
                      <a:pt x="143" y="170"/>
                    </a:cubicBezTo>
                    <a:lnTo>
                      <a:pt x="143" y="170"/>
                    </a:lnTo>
                    <a:lnTo>
                      <a:pt x="133" y="165"/>
                    </a:lnTo>
                    <a:close/>
                    <a:moveTo>
                      <a:pt x="176" y="167"/>
                    </a:moveTo>
                    <a:lnTo>
                      <a:pt x="175" y="169"/>
                    </a:lnTo>
                    <a:lnTo>
                      <a:pt x="175" y="169"/>
                    </a:lnTo>
                    <a:cubicBezTo>
                      <a:pt x="172" y="170"/>
                      <a:pt x="169" y="171"/>
                      <a:pt x="167" y="171"/>
                    </a:cubicBezTo>
                    <a:lnTo>
                      <a:pt x="167" y="171"/>
                    </a:lnTo>
                    <a:lnTo>
                      <a:pt x="176" y="167"/>
                    </a:lnTo>
                    <a:close/>
                    <a:moveTo>
                      <a:pt x="159" y="86"/>
                    </a:moveTo>
                    <a:cubicBezTo>
                      <a:pt x="165" y="97"/>
                      <a:pt x="166" y="104"/>
                      <a:pt x="174" y="110"/>
                    </a:cubicBezTo>
                    <a:lnTo>
                      <a:pt x="174" y="110"/>
                    </a:lnTo>
                    <a:lnTo>
                      <a:pt x="173" y="106"/>
                    </a:lnTo>
                    <a:lnTo>
                      <a:pt x="173" y="106"/>
                    </a:lnTo>
                    <a:cubicBezTo>
                      <a:pt x="174" y="107"/>
                      <a:pt x="176" y="109"/>
                      <a:pt x="177" y="111"/>
                    </a:cubicBezTo>
                    <a:lnTo>
                      <a:pt x="177" y="111"/>
                    </a:lnTo>
                    <a:cubicBezTo>
                      <a:pt x="176" y="110"/>
                      <a:pt x="175" y="110"/>
                      <a:pt x="174" y="110"/>
                    </a:cubicBezTo>
                    <a:lnTo>
                      <a:pt x="174" y="110"/>
                    </a:lnTo>
                    <a:lnTo>
                      <a:pt x="179" y="119"/>
                    </a:lnTo>
                    <a:lnTo>
                      <a:pt x="179" y="116"/>
                    </a:lnTo>
                    <a:lnTo>
                      <a:pt x="179" y="116"/>
                    </a:lnTo>
                    <a:cubicBezTo>
                      <a:pt x="180" y="118"/>
                      <a:pt x="182" y="121"/>
                      <a:pt x="184" y="123"/>
                    </a:cubicBezTo>
                    <a:lnTo>
                      <a:pt x="184" y="123"/>
                    </a:lnTo>
                    <a:cubicBezTo>
                      <a:pt x="185" y="129"/>
                      <a:pt x="186" y="135"/>
                      <a:pt x="186" y="142"/>
                    </a:cubicBezTo>
                    <a:lnTo>
                      <a:pt x="186" y="142"/>
                    </a:lnTo>
                    <a:cubicBezTo>
                      <a:pt x="186" y="146"/>
                      <a:pt x="186" y="150"/>
                      <a:pt x="185" y="153"/>
                    </a:cubicBezTo>
                    <a:lnTo>
                      <a:pt x="185" y="153"/>
                    </a:lnTo>
                    <a:lnTo>
                      <a:pt x="178" y="164"/>
                    </a:lnTo>
                    <a:lnTo>
                      <a:pt x="166" y="171"/>
                    </a:lnTo>
                    <a:lnTo>
                      <a:pt x="166" y="171"/>
                    </a:lnTo>
                    <a:cubicBezTo>
                      <a:pt x="164" y="172"/>
                      <a:pt x="162" y="172"/>
                      <a:pt x="159" y="172"/>
                    </a:cubicBezTo>
                    <a:cubicBezTo>
                      <a:pt x="155" y="172"/>
                      <a:pt x="149" y="172"/>
                      <a:pt x="143" y="170"/>
                    </a:cubicBezTo>
                    <a:lnTo>
                      <a:pt x="143" y="170"/>
                    </a:lnTo>
                    <a:lnTo>
                      <a:pt x="146" y="172"/>
                    </a:lnTo>
                    <a:cubicBezTo>
                      <a:pt x="140" y="172"/>
                      <a:pt x="134" y="167"/>
                      <a:pt x="124" y="161"/>
                    </a:cubicBezTo>
                    <a:lnTo>
                      <a:pt x="124" y="161"/>
                    </a:lnTo>
                    <a:lnTo>
                      <a:pt x="126" y="165"/>
                    </a:lnTo>
                    <a:lnTo>
                      <a:pt x="123" y="160"/>
                    </a:lnTo>
                    <a:lnTo>
                      <a:pt x="123" y="160"/>
                    </a:lnTo>
                    <a:cubicBezTo>
                      <a:pt x="123" y="160"/>
                      <a:pt x="124" y="161"/>
                      <a:pt x="124" y="161"/>
                    </a:cubicBezTo>
                    <a:lnTo>
                      <a:pt x="124" y="161"/>
                    </a:lnTo>
                    <a:lnTo>
                      <a:pt x="124" y="161"/>
                    </a:lnTo>
                    <a:lnTo>
                      <a:pt x="124" y="161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3" y="160"/>
                    </a:lnTo>
                    <a:cubicBezTo>
                      <a:pt x="122" y="160"/>
                      <a:pt x="121" y="159"/>
                      <a:pt x="120" y="159"/>
                    </a:cubicBezTo>
                    <a:lnTo>
                      <a:pt x="120" y="159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0" y="155"/>
                    </a:lnTo>
                    <a:lnTo>
                      <a:pt x="120" y="155"/>
                    </a:lnTo>
                    <a:cubicBezTo>
                      <a:pt x="119" y="145"/>
                      <a:pt x="114" y="138"/>
                      <a:pt x="113" y="128"/>
                    </a:cubicBezTo>
                    <a:lnTo>
                      <a:pt x="113" y="128"/>
                    </a:lnTo>
                    <a:cubicBezTo>
                      <a:pt x="113" y="123"/>
                      <a:pt x="115" y="117"/>
                      <a:pt x="120" y="112"/>
                    </a:cubicBezTo>
                    <a:lnTo>
                      <a:pt x="126" y="106"/>
                    </a:lnTo>
                    <a:lnTo>
                      <a:pt x="133" y="92"/>
                    </a:lnTo>
                    <a:lnTo>
                      <a:pt x="140" y="92"/>
                    </a:lnTo>
                    <a:lnTo>
                      <a:pt x="153" y="86"/>
                    </a:lnTo>
                    <a:close/>
                    <a:moveTo>
                      <a:pt x="199" y="0"/>
                    </a:moveTo>
                    <a:cubicBezTo>
                      <a:pt x="191" y="0"/>
                      <a:pt x="182" y="2"/>
                      <a:pt x="175" y="7"/>
                    </a:cubicBezTo>
                    <a:lnTo>
                      <a:pt x="175" y="7"/>
                    </a:lnTo>
                    <a:cubicBezTo>
                      <a:pt x="166" y="4"/>
                      <a:pt x="156" y="3"/>
                      <a:pt x="147" y="3"/>
                    </a:cubicBezTo>
                    <a:cubicBezTo>
                      <a:pt x="106" y="3"/>
                      <a:pt x="64" y="26"/>
                      <a:pt x="40" y="59"/>
                    </a:cubicBezTo>
                    <a:cubicBezTo>
                      <a:pt x="14" y="86"/>
                      <a:pt x="1" y="119"/>
                      <a:pt x="1" y="152"/>
                    </a:cubicBezTo>
                    <a:cubicBezTo>
                      <a:pt x="1" y="185"/>
                      <a:pt x="21" y="218"/>
                      <a:pt x="40" y="244"/>
                    </a:cubicBezTo>
                    <a:cubicBezTo>
                      <a:pt x="72" y="276"/>
                      <a:pt x="120" y="295"/>
                      <a:pt x="164" y="295"/>
                    </a:cubicBezTo>
                    <a:cubicBezTo>
                      <a:pt x="176" y="295"/>
                      <a:pt x="188" y="293"/>
                      <a:pt x="199" y="291"/>
                    </a:cubicBezTo>
                    <a:cubicBezTo>
                      <a:pt x="225" y="284"/>
                      <a:pt x="252" y="264"/>
                      <a:pt x="272" y="244"/>
                    </a:cubicBezTo>
                    <a:cubicBezTo>
                      <a:pt x="285" y="231"/>
                      <a:pt x="291" y="218"/>
                      <a:pt x="298" y="198"/>
                    </a:cubicBezTo>
                    <a:cubicBezTo>
                      <a:pt x="305" y="185"/>
                      <a:pt x="311" y="165"/>
                      <a:pt x="311" y="152"/>
                    </a:cubicBezTo>
                    <a:cubicBezTo>
                      <a:pt x="311" y="119"/>
                      <a:pt x="305" y="86"/>
                      <a:pt x="291" y="59"/>
                    </a:cubicBezTo>
                    <a:cubicBezTo>
                      <a:pt x="285" y="46"/>
                      <a:pt x="272" y="33"/>
                      <a:pt x="258" y="20"/>
                    </a:cubicBezTo>
                    <a:cubicBezTo>
                      <a:pt x="239" y="7"/>
                      <a:pt x="219" y="7"/>
                      <a:pt x="1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38"/>
              <p:cNvSpPr/>
              <p:nvPr/>
            </p:nvSpPr>
            <p:spPr>
              <a:xfrm>
                <a:off x="4084457" y="2313266"/>
                <a:ext cx="8264" cy="9371"/>
              </a:xfrm>
              <a:custGeom>
                <a:rect b="b" l="l" r="r" t="t"/>
                <a:pathLst>
                  <a:path extrusionOk="0" h="271" w="239">
                    <a:moveTo>
                      <a:pt x="133" y="106"/>
                    </a:moveTo>
                    <a:cubicBezTo>
                      <a:pt x="133" y="108"/>
                      <a:pt x="133" y="111"/>
                      <a:pt x="133" y="113"/>
                    </a:cubicBezTo>
                    <a:lnTo>
                      <a:pt x="133" y="113"/>
                    </a:lnTo>
                    <a:lnTo>
                      <a:pt x="133" y="112"/>
                    </a:lnTo>
                    <a:lnTo>
                      <a:pt x="133" y="106"/>
                    </a:lnTo>
                    <a:close/>
                    <a:moveTo>
                      <a:pt x="139" y="119"/>
                    </a:moveTo>
                    <a:lnTo>
                      <a:pt x="138" y="123"/>
                    </a:lnTo>
                    <a:lnTo>
                      <a:pt x="138" y="123"/>
                    </a:lnTo>
                    <a:lnTo>
                      <a:pt x="138" y="122"/>
                    </a:lnTo>
                    <a:lnTo>
                      <a:pt x="139" y="119"/>
                    </a:lnTo>
                    <a:close/>
                    <a:moveTo>
                      <a:pt x="111" y="154"/>
                    </a:moveTo>
                    <a:cubicBezTo>
                      <a:pt x="109" y="155"/>
                      <a:pt x="106" y="156"/>
                      <a:pt x="103" y="157"/>
                    </a:cubicBezTo>
                    <a:lnTo>
                      <a:pt x="103" y="157"/>
                    </a:lnTo>
                    <a:cubicBezTo>
                      <a:pt x="106" y="156"/>
                      <a:pt x="109" y="155"/>
                      <a:pt x="111" y="154"/>
                    </a:cubicBezTo>
                    <a:close/>
                    <a:moveTo>
                      <a:pt x="100" y="0"/>
                    </a:moveTo>
                    <a:cubicBezTo>
                      <a:pt x="87" y="7"/>
                      <a:pt x="73" y="13"/>
                      <a:pt x="73" y="20"/>
                    </a:cubicBezTo>
                    <a:cubicBezTo>
                      <a:pt x="67" y="33"/>
                      <a:pt x="67" y="40"/>
                      <a:pt x="67" y="46"/>
                    </a:cubicBezTo>
                    <a:cubicBezTo>
                      <a:pt x="67" y="70"/>
                      <a:pt x="83" y="78"/>
                      <a:pt x="100" y="84"/>
                    </a:cubicBezTo>
                    <a:lnTo>
                      <a:pt x="100" y="84"/>
                    </a:lnTo>
                    <a:cubicBezTo>
                      <a:pt x="100" y="84"/>
                      <a:pt x="100" y="85"/>
                      <a:pt x="100" y="86"/>
                    </a:cubicBezTo>
                    <a:lnTo>
                      <a:pt x="113" y="86"/>
                    </a:lnTo>
                    <a:lnTo>
                      <a:pt x="120" y="93"/>
                    </a:lnTo>
                    <a:lnTo>
                      <a:pt x="126" y="99"/>
                    </a:lnTo>
                    <a:lnTo>
                      <a:pt x="133" y="119"/>
                    </a:lnTo>
                    <a:lnTo>
                      <a:pt x="133" y="132"/>
                    </a:lnTo>
                    <a:lnTo>
                      <a:pt x="137" y="123"/>
                    </a:lnTo>
                    <a:lnTo>
                      <a:pt x="137" y="123"/>
                    </a:lnTo>
                    <a:cubicBezTo>
                      <a:pt x="137" y="123"/>
                      <a:pt x="138" y="124"/>
                      <a:pt x="138" y="124"/>
                    </a:cubicBezTo>
                    <a:lnTo>
                      <a:pt x="138" y="124"/>
                    </a:lnTo>
                    <a:lnTo>
                      <a:pt x="135" y="132"/>
                    </a:lnTo>
                    <a:lnTo>
                      <a:pt x="126" y="145"/>
                    </a:lnTo>
                    <a:lnTo>
                      <a:pt x="133" y="132"/>
                    </a:lnTo>
                    <a:lnTo>
                      <a:pt x="122" y="149"/>
                    </a:lnTo>
                    <a:lnTo>
                      <a:pt x="122" y="149"/>
                    </a:lnTo>
                    <a:cubicBezTo>
                      <a:pt x="118" y="151"/>
                      <a:pt x="115" y="152"/>
                      <a:pt x="111" y="154"/>
                    </a:cubicBezTo>
                    <a:lnTo>
                      <a:pt x="111" y="154"/>
                    </a:lnTo>
                    <a:cubicBezTo>
                      <a:pt x="112" y="153"/>
                      <a:pt x="112" y="153"/>
                      <a:pt x="113" y="152"/>
                    </a:cubicBezTo>
                    <a:lnTo>
                      <a:pt x="113" y="152"/>
                    </a:lnTo>
                    <a:lnTo>
                      <a:pt x="103" y="157"/>
                    </a:lnTo>
                    <a:lnTo>
                      <a:pt x="103" y="157"/>
                    </a:lnTo>
                    <a:cubicBezTo>
                      <a:pt x="103" y="157"/>
                      <a:pt x="103" y="157"/>
                      <a:pt x="103" y="157"/>
                    </a:cubicBezTo>
                    <a:lnTo>
                      <a:pt x="103" y="157"/>
                    </a:lnTo>
                    <a:cubicBezTo>
                      <a:pt x="102" y="158"/>
                      <a:pt x="101" y="158"/>
                      <a:pt x="100" y="159"/>
                    </a:cubicBezTo>
                    <a:lnTo>
                      <a:pt x="103" y="157"/>
                    </a:lnTo>
                    <a:lnTo>
                      <a:pt x="103" y="157"/>
                    </a:lnTo>
                    <a:cubicBezTo>
                      <a:pt x="96" y="159"/>
                      <a:pt x="88" y="159"/>
                      <a:pt x="80" y="159"/>
                    </a:cubicBezTo>
                    <a:cubicBezTo>
                      <a:pt x="73" y="159"/>
                      <a:pt x="67" y="165"/>
                      <a:pt x="54" y="165"/>
                    </a:cubicBezTo>
                    <a:cubicBezTo>
                      <a:pt x="27" y="165"/>
                      <a:pt x="7" y="178"/>
                      <a:pt x="1" y="198"/>
                    </a:cubicBezTo>
                    <a:cubicBezTo>
                      <a:pt x="1" y="205"/>
                      <a:pt x="1" y="218"/>
                      <a:pt x="1" y="225"/>
                    </a:cubicBezTo>
                    <a:cubicBezTo>
                      <a:pt x="7" y="238"/>
                      <a:pt x="14" y="251"/>
                      <a:pt x="27" y="251"/>
                    </a:cubicBezTo>
                    <a:cubicBezTo>
                      <a:pt x="40" y="258"/>
                      <a:pt x="60" y="271"/>
                      <a:pt x="80" y="271"/>
                    </a:cubicBezTo>
                    <a:cubicBezTo>
                      <a:pt x="93" y="271"/>
                      <a:pt x="113" y="264"/>
                      <a:pt x="126" y="264"/>
                    </a:cubicBezTo>
                    <a:cubicBezTo>
                      <a:pt x="153" y="251"/>
                      <a:pt x="179" y="238"/>
                      <a:pt x="199" y="218"/>
                    </a:cubicBezTo>
                    <a:cubicBezTo>
                      <a:pt x="225" y="192"/>
                      <a:pt x="238" y="159"/>
                      <a:pt x="238" y="126"/>
                    </a:cubicBezTo>
                    <a:cubicBezTo>
                      <a:pt x="238" y="93"/>
                      <a:pt x="225" y="60"/>
                      <a:pt x="199" y="33"/>
                    </a:cubicBezTo>
                    <a:cubicBezTo>
                      <a:pt x="186" y="20"/>
                      <a:pt x="172" y="13"/>
                      <a:pt x="153" y="7"/>
                    </a:cubicBezTo>
                    <a:cubicBezTo>
                      <a:pt x="133" y="0"/>
                      <a:pt x="113" y="0"/>
                      <a:pt x="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38"/>
              <p:cNvSpPr/>
              <p:nvPr/>
            </p:nvSpPr>
            <p:spPr>
              <a:xfrm>
                <a:off x="4066649" y="2299435"/>
                <a:ext cx="9405" cy="9336"/>
              </a:xfrm>
              <a:custGeom>
                <a:rect b="b" l="l" r="r" t="t"/>
                <a:pathLst>
                  <a:path extrusionOk="0" h="270" w="272">
                    <a:moveTo>
                      <a:pt x="159" y="90"/>
                    </a:moveTo>
                    <a:lnTo>
                      <a:pt x="166" y="96"/>
                    </a:lnTo>
                    <a:lnTo>
                      <a:pt x="172" y="103"/>
                    </a:lnTo>
                    <a:lnTo>
                      <a:pt x="179" y="110"/>
                    </a:lnTo>
                    <a:cubicBezTo>
                      <a:pt x="179" y="110"/>
                      <a:pt x="177" y="108"/>
                      <a:pt x="177" y="108"/>
                    </a:cubicBezTo>
                    <a:lnTo>
                      <a:pt x="177" y="108"/>
                    </a:lnTo>
                    <a:cubicBezTo>
                      <a:pt x="176" y="108"/>
                      <a:pt x="176" y="110"/>
                      <a:pt x="179" y="116"/>
                    </a:cubicBezTo>
                    <a:lnTo>
                      <a:pt x="179" y="136"/>
                    </a:lnTo>
                    <a:lnTo>
                      <a:pt x="179" y="140"/>
                    </a:lnTo>
                    <a:lnTo>
                      <a:pt x="179" y="140"/>
                    </a:lnTo>
                    <a:cubicBezTo>
                      <a:pt x="180" y="139"/>
                      <a:pt x="181" y="138"/>
                      <a:pt x="181" y="138"/>
                    </a:cubicBezTo>
                    <a:lnTo>
                      <a:pt x="181" y="138"/>
                    </a:lnTo>
                    <a:cubicBezTo>
                      <a:pt x="181" y="138"/>
                      <a:pt x="181" y="139"/>
                      <a:pt x="179" y="143"/>
                    </a:cubicBezTo>
                    <a:lnTo>
                      <a:pt x="179" y="140"/>
                    </a:lnTo>
                    <a:lnTo>
                      <a:pt x="179" y="140"/>
                    </a:lnTo>
                    <a:cubicBezTo>
                      <a:pt x="178" y="142"/>
                      <a:pt x="177" y="144"/>
                      <a:pt x="177" y="144"/>
                    </a:cubicBezTo>
                    <a:cubicBezTo>
                      <a:pt x="177" y="144"/>
                      <a:pt x="178" y="144"/>
                      <a:pt x="179" y="143"/>
                    </a:cubicBezTo>
                    <a:lnTo>
                      <a:pt x="179" y="143"/>
                    </a:lnTo>
                    <a:lnTo>
                      <a:pt x="172" y="149"/>
                    </a:lnTo>
                    <a:lnTo>
                      <a:pt x="166" y="156"/>
                    </a:lnTo>
                    <a:lnTo>
                      <a:pt x="159" y="163"/>
                    </a:lnTo>
                    <a:lnTo>
                      <a:pt x="153" y="169"/>
                    </a:lnTo>
                    <a:cubicBezTo>
                      <a:pt x="153" y="169"/>
                      <a:pt x="156" y="166"/>
                      <a:pt x="154" y="166"/>
                    </a:cubicBezTo>
                    <a:cubicBezTo>
                      <a:pt x="153" y="166"/>
                      <a:pt x="150" y="167"/>
                      <a:pt x="146" y="169"/>
                    </a:cubicBezTo>
                    <a:lnTo>
                      <a:pt x="139" y="169"/>
                    </a:lnTo>
                    <a:cubicBezTo>
                      <a:pt x="122" y="169"/>
                      <a:pt x="104" y="172"/>
                      <a:pt x="93" y="182"/>
                    </a:cubicBezTo>
                    <a:lnTo>
                      <a:pt x="93" y="182"/>
                    </a:lnTo>
                    <a:lnTo>
                      <a:pt x="87" y="176"/>
                    </a:lnTo>
                    <a:lnTo>
                      <a:pt x="87" y="169"/>
                    </a:lnTo>
                    <a:lnTo>
                      <a:pt x="80" y="163"/>
                    </a:lnTo>
                    <a:lnTo>
                      <a:pt x="80" y="156"/>
                    </a:lnTo>
                    <a:lnTo>
                      <a:pt x="80" y="149"/>
                    </a:lnTo>
                    <a:lnTo>
                      <a:pt x="80" y="143"/>
                    </a:lnTo>
                    <a:lnTo>
                      <a:pt x="80" y="129"/>
                    </a:lnTo>
                    <a:lnTo>
                      <a:pt x="80" y="116"/>
                    </a:lnTo>
                    <a:lnTo>
                      <a:pt x="87" y="110"/>
                    </a:lnTo>
                    <a:lnTo>
                      <a:pt x="93" y="103"/>
                    </a:lnTo>
                    <a:lnTo>
                      <a:pt x="93" y="96"/>
                    </a:lnTo>
                    <a:lnTo>
                      <a:pt x="100" y="96"/>
                    </a:lnTo>
                    <a:lnTo>
                      <a:pt x="106" y="90"/>
                    </a:lnTo>
                    <a:lnTo>
                      <a:pt x="159" y="90"/>
                    </a:lnTo>
                    <a:cubicBezTo>
                      <a:pt x="153" y="90"/>
                      <a:pt x="153" y="90"/>
                      <a:pt x="159" y="96"/>
                    </a:cubicBezTo>
                    <a:lnTo>
                      <a:pt x="159" y="90"/>
                    </a:lnTo>
                    <a:close/>
                    <a:moveTo>
                      <a:pt x="141" y="1"/>
                    </a:moveTo>
                    <a:cubicBezTo>
                      <a:pt x="119" y="1"/>
                      <a:pt x="95" y="6"/>
                      <a:pt x="73" y="17"/>
                    </a:cubicBezTo>
                    <a:cubicBezTo>
                      <a:pt x="27" y="37"/>
                      <a:pt x="1" y="90"/>
                      <a:pt x="1" y="136"/>
                    </a:cubicBezTo>
                    <a:cubicBezTo>
                      <a:pt x="7" y="196"/>
                      <a:pt x="47" y="248"/>
                      <a:pt x="100" y="268"/>
                    </a:cubicBezTo>
                    <a:cubicBezTo>
                      <a:pt x="102" y="269"/>
                      <a:pt x="105" y="270"/>
                      <a:pt x="108" y="270"/>
                    </a:cubicBezTo>
                    <a:cubicBezTo>
                      <a:pt x="114" y="270"/>
                      <a:pt x="120" y="267"/>
                      <a:pt x="126" y="263"/>
                    </a:cubicBezTo>
                    <a:lnTo>
                      <a:pt x="126" y="263"/>
                    </a:lnTo>
                    <a:cubicBezTo>
                      <a:pt x="130" y="264"/>
                      <a:pt x="134" y="264"/>
                      <a:pt x="138" y="264"/>
                    </a:cubicBezTo>
                    <a:cubicBezTo>
                      <a:pt x="160" y="264"/>
                      <a:pt x="179" y="258"/>
                      <a:pt x="199" y="248"/>
                    </a:cubicBezTo>
                    <a:cubicBezTo>
                      <a:pt x="225" y="235"/>
                      <a:pt x="245" y="209"/>
                      <a:pt x="258" y="189"/>
                    </a:cubicBezTo>
                    <a:cubicBezTo>
                      <a:pt x="271" y="156"/>
                      <a:pt x="271" y="129"/>
                      <a:pt x="265" y="96"/>
                    </a:cubicBezTo>
                    <a:cubicBezTo>
                      <a:pt x="265" y="70"/>
                      <a:pt x="245" y="50"/>
                      <a:pt x="225" y="30"/>
                    </a:cubicBezTo>
                    <a:cubicBezTo>
                      <a:pt x="202" y="11"/>
                      <a:pt x="172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38"/>
              <p:cNvSpPr/>
              <p:nvPr/>
            </p:nvSpPr>
            <p:spPr>
              <a:xfrm>
                <a:off x="4073184" y="2295459"/>
                <a:ext cx="11307" cy="9371"/>
              </a:xfrm>
              <a:custGeom>
                <a:rect b="b" l="l" r="r" t="t"/>
                <a:pathLst>
                  <a:path extrusionOk="0" h="271" w="327">
                    <a:moveTo>
                      <a:pt x="232" y="124"/>
                    </a:moveTo>
                    <a:cubicBezTo>
                      <a:pt x="231" y="124"/>
                      <a:pt x="233" y="128"/>
                      <a:pt x="234" y="128"/>
                    </a:cubicBezTo>
                    <a:cubicBezTo>
                      <a:pt x="234" y="128"/>
                      <a:pt x="234" y="127"/>
                      <a:pt x="234" y="126"/>
                    </a:cubicBezTo>
                    <a:cubicBezTo>
                      <a:pt x="233" y="124"/>
                      <a:pt x="232" y="124"/>
                      <a:pt x="232" y="124"/>
                    </a:cubicBezTo>
                    <a:close/>
                    <a:moveTo>
                      <a:pt x="162" y="0"/>
                    </a:moveTo>
                    <a:cubicBezTo>
                      <a:pt x="115" y="0"/>
                      <a:pt x="69" y="13"/>
                      <a:pt x="30" y="33"/>
                    </a:cubicBezTo>
                    <a:cubicBezTo>
                      <a:pt x="0" y="51"/>
                      <a:pt x="13" y="95"/>
                      <a:pt x="39" y="95"/>
                    </a:cubicBezTo>
                    <a:cubicBezTo>
                      <a:pt x="42" y="95"/>
                      <a:pt x="46" y="94"/>
                      <a:pt x="49" y="93"/>
                    </a:cubicBezTo>
                    <a:cubicBezTo>
                      <a:pt x="81" y="87"/>
                      <a:pt x="109" y="78"/>
                      <a:pt x="140" y="78"/>
                    </a:cubicBezTo>
                    <a:cubicBezTo>
                      <a:pt x="147" y="78"/>
                      <a:pt x="154" y="78"/>
                      <a:pt x="162" y="79"/>
                    </a:cubicBezTo>
                    <a:lnTo>
                      <a:pt x="168" y="79"/>
                    </a:lnTo>
                    <a:lnTo>
                      <a:pt x="181" y="86"/>
                    </a:lnTo>
                    <a:lnTo>
                      <a:pt x="188" y="86"/>
                    </a:lnTo>
                    <a:cubicBezTo>
                      <a:pt x="181" y="86"/>
                      <a:pt x="195" y="86"/>
                      <a:pt x="195" y="93"/>
                    </a:cubicBezTo>
                    <a:lnTo>
                      <a:pt x="208" y="99"/>
                    </a:lnTo>
                    <a:lnTo>
                      <a:pt x="228" y="112"/>
                    </a:lnTo>
                    <a:lnTo>
                      <a:pt x="228" y="119"/>
                    </a:lnTo>
                    <a:lnTo>
                      <a:pt x="234" y="126"/>
                    </a:lnTo>
                    <a:lnTo>
                      <a:pt x="234" y="139"/>
                    </a:lnTo>
                    <a:lnTo>
                      <a:pt x="234" y="145"/>
                    </a:lnTo>
                    <a:lnTo>
                      <a:pt x="234" y="152"/>
                    </a:lnTo>
                    <a:lnTo>
                      <a:pt x="228" y="159"/>
                    </a:lnTo>
                    <a:lnTo>
                      <a:pt x="228" y="165"/>
                    </a:lnTo>
                    <a:lnTo>
                      <a:pt x="221" y="172"/>
                    </a:lnTo>
                    <a:lnTo>
                      <a:pt x="215" y="172"/>
                    </a:lnTo>
                    <a:lnTo>
                      <a:pt x="201" y="185"/>
                    </a:lnTo>
                    <a:lnTo>
                      <a:pt x="181" y="192"/>
                    </a:lnTo>
                    <a:cubicBezTo>
                      <a:pt x="162" y="205"/>
                      <a:pt x="155" y="238"/>
                      <a:pt x="175" y="258"/>
                    </a:cubicBezTo>
                    <a:cubicBezTo>
                      <a:pt x="195" y="271"/>
                      <a:pt x="221" y="271"/>
                      <a:pt x="241" y="271"/>
                    </a:cubicBezTo>
                    <a:cubicBezTo>
                      <a:pt x="261" y="264"/>
                      <a:pt x="281" y="251"/>
                      <a:pt x="294" y="238"/>
                    </a:cubicBezTo>
                    <a:cubicBezTo>
                      <a:pt x="320" y="205"/>
                      <a:pt x="327" y="165"/>
                      <a:pt x="327" y="126"/>
                    </a:cubicBezTo>
                    <a:cubicBezTo>
                      <a:pt x="314" y="53"/>
                      <a:pt x="234" y="7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38"/>
              <p:cNvSpPr/>
              <p:nvPr/>
            </p:nvSpPr>
            <p:spPr>
              <a:xfrm>
                <a:off x="4054098" y="2295804"/>
                <a:ext cx="9613" cy="8817"/>
              </a:xfrm>
              <a:custGeom>
                <a:rect b="b" l="l" r="r" t="t"/>
                <a:pathLst>
                  <a:path extrusionOk="0" h="255" w="278">
                    <a:moveTo>
                      <a:pt x="171" y="95"/>
                    </a:moveTo>
                    <a:lnTo>
                      <a:pt x="172" y="96"/>
                    </a:lnTo>
                    <a:lnTo>
                      <a:pt x="172" y="96"/>
                    </a:lnTo>
                    <a:lnTo>
                      <a:pt x="171" y="95"/>
                    </a:lnTo>
                    <a:close/>
                    <a:moveTo>
                      <a:pt x="173" y="103"/>
                    </a:moveTo>
                    <a:cubicBezTo>
                      <a:pt x="175" y="106"/>
                      <a:pt x="175" y="107"/>
                      <a:pt x="175" y="107"/>
                    </a:cubicBezTo>
                    <a:cubicBezTo>
                      <a:pt x="175" y="107"/>
                      <a:pt x="174" y="106"/>
                      <a:pt x="173" y="103"/>
                    </a:cubicBezTo>
                    <a:close/>
                    <a:moveTo>
                      <a:pt x="179" y="1"/>
                    </a:moveTo>
                    <a:cubicBezTo>
                      <a:pt x="174" y="1"/>
                      <a:pt x="170" y="1"/>
                      <a:pt x="166" y="3"/>
                    </a:cubicBezTo>
                    <a:cubicBezTo>
                      <a:pt x="146" y="10"/>
                      <a:pt x="133" y="23"/>
                      <a:pt x="126" y="36"/>
                    </a:cubicBezTo>
                    <a:cubicBezTo>
                      <a:pt x="119" y="63"/>
                      <a:pt x="139" y="89"/>
                      <a:pt x="159" y="96"/>
                    </a:cubicBezTo>
                    <a:lnTo>
                      <a:pt x="166" y="96"/>
                    </a:lnTo>
                    <a:cubicBezTo>
                      <a:pt x="168" y="98"/>
                      <a:pt x="169" y="99"/>
                      <a:pt x="170" y="99"/>
                    </a:cubicBezTo>
                    <a:cubicBezTo>
                      <a:pt x="172" y="99"/>
                      <a:pt x="172" y="96"/>
                      <a:pt x="172" y="96"/>
                    </a:cubicBezTo>
                    <a:lnTo>
                      <a:pt x="172" y="96"/>
                    </a:lnTo>
                    <a:lnTo>
                      <a:pt x="172" y="96"/>
                    </a:lnTo>
                    <a:lnTo>
                      <a:pt x="172" y="96"/>
                    </a:lnTo>
                    <a:lnTo>
                      <a:pt x="172" y="102"/>
                    </a:lnTo>
                    <a:lnTo>
                      <a:pt x="172" y="109"/>
                    </a:lnTo>
                    <a:cubicBezTo>
                      <a:pt x="172" y="114"/>
                      <a:pt x="169" y="118"/>
                      <a:pt x="169" y="118"/>
                    </a:cubicBezTo>
                    <a:cubicBezTo>
                      <a:pt x="170" y="118"/>
                      <a:pt x="170" y="118"/>
                      <a:pt x="172" y="116"/>
                    </a:cubicBezTo>
                    <a:lnTo>
                      <a:pt x="172" y="116"/>
                    </a:lnTo>
                    <a:lnTo>
                      <a:pt x="166" y="129"/>
                    </a:lnTo>
                    <a:lnTo>
                      <a:pt x="152" y="142"/>
                    </a:lnTo>
                    <a:lnTo>
                      <a:pt x="146" y="149"/>
                    </a:lnTo>
                    <a:lnTo>
                      <a:pt x="139" y="155"/>
                    </a:lnTo>
                    <a:lnTo>
                      <a:pt x="126" y="162"/>
                    </a:lnTo>
                    <a:lnTo>
                      <a:pt x="100" y="162"/>
                    </a:lnTo>
                    <a:lnTo>
                      <a:pt x="86" y="155"/>
                    </a:lnTo>
                    <a:lnTo>
                      <a:pt x="86" y="149"/>
                    </a:lnTo>
                    <a:lnTo>
                      <a:pt x="73" y="135"/>
                    </a:lnTo>
                    <a:lnTo>
                      <a:pt x="67" y="129"/>
                    </a:lnTo>
                    <a:lnTo>
                      <a:pt x="67" y="122"/>
                    </a:lnTo>
                    <a:cubicBezTo>
                      <a:pt x="67" y="116"/>
                      <a:pt x="53" y="102"/>
                      <a:pt x="40" y="102"/>
                    </a:cubicBezTo>
                    <a:cubicBezTo>
                      <a:pt x="34" y="102"/>
                      <a:pt x="20" y="109"/>
                      <a:pt x="14" y="116"/>
                    </a:cubicBezTo>
                    <a:cubicBezTo>
                      <a:pt x="7" y="129"/>
                      <a:pt x="1" y="149"/>
                      <a:pt x="1" y="162"/>
                    </a:cubicBezTo>
                    <a:cubicBezTo>
                      <a:pt x="1" y="175"/>
                      <a:pt x="7" y="188"/>
                      <a:pt x="7" y="195"/>
                    </a:cubicBezTo>
                    <a:cubicBezTo>
                      <a:pt x="14" y="201"/>
                      <a:pt x="20" y="208"/>
                      <a:pt x="27" y="215"/>
                    </a:cubicBezTo>
                    <a:cubicBezTo>
                      <a:pt x="53" y="241"/>
                      <a:pt x="86" y="254"/>
                      <a:pt x="126" y="254"/>
                    </a:cubicBezTo>
                    <a:cubicBezTo>
                      <a:pt x="199" y="241"/>
                      <a:pt x="265" y="182"/>
                      <a:pt x="271" y="109"/>
                    </a:cubicBezTo>
                    <a:cubicBezTo>
                      <a:pt x="278" y="89"/>
                      <a:pt x="271" y="63"/>
                      <a:pt x="258" y="50"/>
                    </a:cubicBezTo>
                    <a:cubicBezTo>
                      <a:pt x="251" y="30"/>
                      <a:pt x="232" y="17"/>
                      <a:pt x="212" y="10"/>
                    </a:cubicBezTo>
                    <a:cubicBezTo>
                      <a:pt x="203" y="5"/>
                      <a:pt x="190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38"/>
              <p:cNvSpPr/>
              <p:nvPr/>
            </p:nvSpPr>
            <p:spPr>
              <a:xfrm>
                <a:off x="4053856" y="2291932"/>
                <a:ext cx="12102" cy="7434"/>
              </a:xfrm>
              <a:custGeom>
                <a:rect b="b" l="l" r="r" t="t"/>
                <a:pathLst>
                  <a:path extrusionOk="0" h="215" w="350">
                    <a:moveTo>
                      <a:pt x="173" y="1"/>
                    </a:moveTo>
                    <a:cubicBezTo>
                      <a:pt x="161" y="1"/>
                      <a:pt x="150" y="1"/>
                      <a:pt x="140" y="3"/>
                    </a:cubicBezTo>
                    <a:cubicBezTo>
                      <a:pt x="60" y="23"/>
                      <a:pt x="1" y="102"/>
                      <a:pt x="1" y="181"/>
                    </a:cubicBezTo>
                    <a:cubicBezTo>
                      <a:pt x="1" y="195"/>
                      <a:pt x="14" y="208"/>
                      <a:pt x="27" y="214"/>
                    </a:cubicBezTo>
                    <a:cubicBezTo>
                      <a:pt x="47" y="214"/>
                      <a:pt x="60" y="208"/>
                      <a:pt x="67" y="188"/>
                    </a:cubicBezTo>
                    <a:cubicBezTo>
                      <a:pt x="67" y="175"/>
                      <a:pt x="67" y="162"/>
                      <a:pt x="74" y="155"/>
                    </a:cubicBezTo>
                    <a:lnTo>
                      <a:pt x="87" y="135"/>
                    </a:lnTo>
                    <a:lnTo>
                      <a:pt x="93" y="122"/>
                    </a:lnTo>
                    <a:lnTo>
                      <a:pt x="113" y="102"/>
                    </a:lnTo>
                    <a:lnTo>
                      <a:pt x="120" y="96"/>
                    </a:lnTo>
                    <a:lnTo>
                      <a:pt x="140" y="82"/>
                    </a:lnTo>
                    <a:lnTo>
                      <a:pt x="159" y="82"/>
                    </a:lnTo>
                    <a:lnTo>
                      <a:pt x="166" y="76"/>
                    </a:lnTo>
                    <a:lnTo>
                      <a:pt x="192" y="76"/>
                    </a:lnTo>
                    <a:lnTo>
                      <a:pt x="199" y="82"/>
                    </a:lnTo>
                    <a:lnTo>
                      <a:pt x="219" y="82"/>
                    </a:lnTo>
                    <a:lnTo>
                      <a:pt x="225" y="89"/>
                    </a:lnTo>
                    <a:lnTo>
                      <a:pt x="245" y="96"/>
                    </a:lnTo>
                    <a:lnTo>
                      <a:pt x="245" y="102"/>
                    </a:lnTo>
                    <a:lnTo>
                      <a:pt x="252" y="109"/>
                    </a:lnTo>
                    <a:cubicBezTo>
                      <a:pt x="272" y="122"/>
                      <a:pt x="272" y="129"/>
                      <a:pt x="285" y="142"/>
                    </a:cubicBezTo>
                    <a:cubicBezTo>
                      <a:pt x="292" y="147"/>
                      <a:pt x="300" y="150"/>
                      <a:pt x="308" y="150"/>
                    </a:cubicBezTo>
                    <a:cubicBezTo>
                      <a:pt x="329" y="150"/>
                      <a:pt x="349" y="131"/>
                      <a:pt x="344" y="102"/>
                    </a:cubicBezTo>
                    <a:cubicBezTo>
                      <a:pt x="338" y="63"/>
                      <a:pt x="298" y="36"/>
                      <a:pt x="265" y="16"/>
                    </a:cubicBezTo>
                    <a:cubicBezTo>
                      <a:pt x="236" y="7"/>
                      <a:pt x="204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38"/>
              <p:cNvSpPr/>
              <p:nvPr/>
            </p:nvSpPr>
            <p:spPr>
              <a:xfrm>
                <a:off x="4042929" y="2308287"/>
                <a:ext cx="13036" cy="12240"/>
              </a:xfrm>
              <a:custGeom>
                <a:rect b="b" l="l" r="r" t="t"/>
                <a:pathLst>
                  <a:path extrusionOk="0" h="354" w="377">
                    <a:moveTo>
                      <a:pt x="244" y="72"/>
                    </a:moveTo>
                    <a:cubicBezTo>
                      <a:pt x="248" y="72"/>
                      <a:pt x="255" y="72"/>
                      <a:pt x="262" y="73"/>
                    </a:cubicBezTo>
                    <a:lnTo>
                      <a:pt x="262" y="73"/>
                    </a:lnTo>
                    <a:cubicBezTo>
                      <a:pt x="264" y="79"/>
                      <a:pt x="264" y="85"/>
                      <a:pt x="264" y="91"/>
                    </a:cubicBezTo>
                    <a:lnTo>
                      <a:pt x="264" y="91"/>
                    </a:lnTo>
                    <a:cubicBezTo>
                      <a:pt x="251" y="111"/>
                      <a:pt x="244" y="131"/>
                      <a:pt x="258" y="151"/>
                    </a:cubicBezTo>
                    <a:cubicBezTo>
                      <a:pt x="258" y="155"/>
                      <a:pt x="258" y="160"/>
                      <a:pt x="258" y="160"/>
                    </a:cubicBezTo>
                    <a:lnTo>
                      <a:pt x="258" y="171"/>
                    </a:lnTo>
                    <a:lnTo>
                      <a:pt x="264" y="184"/>
                    </a:lnTo>
                    <a:lnTo>
                      <a:pt x="264" y="190"/>
                    </a:lnTo>
                    <a:lnTo>
                      <a:pt x="258" y="204"/>
                    </a:lnTo>
                    <a:lnTo>
                      <a:pt x="258" y="210"/>
                    </a:lnTo>
                    <a:lnTo>
                      <a:pt x="251" y="217"/>
                    </a:lnTo>
                    <a:lnTo>
                      <a:pt x="258" y="217"/>
                    </a:lnTo>
                    <a:lnTo>
                      <a:pt x="244" y="223"/>
                    </a:lnTo>
                    <a:lnTo>
                      <a:pt x="238" y="230"/>
                    </a:lnTo>
                    <a:lnTo>
                      <a:pt x="225" y="237"/>
                    </a:lnTo>
                    <a:lnTo>
                      <a:pt x="211" y="237"/>
                    </a:lnTo>
                    <a:lnTo>
                      <a:pt x="198" y="243"/>
                    </a:lnTo>
                    <a:lnTo>
                      <a:pt x="125" y="243"/>
                    </a:lnTo>
                    <a:lnTo>
                      <a:pt x="113" y="239"/>
                    </a:lnTo>
                    <a:lnTo>
                      <a:pt x="113" y="239"/>
                    </a:lnTo>
                    <a:cubicBezTo>
                      <a:pt x="112" y="238"/>
                      <a:pt x="109" y="237"/>
                      <a:pt x="106" y="237"/>
                    </a:cubicBezTo>
                    <a:lnTo>
                      <a:pt x="106" y="230"/>
                    </a:lnTo>
                    <a:cubicBezTo>
                      <a:pt x="106" y="231"/>
                      <a:pt x="106" y="232"/>
                      <a:pt x="106" y="232"/>
                    </a:cubicBezTo>
                    <a:cubicBezTo>
                      <a:pt x="105" y="232"/>
                      <a:pt x="104" y="223"/>
                      <a:pt x="99" y="223"/>
                    </a:cubicBezTo>
                    <a:lnTo>
                      <a:pt x="99" y="210"/>
                    </a:lnTo>
                    <a:lnTo>
                      <a:pt x="99" y="204"/>
                    </a:lnTo>
                    <a:lnTo>
                      <a:pt x="99" y="184"/>
                    </a:lnTo>
                    <a:lnTo>
                      <a:pt x="99" y="177"/>
                    </a:lnTo>
                    <a:lnTo>
                      <a:pt x="106" y="157"/>
                    </a:lnTo>
                    <a:lnTo>
                      <a:pt x="106" y="151"/>
                    </a:lnTo>
                    <a:cubicBezTo>
                      <a:pt x="112" y="138"/>
                      <a:pt x="119" y="131"/>
                      <a:pt x="125" y="118"/>
                    </a:cubicBezTo>
                    <a:lnTo>
                      <a:pt x="132" y="111"/>
                    </a:lnTo>
                    <a:lnTo>
                      <a:pt x="145" y="98"/>
                    </a:lnTo>
                    <a:lnTo>
                      <a:pt x="158" y="91"/>
                    </a:lnTo>
                    <a:lnTo>
                      <a:pt x="172" y="78"/>
                    </a:lnTo>
                    <a:lnTo>
                      <a:pt x="185" y="78"/>
                    </a:lnTo>
                    <a:lnTo>
                      <a:pt x="205" y="72"/>
                    </a:lnTo>
                    <a:close/>
                    <a:moveTo>
                      <a:pt x="201" y="1"/>
                    </a:moveTo>
                    <a:cubicBezTo>
                      <a:pt x="168" y="1"/>
                      <a:pt x="135" y="9"/>
                      <a:pt x="106" y="25"/>
                    </a:cubicBezTo>
                    <a:cubicBezTo>
                      <a:pt x="46" y="65"/>
                      <a:pt x="7" y="124"/>
                      <a:pt x="0" y="190"/>
                    </a:cubicBezTo>
                    <a:cubicBezTo>
                      <a:pt x="0" y="223"/>
                      <a:pt x="0" y="263"/>
                      <a:pt x="20" y="296"/>
                    </a:cubicBezTo>
                    <a:cubicBezTo>
                      <a:pt x="46" y="336"/>
                      <a:pt x="86" y="342"/>
                      <a:pt x="125" y="349"/>
                    </a:cubicBezTo>
                    <a:cubicBezTo>
                      <a:pt x="143" y="352"/>
                      <a:pt x="161" y="354"/>
                      <a:pt x="178" y="354"/>
                    </a:cubicBezTo>
                    <a:cubicBezTo>
                      <a:pt x="232" y="354"/>
                      <a:pt x="284" y="338"/>
                      <a:pt x="324" y="303"/>
                    </a:cubicBezTo>
                    <a:cubicBezTo>
                      <a:pt x="357" y="270"/>
                      <a:pt x="370" y="237"/>
                      <a:pt x="376" y="197"/>
                    </a:cubicBezTo>
                    <a:cubicBezTo>
                      <a:pt x="376" y="177"/>
                      <a:pt x="376" y="151"/>
                      <a:pt x="370" y="138"/>
                    </a:cubicBezTo>
                    <a:cubicBezTo>
                      <a:pt x="357" y="111"/>
                      <a:pt x="343" y="98"/>
                      <a:pt x="324" y="85"/>
                    </a:cubicBezTo>
                    <a:cubicBezTo>
                      <a:pt x="319" y="82"/>
                      <a:pt x="315" y="80"/>
                      <a:pt x="310" y="79"/>
                    </a:cubicBezTo>
                    <a:lnTo>
                      <a:pt x="310" y="79"/>
                    </a:lnTo>
                    <a:cubicBezTo>
                      <a:pt x="310" y="69"/>
                      <a:pt x="310" y="60"/>
                      <a:pt x="310" y="52"/>
                    </a:cubicBezTo>
                    <a:cubicBezTo>
                      <a:pt x="310" y="39"/>
                      <a:pt x="304" y="32"/>
                      <a:pt x="297" y="25"/>
                    </a:cubicBezTo>
                    <a:cubicBezTo>
                      <a:pt x="267" y="9"/>
                      <a:pt x="234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38"/>
              <p:cNvSpPr/>
              <p:nvPr/>
            </p:nvSpPr>
            <p:spPr>
              <a:xfrm>
                <a:off x="4054789" y="2352304"/>
                <a:ext cx="11445" cy="10684"/>
              </a:xfrm>
              <a:custGeom>
                <a:rect b="b" l="l" r="r" t="t"/>
                <a:pathLst>
                  <a:path extrusionOk="0" h="309" w="331">
                    <a:moveTo>
                      <a:pt x="121" y="121"/>
                    </a:moveTo>
                    <a:cubicBezTo>
                      <a:pt x="120" y="121"/>
                      <a:pt x="120" y="123"/>
                      <a:pt x="119" y="125"/>
                    </a:cubicBezTo>
                    <a:lnTo>
                      <a:pt x="119" y="125"/>
                    </a:lnTo>
                    <a:cubicBezTo>
                      <a:pt x="121" y="122"/>
                      <a:pt x="121" y="121"/>
                      <a:pt x="121" y="121"/>
                    </a:cubicBezTo>
                    <a:close/>
                    <a:moveTo>
                      <a:pt x="119" y="125"/>
                    </a:moveTo>
                    <a:cubicBezTo>
                      <a:pt x="118" y="127"/>
                      <a:pt x="116" y="129"/>
                      <a:pt x="113" y="132"/>
                    </a:cubicBezTo>
                    <a:lnTo>
                      <a:pt x="119" y="126"/>
                    </a:lnTo>
                    <a:cubicBezTo>
                      <a:pt x="119" y="125"/>
                      <a:pt x="119" y="125"/>
                      <a:pt x="119" y="125"/>
                    </a:cubicBezTo>
                    <a:close/>
                    <a:moveTo>
                      <a:pt x="317" y="205"/>
                    </a:moveTo>
                    <a:lnTo>
                      <a:pt x="320" y="216"/>
                    </a:lnTo>
                    <a:lnTo>
                      <a:pt x="320" y="216"/>
                    </a:lnTo>
                    <a:cubicBezTo>
                      <a:pt x="321" y="216"/>
                      <a:pt x="317" y="205"/>
                      <a:pt x="317" y="205"/>
                    </a:cubicBezTo>
                    <a:close/>
                    <a:moveTo>
                      <a:pt x="155" y="0"/>
                    </a:moveTo>
                    <a:cubicBezTo>
                      <a:pt x="126" y="0"/>
                      <a:pt x="96" y="7"/>
                      <a:pt x="73" y="20"/>
                    </a:cubicBezTo>
                    <a:cubicBezTo>
                      <a:pt x="27" y="47"/>
                      <a:pt x="7" y="99"/>
                      <a:pt x="7" y="152"/>
                    </a:cubicBezTo>
                    <a:cubicBezTo>
                      <a:pt x="0" y="185"/>
                      <a:pt x="7" y="218"/>
                      <a:pt x="20" y="245"/>
                    </a:cubicBezTo>
                    <a:cubicBezTo>
                      <a:pt x="27" y="264"/>
                      <a:pt x="40" y="284"/>
                      <a:pt x="60" y="297"/>
                    </a:cubicBezTo>
                    <a:cubicBezTo>
                      <a:pt x="65" y="305"/>
                      <a:pt x="73" y="308"/>
                      <a:pt x="81" y="308"/>
                    </a:cubicBezTo>
                    <a:cubicBezTo>
                      <a:pt x="101" y="308"/>
                      <a:pt x="122" y="288"/>
                      <a:pt x="113" y="264"/>
                    </a:cubicBezTo>
                    <a:lnTo>
                      <a:pt x="113" y="264"/>
                    </a:lnTo>
                    <a:lnTo>
                      <a:pt x="113" y="271"/>
                    </a:lnTo>
                    <a:cubicBezTo>
                      <a:pt x="113" y="264"/>
                      <a:pt x="106" y="251"/>
                      <a:pt x="106" y="245"/>
                    </a:cubicBezTo>
                    <a:lnTo>
                      <a:pt x="106" y="238"/>
                    </a:lnTo>
                    <a:lnTo>
                      <a:pt x="106" y="225"/>
                    </a:lnTo>
                    <a:cubicBezTo>
                      <a:pt x="106" y="218"/>
                      <a:pt x="106" y="212"/>
                      <a:pt x="106" y="205"/>
                    </a:cubicBezTo>
                    <a:lnTo>
                      <a:pt x="106" y="198"/>
                    </a:lnTo>
                    <a:cubicBezTo>
                      <a:pt x="99" y="192"/>
                      <a:pt x="99" y="179"/>
                      <a:pt x="99" y="172"/>
                    </a:cubicBezTo>
                    <a:lnTo>
                      <a:pt x="99" y="159"/>
                    </a:lnTo>
                    <a:cubicBezTo>
                      <a:pt x="99" y="167"/>
                      <a:pt x="99" y="169"/>
                      <a:pt x="100" y="169"/>
                    </a:cubicBezTo>
                    <a:cubicBezTo>
                      <a:pt x="100" y="169"/>
                      <a:pt x="102" y="163"/>
                      <a:pt x="106" y="159"/>
                    </a:cubicBezTo>
                    <a:lnTo>
                      <a:pt x="106" y="146"/>
                    </a:lnTo>
                    <a:lnTo>
                      <a:pt x="113" y="139"/>
                    </a:lnTo>
                    <a:cubicBezTo>
                      <a:pt x="113" y="136"/>
                      <a:pt x="112" y="134"/>
                      <a:pt x="111" y="134"/>
                    </a:cubicBezTo>
                    <a:cubicBezTo>
                      <a:pt x="110" y="134"/>
                      <a:pt x="107" y="140"/>
                      <a:pt x="106" y="140"/>
                    </a:cubicBezTo>
                    <a:cubicBezTo>
                      <a:pt x="106" y="140"/>
                      <a:pt x="106" y="140"/>
                      <a:pt x="106" y="139"/>
                    </a:cubicBezTo>
                    <a:lnTo>
                      <a:pt x="113" y="132"/>
                    </a:lnTo>
                    <a:lnTo>
                      <a:pt x="119" y="119"/>
                    </a:lnTo>
                    <a:lnTo>
                      <a:pt x="126" y="119"/>
                    </a:lnTo>
                    <a:lnTo>
                      <a:pt x="132" y="113"/>
                    </a:lnTo>
                    <a:lnTo>
                      <a:pt x="171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lnTo>
                      <a:pt x="172" y="113"/>
                    </a:lnTo>
                    <a:lnTo>
                      <a:pt x="172" y="113"/>
                    </a:lnTo>
                    <a:cubicBezTo>
                      <a:pt x="175" y="114"/>
                      <a:pt x="176" y="114"/>
                      <a:pt x="176" y="114"/>
                    </a:cubicBezTo>
                    <a:cubicBezTo>
                      <a:pt x="176" y="114"/>
                      <a:pt x="174" y="114"/>
                      <a:pt x="173" y="113"/>
                    </a:cubicBezTo>
                    <a:lnTo>
                      <a:pt x="173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cubicBezTo>
                      <a:pt x="172" y="113"/>
                      <a:pt x="172" y="113"/>
                      <a:pt x="173" y="113"/>
                    </a:cubicBezTo>
                    <a:lnTo>
                      <a:pt x="173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lnTo>
                      <a:pt x="174" y="117"/>
                    </a:lnTo>
                    <a:lnTo>
                      <a:pt x="176" y="118"/>
                    </a:lnTo>
                    <a:lnTo>
                      <a:pt x="176" y="118"/>
                    </a:lnTo>
                    <a:cubicBezTo>
                      <a:pt x="177" y="119"/>
                      <a:pt x="177" y="120"/>
                      <a:pt x="176" y="120"/>
                    </a:cubicBezTo>
                    <a:lnTo>
                      <a:pt x="176" y="120"/>
                    </a:lnTo>
                    <a:lnTo>
                      <a:pt x="174" y="117"/>
                    </a:lnTo>
                    <a:lnTo>
                      <a:pt x="165" y="113"/>
                    </a:lnTo>
                    <a:lnTo>
                      <a:pt x="165" y="113"/>
                    </a:lnTo>
                    <a:cubicBezTo>
                      <a:pt x="171" y="118"/>
                      <a:pt x="174" y="120"/>
                      <a:pt x="176" y="120"/>
                    </a:cubicBezTo>
                    <a:cubicBezTo>
                      <a:pt x="176" y="120"/>
                      <a:pt x="176" y="120"/>
                      <a:pt x="176" y="120"/>
                    </a:cubicBezTo>
                    <a:lnTo>
                      <a:pt x="176" y="120"/>
                    </a:lnTo>
                    <a:lnTo>
                      <a:pt x="179" y="126"/>
                    </a:lnTo>
                    <a:lnTo>
                      <a:pt x="179" y="132"/>
                    </a:lnTo>
                    <a:cubicBezTo>
                      <a:pt x="179" y="133"/>
                      <a:pt x="180" y="133"/>
                      <a:pt x="180" y="133"/>
                    </a:cubicBezTo>
                    <a:cubicBezTo>
                      <a:pt x="181" y="133"/>
                      <a:pt x="181" y="133"/>
                      <a:pt x="181" y="132"/>
                    </a:cubicBezTo>
                    <a:lnTo>
                      <a:pt x="181" y="132"/>
                    </a:lnTo>
                    <a:cubicBezTo>
                      <a:pt x="185" y="143"/>
                      <a:pt x="186" y="154"/>
                      <a:pt x="192" y="165"/>
                    </a:cubicBezTo>
                    <a:cubicBezTo>
                      <a:pt x="192" y="185"/>
                      <a:pt x="198" y="205"/>
                      <a:pt x="205" y="218"/>
                    </a:cubicBezTo>
                    <a:cubicBezTo>
                      <a:pt x="205" y="231"/>
                      <a:pt x="212" y="245"/>
                      <a:pt x="218" y="251"/>
                    </a:cubicBezTo>
                    <a:cubicBezTo>
                      <a:pt x="225" y="264"/>
                      <a:pt x="238" y="278"/>
                      <a:pt x="251" y="291"/>
                    </a:cubicBezTo>
                    <a:cubicBezTo>
                      <a:pt x="259" y="294"/>
                      <a:pt x="268" y="295"/>
                      <a:pt x="275" y="295"/>
                    </a:cubicBezTo>
                    <a:cubicBezTo>
                      <a:pt x="286" y="295"/>
                      <a:pt x="296" y="292"/>
                      <a:pt x="304" y="284"/>
                    </a:cubicBezTo>
                    <a:cubicBezTo>
                      <a:pt x="324" y="271"/>
                      <a:pt x="331" y="251"/>
                      <a:pt x="324" y="231"/>
                    </a:cubicBezTo>
                    <a:lnTo>
                      <a:pt x="320" y="216"/>
                    </a:lnTo>
                    <a:lnTo>
                      <a:pt x="320" y="216"/>
                    </a:lnTo>
                    <a:cubicBezTo>
                      <a:pt x="320" y="216"/>
                      <a:pt x="319" y="215"/>
                      <a:pt x="317" y="212"/>
                    </a:cubicBezTo>
                    <a:cubicBezTo>
                      <a:pt x="311" y="198"/>
                      <a:pt x="311" y="192"/>
                      <a:pt x="311" y="185"/>
                    </a:cubicBezTo>
                    <a:cubicBezTo>
                      <a:pt x="304" y="165"/>
                      <a:pt x="304" y="152"/>
                      <a:pt x="298" y="132"/>
                    </a:cubicBezTo>
                    <a:cubicBezTo>
                      <a:pt x="291" y="93"/>
                      <a:pt x="271" y="47"/>
                      <a:pt x="231" y="20"/>
                    </a:cubicBezTo>
                    <a:cubicBezTo>
                      <a:pt x="212" y="7"/>
                      <a:pt x="184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38"/>
              <p:cNvSpPr/>
              <p:nvPr/>
            </p:nvSpPr>
            <p:spPr>
              <a:xfrm>
                <a:off x="4077403" y="2349227"/>
                <a:ext cx="10304" cy="11549"/>
              </a:xfrm>
              <a:custGeom>
                <a:rect b="b" l="l" r="r" t="t"/>
                <a:pathLst>
                  <a:path extrusionOk="0" h="334" w="298">
                    <a:moveTo>
                      <a:pt x="117" y="1"/>
                    </a:moveTo>
                    <a:cubicBezTo>
                      <a:pt x="112" y="1"/>
                      <a:pt x="106" y="1"/>
                      <a:pt x="99" y="3"/>
                    </a:cubicBezTo>
                    <a:cubicBezTo>
                      <a:pt x="93" y="10"/>
                      <a:pt x="86" y="10"/>
                      <a:pt x="79" y="17"/>
                    </a:cubicBezTo>
                    <a:cubicBezTo>
                      <a:pt x="59" y="30"/>
                      <a:pt x="53" y="43"/>
                      <a:pt x="53" y="63"/>
                    </a:cubicBezTo>
                    <a:cubicBezTo>
                      <a:pt x="59" y="76"/>
                      <a:pt x="73" y="89"/>
                      <a:pt x="86" y="96"/>
                    </a:cubicBezTo>
                    <a:lnTo>
                      <a:pt x="99" y="103"/>
                    </a:lnTo>
                    <a:cubicBezTo>
                      <a:pt x="99" y="103"/>
                      <a:pt x="106" y="103"/>
                      <a:pt x="93" y="96"/>
                    </a:cubicBezTo>
                    <a:lnTo>
                      <a:pt x="93" y="96"/>
                    </a:lnTo>
                    <a:lnTo>
                      <a:pt x="106" y="103"/>
                    </a:lnTo>
                    <a:lnTo>
                      <a:pt x="117" y="106"/>
                    </a:lnTo>
                    <a:lnTo>
                      <a:pt x="117" y="106"/>
                    </a:lnTo>
                    <a:cubicBezTo>
                      <a:pt x="117" y="107"/>
                      <a:pt x="117" y="107"/>
                      <a:pt x="119" y="109"/>
                    </a:cubicBezTo>
                    <a:lnTo>
                      <a:pt x="126" y="109"/>
                    </a:lnTo>
                    <a:lnTo>
                      <a:pt x="139" y="116"/>
                    </a:lnTo>
                    <a:cubicBezTo>
                      <a:pt x="126" y="109"/>
                      <a:pt x="132" y="109"/>
                      <a:pt x="132" y="109"/>
                    </a:cubicBezTo>
                    <a:lnTo>
                      <a:pt x="132" y="109"/>
                    </a:lnTo>
                    <a:lnTo>
                      <a:pt x="139" y="116"/>
                    </a:lnTo>
                    <a:lnTo>
                      <a:pt x="145" y="116"/>
                    </a:lnTo>
                    <a:lnTo>
                      <a:pt x="152" y="122"/>
                    </a:lnTo>
                    <a:lnTo>
                      <a:pt x="165" y="136"/>
                    </a:lnTo>
                    <a:lnTo>
                      <a:pt x="172" y="142"/>
                    </a:lnTo>
                    <a:lnTo>
                      <a:pt x="178" y="155"/>
                    </a:lnTo>
                    <a:lnTo>
                      <a:pt x="178" y="175"/>
                    </a:lnTo>
                    <a:lnTo>
                      <a:pt x="178" y="188"/>
                    </a:lnTo>
                    <a:lnTo>
                      <a:pt x="178" y="195"/>
                    </a:lnTo>
                    <a:lnTo>
                      <a:pt x="178" y="202"/>
                    </a:lnTo>
                    <a:lnTo>
                      <a:pt x="172" y="208"/>
                    </a:lnTo>
                    <a:lnTo>
                      <a:pt x="159" y="221"/>
                    </a:lnTo>
                    <a:lnTo>
                      <a:pt x="152" y="221"/>
                    </a:lnTo>
                    <a:lnTo>
                      <a:pt x="139" y="228"/>
                    </a:lnTo>
                    <a:lnTo>
                      <a:pt x="145" y="228"/>
                    </a:lnTo>
                    <a:lnTo>
                      <a:pt x="126" y="235"/>
                    </a:lnTo>
                    <a:lnTo>
                      <a:pt x="99" y="235"/>
                    </a:lnTo>
                    <a:lnTo>
                      <a:pt x="96" y="234"/>
                    </a:lnTo>
                    <a:lnTo>
                      <a:pt x="96" y="234"/>
                    </a:lnTo>
                    <a:lnTo>
                      <a:pt x="99" y="228"/>
                    </a:lnTo>
                    <a:lnTo>
                      <a:pt x="112" y="215"/>
                    </a:lnTo>
                    <a:lnTo>
                      <a:pt x="126" y="208"/>
                    </a:lnTo>
                    <a:cubicBezTo>
                      <a:pt x="150" y="190"/>
                      <a:pt x="135" y="155"/>
                      <a:pt x="112" y="155"/>
                    </a:cubicBezTo>
                    <a:cubicBezTo>
                      <a:pt x="110" y="155"/>
                      <a:pt x="108" y="155"/>
                      <a:pt x="106" y="155"/>
                    </a:cubicBezTo>
                    <a:lnTo>
                      <a:pt x="99" y="149"/>
                    </a:lnTo>
                    <a:cubicBezTo>
                      <a:pt x="73" y="155"/>
                      <a:pt x="53" y="175"/>
                      <a:pt x="33" y="195"/>
                    </a:cubicBezTo>
                    <a:cubicBezTo>
                      <a:pt x="26" y="202"/>
                      <a:pt x="20" y="215"/>
                      <a:pt x="13" y="228"/>
                    </a:cubicBezTo>
                    <a:cubicBezTo>
                      <a:pt x="7" y="235"/>
                      <a:pt x="0" y="248"/>
                      <a:pt x="0" y="261"/>
                    </a:cubicBezTo>
                    <a:cubicBezTo>
                      <a:pt x="0" y="274"/>
                      <a:pt x="7" y="287"/>
                      <a:pt x="20" y="294"/>
                    </a:cubicBezTo>
                    <a:cubicBezTo>
                      <a:pt x="47" y="322"/>
                      <a:pt x="82" y="333"/>
                      <a:pt x="118" y="333"/>
                    </a:cubicBezTo>
                    <a:cubicBezTo>
                      <a:pt x="133" y="333"/>
                      <a:pt x="149" y="331"/>
                      <a:pt x="165" y="327"/>
                    </a:cubicBezTo>
                    <a:cubicBezTo>
                      <a:pt x="211" y="314"/>
                      <a:pt x="251" y="281"/>
                      <a:pt x="271" y="241"/>
                    </a:cubicBezTo>
                    <a:cubicBezTo>
                      <a:pt x="297" y="188"/>
                      <a:pt x="291" y="122"/>
                      <a:pt x="258" y="76"/>
                    </a:cubicBezTo>
                    <a:cubicBezTo>
                      <a:pt x="238" y="50"/>
                      <a:pt x="218" y="30"/>
                      <a:pt x="185" y="17"/>
                    </a:cubicBezTo>
                    <a:cubicBezTo>
                      <a:pt x="172" y="10"/>
                      <a:pt x="159" y="3"/>
                      <a:pt x="145" y="3"/>
                    </a:cubicBezTo>
                    <a:cubicBezTo>
                      <a:pt x="137" y="3"/>
                      <a:pt x="128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9" name="Google Shape;2919;p38"/>
              <p:cNvSpPr/>
              <p:nvPr/>
            </p:nvSpPr>
            <p:spPr>
              <a:xfrm>
                <a:off x="4055239" y="2359980"/>
                <a:ext cx="10097" cy="7953"/>
              </a:xfrm>
              <a:custGeom>
                <a:rect b="b" l="l" r="r" t="t"/>
                <a:pathLst>
                  <a:path extrusionOk="0" h="230" w="292">
                    <a:moveTo>
                      <a:pt x="177" y="98"/>
                    </a:moveTo>
                    <a:lnTo>
                      <a:pt x="172" y="108"/>
                    </a:lnTo>
                    <a:cubicBezTo>
                      <a:pt x="175" y="106"/>
                      <a:pt x="177" y="102"/>
                      <a:pt x="177" y="98"/>
                    </a:cubicBezTo>
                    <a:close/>
                    <a:moveTo>
                      <a:pt x="113" y="113"/>
                    </a:moveTo>
                    <a:lnTo>
                      <a:pt x="113" y="115"/>
                    </a:lnTo>
                    <a:cubicBezTo>
                      <a:pt x="116" y="115"/>
                      <a:pt x="114" y="113"/>
                      <a:pt x="113" y="113"/>
                    </a:cubicBezTo>
                    <a:close/>
                    <a:moveTo>
                      <a:pt x="172" y="108"/>
                    </a:moveTo>
                    <a:lnTo>
                      <a:pt x="159" y="122"/>
                    </a:lnTo>
                    <a:lnTo>
                      <a:pt x="159" y="122"/>
                    </a:lnTo>
                    <a:lnTo>
                      <a:pt x="168" y="117"/>
                    </a:lnTo>
                    <a:lnTo>
                      <a:pt x="168" y="117"/>
                    </a:lnTo>
                    <a:lnTo>
                      <a:pt x="172" y="108"/>
                    </a:lnTo>
                    <a:close/>
                    <a:moveTo>
                      <a:pt x="139" y="122"/>
                    </a:moveTo>
                    <a:lnTo>
                      <a:pt x="149" y="127"/>
                    </a:lnTo>
                    <a:lnTo>
                      <a:pt x="149" y="127"/>
                    </a:lnTo>
                    <a:lnTo>
                      <a:pt x="159" y="122"/>
                    </a:lnTo>
                    <a:close/>
                    <a:moveTo>
                      <a:pt x="228" y="0"/>
                    </a:moveTo>
                    <a:cubicBezTo>
                      <a:pt x="222" y="0"/>
                      <a:pt x="217" y="1"/>
                      <a:pt x="212" y="3"/>
                    </a:cubicBezTo>
                    <a:lnTo>
                      <a:pt x="218" y="3"/>
                    </a:lnTo>
                    <a:cubicBezTo>
                      <a:pt x="208" y="3"/>
                      <a:pt x="198" y="7"/>
                      <a:pt x="194" y="15"/>
                    </a:cubicBezTo>
                    <a:lnTo>
                      <a:pt x="194" y="15"/>
                    </a:lnTo>
                    <a:cubicBezTo>
                      <a:pt x="185" y="27"/>
                      <a:pt x="185" y="38"/>
                      <a:pt x="185" y="49"/>
                    </a:cubicBezTo>
                    <a:cubicBezTo>
                      <a:pt x="179" y="56"/>
                      <a:pt x="179" y="69"/>
                      <a:pt x="179" y="75"/>
                    </a:cubicBezTo>
                    <a:lnTo>
                      <a:pt x="179" y="82"/>
                    </a:lnTo>
                    <a:cubicBezTo>
                      <a:pt x="179" y="86"/>
                      <a:pt x="179" y="92"/>
                      <a:pt x="177" y="98"/>
                    </a:cubicBezTo>
                    <a:lnTo>
                      <a:pt x="177" y="98"/>
                    </a:lnTo>
                    <a:lnTo>
                      <a:pt x="179" y="95"/>
                    </a:lnTo>
                    <a:lnTo>
                      <a:pt x="179" y="95"/>
                    </a:lnTo>
                    <a:cubicBezTo>
                      <a:pt x="179" y="100"/>
                      <a:pt x="175" y="109"/>
                      <a:pt x="170" y="116"/>
                    </a:cubicBezTo>
                    <a:lnTo>
                      <a:pt x="170" y="116"/>
                    </a:lnTo>
                    <a:lnTo>
                      <a:pt x="172" y="115"/>
                    </a:lnTo>
                    <a:lnTo>
                      <a:pt x="170" y="117"/>
                    </a:lnTo>
                    <a:lnTo>
                      <a:pt x="170" y="117"/>
                    </a:lnTo>
                    <a:cubicBezTo>
                      <a:pt x="170" y="117"/>
                      <a:pt x="170" y="116"/>
                      <a:pt x="170" y="116"/>
                    </a:cubicBezTo>
                    <a:lnTo>
                      <a:pt x="170" y="116"/>
                    </a:lnTo>
                    <a:lnTo>
                      <a:pt x="168" y="117"/>
                    </a:lnTo>
                    <a:lnTo>
                      <a:pt x="168" y="117"/>
                    </a:lnTo>
                    <a:lnTo>
                      <a:pt x="167" y="118"/>
                    </a:lnTo>
                    <a:lnTo>
                      <a:pt x="170" y="117"/>
                    </a:lnTo>
                    <a:lnTo>
                      <a:pt x="170" y="117"/>
                    </a:lnTo>
                    <a:cubicBezTo>
                      <a:pt x="168" y="119"/>
                      <a:pt x="167" y="120"/>
                      <a:pt x="166" y="122"/>
                    </a:cubicBezTo>
                    <a:lnTo>
                      <a:pt x="167" y="118"/>
                    </a:lnTo>
                    <a:lnTo>
                      <a:pt x="159" y="124"/>
                    </a:lnTo>
                    <a:lnTo>
                      <a:pt x="159" y="124"/>
                    </a:lnTo>
                    <a:lnTo>
                      <a:pt x="150" y="127"/>
                    </a:lnTo>
                    <a:lnTo>
                      <a:pt x="150" y="127"/>
                    </a:lnTo>
                    <a:lnTo>
                      <a:pt x="152" y="128"/>
                    </a:lnTo>
                    <a:cubicBezTo>
                      <a:pt x="151" y="128"/>
                      <a:pt x="150" y="128"/>
                      <a:pt x="148" y="128"/>
                    </a:cubicBezTo>
                    <a:lnTo>
                      <a:pt x="148" y="128"/>
                    </a:lnTo>
                    <a:lnTo>
                      <a:pt x="146" y="128"/>
                    </a:lnTo>
                    <a:lnTo>
                      <a:pt x="147" y="127"/>
                    </a:lnTo>
                    <a:lnTo>
                      <a:pt x="147" y="127"/>
                    </a:lnTo>
                    <a:cubicBezTo>
                      <a:pt x="148" y="128"/>
                      <a:pt x="148" y="128"/>
                      <a:pt x="148" y="128"/>
                    </a:cubicBezTo>
                    <a:lnTo>
                      <a:pt x="148" y="128"/>
                    </a:lnTo>
                    <a:lnTo>
                      <a:pt x="150" y="127"/>
                    </a:lnTo>
                    <a:lnTo>
                      <a:pt x="150" y="127"/>
                    </a:lnTo>
                    <a:lnTo>
                      <a:pt x="149" y="127"/>
                    </a:lnTo>
                    <a:lnTo>
                      <a:pt x="149" y="127"/>
                    </a:lnTo>
                    <a:lnTo>
                      <a:pt x="147" y="127"/>
                    </a:lnTo>
                    <a:lnTo>
                      <a:pt x="147" y="127"/>
                    </a:lnTo>
                    <a:cubicBezTo>
                      <a:pt x="143" y="126"/>
                      <a:pt x="137" y="124"/>
                      <a:pt x="132" y="123"/>
                    </a:cubicBezTo>
                    <a:lnTo>
                      <a:pt x="132" y="123"/>
                    </a:lnTo>
                    <a:cubicBezTo>
                      <a:pt x="126" y="118"/>
                      <a:pt x="118" y="115"/>
                      <a:pt x="113" y="115"/>
                    </a:cubicBezTo>
                    <a:cubicBezTo>
                      <a:pt x="111" y="113"/>
                      <a:pt x="111" y="112"/>
                      <a:pt x="111" y="112"/>
                    </a:cubicBezTo>
                    <a:lnTo>
                      <a:pt x="111" y="112"/>
                    </a:lnTo>
                    <a:cubicBezTo>
                      <a:pt x="112" y="112"/>
                      <a:pt x="112" y="112"/>
                      <a:pt x="113" y="113"/>
                    </a:cubicBezTo>
                    <a:lnTo>
                      <a:pt x="113" y="113"/>
                    </a:lnTo>
                    <a:lnTo>
                      <a:pt x="113" y="108"/>
                    </a:lnTo>
                    <a:lnTo>
                      <a:pt x="106" y="102"/>
                    </a:lnTo>
                    <a:lnTo>
                      <a:pt x="100" y="102"/>
                    </a:lnTo>
                    <a:lnTo>
                      <a:pt x="100" y="95"/>
                    </a:lnTo>
                    <a:lnTo>
                      <a:pt x="93" y="89"/>
                    </a:lnTo>
                    <a:lnTo>
                      <a:pt x="100" y="89"/>
                    </a:lnTo>
                    <a:lnTo>
                      <a:pt x="93" y="82"/>
                    </a:lnTo>
                    <a:lnTo>
                      <a:pt x="93" y="69"/>
                    </a:lnTo>
                    <a:cubicBezTo>
                      <a:pt x="93" y="49"/>
                      <a:pt x="80" y="29"/>
                      <a:pt x="60" y="29"/>
                    </a:cubicBezTo>
                    <a:cubicBezTo>
                      <a:pt x="40" y="29"/>
                      <a:pt x="27" y="36"/>
                      <a:pt x="20" y="56"/>
                    </a:cubicBezTo>
                    <a:lnTo>
                      <a:pt x="20" y="62"/>
                    </a:lnTo>
                    <a:cubicBezTo>
                      <a:pt x="1" y="128"/>
                      <a:pt x="53" y="214"/>
                      <a:pt x="126" y="227"/>
                    </a:cubicBezTo>
                    <a:cubicBezTo>
                      <a:pt x="135" y="229"/>
                      <a:pt x="144" y="230"/>
                      <a:pt x="153" y="230"/>
                    </a:cubicBezTo>
                    <a:cubicBezTo>
                      <a:pt x="181" y="230"/>
                      <a:pt x="206" y="221"/>
                      <a:pt x="232" y="201"/>
                    </a:cubicBezTo>
                    <a:cubicBezTo>
                      <a:pt x="258" y="181"/>
                      <a:pt x="278" y="155"/>
                      <a:pt x="285" y="122"/>
                    </a:cubicBezTo>
                    <a:cubicBezTo>
                      <a:pt x="291" y="95"/>
                      <a:pt x="291" y="69"/>
                      <a:pt x="285" y="42"/>
                    </a:cubicBezTo>
                    <a:lnTo>
                      <a:pt x="271" y="29"/>
                    </a:lnTo>
                    <a:lnTo>
                      <a:pt x="258" y="16"/>
                    </a:lnTo>
                    <a:cubicBezTo>
                      <a:pt x="253" y="6"/>
                      <a:pt x="241" y="0"/>
                      <a:pt x="2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0" name="Google Shape;2920;p38"/>
              <p:cNvSpPr/>
              <p:nvPr/>
            </p:nvSpPr>
            <p:spPr>
              <a:xfrm>
                <a:off x="4029479" y="2352753"/>
                <a:ext cx="13001" cy="8852"/>
              </a:xfrm>
              <a:custGeom>
                <a:rect b="b" l="l" r="r" t="t"/>
                <a:pathLst>
                  <a:path extrusionOk="0" h="256" w="376">
                    <a:moveTo>
                      <a:pt x="268" y="134"/>
                    </a:moveTo>
                    <a:cubicBezTo>
                      <a:pt x="267" y="136"/>
                      <a:pt x="267" y="139"/>
                      <a:pt x="270" y="139"/>
                    </a:cubicBezTo>
                    <a:lnTo>
                      <a:pt x="268" y="134"/>
                    </a:lnTo>
                    <a:close/>
                    <a:moveTo>
                      <a:pt x="192" y="0"/>
                    </a:moveTo>
                    <a:cubicBezTo>
                      <a:pt x="108" y="0"/>
                      <a:pt x="1" y="65"/>
                      <a:pt x="26" y="166"/>
                    </a:cubicBezTo>
                    <a:cubicBezTo>
                      <a:pt x="31" y="176"/>
                      <a:pt x="45" y="187"/>
                      <a:pt x="58" y="187"/>
                    </a:cubicBezTo>
                    <a:cubicBezTo>
                      <a:pt x="60" y="187"/>
                      <a:pt x="63" y="187"/>
                      <a:pt x="65" y="185"/>
                    </a:cubicBezTo>
                    <a:cubicBezTo>
                      <a:pt x="85" y="185"/>
                      <a:pt x="92" y="166"/>
                      <a:pt x="92" y="146"/>
                    </a:cubicBezTo>
                    <a:lnTo>
                      <a:pt x="92" y="139"/>
                    </a:lnTo>
                    <a:lnTo>
                      <a:pt x="92" y="133"/>
                    </a:lnTo>
                    <a:lnTo>
                      <a:pt x="92" y="126"/>
                    </a:lnTo>
                    <a:lnTo>
                      <a:pt x="98" y="119"/>
                    </a:lnTo>
                    <a:lnTo>
                      <a:pt x="105" y="113"/>
                    </a:lnTo>
                    <a:lnTo>
                      <a:pt x="112" y="106"/>
                    </a:lnTo>
                    <a:lnTo>
                      <a:pt x="118" y="100"/>
                    </a:lnTo>
                    <a:lnTo>
                      <a:pt x="131" y="93"/>
                    </a:lnTo>
                    <a:lnTo>
                      <a:pt x="138" y="86"/>
                    </a:lnTo>
                    <a:lnTo>
                      <a:pt x="151" y="86"/>
                    </a:lnTo>
                    <a:lnTo>
                      <a:pt x="165" y="80"/>
                    </a:lnTo>
                    <a:lnTo>
                      <a:pt x="184" y="80"/>
                    </a:lnTo>
                    <a:cubicBezTo>
                      <a:pt x="184" y="80"/>
                      <a:pt x="190" y="83"/>
                      <a:pt x="192" y="83"/>
                    </a:cubicBezTo>
                    <a:cubicBezTo>
                      <a:pt x="193" y="83"/>
                      <a:pt x="193" y="82"/>
                      <a:pt x="191" y="80"/>
                    </a:cubicBezTo>
                    <a:lnTo>
                      <a:pt x="191" y="80"/>
                    </a:lnTo>
                    <a:cubicBezTo>
                      <a:pt x="198" y="86"/>
                      <a:pt x="204" y="86"/>
                      <a:pt x="217" y="86"/>
                    </a:cubicBezTo>
                    <a:cubicBezTo>
                      <a:pt x="217" y="86"/>
                      <a:pt x="231" y="93"/>
                      <a:pt x="224" y="93"/>
                    </a:cubicBezTo>
                    <a:lnTo>
                      <a:pt x="237" y="100"/>
                    </a:lnTo>
                    <a:lnTo>
                      <a:pt x="244" y="106"/>
                    </a:lnTo>
                    <a:lnTo>
                      <a:pt x="250" y="106"/>
                    </a:lnTo>
                    <a:lnTo>
                      <a:pt x="264" y="119"/>
                    </a:lnTo>
                    <a:lnTo>
                      <a:pt x="264" y="126"/>
                    </a:lnTo>
                    <a:lnTo>
                      <a:pt x="268" y="134"/>
                    </a:lnTo>
                    <a:lnTo>
                      <a:pt x="268" y="134"/>
                    </a:lnTo>
                    <a:cubicBezTo>
                      <a:pt x="268" y="134"/>
                      <a:pt x="268" y="133"/>
                      <a:pt x="269" y="133"/>
                    </a:cubicBezTo>
                    <a:lnTo>
                      <a:pt x="269" y="133"/>
                    </a:lnTo>
                    <a:cubicBezTo>
                      <a:pt x="269" y="133"/>
                      <a:pt x="270" y="135"/>
                      <a:pt x="270" y="139"/>
                    </a:cubicBezTo>
                    <a:lnTo>
                      <a:pt x="264" y="146"/>
                    </a:lnTo>
                    <a:lnTo>
                      <a:pt x="264" y="152"/>
                    </a:lnTo>
                    <a:cubicBezTo>
                      <a:pt x="264" y="151"/>
                      <a:pt x="263" y="150"/>
                      <a:pt x="263" y="150"/>
                    </a:cubicBezTo>
                    <a:cubicBezTo>
                      <a:pt x="262" y="150"/>
                      <a:pt x="260" y="154"/>
                      <a:pt x="261" y="154"/>
                    </a:cubicBezTo>
                    <a:cubicBezTo>
                      <a:pt x="261" y="154"/>
                      <a:pt x="262" y="154"/>
                      <a:pt x="264" y="152"/>
                    </a:cubicBezTo>
                    <a:lnTo>
                      <a:pt x="264" y="152"/>
                    </a:lnTo>
                    <a:lnTo>
                      <a:pt x="257" y="159"/>
                    </a:lnTo>
                    <a:lnTo>
                      <a:pt x="244" y="166"/>
                    </a:lnTo>
                    <a:lnTo>
                      <a:pt x="237" y="172"/>
                    </a:lnTo>
                    <a:lnTo>
                      <a:pt x="231" y="172"/>
                    </a:lnTo>
                    <a:lnTo>
                      <a:pt x="211" y="179"/>
                    </a:lnTo>
                    <a:cubicBezTo>
                      <a:pt x="204" y="179"/>
                      <a:pt x="198" y="185"/>
                      <a:pt x="191" y="199"/>
                    </a:cubicBezTo>
                    <a:cubicBezTo>
                      <a:pt x="184" y="225"/>
                      <a:pt x="217" y="245"/>
                      <a:pt x="237" y="251"/>
                    </a:cubicBezTo>
                    <a:cubicBezTo>
                      <a:pt x="248" y="254"/>
                      <a:pt x="259" y="256"/>
                      <a:pt x="269" y="256"/>
                    </a:cubicBezTo>
                    <a:cubicBezTo>
                      <a:pt x="284" y="256"/>
                      <a:pt x="298" y="253"/>
                      <a:pt x="310" y="245"/>
                    </a:cubicBezTo>
                    <a:cubicBezTo>
                      <a:pt x="330" y="225"/>
                      <a:pt x="349" y="205"/>
                      <a:pt x="356" y="179"/>
                    </a:cubicBezTo>
                    <a:cubicBezTo>
                      <a:pt x="376" y="139"/>
                      <a:pt x="363" y="86"/>
                      <a:pt x="330" y="53"/>
                    </a:cubicBezTo>
                    <a:cubicBezTo>
                      <a:pt x="297" y="20"/>
                      <a:pt x="250" y="7"/>
                      <a:pt x="204" y="1"/>
                    </a:cubicBezTo>
                    <a:cubicBezTo>
                      <a:pt x="200" y="0"/>
                      <a:pt x="19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38"/>
              <p:cNvSpPr/>
              <p:nvPr/>
            </p:nvSpPr>
            <p:spPr>
              <a:xfrm>
                <a:off x="4030135" y="2357076"/>
                <a:ext cx="10754" cy="9716"/>
              </a:xfrm>
              <a:custGeom>
                <a:rect b="b" l="l" r="r" t="t"/>
                <a:pathLst>
                  <a:path extrusionOk="0" h="281" w="311">
                    <a:moveTo>
                      <a:pt x="225" y="1"/>
                    </a:moveTo>
                    <a:cubicBezTo>
                      <a:pt x="205" y="8"/>
                      <a:pt x="192" y="8"/>
                      <a:pt x="179" y="21"/>
                    </a:cubicBezTo>
                    <a:cubicBezTo>
                      <a:pt x="165" y="34"/>
                      <a:pt x="165" y="60"/>
                      <a:pt x="185" y="67"/>
                    </a:cubicBezTo>
                    <a:lnTo>
                      <a:pt x="185" y="74"/>
                    </a:lnTo>
                    <a:lnTo>
                      <a:pt x="192" y="80"/>
                    </a:lnTo>
                    <a:lnTo>
                      <a:pt x="192" y="74"/>
                    </a:lnTo>
                    <a:cubicBezTo>
                      <a:pt x="192" y="78"/>
                      <a:pt x="192" y="84"/>
                      <a:pt x="193" y="90"/>
                    </a:cubicBezTo>
                    <a:lnTo>
                      <a:pt x="193" y="90"/>
                    </a:lnTo>
                    <a:lnTo>
                      <a:pt x="192" y="87"/>
                    </a:lnTo>
                    <a:lnTo>
                      <a:pt x="192" y="100"/>
                    </a:lnTo>
                    <a:lnTo>
                      <a:pt x="185" y="113"/>
                    </a:lnTo>
                    <a:cubicBezTo>
                      <a:pt x="179" y="126"/>
                      <a:pt x="172" y="140"/>
                      <a:pt x="159" y="153"/>
                    </a:cubicBezTo>
                    <a:lnTo>
                      <a:pt x="152" y="159"/>
                    </a:lnTo>
                    <a:lnTo>
                      <a:pt x="146" y="166"/>
                    </a:lnTo>
                    <a:cubicBezTo>
                      <a:pt x="146" y="166"/>
                      <a:pt x="141" y="170"/>
                      <a:pt x="143" y="172"/>
                    </a:cubicBezTo>
                    <a:lnTo>
                      <a:pt x="143" y="172"/>
                    </a:lnTo>
                    <a:cubicBezTo>
                      <a:pt x="142" y="172"/>
                      <a:pt x="140" y="173"/>
                      <a:pt x="139" y="173"/>
                    </a:cubicBezTo>
                    <a:lnTo>
                      <a:pt x="119" y="173"/>
                    </a:lnTo>
                    <a:lnTo>
                      <a:pt x="119" y="166"/>
                    </a:lnTo>
                    <a:lnTo>
                      <a:pt x="106" y="159"/>
                    </a:lnTo>
                    <a:lnTo>
                      <a:pt x="106" y="159"/>
                    </a:lnTo>
                    <a:cubicBezTo>
                      <a:pt x="119" y="166"/>
                      <a:pt x="112" y="166"/>
                      <a:pt x="106" y="166"/>
                    </a:cubicBezTo>
                    <a:lnTo>
                      <a:pt x="106" y="159"/>
                    </a:lnTo>
                    <a:lnTo>
                      <a:pt x="99" y="153"/>
                    </a:lnTo>
                    <a:lnTo>
                      <a:pt x="99" y="146"/>
                    </a:lnTo>
                    <a:lnTo>
                      <a:pt x="93" y="140"/>
                    </a:lnTo>
                    <a:lnTo>
                      <a:pt x="93" y="133"/>
                    </a:lnTo>
                    <a:lnTo>
                      <a:pt x="93" y="126"/>
                    </a:lnTo>
                    <a:cubicBezTo>
                      <a:pt x="93" y="126"/>
                      <a:pt x="93" y="122"/>
                      <a:pt x="93" y="120"/>
                    </a:cubicBezTo>
                    <a:lnTo>
                      <a:pt x="93" y="113"/>
                    </a:lnTo>
                    <a:lnTo>
                      <a:pt x="93" y="107"/>
                    </a:lnTo>
                    <a:lnTo>
                      <a:pt x="99" y="93"/>
                    </a:lnTo>
                    <a:lnTo>
                      <a:pt x="99" y="87"/>
                    </a:lnTo>
                    <a:lnTo>
                      <a:pt x="106" y="74"/>
                    </a:lnTo>
                    <a:cubicBezTo>
                      <a:pt x="112" y="60"/>
                      <a:pt x="112" y="47"/>
                      <a:pt x="99" y="41"/>
                    </a:cubicBezTo>
                    <a:cubicBezTo>
                      <a:pt x="95" y="33"/>
                      <a:pt x="87" y="30"/>
                      <a:pt x="79" y="30"/>
                    </a:cubicBezTo>
                    <a:cubicBezTo>
                      <a:pt x="74" y="30"/>
                      <a:pt x="69" y="31"/>
                      <a:pt x="66" y="34"/>
                    </a:cubicBezTo>
                    <a:cubicBezTo>
                      <a:pt x="46" y="47"/>
                      <a:pt x="33" y="60"/>
                      <a:pt x="20" y="80"/>
                    </a:cubicBezTo>
                    <a:cubicBezTo>
                      <a:pt x="7" y="100"/>
                      <a:pt x="0" y="126"/>
                      <a:pt x="0" y="153"/>
                    </a:cubicBezTo>
                    <a:cubicBezTo>
                      <a:pt x="7" y="199"/>
                      <a:pt x="33" y="245"/>
                      <a:pt x="79" y="265"/>
                    </a:cubicBezTo>
                    <a:cubicBezTo>
                      <a:pt x="94" y="275"/>
                      <a:pt x="112" y="281"/>
                      <a:pt x="128" y="281"/>
                    </a:cubicBezTo>
                    <a:cubicBezTo>
                      <a:pt x="134" y="281"/>
                      <a:pt x="140" y="280"/>
                      <a:pt x="146" y="278"/>
                    </a:cubicBezTo>
                    <a:cubicBezTo>
                      <a:pt x="179" y="278"/>
                      <a:pt x="205" y="265"/>
                      <a:pt x="225" y="245"/>
                    </a:cubicBezTo>
                    <a:cubicBezTo>
                      <a:pt x="245" y="232"/>
                      <a:pt x="258" y="212"/>
                      <a:pt x="271" y="186"/>
                    </a:cubicBezTo>
                    <a:cubicBezTo>
                      <a:pt x="291" y="166"/>
                      <a:pt x="297" y="146"/>
                      <a:pt x="304" y="120"/>
                    </a:cubicBezTo>
                    <a:cubicBezTo>
                      <a:pt x="311" y="87"/>
                      <a:pt x="304" y="47"/>
                      <a:pt x="271" y="21"/>
                    </a:cubicBezTo>
                    <a:cubicBezTo>
                      <a:pt x="258" y="8"/>
                      <a:pt x="24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38"/>
              <p:cNvSpPr/>
              <p:nvPr/>
            </p:nvSpPr>
            <p:spPr>
              <a:xfrm>
                <a:off x="3984251" y="2271462"/>
                <a:ext cx="14626" cy="11480"/>
              </a:xfrm>
              <a:custGeom>
                <a:rect b="b" l="l" r="r" t="t"/>
                <a:pathLst>
                  <a:path extrusionOk="0" h="332" w="423">
                    <a:moveTo>
                      <a:pt x="218" y="107"/>
                    </a:moveTo>
                    <a:cubicBezTo>
                      <a:pt x="231" y="107"/>
                      <a:pt x="244" y="113"/>
                      <a:pt x="258" y="120"/>
                    </a:cubicBezTo>
                    <a:cubicBezTo>
                      <a:pt x="253" y="118"/>
                      <a:pt x="252" y="117"/>
                      <a:pt x="252" y="117"/>
                    </a:cubicBezTo>
                    <a:lnTo>
                      <a:pt x="252" y="117"/>
                    </a:lnTo>
                    <a:cubicBezTo>
                      <a:pt x="252" y="117"/>
                      <a:pt x="260" y="120"/>
                      <a:pt x="264" y="120"/>
                    </a:cubicBezTo>
                    <a:lnTo>
                      <a:pt x="271" y="126"/>
                    </a:lnTo>
                    <a:lnTo>
                      <a:pt x="284" y="140"/>
                    </a:lnTo>
                    <a:cubicBezTo>
                      <a:pt x="284" y="143"/>
                      <a:pt x="286" y="147"/>
                      <a:pt x="287" y="147"/>
                    </a:cubicBezTo>
                    <a:cubicBezTo>
                      <a:pt x="287" y="147"/>
                      <a:pt x="287" y="145"/>
                      <a:pt x="284" y="140"/>
                    </a:cubicBezTo>
                    <a:lnTo>
                      <a:pt x="284" y="140"/>
                    </a:lnTo>
                    <a:lnTo>
                      <a:pt x="291" y="146"/>
                    </a:lnTo>
                    <a:lnTo>
                      <a:pt x="297" y="159"/>
                    </a:lnTo>
                    <a:lnTo>
                      <a:pt x="297" y="173"/>
                    </a:lnTo>
                    <a:lnTo>
                      <a:pt x="304" y="179"/>
                    </a:lnTo>
                    <a:lnTo>
                      <a:pt x="304" y="192"/>
                    </a:lnTo>
                    <a:lnTo>
                      <a:pt x="297" y="199"/>
                    </a:lnTo>
                    <a:lnTo>
                      <a:pt x="304" y="199"/>
                    </a:lnTo>
                    <a:lnTo>
                      <a:pt x="297" y="206"/>
                    </a:lnTo>
                    <a:lnTo>
                      <a:pt x="291" y="212"/>
                    </a:lnTo>
                    <a:lnTo>
                      <a:pt x="284" y="212"/>
                    </a:lnTo>
                    <a:lnTo>
                      <a:pt x="284" y="219"/>
                    </a:lnTo>
                    <a:cubicBezTo>
                      <a:pt x="284" y="219"/>
                      <a:pt x="278" y="222"/>
                      <a:pt x="276" y="222"/>
                    </a:cubicBezTo>
                    <a:cubicBezTo>
                      <a:pt x="275" y="222"/>
                      <a:pt x="275" y="221"/>
                      <a:pt x="277" y="219"/>
                    </a:cubicBezTo>
                    <a:lnTo>
                      <a:pt x="277" y="219"/>
                    </a:lnTo>
                    <a:lnTo>
                      <a:pt x="264" y="225"/>
                    </a:lnTo>
                    <a:lnTo>
                      <a:pt x="258" y="225"/>
                    </a:lnTo>
                    <a:lnTo>
                      <a:pt x="253" y="221"/>
                    </a:lnTo>
                    <a:lnTo>
                      <a:pt x="253" y="221"/>
                    </a:lnTo>
                    <a:cubicBezTo>
                      <a:pt x="254" y="222"/>
                      <a:pt x="255" y="222"/>
                      <a:pt x="255" y="222"/>
                    </a:cubicBezTo>
                    <a:cubicBezTo>
                      <a:pt x="256" y="222"/>
                      <a:pt x="255" y="221"/>
                      <a:pt x="251" y="219"/>
                    </a:cubicBezTo>
                    <a:lnTo>
                      <a:pt x="251" y="219"/>
                    </a:lnTo>
                    <a:lnTo>
                      <a:pt x="251" y="219"/>
                    </a:lnTo>
                    <a:cubicBezTo>
                      <a:pt x="245" y="216"/>
                      <a:pt x="240" y="214"/>
                      <a:pt x="238" y="214"/>
                    </a:cubicBezTo>
                    <a:lnTo>
                      <a:pt x="238" y="214"/>
                    </a:lnTo>
                    <a:lnTo>
                      <a:pt x="238" y="212"/>
                    </a:lnTo>
                    <a:cubicBezTo>
                      <a:pt x="230" y="207"/>
                      <a:pt x="221" y="205"/>
                      <a:pt x="211" y="205"/>
                    </a:cubicBezTo>
                    <a:cubicBezTo>
                      <a:pt x="196" y="205"/>
                      <a:pt x="180" y="211"/>
                      <a:pt x="172" y="219"/>
                    </a:cubicBezTo>
                    <a:cubicBezTo>
                      <a:pt x="171" y="220"/>
                      <a:pt x="170" y="222"/>
                      <a:pt x="169" y="223"/>
                    </a:cubicBezTo>
                    <a:lnTo>
                      <a:pt x="169" y="223"/>
                    </a:lnTo>
                    <a:cubicBezTo>
                      <a:pt x="162" y="217"/>
                      <a:pt x="151" y="211"/>
                      <a:pt x="145" y="199"/>
                    </a:cubicBezTo>
                    <a:lnTo>
                      <a:pt x="139" y="192"/>
                    </a:lnTo>
                    <a:lnTo>
                      <a:pt x="132" y="179"/>
                    </a:lnTo>
                    <a:lnTo>
                      <a:pt x="119" y="166"/>
                    </a:lnTo>
                    <a:lnTo>
                      <a:pt x="119" y="166"/>
                    </a:lnTo>
                    <a:cubicBezTo>
                      <a:pt x="120" y="167"/>
                      <a:pt x="121" y="168"/>
                      <a:pt x="121" y="168"/>
                    </a:cubicBezTo>
                    <a:cubicBezTo>
                      <a:pt x="123" y="168"/>
                      <a:pt x="119" y="158"/>
                      <a:pt x="119" y="153"/>
                    </a:cubicBezTo>
                    <a:lnTo>
                      <a:pt x="112" y="140"/>
                    </a:lnTo>
                    <a:lnTo>
                      <a:pt x="112" y="128"/>
                    </a:lnTo>
                    <a:lnTo>
                      <a:pt x="112" y="128"/>
                    </a:lnTo>
                    <a:cubicBezTo>
                      <a:pt x="114" y="127"/>
                      <a:pt x="116" y="126"/>
                      <a:pt x="119" y="126"/>
                    </a:cubicBezTo>
                    <a:lnTo>
                      <a:pt x="126" y="120"/>
                    </a:lnTo>
                    <a:cubicBezTo>
                      <a:pt x="132" y="120"/>
                      <a:pt x="139" y="120"/>
                      <a:pt x="152" y="113"/>
                    </a:cubicBezTo>
                    <a:lnTo>
                      <a:pt x="172" y="107"/>
                    </a:lnTo>
                    <a:close/>
                    <a:moveTo>
                      <a:pt x="207" y="0"/>
                    </a:moveTo>
                    <a:cubicBezTo>
                      <a:pt x="187" y="0"/>
                      <a:pt x="166" y="3"/>
                      <a:pt x="145" y="7"/>
                    </a:cubicBezTo>
                    <a:cubicBezTo>
                      <a:pt x="106" y="14"/>
                      <a:pt x="59" y="27"/>
                      <a:pt x="33" y="60"/>
                    </a:cubicBezTo>
                    <a:cubicBezTo>
                      <a:pt x="0" y="100"/>
                      <a:pt x="13" y="153"/>
                      <a:pt x="33" y="192"/>
                    </a:cubicBezTo>
                    <a:cubicBezTo>
                      <a:pt x="46" y="232"/>
                      <a:pt x="73" y="265"/>
                      <a:pt x="106" y="285"/>
                    </a:cubicBezTo>
                    <a:cubicBezTo>
                      <a:pt x="133" y="301"/>
                      <a:pt x="165" y="313"/>
                      <a:pt x="197" y="317"/>
                    </a:cubicBezTo>
                    <a:lnTo>
                      <a:pt x="197" y="317"/>
                    </a:lnTo>
                    <a:cubicBezTo>
                      <a:pt x="203" y="320"/>
                      <a:pt x="210" y="322"/>
                      <a:pt x="218" y="324"/>
                    </a:cubicBezTo>
                    <a:cubicBezTo>
                      <a:pt x="231" y="331"/>
                      <a:pt x="251" y="331"/>
                      <a:pt x="264" y="331"/>
                    </a:cubicBezTo>
                    <a:cubicBezTo>
                      <a:pt x="304" y="331"/>
                      <a:pt x="337" y="318"/>
                      <a:pt x="363" y="291"/>
                    </a:cubicBezTo>
                    <a:cubicBezTo>
                      <a:pt x="423" y="239"/>
                      <a:pt x="423" y="146"/>
                      <a:pt x="376" y="80"/>
                    </a:cubicBezTo>
                    <a:cubicBezTo>
                      <a:pt x="331" y="25"/>
                      <a:pt x="271" y="0"/>
                      <a:pt x="2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3" name="Google Shape;2923;p38"/>
              <p:cNvSpPr/>
              <p:nvPr/>
            </p:nvSpPr>
            <p:spPr>
              <a:xfrm>
                <a:off x="4006381" y="2273986"/>
                <a:ext cx="13278" cy="10235"/>
              </a:xfrm>
              <a:custGeom>
                <a:rect b="b" l="l" r="r" t="t"/>
                <a:pathLst>
                  <a:path extrusionOk="0" h="296" w="384">
                    <a:moveTo>
                      <a:pt x="133" y="166"/>
                    </a:moveTo>
                    <a:cubicBezTo>
                      <a:pt x="137" y="166"/>
                      <a:pt x="141" y="169"/>
                      <a:pt x="142" y="169"/>
                    </a:cubicBezTo>
                    <a:cubicBezTo>
                      <a:pt x="142" y="169"/>
                      <a:pt x="141" y="168"/>
                      <a:pt x="139" y="166"/>
                    </a:cubicBezTo>
                    <a:close/>
                    <a:moveTo>
                      <a:pt x="179" y="113"/>
                    </a:moveTo>
                    <a:lnTo>
                      <a:pt x="192" y="119"/>
                    </a:lnTo>
                    <a:lnTo>
                      <a:pt x="199" y="119"/>
                    </a:lnTo>
                    <a:cubicBezTo>
                      <a:pt x="212" y="119"/>
                      <a:pt x="218" y="119"/>
                      <a:pt x="232" y="126"/>
                    </a:cubicBezTo>
                    <a:lnTo>
                      <a:pt x="238" y="126"/>
                    </a:lnTo>
                    <a:lnTo>
                      <a:pt x="251" y="139"/>
                    </a:lnTo>
                    <a:cubicBezTo>
                      <a:pt x="256" y="139"/>
                      <a:pt x="260" y="142"/>
                      <a:pt x="261" y="142"/>
                    </a:cubicBezTo>
                    <a:cubicBezTo>
                      <a:pt x="261" y="142"/>
                      <a:pt x="260" y="141"/>
                      <a:pt x="258" y="139"/>
                    </a:cubicBezTo>
                    <a:lnTo>
                      <a:pt x="258" y="139"/>
                    </a:lnTo>
                    <a:lnTo>
                      <a:pt x="265" y="146"/>
                    </a:lnTo>
                    <a:lnTo>
                      <a:pt x="271" y="152"/>
                    </a:lnTo>
                    <a:cubicBezTo>
                      <a:pt x="271" y="154"/>
                      <a:pt x="271" y="155"/>
                      <a:pt x="271" y="156"/>
                    </a:cubicBezTo>
                    <a:lnTo>
                      <a:pt x="271" y="156"/>
                    </a:lnTo>
                    <a:cubicBezTo>
                      <a:pt x="270" y="154"/>
                      <a:pt x="269" y="152"/>
                      <a:pt x="269" y="152"/>
                    </a:cubicBezTo>
                    <a:lnTo>
                      <a:pt x="269" y="152"/>
                    </a:lnTo>
                    <a:cubicBezTo>
                      <a:pt x="269" y="152"/>
                      <a:pt x="268" y="153"/>
                      <a:pt x="268" y="153"/>
                    </a:cubicBezTo>
                    <a:lnTo>
                      <a:pt x="268" y="153"/>
                    </a:lnTo>
                    <a:cubicBezTo>
                      <a:pt x="267" y="151"/>
                      <a:pt x="266" y="149"/>
                      <a:pt x="265" y="149"/>
                    </a:cubicBezTo>
                    <a:cubicBezTo>
                      <a:pt x="265" y="149"/>
                      <a:pt x="265" y="150"/>
                      <a:pt x="265" y="152"/>
                    </a:cubicBezTo>
                    <a:lnTo>
                      <a:pt x="269" y="156"/>
                    </a:lnTo>
                    <a:lnTo>
                      <a:pt x="269" y="156"/>
                    </a:lnTo>
                    <a:cubicBezTo>
                      <a:pt x="268" y="155"/>
                      <a:pt x="268" y="154"/>
                      <a:pt x="268" y="153"/>
                    </a:cubicBezTo>
                    <a:lnTo>
                      <a:pt x="268" y="153"/>
                    </a:lnTo>
                    <a:cubicBezTo>
                      <a:pt x="269" y="155"/>
                      <a:pt x="270" y="156"/>
                      <a:pt x="271" y="156"/>
                    </a:cubicBezTo>
                    <a:cubicBezTo>
                      <a:pt x="271" y="156"/>
                      <a:pt x="271" y="156"/>
                      <a:pt x="271" y="156"/>
                    </a:cubicBezTo>
                    <a:lnTo>
                      <a:pt x="271" y="156"/>
                    </a:lnTo>
                    <a:cubicBezTo>
                      <a:pt x="271" y="157"/>
                      <a:pt x="271" y="158"/>
                      <a:pt x="271" y="159"/>
                    </a:cubicBezTo>
                    <a:lnTo>
                      <a:pt x="269" y="156"/>
                    </a:lnTo>
                    <a:lnTo>
                      <a:pt x="269" y="156"/>
                    </a:lnTo>
                    <a:cubicBezTo>
                      <a:pt x="269" y="158"/>
                      <a:pt x="270" y="161"/>
                      <a:pt x="271" y="166"/>
                    </a:cubicBezTo>
                    <a:lnTo>
                      <a:pt x="271" y="172"/>
                    </a:lnTo>
                    <a:lnTo>
                      <a:pt x="265" y="179"/>
                    </a:lnTo>
                    <a:lnTo>
                      <a:pt x="265" y="185"/>
                    </a:lnTo>
                    <a:lnTo>
                      <a:pt x="258" y="185"/>
                    </a:lnTo>
                    <a:cubicBezTo>
                      <a:pt x="256" y="188"/>
                      <a:pt x="257" y="188"/>
                      <a:pt x="258" y="188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lnTo>
                      <a:pt x="251" y="192"/>
                    </a:lnTo>
                    <a:cubicBezTo>
                      <a:pt x="248" y="193"/>
                      <a:pt x="245" y="194"/>
                      <a:pt x="242" y="196"/>
                    </a:cubicBezTo>
                    <a:lnTo>
                      <a:pt x="242" y="196"/>
                    </a:lnTo>
                    <a:cubicBezTo>
                      <a:pt x="239" y="195"/>
                      <a:pt x="235" y="194"/>
                      <a:pt x="232" y="192"/>
                    </a:cubicBezTo>
                    <a:lnTo>
                      <a:pt x="199" y="192"/>
                    </a:lnTo>
                    <a:lnTo>
                      <a:pt x="179" y="185"/>
                    </a:lnTo>
                    <a:lnTo>
                      <a:pt x="159" y="179"/>
                    </a:lnTo>
                    <a:lnTo>
                      <a:pt x="152" y="179"/>
                    </a:lnTo>
                    <a:lnTo>
                      <a:pt x="146" y="172"/>
                    </a:lnTo>
                    <a:lnTo>
                      <a:pt x="133" y="166"/>
                    </a:lnTo>
                    <a:lnTo>
                      <a:pt x="126" y="159"/>
                    </a:lnTo>
                    <a:lnTo>
                      <a:pt x="126" y="159"/>
                    </a:lnTo>
                    <a:cubicBezTo>
                      <a:pt x="133" y="162"/>
                      <a:pt x="134" y="164"/>
                      <a:pt x="134" y="164"/>
                    </a:cubicBezTo>
                    <a:cubicBezTo>
                      <a:pt x="134" y="164"/>
                      <a:pt x="133" y="162"/>
                      <a:pt x="133" y="159"/>
                    </a:cubicBezTo>
                    <a:lnTo>
                      <a:pt x="126" y="146"/>
                    </a:lnTo>
                    <a:cubicBezTo>
                      <a:pt x="125" y="145"/>
                      <a:pt x="124" y="144"/>
                      <a:pt x="124" y="144"/>
                    </a:cubicBezTo>
                    <a:lnTo>
                      <a:pt x="124" y="144"/>
                    </a:lnTo>
                    <a:cubicBezTo>
                      <a:pt x="123" y="144"/>
                      <a:pt x="123" y="148"/>
                      <a:pt x="124" y="150"/>
                    </a:cubicBezTo>
                    <a:lnTo>
                      <a:pt x="124" y="150"/>
                    </a:lnTo>
                    <a:lnTo>
                      <a:pt x="119" y="146"/>
                    </a:lnTo>
                    <a:lnTo>
                      <a:pt x="119" y="139"/>
                    </a:lnTo>
                    <a:lnTo>
                      <a:pt x="119" y="130"/>
                    </a:lnTo>
                    <a:cubicBezTo>
                      <a:pt x="119" y="130"/>
                      <a:pt x="119" y="127"/>
                      <a:pt x="119" y="119"/>
                    </a:cubicBezTo>
                    <a:cubicBezTo>
                      <a:pt x="119" y="120"/>
                      <a:pt x="120" y="121"/>
                      <a:pt x="120" y="121"/>
                    </a:cubicBezTo>
                    <a:cubicBezTo>
                      <a:pt x="120" y="121"/>
                      <a:pt x="121" y="119"/>
                      <a:pt x="122" y="117"/>
                    </a:cubicBezTo>
                    <a:lnTo>
                      <a:pt x="122" y="117"/>
                    </a:lnTo>
                    <a:lnTo>
                      <a:pt x="126" y="113"/>
                    </a:lnTo>
                    <a:close/>
                    <a:moveTo>
                      <a:pt x="159" y="1"/>
                    </a:moveTo>
                    <a:cubicBezTo>
                      <a:pt x="119" y="1"/>
                      <a:pt x="73" y="7"/>
                      <a:pt x="47" y="40"/>
                    </a:cubicBezTo>
                    <a:cubicBezTo>
                      <a:pt x="1" y="93"/>
                      <a:pt x="7" y="172"/>
                      <a:pt x="53" y="225"/>
                    </a:cubicBezTo>
                    <a:cubicBezTo>
                      <a:pt x="80" y="258"/>
                      <a:pt x="119" y="271"/>
                      <a:pt x="166" y="271"/>
                    </a:cubicBezTo>
                    <a:cubicBezTo>
                      <a:pt x="175" y="273"/>
                      <a:pt x="186" y="274"/>
                      <a:pt x="196" y="274"/>
                    </a:cubicBezTo>
                    <a:cubicBezTo>
                      <a:pt x="204" y="274"/>
                      <a:pt x="213" y="273"/>
                      <a:pt x="222" y="273"/>
                    </a:cubicBezTo>
                    <a:lnTo>
                      <a:pt x="222" y="273"/>
                    </a:lnTo>
                    <a:cubicBezTo>
                      <a:pt x="228" y="281"/>
                      <a:pt x="238" y="288"/>
                      <a:pt x="251" y="291"/>
                    </a:cubicBezTo>
                    <a:cubicBezTo>
                      <a:pt x="259" y="294"/>
                      <a:pt x="266" y="295"/>
                      <a:pt x="274" y="295"/>
                    </a:cubicBezTo>
                    <a:cubicBezTo>
                      <a:pt x="301" y="295"/>
                      <a:pt x="328" y="279"/>
                      <a:pt x="344" y="258"/>
                    </a:cubicBezTo>
                    <a:cubicBezTo>
                      <a:pt x="370" y="232"/>
                      <a:pt x="384" y="199"/>
                      <a:pt x="384" y="166"/>
                    </a:cubicBezTo>
                    <a:cubicBezTo>
                      <a:pt x="384" y="93"/>
                      <a:pt x="324" y="34"/>
                      <a:pt x="258" y="14"/>
                    </a:cubicBezTo>
                    <a:cubicBezTo>
                      <a:pt x="225" y="7"/>
                      <a:pt x="192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4" name="Google Shape;2924;p38"/>
              <p:cNvSpPr/>
              <p:nvPr/>
            </p:nvSpPr>
            <p:spPr>
              <a:xfrm>
                <a:off x="4028303" y="2275957"/>
                <a:ext cx="12586" cy="8437"/>
              </a:xfrm>
              <a:custGeom>
                <a:rect b="b" l="l" r="r" t="t"/>
                <a:pathLst>
                  <a:path extrusionOk="0" h="244" w="364">
                    <a:moveTo>
                      <a:pt x="185" y="102"/>
                    </a:moveTo>
                    <a:cubicBezTo>
                      <a:pt x="192" y="109"/>
                      <a:pt x="205" y="109"/>
                      <a:pt x="212" y="115"/>
                    </a:cubicBezTo>
                    <a:cubicBezTo>
                      <a:pt x="216" y="115"/>
                      <a:pt x="223" y="118"/>
                      <a:pt x="224" y="118"/>
                    </a:cubicBezTo>
                    <a:cubicBezTo>
                      <a:pt x="224" y="118"/>
                      <a:pt x="223" y="117"/>
                      <a:pt x="219" y="115"/>
                    </a:cubicBezTo>
                    <a:lnTo>
                      <a:pt x="219" y="115"/>
                    </a:lnTo>
                    <a:lnTo>
                      <a:pt x="229" y="121"/>
                    </a:lnTo>
                    <a:lnTo>
                      <a:pt x="229" y="121"/>
                    </a:lnTo>
                    <a:cubicBezTo>
                      <a:pt x="225" y="125"/>
                      <a:pt x="222" y="130"/>
                      <a:pt x="218" y="135"/>
                    </a:cubicBezTo>
                    <a:cubicBezTo>
                      <a:pt x="213" y="143"/>
                      <a:pt x="206" y="152"/>
                      <a:pt x="200" y="162"/>
                    </a:cubicBezTo>
                    <a:lnTo>
                      <a:pt x="200" y="162"/>
                    </a:lnTo>
                    <a:cubicBezTo>
                      <a:pt x="185" y="156"/>
                      <a:pt x="172" y="149"/>
                      <a:pt x="159" y="142"/>
                    </a:cubicBezTo>
                    <a:cubicBezTo>
                      <a:pt x="152" y="135"/>
                      <a:pt x="139" y="128"/>
                      <a:pt x="132" y="122"/>
                    </a:cubicBezTo>
                    <a:lnTo>
                      <a:pt x="126" y="115"/>
                    </a:lnTo>
                    <a:lnTo>
                      <a:pt x="113" y="109"/>
                    </a:lnTo>
                    <a:lnTo>
                      <a:pt x="132" y="109"/>
                    </a:lnTo>
                    <a:lnTo>
                      <a:pt x="139" y="102"/>
                    </a:lnTo>
                    <a:close/>
                    <a:moveTo>
                      <a:pt x="158" y="0"/>
                    </a:moveTo>
                    <a:cubicBezTo>
                      <a:pt x="137" y="0"/>
                      <a:pt x="115" y="3"/>
                      <a:pt x="93" y="10"/>
                    </a:cubicBezTo>
                    <a:cubicBezTo>
                      <a:pt x="47" y="29"/>
                      <a:pt x="0" y="69"/>
                      <a:pt x="14" y="128"/>
                    </a:cubicBezTo>
                    <a:cubicBezTo>
                      <a:pt x="27" y="175"/>
                      <a:pt x="80" y="208"/>
                      <a:pt x="126" y="221"/>
                    </a:cubicBezTo>
                    <a:cubicBezTo>
                      <a:pt x="161" y="236"/>
                      <a:pt x="199" y="243"/>
                      <a:pt x="235" y="243"/>
                    </a:cubicBezTo>
                    <a:cubicBezTo>
                      <a:pt x="248" y="243"/>
                      <a:pt x="260" y="242"/>
                      <a:pt x="271" y="241"/>
                    </a:cubicBezTo>
                    <a:cubicBezTo>
                      <a:pt x="300" y="241"/>
                      <a:pt x="308" y="212"/>
                      <a:pt x="294" y="194"/>
                    </a:cubicBezTo>
                    <a:lnTo>
                      <a:pt x="294" y="194"/>
                    </a:lnTo>
                    <a:cubicBezTo>
                      <a:pt x="311" y="182"/>
                      <a:pt x="327" y="166"/>
                      <a:pt x="344" y="155"/>
                    </a:cubicBezTo>
                    <a:cubicBezTo>
                      <a:pt x="364" y="135"/>
                      <a:pt x="357" y="102"/>
                      <a:pt x="344" y="82"/>
                    </a:cubicBezTo>
                    <a:cubicBezTo>
                      <a:pt x="298" y="32"/>
                      <a:pt x="230" y="0"/>
                      <a:pt x="1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38"/>
              <p:cNvSpPr/>
              <p:nvPr/>
            </p:nvSpPr>
            <p:spPr>
              <a:xfrm>
                <a:off x="4049291" y="2273087"/>
                <a:ext cx="13762" cy="9889"/>
              </a:xfrm>
              <a:custGeom>
                <a:rect b="b" l="l" r="r" t="t"/>
                <a:pathLst>
                  <a:path extrusionOk="0" h="286" w="398">
                    <a:moveTo>
                      <a:pt x="268" y="135"/>
                    </a:moveTo>
                    <a:cubicBezTo>
                      <a:pt x="268" y="136"/>
                      <a:pt x="268" y="137"/>
                      <a:pt x="267" y="137"/>
                    </a:cubicBezTo>
                    <a:cubicBezTo>
                      <a:pt x="267" y="137"/>
                      <a:pt x="267" y="137"/>
                      <a:pt x="267" y="137"/>
                    </a:cubicBezTo>
                    <a:lnTo>
                      <a:pt x="267" y="137"/>
                    </a:lnTo>
                    <a:cubicBezTo>
                      <a:pt x="267" y="136"/>
                      <a:pt x="267" y="136"/>
                      <a:pt x="268" y="135"/>
                    </a:cubicBezTo>
                    <a:close/>
                    <a:moveTo>
                      <a:pt x="118" y="139"/>
                    </a:moveTo>
                    <a:cubicBezTo>
                      <a:pt x="119" y="140"/>
                      <a:pt x="119" y="141"/>
                      <a:pt x="120" y="142"/>
                    </a:cubicBezTo>
                    <a:lnTo>
                      <a:pt x="120" y="142"/>
                    </a:lnTo>
                    <a:lnTo>
                      <a:pt x="113" y="139"/>
                    </a:lnTo>
                    <a:close/>
                    <a:moveTo>
                      <a:pt x="245" y="112"/>
                    </a:moveTo>
                    <a:lnTo>
                      <a:pt x="252" y="119"/>
                    </a:lnTo>
                    <a:cubicBezTo>
                      <a:pt x="253" y="119"/>
                      <a:pt x="254" y="119"/>
                      <a:pt x="255" y="118"/>
                    </a:cubicBezTo>
                    <a:lnTo>
                      <a:pt x="255" y="118"/>
                    </a:lnTo>
                    <a:lnTo>
                      <a:pt x="258" y="126"/>
                    </a:lnTo>
                    <a:lnTo>
                      <a:pt x="265" y="132"/>
                    </a:lnTo>
                    <a:lnTo>
                      <a:pt x="258" y="139"/>
                    </a:lnTo>
                    <a:lnTo>
                      <a:pt x="252" y="145"/>
                    </a:lnTo>
                    <a:cubicBezTo>
                      <a:pt x="239" y="145"/>
                      <a:pt x="232" y="152"/>
                      <a:pt x="219" y="159"/>
                    </a:cubicBezTo>
                    <a:cubicBezTo>
                      <a:pt x="219" y="159"/>
                      <a:pt x="218" y="159"/>
                      <a:pt x="218" y="159"/>
                    </a:cubicBezTo>
                    <a:lnTo>
                      <a:pt x="218" y="159"/>
                    </a:lnTo>
                    <a:cubicBezTo>
                      <a:pt x="211" y="159"/>
                      <a:pt x="205" y="159"/>
                      <a:pt x="199" y="159"/>
                    </a:cubicBezTo>
                    <a:lnTo>
                      <a:pt x="186" y="159"/>
                    </a:lnTo>
                    <a:cubicBezTo>
                      <a:pt x="179" y="152"/>
                      <a:pt x="173" y="152"/>
                      <a:pt x="166" y="152"/>
                    </a:cubicBezTo>
                    <a:cubicBezTo>
                      <a:pt x="160" y="152"/>
                      <a:pt x="154" y="151"/>
                      <a:pt x="147" y="149"/>
                    </a:cubicBezTo>
                    <a:lnTo>
                      <a:pt x="147" y="149"/>
                    </a:lnTo>
                    <a:lnTo>
                      <a:pt x="153" y="145"/>
                    </a:lnTo>
                    <a:cubicBezTo>
                      <a:pt x="159" y="139"/>
                      <a:pt x="173" y="132"/>
                      <a:pt x="186" y="126"/>
                    </a:cubicBezTo>
                    <a:lnTo>
                      <a:pt x="192" y="119"/>
                    </a:lnTo>
                    <a:lnTo>
                      <a:pt x="212" y="112"/>
                    </a:lnTo>
                    <a:close/>
                    <a:moveTo>
                      <a:pt x="262" y="257"/>
                    </a:moveTo>
                    <a:lnTo>
                      <a:pt x="262" y="257"/>
                    </a:lnTo>
                    <a:cubicBezTo>
                      <a:pt x="260" y="258"/>
                      <a:pt x="258" y="260"/>
                      <a:pt x="257" y="260"/>
                    </a:cubicBezTo>
                    <a:cubicBezTo>
                      <a:pt x="257" y="260"/>
                      <a:pt x="257" y="259"/>
                      <a:pt x="258" y="258"/>
                    </a:cubicBezTo>
                    <a:cubicBezTo>
                      <a:pt x="260" y="258"/>
                      <a:pt x="261" y="258"/>
                      <a:pt x="262" y="257"/>
                    </a:cubicBezTo>
                    <a:close/>
                    <a:moveTo>
                      <a:pt x="232" y="0"/>
                    </a:moveTo>
                    <a:cubicBezTo>
                      <a:pt x="186" y="0"/>
                      <a:pt x="139" y="21"/>
                      <a:pt x="100" y="46"/>
                    </a:cubicBezTo>
                    <a:cubicBezTo>
                      <a:pt x="67" y="66"/>
                      <a:pt x="34" y="86"/>
                      <a:pt x="21" y="119"/>
                    </a:cubicBezTo>
                    <a:cubicBezTo>
                      <a:pt x="1" y="159"/>
                      <a:pt x="27" y="205"/>
                      <a:pt x="60" y="225"/>
                    </a:cubicBezTo>
                    <a:cubicBezTo>
                      <a:pt x="92" y="243"/>
                      <a:pt x="129" y="244"/>
                      <a:pt x="166" y="244"/>
                    </a:cubicBezTo>
                    <a:lnTo>
                      <a:pt x="166" y="244"/>
                    </a:lnTo>
                    <a:cubicBezTo>
                      <a:pt x="166" y="244"/>
                      <a:pt x="166" y="244"/>
                      <a:pt x="166" y="244"/>
                    </a:cubicBezTo>
                    <a:cubicBezTo>
                      <a:pt x="172" y="267"/>
                      <a:pt x="197" y="285"/>
                      <a:pt x="221" y="285"/>
                    </a:cubicBezTo>
                    <a:cubicBezTo>
                      <a:pt x="225" y="285"/>
                      <a:pt x="229" y="285"/>
                      <a:pt x="232" y="284"/>
                    </a:cubicBezTo>
                    <a:cubicBezTo>
                      <a:pt x="239" y="277"/>
                      <a:pt x="245" y="277"/>
                      <a:pt x="252" y="271"/>
                    </a:cubicBezTo>
                    <a:lnTo>
                      <a:pt x="265" y="258"/>
                    </a:lnTo>
                    <a:cubicBezTo>
                      <a:pt x="265" y="257"/>
                      <a:pt x="266" y="257"/>
                      <a:pt x="266" y="257"/>
                    </a:cubicBezTo>
                    <a:lnTo>
                      <a:pt x="266" y="257"/>
                    </a:lnTo>
                    <a:cubicBezTo>
                      <a:pt x="275" y="255"/>
                      <a:pt x="281" y="250"/>
                      <a:pt x="291" y="244"/>
                    </a:cubicBezTo>
                    <a:cubicBezTo>
                      <a:pt x="318" y="231"/>
                      <a:pt x="344" y="218"/>
                      <a:pt x="357" y="192"/>
                    </a:cubicBezTo>
                    <a:cubicBezTo>
                      <a:pt x="397" y="132"/>
                      <a:pt x="364" y="53"/>
                      <a:pt x="305" y="20"/>
                    </a:cubicBezTo>
                    <a:cubicBezTo>
                      <a:pt x="282" y="6"/>
                      <a:pt x="257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38"/>
              <p:cNvSpPr/>
              <p:nvPr/>
            </p:nvSpPr>
            <p:spPr>
              <a:xfrm>
                <a:off x="4071663" y="2268419"/>
                <a:ext cx="11480" cy="8852"/>
              </a:xfrm>
              <a:custGeom>
                <a:rect b="b" l="l" r="r" t="t"/>
                <a:pathLst>
                  <a:path extrusionOk="0" h="256" w="332">
                    <a:moveTo>
                      <a:pt x="230" y="99"/>
                    </a:moveTo>
                    <a:cubicBezTo>
                      <a:pt x="231" y="99"/>
                      <a:pt x="230" y="101"/>
                      <a:pt x="228" y="102"/>
                    </a:cubicBezTo>
                    <a:lnTo>
                      <a:pt x="228" y="102"/>
                    </a:lnTo>
                    <a:cubicBezTo>
                      <a:pt x="228" y="101"/>
                      <a:pt x="228" y="101"/>
                      <a:pt x="227" y="101"/>
                    </a:cubicBezTo>
                    <a:lnTo>
                      <a:pt x="227" y="101"/>
                    </a:lnTo>
                    <a:cubicBezTo>
                      <a:pt x="227" y="101"/>
                      <a:pt x="227" y="101"/>
                      <a:pt x="226" y="101"/>
                    </a:cubicBezTo>
                    <a:lnTo>
                      <a:pt x="226" y="101"/>
                    </a:lnTo>
                    <a:cubicBezTo>
                      <a:pt x="226" y="101"/>
                      <a:pt x="226" y="101"/>
                      <a:pt x="226" y="101"/>
                    </a:cubicBezTo>
                    <a:lnTo>
                      <a:pt x="226" y="101"/>
                    </a:lnTo>
                    <a:cubicBezTo>
                      <a:pt x="228" y="100"/>
                      <a:pt x="229" y="99"/>
                      <a:pt x="230" y="99"/>
                    </a:cubicBezTo>
                    <a:close/>
                    <a:moveTo>
                      <a:pt x="221" y="107"/>
                    </a:moveTo>
                    <a:cubicBezTo>
                      <a:pt x="222" y="108"/>
                      <a:pt x="223" y="109"/>
                      <a:pt x="225" y="109"/>
                    </a:cubicBezTo>
                    <a:lnTo>
                      <a:pt x="221" y="107"/>
                    </a:lnTo>
                    <a:close/>
                    <a:moveTo>
                      <a:pt x="126" y="115"/>
                    </a:moveTo>
                    <a:cubicBezTo>
                      <a:pt x="122" y="115"/>
                      <a:pt x="118" y="118"/>
                      <a:pt x="119" y="118"/>
                    </a:cubicBezTo>
                    <a:cubicBezTo>
                      <a:pt x="120" y="118"/>
                      <a:pt x="122" y="117"/>
                      <a:pt x="126" y="115"/>
                    </a:cubicBezTo>
                    <a:close/>
                    <a:moveTo>
                      <a:pt x="206" y="102"/>
                    </a:moveTo>
                    <a:lnTo>
                      <a:pt x="221" y="107"/>
                    </a:lnTo>
                    <a:lnTo>
                      <a:pt x="221" y="107"/>
                    </a:lnTo>
                    <a:cubicBezTo>
                      <a:pt x="220" y="106"/>
                      <a:pt x="220" y="106"/>
                      <a:pt x="221" y="106"/>
                    </a:cubicBezTo>
                    <a:lnTo>
                      <a:pt x="221" y="106"/>
                    </a:lnTo>
                    <a:cubicBezTo>
                      <a:pt x="222" y="106"/>
                      <a:pt x="223" y="106"/>
                      <a:pt x="225" y="109"/>
                    </a:cubicBezTo>
                    <a:cubicBezTo>
                      <a:pt x="216" y="118"/>
                      <a:pt x="207" y="127"/>
                      <a:pt x="196" y="136"/>
                    </a:cubicBezTo>
                    <a:lnTo>
                      <a:pt x="196" y="136"/>
                    </a:lnTo>
                    <a:lnTo>
                      <a:pt x="179" y="142"/>
                    </a:lnTo>
                    <a:lnTo>
                      <a:pt x="166" y="148"/>
                    </a:lnTo>
                    <a:lnTo>
                      <a:pt x="126" y="148"/>
                    </a:lnTo>
                    <a:lnTo>
                      <a:pt x="120" y="142"/>
                    </a:lnTo>
                    <a:lnTo>
                      <a:pt x="113" y="142"/>
                    </a:lnTo>
                    <a:lnTo>
                      <a:pt x="113" y="135"/>
                    </a:lnTo>
                    <a:lnTo>
                      <a:pt x="107" y="135"/>
                    </a:lnTo>
                    <a:lnTo>
                      <a:pt x="100" y="128"/>
                    </a:lnTo>
                    <a:lnTo>
                      <a:pt x="100" y="128"/>
                    </a:lnTo>
                    <a:cubicBezTo>
                      <a:pt x="100" y="129"/>
                      <a:pt x="103" y="131"/>
                      <a:pt x="105" y="131"/>
                    </a:cubicBezTo>
                    <a:cubicBezTo>
                      <a:pt x="106" y="131"/>
                      <a:pt x="107" y="131"/>
                      <a:pt x="107" y="128"/>
                    </a:cubicBezTo>
                    <a:lnTo>
                      <a:pt x="107" y="122"/>
                    </a:lnTo>
                    <a:lnTo>
                      <a:pt x="120" y="115"/>
                    </a:lnTo>
                    <a:lnTo>
                      <a:pt x="126" y="115"/>
                    </a:lnTo>
                    <a:lnTo>
                      <a:pt x="140" y="109"/>
                    </a:lnTo>
                    <a:lnTo>
                      <a:pt x="153" y="109"/>
                    </a:lnTo>
                    <a:lnTo>
                      <a:pt x="159" y="102"/>
                    </a:lnTo>
                    <a:lnTo>
                      <a:pt x="159" y="102"/>
                    </a:lnTo>
                    <a:cubicBezTo>
                      <a:pt x="155" y="104"/>
                      <a:pt x="153" y="105"/>
                      <a:pt x="152" y="105"/>
                    </a:cubicBezTo>
                    <a:cubicBezTo>
                      <a:pt x="151" y="105"/>
                      <a:pt x="155" y="102"/>
                      <a:pt x="159" y="102"/>
                    </a:cubicBezTo>
                    <a:close/>
                    <a:moveTo>
                      <a:pt x="183" y="0"/>
                    </a:moveTo>
                    <a:cubicBezTo>
                      <a:pt x="175" y="0"/>
                      <a:pt x="167" y="1"/>
                      <a:pt x="159" y="3"/>
                    </a:cubicBezTo>
                    <a:cubicBezTo>
                      <a:pt x="126" y="3"/>
                      <a:pt x="93" y="10"/>
                      <a:pt x="67" y="29"/>
                    </a:cubicBezTo>
                    <a:cubicBezTo>
                      <a:pt x="34" y="43"/>
                      <a:pt x="14" y="69"/>
                      <a:pt x="8" y="102"/>
                    </a:cubicBezTo>
                    <a:cubicBezTo>
                      <a:pt x="1" y="142"/>
                      <a:pt x="14" y="181"/>
                      <a:pt x="47" y="208"/>
                    </a:cubicBezTo>
                    <a:cubicBezTo>
                      <a:pt x="77" y="228"/>
                      <a:pt x="108" y="237"/>
                      <a:pt x="138" y="237"/>
                    </a:cubicBezTo>
                    <a:cubicBezTo>
                      <a:pt x="143" y="237"/>
                      <a:pt x="148" y="236"/>
                      <a:pt x="154" y="236"/>
                    </a:cubicBezTo>
                    <a:lnTo>
                      <a:pt x="154" y="236"/>
                    </a:lnTo>
                    <a:cubicBezTo>
                      <a:pt x="159" y="246"/>
                      <a:pt x="169" y="256"/>
                      <a:pt x="182" y="256"/>
                    </a:cubicBezTo>
                    <a:cubicBezTo>
                      <a:pt x="185" y="256"/>
                      <a:pt x="189" y="255"/>
                      <a:pt x="192" y="254"/>
                    </a:cubicBezTo>
                    <a:lnTo>
                      <a:pt x="199" y="247"/>
                    </a:lnTo>
                    <a:cubicBezTo>
                      <a:pt x="212" y="247"/>
                      <a:pt x="219" y="247"/>
                      <a:pt x="225" y="241"/>
                    </a:cubicBezTo>
                    <a:cubicBezTo>
                      <a:pt x="239" y="234"/>
                      <a:pt x="245" y="221"/>
                      <a:pt x="259" y="214"/>
                    </a:cubicBezTo>
                    <a:cubicBezTo>
                      <a:pt x="278" y="201"/>
                      <a:pt x="298" y="181"/>
                      <a:pt x="311" y="162"/>
                    </a:cubicBezTo>
                    <a:cubicBezTo>
                      <a:pt x="331" y="135"/>
                      <a:pt x="331" y="95"/>
                      <a:pt x="318" y="62"/>
                    </a:cubicBezTo>
                    <a:cubicBezTo>
                      <a:pt x="305" y="36"/>
                      <a:pt x="272" y="16"/>
                      <a:pt x="239" y="10"/>
                    </a:cubicBezTo>
                    <a:cubicBezTo>
                      <a:pt x="220" y="5"/>
                      <a:pt x="201" y="0"/>
                      <a:pt x="1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38"/>
              <p:cNvSpPr/>
              <p:nvPr/>
            </p:nvSpPr>
            <p:spPr>
              <a:xfrm>
                <a:off x="4092237" y="2257181"/>
                <a:ext cx="8714" cy="8852"/>
              </a:xfrm>
              <a:custGeom>
                <a:rect b="b" l="l" r="r" t="t"/>
                <a:pathLst>
                  <a:path extrusionOk="0" h="256" w="252">
                    <a:moveTo>
                      <a:pt x="152" y="110"/>
                    </a:moveTo>
                    <a:lnTo>
                      <a:pt x="144" y="113"/>
                    </a:lnTo>
                    <a:lnTo>
                      <a:pt x="144" y="113"/>
                    </a:lnTo>
                    <a:lnTo>
                      <a:pt x="143" y="112"/>
                    </a:lnTo>
                    <a:lnTo>
                      <a:pt x="143" y="112"/>
                    </a:lnTo>
                    <a:lnTo>
                      <a:pt x="143" y="112"/>
                    </a:lnTo>
                    <a:lnTo>
                      <a:pt x="143" y="112"/>
                    </a:lnTo>
                    <a:cubicBezTo>
                      <a:pt x="147" y="111"/>
                      <a:pt x="150" y="110"/>
                      <a:pt x="152" y="110"/>
                    </a:cubicBezTo>
                    <a:close/>
                    <a:moveTo>
                      <a:pt x="137" y="114"/>
                    </a:moveTo>
                    <a:lnTo>
                      <a:pt x="137" y="114"/>
                    </a:lnTo>
                    <a:cubicBezTo>
                      <a:pt x="137" y="114"/>
                      <a:pt x="137" y="115"/>
                      <a:pt x="137" y="115"/>
                    </a:cubicBezTo>
                    <a:lnTo>
                      <a:pt x="137" y="115"/>
                    </a:lnTo>
                    <a:lnTo>
                      <a:pt x="132" y="117"/>
                    </a:lnTo>
                    <a:lnTo>
                      <a:pt x="136" y="117"/>
                    </a:lnTo>
                    <a:cubicBezTo>
                      <a:pt x="136" y="117"/>
                      <a:pt x="136" y="117"/>
                      <a:pt x="136" y="117"/>
                    </a:cubicBezTo>
                    <a:lnTo>
                      <a:pt x="136" y="117"/>
                    </a:lnTo>
                    <a:cubicBezTo>
                      <a:pt x="135" y="117"/>
                      <a:pt x="134" y="117"/>
                      <a:pt x="132" y="117"/>
                    </a:cubicBezTo>
                    <a:cubicBezTo>
                      <a:pt x="131" y="117"/>
                      <a:pt x="129" y="117"/>
                      <a:pt x="127" y="118"/>
                    </a:cubicBezTo>
                    <a:lnTo>
                      <a:pt x="127" y="118"/>
                    </a:lnTo>
                    <a:cubicBezTo>
                      <a:pt x="128" y="117"/>
                      <a:pt x="129" y="117"/>
                      <a:pt x="130" y="116"/>
                    </a:cubicBezTo>
                    <a:lnTo>
                      <a:pt x="130" y="116"/>
                    </a:lnTo>
                    <a:cubicBezTo>
                      <a:pt x="131" y="116"/>
                      <a:pt x="132" y="116"/>
                      <a:pt x="133" y="115"/>
                    </a:cubicBezTo>
                    <a:lnTo>
                      <a:pt x="133" y="115"/>
                    </a:lnTo>
                    <a:lnTo>
                      <a:pt x="132" y="117"/>
                    </a:lnTo>
                    <a:lnTo>
                      <a:pt x="133" y="115"/>
                    </a:lnTo>
                    <a:lnTo>
                      <a:pt x="133" y="115"/>
                    </a:lnTo>
                    <a:cubicBezTo>
                      <a:pt x="134" y="115"/>
                      <a:pt x="136" y="114"/>
                      <a:pt x="137" y="114"/>
                    </a:cubicBezTo>
                    <a:close/>
                    <a:moveTo>
                      <a:pt x="113" y="130"/>
                    </a:moveTo>
                    <a:lnTo>
                      <a:pt x="113" y="130"/>
                    </a:lnTo>
                    <a:cubicBezTo>
                      <a:pt x="110" y="135"/>
                      <a:pt x="107" y="140"/>
                      <a:pt x="106" y="146"/>
                    </a:cubicBezTo>
                    <a:lnTo>
                      <a:pt x="106" y="146"/>
                    </a:lnTo>
                    <a:cubicBezTo>
                      <a:pt x="106" y="146"/>
                      <a:pt x="106" y="146"/>
                      <a:pt x="106" y="146"/>
                    </a:cubicBezTo>
                    <a:lnTo>
                      <a:pt x="106" y="146"/>
                    </a:lnTo>
                    <a:cubicBezTo>
                      <a:pt x="107" y="139"/>
                      <a:pt x="110" y="134"/>
                      <a:pt x="113" y="130"/>
                    </a:cubicBezTo>
                    <a:close/>
                    <a:moveTo>
                      <a:pt x="148" y="1"/>
                    </a:moveTo>
                    <a:cubicBezTo>
                      <a:pt x="137" y="1"/>
                      <a:pt x="125" y="2"/>
                      <a:pt x="113" y="4"/>
                    </a:cubicBezTo>
                    <a:cubicBezTo>
                      <a:pt x="60" y="18"/>
                      <a:pt x="13" y="64"/>
                      <a:pt x="0" y="117"/>
                    </a:cubicBezTo>
                    <a:cubicBezTo>
                      <a:pt x="0" y="130"/>
                      <a:pt x="0" y="150"/>
                      <a:pt x="0" y="163"/>
                    </a:cubicBezTo>
                    <a:cubicBezTo>
                      <a:pt x="7" y="183"/>
                      <a:pt x="13" y="196"/>
                      <a:pt x="27" y="209"/>
                    </a:cubicBezTo>
                    <a:cubicBezTo>
                      <a:pt x="38" y="220"/>
                      <a:pt x="58" y="231"/>
                      <a:pt x="80" y="235"/>
                    </a:cubicBezTo>
                    <a:lnTo>
                      <a:pt x="80" y="235"/>
                    </a:lnTo>
                    <a:cubicBezTo>
                      <a:pt x="83" y="246"/>
                      <a:pt x="96" y="255"/>
                      <a:pt x="113" y="255"/>
                    </a:cubicBezTo>
                    <a:cubicBezTo>
                      <a:pt x="119" y="255"/>
                      <a:pt x="132" y="249"/>
                      <a:pt x="139" y="249"/>
                    </a:cubicBezTo>
                    <a:lnTo>
                      <a:pt x="152" y="242"/>
                    </a:lnTo>
                    <a:cubicBezTo>
                      <a:pt x="159" y="236"/>
                      <a:pt x="165" y="229"/>
                      <a:pt x="172" y="229"/>
                    </a:cubicBezTo>
                    <a:lnTo>
                      <a:pt x="185" y="216"/>
                    </a:lnTo>
                    <a:cubicBezTo>
                      <a:pt x="192" y="209"/>
                      <a:pt x="205" y="203"/>
                      <a:pt x="212" y="189"/>
                    </a:cubicBezTo>
                    <a:cubicBezTo>
                      <a:pt x="231" y="170"/>
                      <a:pt x="245" y="137"/>
                      <a:pt x="245" y="104"/>
                    </a:cubicBezTo>
                    <a:cubicBezTo>
                      <a:pt x="251" y="71"/>
                      <a:pt x="231" y="38"/>
                      <a:pt x="205" y="18"/>
                    </a:cubicBezTo>
                    <a:cubicBezTo>
                      <a:pt x="188" y="5"/>
                      <a:pt x="169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38"/>
              <p:cNvSpPr/>
              <p:nvPr/>
            </p:nvSpPr>
            <p:spPr>
              <a:xfrm>
                <a:off x="4099982" y="2240411"/>
                <a:ext cx="8714" cy="8057"/>
              </a:xfrm>
              <a:custGeom>
                <a:rect b="b" l="l" r="r" t="t"/>
                <a:pathLst>
                  <a:path extrusionOk="0" h="233" w="252">
                    <a:moveTo>
                      <a:pt x="118" y="116"/>
                    </a:moveTo>
                    <a:lnTo>
                      <a:pt x="117" y="118"/>
                    </a:lnTo>
                    <a:lnTo>
                      <a:pt x="113" y="120"/>
                    </a:lnTo>
                    <a:lnTo>
                      <a:pt x="118" y="116"/>
                    </a:lnTo>
                    <a:close/>
                    <a:moveTo>
                      <a:pt x="113" y="133"/>
                    </a:moveTo>
                    <a:lnTo>
                      <a:pt x="117" y="135"/>
                    </a:lnTo>
                    <a:lnTo>
                      <a:pt x="117" y="135"/>
                    </a:lnTo>
                    <a:lnTo>
                      <a:pt x="118" y="136"/>
                    </a:lnTo>
                    <a:lnTo>
                      <a:pt x="118" y="136"/>
                    </a:lnTo>
                    <a:cubicBezTo>
                      <a:pt x="116" y="135"/>
                      <a:pt x="114" y="134"/>
                      <a:pt x="113" y="133"/>
                    </a:cubicBezTo>
                    <a:close/>
                    <a:moveTo>
                      <a:pt x="118" y="136"/>
                    </a:moveTo>
                    <a:lnTo>
                      <a:pt x="126" y="140"/>
                    </a:lnTo>
                    <a:lnTo>
                      <a:pt x="126" y="140"/>
                    </a:lnTo>
                    <a:cubicBezTo>
                      <a:pt x="124" y="139"/>
                      <a:pt x="121" y="138"/>
                      <a:pt x="119" y="137"/>
                    </a:cubicBezTo>
                    <a:lnTo>
                      <a:pt x="119" y="137"/>
                    </a:lnTo>
                    <a:lnTo>
                      <a:pt x="118" y="136"/>
                    </a:lnTo>
                    <a:close/>
                    <a:moveTo>
                      <a:pt x="139" y="133"/>
                    </a:moveTo>
                    <a:lnTo>
                      <a:pt x="133" y="140"/>
                    </a:lnTo>
                    <a:lnTo>
                      <a:pt x="139" y="140"/>
                    </a:lnTo>
                    <a:lnTo>
                      <a:pt x="139" y="133"/>
                    </a:lnTo>
                    <a:close/>
                    <a:moveTo>
                      <a:pt x="133" y="109"/>
                    </a:moveTo>
                    <a:lnTo>
                      <a:pt x="141" y="111"/>
                    </a:lnTo>
                    <a:lnTo>
                      <a:pt x="143" y="120"/>
                    </a:lnTo>
                    <a:lnTo>
                      <a:pt x="143" y="120"/>
                    </a:lnTo>
                    <a:cubicBezTo>
                      <a:pt x="140" y="125"/>
                      <a:pt x="139" y="132"/>
                      <a:pt x="139" y="140"/>
                    </a:cubicBezTo>
                    <a:lnTo>
                      <a:pt x="134" y="142"/>
                    </a:lnTo>
                    <a:lnTo>
                      <a:pt x="134" y="142"/>
                    </a:lnTo>
                    <a:cubicBezTo>
                      <a:pt x="133" y="142"/>
                      <a:pt x="132" y="142"/>
                      <a:pt x="131" y="141"/>
                    </a:cubicBezTo>
                    <a:lnTo>
                      <a:pt x="131" y="141"/>
                    </a:lnTo>
                    <a:lnTo>
                      <a:pt x="133" y="140"/>
                    </a:lnTo>
                    <a:lnTo>
                      <a:pt x="126" y="140"/>
                    </a:lnTo>
                    <a:lnTo>
                      <a:pt x="116" y="130"/>
                    </a:lnTo>
                    <a:lnTo>
                      <a:pt x="115" y="126"/>
                    </a:lnTo>
                    <a:lnTo>
                      <a:pt x="115" y="126"/>
                    </a:lnTo>
                    <a:lnTo>
                      <a:pt x="116" y="123"/>
                    </a:lnTo>
                    <a:lnTo>
                      <a:pt x="116" y="123"/>
                    </a:lnTo>
                    <a:lnTo>
                      <a:pt x="126" y="113"/>
                    </a:lnTo>
                    <a:lnTo>
                      <a:pt x="118" y="117"/>
                    </a:lnTo>
                    <a:lnTo>
                      <a:pt x="118" y="117"/>
                    </a:lnTo>
                    <a:lnTo>
                      <a:pt x="119" y="116"/>
                    </a:lnTo>
                    <a:lnTo>
                      <a:pt x="119" y="116"/>
                    </a:lnTo>
                    <a:lnTo>
                      <a:pt x="126" y="111"/>
                    </a:lnTo>
                    <a:lnTo>
                      <a:pt x="126" y="111"/>
                    </a:lnTo>
                    <a:lnTo>
                      <a:pt x="133" y="109"/>
                    </a:lnTo>
                    <a:close/>
                    <a:moveTo>
                      <a:pt x="131" y="142"/>
                    </a:moveTo>
                    <a:lnTo>
                      <a:pt x="133" y="143"/>
                    </a:lnTo>
                    <a:lnTo>
                      <a:pt x="133" y="143"/>
                    </a:lnTo>
                    <a:lnTo>
                      <a:pt x="126" y="146"/>
                    </a:lnTo>
                    <a:lnTo>
                      <a:pt x="126" y="146"/>
                    </a:lnTo>
                    <a:lnTo>
                      <a:pt x="131" y="142"/>
                    </a:lnTo>
                    <a:close/>
                    <a:moveTo>
                      <a:pt x="139" y="1"/>
                    </a:moveTo>
                    <a:cubicBezTo>
                      <a:pt x="113" y="1"/>
                      <a:pt x="87" y="7"/>
                      <a:pt x="67" y="27"/>
                    </a:cubicBezTo>
                    <a:cubicBezTo>
                      <a:pt x="47" y="40"/>
                      <a:pt x="27" y="60"/>
                      <a:pt x="21" y="87"/>
                    </a:cubicBezTo>
                    <a:cubicBezTo>
                      <a:pt x="1" y="140"/>
                      <a:pt x="27" y="206"/>
                      <a:pt x="80" y="225"/>
                    </a:cubicBezTo>
                    <a:cubicBezTo>
                      <a:pt x="92" y="230"/>
                      <a:pt x="103" y="232"/>
                      <a:pt x="115" y="232"/>
                    </a:cubicBezTo>
                    <a:cubicBezTo>
                      <a:pt x="130" y="232"/>
                      <a:pt x="144" y="229"/>
                      <a:pt x="157" y="222"/>
                    </a:cubicBezTo>
                    <a:lnTo>
                      <a:pt x="157" y="222"/>
                    </a:lnTo>
                    <a:cubicBezTo>
                      <a:pt x="164" y="226"/>
                      <a:pt x="171" y="228"/>
                      <a:pt x="179" y="228"/>
                    </a:cubicBezTo>
                    <a:cubicBezTo>
                      <a:pt x="183" y="228"/>
                      <a:pt x="188" y="227"/>
                      <a:pt x="192" y="225"/>
                    </a:cubicBezTo>
                    <a:cubicBezTo>
                      <a:pt x="212" y="219"/>
                      <a:pt x="232" y="206"/>
                      <a:pt x="238" y="192"/>
                    </a:cubicBezTo>
                    <a:cubicBezTo>
                      <a:pt x="245" y="179"/>
                      <a:pt x="245" y="166"/>
                      <a:pt x="252" y="159"/>
                    </a:cubicBezTo>
                    <a:cubicBezTo>
                      <a:pt x="252" y="133"/>
                      <a:pt x="252" y="113"/>
                      <a:pt x="245" y="93"/>
                    </a:cubicBezTo>
                    <a:cubicBezTo>
                      <a:pt x="238" y="67"/>
                      <a:pt x="232" y="47"/>
                      <a:pt x="212" y="34"/>
                    </a:cubicBezTo>
                    <a:cubicBezTo>
                      <a:pt x="192" y="14"/>
                      <a:pt x="166" y="7"/>
                      <a:pt x="1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38"/>
              <p:cNvSpPr/>
              <p:nvPr/>
            </p:nvSpPr>
            <p:spPr>
              <a:xfrm>
                <a:off x="4104097" y="2232873"/>
                <a:ext cx="2109" cy="1867"/>
              </a:xfrm>
              <a:custGeom>
                <a:rect b="b" l="l" r="r" t="t"/>
                <a:pathLst>
                  <a:path extrusionOk="0" h="54" w="61">
                    <a:moveTo>
                      <a:pt x="7" y="1"/>
                    </a:moveTo>
                    <a:lnTo>
                      <a:pt x="1" y="8"/>
                    </a:lnTo>
                    <a:lnTo>
                      <a:pt x="1" y="14"/>
                    </a:lnTo>
                    <a:lnTo>
                      <a:pt x="1" y="21"/>
                    </a:lnTo>
                    <a:lnTo>
                      <a:pt x="1" y="27"/>
                    </a:lnTo>
                    <a:lnTo>
                      <a:pt x="14" y="47"/>
                    </a:lnTo>
                    <a:lnTo>
                      <a:pt x="20" y="54"/>
                    </a:lnTo>
                    <a:lnTo>
                      <a:pt x="40" y="54"/>
                    </a:lnTo>
                    <a:lnTo>
                      <a:pt x="53" y="47"/>
                    </a:lnTo>
                    <a:lnTo>
                      <a:pt x="53" y="41"/>
                    </a:lnTo>
                    <a:lnTo>
                      <a:pt x="60" y="34"/>
                    </a:lnTo>
                    <a:lnTo>
                      <a:pt x="53" y="21"/>
                    </a:lnTo>
                    <a:lnTo>
                      <a:pt x="47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38"/>
              <p:cNvSpPr/>
              <p:nvPr/>
            </p:nvSpPr>
            <p:spPr>
              <a:xfrm>
                <a:off x="3955690" y="2213856"/>
                <a:ext cx="12828" cy="13174"/>
              </a:xfrm>
              <a:custGeom>
                <a:rect b="b" l="l" r="r" t="t"/>
                <a:pathLst>
                  <a:path extrusionOk="0" h="381" w="371">
                    <a:moveTo>
                      <a:pt x="135" y="133"/>
                    </a:moveTo>
                    <a:cubicBezTo>
                      <a:pt x="136" y="133"/>
                      <a:pt x="136" y="134"/>
                      <a:pt x="136" y="134"/>
                    </a:cubicBezTo>
                    <a:lnTo>
                      <a:pt x="136" y="134"/>
                    </a:lnTo>
                    <a:cubicBezTo>
                      <a:pt x="135" y="134"/>
                      <a:pt x="134" y="135"/>
                      <a:pt x="133" y="135"/>
                    </a:cubicBezTo>
                    <a:lnTo>
                      <a:pt x="133" y="135"/>
                    </a:ln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lnTo>
                      <a:pt x="133" y="135"/>
                    </a:ln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4" y="135"/>
                      <a:pt x="135" y="135"/>
                      <a:pt x="135" y="135"/>
                    </a:cubicBezTo>
                    <a:lnTo>
                      <a:pt x="135" y="135"/>
                    </a:lnTo>
                    <a:cubicBezTo>
                      <a:pt x="135" y="136"/>
                      <a:pt x="135" y="137"/>
                      <a:pt x="135" y="137"/>
                    </a:cubicBezTo>
                    <a:lnTo>
                      <a:pt x="135" y="137"/>
                    </a:lnTo>
                    <a:lnTo>
                      <a:pt x="133" y="138"/>
                    </a:lnTo>
                    <a:lnTo>
                      <a:pt x="133" y="135"/>
                    </a:lnTo>
                    <a:lnTo>
                      <a:pt x="133" y="135"/>
                    </a:lnTo>
                    <a:cubicBezTo>
                      <a:pt x="131" y="136"/>
                      <a:pt x="129" y="137"/>
                      <a:pt x="129" y="137"/>
                    </a:cubicBezTo>
                    <a:cubicBezTo>
                      <a:pt x="129" y="137"/>
                      <a:pt x="130" y="136"/>
                      <a:pt x="133" y="135"/>
                    </a:cubicBezTo>
                    <a:cubicBezTo>
                      <a:pt x="134" y="134"/>
                      <a:pt x="135" y="133"/>
                      <a:pt x="135" y="133"/>
                    </a:cubicBezTo>
                    <a:close/>
                    <a:moveTo>
                      <a:pt x="146" y="135"/>
                    </a:moveTo>
                    <a:lnTo>
                      <a:pt x="146" y="135"/>
                    </a:lnTo>
                    <a:cubicBezTo>
                      <a:pt x="153" y="138"/>
                      <a:pt x="159" y="143"/>
                      <a:pt x="166" y="148"/>
                    </a:cubicBezTo>
                    <a:lnTo>
                      <a:pt x="146" y="135"/>
                    </a:lnTo>
                    <a:close/>
                    <a:moveTo>
                      <a:pt x="207" y="183"/>
                    </a:moveTo>
                    <a:cubicBezTo>
                      <a:pt x="211" y="188"/>
                      <a:pt x="215" y="194"/>
                      <a:pt x="219" y="201"/>
                    </a:cubicBezTo>
                    <a:lnTo>
                      <a:pt x="207" y="183"/>
                    </a:lnTo>
                    <a:close/>
                    <a:moveTo>
                      <a:pt x="219" y="208"/>
                    </a:moveTo>
                    <a:cubicBezTo>
                      <a:pt x="219" y="209"/>
                      <a:pt x="218" y="210"/>
                      <a:pt x="218" y="211"/>
                    </a:cubicBezTo>
                    <a:lnTo>
                      <a:pt x="218" y="211"/>
                    </a:lnTo>
                    <a:cubicBezTo>
                      <a:pt x="218" y="210"/>
                      <a:pt x="218" y="210"/>
                      <a:pt x="218" y="210"/>
                    </a:cubicBezTo>
                    <a:lnTo>
                      <a:pt x="218" y="210"/>
                    </a:lnTo>
                    <a:lnTo>
                      <a:pt x="219" y="208"/>
                    </a:lnTo>
                    <a:close/>
                    <a:moveTo>
                      <a:pt x="218" y="211"/>
                    </a:moveTo>
                    <a:lnTo>
                      <a:pt x="218" y="211"/>
                    </a:lnTo>
                    <a:cubicBezTo>
                      <a:pt x="218" y="212"/>
                      <a:pt x="219" y="213"/>
                      <a:pt x="219" y="214"/>
                    </a:cubicBezTo>
                    <a:lnTo>
                      <a:pt x="218" y="212"/>
                    </a:lnTo>
                    <a:lnTo>
                      <a:pt x="218" y="212"/>
                    </a:lnTo>
                    <a:cubicBezTo>
                      <a:pt x="217" y="213"/>
                      <a:pt x="217" y="214"/>
                      <a:pt x="217" y="215"/>
                    </a:cubicBezTo>
                    <a:lnTo>
                      <a:pt x="217" y="215"/>
                    </a:lnTo>
                    <a:cubicBezTo>
                      <a:pt x="217" y="214"/>
                      <a:pt x="217" y="213"/>
                      <a:pt x="217" y="213"/>
                    </a:cubicBezTo>
                    <a:lnTo>
                      <a:pt x="217" y="213"/>
                    </a:lnTo>
                    <a:lnTo>
                      <a:pt x="217" y="211"/>
                    </a:lnTo>
                    <a:lnTo>
                      <a:pt x="217" y="211"/>
                    </a:lnTo>
                    <a:lnTo>
                      <a:pt x="218" y="212"/>
                    </a:lnTo>
                    <a:lnTo>
                      <a:pt x="218" y="212"/>
                    </a:lnTo>
                    <a:cubicBezTo>
                      <a:pt x="218" y="211"/>
                      <a:pt x="218" y="211"/>
                      <a:pt x="218" y="211"/>
                    </a:cubicBezTo>
                    <a:close/>
                    <a:moveTo>
                      <a:pt x="217" y="215"/>
                    </a:moveTo>
                    <a:cubicBezTo>
                      <a:pt x="216" y="215"/>
                      <a:pt x="216" y="216"/>
                      <a:pt x="216" y="217"/>
                    </a:cubicBezTo>
                    <a:lnTo>
                      <a:pt x="216" y="217"/>
                    </a:lnTo>
                    <a:lnTo>
                      <a:pt x="215" y="218"/>
                    </a:lnTo>
                    <a:cubicBezTo>
                      <a:pt x="216" y="217"/>
                      <a:pt x="216" y="216"/>
                      <a:pt x="217" y="215"/>
                    </a:cubicBezTo>
                    <a:close/>
                    <a:moveTo>
                      <a:pt x="216" y="219"/>
                    </a:moveTo>
                    <a:cubicBezTo>
                      <a:pt x="215" y="221"/>
                      <a:pt x="214" y="224"/>
                      <a:pt x="212" y="227"/>
                    </a:cubicBezTo>
                    <a:lnTo>
                      <a:pt x="214" y="221"/>
                    </a:lnTo>
                    <a:lnTo>
                      <a:pt x="216" y="219"/>
                    </a:lnTo>
                    <a:close/>
                    <a:moveTo>
                      <a:pt x="141" y="137"/>
                    </a:moveTo>
                    <a:cubicBezTo>
                      <a:pt x="148" y="139"/>
                      <a:pt x="157" y="144"/>
                      <a:pt x="166" y="148"/>
                    </a:cubicBezTo>
                    <a:cubicBezTo>
                      <a:pt x="172" y="153"/>
                      <a:pt x="179" y="158"/>
                      <a:pt x="186" y="161"/>
                    </a:cubicBez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86" y="161"/>
                      <a:pt x="199" y="168"/>
                      <a:pt x="205" y="181"/>
                    </a:cubicBezTo>
                    <a:lnTo>
                      <a:pt x="193" y="168"/>
                    </a:lnTo>
                    <a:lnTo>
                      <a:pt x="193" y="168"/>
                    </a:lnTo>
                    <a:cubicBezTo>
                      <a:pt x="198" y="174"/>
                      <a:pt x="202" y="178"/>
                      <a:pt x="206" y="182"/>
                    </a:cubicBezTo>
                    <a:lnTo>
                      <a:pt x="206" y="182"/>
                    </a:lnTo>
                    <a:cubicBezTo>
                      <a:pt x="208" y="187"/>
                      <a:pt x="210" y="191"/>
                      <a:pt x="212" y="195"/>
                    </a:cubicBezTo>
                    <a:lnTo>
                      <a:pt x="212" y="195"/>
                    </a:lnTo>
                    <a:lnTo>
                      <a:pt x="212" y="194"/>
                    </a:lnTo>
                    <a:lnTo>
                      <a:pt x="212" y="194"/>
                    </a:lnTo>
                    <a:cubicBezTo>
                      <a:pt x="214" y="198"/>
                      <a:pt x="215" y="200"/>
                      <a:pt x="216" y="203"/>
                    </a:cubicBezTo>
                    <a:lnTo>
                      <a:pt x="216" y="203"/>
                    </a:lnTo>
                    <a:cubicBezTo>
                      <a:pt x="215" y="200"/>
                      <a:pt x="214" y="198"/>
                      <a:pt x="212" y="195"/>
                    </a:cubicBezTo>
                    <a:lnTo>
                      <a:pt x="212" y="195"/>
                    </a:lnTo>
                    <a:lnTo>
                      <a:pt x="217" y="209"/>
                    </a:lnTo>
                    <a:lnTo>
                      <a:pt x="217" y="209"/>
                    </a:lnTo>
                    <a:cubicBezTo>
                      <a:pt x="217" y="207"/>
                      <a:pt x="216" y="205"/>
                      <a:pt x="216" y="203"/>
                    </a:cubicBezTo>
                    <a:lnTo>
                      <a:pt x="216" y="203"/>
                    </a:lnTo>
                    <a:cubicBezTo>
                      <a:pt x="216" y="205"/>
                      <a:pt x="217" y="207"/>
                      <a:pt x="218" y="209"/>
                    </a:cubicBezTo>
                    <a:lnTo>
                      <a:pt x="218" y="209"/>
                    </a:lnTo>
                    <a:lnTo>
                      <a:pt x="217" y="210"/>
                    </a:lnTo>
                    <a:lnTo>
                      <a:pt x="217" y="210"/>
                    </a:lnTo>
                    <a:lnTo>
                      <a:pt x="217" y="209"/>
                    </a:lnTo>
                    <a:lnTo>
                      <a:pt x="217" y="209"/>
                    </a:lnTo>
                    <a:cubicBezTo>
                      <a:pt x="217" y="210"/>
                      <a:pt x="217" y="210"/>
                      <a:pt x="217" y="211"/>
                    </a:cubicBezTo>
                    <a:lnTo>
                      <a:pt x="217" y="211"/>
                    </a:lnTo>
                    <a:lnTo>
                      <a:pt x="212" y="221"/>
                    </a:lnTo>
                    <a:lnTo>
                      <a:pt x="212" y="221"/>
                    </a:lnTo>
                    <a:lnTo>
                      <a:pt x="212" y="221"/>
                    </a:lnTo>
                    <a:cubicBezTo>
                      <a:pt x="208" y="225"/>
                      <a:pt x="203" y="230"/>
                      <a:pt x="199" y="234"/>
                    </a:cubicBezTo>
                    <a:lnTo>
                      <a:pt x="192" y="234"/>
                    </a:lnTo>
                    <a:cubicBezTo>
                      <a:pt x="190" y="232"/>
                      <a:pt x="188" y="230"/>
                      <a:pt x="186" y="227"/>
                    </a:cubicBezTo>
                    <a:lnTo>
                      <a:pt x="172" y="214"/>
                    </a:lnTo>
                    <a:lnTo>
                      <a:pt x="153" y="201"/>
                    </a:lnTo>
                    <a:lnTo>
                      <a:pt x="139" y="188"/>
                    </a:lnTo>
                    <a:lnTo>
                      <a:pt x="135" y="179"/>
                    </a:lnTo>
                    <a:lnTo>
                      <a:pt x="135" y="179"/>
                    </a:lnTo>
                    <a:cubicBezTo>
                      <a:pt x="135" y="179"/>
                      <a:pt x="135" y="179"/>
                      <a:pt x="135" y="179"/>
                    </a:cubicBezTo>
                    <a:cubicBezTo>
                      <a:pt x="134" y="179"/>
                      <a:pt x="133" y="177"/>
                      <a:pt x="133" y="175"/>
                    </a:cubicBezTo>
                    <a:lnTo>
                      <a:pt x="133" y="175"/>
                    </a:lnTo>
                    <a:lnTo>
                      <a:pt x="135" y="179"/>
                    </a:lnTo>
                    <a:lnTo>
                      <a:pt x="135" y="179"/>
                    </a:lnTo>
                    <a:cubicBezTo>
                      <a:pt x="136" y="179"/>
                      <a:pt x="136" y="175"/>
                      <a:pt x="133" y="168"/>
                    </a:cubicBezTo>
                    <a:lnTo>
                      <a:pt x="133" y="175"/>
                    </a:lnTo>
                    <a:lnTo>
                      <a:pt x="126" y="155"/>
                    </a:lnTo>
                    <a:lnTo>
                      <a:pt x="133" y="168"/>
                    </a:lnTo>
                    <a:cubicBezTo>
                      <a:pt x="133" y="163"/>
                      <a:pt x="133" y="157"/>
                      <a:pt x="133" y="148"/>
                    </a:cubicBezTo>
                    <a:lnTo>
                      <a:pt x="133" y="139"/>
                    </a:lnTo>
                    <a:lnTo>
                      <a:pt x="133" y="139"/>
                    </a:lnTo>
                    <a:lnTo>
                      <a:pt x="134" y="139"/>
                    </a:lnTo>
                    <a:lnTo>
                      <a:pt x="134" y="139"/>
                    </a:lnTo>
                    <a:cubicBezTo>
                      <a:pt x="133" y="140"/>
                      <a:pt x="133" y="142"/>
                      <a:pt x="133" y="142"/>
                    </a:cubicBezTo>
                    <a:lnTo>
                      <a:pt x="133" y="142"/>
                    </a:lnTo>
                    <a:lnTo>
                      <a:pt x="136" y="138"/>
                    </a:lnTo>
                    <a:lnTo>
                      <a:pt x="136" y="138"/>
                    </a:lnTo>
                    <a:lnTo>
                      <a:pt x="141" y="137"/>
                    </a:lnTo>
                    <a:close/>
                    <a:moveTo>
                      <a:pt x="199" y="234"/>
                    </a:moveTo>
                    <a:lnTo>
                      <a:pt x="199" y="234"/>
                    </a:lnTo>
                    <a:cubicBezTo>
                      <a:pt x="199" y="234"/>
                      <a:pt x="199" y="234"/>
                      <a:pt x="199" y="234"/>
                    </a:cubicBezTo>
                    <a:lnTo>
                      <a:pt x="199" y="234"/>
                    </a:lnTo>
                    <a:cubicBezTo>
                      <a:pt x="198" y="234"/>
                      <a:pt x="198" y="234"/>
                      <a:pt x="198" y="234"/>
                    </a:cubicBezTo>
                    <a:lnTo>
                      <a:pt x="198" y="234"/>
                    </a:lnTo>
                    <a:lnTo>
                      <a:pt x="199" y="234"/>
                    </a:lnTo>
                    <a:close/>
                    <a:moveTo>
                      <a:pt x="151" y="1"/>
                    </a:moveTo>
                    <a:cubicBezTo>
                      <a:pt x="143" y="1"/>
                      <a:pt x="134" y="2"/>
                      <a:pt x="126" y="3"/>
                    </a:cubicBezTo>
                    <a:cubicBezTo>
                      <a:pt x="80" y="3"/>
                      <a:pt x="40" y="29"/>
                      <a:pt x="20" y="69"/>
                    </a:cubicBezTo>
                    <a:cubicBezTo>
                      <a:pt x="1" y="102"/>
                      <a:pt x="1" y="142"/>
                      <a:pt x="7" y="181"/>
                    </a:cubicBezTo>
                    <a:cubicBezTo>
                      <a:pt x="14" y="221"/>
                      <a:pt x="34" y="254"/>
                      <a:pt x="67" y="280"/>
                    </a:cubicBezTo>
                    <a:cubicBezTo>
                      <a:pt x="72" y="286"/>
                      <a:pt x="78" y="291"/>
                      <a:pt x="84" y="297"/>
                    </a:cubicBezTo>
                    <a:lnTo>
                      <a:pt x="84" y="297"/>
                    </a:lnTo>
                    <a:cubicBezTo>
                      <a:pt x="84" y="302"/>
                      <a:pt x="85" y="308"/>
                      <a:pt x="87" y="313"/>
                    </a:cubicBezTo>
                    <a:cubicBezTo>
                      <a:pt x="98" y="364"/>
                      <a:pt x="142" y="381"/>
                      <a:pt x="188" y="381"/>
                    </a:cubicBezTo>
                    <a:cubicBezTo>
                      <a:pt x="196" y="381"/>
                      <a:pt x="204" y="380"/>
                      <a:pt x="212" y="379"/>
                    </a:cubicBezTo>
                    <a:cubicBezTo>
                      <a:pt x="245" y="373"/>
                      <a:pt x="278" y="359"/>
                      <a:pt x="311" y="333"/>
                    </a:cubicBezTo>
                    <a:cubicBezTo>
                      <a:pt x="370" y="274"/>
                      <a:pt x="370" y="188"/>
                      <a:pt x="331" y="115"/>
                    </a:cubicBezTo>
                    <a:cubicBezTo>
                      <a:pt x="295" y="50"/>
                      <a:pt x="223" y="1"/>
                      <a:pt x="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38"/>
              <p:cNvSpPr/>
              <p:nvPr/>
            </p:nvSpPr>
            <p:spPr>
              <a:xfrm>
                <a:off x="3954549" y="2224367"/>
                <a:ext cx="13278" cy="11514"/>
              </a:xfrm>
              <a:custGeom>
                <a:rect b="b" l="l" r="r" t="t"/>
                <a:pathLst>
                  <a:path extrusionOk="0" h="333" w="384">
                    <a:moveTo>
                      <a:pt x="155" y="116"/>
                    </a:moveTo>
                    <a:cubicBezTo>
                      <a:pt x="154" y="118"/>
                      <a:pt x="153" y="120"/>
                      <a:pt x="153" y="122"/>
                    </a:cubicBezTo>
                    <a:cubicBezTo>
                      <a:pt x="154" y="119"/>
                      <a:pt x="155" y="117"/>
                      <a:pt x="155" y="116"/>
                    </a:cubicBezTo>
                    <a:close/>
                    <a:moveTo>
                      <a:pt x="235" y="150"/>
                    </a:moveTo>
                    <a:lnTo>
                      <a:pt x="235" y="150"/>
                    </a:lnTo>
                    <a:cubicBezTo>
                      <a:pt x="236" y="152"/>
                      <a:pt x="237" y="153"/>
                      <a:pt x="238" y="155"/>
                    </a:cubicBezTo>
                    <a:lnTo>
                      <a:pt x="235" y="151"/>
                    </a:lnTo>
                    <a:lnTo>
                      <a:pt x="235" y="150"/>
                    </a:lnTo>
                    <a:close/>
                    <a:moveTo>
                      <a:pt x="159" y="167"/>
                    </a:moveTo>
                    <a:lnTo>
                      <a:pt x="159" y="168"/>
                    </a:lnTo>
                    <a:lnTo>
                      <a:pt x="166" y="174"/>
                    </a:lnTo>
                    <a:cubicBezTo>
                      <a:pt x="163" y="172"/>
                      <a:pt x="161" y="170"/>
                      <a:pt x="159" y="167"/>
                    </a:cubicBezTo>
                    <a:close/>
                    <a:moveTo>
                      <a:pt x="186" y="188"/>
                    </a:moveTo>
                    <a:lnTo>
                      <a:pt x="199" y="192"/>
                    </a:lnTo>
                    <a:lnTo>
                      <a:pt x="199" y="192"/>
                    </a:lnTo>
                    <a:lnTo>
                      <a:pt x="203" y="190"/>
                    </a:lnTo>
                    <a:lnTo>
                      <a:pt x="203" y="190"/>
                    </a:lnTo>
                    <a:cubicBezTo>
                      <a:pt x="203" y="190"/>
                      <a:pt x="203" y="190"/>
                      <a:pt x="204" y="190"/>
                    </a:cubicBezTo>
                    <a:cubicBezTo>
                      <a:pt x="207" y="190"/>
                      <a:pt x="210" y="190"/>
                      <a:pt x="212" y="188"/>
                    </a:cubicBezTo>
                    <a:lnTo>
                      <a:pt x="212" y="188"/>
                    </a:lnTo>
                    <a:lnTo>
                      <a:pt x="203" y="190"/>
                    </a:lnTo>
                    <a:lnTo>
                      <a:pt x="203" y="190"/>
                    </a:lnTo>
                    <a:cubicBezTo>
                      <a:pt x="197" y="190"/>
                      <a:pt x="190" y="188"/>
                      <a:pt x="186" y="188"/>
                    </a:cubicBezTo>
                    <a:close/>
                    <a:moveTo>
                      <a:pt x="166" y="115"/>
                    </a:moveTo>
                    <a:cubicBezTo>
                      <a:pt x="175" y="117"/>
                      <a:pt x="184" y="119"/>
                      <a:pt x="193" y="119"/>
                    </a:cubicBezTo>
                    <a:cubicBezTo>
                      <a:pt x="195" y="119"/>
                      <a:pt x="197" y="119"/>
                      <a:pt x="198" y="118"/>
                    </a:cubicBezTo>
                    <a:lnTo>
                      <a:pt x="198" y="118"/>
                    </a:lnTo>
                    <a:cubicBezTo>
                      <a:pt x="202" y="122"/>
                      <a:pt x="207" y="125"/>
                      <a:pt x="212" y="128"/>
                    </a:cubicBezTo>
                    <a:lnTo>
                      <a:pt x="223" y="134"/>
                    </a:lnTo>
                    <a:lnTo>
                      <a:pt x="223" y="134"/>
                    </a:lnTo>
                    <a:cubicBezTo>
                      <a:pt x="227" y="138"/>
                      <a:pt x="230" y="143"/>
                      <a:pt x="233" y="148"/>
                    </a:cubicBezTo>
                    <a:lnTo>
                      <a:pt x="233" y="148"/>
                    </a:lnTo>
                    <a:cubicBezTo>
                      <a:pt x="233" y="148"/>
                      <a:pt x="233" y="149"/>
                      <a:pt x="233" y="150"/>
                    </a:cubicBezTo>
                    <a:lnTo>
                      <a:pt x="233" y="150"/>
                    </a:lnTo>
                    <a:lnTo>
                      <a:pt x="225" y="141"/>
                    </a:lnTo>
                    <a:lnTo>
                      <a:pt x="236" y="158"/>
                    </a:lnTo>
                    <a:lnTo>
                      <a:pt x="236" y="158"/>
                    </a:lnTo>
                    <a:cubicBezTo>
                      <a:pt x="236" y="159"/>
                      <a:pt x="237" y="160"/>
                      <a:pt x="237" y="161"/>
                    </a:cubicBezTo>
                    <a:lnTo>
                      <a:pt x="237" y="161"/>
                    </a:lnTo>
                    <a:cubicBezTo>
                      <a:pt x="236" y="162"/>
                      <a:pt x="236" y="163"/>
                      <a:pt x="235" y="165"/>
                    </a:cubicBezTo>
                    <a:lnTo>
                      <a:pt x="235" y="165"/>
                    </a:lnTo>
                    <a:cubicBezTo>
                      <a:pt x="232" y="169"/>
                      <a:pt x="231" y="173"/>
                      <a:pt x="228" y="177"/>
                    </a:cubicBezTo>
                    <a:lnTo>
                      <a:pt x="228" y="177"/>
                    </a:lnTo>
                    <a:cubicBezTo>
                      <a:pt x="224" y="181"/>
                      <a:pt x="219" y="184"/>
                      <a:pt x="212" y="188"/>
                    </a:cubicBezTo>
                    <a:lnTo>
                      <a:pt x="225" y="181"/>
                    </a:lnTo>
                    <a:lnTo>
                      <a:pt x="225" y="181"/>
                    </a:lnTo>
                    <a:cubicBezTo>
                      <a:pt x="221" y="185"/>
                      <a:pt x="217" y="187"/>
                      <a:pt x="213" y="189"/>
                    </a:cubicBezTo>
                    <a:lnTo>
                      <a:pt x="213" y="189"/>
                    </a:lnTo>
                    <a:cubicBezTo>
                      <a:pt x="209" y="190"/>
                      <a:pt x="206" y="192"/>
                      <a:pt x="202" y="193"/>
                    </a:cubicBezTo>
                    <a:lnTo>
                      <a:pt x="202" y="193"/>
                    </a:lnTo>
                    <a:lnTo>
                      <a:pt x="199" y="192"/>
                    </a:lnTo>
                    <a:lnTo>
                      <a:pt x="199" y="192"/>
                    </a:lnTo>
                    <a:lnTo>
                      <a:pt x="196" y="193"/>
                    </a:lnTo>
                    <a:lnTo>
                      <a:pt x="196" y="193"/>
                    </a:lnTo>
                    <a:cubicBezTo>
                      <a:pt x="191" y="192"/>
                      <a:pt x="187" y="190"/>
                      <a:pt x="183" y="189"/>
                    </a:cubicBezTo>
                    <a:lnTo>
                      <a:pt x="183" y="189"/>
                    </a:lnTo>
                    <a:cubicBezTo>
                      <a:pt x="176" y="184"/>
                      <a:pt x="171" y="179"/>
                      <a:pt x="166" y="175"/>
                    </a:cubicBezTo>
                    <a:lnTo>
                      <a:pt x="166" y="175"/>
                    </a:lnTo>
                    <a:lnTo>
                      <a:pt x="179" y="188"/>
                    </a:lnTo>
                    <a:cubicBezTo>
                      <a:pt x="172" y="181"/>
                      <a:pt x="159" y="174"/>
                      <a:pt x="153" y="161"/>
                    </a:cubicBezTo>
                    <a:lnTo>
                      <a:pt x="153" y="161"/>
                    </a:lnTo>
                    <a:lnTo>
                      <a:pt x="159" y="168"/>
                    </a:lnTo>
                    <a:cubicBezTo>
                      <a:pt x="158" y="167"/>
                      <a:pt x="157" y="166"/>
                      <a:pt x="157" y="164"/>
                    </a:cubicBezTo>
                    <a:lnTo>
                      <a:pt x="157" y="164"/>
                    </a:lnTo>
                    <a:cubicBezTo>
                      <a:pt x="157" y="165"/>
                      <a:pt x="158" y="166"/>
                      <a:pt x="159" y="167"/>
                    </a:cubicBezTo>
                    <a:lnTo>
                      <a:pt x="159" y="167"/>
                    </a:lnTo>
                    <a:lnTo>
                      <a:pt x="154" y="157"/>
                    </a:lnTo>
                    <a:lnTo>
                      <a:pt x="154" y="157"/>
                    </a:lnTo>
                    <a:cubicBezTo>
                      <a:pt x="154" y="160"/>
                      <a:pt x="155" y="162"/>
                      <a:pt x="157" y="164"/>
                    </a:cubicBezTo>
                    <a:lnTo>
                      <a:pt x="157" y="164"/>
                    </a:lnTo>
                    <a:cubicBezTo>
                      <a:pt x="154" y="161"/>
                      <a:pt x="153" y="158"/>
                      <a:pt x="153" y="155"/>
                    </a:cubicBezTo>
                    <a:lnTo>
                      <a:pt x="153" y="155"/>
                    </a:lnTo>
                    <a:lnTo>
                      <a:pt x="154" y="157"/>
                    </a:lnTo>
                    <a:lnTo>
                      <a:pt x="154" y="157"/>
                    </a:lnTo>
                    <a:cubicBezTo>
                      <a:pt x="153" y="151"/>
                      <a:pt x="153" y="145"/>
                      <a:pt x="153" y="141"/>
                    </a:cubicBezTo>
                    <a:cubicBezTo>
                      <a:pt x="153" y="135"/>
                      <a:pt x="153" y="128"/>
                      <a:pt x="153" y="122"/>
                    </a:cubicBezTo>
                    <a:cubicBezTo>
                      <a:pt x="153" y="119"/>
                      <a:pt x="154" y="116"/>
                      <a:pt x="154" y="115"/>
                    </a:cubicBezTo>
                    <a:lnTo>
                      <a:pt x="155" y="115"/>
                    </a:lnTo>
                    <a:cubicBezTo>
                      <a:pt x="155" y="115"/>
                      <a:pt x="155" y="116"/>
                      <a:pt x="155" y="116"/>
                    </a:cubicBezTo>
                    <a:lnTo>
                      <a:pt x="155" y="116"/>
                    </a:lnTo>
                    <a:cubicBezTo>
                      <a:pt x="155" y="116"/>
                      <a:pt x="156" y="115"/>
                      <a:pt x="156" y="115"/>
                    </a:cubicBezTo>
                    <a:close/>
                    <a:moveTo>
                      <a:pt x="202" y="193"/>
                    </a:moveTo>
                    <a:lnTo>
                      <a:pt x="205" y="194"/>
                    </a:lnTo>
                    <a:cubicBezTo>
                      <a:pt x="203" y="194"/>
                      <a:pt x="201" y="194"/>
                      <a:pt x="199" y="194"/>
                    </a:cubicBezTo>
                    <a:lnTo>
                      <a:pt x="199" y="194"/>
                    </a:lnTo>
                    <a:cubicBezTo>
                      <a:pt x="197" y="194"/>
                      <a:pt x="195" y="194"/>
                      <a:pt x="192" y="194"/>
                    </a:cubicBezTo>
                    <a:lnTo>
                      <a:pt x="196" y="193"/>
                    </a:lnTo>
                    <a:lnTo>
                      <a:pt x="196" y="193"/>
                    </a:lnTo>
                    <a:cubicBezTo>
                      <a:pt x="197" y="193"/>
                      <a:pt x="198" y="193"/>
                      <a:pt x="199" y="194"/>
                    </a:cubicBezTo>
                    <a:lnTo>
                      <a:pt x="199" y="194"/>
                    </a:lnTo>
                    <a:cubicBezTo>
                      <a:pt x="200" y="193"/>
                      <a:pt x="201" y="193"/>
                      <a:pt x="202" y="193"/>
                    </a:cubicBezTo>
                    <a:close/>
                    <a:moveTo>
                      <a:pt x="145" y="0"/>
                    </a:moveTo>
                    <a:cubicBezTo>
                      <a:pt x="136" y="0"/>
                      <a:pt x="128" y="1"/>
                      <a:pt x="120" y="3"/>
                    </a:cubicBezTo>
                    <a:cubicBezTo>
                      <a:pt x="87" y="16"/>
                      <a:pt x="60" y="36"/>
                      <a:pt x="40" y="69"/>
                    </a:cubicBezTo>
                    <a:cubicBezTo>
                      <a:pt x="1" y="135"/>
                      <a:pt x="20" y="214"/>
                      <a:pt x="67" y="267"/>
                    </a:cubicBezTo>
                    <a:cubicBezTo>
                      <a:pt x="103" y="308"/>
                      <a:pt x="154" y="333"/>
                      <a:pt x="206" y="333"/>
                    </a:cubicBezTo>
                    <a:cubicBezTo>
                      <a:pt x="222" y="333"/>
                      <a:pt x="237" y="331"/>
                      <a:pt x="252" y="326"/>
                    </a:cubicBezTo>
                    <a:cubicBezTo>
                      <a:pt x="324" y="300"/>
                      <a:pt x="370" y="240"/>
                      <a:pt x="377" y="161"/>
                    </a:cubicBezTo>
                    <a:cubicBezTo>
                      <a:pt x="384" y="122"/>
                      <a:pt x="364" y="75"/>
                      <a:pt x="337" y="49"/>
                    </a:cubicBezTo>
                    <a:cubicBezTo>
                      <a:pt x="315" y="27"/>
                      <a:pt x="275" y="1"/>
                      <a:pt x="239" y="1"/>
                    </a:cubicBezTo>
                    <a:cubicBezTo>
                      <a:pt x="227" y="1"/>
                      <a:pt x="216" y="4"/>
                      <a:pt x="206" y="10"/>
                    </a:cubicBezTo>
                    <a:lnTo>
                      <a:pt x="206" y="10"/>
                    </a:lnTo>
                    <a:cubicBezTo>
                      <a:pt x="204" y="11"/>
                      <a:pt x="202" y="11"/>
                      <a:pt x="200" y="12"/>
                    </a:cubicBezTo>
                    <a:lnTo>
                      <a:pt x="200" y="12"/>
                    </a:lnTo>
                    <a:cubicBezTo>
                      <a:pt x="183" y="4"/>
                      <a:pt x="164" y="0"/>
                      <a:pt x="1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38"/>
              <p:cNvSpPr/>
              <p:nvPr/>
            </p:nvSpPr>
            <p:spPr>
              <a:xfrm>
                <a:off x="3969175" y="2221013"/>
                <a:ext cx="16459" cy="14246"/>
              </a:xfrm>
              <a:custGeom>
                <a:rect b="b" l="l" r="r" t="t"/>
                <a:pathLst>
                  <a:path extrusionOk="0" h="412" w="476">
                    <a:moveTo>
                      <a:pt x="316" y="224"/>
                    </a:moveTo>
                    <a:cubicBezTo>
                      <a:pt x="316" y="224"/>
                      <a:pt x="316" y="224"/>
                      <a:pt x="317" y="225"/>
                    </a:cubicBezTo>
                    <a:lnTo>
                      <a:pt x="317" y="231"/>
                    </a:lnTo>
                    <a:lnTo>
                      <a:pt x="317" y="231"/>
                    </a:lnTo>
                    <a:cubicBezTo>
                      <a:pt x="316" y="228"/>
                      <a:pt x="315" y="224"/>
                      <a:pt x="316" y="224"/>
                    </a:cubicBezTo>
                    <a:close/>
                    <a:moveTo>
                      <a:pt x="324" y="245"/>
                    </a:moveTo>
                    <a:lnTo>
                      <a:pt x="319" y="250"/>
                    </a:lnTo>
                    <a:lnTo>
                      <a:pt x="319" y="250"/>
                    </a:lnTo>
                    <a:cubicBezTo>
                      <a:pt x="320" y="247"/>
                      <a:pt x="322" y="245"/>
                      <a:pt x="324" y="245"/>
                    </a:cubicBezTo>
                    <a:close/>
                    <a:moveTo>
                      <a:pt x="185" y="146"/>
                    </a:moveTo>
                    <a:cubicBezTo>
                      <a:pt x="192" y="146"/>
                      <a:pt x="198" y="152"/>
                      <a:pt x="205" y="152"/>
                    </a:cubicBezTo>
                    <a:lnTo>
                      <a:pt x="218" y="159"/>
                    </a:lnTo>
                    <a:cubicBezTo>
                      <a:pt x="225" y="161"/>
                      <a:pt x="228" y="162"/>
                      <a:pt x="228" y="162"/>
                    </a:cubicBezTo>
                    <a:cubicBezTo>
                      <a:pt x="230" y="162"/>
                      <a:pt x="223" y="159"/>
                      <a:pt x="218" y="159"/>
                    </a:cubicBezTo>
                    <a:lnTo>
                      <a:pt x="218" y="159"/>
                    </a:lnTo>
                    <a:cubicBezTo>
                      <a:pt x="231" y="159"/>
                      <a:pt x="245" y="172"/>
                      <a:pt x="258" y="179"/>
                    </a:cubicBezTo>
                    <a:lnTo>
                      <a:pt x="271" y="186"/>
                    </a:lnTo>
                    <a:lnTo>
                      <a:pt x="278" y="192"/>
                    </a:lnTo>
                    <a:cubicBezTo>
                      <a:pt x="291" y="199"/>
                      <a:pt x="297" y="212"/>
                      <a:pt x="311" y="219"/>
                    </a:cubicBezTo>
                    <a:lnTo>
                      <a:pt x="317" y="232"/>
                    </a:lnTo>
                    <a:lnTo>
                      <a:pt x="317" y="238"/>
                    </a:lnTo>
                    <a:cubicBezTo>
                      <a:pt x="317" y="242"/>
                      <a:pt x="317" y="248"/>
                      <a:pt x="317" y="252"/>
                    </a:cubicBezTo>
                    <a:lnTo>
                      <a:pt x="317" y="258"/>
                    </a:lnTo>
                    <a:lnTo>
                      <a:pt x="317" y="265"/>
                    </a:lnTo>
                    <a:lnTo>
                      <a:pt x="317" y="265"/>
                    </a:lnTo>
                    <a:lnTo>
                      <a:pt x="317" y="265"/>
                    </a:lnTo>
                    <a:cubicBezTo>
                      <a:pt x="311" y="268"/>
                      <a:pt x="309" y="270"/>
                      <a:pt x="310" y="270"/>
                    </a:cubicBezTo>
                    <a:cubicBezTo>
                      <a:pt x="311" y="270"/>
                      <a:pt x="314" y="268"/>
                      <a:pt x="317" y="265"/>
                    </a:cubicBezTo>
                    <a:lnTo>
                      <a:pt x="317" y="265"/>
                    </a:lnTo>
                    <a:lnTo>
                      <a:pt x="304" y="278"/>
                    </a:lnTo>
                    <a:lnTo>
                      <a:pt x="295" y="282"/>
                    </a:lnTo>
                    <a:lnTo>
                      <a:pt x="295" y="282"/>
                    </a:lnTo>
                    <a:lnTo>
                      <a:pt x="291" y="278"/>
                    </a:lnTo>
                    <a:lnTo>
                      <a:pt x="284" y="278"/>
                    </a:lnTo>
                    <a:lnTo>
                      <a:pt x="264" y="271"/>
                    </a:lnTo>
                    <a:lnTo>
                      <a:pt x="251" y="265"/>
                    </a:lnTo>
                    <a:lnTo>
                      <a:pt x="238" y="258"/>
                    </a:lnTo>
                    <a:lnTo>
                      <a:pt x="218" y="252"/>
                    </a:lnTo>
                    <a:lnTo>
                      <a:pt x="212" y="245"/>
                    </a:lnTo>
                    <a:lnTo>
                      <a:pt x="198" y="232"/>
                    </a:lnTo>
                    <a:lnTo>
                      <a:pt x="185" y="219"/>
                    </a:lnTo>
                    <a:lnTo>
                      <a:pt x="179" y="212"/>
                    </a:lnTo>
                    <a:lnTo>
                      <a:pt x="165" y="199"/>
                    </a:lnTo>
                    <a:lnTo>
                      <a:pt x="159" y="179"/>
                    </a:lnTo>
                    <a:lnTo>
                      <a:pt x="152" y="172"/>
                    </a:lnTo>
                    <a:lnTo>
                      <a:pt x="146" y="152"/>
                    </a:lnTo>
                    <a:lnTo>
                      <a:pt x="152" y="146"/>
                    </a:lnTo>
                    <a:lnTo>
                      <a:pt x="152" y="146"/>
                    </a:lnTo>
                    <a:cubicBezTo>
                      <a:pt x="148" y="154"/>
                      <a:pt x="147" y="157"/>
                      <a:pt x="147" y="157"/>
                    </a:cubicBezTo>
                    <a:cubicBezTo>
                      <a:pt x="148" y="157"/>
                      <a:pt x="149" y="155"/>
                      <a:pt x="152" y="152"/>
                    </a:cubicBezTo>
                    <a:cubicBezTo>
                      <a:pt x="152" y="146"/>
                      <a:pt x="165" y="146"/>
                      <a:pt x="152" y="146"/>
                    </a:cubicBezTo>
                    <a:close/>
                    <a:moveTo>
                      <a:pt x="301" y="283"/>
                    </a:moveTo>
                    <a:lnTo>
                      <a:pt x="301" y="283"/>
                    </a:lnTo>
                    <a:cubicBezTo>
                      <a:pt x="301" y="283"/>
                      <a:pt x="300" y="283"/>
                      <a:pt x="297" y="285"/>
                    </a:cubicBezTo>
                    <a:lnTo>
                      <a:pt x="297" y="284"/>
                    </a:lnTo>
                    <a:lnTo>
                      <a:pt x="297" y="284"/>
                    </a:lnTo>
                    <a:cubicBezTo>
                      <a:pt x="299" y="283"/>
                      <a:pt x="301" y="283"/>
                      <a:pt x="301" y="283"/>
                    </a:cubicBezTo>
                    <a:close/>
                    <a:moveTo>
                      <a:pt x="172" y="1"/>
                    </a:moveTo>
                    <a:cubicBezTo>
                      <a:pt x="126" y="1"/>
                      <a:pt x="79" y="20"/>
                      <a:pt x="46" y="53"/>
                    </a:cubicBezTo>
                    <a:cubicBezTo>
                      <a:pt x="7" y="106"/>
                      <a:pt x="0" y="166"/>
                      <a:pt x="27" y="219"/>
                    </a:cubicBezTo>
                    <a:cubicBezTo>
                      <a:pt x="40" y="252"/>
                      <a:pt x="66" y="285"/>
                      <a:pt x="99" y="311"/>
                    </a:cubicBezTo>
                    <a:cubicBezTo>
                      <a:pt x="146" y="348"/>
                      <a:pt x="201" y="372"/>
                      <a:pt x="263" y="376"/>
                    </a:cubicBezTo>
                    <a:lnTo>
                      <a:pt x="263" y="376"/>
                    </a:lnTo>
                    <a:cubicBezTo>
                      <a:pt x="273" y="396"/>
                      <a:pt x="295" y="410"/>
                      <a:pt x="317" y="410"/>
                    </a:cubicBezTo>
                    <a:cubicBezTo>
                      <a:pt x="323" y="411"/>
                      <a:pt x="328" y="411"/>
                      <a:pt x="333" y="411"/>
                    </a:cubicBezTo>
                    <a:cubicBezTo>
                      <a:pt x="417" y="411"/>
                      <a:pt x="475" y="313"/>
                      <a:pt x="469" y="238"/>
                    </a:cubicBezTo>
                    <a:cubicBezTo>
                      <a:pt x="462" y="146"/>
                      <a:pt x="396" y="73"/>
                      <a:pt x="317" y="40"/>
                    </a:cubicBezTo>
                    <a:cubicBezTo>
                      <a:pt x="271" y="14"/>
                      <a:pt x="225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38"/>
              <p:cNvSpPr/>
              <p:nvPr/>
            </p:nvSpPr>
            <p:spPr>
              <a:xfrm>
                <a:off x="3973740" y="2235190"/>
                <a:ext cx="10166" cy="9232"/>
              </a:xfrm>
              <a:custGeom>
                <a:rect b="b" l="l" r="r" t="t"/>
                <a:pathLst>
                  <a:path extrusionOk="0" h="267" w="294">
                    <a:moveTo>
                      <a:pt x="119" y="132"/>
                    </a:moveTo>
                    <a:lnTo>
                      <a:pt x="123" y="133"/>
                    </a:lnTo>
                    <a:lnTo>
                      <a:pt x="123" y="133"/>
                    </a:lnTo>
                    <a:lnTo>
                      <a:pt x="123" y="134"/>
                    </a:lnTo>
                    <a:lnTo>
                      <a:pt x="123" y="134"/>
                    </a:lnTo>
                    <a:cubicBezTo>
                      <a:pt x="122" y="133"/>
                      <a:pt x="121" y="133"/>
                      <a:pt x="119" y="132"/>
                    </a:cubicBezTo>
                    <a:close/>
                    <a:moveTo>
                      <a:pt x="124" y="134"/>
                    </a:moveTo>
                    <a:lnTo>
                      <a:pt x="137" y="138"/>
                    </a:lnTo>
                    <a:lnTo>
                      <a:pt x="137" y="138"/>
                    </a:lnTo>
                    <a:cubicBezTo>
                      <a:pt x="133" y="138"/>
                      <a:pt x="129" y="136"/>
                      <a:pt x="124" y="134"/>
                    </a:cubicBezTo>
                    <a:lnTo>
                      <a:pt x="124" y="134"/>
                    </a:lnTo>
                    <a:lnTo>
                      <a:pt x="124" y="134"/>
                    </a:lnTo>
                    <a:close/>
                    <a:moveTo>
                      <a:pt x="139" y="0"/>
                    </a:moveTo>
                    <a:cubicBezTo>
                      <a:pt x="99" y="0"/>
                      <a:pt x="66" y="13"/>
                      <a:pt x="40" y="40"/>
                    </a:cubicBezTo>
                    <a:cubicBezTo>
                      <a:pt x="20" y="66"/>
                      <a:pt x="0" y="106"/>
                      <a:pt x="7" y="145"/>
                    </a:cubicBezTo>
                    <a:cubicBezTo>
                      <a:pt x="7" y="165"/>
                      <a:pt x="14" y="185"/>
                      <a:pt x="27" y="205"/>
                    </a:cubicBezTo>
                    <a:cubicBezTo>
                      <a:pt x="40" y="218"/>
                      <a:pt x="53" y="231"/>
                      <a:pt x="73" y="244"/>
                    </a:cubicBezTo>
                    <a:cubicBezTo>
                      <a:pt x="98" y="259"/>
                      <a:pt x="126" y="267"/>
                      <a:pt x="156" y="267"/>
                    </a:cubicBezTo>
                    <a:cubicBezTo>
                      <a:pt x="165" y="267"/>
                      <a:pt x="175" y="266"/>
                      <a:pt x="185" y="264"/>
                    </a:cubicBezTo>
                    <a:cubicBezTo>
                      <a:pt x="237" y="253"/>
                      <a:pt x="293" y="201"/>
                      <a:pt x="281" y="149"/>
                    </a:cubicBezTo>
                    <a:lnTo>
                      <a:pt x="281" y="149"/>
                    </a:lnTo>
                    <a:cubicBezTo>
                      <a:pt x="284" y="132"/>
                      <a:pt x="284" y="112"/>
                      <a:pt x="284" y="92"/>
                    </a:cubicBezTo>
                    <a:cubicBezTo>
                      <a:pt x="278" y="79"/>
                      <a:pt x="271" y="59"/>
                      <a:pt x="264" y="53"/>
                    </a:cubicBezTo>
                    <a:cubicBezTo>
                      <a:pt x="258" y="40"/>
                      <a:pt x="245" y="33"/>
                      <a:pt x="238" y="33"/>
                    </a:cubicBezTo>
                    <a:cubicBezTo>
                      <a:pt x="233" y="29"/>
                      <a:pt x="227" y="28"/>
                      <a:pt x="221" y="28"/>
                    </a:cubicBezTo>
                    <a:cubicBezTo>
                      <a:pt x="206" y="28"/>
                      <a:pt x="192" y="40"/>
                      <a:pt x="192" y="59"/>
                    </a:cubicBezTo>
                    <a:lnTo>
                      <a:pt x="185" y="73"/>
                    </a:lnTo>
                    <a:cubicBezTo>
                      <a:pt x="185" y="77"/>
                      <a:pt x="185" y="84"/>
                      <a:pt x="185" y="92"/>
                    </a:cubicBezTo>
                    <a:cubicBezTo>
                      <a:pt x="185" y="96"/>
                      <a:pt x="185" y="103"/>
                      <a:pt x="184" y="108"/>
                    </a:cubicBezTo>
                    <a:lnTo>
                      <a:pt x="184" y="108"/>
                    </a:lnTo>
                    <a:lnTo>
                      <a:pt x="185" y="106"/>
                    </a:lnTo>
                    <a:lnTo>
                      <a:pt x="184" y="109"/>
                    </a:lnTo>
                    <a:lnTo>
                      <a:pt x="184" y="109"/>
                    </a:lnTo>
                    <a:cubicBezTo>
                      <a:pt x="184" y="109"/>
                      <a:pt x="184" y="109"/>
                      <a:pt x="184" y="109"/>
                    </a:cubicBezTo>
                    <a:lnTo>
                      <a:pt x="184" y="109"/>
                    </a:lnTo>
                    <a:cubicBezTo>
                      <a:pt x="184" y="109"/>
                      <a:pt x="184" y="109"/>
                      <a:pt x="184" y="108"/>
                    </a:cubicBezTo>
                    <a:lnTo>
                      <a:pt x="184" y="108"/>
                    </a:lnTo>
                    <a:lnTo>
                      <a:pt x="183" y="109"/>
                    </a:lnTo>
                    <a:lnTo>
                      <a:pt x="183" y="109"/>
                    </a:lnTo>
                    <a:cubicBezTo>
                      <a:pt x="183" y="109"/>
                      <a:pt x="184" y="109"/>
                      <a:pt x="184" y="109"/>
                    </a:cubicBezTo>
                    <a:lnTo>
                      <a:pt x="184" y="109"/>
                    </a:lnTo>
                    <a:cubicBezTo>
                      <a:pt x="183" y="113"/>
                      <a:pt x="181" y="116"/>
                      <a:pt x="179" y="119"/>
                    </a:cubicBezTo>
                    <a:lnTo>
                      <a:pt x="183" y="109"/>
                    </a:lnTo>
                    <a:lnTo>
                      <a:pt x="183" y="109"/>
                    </a:lnTo>
                    <a:cubicBezTo>
                      <a:pt x="176" y="115"/>
                      <a:pt x="170" y="122"/>
                      <a:pt x="165" y="132"/>
                    </a:cubicBezTo>
                    <a:lnTo>
                      <a:pt x="165" y="132"/>
                    </a:lnTo>
                    <a:lnTo>
                      <a:pt x="165" y="132"/>
                    </a:lnTo>
                    <a:lnTo>
                      <a:pt x="159" y="139"/>
                    </a:lnTo>
                    <a:lnTo>
                      <a:pt x="161" y="134"/>
                    </a:lnTo>
                    <a:lnTo>
                      <a:pt x="161" y="134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2" y="133"/>
                    </a:lnTo>
                    <a:lnTo>
                      <a:pt x="162" y="133"/>
                    </a:lnTo>
                    <a:lnTo>
                      <a:pt x="165" y="125"/>
                    </a:lnTo>
                    <a:lnTo>
                      <a:pt x="157" y="134"/>
                    </a:lnTo>
                    <a:lnTo>
                      <a:pt x="157" y="134"/>
                    </a:lnTo>
                    <a:lnTo>
                      <a:pt x="140" y="138"/>
                    </a:lnTo>
                    <a:lnTo>
                      <a:pt x="140" y="138"/>
                    </a:lnTo>
                    <a:cubicBezTo>
                      <a:pt x="140" y="138"/>
                      <a:pt x="139" y="138"/>
                      <a:pt x="138" y="138"/>
                    </a:cubicBezTo>
                    <a:lnTo>
                      <a:pt x="138" y="138"/>
                    </a:lnTo>
                    <a:lnTo>
                      <a:pt x="122" y="127"/>
                    </a:lnTo>
                    <a:lnTo>
                      <a:pt x="122" y="127"/>
                    </a:lnTo>
                    <a:lnTo>
                      <a:pt x="120" y="121"/>
                    </a:lnTo>
                    <a:lnTo>
                      <a:pt x="120" y="121"/>
                    </a:lnTo>
                    <a:cubicBezTo>
                      <a:pt x="120" y="115"/>
                      <a:pt x="122" y="109"/>
                      <a:pt x="126" y="106"/>
                    </a:cubicBezTo>
                    <a:lnTo>
                      <a:pt x="146" y="99"/>
                    </a:lnTo>
                    <a:lnTo>
                      <a:pt x="139" y="99"/>
                    </a:lnTo>
                    <a:cubicBezTo>
                      <a:pt x="165" y="99"/>
                      <a:pt x="185" y="79"/>
                      <a:pt x="185" y="53"/>
                    </a:cubicBezTo>
                    <a:cubicBezTo>
                      <a:pt x="185" y="40"/>
                      <a:pt x="179" y="26"/>
                      <a:pt x="172" y="20"/>
                    </a:cubicBezTo>
                    <a:cubicBezTo>
                      <a:pt x="159" y="7"/>
                      <a:pt x="152" y="7"/>
                      <a:pt x="139" y="7"/>
                    </a:cubicBez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38"/>
              <p:cNvSpPr/>
              <p:nvPr/>
            </p:nvSpPr>
            <p:spPr>
              <a:xfrm>
                <a:off x="3990406" y="2227133"/>
                <a:ext cx="16009" cy="13554"/>
              </a:xfrm>
              <a:custGeom>
                <a:rect b="b" l="l" r="r" t="t"/>
                <a:pathLst>
                  <a:path extrusionOk="0" h="392" w="463">
                    <a:moveTo>
                      <a:pt x="135" y="143"/>
                    </a:moveTo>
                    <a:cubicBezTo>
                      <a:pt x="135" y="143"/>
                      <a:pt x="135" y="144"/>
                      <a:pt x="135" y="145"/>
                    </a:cubicBezTo>
                    <a:lnTo>
                      <a:pt x="135" y="145"/>
                    </a:lnTo>
                    <a:cubicBezTo>
                      <a:pt x="134" y="145"/>
                      <a:pt x="133" y="146"/>
                      <a:pt x="132" y="147"/>
                    </a:cubicBezTo>
                    <a:cubicBezTo>
                      <a:pt x="134" y="144"/>
                      <a:pt x="135" y="143"/>
                      <a:pt x="135" y="143"/>
                    </a:cubicBezTo>
                    <a:close/>
                    <a:moveTo>
                      <a:pt x="134" y="150"/>
                    </a:moveTo>
                    <a:lnTo>
                      <a:pt x="135" y="151"/>
                    </a:lnTo>
                    <a:lnTo>
                      <a:pt x="135" y="151"/>
                    </a:lnTo>
                    <a:cubicBezTo>
                      <a:pt x="134" y="152"/>
                      <a:pt x="133" y="153"/>
                      <a:pt x="132" y="154"/>
                    </a:cubicBezTo>
                    <a:cubicBezTo>
                      <a:pt x="132" y="154"/>
                      <a:pt x="133" y="152"/>
                      <a:pt x="134" y="150"/>
                    </a:cubicBezTo>
                    <a:close/>
                    <a:moveTo>
                      <a:pt x="205" y="134"/>
                    </a:moveTo>
                    <a:cubicBezTo>
                      <a:pt x="209" y="134"/>
                      <a:pt x="217" y="137"/>
                      <a:pt x="215" y="137"/>
                    </a:cubicBezTo>
                    <a:cubicBezTo>
                      <a:pt x="215" y="137"/>
                      <a:pt x="212" y="136"/>
                      <a:pt x="205" y="134"/>
                    </a:cubicBezTo>
                    <a:lnTo>
                      <a:pt x="205" y="134"/>
                    </a:lnTo>
                    <a:lnTo>
                      <a:pt x="212" y="141"/>
                    </a:lnTo>
                    <a:cubicBezTo>
                      <a:pt x="224" y="141"/>
                      <a:pt x="236" y="146"/>
                      <a:pt x="248" y="147"/>
                    </a:cubicBezTo>
                    <a:lnTo>
                      <a:pt x="248" y="147"/>
                    </a:lnTo>
                    <a:cubicBezTo>
                      <a:pt x="251" y="149"/>
                      <a:pt x="255" y="151"/>
                      <a:pt x="258" y="154"/>
                    </a:cubicBezTo>
                    <a:lnTo>
                      <a:pt x="271" y="167"/>
                    </a:lnTo>
                    <a:cubicBezTo>
                      <a:pt x="273" y="168"/>
                      <a:pt x="274" y="168"/>
                      <a:pt x="275" y="168"/>
                    </a:cubicBezTo>
                    <a:cubicBezTo>
                      <a:pt x="277" y="168"/>
                      <a:pt x="265" y="159"/>
                      <a:pt x="268" y="159"/>
                    </a:cubicBezTo>
                    <a:lnTo>
                      <a:pt x="268" y="159"/>
                    </a:lnTo>
                    <a:cubicBezTo>
                      <a:pt x="268" y="159"/>
                      <a:pt x="269" y="159"/>
                      <a:pt x="271" y="160"/>
                    </a:cubicBezTo>
                    <a:lnTo>
                      <a:pt x="278" y="167"/>
                    </a:lnTo>
                    <a:lnTo>
                      <a:pt x="284" y="174"/>
                    </a:lnTo>
                    <a:lnTo>
                      <a:pt x="284" y="174"/>
                    </a:lnTo>
                    <a:lnTo>
                      <a:pt x="284" y="174"/>
                    </a:lnTo>
                    <a:cubicBezTo>
                      <a:pt x="288" y="177"/>
                      <a:pt x="290" y="181"/>
                      <a:pt x="289" y="181"/>
                    </a:cubicBezTo>
                    <a:cubicBezTo>
                      <a:pt x="289" y="181"/>
                      <a:pt x="287" y="179"/>
                      <a:pt x="284" y="174"/>
                    </a:cubicBezTo>
                    <a:lnTo>
                      <a:pt x="284" y="174"/>
                    </a:lnTo>
                    <a:lnTo>
                      <a:pt x="291" y="187"/>
                    </a:lnTo>
                    <a:cubicBezTo>
                      <a:pt x="291" y="187"/>
                      <a:pt x="295" y="198"/>
                      <a:pt x="296" y="198"/>
                    </a:cubicBezTo>
                    <a:cubicBezTo>
                      <a:pt x="297" y="198"/>
                      <a:pt x="297" y="197"/>
                      <a:pt x="297" y="193"/>
                    </a:cubicBezTo>
                    <a:lnTo>
                      <a:pt x="297" y="207"/>
                    </a:lnTo>
                    <a:lnTo>
                      <a:pt x="291" y="220"/>
                    </a:lnTo>
                    <a:lnTo>
                      <a:pt x="291" y="226"/>
                    </a:lnTo>
                    <a:cubicBezTo>
                      <a:pt x="293" y="219"/>
                      <a:pt x="295" y="216"/>
                      <a:pt x="296" y="216"/>
                    </a:cubicBezTo>
                    <a:lnTo>
                      <a:pt x="296" y="216"/>
                    </a:lnTo>
                    <a:cubicBezTo>
                      <a:pt x="296" y="216"/>
                      <a:pt x="295" y="222"/>
                      <a:pt x="291" y="226"/>
                    </a:cubicBezTo>
                    <a:lnTo>
                      <a:pt x="278" y="240"/>
                    </a:lnTo>
                    <a:cubicBezTo>
                      <a:pt x="283" y="234"/>
                      <a:pt x="285" y="232"/>
                      <a:pt x="286" y="232"/>
                    </a:cubicBezTo>
                    <a:lnTo>
                      <a:pt x="286" y="232"/>
                    </a:lnTo>
                    <a:cubicBezTo>
                      <a:pt x="286" y="232"/>
                      <a:pt x="284" y="236"/>
                      <a:pt x="284" y="240"/>
                    </a:cubicBezTo>
                    <a:lnTo>
                      <a:pt x="278" y="246"/>
                    </a:lnTo>
                    <a:lnTo>
                      <a:pt x="271" y="253"/>
                    </a:lnTo>
                    <a:lnTo>
                      <a:pt x="258" y="259"/>
                    </a:lnTo>
                    <a:cubicBezTo>
                      <a:pt x="264" y="253"/>
                      <a:pt x="271" y="253"/>
                      <a:pt x="264" y="253"/>
                    </a:cubicBezTo>
                    <a:lnTo>
                      <a:pt x="251" y="259"/>
                    </a:lnTo>
                    <a:cubicBezTo>
                      <a:pt x="246" y="262"/>
                      <a:pt x="240" y="265"/>
                      <a:pt x="235" y="268"/>
                    </a:cubicBezTo>
                    <a:lnTo>
                      <a:pt x="235" y="268"/>
                    </a:lnTo>
                    <a:cubicBezTo>
                      <a:pt x="225" y="263"/>
                      <a:pt x="217" y="258"/>
                      <a:pt x="212" y="253"/>
                    </a:cubicBezTo>
                    <a:lnTo>
                      <a:pt x="212" y="253"/>
                    </a:lnTo>
                    <a:cubicBezTo>
                      <a:pt x="213" y="254"/>
                      <a:pt x="213" y="255"/>
                      <a:pt x="213" y="255"/>
                    </a:cubicBezTo>
                    <a:cubicBezTo>
                      <a:pt x="213" y="255"/>
                      <a:pt x="204" y="246"/>
                      <a:pt x="198" y="246"/>
                    </a:cubicBezTo>
                    <a:lnTo>
                      <a:pt x="179" y="226"/>
                    </a:lnTo>
                    <a:lnTo>
                      <a:pt x="172" y="213"/>
                    </a:lnTo>
                    <a:lnTo>
                      <a:pt x="165" y="200"/>
                    </a:lnTo>
                    <a:cubicBezTo>
                      <a:pt x="152" y="187"/>
                      <a:pt x="146" y="174"/>
                      <a:pt x="139" y="160"/>
                    </a:cubicBezTo>
                    <a:lnTo>
                      <a:pt x="135" y="152"/>
                    </a:lnTo>
                    <a:lnTo>
                      <a:pt x="139" y="147"/>
                    </a:lnTo>
                    <a:lnTo>
                      <a:pt x="139" y="141"/>
                    </a:lnTo>
                    <a:lnTo>
                      <a:pt x="159" y="141"/>
                    </a:lnTo>
                    <a:lnTo>
                      <a:pt x="165" y="134"/>
                    </a:lnTo>
                    <a:close/>
                    <a:moveTo>
                      <a:pt x="196" y="1"/>
                    </a:moveTo>
                    <a:cubicBezTo>
                      <a:pt x="158" y="1"/>
                      <a:pt x="120" y="7"/>
                      <a:pt x="86" y="22"/>
                    </a:cubicBezTo>
                    <a:cubicBezTo>
                      <a:pt x="40" y="48"/>
                      <a:pt x="0" y="88"/>
                      <a:pt x="0" y="141"/>
                    </a:cubicBezTo>
                    <a:cubicBezTo>
                      <a:pt x="0" y="193"/>
                      <a:pt x="33" y="246"/>
                      <a:pt x="66" y="286"/>
                    </a:cubicBezTo>
                    <a:cubicBezTo>
                      <a:pt x="107" y="327"/>
                      <a:pt x="161" y="355"/>
                      <a:pt x="220" y="368"/>
                    </a:cubicBezTo>
                    <a:lnTo>
                      <a:pt x="220" y="368"/>
                    </a:lnTo>
                    <a:cubicBezTo>
                      <a:pt x="236" y="380"/>
                      <a:pt x="257" y="387"/>
                      <a:pt x="278" y="391"/>
                    </a:cubicBezTo>
                    <a:cubicBezTo>
                      <a:pt x="304" y="391"/>
                      <a:pt x="330" y="385"/>
                      <a:pt x="350" y="372"/>
                    </a:cubicBezTo>
                    <a:cubicBezTo>
                      <a:pt x="390" y="345"/>
                      <a:pt x="416" y="306"/>
                      <a:pt x="430" y="266"/>
                    </a:cubicBezTo>
                    <a:cubicBezTo>
                      <a:pt x="463" y="174"/>
                      <a:pt x="416" y="81"/>
                      <a:pt x="337" y="35"/>
                    </a:cubicBezTo>
                    <a:cubicBezTo>
                      <a:pt x="296" y="12"/>
                      <a:pt x="246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38"/>
              <p:cNvSpPr/>
              <p:nvPr/>
            </p:nvSpPr>
            <p:spPr>
              <a:xfrm>
                <a:off x="3994728" y="2238821"/>
                <a:ext cx="10996" cy="10581"/>
              </a:xfrm>
              <a:custGeom>
                <a:rect b="b" l="l" r="r" t="t"/>
                <a:pathLst>
                  <a:path extrusionOk="0" h="306" w="318">
                    <a:moveTo>
                      <a:pt x="160" y="120"/>
                    </a:moveTo>
                    <a:cubicBezTo>
                      <a:pt x="163" y="124"/>
                      <a:pt x="166" y="129"/>
                      <a:pt x="166" y="133"/>
                    </a:cubicBezTo>
                    <a:lnTo>
                      <a:pt x="160" y="120"/>
                    </a:lnTo>
                    <a:close/>
                    <a:moveTo>
                      <a:pt x="166" y="133"/>
                    </a:moveTo>
                    <a:cubicBezTo>
                      <a:pt x="166" y="133"/>
                      <a:pt x="167" y="134"/>
                      <a:pt x="168" y="135"/>
                    </a:cubicBezTo>
                    <a:lnTo>
                      <a:pt x="168" y="135"/>
                    </a:lnTo>
                    <a:cubicBezTo>
                      <a:pt x="168" y="134"/>
                      <a:pt x="168" y="134"/>
                      <a:pt x="168" y="133"/>
                    </a:cubicBezTo>
                    <a:lnTo>
                      <a:pt x="168" y="133"/>
                    </a:lnTo>
                    <a:cubicBezTo>
                      <a:pt x="170" y="137"/>
                      <a:pt x="171" y="142"/>
                      <a:pt x="172" y="147"/>
                    </a:cubicBezTo>
                    <a:lnTo>
                      <a:pt x="172" y="147"/>
                    </a:ln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71" y="143"/>
                      <a:pt x="170" y="138"/>
                      <a:pt x="168" y="135"/>
                    </a:cubicBezTo>
                    <a:lnTo>
                      <a:pt x="168" y="135"/>
                    </a:lnTo>
                    <a:cubicBezTo>
                      <a:pt x="167" y="135"/>
                      <a:pt x="167" y="136"/>
                      <a:pt x="167" y="136"/>
                    </a:cubicBezTo>
                    <a:lnTo>
                      <a:pt x="167" y="136"/>
                    </a:lnTo>
                    <a:lnTo>
                      <a:pt x="166" y="133"/>
                    </a:lnTo>
                    <a:close/>
                    <a:moveTo>
                      <a:pt x="126" y="166"/>
                    </a:moveTo>
                    <a:lnTo>
                      <a:pt x="137" y="171"/>
                    </a:lnTo>
                    <a:lnTo>
                      <a:pt x="137" y="171"/>
                    </a:lnTo>
                    <a:cubicBezTo>
                      <a:pt x="133" y="170"/>
                      <a:pt x="129" y="168"/>
                      <a:pt x="126" y="166"/>
                    </a:cubicBezTo>
                    <a:lnTo>
                      <a:pt x="126" y="166"/>
                    </a:lnTo>
                    <a:lnTo>
                      <a:pt x="126" y="166"/>
                    </a:lnTo>
                    <a:close/>
                    <a:moveTo>
                      <a:pt x="167" y="136"/>
                    </a:moveTo>
                    <a:lnTo>
                      <a:pt x="171" y="149"/>
                    </a:ln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72" y="149"/>
                      <a:pt x="172" y="151"/>
                      <a:pt x="172" y="152"/>
                    </a:cubicBezTo>
                    <a:lnTo>
                      <a:pt x="172" y="152"/>
                    </a:lnTo>
                    <a:lnTo>
                      <a:pt x="171" y="149"/>
                    </a:lnTo>
                    <a:lnTo>
                      <a:pt x="168" y="159"/>
                    </a:lnTo>
                    <a:lnTo>
                      <a:pt x="164" y="166"/>
                    </a:lnTo>
                    <a:lnTo>
                      <a:pt x="164" y="166"/>
                    </a:lnTo>
                    <a:cubicBezTo>
                      <a:pt x="163" y="166"/>
                      <a:pt x="162" y="167"/>
                      <a:pt x="161" y="167"/>
                    </a:cubicBezTo>
                    <a:lnTo>
                      <a:pt x="161" y="167"/>
                    </a:lnTo>
                    <a:lnTo>
                      <a:pt x="163" y="167"/>
                    </a:lnTo>
                    <a:lnTo>
                      <a:pt x="163" y="167"/>
                    </a:lnTo>
                    <a:lnTo>
                      <a:pt x="163" y="167"/>
                    </a:lnTo>
                    <a:lnTo>
                      <a:pt x="163" y="167"/>
                    </a:lnTo>
                    <a:cubicBezTo>
                      <a:pt x="159" y="169"/>
                      <a:pt x="156" y="170"/>
                      <a:pt x="153" y="171"/>
                    </a:cubicBezTo>
                    <a:lnTo>
                      <a:pt x="153" y="171"/>
                    </a:lnTo>
                    <a:cubicBezTo>
                      <a:pt x="156" y="170"/>
                      <a:pt x="158" y="169"/>
                      <a:pt x="161" y="167"/>
                    </a:cubicBezTo>
                    <a:lnTo>
                      <a:pt x="161" y="167"/>
                    </a:lnTo>
                    <a:lnTo>
                      <a:pt x="147" y="172"/>
                    </a:lnTo>
                    <a:lnTo>
                      <a:pt x="147" y="172"/>
                    </a:lnTo>
                    <a:cubicBezTo>
                      <a:pt x="149" y="172"/>
                      <a:pt x="151" y="171"/>
                      <a:pt x="153" y="171"/>
                    </a:cubicBezTo>
                    <a:lnTo>
                      <a:pt x="153" y="171"/>
                    </a:lnTo>
                    <a:cubicBezTo>
                      <a:pt x="151" y="172"/>
                      <a:pt x="149" y="172"/>
                      <a:pt x="147" y="172"/>
                    </a:cubicBezTo>
                    <a:lnTo>
                      <a:pt x="147" y="172"/>
                    </a:lnTo>
                    <a:cubicBezTo>
                      <a:pt x="147" y="172"/>
                      <a:pt x="147" y="172"/>
                      <a:pt x="146" y="172"/>
                    </a:cubicBezTo>
                    <a:lnTo>
                      <a:pt x="146" y="172"/>
                    </a:lnTo>
                    <a:lnTo>
                      <a:pt x="147" y="172"/>
                    </a:lnTo>
                    <a:lnTo>
                      <a:pt x="147" y="172"/>
                    </a:lnTo>
                    <a:cubicBezTo>
                      <a:pt x="146" y="172"/>
                      <a:pt x="146" y="172"/>
                      <a:pt x="145" y="172"/>
                    </a:cubicBezTo>
                    <a:lnTo>
                      <a:pt x="145" y="172"/>
                    </a:lnTo>
                    <a:cubicBezTo>
                      <a:pt x="143" y="172"/>
                      <a:pt x="140" y="172"/>
                      <a:pt x="138" y="171"/>
                    </a:cubicBezTo>
                    <a:lnTo>
                      <a:pt x="138" y="171"/>
                    </a:lnTo>
                    <a:lnTo>
                      <a:pt x="128" y="165"/>
                    </a:lnTo>
                    <a:lnTo>
                      <a:pt x="128" y="165"/>
                    </a:lnTo>
                    <a:cubicBezTo>
                      <a:pt x="139" y="163"/>
                      <a:pt x="149" y="158"/>
                      <a:pt x="159" y="153"/>
                    </a:cubicBezTo>
                    <a:cubicBezTo>
                      <a:pt x="162" y="147"/>
                      <a:pt x="165" y="142"/>
                      <a:pt x="167" y="136"/>
                    </a:cubicBezTo>
                    <a:close/>
                    <a:moveTo>
                      <a:pt x="179" y="1"/>
                    </a:moveTo>
                    <a:cubicBezTo>
                      <a:pt x="159" y="1"/>
                      <a:pt x="139" y="7"/>
                      <a:pt x="126" y="27"/>
                    </a:cubicBezTo>
                    <a:cubicBezTo>
                      <a:pt x="122" y="36"/>
                      <a:pt x="120" y="45"/>
                      <a:pt x="120" y="53"/>
                    </a:cubicBezTo>
                    <a:lnTo>
                      <a:pt x="120" y="53"/>
                    </a:lnTo>
                    <a:cubicBezTo>
                      <a:pt x="120" y="53"/>
                      <a:pt x="120" y="53"/>
                      <a:pt x="120" y="53"/>
                    </a:cubicBezTo>
                    <a:cubicBezTo>
                      <a:pt x="80" y="53"/>
                      <a:pt x="47" y="73"/>
                      <a:pt x="27" y="106"/>
                    </a:cubicBezTo>
                    <a:cubicBezTo>
                      <a:pt x="7" y="133"/>
                      <a:pt x="1" y="166"/>
                      <a:pt x="7" y="199"/>
                    </a:cubicBezTo>
                    <a:cubicBezTo>
                      <a:pt x="26" y="261"/>
                      <a:pt x="79" y="305"/>
                      <a:pt x="140" y="305"/>
                    </a:cubicBezTo>
                    <a:cubicBezTo>
                      <a:pt x="144" y="305"/>
                      <a:pt x="148" y="305"/>
                      <a:pt x="153" y="304"/>
                    </a:cubicBezTo>
                    <a:cubicBezTo>
                      <a:pt x="212" y="304"/>
                      <a:pt x="272" y="271"/>
                      <a:pt x="298" y="219"/>
                    </a:cubicBezTo>
                    <a:cubicBezTo>
                      <a:pt x="311" y="192"/>
                      <a:pt x="318" y="166"/>
                      <a:pt x="318" y="133"/>
                    </a:cubicBezTo>
                    <a:cubicBezTo>
                      <a:pt x="311" y="120"/>
                      <a:pt x="311" y="106"/>
                      <a:pt x="305" y="86"/>
                    </a:cubicBezTo>
                    <a:cubicBezTo>
                      <a:pt x="305" y="80"/>
                      <a:pt x="298" y="73"/>
                      <a:pt x="291" y="67"/>
                    </a:cubicBezTo>
                    <a:cubicBezTo>
                      <a:pt x="285" y="53"/>
                      <a:pt x="278" y="47"/>
                      <a:pt x="272" y="40"/>
                    </a:cubicBezTo>
                    <a:cubicBezTo>
                      <a:pt x="258" y="27"/>
                      <a:pt x="245" y="20"/>
                      <a:pt x="232" y="14"/>
                    </a:cubicBezTo>
                    <a:cubicBezTo>
                      <a:pt x="219" y="1"/>
                      <a:pt x="199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38"/>
              <p:cNvSpPr/>
              <p:nvPr/>
            </p:nvSpPr>
            <p:spPr>
              <a:xfrm>
                <a:off x="4008421" y="2231732"/>
                <a:ext cx="15110" cy="11998"/>
              </a:xfrm>
              <a:custGeom>
                <a:rect b="b" l="l" r="r" t="t"/>
                <a:pathLst>
                  <a:path extrusionOk="0" h="347" w="437">
                    <a:moveTo>
                      <a:pt x="286" y="197"/>
                    </a:moveTo>
                    <a:cubicBezTo>
                      <a:pt x="287" y="197"/>
                      <a:pt x="286" y="198"/>
                      <a:pt x="285" y="199"/>
                    </a:cubicBezTo>
                    <a:lnTo>
                      <a:pt x="278" y="206"/>
                    </a:lnTo>
                    <a:cubicBezTo>
                      <a:pt x="273" y="206"/>
                      <a:pt x="272" y="202"/>
                      <a:pt x="277" y="200"/>
                    </a:cubicBezTo>
                    <a:lnTo>
                      <a:pt x="277" y="200"/>
                    </a:lnTo>
                    <a:cubicBezTo>
                      <a:pt x="277" y="201"/>
                      <a:pt x="277" y="201"/>
                      <a:pt x="277" y="201"/>
                    </a:cubicBezTo>
                    <a:cubicBezTo>
                      <a:pt x="278" y="201"/>
                      <a:pt x="279" y="200"/>
                      <a:pt x="281" y="199"/>
                    </a:cubicBezTo>
                    <a:lnTo>
                      <a:pt x="281" y="199"/>
                    </a:lnTo>
                    <a:cubicBezTo>
                      <a:pt x="282" y="199"/>
                      <a:pt x="284" y="199"/>
                      <a:pt x="285" y="199"/>
                    </a:cubicBezTo>
                    <a:lnTo>
                      <a:pt x="282" y="199"/>
                    </a:lnTo>
                    <a:cubicBezTo>
                      <a:pt x="283" y="198"/>
                      <a:pt x="284" y="198"/>
                      <a:pt x="285" y="197"/>
                    </a:cubicBezTo>
                    <a:lnTo>
                      <a:pt x="285" y="197"/>
                    </a:lnTo>
                    <a:lnTo>
                      <a:pt x="285" y="199"/>
                    </a:lnTo>
                    <a:cubicBezTo>
                      <a:pt x="285" y="198"/>
                      <a:pt x="285" y="198"/>
                      <a:pt x="285" y="197"/>
                    </a:cubicBezTo>
                    <a:lnTo>
                      <a:pt x="285" y="197"/>
                    </a:lnTo>
                    <a:cubicBezTo>
                      <a:pt x="285" y="197"/>
                      <a:pt x="285" y="197"/>
                      <a:pt x="285" y="197"/>
                    </a:cubicBezTo>
                    <a:lnTo>
                      <a:pt x="285" y="197"/>
                    </a:lnTo>
                    <a:cubicBezTo>
                      <a:pt x="285" y="198"/>
                      <a:pt x="285" y="199"/>
                      <a:pt x="285" y="199"/>
                    </a:cubicBezTo>
                    <a:cubicBezTo>
                      <a:pt x="285" y="199"/>
                      <a:pt x="285" y="198"/>
                      <a:pt x="286" y="197"/>
                    </a:cubicBezTo>
                    <a:lnTo>
                      <a:pt x="286" y="197"/>
                    </a:lnTo>
                    <a:cubicBezTo>
                      <a:pt x="286" y="197"/>
                      <a:pt x="286" y="197"/>
                      <a:pt x="286" y="197"/>
                    </a:cubicBezTo>
                    <a:close/>
                    <a:moveTo>
                      <a:pt x="239" y="146"/>
                    </a:moveTo>
                    <a:lnTo>
                      <a:pt x="258" y="153"/>
                    </a:lnTo>
                    <a:lnTo>
                      <a:pt x="272" y="166"/>
                    </a:lnTo>
                    <a:lnTo>
                      <a:pt x="284" y="179"/>
                    </a:lnTo>
                    <a:lnTo>
                      <a:pt x="284" y="179"/>
                    </a:lnTo>
                    <a:cubicBezTo>
                      <a:pt x="284" y="177"/>
                      <a:pt x="283" y="175"/>
                      <a:pt x="283" y="175"/>
                    </a:cubicBezTo>
                    <a:lnTo>
                      <a:pt x="283" y="175"/>
                    </a:lnTo>
                    <a:cubicBezTo>
                      <a:pt x="283" y="175"/>
                      <a:pt x="284" y="177"/>
                      <a:pt x="285" y="179"/>
                    </a:cubicBezTo>
                    <a:lnTo>
                      <a:pt x="285" y="179"/>
                    </a:lnTo>
                    <a:lnTo>
                      <a:pt x="284" y="179"/>
                    </a:lnTo>
                    <a:lnTo>
                      <a:pt x="284" y="179"/>
                    </a:lnTo>
                    <a:cubicBezTo>
                      <a:pt x="285" y="179"/>
                      <a:pt x="285" y="180"/>
                      <a:pt x="285" y="180"/>
                    </a:cubicBezTo>
                    <a:lnTo>
                      <a:pt x="285" y="180"/>
                    </a:lnTo>
                    <a:lnTo>
                      <a:pt x="285" y="179"/>
                    </a:lnTo>
                    <a:lnTo>
                      <a:pt x="285" y="180"/>
                    </a:lnTo>
                    <a:lnTo>
                      <a:pt x="285" y="180"/>
                    </a:lnTo>
                    <a:cubicBezTo>
                      <a:pt x="285" y="180"/>
                      <a:pt x="285" y="180"/>
                      <a:pt x="285" y="181"/>
                    </a:cubicBezTo>
                    <a:lnTo>
                      <a:pt x="285" y="181"/>
                    </a:lnTo>
                    <a:cubicBezTo>
                      <a:pt x="285" y="180"/>
                      <a:pt x="285" y="180"/>
                      <a:pt x="285" y="180"/>
                    </a:cubicBezTo>
                    <a:lnTo>
                      <a:pt x="285" y="180"/>
                    </a:lnTo>
                    <a:lnTo>
                      <a:pt x="285" y="186"/>
                    </a:lnTo>
                    <a:cubicBezTo>
                      <a:pt x="286" y="187"/>
                      <a:pt x="286" y="187"/>
                      <a:pt x="286" y="187"/>
                    </a:cubicBezTo>
                    <a:cubicBezTo>
                      <a:pt x="287" y="187"/>
                      <a:pt x="287" y="185"/>
                      <a:pt x="286" y="184"/>
                    </a:cubicBezTo>
                    <a:lnTo>
                      <a:pt x="286" y="184"/>
                    </a:lnTo>
                    <a:cubicBezTo>
                      <a:pt x="286" y="183"/>
                      <a:pt x="287" y="183"/>
                      <a:pt x="287" y="183"/>
                    </a:cubicBezTo>
                    <a:lnTo>
                      <a:pt x="287" y="183"/>
                    </a:lnTo>
                    <a:lnTo>
                      <a:pt x="288" y="185"/>
                    </a:lnTo>
                    <a:lnTo>
                      <a:pt x="288" y="185"/>
                    </a:lnTo>
                    <a:cubicBezTo>
                      <a:pt x="288" y="186"/>
                      <a:pt x="287" y="187"/>
                      <a:pt x="287" y="189"/>
                    </a:cubicBezTo>
                    <a:lnTo>
                      <a:pt x="287" y="189"/>
                    </a:lnTo>
                    <a:cubicBezTo>
                      <a:pt x="287" y="188"/>
                      <a:pt x="288" y="188"/>
                      <a:pt x="288" y="188"/>
                    </a:cubicBezTo>
                    <a:lnTo>
                      <a:pt x="288" y="188"/>
                    </a:lnTo>
                    <a:cubicBezTo>
                      <a:pt x="288" y="188"/>
                      <a:pt x="288" y="189"/>
                      <a:pt x="287" y="190"/>
                    </a:cubicBezTo>
                    <a:lnTo>
                      <a:pt x="287" y="190"/>
                    </a:lnTo>
                    <a:cubicBezTo>
                      <a:pt x="287" y="190"/>
                      <a:pt x="287" y="189"/>
                      <a:pt x="287" y="189"/>
                    </a:cubicBezTo>
                    <a:lnTo>
                      <a:pt x="287" y="189"/>
                    </a:lnTo>
                    <a:cubicBezTo>
                      <a:pt x="287" y="189"/>
                      <a:pt x="286" y="190"/>
                      <a:pt x="286" y="191"/>
                    </a:cubicBezTo>
                    <a:lnTo>
                      <a:pt x="286" y="191"/>
                    </a:lnTo>
                    <a:cubicBezTo>
                      <a:pt x="286" y="191"/>
                      <a:pt x="287" y="191"/>
                      <a:pt x="287" y="190"/>
                    </a:cubicBezTo>
                    <a:lnTo>
                      <a:pt x="287" y="190"/>
                    </a:lnTo>
                    <a:cubicBezTo>
                      <a:pt x="287" y="190"/>
                      <a:pt x="287" y="191"/>
                      <a:pt x="287" y="191"/>
                    </a:cubicBezTo>
                    <a:lnTo>
                      <a:pt x="287" y="191"/>
                    </a:lnTo>
                    <a:cubicBezTo>
                      <a:pt x="286" y="191"/>
                      <a:pt x="286" y="191"/>
                      <a:pt x="286" y="192"/>
                    </a:cubicBezTo>
                    <a:lnTo>
                      <a:pt x="286" y="192"/>
                    </a:lnTo>
                    <a:cubicBezTo>
                      <a:pt x="286" y="192"/>
                      <a:pt x="286" y="191"/>
                      <a:pt x="286" y="191"/>
                    </a:cubicBezTo>
                    <a:lnTo>
                      <a:pt x="286" y="191"/>
                    </a:lnTo>
                    <a:cubicBezTo>
                      <a:pt x="286" y="192"/>
                      <a:pt x="285" y="192"/>
                      <a:pt x="285" y="192"/>
                    </a:cubicBezTo>
                    <a:lnTo>
                      <a:pt x="278" y="199"/>
                    </a:lnTo>
                    <a:cubicBezTo>
                      <a:pt x="260" y="205"/>
                      <a:pt x="248" y="211"/>
                      <a:pt x="235" y="222"/>
                    </a:cubicBezTo>
                    <a:lnTo>
                      <a:pt x="235" y="222"/>
                    </a:lnTo>
                    <a:cubicBezTo>
                      <a:pt x="230" y="219"/>
                      <a:pt x="226" y="216"/>
                      <a:pt x="219" y="212"/>
                    </a:cubicBezTo>
                    <a:lnTo>
                      <a:pt x="219" y="212"/>
                    </a:lnTo>
                    <a:cubicBezTo>
                      <a:pt x="222" y="214"/>
                      <a:pt x="223" y="214"/>
                      <a:pt x="223" y="214"/>
                    </a:cubicBezTo>
                    <a:cubicBezTo>
                      <a:pt x="225" y="214"/>
                      <a:pt x="212" y="206"/>
                      <a:pt x="212" y="206"/>
                    </a:cubicBezTo>
                    <a:lnTo>
                      <a:pt x="199" y="192"/>
                    </a:lnTo>
                    <a:cubicBezTo>
                      <a:pt x="184" y="182"/>
                      <a:pt x="172" y="168"/>
                      <a:pt x="159" y="153"/>
                    </a:cubicBezTo>
                    <a:lnTo>
                      <a:pt x="159" y="153"/>
                    </a:lnTo>
                    <a:cubicBezTo>
                      <a:pt x="162" y="153"/>
                      <a:pt x="164" y="153"/>
                      <a:pt x="166" y="153"/>
                    </a:cubicBezTo>
                    <a:lnTo>
                      <a:pt x="186" y="146"/>
                    </a:lnTo>
                    <a:close/>
                    <a:moveTo>
                      <a:pt x="186" y="1"/>
                    </a:moveTo>
                    <a:cubicBezTo>
                      <a:pt x="146" y="8"/>
                      <a:pt x="100" y="14"/>
                      <a:pt x="67" y="34"/>
                    </a:cubicBezTo>
                    <a:cubicBezTo>
                      <a:pt x="27" y="60"/>
                      <a:pt x="1" y="107"/>
                      <a:pt x="8" y="159"/>
                    </a:cubicBezTo>
                    <a:cubicBezTo>
                      <a:pt x="21" y="199"/>
                      <a:pt x="54" y="225"/>
                      <a:pt x="87" y="252"/>
                    </a:cubicBezTo>
                    <a:cubicBezTo>
                      <a:pt x="134" y="283"/>
                      <a:pt x="186" y="311"/>
                      <a:pt x="242" y="327"/>
                    </a:cubicBezTo>
                    <a:lnTo>
                      <a:pt x="242" y="327"/>
                    </a:lnTo>
                    <a:cubicBezTo>
                      <a:pt x="243" y="329"/>
                      <a:pt x="244" y="330"/>
                      <a:pt x="245" y="331"/>
                    </a:cubicBezTo>
                    <a:cubicBezTo>
                      <a:pt x="260" y="342"/>
                      <a:pt x="276" y="346"/>
                      <a:pt x="292" y="346"/>
                    </a:cubicBezTo>
                    <a:cubicBezTo>
                      <a:pt x="326" y="346"/>
                      <a:pt x="361" y="325"/>
                      <a:pt x="384" y="298"/>
                    </a:cubicBezTo>
                    <a:cubicBezTo>
                      <a:pt x="417" y="272"/>
                      <a:pt x="437" y="232"/>
                      <a:pt x="430" y="186"/>
                    </a:cubicBezTo>
                    <a:cubicBezTo>
                      <a:pt x="430" y="107"/>
                      <a:pt x="371" y="41"/>
                      <a:pt x="298" y="14"/>
                    </a:cubicBezTo>
                    <a:cubicBezTo>
                      <a:pt x="265" y="1"/>
                      <a:pt x="219" y="1"/>
                      <a:pt x="1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38"/>
              <p:cNvSpPr/>
              <p:nvPr/>
            </p:nvSpPr>
            <p:spPr>
              <a:xfrm>
                <a:off x="4014161" y="2242244"/>
                <a:ext cx="10961" cy="9543"/>
              </a:xfrm>
              <a:custGeom>
                <a:rect b="b" l="l" r="r" t="t"/>
                <a:pathLst>
                  <a:path extrusionOk="0" h="276" w="317">
                    <a:moveTo>
                      <a:pt x="106" y="133"/>
                    </a:moveTo>
                    <a:lnTo>
                      <a:pt x="106" y="133"/>
                    </a:lnTo>
                    <a:cubicBezTo>
                      <a:pt x="110" y="135"/>
                      <a:pt x="114" y="137"/>
                      <a:pt x="118" y="139"/>
                    </a:cubicBezTo>
                    <a:lnTo>
                      <a:pt x="112" y="139"/>
                    </a:lnTo>
                    <a:cubicBezTo>
                      <a:pt x="111" y="138"/>
                      <a:pt x="109" y="136"/>
                      <a:pt x="106" y="133"/>
                    </a:cubicBezTo>
                    <a:close/>
                    <a:moveTo>
                      <a:pt x="132" y="1"/>
                    </a:moveTo>
                    <a:lnTo>
                      <a:pt x="119" y="14"/>
                    </a:lnTo>
                    <a:cubicBezTo>
                      <a:pt x="106" y="14"/>
                      <a:pt x="99" y="21"/>
                      <a:pt x="99" y="27"/>
                    </a:cubicBezTo>
                    <a:cubicBezTo>
                      <a:pt x="96" y="30"/>
                      <a:pt x="93" y="33"/>
                      <a:pt x="91" y="37"/>
                    </a:cubicBezTo>
                    <a:lnTo>
                      <a:pt x="91" y="37"/>
                    </a:lnTo>
                    <a:cubicBezTo>
                      <a:pt x="72" y="41"/>
                      <a:pt x="54" y="52"/>
                      <a:pt x="40" y="67"/>
                    </a:cubicBezTo>
                    <a:cubicBezTo>
                      <a:pt x="20" y="87"/>
                      <a:pt x="7" y="113"/>
                      <a:pt x="0" y="139"/>
                    </a:cubicBezTo>
                    <a:cubicBezTo>
                      <a:pt x="0" y="172"/>
                      <a:pt x="13" y="205"/>
                      <a:pt x="40" y="225"/>
                    </a:cubicBezTo>
                    <a:cubicBezTo>
                      <a:pt x="59" y="245"/>
                      <a:pt x="86" y="258"/>
                      <a:pt x="112" y="265"/>
                    </a:cubicBezTo>
                    <a:cubicBezTo>
                      <a:pt x="128" y="273"/>
                      <a:pt x="143" y="276"/>
                      <a:pt x="160" y="276"/>
                    </a:cubicBezTo>
                    <a:cubicBezTo>
                      <a:pt x="172" y="276"/>
                      <a:pt x="184" y="274"/>
                      <a:pt x="198" y="271"/>
                    </a:cubicBezTo>
                    <a:cubicBezTo>
                      <a:pt x="225" y="265"/>
                      <a:pt x="258" y="252"/>
                      <a:pt x="277" y="232"/>
                    </a:cubicBezTo>
                    <a:cubicBezTo>
                      <a:pt x="304" y="212"/>
                      <a:pt x="317" y="172"/>
                      <a:pt x="317" y="133"/>
                    </a:cubicBezTo>
                    <a:cubicBezTo>
                      <a:pt x="310" y="113"/>
                      <a:pt x="310" y="93"/>
                      <a:pt x="297" y="73"/>
                    </a:cubicBezTo>
                    <a:cubicBezTo>
                      <a:pt x="284" y="54"/>
                      <a:pt x="271" y="40"/>
                      <a:pt x="251" y="27"/>
                    </a:cubicBezTo>
                    <a:cubicBezTo>
                      <a:pt x="238" y="14"/>
                      <a:pt x="218" y="7"/>
                      <a:pt x="205" y="7"/>
                    </a:cubicBezTo>
                    <a:cubicBezTo>
                      <a:pt x="192" y="1"/>
                      <a:pt x="178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38"/>
              <p:cNvSpPr/>
              <p:nvPr/>
            </p:nvSpPr>
            <p:spPr>
              <a:xfrm>
                <a:off x="4029444" y="2233841"/>
                <a:ext cx="15318" cy="11653"/>
              </a:xfrm>
              <a:custGeom>
                <a:rect b="b" l="l" r="r" t="t"/>
                <a:pathLst>
                  <a:path extrusionOk="0" h="337" w="443">
                    <a:moveTo>
                      <a:pt x="185" y="138"/>
                    </a:moveTo>
                    <a:lnTo>
                      <a:pt x="199" y="145"/>
                    </a:lnTo>
                    <a:lnTo>
                      <a:pt x="212" y="151"/>
                    </a:lnTo>
                    <a:lnTo>
                      <a:pt x="225" y="158"/>
                    </a:lnTo>
                    <a:cubicBezTo>
                      <a:pt x="227" y="159"/>
                      <a:pt x="229" y="160"/>
                      <a:pt x="232" y="161"/>
                    </a:cubicBezTo>
                    <a:lnTo>
                      <a:pt x="232" y="161"/>
                    </a:lnTo>
                    <a:cubicBezTo>
                      <a:pt x="212" y="166"/>
                      <a:pt x="194" y="171"/>
                      <a:pt x="172" y="171"/>
                    </a:cubicBezTo>
                    <a:lnTo>
                      <a:pt x="166" y="164"/>
                    </a:lnTo>
                    <a:lnTo>
                      <a:pt x="152" y="164"/>
                    </a:lnTo>
                    <a:lnTo>
                      <a:pt x="146" y="158"/>
                    </a:lnTo>
                    <a:lnTo>
                      <a:pt x="139" y="151"/>
                    </a:lnTo>
                    <a:cubicBezTo>
                      <a:pt x="139" y="150"/>
                      <a:pt x="139" y="148"/>
                      <a:pt x="139" y="145"/>
                    </a:cubicBezTo>
                    <a:lnTo>
                      <a:pt x="140" y="144"/>
                    </a:lnTo>
                    <a:lnTo>
                      <a:pt x="140" y="144"/>
                    </a:lnTo>
                    <a:cubicBezTo>
                      <a:pt x="141" y="144"/>
                      <a:pt x="142" y="145"/>
                      <a:pt x="146" y="145"/>
                    </a:cubicBezTo>
                    <a:cubicBezTo>
                      <a:pt x="146" y="145"/>
                      <a:pt x="154" y="140"/>
                      <a:pt x="154" y="139"/>
                    </a:cubicBezTo>
                    <a:lnTo>
                      <a:pt x="154" y="139"/>
                    </a:lnTo>
                    <a:cubicBezTo>
                      <a:pt x="156" y="138"/>
                      <a:pt x="158" y="138"/>
                      <a:pt x="159" y="138"/>
                    </a:cubicBezTo>
                    <a:close/>
                    <a:moveTo>
                      <a:pt x="278" y="184"/>
                    </a:moveTo>
                    <a:lnTo>
                      <a:pt x="278" y="185"/>
                    </a:lnTo>
                    <a:lnTo>
                      <a:pt x="278" y="185"/>
                    </a:lnTo>
                    <a:cubicBezTo>
                      <a:pt x="281" y="188"/>
                      <a:pt x="283" y="189"/>
                      <a:pt x="282" y="189"/>
                    </a:cubicBezTo>
                    <a:cubicBezTo>
                      <a:pt x="281" y="189"/>
                      <a:pt x="278" y="188"/>
                      <a:pt x="271" y="184"/>
                    </a:cubicBezTo>
                    <a:close/>
                    <a:moveTo>
                      <a:pt x="293" y="200"/>
                    </a:moveTo>
                    <a:lnTo>
                      <a:pt x="298" y="204"/>
                    </a:lnTo>
                    <a:cubicBezTo>
                      <a:pt x="296" y="203"/>
                      <a:pt x="294" y="202"/>
                      <a:pt x="293" y="202"/>
                    </a:cubicBezTo>
                    <a:lnTo>
                      <a:pt x="293" y="202"/>
                    </a:lnTo>
                    <a:cubicBezTo>
                      <a:pt x="293" y="201"/>
                      <a:pt x="293" y="201"/>
                      <a:pt x="293" y="200"/>
                    </a:cubicBezTo>
                    <a:close/>
                    <a:moveTo>
                      <a:pt x="291" y="204"/>
                    </a:moveTo>
                    <a:lnTo>
                      <a:pt x="293" y="206"/>
                    </a:lnTo>
                    <a:lnTo>
                      <a:pt x="293" y="206"/>
                    </a:lnTo>
                    <a:cubicBezTo>
                      <a:pt x="292" y="207"/>
                      <a:pt x="292" y="209"/>
                      <a:pt x="292" y="210"/>
                    </a:cubicBezTo>
                    <a:lnTo>
                      <a:pt x="292" y="210"/>
                    </a:lnTo>
                    <a:cubicBezTo>
                      <a:pt x="291" y="209"/>
                      <a:pt x="291" y="207"/>
                      <a:pt x="291" y="204"/>
                    </a:cubicBezTo>
                    <a:close/>
                    <a:moveTo>
                      <a:pt x="168" y="1"/>
                    </a:moveTo>
                    <a:cubicBezTo>
                      <a:pt x="138" y="1"/>
                      <a:pt x="108" y="8"/>
                      <a:pt x="80" y="26"/>
                    </a:cubicBezTo>
                    <a:cubicBezTo>
                      <a:pt x="47" y="46"/>
                      <a:pt x="20" y="79"/>
                      <a:pt x="14" y="112"/>
                    </a:cubicBezTo>
                    <a:cubicBezTo>
                      <a:pt x="0" y="158"/>
                      <a:pt x="14" y="197"/>
                      <a:pt x="47" y="230"/>
                    </a:cubicBezTo>
                    <a:cubicBezTo>
                      <a:pt x="73" y="257"/>
                      <a:pt x="113" y="270"/>
                      <a:pt x="152" y="270"/>
                    </a:cubicBezTo>
                    <a:cubicBezTo>
                      <a:pt x="199" y="270"/>
                      <a:pt x="238" y="250"/>
                      <a:pt x="278" y="230"/>
                    </a:cubicBezTo>
                    <a:cubicBezTo>
                      <a:pt x="284" y="227"/>
                      <a:pt x="289" y="219"/>
                      <a:pt x="292" y="210"/>
                    </a:cubicBezTo>
                    <a:lnTo>
                      <a:pt x="292" y="210"/>
                    </a:lnTo>
                    <a:cubicBezTo>
                      <a:pt x="292" y="212"/>
                      <a:pt x="292" y="213"/>
                      <a:pt x="293" y="213"/>
                    </a:cubicBezTo>
                    <a:lnTo>
                      <a:pt x="293" y="213"/>
                    </a:lnTo>
                    <a:lnTo>
                      <a:pt x="295" y="208"/>
                    </a:lnTo>
                    <a:lnTo>
                      <a:pt x="295" y="208"/>
                    </a:lnTo>
                    <a:lnTo>
                      <a:pt x="298" y="211"/>
                    </a:lnTo>
                    <a:cubicBezTo>
                      <a:pt x="298" y="213"/>
                      <a:pt x="296" y="215"/>
                      <a:pt x="295" y="215"/>
                    </a:cubicBezTo>
                    <a:cubicBezTo>
                      <a:pt x="294" y="215"/>
                      <a:pt x="294" y="215"/>
                      <a:pt x="293" y="213"/>
                    </a:cubicBezTo>
                    <a:lnTo>
                      <a:pt x="293" y="213"/>
                    </a:lnTo>
                    <a:lnTo>
                      <a:pt x="291" y="217"/>
                    </a:lnTo>
                    <a:cubicBezTo>
                      <a:pt x="291" y="217"/>
                      <a:pt x="288" y="220"/>
                      <a:pt x="290" y="220"/>
                    </a:cubicBezTo>
                    <a:cubicBezTo>
                      <a:pt x="290" y="220"/>
                      <a:pt x="291" y="220"/>
                      <a:pt x="292" y="220"/>
                    </a:cubicBezTo>
                    <a:lnTo>
                      <a:pt x="292" y="220"/>
                    </a:lnTo>
                    <a:cubicBezTo>
                      <a:pt x="288" y="224"/>
                      <a:pt x="283" y="232"/>
                      <a:pt x="278" y="237"/>
                    </a:cubicBezTo>
                    <a:cubicBezTo>
                      <a:pt x="278" y="237"/>
                      <a:pt x="278" y="237"/>
                      <a:pt x="278" y="237"/>
                    </a:cubicBezTo>
                    <a:lnTo>
                      <a:pt x="278" y="237"/>
                    </a:lnTo>
                    <a:cubicBezTo>
                      <a:pt x="278" y="237"/>
                      <a:pt x="278" y="237"/>
                      <a:pt x="278" y="237"/>
                    </a:cubicBezTo>
                    <a:lnTo>
                      <a:pt x="278" y="237"/>
                    </a:lnTo>
                    <a:cubicBezTo>
                      <a:pt x="245" y="264"/>
                      <a:pt x="265" y="323"/>
                      <a:pt x="304" y="336"/>
                    </a:cubicBezTo>
                    <a:lnTo>
                      <a:pt x="357" y="336"/>
                    </a:lnTo>
                    <a:cubicBezTo>
                      <a:pt x="383" y="323"/>
                      <a:pt x="403" y="303"/>
                      <a:pt x="416" y="283"/>
                    </a:cubicBezTo>
                    <a:cubicBezTo>
                      <a:pt x="436" y="250"/>
                      <a:pt x="443" y="211"/>
                      <a:pt x="436" y="178"/>
                    </a:cubicBezTo>
                    <a:cubicBezTo>
                      <a:pt x="423" y="112"/>
                      <a:pt x="364" y="65"/>
                      <a:pt x="304" y="39"/>
                    </a:cubicBezTo>
                    <a:cubicBezTo>
                      <a:pt x="264" y="19"/>
                      <a:pt x="216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38"/>
              <p:cNvSpPr/>
              <p:nvPr/>
            </p:nvSpPr>
            <p:spPr>
              <a:xfrm>
                <a:off x="4033559" y="2242244"/>
                <a:ext cx="12828" cy="12586"/>
              </a:xfrm>
              <a:custGeom>
                <a:rect b="b" l="l" r="r" t="t"/>
                <a:pathLst>
                  <a:path extrusionOk="0" h="364" w="371">
                    <a:moveTo>
                      <a:pt x="158" y="142"/>
                    </a:moveTo>
                    <a:cubicBezTo>
                      <a:pt x="158" y="142"/>
                      <a:pt x="159" y="142"/>
                      <a:pt x="159" y="142"/>
                    </a:cubicBezTo>
                    <a:lnTo>
                      <a:pt x="159" y="142"/>
                    </a:lnTo>
                    <a:lnTo>
                      <a:pt x="152" y="146"/>
                    </a:lnTo>
                    <a:cubicBezTo>
                      <a:pt x="154" y="144"/>
                      <a:pt x="156" y="143"/>
                      <a:pt x="158" y="142"/>
                    </a:cubicBezTo>
                    <a:close/>
                    <a:moveTo>
                      <a:pt x="146" y="153"/>
                    </a:moveTo>
                    <a:lnTo>
                      <a:pt x="140" y="168"/>
                    </a:lnTo>
                    <a:lnTo>
                      <a:pt x="140" y="168"/>
                    </a:lnTo>
                    <a:cubicBezTo>
                      <a:pt x="141" y="163"/>
                      <a:pt x="143" y="158"/>
                      <a:pt x="146" y="153"/>
                    </a:cubicBezTo>
                    <a:close/>
                    <a:moveTo>
                      <a:pt x="199" y="167"/>
                    </a:moveTo>
                    <a:lnTo>
                      <a:pt x="199" y="167"/>
                    </a:lnTo>
                    <a:cubicBezTo>
                      <a:pt x="203" y="171"/>
                      <a:pt x="207" y="176"/>
                      <a:pt x="210" y="183"/>
                    </a:cubicBezTo>
                    <a:lnTo>
                      <a:pt x="210" y="183"/>
                    </a:lnTo>
                    <a:lnTo>
                      <a:pt x="212" y="179"/>
                    </a:lnTo>
                    <a:lnTo>
                      <a:pt x="212" y="179"/>
                    </a:lnTo>
                    <a:cubicBezTo>
                      <a:pt x="212" y="181"/>
                      <a:pt x="211" y="183"/>
                      <a:pt x="211" y="185"/>
                    </a:cubicBezTo>
                    <a:lnTo>
                      <a:pt x="211" y="185"/>
                    </a:lnTo>
                    <a:cubicBezTo>
                      <a:pt x="211" y="184"/>
                      <a:pt x="211" y="184"/>
                      <a:pt x="210" y="183"/>
                    </a:cubicBezTo>
                    <a:lnTo>
                      <a:pt x="210" y="183"/>
                    </a:lnTo>
                    <a:lnTo>
                      <a:pt x="210" y="183"/>
                    </a:lnTo>
                    <a:lnTo>
                      <a:pt x="210" y="183"/>
                    </a:lnTo>
                    <a:lnTo>
                      <a:pt x="211" y="185"/>
                    </a:lnTo>
                    <a:lnTo>
                      <a:pt x="211" y="185"/>
                    </a:lnTo>
                    <a:cubicBezTo>
                      <a:pt x="211" y="185"/>
                      <a:pt x="211" y="185"/>
                      <a:pt x="211" y="185"/>
                    </a:cubicBezTo>
                    <a:lnTo>
                      <a:pt x="211" y="185"/>
                    </a:lnTo>
                    <a:cubicBezTo>
                      <a:pt x="211" y="185"/>
                      <a:pt x="211" y="185"/>
                      <a:pt x="212" y="186"/>
                    </a:cubicBezTo>
                    <a:lnTo>
                      <a:pt x="211" y="185"/>
                    </a:lnTo>
                    <a:lnTo>
                      <a:pt x="211" y="185"/>
                    </a:lnTo>
                    <a:cubicBezTo>
                      <a:pt x="211" y="186"/>
                      <a:pt x="211" y="188"/>
                      <a:pt x="210" y="189"/>
                    </a:cubicBezTo>
                    <a:lnTo>
                      <a:pt x="210" y="189"/>
                    </a:lnTo>
                    <a:cubicBezTo>
                      <a:pt x="210" y="189"/>
                      <a:pt x="210" y="188"/>
                      <a:pt x="210" y="188"/>
                    </a:cubicBezTo>
                    <a:lnTo>
                      <a:pt x="210" y="188"/>
                    </a:lnTo>
                    <a:cubicBezTo>
                      <a:pt x="210" y="187"/>
                      <a:pt x="210" y="186"/>
                      <a:pt x="209" y="186"/>
                    </a:cubicBezTo>
                    <a:lnTo>
                      <a:pt x="209" y="186"/>
                    </a:lnTo>
                    <a:lnTo>
                      <a:pt x="209" y="186"/>
                    </a:lnTo>
                    <a:lnTo>
                      <a:pt x="209" y="186"/>
                    </a:lnTo>
                    <a:cubicBezTo>
                      <a:pt x="209" y="184"/>
                      <a:pt x="208" y="183"/>
                      <a:pt x="207" y="181"/>
                    </a:cubicBezTo>
                    <a:lnTo>
                      <a:pt x="207" y="181"/>
                    </a:lnTo>
                    <a:cubicBezTo>
                      <a:pt x="208" y="183"/>
                      <a:pt x="209" y="184"/>
                      <a:pt x="209" y="186"/>
                    </a:cubicBezTo>
                    <a:lnTo>
                      <a:pt x="210" y="183"/>
                    </a:lnTo>
                    <a:lnTo>
                      <a:pt x="210" y="183"/>
                    </a:lnTo>
                    <a:lnTo>
                      <a:pt x="199" y="167"/>
                    </a:lnTo>
                    <a:close/>
                    <a:moveTo>
                      <a:pt x="210" y="189"/>
                    </a:moveTo>
                    <a:lnTo>
                      <a:pt x="210" y="189"/>
                    </a:lnTo>
                    <a:cubicBezTo>
                      <a:pt x="211" y="190"/>
                      <a:pt x="211" y="192"/>
                      <a:pt x="211" y="193"/>
                    </a:cubicBezTo>
                    <a:lnTo>
                      <a:pt x="211" y="193"/>
                    </a:lnTo>
                    <a:lnTo>
                      <a:pt x="210" y="194"/>
                    </a:lnTo>
                    <a:lnTo>
                      <a:pt x="209" y="192"/>
                    </a:lnTo>
                    <a:lnTo>
                      <a:pt x="209" y="192"/>
                    </a:lnTo>
                    <a:cubicBezTo>
                      <a:pt x="209" y="192"/>
                      <a:pt x="209" y="193"/>
                      <a:pt x="209" y="193"/>
                    </a:cubicBezTo>
                    <a:lnTo>
                      <a:pt x="209" y="193"/>
                    </a:lnTo>
                    <a:cubicBezTo>
                      <a:pt x="209" y="193"/>
                      <a:pt x="209" y="192"/>
                      <a:pt x="209" y="192"/>
                    </a:cubicBezTo>
                    <a:lnTo>
                      <a:pt x="209" y="192"/>
                    </a:lnTo>
                    <a:lnTo>
                      <a:pt x="209" y="192"/>
                    </a:lnTo>
                    <a:cubicBezTo>
                      <a:pt x="209" y="192"/>
                      <a:pt x="210" y="191"/>
                      <a:pt x="210" y="191"/>
                    </a:cubicBezTo>
                    <a:lnTo>
                      <a:pt x="210" y="191"/>
                    </a:lnTo>
                    <a:cubicBezTo>
                      <a:pt x="210" y="190"/>
                      <a:pt x="210" y="190"/>
                      <a:pt x="210" y="189"/>
                    </a:cubicBezTo>
                    <a:close/>
                    <a:moveTo>
                      <a:pt x="211" y="193"/>
                    </a:moveTo>
                    <a:lnTo>
                      <a:pt x="211" y="193"/>
                    </a:lnTo>
                    <a:cubicBezTo>
                      <a:pt x="211" y="195"/>
                      <a:pt x="212" y="197"/>
                      <a:pt x="212" y="199"/>
                    </a:cubicBezTo>
                    <a:lnTo>
                      <a:pt x="210" y="195"/>
                    </a:lnTo>
                    <a:lnTo>
                      <a:pt x="210" y="195"/>
                    </a:lnTo>
                    <a:lnTo>
                      <a:pt x="211" y="193"/>
                    </a:lnTo>
                    <a:close/>
                    <a:moveTo>
                      <a:pt x="143" y="205"/>
                    </a:moveTo>
                    <a:lnTo>
                      <a:pt x="143" y="205"/>
                    </a:lnTo>
                    <a:lnTo>
                      <a:pt x="143" y="205"/>
                    </a:lnTo>
                    <a:close/>
                    <a:moveTo>
                      <a:pt x="143" y="205"/>
                    </a:moveTo>
                    <a:lnTo>
                      <a:pt x="143" y="205"/>
                    </a:lnTo>
                    <a:lnTo>
                      <a:pt x="143" y="205"/>
                    </a:lnTo>
                    <a:close/>
                    <a:moveTo>
                      <a:pt x="212" y="205"/>
                    </a:moveTo>
                    <a:cubicBezTo>
                      <a:pt x="210" y="206"/>
                      <a:pt x="208" y="207"/>
                      <a:pt x="206" y="208"/>
                    </a:cubicBezTo>
                    <a:lnTo>
                      <a:pt x="206" y="208"/>
                    </a:lnTo>
                    <a:lnTo>
                      <a:pt x="207" y="207"/>
                    </a:lnTo>
                    <a:lnTo>
                      <a:pt x="212" y="205"/>
                    </a:lnTo>
                    <a:close/>
                    <a:moveTo>
                      <a:pt x="205" y="207"/>
                    </a:moveTo>
                    <a:cubicBezTo>
                      <a:pt x="205" y="208"/>
                      <a:pt x="205" y="208"/>
                      <a:pt x="205" y="208"/>
                    </a:cubicBezTo>
                    <a:lnTo>
                      <a:pt x="205" y="208"/>
                    </a:lnTo>
                    <a:cubicBezTo>
                      <a:pt x="203" y="209"/>
                      <a:pt x="202" y="210"/>
                      <a:pt x="200" y="210"/>
                    </a:cubicBezTo>
                    <a:lnTo>
                      <a:pt x="200" y="210"/>
                    </a:lnTo>
                    <a:lnTo>
                      <a:pt x="202" y="209"/>
                    </a:lnTo>
                    <a:lnTo>
                      <a:pt x="205" y="207"/>
                    </a:lnTo>
                    <a:close/>
                    <a:moveTo>
                      <a:pt x="161" y="143"/>
                    </a:moveTo>
                    <a:cubicBezTo>
                      <a:pt x="163" y="144"/>
                      <a:pt x="164" y="144"/>
                      <a:pt x="166" y="145"/>
                    </a:cubicBezTo>
                    <a:lnTo>
                      <a:pt x="166" y="145"/>
                    </a:lnTo>
                    <a:cubicBezTo>
                      <a:pt x="169" y="147"/>
                      <a:pt x="173" y="149"/>
                      <a:pt x="177" y="150"/>
                    </a:cubicBezTo>
                    <a:lnTo>
                      <a:pt x="177" y="150"/>
                    </a:lnTo>
                    <a:cubicBezTo>
                      <a:pt x="183" y="155"/>
                      <a:pt x="191" y="159"/>
                      <a:pt x="197" y="164"/>
                    </a:cubicBezTo>
                    <a:lnTo>
                      <a:pt x="197" y="164"/>
                    </a:lnTo>
                    <a:cubicBezTo>
                      <a:pt x="197" y="165"/>
                      <a:pt x="198" y="166"/>
                      <a:pt x="199" y="166"/>
                    </a:cubicBezTo>
                    <a:lnTo>
                      <a:pt x="199" y="166"/>
                    </a:lnTo>
                    <a:cubicBezTo>
                      <a:pt x="202" y="172"/>
                      <a:pt x="204" y="177"/>
                      <a:pt x="207" y="181"/>
                    </a:cubicBezTo>
                    <a:lnTo>
                      <a:pt x="207" y="181"/>
                    </a:lnTo>
                    <a:cubicBezTo>
                      <a:pt x="206" y="180"/>
                      <a:pt x="206" y="180"/>
                      <a:pt x="205" y="179"/>
                    </a:cubicBezTo>
                    <a:lnTo>
                      <a:pt x="205" y="179"/>
                    </a:lnTo>
                    <a:lnTo>
                      <a:pt x="208" y="189"/>
                    </a:lnTo>
                    <a:lnTo>
                      <a:pt x="205" y="199"/>
                    </a:lnTo>
                    <a:cubicBezTo>
                      <a:pt x="207" y="197"/>
                      <a:pt x="208" y="195"/>
                      <a:pt x="209" y="193"/>
                    </a:cubicBezTo>
                    <a:lnTo>
                      <a:pt x="209" y="193"/>
                    </a:lnTo>
                    <a:cubicBezTo>
                      <a:pt x="209" y="195"/>
                      <a:pt x="208" y="197"/>
                      <a:pt x="207" y="199"/>
                    </a:cubicBezTo>
                    <a:lnTo>
                      <a:pt x="207" y="199"/>
                    </a:lnTo>
                    <a:lnTo>
                      <a:pt x="204" y="204"/>
                    </a:lnTo>
                    <a:lnTo>
                      <a:pt x="192" y="212"/>
                    </a:lnTo>
                    <a:lnTo>
                      <a:pt x="200" y="209"/>
                    </a:lnTo>
                    <a:lnTo>
                      <a:pt x="200" y="209"/>
                    </a:lnTo>
                    <a:lnTo>
                      <a:pt x="199" y="211"/>
                    </a:lnTo>
                    <a:lnTo>
                      <a:pt x="199" y="211"/>
                    </a:lnTo>
                    <a:cubicBezTo>
                      <a:pt x="198" y="211"/>
                      <a:pt x="196" y="212"/>
                      <a:pt x="195" y="212"/>
                    </a:cubicBezTo>
                    <a:lnTo>
                      <a:pt x="195" y="212"/>
                    </a:lnTo>
                    <a:cubicBezTo>
                      <a:pt x="189" y="214"/>
                      <a:pt x="179" y="217"/>
                      <a:pt x="170" y="218"/>
                    </a:cubicBezTo>
                    <a:lnTo>
                      <a:pt x="170" y="218"/>
                    </a:lnTo>
                    <a:cubicBezTo>
                      <a:pt x="164" y="217"/>
                      <a:pt x="156" y="214"/>
                      <a:pt x="150" y="213"/>
                    </a:cubicBezTo>
                    <a:lnTo>
                      <a:pt x="150" y="213"/>
                    </a:lnTo>
                    <a:lnTo>
                      <a:pt x="147" y="211"/>
                    </a:lnTo>
                    <a:lnTo>
                      <a:pt x="143" y="205"/>
                    </a:lnTo>
                    <a:lnTo>
                      <a:pt x="145" y="209"/>
                    </a:lnTo>
                    <a:lnTo>
                      <a:pt x="143" y="208"/>
                    </a:lnTo>
                    <a:lnTo>
                      <a:pt x="143" y="208"/>
                    </a:lnTo>
                    <a:cubicBezTo>
                      <a:pt x="141" y="206"/>
                      <a:pt x="141" y="203"/>
                      <a:pt x="140" y="201"/>
                    </a:cubicBezTo>
                    <a:lnTo>
                      <a:pt x="140" y="201"/>
                    </a:lnTo>
                    <a:lnTo>
                      <a:pt x="143" y="205"/>
                    </a:lnTo>
                    <a:lnTo>
                      <a:pt x="142" y="202"/>
                    </a:lnTo>
                    <a:lnTo>
                      <a:pt x="142" y="202"/>
                    </a:lnTo>
                    <a:lnTo>
                      <a:pt x="140" y="200"/>
                    </a:lnTo>
                    <a:lnTo>
                      <a:pt x="140" y="200"/>
                    </a:lnTo>
                    <a:cubicBezTo>
                      <a:pt x="140" y="200"/>
                      <a:pt x="140" y="200"/>
                      <a:pt x="140" y="201"/>
                    </a:cubicBezTo>
                    <a:lnTo>
                      <a:pt x="140" y="201"/>
                    </a:lnTo>
                    <a:lnTo>
                      <a:pt x="139" y="199"/>
                    </a:lnTo>
                    <a:lnTo>
                      <a:pt x="140" y="200"/>
                    </a:lnTo>
                    <a:lnTo>
                      <a:pt x="140" y="200"/>
                    </a:lnTo>
                    <a:cubicBezTo>
                      <a:pt x="139" y="197"/>
                      <a:pt x="139" y="195"/>
                      <a:pt x="139" y="193"/>
                    </a:cubicBezTo>
                    <a:lnTo>
                      <a:pt x="139" y="193"/>
                    </a:lnTo>
                    <a:lnTo>
                      <a:pt x="142" y="202"/>
                    </a:lnTo>
                    <a:lnTo>
                      <a:pt x="142" y="202"/>
                    </a:lnTo>
                    <a:lnTo>
                      <a:pt x="152" y="212"/>
                    </a:lnTo>
                    <a:lnTo>
                      <a:pt x="139" y="192"/>
                    </a:lnTo>
                    <a:lnTo>
                      <a:pt x="139" y="192"/>
                    </a:lnTo>
                    <a:cubicBezTo>
                      <a:pt x="139" y="190"/>
                      <a:pt x="139" y="187"/>
                      <a:pt x="139" y="186"/>
                    </a:cubicBezTo>
                    <a:cubicBezTo>
                      <a:pt x="139" y="182"/>
                      <a:pt x="139" y="177"/>
                      <a:pt x="140" y="170"/>
                    </a:cubicBezTo>
                    <a:lnTo>
                      <a:pt x="140" y="170"/>
                    </a:lnTo>
                    <a:cubicBezTo>
                      <a:pt x="146" y="158"/>
                      <a:pt x="146" y="152"/>
                      <a:pt x="152" y="146"/>
                    </a:cubicBezTo>
                    <a:lnTo>
                      <a:pt x="152" y="146"/>
                    </a:lnTo>
                    <a:lnTo>
                      <a:pt x="146" y="159"/>
                    </a:lnTo>
                    <a:lnTo>
                      <a:pt x="161" y="143"/>
                    </a:lnTo>
                    <a:close/>
                    <a:moveTo>
                      <a:pt x="192" y="1"/>
                    </a:moveTo>
                    <a:cubicBezTo>
                      <a:pt x="179" y="1"/>
                      <a:pt x="165" y="7"/>
                      <a:pt x="152" y="14"/>
                    </a:cubicBezTo>
                    <a:cubicBezTo>
                      <a:pt x="152" y="14"/>
                      <a:pt x="152" y="14"/>
                      <a:pt x="152" y="14"/>
                    </a:cubicBezTo>
                    <a:lnTo>
                      <a:pt x="152" y="14"/>
                    </a:lnTo>
                    <a:cubicBezTo>
                      <a:pt x="148" y="14"/>
                      <a:pt x="144" y="14"/>
                      <a:pt x="139" y="14"/>
                    </a:cubicBezTo>
                    <a:lnTo>
                      <a:pt x="139" y="21"/>
                    </a:lnTo>
                    <a:cubicBezTo>
                      <a:pt x="73" y="27"/>
                      <a:pt x="27" y="87"/>
                      <a:pt x="7" y="146"/>
                    </a:cubicBezTo>
                    <a:cubicBezTo>
                      <a:pt x="0" y="179"/>
                      <a:pt x="0" y="212"/>
                      <a:pt x="7" y="245"/>
                    </a:cubicBezTo>
                    <a:cubicBezTo>
                      <a:pt x="20" y="285"/>
                      <a:pt x="47" y="311"/>
                      <a:pt x="80" y="337"/>
                    </a:cubicBezTo>
                    <a:cubicBezTo>
                      <a:pt x="106" y="357"/>
                      <a:pt x="139" y="364"/>
                      <a:pt x="172" y="364"/>
                    </a:cubicBezTo>
                    <a:cubicBezTo>
                      <a:pt x="205" y="364"/>
                      <a:pt x="238" y="357"/>
                      <a:pt x="271" y="344"/>
                    </a:cubicBezTo>
                    <a:cubicBezTo>
                      <a:pt x="304" y="324"/>
                      <a:pt x="330" y="298"/>
                      <a:pt x="344" y="271"/>
                    </a:cubicBezTo>
                    <a:cubicBezTo>
                      <a:pt x="363" y="232"/>
                      <a:pt x="370" y="192"/>
                      <a:pt x="357" y="146"/>
                    </a:cubicBezTo>
                    <a:cubicBezTo>
                      <a:pt x="350" y="106"/>
                      <a:pt x="324" y="73"/>
                      <a:pt x="297" y="47"/>
                    </a:cubicBezTo>
                    <a:cubicBezTo>
                      <a:pt x="278" y="27"/>
                      <a:pt x="258" y="21"/>
                      <a:pt x="231" y="7"/>
                    </a:cubicBezTo>
                    <a:cubicBezTo>
                      <a:pt x="218" y="1"/>
                      <a:pt x="205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38"/>
              <p:cNvSpPr/>
              <p:nvPr/>
            </p:nvSpPr>
            <p:spPr>
              <a:xfrm>
                <a:off x="4050225" y="2232182"/>
                <a:ext cx="14626" cy="11030"/>
              </a:xfrm>
              <a:custGeom>
                <a:rect b="b" l="l" r="r" t="t"/>
                <a:pathLst>
                  <a:path extrusionOk="0" h="319" w="423">
                    <a:moveTo>
                      <a:pt x="142" y="153"/>
                    </a:moveTo>
                    <a:lnTo>
                      <a:pt x="142" y="153"/>
                    </a:lnTo>
                    <a:cubicBezTo>
                      <a:pt x="142" y="153"/>
                      <a:pt x="141" y="154"/>
                      <a:pt x="140" y="154"/>
                    </a:cubicBezTo>
                    <a:lnTo>
                      <a:pt x="139" y="153"/>
                    </a:lnTo>
                    <a:close/>
                    <a:moveTo>
                      <a:pt x="268" y="152"/>
                    </a:moveTo>
                    <a:cubicBezTo>
                      <a:pt x="268" y="152"/>
                      <a:pt x="268" y="154"/>
                      <a:pt x="271" y="160"/>
                    </a:cubicBezTo>
                    <a:cubicBezTo>
                      <a:pt x="271" y="156"/>
                      <a:pt x="269" y="152"/>
                      <a:pt x="268" y="152"/>
                    </a:cubicBezTo>
                    <a:close/>
                    <a:moveTo>
                      <a:pt x="231" y="133"/>
                    </a:moveTo>
                    <a:lnTo>
                      <a:pt x="251" y="140"/>
                    </a:lnTo>
                    <a:lnTo>
                      <a:pt x="264" y="146"/>
                    </a:lnTo>
                    <a:lnTo>
                      <a:pt x="258" y="146"/>
                    </a:lnTo>
                    <a:cubicBezTo>
                      <a:pt x="262" y="146"/>
                      <a:pt x="267" y="149"/>
                      <a:pt x="267" y="149"/>
                    </a:cubicBezTo>
                    <a:cubicBezTo>
                      <a:pt x="267" y="149"/>
                      <a:pt x="267" y="149"/>
                      <a:pt x="265" y="147"/>
                    </a:cubicBezTo>
                    <a:lnTo>
                      <a:pt x="265" y="147"/>
                    </a:lnTo>
                    <a:lnTo>
                      <a:pt x="271" y="153"/>
                    </a:lnTo>
                    <a:cubicBezTo>
                      <a:pt x="271" y="153"/>
                      <a:pt x="279" y="161"/>
                      <a:pt x="276" y="161"/>
                    </a:cubicBezTo>
                    <a:cubicBezTo>
                      <a:pt x="275" y="161"/>
                      <a:pt x="274" y="161"/>
                      <a:pt x="271" y="160"/>
                    </a:cubicBezTo>
                    <a:lnTo>
                      <a:pt x="271" y="160"/>
                    </a:lnTo>
                    <a:lnTo>
                      <a:pt x="278" y="166"/>
                    </a:lnTo>
                    <a:cubicBezTo>
                      <a:pt x="278" y="167"/>
                      <a:pt x="278" y="167"/>
                      <a:pt x="277" y="168"/>
                    </a:cubicBezTo>
                    <a:lnTo>
                      <a:pt x="277" y="168"/>
                    </a:lnTo>
                    <a:cubicBezTo>
                      <a:pt x="276" y="170"/>
                      <a:pt x="273" y="174"/>
                      <a:pt x="272" y="177"/>
                    </a:cubicBezTo>
                    <a:lnTo>
                      <a:pt x="272" y="177"/>
                    </a:lnTo>
                    <a:lnTo>
                      <a:pt x="258" y="186"/>
                    </a:lnTo>
                    <a:lnTo>
                      <a:pt x="258" y="186"/>
                    </a:lnTo>
                    <a:cubicBezTo>
                      <a:pt x="260" y="184"/>
                      <a:pt x="262" y="182"/>
                      <a:pt x="264" y="180"/>
                    </a:cubicBezTo>
                    <a:lnTo>
                      <a:pt x="264" y="180"/>
                    </a:lnTo>
                    <a:lnTo>
                      <a:pt x="258" y="186"/>
                    </a:lnTo>
                    <a:lnTo>
                      <a:pt x="258" y="186"/>
                    </a:lnTo>
                    <a:lnTo>
                      <a:pt x="258" y="186"/>
                    </a:lnTo>
                    <a:cubicBezTo>
                      <a:pt x="254" y="191"/>
                      <a:pt x="249" y="197"/>
                      <a:pt x="245" y="206"/>
                    </a:cubicBezTo>
                    <a:cubicBezTo>
                      <a:pt x="243" y="207"/>
                      <a:pt x="242" y="209"/>
                      <a:pt x="240" y="211"/>
                    </a:cubicBezTo>
                    <a:lnTo>
                      <a:pt x="240" y="211"/>
                    </a:lnTo>
                    <a:cubicBezTo>
                      <a:pt x="231" y="209"/>
                      <a:pt x="221" y="204"/>
                      <a:pt x="212" y="199"/>
                    </a:cubicBezTo>
                    <a:cubicBezTo>
                      <a:pt x="212" y="199"/>
                      <a:pt x="206" y="196"/>
                      <a:pt x="204" y="196"/>
                    </a:cubicBezTo>
                    <a:cubicBezTo>
                      <a:pt x="203" y="196"/>
                      <a:pt x="203" y="197"/>
                      <a:pt x="205" y="199"/>
                    </a:cubicBezTo>
                    <a:lnTo>
                      <a:pt x="192" y="193"/>
                    </a:lnTo>
                    <a:cubicBezTo>
                      <a:pt x="179" y="186"/>
                      <a:pt x="165" y="179"/>
                      <a:pt x="159" y="173"/>
                    </a:cubicBezTo>
                    <a:lnTo>
                      <a:pt x="152" y="166"/>
                    </a:lnTo>
                    <a:lnTo>
                      <a:pt x="141" y="155"/>
                    </a:lnTo>
                    <a:lnTo>
                      <a:pt x="146" y="153"/>
                    </a:lnTo>
                    <a:lnTo>
                      <a:pt x="159" y="146"/>
                    </a:lnTo>
                    <a:cubicBezTo>
                      <a:pt x="172" y="140"/>
                      <a:pt x="185" y="140"/>
                      <a:pt x="198" y="133"/>
                    </a:cubicBezTo>
                    <a:close/>
                    <a:moveTo>
                      <a:pt x="223" y="0"/>
                    </a:moveTo>
                    <a:cubicBezTo>
                      <a:pt x="217" y="0"/>
                      <a:pt x="211" y="1"/>
                      <a:pt x="205" y="1"/>
                    </a:cubicBezTo>
                    <a:cubicBezTo>
                      <a:pt x="132" y="1"/>
                      <a:pt x="33" y="28"/>
                      <a:pt x="14" y="107"/>
                    </a:cubicBezTo>
                    <a:cubicBezTo>
                      <a:pt x="0" y="153"/>
                      <a:pt x="14" y="199"/>
                      <a:pt x="47" y="232"/>
                    </a:cubicBezTo>
                    <a:cubicBezTo>
                      <a:pt x="66" y="259"/>
                      <a:pt x="106" y="278"/>
                      <a:pt x="139" y="292"/>
                    </a:cubicBezTo>
                    <a:cubicBezTo>
                      <a:pt x="187" y="309"/>
                      <a:pt x="239" y="318"/>
                      <a:pt x="289" y="318"/>
                    </a:cubicBezTo>
                    <a:cubicBezTo>
                      <a:pt x="314" y="318"/>
                      <a:pt x="339" y="316"/>
                      <a:pt x="363" y="312"/>
                    </a:cubicBezTo>
                    <a:cubicBezTo>
                      <a:pt x="390" y="305"/>
                      <a:pt x="403" y="278"/>
                      <a:pt x="396" y="259"/>
                    </a:cubicBezTo>
                    <a:cubicBezTo>
                      <a:pt x="396" y="254"/>
                      <a:pt x="395" y="249"/>
                      <a:pt x="394" y="245"/>
                    </a:cubicBezTo>
                    <a:lnTo>
                      <a:pt x="394" y="245"/>
                    </a:lnTo>
                    <a:cubicBezTo>
                      <a:pt x="400" y="235"/>
                      <a:pt x="406" y="224"/>
                      <a:pt x="410" y="212"/>
                    </a:cubicBezTo>
                    <a:cubicBezTo>
                      <a:pt x="423" y="173"/>
                      <a:pt x="410" y="127"/>
                      <a:pt x="396" y="94"/>
                    </a:cubicBezTo>
                    <a:cubicBezTo>
                      <a:pt x="360" y="33"/>
                      <a:pt x="291" y="0"/>
                      <a:pt x="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38"/>
              <p:cNvSpPr/>
              <p:nvPr/>
            </p:nvSpPr>
            <p:spPr>
              <a:xfrm>
                <a:off x="4053406" y="2242486"/>
                <a:ext cx="13070" cy="10339"/>
              </a:xfrm>
              <a:custGeom>
                <a:rect b="b" l="l" r="r" t="t"/>
                <a:pathLst>
                  <a:path extrusionOk="0" h="299" w="378">
                    <a:moveTo>
                      <a:pt x="129" y="157"/>
                    </a:moveTo>
                    <a:cubicBezTo>
                      <a:pt x="129" y="157"/>
                      <a:pt x="130" y="157"/>
                      <a:pt x="131" y="158"/>
                    </a:cubicBezTo>
                    <a:lnTo>
                      <a:pt x="131" y="158"/>
                    </a:lnTo>
                    <a:cubicBezTo>
                      <a:pt x="131" y="158"/>
                      <a:pt x="131" y="158"/>
                      <a:pt x="131" y="158"/>
                    </a:cubicBezTo>
                    <a:lnTo>
                      <a:pt x="131" y="158"/>
                    </a:lnTo>
                    <a:cubicBezTo>
                      <a:pt x="130" y="157"/>
                      <a:pt x="129" y="157"/>
                      <a:pt x="129" y="157"/>
                    </a:cubicBezTo>
                    <a:close/>
                    <a:moveTo>
                      <a:pt x="135" y="157"/>
                    </a:moveTo>
                    <a:cubicBezTo>
                      <a:pt x="135" y="158"/>
                      <a:pt x="135" y="158"/>
                      <a:pt x="135" y="159"/>
                    </a:cubicBezTo>
                    <a:lnTo>
                      <a:pt x="134" y="159"/>
                    </a:lnTo>
                    <a:cubicBezTo>
                      <a:pt x="133" y="159"/>
                      <a:pt x="133" y="159"/>
                      <a:pt x="133" y="158"/>
                    </a:cubicBezTo>
                    <a:lnTo>
                      <a:pt x="133" y="158"/>
                    </a:lnTo>
                    <a:cubicBezTo>
                      <a:pt x="133" y="159"/>
                      <a:pt x="133" y="159"/>
                      <a:pt x="133" y="159"/>
                    </a:cubicBezTo>
                    <a:lnTo>
                      <a:pt x="133" y="159"/>
                    </a:lnTo>
                    <a:cubicBezTo>
                      <a:pt x="133" y="159"/>
                      <a:pt x="133" y="159"/>
                      <a:pt x="133" y="159"/>
                    </a:cubicBezTo>
                    <a:lnTo>
                      <a:pt x="133" y="159"/>
                    </a:lnTo>
                    <a:cubicBezTo>
                      <a:pt x="133" y="159"/>
                      <a:pt x="133" y="159"/>
                      <a:pt x="133" y="159"/>
                    </a:cubicBezTo>
                    <a:cubicBezTo>
                      <a:pt x="133" y="159"/>
                      <a:pt x="133" y="159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9"/>
                    </a:cubicBezTo>
                    <a:lnTo>
                      <a:pt x="133" y="159"/>
                    </a:lnTo>
                    <a:lnTo>
                      <a:pt x="135" y="157"/>
                    </a:lnTo>
                    <a:close/>
                    <a:moveTo>
                      <a:pt x="133" y="159"/>
                    </a:moveTo>
                    <a:cubicBezTo>
                      <a:pt x="134" y="161"/>
                      <a:pt x="135" y="163"/>
                      <a:pt x="135" y="163"/>
                    </a:cubicBezTo>
                    <a:cubicBezTo>
                      <a:pt x="135" y="163"/>
                      <a:pt x="134" y="161"/>
                      <a:pt x="133" y="159"/>
                    </a:cubicBezTo>
                    <a:lnTo>
                      <a:pt x="133" y="159"/>
                    </a:lnTo>
                    <a:cubicBezTo>
                      <a:pt x="134" y="159"/>
                      <a:pt x="135" y="159"/>
                      <a:pt x="136" y="160"/>
                    </a:cubicBezTo>
                    <a:lnTo>
                      <a:pt x="136" y="160"/>
                    </a:lnTo>
                    <a:cubicBezTo>
                      <a:pt x="136" y="162"/>
                      <a:pt x="135" y="163"/>
                      <a:pt x="135" y="163"/>
                    </a:cubicBezTo>
                    <a:cubicBezTo>
                      <a:pt x="134" y="163"/>
                      <a:pt x="133" y="162"/>
                      <a:pt x="133" y="159"/>
                    </a:cubicBezTo>
                    <a:close/>
                    <a:moveTo>
                      <a:pt x="192" y="139"/>
                    </a:moveTo>
                    <a:lnTo>
                      <a:pt x="179" y="152"/>
                    </a:lnTo>
                    <a:lnTo>
                      <a:pt x="172" y="159"/>
                    </a:lnTo>
                    <a:lnTo>
                      <a:pt x="166" y="165"/>
                    </a:lnTo>
                    <a:cubicBezTo>
                      <a:pt x="163" y="167"/>
                      <a:pt x="162" y="167"/>
                      <a:pt x="162" y="167"/>
                    </a:cubicBezTo>
                    <a:cubicBezTo>
                      <a:pt x="162" y="167"/>
                      <a:pt x="176" y="159"/>
                      <a:pt x="166" y="159"/>
                    </a:cubicBezTo>
                    <a:lnTo>
                      <a:pt x="155" y="164"/>
                    </a:lnTo>
                    <a:lnTo>
                      <a:pt x="139" y="159"/>
                    </a:lnTo>
                    <a:lnTo>
                      <a:pt x="136" y="155"/>
                    </a:lnTo>
                    <a:lnTo>
                      <a:pt x="136" y="155"/>
                    </a:lnTo>
                    <a:lnTo>
                      <a:pt x="137" y="155"/>
                    </a:lnTo>
                    <a:lnTo>
                      <a:pt x="137" y="155"/>
                    </a:lnTo>
                    <a:cubicBezTo>
                      <a:pt x="136" y="155"/>
                      <a:pt x="136" y="155"/>
                      <a:pt x="136" y="155"/>
                    </a:cubicBezTo>
                    <a:lnTo>
                      <a:pt x="136" y="155"/>
                    </a:lnTo>
                    <a:lnTo>
                      <a:pt x="135" y="155"/>
                    </a:lnTo>
                    <a:lnTo>
                      <a:pt x="135" y="155"/>
                    </a:lnTo>
                    <a:cubicBezTo>
                      <a:pt x="136" y="154"/>
                      <a:pt x="137" y="153"/>
                      <a:pt x="139" y="152"/>
                    </a:cubicBezTo>
                    <a:lnTo>
                      <a:pt x="139" y="152"/>
                    </a:lnTo>
                    <a:lnTo>
                      <a:pt x="137" y="155"/>
                    </a:lnTo>
                    <a:lnTo>
                      <a:pt x="137" y="155"/>
                    </a:lnTo>
                    <a:cubicBezTo>
                      <a:pt x="140" y="154"/>
                      <a:pt x="146" y="152"/>
                      <a:pt x="146" y="152"/>
                    </a:cubicBezTo>
                    <a:lnTo>
                      <a:pt x="139" y="152"/>
                    </a:lnTo>
                    <a:lnTo>
                      <a:pt x="153" y="146"/>
                    </a:lnTo>
                    <a:lnTo>
                      <a:pt x="159" y="146"/>
                    </a:lnTo>
                    <a:lnTo>
                      <a:pt x="172" y="139"/>
                    </a:lnTo>
                    <a:close/>
                    <a:moveTo>
                      <a:pt x="245" y="0"/>
                    </a:moveTo>
                    <a:cubicBezTo>
                      <a:pt x="226" y="0"/>
                      <a:pt x="201" y="0"/>
                      <a:pt x="187" y="18"/>
                    </a:cubicBezTo>
                    <a:lnTo>
                      <a:pt x="187" y="18"/>
                    </a:lnTo>
                    <a:cubicBezTo>
                      <a:pt x="152" y="18"/>
                      <a:pt x="119" y="26"/>
                      <a:pt x="87" y="40"/>
                    </a:cubicBezTo>
                    <a:cubicBezTo>
                      <a:pt x="40" y="60"/>
                      <a:pt x="7" y="106"/>
                      <a:pt x="7" y="159"/>
                    </a:cubicBezTo>
                    <a:cubicBezTo>
                      <a:pt x="1" y="218"/>
                      <a:pt x="40" y="264"/>
                      <a:pt x="93" y="284"/>
                    </a:cubicBezTo>
                    <a:cubicBezTo>
                      <a:pt x="115" y="293"/>
                      <a:pt x="139" y="298"/>
                      <a:pt x="163" y="298"/>
                    </a:cubicBezTo>
                    <a:cubicBezTo>
                      <a:pt x="192" y="298"/>
                      <a:pt x="220" y="292"/>
                      <a:pt x="245" y="278"/>
                    </a:cubicBezTo>
                    <a:cubicBezTo>
                      <a:pt x="298" y="251"/>
                      <a:pt x="338" y="198"/>
                      <a:pt x="364" y="146"/>
                    </a:cubicBezTo>
                    <a:cubicBezTo>
                      <a:pt x="377" y="126"/>
                      <a:pt x="377" y="93"/>
                      <a:pt x="364" y="73"/>
                    </a:cubicBezTo>
                    <a:cubicBezTo>
                      <a:pt x="351" y="53"/>
                      <a:pt x="331" y="27"/>
                      <a:pt x="304" y="14"/>
                    </a:cubicBezTo>
                    <a:cubicBezTo>
                      <a:pt x="285" y="7"/>
                      <a:pt x="265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38"/>
              <p:cNvSpPr/>
              <p:nvPr/>
            </p:nvSpPr>
            <p:spPr>
              <a:xfrm>
                <a:off x="4073496" y="2226961"/>
                <a:ext cx="15110" cy="12033"/>
              </a:xfrm>
              <a:custGeom>
                <a:rect b="b" l="l" r="r" t="t"/>
                <a:pathLst>
                  <a:path extrusionOk="0" h="348" w="437">
                    <a:moveTo>
                      <a:pt x="285" y="159"/>
                    </a:moveTo>
                    <a:cubicBezTo>
                      <a:pt x="285" y="159"/>
                      <a:pt x="285" y="159"/>
                      <a:pt x="285" y="159"/>
                    </a:cubicBezTo>
                    <a:lnTo>
                      <a:pt x="285" y="159"/>
                    </a:lnTo>
                    <a:lnTo>
                      <a:pt x="283" y="161"/>
                    </a:lnTo>
                    <a:lnTo>
                      <a:pt x="283" y="160"/>
                    </a:lnTo>
                    <a:lnTo>
                      <a:pt x="283" y="160"/>
                    </a:lnTo>
                    <a:lnTo>
                      <a:pt x="285" y="159"/>
                    </a:lnTo>
                    <a:lnTo>
                      <a:pt x="285" y="159"/>
                    </a:lnTo>
                    <a:lnTo>
                      <a:pt x="285" y="159"/>
                    </a:lnTo>
                    <a:close/>
                    <a:moveTo>
                      <a:pt x="150" y="197"/>
                    </a:moveTo>
                    <a:lnTo>
                      <a:pt x="150" y="197"/>
                    </a:lnTo>
                    <a:cubicBezTo>
                      <a:pt x="150" y="198"/>
                      <a:pt x="150" y="198"/>
                      <a:pt x="150" y="198"/>
                    </a:cubicBezTo>
                    <a:lnTo>
                      <a:pt x="150" y="198"/>
                    </a:lnTo>
                    <a:cubicBezTo>
                      <a:pt x="150" y="198"/>
                      <a:pt x="150" y="198"/>
                      <a:pt x="150" y="199"/>
                    </a:cubicBezTo>
                    <a:lnTo>
                      <a:pt x="150" y="199"/>
                    </a:lnTo>
                    <a:cubicBezTo>
                      <a:pt x="150" y="199"/>
                      <a:pt x="149" y="199"/>
                      <a:pt x="149" y="198"/>
                    </a:cubicBezTo>
                    <a:lnTo>
                      <a:pt x="149" y="198"/>
                    </a:lnTo>
                    <a:cubicBezTo>
                      <a:pt x="150" y="198"/>
                      <a:pt x="150" y="198"/>
                      <a:pt x="150" y="197"/>
                    </a:cubicBezTo>
                    <a:close/>
                    <a:moveTo>
                      <a:pt x="152" y="192"/>
                    </a:moveTo>
                    <a:cubicBezTo>
                      <a:pt x="151" y="194"/>
                      <a:pt x="151" y="196"/>
                      <a:pt x="150" y="197"/>
                    </a:cubicBezTo>
                    <a:lnTo>
                      <a:pt x="150" y="197"/>
                    </a:lnTo>
                    <a:cubicBezTo>
                      <a:pt x="150" y="197"/>
                      <a:pt x="150" y="197"/>
                      <a:pt x="150" y="197"/>
                    </a:cubicBezTo>
                    <a:lnTo>
                      <a:pt x="150" y="197"/>
                    </a:lnTo>
                    <a:lnTo>
                      <a:pt x="149" y="198"/>
                    </a:lnTo>
                    <a:cubicBezTo>
                      <a:pt x="149" y="197"/>
                      <a:pt x="148" y="196"/>
                      <a:pt x="148" y="195"/>
                    </a:cubicBezTo>
                    <a:lnTo>
                      <a:pt x="148" y="195"/>
                    </a:lnTo>
                    <a:cubicBezTo>
                      <a:pt x="148" y="196"/>
                      <a:pt x="148" y="198"/>
                      <a:pt x="149" y="199"/>
                    </a:cubicBezTo>
                    <a:lnTo>
                      <a:pt x="149" y="199"/>
                    </a:lnTo>
                    <a:lnTo>
                      <a:pt x="148" y="201"/>
                    </a:lnTo>
                    <a:cubicBezTo>
                      <a:pt x="148" y="200"/>
                      <a:pt x="147" y="199"/>
                      <a:pt x="146" y="198"/>
                    </a:cubicBezTo>
                    <a:cubicBezTo>
                      <a:pt x="146" y="196"/>
                      <a:pt x="146" y="195"/>
                      <a:pt x="147" y="195"/>
                    </a:cubicBezTo>
                    <a:cubicBezTo>
                      <a:pt x="147" y="195"/>
                      <a:pt x="147" y="195"/>
                      <a:pt x="148" y="195"/>
                    </a:cubicBezTo>
                    <a:lnTo>
                      <a:pt x="148" y="195"/>
                    </a:lnTo>
                    <a:cubicBezTo>
                      <a:pt x="148" y="195"/>
                      <a:pt x="148" y="195"/>
                      <a:pt x="148" y="195"/>
                    </a:cubicBezTo>
                    <a:lnTo>
                      <a:pt x="148" y="195"/>
                    </a:lnTo>
                    <a:cubicBezTo>
                      <a:pt x="148" y="195"/>
                      <a:pt x="149" y="195"/>
                      <a:pt x="150" y="197"/>
                    </a:cubicBezTo>
                    <a:lnTo>
                      <a:pt x="150" y="197"/>
                    </a:lnTo>
                    <a:lnTo>
                      <a:pt x="152" y="192"/>
                    </a:lnTo>
                    <a:close/>
                    <a:moveTo>
                      <a:pt x="150" y="199"/>
                    </a:moveTo>
                    <a:lnTo>
                      <a:pt x="150" y="199"/>
                    </a:lnTo>
                    <a:cubicBezTo>
                      <a:pt x="150" y="199"/>
                      <a:pt x="150" y="200"/>
                      <a:pt x="151" y="201"/>
                    </a:cubicBezTo>
                    <a:lnTo>
                      <a:pt x="151" y="201"/>
                    </a:lnTo>
                    <a:cubicBezTo>
                      <a:pt x="151" y="200"/>
                      <a:pt x="151" y="200"/>
                      <a:pt x="151" y="200"/>
                    </a:cubicBezTo>
                    <a:lnTo>
                      <a:pt x="151" y="200"/>
                    </a:lnTo>
                    <a:cubicBezTo>
                      <a:pt x="151" y="201"/>
                      <a:pt x="151" y="201"/>
                      <a:pt x="152" y="202"/>
                    </a:cubicBezTo>
                    <a:lnTo>
                      <a:pt x="152" y="202"/>
                    </a:lnTo>
                    <a:cubicBezTo>
                      <a:pt x="151" y="202"/>
                      <a:pt x="151" y="201"/>
                      <a:pt x="151" y="201"/>
                    </a:cubicBezTo>
                    <a:lnTo>
                      <a:pt x="151" y="201"/>
                    </a:lnTo>
                    <a:cubicBezTo>
                      <a:pt x="150" y="201"/>
                      <a:pt x="150" y="201"/>
                      <a:pt x="150" y="201"/>
                    </a:cubicBezTo>
                    <a:lnTo>
                      <a:pt x="150" y="201"/>
                    </a:lnTo>
                    <a:cubicBezTo>
                      <a:pt x="150" y="201"/>
                      <a:pt x="149" y="200"/>
                      <a:pt x="149" y="200"/>
                    </a:cubicBezTo>
                    <a:lnTo>
                      <a:pt x="149" y="200"/>
                    </a:lnTo>
                    <a:cubicBezTo>
                      <a:pt x="149" y="200"/>
                      <a:pt x="149" y="201"/>
                      <a:pt x="149" y="201"/>
                    </a:cubicBezTo>
                    <a:lnTo>
                      <a:pt x="149" y="201"/>
                    </a:lnTo>
                    <a:cubicBezTo>
                      <a:pt x="149" y="201"/>
                      <a:pt x="148" y="201"/>
                      <a:pt x="148" y="201"/>
                    </a:cubicBezTo>
                    <a:lnTo>
                      <a:pt x="148" y="201"/>
                    </a:lnTo>
                    <a:cubicBezTo>
                      <a:pt x="148" y="202"/>
                      <a:pt x="148" y="203"/>
                      <a:pt x="148" y="203"/>
                    </a:cubicBezTo>
                    <a:cubicBezTo>
                      <a:pt x="148" y="203"/>
                      <a:pt x="148" y="203"/>
                      <a:pt x="148" y="203"/>
                    </a:cubicBezTo>
                    <a:lnTo>
                      <a:pt x="148" y="203"/>
                    </a:lnTo>
                    <a:cubicBezTo>
                      <a:pt x="147" y="205"/>
                      <a:pt x="147" y="206"/>
                      <a:pt x="146" y="206"/>
                    </a:cubicBezTo>
                    <a:cubicBezTo>
                      <a:pt x="146" y="206"/>
                      <a:pt x="146" y="206"/>
                      <a:pt x="146" y="205"/>
                    </a:cubicBezTo>
                    <a:lnTo>
                      <a:pt x="148" y="201"/>
                    </a:lnTo>
                    <a:lnTo>
                      <a:pt x="148" y="201"/>
                    </a:lnTo>
                    <a:cubicBezTo>
                      <a:pt x="148" y="201"/>
                      <a:pt x="148" y="201"/>
                      <a:pt x="148" y="201"/>
                    </a:cubicBezTo>
                    <a:lnTo>
                      <a:pt x="148" y="201"/>
                    </a:lnTo>
                    <a:cubicBezTo>
                      <a:pt x="149" y="200"/>
                      <a:pt x="149" y="200"/>
                      <a:pt x="149" y="199"/>
                    </a:cubicBezTo>
                    <a:lnTo>
                      <a:pt x="149" y="199"/>
                    </a:lnTo>
                    <a:cubicBezTo>
                      <a:pt x="149" y="200"/>
                      <a:pt x="149" y="200"/>
                      <a:pt x="149" y="200"/>
                    </a:cubicBezTo>
                    <a:lnTo>
                      <a:pt x="149" y="200"/>
                    </a:lnTo>
                    <a:cubicBezTo>
                      <a:pt x="149" y="199"/>
                      <a:pt x="149" y="199"/>
                      <a:pt x="150" y="199"/>
                    </a:cubicBezTo>
                    <a:close/>
                    <a:moveTo>
                      <a:pt x="258" y="152"/>
                    </a:moveTo>
                    <a:cubicBezTo>
                      <a:pt x="263" y="152"/>
                      <a:pt x="268" y="152"/>
                      <a:pt x="275" y="155"/>
                    </a:cubicBezTo>
                    <a:lnTo>
                      <a:pt x="275" y="155"/>
                    </a:lnTo>
                    <a:cubicBezTo>
                      <a:pt x="275" y="156"/>
                      <a:pt x="276" y="157"/>
                      <a:pt x="278" y="159"/>
                    </a:cubicBezTo>
                    <a:lnTo>
                      <a:pt x="278" y="165"/>
                    </a:lnTo>
                    <a:lnTo>
                      <a:pt x="283" y="161"/>
                    </a:lnTo>
                    <a:lnTo>
                      <a:pt x="283" y="161"/>
                    </a:lnTo>
                    <a:lnTo>
                      <a:pt x="283" y="162"/>
                    </a:lnTo>
                    <a:lnTo>
                      <a:pt x="283" y="162"/>
                    </a:lnTo>
                    <a:lnTo>
                      <a:pt x="278" y="172"/>
                    </a:lnTo>
                    <a:cubicBezTo>
                      <a:pt x="270" y="180"/>
                      <a:pt x="267" y="183"/>
                      <a:pt x="267" y="183"/>
                    </a:cubicBezTo>
                    <a:lnTo>
                      <a:pt x="265" y="185"/>
                    </a:lnTo>
                    <a:cubicBezTo>
                      <a:pt x="263" y="187"/>
                      <a:pt x="261" y="188"/>
                      <a:pt x="260" y="189"/>
                    </a:cubicBezTo>
                    <a:lnTo>
                      <a:pt x="260" y="189"/>
                    </a:lnTo>
                    <a:lnTo>
                      <a:pt x="265" y="179"/>
                    </a:lnTo>
                    <a:lnTo>
                      <a:pt x="265" y="179"/>
                    </a:lnTo>
                    <a:cubicBezTo>
                      <a:pt x="257" y="186"/>
                      <a:pt x="256" y="190"/>
                      <a:pt x="258" y="190"/>
                    </a:cubicBezTo>
                    <a:cubicBezTo>
                      <a:pt x="259" y="190"/>
                      <a:pt x="259" y="189"/>
                      <a:pt x="260" y="189"/>
                    </a:cubicBezTo>
                    <a:lnTo>
                      <a:pt x="260" y="189"/>
                    </a:lnTo>
                    <a:lnTo>
                      <a:pt x="258" y="192"/>
                    </a:lnTo>
                    <a:lnTo>
                      <a:pt x="239" y="205"/>
                    </a:lnTo>
                    <a:cubicBezTo>
                      <a:pt x="240" y="203"/>
                      <a:pt x="241" y="202"/>
                      <a:pt x="240" y="202"/>
                    </a:cubicBezTo>
                    <a:lnTo>
                      <a:pt x="240" y="202"/>
                    </a:lnTo>
                    <a:cubicBezTo>
                      <a:pt x="239" y="202"/>
                      <a:pt x="232" y="207"/>
                      <a:pt x="232" y="212"/>
                    </a:cubicBezTo>
                    <a:cubicBezTo>
                      <a:pt x="225" y="215"/>
                      <a:pt x="220" y="217"/>
                      <a:pt x="216" y="218"/>
                    </a:cubicBezTo>
                    <a:lnTo>
                      <a:pt x="172" y="218"/>
                    </a:lnTo>
                    <a:cubicBezTo>
                      <a:pt x="179" y="218"/>
                      <a:pt x="172" y="218"/>
                      <a:pt x="166" y="212"/>
                    </a:cubicBezTo>
                    <a:lnTo>
                      <a:pt x="166" y="212"/>
                    </a:lnTo>
                    <a:lnTo>
                      <a:pt x="172" y="218"/>
                    </a:lnTo>
                    <a:lnTo>
                      <a:pt x="172" y="218"/>
                    </a:lnTo>
                    <a:lnTo>
                      <a:pt x="159" y="212"/>
                    </a:lnTo>
                    <a:lnTo>
                      <a:pt x="155" y="208"/>
                    </a:lnTo>
                    <a:cubicBezTo>
                      <a:pt x="155" y="208"/>
                      <a:pt x="153" y="205"/>
                      <a:pt x="149" y="202"/>
                    </a:cubicBezTo>
                    <a:lnTo>
                      <a:pt x="149" y="202"/>
                    </a:lnTo>
                    <a:cubicBezTo>
                      <a:pt x="150" y="202"/>
                      <a:pt x="150" y="201"/>
                      <a:pt x="150" y="201"/>
                    </a:cubicBezTo>
                    <a:lnTo>
                      <a:pt x="150" y="201"/>
                    </a:lnTo>
                    <a:cubicBezTo>
                      <a:pt x="151" y="203"/>
                      <a:pt x="152" y="204"/>
                      <a:pt x="153" y="205"/>
                    </a:cubicBezTo>
                    <a:cubicBezTo>
                      <a:pt x="152" y="204"/>
                      <a:pt x="152" y="203"/>
                      <a:pt x="152" y="202"/>
                    </a:cubicBezTo>
                    <a:lnTo>
                      <a:pt x="152" y="202"/>
                    </a:lnTo>
                    <a:cubicBezTo>
                      <a:pt x="152" y="202"/>
                      <a:pt x="152" y="202"/>
                      <a:pt x="152" y="202"/>
                    </a:cubicBezTo>
                    <a:cubicBezTo>
                      <a:pt x="152" y="202"/>
                      <a:pt x="153" y="201"/>
                      <a:pt x="153" y="198"/>
                    </a:cubicBezTo>
                    <a:lnTo>
                      <a:pt x="153" y="198"/>
                    </a:lnTo>
                    <a:cubicBezTo>
                      <a:pt x="153" y="198"/>
                      <a:pt x="153" y="198"/>
                      <a:pt x="153" y="198"/>
                    </a:cubicBezTo>
                    <a:cubicBezTo>
                      <a:pt x="153" y="195"/>
                      <a:pt x="154" y="192"/>
                      <a:pt x="155" y="191"/>
                    </a:cubicBezTo>
                    <a:lnTo>
                      <a:pt x="155" y="191"/>
                    </a:lnTo>
                    <a:lnTo>
                      <a:pt x="166" y="185"/>
                    </a:lnTo>
                    <a:cubicBezTo>
                      <a:pt x="167" y="183"/>
                      <a:pt x="167" y="182"/>
                      <a:pt x="167" y="181"/>
                    </a:cubicBezTo>
                    <a:lnTo>
                      <a:pt x="167" y="181"/>
                    </a:lnTo>
                    <a:lnTo>
                      <a:pt x="172" y="179"/>
                    </a:lnTo>
                    <a:lnTo>
                      <a:pt x="182" y="172"/>
                    </a:lnTo>
                    <a:lnTo>
                      <a:pt x="182" y="172"/>
                    </a:lnTo>
                    <a:cubicBezTo>
                      <a:pt x="182" y="173"/>
                      <a:pt x="181" y="173"/>
                      <a:pt x="181" y="173"/>
                    </a:cubicBezTo>
                    <a:cubicBezTo>
                      <a:pt x="181" y="173"/>
                      <a:pt x="184" y="171"/>
                      <a:pt x="192" y="165"/>
                    </a:cubicBezTo>
                    <a:lnTo>
                      <a:pt x="192" y="165"/>
                    </a:lnTo>
                    <a:lnTo>
                      <a:pt x="182" y="172"/>
                    </a:lnTo>
                    <a:lnTo>
                      <a:pt x="182" y="172"/>
                    </a:lnTo>
                    <a:cubicBezTo>
                      <a:pt x="184" y="171"/>
                      <a:pt x="186" y="168"/>
                      <a:pt x="186" y="165"/>
                    </a:cubicBezTo>
                    <a:lnTo>
                      <a:pt x="199" y="165"/>
                    </a:lnTo>
                    <a:cubicBezTo>
                      <a:pt x="219" y="159"/>
                      <a:pt x="232" y="152"/>
                      <a:pt x="252" y="152"/>
                    </a:cubicBezTo>
                    <a:close/>
                    <a:moveTo>
                      <a:pt x="265" y="0"/>
                    </a:moveTo>
                    <a:cubicBezTo>
                      <a:pt x="242" y="0"/>
                      <a:pt x="219" y="4"/>
                      <a:pt x="199" y="7"/>
                    </a:cubicBezTo>
                    <a:cubicBezTo>
                      <a:pt x="106" y="27"/>
                      <a:pt x="1" y="99"/>
                      <a:pt x="7" y="198"/>
                    </a:cubicBezTo>
                    <a:cubicBezTo>
                      <a:pt x="14" y="264"/>
                      <a:pt x="60" y="317"/>
                      <a:pt x="126" y="337"/>
                    </a:cubicBezTo>
                    <a:cubicBezTo>
                      <a:pt x="142" y="345"/>
                      <a:pt x="162" y="348"/>
                      <a:pt x="182" y="348"/>
                    </a:cubicBezTo>
                    <a:cubicBezTo>
                      <a:pt x="197" y="348"/>
                      <a:pt x="212" y="346"/>
                      <a:pt x="225" y="344"/>
                    </a:cubicBezTo>
                    <a:cubicBezTo>
                      <a:pt x="227" y="343"/>
                      <a:pt x="229" y="343"/>
                      <a:pt x="230" y="342"/>
                    </a:cubicBezTo>
                    <a:lnTo>
                      <a:pt x="230" y="342"/>
                    </a:lnTo>
                    <a:cubicBezTo>
                      <a:pt x="231" y="343"/>
                      <a:pt x="231" y="343"/>
                      <a:pt x="232" y="344"/>
                    </a:cubicBezTo>
                    <a:cubicBezTo>
                      <a:pt x="252" y="344"/>
                      <a:pt x="272" y="344"/>
                      <a:pt x="291" y="337"/>
                    </a:cubicBezTo>
                    <a:cubicBezTo>
                      <a:pt x="324" y="330"/>
                      <a:pt x="344" y="317"/>
                      <a:pt x="371" y="297"/>
                    </a:cubicBezTo>
                    <a:cubicBezTo>
                      <a:pt x="410" y="258"/>
                      <a:pt x="437" y="205"/>
                      <a:pt x="437" y="152"/>
                    </a:cubicBezTo>
                    <a:cubicBezTo>
                      <a:pt x="430" y="86"/>
                      <a:pt x="390" y="33"/>
                      <a:pt x="331" y="14"/>
                    </a:cubicBezTo>
                    <a:cubicBezTo>
                      <a:pt x="311" y="4"/>
                      <a:pt x="288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38"/>
              <p:cNvSpPr/>
              <p:nvPr/>
            </p:nvSpPr>
            <p:spPr>
              <a:xfrm>
                <a:off x="4078544" y="2237230"/>
                <a:ext cx="5947" cy="5982"/>
              </a:xfrm>
              <a:custGeom>
                <a:rect b="b" l="l" r="r" t="t"/>
                <a:pathLst>
                  <a:path extrusionOk="0" h="173" w="172">
                    <a:moveTo>
                      <a:pt x="73" y="0"/>
                    </a:moveTo>
                    <a:cubicBezTo>
                      <a:pt x="60" y="0"/>
                      <a:pt x="53" y="7"/>
                      <a:pt x="46" y="7"/>
                    </a:cubicBezTo>
                    <a:lnTo>
                      <a:pt x="40" y="14"/>
                    </a:lnTo>
                    <a:cubicBezTo>
                      <a:pt x="26" y="20"/>
                      <a:pt x="20" y="27"/>
                      <a:pt x="13" y="40"/>
                    </a:cubicBezTo>
                    <a:lnTo>
                      <a:pt x="0" y="60"/>
                    </a:lnTo>
                    <a:lnTo>
                      <a:pt x="0" y="66"/>
                    </a:lnTo>
                    <a:cubicBezTo>
                      <a:pt x="0" y="73"/>
                      <a:pt x="0" y="86"/>
                      <a:pt x="0" y="93"/>
                    </a:cubicBezTo>
                    <a:cubicBezTo>
                      <a:pt x="0" y="99"/>
                      <a:pt x="0" y="106"/>
                      <a:pt x="0" y="113"/>
                    </a:cubicBezTo>
                    <a:lnTo>
                      <a:pt x="7" y="139"/>
                    </a:lnTo>
                    <a:cubicBezTo>
                      <a:pt x="13" y="146"/>
                      <a:pt x="26" y="159"/>
                      <a:pt x="33" y="159"/>
                    </a:cubicBezTo>
                    <a:lnTo>
                      <a:pt x="53" y="172"/>
                    </a:lnTo>
                    <a:lnTo>
                      <a:pt x="119" y="172"/>
                    </a:lnTo>
                    <a:lnTo>
                      <a:pt x="139" y="159"/>
                    </a:lnTo>
                    <a:lnTo>
                      <a:pt x="152" y="146"/>
                    </a:lnTo>
                    <a:lnTo>
                      <a:pt x="165" y="132"/>
                    </a:lnTo>
                    <a:cubicBezTo>
                      <a:pt x="172" y="126"/>
                      <a:pt x="172" y="119"/>
                      <a:pt x="172" y="113"/>
                    </a:cubicBezTo>
                    <a:lnTo>
                      <a:pt x="172" y="93"/>
                    </a:lnTo>
                    <a:cubicBezTo>
                      <a:pt x="172" y="86"/>
                      <a:pt x="172" y="80"/>
                      <a:pt x="165" y="66"/>
                    </a:cubicBezTo>
                    <a:lnTo>
                      <a:pt x="155" y="57"/>
                    </a:lnTo>
                    <a:lnTo>
                      <a:pt x="159" y="53"/>
                    </a:lnTo>
                    <a:lnTo>
                      <a:pt x="159" y="40"/>
                    </a:lnTo>
                    <a:lnTo>
                      <a:pt x="152" y="33"/>
                    </a:lnTo>
                    <a:lnTo>
                      <a:pt x="145" y="20"/>
                    </a:lnTo>
                    <a:lnTo>
                      <a:pt x="132" y="7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38"/>
              <p:cNvSpPr/>
              <p:nvPr/>
            </p:nvSpPr>
            <p:spPr>
              <a:xfrm>
                <a:off x="4078544" y="2236815"/>
                <a:ext cx="10062" cy="10304"/>
              </a:xfrm>
              <a:custGeom>
                <a:rect b="b" l="l" r="r" t="t"/>
                <a:pathLst>
                  <a:path extrusionOk="0" h="298" w="291">
                    <a:moveTo>
                      <a:pt x="152" y="138"/>
                    </a:moveTo>
                    <a:cubicBezTo>
                      <a:pt x="152" y="139"/>
                      <a:pt x="152" y="141"/>
                      <a:pt x="151" y="143"/>
                    </a:cubicBezTo>
                    <a:lnTo>
                      <a:pt x="151" y="143"/>
                    </a:lnTo>
                    <a:lnTo>
                      <a:pt x="151" y="142"/>
                    </a:lnTo>
                    <a:lnTo>
                      <a:pt x="151" y="142"/>
                    </a:lnTo>
                    <a:lnTo>
                      <a:pt x="152" y="138"/>
                    </a:lnTo>
                    <a:close/>
                    <a:moveTo>
                      <a:pt x="150" y="153"/>
                    </a:moveTo>
                    <a:lnTo>
                      <a:pt x="150" y="153"/>
                    </a:lnTo>
                    <a:lnTo>
                      <a:pt x="150" y="153"/>
                    </a:lnTo>
                    <a:close/>
                    <a:moveTo>
                      <a:pt x="126" y="151"/>
                    </a:moveTo>
                    <a:lnTo>
                      <a:pt x="126" y="158"/>
                    </a:lnTo>
                    <a:cubicBezTo>
                      <a:pt x="126" y="157"/>
                      <a:pt x="126" y="157"/>
                      <a:pt x="125" y="157"/>
                    </a:cubicBezTo>
                    <a:lnTo>
                      <a:pt x="125" y="157"/>
                    </a:lnTo>
                    <a:cubicBezTo>
                      <a:pt x="126" y="155"/>
                      <a:pt x="126" y="153"/>
                      <a:pt x="126" y="151"/>
                    </a:cubicBezTo>
                    <a:close/>
                    <a:moveTo>
                      <a:pt x="151" y="147"/>
                    </a:moveTo>
                    <a:lnTo>
                      <a:pt x="151" y="147"/>
                    </a:lnTo>
                    <a:cubicBezTo>
                      <a:pt x="151" y="150"/>
                      <a:pt x="152" y="154"/>
                      <a:pt x="152" y="158"/>
                    </a:cubicBezTo>
                    <a:lnTo>
                      <a:pt x="150" y="153"/>
                    </a:lnTo>
                    <a:lnTo>
                      <a:pt x="150" y="153"/>
                    </a:lnTo>
                    <a:lnTo>
                      <a:pt x="149" y="150"/>
                    </a:lnTo>
                    <a:lnTo>
                      <a:pt x="151" y="147"/>
                    </a:lnTo>
                    <a:close/>
                    <a:moveTo>
                      <a:pt x="119" y="158"/>
                    </a:moveTo>
                    <a:lnTo>
                      <a:pt x="121" y="162"/>
                    </a:lnTo>
                    <a:lnTo>
                      <a:pt x="120" y="163"/>
                    </a:lnTo>
                    <a:lnTo>
                      <a:pt x="120" y="163"/>
                    </a:lnTo>
                    <a:lnTo>
                      <a:pt x="120" y="163"/>
                    </a:lnTo>
                    <a:lnTo>
                      <a:pt x="120" y="163"/>
                    </a:lnTo>
                    <a:cubicBezTo>
                      <a:pt x="119" y="161"/>
                      <a:pt x="119" y="159"/>
                      <a:pt x="119" y="158"/>
                    </a:cubicBezTo>
                    <a:close/>
                    <a:moveTo>
                      <a:pt x="122" y="163"/>
                    </a:moveTo>
                    <a:lnTo>
                      <a:pt x="122" y="164"/>
                    </a:lnTo>
                    <a:lnTo>
                      <a:pt x="121" y="163"/>
                    </a:lnTo>
                    <a:lnTo>
                      <a:pt x="121" y="163"/>
                    </a:lnTo>
                    <a:cubicBezTo>
                      <a:pt x="121" y="163"/>
                      <a:pt x="121" y="163"/>
                      <a:pt x="122" y="163"/>
                    </a:cubicBezTo>
                    <a:close/>
                    <a:moveTo>
                      <a:pt x="145" y="133"/>
                    </a:moveTo>
                    <a:cubicBezTo>
                      <a:pt x="145" y="133"/>
                      <a:pt x="145" y="133"/>
                      <a:pt x="146" y="134"/>
                    </a:cubicBezTo>
                    <a:lnTo>
                      <a:pt x="146" y="134"/>
                    </a:lnTo>
                    <a:cubicBezTo>
                      <a:pt x="146" y="137"/>
                      <a:pt x="148" y="140"/>
                      <a:pt x="150" y="145"/>
                    </a:cubicBezTo>
                    <a:lnTo>
                      <a:pt x="150" y="145"/>
                    </a:lnTo>
                    <a:lnTo>
                      <a:pt x="151" y="142"/>
                    </a:lnTo>
                    <a:lnTo>
                      <a:pt x="151" y="142"/>
                    </a:lnTo>
                    <a:cubicBezTo>
                      <a:pt x="151" y="142"/>
                      <a:pt x="151" y="142"/>
                      <a:pt x="151" y="143"/>
                    </a:cubicBezTo>
                    <a:lnTo>
                      <a:pt x="151" y="143"/>
                    </a:lnTo>
                    <a:cubicBezTo>
                      <a:pt x="151" y="144"/>
                      <a:pt x="150" y="144"/>
                      <a:pt x="150" y="145"/>
                    </a:cubicBezTo>
                    <a:lnTo>
                      <a:pt x="150" y="145"/>
                    </a:lnTo>
                    <a:cubicBezTo>
                      <a:pt x="150" y="145"/>
                      <a:pt x="150" y="145"/>
                      <a:pt x="150" y="145"/>
                    </a:cubicBezTo>
                    <a:lnTo>
                      <a:pt x="150" y="145"/>
                    </a:lnTo>
                    <a:lnTo>
                      <a:pt x="149" y="148"/>
                    </a:lnTo>
                    <a:cubicBezTo>
                      <a:pt x="149" y="147"/>
                      <a:pt x="149" y="146"/>
                      <a:pt x="150" y="145"/>
                    </a:cubicBezTo>
                    <a:lnTo>
                      <a:pt x="150" y="145"/>
                    </a:lnTo>
                    <a:cubicBezTo>
                      <a:pt x="150" y="146"/>
                      <a:pt x="150" y="146"/>
                      <a:pt x="150" y="146"/>
                    </a:cubicBezTo>
                    <a:lnTo>
                      <a:pt x="150" y="146"/>
                    </a:lnTo>
                    <a:cubicBezTo>
                      <a:pt x="150" y="147"/>
                      <a:pt x="149" y="148"/>
                      <a:pt x="149" y="148"/>
                    </a:cubicBezTo>
                    <a:lnTo>
                      <a:pt x="149" y="148"/>
                    </a:lnTo>
                    <a:lnTo>
                      <a:pt x="149" y="148"/>
                    </a:lnTo>
                    <a:lnTo>
                      <a:pt x="149" y="148"/>
                    </a:lnTo>
                    <a:lnTo>
                      <a:pt x="149" y="148"/>
                    </a:lnTo>
                    <a:lnTo>
                      <a:pt x="145" y="138"/>
                    </a:lnTo>
                    <a:lnTo>
                      <a:pt x="145" y="154"/>
                    </a:lnTo>
                    <a:lnTo>
                      <a:pt x="145" y="154"/>
                    </a:lnTo>
                    <a:cubicBezTo>
                      <a:pt x="144" y="156"/>
                      <a:pt x="144" y="158"/>
                      <a:pt x="143" y="160"/>
                    </a:cubicBezTo>
                    <a:lnTo>
                      <a:pt x="143" y="160"/>
                    </a:lnTo>
                    <a:lnTo>
                      <a:pt x="135" y="164"/>
                    </a:lnTo>
                    <a:lnTo>
                      <a:pt x="125" y="164"/>
                    </a:lnTo>
                    <a:cubicBezTo>
                      <a:pt x="125" y="163"/>
                      <a:pt x="125" y="162"/>
                      <a:pt x="125" y="161"/>
                    </a:cubicBezTo>
                    <a:lnTo>
                      <a:pt x="125" y="161"/>
                    </a:lnTo>
                    <a:cubicBezTo>
                      <a:pt x="134" y="155"/>
                      <a:pt x="140" y="149"/>
                      <a:pt x="145" y="138"/>
                    </a:cubicBezTo>
                    <a:cubicBezTo>
                      <a:pt x="145" y="136"/>
                      <a:pt x="145" y="134"/>
                      <a:pt x="145" y="133"/>
                    </a:cubicBezTo>
                    <a:close/>
                    <a:moveTo>
                      <a:pt x="145" y="158"/>
                    </a:moveTo>
                    <a:lnTo>
                      <a:pt x="132" y="171"/>
                    </a:lnTo>
                    <a:lnTo>
                      <a:pt x="145" y="158"/>
                    </a:lnTo>
                    <a:close/>
                    <a:moveTo>
                      <a:pt x="157" y="1"/>
                    </a:moveTo>
                    <a:cubicBezTo>
                      <a:pt x="148" y="1"/>
                      <a:pt x="140" y="2"/>
                      <a:pt x="132" y="6"/>
                    </a:cubicBezTo>
                    <a:cubicBezTo>
                      <a:pt x="112" y="12"/>
                      <a:pt x="99" y="26"/>
                      <a:pt x="93" y="45"/>
                    </a:cubicBezTo>
                    <a:cubicBezTo>
                      <a:pt x="86" y="64"/>
                      <a:pt x="92" y="77"/>
                      <a:pt x="104" y="96"/>
                    </a:cubicBezTo>
                    <a:lnTo>
                      <a:pt x="104" y="96"/>
                    </a:lnTo>
                    <a:cubicBezTo>
                      <a:pt x="98" y="95"/>
                      <a:pt x="92" y="94"/>
                      <a:pt x="87" y="94"/>
                    </a:cubicBezTo>
                    <a:cubicBezTo>
                      <a:pt x="77" y="94"/>
                      <a:pt x="68" y="96"/>
                      <a:pt x="60" y="98"/>
                    </a:cubicBezTo>
                    <a:lnTo>
                      <a:pt x="40" y="105"/>
                    </a:lnTo>
                    <a:cubicBezTo>
                      <a:pt x="33" y="111"/>
                      <a:pt x="26" y="118"/>
                      <a:pt x="20" y="131"/>
                    </a:cubicBezTo>
                    <a:cubicBezTo>
                      <a:pt x="13" y="138"/>
                      <a:pt x="7" y="151"/>
                      <a:pt x="0" y="164"/>
                    </a:cubicBezTo>
                    <a:cubicBezTo>
                      <a:pt x="0" y="178"/>
                      <a:pt x="0" y="197"/>
                      <a:pt x="0" y="211"/>
                    </a:cubicBezTo>
                    <a:cubicBezTo>
                      <a:pt x="7" y="230"/>
                      <a:pt x="20" y="244"/>
                      <a:pt x="26" y="257"/>
                    </a:cubicBezTo>
                    <a:cubicBezTo>
                      <a:pt x="46" y="277"/>
                      <a:pt x="73" y="290"/>
                      <a:pt x="93" y="296"/>
                    </a:cubicBezTo>
                    <a:cubicBezTo>
                      <a:pt x="101" y="297"/>
                      <a:pt x="110" y="298"/>
                      <a:pt x="118" y="298"/>
                    </a:cubicBezTo>
                    <a:cubicBezTo>
                      <a:pt x="162" y="298"/>
                      <a:pt x="205" y="283"/>
                      <a:pt x="238" y="250"/>
                    </a:cubicBezTo>
                    <a:cubicBezTo>
                      <a:pt x="277" y="211"/>
                      <a:pt x="291" y="158"/>
                      <a:pt x="277" y="105"/>
                    </a:cubicBezTo>
                    <a:cubicBezTo>
                      <a:pt x="277" y="92"/>
                      <a:pt x="271" y="78"/>
                      <a:pt x="264" y="65"/>
                    </a:cubicBezTo>
                    <a:cubicBezTo>
                      <a:pt x="251" y="45"/>
                      <a:pt x="238" y="32"/>
                      <a:pt x="225" y="26"/>
                    </a:cubicBezTo>
                    <a:cubicBezTo>
                      <a:pt x="206" y="11"/>
                      <a:pt x="180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38"/>
              <p:cNvSpPr/>
              <p:nvPr/>
            </p:nvSpPr>
            <p:spPr>
              <a:xfrm>
                <a:off x="4100432" y="2216345"/>
                <a:ext cx="13070" cy="11030"/>
              </a:xfrm>
              <a:custGeom>
                <a:rect b="b" l="l" r="r" t="t"/>
                <a:pathLst>
                  <a:path extrusionOk="0" h="319" w="378">
                    <a:moveTo>
                      <a:pt x="219" y="109"/>
                    </a:moveTo>
                    <a:lnTo>
                      <a:pt x="219" y="109"/>
                    </a:lnTo>
                    <a:cubicBezTo>
                      <a:pt x="218" y="111"/>
                      <a:pt x="217" y="113"/>
                      <a:pt x="215" y="115"/>
                    </a:cubicBezTo>
                    <a:lnTo>
                      <a:pt x="215" y="115"/>
                    </a:lnTo>
                    <a:cubicBezTo>
                      <a:pt x="213" y="118"/>
                      <a:pt x="209" y="121"/>
                      <a:pt x="206" y="122"/>
                    </a:cubicBezTo>
                    <a:lnTo>
                      <a:pt x="219" y="109"/>
                    </a:lnTo>
                    <a:close/>
                    <a:moveTo>
                      <a:pt x="263" y="149"/>
                    </a:moveTo>
                    <a:lnTo>
                      <a:pt x="245" y="155"/>
                    </a:lnTo>
                    <a:cubicBezTo>
                      <a:pt x="248" y="154"/>
                      <a:pt x="250" y="153"/>
                      <a:pt x="252" y="152"/>
                    </a:cubicBezTo>
                    <a:lnTo>
                      <a:pt x="252" y="152"/>
                    </a:lnTo>
                    <a:cubicBezTo>
                      <a:pt x="256" y="152"/>
                      <a:pt x="259" y="151"/>
                      <a:pt x="263" y="149"/>
                    </a:cubicBezTo>
                    <a:lnTo>
                      <a:pt x="263" y="149"/>
                    </a:lnTo>
                    <a:cubicBezTo>
                      <a:pt x="263" y="149"/>
                      <a:pt x="263" y="149"/>
                      <a:pt x="263" y="149"/>
                    </a:cubicBezTo>
                    <a:close/>
                    <a:moveTo>
                      <a:pt x="273" y="1"/>
                    </a:moveTo>
                    <a:cubicBezTo>
                      <a:pt x="266" y="1"/>
                      <a:pt x="259" y="2"/>
                      <a:pt x="252" y="4"/>
                    </a:cubicBezTo>
                    <a:cubicBezTo>
                      <a:pt x="186" y="10"/>
                      <a:pt x="126" y="30"/>
                      <a:pt x="74" y="76"/>
                    </a:cubicBezTo>
                    <a:cubicBezTo>
                      <a:pt x="67" y="83"/>
                      <a:pt x="60" y="89"/>
                      <a:pt x="54" y="96"/>
                    </a:cubicBezTo>
                    <a:cubicBezTo>
                      <a:pt x="41" y="116"/>
                      <a:pt x="27" y="129"/>
                      <a:pt x="21" y="142"/>
                    </a:cubicBezTo>
                    <a:cubicBezTo>
                      <a:pt x="8" y="175"/>
                      <a:pt x="1" y="202"/>
                      <a:pt x="8" y="228"/>
                    </a:cubicBezTo>
                    <a:cubicBezTo>
                      <a:pt x="14" y="248"/>
                      <a:pt x="27" y="268"/>
                      <a:pt x="41" y="281"/>
                    </a:cubicBezTo>
                    <a:cubicBezTo>
                      <a:pt x="60" y="305"/>
                      <a:pt x="91" y="319"/>
                      <a:pt x="124" y="319"/>
                    </a:cubicBezTo>
                    <a:cubicBezTo>
                      <a:pt x="136" y="319"/>
                      <a:pt x="147" y="317"/>
                      <a:pt x="159" y="314"/>
                    </a:cubicBezTo>
                    <a:cubicBezTo>
                      <a:pt x="175" y="308"/>
                      <a:pt x="191" y="298"/>
                      <a:pt x="206" y="287"/>
                    </a:cubicBezTo>
                    <a:lnTo>
                      <a:pt x="206" y="287"/>
                    </a:lnTo>
                    <a:cubicBezTo>
                      <a:pt x="215" y="286"/>
                      <a:pt x="225" y="285"/>
                      <a:pt x="232" y="281"/>
                    </a:cubicBezTo>
                    <a:cubicBezTo>
                      <a:pt x="258" y="274"/>
                      <a:pt x="272" y="261"/>
                      <a:pt x="291" y="248"/>
                    </a:cubicBezTo>
                    <a:cubicBezTo>
                      <a:pt x="318" y="228"/>
                      <a:pt x="338" y="208"/>
                      <a:pt x="351" y="182"/>
                    </a:cubicBezTo>
                    <a:cubicBezTo>
                      <a:pt x="371" y="149"/>
                      <a:pt x="377" y="109"/>
                      <a:pt x="371" y="76"/>
                    </a:cubicBezTo>
                    <a:cubicBezTo>
                      <a:pt x="364" y="50"/>
                      <a:pt x="344" y="30"/>
                      <a:pt x="325" y="17"/>
                    </a:cubicBezTo>
                    <a:cubicBezTo>
                      <a:pt x="310" y="7"/>
                      <a:pt x="292" y="1"/>
                      <a:pt x="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38"/>
              <p:cNvSpPr/>
              <p:nvPr/>
            </p:nvSpPr>
            <p:spPr>
              <a:xfrm>
                <a:off x="4103647" y="2221601"/>
                <a:ext cx="11895" cy="12413"/>
              </a:xfrm>
              <a:custGeom>
                <a:rect b="b" l="l" r="r" t="t"/>
                <a:pathLst>
                  <a:path extrusionOk="0" h="359" w="344">
                    <a:moveTo>
                      <a:pt x="172" y="135"/>
                    </a:moveTo>
                    <a:lnTo>
                      <a:pt x="176" y="153"/>
                    </a:lnTo>
                    <a:lnTo>
                      <a:pt x="176" y="153"/>
                    </a:lnTo>
                    <a:cubicBezTo>
                      <a:pt x="176" y="148"/>
                      <a:pt x="174" y="142"/>
                      <a:pt x="172" y="135"/>
                    </a:cubicBezTo>
                    <a:close/>
                    <a:moveTo>
                      <a:pt x="179" y="169"/>
                    </a:moveTo>
                    <a:cubicBezTo>
                      <a:pt x="179" y="171"/>
                      <a:pt x="178" y="174"/>
                      <a:pt x="177" y="177"/>
                    </a:cubicBezTo>
                    <a:lnTo>
                      <a:pt x="177" y="177"/>
                    </a:lnTo>
                    <a:lnTo>
                      <a:pt x="175" y="178"/>
                    </a:lnTo>
                    <a:lnTo>
                      <a:pt x="176" y="177"/>
                    </a:lnTo>
                    <a:lnTo>
                      <a:pt x="176" y="177"/>
                    </a:lnTo>
                    <a:cubicBezTo>
                      <a:pt x="177" y="174"/>
                      <a:pt x="178" y="172"/>
                      <a:pt x="178" y="170"/>
                    </a:cubicBezTo>
                    <a:lnTo>
                      <a:pt x="178" y="170"/>
                    </a:lnTo>
                    <a:lnTo>
                      <a:pt x="179" y="169"/>
                    </a:lnTo>
                    <a:close/>
                    <a:moveTo>
                      <a:pt x="172" y="182"/>
                    </a:moveTo>
                    <a:cubicBezTo>
                      <a:pt x="172" y="182"/>
                      <a:pt x="172" y="182"/>
                      <a:pt x="172" y="182"/>
                    </a:cubicBezTo>
                    <a:cubicBezTo>
                      <a:pt x="172" y="182"/>
                      <a:pt x="172" y="182"/>
                      <a:pt x="172" y="182"/>
                    </a:cubicBezTo>
                    <a:close/>
                    <a:moveTo>
                      <a:pt x="175" y="180"/>
                    </a:moveTo>
                    <a:cubicBezTo>
                      <a:pt x="175" y="181"/>
                      <a:pt x="174" y="182"/>
                      <a:pt x="174" y="183"/>
                    </a:cubicBezTo>
                    <a:lnTo>
                      <a:pt x="174" y="183"/>
                    </a:lnTo>
                    <a:lnTo>
                      <a:pt x="174" y="182"/>
                    </a:lnTo>
                    <a:lnTo>
                      <a:pt x="174" y="182"/>
                    </a:lnTo>
                    <a:lnTo>
                      <a:pt x="175" y="180"/>
                    </a:lnTo>
                    <a:close/>
                    <a:moveTo>
                      <a:pt x="166" y="124"/>
                    </a:moveTo>
                    <a:cubicBezTo>
                      <a:pt x="168" y="128"/>
                      <a:pt x="170" y="132"/>
                      <a:pt x="172" y="135"/>
                    </a:cubicBezTo>
                    <a:lnTo>
                      <a:pt x="172" y="135"/>
                    </a:lnTo>
                    <a:lnTo>
                      <a:pt x="172" y="135"/>
                    </a:lnTo>
                    <a:lnTo>
                      <a:pt x="172" y="135"/>
                    </a:lnTo>
                    <a:cubicBezTo>
                      <a:pt x="173" y="137"/>
                      <a:pt x="174" y="139"/>
                      <a:pt x="175" y="141"/>
                    </a:cubicBezTo>
                    <a:lnTo>
                      <a:pt x="175" y="141"/>
                    </a:lnTo>
                    <a:cubicBezTo>
                      <a:pt x="177" y="147"/>
                      <a:pt x="179" y="155"/>
                      <a:pt x="179" y="162"/>
                    </a:cubicBezTo>
                    <a:lnTo>
                      <a:pt x="176" y="153"/>
                    </a:lnTo>
                    <a:lnTo>
                      <a:pt x="176" y="153"/>
                    </a:lnTo>
                    <a:cubicBezTo>
                      <a:pt x="178" y="164"/>
                      <a:pt x="177" y="173"/>
                      <a:pt x="172" y="182"/>
                    </a:cubicBezTo>
                    <a:cubicBezTo>
                      <a:pt x="173" y="181"/>
                      <a:pt x="173" y="180"/>
                      <a:pt x="174" y="180"/>
                    </a:cubicBezTo>
                    <a:lnTo>
                      <a:pt x="174" y="180"/>
                    </a:lnTo>
                    <a:cubicBezTo>
                      <a:pt x="174" y="180"/>
                      <a:pt x="174" y="180"/>
                      <a:pt x="174" y="180"/>
                    </a:cubicBezTo>
                    <a:lnTo>
                      <a:pt x="174" y="180"/>
                    </a:lnTo>
                    <a:lnTo>
                      <a:pt x="172" y="182"/>
                    </a:lnTo>
                    <a:lnTo>
                      <a:pt x="172" y="182"/>
                    </a:lnTo>
                    <a:cubicBezTo>
                      <a:pt x="170" y="184"/>
                      <a:pt x="167" y="187"/>
                      <a:pt x="165" y="189"/>
                    </a:cubicBezTo>
                    <a:lnTo>
                      <a:pt x="165" y="189"/>
                    </a:lnTo>
                    <a:lnTo>
                      <a:pt x="165" y="188"/>
                    </a:lnTo>
                    <a:lnTo>
                      <a:pt x="165" y="188"/>
                    </a:lnTo>
                    <a:lnTo>
                      <a:pt x="165" y="188"/>
                    </a:lnTo>
                    <a:cubicBezTo>
                      <a:pt x="163" y="191"/>
                      <a:pt x="160" y="192"/>
                      <a:pt x="156" y="193"/>
                    </a:cubicBezTo>
                    <a:lnTo>
                      <a:pt x="156" y="193"/>
                    </a:lnTo>
                    <a:cubicBezTo>
                      <a:pt x="159" y="192"/>
                      <a:pt x="162" y="191"/>
                      <a:pt x="165" y="189"/>
                    </a:cubicBezTo>
                    <a:lnTo>
                      <a:pt x="165" y="189"/>
                    </a:lnTo>
                    <a:lnTo>
                      <a:pt x="146" y="195"/>
                    </a:lnTo>
                    <a:lnTo>
                      <a:pt x="146" y="195"/>
                    </a:lnTo>
                    <a:cubicBezTo>
                      <a:pt x="149" y="195"/>
                      <a:pt x="153" y="194"/>
                      <a:pt x="156" y="193"/>
                    </a:cubicBezTo>
                    <a:lnTo>
                      <a:pt x="156" y="193"/>
                    </a:lnTo>
                    <a:cubicBezTo>
                      <a:pt x="153" y="194"/>
                      <a:pt x="150" y="195"/>
                      <a:pt x="146" y="195"/>
                    </a:cubicBezTo>
                    <a:lnTo>
                      <a:pt x="146" y="195"/>
                    </a:lnTo>
                    <a:lnTo>
                      <a:pt x="146" y="195"/>
                    </a:lnTo>
                    <a:cubicBezTo>
                      <a:pt x="146" y="195"/>
                      <a:pt x="146" y="195"/>
                      <a:pt x="146" y="195"/>
                    </a:cubicBezTo>
                    <a:lnTo>
                      <a:pt x="146" y="195"/>
                    </a:lnTo>
                    <a:cubicBezTo>
                      <a:pt x="146" y="190"/>
                      <a:pt x="146" y="186"/>
                      <a:pt x="146" y="182"/>
                    </a:cubicBezTo>
                    <a:cubicBezTo>
                      <a:pt x="146" y="175"/>
                      <a:pt x="146" y="169"/>
                      <a:pt x="152" y="155"/>
                    </a:cubicBezTo>
                    <a:lnTo>
                      <a:pt x="152" y="155"/>
                    </a:lnTo>
                    <a:cubicBezTo>
                      <a:pt x="152" y="156"/>
                      <a:pt x="148" y="164"/>
                      <a:pt x="146" y="164"/>
                    </a:cubicBezTo>
                    <a:cubicBezTo>
                      <a:pt x="146" y="164"/>
                      <a:pt x="146" y="163"/>
                      <a:pt x="146" y="162"/>
                    </a:cubicBezTo>
                    <a:lnTo>
                      <a:pt x="152" y="155"/>
                    </a:lnTo>
                    <a:lnTo>
                      <a:pt x="152" y="155"/>
                    </a:lnTo>
                    <a:cubicBezTo>
                      <a:pt x="152" y="155"/>
                      <a:pt x="152" y="155"/>
                      <a:pt x="152" y="155"/>
                    </a:cubicBezTo>
                    <a:lnTo>
                      <a:pt x="159" y="142"/>
                    </a:lnTo>
                    <a:cubicBezTo>
                      <a:pt x="164" y="137"/>
                      <a:pt x="166" y="131"/>
                      <a:pt x="166" y="124"/>
                    </a:cubicBezTo>
                    <a:close/>
                    <a:moveTo>
                      <a:pt x="173" y="184"/>
                    </a:moveTo>
                    <a:lnTo>
                      <a:pt x="173" y="184"/>
                    </a:lnTo>
                    <a:cubicBezTo>
                      <a:pt x="173" y="185"/>
                      <a:pt x="172" y="185"/>
                      <a:pt x="172" y="186"/>
                    </a:cubicBezTo>
                    <a:lnTo>
                      <a:pt x="172" y="186"/>
                    </a:lnTo>
                    <a:cubicBezTo>
                      <a:pt x="170" y="189"/>
                      <a:pt x="168" y="193"/>
                      <a:pt x="165" y="195"/>
                    </a:cubicBezTo>
                    <a:lnTo>
                      <a:pt x="173" y="184"/>
                    </a:lnTo>
                    <a:close/>
                    <a:moveTo>
                      <a:pt x="146" y="209"/>
                    </a:moveTo>
                    <a:lnTo>
                      <a:pt x="152" y="228"/>
                    </a:lnTo>
                    <a:cubicBezTo>
                      <a:pt x="148" y="223"/>
                      <a:pt x="146" y="215"/>
                      <a:pt x="146" y="209"/>
                    </a:cubicBezTo>
                    <a:close/>
                    <a:moveTo>
                      <a:pt x="218" y="1"/>
                    </a:moveTo>
                    <a:cubicBezTo>
                      <a:pt x="199" y="1"/>
                      <a:pt x="180" y="8"/>
                      <a:pt x="165" y="23"/>
                    </a:cubicBezTo>
                    <a:lnTo>
                      <a:pt x="159" y="36"/>
                    </a:lnTo>
                    <a:cubicBezTo>
                      <a:pt x="150" y="50"/>
                      <a:pt x="147" y="71"/>
                      <a:pt x="151" y="88"/>
                    </a:cubicBezTo>
                    <a:lnTo>
                      <a:pt x="151" y="88"/>
                    </a:lnTo>
                    <a:cubicBezTo>
                      <a:pt x="141" y="81"/>
                      <a:pt x="129" y="74"/>
                      <a:pt x="117" y="74"/>
                    </a:cubicBezTo>
                    <a:cubicBezTo>
                      <a:pt x="113" y="74"/>
                      <a:pt x="110" y="75"/>
                      <a:pt x="106" y="76"/>
                    </a:cubicBezTo>
                    <a:cubicBezTo>
                      <a:pt x="86" y="89"/>
                      <a:pt x="60" y="102"/>
                      <a:pt x="47" y="122"/>
                    </a:cubicBezTo>
                    <a:cubicBezTo>
                      <a:pt x="27" y="142"/>
                      <a:pt x="14" y="162"/>
                      <a:pt x="7" y="195"/>
                    </a:cubicBezTo>
                    <a:cubicBezTo>
                      <a:pt x="0" y="208"/>
                      <a:pt x="0" y="221"/>
                      <a:pt x="0" y="235"/>
                    </a:cubicBezTo>
                    <a:cubicBezTo>
                      <a:pt x="0" y="254"/>
                      <a:pt x="0" y="281"/>
                      <a:pt x="14" y="301"/>
                    </a:cubicBezTo>
                    <a:cubicBezTo>
                      <a:pt x="33" y="327"/>
                      <a:pt x="66" y="347"/>
                      <a:pt x="99" y="353"/>
                    </a:cubicBezTo>
                    <a:cubicBezTo>
                      <a:pt x="116" y="357"/>
                      <a:pt x="132" y="358"/>
                      <a:pt x="148" y="358"/>
                    </a:cubicBezTo>
                    <a:cubicBezTo>
                      <a:pt x="164" y="358"/>
                      <a:pt x="179" y="357"/>
                      <a:pt x="192" y="353"/>
                    </a:cubicBezTo>
                    <a:cubicBezTo>
                      <a:pt x="218" y="347"/>
                      <a:pt x="238" y="340"/>
                      <a:pt x="258" y="327"/>
                    </a:cubicBezTo>
                    <a:cubicBezTo>
                      <a:pt x="284" y="307"/>
                      <a:pt x="304" y="287"/>
                      <a:pt x="324" y="261"/>
                    </a:cubicBezTo>
                    <a:cubicBezTo>
                      <a:pt x="337" y="235"/>
                      <a:pt x="344" y="202"/>
                      <a:pt x="344" y="169"/>
                    </a:cubicBezTo>
                    <a:cubicBezTo>
                      <a:pt x="344" y="155"/>
                      <a:pt x="344" y="135"/>
                      <a:pt x="337" y="116"/>
                    </a:cubicBezTo>
                    <a:cubicBezTo>
                      <a:pt x="331" y="102"/>
                      <a:pt x="324" y="89"/>
                      <a:pt x="317" y="76"/>
                    </a:cubicBezTo>
                    <a:cubicBezTo>
                      <a:pt x="311" y="63"/>
                      <a:pt x="304" y="43"/>
                      <a:pt x="291" y="36"/>
                    </a:cubicBezTo>
                    <a:cubicBezTo>
                      <a:pt x="278" y="23"/>
                      <a:pt x="258" y="10"/>
                      <a:pt x="238" y="3"/>
                    </a:cubicBezTo>
                    <a:cubicBezTo>
                      <a:pt x="232" y="2"/>
                      <a:pt x="22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38"/>
              <p:cNvSpPr/>
              <p:nvPr/>
            </p:nvSpPr>
            <p:spPr>
              <a:xfrm>
                <a:off x="4123495" y="2197639"/>
                <a:ext cx="9751" cy="9474"/>
              </a:xfrm>
              <a:custGeom>
                <a:rect b="b" l="l" r="r" t="t"/>
                <a:pathLst>
                  <a:path extrusionOk="0" h="274" w="282">
                    <a:moveTo>
                      <a:pt x="153" y="0"/>
                    </a:moveTo>
                    <a:cubicBezTo>
                      <a:pt x="140" y="0"/>
                      <a:pt x="126" y="3"/>
                      <a:pt x="113" y="3"/>
                    </a:cubicBezTo>
                    <a:cubicBezTo>
                      <a:pt x="100" y="10"/>
                      <a:pt x="87" y="10"/>
                      <a:pt x="73" y="16"/>
                    </a:cubicBezTo>
                    <a:cubicBezTo>
                      <a:pt x="67" y="23"/>
                      <a:pt x="60" y="30"/>
                      <a:pt x="47" y="36"/>
                    </a:cubicBezTo>
                    <a:lnTo>
                      <a:pt x="40" y="43"/>
                    </a:lnTo>
                    <a:cubicBezTo>
                      <a:pt x="27" y="56"/>
                      <a:pt x="21" y="69"/>
                      <a:pt x="14" y="89"/>
                    </a:cubicBezTo>
                    <a:cubicBezTo>
                      <a:pt x="7" y="102"/>
                      <a:pt x="1" y="122"/>
                      <a:pt x="1" y="142"/>
                    </a:cubicBezTo>
                    <a:cubicBezTo>
                      <a:pt x="1" y="155"/>
                      <a:pt x="7" y="168"/>
                      <a:pt x="14" y="181"/>
                    </a:cubicBezTo>
                    <a:cubicBezTo>
                      <a:pt x="21" y="201"/>
                      <a:pt x="27" y="221"/>
                      <a:pt x="40" y="234"/>
                    </a:cubicBezTo>
                    <a:cubicBezTo>
                      <a:pt x="54" y="241"/>
                      <a:pt x="67" y="254"/>
                      <a:pt x="80" y="261"/>
                    </a:cubicBezTo>
                    <a:cubicBezTo>
                      <a:pt x="100" y="267"/>
                      <a:pt x="113" y="274"/>
                      <a:pt x="133" y="274"/>
                    </a:cubicBezTo>
                    <a:lnTo>
                      <a:pt x="159" y="274"/>
                    </a:lnTo>
                    <a:lnTo>
                      <a:pt x="179" y="267"/>
                    </a:lnTo>
                    <a:cubicBezTo>
                      <a:pt x="192" y="261"/>
                      <a:pt x="206" y="254"/>
                      <a:pt x="219" y="247"/>
                    </a:cubicBezTo>
                    <a:cubicBezTo>
                      <a:pt x="245" y="228"/>
                      <a:pt x="265" y="201"/>
                      <a:pt x="278" y="168"/>
                    </a:cubicBezTo>
                    <a:cubicBezTo>
                      <a:pt x="282" y="154"/>
                      <a:pt x="280" y="142"/>
                      <a:pt x="273" y="132"/>
                    </a:cubicBezTo>
                    <a:lnTo>
                      <a:pt x="273" y="132"/>
                    </a:lnTo>
                    <a:cubicBezTo>
                      <a:pt x="273" y="127"/>
                      <a:pt x="273" y="121"/>
                      <a:pt x="272" y="115"/>
                    </a:cubicBezTo>
                    <a:cubicBezTo>
                      <a:pt x="265" y="82"/>
                      <a:pt x="245" y="49"/>
                      <a:pt x="219" y="30"/>
                    </a:cubicBezTo>
                    <a:cubicBezTo>
                      <a:pt x="206" y="16"/>
                      <a:pt x="192" y="10"/>
                      <a:pt x="173" y="3"/>
                    </a:cubicBezTo>
                    <a:cubicBezTo>
                      <a:pt x="166" y="1"/>
                      <a:pt x="159" y="0"/>
                      <a:pt x="1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38"/>
              <p:cNvSpPr/>
              <p:nvPr/>
            </p:nvSpPr>
            <p:spPr>
              <a:xfrm>
                <a:off x="4113675" y="2207908"/>
                <a:ext cx="8264" cy="9958"/>
              </a:xfrm>
              <a:custGeom>
                <a:rect b="b" l="l" r="r" t="t"/>
                <a:pathLst>
                  <a:path extrusionOk="0" h="288" w="239">
                    <a:moveTo>
                      <a:pt x="74" y="56"/>
                    </a:moveTo>
                    <a:cubicBezTo>
                      <a:pt x="74" y="56"/>
                      <a:pt x="74" y="56"/>
                      <a:pt x="74" y="56"/>
                    </a:cubicBezTo>
                    <a:lnTo>
                      <a:pt x="74" y="56"/>
                    </a:lnTo>
                    <a:lnTo>
                      <a:pt x="74" y="56"/>
                    </a:lnTo>
                    <a:close/>
                    <a:moveTo>
                      <a:pt x="74" y="56"/>
                    </a:moveTo>
                    <a:cubicBezTo>
                      <a:pt x="72" y="60"/>
                      <a:pt x="71" y="63"/>
                      <a:pt x="71" y="67"/>
                    </a:cubicBezTo>
                    <a:lnTo>
                      <a:pt x="71" y="67"/>
                    </a:lnTo>
                    <a:cubicBezTo>
                      <a:pt x="70" y="70"/>
                      <a:pt x="68" y="73"/>
                      <a:pt x="67" y="76"/>
                    </a:cubicBezTo>
                    <a:lnTo>
                      <a:pt x="74" y="56"/>
                    </a:lnTo>
                    <a:close/>
                    <a:moveTo>
                      <a:pt x="72" y="134"/>
                    </a:moveTo>
                    <a:cubicBezTo>
                      <a:pt x="71" y="137"/>
                      <a:pt x="69" y="139"/>
                      <a:pt x="67" y="142"/>
                    </a:cubicBezTo>
                    <a:lnTo>
                      <a:pt x="67" y="142"/>
                    </a:lnTo>
                    <a:lnTo>
                      <a:pt x="69" y="136"/>
                    </a:lnTo>
                    <a:lnTo>
                      <a:pt x="72" y="134"/>
                    </a:lnTo>
                    <a:close/>
                    <a:moveTo>
                      <a:pt x="142" y="1"/>
                    </a:moveTo>
                    <a:cubicBezTo>
                      <a:pt x="137" y="1"/>
                      <a:pt x="132" y="1"/>
                      <a:pt x="126" y="3"/>
                    </a:cubicBezTo>
                    <a:cubicBezTo>
                      <a:pt x="107" y="3"/>
                      <a:pt x="87" y="16"/>
                      <a:pt x="80" y="36"/>
                    </a:cubicBezTo>
                    <a:cubicBezTo>
                      <a:pt x="78" y="40"/>
                      <a:pt x="77" y="44"/>
                      <a:pt x="76" y="48"/>
                    </a:cubicBezTo>
                    <a:lnTo>
                      <a:pt x="76" y="48"/>
                    </a:lnTo>
                    <a:cubicBezTo>
                      <a:pt x="65" y="54"/>
                      <a:pt x="54" y="61"/>
                      <a:pt x="54" y="76"/>
                    </a:cubicBezTo>
                    <a:lnTo>
                      <a:pt x="54" y="69"/>
                    </a:lnTo>
                    <a:lnTo>
                      <a:pt x="47" y="82"/>
                    </a:lnTo>
                    <a:lnTo>
                      <a:pt x="41" y="89"/>
                    </a:lnTo>
                    <a:cubicBezTo>
                      <a:pt x="34" y="96"/>
                      <a:pt x="27" y="102"/>
                      <a:pt x="21" y="116"/>
                    </a:cubicBezTo>
                    <a:cubicBezTo>
                      <a:pt x="14" y="129"/>
                      <a:pt x="8" y="142"/>
                      <a:pt x="1" y="155"/>
                    </a:cubicBezTo>
                    <a:cubicBezTo>
                      <a:pt x="1" y="182"/>
                      <a:pt x="1" y="208"/>
                      <a:pt x="14" y="234"/>
                    </a:cubicBezTo>
                    <a:cubicBezTo>
                      <a:pt x="34" y="261"/>
                      <a:pt x="54" y="281"/>
                      <a:pt x="80" y="287"/>
                    </a:cubicBezTo>
                    <a:cubicBezTo>
                      <a:pt x="100" y="287"/>
                      <a:pt x="120" y="287"/>
                      <a:pt x="133" y="281"/>
                    </a:cubicBezTo>
                    <a:cubicBezTo>
                      <a:pt x="153" y="274"/>
                      <a:pt x="166" y="267"/>
                      <a:pt x="186" y="254"/>
                    </a:cubicBezTo>
                    <a:cubicBezTo>
                      <a:pt x="199" y="241"/>
                      <a:pt x="206" y="228"/>
                      <a:pt x="212" y="215"/>
                    </a:cubicBezTo>
                    <a:cubicBezTo>
                      <a:pt x="225" y="201"/>
                      <a:pt x="232" y="182"/>
                      <a:pt x="232" y="162"/>
                    </a:cubicBezTo>
                    <a:cubicBezTo>
                      <a:pt x="239" y="149"/>
                      <a:pt x="239" y="129"/>
                      <a:pt x="239" y="109"/>
                    </a:cubicBezTo>
                    <a:cubicBezTo>
                      <a:pt x="239" y="96"/>
                      <a:pt x="239" y="82"/>
                      <a:pt x="232" y="69"/>
                    </a:cubicBezTo>
                    <a:cubicBezTo>
                      <a:pt x="225" y="56"/>
                      <a:pt x="219" y="43"/>
                      <a:pt x="212" y="30"/>
                    </a:cubicBezTo>
                    <a:lnTo>
                      <a:pt x="186" y="16"/>
                    </a:lnTo>
                    <a:cubicBezTo>
                      <a:pt x="171" y="7"/>
                      <a:pt x="157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38"/>
              <p:cNvSpPr/>
              <p:nvPr/>
            </p:nvSpPr>
            <p:spPr>
              <a:xfrm>
                <a:off x="4134940" y="2183013"/>
                <a:ext cx="11203" cy="13001"/>
              </a:xfrm>
              <a:custGeom>
                <a:rect b="b" l="l" r="r" t="t"/>
                <a:pathLst>
                  <a:path extrusionOk="0" h="376" w="324">
                    <a:moveTo>
                      <a:pt x="173" y="212"/>
                    </a:moveTo>
                    <a:lnTo>
                      <a:pt x="174" y="212"/>
                    </a:lnTo>
                    <a:lnTo>
                      <a:pt x="176" y="215"/>
                    </a:lnTo>
                    <a:lnTo>
                      <a:pt x="177" y="217"/>
                    </a:lnTo>
                    <a:lnTo>
                      <a:pt x="177" y="218"/>
                    </a:lnTo>
                    <a:lnTo>
                      <a:pt x="173" y="212"/>
                    </a:lnTo>
                    <a:close/>
                    <a:moveTo>
                      <a:pt x="180" y="220"/>
                    </a:moveTo>
                    <a:lnTo>
                      <a:pt x="185" y="228"/>
                    </a:lnTo>
                    <a:cubicBezTo>
                      <a:pt x="183" y="226"/>
                      <a:pt x="180" y="224"/>
                      <a:pt x="179" y="221"/>
                    </a:cubicBezTo>
                    <a:lnTo>
                      <a:pt x="179" y="221"/>
                    </a:lnTo>
                    <a:cubicBezTo>
                      <a:pt x="179" y="221"/>
                      <a:pt x="179" y="220"/>
                      <a:pt x="180" y="220"/>
                    </a:cubicBezTo>
                    <a:close/>
                    <a:moveTo>
                      <a:pt x="217" y="1"/>
                    </a:moveTo>
                    <a:cubicBezTo>
                      <a:pt x="210" y="1"/>
                      <a:pt x="204" y="2"/>
                      <a:pt x="198" y="4"/>
                    </a:cubicBezTo>
                    <a:cubicBezTo>
                      <a:pt x="178" y="10"/>
                      <a:pt x="158" y="23"/>
                      <a:pt x="145" y="43"/>
                    </a:cubicBezTo>
                    <a:lnTo>
                      <a:pt x="145" y="50"/>
                    </a:lnTo>
                    <a:cubicBezTo>
                      <a:pt x="139" y="63"/>
                      <a:pt x="132" y="76"/>
                      <a:pt x="132" y="89"/>
                    </a:cubicBezTo>
                    <a:cubicBezTo>
                      <a:pt x="132" y="97"/>
                      <a:pt x="132" y="102"/>
                      <a:pt x="132" y="107"/>
                    </a:cubicBezTo>
                    <a:lnTo>
                      <a:pt x="132" y="107"/>
                    </a:lnTo>
                    <a:cubicBezTo>
                      <a:pt x="104" y="118"/>
                      <a:pt x="77" y="132"/>
                      <a:pt x="53" y="155"/>
                    </a:cubicBezTo>
                    <a:cubicBezTo>
                      <a:pt x="13" y="195"/>
                      <a:pt x="0" y="261"/>
                      <a:pt x="33" y="314"/>
                    </a:cubicBezTo>
                    <a:cubicBezTo>
                      <a:pt x="53" y="340"/>
                      <a:pt x="73" y="360"/>
                      <a:pt x="106" y="373"/>
                    </a:cubicBezTo>
                    <a:cubicBezTo>
                      <a:pt x="114" y="375"/>
                      <a:pt x="123" y="376"/>
                      <a:pt x="132" y="376"/>
                    </a:cubicBezTo>
                    <a:cubicBezTo>
                      <a:pt x="161" y="376"/>
                      <a:pt x="191" y="368"/>
                      <a:pt x="211" y="353"/>
                    </a:cubicBezTo>
                    <a:cubicBezTo>
                      <a:pt x="258" y="320"/>
                      <a:pt x="284" y="274"/>
                      <a:pt x="304" y="221"/>
                    </a:cubicBezTo>
                    <a:cubicBezTo>
                      <a:pt x="317" y="195"/>
                      <a:pt x="317" y="169"/>
                      <a:pt x="324" y="136"/>
                    </a:cubicBezTo>
                    <a:cubicBezTo>
                      <a:pt x="324" y="129"/>
                      <a:pt x="324" y="116"/>
                      <a:pt x="324" y="109"/>
                    </a:cubicBezTo>
                    <a:cubicBezTo>
                      <a:pt x="317" y="76"/>
                      <a:pt x="310" y="57"/>
                      <a:pt x="291" y="37"/>
                    </a:cubicBezTo>
                    <a:lnTo>
                      <a:pt x="291" y="37"/>
                    </a:lnTo>
                    <a:cubicBezTo>
                      <a:pt x="291" y="37"/>
                      <a:pt x="290" y="36"/>
                      <a:pt x="290" y="36"/>
                    </a:cubicBezTo>
                    <a:lnTo>
                      <a:pt x="290" y="36"/>
                    </a:lnTo>
                    <a:lnTo>
                      <a:pt x="284" y="23"/>
                    </a:lnTo>
                    <a:cubicBezTo>
                      <a:pt x="283" y="24"/>
                      <a:pt x="283" y="25"/>
                      <a:pt x="282" y="26"/>
                    </a:cubicBezTo>
                    <a:lnTo>
                      <a:pt x="282" y="26"/>
                    </a:lnTo>
                    <a:cubicBezTo>
                      <a:pt x="277" y="20"/>
                      <a:pt x="271" y="15"/>
                      <a:pt x="264" y="10"/>
                    </a:cubicBezTo>
                    <a:cubicBezTo>
                      <a:pt x="250" y="5"/>
                      <a:pt x="233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0" name="Google Shape;2950;p38"/>
              <p:cNvSpPr/>
              <p:nvPr/>
            </p:nvSpPr>
            <p:spPr>
              <a:xfrm>
                <a:off x="4142443" y="2187438"/>
                <a:ext cx="9198" cy="10339"/>
              </a:xfrm>
              <a:custGeom>
                <a:rect b="b" l="l" r="r" t="t"/>
                <a:pathLst>
                  <a:path extrusionOk="0" h="299" w="266">
                    <a:moveTo>
                      <a:pt x="141" y="191"/>
                    </a:moveTo>
                    <a:lnTo>
                      <a:pt x="141" y="191"/>
                    </a:lnTo>
                    <a:lnTo>
                      <a:pt x="141" y="191"/>
                    </a:lnTo>
                    <a:cubicBezTo>
                      <a:pt x="141" y="191"/>
                      <a:pt x="141" y="191"/>
                      <a:pt x="141" y="191"/>
                    </a:cubicBezTo>
                    <a:close/>
                    <a:moveTo>
                      <a:pt x="140" y="192"/>
                    </a:moveTo>
                    <a:lnTo>
                      <a:pt x="140" y="192"/>
                    </a:lnTo>
                    <a:lnTo>
                      <a:pt x="126" y="206"/>
                    </a:lnTo>
                    <a:lnTo>
                      <a:pt x="126" y="199"/>
                    </a:lnTo>
                    <a:cubicBezTo>
                      <a:pt x="131" y="197"/>
                      <a:pt x="136" y="195"/>
                      <a:pt x="140" y="192"/>
                    </a:cubicBezTo>
                    <a:close/>
                    <a:moveTo>
                      <a:pt x="129" y="0"/>
                    </a:moveTo>
                    <a:cubicBezTo>
                      <a:pt x="113" y="0"/>
                      <a:pt x="96" y="6"/>
                      <a:pt x="80" y="14"/>
                    </a:cubicBezTo>
                    <a:lnTo>
                      <a:pt x="67" y="27"/>
                    </a:lnTo>
                    <a:lnTo>
                      <a:pt x="54" y="47"/>
                    </a:lnTo>
                    <a:lnTo>
                      <a:pt x="41" y="67"/>
                    </a:lnTo>
                    <a:cubicBezTo>
                      <a:pt x="41" y="75"/>
                      <a:pt x="41" y="81"/>
                      <a:pt x="41" y="87"/>
                    </a:cubicBezTo>
                    <a:lnTo>
                      <a:pt x="41" y="87"/>
                    </a:lnTo>
                    <a:cubicBezTo>
                      <a:pt x="38" y="89"/>
                      <a:pt x="36" y="91"/>
                      <a:pt x="34" y="93"/>
                    </a:cubicBezTo>
                    <a:cubicBezTo>
                      <a:pt x="27" y="107"/>
                      <a:pt x="21" y="113"/>
                      <a:pt x="14" y="120"/>
                    </a:cubicBezTo>
                    <a:cubicBezTo>
                      <a:pt x="8" y="140"/>
                      <a:pt x="1" y="159"/>
                      <a:pt x="1" y="179"/>
                    </a:cubicBezTo>
                    <a:cubicBezTo>
                      <a:pt x="1" y="206"/>
                      <a:pt x="8" y="225"/>
                      <a:pt x="21" y="245"/>
                    </a:cubicBezTo>
                    <a:cubicBezTo>
                      <a:pt x="27" y="252"/>
                      <a:pt x="34" y="265"/>
                      <a:pt x="41" y="272"/>
                    </a:cubicBezTo>
                    <a:cubicBezTo>
                      <a:pt x="54" y="285"/>
                      <a:pt x="67" y="292"/>
                      <a:pt x="87" y="298"/>
                    </a:cubicBezTo>
                    <a:lnTo>
                      <a:pt x="126" y="298"/>
                    </a:lnTo>
                    <a:cubicBezTo>
                      <a:pt x="146" y="298"/>
                      <a:pt x="166" y="292"/>
                      <a:pt x="186" y="285"/>
                    </a:cubicBezTo>
                    <a:cubicBezTo>
                      <a:pt x="206" y="272"/>
                      <a:pt x="225" y="252"/>
                      <a:pt x="239" y="232"/>
                    </a:cubicBezTo>
                    <a:lnTo>
                      <a:pt x="252" y="219"/>
                    </a:lnTo>
                    <a:cubicBezTo>
                      <a:pt x="252" y="206"/>
                      <a:pt x="258" y="192"/>
                      <a:pt x="265" y="179"/>
                    </a:cubicBezTo>
                    <a:cubicBezTo>
                      <a:pt x="265" y="173"/>
                      <a:pt x="265" y="159"/>
                      <a:pt x="265" y="153"/>
                    </a:cubicBezTo>
                    <a:cubicBezTo>
                      <a:pt x="265" y="140"/>
                      <a:pt x="265" y="126"/>
                      <a:pt x="265" y="120"/>
                    </a:cubicBezTo>
                    <a:lnTo>
                      <a:pt x="258" y="100"/>
                    </a:lnTo>
                    <a:cubicBezTo>
                      <a:pt x="245" y="74"/>
                      <a:pt x="232" y="54"/>
                      <a:pt x="212" y="34"/>
                    </a:cubicBezTo>
                    <a:cubicBezTo>
                      <a:pt x="199" y="21"/>
                      <a:pt x="186" y="14"/>
                      <a:pt x="159" y="8"/>
                    </a:cubicBezTo>
                    <a:cubicBezTo>
                      <a:pt x="149" y="3"/>
                      <a:pt x="139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1" name="Google Shape;2951;p38"/>
              <p:cNvSpPr/>
              <p:nvPr/>
            </p:nvSpPr>
            <p:spPr>
              <a:xfrm>
                <a:off x="4149290" y="2167072"/>
                <a:ext cx="8264" cy="8783"/>
              </a:xfrm>
              <a:custGeom>
                <a:rect b="b" l="l" r="r" t="t"/>
                <a:pathLst>
                  <a:path extrusionOk="0" h="254" w="239">
                    <a:moveTo>
                      <a:pt x="126" y="121"/>
                    </a:moveTo>
                    <a:lnTo>
                      <a:pt x="124" y="126"/>
                    </a:lnTo>
                    <a:lnTo>
                      <a:pt x="123" y="126"/>
                    </a:lnTo>
                    <a:lnTo>
                      <a:pt x="126" y="121"/>
                    </a:lnTo>
                    <a:close/>
                    <a:moveTo>
                      <a:pt x="98" y="1"/>
                    </a:moveTo>
                    <a:cubicBezTo>
                      <a:pt x="94" y="1"/>
                      <a:pt x="91" y="1"/>
                      <a:pt x="87" y="2"/>
                    </a:cubicBezTo>
                    <a:lnTo>
                      <a:pt x="67" y="16"/>
                    </a:lnTo>
                    <a:cubicBezTo>
                      <a:pt x="60" y="22"/>
                      <a:pt x="47" y="29"/>
                      <a:pt x="41" y="35"/>
                    </a:cubicBezTo>
                    <a:cubicBezTo>
                      <a:pt x="21" y="62"/>
                      <a:pt x="1" y="101"/>
                      <a:pt x="8" y="141"/>
                    </a:cubicBezTo>
                    <a:cubicBezTo>
                      <a:pt x="8" y="161"/>
                      <a:pt x="14" y="181"/>
                      <a:pt x="27" y="200"/>
                    </a:cubicBezTo>
                    <a:cubicBezTo>
                      <a:pt x="34" y="214"/>
                      <a:pt x="47" y="233"/>
                      <a:pt x="67" y="240"/>
                    </a:cubicBezTo>
                    <a:cubicBezTo>
                      <a:pt x="87" y="253"/>
                      <a:pt x="100" y="253"/>
                      <a:pt x="120" y="253"/>
                    </a:cubicBezTo>
                    <a:cubicBezTo>
                      <a:pt x="146" y="253"/>
                      <a:pt x="179" y="247"/>
                      <a:pt x="199" y="227"/>
                    </a:cubicBezTo>
                    <a:cubicBezTo>
                      <a:pt x="225" y="200"/>
                      <a:pt x="232" y="167"/>
                      <a:pt x="239" y="141"/>
                    </a:cubicBezTo>
                    <a:lnTo>
                      <a:pt x="239" y="115"/>
                    </a:lnTo>
                    <a:cubicBezTo>
                      <a:pt x="239" y="108"/>
                      <a:pt x="232" y="95"/>
                      <a:pt x="232" y="88"/>
                    </a:cubicBezTo>
                    <a:cubicBezTo>
                      <a:pt x="232" y="68"/>
                      <a:pt x="219" y="49"/>
                      <a:pt x="199" y="42"/>
                    </a:cubicBezTo>
                    <a:cubicBezTo>
                      <a:pt x="186" y="29"/>
                      <a:pt x="166" y="22"/>
                      <a:pt x="146" y="16"/>
                    </a:cubicBezTo>
                    <a:cubicBezTo>
                      <a:pt x="130" y="10"/>
                      <a:pt x="114" y="1"/>
                      <a:pt x="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2" name="Google Shape;2952;p38"/>
              <p:cNvSpPr/>
              <p:nvPr/>
            </p:nvSpPr>
            <p:spPr>
              <a:xfrm>
                <a:off x="4155029" y="2165067"/>
                <a:ext cx="8022" cy="7572"/>
              </a:xfrm>
              <a:custGeom>
                <a:rect b="b" l="l" r="r" t="t"/>
                <a:pathLst>
                  <a:path extrusionOk="0" h="219" w="232">
                    <a:moveTo>
                      <a:pt x="198" y="21"/>
                    </a:moveTo>
                    <a:lnTo>
                      <a:pt x="198" y="21"/>
                    </a:lnTo>
                    <a:lnTo>
                      <a:pt x="198" y="21"/>
                    </a:lnTo>
                    <a:close/>
                    <a:moveTo>
                      <a:pt x="99" y="27"/>
                    </a:moveTo>
                    <a:lnTo>
                      <a:pt x="92" y="37"/>
                    </a:lnTo>
                    <a:lnTo>
                      <a:pt x="92" y="37"/>
                    </a:lnTo>
                    <a:cubicBezTo>
                      <a:pt x="92" y="36"/>
                      <a:pt x="93" y="35"/>
                      <a:pt x="93" y="34"/>
                    </a:cubicBezTo>
                    <a:lnTo>
                      <a:pt x="93" y="34"/>
                    </a:lnTo>
                    <a:lnTo>
                      <a:pt x="99" y="27"/>
                    </a:lnTo>
                    <a:close/>
                    <a:moveTo>
                      <a:pt x="106" y="54"/>
                    </a:moveTo>
                    <a:lnTo>
                      <a:pt x="105" y="54"/>
                    </a:lnTo>
                    <a:lnTo>
                      <a:pt x="105" y="54"/>
                    </a:lnTo>
                    <a:cubicBezTo>
                      <a:pt x="105" y="54"/>
                      <a:pt x="105" y="54"/>
                      <a:pt x="105" y="54"/>
                    </a:cubicBezTo>
                    <a:lnTo>
                      <a:pt x="105" y="54"/>
                    </a:lnTo>
                    <a:lnTo>
                      <a:pt x="106" y="54"/>
                    </a:lnTo>
                    <a:close/>
                    <a:moveTo>
                      <a:pt x="132" y="1"/>
                    </a:moveTo>
                    <a:cubicBezTo>
                      <a:pt x="119" y="1"/>
                      <a:pt x="112" y="7"/>
                      <a:pt x="106" y="14"/>
                    </a:cubicBezTo>
                    <a:cubicBezTo>
                      <a:pt x="93" y="34"/>
                      <a:pt x="86" y="41"/>
                      <a:pt x="79" y="60"/>
                    </a:cubicBezTo>
                    <a:lnTo>
                      <a:pt x="46" y="60"/>
                    </a:lnTo>
                    <a:lnTo>
                      <a:pt x="33" y="67"/>
                    </a:lnTo>
                    <a:lnTo>
                      <a:pt x="20" y="87"/>
                    </a:lnTo>
                    <a:lnTo>
                      <a:pt x="7" y="100"/>
                    </a:lnTo>
                    <a:cubicBezTo>
                      <a:pt x="7" y="107"/>
                      <a:pt x="0" y="113"/>
                      <a:pt x="7" y="120"/>
                    </a:cubicBezTo>
                    <a:cubicBezTo>
                      <a:pt x="7" y="133"/>
                      <a:pt x="7" y="140"/>
                      <a:pt x="7" y="146"/>
                    </a:cubicBezTo>
                    <a:lnTo>
                      <a:pt x="7" y="153"/>
                    </a:lnTo>
                    <a:cubicBezTo>
                      <a:pt x="13" y="166"/>
                      <a:pt x="20" y="179"/>
                      <a:pt x="26" y="186"/>
                    </a:cubicBezTo>
                    <a:lnTo>
                      <a:pt x="40" y="199"/>
                    </a:lnTo>
                    <a:lnTo>
                      <a:pt x="46" y="199"/>
                    </a:lnTo>
                    <a:cubicBezTo>
                      <a:pt x="53" y="206"/>
                      <a:pt x="66" y="206"/>
                      <a:pt x="73" y="212"/>
                    </a:cubicBezTo>
                    <a:cubicBezTo>
                      <a:pt x="86" y="219"/>
                      <a:pt x="99" y="219"/>
                      <a:pt x="112" y="219"/>
                    </a:cubicBezTo>
                    <a:cubicBezTo>
                      <a:pt x="126" y="219"/>
                      <a:pt x="152" y="212"/>
                      <a:pt x="165" y="199"/>
                    </a:cubicBezTo>
                    <a:cubicBezTo>
                      <a:pt x="172" y="192"/>
                      <a:pt x="185" y="186"/>
                      <a:pt x="192" y="179"/>
                    </a:cubicBezTo>
                    <a:cubicBezTo>
                      <a:pt x="198" y="173"/>
                      <a:pt x="205" y="166"/>
                      <a:pt x="211" y="153"/>
                    </a:cubicBezTo>
                    <a:cubicBezTo>
                      <a:pt x="218" y="146"/>
                      <a:pt x="218" y="140"/>
                      <a:pt x="225" y="133"/>
                    </a:cubicBezTo>
                    <a:cubicBezTo>
                      <a:pt x="225" y="120"/>
                      <a:pt x="225" y="107"/>
                      <a:pt x="231" y="93"/>
                    </a:cubicBezTo>
                    <a:lnTo>
                      <a:pt x="231" y="87"/>
                    </a:lnTo>
                    <a:lnTo>
                      <a:pt x="225" y="60"/>
                    </a:lnTo>
                    <a:cubicBezTo>
                      <a:pt x="225" y="47"/>
                      <a:pt x="218" y="41"/>
                      <a:pt x="205" y="27"/>
                    </a:cubicBezTo>
                    <a:lnTo>
                      <a:pt x="198" y="21"/>
                    </a:lnTo>
                    <a:cubicBezTo>
                      <a:pt x="194" y="16"/>
                      <a:pt x="189" y="12"/>
                      <a:pt x="185" y="7"/>
                    </a:cubicBezTo>
                    <a:cubicBezTo>
                      <a:pt x="172" y="1"/>
                      <a:pt x="165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3" name="Google Shape;2953;p38"/>
              <p:cNvSpPr/>
              <p:nvPr/>
            </p:nvSpPr>
            <p:spPr>
              <a:xfrm>
                <a:off x="4149532" y="2149161"/>
                <a:ext cx="7815" cy="9924"/>
              </a:xfrm>
              <a:custGeom>
                <a:rect b="b" l="l" r="r" t="t"/>
                <a:pathLst>
                  <a:path extrusionOk="0" h="287" w="226">
                    <a:moveTo>
                      <a:pt x="60" y="104"/>
                    </a:moveTo>
                    <a:lnTo>
                      <a:pt x="60" y="104"/>
                    </a:lnTo>
                    <a:cubicBezTo>
                      <a:pt x="60" y="105"/>
                      <a:pt x="61" y="106"/>
                      <a:pt x="61" y="107"/>
                    </a:cubicBezTo>
                    <a:lnTo>
                      <a:pt x="61" y="107"/>
                    </a:lnTo>
                    <a:cubicBezTo>
                      <a:pt x="61" y="108"/>
                      <a:pt x="62" y="109"/>
                      <a:pt x="62" y="109"/>
                    </a:cubicBezTo>
                    <a:lnTo>
                      <a:pt x="62" y="109"/>
                    </a:lnTo>
                    <a:lnTo>
                      <a:pt x="60" y="104"/>
                    </a:lnTo>
                    <a:close/>
                    <a:moveTo>
                      <a:pt x="130" y="1"/>
                    </a:moveTo>
                    <a:cubicBezTo>
                      <a:pt x="120" y="1"/>
                      <a:pt x="111" y="3"/>
                      <a:pt x="100" y="5"/>
                    </a:cubicBezTo>
                    <a:cubicBezTo>
                      <a:pt x="88" y="9"/>
                      <a:pt x="79" y="17"/>
                      <a:pt x="72" y="28"/>
                    </a:cubicBezTo>
                    <a:lnTo>
                      <a:pt x="72" y="28"/>
                    </a:lnTo>
                    <a:cubicBezTo>
                      <a:pt x="61" y="33"/>
                      <a:pt x="53" y="44"/>
                      <a:pt x="53" y="58"/>
                    </a:cubicBezTo>
                    <a:lnTo>
                      <a:pt x="47" y="58"/>
                    </a:lnTo>
                    <a:lnTo>
                      <a:pt x="47" y="65"/>
                    </a:lnTo>
                    <a:cubicBezTo>
                      <a:pt x="34" y="91"/>
                      <a:pt x="14" y="111"/>
                      <a:pt x="7" y="144"/>
                    </a:cubicBezTo>
                    <a:cubicBezTo>
                      <a:pt x="7" y="157"/>
                      <a:pt x="1" y="170"/>
                      <a:pt x="7" y="190"/>
                    </a:cubicBezTo>
                    <a:cubicBezTo>
                      <a:pt x="7" y="203"/>
                      <a:pt x="14" y="223"/>
                      <a:pt x="20" y="243"/>
                    </a:cubicBezTo>
                    <a:cubicBezTo>
                      <a:pt x="34" y="263"/>
                      <a:pt x="53" y="276"/>
                      <a:pt x="80" y="283"/>
                    </a:cubicBezTo>
                    <a:cubicBezTo>
                      <a:pt x="90" y="285"/>
                      <a:pt x="100" y="287"/>
                      <a:pt x="111" y="287"/>
                    </a:cubicBezTo>
                    <a:cubicBezTo>
                      <a:pt x="129" y="287"/>
                      <a:pt x="147" y="282"/>
                      <a:pt x="159" y="269"/>
                    </a:cubicBezTo>
                    <a:cubicBezTo>
                      <a:pt x="179" y="256"/>
                      <a:pt x="192" y="243"/>
                      <a:pt x="199" y="223"/>
                    </a:cubicBezTo>
                    <a:cubicBezTo>
                      <a:pt x="212" y="197"/>
                      <a:pt x="218" y="177"/>
                      <a:pt x="218" y="151"/>
                    </a:cubicBezTo>
                    <a:cubicBezTo>
                      <a:pt x="225" y="131"/>
                      <a:pt x="218" y="111"/>
                      <a:pt x="218" y="85"/>
                    </a:cubicBezTo>
                    <a:cubicBezTo>
                      <a:pt x="212" y="58"/>
                      <a:pt x="192" y="25"/>
                      <a:pt x="166" y="12"/>
                    </a:cubicBezTo>
                    <a:cubicBezTo>
                      <a:pt x="154" y="4"/>
                      <a:pt x="142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4" name="Google Shape;2954;p38"/>
              <p:cNvSpPr/>
              <p:nvPr/>
            </p:nvSpPr>
            <p:spPr>
              <a:xfrm>
                <a:off x="4155237" y="2150683"/>
                <a:ext cx="6431" cy="6293"/>
              </a:xfrm>
              <a:custGeom>
                <a:rect b="b" l="l" r="r" t="t"/>
                <a:pathLst>
                  <a:path extrusionOk="0" h="182" w="186">
                    <a:moveTo>
                      <a:pt x="87" y="1"/>
                    </a:moveTo>
                    <a:lnTo>
                      <a:pt x="73" y="8"/>
                    </a:lnTo>
                    <a:lnTo>
                      <a:pt x="60" y="14"/>
                    </a:lnTo>
                    <a:cubicBezTo>
                      <a:pt x="47" y="14"/>
                      <a:pt x="34" y="14"/>
                      <a:pt x="27" y="27"/>
                    </a:cubicBezTo>
                    <a:lnTo>
                      <a:pt x="14" y="41"/>
                    </a:lnTo>
                    <a:lnTo>
                      <a:pt x="7" y="60"/>
                    </a:lnTo>
                    <a:cubicBezTo>
                      <a:pt x="1" y="74"/>
                      <a:pt x="1" y="80"/>
                      <a:pt x="7" y="93"/>
                    </a:cubicBezTo>
                    <a:lnTo>
                      <a:pt x="14" y="113"/>
                    </a:lnTo>
                    <a:cubicBezTo>
                      <a:pt x="14" y="120"/>
                      <a:pt x="20" y="126"/>
                      <a:pt x="27" y="133"/>
                    </a:cubicBezTo>
                    <a:lnTo>
                      <a:pt x="34" y="146"/>
                    </a:lnTo>
                    <a:cubicBezTo>
                      <a:pt x="47" y="153"/>
                      <a:pt x="53" y="153"/>
                      <a:pt x="60" y="159"/>
                    </a:cubicBezTo>
                    <a:lnTo>
                      <a:pt x="73" y="166"/>
                    </a:lnTo>
                    <a:cubicBezTo>
                      <a:pt x="80" y="173"/>
                      <a:pt x="87" y="173"/>
                      <a:pt x="100" y="179"/>
                    </a:cubicBezTo>
                    <a:cubicBezTo>
                      <a:pt x="105" y="181"/>
                      <a:pt x="110" y="182"/>
                      <a:pt x="116" y="182"/>
                    </a:cubicBezTo>
                    <a:cubicBezTo>
                      <a:pt x="132" y="182"/>
                      <a:pt x="151" y="174"/>
                      <a:pt x="166" y="159"/>
                    </a:cubicBezTo>
                    <a:cubicBezTo>
                      <a:pt x="172" y="153"/>
                      <a:pt x="179" y="140"/>
                      <a:pt x="186" y="126"/>
                    </a:cubicBezTo>
                    <a:cubicBezTo>
                      <a:pt x="186" y="120"/>
                      <a:pt x="186" y="107"/>
                      <a:pt x="186" y="93"/>
                    </a:cubicBezTo>
                    <a:lnTo>
                      <a:pt x="186" y="87"/>
                    </a:lnTo>
                    <a:lnTo>
                      <a:pt x="179" y="74"/>
                    </a:lnTo>
                    <a:cubicBezTo>
                      <a:pt x="172" y="67"/>
                      <a:pt x="166" y="60"/>
                      <a:pt x="159" y="54"/>
                    </a:cubicBezTo>
                    <a:lnTo>
                      <a:pt x="159" y="54"/>
                    </a:lnTo>
                    <a:lnTo>
                      <a:pt x="146" y="27"/>
                    </a:lnTo>
                    <a:lnTo>
                      <a:pt x="139" y="14"/>
                    </a:lnTo>
                    <a:lnTo>
                      <a:pt x="120" y="8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5" name="Google Shape;2955;p38"/>
              <p:cNvSpPr/>
              <p:nvPr/>
            </p:nvSpPr>
            <p:spPr>
              <a:xfrm>
                <a:off x="4161876" y="2131181"/>
                <a:ext cx="10512" cy="9820"/>
              </a:xfrm>
              <a:custGeom>
                <a:rect b="b" l="l" r="r" t="t"/>
                <a:pathLst>
                  <a:path extrusionOk="0" h="284" w="304">
                    <a:moveTo>
                      <a:pt x="150" y="1"/>
                    </a:moveTo>
                    <a:cubicBezTo>
                      <a:pt x="135" y="1"/>
                      <a:pt x="119" y="4"/>
                      <a:pt x="106" y="4"/>
                    </a:cubicBezTo>
                    <a:cubicBezTo>
                      <a:pt x="60" y="10"/>
                      <a:pt x="20" y="50"/>
                      <a:pt x="7" y="89"/>
                    </a:cubicBezTo>
                    <a:cubicBezTo>
                      <a:pt x="0" y="123"/>
                      <a:pt x="0" y="156"/>
                      <a:pt x="20" y="182"/>
                    </a:cubicBezTo>
                    <a:cubicBezTo>
                      <a:pt x="27" y="202"/>
                      <a:pt x="53" y="222"/>
                      <a:pt x="73" y="235"/>
                    </a:cubicBezTo>
                    <a:cubicBezTo>
                      <a:pt x="93" y="248"/>
                      <a:pt x="112" y="268"/>
                      <a:pt x="132" y="274"/>
                    </a:cubicBezTo>
                    <a:cubicBezTo>
                      <a:pt x="145" y="274"/>
                      <a:pt x="152" y="281"/>
                      <a:pt x="159" y="281"/>
                    </a:cubicBezTo>
                    <a:lnTo>
                      <a:pt x="192" y="281"/>
                    </a:lnTo>
                    <a:cubicBezTo>
                      <a:pt x="196" y="283"/>
                      <a:pt x="199" y="284"/>
                      <a:pt x="202" y="284"/>
                    </a:cubicBezTo>
                    <a:cubicBezTo>
                      <a:pt x="209" y="284"/>
                      <a:pt x="215" y="279"/>
                      <a:pt x="225" y="274"/>
                    </a:cubicBezTo>
                    <a:lnTo>
                      <a:pt x="238" y="268"/>
                    </a:lnTo>
                    <a:lnTo>
                      <a:pt x="251" y="248"/>
                    </a:lnTo>
                    <a:cubicBezTo>
                      <a:pt x="251" y="248"/>
                      <a:pt x="251" y="248"/>
                      <a:pt x="251" y="248"/>
                    </a:cubicBezTo>
                    <a:lnTo>
                      <a:pt x="251" y="248"/>
                    </a:lnTo>
                    <a:cubicBezTo>
                      <a:pt x="265" y="242"/>
                      <a:pt x="277" y="233"/>
                      <a:pt x="284" y="222"/>
                    </a:cubicBezTo>
                    <a:cubicBezTo>
                      <a:pt x="291" y="215"/>
                      <a:pt x="297" y="208"/>
                      <a:pt x="297" y="195"/>
                    </a:cubicBezTo>
                    <a:cubicBezTo>
                      <a:pt x="304" y="182"/>
                      <a:pt x="304" y="169"/>
                      <a:pt x="297" y="156"/>
                    </a:cubicBezTo>
                    <a:cubicBezTo>
                      <a:pt x="284" y="116"/>
                      <a:pt x="271" y="76"/>
                      <a:pt x="238" y="43"/>
                    </a:cubicBezTo>
                    <a:cubicBezTo>
                      <a:pt x="218" y="30"/>
                      <a:pt x="198" y="17"/>
                      <a:pt x="172" y="4"/>
                    </a:cubicBezTo>
                    <a:cubicBezTo>
                      <a:pt x="165" y="1"/>
                      <a:pt x="158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38"/>
              <p:cNvSpPr/>
              <p:nvPr/>
            </p:nvSpPr>
            <p:spPr>
              <a:xfrm>
                <a:off x="4142236" y="2132391"/>
                <a:ext cx="11895" cy="10373"/>
              </a:xfrm>
              <a:custGeom>
                <a:rect b="b" l="l" r="r" t="t"/>
                <a:pathLst>
                  <a:path extrusionOk="0" h="300" w="344">
                    <a:moveTo>
                      <a:pt x="107" y="1"/>
                    </a:moveTo>
                    <a:cubicBezTo>
                      <a:pt x="65" y="1"/>
                      <a:pt x="26" y="32"/>
                      <a:pt x="14" y="74"/>
                    </a:cubicBezTo>
                    <a:cubicBezTo>
                      <a:pt x="0" y="114"/>
                      <a:pt x="14" y="154"/>
                      <a:pt x="40" y="187"/>
                    </a:cubicBezTo>
                    <a:cubicBezTo>
                      <a:pt x="41" y="187"/>
                      <a:pt x="42" y="188"/>
                      <a:pt x="42" y="189"/>
                    </a:cubicBezTo>
                    <a:lnTo>
                      <a:pt x="42" y="189"/>
                    </a:lnTo>
                    <a:cubicBezTo>
                      <a:pt x="44" y="193"/>
                      <a:pt x="45" y="196"/>
                      <a:pt x="47" y="200"/>
                    </a:cubicBezTo>
                    <a:cubicBezTo>
                      <a:pt x="53" y="213"/>
                      <a:pt x="60" y="226"/>
                      <a:pt x="73" y="239"/>
                    </a:cubicBezTo>
                    <a:cubicBezTo>
                      <a:pt x="93" y="266"/>
                      <a:pt x="132" y="279"/>
                      <a:pt x="165" y="292"/>
                    </a:cubicBezTo>
                    <a:cubicBezTo>
                      <a:pt x="181" y="296"/>
                      <a:pt x="198" y="300"/>
                      <a:pt x="216" y="300"/>
                    </a:cubicBezTo>
                    <a:cubicBezTo>
                      <a:pt x="230" y="300"/>
                      <a:pt x="244" y="298"/>
                      <a:pt x="258" y="292"/>
                    </a:cubicBezTo>
                    <a:cubicBezTo>
                      <a:pt x="278" y="286"/>
                      <a:pt x="297" y="279"/>
                      <a:pt x="311" y="259"/>
                    </a:cubicBezTo>
                    <a:cubicBezTo>
                      <a:pt x="330" y="233"/>
                      <a:pt x="344" y="200"/>
                      <a:pt x="330" y="160"/>
                    </a:cubicBezTo>
                    <a:cubicBezTo>
                      <a:pt x="324" y="127"/>
                      <a:pt x="304" y="101"/>
                      <a:pt x="278" y="74"/>
                    </a:cubicBezTo>
                    <a:cubicBezTo>
                      <a:pt x="258" y="61"/>
                      <a:pt x="238" y="41"/>
                      <a:pt x="218" y="28"/>
                    </a:cubicBezTo>
                    <a:cubicBezTo>
                      <a:pt x="185" y="15"/>
                      <a:pt x="152" y="2"/>
                      <a:pt x="119" y="2"/>
                    </a:cubicBezTo>
                    <a:cubicBezTo>
                      <a:pt x="115" y="1"/>
                      <a:pt x="111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38"/>
              <p:cNvSpPr/>
              <p:nvPr/>
            </p:nvSpPr>
            <p:spPr>
              <a:xfrm>
                <a:off x="4127609" y="2128691"/>
                <a:ext cx="10788" cy="7849"/>
              </a:xfrm>
              <a:custGeom>
                <a:rect b="b" l="l" r="r" t="t"/>
                <a:pathLst>
                  <a:path extrusionOk="0" h="227" w="312">
                    <a:moveTo>
                      <a:pt x="125" y="129"/>
                    </a:moveTo>
                    <a:lnTo>
                      <a:pt x="118" y="131"/>
                    </a:lnTo>
                    <a:lnTo>
                      <a:pt x="118" y="131"/>
                    </a:lnTo>
                    <a:cubicBezTo>
                      <a:pt x="120" y="130"/>
                      <a:pt x="123" y="129"/>
                      <a:pt x="125" y="129"/>
                    </a:cubicBezTo>
                    <a:close/>
                    <a:moveTo>
                      <a:pt x="136" y="130"/>
                    </a:moveTo>
                    <a:cubicBezTo>
                      <a:pt x="137" y="130"/>
                      <a:pt x="139" y="131"/>
                      <a:pt x="141" y="132"/>
                    </a:cubicBezTo>
                    <a:lnTo>
                      <a:pt x="141" y="132"/>
                    </a:lnTo>
                    <a:cubicBezTo>
                      <a:pt x="141" y="132"/>
                      <a:pt x="140" y="132"/>
                      <a:pt x="140" y="132"/>
                    </a:cubicBezTo>
                    <a:lnTo>
                      <a:pt x="140" y="132"/>
                    </a:lnTo>
                    <a:lnTo>
                      <a:pt x="136" y="130"/>
                    </a:lnTo>
                    <a:close/>
                    <a:moveTo>
                      <a:pt x="135" y="0"/>
                    </a:moveTo>
                    <a:cubicBezTo>
                      <a:pt x="125" y="0"/>
                      <a:pt x="116" y="1"/>
                      <a:pt x="106" y="3"/>
                    </a:cubicBezTo>
                    <a:cubicBezTo>
                      <a:pt x="73" y="10"/>
                      <a:pt x="47" y="23"/>
                      <a:pt x="27" y="49"/>
                    </a:cubicBezTo>
                    <a:cubicBezTo>
                      <a:pt x="7" y="62"/>
                      <a:pt x="1" y="89"/>
                      <a:pt x="1" y="109"/>
                    </a:cubicBezTo>
                    <a:cubicBezTo>
                      <a:pt x="1" y="128"/>
                      <a:pt x="7" y="142"/>
                      <a:pt x="14" y="161"/>
                    </a:cubicBezTo>
                    <a:cubicBezTo>
                      <a:pt x="22" y="173"/>
                      <a:pt x="35" y="178"/>
                      <a:pt x="48" y="178"/>
                    </a:cubicBezTo>
                    <a:cubicBezTo>
                      <a:pt x="67" y="178"/>
                      <a:pt x="85" y="168"/>
                      <a:pt x="93" y="148"/>
                    </a:cubicBezTo>
                    <a:cubicBezTo>
                      <a:pt x="104" y="143"/>
                      <a:pt x="111" y="137"/>
                      <a:pt x="116" y="132"/>
                    </a:cubicBezTo>
                    <a:lnTo>
                      <a:pt x="116" y="132"/>
                    </a:lnTo>
                    <a:lnTo>
                      <a:pt x="118" y="131"/>
                    </a:lnTo>
                    <a:lnTo>
                      <a:pt x="118" y="131"/>
                    </a:lnTo>
                    <a:cubicBezTo>
                      <a:pt x="116" y="132"/>
                      <a:pt x="115" y="133"/>
                      <a:pt x="113" y="135"/>
                    </a:cubicBez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5" y="129"/>
                      <a:pt x="125" y="129"/>
                      <a:pt x="125" y="129"/>
                    </a:cubicBezTo>
                    <a:lnTo>
                      <a:pt x="125" y="129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6" y="129"/>
                      <a:pt x="126" y="129"/>
                      <a:pt x="126" y="129"/>
                    </a:cubicBezTo>
                    <a:lnTo>
                      <a:pt x="126" y="129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6" y="129"/>
                      <a:pt x="126" y="129"/>
                      <a:pt x="127" y="129"/>
                    </a:cubicBezTo>
                    <a:lnTo>
                      <a:pt x="127" y="129"/>
                    </a:lnTo>
                    <a:cubicBezTo>
                      <a:pt x="130" y="129"/>
                      <a:pt x="133" y="129"/>
                      <a:pt x="135" y="130"/>
                    </a:cubicBezTo>
                    <a:lnTo>
                      <a:pt x="135" y="130"/>
                    </a:lnTo>
                    <a:cubicBezTo>
                      <a:pt x="137" y="131"/>
                      <a:pt x="139" y="132"/>
                      <a:pt x="140" y="133"/>
                    </a:cubicBezTo>
                    <a:lnTo>
                      <a:pt x="140" y="133"/>
                    </a:lnTo>
                    <a:cubicBezTo>
                      <a:pt x="131" y="151"/>
                      <a:pt x="130" y="175"/>
                      <a:pt x="139" y="195"/>
                    </a:cubicBezTo>
                    <a:cubicBezTo>
                      <a:pt x="154" y="214"/>
                      <a:pt x="172" y="226"/>
                      <a:pt x="191" y="226"/>
                    </a:cubicBezTo>
                    <a:cubicBezTo>
                      <a:pt x="198" y="226"/>
                      <a:pt x="205" y="224"/>
                      <a:pt x="212" y="221"/>
                    </a:cubicBezTo>
                    <a:cubicBezTo>
                      <a:pt x="225" y="221"/>
                      <a:pt x="238" y="214"/>
                      <a:pt x="252" y="208"/>
                    </a:cubicBezTo>
                    <a:cubicBezTo>
                      <a:pt x="265" y="201"/>
                      <a:pt x="271" y="195"/>
                      <a:pt x="278" y="188"/>
                    </a:cubicBezTo>
                    <a:cubicBezTo>
                      <a:pt x="298" y="181"/>
                      <a:pt x="311" y="161"/>
                      <a:pt x="311" y="142"/>
                    </a:cubicBezTo>
                    <a:cubicBezTo>
                      <a:pt x="311" y="122"/>
                      <a:pt x="311" y="95"/>
                      <a:pt x="291" y="82"/>
                    </a:cubicBezTo>
                    <a:cubicBezTo>
                      <a:pt x="251" y="36"/>
                      <a:pt x="196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38"/>
              <p:cNvSpPr/>
              <p:nvPr/>
            </p:nvSpPr>
            <p:spPr>
              <a:xfrm>
                <a:off x="4111635" y="2130386"/>
                <a:ext cx="12137" cy="9371"/>
              </a:xfrm>
              <a:custGeom>
                <a:rect b="b" l="l" r="r" t="t"/>
                <a:pathLst>
                  <a:path extrusionOk="0" h="271" w="351">
                    <a:moveTo>
                      <a:pt x="166" y="159"/>
                    </a:moveTo>
                    <a:lnTo>
                      <a:pt x="166" y="159"/>
                    </a:lnTo>
                    <a:cubicBezTo>
                      <a:pt x="167" y="160"/>
                      <a:pt x="167" y="161"/>
                      <a:pt x="168" y="162"/>
                    </a:cubicBezTo>
                    <a:lnTo>
                      <a:pt x="168" y="162"/>
                    </a:lnTo>
                    <a:lnTo>
                      <a:pt x="168" y="162"/>
                    </a:lnTo>
                    <a:lnTo>
                      <a:pt x="168" y="162"/>
                    </a:lnTo>
                    <a:lnTo>
                      <a:pt x="167" y="162"/>
                    </a:lnTo>
                    <a:lnTo>
                      <a:pt x="167" y="162"/>
                    </a:lnTo>
                    <a:lnTo>
                      <a:pt x="166" y="159"/>
                    </a:lnTo>
                    <a:close/>
                    <a:moveTo>
                      <a:pt x="170" y="166"/>
                    </a:moveTo>
                    <a:lnTo>
                      <a:pt x="170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cubicBezTo>
                      <a:pt x="170" y="166"/>
                      <a:pt x="170" y="166"/>
                      <a:pt x="170" y="166"/>
                    </a:cubicBezTo>
                    <a:close/>
                    <a:moveTo>
                      <a:pt x="170" y="166"/>
                    </a:moveTo>
                    <a:lnTo>
                      <a:pt x="170" y="166"/>
                    </a:lnTo>
                    <a:cubicBezTo>
                      <a:pt x="170" y="166"/>
                      <a:pt x="170" y="166"/>
                      <a:pt x="170" y="166"/>
                    </a:cubicBez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69" y="166"/>
                    </a:lnTo>
                    <a:lnTo>
                      <a:pt x="169" y="166"/>
                    </a:lnTo>
                    <a:cubicBezTo>
                      <a:pt x="169" y="166"/>
                      <a:pt x="169" y="166"/>
                      <a:pt x="170" y="166"/>
                    </a:cubicBezTo>
                    <a:close/>
                    <a:moveTo>
                      <a:pt x="171" y="166"/>
                    </a:move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cubicBezTo>
                      <a:pt x="171" y="167"/>
                      <a:pt x="171" y="166"/>
                      <a:pt x="171" y="166"/>
                    </a:cubicBezTo>
                    <a:lnTo>
                      <a:pt x="171" y="166"/>
                    </a:lnTo>
                    <a:cubicBezTo>
                      <a:pt x="171" y="167"/>
                      <a:pt x="172" y="167"/>
                      <a:pt x="172" y="167"/>
                    </a:cubicBezTo>
                    <a:lnTo>
                      <a:pt x="172" y="167"/>
                    </a:lnTo>
                    <a:cubicBezTo>
                      <a:pt x="172" y="167"/>
                      <a:pt x="172" y="168"/>
                      <a:pt x="172" y="168"/>
                    </a:cubicBezTo>
                    <a:lnTo>
                      <a:pt x="172" y="168"/>
                    </a:lnTo>
                    <a:lnTo>
                      <a:pt x="171" y="167"/>
                    </a:lnTo>
                    <a:lnTo>
                      <a:pt x="171" y="167"/>
                    </a:lnTo>
                    <a:cubicBezTo>
                      <a:pt x="171" y="167"/>
                      <a:pt x="171" y="167"/>
                      <a:pt x="171" y="167"/>
                    </a:cubicBez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close/>
                    <a:moveTo>
                      <a:pt x="173" y="167"/>
                    </a:moveTo>
                    <a:lnTo>
                      <a:pt x="173" y="167"/>
                    </a:lnTo>
                    <a:cubicBezTo>
                      <a:pt x="173" y="168"/>
                      <a:pt x="173" y="168"/>
                      <a:pt x="173" y="168"/>
                    </a:cubicBezTo>
                    <a:lnTo>
                      <a:pt x="173" y="168"/>
                    </a:lnTo>
                    <a:cubicBezTo>
                      <a:pt x="173" y="168"/>
                      <a:pt x="174" y="168"/>
                      <a:pt x="174" y="169"/>
                    </a:cubicBezTo>
                    <a:lnTo>
                      <a:pt x="174" y="169"/>
                    </a:lnTo>
                    <a:lnTo>
                      <a:pt x="173" y="168"/>
                    </a:lnTo>
                    <a:lnTo>
                      <a:pt x="173" y="167"/>
                    </a:lnTo>
                    <a:close/>
                    <a:moveTo>
                      <a:pt x="166" y="166"/>
                    </a:moveTo>
                    <a:lnTo>
                      <a:pt x="167" y="167"/>
                    </a:lnTo>
                    <a:lnTo>
                      <a:pt x="167" y="167"/>
                    </a:lnTo>
                    <a:lnTo>
                      <a:pt x="162" y="169"/>
                    </a:lnTo>
                    <a:lnTo>
                      <a:pt x="162" y="169"/>
                    </a:lnTo>
                    <a:cubicBezTo>
                      <a:pt x="163" y="168"/>
                      <a:pt x="164" y="167"/>
                      <a:pt x="165" y="166"/>
                    </a:cubicBezTo>
                    <a:lnTo>
                      <a:pt x="165" y="166"/>
                    </a:lnTo>
                    <a:cubicBezTo>
                      <a:pt x="165" y="166"/>
                      <a:pt x="166" y="166"/>
                      <a:pt x="166" y="166"/>
                    </a:cubicBezTo>
                    <a:close/>
                    <a:moveTo>
                      <a:pt x="165" y="166"/>
                    </a:moveTo>
                    <a:lnTo>
                      <a:pt x="162" y="169"/>
                    </a:lnTo>
                    <a:lnTo>
                      <a:pt x="162" y="169"/>
                    </a:lnTo>
                    <a:lnTo>
                      <a:pt x="160" y="169"/>
                    </a:lnTo>
                    <a:lnTo>
                      <a:pt x="160" y="169"/>
                    </a:lnTo>
                    <a:cubicBezTo>
                      <a:pt x="161" y="169"/>
                      <a:pt x="163" y="168"/>
                      <a:pt x="164" y="166"/>
                    </a:cubicBezTo>
                    <a:lnTo>
                      <a:pt x="164" y="166"/>
                    </a:lnTo>
                    <a:cubicBezTo>
                      <a:pt x="164" y="166"/>
                      <a:pt x="164" y="166"/>
                      <a:pt x="165" y="166"/>
                    </a:cubicBezTo>
                    <a:close/>
                    <a:moveTo>
                      <a:pt x="159" y="165"/>
                    </a:moveTo>
                    <a:lnTo>
                      <a:pt x="158" y="168"/>
                    </a:lnTo>
                    <a:lnTo>
                      <a:pt x="158" y="168"/>
                    </a:lnTo>
                    <a:lnTo>
                      <a:pt x="158" y="168"/>
                    </a:lnTo>
                    <a:lnTo>
                      <a:pt x="158" y="168"/>
                    </a:lnTo>
                    <a:cubicBezTo>
                      <a:pt x="158" y="168"/>
                      <a:pt x="158" y="168"/>
                      <a:pt x="158" y="168"/>
                    </a:cubicBezTo>
                    <a:lnTo>
                      <a:pt x="158" y="168"/>
                    </a:lnTo>
                    <a:lnTo>
                      <a:pt x="157" y="170"/>
                    </a:lnTo>
                    <a:lnTo>
                      <a:pt x="157" y="171"/>
                    </a:lnTo>
                    <a:lnTo>
                      <a:pt x="157" y="171"/>
                    </a:lnTo>
                    <a:cubicBezTo>
                      <a:pt x="157" y="170"/>
                      <a:pt x="157" y="169"/>
                      <a:pt x="157" y="169"/>
                    </a:cubicBezTo>
                    <a:lnTo>
                      <a:pt x="157" y="169"/>
                    </a:lnTo>
                    <a:lnTo>
                      <a:pt x="152" y="172"/>
                    </a:lnTo>
                    <a:cubicBezTo>
                      <a:pt x="154" y="170"/>
                      <a:pt x="156" y="169"/>
                      <a:pt x="157" y="168"/>
                    </a:cubicBezTo>
                    <a:lnTo>
                      <a:pt x="157" y="168"/>
                    </a:lnTo>
                    <a:cubicBezTo>
                      <a:pt x="157" y="169"/>
                      <a:pt x="157" y="169"/>
                      <a:pt x="157" y="169"/>
                    </a:cubicBezTo>
                    <a:lnTo>
                      <a:pt x="157" y="169"/>
                    </a:lnTo>
                    <a:lnTo>
                      <a:pt x="158" y="168"/>
                    </a:lnTo>
                    <a:lnTo>
                      <a:pt x="158" y="168"/>
                    </a:lnTo>
                    <a:cubicBezTo>
                      <a:pt x="158" y="168"/>
                      <a:pt x="158" y="168"/>
                      <a:pt x="157" y="168"/>
                    </a:cubicBezTo>
                    <a:lnTo>
                      <a:pt x="157" y="168"/>
                    </a:lnTo>
                    <a:cubicBezTo>
                      <a:pt x="158" y="167"/>
                      <a:pt x="158" y="166"/>
                      <a:pt x="159" y="165"/>
                    </a:cubicBezTo>
                    <a:close/>
                    <a:moveTo>
                      <a:pt x="175" y="169"/>
                    </a:moveTo>
                    <a:lnTo>
                      <a:pt x="175" y="169"/>
                    </a:lnTo>
                    <a:cubicBezTo>
                      <a:pt x="176" y="170"/>
                      <a:pt x="178" y="171"/>
                      <a:pt x="179" y="172"/>
                    </a:cubicBezTo>
                    <a:lnTo>
                      <a:pt x="176" y="170"/>
                    </a:lnTo>
                    <a:lnTo>
                      <a:pt x="176" y="170"/>
                    </a:lnTo>
                    <a:cubicBezTo>
                      <a:pt x="176" y="170"/>
                      <a:pt x="175" y="169"/>
                      <a:pt x="175" y="169"/>
                    </a:cubicBezTo>
                    <a:close/>
                    <a:moveTo>
                      <a:pt x="157" y="171"/>
                    </a:moveTo>
                    <a:lnTo>
                      <a:pt x="156" y="175"/>
                    </a:lnTo>
                    <a:lnTo>
                      <a:pt x="156" y="175"/>
                    </a:lnTo>
                    <a:lnTo>
                      <a:pt x="154" y="177"/>
                    </a:lnTo>
                    <a:lnTo>
                      <a:pt x="154" y="177"/>
                    </a:lnTo>
                    <a:cubicBezTo>
                      <a:pt x="155" y="175"/>
                      <a:pt x="155" y="173"/>
                      <a:pt x="156" y="171"/>
                    </a:cubicBezTo>
                    <a:lnTo>
                      <a:pt x="156" y="171"/>
                    </a:lnTo>
                    <a:cubicBezTo>
                      <a:pt x="157" y="171"/>
                      <a:pt x="157" y="171"/>
                      <a:pt x="157" y="171"/>
                    </a:cubicBezTo>
                    <a:close/>
                    <a:moveTo>
                      <a:pt x="175" y="175"/>
                    </a:moveTo>
                    <a:cubicBezTo>
                      <a:pt x="176" y="177"/>
                      <a:pt x="177" y="178"/>
                      <a:pt x="178" y="180"/>
                    </a:cubicBezTo>
                    <a:lnTo>
                      <a:pt x="178" y="180"/>
                    </a:lnTo>
                    <a:cubicBezTo>
                      <a:pt x="178" y="181"/>
                      <a:pt x="178" y="182"/>
                      <a:pt x="178" y="183"/>
                    </a:cubicBezTo>
                    <a:lnTo>
                      <a:pt x="178" y="183"/>
                    </a:lnTo>
                    <a:lnTo>
                      <a:pt x="175" y="175"/>
                    </a:lnTo>
                    <a:close/>
                    <a:moveTo>
                      <a:pt x="155" y="178"/>
                    </a:moveTo>
                    <a:cubicBezTo>
                      <a:pt x="153" y="180"/>
                      <a:pt x="152" y="183"/>
                      <a:pt x="152" y="185"/>
                    </a:cubicBezTo>
                    <a:lnTo>
                      <a:pt x="155" y="178"/>
                    </a:lnTo>
                    <a:close/>
                    <a:moveTo>
                      <a:pt x="179" y="0"/>
                    </a:moveTo>
                    <a:cubicBezTo>
                      <a:pt x="159" y="0"/>
                      <a:pt x="146" y="0"/>
                      <a:pt x="126" y="7"/>
                    </a:cubicBezTo>
                    <a:cubicBezTo>
                      <a:pt x="113" y="13"/>
                      <a:pt x="93" y="20"/>
                      <a:pt x="80" y="27"/>
                    </a:cubicBezTo>
                    <a:cubicBezTo>
                      <a:pt x="67" y="40"/>
                      <a:pt x="53" y="53"/>
                      <a:pt x="40" y="66"/>
                    </a:cubicBezTo>
                    <a:cubicBezTo>
                      <a:pt x="27" y="86"/>
                      <a:pt x="14" y="99"/>
                      <a:pt x="7" y="126"/>
                    </a:cubicBezTo>
                    <a:cubicBezTo>
                      <a:pt x="1" y="146"/>
                      <a:pt x="1" y="165"/>
                      <a:pt x="1" y="179"/>
                    </a:cubicBezTo>
                    <a:lnTo>
                      <a:pt x="7" y="198"/>
                    </a:lnTo>
                    <a:cubicBezTo>
                      <a:pt x="14" y="212"/>
                      <a:pt x="20" y="225"/>
                      <a:pt x="34" y="238"/>
                    </a:cubicBezTo>
                    <a:cubicBezTo>
                      <a:pt x="47" y="245"/>
                      <a:pt x="60" y="251"/>
                      <a:pt x="73" y="251"/>
                    </a:cubicBezTo>
                    <a:cubicBezTo>
                      <a:pt x="86" y="251"/>
                      <a:pt x="100" y="245"/>
                      <a:pt x="113" y="238"/>
                    </a:cubicBezTo>
                    <a:cubicBezTo>
                      <a:pt x="126" y="231"/>
                      <a:pt x="139" y="218"/>
                      <a:pt x="146" y="198"/>
                    </a:cubicBezTo>
                    <a:cubicBezTo>
                      <a:pt x="150" y="190"/>
                      <a:pt x="152" y="184"/>
                      <a:pt x="154" y="178"/>
                    </a:cubicBezTo>
                    <a:lnTo>
                      <a:pt x="154" y="178"/>
                    </a:lnTo>
                    <a:lnTo>
                      <a:pt x="155" y="177"/>
                    </a:lnTo>
                    <a:lnTo>
                      <a:pt x="155" y="177"/>
                    </a:lnTo>
                    <a:lnTo>
                      <a:pt x="155" y="178"/>
                    </a:lnTo>
                    <a:lnTo>
                      <a:pt x="155" y="178"/>
                    </a:lnTo>
                    <a:cubicBezTo>
                      <a:pt x="155" y="177"/>
                      <a:pt x="155" y="177"/>
                      <a:pt x="156" y="176"/>
                    </a:cubicBezTo>
                    <a:lnTo>
                      <a:pt x="156" y="176"/>
                    </a:lnTo>
                    <a:lnTo>
                      <a:pt x="168" y="168"/>
                    </a:lnTo>
                    <a:lnTo>
                      <a:pt x="168" y="168"/>
                    </a:lnTo>
                    <a:lnTo>
                      <a:pt x="174" y="173"/>
                    </a:lnTo>
                    <a:lnTo>
                      <a:pt x="174" y="173"/>
                    </a:lnTo>
                    <a:cubicBezTo>
                      <a:pt x="175" y="177"/>
                      <a:pt x="176" y="180"/>
                      <a:pt x="178" y="184"/>
                    </a:cubicBezTo>
                    <a:lnTo>
                      <a:pt x="178" y="184"/>
                    </a:lnTo>
                    <a:cubicBezTo>
                      <a:pt x="179" y="188"/>
                      <a:pt x="179" y="193"/>
                      <a:pt x="179" y="198"/>
                    </a:cubicBezTo>
                    <a:lnTo>
                      <a:pt x="185" y="212"/>
                    </a:lnTo>
                    <a:lnTo>
                      <a:pt x="192" y="231"/>
                    </a:lnTo>
                    <a:cubicBezTo>
                      <a:pt x="199" y="238"/>
                      <a:pt x="205" y="245"/>
                      <a:pt x="212" y="251"/>
                    </a:cubicBezTo>
                    <a:cubicBezTo>
                      <a:pt x="225" y="264"/>
                      <a:pt x="245" y="271"/>
                      <a:pt x="258" y="271"/>
                    </a:cubicBezTo>
                    <a:cubicBezTo>
                      <a:pt x="271" y="271"/>
                      <a:pt x="284" y="264"/>
                      <a:pt x="298" y="258"/>
                    </a:cubicBezTo>
                    <a:cubicBezTo>
                      <a:pt x="317" y="245"/>
                      <a:pt x="331" y="231"/>
                      <a:pt x="337" y="212"/>
                    </a:cubicBezTo>
                    <a:cubicBezTo>
                      <a:pt x="350" y="172"/>
                      <a:pt x="344" y="126"/>
                      <a:pt x="324" y="93"/>
                    </a:cubicBezTo>
                    <a:cubicBezTo>
                      <a:pt x="311" y="79"/>
                      <a:pt x="304" y="60"/>
                      <a:pt x="291" y="53"/>
                    </a:cubicBezTo>
                    <a:cubicBezTo>
                      <a:pt x="278" y="40"/>
                      <a:pt x="265" y="27"/>
                      <a:pt x="245" y="20"/>
                    </a:cubicBezTo>
                    <a:cubicBezTo>
                      <a:pt x="225" y="13"/>
                      <a:pt x="205" y="7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38"/>
              <p:cNvSpPr/>
              <p:nvPr/>
            </p:nvSpPr>
            <p:spPr>
              <a:xfrm>
                <a:off x="4100432" y="2139722"/>
                <a:ext cx="7572" cy="8264"/>
              </a:xfrm>
              <a:custGeom>
                <a:rect b="b" l="l" r="r" t="t"/>
                <a:pathLst>
                  <a:path extrusionOk="0" h="239" w="219">
                    <a:moveTo>
                      <a:pt x="107" y="147"/>
                    </a:moveTo>
                    <a:lnTo>
                      <a:pt x="107" y="147"/>
                    </a:lnTo>
                    <a:cubicBezTo>
                      <a:pt x="111" y="150"/>
                      <a:pt x="115" y="154"/>
                      <a:pt x="119" y="158"/>
                    </a:cubicBezTo>
                    <a:lnTo>
                      <a:pt x="119" y="158"/>
                    </a:lnTo>
                    <a:lnTo>
                      <a:pt x="118" y="158"/>
                    </a:lnTo>
                    <a:lnTo>
                      <a:pt x="118" y="158"/>
                    </a:lnTo>
                    <a:lnTo>
                      <a:pt x="107" y="147"/>
                    </a:lnTo>
                    <a:close/>
                    <a:moveTo>
                      <a:pt x="107" y="153"/>
                    </a:moveTo>
                    <a:cubicBezTo>
                      <a:pt x="110" y="155"/>
                      <a:pt x="114" y="156"/>
                      <a:pt x="117" y="158"/>
                    </a:cubicBezTo>
                    <a:lnTo>
                      <a:pt x="117" y="158"/>
                    </a:lnTo>
                    <a:lnTo>
                      <a:pt x="117" y="158"/>
                    </a:lnTo>
                    <a:lnTo>
                      <a:pt x="117" y="158"/>
                    </a:lnTo>
                    <a:lnTo>
                      <a:pt x="100" y="153"/>
                    </a:lnTo>
                    <a:close/>
                    <a:moveTo>
                      <a:pt x="119" y="159"/>
                    </a:moveTo>
                    <a:cubicBezTo>
                      <a:pt x="120" y="159"/>
                      <a:pt x="121" y="160"/>
                      <a:pt x="122" y="160"/>
                    </a:cubicBezTo>
                    <a:lnTo>
                      <a:pt x="122" y="160"/>
                    </a:lnTo>
                    <a:cubicBezTo>
                      <a:pt x="125" y="162"/>
                      <a:pt x="128" y="164"/>
                      <a:pt x="131" y="165"/>
                    </a:cubicBezTo>
                    <a:lnTo>
                      <a:pt x="131" y="165"/>
                    </a:lnTo>
                    <a:lnTo>
                      <a:pt x="113" y="159"/>
                    </a:lnTo>
                    <a:lnTo>
                      <a:pt x="120" y="159"/>
                    </a:lnTo>
                    <a:lnTo>
                      <a:pt x="119" y="159"/>
                    </a:lnTo>
                    <a:close/>
                    <a:moveTo>
                      <a:pt x="113" y="1"/>
                    </a:moveTo>
                    <a:cubicBezTo>
                      <a:pt x="107" y="1"/>
                      <a:pt x="100" y="1"/>
                      <a:pt x="87" y="8"/>
                    </a:cubicBezTo>
                    <a:cubicBezTo>
                      <a:pt x="80" y="8"/>
                      <a:pt x="74" y="14"/>
                      <a:pt x="60" y="14"/>
                    </a:cubicBezTo>
                    <a:lnTo>
                      <a:pt x="54" y="21"/>
                    </a:lnTo>
                    <a:lnTo>
                      <a:pt x="34" y="34"/>
                    </a:lnTo>
                    <a:lnTo>
                      <a:pt x="21" y="54"/>
                    </a:lnTo>
                    <a:lnTo>
                      <a:pt x="14" y="60"/>
                    </a:lnTo>
                    <a:cubicBezTo>
                      <a:pt x="8" y="74"/>
                      <a:pt x="8" y="80"/>
                      <a:pt x="1" y="93"/>
                    </a:cubicBezTo>
                    <a:cubicBezTo>
                      <a:pt x="1" y="100"/>
                      <a:pt x="1" y="113"/>
                      <a:pt x="1" y="120"/>
                    </a:cubicBezTo>
                    <a:lnTo>
                      <a:pt x="1" y="133"/>
                    </a:lnTo>
                    <a:cubicBezTo>
                      <a:pt x="1" y="146"/>
                      <a:pt x="1" y="159"/>
                      <a:pt x="1" y="166"/>
                    </a:cubicBezTo>
                    <a:lnTo>
                      <a:pt x="8" y="173"/>
                    </a:lnTo>
                    <a:lnTo>
                      <a:pt x="8" y="186"/>
                    </a:lnTo>
                    <a:lnTo>
                      <a:pt x="14" y="186"/>
                    </a:lnTo>
                    <a:lnTo>
                      <a:pt x="14" y="192"/>
                    </a:lnTo>
                    <a:lnTo>
                      <a:pt x="21" y="206"/>
                    </a:lnTo>
                    <a:lnTo>
                      <a:pt x="34" y="219"/>
                    </a:lnTo>
                    <a:cubicBezTo>
                      <a:pt x="41" y="225"/>
                      <a:pt x="47" y="232"/>
                      <a:pt x="54" y="232"/>
                    </a:cubicBezTo>
                    <a:lnTo>
                      <a:pt x="67" y="239"/>
                    </a:lnTo>
                    <a:lnTo>
                      <a:pt x="93" y="239"/>
                    </a:lnTo>
                    <a:cubicBezTo>
                      <a:pt x="107" y="232"/>
                      <a:pt x="113" y="225"/>
                      <a:pt x="126" y="219"/>
                    </a:cubicBezTo>
                    <a:cubicBezTo>
                      <a:pt x="133" y="212"/>
                      <a:pt x="133" y="206"/>
                      <a:pt x="140" y="199"/>
                    </a:cubicBezTo>
                    <a:cubicBezTo>
                      <a:pt x="140" y="192"/>
                      <a:pt x="140" y="186"/>
                      <a:pt x="140" y="173"/>
                    </a:cubicBezTo>
                    <a:lnTo>
                      <a:pt x="142" y="173"/>
                    </a:lnTo>
                    <a:lnTo>
                      <a:pt x="140" y="179"/>
                    </a:lnTo>
                    <a:cubicBezTo>
                      <a:pt x="141" y="177"/>
                      <a:pt x="142" y="175"/>
                      <a:pt x="143" y="173"/>
                    </a:cubicBezTo>
                    <a:lnTo>
                      <a:pt x="146" y="173"/>
                    </a:lnTo>
                    <a:lnTo>
                      <a:pt x="146" y="168"/>
                    </a:lnTo>
                    <a:lnTo>
                      <a:pt x="146" y="168"/>
                    </a:lnTo>
                    <a:cubicBezTo>
                      <a:pt x="148" y="167"/>
                      <a:pt x="151" y="167"/>
                      <a:pt x="153" y="166"/>
                    </a:cubicBezTo>
                    <a:cubicBezTo>
                      <a:pt x="166" y="166"/>
                      <a:pt x="186" y="166"/>
                      <a:pt x="199" y="153"/>
                    </a:cubicBezTo>
                    <a:lnTo>
                      <a:pt x="206" y="133"/>
                    </a:lnTo>
                    <a:lnTo>
                      <a:pt x="219" y="113"/>
                    </a:lnTo>
                    <a:cubicBezTo>
                      <a:pt x="219" y="107"/>
                      <a:pt x="219" y="100"/>
                      <a:pt x="219" y="87"/>
                    </a:cubicBezTo>
                    <a:cubicBezTo>
                      <a:pt x="219" y="74"/>
                      <a:pt x="219" y="74"/>
                      <a:pt x="212" y="60"/>
                    </a:cubicBezTo>
                    <a:cubicBezTo>
                      <a:pt x="206" y="47"/>
                      <a:pt x="212" y="54"/>
                      <a:pt x="206" y="41"/>
                    </a:cubicBezTo>
                    <a:lnTo>
                      <a:pt x="192" y="34"/>
                    </a:lnTo>
                    <a:cubicBezTo>
                      <a:pt x="179" y="21"/>
                      <a:pt x="166" y="14"/>
                      <a:pt x="146" y="8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38"/>
              <p:cNvSpPr/>
              <p:nvPr/>
            </p:nvSpPr>
            <p:spPr>
              <a:xfrm>
                <a:off x="4097250" y="2154175"/>
                <a:ext cx="11687" cy="11860"/>
              </a:xfrm>
              <a:custGeom>
                <a:rect b="b" l="l" r="r" t="t"/>
                <a:pathLst>
                  <a:path extrusionOk="0" h="343" w="338">
                    <a:moveTo>
                      <a:pt x="185" y="118"/>
                    </a:moveTo>
                    <a:lnTo>
                      <a:pt x="179" y="124"/>
                    </a:lnTo>
                    <a:lnTo>
                      <a:pt x="179" y="124"/>
                    </a:lnTo>
                    <a:lnTo>
                      <a:pt x="185" y="118"/>
                    </a:lnTo>
                    <a:close/>
                    <a:moveTo>
                      <a:pt x="169" y="134"/>
                    </a:moveTo>
                    <a:lnTo>
                      <a:pt x="169" y="134"/>
                    </a:lnTo>
                    <a:lnTo>
                      <a:pt x="169" y="134"/>
                    </a:lnTo>
                    <a:close/>
                    <a:moveTo>
                      <a:pt x="166" y="138"/>
                    </a:moveTo>
                    <a:cubicBezTo>
                      <a:pt x="166" y="138"/>
                      <a:pt x="166" y="138"/>
                      <a:pt x="166" y="138"/>
                    </a:cubicBezTo>
                    <a:lnTo>
                      <a:pt x="166" y="138"/>
                    </a:lnTo>
                    <a:cubicBezTo>
                      <a:pt x="166" y="138"/>
                      <a:pt x="166" y="138"/>
                      <a:pt x="166" y="138"/>
                    </a:cubicBezTo>
                    <a:lnTo>
                      <a:pt x="166" y="138"/>
                    </a:lnTo>
                    <a:cubicBezTo>
                      <a:pt x="166" y="138"/>
                      <a:pt x="166" y="138"/>
                      <a:pt x="166" y="138"/>
                    </a:cubicBezTo>
                    <a:close/>
                    <a:moveTo>
                      <a:pt x="172" y="142"/>
                    </a:moveTo>
                    <a:lnTo>
                      <a:pt x="174" y="143"/>
                    </a:lnTo>
                    <a:lnTo>
                      <a:pt x="174" y="143"/>
                    </a:lnTo>
                    <a:cubicBezTo>
                      <a:pt x="173" y="143"/>
                      <a:pt x="173" y="143"/>
                      <a:pt x="172" y="142"/>
                    </a:cubicBezTo>
                    <a:lnTo>
                      <a:pt x="172" y="142"/>
                    </a:lnTo>
                    <a:lnTo>
                      <a:pt x="172" y="142"/>
                    </a:lnTo>
                    <a:close/>
                    <a:moveTo>
                      <a:pt x="189" y="148"/>
                    </a:moveTo>
                    <a:cubicBezTo>
                      <a:pt x="189" y="149"/>
                      <a:pt x="190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90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89" y="149"/>
                      <a:pt x="189" y="148"/>
                    </a:cubicBezTo>
                    <a:close/>
                    <a:moveTo>
                      <a:pt x="202" y="147"/>
                    </a:moveTo>
                    <a:cubicBezTo>
                      <a:pt x="199" y="148"/>
                      <a:pt x="196" y="149"/>
                      <a:pt x="192" y="149"/>
                    </a:cubicBezTo>
                    <a:lnTo>
                      <a:pt x="192" y="149"/>
                    </a:lnTo>
                    <a:cubicBezTo>
                      <a:pt x="192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5" y="148"/>
                      <a:pt x="199" y="148"/>
                      <a:pt x="202" y="147"/>
                    </a:cubicBezTo>
                    <a:close/>
                    <a:moveTo>
                      <a:pt x="188" y="149"/>
                    </a:moveTo>
                    <a:cubicBezTo>
                      <a:pt x="189" y="149"/>
                      <a:pt x="189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89" y="149"/>
                      <a:pt x="189" y="149"/>
                    </a:cubicBezTo>
                    <a:lnTo>
                      <a:pt x="189" y="149"/>
                    </a:lnTo>
                    <a:cubicBezTo>
                      <a:pt x="189" y="149"/>
                      <a:pt x="189" y="149"/>
                      <a:pt x="188" y="149"/>
                    </a:cubicBezTo>
                    <a:close/>
                    <a:moveTo>
                      <a:pt x="167" y="144"/>
                    </a:moveTo>
                    <a:lnTo>
                      <a:pt x="167" y="144"/>
                    </a:lnTo>
                    <a:cubicBezTo>
                      <a:pt x="168" y="144"/>
                      <a:pt x="168" y="144"/>
                      <a:pt x="168" y="144"/>
                    </a:cubicBezTo>
                    <a:lnTo>
                      <a:pt x="168" y="144"/>
                    </a:lnTo>
                    <a:lnTo>
                      <a:pt x="166" y="151"/>
                    </a:lnTo>
                    <a:cubicBezTo>
                      <a:pt x="166" y="148"/>
                      <a:pt x="166" y="146"/>
                      <a:pt x="167" y="144"/>
                    </a:cubicBezTo>
                    <a:close/>
                    <a:moveTo>
                      <a:pt x="185" y="150"/>
                    </a:move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lnTo>
                      <a:pt x="185" y="151"/>
                    </a:lnTo>
                    <a:cubicBezTo>
                      <a:pt x="185" y="151"/>
                      <a:pt x="185" y="151"/>
                      <a:pt x="185" y="150"/>
                    </a:cubicBezTo>
                    <a:lnTo>
                      <a:pt x="185" y="150"/>
                    </a:lnTo>
                    <a:cubicBezTo>
                      <a:pt x="183" y="151"/>
                      <a:pt x="181" y="151"/>
                      <a:pt x="179" y="151"/>
                    </a:cubicBezTo>
                    <a:cubicBezTo>
                      <a:pt x="181" y="151"/>
                      <a:pt x="183" y="151"/>
                      <a:pt x="185" y="150"/>
                    </a:cubicBezTo>
                    <a:close/>
                    <a:moveTo>
                      <a:pt x="190" y="149"/>
                    </a:moveTo>
                    <a:cubicBezTo>
                      <a:pt x="190" y="149"/>
                      <a:pt x="191" y="149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1" y="149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2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4" y="150"/>
                      <a:pt x="196" y="151"/>
                      <a:pt x="199" y="151"/>
                    </a:cubicBezTo>
                    <a:cubicBezTo>
                      <a:pt x="197" y="151"/>
                      <a:pt x="194" y="150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1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90" y="149"/>
                      <a:pt x="190" y="149"/>
                    </a:cubicBezTo>
                    <a:close/>
                    <a:moveTo>
                      <a:pt x="169" y="1"/>
                    </a:moveTo>
                    <a:cubicBezTo>
                      <a:pt x="157" y="1"/>
                      <a:pt x="146" y="2"/>
                      <a:pt x="133" y="6"/>
                    </a:cubicBezTo>
                    <a:cubicBezTo>
                      <a:pt x="113" y="6"/>
                      <a:pt x="93" y="12"/>
                      <a:pt x="80" y="25"/>
                    </a:cubicBezTo>
                    <a:cubicBezTo>
                      <a:pt x="53" y="39"/>
                      <a:pt x="40" y="58"/>
                      <a:pt x="20" y="78"/>
                    </a:cubicBezTo>
                    <a:cubicBezTo>
                      <a:pt x="7" y="105"/>
                      <a:pt x="1" y="131"/>
                      <a:pt x="1" y="157"/>
                    </a:cubicBezTo>
                    <a:cubicBezTo>
                      <a:pt x="1" y="190"/>
                      <a:pt x="7" y="217"/>
                      <a:pt x="20" y="243"/>
                    </a:cubicBezTo>
                    <a:cubicBezTo>
                      <a:pt x="27" y="256"/>
                      <a:pt x="34" y="270"/>
                      <a:pt x="47" y="276"/>
                    </a:cubicBezTo>
                    <a:cubicBezTo>
                      <a:pt x="53" y="289"/>
                      <a:pt x="67" y="296"/>
                      <a:pt x="80" y="303"/>
                    </a:cubicBezTo>
                    <a:cubicBezTo>
                      <a:pt x="93" y="316"/>
                      <a:pt x="119" y="329"/>
                      <a:pt x="139" y="336"/>
                    </a:cubicBezTo>
                    <a:cubicBezTo>
                      <a:pt x="159" y="342"/>
                      <a:pt x="185" y="342"/>
                      <a:pt x="212" y="342"/>
                    </a:cubicBezTo>
                    <a:cubicBezTo>
                      <a:pt x="225" y="342"/>
                      <a:pt x="232" y="336"/>
                      <a:pt x="245" y="336"/>
                    </a:cubicBezTo>
                    <a:cubicBezTo>
                      <a:pt x="265" y="336"/>
                      <a:pt x="284" y="316"/>
                      <a:pt x="291" y="309"/>
                    </a:cubicBezTo>
                    <a:lnTo>
                      <a:pt x="304" y="296"/>
                    </a:lnTo>
                    <a:cubicBezTo>
                      <a:pt x="311" y="283"/>
                      <a:pt x="324" y="270"/>
                      <a:pt x="331" y="256"/>
                    </a:cubicBezTo>
                    <a:cubicBezTo>
                      <a:pt x="337" y="237"/>
                      <a:pt x="331" y="204"/>
                      <a:pt x="317" y="190"/>
                    </a:cubicBezTo>
                    <a:cubicBezTo>
                      <a:pt x="311" y="171"/>
                      <a:pt x="291" y="157"/>
                      <a:pt x="271" y="151"/>
                    </a:cubicBezTo>
                    <a:cubicBezTo>
                      <a:pt x="258" y="144"/>
                      <a:pt x="245" y="144"/>
                      <a:pt x="232" y="144"/>
                    </a:cubicBezTo>
                    <a:cubicBezTo>
                      <a:pt x="233" y="144"/>
                      <a:pt x="234" y="144"/>
                      <a:pt x="235" y="145"/>
                    </a:cubicBezTo>
                    <a:lnTo>
                      <a:pt x="235" y="145"/>
                    </a:lnTo>
                    <a:cubicBezTo>
                      <a:pt x="229" y="144"/>
                      <a:pt x="224" y="144"/>
                      <a:pt x="218" y="144"/>
                    </a:cubicBezTo>
                    <a:cubicBezTo>
                      <a:pt x="213" y="144"/>
                      <a:pt x="207" y="145"/>
                      <a:pt x="202" y="147"/>
                    </a:cubicBezTo>
                    <a:lnTo>
                      <a:pt x="202" y="147"/>
                    </a:lnTo>
                    <a:cubicBezTo>
                      <a:pt x="203" y="146"/>
                      <a:pt x="204" y="145"/>
                      <a:pt x="205" y="144"/>
                    </a:cubicBezTo>
                    <a:cubicBezTo>
                      <a:pt x="201" y="144"/>
                      <a:pt x="197" y="147"/>
                      <a:pt x="191" y="149"/>
                    </a:cubicBezTo>
                    <a:lnTo>
                      <a:pt x="191" y="149"/>
                    </a:lnTo>
                    <a:cubicBezTo>
                      <a:pt x="189" y="148"/>
                      <a:pt x="187" y="147"/>
                      <a:pt x="185" y="146"/>
                    </a:cubicBezTo>
                    <a:lnTo>
                      <a:pt x="185" y="146"/>
                    </a:lnTo>
                    <a:cubicBezTo>
                      <a:pt x="183" y="146"/>
                      <a:pt x="181" y="145"/>
                      <a:pt x="180" y="145"/>
                    </a:cubicBezTo>
                    <a:lnTo>
                      <a:pt x="180" y="145"/>
                    </a:lnTo>
                    <a:cubicBezTo>
                      <a:pt x="180" y="145"/>
                      <a:pt x="181" y="145"/>
                      <a:pt x="182" y="145"/>
                    </a:cubicBezTo>
                    <a:lnTo>
                      <a:pt x="182" y="145"/>
                    </a:lnTo>
                    <a:cubicBezTo>
                      <a:pt x="180" y="145"/>
                      <a:pt x="179" y="145"/>
                      <a:pt x="177" y="145"/>
                    </a:cubicBezTo>
                    <a:lnTo>
                      <a:pt x="177" y="145"/>
                    </a:lnTo>
                    <a:cubicBezTo>
                      <a:pt x="180" y="146"/>
                      <a:pt x="184" y="147"/>
                      <a:pt x="188" y="149"/>
                    </a:cubicBezTo>
                    <a:lnTo>
                      <a:pt x="188" y="149"/>
                    </a:lnTo>
                    <a:cubicBezTo>
                      <a:pt x="186" y="149"/>
                      <a:pt x="183" y="148"/>
                      <a:pt x="180" y="147"/>
                    </a:cubicBezTo>
                    <a:lnTo>
                      <a:pt x="180" y="147"/>
                    </a:lnTo>
                    <a:lnTo>
                      <a:pt x="185" y="150"/>
                    </a:lnTo>
                    <a:lnTo>
                      <a:pt x="185" y="150"/>
                    </a:lnTo>
                    <a:cubicBezTo>
                      <a:pt x="186" y="150"/>
                      <a:pt x="188" y="150"/>
                      <a:pt x="189" y="149"/>
                    </a:cubicBezTo>
                    <a:lnTo>
                      <a:pt x="189" y="149"/>
                    </a:lnTo>
                    <a:cubicBezTo>
                      <a:pt x="189" y="149"/>
                      <a:pt x="189" y="150"/>
                      <a:pt x="190" y="150"/>
                    </a:cubicBezTo>
                    <a:lnTo>
                      <a:pt x="190" y="150"/>
                    </a:lnTo>
                    <a:cubicBezTo>
                      <a:pt x="190" y="150"/>
                      <a:pt x="190" y="150"/>
                      <a:pt x="190" y="149"/>
                    </a:cubicBezTo>
                    <a:lnTo>
                      <a:pt x="190" y="149"/>
                    </a:lnTo>
                    <a:cubicBezTo>
                      <a:pt x="191" y="150"/>
                      <a:pt x="192" y="150"/>
                      <a:pt x="192" y="151"/>
                    </a:cubicBezTo>
                    <a:cubicBezTo>
                      <a:pt x="191" y="150"/>
                      <a:pt x="190" y="150"/>
                      <a:pt x="190" y="150"/>
                    </a:cubicBezTo>
                    <a:lnTo>
                      <a:pt x="190" y="150"/>
                    </a:lnTo>
                    <a:cubicBezTo>
                      <a:pt x="188" y="150"/>
                      <a:pt x="186" y="150"/>
                      <a:pt x="185" y="150"/>
                    </a:cubicBezTo>
                    <a:lnTo>
                      <a:pt x="185" y="150"/>
                    </a:lnTo>
                    <a:lnTo>
                      <a:pt x="185" y="150"/>
                    </a:lnTo>
                    <a:lnTo>
                      <a:pt x="185" y="150"/>
                    </a:ln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cubicBezTo>
                      <a:pt x="183" y="149"/>
                      <a:pt x="181" y="148"/>
                      <a:pt x="180" y="147"/>
                    </a:cubicBezTo>
                    <a:lnTo>
                      <a:pt x="180" y="147"/>
                    </a:lnTo>
                    <a:cubicBezTo>
                      <a:pt x="180" y="147"/>
                      <a:pt x="180" y="147"/>
                      <a:pt x="180" y="147"/>
                    </a:cubicBezTo>
                    <a:lnTo>
                      <a:pt x="180" y="147"/>
                    </a:lnTo>
                    <a:lnTo>
                      <a:pt x="177" y="145"/>
                    </a:lnTo>
                    <a:lnTo>
                      <a:pt x="177" y="145"/>
                    </a:lnTo>
                    <a:cubicBezTo>
                      <a:pt x="178" y="146"/>
                      <a:pt x="179" y="147"/>
                      <a:pt x="180" y="147"/>
                    </a:cubicBezTo>
                    <a:lnTo>
                      <a:pt x="180" y="147"/>
                    </a:lnTo>
                    <a:cubicBezTo>
                      <a:pt x="177" y="146"/>
                      <a:pt x="175" y="145"/>
                      <a:pt x="172" y="144"/>
                    </a:cubicBezTo>
                    <a:cubicBezTo>
                      <a:pt x="173" y="144"/>
                      <a:pt x="175" y="144"/>
                      <a:pt x="176" y="144"/>
                    </a:cubicBezTo>
                    <a:lnTo>
                      <a:pt x="176" y="144"/>
                    </a:lnTo>
                    <a:lnTo>
                      <a:pt x="177" y="145"/>
                    </a:lnTo>
                    <a:lnTo>
                      <a:pt x="177" y="145"/>
                    </a:lnTo>
                    <a:cubicBezTo>
                      <a:pt x="177" y="145"/>
                      <a:pt x="177" y="145"/>
                      <a:pt x="176" y="144"/>
                    </a:cubicBezTo>
                    <a:lnTo>
                      <a:pt x="176" y="144"/>
                    </a:lnTo>
                    <a:cubicBezTo>
                      <a:pt x="176" y="144"/>
                      <a:pt x="177" y="144"/>
                      <a:pt x="177" y="145"/>
                    </a:cubicBezTo>
                    <a:lnTo>
                      <a:pt x="177" y="145"/>
                    </a:lnTo>
                    <a:cubicBezTo>
                      <a:pt x="177" y="144"/>
                      <a:pt x="176" y="144"/>
                      <a:pt x="176" y="144"/>
                    </a:cubicBezTo>
                    <a:lnTo>
                      <a:pt x="176" y="144"/>
                    </a:lnTo>
                    <a:cubicBezTo>
                      <a:pt x="175" y="144"/>
                      <a:pt x="175" y="143"/>
                      <a:pt x="174" y="143"/>
                    </a:cubicBezTo>
                    <a:lnTo>
                      <a:pt x="174" y="143"/>
                    </a:lnTo>
                    <a:cubicBezTo>
                      <a:pt x="176" y="143"/>
                      <a:pt x="178" y="144"/>
                      <a:pt x="180" y="145"/>
                    </a:cubicBezTo>
                    <a:lnTo>
                      <a:pt x="180" y="145"/>
                    </a:lnTo>
                    <a:cubicBezTo>
                      <a:pt x="178" y="144"/>
                      <a:pt x="175" y="142"/>
                      <a:pt x="173" y="141"/>
                    </a:cubicBezTo>
                    <a:lnTo>
                      <a:pt x="173" y="141"/>
                    </a:lnTo>
                    <a:cubicBezTo>
                      <a:pt x="173" y="141"/>
                      <a:pt x="172" y="141"/>
                      <a:pt x="172" y="140"/>
                    </a:cubicBezTo>
                    <a:lnTo>
                      <a:pt x="172" y="140"/>
                    </a:lnTo>
                    <a:lnTo>
                      <a:pt x="172" y="135"/>
                    </a:lnTo>
                    <a:lnTo>
                      <a:pt x="172" y="135"/>
                    </a:lnTo>
                    <a:cubicBezTo>
                      <a:pt x="173" y="133"/>
                      <a:pt x="174" y="131"/>
                      <a:pt x="175" y="129"/>
                    </a:cubicBezTo>
                    <a:lnTo>
                      <a:pt x="175" y="129"/>
                    </a:lnTo>
                    <a:lnTo>
                      <a:pt x="185" y="122"/>
                    </a:lnTo>
                    <a:lnTo>
                      <a:pt x="185" y="122"/>
                    </a:lnTo>
                    <a:lnTo>
                      <a:pt x="199" y="118"/>
                    </a:lnTo>
                    <a:cubicBezTo>
                      <a:pt x="201" y="118"/>
                      <a:pt x="205" y="119"/>
                      <a:pt x="207" y="120"/>
                    </a:cubicBezTo>
                    <a:lnTo>
                      <a:pt x="207" y="120"/>
                    </a:lnTo>
                    <a:cubicBezTo>
                      <a:pt x="205" y="119"/>
                      <a:pt x="202" y="119"/>
                      <a:pt x="199" y="118"/>
                    </a:cubicBezTo>
                    <a:lnTo>
                      <a:pt x="199" y="118"/>
                    </a:lnTo>
                    <a:cubicBezTo>
                      <a:pt x="205" y="120"/>
                      <a:pt x="208" y="121"/>
                      <a:pt x="209" y="121"/>
                    </a:cubicBezTo>
                    <a:cubicBezTo>
                      <a:pt x="209" y="121"/>
                      <a:pt x="209" y="120"/>
                      <a:pt x="207" y="120"/>
                    </a:cubicBezTo>
                    <a:lnTo>
                      <a:pt x="207" y="120"/>
                    </a:lnTo>
                    <a:cubicBezTo>
                      <a:pt x="214" y="121"/>
                      <a:pt x="220" y="122"/>
                      <a:pt x="225" y="122"/>
                    </a:cubicBezTo>
                    <a:cubicBezTo>
                      <a:pt x="240" y="122"/>
                      <a:pt x="252" y="117"/>
                      <a:pt x="265" y="105"/>
                    </a:cubicBezTo>
                    <a:cubicBezTo>
                      <a:pt x="271" y="98"/>
                      <a:pt x="271" y="85"/>
                      <a:pt x="271" y="78"/>
                    </a:cubicBezTo>
                    <a:cubicBezTo>
                      <a:pt x="271" y="65"/>
                      <a:pt x="265" y="52"/>
                      <a:pt x="258" y="39"/>
                    </a:cubicBezTo>
                    <a:cubicBezTo>
                      <a:pt x="245" y="25"/>
                      <a:pt x="225" y="12"/>
                      <a:pt x="205" y="6"/>
                    </a:cubicBezTo>
                    <a:cubicBezTo>
                      <a:pt x="192" y="2"/>
                      <a:pt x="180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38"/>
              <p:cNvSpPr/>
              <p:nvPr/>
            </p:nvSpPr>
            <p:spPr>
              <a:xfrm>
                <a:off x="4112776" y="2170011"/>
                <a:ext cx="10754" cy="8506"/>
              </a:xfrm>
              <a:custGeom>
                <a:rect b="b" l="l" r="r" t="t"/>
                <a:pathLst>
                  <a:path extrusionOk="0" h="246" w="311">
                    <a:moveTo>
                      <a:pt x="207" y="51"/>
                    </a:moveTo>
                    <a:lnTo>
                      <a:pt x="192" y="56"/>
                    </a:lnTo>
                    <a:cubicBezTo>
                      <a:pt x="196" y="56"/>
                      <a:pt x="201" y="54"/>
                      <a:pt x="207" y="51"/>
                    </a:cubicBezTo>
                    <a:close/>
                    <a:moveTo>
                      <a:pt x="172" y="69"/>
                    </a:moveTo>
                    <a:lnTo>
                      <a:pt x="172" y="69"/>
                    </a:lnTo>
                    <a:cubicBezTo>
                      <a:pt x="168" y="73"/>
                      <a:pt x="162" y="77"/>
                      <a:pt x="155" y="81"/>
                    </a:cubicBezTo>
                    <a:lnTo>
                      <a:pt x="155" y="81"/>
                    </a:lnTo>
                    <a:lnTo>
                      <a:pt x="155" y="81"/>
                    </a:lnTo>
                    <a:lnTo>
                      <a:pt x="155" y="81"/>
                    </a:lnTo>
                    <a:lnTo>
                      <a:pt x="172" y="69"/>
                    </a:lnTo>
                    <a:close/>
                    <a:moveTo>
                      <a:pt x="149" y="82"/>
                    </a:moveTo>
                    <a:lnTo>
                      <a:pt x="150" y="83"/>
                    </a:lnTo>
                    <a:lnTo>
                      <a:pt x="150" y="83"/>
                    </a:lnTo>
                    <a:cubicBezTo>
                      <a:pt x="147" y="85"/>
                      <a:pt x="143" y="87"/>
                      <a:pt x="139" y="89"/>
                    </a:cubicBezTo>
                    <a:lnTo>
                      <a:pt x="149" y="82"/>
                    </a:lnTo>
                    <a:close/>
                    <a:moveTo>
                      <a:pt x="153" y="115"/>
                    </a:moveTo>
                    <a:lnTo>
                      <a:pt x="152" y="115"/>
                    </a:lnTo>
                    <a:lnTo>
                      <a:pt x="139" y="122"/>
                    </a:lnTo>
                    <a:cubicBezTo>
                      <a:pt x="144" y="120"/>
                      <a:pt x="148" y="117"/>
                      <a:pt x="153" y="115"/>
                    </a:cubicBezTo>
                    <a:close/>
                    <a:moveTo>
                      <a:pt x="125" y="1"/>
                    </a:moveTo>
                    <a:cubicBezTo>
                      <a:pt x="105" y="1"/>
                      <a:pt x="86" y="7"/>
                      <a:pt x="67" y="16"/>
                    </a:cubicBezTo>
                    <a:cubicBezTo>
                      <a:pt x="40" y="23"/>
                      <a:pt x="27" y="49"/>
                      <a:pt x="14" y="76"/>
                    </a:cubicBezTo>
                    <a:cubicBezTo>
                      <a:pt x="1" y="122"/>
                      <a:pt x="14" y="175"/>
                      <a:pt x="53" y="208"/>
                    </a:cubicBezTo>
                    <a:cubicBezTo>
                      <a:pt x="83" y="232"/>
                      <a:pt x="119" y="246"/>
                      <a:pt x="158" y="246"/>
                    </a:cubicBezTo>
                    <a:cubicBezTo>
                      <a:pt x="171" y="246"/>
                      <a:pt x="185" y="244"/>
                      <a:pt x="199" y="241"/>
                    </a:cubicBezTo>
                    <a:cubicBezTo>
                      <a:pt x="225" y="234"/>
                      <a:pt x="245" y="214"/>
                      <a:pt x="265" y="201"/>
                    </a:cubicBezTo>
                    <a:lnTo>
                      <a:pt x="278" y="181"/>
                    </a:lnTo>
                    <a:cubicBezTo>
                      <a:pt x="291" y="168"/>
                      <a:pt x="298" y="162"/>
                      <a:pt x="304" y="142"/>
                    </a:cubicBezTo>
                    <a:lnTo>
                      <a:pt x="304" y="129"/>
                    </a:lnTo>
                    <a:cubicBezTo>
                      <a:pt x="311" y="115"/>
                      <a:pt x="311" y="96"/>
                      <a:pt x="311" y="82"/>
                    </a:cubicBezTo>
                    <a:cubicBezTo>
                      <a:pt x="304" y="63"/>
                      <a:pt x="291" y="43"/>
                      <a:pt x="271" y="43"/>
                    </a:cubicBezTo>
                    <a:cubicBezTo>
                      <a:pt x="261" y="39"/>
                      <a:pt x="251" y="38"/>
                      <a:pt x="242" y="38"/>
                    </a:cubicBezTo>
                    <a:cubicBezTo>
                      <a:pt x="233" y="38"/>
                      <a:pt x="225" y="39"/>
                      <a:pt x="218" y="43"/>
                    </a:cubicBezTo>
                    <a:cubicBezTo>
                      <a:pt x="215" y="46"/>
                      <a:pt x="211" y="49"/>
                      <a:pt x="207" y="51"/>
                    </a:cubicBezTo>
                    <a:lnTo>
                      <a:pt x="207" y="51"/>
                    </a:lnTo>
                    <a:lnTo>
                      <a:pt x="212" y="49"/>
                    </a:lnTo>
                    <a:lnTo>
                      <a:pt x="212" y="49"/>
                    </a:lnTo>
                    <a:cubicBezTo>
                      <a:pt x="201" y="55"/>
                      <a:pt x="195" y="56"/>
                      <a:pt x="185" y="60"/>
                    </a:cubicBezTo>
                    <a:lnTo>
                      <a:pt x="185" y="60"/>
                    </a:lnTo>
                    <a:cubicBezTo>
                      <a:pt x="184" y="34"/>
                      <a:pt x="165" y="10"/>
                      <a:pt x="139" y="3"/>
                    </a:cubicBezTo>
                    <a:lnTo>
                      <a:pt x="146" y="3"/>
                    </a:lnTo>
                    <a:cubicBezTo>
                      <a:pt x="139" y="1"/>
                      <a:pt x="132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38"/>
              <p:cNvSpPr/>
              <p:nvPr/>
            </p:nvSpPr>
            <p:spPr>
              <a:xfrm>
                <a:off x="4011394" y="2210121"/>
                <a:ext cx="13278" cy="10235"/>
              </a:xfrm>
              <a:custGeom>
                <a:rect b="b" l="l" r="r" t="t"/>
                <a:pathLst>
                  <a:path extrusionOk="0" h="296" w="384">
                    <a:moveTo>
                      <a:pt x="215" y="134"/>
                    </a:moveTo>
                    <a:lnTo>
                      <a:pt x="215" y="134"/>
                    </a:lnTo>
                    <a:lnTo>
                      <a:pt x="215" y="134"/>
                    </a:lnTo>
                    <a:lnTo>
                      <a:pt x="215" y="134"/>
                    </a:lnTo>
                    <a:close/>
                    <a:moveTo>
                      <a:pt x="139" y="137"/>
                    </a:moveTo>
                    <a:lnTo>
                      <a:pt x="139" y="137"/>
                    </a:lnTo>
                    <a:lnTo>
                      <a:pt x="139" y="137"/>
                    </a:lnTo>
                    <a:cubicBezTo>
                      <a:pt x="139" y="137"/>
                      <a:pt x="139" y="137"/>
                      <a:pt x="139" y="137"/>
                    </a:cubicBezTo>
                    <a:close/>
                    <a:moveTo>
                      <a:pt x="133" y="131"/>
                    </a:moveTo>
                    <a:lnTo>
                      <a:pt x="143" y="137"/>
                    </a:lnTo>
                    <a:lnTo>
                      <a:pt x="143" y="138"/>
                    </a:lnTo>
                    <a:lnTo>
                      <a:pt x="143" y="138"/>
                    </a:lnTo>
                    <a:cubicBezTo>
                      <a:pt x="139" y="136"/>
                      <a:pt x="136" y="133"/>
                      <a:pt x="133" y="131"/>
                    </a:cubicBezTo>
                    <a:close/>
                    <a:moveTo>
                      <a:pt x="139" y="137"/>
                    </a:moveTo>
                    <a:lnTo>
                      <a:pt x="143" y="139"/>
                    </a:lnTo>
                    <a:lnTo>
                      <a:pt x="144" y="140"/>
                    </a:lnTo>
                    <a:lnTo>
                      <a:pt x="144" y="140"/>
                    </a:lnTo>
                    <a:cubicBezTo>
                      <a:pt x="142" y="139"/>
                      <a:pt x="141" y="138"/>
                      <a:pt x="139" y="137"/>
                    </a:cubicBezTo>
                    <a:close/>
                    <a:moveTo>
                      <a:pt x="145" y="139"/>
                    </a:moveTo>
                    <a:lnTo>
                      <a:pt x="146" y="140"/>
                    </a:lnTo>
                    <a:lnTo>
                      <a:pt x="146" y="140"/>
                    </a:lnTo>
                    <a:lnTo>
                      <a:pt x="148" y="141"/>
                    </a:lnTo>
                    <a:lnTo>
                      <a:pt x="148" y="141"/>
                    </a:lnTo>
                    <a:cubicBezTo>
                      <a:pt x="147" y="140"/>
                      <a:pt x="146" y="140"/>
                      <a:pt x="145" y="139"/>
                    </a:cubicBezTo>
                    <a:close/>
                    <a:moveTo>
                      <a:pt x="149" y="141"/>
                    </a:moveTo>
                    <a:lnTo>
                      <a:pt x="159" y="144"/>
                    </a:lnTo>
                    <a:lnTo>
                      <a:pt x="159" y="144"/>
                    </a:lnTo>
                    <a:cubicBezTo>
                      <a:pt x="157" y="144"/>
                      <a:pt x="154" y="143"/>
                      <a:pt x="151" y="142"/>
                    </a:cubicBezTo>
                    <a:lnTo>
                      <a:pt x="151" y="142"/>
                    </a:lnTo>
                    <a:lnTo>
                      <a:pt x="149" y="141"/>
                    </a:lnTo>
                    <a:close/>
                    <a:moveTo>
                      <a:pt x="229" y="0"/>
                    </a:moveTo>
                    <a:cubicBezTo>
                      <a:pt x="219" y="0"/>
                      <a:pt x="209" y="2"/>
                      <a:pt x="199" y="5"/>
                    </a:cubicBezTo>
                    <a:cubicBezTo>
                      <a:pt x="179" y="12"/>
                      <a:pt x="153" y="32"/>
                      <a:pt x="146" y="52"/>
                    </a:cubicBezTo>
                    <a:cubicBezTo>
                      <a:pt x="144" y="55"/>
                      <a:pt x="143" y="59"/>
                      <a:pt x="141" y="62"/>
                    </a:cubicBezTo>
                    <a:lnTo>
                      <a:pt x="141" y="62"/>
                    </a:lnTo>
                    <a:cubicBezTo>
                      <a:pt x="139" y="61"/>
                      <a:pt x="136" y="60"/>
                      <a:pt x="133" y="58"/>
                    </a:cubicBezTo>
                    <a:cubicBezTo>
                      <a:pt x="122" y="54"/>
                      <a:pt x="110" y="52"/>
                      <a:pt x="98" y="52"/>
                    </a:cubicBezTo>
                    <a:cubicBezTo>
                      <a:pt x="75" y="52"/>
                      <a:pt x="51" y="60"/>
                      <a:pt x="34" y="78"/>
                    </a:cubicBezTo>
                    <a:cubicBezTo>
                      <a:pt x="1" y="111"/>
                      <a:pt x="1" y="164"/>
                      <a:pt x="21" y="203"/>
                    </a:cubicBezTo>
                    <a:cubicBezTo>
                      <a:pt x="40" y="236"/>
                      <a:pt x="67" y="256"/>
                      <a:pt x="93" y="269"/>
                    </a:cubicBezTo>
                    <a:cubicBezTo>
                      <a:pt x="126" y="283"/>
                      <a:pt x="166" y="296"/>
                      <a:pt x="199" y="296"/>
                    </a:cubicBezTo>
                    <a:cubicBezTo>
                      <a:pt x="239" y="296"/>
                      <a:pt x="278" y="276"/>
                      <a:pt x="311" y="250"/>
                    </a:cubicBezTo>
                    <a:cubicBezTo>
                      <a:pt x="364" y="210"/>
                      <a:pt x="384" y="124"/>
                      <a:pt x="344" y="65"/>
                    </a:cubicBezTo>
                    <a:cubicBezTo>
                      <a:pt x="331" y="38"/>
                      <a:pt x="298" y="12"/>
                      <a:pt x="258" y="5"/>
                    </a:cubicBezTo>
                    <a:cubicBezTo>
                      <a:pt x="248" y="2"/>
                      <a:pt x="239" y="0"/>
                      <a:pt x="2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38"/>
              <p:cNvSpPr/>
              <p:nvPr/>
            </p:nvSpPr>
            <p:spPr>
              <a:xfrm>
                <a:off x="4031035" y="2210329"/>
                <a:ext cx="13278" cy="11826"/>
              </a:xfrm>
              <a:custGeom>
                <a:rect b="b" l="l" r="r" t="t"/>
                <a:pathLst>
                  <a:path extrusionOk="0" h="342" w="384">
                    <a:moveTo>
                      <a:pt x="166" y="145"/>
                    </a:moveTo>
                    <a:cubicBezTo>
                      <a:pt x="164" y="145"/>
                      <a:pt x="162" y="146"/>
                      <a:pt x="160" y="147"/>
                    </a:cubicBezTo>
                    <a:lnTo>
                      <a:pt x="160" y="147"/>
                    </a:lnTo>
                    <a:lnTo>
                      <a:pt x="166" y="145"/>
                    </a:lnTo>
                    <a:close/>
                    <a:moveTo>
                      <a:pt x="205" y="171"/>
                    </a:moveTo>
                    <a:lnTo>
                      <a:pt x="205" y="171"/>
                    </a:lnTo>
                    <a:cubicBezTo>
                      <a:pt x="200" y="173"/>
                      <a:pt x="195" y="175"/>
                      <a:pt x="190" y="176"/>
                    </a:cubicBezTo>
                    <a:lnTo>
                      <a:pt x="190" y="176"/>
                    </a:lnTo>
                    <a:lnTo>
                      <a:pt x="205" y="171"/>
                    </a:lnTo>
                    <a:close/>
                    <a:moveTo>
                      <a:pt x="192" y="145"/>
                    </a:moveTo>
                    <a:cubicBezTo>
                      <a:pt x="197" y="150"/>
                      <a:pt x="204" y="152"/>
                      <a:pt x="212" y="152"/>
                    </a:cubicBezTo>
                    <a:cubicBezTo>
                      <a:pt x="214" y="152"/>
                      <a:pt x="216" y="152"/>
                      <a:pt x="218" y="151"/>
                    </a:cubicBezTo>
                    <a:lnTo>
                      <a:pt x="218" y="151"/>
                    </a:lnTo>
                    <a:cubicBezTo>
                      <a:pt x="218" y="152"/>
                      <a:pt x="218" y="152"/>
                      <a:pt x="218" y="152"/>
                    </a:cubicBezTo>
                    <a:lnTo>
                      <a:pt x="218" y="152"/>
                    </a:lnTo>
                    <a:cubicBezTo>
                      <a:pt x="216" y="154"/>
                      <a:pt x="215" y="156"/>
                      <a:pt x="214" y="158"/>
                    </a:cubicBezTo>
                    <a:lnTo>
                      <a:pt x="214" y="158"/>
                    </a:lnTo>
                    <a:cubicBezTo>
                      <a:pt x="208" y="162"/>
                      <a:pt x="203" y="167"/>
                      <a:pt x="199" y="171"/>
                    </a:cubicBezTo>
                    <a:lnTo>
                      <a:pt x="212" y="158"/>
                    </a:lnTo>
                    <a:lnTo>
                      <a:pt x="212" y="158"/>
                    </a:lnTo>
                    <a:cubicBezTo>
                      <a:pt x="206" y="164"/>
                      <a:pt x="193" y="170"/>
                      <a:pt x="187" y="177"/>
                    </a:cubicBezTo>
                    <a:lnTo>
                      <a:pt x="187" y="177"/>
                    </a:lnTo>
                    <a:cubicBezTo>
                      <a:pt x="183" y="177"/>
                      <a:pt x="179" y="177"/>
                      <a:pt x="175" y="177"/>
                    </a:cubicBezTo>
                    <a:lnTo>
                      <a:pt x="175" y="177"/>
                    </a:lnTo>
                    <a:cubicBezTo>
                      <a:pt x="170" y="177"/>
                      <a:pt x="165" y="176"/>
                      <a:pt x="161" y="172"/>
                    </a:cubicBezTo>
                    <a:lnTo>
                      <a:pt x="161" y="172"/>
                    </a:lnTo>
                    <a:cubicBezTo>
                      <a:pt x="158" y="170"/>
                      <a:pt x="157" y="168"/>
                      <a:pt x="155" y="165"/>
                    </a:cubicBezTo>
                    <a:lnTo>
                      <a:pt x="155" y="165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9" y="178"/>
                    </a:lnTo>
                    <a:cubicBezTo>
                      <a:pt x="156" y="171"/>
                      <a:pt x="154" y="166"/>
                      <a:pt x="153" y="162"/>
                    </a:cubicBezTo>
                    <a:lnTo>
                      <a:pt x="153" y="162"/>
                    </a:lnTo>
                    <a:cubicBezTo>
                      <a:pt x="154" y="163"/>
                      <a:pt x="154" y="164"/>
                      <a:pt x="155" y="165"/>
                    </a:cubicBezTo>
                    <a:lnTo>
                      <a:pt x="155" y="165"/>
                    </a:lnTo>
                    <a:lnTo>
                      <a:pt x="153" y="159"/>
                    </a:lnTo>
                    <a:lnTo>
                      <a:pt x="153" y="159"/>
                    </a:lnTo>
                    <a:cubicBezTo>
                      <a:pt x="153" y="160"/>
                      <a:pt x="153" y="161"/>
                      <a:pt x="153" y="162"/>
                    </a:cubicBezTo>
                    <a:lnTo>
                      <a:pt x="153" y="162"/>
                    </a:lnTo>
                    <a:cubicBezTo>
                      <a:pt x="153" y="161"/>
                      <a:pt x="153" y="159"/>
                      <a:pt x="153" y="158"/>
                    </a:cubicBezTo>
                    <a:lnTo>
                      <a:pt x="153" y="158"/>
                    </a:lnTo>
                    <a:lnTo>
                      <a:pt x="153" y="159"/>
                    </a:lnTo>
                    <a:lnTo>
                      <a:pt x="153" y="159"/>
                    </a:lnTo>
                    <a:cubicBezTo>
                      <a:pt x="153" y="158"/>
                      <a:pt x="153" y="157"/>
                      <a:pt x="153" y="156"/>
                    </a:cubicBezTo>
                    <a:lnTo>
                      <a:pt x="153" y="156"/>
                    </a:lnTo>
                    <a:cubicBezTo>
                      <a:pt x="155" y="153"/>
                      <a:pt x="157" y="150"/>
                      <a:pt x="160" y="147"/>
                    </a:cubicBezTo>
                    <a:lnTo>
                      <a:pt x="160" y="147"/>
                    </a:lnTo>
                    <a:lnTo>
                      <a:pt x="153" y="151"/>
                    </a:lnTo>
                    <a:lnTo>
                      <a:pt x="162" y="145"/>
                    </a:lnTo>
                    <a:close/>
                    <a:moveTo>
                      <a:pt x="252" y="1"/>
                    </a:moveTo>
                    <a:cubicBezTo>
                      <a:pt x="243" y="1"/>
                      <a:pt x="235" y="3"/>
                      <a:pt x="225" y="6"/>
                    </a:cubicBezTo>
                    <a:lnTo>
                      <a:pt x="205" y="12"/>
                    </a:lnTo>
                    <a:cubicBezTo>
                      <a:pt x="200" y="18"/>
                      <a:pt x="194" y="24"/>
                      <a:pt x="188" y="30"/>
                    </a:cubicBezTo>
                    <a:lnTo>
                      <a:pt x="188" y="30"/>
                    </a:lnTo>
                    <a:cubicBezTo>
                      <a:pt x="175" y="26"/>
                      <a:pt x="162" y="24"/>
                      <a:pt x="148" y="24"/>
                    </a:cubicBezTo>
                    <a:cubicBezTo>
                      <a:pt x="125" y="24"/>
                      <a:pt x="101" y="30"/>
                      <a:pt x="80" y="39"/>
                    </a:cubicBezTo>
                    <a:cubicBezTo>
                      <a:pt x="47" y="52"/>
                      <a:pt x="14" y="92"/>
                      <a:pt x="7" y="125"/>
                    </a:cubicBezTo>
                    <a:cubicBezTo>
                      <a:pt x="1" y="171"/>
                      <a:pt x="7" y="211"/>
                      <a:pt x="27" y="250"/>
                    </a:cubicBezTo>
                    <a:cubicBezTo>
                      <a:pt x="54" y="309"/>
                      <a:pt x="119" y="342"/>
                      <a:pt x="185" y="342"/>
                    </a:cubicBezTo>
                    <a:cubicBezTo>
                      <a:pt x="201" y="342"/>
                      <a:pt x="217" y="340"/>
                      <a:pt x="232" y="336"/>
                    </a:cubicBezTo>
                    <a:cubicBezTo>
                      <a:pt x="265" y="329"/>
                      <a:pt x="304" y="303"/>
                      <a:pt x="331" y="277"/>
                    </a:cubicBezTo>
                    <a:cubicBezTo>
                      <a:pt x="357" y="250"/>
                      <a:pt x="370" y="217"/>
                      <a:pt x="377" y="178"/>
                    </a:cubicBezTo>
                    <a:cubicBezTo>
                      <a:pt x="384" y="138"/>
                      <a:pt x="377" y="98"/>
                      <a:pt x="357" y="65"/>
                    </a:cubicBezTo>
                    <a:cubicBezTo>
                      <a:pt x="344" y="46"/>
                      <a:pt x="331" y="26"/>
                      <a:pt x="311" y="19"/>
                    </a:cubicBezTo>
                    <a:cubicBezTo>
                      <a:pt x="298" y="12"/>
                      <a:pt x="291" y="6"/>
                      <a:pt x="278" y="6"/>
                    </a:cubicBezTo>
                    <a:cubicBezTo>
                      <a:pt x="268" y="3"/>
                      <a:pt x="260" y="1"/>
                      <a:pt x="2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38"/>
              <p:cNvSpPr/>
              <p:nvPr/>
            </p:nvSpPr>
            <p:spPr>
              <a:xfrm>
                <a:off x="4050917" y="2211712"/>
                <a:ext cx="14419" cy="12655"/>
              </a:xfrm>
              <a:custGeom>
                <a:rect b="b" l="l" r="r" t="t"/>
                <a:pathLst>
                  <a:path extrusionOk="0" h="366" w="417">
                    <a:moveTo>
                      <a:pt x="244" y="131"/>
                    </a:moveTo>
                    <a:lnTo>
                      <a:pt x="244" y="131"/>
                    </a:lnTo>
                    <a:cubicBezTo>
                      <a:pt x="248" y="138"/>
                      <a:pt x="250" y="143"/>
                      <a:pt x="250" y="149"/>
                    </a:cubicBezTo>
                    <a:lnTo>
                      <a:pt x="250" y="149"/>
                    </a:lnTo>
                    <a:lnTo>
                      <a:pt x="244" y="131"/>
                    </a:lnTo>
                    <a:close/>
                    <a:moveTo>
                      <a:pt x="187" y="145"/>
                    </a:moveTo>
                    <a:lnTo>
                      <a:pt x="187" y="145"/>
                    </a:lnTo>
                    <a:cubicBezTo>
                      <a:pt x="184" y="146"/>
                      <a:pt x="180" y="147"/>
                      <a:pt x="177" y="149"/>
                    </a:cubicBezTo>
                    <a:lnTo>
                      <a:pt x="177" y="149"/>
                    </a:lnTo>
                    <a:lnTo>
                      <a:pt x="188" y="145"/>
                    </a:lnTo>
                    <a:lnTo>
                      <a:pt x="188" y="145"/>
                    </a:lnTo>
                    <a:lnTo>
                      <a:pt x="187" y="145"/>
                    </a:lnTo>
                    <a:close/>
                    <a:moveTo>
                      <a:pt x="248" y="167"/>
                    </a:moveTo>
                    <a:cubicBezTo>
                      <a:pt x="247" y="167"/>
                      <a:pt x="247" y="168"/>
                      <a:pt x="246" y="168"/>
                    </a:cubicBezTo>
                    <a:lnTo>
                      <a:pt x="246" y="168"/>
                    </a:lnTo>
                    <a:cubicBezTo>
                      <a:pt x="246" y="169"/>
                      <a:pt x="246" y="169"/>
                      <a:pt x="245" y="169"/>
                    </a:cubicBezTo>
                    <a:lnTo>
                      <a:pt x="245" y="169"/>
                    </a:lnTo>
                    <a:cubicBezTo>
                      <a:pt x="246" y="168"/>
                      <a:pt x="247" y="167"/>
                      <a:pt x="248" y="167"/>
                    </a:cubicBezTo>
                    <a:close/>
                    <a:moveTo>
                      <a:pt x="198" y="144"/>
                    </a:moveTo>
                    <a:cubicBezTo>
                      <a:pt x="198" y="144"/>
                      <a:pt x="198" y="144"/>
                      <a:pt x="198" y="144"/>
                    </a:cubicBezTo>
                    <a:lnTo>
                      <a:pt x="198" y="144"/>
                    </a:lnTo>
                    <a:lnTo>
                      <a:pt x="205" y="151"/>
                    </a:lnTo>
                    <a:cubicBezTo>
                      <a:pt x="206" y="151"/>
                      <a:pt x="206" y="150"/>
                      <a:pt x="206" y="150"/>
                    </a:cubicBezTo>
                    <a:lnTo>
                      <a:pt x="206" y="150"/>
                    </a:lnTo>
                    <a:cubicBezTo>
                      <a:pt x="219" y="158"/>
                      <a:pt x="234" y="163"/>
                      <a:pt x="247" y="163"/>
                    </a:cubicBezTo>
                    <a:cubicBezTo>
                      <a:pt x="248" y="163"/>
                      <a:pt x="249" y="163"/>
                      <a:pt x="249" y="163"/>
                    </a:cubicBezTo>
                    <a:lnTo>
                      <a:pt x="249" y="163"/>
                    </a:lnTo>
                    <a:cubicBezTo>
                      <a:pt x="249" y="163"/>
                      <a:pt x="249" y="163"/>
                      <a:pt x="249" y="163"/>
                    </a:cubicBezTo>
                    <a:lnTo>
                      <a:pt x="249" y="163"/>
                    </a:lnTo>
                    <a:lnTo>
                      <a:pt x="250" y="163"/>
                    </a:lnTo>
                    <a:lnTo>
                      <a:pt x="250" y="163"/>
                    </a:lnTo>
                    <a:cubicBezTo>
                      <a:pt x="250" y="163"/>
                      <a:pt x="250" y="163"/>
                      <a:pt x="251" y="163"/>
                    </a:cubicBezTo>
                    <a:lnTo>
                      <a:pt x="251" y="163"/>
                    </a:lnTo>
                    <a:cubicBezTo>
                      <a:pt x="250" y="164"/>
                      <a:pt x="249" y="165"/>
                      <a:pt x="248" y="167"/>
                    </a:cubicBezTo>
                    <a:lnTo>
                      <a:pt x="248" y="167"/>
                    </a:lnTo>
                    <a:cubicBezTo>
                      <a:pt x="248" y="166"/>
                      <a:pt x="249" y="164"/>
                      <a:pt x="249" y="163"/>
                    </a:cubicBezTo>
                    <a:lnTo>
                      <a:pt x="249" y="163"/>
                    </a:lnTo>
                    <a:lnTo>
                      <a:pt x="245" y="169"/>
                    </a:lnTo>
                    <a:lnTo>
                      <a:pt x="245" y="169"/>
                    </a:lnTo>
                    <a:cubicBezTo>
                      <a:pt x="245" y="169"/>
                      <a:pt x="245" y="169"/>
                      <a:pt x="245" y="169"/>
                    </a:cubicBezTo>
                    <a:lnTo>
                      <a:pt x="245" y="169"/>
                    </a:lnTo>
                    <a:cubicBezTo>
                      <a:pt x="245" y="169"/>
                      <a:pt x="245" y="169"/>
                      <a:pt x="245" y="170"/>
                    </a:cubicBezTo>
                    <a:lnTo>
                      <a:pt x="245" y="170"/>
                    </a:lnTo>
                    <a:lnTo>
                      <a:pt x="245" y="169"/>
                    </a:lnTo>
                    <a:lnTo>
                      <a:pt x="245" y="169"/>
                    </a:lnTo>
                    <a:cubicBezTo>
                      <a:pt x="238" y="175"/>
                      <a:pt x="231" y="180"/>
                      <a:pt x="225" y="184"/>
                    </a:cubicBezTo>
                    <a:lnTo>
                      <a:pt x="225" y="184"/>
                    </a:lnTo>
                    <a:cubicBezTo>
                      <a:pt x="218" y="186"/>
                      <a:pt x="211" y="189"/>
                      <a:pt x="205" y="190"/>
                    </a:cubicBezTo>
                    <a:lnTo>
                      <a:pt x="205" y="190"/>
                    </a:lnTo>
                    <a:cubicBezTo>
                      <a:pt x="198" y="189"/>
                      <a:pt x="193" y="187"/>
                      <a:pt x="188" y="186"/>
                    </a:cubicBezTo>
                    <a:lnTo>
                      <a:pt x="188" y="186"/>
                    </a:lnTo>
                    <a:cubicBezTo>
                      <a:pt x="185" y="183"/>
                      <a:pt x="182" y="180"/>
                      <a:pt x="179" y="177"/>
                    </a:cubicBezTo>
                    <a:lnTo>
                      <a:pt x="179" y="177"/>
                    </a:lnTo>
                    <a:lnTo>
                      <a:pt x="178" y="177"/>
                    </a:lnTo>
                    <a:lnTo>
                      <a:pt x="178" y="177"/>
                    </a:lnTo>
                    <a:cubicBezTo>
                      <a:pt x="177" y="174"/>
                      <a:pt x="176" y="170"/>
                      <a:pt x="174" y="167"/>
                    </a:cubicBezTo>
                    <a:lnTo>
                      <a:pt x="174" y="167"/>
                    </a:lnTo>
                    <a:cubicBezTo>
                      <a:pt x="173" y="163"/>
                      <a:pt x="172" y="160"/>
                      <a:pt x="172" y="157"/>
                    </a:cubicBezTo>
                    <a:lnTo>
                      <a:pt x="172" y="157"/>
                    </a:lnTo>
                    <a:cubicBezTo>
                      <a:pt x="172" y="155"/>
                      <a:pt x="173" y="153"/>
                      <a:pt x="174" y="151"/>
                    </a:cubicBezTo>
                    <a:lnTo>
                      <a:pt x="174" y="151"/>
                    </a:lnTo>
                    <a:cubicBezTo>
                      <a:pt x="175" y="150"/>
                      <a:pt x="176" y="150"/>
                      <a:pt x="177" y="149"/>
                    </a:cubicBezTo>
                    <a:lnTo>
                      <a:pt x="177" y="149"/>
                    </a:lnTo>
                    <a:lnTo>
                      <a:pt x="174" y="150"/>
                    </a:lnTo>
                    <a:lnTo>
                      <a:pt x="174" y="150"/>
                    </a:lnTo>
                    <a:cubicBezTo>
                      <a:pt x="174" y="149"/>
                      <a:pt x="175" y="149"/>
                      <a:pt x="175" y="148"/>
                    </a:cubicBezTo>
                    <a:lnTo>
                      <a:pt x="175" y="148"/>
                    </a:lnTo>
                    <a:cubicBezTo>
                      <a:pt x="178" y="146"/>
                      <a:pt x="183" y="145"/>
                      <a:pt x="187" y="145"/>
                    </a:cubicBezTo>
                    <a:lnTo>
                      <a:pt x="187" y="145"/>
                    </a:lnTo>
                    <a:lnTo>
                      <a:pt x="187" y="145"/>
                    </a:lnTo>
                    <a:lnTo>
                      <a:pt x="187" y="145"/>
                    </a:lnTo>
                    <a:cubicBezTo>
                      <a:pt x="188" y="145"/>
                      <a:pt x="188" y="145"/>
                      <a:pt x="188" y="145"/>
                    </a:cubicBezTo>
                    <a:lnTo>
                      <a:pt x="188" y="145"/>
                    </a:lnTo>
                    <a:cubicBezTo>
                      <a:pt x="189" y="144"/>
                      <a:pt x="190" y="144"/>
                      <a:pt x="191" y="144"/>
                    </a:cubicBezTo>
                    <a:lnTo>
                      <a:pt x="191" y="144"/>
                    </a:lnTo>
                    <a:lnTo>
                      <a:pt x="188" y="145"/>
                    </a:lnTo>
                    <a:lnTo>
                      <a:pt x="188" y="145"/>
                    </a:lnTo>
                    <a:lnTo>
                      <a:pt x="205" y="151"/>
                    </a:lnTo>
                    <a:lnTo>
                      <a:pt x="192" y="144"/>
                    </a:lnTo>
                    <a:lnTo>
                      <a:pt x="192" y="144"/>
                    </a:lnTo>
                    <a:cubicBezTo>
                      <a:pt x="194" y="144"/>
                      <a:pt x="196" y="144"/>
                      <a:pt x="198" y="144"/>
                    </a:cubicBezTo>
                    <a:close/>
                    <a:moveTo>
                      <a:pt x="181" y="185"/>
                    </a:moveTo>
                    <a:lnTo>
                      <a:pt x="185" y="190"/>
                    </a:lnTo>
                    <a:cubicBezTo>
                      <a:pt x="183" y="189"/>
                      <a:pt x="182" y="187"/>
                      <a:pt x="181" y="185"/>
                    </a:cubicBezTo>
                    <a:close/>
                    <a:moveTo>
                      <a:pt x="191" y="188"/>
                    </a:moveTo>
                    <a:lnTo>
                      <a:pt x="198" y="190"/>
                    </a:lnTo>
                    <a:cubicBezTo>
                      <a:pt x="196" y="190"/>
                      <a:pt x="193" y="189"/>
                      <a:pt x="191" y="188"/>
                    </a:cubicBezTo>
                    <a:close/>
                    <a:moveTo>
                      <a:pt x="165" y="1"/>
                    </a:moveTo>
                    <a:cubicBezTo>
                      <a:pt x="149" y="1"/>
                      <a:pt x="132" y="2"/>
                      <a:pt x="119" y="6"/>
                    </a:cubicBezTo>
                    <a:cubicBezTo>
                      <a:pt x="79" y="19"/>
                      <a:pt x="53" y="45"/>
                      <a:pt x="27" y="78"/>
                    </a:cubicBezTo>
                    <a:cubicBezTo>
                      <a:pt x="20" y="91"/>
                      <a:pt x="13" y="105"/>
                      <a:pt x="7" y="124"/>
                    </a:cubicBezTo>
                    <a:cubicBezTo>
                      <a:pt x="0" y="144"/>
                      <a:pt x="0" y="157"/>
                      <a:pt x="0" y="177"/>
                    </a:cubicBezTo>
                    <a:cubicBezTo>
                      <a:pt x="7" y="217"/>
                      <a:pt x="13" y="250"/>
                      <a:pt x="33" y="276"/>
                    </a:cubicBezTo>
                    <a:cubicBezTo>
                      <a:pt x="53" y="303"/>
                      <a:pt x="66" y="316"/>
                      <a:pt x="86" y="329"/>
                    </a:cubicBezTo>
                    <a:cubicBezTo>
                      <a:pt x="106" y="342"/>
                      <a:pt x="119" y="349"/>
                      <a:pt x="139" y="355"/>
                    </a:cubicBezTo>
                    <a:cubicBezTo>
                      <a:pt x="159" y="362"/>
                      <a:pt x="178" y="365"/>
                      <a:pt x="198" y="365"/>
                    </a:cubicBezTo>
                    <a:cubicBezTo>
                      <a:pt x="218" y="365"/>
                      <a:pt x="238" y="362"/>
                      <a:pt x="258" y="355"/>
                    </a:cubicBezTo>
                    <a:cubicBezTo>
                      <a:pt x="291" y="349"/>
                      <a:pt x="330" y="329"/>
                      <a:pt x="357" y="303"/>
                    </a:cubicBezTo>
                    <a:cubicBezTo>
                      <a:pt x="370" y="289"/>
                      <a:pt x="383" y="276"/>
                      <a:pt x="390" y="256"/>
                    </a:cubicBezTo>
                    <a:cubicBezTo>
                      <a:pt x="396" y="243"/>
                      <a:pt x="403" y="223"/>
                      <a:pt x="410" y="204"/>
                    </a:cubicBezTo>
                    <a:cubicBezTo>
                      <a:pt x="416" y="157"/>
                      <a:pt x="416" y="105"/>
                      <a:pt x="376" y="72"/>
                    </a:cubicBezTo>
                    <a:cubicBezTo>
                      <a:pt x="360" y="56"/>
                      <a:pt x="340" y="47"/>
                      <a:pt x="320" y="47"/>
                    </a:cubicBezTo>
                    <a:cubicBezTo>
                      <a:pt x="309" y="47"/>
                      <a:pt x="298" y="49"/>
                      <a:pt x="289" y="55"/>
                    </a:cubicBezTo>
                    <a:lnTo>
                      <a:pt x="289" y="55"/>
                    </a:lnTo>
                    <a:cubicBezTo>
                      <a:pt x="270" y="33"/>
                      <a:pt x="246" y="17"/>
                      <a:pt x="211" y="6"/>
                    </a:cubicBezTo>
                    <a:cubicBezTo>
                      <a:pt x="198" y="2"/>
                      <a:pt x="182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38"/>
              <p:cNvSpPr/>
              <p:nvPr/>
            </p:nvSpPr>
            <p:spPr>
              <a:xfrm>
                <a:off x="4069623" y="2209153"/>
                <a:ext cx="14868" cy="8921"/>
              </a:xfrm>
              <a:custGeom>
                <a:rect b="b" l="l" r="r" t="t"/>
                <a:pathLst>
                  <a:path extrusionOk="0" h="258" w="430">
                    <a:moveTo>
                      <a:pt x="147" y="86"/>
                    </a:moveTo>
                    <a:lnTo>
                      <a:pt x="166" y="93"/>
                    </a:lnTo>
                    <a:cubicBezTo>
                      <a:pt x="164" y="93"/>
                      <a:pt x="162" y="93"/>
                      <a:pt x="160" y="92"/>
                    </a:cubicBezTo>
                    <a:lnTo>
                      <a:pt x="160" y="92"/>
                    </a:lnTo>
                    <a:cubicBezTo>
                      <a:pt x="156" y="91"/>
                      <a:pt x="151" y="89"/>
                      <a:pt x="147" y="87"/>
                    </a:cubicBezTo>
                    <a:lnTo>
                      <a:pt x="147" y="87"/>
                    </a:lnTo>
                    <a:cubicBezTo>
                      <a:pt x="147" y="87"/>
                      <a:pt x="147" y="87"/>
                      <a:pt x="147" y="86"/>
                    </a:cubicBezTo>
                    <a:close/>
                    <a:moveTo>
                      <a:pt x="370" y="99"/>
                    </a:moveTo>
                    <a:lnTo>
                      <a:pt x="370" y="99"/>
                    </a:lnTo>
                    <a:lnTo>
                      <a:pt x="370" y="100"/>
                    </a:lnTo>
                    <a:lnTo>
                      <a:pt x="370" y="100"/>
                    </a:lnTo>
                    <a:cubicBezTo>
                      <a:pt x="370" y="99"/>
                      <a:pt x="370" y="99"/>
                      <a:pt x="370" y="99"/>
                    </a:cubicBezTo>
                    <a:close/>
                    <a:moveTo>
                      <a:pt x="311" y="0"/>
                    </a:moveTo>
                    <a:cubicBezTo>
                      <a:pt x="280" y="0"/>
                      <a:pt x="251" y="17"/>
                      <a:pt x="233" y="40"/>
                    </a:cubicBezTo>
                    <a:lnTo>
                      <a:pt x="233" y="40"/>
                    </a:lnTo>
                    <a:cubicBezTo>
                      <a:pt x="212" y="36"/>
                      <a:pt x="190" y="33"/>
                      <a:pt x="169" y="33"/>
                    </a:cubicBezTo>
                    <a:cubicBezTo>
                      <a:pt x="124" y="33"/>
                      <a:pt x="80" y="43"/>
                      <a:pt x="40" y="60"/>
                    </a:cubicBezTo>
                    <a:cubicBezTo>
                      <a:pt x="14" y="73"/>
                      <a:pt x="7" y="99"/>
                      <a:pt x="1" y="119"/>
                    </a:cubicBezTo>
                    <a:cubicBezTo>
                      <a:pt x="1" y="146"/>
                      <a:pt x="7" y="165"/>
                      <a:pt x="20" y="185"/>
                    </a:cubicBezTo>
                    <a:cubicBezTo>
                      <a:pt x="47" y="212"/>
                      <a:pt x="80" y="231"/>
                      <a:pt x="119" y="245"/>
                    </a:cubicBezTo>
                    <a:cubicBezTo>
                      <a:pt x="146" y="258"/>
                      <a:pt x="179" y="258"/>
                      <a:pt x="212" y="258"/>
                    </a:cubicBezTo>
                    <a:cubicBezTo>
                      <a:pt x="284" y="258"/>
                      <a:pt x="357" y="231"/>
                      <a:pt x="403" y="172"/>
                    </a:cubicBezTo>
                    <a:cubicBezTo>
                      <a:pt x="417" y="159"/>
                      <a:pt x="423" y="146"/>
                      <a:pt x="423" y="126"/>
                    </a:cubicBezTo>
                    <a:cubicBezTo>
                      <a:pt x="430" y="106"/>
                      <a:pt x="423" y="93"/>
                      <a:pt x="417" y="73"/>
                    </a:cubicBezTo>
                    <a:cubicBezTo>
                      <a:pt x="397" y="33"/>
                      <a:pt x="357" y="0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38"/>
              <p:cNvSpPr/>
              <p:nvPr/>
            </p:nvSpPr>
            <p:spPr>
              <a:xfrm>
                <a:off x="4087880" y="2208704"/>
                <a:ext cx="6431" cy="5740"/>
              </a:xfrm>
              <a:custGeom>
                <a:rect b="b" l="l" r="r" t="t"/>
                <a:pathLst>
                  <a:path extrusionOk="0" h="166" w="186">
                    <a:moveTo>
                      <a:pt x="60" y="0"/>
                    </a:moveTo>
                    <a:cubicBezTo>
                      <a:pt x="54" y="0"/>
                      <a:pt x="40" y="7"/>
                      <a:pt x="34" y="7"/>
                    </a:cubicBezTo>
                    <a:lnTo>
                      <a:pt x="21" y="20"/>
                    </a:lnTo>
                    <a:cubicBezTo>
                      <a:pt x="14" y="26"/>
                      <a:pt x="7" y="40"/>
                      <a:pt x="1" y="53"/>
                    </a:cubicBezTo>
                    <a:lnTo>
                      <a:pt x="1" y="66"/>
                    </a:lnTo>
                    <a:cubicBezTo>
                      <a:pt x="1" y="79"/>
                      <a:pt x="1" y="93"/>
                      <a:pt x="7" y="106"/>
                    </a:cubicBezTo>
                    <a:lnTo>
                      <a:pt x="14" y="99"/>
                    </a:lnTo>
                    <a:lnTo>
                      <a:pt x="27" y="119"/>
                    </a:lnTo>
                    <a:lnTo>
                      <a:pt x="34" y="126"/>
                    </a:lnTo>
                    <a:lnTo>
                      <a:pt x="54" y="145"/>
                    </a:lnTo>
                    <a:lnTo>
                      <a:pt x="60" y="145"/>
                    </a:lnTo>
                    <a:cubicBezTo>
                      <a:pt x="67" y="152"/>
                      <a:pt x="73" y="152"/>
                      <a:pt x="87" y="159"/>
                    </a:cubicBezTo>
                    <a:lnTo>
                      <a:pt x="93" y="159"/>
                    </a:lnTo>
                    <a:lnTo>
                      <a:pt x="113" y="165"/>
                    </a:lnTo>
                    <a:lnTo>
                      <a:pt x="133" y="159"/>
                    </a:lnTo>
                    <a:cubicBezTo>
                      <a:pt x="139" y="159"/>
                      <a:pt x="146" y="152"/>
                      <a:pt x="153" y="152"/>
                    </a:cubicBezTo>
                    <a:cubicBezTo>
                      <a:pt x="166" y="145"/>
                      <a:pt x="172" y="139"/>
                      <a:pt x="179" y="132"/>
                    </a:cubicBezTo>
                    <a:cubicBezTo>
                      <a:pt x="186" y="119"/>
                      <a:pt x="186" y="112"/>
                      <a:pt x="186" y="99"/>
                    </a:cubicBezTo>
                    <a:cubicBezTo>
                      <a:pt x="186" y="86"/>
                      <a:pt x="186" y="79"/>
                      <a:pt x="179" y="66"/>
                    </a:cubicBezTo>
                    <a:cubicBezTo>
                      <a:pt x="172" y="59"/>
                      <a:pt x="166" y="53"/>
                      <a:pt x="153" y="46"/>
                    </a:cubicBezTo>
                    <a:cubicBezTo>
                      <a:pt x="146" y="46"/>
                      <a:pt x="139" y="40"/>
                      <a:pt x="133" y="33"/>
                    </a:cubicBezTo>
                    <a:lnTo>
                      <a:pt x="126" y="33"/>
                    </a:lnTo>
                    <a:cubicBezTo>
                      <a:pt x="126" y="26"/>
                      <a:pt x="120" y="20"/>
                      <a:pt x="113" y="13"/>
                    </a:cubicBezTo>
                    <a:cubicBezTo>
                      <a:pt x="106" y="7"/>
                      <a:pt x="93" y="7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38"/>
              <p:cNvSpPr/>
              <p:nvPr/>
            </p:nvSpPr>
            <p:spPr>
              <a:xfrm>
                <a:off x="4179199" y="2179244"/>
                <a:ext cx="9855" cy="8022"/>
              </a:xfrm>
              <a:custGeom>
                <a:rect b="b" l="l" r="r" t="t"/>
                <a:pathLst>
                  <a:path extrusionOk="0" h="232" w="285">
                    <a:moveTo>
                      <a:pt x="212" y="0"/>
                    </a:moveTo>
                    <a:cubicBezTo>
                      <a:pt x="199" y="0"/>
                      <a:pt x="192" y="0"/>
                      <a:pt x="179" y="7"/>
                    </a:cubicBezTo>
                    <a:cubicBezTo>
                      <a:pt x="167" y="7"/>
                      <a:pt x="154" y="13"/>
                      <a:pt x="142" y="25"/>
                    </a:cubicBezTo>
                    <a:lnTo>
                      <a:pt x="142" y="25"/>
                    </a:lnTo>
                    <a:cubicBezTo>
                      <a:pt x="130" y="20"/>
                      <a:pt x="118" y="20"/>
                      <a:pt x="107" y="20"/>
                    </a:cubicBezTo>
                    <a:cubicBezTo>
                      <a:pt x="87" y="20"/>
                      <a:pt x="74" y="20"/>
                      <a:pt x="67" y="27"/>
                    </a:cubicBezTo>
                    <a:lnTo>
                      <a:pt x="47" y="40"/>
                    </a:lnTo>
                    <a:cubicBezTo>
                      <a:pt x="34" y="53"/>
                      <a:pt x="21" y="60"/>
                      <a:pt x="14" y="73"/>
                    </a:cubicBezTo>
                    <a:cubicBezTo>
                      <a:pt x="14" y="86"/>
                      <a:pt x="8" y="93"/>
                      <a:pt x="8" y="99"/>
                    </a:cubicBezTo>
                    <a:lnTo>
                      <a:pt x="1" y="119"/>
                    </a:lnTo>
                    <a:lnTo>
                      <a:pt x="1" y="132"/>
                    </a:lnTo>
                    <a:cubicBezTo>
                      <a:pt x="1" y="159"/>
                      <a:pt x="8" y="179"/>
                      <a:pt x="27" y="198"/>
                    </a:cubicBezTo>
                    <a:cubicBezTo>
                      <a:pt x="34" y="205"/>
                      <a:pt x="60" y="218"/>
                      <a:pt x="74" y="225"/>
                    </a:cubicBezTo>
                    <a:cubicBezTo>
                      <a:pt x="80" y="225"/>
                      <a:pt x="93" y="225"/>
                      <a:pt x="100" y="231"/>
                    </a:cubicBezTo>
                    <a:lnTo>
                      <a:pt x="159" y="231"/>
                    </a:lnTo>
                    <a:cubicBezTo>
                      <a:pt x="166" y="225"/>
                      <a:pt x="179" y="225"/>
                      <a:pt x="186" y="225"/>
                    </a:cubicBezTo>
                    <a:cubicBezTo>
                      <a:pt x="206" y="212"/>
                      <a:pt x="225" y="205"/>
                      <a:pt x="245" y="185"/>
                    </a:cubicBezTo>
                    <a:cubicBezTo>
                      <a:pt x="252" y="179"/>
                      <a:pt x="259" y="165"/>
                      <a:pt x="265" y="159"/>
                    </a:cubicBezTo>
                    <a:cubicBezTo>
                      <a:pt x="272" y="152"/>
                      <a:pt x="278" y="139"/>
                      <a:pt x="278" y="132"/>
                    </a:cubicBezTo>
                    <a:cubicBezTo>
                      <a:pt x="285" y="119"/>
                      <a:pt x="285" y="106"/>
                      <a:pt x="285" y="93"/>
                    </a:cubicBezTo>
                    <a:cubicBezTo>
                      <a:pt x="285" y="86"/>
                      <a:pt x="285" y="73"/>
                      <a:pt x="278" y="66"/>
                    </a:cubicBezTo>
                    <a:cubicBezTo>
                      <a:pt x="278" y="60"/>
                      <a:pt x="272" y="46"/>
                      <a:pt x="272" y="40"/>
                    </a:cubicBezTo>
                    <a:lnTo>
                      <a:pt x="259" y="27"/>
                    </a:lnTo>
                    <a:cubicBezTo>
                      <a:pt x="252" y="20"/>
                      <a:pt x="239" y="13"/>
                      <a:pt x="232" y="7"/>
                    </a:cubicBezTo>
                    <a:lnTo>
                      <a:pt x="21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38"/>
              <p:cNvSpPr/>
              <p:nvPr/>
            </p:nvSpPr>
            <p:spPr>
              <a:xfrm>
                <a:off x="4193583" y="2171291"/>
                <a:ext cx="8506" cy="8679"/>
              </a:xfrm>
              <a:custGeom>
                <a:rect b="b" l="l" r="r" t="t"/>
                <a:pathLst>
                  <a:path extrusionOk="0" h="251" w="246">
                    <a:moveTo>
                      <a:pt x="146" y="1"/>
                    </a:moveTo>
                    <a:cubicBezTo>
                      <a:pt x="141" y="1"/>
                      <a:pt x="136" y="2"/>
                      <a:pt x="133" y="6"/>
                    </a:cubicBezTo>
                    <a:cubicBezTo>
                      <a:pt x="127" y="6"/>
                      <a:pt x="122" y="8"/>
                      <a:pt x="116" y="12"/>
                    </a:cubicBezTo>
                    <a:lnTo>
                      <a:pt x="116" y="12"/>
                    </a:lnTo>
                    <a:cubicBezTo>
                      <a:pt x="105" y="16"/>
                      <a:pt x="94" y="21"/>
                      <a:pt x="80" y="26"/>
                    </a:cubicBezTo>
                    <a:cubicBezTo>
                      <a:pt x="67" y="32"/>
                      <a:pt x="54" y="39"/>
                      <a:pt x="41" y="52"/>
                    </a:cubicBezTo>
                    <a:cubicBezTo>
                      <a:pt x="34" y="59"/>
                      <a:pt x="34" y="65"/>
                      <a:pt x="27" y="72"/>
                    </a:cubicBezTo>
                    <a:cubicBezTo>
                      <a:pt x="21" y="85"/>
                      <a:pt x="14" y="92"/>
                      <a:pt x="14" y="105"/>
                    </a:cubicBezTo>
                    <a:lnTo>
                      <a:pt x="8" y="111"/>
                    </a:lnTo>
                    <a:cubicBezTo>
                      <a:pt x="8" y="131"/>
                      <a:pt x="1" y="151"/>
                      <a:pt x="8" y="164"/>
                    </a:cubicBezTo>
                    <a:cubicBezTo>
                      <a:pt x="14" y="184"/>
                      <a:pt x="21" y="204"/>
                      <a:pt x="41" y="217"/>
                    </a:cubicBezTo>
                    <a:cubicBezTo>
                      <a:pt x="54" y="230"/>
                      <a:pt x="67" y="237"/>
                      <a:pt x="80" y="243"/>
                    </a:cubicBezTo>
                    <a:lnTo>
                      <a:pt x="87" y="250"/>
                    </a:lnTo>
                    <a:lnTo>
                      <a:pt x="120" y="250"/>
                    </a:lnTo>
                    <a:cubicBezTo>
                      <a:pt x="140" y="250"/>
                      <a:pt x="153" y="243"/>
                      <a:pt x="173" y="237"/>
                    </a:cubicBezTo>
                    <a:cubicBezTo>
                      <a:pt x="179" y="230"/>
                      <a:pt x="192" y="224"/>
                      <a:pt x="199" y="217"/>
                    </a:cubicBezTo>
                    <a:cubicBezTo>
                      <a:pt x="219" y="197"/>
                      <a:pt x="232" y="171"/>
                      <a:pt x="239" y="151"/>
                    </a:cubicBezTo>
                    <a:cubicBezTo>
                      <a:pt x="245" y="138"/>
                      <a:pt x="245" y="131"/>
                      <a:pt x="245" y="118"/>
                    </a:cubicBezTo>
                    <a:lnTo>
                      <a:pt x="245" y="105"/>
                    </a:lnTo>
                    <a:cubicBezTo>
                      <a:pt x="245" y="92"/>
                      <a:pt x="245" y="85"/>
                      <a:pt x="239" y="72"/>
                    </a:cubicBezTo>
                    <a:cubicBezTo>
                      <a:pt x="239" y="67"/>
                      <a:pt x="236" y="60"/>
                      <a:pt x="232" y="54"/>
                    </a:cubicBezTo>
                    <a:lnTo>
                      <a:pt x="232" y="54"/>
                    </a:lnTo>
                    <a:cubicBezTo>
                      <a:pt x="232" y="53"/>
                      <a:pt x="232" y="53"/>
                      <a:pt x="232" y="52"/>
                    </a:cubicBezTo>
                    <a:cubicBezTo>
                      <a:pt x="226" y="26"/>
                      <a:pt x="206" y="6"/>
                      <a:pt x="180" y="6"/>
                    </a:cubicBezTo>
                    <a:lnTo>
                      <a:pt x="180" y="6"/>
                    </a:lnTo>
                    <a:cubicBezTo>
                      <a:pt x="177" y="5"/>
                      <a:pt x="173" y="4"/>
                      <a:pt x="170" y="4"/>
                    </a:cubicBezTo>
                    <a:cubicBezTo>
                      <a:pt x="166" y="4"/>
                      <a:pt x="163" y="5"/>
                      <a:pt x="159" y="6"/>
                    </a:cubicBezTo>
                    <a:cubicBezTo>
                      <a:pt x="156" y="2"/>
                      <a:pt x="151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38"/>
              <p:cNvSpPr/>
              <p:nvPr/>
            </p:nvSpPr>
            <p:spPr>
              <a:xfrm>
                <a:off x="4203403" y="2159604"/>
                <a:ext cx="9647" cy="9405"/>
              </a:xfrm>
              <a:custGeom>
                <a:rect b="b" l="l" r="r" t="t"/>
                <a:pathLst>
                  <a:path extrusionOk="0" h="272" w="279">
                    <a:moveTo>
                      <a:pt x="113" y="101"/>
                    </a:moveTo>
                    <a:cubicBezTo>
                      <a:pt x="112" y="102"/>
                      <a:pt x="112" y="103"/>
                      <a:pt x="112" y="104"/>
                    </a:cubicBezTo>
                    <a:lnTo>
                      <a:pt x="112" y="104"/>
                    </a:lnTo>
                    <a:cubicBezTo>
                      <a:pt x="112" y="105"/>
                      <a:pt x="111" y="106"/>
                      <a:pt x="111" y="107"/>
                    </a:cubicBezTo>
                    <a:lnTo>
                      <a:pt x="111" y="107"/>
                    </a:lnTo>
                    <a:lnTo>
                      <a:pt x="113" y="101"/>
                    </a:lnTo>
                    <a:close/>
                    <a:moveTo>
                      <a:pt x="97" y="123"/>
                    </a:moveTo>
                    <a:cubicBezTo>
                      <a:pt x="93" y="124"/>
                      <a:pt x="90" y="126"/>
                      <a:pt x="87" y="126"/>
                    </a:cubicBezTo>
                    <a:lnTo>
                      <a:pt x="87" y="126"/>
                    </a:lnTo>
                    <a:cubicBezTo>
                      <a:pt x="89" y="126"/>
                      <a:pt x="92" y="125"/>
                      <a:pt x="94" y="123"/>
                    </a:cubicBezTo>
                    <a:lnTo>
                      <a:pt x="94" y="123"/>
                    </a:lnTo>
                    <a:lnTo>
                      <a:pt x="97" y="123"/>
                    </a:lnTo>
                    <a:close/>
                    <a:moveTo>
                      <a:pt x="179" y="0"/>
                    </a:moveTo>
                    <a:lnTo>
                      <a:pt x="159" y="7"/>
                    </a:lnTo>
                    <a:lnTo>
                      <a:pt x="153" y="14"/>
                    </a:lnTo>
                    <a:lnTo>
                      <a:pt x="133" y="27"/>
                    </a:lnTo>
                    <a:cubicBezTo>
                      <a:pt x="130" y="30"/>
                      <a:pt x="127" y="33"/>
                      <a:pt x="124" y="37"/>
                    </a:cubicBezTo>
                    <a:lnTo>
                      <a:pt x="124" y="37"/>
                    </a:lnTo>
                    <a:cubicBezTo>
                      <a:pt x="106" y="51"/>
                      <a:pt x="88" y="65"/>
                      <a:pt x="74" y="80"/>
                    </a:cubicBezTo>
                    <a:cubicBezTo>
                      <a:pt x="54" y="106"/>
                      <a:pt x="34" y="132"/>
                      <a:pt x="14" y="159"/>
                    </a:cubicBezTo>
                    <a:cubicBezTo>
                      <a:pt x="8" y="165"/>
                      <a:pt x="1" y="179"/>
                      <a:pt x="1" y="192"/>
                    </a:cubicBezTo>
                    <a:cubicBezTo>
                      <a:pt x="1" y="205"/>
                      <a:pt x="8" y="212"/>
                      <a:pt x="8" y="225"/>
                    </a:cubicBezTo>
                    <a:cubicBezTo>
                      <a:pt x="14" y="232"/>
                      <a:pt x="21" y="238"/>
                      <a:pt x="27" y="245"/>
                    </a:cubicBezTo>
                    <a:cubicBezTo>
                      <a:pt x="34" y="258"/>
                      <a:pt x="47" y="265"/>
                      <a:pt x="60" y="265"/>
                    </a:cubicBezTo>
                    <a:cubicBezTo>
                      <a:pt x="74" y="271"/>
                      <a:pt x="87" y="271"/>
                      <a:pt x="93" y="271"/>
                    </a:cubicBezTo>
                    <a:lnTo>
                      <a:pt x="133" y="271"/>
                    </a:lnTo>
                    <a:lnTo>
                      <a:pt x="153" y="265"/>
                    </a:lnTo>
                    <a:cubicBezTo>
                      <a:pt x="166" y="258"/>
                      <a:pt x="173" y="251"/>
                      <a:pt x="186" y="245"/>
                    </a:cubicBezTo>
                    <a:cubicBezTo>
                      <a:pt x="199" y="238"/>
                      <a:pt x="206" y="232"/>
                      <a:pt x="219" y="225"/>
                    </a:cubicBezTo>
                    <a:lnTo>
                      <a:pt x="232" y="212"/>
                    </a:lnTo>
                    <a:cubicBezTo>
                      <a:pt x="239" y="199"/>
                      <a:pt x="245" y="192"/>
                      <a:pt x="252" y="179"/>
                    </a:cubicBezTo>
                    <a:cubicBezTo>
                      <a:pt x="258" y="172"/>
                      <a:pt x="265" y="159"/>
                      <a:pt x="272" y="146"/>
                    </a:cubicBezTo>
                    <a:lnTo>
                      <a:pt x="272" y="132"/>
                    </a:lnTo>
                    <a:cubicBezTo>
                      <a:pt x="272" y="126"/>
                      <a:pt x="278" y="113"/>
                      <a:pt x="278" y="106"/>
                    </a:cubicBezTo>
                    <a:lnTo>
                      <a:pt x="278" y="93"/>
                    </a:lnTo>
                    <a:cubicBezTo>
                      <a:pt x="272" y="80"/>
                      <a:pt x="272" y="73"/>
                      <a:pt x="272" y="60"/>
                    </a:cubicBezTo>
                    <a:cubicBezTo>
                      <a:pt x="265" y="47"/>
                      <a:pt x="258" y="33"/>
                      <a:pt x="252" y="27"/>
                    </a:cubicBezTo>
                    <a:cubicBezTo>
                      <a:pt x="239" y="14"/>
                      <a:pt x="225" y="7"/>
                      <a:pt x="212" y="7"/>
                    </a:cubicBezTo>
                    <a:cubicBezTo>
                      <a:pt x="199" y="0"/>
                      <a:pt x="192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38"/>
              <p:cNvSpPr/>
              <p:nvPr/>
            </p:nvSpPr>
            <p:spPr>
              <a:xfrm>
                <a:off x="4212566" y="2145911"/>
                <a:ext cx="7780" cy="8886"/>
              </a:xfrm>
              <a:custGeom>
                <a:rect b="b" l="l" r="r" t="t"/>
                <a:pathLst>
                  <a:path extrusionOk="0" h="257" w="225">
                    <a:moveTo>
                      <a:pt x="40" y="93"/>
                    </a:moveTo>
                    <a:lnTo>
                      <a:pt x="33" y="105"/>
                    </a:lnTo>
                    <a:lnTo>
                      <a:pt x="33" y="105"/>
                    </a:lnTo>
                    <a:cubicBezTo>
                      <a:pt x="31" y="108"/>
                      <a:pt x="29" y="110"/>
                      <a:pt x="26" y="112"/>
                    </a:cubicBezTo>
                    <a:lnTo>
                      <a:pt x="40" y="93"/>
                    </a:lnTo>
                    <a:close/>
                    <a:moveTo>
                      <a:pt x="112" y="0"/>
                    </a:moveTo>
                    <a:cubicBezTo>
                      <a:pt x="99" y="7"/>
                      <a:pt x="86" y="13"/>
                      <a:pt x="79" y="20"/>
                    </a:cubicBezTo>
                    <a:cubicBezTo>
                      <a:pt x="71" y="28"/>
                      <a:pt x="66" y="33"/>
                      <a:pt x="63" y="39"/>
                    </a:cubicBezTo>
                    <a:lnTo>
                      <a:pt x="63" y="39"/>
                    </a:lnTo>
                    <a:cubicBezTo>
                      <a:pt x="55" y="45"/>
                      <a:pt x="50" y="53"/>
                      <a:pt x="46" y="60"/>
                    </a:cubicBezTo>
                    <a:cubicBezTo>
                      <a:pt x="40" y="66"/>
                      <a:pt x="26" y="73"/>
                      <a:pt x="26" y="86"/>
                    </a:cubicBezTo>
                    <a:cubicBezTo>
                      <a:pt x="20" y="93"/>
                      <a:pt x="13" y="106"/>
                      <a:pt x="7" y="119"/>
                    </a:cubicBezTo>
                    <a:lnTo>
                      <a:pt x="7" y="132"/>
                    </a:lnTo>
                    <a:cubicBezTo>
                      <a:pt x="7" y="146"/>
                      <a:pt x="0" y="159"/>
                      <a:pt x="0" y="172"/>
                    </a:cubicBezTo>
                    <a:cubicBezTo>
                      <a:pt x="0" y="185"/>
                      <a:pt x="7" y="198"/>
                      <a:pt x="13" y="212"/>
                    </a:cubicBezTo>
                    <a:cubicBezTo>
                      <a:pt x="20" y="225"/>
                      <a:pt x="26" y="231"/>
                      <a:pt x="33" y="238"/>
                    </a:cubicBezTo>
                    <a:cubicBezTo>
                      <a:pt x="46" y="245"/>
                      <a:pt x="53" y="251"/>
                      <a:pt x="66" y="251"/>
                    </a:cubicBezTo>
                    <a:cubicBezTo>
                      <a:pt x="73" y="254"/>
                      <a:pt x="79" y="256"/>
                      <a:pt x="87" y="256"/>
                    </a:cubicBezTo>
                    <a:cubicBezTo>
                      <a:pt x="94" y="256"/>
                      <a:pt x="102" y="254"/>
                      <a:pt x="112" y="251"/>
                    </a:cubicBezTo>
                    <a:cubicBezTo>
                      <a:pt x="119" y="251"/>
                      <a:pt x="132" y="245"/>
                      <a:pt x="145" y="238"/>
                    </a:cubicBezTo>
                    <a:lnTo>
                      <a:pt x="152" y="238"/>
                    </a:lnTo>
                    <a:lnTo>
                      <a:pt x="152" y="231"/>
                    </a:lnTo>
                    <a:lnTo>
                      <a:pt x="172" y="218"/>
                    </a:lnTo>
                    <a:cubicBezTo>
                      <a:pt x="178" y="205"/>
                      <a:pt x="192" y="198"/>
                      <a:pt x="198" y="185"/>
                    </a:cubicBezTo>
                    <a:lnTo>
                      <a:pt x="205" y="172"/>
                    </a:lnTo>
                    <a:cubicBezTo>
                      <a:pt x="211" y="152"/>
                      <a:pt x="225" y="132"/>
                      <a:pt x="225" y="106"/>
                    </a:cubicBezTo>
                    <a:cubicBezTo>
                      <a:pt x="225" y="86"/>
                      <a:pt x="211" y="66"/>
                      <a:pt x="205" y="46"/>
                    </a:cubicBezTo>
                    <a:cubicBezTo>
                      <a:pt x="202" y="44"/>
                      <a:pt x="200" y="42"/>
                      <a:pt x="197" y="39"/>
                    </a:cubicBezTo>
                    <a:lnTo>
                      <a:pt x="197" y="39"/>
                    </a:lnTo>
                    <a:cubicBezTo>
                      <a:pt x="196" y="35"/>
                      <a:pt x="194" y="31"/>
                      <a:pt x="192" y="27"/>
                    </a:cubicBezTo>
                    <a:cubicBezTo>
                      <a:pt x="190" y="25"/>
                      <a:pt x="188" y="23"/>
                      <a:pt x="186" y="22"/>
                    </a:cubicBezTo>
                    <a:lnTo>
                      <a:pt x="186" y="22"/>
                    </a:lnTo>
                    <a:cubicBezTo>
                      <a:pt x="185" y="21"/>
                      <a:pt x="185" y="21"/>
                      <a:pt x="185" y="20"/>
                    </a:cubicBezTo>
                    <a:cubicBezTo>
                      <a:pt x="178" y="13"/>
                      <a:pt x="165" y="7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38"/>
              <p:cNvSpPr/>
              <p:nvPr/>
            </p:nvSpPr>
            <p:spPr>
              <a:xfrm>
                <a:off x="4218030" y="2129452"/>
                <a:ext cx="5740" cy="6881"/>
              </a:xfrm>
              <a:custGeom>
                <a:rect b="b" l="l" r="r" t="t"/>
                <a:pathLst>
                  <a:path extrusionOk="0" h="199" w="166">
                    <a:moveTo>
                      <a:pt x="139" y="47"/>
                    </a:moveTo>
                    <a:lnTo>
                      <a:pt x="152" y="60"/>
                    </a:lnTo>
                    <a:cubicBezTo>
                      <a:pt x="152" y="63"/>
                      <a:pt x="153" y="66"/>
                      <a:pt x="153" y="69"/>
                    </a:cubicBezTo>
                    <a:lnTo>
                      <a:pt x="153" y="69"/>
                    </a:lnTo>
                    <a:lnTo>
                      <a:pt x="152" y="67"/>
                    </a:lnTo>
                    <a:lnTo>
                      <a:pt x="139" y="47"/>
                    </a:lnTo>
                    <a:close/>
                    <a:moveTo>
                      <a:pt x="137" y="99"/>
                    </a:moveTo>
                    <a:lnTo>
                      <a:pt x="137" y="100"/>
                    </a:lnTo>
                    <a:lnTo>
                      <a:pt x="137" y="101"/>
                    </a:lnTo>
                    <a:lnTo>
                      <a:pt x="136" y="100"/>
                    </a:lnTo>
                    <a:lnTo>
                      <a:pt x="136" y="100"/>
                    </a:lnTo>
                    <a:lnTo>
                      <a:pt x="137" y="99"/>
                    </a:lnTo>
                    <a:close/>
                    <a:moveTo>
                      <a:pt x="135" y="101"/>
                    </a:moveTo>
                    <a:lnTo>
                      <a:pt x="136" y="103"/>
                    </a:lnTo>
                    <a:lnTo>
                      <a:pt x="133" y="113"/>
                    </a:lnTo>
                    <a:lnTo>
                      <a:pt x="133" y="106"/>
                    </a:lnTo>
                    <a:lnTo>
                      <a:pt x="135" y="101"/>
                    </a:lnTo>
                    <a:close/>
                    <a:moveTo>
                      <a:pt x="93" y="1"/>
                    </a:moveTo>
                    <a:lnTo>
                      <a:pt x="80" y="7"/>
                    </a:lnTo>
                    <a:lnTo>
                      <a:pt x="67" y="14"/>
                    </a:lnTo>
                    <a:lnTo>
                      <a:pt x="60" y="21"/>
                    </a:lnTo>
                    <a:lnTo>
                      <a:pt x="57" y="27"/>
                    </a:lnTo>
                    <a:lnTo>
                      <a:pt x="57" y="27"/>
                    </a:lnTo>
                    <a:cubicBezTo>
                      <a:pt x="56" y="27"/>
                      <a:pt x="55" y="27"/>
                      <a:pt x="53" y="27"/>
                    </a:cubicBezTo>
                    <a:lnTo>
                      <a:pt x="53" y="34"/>
                    </a:lnTo>
                    <a:cubicBezTo>
                      <a:pt x="47" y="40"/>
                      <a:pt x="34" y="47"/>
                      <a:pt x="34" y="47"/>
                    </a:cubicBezTo>
                    <a:lnTo>
                      <a:pt x="20" y="60"/>
                    </a:lnTo>
                    <a:lnTo>
                      <a:pt x="14" y="73"/>
                    </a:lnTo>
                    <a:cubicBezTo>
                      <a:pt x="7" y="80"/>
                      <a:pt x="7" y="87"/>
                      <a:pt x="0" y="100"/>
                    </a:cubicBezTo>
                    <a:lnTo>
                      <a:pt x="0" y="106"/>
                    </a:lnTo>
                    <a:cubicBezTo>
                      <a:pt x="0" y="113"/>
                      <a:pt x="0" y="120"/>
                      <a:pt x="0" y="126"/>
                    </a:cubicBezTo>
                    <a:cubicBezTo>
                      <a:pt x="0" y="139"/>
                      <a:pt x="0" y="153"/>
                      <a:pt x="7" y="166"/>
                    </a:cubicBezTo>
                    <a:cubicBezTo>
                      <a:pt x="14" y="173"/>
                      <a:pt x="20" y="179"/>
                      <a:pt x="27" y="186"/>
                    </a:cubicBezTo>
                    <a:cubicBezTo>
                      <a:pt x="34" y="192"/>
                      <a:pt x="40" y="192"/>
                      <a:pt x="53" y="199"/>
                    </a:cubicBezTo>
                    <a:lnTo>
                      <a:pt x="86" y="199"/>
                    </a:lnTo>
                    <a:lnTo>
                      <a:pt x="113" y="186"/>
                    </a:lnTo>
                    <a:lnTo>
                      <a:pt x="119" y="179"/>
                    </a:lnTo>
                    <a:lnTo>
                      <a:pt x="126" y="173"/>
                    </a:lnTo>
                    <a:cubicBezTo>
                      <a:pt x="139" y="166"/>
                      <a:pt x="139" y="153"/>
                      <a:pt x="146" y="146"/>
                    </a:cubicBezTo>
                    <a:lnTo>
                      <a:pt x="152" y="139"/>
                    </a:lnTo>
                    <a:cubicBezTo>
                      <a:pt x="159" y="133"/>
                      <a:pt x="166" y="120"/>
                      <a:pt x="166" y="113"/>
                    </a:cubicBezTo>
                    <a:cubicBezTo>
                      <a:pt x="166" y="100"/>
                      <a:pt x="166" y="93"/>
                      <a:pt x="159" y="80"/>
                    </a:cubicBezTo>
                    <a:lnTo>
                      <a:pt x="159" y="80"/>
                    </a:lnTo>
                    <a:lnTo>
                      <a:pt x="159" y="80"/>
                    </a:lnTo>
                    <a:cubicBezTo>
                      <a:pt x="158" y="71"/>
                      <a:pt x="157" y="62"/>
                      <a:pt x="152" y="54"/>
                    </a:cubicBezTo>
                    <a:lnTo>
                      <a:pt x="146" y="34"/>
                    </a:lnTo>
                    <a:lnTo>
                      <a:pt x="133" y="14"/>
                    </a:lnTo>
                    <a:lnTo>
                      <a:pt x="119" y="7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38"/>
              <p:cNvSpPr/>
              <p:nvPr/>
            </p:nvSpPr>
            <p:spPr>
              <a:xfrm>
                <a:off x="4214848" y="2116693"/>
                <a:ext cx="6639" cy="6639"/>
              </a:xfrm>
              <a:custGeom>
                <a:rect b="b" l="l" r="r" t="t"/>
                <a:pathLst>
                  <a:path extrusionOk="0" h="192" w="192">
                    <a:moveTo>
                      <a:pt x="66" y="0"/>
                    </a:moveTo>
                    <a:cubicBezTo>
                      <a:pt x="59" y="0"/>
                      <a:pt x="46" y="0"/>
                      <a:pt x="40" y="7"/>
                    </a:cubicBezTo>
                    <a:cubicBezTo>
                      <a:pt x="33" y="7"/>
                      <a:pt x="26" y="13"/>
                      <a:pt x="20" y="20"/>
                    </a:cubicBezTo>
                    <a:lnTo>
                      <a:pt x="7" y="33"/>
                    </a:lnTo>
                    <a:cubicBezTo>
                      <a:pt x="7" y="46"/>
                      <a:pt x="0" y="53"/>
                      <a:pt x="0" y="66"/>
                    </a:cubicBezTo>
                    <a:lnTo>
                      <a:pt x="0" y="86"/>
                    </a:lnTo>
                    <a:cubicBezTo>
                      <a:pt x="7" y="93"/>
                      <a:pt x="13" y="106"/>
                      <a:pt x="20" y="112"/>
                    </a:cubicBezTo>
                    <a:cubicBezTo>
                      <a:pt x="40" y="132"/>
                      <a:pt x="59" y="152"/>
                      <a:pt x="79" y="172"/>
                    </a:cubicBezTo>
                    <a:cubicBezTo>
                      <a:pt x="86" y="178"/>
                      <a:pt x="92" y="185"/>
                      <a:pt x="99" y="185"/>
                    </a:cubicBezTo>
                    <a:cubicBezTo>
                      <a:pt x="106" y="192"/>
                      <a:pt x="119" y="192"/>
                      <a:pt x="126" y="192"/>
                    </a:cubicBezTo>
                    <a:cubicBezTo>
                      <a:pt x="132" y="192"/>
                      <a:pt x="145" y="192"/>
                      <a:pt x="152" y="185"/>
                    </a:cubicBezTo>
                    <a:cubicBezTo>
                      <a:pt x="159" y="185"/>
                      <a:pt x="165" y="178"/>
                      <a:pt x="172" y="172"/>
                    </a:cubicBezTo>
                    <a:lnTo>
                      <a:pt x="178" y="159"/>
                    </a:lnTo>
                    <a:cubicBezTo>
                      <a:pt x="185" y="145"/>
                      <a:pt x="192" y="139"/>
                      <a:pt x="192" y="126"/>
                    </a:cubicBezTo>
                    <a:lnTo>
                      <a:pt x="185" y="106"/>
                    </a:lnTo>
                    <a:cubicBezTo>
                      <a:pt x="185" y="99"/>
                      <a:pt x="178" y="86"/>
                      <a:pt x="172" y="79"/>
                    </a:cubicBezTo>
                    <a:cubicBezTo>
                      <a:pt x="152" y="59"/>
                      <a:pt x="132" y="40"/>
                      <a:pt x="112" y="20"/>
                    </a:cubicBezTo>
                    <a:cubicBezTo>
                      <a:pt x="106" y="13"/>
                      <a:pt x="99" y="7"/>
                      <a:pt x="92" y="7"/>
                    </a:cubicBezTo>
                    <a:cubicBezTo>
                      <a:pt x="86" y="0"/>
                      <a:pt x="73" y="0"/>
                      <a:pt x="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38"/>
              <p:cNvSpPr/>
              <p:nvPr/>
            </p:nvSpPr>
            <p:spPr>
              <a:xfrm>
                <a:off x="4156620" y="2189236"/>
                <a:ext cx="12344" cy="8541"/>
              </a:xfrm>
              <a:custGeom>
                <a:rect b="b" l="l" r="r" t="t"/>
                <a:pathLst>
                  <a:path extrusionOk="0" h="247" w="357">
                    <a:moveTo>
                      <a:pt x="158" y="54"/>
                    </a:moveTo>
                    <a:cubicBezTo>
                      <a:pt x="161" y="54"/>
                      <a:pt x="163" y="55"/>
                      <a:pt x="165" y="55"/>
                    </a:cubicBezTo>
                    <a:lnTo>
                      <a:pt x="159" y="55"/>
                    </a:lnTo>
                    <a:cubicBezTo>
                      <a:pt x="159" y="54"/>
                      <a:pt x="158" y="54"/>
                      <a:pt x="158" y="54"/>
                    </a:cubicBezTo>
                    <a:close/>
                    <a:moveTo>
                      <a:pt x="212" y="167"/>
                    </a:moveTo>
                    <a:lnTo>
                      <a:pt x="202" y="181"/>
                    </a:lnTo>
                    <a:lnTo>
                      <a:pt x="202" y="181"/>
                    </a:lnTo>
                    <a:cubicBezTo>
                      <a:pt x="203" y="178"/>
                      <a:pt x="204" y="176"/>
                      <a:pt x="205" y="173"/>
                    </a:cubicBezTo>
                    <a:lnTo>
                      <a:pt x="212" y="167"/>
                    </a:lnTo>
                    <a:close/>
                    <a:moveTo>
                      <a:pt x="281" y="0"/>
                    </a:moveTo>
                    <a:cubicBezTo>
                      <a:pt x="275" y="0"/>
                      <a:pt x="270" y="1"/>
                      <a:pt x="264" y="2"/>
                    </a:cubicBezTo>
                    <a:lnTo>
                      <a:pt x="258" y="2"/>
                    </a:lnTo>
                    <a:cubicBezTo>
                      <a:pt x="231" y="8"/>
                      <a:pt x="205" y="22"/>
                      <a:pt x="179" y="28"/>
                    </a:cubicBezTo>
                    <a:cubicBezTo>
                      <a:pt x="165" y="28"/>
                      <a:pt x="152" y="35"/>
                      <a:pt x="139" y="35"/>
                    </a:cubicBezTo>
                    <a:cubicBezTo>
                      <a:pt x="134" y="37"/>
                      <a:pt x="128" y="39"/>
                      <a:pt x="121" y="40"/>
                    </a:cubicBezTo>
                    <a:lnTo>
                      <a:pt x="121" y="40"/>
                    </a:lnTo>
                    <a:cubicBezTo>
                      <a:pt x="116" y="39"/>
                      <a:pt x="111" y="38"/>
                      <a:pt x="106" y="38"/>
                    </a:cubicBezTo>
                    <a:cubicBezTo>
                      <a:pt x="102" y="38"/>
                      <a:pt x="97" y="39"/>
                      <a:pt x="93" y="41"/>
                    </a:cubicBezTo>
                    <a:cubicBezTo>
                      <a:pt x="86" y="41"/>
                      <a:pt x="73" y="41"/>
                      <a:pt x="66" y="48"/>
                    </a:cubicBezTo>
                    <a:cubicBezTo>
                      <a:pt x="60" y="48"/>
                      <a:pt x="53" y="55"/>
                      <a:pt x="47" y="61"/>
                    </a:cubicBezTo>
                    <a:cubicBezTo>
                      <a:pt x="27" y="74"/>
                      <a:pt x="13" y="94"/>
                      <a:pt x="7" y="114"/>
                    </a:cubicBezTo>
                    <a:cubicBezTo>
                      <a:pt x="0" y="140"/>
                      <a:pt x="0" y="160"/>
                      <a:pt x="13" y="180"/>
                    </a:cubicBezTo>
                    <a:cubicBezTo>
                      <a:pt x="20" y="200"/>
                      <a:pt x="27" y="213"/>
                      <a:pt x="47" y="226"/>
                    </a:cubicBezTo>
                    <a:cubicBezTo>
                      <a:pt x="60" y="240"/>
                      <a:pt x="86" y="246"/>
                      <a:pt x="106" y="246"/>
                    </a:cubicBezTo>
                    <a:cubicBezTo>
                      <a:pt x="126" y="246"/>
                      <a:pt x="146" y="240"/>
                      <a:pt x="159" y="233"/>
                    </a:cubicBezTo>
                    <a:cubicBezTo>
                      <a:pt x="174" y="225"/>
                      <a:pt x="184" y="214"/>
                      <a:pt x="192" y="202"/>
                    </a:cubicBezTo>
                    <a:lnTo>
                      <a:pt x="192" y="202"/>
                    </a:lnTo>
                    <a:cubicBezTo>
                      <a:pt x="196" y="198"/>
                      <a:pt x="201" y="196"/>
                      <a:pt x="205" y="193"/>
                    </a:cubicBezTo>
                    <a:cubicBezTo>
                      <a:pt x="218" y="187"/>
                      <a:pt x="231" y="180"/>
                      <a:pt x="238" y="173"/>
                    </a:cubicBezTo>
                    <a:lnTo>
                      <a:pt x="317" y="127"/>
                    </a:lnTo>
                    <a:cubicBezTo>
                      <a:pt x="344" y="114"/>
                      <a:pt x="357" y="74"/>
                      <a:pt x="344" y="41"/>
                    </a:cubicBezTo>
                    <a:cubicBezTo>
                      <a:pt x="333" y="14"/>
                      <a:pt x="308" y="0"/>
                      <a:pt x="2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38"/>
              <p:cNvSpPr/>
              <p:nvPr/>
            </p:nvSpPr>
            <p:spPr>
              <a:xfrm>
                <a:off x="4151814" y="2197501"/>
                <a:ext cx="3458" cy="2317"/>
              </a:xfrm>
              <a:custGeom>
                <a:rect b="b" l="l" r="r" t="t"/>
                <a:pathLst>
                  <a:path extrusionOk="0" h="67" w="100">
                    <a:moveTo>
                      <a:pt x="53" y="1"/>
                    </a:moveTo>
                    <a:lnTo>
                      <a:pt x="20" y="7"/>
                    </a:lnTo>
                    <a:lnTo>
                      <a:pt x="14" y="7"/>
                    </a:lnTo>
                    <a:lnTo>
                      <a:pt x="7" y="14"/>
                    </a:lnTo>
                    <a:lnTo>
                      <a:pt x="7" y="20"/>
                    </a:lnTo>
                    <a:lnTo>
                      <a:pt x="1" y="34"/>
                    </a:lnTo>
                    <a:lnTo>
                      <a:pt x="1" y="40"/>
                    </a:lnTo>
                    <a:lnTo>
                      <a:pt x="7" y="47"/>
                    </a:lnTo>
                    <a:lnTo>
                      <a:pt x="14" y="53"/>
                    </a:lnTo>
                    <a:lnTo>
                      <a:pt x="27" y="60"/>
                    </a:lnTo>
                    <a:lnTo>
                      <a:pt x="53" y="67"/>
                    </a:lnTo>
                    <a:lnTo>
                      <a:pt x="73" y="67"/>
                    </a:lnTo>
                    <a:lnTo>
                      <a:pt x="86" y="60"/>
                    </a:lnTo>
                    <a:lnTo>
                      <a:pt x="93" y="53"/>
                    </a:lnTo>
                    <a:lnTo>
                      <a:pt x="100" y="34"/>
                    </a:lnTo>
                    <a:lnTo>
                      <a:pt x="93" y="20"/>
                    </a:lnTo>
                    <a:lnTo>
                      <a:pt x="86" y="7"/>
                    </a:ln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75" name="Google Shape;2975;p38"/>
            <p:cNvGrpSpPr/>
            <p:nvPr/>
          </p:nvGrpSpPr>
          <p:grpSpPr>
            <a:xfrm>
              <a:off x="4710283" y="3862891"/>
              <a:ext cx="360221" cy="705995"/>
              <a:chOff x="8519046" y="3704440"/>
              <a:chExt cx="520099" cy="1019340"/>
            </a:xfrm>
          </p:grpSpPr>
          <p:sp>
            <p:nvSpPr>
              <p:cNvPr id="2976" name="Google Shape;2976;p38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38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38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38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80" name="Google Shape;2980;p38"/>
            <p:cNvGrpSpPr/>
            <p:nvPr/>
          </p:nvGrpSpPr>
          <p:grpSpPr>
            <a:xfrm>
              <a:off x="4438775" y="4036779"/>
              <a:ext cx="271492" cy="532096"/>
              <a:chOff x="8519046" y="3704440"/>
              <a:chExt cx="520099" cy="1019340"/>
            </a:xfrm>
          </p:grpSpPr>
          <p:sp>
            <p:nvSpPr>
              <p:cNvPr id="2981" name="Google Shape;2981;p38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38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38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38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85" name="Google Shape;2985;p38"/>
            <p:cNvGrpSpPr/>
            <p:nvPr/>
          </p:nvGrpSpPr>
          <p:grpSpPr>
            <a:xfrm flipH="1">
              <a:off x="2882000" y="4109050"/>
              <a:ext cx="234617" cy="459824"/>
              <a:chOff x="8519046" y="3704440"/>
              <a:chExt cx="520099" cy="1019340"/>
            </a:xfrm>
          </p:grpSpPr>
          <p:sp>
            <p:nvSpPr>
              <p:cNvPr id="2986" name="Google Shape;2986;p38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7" name="Google Shape;2987;p38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38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38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990" name="Google Shape;299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4175" y="922050"/>
            <a:ext cx="3850776" cy="3610451"/>
          </a:xfrm>
          <a:prstGeom prst="rect">
            <a:avLst/>
          </a:prstGeom>
          <a:noFill/>
          <a:ln>
            <a:noFill/>
          </a:ln>
        </p:spPr>
      </p:pic>
      <p:sp>
        <p:nvSpPr>
          <p:cNvPr id="2991" name="Google Shape;2991;p38"/>
          <p:cNvSpPr txBox="1"/>
          <p:nvPr/>
        </p:nvSpPr>
        <p:spPr>
          <a:xfrm>
            <a:off x="1088675" y="1310975"/>
            <a:ext cx="2832300" cy="23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"/>
              <a:buChar char="●"/>
            </a:pPr>
            <a:r>
              <a:rPr lang="en" sz="19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Surfing</a:t>
            </a:r>
            <a:br>
              <a:rPr lang="en" sz="19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</a:br>
            <a:endParaRPr sz="190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"/>
              <a:buChar char="●"/>
            </a:pPr>
            <a:r>
              <a:rPr lang="en" sz="19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Swimming</a:t>
            </a:r>
            <a:br>
              <a:rPr lang="en" sz="19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</a:br>
            <a:endParaRPr sz="190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"/>
              <a:buChar char="●"/>
            </a:pPr>
            <a:r>
              <a:rPr lang="en" sz="19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Fishing</a:t>
            </a:r>
            <a:br>
              <a:rPr lang="en" sz="19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</a:br>
            <a:endParaRPr sz="190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"/>
              <a:buChar char="●"/>
            </a:pPr>
            <a:r>
              <a:rPr lang="en" sz="19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Diving</a:t>
            </a:r>
            <a:endParaRPr sz="190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992" name="Google Shape;2992;p38"/>
          <p:cNvSpPr/>
          <p:nvPr/>
        </p:nvSpPr>
        <p:spPr>
          <a:xfrm>
            <a:off x="-379316" y="-453400"/>
            <a:ext cx="1459500" cy="1459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3" name="Google Shape;2993;p38"/>
          <p:cNvSpPr txBox="1"/>
          <p:nvPr>
            <p:ph idx="4294967295" type="title"/>
          </p:nvPr>
        </p:nvSpPr>
        <p:spPr>
          <a:xfrm>
            <a:off x="176375" y="94075"/>
            <a:ext cx="14595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7" name="Shape 2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8" name="Google Shape;2998;p39"/>
          <p:cNvSpPr txBox="1"/>
          <p:nvPr>
            <p:ph idx="1" type="subTitle"/>
          </p:nvPr>
        </p:nvSpPr>
        <p:spPr>
          <a:xfrm>
            <a:off x="1495913" y="2989288"/>
            <a:ext cx="46578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Assessment of risk profiles to develop specialized insurance products.</a:t>
            </a:r>
            <a:endParaRPr/>
          </a:p>
        </p:txBody>
      </p:sp>
      <p:sp>
        <p:nvSpPr>
          <p:cNvPr id="2999" name="Google Shape;2999;p39"/>
          <p:cNvSpPr txBox="1"/>
          <p:nvPr>
            <p:ph type="title"/>
          </p:nvPr>
        </p:nvSpPr>
        <p:spPr>
          <a:xfrm>
            <a:off x="1495925" y="1511600"/>
            <a:ext cx="4657800" cy="14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Opportunity?</a:t>
            </a:r>
            <a:endParaRPr sz="5000"/>
          </a:p>
        </p:txBody>
      </p:sp>
      <p:grpSp>
        <p:nvGrpSpPr>
          <p:cNvPr id="3000" name="Google Shape;3000;p39"/>
          <p:cNvGrpSpPr/>
          <p:nvPr/>
        </p:nvGrpSpPr>
        <p:grpSpPr>
          <a:xfrm rot="-139833">
            <a:off x="6683192" y="2114729"/>
            <a:ext cx="2676222" cy="2514454"/>
            <a:chOff x="13065024" y="1586625"/>
            <a:chExt cx="1889358" cy="1775153"/>
          </a:xfrm>
        </p:grpSpPr>
        <p:sp>
          <p:nvSpPr>
            <p:cNvPr id="3001" name="Google Shape;3001;p39"/>
            <p:cNvSpPr/>
            <p:nvPr/>
          </p:nvSpPr>
          <p:spPr>
            <a:xfrm>
              <a:off x="13065024" y="1586625"/>
              <a:ext cx="1889358" cy="1538743"/>
            </a:xfrm>
            <a:custGeom>
              <a:rect b="b" l="l" r="r" t="t"/>
              <a:pathLst>
                <a:path extrusionOk="0" h="17704" w="21738">
                  <a:moveTo>
                    <a:pt x="10783" y="1"/>
                  </a:moveTo>
                  <a:lnTo>
                    <a:pt x="9799" y="826"/>
                  </a:lnTo>
                  <a:lnTo>
                    <a:pt x="10869" y="2714"/>
                  </a:lnTo>
                  <a:lnTo>
                    <a:pt x="8882" y="4431"/>
                  </a:lnTo>
                  <a:lnTo>
                    <a:pt x="8347" y="4887"/>
                  </a:lnTo>
                  <a:lnTo>
                    <a:pt x="7574" y="5560"/>
                  </a:lnTo>
                  <a:lnTo>
                    <a:pt x="7086" y="6676"/>
                  </a:lnTo>
                  <a:lnTo>
                    <a:pt x="6597" y="7805"/>
                  </a:lnTo>
                  <a:lnTo>
                    <a:pt x="6584" y="7825"/>
                  </a:lnTo>
                  <a:lnTo>
                    <a:pt x="6135" y="7119"/>
                  </a:lnTo>
                  <a:lnTo>
                    <a:pt x="5210" y="5699"/>
                  </a:lnTo>
                  <a:lnTo>
                    <a:pt x="3289" y="2714"/>
                  </a:lnTo>
                  <a:lnTo>
                    <a:pt x="1783" y="2305"/>
                  </a:lnTo>
                  <a:lnTo>
                    <a:pt x="1480" y="2226"/>
                  </a:lnTo>
                  <a:lnTo>
                    <a:pt x="410" y="3375"/>
                  </a:lnTo>
                  <a:lnTo>
                    <a:pt x="978" y="8056"/>
                  </a:lnTo>
                  <a:lnTo>
                    <a:pt x="1064" y="8736"/>
                  </a:lnTo>
                  <a:lnTo>
                    <a:pt x="1268" y="10433"/>
                  </a:lnTo>
                  <a:lnTo>
                    <a:pt x="1480" y="12190"/>
                  </a:lnTo>
                  <a:lnTo>
                    <a:pt x="410" y="12190"/>
                  </a:lnTo>
                  <a:lnTo>
                    <a:pt x="1" y="12764"/>
                  </a:lnTo>
                  <a:lnTo>
                    <a:pt x="153" y="13708"/>
                  </a:lnTo>
                  <a:lnTo>
                    <a:pt x="364" y="14943"/>
                  </a:lnTo>
                  <a:lnTo>
                    <a:pt x="819" y="17703"/>
                  </a:lnTo>
                  <a:lnTo>
                    <a:pt x="21738" y="17703"/>
                  </a:lnTo>
                  <a:lnTo>
                    <a:pt x="21738" y="8234"/>
                  </a:lnTo>
                  <a:lnTo>
                    <a:pt x="19697" y="5171"/>
                  </a:lnTo>
                  <a:lnTo>
                    <a:pt x="18694" y="3672"/>
                  </a:lnTo>
                  <a:lnTo>
                    <a:pt x="18278" y="3045"/>
                  </a:lnTo>
                  <a:lnTo>
                    <a:pt x="17149" y="2048"/>
                  </a:lnTo>
                  <a:lnTo>
                    <a:pt x="16878" y="1810"/>
                  </a:lnTo>
                  <a:lnTo>
                    <a:pt x="14270" y="1037"/>
                  </a:lnTo>
                  <a:lnTo>
                    <a:pt x="107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39"/>
            <p:cNvSpPr/>
            <p:nvPr/>
          </p:nvSpPr>
          <p:spPr>
            <a:xfrm>
              <a:off x="13916703" y="1658330"/>
              <a:ext cx="915997" cy="708270"/>
            </a:xfrm>
            <a:custGeom>
              <a:rect b="b" l="l" r="r" t="t"/>
              <a:pathLst>
                <a:path extrusionOk="0" h="8149" w="10539">
                  <a:moveTo>
                    <a:pt x="0" y="1"/>
                  </a:moveTo>
                  <a:lnTo>
                    <a:pt x="1070" y="1889"/>
                  </a:lnTo>
                  <a:lnTo>
                    <a:pt x="7409" y="8149"/>
                  </a:lnTo>
                  <a:lnTo>
                    <a:pt x="7904" y="3705"/>
                  </a:lnTo>
                  <a:lnTo>
                    <a:pt x="8809" y="5680"/>
                  </a:lnTo>
                  <a:lnTo>
                    <a:pt x="10539" y="7409"/>
                  </a:lnTo>
                  <a:lnTo>
                    <a:pt x="8479" y="22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39"/>
            <p:cNvSpPr/>
            <p:nvPr/>
          </p:nvSpPr>
          <p:spPr>
            <a:xfrm>
              <a:off x="13138293" y="1786965"/>
              <a:ext cx="773978" cy="1562732"/>
            </a:xfrm>
            <a:custGeom>
              <a:rect b="b" l="l" r="r" t="t"/>
              <a:pathLst>
                <a:path extrusionOk="0" h="17980" w="8905">
                  <a:moveTo>
                    <a:pt x="940" y="0"/>
                  </a:moveTo>
                  <a:lnTo>
                    <a:pt x="940" y="0"/>
                  </a:lnTo>
                  <a:cubicBezTo>
                    <a:pt x="1132" y="515"/>
                    <a:pt x="1271" y="1050"/>
                    <a:pt x="1284" y="1472"/>
                  </a:cubicBezTo>
                  <a:cubicBezTo>
                    <a:pt x="1258" y="1470"/>
                    <a:pt x="1234" y="1468"/>
                    <a:pt x="1211" y="1468"/>
                  </a:cubicBezTo>
                  <a:cubicBezTo>
                    <a:pt x="1" y="1468"/>
                    <a:pt x="2169" y="5300"/>
                    <a:pt x="2538" y="5850"/>
                  </a:cubicBezTo>
                  <a:cubicBezTo>
                    <a:pt x="2400" y="6293"/>
                    <a:pt x="2116" y="6676"/>
                    <a:pt x="2274" y="7151"/>
                  </a:cubicBezTo>
                  <a:cubicBezTo>
                    <a:pt x="2235" y="7164"/>
                    <a:pt x="2197" y="7164"/>
                    <a:pt x="2160" y="7164"/>
                  </a:cubicBezTo>
                  <a:cubicBezTo>
                    <a:pt x="2122" y="7164"/>
                    <a:pt x="2086" y="7164"/>
                    <a:pt x="2050" y="7177"/>
                  </a:cubicBezTo>
                  <a:cubicBezTo>
                    <a:pt x="2129" y="7877"/>
                    <a:pt x="1905" y="8287"/>
                    <a:pt x="1911" y="8894"/>
                  </a:cubicBezTo>
                  <a:cubicBezTo>
                    <a:pt x="1924" y="9805"/>
                    <a:pt x="2406" y="11086"/>
                    <a:pt x="2618" y="12024"/>
                  </a:cubicBezTo>
                  <a:cubicBezTo>
                    <a:pt x="2855" y="13127"/>
                    <a:pt x="3106" y="14282"/>
                    <a:pt x="3430" y="15398"/>
                  </a:cubicBezTo>
                  <a:cubicBezTo>
                    <a:pt x="3582" y="15933"/>
                    <a:pt x="3753" y="16461"/>
                    <a:pt x="3951" y="16963"/>
                  </a:cubicBezTo>
                  <a:cubicBezTo>
                    <a:pt x="4198" y="16803"/>
                    <a:pt x="4468" y="16739"/>
                    <a:pt x="4752" y="16739"/>
                  </a:cubicBezTo>
                  <a:cubicBezTo>
                    <a:pt x="5743" y="16739"/>
                    <a:pt x="6890" y="17529"/>
                    <a:pt x="7702" y="17775"/>
                  </a:cubicBezTo>
                  <a:cubicBezTo>
                    <a:pt x="8081" y="17893"/>
                    <a:pt x="8364" y="17980"/>
                    <a:pt x="8552" y="17980"/>
                  </a:cubicBezTo>
                  <a:cubicBezTo>
                    <a:pt x="8831" y="17980"/>
                    <a:pt x="8904" y="17790"/>
                    <a:pt x="8778" y="17227"/>
                  </a:cubicBezTo>
                  <a:cubicBezTo>
                    <a:pt x="8640" y="16606"/>
                    <a:pt x="8309" y="15992"/>
                    <a:pt x="7933" y="15398"/>
                  </a:cubicBezTo>
                  <a:cubicBezTo>
                    <a:pt x="7557" y="14804"/>
                    <a:pt x="7134" y="14236"/>
                    <a:pt x="6811" y="13714"/>
                  </a:cubicBezTo>
                  <a:cubicBezTo>
                    <a:pt x="6573" y="13318"/>
                    <a:pt x="6408" y="13014"/>
                    <a:pt x="6078" y="12698"/>
                  </a:cubicBezTo>
                  <a:cubicBezTo>
                    <a:pt x="6175" y="12685"/>
                    <a:pt x="6272" y="12679"/>
                    <a:pt x="6368" y="12679"/>
                  </a:cubicBezTo>
                  <a:cubicBezTo>
                    <a:pt x="7065" y="12679"/>
                    <a:pt x="7724" y="12982"/>
                    <a:pt x="8362" y="13080"/>
                  </a:cubicBezTo>
                  <a:cubicBezTo>
                    <a:pt x="8395" y="11813"/>
                    <a:pt x="6447" y="11311"/>
                    <a:pt x="5754" y="10459"/>
                  </a:cubicBezTo>
                  <a:cubicBezTo>
                    <a:pt x="5193" y="9779"/>
                    <a:pt x="4823" y="9046"/>
                    <a:pt x="4367" y="8313"/>
                  </a:cubicBezTo>
                  <a:lnTo>
                    <a:pt x="4367" y="8313"/>
                  </a:lnTo>
                  <a:cubicBezTo>
                    <a:pt x="4810" y="8333"/>
                    <a:pt x="5239" y="8544"/>
                    <a:pt x="5642" y="8637"/>
                  </a:cubicBezTo>
                  <a:cubicBezTo>
                    <a:pt x="6051" y="7811"/>
                    <a:pt x="5813" y="6550"/>
                    <a:pt x="5754" y="5500"/>
                  </a:cubicBezTo>
                  <a:lnTo>
                    <a:pt x="5754" y="5500"/>
                  </a:lnTo>
                  <a:lnTo>
                    <a:pt x="5741" y="5520"/>
                  </a:lnTo>
                  <a:lnTo>
                    <a:pt x="2446" y="409"/>
                  </a:lnTo>
                  <a:lnTo>
                    <a:pt x="940" y="0"/>
                  </a:ln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39"/>
            <p:cNvSpPr/>
            <p:nvPr/>
          </p:nvSpPr>
          <p:spPr>
            <a:xfrm>
              <a:off x="13065024" y="2646034"/>
              <a:ext cx="172266" cy="479336"/>
            </a:xfrm>
            <a:custGeom>
              <a:rect b="b" l="l" r="r" t="t"/>
              <a:pathLst>
                <a:path extrusionOk="0" h="5515" w="1982">
                  <a:moveTo>
                    <a:pt x="410" y="1"/>
                  </a:moveTo>
                  <a:lnTo>
                    <a:pt x="1" y="575"/>
                  </a:lnTo>
                  <a:lnTo>
                    <a:pt x="819" y="5514"/>
                  </a:lnTo>
                  <a:lnTo>
                    <a:pt x="1982" y="5514"/>
                  </a:lnTo>
                  <a:cubicBezTo>
                    <a:pt x="1460" y="3698"/>
                    <a:pt x="707" y="1876"/>
                    <a:pt x="476" y="1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39"/>
            <p:cNvSpPr/>
            <p:nvPr/>
          </p:nvSpPr>
          <p:spPr>
            <a:xfrm>
              <a:off x="13791024" y="1971746"/>
              <a:ext cx="1163357" cy="1390032"/>
            </a:xfrm>
            <a:custGeom>
              <a:rect b="b" l="l" r="r" t="t"/>
              <a:pathLst>
                <a:path extrusionOk="0" h="15993" w="13385">
                  <a:moveTo>
                    <a:pt x="529" y="0"/>
                  </a:moveTo>
                  <a:lnTo>
                    <a:pt x="0" y="456"/>
                  </a:lnTo>
                  <a:cubicBezTo>
                    <a:pt x="185" y="826"/>
                    <a:pt x="430" y="1176"/>
                    <a:pt x="694" y="1519"/>
                  </a:cubicBezTo>
                  <a:cubicBezTo>
                    <a:pt x="1037" y="1974"/>
                    <a:pt x="1413" y="2417"/>
                    <a:pt x="1717" y="2859"/>
                  </a:cubicBezTo>
                  <a:cubicBezTo>
                    <a:pt x="1909" y="3130"/>
                    <a:pt x="2067" y="3401"/>
                    <a:pt x="2186" y="3671"/>
                  </a:cubicBezTo>
                  <a:cubicBezTo>
                    <a:pt x="2556" y="4543"/>
                    <a:pt x="2450" y="5646"/>
                    <a:pt x="2648" y="6623"/>
                  </a:cubicBezTo>
                  <a:cubicBezTo>
                    <a:pt x="2734" y="7065"/>
                    <a:pt x="2886" y="7481"/>
                    <a:pt x="3170" y="7838"/>
                  </a:cubicBezTo>
                  <a:cubicBezTo>
                    <a:pt x="3302" y="8003"/>
                    <a:pt x="3467" y="8142"/>
                    <a:pt x="3645" y="8274"/>
                  </a:cubicBezTo>
                  <a:cubicBezTo>
                    <a:pt x="3758" y="8360"/>
                    <a:pt x="3876" y="8439"/>
                    <a:pt x="3995" y="8518"/>
                  </a:cubicBezTo>
                  <a:cubicBezTo>
                    <a:pt x="4154" y="8630"/>
                    <a:pt x="4306" y="8742"/>
                    <a:pt x="4444" y="8875"/>
                  </a:cubicBezTo>
                  <a:cubicBezTo>
                    <a:pt x="4477" y="8901"/>
                    <a:pt x="4510" y="8941"/>
                    <a:pt x="4543" y="8974"/>
                  </a:cubicBezTo>
                  <a:cubicBezTo>
                    <a:pt x="4576" y="9007"/>
                    <a:pt x="4603" y="9046"/>
                    <a:pt x="4636" y="9086"/>
                  </a:cubicBezTo>
                  <a:cubicBezTo>
                    <a:pt x="4887" y="9383"/>
                    <a:pt x="5098" y="9740"/>
                    <a:pt x="5316" y="10083"/>
                  </a:cubicBezTo>
                  <a:cubicBezTo>
                    <a:pt x="5362" y="10156"/>
                    <a:pt x="5415" y="10228"/>
                    <a:pt x="5461" y="10301"/>
                  </a:cubicBezTo>
                  <a:cubicBezTo>
                    <a:pt x="5494" y="10354"/>
                    <a:pt x="5527" y="10400"/>
                    <a:pt x="5560" y="10453"/>
                  </a:cubicBezTo>
                  <a:cubicBezTo>
                    <a:pt x="5844" y="10862"/>
                    <a:pt x="6174" y="11238"/>
                    <a:pt x="6630" y="11463"/>
                  </a:cubicBezTo>
                  <a:lnTo>
                    <a:pt x="7356" y="13272"/>
                  </a:lnTo>
                  <a:lnTo>
                    <a:pt x="8439" y="15993"/>
                  </a:lnTo>
                  <a:cubicBezTo>
                    <a:pt x="8690" y="15748"/>
                    <a:pt x="9324" y="15279"/>
                    <a:pt x="9779" y="14982"/>
                  </a:cubicBezTo>
                  <a:cubicBezTo>
                    <a:pt x="9819" y="14956"/>
                    <a:pt x="9852" y="14929"/>
                    <a:pt x="9892" y="14903"/>
                  </a:cubicBezTo>
                  <a:cubicBezTo>
                    <a:pt x="10129" y="14751"/>
                    <a:pt x="10367" y="14606"/>
                    <a:pt x="10611" y="14461"/>
                  </a:cubicBezTo>
                  <a:cubicBezTo>
                    <a:pt x="11311" y="14038"/>
                    <a:pt x="12031" y="13648"/>
                    <a:pt x="12751" y="13272"/>
                  </a:cubicBezTo>
                  <a:cubicBezTo>
                    <a:pt x="12962" y="13160"/>
                    <a:pt x="13173" y="13054"/>
                    <a:pt x="13385" y="12949"/>
                  </a:cubicBezTo>
                  <a:lnTo>
                    <a:pt x="13385" y="6814"/>
                  </a:lnTo>
                  <a:cubicBezTo>
                    <a:pt x="13127" y="6927"/>
                    <a:pt x="12863" y="7026"/>
                    <a:pt x="12592" y="7118"/>
                  </a:cubicBezTo>
                  <a:cubicBezTo>
                    <a:pt x="12335" y="7204"/>
                    <a:pt x="12077" y="7277"/>
                    <a:pt x="11813" y="7336"/>
                  </a:cubicBezTo>
                  <a:cubicBezTo>
                    <a:pt x="11556" y="7395"/>
                    <a:pt x="11292" y="7435"/>
                    <a:pt x="11021" y="7462"/>
                  </a:cubicBezTo>
                  <a:cubicBezTo>
                    <a:pt x="10961" y="7468"/>
                    <a:pt x="10902" y="7468"/>
                    <a:pt x="10843" y="7475"/>
                  </a:cubicBezTo>
                  <a:cubicBezTo>
                    <a:pt x="10737" y="7481"/>
                    <a:pt x="10631" y="7485"/>
                    <a:pt x="10525" y="7485"/>
                  </a:cubicBezTo>
                  <a:cubicBezTo>
                    <a:pt x="10418" y="7485"/>
                    <a:pt x="10311" y="7481"/>
                    <a:pt x="10202" y="7475"/>
                  </a:cubicBezTo>
                  <a:cubicBezTo>
                    <a:pt x="10083" y="7468"/>
                    <a:pt x="9964" y="7462"/>
                    <a:pt x="9845" y="7448"/>
                  </a:cubicBezTo>
                  <a:cubicBezTo>
                    <a:pt x="9687" y="7428"/>
                    <a:pt x="9529" y="7409"/>
                    <a:pt x="9363" y="7382"/>
                  </a:cubicBezTo>
                  <a:cubicBezTo>
                    <a:pt x="9212" y="7356"/>
                    <a:pt x="9060" y="7329"/>
                    <a:pt x="8901" y="7296"/>
                  </a:cubicBezTo>
                  <a:cubicBezTo>
                    <a:pt x="8730" y="7263"/>
                    <a:pt x="8551" y="7224"/>
                    <a:pt x="8373" y="7178"/>
                  </a:cubicBezTo>
                  <a:cubicBezTo>
                    <a:pt x="7812" y="7046"/>
                    <a:pt x="7257" y="6880"/>
                    <a:pt x="6729" y="6729"/>
                  </a:cubicBezTo>
                  <a:cubicBezTo>
                    <a:pt x="6584" y="6689"/>
                    <a:pt x="6445" y="6649"/>
                    <a:pt x="6306" y="6616"/>
                  </a:cubicBezTo>
                  <a:lnTo>
                    <a:pt x="6306" y="6616"/>
                  </a:lnTo>
                  <a:cubicBezTo>
                    <a:pt x="6419" y="6748"/>
                    <a:pt x="6537" y="6880"/>
                    <a:pt x="6650" y="7019"/>
                  </a:cubicBezTo>
                  <a:cubicBezTo>
                    <a:pt x="7085" y="7528"/>
                    <a:pt x="7534" y="8082"/>
                    <a:pt x="7964" y="8643"/>
                  </a:cubicBezTo>
                  <a:cubicBezTo>
                    <a:pt x="7977" y="8657"/>
                    <a:pt x="7983" y="8670"/>
                    <a:pt x="7997" y="8690"/>
                  </a:cubicBezTo>
                  <a:cubicBezTo>
                    <a:pt x="8287" y="9066"/>
                    <a:pt x="8578" y="9456"/>
                    <a:pt x="8848" y="9839"/>
                  </a:cubicBezTo>
                  <a:cubicBezTo>
                    <a:pt x="9080" y="10169"/>
                    <a:pt x="9304" y="10499"/>
                    <a:pt x="9509" y="10822"/>
                  </a:cubicBezTo>
                  <a:cubicBezTo>
                    <a:pt x="8756" y="11463"/>
                    <a:pt x="8300" y="11463"/>
                    <a:pt x="8030" y="12506"/>
                  </a:cubicBezTo>
                  <a:cubicBezTo>
                    <a:pt x="7964" y="11905"/>
                    <a:pt x="7330" y="11199"/>
                    <a:pt x="6709" y="10572"/>
                  </a:cubicBezTo>
                  <a:cubicBezTo>
                    <a:pt x="6531" y="10393"/>
                    <a:pt x="6359" y="10222"/>
                    <a:pt x="6201" y="10063"/>
                  </a:cubicBezTo>
                  <a:cubicBezTo>
                    <a:pt x="6108" y="9971"/>
                    <a:pt x="6022" y="9885"/>
                    <a:pt x="5943" y="9799"/>
                  </a:cubicBezTo>
                  <a:cubicBezTo>
                    <a:pt x="5864" y="9713"/>
                    <a:pt x="5791" y="9634"/>
                    <a:pt x="5725" y="9555"/>
                  </a:cubicBezTo>
                  <a:cubicBezTo>
                    <a:pt x="5699" y="9522"/>
                    <a:pt x="5666" y="9482"/>
                    <a:pt x="5626" y="9442"/>
                  </a:cubicBezTo>
                  <a:cubicBezTo>
                    <a:pt x="5296" y="9059"/>
                    <a:pt x="4715" y="8511"/>
                    <a:pt x="4233" y="7970"/>
                  </a:cubicBezTo>
                  <a:cubicBezTo>
                    <a:pt x="4121" y="7838"/>
                    <a:pt x="4008" y="7712"/>
                    <a:pt x="3909" y="7587"/>
                  </a:cubicBezTo>
                  <a:cubicBezTo>
                    <a:pt x="3665" y="7270"/>
                    <a:pt x="3474" y="6966"/>
                    <a:pt x="3421" y="6722"/>
                  </a:cubicBezTo>
                  <a:cubicBezTo>
                    <a:pt x="3276" y="6009"/>
                    <a:pt x="3764" y="5421"/>
                    <a:pt x="4134" y="4794"/>
                  </a:cubicBezTo>
                  <a:cubicBezTo>
                    <a:pt x="4207" y="4675"/>
                    <a:pt x="4279" y="4550"/>
                    <a:pt x="4332" y="4424"/>
                  </a:cubicBezTo>
                  <a:cubicBezTo>
                    <a:pt x="4358" y="4371"/>
                    <a:pt x="4385" y="4319"/>
                    <a:pt x="4405" y="4259"/>
                  </a:cubicBezTo>
                  <a:cubicBezTo>
                    <a:pt x="4543" y="3896"/>
                    <a:pt x="4576" y="3500"/>
                    <a:pt x="4365" y="3051"/>
                  </a:cubicBezTo>
                  <a:cubicBezTo>
                    <a:pt x="4226" y="2760"/>
                    <a:pt x="4002" y="2542"/>
                    <a:pt x="3731" y="2364"/>
                  </a:cubicBezTo>
                  <a:cubicBezTo>
                    <a:pt x="3071" y="1935"/>
                    <a:pt x="2140" y="1743"/>
                    <a:pt x="1486" y="1294"/>
                  </a:cubicBezTo>
                  <a:cubicBezTo>
                    <a:pt x="1433" y="1261"/>
                    <a:pt x="1387" y="1228"/>
                    <a:pt x="1334" y="1189"/>
                  </a:cubicBezTo>
                  <a:cubicBezTo>
                    <a:pt x="964" y="885"/>
                    <a:pt x="720" y="462"/>
                    <a:pt x="529" y="0"/>
                  </a:cubicBezTo>
                  <a:close/>
                </a:path>
              </a:pathLst>
            </a:custGeom>
            <a:solidFill>
              <a:srgbClr val="003669">
                <a:alpha val="4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39"/>
            <p:cNvSpPr/>
            <p:nvPr/>
          </p:nvSpPr>
          <p:spPr>
            <a:xfrm>
              <a:off x="13430588" y="2551905"/>
              <a:ext cx="242319" cy="480466"/>
            </a:xfrm>
            <a:custGeom>
              <a:rect b="b" l="l" r="r" t="t"/>
              <a:pathLst>
                <a:path extrusionOk="0" h="5528" w="2788">
                  <a:moveTo>
                    <a:pt x="238" y="1"/>
                  </a:moveTo>
                  <a:cubicBezTo>
                    <a:pt x="153" y="54"/>
                    <a:pt x="80" y="120"/>
                    <a:pt x="1" y="192"/>
                  </a:cubicBezTo>
                  <a:cubicBezTo>
                    <a:pt x="516" y="1770"/>
                    <a:pt x="1117" y="3368"/>
                    <a:pt x="1638" y="4953"/>
                  </a:cubicBezTo>
                  <a:lnTo>
                    <a:pt x="2787" y="5527"/>
                  </a:lnTo>
                  <a:cubicBezTo>
                    <a:pt x="1777" y="4662"/>
                    <a:pt x="1361" y="1295"/>
                    <a:pt x="238" y="1"/>
                  </a:cubicBezTo>
                  <a:close/>
                </a:path>
              </a:pathLst>
            </a:custGeom>
            <a:solidFill>
              <a:srgbClr val="003669">
                <a:alpha val="58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39"/>
            <p:cNvSpPr/>
            <p:nvPr/>
          </p:nvSpPr>
          <p:spPr>
            <a:xfrm>
              <a:off x="14574996" y="2616223"/>
              <a:ext cx="379384" cy="381731"/>
            </a:xfrm>
            <a:custGeom>
              <a:rect b="b" l="l" r="r" t="t"/>
              <a:pathLst>
                <a:path extrusionOk="0" h="4392" w="4365">
                  <a:moveTo>
                    <a:pt x="4365" y="0"/>
                  </a:moveTo>
                  <a:cubicBezTo>
                    <a:pt x="4081" y="113"/>
                    <a:pt x="3803" y="218"/>
                    <a:pt x="3559" y="317"/>
                  </a:cubicBezTo>
                  <a:cubicBezTo>
                    <a:pt x="3506" y="337"/>
                    <a:pt x="3453" y="357"/>
                    <a:pt x="3407" y="383"/>
                  </a:cubicBezTo>
                  <a:cubicBezTo>
                    <a:pt x="3117" y="502"/>
                    <a:pt x="2813" y="588"/>
                    <a:pt x="2509" y="647"/>
                  </a:cubicBezTo>
                  <a:cubicBezTo>
                    <a:pt x="2318" y="687"/>
                    <a:pt x="2120" y="720"/>
                    <a:pt x="1928" y="753"/>
                  </a:cubicBezTo>
                  <a:cubicBezTo>
                    <a:pt x="1644" y="793"/>
                    <a:pt x="1360" y="826"/>
                    <a:pt x="1083" y="865"/>
                  </a:cubicBezTo>
                  <a:cubicBezTo>
                    <a:pt x="713" y="925"/>
                    <a:pt x="357" y="991"/>
                    <a:pt x="0" y="1103"/>
                  </a:cubicBezTo>
                  <a:cubicBezTo>
                    <a:pt x="53" y="1433"/>
                    <a:pt x="225" y="1519"/>
                    <a:pt x="443" y="1704"/>
                  </a:cubicBezTo>
                  <a:cubicBezTo>
                    <a:pt x="482" y="1737"/>
                    <a:pt x="522" y="1770"/>
                    <a:pt x="561" y="1810"/>
                  </a:cubicBezTo>
                  <a:cubicBezTo>
                    <a:pt x="865" y="2107"/>
                    <a:pt x="1149" y="2443"/>
                    <a:pt x="1433" y="2767"/>
                  </a:cubicBezTo>
                  <a:cubicBezTo>
                    <a:pt x="1499" y="2840"/>
                    <a:pt x="1558" y="2912"/>
                    <a:pt x="1624" y="2985"/>
                  </a:cubicBezTo>
                  <a:cubicBezTo>
                    <a:pt x="1704" y="3084"/>
                    <a:pt x="1790" y="3176"/>
                    <a:pt x="1869" y="3269"/>
                  </a:cubicBezTo>
                  <a:cubicBezTo>
                    <a:pt x="1961" y="3368"/>
                    <a:pt x="2047" y="3460"/>
                    <a:pt x="2139" y="3553"/>
                  </a:cubicBezTo>
                  <a:lnTo>
                    <a:pt x="4365" y="4391"/>
                  </a:lnTo>
                  <a:lnTo>
                    <a:pt x="4365" y="0"/>
                  </a:lnTo>
                  <a:close/>
                </a:path>
              </a:pathLst>
            </a:custGeom>
            <a:solidFill>
              <a:srgbClr val="003669">
                <a:alpha val="58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8" name="Google Shape;3008;p39"/>
          <p:cNvGrpSpPr/>
          <p:nvPr/>
        </p:nvGrpSpPr>
        <p:grpSpPr>
          <a:xfrm rot="-1265275">
            <a:off x="7040409" y="3159870"/>
            <a:ext cx="2076068" cy="1071400"/>
            <a:chOff x="7431261" y="3641601"/>
            <a:chExt cx="1523184" cy="786072"/>
          </a:xfrm>
        </p:grpSpPr>
        <p:sp>
          <p:nvSpPr>
            <p:cNvPr id="3009" name="Google Shape;3009;p39"/>
            <p:cNvSpPr/>
            <p:nvPr/>
          </p:nvSpPr>
          <p:spPr>
            <a:xfrm>
              <a:off x="7431261" y="3973878"/>
              <a:ext cx="142975" cy="351919"/>
            </a:xfrm>
            <a:custGeom>
              <a:rect b="b" l="l" r="r" t="t"/>
              <a:pathLst>
                <a:path extrusionOk="0" h="4049" w="1645">
                  <a:moveTo>
                    <a:pt x="0" y="1"/>
                  </a:moveTo>
                  <a:cubicBezTo>
                    <a:pt x="119" y="661"/>
                    <a:pt x="66" y="1328"/>
                    <a:pt x="304" y="1968"/>
                  </a:cubicBezTo>
                  <a:cubicBezTo>
                    <a:pt x="509" y="2503"/>
                    <a:pt x="958" y="2906"/>
                    <a:pt x="1169" y="3434"/>
                  </a:cubicBezTo>
                  <a:lnTo>
                    <a:pt x="1162" y="3434"/>
                  </a:lnTo>
                  <a:lnTo>
                    <a:pt x="1565" y="3910"/>
                  </a:lnTo>
                  <a:cubicBezTo>
                    <a:pt x="1592" y="3962"/>
                    <a:pt x="1605" y="4009"/>
                    <a:pt x="1644" y="4048"/>
                  </a:cubicBezTo>
                  <a:cubicBezTo>
                    <a:pt x="1552" y="3679"/>
                    <a:pt x="1380" y="3230"/>
                    <a:pt x="1479" y="2853"/>
                  </a:cubicBezTo>
                  <a:cubicBezTo>
                    <a:pt x="1242" y="1935"/>
                    <a:pt x="595" y="71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10" name="Google Shape;3010;p39"/>
            <p:cNvGrpSpPr/>
            <p:nvPr/>
          </p:nvGrpSpPr>
          <p:grpSpPr>
            <a:xfrm>
              <a:off x="7615434" y="3698443"/>
              <a:ext cx="160271" cy="548694"/>
              <a:chOff x="15568347" y="1754806"/>
              <a:chExt cx="160271" cy="548694"/>
            </a:xfrm>
          </p:grpSpPr>
          <p:sp>
            <p:nvSpPr>
              <p:cNvPr id="3011" name="Google Shape;3011;p39"/>
              <p:cNvSpPr/>
              <p:nvPr/>
            </p:nvSpPr>
            <p:spPr>
              <a:xfrm>
                <a:off x="15568347" y="1754806"/>
                <a:ext cx="160271" cy="548694"/>
              </a:xfrm>
              <a:custGeom>
                <a:rect b="b" l="l" r="r" t="t"/>
                <a:pathLst>
                  <a:path extrusionOk="0" h="6313" w="1844">
                    <a:moveTo>
                      <a:pt x="1" y="0"/>
                    </a:moveTo>
                    <a:cubicBezTo>
                      <a:pt x="14" y="53"/>
                      <a:pt x="27" y="106"/>
                      <a:pt x="40" y="165"/>
                    </a:cubicBezTo>
                    <a:cubicBezTo>
                      <a:pt x="239" y="964"/>
                      <a:pt x="800" y="1737"/>
                      <a:pt x="965" y="2582"/>
                    </a:cubicBezTo>
                    <a:cubicBezTo>
                      <a:pt x="1064" y="3110"/>
                      <a:pt x="886" y="3586"/>
                      <a:pt x="846" y="4101"/>
                    </a:cubicBezTo>
                    <a:cubicBezTo>
                      <a:pt x="787" y="4748"/>
                      <a:pt x="1044" y="5302"/>
                      <a:pt x="1374" y="5824"/>
                    </a:cubicBezTo>
                    <a:cubicBezTo>
                      <a:pt x="1480" y="5989"/>
                      <a:pt x="1599" y="6154"/>
                      <a:pt x="1711" y="6313"/>
                    </a:cubicBezTo>
                    <a:cubicBezTo>
                      <a:pt x="1704" y="6260"/>
                      <a:pt x="1671" y="6214"/>
                      <a:pt x="1678" y="6214"/>
                    </a:cubicBezTo>
                    <a:cubicBezTo>
                      <a:pt x="1572" y="6167"/>
                      <a:pt x="1566" y="5197"/>
                      <a:pt x="1559" y="5071"/>
                    </a:cubicBezTo>
                    <a:cubicBezTo>
                      <a:pt x="1553" y="4404"/>
                      <a:pt x="1698" y="3738"/>
                      <a:pt x="1770" y="3077"/>
                    </a:cubicBezTo>
                    <a:cubicBezTo>
                      <a:pt x="1843" y="2476"/>
                      <a:pt x="1843" y="2034"/>
                      <a:pt x="1467" y="1545"/>
                    </a:cubicBezTo>
                    <a:cubicBezTo>
                      <a:pt x="1038" y="991"/>
                      <a:pt x="397" y="529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39"/>
              <p:cNvSpPr/>
              <p:nvPr/>
            </p:nvSpPr>
            <p:spPr>
              <a:xfrm>
                <a:off x="15571823" y="1769147"/>
                <a:ext cx="122289" cy="491939"/>
              </a:xfrm>
              <a:custGeom>
                <a:rect b="b" l="l" r="r" t="t"/>
                <a:pathLst>
                  <a:path extrusionOk="0" h="5660" w="1407">
                    <a:moveTo>
                      <a:pt x="0" y="0"/>
                    </a:moveTo>
                    <a:cubicBezTo>
                      <a:pt x="199" y="799"/>
                      <a:pt x="760" y="1572"/>
                      <a:pt x="925" y="2417"/>
                    </a:cubicBezTo>
                    <a:cubicBezTo>
                      <a:pt x="1024" y="2945"/>
                      <a:pt x="846" y="3421"/>
                      <a:pt x="806" y="3936"/>
                    </a:cubicBezTo>
                    <a:cubicBezTo>
                      <a:pt x="747" y="4583"/>
                      <a:pt x="1004" y="5137"/>
                      <a:pt x="1334" y="5659"/>
                    </a:cubicBezTo>
                    <a:cubicBezTo>
                      <a:pt x="1281" y="5501"/>
                      <a:pt x="1235" y="5336"/>
                      <a:pt x="1202" y="5184"/>
                    </a:cubicBezTo>
                    <a:cubicBezTo>
                      <a:pt x="1097" y="4636"/>
                      <a:pt x="1229" y="4134"/>
                      <a:pt x="1262" y="3592"/>
                    </a:cubicBezTo>
                    <a:cubicBezTo>
                      <a:pt x="1301" y="3018"/>
                      <a:pt x="1407" y="2364"/>
                      <a:pt x="1163" y="1829"/>
                    </a:cubicBezTo>
                    <a:cubicBezTo>
                      <a:pt x="958" y="1387"/>
                      <a:pt x="615" y="846"/>
                      <a:pt x="304" y="469"/>
                    </a:cubicBezTo>
                    <a:cubicBezTo>
                      <a:pt x="172" y="311"/>
                      <a:pt x="73" y="159"/>
                      <a:pt x="0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13" name="Google Shape;3013;p39"/>
            <p:cNvGrpSpPr/>
            <p:nvPr/>
          </p:nvGrpSpPr>
          <p:grpSpPr>
            <a:xfrm>
              <a:off x="8721948" y="3641601"/>
              <a:ext cx="232498" cy="659511"/>
              <a:chOff x="16674860" y="1697963"/>
              <a:chExt cx="232498" cy="659511"/>
            </a:xfrm>
          </p:grpSpPr>
          <p:sp>
            <p:nvSpPr>
              <p:cNvPr id="3014" name="Google Shape;3014;p39"/>
              <p:cNvSpPr/>
              <p:nvPr/>
            </p:nvSpPr>
            <p:spPr>
              <a:xfrm>
                <a:off x="16674860" y="1697963"/>
                <a:ext cx="232498" cy="659511"/>
              </a:xfrm>
              <a:custGeom>
                <a:rect b="b" l="l" r="r" t="t"/>
                <a:pathLst>
                  <a:path extrusionOk="0" h="7588" w="2675">
                    <a:moveTo>
                      <a:pt x="2463" y="1"/>
                    </a:moveTo>
                    <a:cubicBezTo>
                      <a:pt x="1678" y="872"/>
                      <a:pt x="1030" y="1750"/>
                      <a:pt x="925" y="2952"/>
                    </a:cubicBezTo>
                    <a:cubicBezTo>
                      <a:pt x="813" y="4220"/>
                      <a:pt x="733" y="5745"/>
                      <a:pt x="14" y="6854"/>
                    </a:cubicBezTo>
                    <a:cubicBezTo>
                      <a:pt x="7" y="6947"/>
                      <a:pt x="0" y="7046"/>
                      <a:pt x="0" y="7138"/>
                    </a:cubicBezTo>
                    <a:cubicBezTo>
                      <a:pt x="0" y="7290"/>
                      <a:pt x="14" y="7442"/>
                      <a:pt x="20" y="7587"/>
                    </a:cubicBezTo>
                    <a:cubicBezTo>
                      <a:pt x="482" y="7204"/>
                      <a:pt x="865" y="6610"/>
                      <a:pt x="1314" y="6174"/>
                    </a:cubicBezTo>
                    <a:cubicBezTo>
                      <a:pt x="1704" y="5791"/>
                      <a:pt x="2021" y="5455"/>
                      <a:pt x="2212" y="4933"/>
                    </a:cubicBezTo>
                    <a:cubicBezTo>
                      <a:pt x="2529" y="4088"/>
                      <a:pt x="2424" y="3144"/>
                      <a:pt x="2424" y="2259"/>
                    </a:cubicBezTo>
                    <a:cubicBezTo>
                      <a:pt x="2417" y="1612"/>
                      <a:pt x="2675" y="648"/>
                      <a:pt x="2470" y="20"/>
                    </a:cubicBezTo>
                    <a:cubicBezTo>
                      <a:pt x="2463" y="14"/>
                      <a:pt x="2463" y="7"/>
                      <a:pt x="2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39"/>
              <p:cNvSpPr/>
              <p:nvPr/>
            </p:nvSpPr>
            <p:spPr>
              <a:xfrm>
                <a:off x="16674860" y="1697963"/>
                <a:ext cx="214680" cy="620486"/>
              </a:xfrm>
              <a:custGeom>
                <a:rect b="b" l="l" r="r" t="t"/>
                <a:pathLst>
                  <a:path extrusionOk="0" h="7139" w="2470">
                    <a:moveTo>
                      <a:pt x="2463" y="1"/>
                    </a:moveTo>
                    <a:cubicBezTo>
                      <a:pt x="1678" y="872"/>
                      <a:pt x="1030" y="1744"/>
                      <a:pt x="925" y="2952"/>
                    </a:cubicBezTo>
                    <a:cubicBezTo>
                      <a:pt x="813" y="4220"/>
                      <a:pt x="733" y="5745"/>
                      <a:pt x="14" y="6854"/>
                    </a:cubicBezTo>
                    <a:cubicBezTo>
                      <a:pt x="7" y="6947"/>
                      <a:pt x="0" y="7046"/>
                      <a:pt x="0" y="7138"/>
                    </a:cubicBezTo>
                    <a:cubicBezTo>
                      <a:pt x="311" y="6769"/>
                      <a:pt x="687" y="6339"/>
                      <a:pt x="885" y="5890"/>
                    </a:cubicBezTo>
                    <a:cubicBezTo>
                      <a:pt x="1136" y="5316"/>
                      <a:pt x="1169" y="4669"/>
                      <a:pt x="1427" y="4075"/>
                    </a:cubicBezTo>
                    <a:cubicBezTo>
                      <a:pt x="1796" y="3229"/>
                      <a:pt x="1968" y="2523"/>
                      <a:pt x="2087" y="1592"/>
                    </a:cubicBezTo>
                    <a:cubicBezTo>
                      <a:pt x="2140" y="1163"/>
                      <a:pt x="2245" y="509"/>
                      <a:pt x="2470" y="20"/>
                    </a:cubicBezTo>
                    <a:cubicBezTo>
                      <a:pt x="2463" y="14"/>
                      <a:pt x="2463" y="7"/>
                      <a:pt x="2463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16" name="Google Shape;3016;p39"/>
            <p:cNvGrpSpPr/>
            <p:nvPr/>
          </p:nvGrpSpPr>
          <p:grpSpPr>
            <a:xfrm>
              <a:off x="7740399" y="3698453"/>
              <a:ext cx="909305" cy="729219"/>
              <a:chOff x="7699124" y="3672803"/>
              <a:chExt cx="909305" cy="729219"/>
            </a:xfrm>
          </p:grpSpPr>
          <p:sp>
            <p:nvSpPr>
              <p:cNvPr id="3017" name="Google Shape;3017;p39"/>
              <p:cNvSpPr/>
              <p:nvPr/>
            </p:nvSpPr>
            <p:spPr>
              <a:xfrm>
                <a:off x="7699124" y="3672803"/>
                <a:ext cx="909305" cy="519230"/>
              </a:xfrm>
              <a:custGeom>
                <a:rect b="b" l="l" r="r" t="t"/>
                <a:pathLst>
                  <a:path extrusionOk="0" h="5974" w="10462">
                    <a:moveTo>
                      <a:pt x="4107" y="1"/>
                    </a:moveTo>
                    <a:cubicBezTo>
                      <a:pt x="3907" y="1"/>
                      <a:pt x="3741" y="38"/>
                      <a:pt x="3672" y="117"/>
                    </a:cubicBezTo>
                    <a:cubicBezTo>
                      <a:pt x="3441" y="381"/>
                      <a:pt x="2549" y="2831"/>
                      <a:pt x="2549" y="2831"/>
                    </a:cubicBezTo>
                    <a:cubicBezTo>
                      <a:pt x="2549" y="2831"/>
                      <a:pt x="2648" y="2402"/>
                      <a:pt x="2549" y="1543"/>
                    </a:cubicBezTo>
                    <a:cubicBezTo>
                      <a:pt x="2478" y="1490"/>
                      <a:pt x="2376" y="1468"/>
                      <a:pt x="2260" y="1468"/>
                    </a:cubicBezTo>
                    <a:cubicBezTo>
                      <a:pt x="1785" y="1468"/>
                      <a:pt x="1057" y="1833"/>
                      <a:pt x="1057" y="1939"/>
                    </a:cubicBezTo>
                    <a:cubicBezTo>
                      <a:pt x="1057" y="1999"/>
                      <a:pt x="1189" y="2758"/>
                      <a:pt x="1334" y="3584"/>
                    </a:cubicBezTo>
                    <a:cubicBezTo>
                      <a:pt x="483" y="3828"/>
                      <a:pt x="1" y="4554"/>
                      <a:pt x="1" y="4554"/>
                    </a:cubicBezTo>
                    <a:lnTo>
                      <a:pt x="747" y="5974"/>
                    </a:lnTo>
                    <a:lnTo>
                      <a:pt x="8763" y="5776"/>
                    </a:lnTo>
                    <a:cubicBezTo>
                      <a:pt x="8763" y="5776"/>
                      <a:pt x="10354" y="4019"/>
                      <a:pt x="10407" y="3577"/>
                    </a:cubicBezTo>
                    <a:cubicBezTo>
                      <a:pt x="10461" y="3172"/>
                      <a:pt x="9679" y="2883"/>
                      <a:pt x="9344" y="2883"/>
                    </a:cubicBezTo>
                    <a:cubicBezTo>
                      <a:pt x="9314" y="2883"/>
                      <a:pt x="9287" y="2885"/>
                      <a:pt x="9265" y="2890"/>
                    </a:cubicBezTo>
                    <a:cubicBezTo>
                      <a:pt x="9000" y="2943"/>
                      <a:pt x="8195" y="3834"/>
                      <a:pt x="8195" y="3834"/>
                    </a:cubicBezTo>
                    <a:lnTo>
                      <a:pt x="8802" y="1642"/>
                    </a:lnTo>
                    <a:cubicBezTo>
                      <a:pt x="8802" y="1642"/>
                      <a:pt x="8069" y="1081"/>
                      <a:pt x="7640" y="1081"/>
                    </a:cubicBezTo>
                    <a:cubicBezTo>
                      <a:pt x="7211" y="1081"/>
                      <a:pt x="6953" y="1906"/>
                      <a:pt x="6953" y="1906"/>
                    </a:cubicBezTo>
                    <a:cubicBezTo>
                      <a:pt x="6953" y="1906"/>
                      <a:pt x="6578" y="1536"/>
                      <a:pt x="6096" y="1536"/>
                    </a:cubicBezTo>
                    <a:cubicBezTo>
                      <a:pt x="6059" y="1536"/>
                      <a:pt x="6021" y="1539"/>
                      <a:pt x="5983" y="1543"/>
                    </a:cubicBezTo>
                    <a:cubicBezTo>
                      <a:pt x="5455" y="1609"/>
                      <a:pt x="4893" y="1939"/>
                      <a:pt x="4893" y="1939"/>
                    </a:cubicBezTo>
                    <a:cubicBezTo>
                      <a:pt x="4893" y="1939"/>
                      <a:pt x="5296" y="1114"/>
                      <a:pt x="5263" y="579"/>
                    </a:cubicBezTo>
                    <a:cubicBezTo>
                      <a:pt x="5235" y="209"/>
                      <a:pt x="4577" y="1"/>
                      <a:pt x="4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18" name="Google Shape;3018;p39"/>
              <p:cNvGrpSpPr/>
              <p:nvPr/>
            </p:nvGrpSpPr>
            <p:grpSpPr>
              <a:xfrm>
                <a:off x="7870274" y="3840725"/>
                <a:ext cx="712876" cy="561298"/>
                <a:chOff x="15816836" y="1744550"/>
                <a:chExt cx="712876" cy="561298"/>
              </a:xfrm>
            </p:grpSpPr>
            <p:sp>
              <p:nvSpPr>
                <p:cNvPr id="3019" name="Google Shape;3019;p39"/>
                <p:cNvSpPr/>
                <p:nvPr/>
              </p:nvSpPr>
              <p:spPr>
                <a:xfrm>
                  <a:off x="15816836" y="2060661"/>
                  <a:ext cx="93694" cy="65621"/>
                </a:xfrm>
                <a:custGeom>
                  <a:rect b="b" l="l" r="r" t="t"/>
                  <a:pathLst>
                    <a:path extrusionOk="0" h="755" w="1078">
                      <a:moveTo>
                        <a:pt x="972" y="1"/>
                      </a:moveTo>
                      <a:lnTo>
                        <a:pt x="972" y="1"/>
                      </a:lnTo>
                      <a:cubicBezTo>
                        <a:pt x="925" y="7"/>
                        <a:pt x="853" y="1"/>
                        <a:pt x="820" y="34"/>
                      </a:cubicBezTo>
                      <a:cubicBezTo>
                        <a:pt x="694" y="60"/>
                        <a:pt x="569" y="212"/>
                        <a:pt x="476" y="285"/>
                      </a:cubicBezTo>
                      <a:cubicBezTo>
                        <a:pt x="311" y="423"/>
                        <a:pt x="120" y="562"/>
                        <a:pt x="1" y="740"/>
                      </a:cubicBezTo>
                      <a:cubicBezTo>
                        <a:pt x="25" y="750"/>
                        <a:pt x="54" y="754"/>
                        <a:pt x="87" y="754"/>
                      </a:cubicBezTo>
                      <a:cubicBezTo>
                        <a:pt x="329" y="754"/>
                        <a:pt x="780" y="523"/>
                        <a:pt x="925" y="384"/>
                      </a:cubicBezTo>
                      <a:cubicBezTo>
                        <a:pt x="1044" y="271"/>
                        <a:pt x="1077" y="133"/>
                        <a:pt x="97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0" name="Google Shape;3020;p39"/>
                <p:cNvSpPr/>
                <p:nvPr/>
              </p:nvSpPr>
              <p:spPr>
                <a:xfrm>
                  <a:off x="15899492" y="1867883"/>
                  <a:ext cx="97692" cy="29377"/>
                </a:xfrm>
                <a:custGeom>
                  <a:rect b="b" l="l" r="r" t="t"/>
                  <a:pathLst>
                    <a:path extrusionOk="0" h="338" w="1124">
                      <a:moveTo>
                        <a:pt x="958" y="0"/>
                      </a:moveTo>
                      <a:cubicBezTo>
                        <a:pt x="905" y="0"/>
                        <a:pt x="793" y="0"/>
                        <a:pt x="747" y="26"/>
                      </a:cubicBezTo>
                      <a:cubicBezTo>
                        <a:pt x="621" y="46"/>
                        <a:pt x="496" y="73"/>
                        <a:pt x="371" y="126"/>
                      </a:cubicBezTo>
                      <a:cubicBezTo>
                        <a:pt x="285" y="165"/>
                        <a:pt x="186" y="192"/>
                        <a:pt x="100" y="238"/>
                      </a:cubicBezTo>
                      <a:cubicBezTo>
                        <a:pt x="73" y="258"/>
                        <a:pt x="7" y="284"/>
                        <a:pt x="1" y="324"/>
                      </a:cubicBezTo>
                      <a:cubicBezTo>
                        <a:pt x="17" y="335"/>
                        <a:pt x="40" y="338"/>
                        <a:pt x="61" y="338"/>
                      </a:cubicBezTo>
                      <a:cubicBezTo>
                        <a:pt x="75" y="338"/>
                        <a:pt x="89" y="337"/>
                        <a:pt x="100" y="337"/>
                      </a:cubicBezTo>
                      <a:cubicBezTo>
                        <a:pt x="179" y="337"/>
                        <a:pt x="265" y="337"/>
                        <a:pt x="344" y="330"/>
                      </a:cubicBezTo>
                      <a:cubicBezTo>
                        <a:pt x="503" y="330"/>
                        <a:pt x="668" y="304"/>
                        <a:pt x="826" y="258"/>
                      </a:cubicBezTo>
                      <a:cubicBezTo>
                        <a:pt x="905" y="238"/>
                        <a:pt x="965" y="198"/>
                        <a:pt x="1031" y="139"/>
                      </a:cubicBezTo>
                      <a:cubicBezTo>
                        <a:pt x="1051" y="119"/>
                        <a:pt x="1117" y="66"/>
                        <a:pt x="1123" y="26"/>
                      </a:cubicBezTo>
                      <a:cubicBezTo>
                        <a:pt x="1070" y="0"/>
                        <a:pt x="1011" y="0"/>
                        <a:pt x="958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1" name="Google Shape;3021;p39"/>
                <p:cNvSpPr/>
                <p:nvPr/>
              </p:nvSpPr>
              <p:spPr>
                <a:xfrm>
                  <a:off x="16116432" y="1744550"/>
                  <a:ext cx="119508" cy="53279"/>
                </a:xfrm>
                <a:custGeom>
                  <a:rect b="b" l="l" r="r" t="t"/>
                  <a:pathLst>
                    <a:path extrusionOk="0" h="613" w="1375">
                      <a:moveTo>
                        <a:pt x="339" y="1"/>
                      </a:moveTo>
                      <a:cubicBezTo>
                        <a:pt x="279" y="1"/>
                        <a:pt x="218" y="5"/>
                        <a:pt x="159" y="13"/>
                      </a:cubicBezTo>
                      <a:cubicBezTo>
                        <a:pt x="60" y="32"/>
                        <a:pt x="1" y="39"/>
                        <a:pt x="80" y="131"/>
                      </a:cubicBezTo>
                      <a:cubicBezTo>
                        <a:pt x="179" y="244"/>
                        <a:pt x="318" y="330"/>
                        <a:pt x="443" y="415"/>
                      </a:cubicBezTo>
                      <a:cubicBezTo>
                        <a:pt x="582" y="508"/>
                        <a:pt x="727" y="587"/>
                        <a:pt x="899" y="607"/>
                      </a:cubicBezTo>
                      <a:cubicBezTo>
                        <a:pt x="926" y="610"/>
                        <a:pt x="957" y="612"/>
                        <a:pt x="990" y="612"/>
                      </a:cubicBezTo>
                      <a:cubicBezTo>
                        <a:pt x="1092" y="612"/>
                        <a:pt x="1210" y="593"/>
                        <a:pt x="1275" y="528"/>
                      </a:cubicBezTo>
                      <a:cubicBezTo>
                        <a:pt x="1374" y="435"/>
                        <a:pt x="1156" y="257"/>
                        <a:pt x="1123" y="231"/>
                      </a:cubicBezTo>
                      <a:cubicBezTo>
                        <a:pt x="1097" y="217"/>
                        <a:pt x="1084" y="204"/>
                        <a:pt x="1064" y="191"/>
                      </a:cubicBezTo>
                      <a:cubicBezTo>
                        <a:pt x="971" y="131"/>
                        <a:pt x="866" y="85"/>
                        <a:pt x="753" y="59"/>
                      </a:cubicBezTo>
                      <a:cubicBezTo>
                        <a:pt x="624" y="22"/>
                        <a:pt x="481" y="1"/>
                        <a:pt x="339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2" name="Google Shape;3022;p39"/>
                <p:cNvSpPr/>
                <p:nvPr/>
              </p:nvSpPr>
              <p:spPr>
                <a:xfrm>
                  <a:off x="16437843" y="1835203"/>
                  <a:ext cx="91869" cy="61275"/>
                </a:xfrm>
                <a:custGeom>
                  <a:rect b="b" l="l" r="r" t="t"/>
                  <a:pathLst>
                    <a:path extrusionOk="0" h="705" w="1057">
                      <a:moveTo>
                        <a:pt x="217" y="1"/>
                      </a:moveTo>
                      <a:cubicBezTo>
                        <a:pt x="158" y="1"/>
                        <a:pt x="99" y="12"/>
                        <a:pt x="47" y="39"/>
                      </a:cubicBezTo>
                      <a:cubicBezTo>
                        <a:pt x="0" y="99"/>
                        <a:pt x="152" y="264"/>
                        <a:pt x="179" y="297"/>
                      </a:cubicBezTo>
                      <a:cubicBezTo>
                        <a:pt x="317" y="462"/>
                        <a:pt x="502" y="601"/>
                        <a:pt x="700" y="673"/>
                      </a:cubicBezTo>
                      <a:cubicBezTo>
                        <a:pt x="758" y="693"/>
                        <a:pt x="813" y="705"/>
                        <a:pt x="871" y="705"/>
                      </a:cubicBezTo>
                      <a:cubicBezTo>
                        <a:pt x="893" y="705"/>
                        <a:pt x="915" y="703"/>
                        <a:pt x="938" y="700"/>
                      </a:cubicBezTo>
                      <a:cubicBezTo>
                        <a:pt x="958" y="693"/>
                        <a:pt x="1037" y="680"/>
                        <a:pt x="1044" y="660"/>
                      </a:cubicBezTo>
                      <a:cubicBezTo>
                        <a:pt x="1057" y="634"/>
                        <a:pt x="1004" y="568"/>
                        <a:pt x="991" y="548"/>
                      </a:cubicBezTo>
                      <a:cubicBezTo>
                        <a:pt x="905" y="369"/>
                        <a:pt x="773" y="198"/>
                        <a:pt x="588" y="105"/>
                      </a:cubicBezTo>
                      <a:cubicBezTo>
                        <a:pt x="480" y="51"/>
                        <a:pt x="345" y="1"/>
                        <a:pt x="217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3" name="Google Shape;3023;p39"/>
                <p:cNvSpPr/>
                <p:nvPr/>
              </p:nvSpPr>
              <p:spPr>
                <a:xfrm>
                  <a:off x="16028039" y="1786965"/>
                  <a:ext cx="217027" cy="475251"/>
                </a:xfrm>
                <a:custGeom>
                  <a:rect b="b" l="l" r="r" t="t"/>
                  <a:pathLst>
                    <a:path extrusionOk="0" h="5468" w="2497">
                      <a:moveTo>
                        <a:pt x="2497" y="0"/>
                      </a:moveTo>
                      <a:lnTo>
                        <a:pt x="2497" y="0"/>
                      </a:lnTo>
                      <a:cubicBezTo>
                        <a:pt x="2437" y="139"/>
                        <a:pt x="2173" y="258"/>
                        <a:pt x="2061" y="284"/>
                      </a:cubicBezTo>
                      <a:cubicBezTo>
                        <a:pt x="2034" y="289"/>
                        <a:pt x="2006" y="291"/>
                        <a:pt x="1977" y="291"/>
                      </a:cubicBezTo>
                      <a:cubicBezTo>
                        <a:pt x="1918" y="291"/>
                        <a:pt x="1857" y="284"/>
                        <a:pt x="1802" y="284"/>
                      </a:cubicBezTo>
                      <a:cubicBezTo>
                        <a:pt x="1706" y="284"/>
                        <a:pt x="1627" y="305"/>
                        <a:pt x="1605" y="423"/>
                      </a:cubicBezTo>
                      <a:cubicBezTo>
                        <a:pt x="1586" y="568"/>
                        <a:pt x="1605" y="733"/>
                        <a:pt x="1605" y="878"/>
                      </a:cubicBezTo>
                      <a:cubicBezTo>
                        <a:pt x="1605" y="1195"/>
                        <a:pt x="1559" y="1506"/>
                        <a:pt x="1493" y="1809"/>
                      </a:cubicBezTo>
                      <a:cubicBezTo>
                        <a:pt x="1354" y="2410"/>
                        <a:pt x="1077" y="2958"/>
                        <a:pt x="879" y="3539"/>
                      </a:cubicBezTo>
                      <a:cubicBezTo>
                        <a:pt x="760" y="3876"/>
                        <a:pt x="588" y="4180"/>
                        <a:pt x="430" y="4503"/>
                      </a:cubicBezTo>
                      <a:cubicBezTo>
                        <a:pt x="285" y="4794"/>
                        <a:pt x="47" y="5144"/>
                        <a:pt x="1" y="5467"/>
                      </a:cubicBezTo>
                      <a:cubicBezTo>
                        <a:pt x="27" y="5450"/>
                        <a:pt x="54" y="5445"/>
                        <a:pt x="82" y="5445"/>
                      </a:cubicBezTo>
                      <a:cubicBezTo>
                        <a:pt x="109" y="5445"/>
                        <a:pt x="137" y="5450"/>
                        <a:pt x="164" y="5450"/>
                      </a:cubicBezTo>
                      <a:cubicBezTo>
                        <a:pt x="192" y="5450"/>
                        <a:pt x="219" y="5445"/>
                        <a:pt x="245" y="5428"/>
                      </a:cubicBezTo>
                      <a:cubicBezTo>
                        <a:pt x="331" y="5381"/>
                        <a:pt x="430" y="5216"/>
                        <a:pt x="483" y="5144"/>
                      </a:cubicBezTo>
                      <a:cubicBezTo>
                        <a:pt x="655" y="4913"/>
                        <a:pt x="793" y="4655"/>
                        <a:pt x="925" y="4391"/>
                      </a:cubicBezTo>
                      <a:cubicBezTo>
                        <a:pt x="1348" y="3539"/>
                        <a:pt x="1711" y="2654"/>
                        <a:pt x="2041" y="1763"/>
                      </a:cubicBezTo>
                      <a:cubicBezTo>
                        <a:pt x="2259" y="1182"/>
                        <a:pt x="2477" y="627"/>
                        <a:pt x="249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4" name="Google Shape;3024;p39"/>
                <p:cNvSpPr/>
                <p:nvPr/>
              </p:nvSpPr>
              <p:spPr>
                <a:xfrm>
                  <a:off x="15891496" y="1917164"/>
                  <a:ext cx="122289" cy="347312"/>
                </a:xfrm>
                <a:custGeom>
                  <a:rect b="b" l="l" r="r" t="t"/>
                  <a:pathLst>
                    <a:path extrusionOk="0" h="3996" w="1407">
                      <a:moveTo>
                        <a:pt x="1394" y="1"/>
                      </a:moveTo>
                      <a:cubicBezTo>
                        <a:pt x="1347" y="338"/>
                        <a:pt x="1202" y="820"/>
                        <a:pt x="1116" y="1064"/>
                      </a:cubicBezTo>
                      <a:cubicBezTo>
                        <a:pt x="997" y="1434"/>
                        <a:pt x="925" y="1817"/>
                        <a:pt x="766" y="2180"/>
                      </a:cubicBezTo>
                      <a:cubicBezTo>
                        <a:pt x="581" y="2596"/>
                        <a:pt x="363" y="3005"/>
                        <a:pt x="212" y="3448"/>
                      </a:cubicBezTo>
                      <a:cubicBezTo>
                        <a:pt x="159" y="3600"/>
                        <a:pt x="113" y="3844"/>
                        <a:pt x="0" y="3976"/>
                      </a:cubicBezTo>
                      <a:cubicBezTo>
                        <a:pt x="116" y="3968"/>
                        <a:pt x="229" y="3934"/>
                        <a:pt x="341" y="3934"/>
                      </a:cubicBezTo>
                      <a:cubicBezTo>
                        <a:pt x="415" y="3934"/>
                        <a:pt x="488" y="3948"/>
                        <a:pt x="562" y="3996"/>
                      </a:cubicBezTo>
                      <a:cubicBezTo>
                        <a:pt x="925" y="3408"/>
                        <a:pt x="984" y="2642"/>
                        <a:pt x="1189" y="1988"/>
                      </a:cubicBezTo>
                      <a:cubicBezTo>
                        <a:pt x="1268" y="1744"/>
                        <a:pt x="1347" y="1473"/>
                        <a:pt x="1341" y="1216"/>
                      </a:cubicBezTo>
                      <a:cubicBezTo>
                        <a:pt x="1341" y="1024"/>
                        <a:pt x="1361" y="806"/>
                        <a:pt x="1380" y="615"/>
                      </a:cubicBezTo>
                      <a:cubicBezTo>
                        <a:pt x="1407" y="377"/>
                        <a:pt x="1394" y="239"/>
                        <a:pt x="1394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5" name="Google Shape;3025;p39"/>
                <p:cNvSpPr/>
                <p:nvPr/>
              </p:nvSpPr>
              <p:spPr>
                <a:xfrm>
                  <a:off x="16262797" y="1894826"/>
                  <a:ext cx="128634" cy="379384"/>
                </a:xfrm>
                <a:custGeom>
                  <a:rect b="b" l="l" r="r" t="t"/>
                  <a:pathLst>
                    <a:path extrusionOk="0" h="4365" w="1480">
                      <a:moveTo>
                        <a:pt x="1479" y="0"/>
                      </a:moveTo>
                      <a:cubicBezTo>
                        <a:pt x="1358" y="320"/>
                        <a:pt x="1099" y="402"/>
                        <a:pt x="865" y="402"/>
                      </a:cubicBezTo>
                      <a:cubicBezTo>
                        <a:pt x="780" y="402"/>
                        <a:pt x="698" y="391"/>
                        <a:pt x="628" y="377"/>
                      </a:cubicBezTo>
                      <a:cubicBezTo>
                        <a:pt x="403" y="931"/>
                        <a:pt x="443" y="2602"/>
                        <a:pt x="0" y="4365"/>
                      </a:cubicBezTo>
                      <a:cubicBezTo>
                        <a:pt x="73" y="4339"/>
                        <a:pt x="258" y="4292"/>
                        <a:pt x="317" y="4239"/>
                      </a:cubicBezTo>
                      <a:cubicBezTo>
                        <a:pt x="463" y="4127"/>
                        <a:pt x="469" y="3929"/>
                        <a:pt x="522" y="3731"/>
                      </a:cubicBezTo>
                      <a:cubicBezTo>
                        <a:pt x="747" y="2826"/>
                        <a:pt x="1229" y="892"/>
                        <a:pt x="1479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6" name="Google Shape;3026;p39"/>
                <p:cNvSpPr/>
                <p:nvPr/>
              </p:nvSpPr>
              <p:spPr>
                <a:xfrm>
                  <a:off x="16374135" y="2109420"/>
                  <a:ext cx="114815" cy="174004"/>
                </a:xfrm>
                <a:custGeom>
                  <a:rect b="b" l="l" r="r" t="t"/>
                  <a:pathLst>
                    <a:path extrusionOk="0" h="2002" w="1321">
                      <a:moveTo>
                        <a:pt x="1308" y="1"/>
                      </a:moveTo>
                      <a:lnTo>
                        <a:pt x="1308" y="1"/>
                      </a:lnTo>
                      <a:cubicBezTo>
                        <a:pt x="790" y="551"/>
                        <a:pt x="413" y="1322"/>
                        <a:pt x="25" y="1961"/>
                      </a:cubicBezTo>
                      <a:lnTo>
                        <a:pt x="25" y="1961"/>
                      </a:lnTo>
                      <a:cubicBezTo>
                        <a:pt x="30" y="1957"/>
                        <a:pt x="35" y="1952"/>
                        <a:pt x="40" y="1949"/>
                      </a:cubicBezTo>
                      <a:lnTo>
                        <a:pt x="476" y="1975"/>
                      </a:lnTo>
                      <a:cubicBezTo>
                        <a:pt x="806" y="1632"/>
                        <a:pt x="958" y="1031"/>
                        <a:pt x="1136" y="582"/>
                      </a:cubicBezTo>
                      <a:cubicBezTo>
                        <a:pt x="1209" y="404"/>
                        <a:pt x="1321" y="186"/>
                        <a:pt x="1308" y="1"/>
                      </a:cubicBezTo>
                      <a:close/>
                      <a:moveTo>
                        <a:pt x="25" y="1961"/>
                      </a:moveTo>
                      <a:cubicBezTo>
                        <a:pt x="13" y="1973"/>
                        <a:pt x="5" y="1987"/>
                        <a:pt x="0" y="2002"/>
                      </a:cubicBezTo>
                      <a:cubicBezTo>
                        <a:pt x="9" y="1988"/>
                        <a:pt x="17" y="1975"/>
                        <a:pt x="25" y="1961"/>
                      </a:cubicBezTo>
                      <a:close/>
                    </a:path>
                  </a:pathLst>
                </a:custGeom>
                <a:solidFill>
                  <a:srgbClr val="FFFFFF">
                    <a:alpha val="6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7" name="Google Shape;3027;p39"/>
                <p:cNvSpPr/>
                <p:nvPr/>
              </p:nvSpPr>
              <p:spPr>
                <a:xfrm>
                  <a:off x="16156065" y="2097426"/>
                  <a:ext cx="53974" cy="208422"/>
                </a:xfrm>
                <a:custGeom>
                  <a:rect b="b" l="l" r="r" t="t"/>
                  <a:pathLst>
                    <a:path extrusionOk="0" h="2398" w="621">
                      <a:moveTo>
                        <a:pt x="436" y="0"/>
                      </a:moveTo>
                      <a:lnTo>
                        <a:pt x="436" y="0"/>
                      </a:lnTo>
                      <a:cubicBezTo>
                        <a:pt x="159" y="264"/>
                        <a:pt x="251" y="991"/>
                        <a:pt x="192" y="1354"/>
                      </a:cubicBezTo>
                      <a:cubicBezTo>
                        <a:pt x="139" y="1677"/>
                        <a:pt x="126" y="2113"/>
                        <a:pt x="0" y="2397"/>
                      </a:cubicBezTo>
                      <a:lnTo>
                        <a:pt x="436" y="2087"/>
                      </a:lnTo>
                      <a:cubicBezTo>
                        <a:pt x="476" y="1658"/>
                        <a:pt x="377" y="1209"/>
                        <a:pt x="423" y="773"/>
                      </a:cubicBezTo>
                      <a:cubicBezTo>
                        <a:pt x="449" y="568"/>
                        <a:pt x="621" y="159"/>
                        <a:pt x="43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6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8" name="Google Shape;3028;p39"/>
                <p:cNvSpPr/>
                <p:nvPr/>
              </p:nvSpPr>
              <p:spPr>
                <a:xfrm>
                  <a:off x="16262797" y="1875618"/>
                  <a:ext cx="113163" cy="35548"/>
                </a:xfrm>
                <a:custGeom>
                  <a:rect b="b" l="l" r="r" t="t"/>
                  <a:pathLst>
                    <a:path extrusionOk="0" h="409" w="1302">
                      <a:moveTo>
                        <a:pt x="639" y="0"/>
                      </a:moveTo>
                      <a:cubicBezTo>
                        <a:pt x="557" y="0"/>
                        <a:pt x="479" y="7"/>
                        <a:pt x="423" y="17"/>
                      </a:cubicBezTo>
                      <a:cubicBezTo>
                        <a:pt x="278" y="37"/>
                        <a:pt x="40" y="83"/>
                        <a:pt x="0" y="254"/>
                      </a:cubicBezTo>
                      <a:cubicBezTo>
                        <a:pt x="159" y="334"/>
                        <a:pt x="337" y="334"/>
                        <a:pt x="502" y="367"/>
                      </a:cubicBezTo>
                      <a:cubicBezTo>
                        <a:pt x="653" y="394"/>
                        <a:pt x="772" y="409"/>
                        <a:pt x="905" y="409"/>
                      </a:cubicBezTo>
                      <a:cubicBezTo>
                        <a:pt x="964" y="409"/>
                        <a:pt x="1027" y="406"/>
                        <a:pt x="1097" y="400"/>
                      </a:cubicBezTo>
                      <a:cubicBezTo>
                        <a:pt x="1196" y="386"/>
                        <a:pt x="1301" y="386"/>
                        <a:pt x="1242" y="274"/>
                      </a:cubicBezTo>
                      <a:cubicBezTo>
                        <a:pt x="1209" y="208"/>
                        <a:pt x="1103" y="116"/>
                        <a:pt x="1044" y="89"/>
                      </a:cubicBezTo>
                      <a:lnTo>
                        <a:pt x="1044" y="96"/>
                      </a:lnTo>
                      <a:cubicBezTo>
                        <a:pt x="958" y="23"/>
                        <a:pt x="790" y="0"/>
                        <a:pt x="639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029" name="Google Shape;3029;p39"/>
          <p:cNvGrpSpPr/>
          <p:nvPr/>
        </p:nvGrpSpPr>
        <p:grpSpPr>
          <a:xfrm>
            <a:off x="6820483" y="1239664"/>
            <a:ext cx="1259492" cy="1170036"/>
            <a:chOff x="6820483" y="1239664"/>
            <a:chExt cx="1259492" cy="1170036"/>
          </a:xfrm>
        </p:grpSpPr>
        <p:sp>
          <p:nvSpPr>
            <p:cNvPr id="3030" name="Google Shape;3030;p39"/>
            <p:cNvSpPr/>
            <p:nvPr/>
          </p:nvSpPr>
          <p:spPr>
            <a:xfrm flipH="1" rot="4410260">
              <a:off x="6827720" y="1349761"/>
              <a:ext cx="544683" cy="421866"/>
            </a:xfrm>
            <a:custGeom>
              <a:rect b="b" l="l" r="r" t="t"/>
              <a:pathLst>
                <a:path extrusionOk="0" h="4940" w="6379">
                  <a:moveTo>
                    <a:pt x="839" y="1"/>
                  </a:moveTo>
                  <a:lnTo>
                    <a:pt x="839" y="1"/>
                  </a:lnTo>
                  <a:cubicBezTo>
                    <a:pt x="840" y="1"/>
                    <a:pt x="1381" y="186"/>
                    <a:pt x="1480" y="410"/>
                  </a:cubicBezTo>
                  <a:cubicBezTo>
                    <a:pt x="1572" y="622"/>
                    <a:pt x="1513" y="1051"/>
                    <a:pt x="1671" y="1289"/>
                  </a:cubicBezTo>
                  <a:cubicBezTo>
                    <a:pt x="1634" y="1332"/>
                    <a:pt x="1540" y="1351"/>
                    <a:pt x="1412" y="1351"/>
                  </a:cubicBezTo>
                  <a:cubicBezTo>
                    <a:pt x="1048" y="1351"/>
                    <a:pt x="411" y="1193"/>
                    <a:pt x="1" y="958"/>
                  </a:cubicBezTo>
                  <a:lnTo>
                    <a:pt x="1" y="958"/>
                  </a:lnTo>
                  <a:cubicBezTo>
                    <a:pt x="219" y="1401"/>
                    <a:pt x="1090" y="1685"/>
                    <a:pt x="1665" y="1698"/>
                  </a:cubicBezTo>
                  <a:cubicBezTo>
                    <a:pt x="1744" y="1988"/>
                    <a:pt x="1962" y="2530"/>
                    <a:pt x="2286" y="3078"/>
                  </a:cubicBezTo>
                  <a:cubicBezTo>
                    <a:pt x="2131" y="3070"/>
                    <a:pt x="1961" y="3055"/>
                    <a:pt x="1808" y="3055"/>
                  </a:cubicBezTo>
                  <a:cubicBezTo>
                    <a:pt x="1594" y="3055"/>
                    <a:pt x="1415" y="3084"/>
                    <a:pt x="1361" y="3203"/>
                  </a:cubicBezTo>
                  <a:cubicBezTo>
                    <a:pt x="1467" y="3349"/>
                    <a:pt x="1797" y="3335"/>
                    <a:pt x="1962" y="3375"/>
                  </a:cubicBezTo>
                  <a:cubicBezTo>
                    <a:pt x="2120" y="3408"/>
                    <a:pt x="2286" y="3441"/>
                    <a:pt x="2431" y="3507"/>
                  </a:cubicBezTo>
                  <a:cubicBezTo>
                    <a:pt x="2497" y="3540"/>
                    <a:pt x="2550" y="3560"/>
                    <a:pt x="2602" y="3580"/>
                  </a:cubicBezTo>
                  <a:cubicBezTo>
                    <a:pt x="3045" y="4207"/>
                    <a:pt x="3606" y="4762"/>
                    <a:pt x="4233" y="4887"/>
                  </a:cubicBezTo>
                  <a:cubicBezTo>
                    <a:pt x="4422" y="4924"/>
                    <a:pt x="4601" y="4940"/>
                    <a:pt x="4768" y="4940"/>
                  </a:cubicBezTo>
                  <a:cubicBezTo>
                    <a:pt x="5777" y="4940"/>
                    <a:pt x="6378" y="4360"/>
                    <a:pt x="6373" y="4247"/>
                  </a:cubicBezTo>
                  <a:cubicBezTo>
                    <a:pt x="6360" y="4121"/>
                    <a:pt x="6333" y="3560"/>
                    <a:pt x="5290" y="2517"/>
                  </a:cubicBezTo>
                  <a:cubicBezTo>
                    <a:pt x="4247" y="1467"/>
                    <a:pt x="3560" y="1586"/>
                    <a:pt x="3005" y="1407"/>
                  </a:cubicBezTo>
                  <a:cubicBezTo>
                    <a:pt x="2609" y="1282"/>
                    <a:pt x="2094" y="1223"/>
                    <a:pt x="2094" y="1223"/>
                  </a:cubicBezTo>
                  <a:cubicBezTo>
                    <a:pt x="2094" y="1223"/>
                    <a:pt x="1929" y="523"/>
                    <a:pt x="1632" y="278"/>
                  </a:cubicBezTo>
                  <a:cubicBezTo>
                    <a:pt x="1328" y="34"/>
                    <a:pt x="840" y="1"/>
                    <a:pt x="8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39"/>
            <p:cNvSpPr/>
            <p:nvPr/>
          </p:nvSpPr>
          <p:spPr>
            <a:xfrm flipH="1" rot="4410199">
              <a:off x="7118977" y="2121082"/>
              <a:ext cx="295520" cy="228883"/>
            </a:xfrm>
            <a:custGeom>
              <a:rect b="b" l="l" r="r" t="t"/>
              <a:pathLst>
                <a:path extrusionOk="0" h="4940" w="6379">
                  <a:moveTo>
                    <a:pt x="839" y="1"/>
                  </a:moveTo>
                  <a:lnTo>
                    <a:pt x="839" y="1"/>
                  </a:lnTo>
                  <a:cubicBezTo>
                    <a:pt x="840" y="1"/>
                    <a:pt x="1381" y="186"/>
                    <a:pt x="1480" y="410"/>
                  </a:cubicBezTo>
                  <a:cubicBezTo>
                    <a:pt x="1572" y="622"/>
                    <a:pt x="1513" y="1051"/>
                    <a:pt x="1671" y="1289"/>
                  </a:cubicBezTo>
                  <a:cubicBezTo>
                    <a:pt x="1634" y="1332"/>
                    <a:pt x="1540" y="1351"/>
                    <a:pt x="1412" y="1351"/>
                  </a:cubicBezTo>
                  <a:cubicBezTo>
                    <a:pt x="1048" y="1351"/>
                    <a:pt x="411" y="1193"/>
                    <a:pt x="1" y="958"/>
                  </a:cubicBezTo>
                  <a:lnTo>
                    <a:pt x="1" y="958"/>
                  </a:lnTo>
                  <a:cubicBezTo>
                    <a:pt x="219" y="1401"/>
                    <a:pt x="1090" y="1685"/>
                    <a:pt x="1665" y="1698"/>
                  </a:cubicBezTo>
                  <a:cubicBezTo>
                    <a:pt x="1744" y="1988"/>
                    <a:pt x="1962" y="2530"/>
                    <a:pt x="2286" y="3078"/>
                  </a:cubicBezTo>
                  <a:cubicBezTo>
                    <a:pt x="2131" y="3070"/>
                    <a:pt x="1961" y="3055"/>
                    <a:pt x="1808" y="3055"/>
                  </a:cubicBezTo>
                  <a:cubicBezTo>
                    <a:pt x="1594" y="3055"/>
                    <a:pt x="1415" y="3084"/>
                    <a:pt x="1361" y="3203"/>
                  </a:cubicBezTo>
                  <a:cubicBezTo>
                    <a:pt x="1467" y="3349"/>
                    <a:pt x="1797" y="3335"/>
                    <a:pt x="1962" y="3375"/>
                  </a:cubicBezTo>
                  <a:cubicBezTo>
                    <a:pt x="2120" y="3408"/>
                    <a:pt x="2286" y="3441"/>
                    <a:pt x="2431" y="3507"/>
                  </a:cubicBezTo>
                  <a:cubicBezTo>
                    <a:pt x="2497" y="3540"/>
                    <a:pt x="2550" y="3560"/>
                    <a:pt x="2602" y="3580"/>
                  </a:cubicBezTo>
                  <a:cubicBezTo>
                    <a:pt x="3045" y="4207"/>
                    <a:pt x="3606" y="4762"/>
                    <a:pt x="4233" y="4887"/>
                  </a:cubicBezTo>
                  <a:cubicBezTo>
                    <a:pt x="4422" y="4924"/>
                    <a:pt x="4601" y="4940"/>
                    <a:pt x="4768" y="4940"/>
                  </a:cubicBezTo>
                  <a:cubicBezTo>
                    <a:pt x="5777" y="4940"/>
                    <a:pt x="6378" y="4360"/>
                    <a:pt x="6373" y="4247"/>
                  </a:cubicBezTo>
                  <a:cubicBezTo>
                    <a:pt x="6360" y="4121"/>
                    <a:pt x="6333" y="3560"/>
                    <a:pt x="5290" y="2517"/>
                  </a:cubicBezTo>
                  <a:cubicBezTo>
                    <a:pt x="4247" y="1467"/>
                    <a:pt x="3560" y="1586"/>
                    <a:pt x="3005" y="1407"/>
                  </a:cubicBezTo>
                  <a:cubicBezTo>
                    <a:pt x="2609" y="1282"/>
                    <a:pt x="2094" y="1223"/>
                    <a:pt x="2094" y="1223"/>
                  </a:cubicBezTo>
                  <a:cubicBezTo>
                    <a:pt x="2094" y="1223"/>
                    <a:pt x="1929" y="523"/>
                    <a:pt x="1632" y="278"/>
                  </a:cubicBezTo>
                  <a:cubicBezTo>
                    <a:pt x="1328" y="34"/>
                    <a:pt x="840" y="1"/>
                    <a:pt x="8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39"/>
            <p:cNvSpPr/>
            <p:nvPr/>
          </p:nvSpPr>
          <p:spPr>
            <a:xfrm flipH="1" rot="4410298">
              <a:off x="7847206" y="1836993"/>
              <a:ext cx="229721" cy="177915"/>
            </a:xfrm>
            <a:custGeom>
              <a:rect b="b" l="l" r="r" t="t"/>
              <a:pathLst>
                <a:path extrusionOk="0" h="4940" w="6379">
                  <a:moveTo>
                    <a:pt x="839" y="1"/>
                  </a:moveTo>
                  <a:lnTo>
                    <a:pt x="839" y="1"/>
                  </a:lnTo>
                  <a:cubicBezTo>
                    <a:pt x="840" y="1"/>
                    <a:pt x="1381" y="186"/>
                    <a:pt x="1480" y="410"/>
                  </a:cubicBezTo>
                  <a:cubicBezTo>
                    <a:pt x="1572" y="622"/>
                    <a:pt x="1513" y="1051"/>
                    <a:pt x="1671" y="1289"/>
                  </a:cubicBezTo>
                  <a:cubicBezTo>
                    <a:pt x="1634" y="1332"/>
                    <a:pt x="1540" y="1351"/>
                    <a:pt x="1412" y="1351"/>
                  </a:cubicBezTo>
                  <a:cubicBezTo>
                    <a:pt x="1048" y="1351"/>
                    <a:pt x="411" y="1193"/>
                    <a:pt x="1" y="958"/>
                  </a:cubicBezTo>
                  <a:lnTo>
                    <a:pt x="1" y="958"/>
                  </a:lnTo>
                  <a:cubicBezTo>
                    <a:pt x="219" y="1401"/>
                    <a:pt x="1090" y="1685"/>
                    <a:pt x="1665" y="1698"/>
                  </a:cubicBezTo>
                  <a:cubicBezTo>
                    <a:pt x="1744" y="1988"/>
                    <a:pt x="1962" y="2530"/>
                    <a:pt x="2286" y="3078"/>
                  </a:cubicBezTo>
                  <a:cubicBezTo>
                    <a:pt x="2131" y="3070"/>
                    <a:pt x="1961" y="3055"/>
                    <a:pt x="1808" y="3055"/>
                  </a:cubicBezTo>
                  <a:cubicBezTo>
                    <a:pt x="1594" y="3055"/>
                    <a:pt x="1415" y="3084"/>
                    <a:pt x="1361" y="3203"/>
                  </a:cubicBezTo>
                  <a:cubicBezTo>
                    <a:pt x="1467" y="3349"/>
                    <a:pt x="1797" y="3335"/>
                    <a:pt x="1962" y="3375"/>
                  </a:cubicBezTo>
                  <a:cubicBezTo>
                    <a:pt x="2120" y="3408"/>
                    <a:pt x="2286" y="3441"/>
                    <a:pt x="2431" y="3507"/>
                  </a:cubicBezTo>
                  <a:cubicBezTo>
                    <a:pt x="2497" y="3540"/>
                    <a:pt x="2550" y="3560"/>
                    <a:pt x="2602" y="3580"/>
                  </a:cubicBezTo>
                  <a:cubicBezTo>
                    <a:pt x="3045" y="4207"/>
                    <a:pt x="3606" y="4762"/>
                    <a:pt x="4233" y="4887"/>
                  </a:cubicBezTo>
                  <a:cubicBezTo>
                    <a:pt x="4422" y="4924"/>
                    <a:pt x="4601" y="4940"/>
                    <a:pt x="4768" y="4940"/>
                  </a:cubicBezTo>
                  <a:cubicBezTo>
                    <a:pt x="5777" y="4940"/>
                    <a:pt x="6378" y="4360"/>
                    <a:pt x="6373" y="4247"/>
                  </a:cubicBezTo>
                  <a:cubicBezTo>
                    <a:pt x="6360" y="4121"/>
                    <a:pt x="6333" y="3560"/>
                    <a:pt x="5290" y="2517"/>
                  </a:cubicBezTo>
                  <a:cubicBezTo>
                    <a:pt x="4247" y="1467"/>
                    <a:pt x="3560" y="1586"/>
                    <a:pt x="3005" y="1407"/>
                  </a:cubicBezTo>
                  <a:cubicBezTo>
                    <a:pt x="2609" y="1282"/>
                    <a:pt x="2094" y="1223"/>
                    <a:pt x="2094" y="1223"/>
                  </a:cubicBezTo>
                  <a:cubicBezTo>
                    <a:pt x="2094" y="1223"/>
                    <a:pt x="1929" y="523"/>
                    <a:pt x="1632" y="278"/>
                  </a:cubicBezTo>
                  <a:cubicBezTo>
                    <a:pt x="1328" y="34"/>
                    <a:pt x="840" y="1"/>
                    <a:pt x="8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3" name="Google Shape;3033;p39"/>
          <p:cNvGrpSpPr/>
          <p:nvPr/>
        </p:nvGrpSpPr>
        <p:grpSpPr>
          <a:xfrm rot="4079724">
            <a:off x="6766164" y="974716"/>
            <a:ext cx="1722187" cy="1339594"/>
            <a:chOff x="3860138" y="2041334"/>
            <a:chExt cx="783096" cy="609065"/>
          </a:xfrm>
        </p:grpSpPr>
        <p:sp>
          <p:nvSpPr>
            <p:cNvPr id="3034" name="Google Shape;3034;p39"/>
            <p:cNvSpPr/>
            <p:nvPr/>
          </p:nvSpPr>
          <p:spPr>
            <a:xfrm>
              <a:off x="3930012" y="2409126"/>
              <a:ext cx="68397" cy="53186"/>
            </a:xfrm>
            <a:custGeom>
              <a:rect b="b" l="l" r="r" t="t"/>
              <a:pathLst>
                <a:path extrusionOk="0" h="2168" w="2788">
                  <a:moveTo>
                    <a:pt x="1424" y="232"/>
                  </a:moveTo>
                  <a:cubicBezTo>
                    <a:pt x="1602" y="232"/>
                    <a:pt x="1786" y="305"/>
                    <a:pt x="1922" y="409"/>
                  </a:cubicBezTo>
                  <a:cubicBezTo>
                    <a:pt x="2101" y="541"/>
                    <a:pt x="2292" y="752"/>
                    <a:pt x="2365" y="970"/>
                  </a:cubicBezTo>
                  <a:cubicBezTo>
                    <a:pt x="2497" y="1413"/>
                    <a:pt x="2068" y="1749"/>
                    <a:pt x="1691" y="1842"/>
                  </a:cubicBezTo>
                  <a:cubicBezTo>
                    <a:pt x="1553" y="1875"/>
                    <a:pt x="1389" y="1899"/>
                    <a:pt x="1224" y="1899"/>
                  </a:cubicBezTo>
                  <a:cubicBezTo>
                    <a:pt x="964" y="1899"/>
                    <a:pt x="701" y="1839"/>
                    <a:pt x="536" y="1657"/>
                  </a:cubicBezTo>
                  <a:cubicBezTo>
                    <a:pt x="311" y="1399"/>
                    <a:pt x="324" y="990"/>
                    <a:pt x="509" y="719"/>
                  </a:cubicBezTo>
                  <a:cubicBezTo>
                    <a:pt x="608" y="561"/>
                    <a:pt x="767" y="442"/>
                    <a:pt x="938" y="363"/>
                  </a:cubicBezTo>
                  <a:cubicBezTo>
                    <a:pt x="1018" y="323"/>
                    <a:pt x="1104" y="290"/>
                    <a:pt x="1189" y="270"/>
                  </a:cubicBezTo>
                  <a:lnTo>
                    <a:pt x="1216" y="270"/>
                  </a:lnTo>
                  <a:cubicBezTo>
                    <a:pt x="1282" y="244"/>
                    <a:pt x="1353" y="232"/>
                    <a:pt x="1424" y="232"/>
                  </a:cubicBezTo>
                  <a:close/>
                  <a:moveTo>
                    <a:pt x="1295" y="0"/>
                  </a:moveTo>
                  <a:cubicBezTo>
                    <a:pt x="1226" y="0"/>
                    <a:pt x="1156" y="12"/>
                    <a:pt x="1077" y="33"/>
                  </a:cubicBezTo>
                  <a:cubicBezTo>
                    <a:pt x="938" y="72"/>
                    <a:pt x="806" y="125"/>
                    <a:pt x="681" y="198"/>
                  </a:cubicBezTo>
                  <a:cubicBezTo>
                    <a:pt x="450" y="336"/>
                    <a:pt x="258" y="548"/>
                    <a:pt x="166" y="798"/>
                  </a:cubicBezTo>
                  <a:cubicBezTo>
                    <a:pt x="1" y="1221"/>
                    <a:pt x="126" y="1749"/>
                    <a:pt x="516" y="2000"/>
                  </a:cubicBezTo>
                  <a:cubicBezTo>
                    <a:pt x="711" y="2126"/>
                    <a:pt x="946" y="2168"/>
                    <a:pt x="1178" y="2168"/>
                  </a:cubicBezTo>
                  <a:cubicBezTo>
                    <a:pt x="1213" y="2168"/>
                    <a:pt x="1247" y="2167"/>
                    <a:pt x="1282" y="2165"/>
                  </a:cubicBezTo>
                  <a:cubicBezTo>
                    <a:pt x="1553" y="2145"/>
                    <a:pt x="1836" y="2093"/>
                    <a:pt x="2081" y="1967"/>
                  </a:cubicBezTo>
                  <a:cubicBezTo>
                    <a:pt x="2550" y="1723"/>
                    <a:pt x="2787" y="1155"/>
                    <a:pt x="2490" y="686"/>
                  </a:cubicBezTo>
                  <a:cubicBezTo>
                    <a:pt x="2352" y="468"/>
                    <a:pt x="2147" y="270"/>
                    <a:pt x="1916" y="151"/>
                  </a:cubicBezTo>
                  <a:cubicBezTo>
                    <a:pt x="1801" y="91"/>
                    <a:pt x="1680" y="58"/>
                    <a:pt x="1564" y="58"/>
                  </a:cubicBezTo>
                  <a:cubicBezTo>
                    <a:pt x="1554" y="58"/>
                    <a:pt x="1543" y="58"/>
                    <a:pt x="1533" y="59"/>
                  </a:cubicBezTo>
                  <a:cubicBezTo>
                    <a:pt x="1520" y="46"/>
                    <a:pt x="1513" y="39"/>
                    <a:pt x="1493" y="33"/>
                  </a:cubicBezTo>
                  <a:cubicBezTo>
                    <a:pt x="1423" y="10"/>
                    <a:pt x="1360" y="0"/>
                    <a:pt x="1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39"/>
            <p:cNvSpPr/>
            <p:nvPr/>
          </p:nvSpPr>
          <p:spPr>
            <a:xfrm>
              <a:off x="3944609" y="2422889"/>
              <a:ext cx="19945" cy="19356"/>
            </a:xfrm>
            <a:custGeom>
              <a:rect b="b" l="l" r="r" t="t"/>
              <a:pathLst>
                <a:path extrusionOk="0" h="789" w="813">
                  <a:moveTo>
                    <a:pt x="572" y="0"/>
                  </a:moveTo>
                  <a:cubicBezTo>
                    <a:pt x="530" y="0"/>
                    <a:pt x="489" y="6"/>
                    <a:pt x="456" y="13"/>
                  </a:cubicBezTo>
                  <a:cubicBezTo>
                    <a:pt x="363" y="26"/>
                    <a:pt x="277" y="72"/>
                    <a:pt x="205" y="132"/>
                  </a:cubicBezTo>
                  <a:cubicBezTo>
                    <a:pt x="126" y="198"/>
                    <a:pt x="73" y="284"/>
                    <a:pt x="40" y="376"/>
                  </a:cubicBezTo>
                  <a:cubicBezTo>
                    <a:pt x="7" y="469"/>
                    <a:pt x="0" y="568"/>
                    <a:pt x="0" y="667"/>
                  </a:cubicBezTo>
                  <a:cubicBezTo>
                    <a:pt x="0" y="680"/>
                    <a:pt x="7" y="700"/>
                    <a:pt x="13" y="713"/>
                  </a:cubicBezTo>
                  <a:cubicBezTo>
                    <a:pt x="20" y="726"/>
                    <a:pt x="20" y="739"/>
                    <a:pt x="33" y="759"/>
                  </a:cubicBezTo>
                  <a:cubicBezTo>
                    <a:pt x="45" y="778"/>
                    <a:pt x="67" y="789"/>
                    <a:pt x="91" y="789"/>
                  </a:cubicBezTo>
                  <a:cubicBezTo>
                    <a:pt x="108" y="789"/>
                    <a:pt x="125" y="783"/>
                    <a:pt x="139" y="772"/>
                  </a:cubicBezTo>
                  <a:cubicBezTo>
                    <a:pt x="152" y="759"/>
                    <a:pt x="159" y="746"/>
                    <a:pt x="165" y="739"/>
                  </a:cubicBezTo>
                  <a:cubicBezTo>
                    <a:pt x="178" y="719"/>
                    <a:pt x="185" y="706"/>
                    <a:pt x="192" y="686"/>
                  </a:cubicBezTo>
                  <a:cubicBezTo>
                    <a:pt x="218" y="614"/>
                    <a:pt x="244" y="541"/>
                    <a:pt x="271" y="469"/>
                  </a:cubicBezTo>
                  <a:lnTo>
                    <a:pt x="277" y="455"/>
                  </a:lnTo>
                  <a:cubicBezTo>
                    <a:pt x="277" y="442"/>
                    <a:pt x="284" y="436"/>
                    <a:pt x="291" y="429"/>
                  </a:cubicBezTo>
                  <a:cubicBezTo>
                    <a:pt x="297" y="409"/>
                    <a:pt x="310" y="396"/>
                    <a:pt x="317" y="383"/>
                  </a:cubicBezTo>
                  <a:lnTo>
                    <a:pt x="324" y="376"/>
                  </a:lnTo>
                  <a:lnTo>
                    <a:pt x="337" y="356"/>
                  </a:lnTo>
                  <a:cubicBezTo>
                    <a:pt x="350" y="343"/>
                    <a:pt x="363" y="330"/>
                    <a:pt x="376" y="323"/>
                  </a:cubicBezTo>
                  <a:lnTo>
                    <a:pt x="383" y="317"/>
                  </a:lnTo>
                  <a:lnTo>
                    <a:pt x="396" y="303"/>
                  </a:lnTo>
                  <a:cubicBezTo>
                    <a:pt x="416" y="297"/>
                    <a:pt x="429" y="290"/>
                    <a:pt x="443" y="277"/>
                  </a:cubicBezTo>
                  <a:lnTo>
                    <a:pt x="449" y="277"/>
                  </a:lnTo>
                  <a:lnTo>
                    <a:pt x="469" y="270"/>
                  </a:lnTo>
                  <a:cubicBezTo>
                    <a:pt x="482" y="264"/>
                    <a:pt x="502" y="257"/>
                    <a:pt x="522" y="257"/>
                  </a:cubicBezTo>
                  <a:lnTo>
                    <a:pt x="542" y="251"/>
                  </a:lnTo>
                  <a:lnTo>
                    <a:pt x="594" y="251"/>
                  </a:lnTo>
                  <a:lnTo>
                    <a:pt x="621" y="257"/>
                  </a:lnTo>
                  <a:lnTo>
                    <a:pt x="654" y="257"/>
                  </a:lnTo>
                  <a:cubicBezTo>
                    <a:pt x="667" y="257"/>
                    <a:pt x="687" y="251"/>
                    <a:pt x="707" y="244"/>
                  </a:cubicBezTo>
                  <a:lnTo>
                    <a:pt x="713" y="244"/>
                  </a:lnTo>
                  <a:cubicBezTo>
                    <a:pt x="746" y="244"/>
                    <a:pt x="786" y="224"/>
                    <a:pt x="799" y="185"/>
                  </a:cubicBezTo>
                  <a:cubicBezTo>
                    <a:pt x="812" y="158"/>
                    <a:pt x="806" y="105"/>
                    <a:pt x="779" y="79"/>
                  </a:cubicBezTo>
                  <a:lnTo>
                    <a:pt x="759" y="72"/>
                  </a:lnTo>
                  <a:cubicBezTo>
                    <a:pt x="721" y="17"/>
                    <a:pt x="646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39"/>
            <p:cNvSpPr/>
            <p:nvPr/>
          </p:nvSpPr>
          <p:spPr>
            <a:xfrm>
              <a:off x="4595482" y="2609701"/>
              <a:ext cx="47752" cy="40698"/>
            </a:xfrm>
            <a:custGeom>
              <a:rect b="b" l="l" r="r" t="t"/>
              <a:pathLst>
                <a:path extrusionOk="0" h="1177" w="1381">
                  <a:moveTo>
                    <a:pt x="760" y="237"/>
                  </a:moveTo>
                  <a:cubicBezTo>
                    <a:pt x="787" y="244"/>
                    <a:pt x="820" y="250"/>
                    <a:pt x="846" y="257"/>
                  </a:cubicBezTo>
                  <a:cubicBezTo>
                    <a:pt x="872" y="263"/>
                    <a:pt x="892" y="270"/>
                    <a:pt x="905" y="277"/>
                  </a:cubicBezTo>
                  <a:cubicBezTo>
                    <a:pt x="998" y="323"/>
                    <a:pt x="1097" y="395"/>
                    <a:pt x="1130" y="495"/>
                  </a:cubicBezTo>
                  <a:cubicBezTo>
                    <a:pt x="1156" y="580"/>
                    <a:pt x="1143" y="679"/>
                    <a:pt x="1097" y="765"/>
                  </a:cubicBezTo>
                  <a:cubicBezTo>
                    <a:pt x="1084" y="792"/>
                    <a:pt x="1057" y="818"/>
                    <a:pt x="1038" y="844"/>
                  </a:cubicBezTo>
                  <a:cubicBezTo>
                    <a:pt x="1025" y="836"/>
                    <a:pt x="1013" y="831"/>
                    <a:pt x="999" y="831"/>
                  </a:cubicBezTo>
                  <a:cubicBezTo>
                    <a:pt x="991" y="831"/>
                    <a:pt x="982" y="833"/>
                    <a:pt x="972" y="838"/>
                  </a:cubicBezTo>
                  <a:cubicBezTo>
                    <a:pt x="925" y="871"/>
                    <a:pt x="879" y="891"/>
                    <a:pt x="826" y="904"/>
                  </a:cubicBezTo>
                  <a:cubicBezTo>
                    <a:pt x="760" y="924"/>
                    <a:pt x="740" y="924"/>
                    <a:pt x="674" y="924"/>
                  </a:cubicBezTo>
                  <a:lnTo>
                    <a:pt x="595" y="924"/>
                  </a:lnTo>
                  <a:lnTo>
                    <a:pt x="569" y="917"/>
                  </a:lnTo>
                  <a:cubicBezTo>
                    <a:pt x="556" y="911"/>
                    <a:pt x="542" y="911"/>
                    <a:pt x="529" y="904"/>
                  </a:cubicBezTo>
                  <a:lnTo>
                    <a:pt x="503" y="897"/>
                  </a:lnTo>
                  <a:cubicBezTo>
                    <a:pt x="490" y="891"/>
                    <a:pt x="476" y="884"/>
                    <a:pt x="463" y="877"/>
                  </a:cubicBezTo>
                  <a:cubicBezTo>
                    <a:pt x="456" y="871"/>
                    <a:pt x="443" y="864"/>
                    <a:pt x="430" y="858"/>
                  </a:cubicBezTo>
                  <a:lnTo>
                    <a:pt x="430" y="851"/>
                  </a:lnTo>
                  <a:lnTo>
                    <a:pt x="417" y="844"/>
                  </a:lnTo>
                  <a:cubicBezTo>
                    <a:pt x="384" y="811"/>
                    <a:pt x="357" y="778"/>
                    <a:pt x="344" y="739"/>
                  </a:cubicBezTo>
                  <a:lnTo>
                    <a:pt x="338" y="719"/>
                  </a:lnTo>
                  <a:lnTo>
                    <a:pt x="331" y="706"/>
                  </a:lnTo>
                  <a:cubicBezTo>
                    <a:pt x="331" y="693"/>
                    <a:pt x="324" y="679"/>
                    <a:pt x="324" y="673"/>
                  </a:cubicBezTo>
                  <a:lnTo>
                    <a:pt x="318" y="653"/>
                  </a:lnTo>
                  <a:lnTo>
                    <a:pt x="318" y="640"/>
                  </a:lnTo>
                  <a:lnTo>
                    <a:pt x="318" y="613"/>
                  </a:lnTo>
                  <a:cubicBezTo>
                    <a:pt x="318" y="600"/>
                    <a:pt x="311" y="587"/>
                    <a:pt x="318" y="574"/>
                  </a:cubicBezTo>
                  <a:lnTo>
                    <a:pt x="311" y="574"/>
                  </a:lnTo>
                  <a:lnTo>
                    <a:pt x="311" y="554"/>
                  </a:lnTo>
                  <a:lnTo>
                    <a:pt x="318" y="541"/>
                  </a:lnTo>
                  <a:lnTo>
                    <a:pt x="318" y="514"/>
                  </a:lnTo>
                  <a:cubicBezTo>
                    <a:pt x="318" y="508"/>
                    <a:pt x="324" y="495"/>
                    <a:pt x="324" y="481"/>
                  </a:cubicBezTo>
                  <a:cubicBezTo>
                    <a:pt x="330" y="469"/>
                    <a:pt x="336" y="457"/>
                    <a:pt x="337" y="445"/>
                  </a:cubicBezTo>
                  <a:lnTo>
                    <a:pt x="337" y="445"/>
                  </a:lnTo>
                  <a:cubicBezTo>
                    <a:pt x="340" y="439"/>
                    <a:pt x="347" y="426"/>
                    <a:pt x="351" y="422"/>
                  </a:cubicBezTo>
                  <a:cubicBezTo>
                    <a:pt x="357" y="409"/>
                    <a:pt x="364" y="402"/>
                    <a:pt x="364" y="389"/>
                  </a:cubicBezTo>
                  <a:lnTo>
                    <a:pt x="384" y="369"/>
                  </a:lnTo>
                  <a:cubicBezTo>
                    <a:pt x="410" y="336"/>
                    <a:pt x="443" y="310"/>
                    <a:pt x="490" y="283"/>
                  </a:cubicBezTo>
                  <a:lnTo>
                    <a:pt x="516" y="270"/>
                  </a:lnTo>
                  <a:lnTo>
                    <a:pt x="529" y="263"/>
                  </a:lnTo>
                  <a:lnTo>
                    <a:pt x="549" y="257"/>
                  </a:lnTo>
                  <a:cubicBezTo>
                    <a:pt x="575" y="250"/>
                    <a:pt x="602" y="244"/>
                    <a:pt x="628" y="237"/>
                  </a:cubicBezTo>
                  <a:lnTo>
                    <a:pt x="628" y="237"/>
                  </a:lnTo>
                  <a:cubicBezTo>
                    <a:pt x="624" y="239"/>
                    <a:pt x="624" y="240"/>
                    <a:pt x="628" y="240"/>
                  </a:cubicBezTo>
                  <a:cubicBezTo>
                    <a:pt x="634" y="240"/>
                    <a:pt x="650" y="237"/>
                    <a:pt x="655" y="237"/>
                  </a:cubicBezTo>
                  <a:close/>
                  <a:moveTo>
                    <a:pt x="693" y="0"/>
                  </a:moveTo>
                  <a:cubicBezTo>
                    <a:pt x="468" y="0"/>
                    <a:pt x="244" y="99"/>
                    <a:pt x="140" y="303"/>
                  </a:cubicBezTo>
                  <a:cubicBezTo>
                    <a:pt x="1" y="567"/>
                    <a:pt x="74" y="917"/>
                    <a:pt x="324" y="1082"/>
                  </a:cubicBezTo>
                  <a:cubicBezTo>
                    <a:pt x="416" y="1143"/>
                    <a:pt x="532" y="1177"/>
                    <a:pt x="643" y="1177"/>
                  </a:cubicBezTo>
                  <a:cubicBezTo>
                    <a:pt x="676" y="1177"/>
                    <a:pt x="709" y="1174"/>
                    <a:pt x="740" y="1168"/>
                  </a:cubicBezTo>
                  <a:cubicBezTo>
                    <a:pt x="767" y="1161"/>
                    <a:pt x="787" y="1155"/>
                    <a:pt x="806" y="1148"/>
                  </a:cubicBezTo>
                  <a:cubicBezTo>
                    <a:pt x="866" y="1148"/>
                    <a:pt x="932" y="1135"/>
                    <a:pt x="985" y="1109"/>
                  </a:cubicBezTo>
                  <a:cubicBezTo>
                    <a:pt x="1150" y="1043"/>
                    <a:pt x="1269" y="917"/>
                    <a:pt x="1328" y="752"/>
                  </a:cubicBezTo>
                  <a:cubicBezTo>
                    <a:pt x="1381" y="607"/>
                    <a:pt x="1368" y="448"/>
                    <a:pt x="1288" y="316"/>
                  </a:cubicBezTo>
                  <a:cubicBezTo>
                    <a:pt x="1203" y="178"/>
                    <a:pt x="1064" y="85"/>
                    <a:pt x="912" y="32"/>
                  </a:cubicBezTo>
                  <a:cubicBezTo>
                    <a:pt x="842" y="11"/>
                    <a:pt x="767" y="0"/>
                    <a:pt x="6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39"/>
            <p:cNvSpPr/>
            <p:nvPr/>
          </p:nvSpPr>
          <p:spPr>
            <a:xfrm>
              <a:off x="4364781" y="2060606"/>
              <a:ext cx="47752" cy="40732"/>
            </a:xfrm>
            <a:custGeom>
              <a:rect b="b" l="l" r="r" t="t"/>
              <a:pathLst>
                <a:path extrusionOk="0" h="1178" w="1381">
                  <a:moveTo>
                    <a:pt x="760" y="238"/>
                  </a:moveTo>
                  <a:cubicBezTo>
                    <a:pt x="786" y="244"/>
                    <a:pt x="819" y="251"/>
                    <a:pt x="846" y="257"/>
                  </a:cubicBezTo>
                  <a:cubicBezTo>
                    <a:pt x="865" y="264"/>
                    <a:pt x="892" y="271"/>
                    <a:pt x="905" y="277"/>
                  </a:cubicBezTo>
                  <a:cubicBezTo>
                    <a:pt x="997" y="323"/>
                    <a:pt x="1097" y="396"/>
                    <a:pt x="1123" y="495"/>
                  </a:cubicBezTo>
                  <a:cubicBezTo>
                    <a:pt x="1156" y="581"/>
                    <a:pt x="1143" y="680"/>
                    <a:pt x="1097" y="766"/>
                  </a:cubicBezTo>
                  <a:cubicBezTo>
                    <a:pt x="1077" y="792"/>
                    <a:pt x="1057" y="819"/>
                    <a:pt x="1037" y="845"/>
                  </a:cubicBezTo>
                  <a:cubicBezTo>
                    <a:pt x="1025" y="837"/>
                    <a:pt x="1010" y="831"/>
                    <a:pt x="996" y="831"/>
                  </a:cubicBezTo>
                  <a:cubicBezTo>
                    <a:pt x="987" y="831"/>
                    <a:pt x="979" y="833"/>
                    <a:pt x="971" y="838"/>
                  </a:cubicBezTo>
                  <a:cubicBezTo>
                    <a:pt x="925" y="871"/>
                    <a:pt x="879" y="891"/>
                    <a:pt x="826" y="904"/>
                  </a:cubicBezTo>
                  <a:cubicBezTo>
                    <a:pt x="760" y="924"/>
                    <a:pt x="740" y="924"/>
                    <a:pt x="674" y="924"/>
                  </a:cubicBezTo>
                  <a:lnTo>
                    <a:pt x="595" y="924"/>
                  </a:lnTo>
                  <a:lnTo>
                    <a:pt x="562" y="918"/>
                  </a:lnTo>
                  <a:cubicBezTo>
                    <a:pt x="548" y="911"/>
                    <a:pt x="535" y="911"/>
                    <a:pt x="522" y="904"/>
                  </a:cubicBezTo>
                  <a:lnTo>
                    <a:pt x="502" y="898"/>
                  </a:lnTo>
                  <a:cubicBezTo>
                    <a:pt x="489" y="891"/>
                    <a:pt x="476" y="885"/>
                    <a:pt x="463" y="878"/>
                  </a:cubicBezTo>
                  <a:cubicBezTo>
                    <a:pt x="449" y="871"/>
                    <a:pt x="443" y="865"/>
                    <a:pt x="430" y="858"/>
                  </a:cubicBezTo>
                  <a:lnTo>
                    <a:pt x="430" y="852"/>
                  </a:lnTo>
                  <a:lnTo>
                    <a:pt x="416" y="845"/>
                  </a:lnTo>
                  <a:cubicBezTo>
                    <a:pt x="383" y="812"/>
                    <a:pt x="357" y="779"/>
                    <a:pt x="337" y="739"/>
                  </a:cubicBezTo>
                  <a:lnTo>
                    <a:pt x="337" y="720"/>
                  </a:lnTo>
                  <a:lnTo>
                    <a:pt x="331" y="706"/>
                  </a:lnTo>
                  <a:cubicBezTo>
                    <a:pt x="324" y="693"/>
                    <a:pt x="324" y="680"/>
                    <a:pt x="317" y="673"/>
                  </a:cubicBezTo>
                  <a:lnTo>
                    <a:pt x="317" y="654"/>
                  </a:lnTo>
                  <a:lnTo>
                    <a:pt x="317" y="640"/>
                  </a:lnTo>
                  <a:lnTo>
                    <a:pt x="311" y="614"/>
                  </a:lnTo>
                  <a:cubicBezTo>
                    <a:pt x="311" y="601"/>
                    <a:pt x="311" y="588"/>
                    <a:pt x="311" y="574"/>
                  </a:cubicBezTo>
                  <a:lnTo>
                    <a:pt x="311" y="555"/>
                  </a:lnTo>
                  <a:lnTo>
                    <a:pt x="311" y="541"/>
                  </a:lnTo>
                  <a:lnTo>
                    <a:pt x="317" y="515"/>
                  </a:lnTo>
                  <a:cubicBezTo>
                    <a:pt x="317" y="508"/>
                    <a:pt x="324" y="495"/>
                    <a:pt x="324" y="482"/>
                  </a:cubicBezTo>
                  <a:cubicBezTo>
                    <a:pt x="331" y="469"/>
                    <a:pt x="331" y="455"/>
                    <a:pt x="337" y="442"/>
                  </a:cubicBezTo>
                  <a:lnTo>
                    <a:pt x="337" y="442"/>
                  </a:lnTo>
                  <a:cubicBezTo>
                    <a:pt x="336" y="447"/>
                    <a:pt x="335" y="449"/>
                    <a:pt x="335" y="449"/>
                  </a:cubicBezTo>
                  <a:cubicBezTo>
                    <a:pt x="336" y="449"/>
                    <a:pt x="345" y="428"/>
                    <a:pt x="350" y="422"/>
                  </a:cubicBezTo>
                  <a:cubicBezTo>
                    <a:pt x="350" y="409"/>
                    <a:pt x="357" y="403"/>
                    <a:pt x="364" y="389"/>
                  </a:cubicBezTo>
                  <a:lnTo>
                    <a:pt x="377" y="370"/>
                  </a:lnTo>
                  <a:cubicBezTo>
                    <a:pt x="403" y="337"/>
                    <a:pt x="443" y="310"/>
                    <a:pt x="489" y="284"/>
                  </a:cubicBezTo>
                  <a:lnTo>
                    <a:pt x="515" y="271"/>
                  </a:lnTo>
                  <a:lnTo>
                    <a:pt x="529" y="264"/>
                  </a:lnTo>
                  <a:lnTo>
                    <a:pt x="542" y="257"/>
                  </a:lnTo>
                  <a:cubicBezTo>
                    <a:pt x="568" y="251"/>
                    <a:pt x="601" y="244"/>
                    <a:pt x="628" y="238"/>
                  </a:cubicBezTo>
                  <a:lnTo>
                    <a:pt x="628" y="238"/>
                  </a:lnTo>
                  <a:cubicBezTo>
                    <a:pt x="623" y="240"/>
                    <a:pt x="624" y="241"/>
                    <a:pt x="627" y="241"/>
                  </a:cubicBezTo>
                  <a:cubicBezTo>
                    <a:pt x="634" y="241"/>
                    <a:pt x="650" y="238"/>
                    <a:pt x="654" y="238"/>
                  </a:cubicBezTo>
                  <a:close/>
                  <a:moveTo>
                    <a:pt x="690" y="1"/>
                  </a:moveTo>
                  <a:cubicBezTo>
                    <a:pt x="467" y="1"/>
                    <a:pt x="243" y="100"/>
                    <a:pt x="139" y="304"/>
                  </a:cubicBezTo>
                  <a:cubicBezTo>
                    <a:pt x="0" y="568"/>
                    <a:pt x="73" y="918"/>
                    <a:pt x="324" y="1083"/>
                  </a:cubicBezTo>
                  <a:cubicBezTo>
                    <a:pt x="416" y="1144"/>
                    <a:pt x="531" y="1178"/>
                    <a:pt x="643" y="1178"/>
                  </a:cubicBezTo>
                  <a:cubicBezTo>
                    <a:pt x="676" y="1178"/>
                    <a:pt x="708" y="1175"/>
                    <a:pt x="740" y="1169"/>
                  </a:cubicBezTo>
                  <a:cubicBezTo>
                    <a:pt x="760" y="1162"/>
                    <a:pt x="786" y="1155"/>
                    <a:pt x="806" y="1149"/>
                  </a:cubicBezTo>
                  <a:cubicBezTo>
                    <a:pt x="865" y="1149"/>
                    <a:pt x="925" y="1136"/>
                    <a:pt x="984" y="1109"/>
                  </a:cubicBezTo>
                  <a:cubicBezTo>
                    <a:pt x="1149" y="1043"/>
                    <a:pt x="1268" y="918"/>
                    <a:pt x="1328" y="753"/>
                  </a:cubicBezTo>
                  <a:cubicBezTo>
                    <a:pt x="1380" y="607"/>
                    <a:pt x="1367" y="449"/>
                    <a:pt x="1288" y="317"/>
                  </a:cubicBezTo>
                  <a:cubicBezTo>
                    <a:pt x="1202" y="178"/>
                    <a:pt x="1057" y="86"/>
                    <a:pt x="905" y="33"/>
                  </a:cubicBezTo>
                  <a:cubicBezTo>
                    <a:pt x="836" y="12"/>
                    <a:pt x="763" y="1"/>
                    <a:pt x="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39"/>
            <p:cNvSpPr/>
            <p:nvPr/>
          </p:nvSpPr>
          <p:spPr>
            <a:xfrm>
              <a:off x="3860138" y="2042233"/>
              <a:ext cx="277" cy="35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39"/>
            <p:cNvSpPr/>
            <p:nvPr/>
          </p:nvSpPr>
          <p:spPr>
            <a:xfrm>
              <a:off x="3860138" y="2042475"/>
              <a:ext cx="35" cy="3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39"/>
            <p:cNvSpPr/>
            <p:nvPr/>
          </p:nvSpPr>
          <p:spPr>
            <a:xfrm>
              <a:off x="3862662" y="2044965"/>
              <a:ext cx="450" cy="207"/>
            </a:xfrm>
            <a:custGeom>
              <a:rect b="b" l="l" r="r" t="t"/>
              <a:pathLst>
                <a:path extrusionOk="0" h="6" w="13">
                  <a:moveTo>
                    <a:pt x="1" y="1"/>
                  </a:moveTo>
                  <a:lnTo>
                    <a:pt x="1" y="1"/>
                  </a:lnTo>
                  <a:cubicBezTo>
                    <a:pt x="4" y="4"/>
                    <a:pt x="9" y="6"/>
                    <a:pt x="11" y="6"/>
                  </a:cubicBezTo>
                  <a:cubicBezTo>
                    <a:pt x="12" y="6"/>
                    <a:pt x="11" y="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39"/>
            <p:cNvSpPr/>
            <p:nvPr/>
          </p:nvSpPr>
          <p:spPr>
            <a:xfrm>
              <a:off x="4297383" y="2269212"/>
              <a:ext cx="26071" cy="21749"/>
            </a:xfrm>
            <a:custGeom>
              <a:rect b="b" l="l" r="r" t="t"/>
              <a:pathLst>
                <a:path extrusionOk="0" h="629" w="754">
                  <a:moveTo>
                    <a:pt x="397" y="218"/>
                  </a:moveTo>
                  <a:cubicBezTo>
                    <a:pt x="410" y="225"/>
                    <a:pt x="410" y="225"/>
                    <a:pt x="403" y="225"/>
                  </a:cubicBezTo>
                  <a:lnTo>
                    <a:pt x="423" y="225"/>
                  </a:lnTo>
                  <a:lnTo>
                    <a:pt x="436" y="232"/>
                  </a:lnTo>
                  <a:cubicBezTo>
                    <a:pt x="450" y="232"/>
                    <a:pt x="469" y="245"/>
                    <a:pt x="483" y="251"/>
                  </a:cubicBezTo>
                  <a:cubicBezTo>
                    <a:pt x="483" y="256"/>
                    <a:pt x="495" y="267"/>
                    <a:pt x="497" y="267"/>
                  </a:cubicBezTo>
                  <a:cubicBezTo>
                    <a:pt x="497" y="267"/>
                    <a:pt x="496" y="264"/>
                    <a:pt x="489" y="258"/>
                  </a:cubicBezTo>
                  <a:lnTo>
                    <a:pt x="489" y="258"/>
                  </a:lnTo>
                  <a:lnTo>
                    <a:pt x="503" y="271"/>
                  </a:lnTo>
                  <a:cubicBezTo>
                    <a:pt x="516" y="278"/>
                    <a:pt x="522" y="291"/>
                    <a:pt x="536" y="298"/>
                  </a:cubicBezTo>
                  <a:lnTo>
                    <a:pt x="542" y="311"/>
                  </a:lnTo>
                  <a:lnTo>
                    <a:pt x="555" y="331"/>
                  </a:lnTo>
                  <a:lnTo>
                    <a:pt x="555" y="344"/>
                  </a:lnTo>
                  <a:lnTo>
                    <a:pt x="562" y="350"/>
                  </a:lnTo>
                  <a:lnTo>
                    <a:pt x="562" y="364"/>
                  </a:lnTo>
                  <a:lnTo>
                    <a:pt x="562" y="370"/>
                  </a:lnTo>
                  <a:lnTo>
                    <a:pt x="555" y="370"/>
                  </a:lnTo>
                  <a:lnTo>
                    <a:pt x="542" y="377"/>
                  </a:lnTo>
                  <a:cubicBezTo>
                    <a:pt x="529" y="377"/>
                    <a:pt x="516" y="383"/>
                    <a:pt x="503" y="383"/>
                  </a:cubicBezTo>
                  <a:lnTo>
                    <a:pt x="443" y="383"/>
                  </a:lnTo>
                  <a:lnTo>
                    <a:pt x="430" y="377"/>
                  </a:lnTo>
                  <a:cubicBezTo>
                    <a:pt x="417" y="377"/>
                    <a:pt x="397" y="370"/>
                    <a:pt x="384" y="364"/>
                  </a:cubicBezTo>
                  <a:cubicBezTo>
                    <a:pt x="364" y="364"/>
                    <a:pt x="351" y="357"/>
                    <a:pt x="331" y="350"/>
                  </a:cubicBezTo>
                  <a:lnTo>
                    <a:pt x="311" y="344"/>
                  </a:lnTo>
                  <a:lnTo>
                    <a:pt x="318" y="344"/>
                  </a:lnTo>
                  <a:cubicBezTo>
                    <a:pt x="304" y="337"/>
                    <a:pt x="298" y="331"/>
                    <a:pt x="285" y="331"/>
                  </a:cubicBezTo>
                  <a:lnTo>
                    <a:pt x="271" y="317"/>
                  </a:lnTo>
                  <a:lnTo>
                    <a:pt x="252" y="304"/>
                  </a:lnTo>
                  <a:lnTo>
                    <a:pt x="252" y="291"/>
                  </a:lnTo>
                  <a:lnTo>
                    <a:pt x="245" y="284"/>
                  </a:lnTo>
                  <a:lnTo>
                    <a:pt x="245" y="278"/>
                  </a:lnTo>
                  <a:lnTo>
                    <a:pt x="245" y="271"/>
                  </a:lnTo>
                  <a:lnTo>
                    <a:pt x="245" y="265"/>
                  </a:lnTo>
                  <a:lnTo>
                    <a:pt x="252" y="258"/>
                  </a:lnTo>
                  <a:lnTo>
                    <a:pt x="258" y="258"/>
                  </a:lnTo>
                  <a:lnTo>
                    <a:pt x="258" y="251"/>
                  </a:lnTo>
                  <a:lnTo>
                    <a:pt x="265" y="245"/>
                  </a:lnTo>
                  <a:lnTo>
                    <a:pt x="265" y="251"/>
                  </a:lnTo>
                  <a:lnTo>
                    <a:pt x="278" y="245"/>
                  </a:lnTo>
                  <a:lnTo>
                    <a:pt x="285" y="238"/>
                  </a:lnTo>
                  <a:lnTo>
                    <a:pt x="291" y="238"/>
                  </a:lnTo>
                  <a:lnTo>
                    <a:pt x="298" y="232"/>
                  </a:lnTo>
                  <a:lnTo>
                    <a:pt x="291" y="232"/>
                  </a:lnTo>
                  <a:cubicBezTo>
                    <a:pt x="304" y="232"/>
                    <a:pt x="311" y="232"/>
                    <a:pt x="318" y="225"/>
                  </a:cubicBezTo>
                  <a:lnTo>
                    <a:pt x="337" y="225"/>
                  </a:lnTo>
                  <a:cubicBezTo>
                    <a:pt x="351" y="225"/>
                    <a:pt x="351" y="225"/>
                    <a:pt x="344" y="218"/>
                  </a:cubicBezTo>
                  <a:close/>
                  <a:moveTo>
                    <a:pt x="351" y="0"/>
                  </a:moveTo>
                  <a:cubicBezTo>
                    <a:pt x="347" y="0"/>
                    <a:pt x="342" y="0"/>
                    <a:pt x="337" y="0"/>
                  </a:cubicBezTo>
                  <a:cubicBezTo>
                    <a:pt x="245" y="7"/>
                    <a:pt x="166" y="34"/>
                    <a:pt x="100" y="86"/>
                  </a:cubicBezTo>
                  <a:cubicBezTo>
                    <a:pt x="34" y="139"/>
                    <a:pt x="1" y="218"/>
                    <a:pt x="7" y="298"/>
                  </a:cubicBezTo>
                  <a:cubicBezTo>
                    <a:pt x="20" y="496"/>
                    <a:pt x="219" y="595"/>
                    <a:pt x="397" y="621"/>
                  </a:cubicBezTo>
                  <a:cubicBezTo>
                    <a:pt x="427" y="626"/>
                    <a:pt x="458" y="629"/>
                    <a:pt x="490" y="629"/>
                  </a:cubicBezTo>
                  <a:cubicBezTo>
                    <a:pt x="548" y="629"/>
                    <a:pt x="607" y="618"/>
                    <a:pt x="654" y="588"/>
                  </a:cubicBezTo>
                  <a:cubicBezTo>
                    <a:pt x="707" y="555"/>
                    <a:pt x="747" y="509"/>
                    <a:pt x="747" y="449"/>
                  </a:cubicBezTo>
                  <a:cubicBezTo>
                    <a:pt x="747" y="436"/>
                    <a:pt x="747" y="423"/>
                    <a:pt x="747" y="416"/>
                  </a:cubicBezTo>
                  <a:cubicBezTo>
                    <a:pt x="753" y="377"/>
                    <a:pt x="753" y="331"/>
                    <a:pt x="740" y="291"/>
                  </a:cubicBezTo>
                  <a:cubicBezTo>
                    <a:pt x="702" y="117"/>
                    <a:pt x="519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39"/>
            <p:cNvSpPr/>
            <p:nvPr/>
          </p:nvSpPr>
          <p:spPr>
            <a:xfrm>
              <a:off x="4046877" y="2195893"/>
              <a:ext cx="622" cy="138"/>
            </a:xfrm>
            <a:custGeom>
              <a:rect b="b" l="l" r="r" t="t"/>
              <a:pathLst>
                <a:path extrusionOk="0" h="4" w="18">
                  <a:moveTo>
                    <a:pt x="15" y="1"/>
                  </a:moveTo>
                  <a:cubicBezTo>
                    <a:pt x="13" y="1"/>
                    <a:pt x="9" y="1"/>
                    <a:pt x="0" y="3"/>
                  </a:cubicBezTo>
                  <a:cubicBezTo>
                    <a:pt x="9" y="3"/>
                    <a:pt x="18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39"/>
            <p:cNvSpPr/>
            <p:nvPr/>
          </p:nvSpPr>
          <p:spPr>
            <a:xfrm>
              <a:off x="3860138" y="2042233"/>
              <a:ext cx="35" cy="726"/>
            </a:xfrm>
            <a:custGeom>
              <a:rect b="b" l="l" r="r" t="t"/>
              <a:pathLst>
                <a:path extrusionOk="0" h="21" w="1">
                  <a:moveTo>
                    <a:pt x="1" y="14"/>
                  </a:moveTo>
                  <a:lnTo>
                    <a:pt x="1" y="14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1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7"/>
                  </a:lnTo>
                  <a:lnTo>
                    <a:pt x="1" y="1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39"/>
            <p:cNvSpPr/>
            <p:nvPr/>
          </p:nvSpPr>
          <p:spPr>
            <a:xfrm>
              <a:off x="3860380" y="2041784"/>
              <a:ext cx="484" cy="484"/>
            </a:xfrm>
            <a:custGeom>
              <a:rect b="b" l="l" r="r" t="t"/>
              <a:pathLst>
                <a:path extrusionOk="0" h="14" w="14">
                  <a:moveTo>
                    <a:pt x="1" y="14"/>
                  </a:moveTo>
                  <a:lnTo>
                    <a:pt x="1" y="14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7" y="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39"/>
            <p:cNvSpPr/>
            <p:nvPr/>
          </p:nvSpPr>
          <p:spPr>
            <a:xfrm>
              <a:off x="3861348" y="2041334"/>
              <a:ext cx="450" cy="207"/>
            </a:xfrm>
            <a:custGeom>
              <a:rect b="b" l="l" r="r" t="t"/>
              <a:pathLst>
                <a:path extrusionOk="0" h="6" w="13">
                  <a:moveTo>
                    <a:pt x="6" y="0"/>
                  </a:moveTo>
                  <a:cubicBezTo>
                    <a:pt x="2" y="4"/>
                    <a:pt x="1" y="5"/>
                    <a:pt x="1" y="5"/>
                  </a:cubicBezTo>
                  <a:cubicBezTo>
                    <a:pt x="2" y="5"/>
                    <a:pt x="6" y="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39"/>
            <p:cNvSpPr/>
            <p:nvPr/>
          </p:nvSpPr>
          <p:spPr>
            <a:xfrm>
              <a:off x="4276814" y="2217340"/>
              <a:ext cx="20574" cy="15802"/>
            </a:xfrm>
            <a:custGeom>
              <a:rect b="b" l="l" r="r" t="t"/>
              <a:pathLst>
                <a:path extrusionOk="0" h="457" w="595">
                  <a:moveTo>
                    <a:pt x="298" y="1"/>
                  </a:moveTo>
                  <a:cubicBezTo>
                    <a:pt x="1" y="1"/>
                    <a:pt x="1" y="456"/>
                    <a:pt x="298" y="456"/>
                  </a:cubicBezTo>
                  <a:cubicBezTo>
                    <a:pt x="595" y="456"/>
                    <a:pt x="588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39"/>
            <p:cNvSpPr/>
            <p:nvPr/>
          </p:nvSpPr>
          <p:spPr>
            <a:xfrm>
              <a:off x="3996543" y="2099790"/>
              <a:ext cx="40006" cy="32261"/>
            </a:xfrm>
            <a:custGeom>
              <a:rect b="b" l="l" r="r" t="t"/>
              <a:pathLst>
                <a:path extrusionOk="0" h="933" w="1157">
                  <a:moveTo>
                    <a:pt x="582" y="192"/>
                  </a:moveTo>
                  <a:lnTo>
                    <a:pt x="595" y="199"/>
                  </a:lnTo>
                  <a:cubicBezTo>
                    <a:pt x="621" y="199"/>
                    <a:pt x="641" y="206"/>
                    <a:pt x="667" y="212"/>
                  </a:cubicBezTo>
                  <a:lnTo>
                    <a:pt x="674" y="219"/>
                  </a:lnTo>
                  <a:cubicBezTo>
                    <a:pt x="681" y="225"/>
                    <a:pt x="687" y="225"/>
                    <a:pt x="694" y="232"/>
                  </a:cubicBezTo>
                  <a:cubicBezTo>
                    <a:pt x="733" y="252"/>
                    <a:pt x="760" y="272"/>
                    <a:pt x="799" y="278"/>
                  </a:cubicBezTo>
                  <a:cubicBezTo>
                    <a:pt x="806" y="285"/>
                    <a:pt x="819" y="291"/>
                    <a:pt x="826" y="291"/>
                  </a:cubicBezTo>
                  <a:cubicBezTo>
                    <a:pt x="834" y="295"/>
                    <a:pt x="841" y="297"/>
                    <a:pt x="848" y="297"/>
                  </a:cubicBezTo>
                  <a:cubicBezTo>
                    <a:pt x="864" y="297"/>
                    <a:pt x="878" y="288"/>
                    <a:pt x="892" y="278"/>
                  </a:cubicBezTo>
                  <a:cubicBezTo>
                    <a:pt x="899" y="285"/>
                    <a:pt x="905" y="291"/>
                    <a:pt x="912" y="305"/>
                  </a:cubicBezTo>
                  <a:cubicBezTo>
                    <a:pt x="925" y="324"/>
                    <a:pt x="932" y="338"/>
                    <a:pt x="938" y="364"/>
                  </a:cubicBezTo>
                  <a:cubicBezTo>
                    <a:pt x="938" y="371"/>
                    <a:pt x="945" y="384"/>
                    <a:pt x="945" y="390"/>
                  </a:cubicBezTo>
                  <a:lnTo>
                    <a:pt x="951" y="417"/>
                  </a:lnTo>
                  <a:cubicBezTo>
                    <a:pt x="958" y="462"/>
                    <a:pt x="952" y="488"/>
                    <a:pt x="933" y="533"/>
                  </a:cubicBezTo>
                  <a:lnTo>
                    <a:pt x="933" y="533"/>
                  </a:lnTo>
                  <a:cubicBezTo>
                    <a:pt x="932" y="533"/>
                    <a:pt x="918" y="557"/>
                    <a:pt x="918" y="562"/>
                  </a:cubicBezTo>
                  <a:cubicBezTo>
                    <a:pt x="912" y="569"/>
                    <a:pt x="912" y="575"/>
                    <a:pt x="905" y="582"/>
                  </a:cubicBezTo>
                  <a:lnTo>
                    <a:pt x="892" y="595"/>
                  </a:lnTo>
                  <a:cubicBezTo>
                    <a:pt x="885" y="608"/>
                    <a:pt x="879" y="615"/>
                    <a:pt x="872" y="622"/>
                  </a:cubicBezTo>
                  <a:cubicBezTo>
                    <a:pt x="867" y="622"/>
                    <a:pt x="851" y="633"/>
                    <a:pt x="852" y="633"/>
                  </a:cubicBezTo>
                  <a:cubicBezTo>
                    <a:pt x="852" y="633"/>
                    <a:pt x="854" y="631"/>
                    <a:pt x="859" y="628"/>
                  </a:cubicBezTo>
                  <a:lnTo>
                    <a:pt x="859" y="628"/>
                  </a:lnTo>
                  <a:lnTo>
                    <a:pt x="846" y="641"/>
                  </a:lnTo>
                  <a:cubicBezTo>
                    <a:pt x="826" y="648"/>
                    <a:pt x="813" y="661"/>
                    <a:pt x="793" y="668"/>
                  </a:cubicBezTo>
                  <a:lnTo>
                    <a:pt x="766" y="674"/>
                  </a:lnTo>
                  <a:cubicBezTo>
                    <a:pt x="753" y="681"/>
                    <a:pt x="747" y="681"/>
                    <a:pt x="733" y="688"/>
                  </a:cubicBezTo>
                  <a:cubicBezTo>
                    <a:pt x="720" y="688"/>
                    <a:pt x="700" y="694"/>
                    <a:pt x="681" y="694"/>
                  </a:cubicBezTo>
                  <a:lnTo>
                    <a:pt x="674" y="701"/>
                  </a:lnTo>
                  <a:lnTo>
                    <a:pt x="575" y="701"/>
                  </a:lnTo>
                  <a:cubicBezTo>
                    <a:pt x="489" y="701"/>
                    <a:pt x="417" y="688"/>
                    <a:pt x="344" y="641"/>
                  </a:cubicBezTo>
                  <a:lnTo>
                    <a:pt x="337" y="635"/>
                  </a:lnTo>
                  <a:lnTo>
                    <a:pt x="331" y="628"/>
                  </a:lnTo>
                  <a:lnTo>
                    <a:pt x="311" y="608"/>
                  </a:lnTo>
                  <a:lnTo>
                    <a:pt x="304" y="602"/>
                  </a:lnTo>
                  <a:cubicBezTo>
                    <a:pt x="298" y="595"/>
                    <a:pt x="298" y="589"/>
                    <a:pt x="291" y="575"/>
                  </a:cubicBezTo>
                  <a:lnTo>
                    <a:pt x="278" y="556"/>
                  </a:lnTo>
                  <a:cubicBezTo>
                    <a:pt x="271" y="536"/>
                    <a:pt x="271" y="523"/>
                    <a:pt x="265" y="503"/>
                  </a:cubicBezTo>
                  <a:lnTo>
                    <a:pt x="265" y="490"/>
                  </a:lnTo>
                  <a:lnTo>
                    <a:pt x="265" y="483"/>
                  </a:lnTo>
                  <a:cubicBezTo>
                    <a:pt x="265" y="476"/>
                    <a:pt x="265" y="463"/>
                    <a:pt x="265" y="456"/>
                  </a:cubicBezTo>
                  <a:lnTo>
                    <a:pt x="258" y="456"/>
                  </a:lnTo>
                  <a:cubicBezTo>
                    <a:pt x="258" y="443"/>
                    <a:pt x="265" y="430"/>
                    <a:pt x="265" y="417"/>
                  </a:cubicBezTo>
                  <a:lnTo>
                    <a:pt x="265" y="404"/>
                  </a:lnTo>
                  <a:cubicBezTo>
                    <a:pt x="265" y="390"/>
                    <a:pt x="271" y="384"/>
                    <a:pt x="271" y="377"/>
                  </a:cubicBezTo>
                  <a:cubicBezTo>
                    <a:pt x="271" y="364"/>
                    <a:pt x="278" y="357"/>
                    <a:pt x="278" y="351"/>
                  </a:cubicBezTo>
                  <a:lnTo>
                    <a:pt x="284" y="344"/>
                  </a:lnTo>
                  <a:lnTo>
                    <a:pt x="284" y="338"/>
                  </a:lnTo>
                  <a:cubicBezTo>
                    <a:pt x="291" y="324"/>
                    <a:pt x="304" y="305"/>
                    <a:pt x="311" y="291"/>
                  </a:cubicBezTo>
                  <a:lnTo>
                    <a:pt x="311" y="285"/>
                  </a:lnTo>
                  <a:lnTo>
                    <a:pt x="317" y="285"/>
                  </a:lnTo>
                  <a:lnTo>
                    <a:pt x="337" y="265"/>
                  </a:lnTo>
                  <a:cubicBezTo>
                    <a:pt x="356" y="239"/>
                    <a:pt x="376" y="232"/>
                    <a:pt x="407" y="214"/>
                  </a:cubicBezTo>
                  <a:lnTo>
                    <a:pt x="407" y="214"/>
                  </a:lnTo>
                  <a:cubicBezTo>
                    <a:pt x="407" y="214"/>
                    <a:pt x="407" y="214"/>
                    <a:pt x="407" y="214"/>
                  </a:cubicBezTo>
                  <a:cubicBezTo>
                    <a:pt x="409" y="214"/>
                    <a:pt x="431" y="206"/>
                    <a:pt x="436" y="206"/>
                  </a:cubicBezTo>
                  <a:cubicBezTo>
                    <a:pt x="443" y="199"/>
                    <a:pt x="456" y="199"/>
                    <a:pt x="463" y="199"/>
                  </a:cubicBezTo>
                  <a:cubicBezTo>
                    <a:pt x="469" y="192"/>
                    <a:pt x="476" y="192"/>
                    <a:pt x="489" y="192"/>
                  </a:cubicBezTo>
                  <a:close/>
                  <a:moveTo>
                    <a:pt x="529" y="0"/>
                  </a:moveTo>
                  <a:cubicBezTo>
                    <a:pt x="435" y="0"/>
                    <a:pt x="344" y="24"/>
                    <a:pt x="265" y="74"/>
                  </a:cubicBezTo>
                  <a:cubicBezTo>
                    <a:pt x="80" y="186"/>
                    <a:pt x="1" y="430"/>
                    <a:pt x="73" y="628"/>
                  </a:cubicBezTo>
                  <a:cubicBezTo>
                    <a:pt x="147" y="839"/>
                    <a:pt x="360" y="932"/>
                    <a:pt x="569" y="932"/>
                  </a:cubicBezTo>
                  <a:cubicBezTo>
                    <a:pt x="602" y="932"/>
                    <a:pt x="635" y="930"/>
                    <a:pt x="667" y="925"/>
                  </a:cubicBezTo>
                  <a:cubicBezTo>
                    <a:pt x="793" y="912"/>
                    <a:pt x="905" y="872"/>
                    <a:pt x="1004" y="800"/>
                  </a:cubicBezTo>
                  <a:cubicBezTo>
                    <a:pt x="1103" y="721"/>
                    <a:pt x="1156" y="602"/>
                    <a:pt x="1149" y="476"/>
                  </a:cubicBezTo>
                  <a:cubicBezTo>
                    <a:pt x="1149" y="344"/>
                    <a:pt x="1090" y="232"/>
                    <a:pt x="984" y="159"/>
                  </a:cubicBezTo>
                  <a:cubicBezTo>
                    <a:pt x="945" y="133"/>
                    <a:pt x="899" y="113"/>
                    <a:pt x="846" y="100"/>
                  </a:cubicBezTo>
                  <a:cubicBezTo>
                    <a:pt x="826" y="87"/>
                    <a:pt x="806" y="74"/>
                    <a:pt x="786" y="60"/>
                  </a:cubicBezTo>
                  <a:cubicBezTo>
                    <a:pt x="733" y="34"/>
                    <a:pt x="674" y="14"/>
                    <a:pt x="621" y="7"/>
                  </a:cubicBezTo>
                  <a:cubicBezTo>
                    <a:pt x="590" y="3"/>
                    <a:pt x="560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8" name="Google Shape;3048;p39"/>
          <p:cNvGrpSpPr/>
          <p:nvPr/>
        </p:nvGrpSpPr>
        <p:grpSpPr>
          <a:xfrm>
            <a:off x="-2257801" y="2780160"/>
            <a:ext cx="9327385" cy="3578768"/>
            <a:chOff x="-2257801" y="2780160"/>
            <a:chExt cx="9327385" cy="3578768"/>
          </a:xfrm>
        </p:grpSpPr>
        <p:grpSp>
          <p:nvGrpSpPr>
            <p:cNvPr id="3049" name="Google Shape;3049;p39"/>
            <p:cNvGrpSpPr/>
            <p:nvPr/>
          </p:nvGrpSpPr>
          <p:grpSpPr>
            <a:xfrm flipH="1" rot="832017">
              <a:off x="-833338" y="3035311"/>
              <a:ext cx="2345128" cy="1775627"/>
              <a:chOff x="13739918" y="3701967"/>
              <a:chExt cx="1831386" cy="1386645"/>
            </a:xfrm>
          </p:grpSpPr>
          <p:sp>
            <p:nvSpPr>
              <p:cNvPr id="3050" name="Google Shape;3050;p39"/>
              <p:cNvSpPr/>
              <p:nvPr/>
            </p:nvSpPr>
            <p:spPr>
              <a:xfrm>
                <a:off x="13739918" y="3915170"/>
                <a:ext cx="686455" cy="1107471"/>
              </a:xfrm>
              <a:custGeom>
                <a:rect b="b" l="l" r="r" t="t"/>
                <a:pathLst>
                  <a:path extrusionOk="0" h="12742" w="7898">
                    <a:moveTo>
                      <a:pt x="4730" y="0"/>
                    </a:moveTo>
                    <a:cubicBezTo>
                      <a:pt x="4500" y="0"/>
                      <a:pt x="4247" y="203"/>
                      <a:pt x="4108" y="387"/>
                    </a:cubicBezTo>
                    <a:cubicBezTo>
                      <a:pt x="3593" y="1054"/>
                      <a:pt x="3758" y="1965"/>
                      <a:pt x="3996" y="2698"/>
                    </a:cubicBezTo>
                    <a:cubicBezTo>
                      <a:pt x="4246" y="3484"/>
                      <a:pt x="4603" y="4217"/>
                      <a:pt x="5059" y="4897"/>
                    </a:cubicBezTo>
                    <a:cubicBezTo>
                      <a:pt x="5534" y="5610"/>
                      <a:pt x="5574" y="6422"/>
                      <a:pt x="5963" y="7149"/>
                    </a:cubicBezTo>
                    <a:cubicBezTo>
                      <a:pt x="6214" y="7618"/>
                      <a:pt x="6597" y="7915"/>
                      <a:pt x="6690" y="8469"/>
                    </a:cubicBezTo>
                    <a:cubicBezTo>
                      <a:pt x="6769" y="8905"/>
                      <a:pt x="6709" y="9341"/>
                      <a:pt x="6782" y="9783"/>
                    </a:cubicBezTo>
                    <a:cubicBezTo>
                      <a:pt x="6830" y="10058"/>
                      <a:pt x="7265" y="11884"/>
                      <a:pt x="6634" y="11884"/>
                    </a:cubicBezTo>
                    <a:cubicBezTo>
                      <a:pt x="6566" y="11884"/>
                      <a:pt x="6486" y="11863"/>
                      <a:pt x="6392" y="11817"/>
                    </a:cubicBezTo>
                    <a:cubicBezTo>
                      <a:pt x="5765" y="11513"/>
                      <a:pt x="5937" y="10259"/>
                      <a:pt x="5930" y="9717"/>
                    </a:cubicBezTo>
                    <a:cubicBezTo>
                      <a:pt x="5924" y="8892"/>
                      <a:pt x="5481" y="8265"/>
                      <a:pt x="5144" y="7538"/>
                    </a:cubicBezTo>
                    <a:cubicBezTo>
                      <a:pt x="4814" y="6832"/>
                      <a:pt x="4880" y="5894"/>
                      <a:pt x="4451" y="5260"/>
                    </a:cubicBezTo>
                    <a:cubicBezTo>
                      <a:pt x="4296" y="5029"/>
                      <a:pt x="4084" y="4881"/>
                      <a:pt x="3881" y="4881"/>
                    </a:cubicBezTo>
                    <a:cubicBezTo>
                      <a:pt x="3730" y="4881"/>
                      <a:pt x="3583" y="4963"/>
                      <a:pt x="3467" y="5155"/>
                    </a:cubicBezTo>
                    <a:cubicBezTo>
                      <a:pt x="3170" y="5643"/>
                      <a:pt x="3309" y="6416"/>
                      <a:pt x="3646" y="6832"/>
                    </a:cubicBezTo>
                    <a:cubicBezTo>
                      <a:pt x="4002" y="7261"/>
                      <a:pt x="4715" y="7611"/>
                      <a:pt x="4841" y="8179"/>
                    </a:cubicBezTo>
                    <a:cubicBezTo>
                      <a:pt x="4927" y="8562"/>
                      <a:pt x="4795" y="8984"/>
                      <a:pt x="4887" y="9381"/>
                    </a:cubicBezTo>
                    <a:cubicBezTo>
                      <a:pt x="4973" y="9790"/>
                      <a:pt x="5144" y="10173"/>
                      <a:pt x="5336" y="10543"/>
                    </a:cubicBezTo>
                    <a:cubicBezTo>
                      <a:pt x="5660" y="11190"/>
                      <a:pt x="6029" y="11876"/>
                      <a:pt x="5686" y="12590"/>
                    </a:cubicBezTo>
                    <a:cubicBezTo>
                      <a:pt x="5402" y="12418"/>
                      <a:pt x="5184" y="11982"/>
                      <a:pt x="4887" y="11764"/>
                    </a:cubicBezTo>
                    <a:cubicBezTo>
                      <a:pt x="4511" y="11474"/>
                      <a:pt x="4227" y="11295"/>
                      <a:pt x="3969" y="10879"/>
                    </a:cubicBezTo>
                    <a:cubicBezTo>
                      <a:pt x="3580" y="10219"/>
                      <a:pt x="3632" y="9433"/>
                      <a:pt x="3223" y="8786"/>
                    </a:cubicBezTo>
                    <a:cubicBezTo>
                      <a:pt x="2999" y="8423"/>
                      <a:pt x="2741" y="8047"/>
                      <a:pt x="2497" y="7697"/>
                    </a:cubicBezTo>
                    <a:cubicBezTo>
                      <a:pt x="2226" y="7307"/>
                      <a:pt x="1810" y="7083"/>
                      <a:pt x="1625" y="6627"/>
                    </a:cubicBezTo>
                    <a:cubicBezTo>
                      <a:pt x="1123" y="5406"/>
                      <a:pt x="1579" y="3973"/>
                      <a:pt x="1401" y="2705"/>
                    </a:cubicBezTo>
                    <a:cubicBezTo>
                      <a:pt x="1327" y="2199"/>
                      <a:pt x="964" y="1867"/>
                      <a:pt x="633" y="1867"/>
                    </a:cubicBezTo>
                    <a:cubicBezTo>
                      <a:pt x="372" y="1867"/>
                      <a:pt x="131" y="2074"/>
                      <a:pt x="67" y="2566"/>
                    </a:cubicBezTo>
                    <a:cubicBezTo>
                      <a:pt x="1" y="3062"/>
                      <a:pt x="272" y="3438"/>
                      <a:pt x="456" y="3874"/>
                    </a:cubicBezTo>
                    <a:cubicBezTo>
                      <a:pt x="615" y="4237"/>
                      <a:pt x="654" y="4620"/>
                      <a:pt x="654" y="5016"/>
                    </a:cubicBezTo>
                    <a:cubicBezTo>
                      <a:pt x="654" y="5815"/>
                      <a:pt x="549" y="6667"/>
                      <a:pt x="1130" y="7307"/>
                    </a:cubicBezTo>
                    <a:cubicBezTo>
                      <a:pt x="1599" y="7816"/>
                      <a:pt x="2200" y="8179"/>
                      <a:pt x="2649" y="8700"/>
                    </a:cubicBezTo>
                    <a:cubicBezTo>
                      <a:pt x="3170" y="9321"/>
                      <a:pt x="2952" y="10120"/>
                      <a:pt x="3197" y="10853"/>
                    </a:cubicBezTo>
                    <a:cubicBezTo>
                      <a:pt x="3507" y="11764"/>
                      <a:pt x="4689" y="12358"/>
                      <a:pt x="5527" y="12741"/>
                    </a:cubicBezTo>
                    <a:lnTo>
                      <a:pt x="7819" y="11923"/>
                    </a:lnTo>
                    <a:cubicBezTo>
                      <a:pt x="7819" y="11962"/>
                      <a:pt x="7825" y="12002"/>
                      <a:pt x="7825" y="12042"/>
                    </a:cubicBezTo>
                    <a:cubicBezTo>
                      <a:pt x="7898" y="11876"/>
                      <a:pt x="7865" y="11309"/>
                      <a:pt x="7872" y="11058"/>
                    </a:cubicBezTo>
                    <a:cubicBezTo>
                      <a:pt x="7878" y="10298"/>
                      <a:pt x="7647" y="9539"/>
                      <a:pt x="7350" y="8859"/>
                    </a:cubicBezTo>
                    <a:cubicBezTo>
                      <a:pt x="6736" y="7452"/>
                      <a:pt x="5990" y="5980"/>
                      <a:pt x="5679" y="4475"/>
                    </a:cubicBezTo>
                    <a:cubicBezTo>
                      <a:pt x="5508" y="3662"/>
                      <a:pt x="5382" y="2863"/>
                      <a:pt x="5290" y="2045"/>
                    </a:cubicBezTo>
                    <a:cubicBezTo>
                      <a:pt x="5250" y="1675"/>
                      <a:pt x="5171" y="1318"/>
                      <a:pt x="5125" y="955"/>
                    </a:cubicBezTo>
                    <a:cubicBezTo>
                      <a:pt x="5092" y="744"/>
                      <a:pt x="5164" y="335"/>
                      <a:pt x="5026" y="156"/>
                    </a:cubicBezTo>
                    <a:cubicBezTo>
                      <a:pt x="4941" y="45"/>
                      <a:pt x="4838" y="0"/>
                      <a:pt x="4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1" name="Google Shape;3051;p39"/>
              <p:cNvSpPr/>
              <p:nvPr/>
            </p:nvSpPr>
            <p:spPr>
              <a:xfrm>
                <a:off x="14410292" y="3988787"/>
                <a:ext cx="308288" cy="622833"/>
              </a:xfrm>
              <a:custGeom>
                <a:rect b="b" l="l" r="r" t="t"/>
                <a:pathLst>
                  <a:path extrusionOk="0" h="7166" w="3547">
                    <a:moveTo>
                      <a:pt x="344" y="2327"/>
                    </a:moveTo>
                    <a:cubicBezTo>
                      <a:pt x="111" y="2327"/>
                      <a:pt x="50" y="2621"/>
                      <a:pt x="33" y="2842"/>
                    </a:cubicBezTo>
                    <a:cubicBezTo>
                      <a:pt x="0" y="3251"/>
                      <a:pt x="152" y="3581"/>
                      <a:pt x="429" y="3885"/>
                    </a:cubicBezTo>
                    <a:cubicBezTo>
                      <a:pt x="720" y="4215"/>
                      <a:pt x="1189" y="4393"/>
                      <a:pt x="1367" y="4816"/>
                    </a:cubicBezTo>
                    <a:cubicBezTo>
                      <a:pt x="1591" y="5351"/>
                      <a:pt x="1387" y="6011"/>
                      <a:pt x="1605" y="6579"/>
                    </a:cubicBezTo>
                    <a:cubicBezTo>
                      <a:pt x="1646" y="6685"/>
                      <a:pt x="1719" y="6826"/>
                      <a:pt x="1814" y="6942"/>
                    </a:cubicBezTo>
                    <a:lnTo>
                      <a:pt x="1814" y="6942"/>
                    </a:lnTo>
                    <a:cubicBezTo>
                      <a:pt x="1850" y="6057"/>
                      <a:pt x="2082" y="5048"/>
                      <a:pt x="1605" y="4301"/>
                    </a:cubicBezTo>
                    <a:cubicBezTo>
                      <a:pt x="1380" y="3938"/>
                      <a:pt x="1070" y="3588"/>
                      <a:pt x="885" y="3205"/>
                    </a:cubicBezTo>
                    <a:cubicBezTo>
                      <a:pt x="759" y="2961"/>
                      <a:pt x="779" y="2465"/>
                      <a:pt x="475" y="2353"/>
                    </a:cubicBezTo>
                    <a:cubicBezTo>
                      <a:pt x="427" y="2335"/>
                      <a:pt x="383" y="2327"/>
                      <a:pt x="344" y="2327"/>
                    </a:cubicBezTo>
                    <a:close/>
                    <a:moveTo>
                      <a:pt x="3206" y="1"/>
                    </a:moveTo>
                    <a:cubicBezTo>
                      <a:pt x="3073" y="1"/>
                      <a:pt x="2900" y="105"/>
                      <a:pt x="2714" y="346"/>
                    </a:cubicBezTo>
                    <a:cubicBezTo>
                      <a:pt x="2126" y="1118"/>
                      <a:pt x="2093" y="2439"/>
                      <a:pt x="2014" y="3383"/>
                    </a:cubicBezTo>
                    <a:cubicBezTo>
                      <a:pt x="1961" y="4017"/>
                      <a:pt x="2298" y="4347"/>
                      <a:pt x="2377" y="4942"/>
                    </a:cubicBezTo>
                    <a:cubicBezTo>
                      <a:pt x="2443" y="5457"/>
                      <a:pt x="2291" y="5958"/>
                      <a:pt x="2179" y="6454"/>
                    </a:cubicBezTo>
                    <a:lnTo>
                      <a:pt x="2172" y="6454"/>
                    </a:ln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856" y="6992"/>
                      <a:pt x="1834" y="6968"/>
                      <a:pt x="1814" y="6942"/>
                    </a:cubicBezTo>
                    <a:lnTo>
                      <a:pt x="1814" y="6942"/>
                    </a:lnTo>
                    <a:cubicBezTo>
                      <a:pt x="1811" y="7011"/>
                      <a:pt x="1809" y="7080"/>
                      <a:pt x="1809" y="7147"/>
                    </a:cubicBezTo>
                    <a:lnTo>
                      <a:pt x="1878" y="7015"/>
                    </a:lnTo>
                    <a:lnTo>
                      <a:pt x="1878" y="7015"/>
                    </a:lnTo>
                    <a:cubicBezTo>
                      <a:pt x="1966" y="7104"/>
                      <a:pt x="2068" y="7166"/>
                      <a:pt x="2176" y="7166"/>
                    </a:cubicBezTo>
                    <a:cubicBezTo>
                      <a:pt x="2260" y="7166"/>
                      <a:pt x="2348" y="7128"/>
                      <a:pt x="2437" y="7035"/>
                    </a:cubicBezTo>
                    <a:cubicBezTo>
                      <a:pt x="2582" y="6883"/>
                      <a:pt x="2470" y="6249"/>
                      <a:pt x="2509" y="6031"/>
                    </a:cubicBezTo>
                    <a:cubicBezTo>
                      <a:pt x="2681" y="5153"/>
                      <a:pt x="3255" y="4572"/>
                      <a:pt x="3110" y="3641"/>
                    </a:cubicBezTo>
                    <a:cubicBezTo>
                      <a:pt x="3024" y="3066"/>
                      <a:pt x="2866" y="2558"/>
                      <a:pt x="2978" y="1964"/>
                    </a:cubicBezTo>
                    <a:cubicBezTo>
                      <a:pt x="3057" y="1554"/>
                      <a:pt x="3229" y="1178"/>
                      <a:pt x="3374" y="788"/>
                    </a:cubicBezTo>
                    <a:cubicBezTo>
                      <a:pt x="3547" y="325"/>
                      <a:pt x="3440" y="1"/>
                      <a:pt x="3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2" name="Google Shape;3052;p39"/>
              <p:cNvSpPr/>
              <p:nvPr/>
            </p:nvSpPr>
            <p:spPr>
              <a:xfrm>
                <a:off x="14757431" y="3954543"/>
                <a:ext cx="168876" cy="614141"/>
              </a:xfrm>
              <a:custGeom>
                <a:rect b="b" l="l" r="r" t="t"/>
                <a:pathLst>
                  <a:path extrusionOk="0" h="7066" w="1943">
                    <a:moveTo>
                      <a:pt x="1375" y="0"/>
                    </a:moveTo>
                    <a:cubicBezTo>
                      <a:pt x="1372" y="0"/>
                      <a:pt x="1370" y="0"/>
                      <a:pt x="1368" y="0"/>
                    </a:cubicBezTo>
                    <a:cubicBezTo>
                      <a:pt x="925" y="40"/>
                      <a:pt x="1143" y="1585"/>
                      <a:pt x="1143" y="1869"/>
                    </a:cubicBezTo>
                    <a:cubicBezTo>
                      <a:pt x="1143" y="2476"/>
                      <a:pt x="1104" y="3196"/>
                      <a:pt x="839" y="3757"/>
                    </a:cubicBezTo>
                    <a:cubicBezTo>
                      <a:pt x="529" y="4431"/>
                      <a:pt x="1" y="5032"/>
                      <a:pt x="54" y="5831"/>
                    </a:cubicBezTo>
                    <a:cubicBezTo>
                      <a:pt x="67" y="6029"/>
                      <a:pt x="199" y="6729"/>
                      <a:pt x="232" y="7066"/>
                    </a:cubicBezTo>
                    <a:cubicBezTo>
                      <a:pt x="489" y="6689"/>
                      <a:pt x="655" y="6194"/>
                      <a:pt x="767" y="5752"/>
                    </a:cubicBezTo>
                    <a:cubicBezTo>
                      <a:pt x="925" y="5164"/>
                      <a:pt x="1117" y="4649"/>
                      <a:pt x="1321" y="4074"/>
                    </a:cubicBezTo>
                    <a:cubicBezTo>
                      <a:pt x="1447" y="3731"/>
                      <a:pt x="1493" y="3381"/>
                      <a:pt x="1652" y="3038"/>
                    </a:cubicBezTo>
                    <a:cubicBezTo>
                      <a:pt x="1790" y="2734"/>
                      <a:pt x="1902" y="2496"/>
                      <a:pt x="1916" y="2153"/>
                    </a:cubicBezTo>
                    <a:cubicBezTo>
                      <a:pt x="1942" y="1605"/>
                      <a:pt x="1632" y="1215"/>
                      <a:pt x="1553" y="700"/>
                    </a:cubicBezTo>
                    <a:cubicBezTo>
                      <a:pt x="1526" y="563"/>
                      <a:pt x="1571" y="0"/>
                      <a:pt x="1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39"/>
              <p:cNvSpPr/>
              <p:nvPr/>
            </p:nvSpPr>
            <p:spPr>
              <a:xfrm>
                <a:off x="15190788" y="3701967"/>
                <a:ext cx="206075" cy="655513"/>
              </a:xfrm>
              <a:custGeom>
                <a:rect b="b" l="l" r="r" t="t"/>
                <a:pathLst>
                  <a:path extrusionOk="0" h="7542" w="2371">
                    <a:moveTo>
                      <a:pt x="635" y="1"/>
                    </a:moveTo>
                    <a:cubicBezTo>
                      <a:pt x="392" y="1"/>
                      <a:pt x="233" y="814"/>
                      <a:pt x="198" y="1051"/>
                    </a:cubicBezTo>
                    <a:cubicBezTo>
                      <a:pt x="0" y="2411"/>
                      <a:pt x="462" y="3296"/>
                      <a:pt x="1189" y="4412"/>
                    </a:cubicBezTo>
                    <a:cubicBezTo>
                      <a:pt x="1789" y="5336"/>
                      <a:pt x="1908" y="6512"/>
                      <a:pt x="2166" y="7542"/>
                    </a:cubicBezTo>
                    <a:cubicBezTo>
                      <a:pt x="2245" y="7357"/>
                      <a:pt x="2192" y="6380"/>
                      <a:pt x="2225" y="5699"/>
                    </a:cubicBezTo>
                    <a:cubicBezTo>
                      <a:pt x="2252" y="5250"/>
                      <a:pt x="2371" y="4650"/>
                      <a:pt x="2258" y="4207"/>
                    </a:cubicBezTo>
                    <a:cubicBezTo>
                      <a:pt x="2153" y="3778"/>
                      <a:pt x="1756" y="3408"/>
                      <a:pt x="1486" y="3078"/>
                    </a:cubicBezTo>
                    <a:cubicBezTo>
                      <a:pt x="1057" y="2550"/>
                      <a:pt x="825" y="2187"/>
                      <a:pt x="858" y="1493"/>
                    </a:cubicBezTo>
                    <a:cubicBezTo>
                      <a:pt x="872" y="1163"/>
                      <a:pt x="1030" y="602"/>
                      <a:pt x="885" y="278"/>
                    </a:cubicBezTo>
                    <a:cubicBezTo>
                      <a:pt x="794" y="80"/>
                      <a:pt x="710" y="1"/>
                      <a:pt x="6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39"/>
              <p:cNvSpPr/>
              <p:nvPr/>
            </p:nvSpPr>
            <p:spPr>
              <a:xfrm>
                <a:off x="13999880" y="4128982"/>
                <a:ext cx="1571423" cy="959629"/>
              </a:xfrm>
              <a:custGeom>
                <a:rect b="b" l="l" r="r" t="t"/>
                <a:pathLst>
                  <a:path extrusionOk="0" h="11041" w="18080">
                    <a:moveTo>
                      <a:pt x="14752" y="0"/>
                    </a:moveTo>
                    <a:cubicBezTo>
                      <a:pt x="14487" y="0"/>
                      <a:pt x="14222" y="17"/>
                      <a:pt x="13966" y="47"/>
                    </a:cubicBezTo>
                    <a:lnTo>
                      <a:pt x="12071" y="2840"/>
                    </a:lnTo>
                    <a:lnTo>
                      <a:pt x="11365" y="3883"/>
                    </a:lnTo>
                    <a:cubicBezTo>
                      <a:pt x="11365" y="3883"/>
                      <a:pt x="10572" y="3731"/>
                      <a:pt x="9542" y="3546"/>
                    </a:cubicBezTo>
                    <a:cubicBezTo>
                      <a:pt x="9298" y="3500"/>
                      <a:pt x="9047" y="3461"/>
                      <a:pt x="8789" y="3414"/>
                    </a:cubicBezTo>
                    <a:cubicBezTo>
                      <a:pt x="8420" y="3348"/>
                      <a:pt x="8037" y="3289"/>
                      <a:pt x="7654" y="3229"/>
                    </a:cubicBezTo>
                    <a:cubicBezTo>
                      <a:pt x="7456" y="3196"/>
                      <a:pt x="7258" y="3170"/>
                      <a:pt x="7066" y="3144"/>
                    </a:cubicBezTo>
                    <a:cubicBezTo>
                      <a:pt x="6875" y="3117"/>
                      <a:pt x="6683" y="3091"/>
                      <a:pt x="6505" y="3064"/>
                    </a:cubicBezTo>
                    <a:cubicBezTo>
                      <a:pt x="6320" y="3045"/>
                      <a:pt x="6142" y="3025"/>
                      <a:pt x="5970" y="3005"/>
                    </a:cubicBezTo>
                    <a:cubicBezTo>
                      <a:pt x="5640" y="2972"/>
                      <a:pt x="5356" y="2952"/>
                      <a:pt x="5145" y="2952"/>
                    </a:cubicBezTo>
                    <a:cubicBezTo>
                      <a:pt x="4947" y="2952"/>
                      <a:pt x="4808" y="2979"/>
                      <a:pt x="4768" y="3025"/>
                    </a:cubicBezTo>
                    <a:cubicBezTo>
                      <a:pt x="4636" y="3183"/>
                      <a:pt x="4603" y="4068"/>
                      <a:pt x="4610" y="5019"/>
                    </a:cubicBezTo>
                    <a:cubicBezTo>
                      <a:pt x="4616" y="5851"/>
                      <a:pt x="4649" y="6742"/>
                      <a:pt x="4669" y="7251"/>
                    </a:cubicBezTo>
                    <a:cubicBezTo>
                      <a:pt x="4682" y="7521"/>
                      <a:pt x="4696" y="7686"/>
                      <a:pt x="4696" y="7686"/>
                    </a:cubicBezTo>
                    <a:lnTo>
                      <a:pt x="3930" y="8089"/>
                    </a:lnTo>
                    <a:lnTo>
                      <a:pt x="3342" y="8406"/>
                    </a:lnTo>
                    <a:lnTo>
                      <a:pt x="2979" y="8690"/>
                    </a:lnTo>
                    <a:lnTo>
                      <a:pt x="2807" y="8822"/>
                    </a:lnTo>
                    <a:lnTo>
                      <a:pt x="2715" y="8895"/>
                    </a:lnTo>
                    <a:lnTo>
                      <a:pt x="2041" y="9430"/>
                    </a:lnTo>
                    <a:lnTo>
                      <a:pt x="1579" y="9793"/>
                    </a:lnTo>
                    <a:lnTo>
                      <a:pt x="1" y="11041"/>
                    </a:lnTo>
                    <a:lnTo>
                      <a:pt x="18080" y="11041"/>
                    </a:lnTo>
                    <a:lnTo>
                      <a:pt x="18080" y="529"/>
                    </a:lnTo>
                    <a:cubicBezTo>
                      <a:pt x="18080" y="529"/>
                      <a:pt x="17136" y="238"/>
                      <a:pt x="15993" y="86"/>
                    </a:cubicBezTo>
                    <a:cubicBezTo>
                      <a:pt x="15723" y="53"/>
                      <a:pt x="15445" y="27"/>
                      <a:pt x="15168" y="14"/>
                    </a:cubicBezTo>
                    <a:cubicBezTo>
                      <a:pt x="15030" y="5"/>
                      <a:pt x="14891" y="0"/>
                      <a:pt x="147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55" name="Google Shape;3055;p39"/>
              <p:cNvGrpSpPr/>
              <p:nvPr/>
            </p:nvGrpSpPr>
            <p:grpSpPr>
              <a:xfrm>
                <a:off x="13999880" y="4132980"/>
                <a:ext cx="1571423" cy="955632"/>
                <a:chOff x="13999880" y="4132980"/>
                <a:chExt cx="1571423" cy="955632"/>
              </a:xfrm>
            </p:grpSpPr>
            <p:sp>
              <p:nvSpPr>
                <p:cNvPr id="3056" name="Google Shape;3056;p39"/>
                <p:cNvSpPr/>
                <p:nvPr/>
              </p:nvSpPr>
              <p:spPr>
                <a:xfrm>
                  <a:off x="13999880" y="4769199"/>
                  <a:ext cx="1571423" cy="319413"/>
                </a:xfrm>
                <a:custGeom>
                  <a:rect b="b" l="l" r="r" t="t"/>
                  <a:pathLst>
                    <a:path extrusionOk="0" h="3675" w="18080">
                      <a:moveTo>
                        <a:pt x="13528" y="1"/>
                      </a:moveTo>
                      <a:cubicBezTo>
                        <a:pt x="12758" y="1"/>
                        <a:pt x="12058" y="609"/>
                        <a:pt x="12157" y="1271"/>
                      </a:cubicBezTo>
                      <a:cubicBezTo>
                        <a:pt x="11962" y="1222"/>
                        <a:pt x="11731" y="1201"/>
                        <a:pt x="11474" y="1201"/>
                      </a:cubicBezTo>
                      <a:cubicBezTo>
                        <a:pt x="9699" y="1201"/>
                        <a:pt x="6654" y="2218"/>
                        <a:pt x="5112" y="2218"/>
                      </a:cubicBezTo>
                      <a:cubicBezTo>
                        <a:pt x="5067" y="2218"/>
                        <a:pt x="5022" y="2217"/>
                        <a:pt x="4980" y="2216"/>
                      </a:cubicBezTo>
                      <a:cubicBezTo>
                        <a:pt x="4260" y="2189"/>
                        <a:pt x="3474" y="1846"/>
                        <a:pt x="2807" y="1456"/>
                      </a:cubicBezTo>
                      <a:lnTo>
                        <a:pt x="1" y="3675"/>
                      </a:lnTo>
                      <a:lnTo>
                        <a:pt x="18080" y="3675"/>
                      </a:lnTo>
                      <a:lnTo>
                        <a:pt x="18080" y="2222"/>
                      </a:lnTo>
                      <a:cubicBezTo>
                        <a:pt x="18080" y="2222"/>
                        <a:pt x="15412" y="1106"/>
                        <a:pt x="14428" y="320"/>
                      </a:cubicBezTo>
                      <a:cubicBezTo>
                        <a:pt x="14148" y="96"/>
                        <a:pt x="13832" y="1"/>
                        <a:pt x="13528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7" name="Google Shape;3057;p39"/>
                <p:cNvSpPr/>
                <p:nvPr/>
              </p:nvSpPr>
              <p:spPr>
                <a:xfrm>
                  <a:off x="14399950" y="4385555"/>
                  <a:ext cx="533224" cy="303681"/>
                </a:xfrm>
                <a:custGeom>
                  <a:rect b="b" l="l" r="r" t="t"/>
                  <a:pathLst>
                    <a:path extrusionOk="0" h="3494" w="6135">
                      <a:moveTo>
                        <a:pt x="542" y="0"/>
                      </a:moveTo>
                      <a:cubicBezTo>
                        <a:pt x="344" y="7"/>
                        <a:pt x="205" y="27"/>
                        <a:pt x="165" y="73"/>
                      </a:cubicBezTo>
                      <a:cubicBezTo>
                        <a:pt x="33" y="231"/>
                        <a:pt x="0" y="1116"/>
                        <a:pt x="7" y="2074"/>
                      </a:cubicBezTo>
                      <a:lnTo>
                        <a:pt x="5507" y="3493"/>
                      </a:lnTo>
                      <a:cubicBezTo>
                        <a:pt x="5507" y="3493"/>
                        <a:pt x="5751" y="3308"/>
                        <a:pt x="6134" y="2536"/>
                      </a:cubicBezTo>
                      <a:cubicBezTo>
                        <a:pt x="4926" y="2173"/>
                        <a:pt x="1981" y="726"/>
                        <a:pt x="542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8" name="Google Shape;3058;p39"/>
                <p:cNvSpPr/>
                <p:nvPr/>
              </p:nvSpPr>
              <p:spPr>
                <a:xfrm>
                  <a:off x="15049030" y="4132980"/>
                  <a:ext cx="455695" cy="278997"/>
                </a:xfrm>
                <a:custGeom>
                  <a:rect b="b" l="l" r="r" t="t"/>
                  <a:pathLst>
                    <a:path extrusionOk="0" h="3210" w="5243">
                      <a:moveTo>
                        <a:pt x="1895" y="1"/>
                      </a:moveTo>
                      <a:lnTo>
                        <a:pt x="0" y="2794"/>
                      </a:lnTo>
                      <a:lnTo>
                        <a:pt x="4054" y="3210"/>
                      </a:lnTo>
                      <a:lnTo>
                        <a:pt x="5243" y="2490"/>
                      </a:lnTo>
                      <a:lnTo>
                        <a:pt x="1895" y="1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9" name="Google Shape;3059;p39"/>
                <p:cNvSpPr/>
                <p:nvPr/>
              </p:nvSpPr>
              <p:spPr>
                <a:xfrm>
                  <a:off x="15105785" y="4466473"/>
                  <a:ext cx="295685" cy="55191"/>
                </a:xfrm>
                <a:custGeom>
                  <a:rect b="b" l="l" r="r" t="t"/>
                  <a:pathLst>
                    <a:path extrusionOk="0" h="635" w="3402">
                      <a:moveTo>
                        <a:pt x="1" y="0"/>
                      </a:moveTo>
                      <a:lnTo>
                        <a:pt x="3401" y="634"/>
                      </a:lnTo>
                      <a:lnTo>
                        <a:pt x="3177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0" name="Google Shape;3060;p39"/>
                <p:cNvSpPr/>
                <p:nvPr/>
              </p:nvSpPr>
              <p:spPr>
                <a:xfrm>
                  <a:off x="14933086" y="4619096"/>
                  <a:ext cx="74138" cy="81005"/>
                </a:xfrm>
                <a:custGeom>
                  <a:rect b="b" l="l" r="r" t="t"/>
                  <a:pathLst>
                    <a:path extrusionOk="0" h="932" w="853">
                      <a:moveTo>
                        <a:pt x="456" y="1"/>
                      </a:moveTo>
                      <a:lnTo>
                        <a:pt x="0" y="932"/>
                      </a:lnTo>
                      <a:lnTo>
                        <a:pt x="456" y="932"/>
                      </a:lnTo>
                      <a:lnTo>
                        <a:pt x="852" y="166"/>
                      </a:lnTo>
                      <a:lnTo>
                        <a:pt x="456" y="1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1" name="Google Shape;3061;p39"/>
                <p:cNvSpPr/>
                <p:nvPr/>
              </p:nvSpPr>
              <p:spPr>
                <a:xfrm>
                  <a:off x="15067978" y="4521578"/>
                  <a:ext cx="503325" cy="223893"/>
                </a:xfrm>
                <a:custGeom>
                  <a:rect b="b" l="l" r="r" t="t"/>
                  <a:pathLst>
                    <a:path extrusionOk="0" h="2576" w="5791">
                      <a:moveTo>
                        <a:pt x="0" y="0"/>
                      </a:moveTo>
                      <a:cubicBezTo>
                        <a:pt x="0" y="0"/>
                        <a:pt x="3427" y="1823"/>
                        <a:pt x="5764" y="2575"/>
                      </a:cubicBezTo>
                      <a:cubicBezTo>
                        <a:pt x="5791" y="1988"/>
                        <a:pt x="5791" y="1373"/>
                        <a:pt x="5791" y="1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2" name="Google Shape;3062;p39"/>
                <p:cNvSpPr/>
                <p:nvPr/>
              </p:nvSpPr>
              <p:spPr>
                <a:xfrm>
                  <a:off x="15125341" y="4838036"/>
                  <a:ext cx="239972" cy="250576"/>
                </a:xfrm>
                <a:custGeom>
                  <a:rect b="b" l="l" r="r" t="t"/>
                  <a:pathLst>
                    <a:path extrusionOk="0" h="2883" w="2761">
                      <a:moveTo>
                        <a:pt x="857" y="0"/>
                      </a:moveTo>
                      <a:cubicBezTo>
                        <a:pt x="553" y="0"/>
                        <a:pt x="219" y="133"/>
                        <a:pt x="0" y="294"/>
                      </a:cubicBezTo>
                      <a:cubicBezTo>
                        <a:pt x="304" y="1027"/>
                        <a:pt x="713" y="1569"/>
                        <a:pt x="865" y="2348"/>
                      </a:cubicBezTo>
                      <a:cubicBezTo>
                        <a:pt x="898" y="2520"/>
                        <a:pt x="925" y="2698"/>
                        <a:pt x="945" y="2883"/>
                      </a:cubicBezTo>
                      <a:lnTo>
                        <a:pt x="2760" y="2883"/>
                      </a:lnTo>
                      <a:cubicBezTo>
                        <a:pt x="2344" y="2256"/>
                        <a:pt x="1935" y="1628"/>
                        <a:pt x="1539" y="988"/>
                      </a:cubicBezTo>
                      <a:cubicBezTo>
                        <a:pt x="1453" y="849"/>
                        <a:pt x="1083" y="222"/>
                        <a:pt x="1090" y="30"/>
                      </a:cubicBezTo>
                      <a:cubicBezTo>
                        <a:pt x="1016" y="9"/>
                        <a:pt x="938" y="0"/>
                        <a:pt x="857" y="0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063" name="Google Shape;3063;p39"/>
            <p:cNvGrpSpPr/>
            <p:nvPr/>
          </p:nvGrpSpPr>
          <p:grpSpPr>
            <a:xfrm rot="474698">
              <a:off x="-2189310" y="4103689"/>
              <a:ext cx="9190403" cy="1630492"/>
              <a:chOff x="-71125" y="4179039"/>
              <a:chExt cx="9315314" cy="1148136"/>
            </a:xfrm>
          </p:grpSpPr>
          <p:sp>
            <p:nvSpPr>
              <p:cNvPr id="3064" name="Google Shape;3064;p39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39"/>
              <p:cNvSpPr/>
              <p:nvPr/>
            </p:nvSpPr>
            <p:spPr>
              <a:xfrm>
                <a:off x="-71125" y="4179039"/>
                <a:ext cx="9315314" cy="1148136"/>
              </a:xfrm>
              <a:custGeom>
                <a:rect b="b" l="l" r="r" t="t"/>
                <a:pathLst>
                  <a:path extrusionOk="0" h="18056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18055"/>
                    </a:lnTo>
                    <a:lnTo>
                      <a:pt x="61903" y="18055"/>
                    </a:ln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39"/>
              <p:cNvSpPr/>
              <p:nvPr/>
            </p:nvSpPr>
            <p:spPr>
              <a:xfrm>
                <a:off x="-71125" y="4179039"/>
                <a:ext cx="9315314" cy="804700"/>
              </a:xfrm>
              <a:custGeom>
                <a:rect b="b" l="l" r="r" t="t"/>
                <a:pathLst>
                  <a:path extrusionOk="0" h="12655" w="61904">
                    <a:moveTo>
                      <a:pt x="53704" y="0"/>
                    </a:moveTo>
                    <a:cubicBezTo>
                      <a:pt x="48246" y="0"/>
                      <a:pt x="43528" y="1587"/>
                      <a:pt x="39162" y="3403"/>
                    </a:cubicBezTo>
                    <a:cubicBezTo>
                      <a:pt x="34267" y="5440"/>
                      <a:pt x="27689" y="10736"/>
                      <a:pt x="20670" y="10736"/>
                    </a:cubicBezTo>
                    <a:cubicBezTo>
                      <a:pt x="18951" y="10736"/>
                      <a:pt x="17205" y="10418"/>
                      <a:pt x="15451" y="9656"/>
                    </a:cubicBezTo>
                    <a:cubicBezTo>
                      <a:pt x="6755" y="5886"/>
                      <a:pt x="0" y="4935"/>
                      <a:pt x="0" y="4935"/>
                    </a:cubicBezTo>
                    <a:lnTo>
                      <a:pt x="0" y="8105"/>
                    </a:lnTo>
                    <a:cubicBezTo>
                      <a:pt x="707" y="8054"/>
                      <a:pt x="1415" y="8029"/>
                      <a:pt x="2124" y="8029"/>
                    </a:cubicBezTo>
                    <a:cubicBezTo>
                      <a:pt x="3739" y="8029"/>
                      <a:pt x="5356" y="8160"/>
                      <a:pt x="6953" y="8422"/>
                    </a:cubicBezTo>
                    <a:cubicBezTo>
                      <a:pt x="7878" y="8646"/>
                      <a:pt x="5111" y="9650"/>
                      <a:pt x="5494" y="9855"/>
                    </a:cubicBezTo>
                    <a:cubicBezTo>
                      <a:pt x="5929" y="10454"/>
                      <a:pt x="6608" y="10589"/>
                      <a:pt x="7364" y="10589"/>
                    </a:cubicBezTo>
                    <a:cubicBezTo>
                      <a:pt x="7987" y="10589"/>
                      <a:pt x="8663" y="10497"/>
                      <a:pt x="9298" y="10497"/>
                    </a:cubicBezTo>
                    <a:cubicBezTo>
                      <a:pt x="9471" y="10497"/>
                      <a:pt x="9641" y="10504"/>
                      <a:pt x="9806" y="10521"/>
                    </a:cubicBezTo>
                    <a:cubicBezTo>
                      <a:pt x="10030" y="10548"/>
                      <a:pt x="10268" y="10601"/>
                      <a:pt x="10413" y="10772"/>
                    </a:cubicBezTo>
                    <a:cubicBezTo>
                      <a:pt x="10585" y="10990"/>
                      <a:pt x="10552" y="11307"/>
                      <a:pt x="10644" y="11571"/>
                    </a:cubicBezTo>
                    <a:cubicBezTo>
                      <a:pt x="10799" y="11996"/>
                      <a:pt x="11271" y="12193"/>
                      <a:pt x="11743" y="12193"/>
                    </a:cubicBezTo>
                    <a:cubicBezTo>
                      <a:pt x="11895" y="12193"/>
                      <a:pt x="12048" y="12173"/>
                      <a:pt x="12189" y="12133"/>
                    </a:cubicBezTo>
                    <a:cubicBezTo>
                      <a:pt x="12764" y="11961"/>
                      <a:pt x="13252" y="11565"/>
                      <a:pt x="13800" y="11320"/>
                    </a:cubicBezTo>
                    <a:cubicBezTo>
                      <a:pt x="14281" y="11110"/>
                      <a:pt x="14768" y="11025"/>
                      <a:pt x="15261" y="11025"/>
                    </a:cubicBezTo>
                    <a:cubicBezTo>
                      <a:pt x="17414" y="11025"/>
                      <a:pt x="19676" y="12655"/>
                      <a:pt x="21965" y="12655"/>
                    </a:cubicBezTo>
                    <a:cubicBezTo>
                      <a:pt x="21984" y="12655"/>
                      <a:pt x="22003" y="12654"/>
                      <a:pt x="22021" y="12654"/>
                    </a:cubicBezTo>
                    <a:cubicBezTo>
                      <a:pt x="24715" y="12621"/>
                      <a:pt x="26888" y="10323"/>
                      <a:pt x="29542" y="9888"/>
                    </a:cubicBezTo>
                    <a:cubicBezTo>
                      <a:pt x="30215" y="9775"/>
                      <a:pt x="30909" y="9789"/>
                      <a:pt x="31576" y="9643"/>
                    </a:cubicBezTo>
                    <a:cubicBezTo>
                      <a:pt x="33689" y="9174"/>
                      <a:pt x="35095" y="7260"/>
                      <a:pt x="36700" y="5820"/>
                    </a:cubicBezTo>
                    <a:cubicBezTo>
                      <a:pt x="38674" y="4051"/>
                      <a:pt x="41176" y="2888"/>
                      <a:pt x="43798" y="2519"/>
                    </a:cubicBezTo>
                    <a:cubicBezTo>
                      <a:pt x="43820" y="2518"/>
                      <a:pt x="43841" y="2517"/>
                      <a:pt x="43861" y="2517"/>
                    </a:cubicBezTo>
                    <a:cubicBezTo>
                      <a:pt x="45160" y="2517"/>
                      <a:pt x="42240" y="4595"/>
                      <a:pt x="39730" y="6474"/>
                    </a:cubicBezTo>
                    <a:cubicBezTo>
                      <a:pt x="39374" y="6738"/>
                      <a:pt x="39070" y="7161"/>
                      <a:pt x="39129" y="7596"/>
                    </a:cubicBezTo>
                    <a:cubicBezTo>
                      <a:pt x="39197" y="8110"/>
                      <a:pt x="39691" y="8317"/>
                      <a:pt x="40240" y="8317"/>
                    </a:cubicBezTo>
                    <a:cubicBezTo>
                      <a:pt x="40600" y="8317"/>
                      <a:pt x="40985" y="8228"/>
                      <a:pt x="41289" y="8078"/>
                    </a:cubicBezTo>
                    <a:cubicBezTo>
                      <a:pt x="45029" y="6213"/>
                      <a:pt x="48973" y="4218"/>
                      <a:pt x="49875" y="4218"/>
                    </a:cubicBezTo>
                    <a:cubicBezTo>
                      <a:pt x="50155" y="4218"/>
                      <a:pt x="50142" y="4409"/>
                      <a:pt x="49740" y="4856"/>
                    </a:cubicBezTo>
                    <a:cubicBezTo>
                      <a:pt x="49219" y="5444"/>
                      <a:pt x="49582" y="6480"/>
                      <a:pt x="50302" y="6817"/>
                    </a:cubicBezTo>
                    <a:cubicBezTo>
                      <a:pt x="50541" y="6930"/>
                      <a:pt x="50796" y="6980"/>
                      <a:pt x="51056" y="6980"/>
                    </a:cubicBezTo>
                    <a:cubicBezTo>
                      <a:pt x="51571" y="6980"/>
                      <a:pt x="52101" y="6783"/>
                      <a:pt x="52540" y="6494"/>
                    </a:cubicBezTo>
                    <a:cubicBezTo>
                      <a:pt x="53200" y="6058"/>
                      <a:pt x="53709" y="5437"/>
                      <a:pt x="54277" y="4883"/>
                    </a:cubicBezTo>
                    <a:cubicBezTo>
                      <a:pt x="55221" y="3965"/>
                      <a:pt x="56357" y="3225"/>
                      <a:pt x="57631" y="2875"/>
                    </a:cubicBezTo>
                    <a:cubicBezTo>
                      <a:pt x="58274" y="2697"/>
                      <a:pt x="58923" y="2622"/>
                      <a:pt x="59575" y="2622"/>
                    </a:cubicBezTo>
                    <a:cubicBezTo>
                      <a:pt x="60349" y="2622"/>
                      <a:pt x="61126" y="2727"/>
                      <a:pt x="61903" y="2888"/>
                    </a:cubicBezTo>
                    <a:lnTo>
                      <a:pt x="61903" y="1185"/>
                    </a:lnTo>
                    <a:cubicBezTo>
                      <a:pt x="58981" y="349"/>
                      <a:pt x="56261" y="0"/>
                      <a:pt x="53704" y="0"/>
                    </a:cubicBezTo>
                    <a:close/>
                  </a:path>
                </a:pathLst>
              </a:custGeom>
              <a:solidFill>
                <a:srgbClr val="FFFFFF">
                  <a:alpha val="27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39"/>
              <p:cNvSpPr/>
              <p:nvPr/>
            </p:nvSpPr>
            <p:spPr>
              <a:xfrm>
                <a:off x="-71125" y="4742415"/>
                <a:ext cx="9315314" cy="584751"/>
              </a:xfrm>
              <a:custGeom>
                <a:rect b="b" l="l" r="r" t="t"/>
                <a:pathLst>
                  <a:path extrusionOk="0" h="9196" w="61904">
                    <a:moveTo>
                      <a:pt x="58352" y="0"/>
                    </a:moveTo>
                    <a:cubicBezTo>
                      <a:pt x="58153" y="0"/>
                      <a:pt x="57954" y="6"/>
                      <a:pt x="57756" y="17"/>
                    </a:cubicBezTo>
                    <a:cubicBezTo>
                      <a:pt x="55049" y="169"/>
                      <a:pt x="52481" y="1219"/>
                      <a:pt x="50005" y="2335"/>
                    </a:cubicBezTo>
                    <a:cubicBezTo>
                      <a:pt x="47535" y="3457"/>
                      <a:pt x="45072" y="4672"/>
                      <a:pt x="42411" y="5194"/>
                    </a:cubicBezTo>
                    <a:cubicBezTo>
                      <a:pt x="42144" y="5249"/>
                      <a:pt x="41862" y="5293"/>
                      <a:pt x="41586" y="5293"/>
                    </a:cubicBezTo>
                    <a:cubicBezTo>
                      <a:pt x="41267" y="5293"/>
                      <a:pt x="40957" y="5235"/>
                      <a:pt x="40688" y="5069"/>
                    </a:cubicBezTo>
                    <a:cubicBezTo>
                      <a:pt x="40186" y="4765"/>
                      <a:pt x="40523" y="4019"/>
                      <a:pt x="40496" y="3596"/>
                    </a:cubicBezTo>
                    <a:cubicBezTo>
                      <a:pt x="40530" y="3174"/>
                      <a:pt x="40334" y="3004"/>
                      <a:pt x="39984" y="3004"/>
                    </a:cubicBezTo>
                    <a:cubicBezTo>
                      <a:pt x="38737" y="3004"/>
                      <a:pt x="35535" y="5169"/>
                      <a:pt x="33807" y="5788"/>
                    </a:cubicBezTo>
                    <a:cubicBezTo>
                      <a:pt x="29724" y="7249"/>
                      <a:pt x="25384" y="7987"/>
                      <a:pt x="21046" y="7987"/>
                    </a:cubicBezTo>
                    <a:cubicBezTo>
                      <a:pt x="18341" y="7987"/>
                      <a:pt x="15637" y="7700"/>
                      <a:pt x="12995" y="7122"/>
                    </a:cubicBezTo>
                    <a:cubicBezTo>
                      <a:pt x="11450" y="6666"/>
                      <a:pt x="16574" y="5967"/>
                      <a:pt x="15656" y="5425"/>
                    </a:cubicBezTo>
                    <a:cubicBezTo>
                      <a:pt x="14924" y="5091"/>
                      <a:pt x="14158" y="4964"/>
                      <a:pt x="13373" y="4964"/>
                    </a:cubicBezTo>
                    <a:cubicBezTo>
                      <a:pt x="10888" y="4964"/>
                      <a:pt x="8203" y="6235"/>
                      <a:pt x="5727" y="6235"/>
                    </a:cubicBezTo>
                    <a:cubicBezTo>
                      <a:pt x="4920" y="6235"/>
                      <a:pt x="4136" y="6100"/>
                      <a:pt x="3388" y="5742"/>
                    </a:cubicBezTo>
                    <a:cubicBezTo>
                      <a:pt x="3183" y="5643"/>
                      <a:pt x="2978" y="5524"/>
                      <a:pt x="2866" y="5326"/>
                    </a:cubicBezTo>
                    <a:cubicBezTo>
                      <a:pt x="2734" y="5069"/>
                      <a:pt x="2787" y="4765"/>
                      <a:pt x="2767" y="4481"/>
                    </a:cubicBezTo>
                    <a:cubicBezTo>
                      <a:pt x="2688" y="3226"/>
                      <a:pt x="1281" y="2540"/>
                      <a:pt x="0" y="2513"/>
                    </a:cubicBezTo>
                    <a:lnTo>
                      <a:pt x="0" y="9195"/>
                    </a:lnTo>
                    <a:lnTo>
                      <a:pt x="61903" y="9195"/>
                    </a:lnTo>
                    <a:lnTo>
                      <a:pt x="61903" y="638"/>
                    </a:lnTo>
                    <a:cubicBezTo>
                      <a:pt x="60781" y="207"/>
                      <a:pt x="59557" y="0"/>
                      <a:pt x="583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8" name="Google Shape;3068;p39"/>
            <p:cNvGrpSpPr/>
            <p:nvPr/>
          </p:nvGrpSpPr>
          <p:grpSpPr>
            <a:xfrm>
              <a:off x="1860286" y="4288203"/>
              <a:ext cx="1089375" cy="912694"/>
              <a:chOff x="1860286" y="4288203"/>
              <a:chExt cx="1089375" cy="912694"/>
            </a:xfrm>
          </p:grpSpPr>
          <p:grpSp>
            <p:nvGrpSpPr>
              <p:cNvPr id="3069" name="Google Shape;3069;p39"/>
              <p:cNvGrpSpPr/>
              <p:nvPr/>
            </p:nvGrpSpPr>
            <p:grpSpPr>
              <a:xfrm flipH="1">
                <a:off x="1860286" y="4288203"/>
                <a:ext cx="544696" cy="912694"/>
                <a:chOff x="12024565" y="193041"/>
                <a:chExt cx="544696" cy="912694"/>
              </a:xfrm>
            </p:grpSpPr>
            <p:grpSp>
              <p:nvGrpSpPr>
                <p:cNvPr id="3070" name="Google Shape;3070;p39"/>
                <p:cNvGrpSpPr/>
                <p:nvPr/>
              </p:nvGrpSpPr>
              <p:grpSpPr>
                <a:xfrm>
                  <a:off x="12024565" y="193041"/>
                  <a:ext cx="544696" cy="872453"/>
                  <a:chOff x="12024565" y="193041"/>
                  <a:chExt cx="544696" cy="872453"/>
                </a:xfrm>
              </p:grpSpPr>
              <p:sp>
                <p:nvSpPr>
                  <p:cNvPr id="3071" name="Google Shape;3071;p39"/>
                  <p:cNvSpPr/>
                  <p:nvPr/>
                </p:nvSpPr>
                <p:spPr>
                  <a:xfrm>
                    <a:off x="12146768" y="193041"/>
                    <a:ext cx="422494" cy="872453"/>
                  </a:xfrm>
                  <a:custGeom>
                    <a:rect b="b" l="l" r="r" t="t"/>
                    <a:pathLst>
                      <a:path extrusionOk="0" h="10038" w="4861">
                        <a:moveTo>
                          <a:pt x="4517" y="1"/>
                        </a:moveTo>
                        <a:cubicBezTo>
                          <a:pt x="4167" y="232"/>
                          <a:pt x="3857" y="945"/>
                          <a:pt x="3606" y="1302"/>
                        </a:cubicBezTo>
                        <a:cubicBezTo>
                          <a:pt x="3401" y="1592"/>
                          <a:pt x="3170" y="1955"/>
                          <a:pt x="3045" y="2285"/>
                        </a:cubicBezTo>
                        <a:cubicBezTo>
                          <a:pt x="2642" y="3329"/>
                          <a:pt x="2642" y="4471"/>
                          <a:pt x="2517" y="5554"/>
                        </a:cubicBezTo>
                        <a:cubicBezTo>
                          <a:pt x="2457" y="6036"/>
                          <a:pt x="2272" y="6432"/>
                          <a:pt x="2114" y="6888"/>
                        </a:cubicBezTo>
                        <a:cubicBezTo>
                          <a:pt x="1969" y="7297"/>
                          <a:pt x="1942" y="7819"/>
                          <a:pt x="1705" y="8195"/>
                        </a:cubicBezTo>
                        <a:cubicBezTo>
                          <a:pt x="1315" y="8803"/>
                          <a:pt x="773" y="9331"/>
                          <a:pt x="496" y="10024"/>
                        </a:cubicBezTo>
                        <a:cubicBezTo>
                          <a:pt x="404" y="9430"/>
                          <a:pt x="582" y="8631"/>
                          <a:pt x="793" y="8056"/>
                        </a:cubicBezTo>
                        <a:cubicBezTo>
                          <a:pt x="998" y="7515"/>
                          <a:pt x="1348" y="6947"/>
                          <a:pt x="1434" y="6373"/>
                        </a:cubicBezTo>
                        <a:cubicBezTo>
                          <a:pt x="1480" y="6056"/>
                          <a:pt x="1361" y="5811"/>
                          <a:pt x="1282" y="5494"/>
                        </a:cubicBezTo>
                        <a:cubicBezTo>
                          <a:pt x="1170" y="5019"/>
                          <a:pt x="1104" y="4616"/>
                          <a:pt x="1150" y="4147"/>
                        </a:cubicBezTo>
                        <a:cubicBezTo>
                          <a:pt x="1222" y="3421"/>
                          <a:pt x="1487" y="2728"/>
                          <a:pt x="1546" y="2015"/>
                        </a:cubicBezTo>
                        <a:cubicBezTo>
                          <a:pt x="1546" y="1975"/>
                          <a:pt x="1553" y="1942"/>
                          <a:pt x="1553" y="1902"/>
                        </a:cubicBezTo>
                        <a:lnTo>
                          <a:pt x="1553" y="1902"/>
                        </a:lnTo>
                        <a:cubicBezTo>
                          <a:pt x="879" y="3038"/>
                          <a:pt x="906" y="4458"/>
                          <a:pt x="826" y="5719"/>
                        </a:cubicBezTo>
                        <a:cubicBezTo>
                          <a:pt x="793" y="6346"/>
                          <a:pt x="529" y="6908"/>
                          <a:pt x="318" y="7495"/>
                        </a:cubicBezTo>
                        <a:cubicBezTo>
                          <a:pt x="1" y="8360"/>
                          <a:pt x="285" y="9139"/>
                          <a:pt x="225" y="10037"/>
                        </a:cubicBezTo>
                        <a:lnTo>
                          <a:pt x="991" y="10037"/>
                        </a:lnTo>
                        <a:cubicBezTo>
                          <a:pt x="1328" y="9615"/>
                          <a:pt x="1843" y="9403"/>
                          <a:pt x="2253" y="9047"/>
                        </a:cubicBezTo>
                        <a:cubicBezTo>
                          <a:pt x="2860" y="8512"/>
                          <a:pt x="3309" y="8050"/>
                          <a:pt x="3718" y="7337"/>
                        </a:cubicBezTo>
                        <a:cubicBezTo>
                          <a:pt x="4253" y="6412"/>
                          <a:pt x="4682" y="5508"/>
                          <a:pt x="4781" y="4425"/>
                        </a:cubicBezTo>
                        <a:cubicBezTo>
                          <a:pt x="4861" y="3580"/>
                          <a:pt x="4748" y="2715"/>
                          <a:pt x="4768" y="1863"/>
                        </a:cubicBezTo>
                        <a:cubicBezTo>
                          <a:pt x="4781" y="1216"/>
                          <a:pt x="4570" y="641"/>
                          <a:pt x="4517" y="14"/>
                        </a:cubicBezTo>
                        <a:cubicBezTo>
                          <a:pt x="4517" y="7"/>
                          <a:pt x="4517" y="7"/>
                          <a:pt x="451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2" name="Google Shape;3072;p39"/>
                  <p:cNvSpPr/>
                  <p:nvPr/>
                </p:nvSpPr>
                <p:spPr>
                  <a:xfrm>
                    <a:off x="12024565" y="555738"/>
                    <a:ext cx="115423" cy="432837"/>
                  </a:xfrm>
                  <a:custGeom>
                    <a:rect b="b" l="l" r="r" t="t"/>
                    <a:pathLst>
                      <a:path extrusionOk="0" h="4980" w="1328">
                        <a:moveTo>
                          <a:pt x="436" y="1"/>
                        </a:moveTo>
                        <a:cubicBezTo>
                          <a:pt x="251" y="760"/>
                          <a:pt x="1" y="1724"/>
                          <a:pt x="86" y="2503"/>
                        </a:cubicBezTo>
                        <a:cubicBezTo>
                          <a:pt x="179" y="3415"/>
                          <a:pt x="832" y="4141"/>
                          <a:pt x="1110" y="4980"/>
                        </a:cubicBezTo>
                        <a:cubicBezTo>
                          <a:pt x="1328" y="4834"/>
                          <a:pt x="1169" y="3639"/>
                          <a:pt x="1143" y="3197"/>
                        </a:cubicBezTo>
                        <a:cubicBezTo>
                          <a:pt x="1090" y="2259"/>
                          <a:pt x="991" y="767"/>
                          <a:pt x="43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073" name="Google Shape;3073;p39"/>
                <p:cNvSpPr/>
                <p:nvPr/>
              </p:nvSpPr>
              <p:spPr>
                <a:xfrm>
                  <a:off x="12176667" y="193041"/>
                  <a:ext cx="362783" cy="912694"/>
                </a:xfrm>
                <a:custGeom>
                  <a:rect b="b" l="l" r="r" t="t"/>
                  <a:pathLst>
                    <a:path extrusionOk="0" h="10501" w="4174">
                      <a:moveTo>
                        <a:pt x="4173" y="1"/>
                      </a:moveTo>
                      <a:cubicBezTo>
                        <a:pt x="3823" y="232"/>
                        <a:pt x="3513" y="945"/>
                        <a:pt x="3262" y="1302"/>
                      </a:cubicBezTo>
                      <a:cubicBezTo>
                        <a:pt x="3057" y="1592"/>
                        <a:pt x="2826" y="1955"/>
                        <a:pt x="2701" y="2285"/>
                      </a:cubicBezTo>
                      <a:cubicBezTo>
                        <a:pt x="2298" y="3322"/>
                        <a:pt x="2298" y="4471"/>
                        <a:pt x="2173" y="5554"/>
                      </a:cubicBezTo>
                      <a:cubicBezTo>
                        <a:pt x="2113" y="6036"/>
                        <a:pt x="1928" y="6432"/>
                        <a:pt x="1770" y="6888"/>
                      </a:cubicBezTo>
                      <a:cubicBezTo>
                        <a:pt x="1625" y="7297"/>
                        <a:pt x="1598" y="7819"/>
                        <a:pt x="1361" y="8195"/>
                      </a:cubicBezTo>
                      <a:cubicBezTo>
                        <a:pt x="971" y="8803"/>
                        <a:pt x="429" y="9331"/>
                        <a:pt x="152" y="10024"/>
                      </a:cubicBezTo>
                      <a:cubicBezTo>
                        <a:pt x="60" y="9430"/>
                        <a:pt x="238" y="8631"/>
                        <a:pt x="449" y="8050"/>
                      </a:cubicBezTo>
                      <a:cubicBezTo>
                        <a:pt x="654" y="7515"/>
                        <a:pt x="1004" y="6947"/>
                        <a:pt x="1090" y="6373"/>
                      </a:cubicBezTo>
                      <a:cubicBezTo>
                        <a:pt x="1136" y="6056"/>
                        <a:pt x="1017" y="5811"/>
                        <a:pt x="938" y="5494"/>
                      </a:cubicBezTo>
                      <a:cubicBezTo>
                        <a:pt x="826" y="5019"/>
                        <a:pt x="760" y="4616"/>
                        <a:pt x="806" y="4147"/>
                      </a:cubicBezTo>
                      <a:cubicBezTo>
                        <a:pt x="878" y="3421"/>
                        <a:pt x="1143" y="2728"/>
                        <a:pt x="1202" y="2015"/>
                      </a:cubicBezTo>
                      <a:lnTo>
                        <a:pt x="1202" y="2015"/>
                      </a:lnTo>
                      <a:cubicBezTo>
                        <a:pt x="1110" y="2114"/>
                        <a:pt x="1037" y="2279"/>
                        <a:pt x="958" y="2530"/>
                      </a:cubicBezTo>
                      <a:cubicBezTo>
                        <a:pt x="469" y="3989"/>
                        <a:pt x="1011" y="5653"/>
                        <a:pt x="429" y="7073"/>
                      </a:cubicBezTo>
                      <a:cubicBezTo>
                        <a:pt x="192" y="7667"/>
                        <a:pt x="7" y="8155"/>
                        <a:pt x="0" y="8809"/>
                      </a:cubicBezTo>
                      <a:cubicBezTo>
                        <a:pt x="0" y="9020"/>
                        <a:pt x="14" y="9615"/>
                        <a:pt x="73" y="10037"/>
                      </a:cubicBezTo>
                      <a:cubicBezTo>
                        <a:pt x="118" y="10300"/>
                        <a:pt x="176" y="10501"/>
                        <a:pt x="269" y="10501"/>
                      </a:cubicBezTo>
                      <a:cubicBezTo>
                        <a:pt x="286" y="10501"/>
                        <a:pt x="304" y="10494"/>
                        <a:pt x="324" y="10480"/>
                      </a:cubicBezTo>
                      <a:cubicBezTo>
                        <a:pt x="350" y="10321"/>
                        <a:pt x="396" y="10176"/>
                        <a:pt x="456" y="10037"/>
                      </a:cubicBezTo>
                      <a:cubicBezTo>
                        <a:pt x="918" y="8941"/>
                        <a:pt x="2192" y="8228"/>
                        <a:pt x="2655" y="7158"/>
                      </a:cubicBezTo>
                      <a:cubicBezTo>
                        <a:pt x="2840" y="6729"/>
                        <a:pt x="2708" y="6353"/>
                        <a:pt x="2701" y="5924"/>
                      </a:cubicBezTo>
                      <a:cubicBezTo>
                        <a:pt x="2694" y="5448"/>
                        <a:pt x="2906" y="4900"/>
                        <a:pt x="3051" y="4451"/>
                      </a:cubicBezTo>
                      <a:cubicBezTo>
                        <a:pt x="3361" y="3454"/>
                        <a:pt x="3559" y="2523"/>
                        <a:pt x="3744" y="1493"/>
                      </a:cubicBezTo>
                      <a:cubicBezTo>
                        <a:pt x="3804" y="1130"/>
                        <a:pt x="4055" y="542"/>
                        <a:pt x="4173" y="14"/>
                      </a:cubicBezTo>
                      <a:cubicBezTo>
                        <a:pt x="4173" y="7"/>
                        <a:pt x="4173" y="7"/>
                        <a:pt x="4173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74" name="Google Shape;3074;p39"/>
              <p:cNvGrpSpPr/>
              <p:nvPr/>
            </p:nvGrpSpPr>
            <p:grpSpPr>
              <a:xfrm>
                <a:off x="2404965" y="4288205"/>
                <a:ext cx="544696" cy="642628"/>
                <a:chOff x="12024565" y="193041"/>
                <a:chExt cx="544696" cy="912694"/>
              </a:xfrm>
            </p:grpSpPr>
            <p:grpSp>
              <p:nvGrpSpPr>
                <p:cNvPr id="3075" name="Google Shape;3075;p39"/>
                <p:cNvGrpSpPr/>
                <p:nvPr/>
              </p:nvGrpSpPr>
              <p:grpSpPr>
                <a:xfrm>
                  <a:off x="12024565" y="193041"/>
                  <a:ext cx="544696" cy="872453"/>
                  <a:chOff x="12024565" y="193041"/>
                  <a:chExt cx="544696" cy="872453"/>
                </a:xfrm>
              </p:grpSpPr>
              <p:sp>
                <p:nvSpPr>
                  <p:cNvPr id="3076" name="Google Shape;3076;p39"/>
                  <p:cNvSpPr/>
                  <p:nvPr/>
                </p:nvSpPr>
                <p:spPr>
                  <a:xfrm>
                    <a:off x="12146768" y="193041"/>
                    <a:ext cx="422494" cy="872453"/>
                  </a:xfrm>
                  <a:custGeom>
                    <a:rect b="b" l="l" r="r" t="t"/>
                    <a:pathLst>
                      <a:path extrusionOk="0" h="10038" w="4861">
                        <a:moveTo>
                          <a:pt x="4517" y="1"/>
                        </a:moveTo>
                        <a:cubicBezTo>
                          <a:pt x="4167" y="232"/>
                          <a:pt x="3857" y="945"/>
                          <a:pt x="3606" y="1302"/>
                        </a:cubicBezTo>
                        <a:cubicBezTo>
                          <a:pt x="3401" y="1592"/>
                          <a:pt x="3170" y="1955"/>
                          <a:pt x="3045" y="2285"/>
                        </a:cubicBezTo>
                        <a:cubicBezTo>
                          <a:pt x="2642" y="3329"/>
                          <a:pt x="2642" y="4471"/>
                          <a:pt x="2517" y="5554"/>
                        </a:cubicBezTo>
                        <a:cubicBezTo>
                          <a:pt x="2457" y="6036"/>
                          <a:pt x="2272" y="6432"/>
                          <a:pt x="2114" y="6888"/>
                        </a:cubicBezTo>
                        <a:cubicBezTo>
                          <a:pt x="1969" y="7297"/>
                          <a:pt x="1942" y="7819"/>
                          <a:pt x="1705" y="8195"/>
                        </a:cubicBezTo>
                        <a:cubicBezTo>
                          <a:pt x="1315" y="8803"/>
                          <a:pt x="773" y="9331"/>
                          <a:pt x="496" y="10024"/>
                        </a:cubicBezTo>
                        <a:cubicBezTo>
                          <a:pt x="404" y="9430"/>
                          <a:pt x="582" y="8631"/>
                          <a:pt x="793" y="8056"/>
                        </a:cubicBezTo>
                        <a:cubicBezTo>
                          <a:pt x="998" y="7515"/>
                          <a:pt x="1348" y="6947"/>
                          <a:pt x="1434" y="6373"/>
                        </a:cubicBezTo>
                        <a:cubicBezTo>
                          <a:pt x="1480" y="6056"/>
                          <a:pt x="1361" y="5811"/>
                          <a:pt x="1282" y="5494"/>
                        </a:cubicBezTo>
                        <a:cubicBezTo>
                          <a:pt x="1170" y="5019"/>
                          <a:pt x="1104" y="4616"/>
                          <a:pt x="1150" y="4147"/>
                        </a:cubicBezTo>
                        <a:cubicBezTo>
                          <a:pt x="1222" y="3421"/>
                          <a:pt x="1487" y="2728"/>
                          <a:pt x="1546" y="2015"/>
                        </a:cubicBezTo>
                        <a:cubicBezTo>
                          <a:pt x="1546" y="1975"/>
                          <a:pt x="1553" y="1942"/>
                          <a:pt x="1553" y="1902"/>
                        </a:cubicBezTo>
                        <a:lnTo>
                          <a:pt x="1553" y="1902"/>
                        </a:lnTo>
                        <a:cubicBezTo>
                          <a:pt x="879" y="3038"/>
                          <a:pt x="906" y="4458"/>
                          <a:pt x="826" y="5719"/>
                        </a:cubicBezTo>
                        <a:cubicBezTo>
                          <a:pt x="793" y="6346"/>
                          <a:pt x="529" y="6908"/>
                          <a:pt x="318" y="7495"/>
                        </a:cubicBezTo>
                        <a:cubicBezTo>
                          <a:pt x="1" y="8360"/>
                          <a:pt x="285" y="9139"/>
                          <a:pt x="225" y="10037"/>
                        </a:cubicBezTo>
                        <a:lnTo>
                          <a:pt x="991" y="10037"/>
                        </a:lnTo>
                        <a:cubicBezTo>
                          <a:pt x="1328" y="9615"/>
                          <a:pt x="1843" y="9403"/>
                          <a:pt x="2253" y="9047"/>
                        </a:cubicBezTo>
                        <a:cubicBezTo>
                          <a:pt x="2860" y="8512"/>
                          <a:pt x="3309" y="8050"/>
                          <a:pt x="3718" y="7337"/>
                        </a:cubicBezTo>
                        <a:cubicBezTo>
                          <a:pt x="4253" y="6412"/>
                          <a:pt x="4682" y="5508"/>
                          <a:pt x="4781" y="4425"/>
                        </a:cubicBezTo>
                        <a:cubicBezTo>
                          <a:pt x="4861" y="3580"/>
                          <a:pt x="4748" y="2715"/>
                          <a:pt x="4768" y="1863"/>
                        </a:cubicBezTo>
                        <a:cubicBezTo>
                          <a:pt x="4781" y="1216"/>
                          <a:pt x="4570" y="641"/>
                          <a:pt x="4517" y="14"/>
                        </a:cubicBezTo>
                        <a:cubicBezTo>
                          <a:pt x="4517" y="7"/>
                          <a:pt x="4517" y="7"/>
                          <a:pt x="451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7" name="Google Shape;3077;p39"/>
                  <p:cNvSpPr/>
                  <p:nvPr/>
                </p:nvSpPr>
                <p:spPr>
                  <a:xfrm>
                    <a:off x="12024565" y="555738"/>
                    <a:ext cx="115423" cy="432837"/>
                  </a:xfrm>
                  <a:custGeom>
                    <a:rect b="b" l="l" r="r" t="t"/>
                    <a:pathLst>
                      <a:path extrusionOk="0" h="4980" w="1328">
                        <a:moveTo>
                          <a:pt x="436" y="1"/>
                        </a:moveTo>
                        <a:cubicBezTo>
                          <a:pt x="251" y="760"/>
                          <a:pt x="1" y="1724"/>
                          <a:pt x="86" y="2503"/>
                        </a:cubicBezTo>
                        <a:cubicBezTo>
                          <a:pt x="179" y="3415"/>
                          <a:pt x="832" y="4141"/>
                          <a:pt x="1110" y="4980"/>
                        </a:cubicBezTo>
                        <a:cubicBezTo>
                          <a:pt x="1328" y="4834"/>
                          <a:pt x="1169" y="3639"/>
                          <a:pt x="1143" y="3197"/>
                        </a:cubicBezTo>
                        <a:cubicBezTo>
                          <a:pt x="1090" y="2259"/>
                          <a:pt x="991" y="767"/>
                          <a:pt x="43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078" name="Google Shape;3078;p39"/>
                <p:cNvSpPr/>
                <p:nvPr/>
              </p:nvSpPr>
              <p:spPr>
                <a:xfrm>
                  <a:off x="12176667" y="193041"/>
                  <a:ext cx="362783" cy="912694"/>
                </a:xfrm>
                <a:custGeom>
                  <a:rect b="b" l="l" r="r" t="t"/>
                  <a:pathLst>
                    <a:path extrusionOk="0" h="10501" w="4174">
                      <a:moveTo>
                        <a:pt x="4173" y="1"/>
                      </a:moveTo>
                      <a:cubicBezTo>
                        <a:pt x="3823" y="232"/>
                        <a:pt x="3513" y="945"/>
                        <a:pt x="3262" y="1302"/>
                      </a:cubicBezTo>
                      <a:cubicBezTo>
                        <a:pt x="3057" y="1592"/>
                        <a:pt x="2826" y="1955"/>
                        <a:pt x="2701" y="2285"/>
                      </a:cubicBezTo>
                      <a:cubicBezTo>
                        <a:pt x="2298" y="3322"/>
                        <a:pt x="2298" y="4471"/>
                        <a:pt x="2173" y="5554"/>
                      </a:cubicBezTo>
                      <a:cubicBezTo>
                        <a:pt x="2113" y="6036"/>
                        <a:pt x="1928" y="6432"/>
                        <a:pt x="1770" y="6888"/>
                      </a:cubicBezTo>
                      <a:cubicBezTo>
                        <a:pt x="1625" y="7297"/>
                        <a:pt x="1598" y="7819"/>
                        <a:pt x="1361" y="8195"/>
                      </a:cubicBezTo>
                      <a:cubicBezTo>
                        <a:pt x="971" y="8803"/>
                        <a:pt x="429" y="9331"/>
                        <a:pt x="152" y="10024"/>
                      </a:cubicBezTo>
                      <a:cubicBezTo>
                        <a:pt x="60" y="9430"/>
                        <a:pt x="238" y="8631"/>
                        <a:pt x="449" y="8050"/>
                      </a:cubicBezTo>
                      <a:cubicBezTo>
                        <a:pt x="654" y="7515"/>
                        <a:pt x="1004" y="6947"/>
                        <a:pt x="1090" y="6373"/>
                      </a:cubicBezTo>
                      <a:cubicBezTo>
                        <a:pt x="1136" y="6056"/>
                        <a:pt x="1017" y="5811"/>
                        <a:pt x="938" y="5494"/>
                      </a:cubicBezTo>
                      <a:cubicBezTo>
                        <a:pt x="826" y="5019"/>
                        <a:pt x="760" y="4616"/>
                        <a:pt x="806" y="4147"/>
                      </a:cubicBezTo>
                      <a:cubicBezTo>
                        <a:pt x="878" y="3421"/>
                        <a:pt x="1143" y="2728"/>
                        <a:pt x="1202" y="2015"/>
                      </a:cubicBezTo>
                      <a:lnTo>
                        <a:pt x="1202" y="2015"/>
                      </a:lnTo>
                      <a:cubicBezTo>
                        <a:pt x="1110" y="2114"/>
                        <a:pt x="1037" y="2279"/>
                        <a:pt x="958" y="2530"/>
                      </a:cubicBezTo>
                      <a:cubicBezTo>
                        <a:pt x="469" y="3989"/>
                        <a:pt x="1011" y="5653"/>
                        <a:pt x="429" y="7073"/>
                      </a:cubicBezTo>
                      <a:cubicBezTo>
                        <a:pt x="192" y="7667"/>
                        <a:pt x="7" y="8155"/>
                        <a:pt x="0" y="8809"/>
                      </a:cubicBezTo>
                      <a:cubicBezTo>
                        <a:pt x="0" y="9020"/>
                        <a:pt x="14" y="9615"/>
                        <a:pt x="73" y="10037"/>
                      </a:cubicBezTo>
                      <a:cubicBezTo>
                        <a:pt x="118" y="10300"/>
                        <a:pt x="176" y="10501"/>
                        <a:pt x="269" y="10501"/>
                      </a:cubicBezTo>
                      <a:cubicBezTo>
                        <a:pt x="286" y="10501"/>
                        <a:pt x="304" y="10494"/>
                        <a:pt x="324" y="10480"/>
                      </a:cubicBezTo>
                      <a:cubicBezTo>
                        <a:pt x="350" y="10321"/>
                        <a:pt x="396" y="10176"/>
                        <a:pt x="456" y="10037"/>
                      </a:cubicBezTo>
                      <a:cubicBezTo>
                        <a:pt x="918" y="8941"/>
                        <a:pt x="2192" y="8228"/>
                        <a:pt x="2655" y="7158"/>
                      </a:cubicBezTo>
                      <a:cubicBezTo>
                        <a:pt x="2840" y="6729"/>
                        <a:pt x="2708" y="6353"/>
                        <a:pt x="2701" y="5924"/>
                      </a:cubicBezTo>
                      <a:cubicBezTo>
                        <a:pt x="2694" y="5448"/>
                        <a:pt x="2906" y="4900"/>
                        <a:pt x="3051" y="4451"/>
                      </a:cubicBezTo>
                      <a:cubicBezTo>
                        <a:pt x="3361" y="3454"/>
                        <a:pt x="3559" y="2523"/>
                        <a:pt x="3744" y="1493"/>
                      </a:cubicBezTo>
                      <a:cubicBezTo>
                        <a:pt x="3804" y="1130"/>
                        <a:pt x="4055" y="542"/>
                        <a:pt x="4173" y="14"/>
                      </a:cubicBezTo>
                      <a:cubicBezTo>
                        <a:pt x="4173" y="7"/>
                        <a:pt x="4173" y="7"/>
                        <a:pt x="4173" y="1"/>
                      </a:cubicBezTo>
                      <a:close/>
                    </a:path>
                  </a:pathLst>
                </a:custGeom>
                <a:solidFill>
                  <a:srgbClr val="003669">
                    <a:alpha val="48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079" name="Google Shape;3079;p39"/>
          <p:cNvGrpSpPr/>
          <p:nvPr/>
        </p:nvGrpSpPr>
        <p:grpSpPr>
          <a:xfrm rot="-749461">
            <a:off x="895680" y="4453587"/>
            <a:ext cx="9190993" cy="1630496"/>
            <a:chOff x="-71125" y="4179039"/>
            <a:chExt cx="9315314" cy="1148136"/>
          </a:xfrm>
        </p:grpSpPr>
        <p:sp>
          <p:nvSpPr>
            <p:cNvPr id="3080" name="Google Shape;3080;p39"/>
            <p:cNvSpPr/>
            <p:nvPr/>
          </p:nvSpPr>
          <p:spPr>
            <a:xfrm>
              <a:off x="-71125" y="4179039"/>
              <a:ext cx="9315314" cy="1148136"/>
            </a:xfrm>
            <a:custGeom>
              <a:rect b="b" l="l" r="r" t="t"/>
              <a:pathLst>
                <a:path extrusionOk="0" h="18056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18055"/>
                  </a:lnTo>
                  <a:lnTo>
                    <a:pt x="61903" y="18055"/>
                  </a:ln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39"/>
            <p:cNvSpPr/>
            <p:nvPr/>
          </p:nvSpPr>
          <p:spPr>
            <a:xfrm>
              <a:off x="-71125" y="4179039"/>
              <a:ext cx="9315314" cy="1148136"/>
            </a:xfrm>
            <a:custGeom>
              <a:rect b="b" l="l" r="r" t="t"/>
              <a:pathLst>
                <a:path extrusionOk="0" h="18056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18055"/>
                  </a:lnTo>
                  <a:lnTo>
                    <a:pt x="61903" y="18055"/>
                  </a:ln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9"/>
            <p:cNvSpPr/>
            <p:nvPr/>
          </p:nvSpPr>
          <p:spPr>
            <a:xfrm>
              <a:off x="-71125" y="4179039"/>
              <a:ext cx="9315314" cy="804700"/>
            </a:xfrm>
            <a:custGeom>
              <a:rect b="b" l="l" r="r" t="t"/>
              <a:pathLst>
                <a:path extrusionOk="0" h="12655" w="61904">
                  <a:moveTo>
                    <a:pt x="53704" y="0"/>
                  </a:moveTo>
                  <a:cubicBezTo>
                    <a:pt x="48246" y="0"/>
                    <a:pt x="43528" y="1587"/>
                    <a:pt x="39162" y="3403"/>
                  </a:cubicBezTo>
                  <a:cubicBezTo>
                    <a:pt x="34267" y="5440"/>
                    <a:pt x="27689" y="10736"/>
                    <a:pt x="20670" y="10736"/>
                  </a:cubicBezTo>
                  <a:cubicBezTo>
                    <a:pt x="18951" y="10736"/>
                    <a:pt x="17205" y="10418"/>
                    <a:pt x="15451" y="9656"/>
                  </a:cubicBezTo>
                  <a:cubicBezTo>
                    <a:pt x="6755" y="5886"/>
                    <a:pt x="0" y="4935"/>
                    <a:pt x="0" y="4935"/>
                  </a:cubicBezTo>
                  <a:lnTo>
                    <a:pt x="0" y="8105"/>
                  </a:lnTo>
                  <a:cubicBezTo>
                    <a:pt x="707" y="8054"/>
                    <a:pt x="1415" y="8029"/>
                    <a:pt x="2124" y="8029"/>
                  </a:cubicBezTo>
                  <a:cubicBezTo>
                    <a:pt x="3739" y="8029"/>
                    <a:pt x="5356" y="8160"/>
                    <a:pt x="6953" y="8422"/>
                  </a:cubicBezTo>
                  <a:cubicBezTo>
                    <a:pt x="7878" y="8646"/>
                    <a:pt x="5111" y="9650"/>
                    <a:pt x="5494" y="9855"/>
                  </a:cubicBezTo>
                  <a:cubicBezTo>
                    <a:pt x="5929" y="10454"/>
                    <a:pt x="6608" y="10589"/>
                    <a:pt x="7364" y="10589"/>
                  </a:cubicBezTo>
                  <a:cubicBezTo>
                    <a:pt x="7987" y="10589"/>
                    <a:pt x="8663" y="10497"/>
                    <a:pt x="9298" y="10497"/>
                  </a:cubicBezTo>
                  <a:cubicBezTo>
                    <a:pt x="9471" y="10497"/>
                    <a:pt x="9641" y="10504"/>
                    <a:pt x="9806" y="10521"/>
                  </a:cubicBezTo>
                  <a:cubicBezTo>
                    <a:pt x="10030" y="10548"/>
                    <a:pt x="10268" y="10601"/>
                    <a:pt x="10413" y="10772"/>
                  </a:cubicBezTo>
                  <a:cubicBezTo>
                    <a:pt x="10585" y="10990"/>
                    <a:pt x="10552" y="11307"/>
                    <a:pt x="10644" y="11571"/>
                  </a:cubicBezTo>
                  <a:cubicBezTo>
                    <a:pt x="10799" y="11996"/>
                    <a:pt x="11271" y="12193"/>
                    <a:pt x="11743" y="12193"/>
                  </a:cubicBezTo>
                  <a:cubicBezTo>
                    <a:pt x="11895" y="12193"/>
                    <a:pt x="12048" y="12173"/>
                    <a:pt x="12189" y="12133"/>
                  </a:cubicBezTo>
                  <a:cubicBezTo>
                    <a:pt x="12764" y="11961"/>
                    <a:pt x="13252" y="11565"/>
                    <a:pt x="13800" y="11320"/>
                  </a:cubicBezTo>
                  <a:cubicBezTo>
                    <a:pt x="14281" y="11110"/>
                    <a:pt x="14768" y="11025"/>
                    <a:pt x="15261" y="11025"/>
                  </a:cubicBezTo>
                  <a:cubicBezTo>
                    <a:pt x="17414" y="11025"/>
                    <a:pt x="19676" y="12655"/>
                    <a:pt x="21965" y="12655"/>
                  </a:cubicBezTo>
                  <a:cubicBezTo>
                    <a:pt x="21984" y="12655"/>
                    <a:pt x="22003" y="12654"/>
                    <a:pt x="22021" y="12654"/>
                  </a:cubicBezTo>
                  <a:cubicBezTo>
                    <a:pt x="24715" y="12621"/>
                    <a:pt x="26888" y="10323"/>
                    <a:pt x="29542" y="9888"/>
                  </a:cubicBezTo>
                  <a:cubicBezTo>
                    <a:pt x="30215" y="9775"/>
                    <a:pt x="30909" y="9789"/>
                    <a:pt x="31576" y="9643"/>
                  </a:cubicBezTo>
                  <a:cubicBezTo>
                    <a:pt x="33689" y="9174"/>
                    <a:pt x="35095" y="7260"/>
                    <a:pt x="36700" y="5820"/>
                  </a:cubicBezTo>
                  <a:cubicBezTo>
                    <a:pt x="38674" y="4051"/>
                    <a:pt x="41176" y="2888"/>
                    <a:pt x="43798" y="2519"/>
                  </a:cubicBezTo>
                  <a:cubicBezTo>
                    <a:pt x="43820" y="2518"/>
                    <a:pt x="43841" y="2517"/>
                    <a:pt x="43861" y="2517"/>
                  </a:cubicBezTo>
                  <a:cubicBezTo>
                    <a:pt x="45160" y="2517"/>
                    <a:pt x="42240" y="4595"/>
                    <a:pt x="39730" y="6474"/>
                  </a:cubicBezTo>
                  <a:cubicBezTo>
                    <a:pt x="39374" y="6738"/>
                    <a:pt x="39070" y="7161"/>
                    <a:pt x="39129" y="7596"/>
                  </a:cubicBezTo>
                  <a:cubicBezTo>
                    <a:pt x="39197" y="8110"/>
                    <a:pt x="39691" y="8317"/>
                    <a:pt x="40240" y="8317"/>
                  </a:cubicBezTo>
                  <a:cubicBezTo>
                    <a:pt x="40600" y="8317"/>
                    <a:pt x="40985" y="8228"/>
                    <a:pt x="41289" y="8078"/>
                  </a:cubicBezTo>
                  <a:cubicBezTo>
                    <a:pt x="45029" y="6213"/>
                    <a:pt x="48973" y="4218"/>
                    <a:pt x="49875" y="4218"/>
                  </a:cubicBezTo>
                  <a:cubicBezTo>
                    <a:pt x="50155" y="4218"/>
                    <a:pt x="50142" y="4409"/>
                    <a:pt x="49740" y="4856"/>
                  </a:cubicBezTo>
                  <a:cubicBezTo>
                    <a:pt x="49219" y="5444"/>
                    <a:pt x="49582" y="6480"/>
                    <a:pt x="50302" y="6817"/>
                  </a:cubicBezTo>
                  <a:cubicBezTo>
                    <a:pt x="50541" y="6930"/>
                    <a:pt x="50796" y="6980"/>
                    <a:pt x="51056" y="6980"/>
                  </a:cubicBezTo>
                  <a:cubicBezTo>
                    <a:pt x="51571" y="6980"/>
                    <a:pt x="52101" y="6783"/>
                    <a:pt x="52540" y="6494"/>
                  </a:cubicBezTo>
                  <a:cubicBezTo>
                    <a:pt x="53200" y="6058"/>
                    <a:pt x="53709" y="5437"/>
                    <a:pt x="54277" y="4883"/>
                  </a:cubicBezTo>
                  <a:cubicBezTo>
                    <a:pt x="55221" y="3965"/>
                    <a:pt x="56357" y="3225"/>
                    <a:pt x="57631" y="2875"/>
                  </a:cubicBezTo>
                  <a:cubicBezTo>
                    <a:pt x="58274" y="2697"/>
                    <a:pt x="58923" y="2622"/>
                    <a:pt x="59575" y="2622"/>
                  </a:cubicBezTo>
                  <a:cubicBezTo>
                    <a:pt x="60349" y="2622"/>
                    <a:pt x="61126" y="2727"/>
                    <a:pt x="61903" y="2888"/>
                  </a:cubicBezTo>
                  <a:lnTo>
                    <a:pt x="61903" y="1185"/>
                  </a:lnTo>
                  <a:cubicBezTo>
                    <a:pt x="58981" y="349"/>
                    <a:pt x="56261" y="0"/>
                    <a:pt x="53704" y="0"/>
                  </a:cubicBezTo>
                  <a:close/>
                </a:path>
              </a:pathLst>
            </a:custGeom>
            <a:solidFill>
              <a:srgbClr val="FFFFFF">
                <a:alpha val="272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9"/>
            <p:cNvSpPr/>
            <p:nvPr/>
          </p:nvSpPr>
          <p:spPr>
            <a:xfrm>
              <a:off x="-71125" y="4742415"/>
              <a:ext cx="9315314" cy="584751"/>
            </a:xfrm>
            <a:custGeom>
              <a:rect b="b" l="l" r="r" t="t"/>
              <a:pathLst>
                <a:path extrusionOk="0" h="9196" w="61904">
                  <a:moveTo>
                    <a:pt x="58352" y="0"/>
                  </a:moveTo>
                  <a:cubicBezTo>
                    <a:pt x="58153" y="0"/>
                    <a:pt x="57954" y="6"/>
                    <a:pt x="57756" y="17"/>
                  </a:cubicBezTo>
                  <a:cubicBezTo>
                    <a:pt x="55049" y="169"/>
                    <a:pt x="52481" y="1219"/>
                    <a:pt x="50005" y="2335"/>
                  </a:cubicBezTo>
                  <a:cubicBezTo>
                    <a:pt x="47535" y="3457"/>
                    <a:pt x="45072" y="4672"/>
                    <a:pt x="42411" y="5194"/>
                  </a:cubicBezTo>
                  <a:cubicBezTo>
                    <a:pt x="42144" y="5249"/>
                    <a:pt x="41862" y="5293"/>
                    <a:pt x="41586" y="5293"/>
                  </a:cubicBezTo>
                  <a:cubicBezTo>
                    <a:pt x="41267" y="5293"/>
                    <a:pt x="40957" y="5235"/>
                    <a:pt x="40688" y="5069"/>
                  </a:cubicBezTo>
                  <a:cubicBezTo>
                    <a:pt x="40186" y="4765"/>
                    <a:pt x="40523" y="4019"/>
                    <a:pt x="40496" y="3596"/>
                  </a:cubicBezTo>
                  <a:cubicBezTo>
                    <a:pt x="40530" y="3174"/>
                    <a:pt x="40334" y="3004"/>
                    <a:pt x="39984" y="3004"/>
                  </a:cubicBezTo>
                  <a:cubicBezTo>
                    <a:pt x="38737" y="3004"/>
                    <a:pt x="35535" y="5169"/>
                    <a:pt x="33807" y="5788"/>
                  </a:cubicBezTo>
                  <a:cubicBezTo>
                    <a:pt x="29724" y="7249"/>
                    <a:pt x="25384" y="7987"/>
                    <a:pt x="21046" y="7987"/>
                  </a:cubicBezTo>
                  <a:cubicBezTo>
                    <a:pt x="18341" y="7987"/>
                    <a:pt x="15637" y="7700"/>
                    <a:pt x="12995" y="7122"/>
                  </a:cubicBezTo>
                  <a:cubicBezTo>
                    <a:pt x="11450" y="6666"/>
                    <a:pt x="16574" y="5967"/>
                    <a:pt x="15656" y="5425"/>
                  </a:cubicBezTo>
                  <a:cubicBezTo>
                    <a:pt x="14924" y="5091"/>
                    <a:pt x="14158" y="4964"/>
                    <a:pt x="13373" y="4964"/>
                  </a:cubicBezTo>
                  <a:cubicBezTo>
                    <a:pt x="10888" y="4964"/>
                    <a:pt x="8203" y="6235"/>
                    <a:pt x="5727" y="6235"/>
                  </a:cubicBezTo>
                  <a:cubicBezTo>
                    <a:pt x="4920" y="6235"/>
                    <a:pt x="4136" y="6100"/>
                    <a:pt x="3388" y="5742"/>
                  </a:cubicBezTo>
                  <a:cubicBezTo>
                    <a:pt x="3183" y="5643"/>
                    <a:pt x="2978" y="5524"/>
                    <a:pt x="2866" y="5326"/>
                  </a:cubicBezTo>
                  <a:cubicBezTo>
                    <a:pt x="2734" y="5069"/>
                    <a:pt x="2787" y="4765"/>
                    <a:pt x="2767" y="4481"/>
                  </a:cubicBezTo>
                  <a:cubicBezTo>
                    <a:pt x="2688" y="3226"/>
                    <a:pt x="1281" y="2540"/>
                    <a:pt x="0" y="2513"/>
                  </a:cubicBezTo>
                  <a:lnTo>
                    <a:pt x="0" y="9195"/>
                  </a:lnTo>
                  <a:lnTo>
                    <a:pt x="61903" y="9195"/>
                  </a:lnTo>
                  <a:lnTo>
                    <a:pt x="61903" y="638"/>
                  </a:lnTo>
                  <a:cubicBezTo>
                    <a:pt x="60781" y="207"/>
                    <a:pt x="59557" y="0"/>
                    <a:pt x="58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4" name="Google Shape;3084;p39"/>
          <p:cNvGrpSpPr/>
          <p:nvPr/>
        </p:nvGrpSpPr>
        <p:grpSpPr>
          <a:xfrm rot="1381308">
            <a:off x="2748819" y="-202482"/>
            <a:ext cx="4181339" cy="1844952"/>
            <a:chOff x="3331124" y="2607738"/>
            <a:chExt cx="4181140" cy="1844864"/>
          </a:xfrm>
        </p:grpSpPr>
        <p:grpSp>
          <p:nvGrpSpPr>
            <p:cNvPr id="3085" name="Google Shape;3085;p39"/>
            <p:cNvGrpSpPr/>
            <p:nvPr/>
          </p:nvGrpSpPr>
          <p:grpSpPr>
            <a:xfrm>
              <a:off x="4716014" y="3539981"/>
              <a:ext cx="182366" cy="141862"/>
              <a:chOff x="2915619" y="2091368"/>
              <a:chExt cx="96367" cy="74964"/>
            </a:xfrm>
          </p:grpSpPr>
          <p:sp>
            <p:nvSpPr>
              <p:cNvPr id="3086" name="Google Shape;3086;p39"/>
              <p:cNvSpPr/>
              <p:nvPr/>
            </p:nvSpPr>
            <p:spPr>
              <a:xfrm>
                <a:off x="2915619" y="2091368"/>
                <a:ext cx="96367" cy="74964"/>
              </a:xfrm>
              <a:custGeom>
                <a:rect b="b" l="l" r="r" t="t"/>
                <a:pathLst>
                  <a:path extrusionOk="0" h="2168" w="2787">
                    <a:moveTo>
                      <a:pt x="1417" y="232"/>
                    </a:moveTo>
                    <a:cubicBezTo>
                      <a:pt x="1595" y="232"/>
                      <a:pt x="1779" y="305"/>
                      <a:pt x="1915" y="409"/>
                    </a:cubicBezTo>
                    <a:cubicBezTo>
                      <a:pt x="2100" y="541"/>
                      <a:pt x="2292" y="752"/>
                      <a:pt x="2358" y="970"/>
                    </a:cubicBezTo>
                    <a:cubicBezTo>
                      <a:pt x="2496" y="1412"/>
                      <a:pt x="2067" y="1749"/>
                      <a:pt x="1684" y="1841"/>
                    </a:cubicBezTo>
                    <a:cubicBezTo>
                      <a:pt x="1549" y="1875"/>
                      <a:pt x="1385" y="1899"/>
                      <a:pt x="1220" y="1899"/>
                    </a:cubicBezTo>
                    <a:cubicBezTo>
                      <a:pt x="960" y="1899"/>
                      <a:pt x="697" y="1838"/>
                      <a:pt x="535" y="1657"/>
                    </a:cubicBezTo>
                    <a:cubicBezTo>
                      <a:pt x="311" y="1399"/>
                      <a:pt x="324" y="990"/>
                      <a:pt x="502" y="719"/>
                    </a:cubicBezTo>
                    <a:cubicBezTo>
                      <a:pt x="608" y="560"/>
                      <a:pt x="766" y="442"/>
                      <a:pt x="932" y="362"/>
                    </a:cubicBezTo>
                    <a:cubicBezTo>
                      <a:pt x="1011" y="323"/>
                      <a:pt x="1097" y="290"/>
                      <a:pt x="1182" y="270"/>
                    </a:cubicBezTo>
                    <a:lnTo>
                      <a:pt x="1209" y="270"/>
                    </a:lnTo>
                    <a:cubicBezTo>
                      <a:pt x="1275" y="243"/>
                      <a:pt x="1346" y="232"/>
                      <a:pt x="1417" y="232"/>
                    </a:cubicBezTo>
                    <a:close/>
                    <a:moveTo>
                      <a:pt x="1290" y="0"/>
                    </a:moveTo>
                    <a:cubicBezTo>
                      <a:pt x="1221" y="0"/>
                      <a:pt x="1152" y="12"/>
                      <a:pt x="1077" y="32"/>
                    </a:cubicBezTo>
                    <a:cubicBezTo>
                      <a:pt x="938" y="72"/>
                      <a:pt x="799" y="125"/>
                      <a:pt x="681" y="197"/>
                    </a:cubicBezTo>
                    <a:cubicBezTo>
                      <a:pt x="450" y="336"/>
                      <a:pt x="258" y="547"/>
                      <a:pt x="159" y="798"/>
                    </a:cubicBezTo>
                    <a:cubicBezTo>
                      <a:pt x="1" y="1221"/>
                      <a:pt x="119" y="1749"/>
                      <a:pt x="509" y="2000"/>
                    </a:cubicBezTo>
                    <a:cubicBezTo>
                      <a:pt x="710" y="2126"/>
                      <a:pt x="946" y="2168"/>
                      <a:pt x="1177" y="2168"/>
                    </a:cubicBezTo>
                    <a:cubicBezTo>
                      <a:pt x="1212" y="2168"/>
                      <a:pt x="1247" y="2167"/>
                      <a:pt x="1281" y="2165"/>
                    </a:cubicBezTo>
                    <a:cubicBezTo>
                      <a:pt x="1552" y="2145"/>
                      <a:pt x="1830" y="2092"/>
                      <a:pt x="2074" y="1967"/>
                    </a:cubicBezTo>
                    <a:cubicBezTo>
                      <a:pt x="2543" y="1723"/>
                      <a:pt x="2787" y="1161"/>
                      <a:pt x="2483" y="686"/>
                    </a:cubicBezTo>
                    <a:cubicBezTo>
                      <a:pt x="2345" y="475"/>
                      <a:pt x="2146" y="270"/>
                      <a:pt x="1915" y="151"/>
                    </a:cubicBezTo>
                    <a:cubicBezTo>
                      <a:pt x="1800" y="91"/>
                      <a:pt x="1680" y="58"/>
                      <a:pt x="1559" y="58"/>
                    </a:cubicBezTo>
                    <a:cubicBezTo>
                      <a:pt x="1548" y="58"/>
                      <a:pt x="1537" y="58"/>
                      <a:pt x="1526" y="59"/>
                    </a:cubicBezTo>
                    <a:cubicBezTo>
                      <a:pt x="1519" y="45"/>
                      <a:pt x="1506" y="39"/>
                      <a:pt x="1493" y="32"/>
                    </a:cubicBezTo>
                    <a:cubicBezTo>
                      <a:pt x="1420" y="10"/>
                      <a:pt x="1354" y="0"/>
                      <a:pt x="129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39"/>
              <p:cNvSpPr/>
              <p:nvPr/>
            </p:nvSpPr>
            <p:spPr>
              <a:xfrm>
                <a:off x="2936158" y="2110869"/>
                <a:ext cx="28112" cy="27351"/>
              </a:xfrm>
              <a:custGeom>
                <a:rect b="b" l="l" r="r" t="t"/>
                <a:pathLst>
                  <a:path extrusionOk="0" h="791" w="813">
                    <a:moveTo>
                      <a:pt x="572" y="0"/>
                    </a:moveTo>
                    <a:cubicBezTo>
                      <a:pt x="531" y="0"/>
                      <a:pt x="490" y="5"/>
                      <a:pt x="456" y="10"/>
                    </a:cubicBezTo>
                    <a:cubicBezTo>
                      <a:pt x="364" y="30"/>
                      <a:pt x="278" y="69"/>
                      <a:pt x="199" y="129"/>
                    </a:cubicBezTo>
                    <a:lnTo>
                      <a:pt x="205" y="129"/>
                    </a:lnTo>
                    <a:cubicBezTo>
                      <a:pt x="126" y="195"/>
                      <a:pt x="73" y="287"/>
                      <a:pt x="40" y="373"/>
                    </a:cubicBezTo>
                    <a:cubicBezTo>
                      <a:pt x="1" y="465"/>
                      <a:pt x="1" y="564"/>
                      <a:pt x="1" y="663"/>
                    </a:cubicBezTo>
                    <a:cubicBezTo>
                      <a:pt x="1" y="677"/>
                      <a:pt x="1" y="696"/>
                      <a:pt x="14" y="710"/>
                    </a:cubicBezTo>
                    <a:cubicBezTo>
                      <a:pt x="14" y="729"/>
                      <a:pt x="21" y="743"/>
                      <a:pt x="27" y="756"/>
                    </a:cubicBezTo>
                    <a:cubicBezTo>
                      <a:pt x="42" y="778"/>
                      <a:pt x="64" y="790"/>
                      <a:pt x="85" y="790"/>
                    </a:cubicBezTo>
                    <a:cubicBezTo>
                      <a:pt x="102" y="790"/>
                      <a:pt x="119" y="783"/>
                      <a:pt x="133" y="769"/>
                    </a:cubicBezTo>
                    <a:cubicBezTo>
                      <a:pt x="146" y="756"/>
                      <a:pt x="153" y="749"/>
                      <a:pt x="159" y="736"/>
                    </a:cubicBezTo>
                    <a:cubicBezTo>
                      <a:pt x="172" y="723"/>
                      <a:pt x="186" y="703"/>
                      <a:pt x="192" y="690"/>
                    </a:cubicBezTo>
                    <a:cubicBezTo>
                      <a:pt x="212" y="611"/>
                      <a:pt x="238" y="538"/>
                      <a:pt x="271" y="465"/>
                    </a:cubicBezTo>
                    <a:lnTo>
                      <a:pt x="271" y="452"/>
                    </a:lnTo>
                    <a:cubicBezTo>
                      <a:pt x="278" y="445"/>
                      <a:pt x="285" y="432"/>
                      <a:pt x="285" y="426"/>
                    </a:cubicBezTo>
                    <a:cubicBezTo>
                      <a:pt x="298" y="412"/>
                      <a:pt x="305" y="393"/>
                      <a:pt x="318" y="379"/>
                    </a:cubicBezTo>
                    <a:lnTo>
                      <a:pt x="318" y="373"/>
                    </a:lnTo>
                    <a:lnTo>
                      <a:pt x="338" y="360"/>
                    </a:lnTo>
                    <a:cubicBezTo>
                      <a:pt x="344" y="346"/>
                      <a:pt x="357" y="333"/>
                      <a:pt x="371" y="320"/>
                    </a:cubicBezTo>
                    <a:lnTo>
                      <a:pt x="377" y="313"/>
                    </a:lnTo>
                    <a:lnTo>
                      <a:pt x="397" y="300"/>
                    </a:lnTo>
                    <a:cubicBezTo>
                      <a:pt x="410" y="294"/>
                      <a:pt x="430" y="287"/>
                      <a:pt x="443" y="280"/>
                    </a:cubicBezTo>
                    <a:lnTo>
                      <a:pt x="443" y="274"/>
                    </a:lnTo>
                    <a:lnTo>
                      <a:pt x="470" y="267"/>
                    </a:lnTo>
                    <a:cubicBezTo>
                      <a:pt x="483" y="261"/>
                      <a:pt x="503" y="261"/>
                      <a:pt x="516" y="254"/>
                    </a:cubicBezTo>
                    <a:lnTo>
                      <a:pt x="542" y="254"/>
                    </a:lnTo>
                    <a:cubicBezTo>
                      <a:pt x="555" y="254"/>
                      <a:pt x="566" y="251"/>
                      <a:pt x="577" y="251"/>
                    </a:cubicBezTo>
                    <a:cubicBezTo>
                      <a:pt x="583" y="251"/>
                      <a:pt x="588" y="252"/>
                      <a:pt x="595" y="254"/>
                    </a:cubicBezTo>
                    <a:lnTo>
                      <a:pt x="648" y="254"/>
                    </a:lnTo>
                    <a:cubicBezTo>
                      <a:pt x="668" y="254"/>
                      <a:pt x="687" y="254"/>
                      <a:pt x="701" y="247"/>
                    </a:cubicBezTo>
                    <a:lnTo>
                      <a:pt x="707" y="247"/>
                    </a:lnTo>
                    <a:cubicBezTo>
                      <a:pt x="747" y="247"/>
                      <a:pt x="780" y="221"/>
                      <a:pt x="800" y="188"/>
                    </a:cubicBezTo>
                    <a:cubicBezTo>
                      <a:pt x="813" y="155"/>
                      <a:pt x="806" y="102"/>
                      <a:pt x="780" y="82"/>
                    </a:cubicBezTo>
                    <a:lnTo>
                      <a:pt x="760" y="69"/>
                    </a:lnTo>
                    <a:cubicBezTo>
                      <a:pt x="718" y="15"/>
                      <a:pt x="644" y="0"/>
                      <a:pt x="5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88" name="Google Shape;3088;p39"/>
            <p:cNvGrpSpPr/>
            <p:nvPr/>
          </p:nvGrpSpPr>
          <p:grpSpPr>
            <a:xfrm rot="-509245">
              <a:off x="3401967" y="2898936"/>
              <a:ext cx="4039454" cy="1259719"/>
              <a:chOff x="6854225" y="2814280"/>
              <a:chExt cx="4039243" cy="1259653"/>
            </a:xfrm>
          </p:grpSpPr>
          <p:sp>
            <p:nvSpPr>
              <p:cNvPr id="3089" name="Google Shape;3089;p39"/>
              <p:cNvSpPr/>
              <p:nvPr/>
            </p:nvSpPr>
            <p:spPr>
              <a:xfrm>
                <a:off x="6854225" y="2814280"/>
                <a:ext cx="4039243" cy="1259653"/>
              </a:xfrm>
              <a:custGeom>
                <a:rect b="b" l="l" r="r" t="t"/>
                <a:pathLst>
                  <a:path extrusionOk="0" h="9771" w="31332">
                    <a:moveTo>
                      <a:pt x="14899" y="0"/>
                    </a:moveTo>
                    <a:cubicBezTo>
                      <a:pt x="14790" y="0"/>
                      <a:pt x="14660" y="43"/>
                      <a:pt x="14586" y="62"/>
                    </a:cubicBezTo>
                    <a:cubicBezTo>
                      <a:pt x="13992" y="207"/>
                      <a:pt x="13457" y="517"/>
                      <a:pt x="12989" y="900"/>
                    </a:cubicBezTo>
                    <a:cubicBezTo>
                      <a:pt x="12566" y="1237"/>
                      <a:pt x="12203" y="1646"/>
                      <a:pt x="11727" y="1924"/>
                    </a:cubicBezTo>
                    <a:cubicBezTo>
                      <a:pt x="11285" y="2175"/>
                      <a:pt x="10790" y="2294"/>
                      <a:pt x="10288" y="2327"/>
                    </a:cubicBezTo>
                    <a:cubicBezTo>
                      <a:pt x="9581" y="2386"/>
                      <a:pt x="8881" y="2439"/>
                      <a:pt x="8182" y="2531"/>
                    </a:cubicBezTo>
                    <a:cubicBezTo>
                      <a:pt x="6868" y="2703"/>
                      <a:pt x="5534" y="2901"/>
                      <a:pt x="4352" y="3541"/>
                    </a:cubicBezTo>
                    <a:cubicBezTo>
                      <a:pt x="3791" y="3845"/>
                      <a:pt x="3262" y="4222"/>
                      <a:pt x="2754" y="4618"/>
                    </a:cubicBezTo>
                    <a:cubicBezTo>
                      <a:pt x="2226" y="5040"/>
                      <a:pt x="1697" y="5483"/>
                      <a:pt x="1235" y="5978"/>
                    </a:cubicBezTo>
                    <a:cubicBezTo>
                      <a:pt x="1017" y="6216"/>
                      <a:pt x="793" y="6453"/>
                      <a:pt x="542" y="6665"/>
                    </a:cubicBezTo>
                    <a:cubicBezTo>
                      <a:pt x="549" y="6671"/>
                      <a:pt x="549" y="6684"/>
                      <a:pt x="555" y="6698"/>
                    </a:cubicBezTo>
                    <a:cubicBezTo>
                      <a:pt x="555" y="6717"/>
                      <a:pt x="555" y="6744"/>
                      <a:pt x="549" y="6764"/>
                    </a:cubicBezTo>
                    <a:cubicBezTo>
                      <a:pt x="542" y="6784"/>
                      <a:pt x="535" y="6810"/>
                      <a:pt x="516" y="6823"/>
                    </a:cubicBezTo>
                    <a:cubicBezTo>
                      <a:pt x="496" y="6836"/>
                      <a:pt x="476" y="6850"/>
                      <a:pt x="449" y="6850"/>
                    </a:cubicBezTo>
                    <a:lnTo>
                      <a:pt x="430" y="6850"/>
                    </a:lnTo>
                    <a:cubicBezTo>
                      <a:pt x="403" y="6843"/>
                      <a:pt x="383" y="6830"/>
                      <a:pt x="370" y="6803"/>
                    </a:cubicBezTo>
                    <a:cubicBezTo>
                      <a:pt x="185" y="6975"/>
                      <a:pt x="0" y="7199"/>
                      <a:pt x="86" y="7444"/>
                    </a:cubicBezTo>
                    <a:cubicBezTo>
                      <a:pt x="93" y="7470"/>
                      <a:pt x="106" y="7497"/>
                      <a:pt x="113" y="7523"/>
                    </a:cubicBezTo>
                    <a:cubicBezTo>
                      <a:pt x="146" y="7582"/>
                      <a:pt x="179" y="7642"/>
                      <a:pt x="212" y="7701"/>
                    </a:cubicBezTo>
                    <a:cubicBezTo>
                      <a:pt x="225" y="7708"/>
                      <a:pt x="238" y="7715"/>
                      <a:pt x="258" y="7721"/>
                    </a:cubicBezTo>
                    <a:cubicBezTo>
                      <a:pt x="311" y="7737"/>
                      <a:pt x="366" y="7743"/>
                      <a:pt x="422" y="7743"/>
                    </a:cubicBezTo>
                    <a:cubicBezTo>
                      <a:pt x="555" y="7743"/>
                      <a:pt x="694" y="7707"/>
                      <a:pt x="819" y="7675"/>
                    </a:cubicBezTo>
                    <a:cubicBezTo>
                      <a:pt x="1050" y="7615"/>
                      <a:pt x="1275" y="7543"/>
                      <a:pt x="1506" y="7490"/>
                    </a:cubicBezTo>
                    <a:cubicBezTo>
                      <a:pt x="1823" y="7417"/>
                      <a:pt x="2146" y="7365"/>
                      <a:pt x="2470" y="7345"/>
                    </a:cubicBezTo>
                    <a:cubicBezTo>
                      <a:pt x="2534" y="7341"/>
                      <a:pt x="2598" y="7340"/>
                      <a:pt x="2662" y="7340"/>
                    </a:cubicBezTo>
                    <a:cubicBezTo>
                      <a:pt x="3233" y="7340"/>
                      <a:pt x="3780" y="7467"/>
                      <a:pt x="4332" y="7615"/>
                    </a:cubicBezTo>
                    <a:cubicBezTo>
                      <a:pt x="4853" y="7757"/>
                      <a:pt x="5388" y="7899"/>
                      <a:pt x="5930" y="7899"/>
                    </a:cubicBezTo>
                    <a:cubicBezTo>
                      <a:pt x="6020" y="7899"/>
                      <a:pt x="6110" y="7895"/>
                      <a:pt x="6201" y="7886"/>
                    </a:cubicBezTo>
                    <a:cubicBezTo>
                      <a:pt x="6518" y="7860"/>
                      <a:pt x="6802" y="7754"/>
                      <a:pt x="7092" y="7642"/>
                    </a:cubicBezTo>
                    <a:cubicBezTo>
                      <a:pt x="7258" y="7579"/>
                      <a:pt x="7449" y="7507"/>
                      <a:pt x="7633" y="7507"/>
                    </a:cubicBezTo>
                    <a:cubicBezTo>
                      <a:pt x="7720" y="7507"/>
                      <a:pt x="7804" y="7523"/>
                      <a:pt x="7884" y="7563"/>
                    </a:cubicBezTo>
                    <a:cubicBezTo>
                      <a:pt x="7904" y="7576"/>
                      <a:pt x="7904" y="7615"/>
                      <a:pt x="7878" y="7622"/>
                    </a:cubicBezTo>
                    <a:cubicBezTo>
                      <a:pt x="7706" y="7642"/>
                      <a:pt x="7534" y="7655"/>
                      <a:pt x="7369" y="7708"/>
                    </a:cubicBezTo>
                    <a:cubicBezTo>
                      <a:pt x="7204" y="7767"/>
                      <a:pt x="7046" y="7840"/>
                      <a:pt x="6881" y="7906"/>
                    </a:cubicBezTo>
                    <a:cubicBezTo>
                      <a:pt x="6586" y="8024"/>
                      <a:pt x="6282" y="8073"/>
                      <a:pt x="5966" y="8073"/>
                    </a:cubicBezTo>
                    <a:cubicBezTo>
                      <a:pt x="5928" y="8073"/>
                      <a:pt x="5889" y="8073"/>
                      <a:pt x="5851" y="8071"/>
                    </a:cubicBezTo>
                    <a:cubicBezTo>
                      <a:pt x="5771" y="8071"/>
                      <a:pt x="5686" y="8064"/>
                      <a:pt x="5606" y="8058"/>
                    </a:cubicBezTo>
                    <a:cubicBezTo>
                      <a:pt x="5329" y="8223"/>
                      <a:pt x="5032" y="8348"/>
                      <a:pt x="4728" y="8447"/>
                    </a:cubicBezTo>
                    <a:cubicBezTo>
                      <a:pt x="4157" y="8632"/>
                      <a:pt x="3538" y="8713"/>
                      <a:pt x="2937" y="8713"/>
                    </a:cubicBezTo>
                    <a:cubicBezTo>
                      <a:pt x="2829" y="8713"/>
                      <a:pt x="2722" y="8710"/>
                      <a:pt x="2615" y="8705"/>
                    </a:cubicBezTo>
                    <a:cubicBezTo>
                      <a:pt x="2259" y="8685"/>
                      <a:pt x="1902" y="8646"/>
                      <a:pt x="1559" y="8566"/>
                    </a:cubicBezTo>
                    <a:cubicBezTo>
                      <a:pt x="1262" y="8494"/>
                      <a:pt x="945" y="8388"/>
                      <a:pt x="753" y="8131"/>
                    </a:cubicBezTo>
                    <a:cubicBezTo>
                      <a:pt x="737" y="8114"/>
                      <a:pt x="756" y="8102"/>
                      <a:pt x="771" y="8102"/>
                    </a:cubicBezTo>
                    <a:cubicBezTo>
                      <a:pt x="774" y="8102"/>
                      <a:pt x="777" y="8103"/>
                      <a:pt x="780" y="8104"/>
                    </a:cubicBezTo>
                    <a:cubicBezTo>
                      <a:pt x="951" y="8183"/>
                      <a:pt x="1123" y="8256"/>
                      <a:pt x="1308" y="8309"/>
                    </a:cubicBezTo>
                    <a:cubicBezTo>
                      <a:pt x="1473" y="8355"/>
                      <a:pt x="1645" y="8388"/>
                      <a:pt x="1823" y="8408"/>
                    </a:cubicBezTo>
                    <a:cubicBezTo>
                      <a:pt x="2139" y="8452"/>
                      <a:pt x="2460" y="8473"/>
                      <a:pt x="2780" y="8473"/>
                    </a:cubicBezTo>
                    <a:cubicBezTo>
                      <a:pt x="3135" y="8473"/>
                      <a:pt x="3490" y="8447"/>
                      <a:pt x="3837" y="8395"/>
                    </a:cubicBezTo>
                    <a:cubicBezTo>
                      <a:pt x="4358" y="8315"/>
                      <a:pt x="4867" y="8177"/>
                      <a:pt x="5369" y="8031"/>
                    </a:cubicBezTo>
                    <a:cubicBezTo>
                      <a:pt x="4880" y="7952"/>
                      <a:pt x="4411" y="7807"/>
                      <a:pt x="3936" y="7688"/>
                    </a:cubicBezTo>
                    <a:cubicBezTo>
                      <a:pt x="3606" y="7602"/>
                      <a:pt x="3269" y="7530"/>
                      <a:pt x="2926" y="7510"/>
                    </a:cubicBezTo>
                    <a:cubicBezTo>
                      <a:pt x="2848" y="7505"/>
                      <a:pt x="2771" y="7503"/>
                      <a:pt x="2693" y="7503"/>
                    </a:cubicBezTo>
                    <a:cubicBezTo>
                      <a:pt x="2421" y="7503"/>
                      <a:pt x="2150" y="7530"/>
                      <a:pt x="1882" y="7576"/>
                    </a:cubicBezTo>
                    <a:cubicBezTo>
                      <a:pt x="1592" y="7629"/>
                      <a:pt x="1308" y="7695"/>
                      <a:pt x="1024" y="7774"/>
                    </a:cubicBezTo>
                    <a:cubicBezTo>
                      <a:pt x="846" y="7820"/>
                      <a:pt x="661" y="7866"/>
                      <a:pt x="482" y="7873"/>
                    </a:cubicBezTo>
                    <a:cubicBezTo>
                      <a:pt x="416" y="7873"/>
                      <a:pt x="350" y="7873"/>
                      <a:pt x="291" y="7860"/>
                    </a:cubicBezTo>
                    <a:lnTo>
                      <a:pt x="291" y="7860"/>
                    </a:lnTo>
                    <a:cubicBezTo>
                      <a:pt x="337" y="7979"/>
                      <a:pt x="370" y="8104"/>
                      <a:pt x="430" y="8223"/>
                    </a:cubicBezTo>
                    <a:cubicBezTo>
                      <a:pt x="549" y="8494"/>
                      <a:pt x="793" y="8665"/>
                      <a:pt x="1050" y="8791"/>
                    </a:cubicBezTo>
                    <a:cubicBezTo>
                      <a:pt x="1579" y="9048"/>
                      <a:pt x="2186" y="9194"/>
                      <a:pt x="2761" y="9273"/>
                    </a:cubicBezTo>
                    <a:cubicBezTo>
                      <a:pt x="3421" y="9372"/>
                      <a:pt x="4094" y="9392"/>
                      <a:pt x="4755" y="9405"/>
                    </a:cubicBezTo>
                    <a:cubicBezTo>
                      <a:pt x="4800" y="9405"/>
                      <a:pt x="4846" y="9406"/>
                      <a:pt x="4892" y="9406"/>
                    </a:cubicBezTo>
                    <a:cubicBezTo>
                      <a:pt x="6022" y="9406"/>
                      <a:pt x="7157" y="9251"/>
                      <a:pt x="8261" y="9042"/>
                    </a:cubicBezTo>
                    <a:cubicBezTo>
                      <a:pt x="8809" y="8936"/>
                      <a:pt x="9350" y="8817"/>
                      <a:pt x="9892" y="8679"/>
                    </a:cubicBezTo>
                    <a:lnTo>
                      <a:pt x="9912" y="8665"/>
                    </a:lnTo>
                    <a:cubicBezTo>
                      <a:pt x="9926" y="8654"/>
                      <a:pt x="9941" y="8650"/>
                      <a:pt x="9955" y="8650"/>
                    </a:cubicBezTo>
                    <a:cubicBezTo>
                      <a:pt x="9967" y="8650"/>
                      <a:pt x="9979" y="8653"/>
                      <a:pt x="9991" y="8659"/>
                    </a:cubicBezTo>
                    <a:cubicBezTo>
                      <a:pt x="10512" y="8520"/>
                      <a:pt x="11027" y="8368"/>
                      <a:pt x="11536" y="8203"/>
                    </a:cubicBezTo>
                    <a:cubicBezTo>
                      <a:pt x="11331" y="8131"/>
                      <a:pt x="11126" y="8064"/>
                      <a:pt x="10922" y="8005"/>
                    </a:cubicBezTo>
                    <a:cubicBezTo>
                      <a:pt x="10871" y="7992"/>
                      <a:pt x="10893" y="7919"/>
                      <a:pt x="10942" y="7919"/>
                    </a:cubicBezTo>
                    <a:cubicBezTo>
                      <a:pt x="10944" y="7919"/>
                      <a:pt x="10946" y="7919"/>
                      <a:pt x="10948" y="7919"/>
                    </a:cubicBezTo>
                    <a:cubicBezTo>
                      <a:pt x="11133" y="7965"/>
                      <a:pt x="11318" y="8018"/>
                      <a:pt x="11503" y="8071"/>
                    </a:cubicBezTo>
                    <a:cubicBezTo>
                      <a:pt x="12348" y="8322"/>
                      <a:pt x="13160" y="8659"/>
                      <a:pt x="14019" y="8877"/>
                    </a:cubicBezTo>
                    <a:cubicBezTo>
                      <a:pt x="14522" y="9005"/>
                      <a:pt x="15065" y="9111"/>
                      <a:pt x="15601" y="9111"/>
                    </a:cubicBezTo>
                    <a:cubicBezTo>
                      <a:pt x="15895" y="9111"/>
                      <a:pt x="16186" y="9079"/>
                      <a:pt x="16468" y="9002"/>
                    </a:cubicBezTo>
                    <a:cubicBezTo>
                      <a:pt x="16627" y="8962"/>
                      <a:pt x="16785" y="8903"/>
                      <a:pt x="16924" y="8817"/>
                    </a:cubicBezTo>
                    <a:cubicBezTo>
                      <a:pt x="16963" y="8791"/>
                      <a:pt x="17003" y="8764"/>
                      <a:pt x="17023" y="8731"/>
                    </a:cubicBezTo>
                    <a:cubicBezTo>
                      <a:pt x="17036" y="8712"/>
                      <a:pt x="17036" y="8705"/>
                      <a:pt x="17030" y="8685"/>
                    </a:cubicBezTo>
                    <a:cubicBezTo>
                      <a:pt x="17010" y="8639"/>
                      <a:pt x="16924" y="8593"/>
                      <a:pt x="16871" y="8560"/>
                    </a:cubicBezTo>
                    <a:cubicBezTo>
                      <a:pt x="16772" y="8507"/>
                      <a:pt x="16673" y="8467"/>
                      <a:pt x="16567" y="8434"/>
                    </a:cubicBezTo>
                    <a:cubicBezTo>
                      <a:pt x="16363" y="8362"/>
                      <a:pt x="16145" y="8309"/>
                      <a:pt x="15947" y="8230"/>
                    </a:cubicBezTo>
                    <a:cubicBezTo>
                      <a:pt x="15669" y="8124"/>
                      <a:pt x="15451" y="7899"/>
                      <a:pt x="15260" y="7682"/>
                    </a:cubicBezTo>
                    <a:cubicBezTo>
                      <a:pt x="15029" y="7431"/>
                      <a:pt x="14798" y="7127"/>
                      <a:pt x="14461" y="7008"/>
                    </a:cubicBezTo>
                    <a:cubicBezTo>
                      <a:pt x="14151" y="6889"/>
                      <a:pt x="13563" y="6935"/>
                      <a:pt x="13543" y="6473"/>
                    </a:cubicBezTo>
                    <a:cubicBezTo>
                      <a:pt x="13543" y="6453"/>
                      <a:pt x="13560" y="6441"/>
                      <a:pt x="13576" y="6441"/>
                    </a:cubicBezTo>
                    <a:cubicBezTo>
                      <a:pt x="13587" y="6441"/>
                      <a:pt x="13597" y="6447"/>
                      <a:pt x="13603" y="6460"/>
                    </a:cubicBezTo>
                    <a:cubicBezTo>
                      <a:pt x="13616" y="6493"/>
                      <a:pt x="13636" y="6526"/>
                      <a:pt x="13662" y="6552"/>
                    </a:cubicBezTo>
                    <a:cubicBezTo>
                      <a:pt x="15611" y="6000"/>
                      <a:pt x="17662" y="5608"/>
                      <a:pt x="19668" y="5608"/>
                    </a:cubicBezTo>
                    <a:cubicBezTo>
                      <a:pt x="21209" y="5608"/>
                      <a:pt x="22725" y="5839"/>
                      <a:pt x="24148" y="6407"/>
                    </a:cubicBezTo>
                    <a:cubicBezTo>
                      <a:pt x="24570" y="6579"/>
                      <a:pt x="24887" y="6856"/>
                      <a:pt x="25151" y="7193"/>
                    </a:cubicBezTo>
                    <a:cubicBezTo>
                      <a:pt x="25356" y="7365"/>
                      <a:pt x="25547" y="7543"/>
                      <a:pt x="25726" y="7721"/>
                    </a:cubicBezTo>
                    <a:cubicBezTo>
                      <a:pt x="26175" y="8170"/>
                      <a:pt x="26538" y="8692"/>
                      <a:pt x="26960" y="9161"/>
                    </a:cubicBezTo>
                    <a:cubicBezTo>
                      <a:pt x="27073" y="9279"/>
                      <a:pt x="27178" y="9392"/>
                      <a:pt x="27297" y="9497"/>
                    </a:cubicBezTo>
                    <a:cubicBezTo>
                      <a:pt x="27409" y="9603"/>
                      <a:pt x="27535" y="9722"/>
                      <a:pt x="27680" y="9761"/>
                    </a:cubicBezTo>
                    <a:cubicBezTo>
                      <a:pt x="27706" y="9768"/>
                      <a:pt x="27728" y="9771"/>
                      <a:pt x="27748" y="9771"/>
                    </a:cubicBezTo>
                    <a:cubicBezTo>
                      <a:pt x="27939" y="9771"/>
                      <a:pt x="27882" y="9502"/>
                      <a:pt x="27858" y="9359"/>
                    </a:cubicBezTo>
                    <a:cubicBezTo>
                      <a:pt x="27832" y="9187"/>
                      <a:pt x="27799" y="9015"/>
                      <a:pt x="27773" y="8844"/>
                    </a:cubicBezTo>
                    <a:cubicBezTo>
                      <a:pt x="27660" y="8144"/>
                      <a:pt x="27561" y="7437"/>
                      <a:pt x="27555" y="6724"/>
                    </a:cubicBezTo>
                    <a:cubicBezTo>
                      <a:pt x="27555" y="6407"/>
                      <a:pt x="27561" y="6077"/>
                      <a:pt x="27634" y="5767"/>
                    </a:cubicBezTo>
                    <a:cubicBezTo>
                      <a:pt x="27707" y="5470"/>
                      <a:pt x="27852" y="5205"/>
                      <a:pt x="28030" y="4961"/>
                    </a:cubicBezTo>
                    <a:cubicBezTo>
                      <a:pt x="28406" y="4453"/>
                      <a:pt x="28849" y="3990"/>
                      <a:pt x="29304" y="3555"/>
                    </a:cubicBezTo>
                    <a:cubicBezTo>
                      <a:pt x="29773" y="3106"/>
                      <a:pt x="30275" y="2696"/>
                      <a:pt x="30797" y="2313"/>
                    </a:cubicBezTo>
                    <a:cubicBezTo>
                      <a:pt x="30883" y="2254"/>
                      <a:pt x="30962" y="2194"/>
                      <a:pt x="31041" y="2135"/>
                    </a:cubicBezTo>
                    <a:cubicBezTo>
                      <a:pt x="31107" y="2082"/>
                      <a:pt x="31199" y="2029"/>
                      <a:pt x="31252" y="1963"/>
                    </a:cubicBezTo>
                    <a:cubicBezTo>
                      <a:pt x="31332" y="1845"/>
                      <a:pt x="31239" y="1732"/>
                      <a:pt x="31120" y="1706"/>
                    </a:cubicBezTo>
                    <a:cubicBezTo>
                      <a:pt x="31093" y="1700"/>
                      <a:pt x="31066" y="1698"/>
                      <a:pt x="31038" y="1698"/>
                    </a:cubicBezTo>
                    <a:cubicBezTo>
                      <a:pt x="30970" y="1698"/>
                      <a:pt x="30902" y="1712"/>
                      <a:pt x="30836" y="1726"/>
                    </a:cubicBezTo>
                    <a:cubicBezTo>
                      <a:pt x="30500" y="1805"/>
                      <a:pt x="30176" y="1957"/>
                      <a:pt x="29872" y="2115"/>
                    </a:cubicBezTo>
                    <a:cubicBezTo>
                      <a:pt x="28664" y="2736"/>
                      <a:pt x="27508" y="3469"/>
                      <a:pt x="26419" y="4274"/>
                    </a:cubicBezTo>
                    <a:cubicBezTo>
                      <a:pt x="25917" y="4651"/>
                      <a:pt x="25435" y="5126"/>
                      <a:pt x="24861" y="5390"/>
                    </a:cubicBezTo>
                    <a:cubicBezTo>
                      <a:pt x="24603" y="5508"/>
                      <a:pt x="24332" y="5552"/>
                      <a:pt x="24059" y="5552"/>
                    </a:cubicBezTo>
                    <a:cubicBezTo>
                      <a:pt x="23767" y="5552"/>
                      <a:pt x="23471" y="5501"/>
                      <a:pt x="23183" y="5437"/>
                    </a:cubicBezTo>
                    <a:cubicBezTo>
                      <a:pt x="22536" y="5285"/>
                      <a:pt x="21903" y="5080"/>
                      <a:pt x="21269" y="4908"/>
                    </a:cubicBezTo>
                    <a:cubicBezTo>
                      <a:pt x="20932" y="4816"/>
                      <a:pt x="20602" y="4730"/>
                      <a:pt x="20258" y="4677"/>
                    </a:cubicBezTo>
                    <a:cubicBezTo>
                      <a:pt x="19955" y="4631"/>
                      <a:pt x="19638" y="4591"/>
                      <a:pt x="19374" y="4426"/>
                    </a:cubicBezTo>
                    <a:cubicBezTo>
                      <a:pt x="19182" y="4301"/>
                      <a:pt x="19017" y="4103"/>
                      <a:pt x="18984" y="3872"/>
                    </a:cubicBezTo>
                    <a:cubicBezTo>
                      <a:pt x="18971" y="3812"/>
                      <a:pt x="18997" y="3687"/>
                      <a:pt x="18964" y="3634"/>
                    </a:cubicBezTo>
                    <a:cubicBezTo>
                      <a:pt x="18942" y="3595"/>
                      <a:pt x="18905" y="3581"/>
                      <a:pt x="18866" y="3581"/>
                    </a:cubicBezTo>
                    <a:cubicBezTo>
                      <a:pt x="18813" y="3581"/>
                      <a:pt x="18754" y="3607"/>
                      <a:pt x="18720" y="3634"/>
                    </a:cubicBezTo>
                    <a:cubicBezTo>
                      <a:pt x="18601" y="3713"/>
                      <a:pt x="18528" y="3845"/>
                      <a:pt x="18416" y="3931"/>
                    </a:cubicBezTo>
                    <a:cubicBezTo>
                      <a:pt x="18189" y="4118"/>
                      <a:pt x="17907" y="4175"/>
                      <a:pt x="17619" y="4175"/>
                    </a:cubicBezTo>
                    <a:cubicBezTo>
                      <a:pt x="17387" y="4175"/>
                      <a:pt x="17152" y="4138"/>
                      <a:pt x="16937" y="4103"/>
                    </a:cubicBezTo>
                    <a:cubicBezTo>
                      <a:pt x="16587" y="4043"/>
                      <a:pt x="16244" y="3977"/>
                      <a:pt x="15900" y="3891"/>
                    </a:cubicBezTo>
                    <a:cubicBezTo>
                      <a:pt x="15656" y="3832"/>
                      <a:pt x="15412" y="3799"/>
                      <a:pt x="15174" y="3733"/>
                    </a:cubicBezTo>
                    <a:cubicBezTo>
                      <a:pt x="14976" y="3674"/>
                      <a:pt x="14758" y="3601"/>
                      <a:pt x="14619" y="3436"/>
                    </a:cubicBezTo>
                    <a:cubicBezTo>
                      <a:pt x="14494" y="3284"/>
                      <a:pt x="14428" y="3086"/>
                      <a:pt x="14388" y="2901"/>
                    </a:cubicBezTo>
                    <a:cubicBezTo>
                      <a:pt x="14342" y="2683"/>
                      <a:pt x="14322" y="2459"/>
                      <a:pt x="14336" y="2241"/>
                    </a:cubicBezTo>
                    <a:cubicBezTo>
                      <a:pt x="14349" y="1996"/>
                      <a:pt x="14421" y="1778"/>
                      <a:pt x="14501" y="1554"/>
                    </a:cubicBezTo>
                    <a:cubicBezTo>
                      <a:pt x="14606" y="1250"/>
                      <a:pt x="14725" y="947"/>
                      <a:pt x="14864" y="656"/>
                    </a:cubicBezTo>
                    <a:cubicBezTo>
                      <a:pt x="14936" y="517"/>
                      <a:pt x="15121" y="273"/>
                      <a:pt x="15082" y="115"/>
                    </a:cubicBezTo>
                    <a:cubicBezTo>
                      <a:pt x="15058" y="27"/>
                      <a:pt x="14985" y="0"/>
                      <a:pt x="148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39"/>
              <p:cNvSpPr/>
              <p:nvPr/>
            </p:nvSpPr>
            <p:spPr>
              <a:xfrm>
                <a:off x="7035484" y="3781554"/>
                <a:ext cx="484472" cy="106744"/>
              </a:xfrm>
              <a:custGeom>
                <a:rect b="b" l="l" r="r" t="t"/>
                <a:pathLst>
                  <a:path extrusionOk="0" h="828" w="3758">
                    <a:moveTo>
                      <a:pt x="1287" y="0"/>
                    </a:moveTo>
                    <a:cubicBezTo>
                      <a:pt x="1015" y="0"/>
                      <a:pt x="744" y="27"/>
                      <a:pt x="476" y="73"/>
                    </a:cubicBezTo>
                    <a:cubicBezTo>
                      <a:pt x="318" y="99"/>
                      <a:pt x="159" y="132"/>
                      <a:pt x="1" y="172"/>
                    </a:cubicBezTo>
                    <a:cubicBezTo>
                      <a:pt x="166" y="403"/>
                      <a:pt x="430" y="568"/>
                      <a:pt x="787" y="641"/>
                    </a:cubicBezTo>
                    <a:cubicBezTo>
                      <a:pt x="1268" y="751"/>
                      <a:pt x="1765" y="828"/>
                      <a:pt x="2249" y="828"/>
                    </a:cubicBezTo>
                    <a:cubicBezTo>
                      <a:pt x="2782" y="828"/>
                      <a:pt x="3298" y="734"/>
                      <a:pt x="3758" y="489"/>
                    </a:cubicBezTo>
                    <a:cubicBezTo>
                      <a:pt x="3342" y="410"/>
                      <a:pt x="2939" y="284"/>
                      <a:pt x="2530" y="185"/>
                    </a:cubicBezTo>
                    <a:cubicBezTo>
                      <a:pt x="2200" y="99"/>
                      <a:pt x="1863" y="27"/>
                      <a:pt x="1520" y="7"/>
                    </a:cubicBezTo>
                    <a:cubicBezTo>
                      <a:pt x="1442" y="2"/>
                      <a:pt x="1365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91" name="Google Shape;3091;p39"/>
            <p:cNvGrpSpPr/>
            <p:nvPr/>
          </p:nvGrpSpPr>
          <p:grpSpPr>
            <a:xfrm rot="-509245">
              <a:off x="3491618" y="3674229"/>
              <a:ext cx="3205969" cy="464129"/>
              <a:chOff x="6891740" y="3537125"/>
              <a:chExt cx="3205802" cy="464104"/>
            </a:xfrm>
          </p:grpSpPr>
          <p:sp>
            <p:nvSpPr>
              <p:cNvPr id="3092" name="Google Shape;3092;p39"/>
              <p:cNvSpPr/>
              <p:nvPr/>
            </p:nvSpPr>
            <p:spPr>
              <a:xfrm>
                <a:off x="8615506" y="3537125"/>
                <a:ext cx="1482036" cy="204463"/>
              </a:xfrm>
              <a:custGeom>
                <a:rect b="b" l="l" r="r" t="t"/>
                <a:pathLst>
                  <a:path extrusionOk="0" h="1586" w="11496">
                    <a:moveTo>
                      <a:pt x="6006" y="1"/>
                    </a:moveTo>
                    <a:cubicBezTo>
                      <a:pt x="4000" y="1"/>
                      <a:pt x="1949" y="393"/>
                      <a:pt x="0" y="945"/>
                    </a:cubicBezTo>
                    <a:cubicBezTo>
                      <a:pt x="139" y="1110"/>
                      <a:pt x="396" y="1150"/>
                      <a:pt x="594" y="1190"/>
                    </a:cubicBezTo>
                    <a:cubicBezTo>
                      <a:pt x="733" y="1210"/>
                      <a:pt x="858" y="1256"/>
                      <a:pt x="984" y="1315"/>
                    </a:cubicBezTo>
                    <a:cubicBezTo>
                      <a:pt x="2692" y="730"/>
                      <a:pt x="4580" y="323"/>
                      <a:pt x="6424" y="323"/>
                    </a:cubicBezTo>
                    <a:cubicBezTo>
                      <a:pt x="7495" y="323"/>
                      <a:pt x="8551" y="460"/>
                      <a:pt x="9548" y="780"/>
                    </a:cubicBezTo>
                    <a:cubicBezTo>
                      <a:pt x="9911" y="807"/>
                      <a:pt x="10274" y="860"/>
                      <a:pt x="10611" y="1011"/>
                    </a:cubicBezTo>
                    <a:cubicBezTo>
                      <a:pt x="10921" y="1157"/>
                      <a:pt x="11218" y="1361"/>
                      <a:pt x="11496" y="1586"/>
                    </a:cubicBezTo>
                    <a:cubicBezTo>
                      <a:pt x="11232" y="1249"/>
                      <a:pt x="10908" y="972"/>
                      <a:pt x="10486" y="800"/>
                    </a:cubicBezTo>
                    <a:cubicBezTo>
                      <a:pt x="9063" y="232"/>
                      <a:pt x="7547" y="1"/>
                      <a:pt x="60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3" name="Google Shape;3093;p39"/>
              <p:cNvSpPr/>
              <p:nvPr/>
            </p:nvSpPr>
            <p:spPr>
              <a:xfrm>
                <a:off x="6891740" y="3753450"/>
                <a:ext cx="1384187" cy="247779"/>
              </a:xfrm>
              <a:custGeom>
                <a:rect b="b" l="l" r="r" t="t"/>
                <a:pathLst>
                  <a:path extrusionOk="0" h="1922" w="10737">
                    <a:moveTo>
                      <a:pt x="8326" y="0"/>
                    </a:moveTo>
                    <a:cubicBezTo>
                      <a:pt x="8042" y="66"/>
                      <a:pt x="7758" y="152"/>
                      <a:pt x="7481" y="238"/>
                    </a:cubicBezTo>
                    <a:cubicBezTo>
                      <a:pt x="7521" y="245"/>
                      <a:pt x="7560" y="258"/>
                      <a:pt x="7593" y="278"/>
                    </a:cubicBezTo>
                    <a:cubicBezTo>
                      <a:pt x="7613" y="291"/>
                      <a:pt x="7613" y="330"/>
                      <a:pt x="7587" y="337"/>
                    </a:cubicBezTo>
                    <a:cubicBezTo>
                      <a:pt x="7415" y="357"/>
                      <a:pt x="7243" y="370"/>
                      <a:pt x="7078" y="423"/>
                    </a:cubicBezTo>
                    <a:cubicBezTo>
                      <a:pt x="6913" y="476"/>
                      <a:pt x="6755" y="555"/>
                      <a:pt x="6590" y="621"/>
                    </a:cubicBezTo>
                    <a:cubicBezTo>
                      <a:pt x="6292" y="734"/>
                      <a:pt x="5984" y="788"/>
                      <a:pt x="5666" y="788"/>
                    </a:cubicBezTo>
                    <a:cubicBezTo>
                      <a:pt x="5631" y="788"/>
                      <a:pt x="5595" y="787"/>
                      <a:pt x="5560" y="786"/>
                    </a:cubicBezTo>
                    <a:cubicBezTo>
                      <a:pt x="5480" y="786"/>
                      <a:pt x="5395" y="779"/>
                      <a:pt x="5315" y="773"/>
                    </a:cubicBezTo>
                    <a:cubicBezTo>
                      <a:pt x="5038" y="938"/>
                      <a:pt x="4748" y="1063"/>
                      <a:pt x="4437" y="1162"/>
                    </a:cubicBezTo>
                    <a:cubicBezTo>
                      <a:pt x="3866" y="1347"/>
                      <a:pt x="3247" y="1428"/>
                      <a:pt x="2646" y="1428"/>
                    </a:cubicBezTo>
                    <a:cubicBezTo>
                      <a:pt x="2538" y="1428"/>
                      <a:pt x="2431" y="1425"/>
                      <a:pt x="2324" y="1420"/>
                    </a:cubicBezTo>
                    <a:cubicBezTo>
                      <a:pt x="1968" y="1400"/>
                      <a:pt x="1611" y="1361"/>
                      <a:pt x="1274" y="1275"/>
                    </a:cubicBezTo>
                    <a:cubicBezTo>
                      <a:pt x="971" y="1202"/>
                      <a:pt x="654" y="1096"/>
                      <a:pt x="462" y="846"/>
                    </a:cubicBezTo>
                    <a:cubicBezTo>
                      <a:pt x="452" y="830"/>
                      <a:pt x="466" y="815"/>
                      <a:pt x="478" y="815"/>
                    </a:cubicBezTo>
                    <a:cubicBezTo>
                      <a:pt x="482" y="815"/>
                      <a:pt x="486" y="816"/>
                      <a:pt x="489" y="819"/>
                    </a:cubicBezTo>
                    <a:cubicBezTo>
                      <a:pt x="508" y="826"/>
                      <a:pt x="522" y="832"/>
                      <a:pt x="541" y="839"/>
                    </a:cubicBezTo>
                    <a:cubicBezTo>
                      <a:pt x="423" y="779"/>
                      <a:pt x="343" y="667"/>
                      <a:pt x="244" y="581"/>
                    </a:cubicBezTo>
                    <a:cubicBezTo>
                      <a:pt x="225" y="581"/>
                      <a:pt x="205" y="581"/>
                      <a:pt x="191" y="588"/>
                    </a:cubicBezTo>
                    <a:cubicBezTo>
                      <a:pt x="125" y="588"/>
                      <a:pt x="59" y="588"/>
                      <a:pt x="0" y="575"/>
                    </a:cubicBezTo>
                    <a:lnTo>
                      <a:pt x="0" y="575"/>
                    </a:lnTo>
                    <a:cubicBezTo>
                      <a:pt x="46" y="694"/>
                      <a:pt x="86" y="819"/>
                      <a:pt x="139" y="938"/>
                    </a:cubicBezTo>
                    <a:cubicBezTo>
                      <a:pt x="258" y="1209"/>
                      <a:pt x="502" y="1380"/>
                      <a:pt x="766" y="1506"/>
                    </a:cubicBezTo>
                    <a:cubicBezTo>
                      <a:pt x="957" y="1605"/>
                      <a:pt x="1169" y="1684"/>
                      <a:pt x="1380" y="1750"/>
                    </a:cubicBezTo>
                    <a:cubicBezTo>
                      <a:pt x="1413" y="1757"/>
                      <a:pt x="1453" y="1763"/>
                      <a:pt x="1492" y="1763"/>
                    </a:cubicBezTo>
                    <a:cubicBezTo>
                      <a:pt x="2186" y="1873"/>
                      <a:pt x="2870" y="1921"/>
                      <a:pt x="3548" y="1921"/>
                    </a:cubicBezTo>
                    <a:cubicBezTo>
                      <a:pt x="6017" y="1921"/>
                      <a:pt x="8389" y="1276"/>
                      <a:pt x="10736" y="581"/>
                    </a:cubicBezTo>
                    <a:cubicBezTo>
                      <a:pt x="9957" y="271"/>
                      <a:pt x="9158" y="40"/>
                      <a:pt x="8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94" name="Google Shape;3094;p39"/>
            <p:cNvGrpSpPr/>
            <p:nvPr/>
          </p:nvGrpSpPr>
          <p:grpSpPr>
            <a:xfrm rot="-509245">
              <a:off x="3743805" y="2969223"/>
              <a:ext cx="3536876" cy="1044678"/>
              <a:chOff x="7200549" y="2898335"/>
              <a:chExt cx="3536691" cy="1044624"/>
            </a:xfrm>
          </p:grpSpPr>
          <p:sp>
            <p:nvSpPr>
              <p:cNvPr id="3095" name="Google Shape;3095;p39"/>
              <p:cNvSpPr/>
              <p:nvPr/>
            </p:nvSpPr>
            <p:spPr>
              <a:xfrm>
                <a:off x="7410847" y="3299186"/>
                <a:ext cx="673723" cy="177777"/>
              </a:xfrm>
              <a:custGeom>
                <a:rect b="b" l="l" r="r" t="t"/>
                <a:pathLst>
                  <a:path extrusionOk="0" h="1379" w="5226">
                    <a:moveTo>
                      <a:pt x="2263" y="0"/>
                    </a:moveTo>
                    <a:cubicBezTo>
                      <a:pt x="2190" y="0"/>
                      <a:pt x="2118" y="3"/>
                      <a:pt x="2045" y="8"/>
                    </a:cubicBezTo>
                    <a:cubicBezTo>
                      <a:pt x="1695" y="34"/>
                      <a:pt x="1293" y="87"/>
                      <a:pt x="1009" y="312"/>
                    </a:cubicBezTo>
                    <a:cubicBezTo>
                      <a:pt x="830" y="450"/>
                      <a:pt x="678" y="629"/>
                      <a:pt x="527" y="794"/>
                    </a:cubicBezTo>
                    <a:cubicBezTo>
                      <a:pt x="355" y="972"/>
                      <a:pt x="177" y="1157"/>
                      <a:pt x="12" y="1348"/>
                    </a:cubicBezTo>
                    <a:cubicBezTo>
                      <a:pt x="1" y="1359"/>
                      <a:pt x="12" y="1378"/>
                      <a:pt x="27" y="1378"/>
                    </a:cubicBezTo>
                    <a:cubicBezTo>
                      <a:pt x="30" y="1378"/>
                      <a:pt x="34" y="1377"/>
                      <a:pt x="38" y="1375"/>
                    </a:cubicBezTo>
                    <a:cubicBezTo>
                      <a:pt x="348" y="1111"/>
                      <a:pt x="632" y="827"/>
                      <a:pt x="923" y="556"/>
                    </a:cubicBezTo>
                    <a:cubicBezTo>
                      <a:pt x="1068" y="424"/>
                      <a:pt x="1220" y="331"/>
                      <a:pt x="1405" y="279"/>
                    </a:cubicBezTo>
                    <a:cubicBezTo>
                      <a:pt x="1590" y="226"/>
                      <a:pt x="1775" y="199"/>
                      <a:pt x="1959" y="186"/>
                    </a:cubicBezTo>
                    <a:cubicBezTo>
                      <a:pt x="2041" y="181"/>
                      <a:pt x="2122" y="178"/>
                      <a:pt x="2203" y="178"/>
                    </a:cubicBezTo>
                    <a:cubicBezTo>
                      <a:pt x="2844" y="178"/>
                      <a:pt x="3467" y="336"/>
                      <a:pt x="4059" y="582"/>
                    </a:cubicBezTo>
                    <a:cubicBezTo>
                      <a:pt x="4449" y="741"/>
                      <a:pt x="4819" y="939"/>
                      <a:pt x="5182" y="1144"/>
                    </a:cubicBezTo>
                    <a:cubicBezTo>
                      <a:pt x="5184" y="1144"/>
                      <a:pt x="5186" y="1145"/>
                      <a:pt x="5188" y="1145"/>
                    </a:cubicBezTo>
                    <a:cubicBezTo>
                      <a:pt x="5207" y="1145"/>
                      <a:pt x="5226" y="1122"/>
                      <a:pt x="5208" y="1111"/>
                    </a:cubicBezTo>
                    <a:cubicBezTo>
                      <a:pt x="4627" y="629"/>
                      <a:pt x="3907" y="279"/>
                      <a:pt x="3174" y="107"/>
                    </a:cubicBezTo>
                    <a:cubicBezTo>
                      <a:pt x="2876" y="43"/>
                      <a:pt x="2568" y="0"/>
                      <a:pt x="2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6" name="Google Shape;3096;p39"/>
              <p:cNvSpPr/>
              <p:nvPr/>
            </p:nvSpPr>
            <p:spPr>
              <a:xfrm>
                <a:off x="7447202" y="3253806"/>
                <a:ext cx="96301" cy="126210"/>
              </a:xfrm>
              <a:custGeom>
                <a:rect b="b" l="l" r="r" t="t"/>
                <a:pathLst>
                  <a:path extrusionOk="0" h="979" w="747">
                    <a:moveTo>
                      <a:pt x="145" y="0"/>
                    </a:moveTo>
                    <a:cubicBezTo>
                      <a:pt x="98" y="0"/>
                      <a:pt x="59" y="11"/>
                      <a:pt x="20" y="50"/>
                    </a:cubicBezTo>
                    <a:cubicBezTo>
                      <a:pt x="0" y="63"/>
                      <a:pt x="7" y="96"/>
                      <a:pt x="27" y="109"/>
                    </a:cubicBezTo>
                    <a:cubicBezTo>
                      <a:pt x="47" y="122"/>
                      <a:pt x="66" y="135"/>
                      <a:pt x="93" y="142"/>
                    </a:cubicBezTo>
                    <a:cubicBezTo>
                      <a:pt x="119" y="149"/>
                      <a:pt x="146" y="149"/>
                      <a:pt x="172" y="149"/>
                    </a:cubicBezTo>
                    <a:cubicBezTo>
                      <a:pt x="212" y="155"/>
                      <a:pt x="258" y="168"/>
                      <a:pt x="297" y="188"/>
                    </a:cubicBezTo>
                    <a:cubicBezTo>
                      <a:pt x="383" y="228"/>
                      <a:pt x="463" y="294"/>
                      <a:pt x="509" y="373"/>
                    </a:cubicBezTo>
                    <a:cubicBezTo>
                      <a:pt x="614" y="551"/>
                      <a:pt x="595" y="789"/>
                      <a:pt x="469" y="948"/>
                    </a:cubicBezTo>
                    <a:cubicBezTo>
                      <a:pt x="459" y="963"/>
                      <a:pt x="468" y="978"/>
                      <a:pt x="483" y="978"/>
                    </a:cubicBezTo>
                    <a:cubicBezTo>
                      <a:pt x="487" y="978"/>
                      <a:pt x="491" y="977"/>
                      <a:pt x="496" y="974"/>
                    </a:cubicBezTo>
                    <a:cubicBezTo>
                      <a:pt x="680" y="815"/>
                      <a:pt x="746" y="532"/>
                      <a:pt x="628" y="314"/>
                    </a:cubicBezTo>
                    <a:cubicBezTo>
                      <a:pt x="575" y="208"/>
                      <a:pt x="476" y="116"/>
                      <a:pt x="370" y="63"/>
                    </a:cubicBezTo>
                    <a:cubicBezTo>
                      <a:pt x="317" y="36"/>
                      <a:pt x="258" y="17"/>
                      <a:pt x="198" y="3"/>
                    </a:cubicBezTo>
                    <a:cubicBezTo>
                      <a:pt x="179" y="2"/>
                      <a:pt x="162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39"/>
              <p:cNvSpPr/>
              <p:nvPr/>
            </p:nvSpPr>
            <p:spPr>
              <a:xfrm>
                <a:off x="7481670" y="3411688"/>
                <a:ext cx="521600" cy="76448"/>
              </a:xfrm>
              <a:custGeom>
                <a:rect b="b" l="l" r="r" t="t"/>
                <a:pathLst>
                  <a:path extrusionOk="0" h="593" w="4046">
                    <a:moveTo>
                      <a:pt x="2154" y="1"/>
                    </a:moveTo>
                    <a:cubicBezTo>
                      <a:pt x="2103" y="1"/>
                      <a:pt x="2052" y="2"/>
                      <a:pt x="2001" y="4"/>
                    </a:cubicBezTo>
                    <a:cubicBezTo>
                      <a:pt x="1301" y="37"/>
                      <a:pt x="614" y="221"/>
                      <a:pt x="6" y="578"/>
                    </a:cubicBezTo>
                    <a:cubicBezTo>
                      <a:pt x="1" y="578"/>
                      <a:pt x="5" y="593"/>
                      <a:pt x="10" y="593"/>
                    </a:cubicBezTo>
                    <a:cubicBezTo>
                      <a:pt x="11" y="593"/>
                      <a:pt x="12" y="592"/>
                      <a:pt x="13" y="591"/>
                    </a:cubicBezTo>
                    <a:cubicBezTo>
                      <a:pt x="640" y="327"/>
                      <a:pt x="1327" y="182"/>
                      <a:pt x="2007" y="175"/>
                    </a:cubicBezTo>
                    <a:cubicBezTo>
                      <a:pt x="2041" y="175"/>
                      <a:pt x="2074" y="174"/>
                      <a:pt x="2107" y="174"/>
                    </a:cubicBezTo>
                    <a:cubicBezTo>
                      <a:pt x="2411" y="174"/>
                      <a:pt x="2714" y="202"/>
                      <a:pt x="3017" y="261"/>
                    </a:cubicBezTo>
                    <a:cubicBezTo>
                      <a:pt x="3354" y="327"/>
                      <a:pt x="3691" y="400"/>
                      <a:pt x="4014" y="499"/>
                    </a:cubicBezTo>
                    <a:cubicBezTo>
                      <a:pt x="4016" y="499"/>
                      <a:pt x="4018" y="500"/>
                      <a:pt x="4020" y="500"/>
                    </a:cubicBezTo>
                    <a:cubicBezTo>
                      <a:pt x="4036" y="500"/>
                      <a:pt x="4046" y="472"/>
                      <a:pt x="4028" y="466"/>
                    </a:cubicBezTo>
                    <a:cubicBezTo>
                      <a:pt x="3717" y="281"/>
                      <a:pt x="3400" y="155"/>
                      <a:pt x="3050" y="89"/>
                    </a:cubicBezTo>
                    <a:cubicBezTo>
                      <a:pt x="2757" y="33"/>
                      <a:pt x="2454" y="1"/>
                      <a:pt x="2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39"/>
              <p:cNvSpPr/>
              <p:nvPr/>
            </p:nvSpPr>
            <p:spPr>
              <a:xfrm>
                <a:off x="7549739" y="3531968"/>
                <a:ext cx="383658" cy="58271"/>
              </a:xfrm>
              <a:custGeom>
                <a:rect b="b" l="l" r="r" t="t"/>
                <a:pathLst>
                  <a:path extrusionOk="0" h="452" w="2976">
                    <a:moveTo>
                      <a:pt x="994" y="1"/>
                    </a:moveTo>
                    <a:cubicBezTo>
                      <a:pt x="667" y="1"/>
                      <a:pt x="340" y="31"/>
                      <a:pt x="13" y="87"/>
                    </a:cubicBezTo>
                    <a:cubicBezTo>
                      <a:pt x="0" y="94"/>
                      <a:pt x="0" y="120"/>
                      <a:pt x="20" y="120"/>
                    </a:cubicBezTo>
                    <a:cubicBezTo>
                      <a:pt x="166" y="113"/>
                      <a:pt x="312" y="109"/>
                      <a:pt x="457" y="109"/>
                    </a:cubicBezTo>
                    <a:cubicBezTo>
                      <a:pt x="800" y="109"/>
                      <a:pt x="1143" y="130"/>
                      <a:pt x="1486" y="167"/>
                    </a:cubicBezTo>
                    <a:cubicBezTo>
                      <a:pt x="1981" y="226"/>
                      <a:pt x="2450" y="371"/>
                      <a:pt x="2945" y="451"/>
                    </a:cubicBezTo>
                    <a:cubicBezTo>
                      <a:pt x="2947" y="451"/>
                      <a:pt x="2949" y="452"/>
                      <a:pt x="2951" y="452"/>
                    </a:cubicBezTo>
                    <a:cubicBezTo>
                      <a:pt x="2967" y="452"/>
                      <a:pt x="2976" y="429"/>
                      <a:pt x="2958" y="418"/>
                    </a:cubicBezTo>
                    <a:cubicBezTo>
                      <a:pt x="2522" y="167"/>
                      <a:pt x="2014" y="81"/>
                      <a:pt x="1519" y="28"/>
                    </a:cubicBezTo>
                    <a:cubicBezTo>
                      <a:pt x="1344" y="10"/>
                      <a:pt x="1169" y="1"/>
                      <a:pt x="9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39"/>
              <p:cNvSpPr/>
              <p:nvPr/>
            </p:nvSpPr>
            <p:spPr>
              <a:xfrm>
                <a:off x="7310328" y="3330465"/>
                <a:ext cx="51954" cy="133687"/>
              </a:xfrm>
              <a:custGeom>
                <a:rect b="b" l="l" r="r" t="t"/>
                <a:pathLst>
                  <a:path extrusionOk="0" h="1037" w="403">
                    <a:moveTo>
                      <a:pt x="72" y="1"/>
                    </a:moveTo>
                    <a:cubicBezTo>
                      <a:pt x="34" y="1"/>
                      <a:pt x="0" y="41"/>
                      <a:pt x="20" y="85"/>
                    </a:cubicBezTo>
                    <a:cubicBezTo>
                      <a:pt x="59" y="157"/>
                      <a:pt x="119" y="223"/>
                      <a:pt x="152" y="296"/>
                    </a:cubicBezTo>
                    <a:cubicBezTo>
                      <a:pt x="192" y="369"/>
                      <a:pt x="225" y="441"/>
                      <a:pt x="244" y="520"/>
                    </a:cubicBezTo>
                    <a:cubicBezTo>
                      <a:pt x="297" y="679"/>
                      <a:pt x="304" y="837"/>
                      <a:pt x="304" y="1002"/>
                    </a:cubicBezTo>
                    <a:cubicBezTo>
                      <a:pt x="300" y="1025"/>
                      <a:pt x="318" y="1037"/>
                      <a:pt x="335" y="1037"/>
                    </a:cubicBezTo>
                    <a:cubicBezTo>
                      <a:pt x="348" y="1037"/>
                      <a:pt x="360" y="1030"/>
                      <a:pt x="363" y="1016"/>
                    </a:cubicBezTo>
                    <a:lnTo>
                      <a:pt x="363" y="1009"/>
                    </a:lnTo>
                    <a:cubicBezTo>
                      <a:pt x="403" y="837"/>
                      <a:pt x="390" y="659"/>
                      <a:pt x="350" y="487"/>
                    </a:cubicBezTo>
                    <a:cubicBezTo>
                      <a:pt x="324" y="408"/>
                      <a:pt x="297" y="322"/>
                      <a:pt x="258" y="243"/>
                    </a:cubicBezTo>
                    <a:cubicBezTo>
                      <a:pt x="218" y="164"/>
                      <a:pt x="178" y="78"/>
                      <a:pt x="112" y="19"/>
                    </a:cubicBezTo>
                    <a:cubicBezTo>
                      <a:pt x="100" y="6"/>
                      <a:pt x="86" y="1"/>
                      <a:pt x="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39"/>
              <p:cNvSpPr/>
              <p:nvPr/>
            </p:nvSpPr>
            <p:spPr>
              <a:xfrm>
                <a:off x="7200549" y="3416376"/>
                <a:ext cx="66779" cy="41898"/>
              </a:xfrm>
              <a:custGeom>
                <a:rect b="b" l="l" r="r" t="t"/>
                <a:pathLst>
                  <a:path extrusionOk="0" h="325" w="518">
                    <a:moveTo>
                      <a:pt x="73" y="0"/>
                    </a:moveTo>
                    <a:cubicBezTo>
                      <a:pt x="64" y="0"/>
                      <a:pt x="55" y="1"/>
                      <a:pt x="47" y="2"/>
                    </a:cubicBezTo>
                    <a:cubicBezTo>
                      <a:pt x="27" y="2"/>
                      <a:pt x="7" y="15"/>
                      <a:pt x="1" y="42"/>
                    </a:cubicBezTo>
                    <a:cubicBezTo>
                      <a:pt x="1" y="68"/>
                      <a:pt x="14" y="88"/>
                      <a:pt x="34" y="95"/>
                    </a:cubicBezTo>
                    <a:cubicBezTo>
                      <a:pt x="73" y="108"/>
                      <a:pt x="113" y="108"/>
                      <a:pt x="152" y="121"/>
                    </a:cubicBezTo>
                    <a:cubicBezTo>
                      <a:pt x="192" y="134"/>
                      <a:pt x="225" y="147"/>
                      <a:pt x="265" y="167"/>
                    </a:cubicBezTo>
                    <a:cubicBezTo>
                      <a:pt x="298" y="180"/>
                      <a:pt x="331" y="207"/>
                      <a:pt x="357" y="227"/>
                    </a:cubicBezTo>
                    <a:cubicBezTo>
                      <a:pt x="390" y="253"/>
                      <a:pt x="417" y="286"/>
                      <a:pt x="450" y="312"/>
                    </a:cubicBezTo>
                    <a:cubicBezTo>
                      <a:pt x="456" y="321"/>
                      <a:pt x="465" y="325"/>
                      <a:pt x="473" y="325"/>
                    </a:cubicBezTo>
                    <a:cubicBezTo>
                      <a:pt x="496" y="325"/>
                      <a:pt x="517" y="295"/>
                      <a:pt x="502" y="266"/>
                    </a:cubicBezTo>
                    <a:cubicBezTo>
                      <a:pt x="469" y="187"/>
                      <a:pt x="384" y="128"/>
                      <a:pt x="311" y="81"/>
                    </a:cubicBezTo>
                    <a:cubicBezTo>
                      <a:pt x="271" y="62"/>
                      <a:pt x="232" y="42"/>
                      <a:pt x="185" y="22"/>
                    </a:cubicBezTo>
                    <a:cubicBezTo>
                      <a:pt x="153" y="11"/>
                      <a:pt x="112" y="0"/>
                      <a:pt x="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39"/>
              <p:cNvSpPr/>
              <p:nvPr/>
            </p:nvSpPr>
            <p:spPr>
              <a:xfrm>
                <a:off x="7681427" y="3177530"/>
                <a:ext cx="537457" cy="250487"/>
              </a:xfrm>
              <a:custGeom>
                <a:rect b="b" l="l" r="r" t="t"/>
                <a:pathLst>
                  <a:path extrusionOk="0" h="1943" w="4169">
                    <a:moveTo>
                      <a:pt x="216" y="0"/>
                    </a:moveTo>
                    <a:cubicBezTo>
                      <a:pt x="148" y="0"/>
                      <a:pt x="81" y="3"/>
                      <a:pt x="13" y="8"/>
                    </a:cubicBezTo>
                    <a:cubicBezTo>
                      <a:pt x="7" y="8"/>
                      <a:pt x="0" y="21"/>
                      <a:pt x="13" y="28"/>
                    </a:cubicBezTo>
                    <a:cubicBezTo>
                      <a:pt x="304" y="67"/>
                      <a:pt x="601" y="100"/>
                      <a:pt x="885" y="160"/>
                    </a:cubicBezTo>
                    <a:cubicBezTo>
                      <a:pt x="1176" y="219"/>
                      <a:pt x="1466" y="298"/>
                      <a:pt x="1743" y="404"/>
                    </a:cubicBezTo>
                    <a:cubicBezTo>
                      <a:pt x="2305" y="615"/>
                      <a:pt x="2840" y="899"/>
                      <a:pt x="3315" y="1256"/>
                    </a:cubicBezTo>
                    <a:cubicBezTo>
                      <a:pt x="3592" y="1467"/>
                      <a:pt x="3850" y="1705"/>
                      <a:pt x="4107" y="1936"/>
                    </a:cubicBezTo>
                    <a:cubicBezTo>
                      <a:pt x="4114" y="1941"/>
                      <a:pt x="4121" y="1943"/>
                      <a:pt x="4127" y="1943"/>
                    </a:cubicBezTo>
                    <a:cubicBezTo>
                      <a:pt x="4149" y="1943"/>
                      <a:pt x="4169" y="1921"/>
                      <a:pt x="4153" y="1896"/>
                    </a:cubicBezTo>
                    <a:cubicBezTo>
                      <a:pt x="3790" y="1408"/>
                      <a:pt x="3289" y="1038"/>
                      <a:pt x="2760" y="741"/>
                    </a:cubicBezTo>
                    <a:cubicBezTo>
                      <a:pt x="2225" y="430"/>
                      <a:pt x="1644" y="213"/>
                      <a:pt x="1044" y="94"/>
                    </a:cubicBezTo>
                    <a:cubicBezTo>
                      <a:pt x="773" y="41"/>
                      <a:pt x="493" y="0"/>
                      <a:pt x="2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39"/>
              <p:cNvSpPr/>
              <p:nvPr/>
            </p:nvSpPr>
            <p:spPr>
              <a:xfrm>
                <a:off x="7967563" y="3134194"/>
                <a:ext cx="464877" cy="433550"/>
              </a:xfrm>
              <a:custGeom>
                <a:rect b="b" l="l" r="r" t="t"/>
                <a:pathLst>
                  <a:path extrusionOk="0" h="3363" w="3606">
                    <a:moveTo>
                      <a:pt x="27" y="1"/>
                    </a:moveTo>
                    <a:cubicBezTo>
                      <a:pt x="7" y="1"/>
                      <a:pt x="1" y="34"/>
                      <a:pt x="20" y="41"/>
                    </a:cubicBezTo>
                    <a:cubicBezTo>
                      <a:pt x="641" y="239"/>
                      <a:pt x="1242" y="430"/>
                      <a:pt x="1770" y="820"/>
                    </a:cubicBezTo>
                    <a:cubicBezTo>
                      <a:pt x="2048" y="1018"/>
                      <a:pt x="2265" y="1269"/>
                      <a:pt x="2470" y="1533"/>
                    </a:cubicBezTo>
                    <a:cubicBezTo>
                      <a:pt x="2681" y="1804"/>
                      <a:pt x="2899" y="2068"/>
                      <a:pt x="3084" y="2358"/>
                    </a:cubicBezTo>
                    <a:cubicBezTo>
                      <a:pt x="3183" y="2510"/>
                      <a:pt x="3276" y="2669"/>
                      <a:pt x="3355" y="2827"/>
                    </a:cubicBezTo>
                    <a:cubicBezTo>
                      <a:pt x="3441" y="2999"/>
                      <a:pt x="3494" y="3177"/>
                      <a:pt x="3573" y="3355"/>
                    </a:cubicBezTo>
                    <a:cubicBezTo>
                      <a:pt x="3575" y="3360"/>
                      <a:pt x="3580" y="3362"/>
                      <a:pt x="3585" y="3362"/>
                    </a:cubicBezTo>
                    <a:cubicBezTo>
                      <a:pt x="3595" y="3362"/>
                      <a:pt x="3606" y="3355"/>
                      <a:pt x="3606" y="3342"/>
                    </a:cubicBezTo>
                    <a:cubicBezTo>
                      <a:pt x="3606" y="3177"/>
                      <a:pt x="3546" y="3018"/>
                      <a:pt x="3494" y="2867"/>
                    </a:cubicBezTo>
                    <a:cubicBezTo>
                      <a:pt x="3434" y="2708"/>
                      <a:pt x="3362" y="2550"/>
                      <a:pt x="3282" y="2404"/>
                    </a:cubicBezTo>
                    <a:cubicBezTo>
                      <a:pt x="3104" y="2107"/>
                      <a:pt x="2893" y="1823"/>
                      <a:pt x="2681" y="1553"/>
                    </a:cubicBezTo>
                    <a:cubicBezTo>
                      <a:pt x="2457" y="1269"/>
                      <a:pt x="2239" y="991"/>
                      <a:pt x="1955" y="773"/>
                    </a:cubicBezTo>
                    <a:cubicBezTo>
                      <a:pt x="1698" y="569"/>
                      <a:pt x="1414" y="417"/>
                      <a:pt x="1110" y="291"/>
                    </a:cubicBezTo>
                    <a:cubicBezTo>
                      <a:pt x="760" y="153"/>
                      <a:pt x="397" y="47"/>
                      <a:pt x="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39"/>
              <p:cNvSpPr/>
              <p:nvPr/>
            </p:nvSpPr>
            <p:spPr>
              <a:xfrm>
                <a:off x="8199494" y="3110797"/>
                <a:ext cx="410215" cy="508580"/>
              </a:xfrm>
              <a:custGeom>
                <a:rect b="b" l="l" r="r" t="t"/>
                <a:pathLst>
                  <a:path extrusionOk="0" h="3945" w="3182">
                    <a:moveTo>
                      <a:pt x="27" y="0"/>
                    </a:moveTo>
                    <a:cubicBezTo>
                      <a:pt x="10" y="0"/>
                      <a:pt x="1" y="28"/>
                      <a:pt x="19" y="34"/>
                    </a:cubicBezTo>
                    <a:cubicBezTo>
                      <a:pt x="1214" y="655"/>
                      <a:pt x="2198" y="1639"/>
                      <a:pt x="2752" y="2873"/>
                    </a:cubicBezTo>
                    <a:cubicBezTo>
                      <a:pt x="2832" y="3045"/>
                      <a:pt x="2891" y="3217"/>
                      <a:pt x="2957" y="3395"/>
                    </a:cubicBezTo>
                    <a:cubicBezTo>
                      <a:pt x="3017" y="3573"/>
                      <a:pt x="3056" y="3758"/>
                      <a:pt x="3129" y="3930"/>
                    </a:cubicBezTo>
                    <a:cubicBezTo>
                      <a:pt x="3134" y="3940"/>
                      <a:pt x="3143" y="3944"/>
                      <a:pt x="3152" y="3944"/>
                    </a:cubicBezTo>
                    <a:cubicBezTo>
                      <a:pt x="3167" y="3944"/>
                      <a:pt x="3182" y="3933"/>
                      <a:pt x="3182" y="3917"/>
                    </a:cubicBezTo>
                    <a:cubicBezTo>
                      <a:pt x="3182" y="3752"/>
                      <a:pt x="3135" y="3587"/>
                      <a:pt x="3089" y="3428"/>
                    </a:cubicBezTo>
                    <a:cubicBezTo>
                      <a:pt x="3043" y="3256"/>
                      <a:pt x="2984" y="3091"/>
                      <a:pt x="2918" y="2933"/>
                    </a:cubicBezTo>
                    <a:cubicBezTo>
                      <a:pt x="2792" y="2616"/>
                      <a:pt x="2634" y="2312"/>
                      <a:pt x="2442" y="2022"/>
                    </a:cubicBezTo>
                    <a:cubicBezTo>
                      <a:pt x="2072" y="1454"/>
                      <a:pt x="1597" y="952"/>
                      <a:pt x="1042" y="556"/>
                    </a:cubicBezTo>
                    <a:cubicBezTo>
                      <a:pt x="732" y="331"/>
                      <a:pt x="395" y="146"/>
                      <a:pt x="32" y="1"/>
                    </a:cubicBezTo>
                    <a:cubicBezTo>
                      <a:pt x="30" y="1"/>
                      <a:pt x="29" y="0"/>
                      <a:pt x="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39"/>
              <p:cNvSpPr/>
              <p:nvPr/>
            </p:nvSpPr>
            <p:spPr>
              <a:xfrm>
                <a:off x="8427286" y="3039372"/>
                <a:ext cx="244428" cy="498524"/>
              </a:xfrm>
              <a:custGeom>
                <a:rect b="b" l="l" r="r" t="t"/>
                <a:pathLst>
                  <a:path extrusionOk="0" h="3867" w="1896">
                    <a:moveTo>
                      <a:pt x="125" y="1"/>
                    </a:moveTo>
                    <a:cubicBezTo>
                      <a:pt x="113" y="1"/>
                      <a:pt x="102" y="6"/>
                      <a:pt x="100" y="19"/>
                    </a:cubicBezTo>
                    <a:lnTo>
                      <a:pt x="100" y="26"/>
                    </a:lnTo>
                    <a:cubicBezTo>
                      <a:pt x="1" y="363"/>
                      <a:pt x="146" y="699"/>
                      <a:pt x="351" y="970"/>
                    </a:cubicBezTo>
                    <a:cubicBezTo>
                      <a:pt x="582" y="1267"/>
                      <a:pt x="859" y="1512"/>
                      <a:pt x="1064" y="1822"/>
                    </a:cubicBezTo>
                    <a:cubicBezTo>
                      <a:pt x="1269" y="2119"/>
                      <a:pt x="1427" y="2443"/>
                      <a:pt x="1552" y="2779"/>
                    </a:cubicBezTo>
                    <a:cubicBezTo>
                      <a:pt x="1612" y="2951"/>
                      <a:pt x="1665" y="3129"/>
                      <a:pt x="1698" y="3301"/>
                    </a:cubicBezTo>
                    <a:cubicBezTo>
                      <a:pt x="1737" y="3479"/>
                      <a:pt x="1757" y="3664"/>
                      <a:pt x="1797" y="3842"/>
                    </a:cubicBezTo>
                    <a:cubicBezTo>
                      <a:pt x="1800" y="3859"/>
                      <a:pt x="1812" y="3866"/>
                      <a:pt x="1825" y="3866"/>
                    </a:cubicBezTo>
                    <a:cubicBezTo>
                      <a:pt x="1844" y="3866"/>
                      <a:pt x="1866" y="3852"/>
                      <a:pt x="1869" y="3829"/>
                    </a:cubicBezTo>
                    <a:cubicBezTo>
                      <a:pt x="1896" y="3492"/>
                      <a:pt x="1797" y="3129"/>
                      <a:pt x="1691" y="2812"/>
                    </a:cubicBezTo>
                    <a:cubicBezTo>
                      <a:pt x="1585" y="2489"/>
                      <a:pt x="1440" y="2178"/>
                      <a:pt x="1255" y="1888"/>
                    </a:cubicBezTo>
                    <a:cubicBezTo>
                      <a:pt x="1064" y="1591"/>
                      <a:pt x="833" y="1340"/>
                      <a:pt x="595" y="1082"/>
                    </a:cubicBezTo>
                    <a:cubicBezTo>
                      <a:pt x="331" y="798"/>
                      <a:pt x="60" y="448"/>
                      <a:pt x="159" y="39"/>
                    </a:cubicBezTo>
                    <a:cubicBezTo>
                      <a:pt x="163" y="15"/>
                      <a:pt x="143" y="1"/>
                      <a:pt x="1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39"/>
              <p:cNvSpPr/>
              <p:nvPr/>
            </p:nvSpPr>
            <p:spPr>
              <a:xfrm>
                <a:off x="8599263" y="2898335"/>
                <a:ext cx="183192" cy="642912"/>
              </a:xfrm>
              <a:custGeom>
                <a:rect b="b" l="l" r="r" t="t"/>
                <a:pathLst>
                  <a:path extrusionOk="0" h="4987" w="1421">
                    <a:moveTo>
                      <a:pt x="387" y="1"/>
                    </a:moveTo>
                    <a:cubicBezTo>
                      <a:pt x="381" y="1"/>
                      <a:pt x="375" y="4"/>
                      <a:pt x="370" y="11"/>
                    </a:cubicBezTo>
                    <a:cubicBezTo>
                      <a:pt x="1" y="526"/>
                      <a:pt x="20" y="1206"/>
                      <a:pt x="199" y="1787"/>
                    </a:cubicBezTo>
                    <a:cubicBezTo>
                      <a:pt x="417" y="2473"/>
                      <a:pt x="819" y="3081"/>
                      <a:pt x="1070" y="3748"/>
                    </a:cubicBezTo>
                    <a:cubicBezTo>
                      <a:pt x="1143" y="3939"/>
                      <a:pt x="1202" y="4131"/>
                      <a:pt x="1242" y="4336"/>
                    </a:cubicBezTo>
                    <a:cubicBezTo>
                      <a:pt x="1282" y="4547"/>
                      <a:pt x="1275" y="4758"/>
                      <a:pt x="1295" y="4976"/>
                    </a:cubicBezTo>
                    <a:cubicBezTo>
                      <a:pt x="1295" y="4984"/>
                      <a:pt x="1302" y="4987"/>
                      <a:pt x="1308" y="4987"/>
                    </a:cubicBezTo>
                    <a:cubicBezTo>
                      <a:pt x="1313" y="4987"/>
                      <a:pt x="1318" y="4985"/>
                      <a:pt x="1321" y="4983"/>
                    </a:cubicBezTo>
                    <a:cubicBezTo>
                      <a:pt x="1420" y="4672"/>
                      <a:pt x="1341" y="4302"/>
                      <a:pt x="1262" y="3992"/>
                    </a:cubicBezTo>
                    <a:cubicBezTo>
                      <a:pt x="1169" y="3662"/>
                      <a:pt x="1037" y="3345"/>
                      <a:pt x="892" y="3041"/>
                    </a:cubicBezTo>
                    <a:cubicBezTo>
                      <a:pt x="588" y="2414"/>
                      <a:pt x="245" y="1793"/>
                      <a:pt x="192" y="1087"/>
                    </a:cubicBezTo>
                    <a:cubicBezTo>
                      <a:pt x="166" y="724"/>
                      <a:pt x="225" y="347"/>
                      <a:pt x="397" y="24"/>
                    </a:cubicBezTo>
                    <a:cubicBezTo>
                      <a:pt x="405" y="11"/>
                      <a:pt x="397" y="1"/>
                      <a:pt x="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39"/>
              <p:cNvSpPr/>
              <p:nvPr/>
            </p:nvSpPr>
            <p:spPr>
              <a:xfrm>
                <a:off x="8824355" y="3306910"/>
                <a:ext cx="78769" cy="243396"/>
              </a:xfrm>
              <a:custGeom>
                <a:rect b="b" l="l" r="r" t="t"/>
                <a:pathLst>
                  <a:path extrusionOk="0" h="1888" w="611">
                    <a:moveTo>
                      <a:pt x="33" y="0"/>
                    </a:moveTo>
                    <a:cubicBezTo>
                      <a:pt x="16" y="0"/>
                      <a:pt x="1" y="16"/>
                      <a:pt x="10" y="39"/>
                    </a:cubicBezTo>
                    <a:cubicBezTo>
                      <a:pt x="155" y="329"/>
                      <a:pt x="274" y="626"/>
                      <a:pt x="353" y="943"/>
                    </a:cubicBezTo>
                    <a:cubicBezTo>
                      <a:pt x="426" y="1247"/>
                      <a:pt x="433" y="1557"/>
                      <a:pt x="485" y="1868"/>
                    </a:cubicBezTo>
                    <a:cubicBezTo>
                      <a:pt x="489" y="1881"/>
                      <a:pt x="500" y="1888"/>
                      <a:pt x="512" y="1888"/>
                    </a:cubicBezTo>
                    <a:cubicBezTo>
                      <a:pt x="523" y="1888"/>
                      <a:pt x="535" y="1881"/>
                      <a:pt x="538" y="1868"/>
                    </a:cubicBezTo>
                    <a:cubicBezTo>
                      <a:pt x="611" y="1557"/>
                      <a:pt x="551" y="1214"/>
                      <a:pt x="472" y="904"/>
                    </a:cubicBezTo>
                    <a:cubicBezTo>
                      <a:pt x="393" y="580"/>
                      <a:pt x="254" y="283"/>
                      <a:pt x="56" y="12"/>
                    </a:cubicBezTo>
                    <a:cubicBezTo>
                      <a:pt x="50" y="4"/>
                      <a:pt x="41" y="0"/>
                      <a:pt x="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39"/>
              <p:cNvSpPr/>
              <p:nvPr/>
            </p:nvSpPr>
            <p:spPr>
              <a:xfrm>
                <a:off x="8943237" y="3328128"/>
                <a:ext cx="93336" cy="203690"/>
              </a:xfrm>
              <a:custGeom>
                <a:rect b="b" l="l" r="r" t="t"/>
                <a:pathLst>
                  <a:path extrusionOk="0" h="1580" w="724">
                    <a:moveTo>
                      <a:pt x="34" y="1"/>
                    </a:moveTo>
                    <a:cubicBezTo>
                      <a:pt x="16" y="1"/>
                      <a:pt x="1" y="26"/>
                      <a:pt x="17" y="37"/>
                    </a:cubicBezTo>
                    <a:cubicBezTo>
                      <a:pt x="235" y="215"/>
                      <a:pt x="407" y="459"/>
                      <a:pt x="506" y="723"/>
                    </a:cubicBezTo>
                    <a:cubicBezTo>
                      <a:pt x="552" y="856"/>
                      <a:pt x="585" y="988"/>
                      <a:pt x="598" y="1126"/>
                    </a:cubicBezTo>
                    <a:cubicBezTo>
                      <a:pt x="611" y="1192"/>
                      <a:pt x="611" y="1265"/>
                      <a:pt x="611" y="1338"/>
                    </a:cubicBezTo>
                    <a:cubicBezTo>
                      <a:pt x="611" y="1410"/>
                      <a:pt x="605" y="1483"/>
                      <a:pt x="605" y="1549"/>
                    </a:cubicBezTo>
                    <a:cubicBezTo>
                      <a:pt x="609" y="1565"/>
                      <a:pt x="626" y="1579"/>
                      <a:pt x="641" y="1579"/>
                    </a:cubicBezTo>
                    <a:cubicBezTo>
                      <a:pt x="651" y="1579"/>
                      <a:pt x="659" y="1574"/>
                      <a:pt x="664" y="1562"/>
                    </a:cubicBezTo>
                    <a:cubicBezTo>
                      <a:pt x="724" y="1437"/>
                      <a:pt x="724" y="1265"/>
                      <a:pt x="717" y="1126"/>
                    </a:cubicBezTo>
                    <a:cubicBezTo>
                      <a:pt x="704" y="974"/>
                      <a:pt x="664" y="823"/>
                      <a:pt x="611" y="684"/>
                    </a:cubicBezTo>
                    <a:cubicBezTo>
                      <a:pt x="493" y="400"/>
                      <a:pt x="308" y="169"/>
                      <a:pt x="44" y="4"/>
                    </a:cubicBezTo>
                    <a:cubicBezTo>
                      <a:pt x="40" y="2"/>
                      <a:pt x="37" y="1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39"/>
              <p:cNvSpPr/>
              <p:nvPr/>
            </p:nvSpPr>
            <p:spPr>
              <a:xfrm>
                <a:off x="9116199" y="3353135"/>
                <a:ext cx="52598" cy="187188"/>
              </a:xfrm>
              <a:custGeom>
                <a:rect b="b" l="l" r="r" t="t"/>
                <a:pathLst>
                  <a:path extrusionOk="0" h="1452" w="408">
                    <a:moveTo>
                      <a:pt x="36" y="0"/>
                    </a:moveTo>
                    <a:cubicBezTo>
                      <a:pt x="18" y="0"/>
                      <a:pt x="1" y="16"/>
                      <a:pt x="11" y="31"/>
                    </a:cubicBezTo>
                    <a:lnTo>
                      <a:pt x="11" y="38"/>
                    </a:lnTo>
                    <a:cubicBezTo>
                      <a:pt x="143" y="242"/>
                      <a:pt x="242" y="467"/>
                      <a:pt x="275" y="711"/>
                    </a:cubicBezTo>
                    <a:cubicBezTo>
                      <a:pt x="295" y="830"/>
                      <a:pt x="295" y="942"/>
                      <a:pt x="282" y="1061"/>
                    </a:cubicBezTo>
                    <a:cubicBezTo>
                      <a:pt x="268" y="1180"/>
                      <a:pt x="229" y="1299"/>
                      <a:pt x="216" y="1418"/>
                    </a:cubicBezTo>
                    <a:cubicBezTo>
                      <a:pt x="211" y="1436"/>
                      <a:pt x="233" y="1452"/>
                      <a:pt x="251" y="1452"/>
                    </a:cubicBezTo>
                    <a:cubicBezTo>
                      <a:pt x="258" y="1452"/>
                      <a:pt x="265" y="1450"/>
                      <a:pt x="268" y="1444"/>
                    </a:cubicBezTo>
                    <a:cubicBezTo>
                      <a:pt x="348" y="1345"/>
                      <a:pt x="374" y="1213"/>
                      <a:pt x="387" y="1094"/>
                    </a:cubicBezTo>
                    <a:cubicBezTo>
                      <a:pt x="407" y="962"/>
                      <a:pt x="407" y="830"/>
                      <a:pt x="387" y="698"/>
                    </a:cubicBezTo>
                    <a:cubicBezTo>
                      <a:pt x="348" y="440"/>
                      <a:pt x="235" y="183"/>
                      <a:pt x="51" y="4"/>
                    </a:cubicBezTo>
                    <a:cubicBezTo>
                      <a:pt x="46" y="2"/>
                      <a:pt x="41" y="0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39"/>
              <p:cNvSpPr/>
              <p:nvPr/>
            </p:nvSpPr>
            <p:spPr>
              <a:xfrm>
                <a:off x="9217039" y="3327375"/>
                <a:ext cx="56595" cy="178293"/>
              </a:xfrm>
              <a:custGeom>
                <a:rect b="b" l="l" r="r" t="t"/>
                <a:pathLst>
                  <a:path extrusionOk="0" h="1383" w="439">
                    <a:moveTo>
                      <a:pt x="43" y="1"/>
                    </a:moveTo>
                    <a:cubicBezTo>
                      <a:pt x="23" y="1"/>
                      <a:pt x="1" y="25"/>
                      <a:pt x="16" y="50"/>
                    </a:cubicBezTo>
                    <a:cubicBezTo>
                      <a:pt x="134" y="255"/>
                      <a:pt x="220" y="466"/>
                      <a:pt x="266" y="691"/>
                    </a:cubicBezTo>
                    <a:cubicBezTo>
                      <a:pt x="293" y="803"/>
                      <a:pt x="306" y="915"/>
                      <a:pt x="313" y="1034"/>
                    </a:cubicBezTo>
                    <a:cubicBezTo>
                      <a:pt x="313" y="1140"/>
                      <a:pt x="306" y="1258"/>
                      <a:pt x="319" y="1364"/>
                    </a:cubicBezTo>
                    <a:cubicBezTo>
                      <a:pt x="323" y="1376"/>
                      <a:pt x="336" y="1383"/>
                      <a:pt x="347" y="1383"/>
                    </a:cubicBezTo>
                    <a:cubicBezTo>
                      <a:pt x="355" y="1383"/>
                      <a:pt x="363" y="1379"/>
                      <a:pt x="365" y="1371"/>
                    </a:cubicBezTo>
                    <a:cubicBezTo>
                      <a:pt x="418" y="1272"/>
                      <a:pt x="438" y="1140"/>
                      <a:pt x="432" y="1034"/>
                    </a:cubicBezTo>
                    <a:cubicBezTo>
                      <a:pt x="432" y="908"/>
                      <a:pt x="425" y="776"/>
                      <a:pt x="392" y="658"/>
                    </a:cubicBezTo>
                    <a:cubicBezTo>
                      <a:pt x="339" y="420"/>
                      <a:pt x="227" y="195"/>
                      <a:pt x="62" y="10"/>
                    </a:cubicBezTo>
                    <a:cubicBezTo>
                      <a:pt x="57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39"/>
              <p:cNvSpPr/>
              <p:nvPr/>
            </p:nvSpPr>
            <p:spPr>
              <a:xfrm>
                <a:off x="9381601" y="3401425"/>
                <a:ext cx="36355" cy="132785"/>
              </a:xfrm>
              <a:custGeom>
                <a:rect b="b" l="l" r="r" t="t"/>
                <a:pathLst>
                  <a:path extrusionOk="0" h="1030" w="282">
                    <a:moveTo>
                      <a:pt x="41" y="1"/>
                    </a:moveTo>
                    <a:cubicBezTo>
                      <a:pt x="20" y="1"/>
                      <a:pt x="1" y="24"/>
                      <a:pt x="11" y="43"/>
                    </a:cubicBezTo>
                    <a:cubicBezTo>
                      <a:pt x="97" y="189"/>
                      <a:pt x="156" y="354"/>
                      <a:pt x="163" y="525"/>
                    </a:cubicBezTo>
                    <a:cubicBezTo>
                      <a:pt x="169" y="605"/>
                      <a:pt x="163" y="684"/>
                      <a:pt x="156" y="770"/>
                    </a:cubicBezTo>
                    <a:cubicBezTo>
                      <a:pt x="149" y="809"/>
                      <a:pt x="136" y="849"/>
                      <a:pt x="130" y="895"/>
                    </a:cubicBezTo>
                    <a:cubicBezTo>
                      <a:pt x="123" y="935"/>
                      <a:pt x="110" y="968"/>
                      <a:pt x="116" y="1007"/>
                    </a:cubicBezTo>
                    <a:cubicBezTo>
                      <a:pt x="116" y="1022"/>
                      <a:pt x="131" y="1030"/>
                      <a:pt x="147" y="1030"/>
                    </a:cubicBezTo>
                    <a:cubicBezTo>
                      <a:pt x="152" y="1030"/>
                      <a:pt x="158" y="1029"/>
                      <a:pt x="163" y="1027"/>
                    </a:cubicBezTo>
                    <a:cubicBezTo>
                      <a:pt x="229" y="981"/>
                      <a:pt x="248" y="869"/>
                      <a:pt x="262" y="789"/>
                    </a:cubicBezTo>
                    <a:cubicBezTo>
                      <a:pt x="281" y="697"/>
                      <a:pt x="281" y="605"/>
                      <a:pt x="268" y="512"/>
                    </a:cubicBezTo>
                    <a:cubicBezTo>
                      <a:pt x="248" y="327"/>
                      <a:pt x="182" y="149"/>
                      <a:pt x="64" y="10"/>
                    </a:cubicBezTo>
                    <a:cubicBezTo>
                      <a:pt x="57" y="3"/>
                      <a:pt x="49" y="1"/>
                      <a:pt x="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1" name="Google Shape;3111;p39"/>
              <p:cNvSpPr/>
              <p:nvPr/>
            </p:nvSpPr>
            <p:spPr>
              <a:xfrm>
                <a:off x="9519250" y="3432258"/>
                <a:ext cx="36613" cy="97848"/>
              </a:xfrm>
              <a:custGeom>
                <a:rect b="b" l="l" r="r" t="t"/>
                <a:pathLst>
                  <a:path extrusionOk="0" h="759" w="284">
                    <a:moveTo>
                      <a:pt x="48" y="1"/>
                    </a:moveTo>
                    <a:cubicBezTo>
                      <a:pt x="22" y="1"/>
                      <a:pt x="0" y="30"/>
                      <a:pt x="26" y="56"/>
                    </a:cubicBezTo>
                    <a:cubicBezTo>
                      <a:pt x="105" y="142"/>
                      <a:pt x="158" y="260"/>
                      <a:pt x="171" y="379"/>
                    </a:cubicBezTo>
                    <a:cubicBezTo>
                      <a:pt x="178" y="432"/>
                      <a:pt x="178" y="492"/>
                      <a:pt x="171" y="544"/>
                    </a:cubicBezTo>
                    <a:cubicBezTo>
                      <a:pt x="164" y="577"/>
                      <a:pt x="158" y="604"/>
                      <a:pt x="151" y="637"/>
                    </a:cubicBezTo>
                    <a:cubicBezTo>
                      <a:pt x="145" y="663"/>
                      <a:pt x="131" y="696"/>
                      <a:pt x="131" y="723"/>
                    </a:cubicBezTo>
                    <a:cubicBezTo>
                      <a:pt x="131" y="745"/>
                      <a:pt x="150" y="758"/>
                      <a:pt x="170" y="758"/>
                    </a:cubicBezTo>
                    <a:cubicBezTo>
                      <a:pt x="179" y="758"/>
                      <a:pt x="189" y="755"/>
                      <a:pt x="197" y="749"/>
                    </a:cubicBezTo>
                    <a:cubicBezTo>
                      <a:pt x="217" y="729"/>
                      <a:pt x="237" y="696"/>
                      <a:pt x="244" y="670"/>
                    </a:cubicBezTo>
                    <a:cubicBezTo>
                      <a:pt x="264" y="630"/>
                      <a:pt x="270" y="597"/>
                      <a:pt x="277" y="564"/>
                    </a:cubicBezTo>
                    <a:cubicBezTo>
                      <a:pt x="283" y="492"/>
                      <a:pt x="283" y="426"/>
                      <a:pt x="270" y="353"/>
                    </a:cubicBezTo>
                    <a:cubicBezTo>
                      <a:pt x="244" y="221"/>
                      <a:pt x="171" y="95"/>
                      <a:pt x="72" y="10"/>
                    </a:cubicBezTo>
                    <a:cubicBezTo>
                      <a:pt x="64" y="4"/>
                      <a:pt x="56" y="1"/>
                      <a:pt x="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39"/>
              <p:cNvSpPr/>
              <p:nvPr/>
            </p:nvSpPr>
            <p:spPr>
              <a:xfrm rot="-160">
                <a:off x="9691213" y="3477460"/>
                <a:ext cx="35179" cy="83389"/>
              </a:xfrm>
              <a:custGeom>
                <a:rect b="b" l="l" r="r" t="t"/>
                <a:pathLst>
                  <a:path extrusionOk="0" h="856" w="327">
                    <a:moveTo>
                      <a:pt x="47" y="1"/>
                    </a:moveTo>
                    <a:cubicBezTo>
                      <a:pt x="24" y="1"/>
                      <a:pt x="0" y="31"/>
                      <a:pt x="17" y="53"/>
                    </a:cubicBezTo>
                    <a:cubicBezTo>
                      <a:pt x="96" y="165"/>
                      <a:pt x="168" y="277"/>
                      <a:pt x="188" y="416"/>
                    </a:cubicBezTo>
                    <a:cubicBezTo>
                      <a:pt x="201" y="482"/>
                      <a:pt x="201" y="548"/>
                      <a:pt x="195" y="614"/>
                    </a:cubicBezTo>
                    <a:cubicBezTo>
                      <a:pt x="188" y="680"/>
                      <a:pt x="182" y="752"/>
                      <a:pt x="168" y="818"/>
                    </a:cubicBezTo>
                    <a:cubicBezTo>
                      <a:pt x="164" y="837"/>
                      <a:pt x="182" y="856"/>
                      <a:pt x="200" y="856"/>
                    </a:cubicBezTo>
                    <a:cubicBezTo>
                      <a:pt x="208" y="856"/>
                      <a:pt x="215" y="853"/>
                      <a:pt x="221" y="845"/>
                    </a:cubicBezTo>
                    <a:cubicBezTo>
                      <a:pt x="274" y="779"/>
                      <a:pt x="307" y="713"/>
                      <a:pt x="314" y="634"/>
                    </a:cubicBezTo>
                    <a:cubicBezTo>
                      <a:pt x="327" y="554"/>
                      <a:pt x="320" y="475"/>
                      <a:pt x="307" y="396"/>
                    </a:cubicBezTo>
                    <a:cubicBezTo>
                      <a:pt x="294" y="317"/>
                      <a:pt x="261" y="244"/>
                      <a:pt x="221" y="178"/>
                    </a:cubicBezTo>
                    <a:cubicBezTo>
                      <a:pt x="182" y="105"/>
                      <a:pt x="135" y="46"/>
                      <a:pt x="63" y="6"/>
                    </a:cubicBezTo>
                    <a:cubicBezTo>
                      <a:pt x="58" y="3"/>
                      <a:pt x="52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39"/>
              <p:cNvSpPr/>
              <p:nvPr/>
            </p:nvSpPr>
            <p:spPr>
              <a:xfrm>
                <a:off x="9838486" y="3513964"/>
                <a:ext cx="45508" cy="80058"/>
              </a:xfrm>
              <a:custGeom>
                <a:rect b="b" l="l" r="r" t="t"/>
                <a:pathLst>
                  <a:path extrusionOk="0" h="621" w="353">
                    <a:moveTo>
                      <a:pt x="46" y="1"/>
                    </a:moveTo>
                    <a:cubicBezTo>
                      <a:pt x="20" y="1"/>
                      <a:pt x="1" y="36"/>
                      <a:pt x="23" y="58"/>
                    </a:cubicBezTo>
                    <a:cubicBezTo>
                      <a:pt x="89" y="124"/>
                      <a:pt x="148" y="210"/>
                      <a:pt x="181" y="303"/>
                    </a:cubicBezTo>
                    <a:cubicBezTo>
                      <a:pt x="221" y="395"/>
                      <a:pt x="221" y="494"/>
                      <a:pt x="241" y="593"/>
                    </a:cubicBezTo>
                    <a:cubicBezTo>
                      <a:pt x="244" y="612"/>
                      <a:pt x="257" y="621"/>
                      <a:pt x="272" y="621"/>
                    </a:cubicBezTo>
                    <a:cubicBezTo>
                      <a:pt x="287" y="621"/>
                      <a:pt x="303" y="611"/>
                      <a:pt x="307" y="593"/>
                    </a:cubicBezTo>
                    <a:cubicBezTo>
                      <a:pt x="353" y="488"/>
                      <a:pt x="313" y="362"/>
                      <a:pt x="274" y="263"/>
                    </a:cubicBezTo>
                    <a:cubicBezTo>
                      <a:pt x="227" y="157"/>
                      <a:pt x="155" y="72"/>
                      <a:pt x="62" y="6"/>
                    </a:cubicBezTo>
                    <a:cubicBezTo>
                      <a:pt x="57" y="2"/>
                      <a:pt x="51" y="1"/>
                      <a:pt x="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39"/>
              <p:cNvSpPr/>
              <p:nvPr/>
            </p:nvSpPr>
            <p:spPr>
              <a:xfrm>
                <a:off x="10245549" y="3106538"/>
                <a:ext cx="491691" cy="828811"/>
              </a:xfrm>
              <a:custGeom>
                <a:rect b="b" l="l" r="r" t="t"/>
                <a:pathLst>
                  <a:path extrusionOk="0" h="6429" w="3814">
                    <a:moveTo>
                      <a:pt x="3784" y="0"/>
                    </a:moveTo>
                    <a:cubicBezTo>
                      <a:pt x="3540" y="99"/>
                      <a:pt x="3309" y="258"/>
                      <a:pt x="3084" y="396"/>
                    </a:cubicBezTo>
                    <a:cubicBezTo>
                      <a:pt x="2853" y="548"/>
                      <a:pt x="2622" y="707"/>
                      <a:pt x="2398" y="872"/>
                    </a:cubicBezTo>
                    <a:cubicBezTo>
                      <a:pt x="1962" y="1189"/>
                      <a:pt x="1552" y="1532"/>
                      <a:pt x="1169" y="1902"/>
                    </a:cubicBezTo>
                    <a:cubicBezTo>
                      <a:pt x="806" y="2252"/>
                      <a:pt x="436" y="2628"/>
                      <a:pt x="225" y="3090"/>
                    </a:cubicBezTo>
                    <a:cubicBezTo>
                      <a:pt x="1" y="3592"/>
                      <a:pt x="27" y="4127"/>
                      <a:pt x="219" y="4635"/>
                    </a:cubicBezTo>
                    <a:cubicBezTo>
                      <a:pt x="331" y="4926"/>
                      <a:pt x="470" y="5203"/>
                      <a:pt x="615" y="5481"/>
                    </a:cubicBezTo>
                    <a:cubicBezTo>
                      <a:pt x="773" y="5791"/>
                      <a:pt x="932" y="6108"/>
                      <a:pt x="1103" y="6412"/>
                    </a:cubicBezTo>
                    <a:cubicBezTo>
                      <a:pt x="1108" y="6423"/>
                      <a:pt x="1118" y="6429"/>
                      <a:pt x="1128" y="6429"/>
                    </a:cubicBezTo>
                    <a:cubicBezTo>
                      <a:pt x="1146" y="6429"/>
                      <a:pt x="1165" y="6413"/>
                      <a:pt x="1156" y="6392"/>
                    </a:cubicBezTo>
                    <a:cubicBezTo>
                      <a:pt x="938" y="5870"/>
                      <a:pt x="668" y="5368"/>
                      <a:pt x="450" y="4847"/>
                    </a:cubicBezTo>
                    <a:cubicBezTo>
                      <a:pt x="245" y="4351"/>
                      <a:pt x="113" y="3817"/>
                      <a:pt x="298" y="3302"/>
                    </a:cubicBezTo>
                    <a:cubicBezTo>
                      <a:pt x="463" y="2833"/>
                      <a:pt x="806" y="2443"/>
                      <a:pt x="1150" y="2093"/>
                    </a:cubicBezTo>
                    <a:cubicBezTo>
                      <a:pt x="1513" y="1723"/>
                      <a:pt x="1902" y="1374"/>
                      <a:pt x="2305" y="1050"/>
                    </a:cubicBezTo>
                    <a:cubicBezTo>
                      <a:pt x="2543" y="865"/>
                      <a:pt x="2787" y="687"/>
                      <a:pt x="3031" y="522"/>
                    </a:cubicBezTo>
                    <a:cubicBezTo>
                      <a:pt x="3282" y="357"/>
                      <a:pt x="3553" y="218"/>
                      <a:pt x="3797" y="40"/>
                    </a:cubicBezTo>
                    <a:cubicBezTo>
                      <a:pt x="3814" y="29"/>
                      <a:pt x="3807" y="4"/>
                      <a:pt x="3793" y="4"/>
                    </a:cubicBezTo>
                    <a:cubicBezTo>
                      <a:pt x="3790" y="4"/>
                      <a:pt x="3787" y="5"/>
                      <a:pt x="3784" y="7"/>
                    </a:cubicBezTo>
                    <a:lnTo>
                      <a:pt x="37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39"/>
              <p:cNvSpPr/>
              <p:nvPr/>
            </p:nvSpPr>
            <p:spPr>
              <a:xfrm>
                <a:off x="10354485" y="3354835"/>
                <a:ext cx="145548" cy="350913"/>
              </a:xfrm>
              <a:custGeom>
                <a:rect b="b" l="l" r="r" t="t"/>
                <a:pathLst>
                  <a:path extrusionOk="0" h="2722" w="1129">
                    <a:moveTo>
                      <a:pt x="1111" y="0"/>
                    </a:moveTo>
                    <a:cubicBezTo>
                      <a:pt x="1108" y="0"/>
                      <a:pt x="1106" y="1"/>
                      <a:pt x="1104" y="2"/>
                    </a:cubicBezTo>
                    <a:cubicBezTo>
                      <a:pt x="905" y="207"/>
                      <a:pt x="707" y="405"/>
                      <a:pt x="516" y="616"/>
                    </a:cubicBezTo>
                    <a:cubicBezTo>
                      <a:pt x="351" y="808"/>
                      <a:pt x="199" y="999"/>
                      <a:pt x="113" y="1237"/>
                    </a:cubicBezTo>
                    <a:cubicBezTo>
                      <a:pt x="21" y="1468"/>
                      <a:pt x="1" y="1719"/>
                      <a:pt x="7" y="1963"/>
                    </a:cubicBezTo>
                    <a:cubicBezTo>
                      <a:pt x="14" y="2208"/>
                      <a:pt x="34" y="2472"/>
                      <a:pt x="100" y="2709"/>
                    </a:cubicBezTo>
                    <a:cubicBezTo>
                      <a:pt x="103" y="2718"/>
                      <a:pt x="109" y="2721"/>
                      <a:pt x="116" y="2721"/>
                    </a:cubicBezTo>
                    <a:cubicBezTo>
                      <a:pt x="125" y="2721"/>
                      <a:pt x="136" y="2714"/>
                      <a:pt x="140" y="2703"/>
                    </a:cubicBezTo>
                    <a:cubicBezTo>
                      <a:pt x="153" y="2465"/>
                      <a:pt x="120" y="2221"/>
                      <a:pt x="133" y="1983"/>
                    </a:cubicBezTo>
                    <a:cubicBezTo>
                      <a:pt x="146" y="1739"/>
                      <a:pt x="192" y="1501"/>
                      <a:pt x="278" y="1277"/>
                    </a:cubicBezTo>
                    <a:cubicBezTo>
                      <a:pt x="371" y="1059"/>
                      <a:pt x="516" y="867"/>
                      <a:pt x="661" y="682"/>
                    </a:cubicBezTo>
                    <a:cubicBezTo>
                      <a:pt x="820" y="464"/>
                      <a:pt x="972" y="240"/>
                      <a:pt x="1123" y="22"/>
                    </a:cubicBezTo>
                    <a:cubicBezTo>
                      <a:pt x="1129" y="11"/>
                      <a:pt x="1121" y="0"/>
                      <a:pt x="11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39"/>
              <p:cNvSpPr/>
              <p:nvPr/>
            </p:nvSpPr>
            <p:spPr>
              <a:xfrm>
                <a:off x="8361795" y="3764537"/>
                <a:ext cx="556021" cy="178422"/>
              </a:xfrm>
              <a:custGeom>
                <a:rect b="b" l="l" r="r" t="t"/>
                <a:pathLst>
                  <a:path extrusionOk="0" h="1384" w="4313">
                    <a:moveTo>
                      <a:pt x="7" y="0"/>
                    </a:moveTo>
                    <a:lnTo>
                      <a:pt x="0" y="7"/>
                    </a:lnTo>
                    <a:cubicBezTo>
                      <a:pt x="126" y="145"/>
                      <a:pt x="317" y="225"/>
                      <a:pt x="476" y="304"/>
                    </a:cubicBezTo>
                    <a:cubicBezTo>
                      <a:pt x="641" y="396"/>
                      <a:pt x="812" y="469"/>
                      <a:pt x="984" y="542"/>
                    </a:cubicBezTo>
                    <a:cubicBezTo>
                      <a:pt x="1334" y="700"/>
                      <a:pt x="1697" y="832"/>
                      <a:pt x="2067" y="951"/>
                    </a:cubicBezTo>
                    <a:cubicBezTo>
                      <a:pt x="2437" y="1063"/>
                      <a:pt x="2807" y="1162"/>
                      <a:pt x="3190" y="1235"/>
                    </a:cubicBezTo>
                    <a:cubicBezTo>
                      <a:pt x="3374" y="1268"/>
                      <a:pt x="3566" y="1308"/>
                      <a:pt x="3757" y="1341"/>
                    </a:cubicBezTo>
                    <a:cubicBezTo>
                      <a:pt x="3889" y="1360"/>
                      <a:pt x="4021" y="1383"/>
                      <a:pt x="4153" y="1383"/>
                    </a:cubicBezTo>
                    <a:cubicBezTo>
                      <a:pt x="4200" y="1383"/>
                      <a:pt x="4246" y="1380"/>
                      <a:pt x="4292" y="1374"/>
                    </a:cubicBezTo>
                    <a:cubicBezTo>
                      <a:pt x="4312" y="1374"/>
                      <a:pt x="4305" y="1347"/>
                      <a:pt x="4292" y="1341"/>
                    </a:cubicBezTo>
                    <a:cubicBezTo>
                      <a:pt x="4121" y="1268"/>
                      <a:pt x="3936" y="1255"/>
                      <a:pt x="3751" y="1222"/>
                    </a:cubicBezTo>
                    <a:cubicBezTo>
                      <a:pt x="3566" y="1189"/>
                      <a:pt x="3381" y="1156"/>
                      <a:pt x="3203" y="1116"/>
                    </a:cubicBezTo>
                    <a:cubicBezTo>
                      <a:pt x="2833" y="1024"/>
                      <a:pt x="2463" y="925"/>
                      <a:pt x="2107" y="812"/>
                    </a:cubicBezTo>
                    <a:cubicBezTo>
                      <a:pt x="1750" y="693"/>
                      <a:pt x="1394" y="568"/>
                      <a:pt x="1050" y="429"/>
                    </a:cubicBezTo>
                    <a:cubicBezTo>
                      <a:pt x="872" y="357"/>
                      <a:pt x="694" y="277"/>
                      <a:pt x="515" y="198"/>
                    </a:cubicBezTo>
                    <a:cubicBezTo>
                      <a:pt x="350" y="132"/>
                      <a:pt x="185" y="27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39"/>
              <p:cNvSpPr/>
              <p:nvPr/>
            </p:nvSpPr>
            <p:spPr>
              <a:xfrm>
                <a:off x="8525135" y="3711423"/>
                <a:ext cx="248424" cy="140907"/>
              </a:xfrm>
              <a:custGeom>
                <a:rect b="b" l="l" r="r" t="t"/>
                <a:pathLst>
                  <a:path extrusionOk="0" h="1093" w="1927">
                    <a:moveTo>
                      <a:pt x="44" y="1"/>
                    </a:moveTo>
                    <a:cubicBezTo>
                      <a:pt x="19" y="1"/>
                      <a:pt x="1" y="30"/>
                      <a:pt x="21" y="56"/>
                    </a:cubicBezTo>
                    <a:lnTo>
                      <a:pt x="21" y="49"/>
                    </a:lnTo>
                    <a:cubicBezTo>
                      <a:pt x="272" y="293"/>
                      <a:pt x="549" y="511"/>
                      <a:pt x="846" y="689"/>
                    </a:cubicBezTo>
                    <a:cubicBezTo>
                      <a:pt x="998" y="775"/>
                      <a:pt x="1157" y="855"/>
                      <a:pt x="1315" y="921"/>
                    </a:cubicBezTo>
                    <a:cubicBezTo>
                      <a:pt x="1474" y="993"/>
                      <a:pt x="1645" y="1066"/>
                      <a:pt x="1810" y="1092"/>
                    </a:cubicBezTo>
                    <a:cubicBezTo>
                      <a:pt x="1813" y="1093"/>
                      <a:pt x="1815" y="1093"/>
                      <a:pt x="1818" y="1093"/>
                    </a:cubicBezTo>
                    <a:cubicBezTo>
                      <a:pt x="1880" y="1093"/>
                      <a:pt x="1927" y="1012"/>
                      <a:pt x="1863" y="980"/>
                    </a:cubicBezTo>
                    <a:cubicBezTo>
                      <a:pt x="1711" y="914"/>
                      <a:pt x="1546" y="874"/>
                      <a:pt x="1394" y="815"/>
                    </a:cubicBezTo>
                    <a:cubicBezTo>
                      <a:pt x="1236" y="749"/>
                      <a:pt x="1077" y="676"/>
                      <a:pt x="926" y="590"/>
                    </a:cubicBezTo>
                    <a:cubicBezTo>
                      <a:pt x="622" y="425"/>
                      <a:pt x="331" y="234"/>
                      <a:pt x="67" y="9"/>
                    </a:cubicBezTo>
                    <a:cubicBezTo>
                      <a:pt x="60" y="3"/>
                      <a:pt x="52" y="1"/>
                      <a:pt x="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18" name="Google Shape;3118;p39"/>
            <p:cNvGrpSpPr/>
            <p:nvPr/>
          </p:nvGrpSpPr>
          <p:grpSpPr>
            <a:xfrm rot="-509245">
              <a:off x="3550719" y="3052460"/>
              <a:ext cx="3722509" cy="1015671"/>
              <a:chOff x="6998427" y="2966017"/>
              <a:chExt cx="3722315" cy="1015618"/>
            </a:xfrm>
          </p:grpSpPr>
          <p:sp>
            <p:nvSpPr>
              <p:cNvPr id="3119" name="Google Shape;3119;p39"/>
              <p:cNvSpPr/>
              <p:nvPr/>
            </p:nvSpPr>
            <p:spPr>
              <a:xfrm>
                <a:off x="6998427" y="3610932"/>
                <a:ext cx="46926" cy="36741"/>
              </a:xfrm>
              <a:custGeom>
                <a:rect b="b" l="l" r="r" t="t"/>
                <a:pathLst>
                  <a:path extrusionOk="0" h="285" w="364">
                    <a:moveTo>
                      <a:pt x="185" y="0"/>
                    </a:moveTo>
                    <a:cubicBezTo>
                      <a:pt x="1" y="0"/>
                      <a:pt x="1" y="284"/>
                      <a:pt x="185" y="284"/>
                    </a:cubicBezTo>
                    <a:cubicBezTo>
                      <a:pt x="364" y="284"/>
                      <a:pt x="364" y="0"/>
                      <a:pt x="1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39"/>
              <p:cNvSpPr/>
              <p:nvPr/>
            </p:nvSpPr>
            <p:spPr>
              <a:xfrm>
                <a:off x="7113866" y="3590497"/>
                <a:ext cx="35839" cy="35968"/>
              </a:xfrm>
              <a:custGeom>
                <a:rect b="b" l="l" r="r" t="t"/>
                <a:pathLst>
                  <a:path extrusionOk="0" h="279" w="278">
                    <a:moveTo>
                      <a:pt x="139" y="0"/>
                    </a:moveTo>
                    <a:cubicBezTo>
                      <a:pt x="132" y="0"/>
                      <a:pt x="126" y="1"/>
                      <a:pt x="119" y="3"/>
                    </a:cubicBezTo>
                    <a:cubicBezTo>
                      <a:pt x="106" y="3"/>
                      <a:pt x="99" y="10"/>
                      <a:pt x="86" y="10"/>
                    </a:cubicBezTo>
                    <a:cubicBezTo>
                      <a:pt x="66" y="16"/>
                      <a:pt x="53" y="30"/>
                      <a:pt x="40" y="43"/>
                    </a:cubicBezTo>
                    <a:cubicBezTo>
                      <a:pt x="33" y="49"/>
                      <a:pt x="27" y="63"/>
                      <a:pt x="20" y="69"/>
                    </a:cubicBezTo>
                    <a:cubicBezTo>
                      <a:pt x="14" y="82"/>
                      <a:pt x="14" y="89"/>
                      <a:pt x="7" y="102"/>
                    </a:cubicBezTo>
                    <a:cubicBezTo>
                      <a:pt x="0" y="122"/>
                      <a:pt x="0" y="135"/>
                      <a:pt x="7" y="155"/>
                    </a:cubicBezTo>
                    <a:cubicBezTo>
                      <a:pt x="7" y="168"/>
                      <a:pt x="7" y="181"/>
                      <a:pt x="14" y="195"/>
                    </a:cubicBezTo>
                    <a:cubicBezTo>
                      <a:pt x="20" y="208"/>
                      <a:pt x="27" y="228"/>
                      <a:pt x="40" y="234"/>
                    </a:cubicBezTo>
                    <a:cubicBezTo>
                      <a:pt x="53" y="241"/>
                      <a:pt x="60" y="254"/>
                      <a:pt x="66" y="261"/>
                    </a:cubicBezTo>
                    <a:cubicBezTo>
                      <a:pt x="80" y="261"/>
                      <a:pt x="93" y="267"/>
                      <a:pt x="99" y="274"/>
                    </a:cubicBezTo>
                    <a:cubicBezTo>
                      <a:pt x="113" y="277"/>
                      <a:pt x="126" y="279"/>
                      <a:pt x="139" y="279"/>
                    </a:cubicBezTo>
                    <a:cubicBezTo>
                      <a:pt x="152" y="279"/>
                      <a:pt x="165" y="277"/>
                      <a:pt x="179" y="274"/>
                    </a:cubicBezTo>
                    <a:cubicBezTo>
                      <a:pt x="185" y="274"/>
                      <a:pt x="198" y="267"/>
                      <a:pt x="205" y="267"/>
                    </a:cubicBezTo>
                    <a:cubicBezTo>
                      <a:pt x="218" y="261"/>
                      <a:pt x="231" y="254"/>
                      <a:pt x="245" y="247"/>
                    </a:cubicBezTo>
                    <a:cubicBezTo>
                      <a:pt x="258" y="234"/>
                      <a:pt x="264" y="221"/>
                      <a:pt x="271" y="208"/>
                    </a:cubicBezTo>
                    <a:cubicBezTo>
                      <a:pt x="271" y="195"/>
                      <a:pt x="271" y="188"/>
                      <a:pt x="271" y="175"/>
                    </a:cubicBezTo>
                    <a:cubicBezTo>
                      <a:pt x="278" y="155"/>
                      <a:pt x="278" y="142"/>
                      <a:pt x="278" y="122"/>
                    </a:cubicBezTo>
                    <a:cubicBezTo>
                      <a:pt x="278" y="109"/>
                      <a:pt x="271" y="96"/>
                      <a:pt x="264" y="89"/>
                    </a:cubicBezTo>
                    <a:cubicBezTo>
                      <a:pt x="258" y="69"/>
                      <a:pt x="251" y="56"/>
                      <a:pt x="238" y="43"/>
                    </a:cubicBezTo>
                    <a:cubicBezTo>
                      <a:pt x="231" y="36"/>
                      <a:pt x="218" y="30"/>
                      <a:pt x="212" y="23"/>
                    </a:cubicBezTo>
                    <a:cubicBezTo>
                      <a:pt x="198" y="16"/>
                      <a:pt x="185" y="10"/>
                      <a:pt x="179" y="3"/>
                    </a:cubicBezTo>
                    <a:cubicBezTo>
                      <a:pt x="165" y="3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39"/>
              <p:cNvSpPr/>
              <p:nvPr/>
            </p:nvSpPr>
            <p:spPr>
              <a:xfrm>
                <a:off x="7206688" y="3597588"/>
                <a:ext cx="33261" cy="34292"/>
              </a:xfrm>
              <a:custGeom>
                <a:rect b="b" l="l" r="r" t="t"/>
                <a:pathLst>
                  <a:path extrusionOk="0" h="266" w="258">
                    <a:moveTo>
                      <a:pt x="205" y="252"/>
                    </a:moveTo>
                    <a:cubicBezTo>
                      <a:pt x="203" y="252"/>
                      <a:pt x="200" y="252"/>
                      <a:pt x="198" y="252"/>
                    </a:cubicBezTo>
                    <a:lnTo>
                      <a:pt x="198" y="252"/>
                    </a:lnTo>
                    <a:cubicBezTo>
                      <a:pt x="198" y="252"/>
                      <a:pt x="198" y="252"/>
                      <a:pt x="198" y="252"/>
                    </a:cubicBezTo>
                    <a:close/>
                    <a:moveTo>
                      <a:pt x="119" y="1"/>
                    </a:moveTo>
                    <a:cubicBezTo>
                      <a:pt x="106" y="1"/>
                      <a:pt x="86" y="8"/>
                      <a:pt x="73" y="14"/>
                    </a:cubicBezTo>
                    <a:cubicBezTo>
                      <a:pt x="60" y="21"/>
                      <a:pt x="46" y="27"/>
                      <a:pt x="33" y="41"/>
                    </a:cubicBezTo>
                    <a:cubicBezTo>
                      <a:pt x="27" y="47"/>
                      <a:pt x="20" y="54"/>
                      <a:pt x="13" y="67"/>
                    </a:cubicBezTo>
                    <a:cubicBezTo>
                      <a:pt x="0" y="80"/>
                      <a:pt x="0" y="107"/>
                      <a:pt x="0" y="126"/>
                    </a:cubicBezTo>
                    <a:cubicBezTo>
                      <a:pt x="0" y="140"/>
                      <a:pt x="0" y="146"/>
                      <a:pt x="0" y="159"/>
                    </a:cubicBezTo>
                    <a:cubicBezTo>
                      <a:pt x="7" y="179"/>
                      <a:pt x="20" y="199"/>
                      <a:pt x="33" y="212"/>
                    </a:cubicBezTo>
                    <a:lnTo>
                      <a:pt x="46" y="219"/>
                    </a:lnTo>
                    <a:lnTo>
                      <a:pt x="53" y="225"/>
                    </a:lnTo>
                    <a:lnTo>
                      <a:pt x="53" y="232"/>
                    </a:lnTo>
                    <a:lnTo>
                      <a:pt x="60" y="232"/>
                    </a:lnTo>
                    <a:lnTo>
                      <a:pt x="73" y="239"/>
                    </a:lnTo>
                    <a:lnTo>
                      <a:pt x="79" y="252"/>
                    </a:lnTo>
                    <a:cubicBezTo>
                      <a:pt x="99" y="259"/>
                      <a:pt x="119" y="265"/>
                      <a:pt x="139" y="265"/>
                    </a:cubicBezTo>
                    <a:cubicBezTo>
                      <a:pt x="140" y="265"/>
                      <a:pt x="142" y="265"/>
                      <a:pt x="144" y="265"/>
                    </a:cubicBezTo>
                    <a:lnTo>
                      <a:pt x="144" y="265"/>
                    </a:lnTo>
                    <a:cubicBezTo>
                      <a:pt x="146" y="265"/>
                      <a:pt x="149" y="265"/>
                      <a:pt x="152" y="265"/>
                    </a:cubicBezTo>
                    <a:cubicBezTo>
                      <a:pt x="185" y="265"/>
                      <a:pt x="211" y="252"/>
                      <a:pt x="231" y="232"/>
                    </a:cubicBezTo>
                    <a:cubicBezTo>
                      <a:pt x="251" y="212"/>
                      <a:pt x="258" y="186"/>
                      <a:pt x="258" y="159"/>
                    </a:cubicBezTo>
                    <a:cubicBezTo>
                      <a:pt x="258" y="146"/>
                      <a:pt x="258" y="140"/>
                      <a:pt x="258" y="126"/>
                    </a:cubicBezTo>
                    <a:lnTo>
                      <a:pt x="257" y="126"/>
                    </a:lnTo>
                    <a:cubicBezTo>
                      <a:pt x="256" y="113"/>
                      <a:pt x="253" y="100"/>
                      <a:pt x="244" y="87"/>
                    </a:cubicBezTo>
                    <a:cubicBezTo>
                      <a:pt x="238" y="80"/>
                      <a:pt x="231" y="67"/>
                      <a:pt x="218" y="60"/>
                    </a:cubicBezTo>
                    <a:lnTo>
                      <a:pt x="218" y="54"/>
                    </a:lnTo>
                    <a:lnTo>
                      <a:pt x="205" y="41"/>
                    </a:lnTo>
                    <a:cubicBezTo>
                      <a:pt x="198" y="27"/>
                      <a:pt x="185" y="21"/>
                      <a:pt x="165" y="14"/>
                    </a:cubicBezTo>
                    <a:cubicBezTo>
                      <a:pt x="152" y="8"/>
                      <a:pt x="139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39"/>
              <p:cNvSpPr/>
              <p:nvPr/>
            </p:nvSpPr>
            <p:spPr>
              <a:xfrm>
                <a:off x="7317299" y="3623243"/>
                <a:ext cx="25655" cy="23721"/>
              </a:xfrm>
              <a:custGeom>
                <a:rect b="b" l="l" r="r" t="t"/>
                <a:pathLst>
                  <a:path extrusionOk="0" h="184" w="199">
                    <a:moveTo>
                      <a:pt x="67" y="0"/>
                    </a:moveTo>
                    <a:cubicBezTo>
                      <a:pt x="47" y="7"/>
                      <a:pt x="34" y="13"/>
                      <a:pt x="27" y="26"/>
                    </a:cubicBezTo>
                    <a:lnTo>
                      <a:pt x="7" y="46"/>
                    </a:lnTo>
                    <a:cubicBezTo>
                      <a:pt x="0" y="60"/>
                      <a:pt x="0" y="73"/>
                      <a:pt x="0" y="93"/>
                    </a:cubicBezTo>
                    <a:cubicBezTo>
                      <a:pt x="0" y="106"/>
                      <a:pt x="0" y="112"/>
                      <a:pt x="7" y="126"/>
                    </a:cubicBezTo>
                    <a:cubicBezTo>
                      <a:pt x="7" y="139"/>
                      <a:pt x="14" y="145"/>
                      <a:pt x="27" y="159"/>
                    </a:cubicBezTo>
                    <a:cubicBezTo>
                      <a:pt x="34" y="165"/>
                      <a:pt x="47" y="172"/>
                      <a:pt x="67" y="178"/>
                    </a:cubicBezTo>
                    <a:cubicBezTo>
                      <a:pt x="73" y="182"/>
                      <a:pt x="81" y="183"/>
                      <a:pt x="90" y="183"/>
                    </a:cubicBezTo>
                    <a:cubicBezTo>
                      <a:pt x="98" y="183"/>
                      <a:pt x="106" y="182"/>
                      <a:pt x="113" y="178"/>
                    </a:cubicBezTo>
                    <a:lnTo>
                      <a:pt x="133" y="172"/>
                    </a:lnTo>
                    <a:lnTo>
                      <a:pt x="152" y="165"/>
                    </a:lnTo>
                    <a:cubicBezTo>
                      <a:pt x="166" y="159"/>
                      <a:pt x="172" y="152"/>
                      <a:pt x="179" y="139"/>
                    </a:cubicBezTo>
                    <a:lnTo>
                      <a:pt x="192" y="126"/>
                    </a:lnTo>
                    <a:cubicBezTo>
                      <a:pt x="192" y="112"/>
                      <a:pt x="199" y="106"/>
                      <a:pt x="199" y="93"/>
                    </a:cubicBezTo>
                    <a:lnTo>
                      <a:pt x="192" y="66"/>
                    </a:lnTo>
                    <a:lnTo>
                      <a:pt x="185" y="46"/>
                    </a:lnTo>
                    <a:cubicBezTo>
                      <a:pt x="179" y="40"/>
                      <a:pt x="172" y="33"/>
                      <a:pt x="166" y="26"/>
                    </a:cubicBezTo>
                    <a:cubicBezTo>
                      <a:pt x="152" y="20"/>
                      <a:pt x="146" y="13"/>
                      <a:pt x="133" y="13"/>
                    </a:cubicBez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39"/>
              <p:cNvSpPr/>
              <p:nvPr/>
            </p:nvSpPr>
            <p:spPr>
              <a:xfrm>
                <a:off x="7412699" y="3653796"/>
                <a:ext cx="35839" cy="26299"/>
              </a:xfrm>
              <a:custGeom>
                <a:rect b="b" l="l" r="r" t="t"/>
                <a:pathLst>
                  <a:path extrusionOk="0" h="204" w="278">
                    <a:moveTo>
                      <a:pt x="106" y="1"/>
                    </a:moveTo>
                    <a:lnTo>
                      <a:pt x="92" y="7"/>
                    </a:lnTo>
                    <a:cubicBezTo>
                      <a:pt x="86" y="7"/>
                      <a:pt x="73" y="14"/>
                      <a:pt x="66" y="14"/>
                    </a:cubicBezTo>
                    <a:lnTo>
                      <a:pt x="46" y="21"/>
                    </a:lnTo>
                    <a:cubicBezTo>
                      <a:pt x="33" y="27"/>
                      <a:pt x="26" y="34"/>
                      <a:pt x="20" y="47"/>
                    </a:cubicBezTo>
                    <a:cubicBezTo>
                      <a:pt x="13" y="54"/>
                      <a:pt x="13" y="60"/>
                      <a:pt x="7" y="67"/>
                    </a:cubicBezTo>
                    <a:cubicBezTo>
                      <a:pt x="0" y="73"/>
                      <a:pt x="0" y="87"/>
                      <a:pt x="0" y="100"/>
                    </a:cubicBezTo>
                    <a:cubicBezTo>
                      <a:pt x="0" y="113"/>
                      <a:pt x="7" y="133"/>
                      <a:pt x="13" y="146"/>
                    </a:cubicBezTo>
                    <a:cubicBezTo>
                      <a:pt x="26" y="166"/>
                      <a:pt x="46" y="179"/>
                      <a:pt x="66" y="186"/>
                    </a:cubicBezTo>
                    <a:lnTo>
                      <a:pt x="66" y="192"/>
                    </a:lnTo>
                    <a:cubicBezTo>
                      <a:pt x="73" y="192"/>
                      <a:pt x="86" y="199"/>
                      <a:pt x="92" y="199"/>
                    </a:cubicBezTo>
                    <a:lnTo>
                      <a:pt x="106" y="199"/>
                    </a:lnTo>
                    <a:cubicBezTo>
                      <a:pt x="116" y="202"/>
                      <a:pt x="125" y="204"/>
                      <a:pt x="135" y="204"/>
                    </a:cubicBezTo>
                    <a:cubicBezTo>
                      <a:pt x="145" y="204"/>
                      <a:pt x="155" y="202"/>
                      <a:pt x="165" y="199"/>
                    </a:cubicBezTo>
                    <a:cubicBezTo>
                      <a:pt x="185" y="199"/>
                      <a:pt x="198" y="192"/>
                      <a:pt x="211" y="186"/>
                    </a:cubicBezTo>
                    <a:lnTo>
                      <a:pt x="238" y="179"/>
                    </a:lnTo>
                    <a:cubicBezTo>
                      <a:pt x="244" y="172"/>
                      <a:pt x="258" y="166"/>
                      <a:pt x="258" y="159"/>
                    </a:cubicBezTo>
                    <a:cubicBezTo>
                      <a:pt x="264" y="153"/>
                      <a:pt x="271" y="146"/>
                      <a:pt x="271" y="139"/>
                    </a:cubicBezTo>
                    <a:cubicBezTo>
                      <a:pt x="277" y="126"/>
                      <a:pt x="277" y="113"/>
                      <a:pt x="277" y="100"/>
                    </a:cubicBezTo>
                    <a:cubicBezTo>
                      <a:pt x="277" y="87"/>
                      <a:pt x="277" y="73"/>
                      <a:pt x="264" y="54"/>
                    </a:cubicBezTo>
                    <a:cubicBezTo>
                      <a:pt x="264" y="47"/>
                      <a:pt x="251" y="40"/>
                      <a:pt x="244" y="34"/>
                    </a:cubicBezTo>
                    <a:cubicBezTo>
                      <a:pt x="238" y="27"/>
                      <a:pt x="225" y="21"/>
                      <a:pt x="211" y="14"/>
                    </a:cubicBezTo>
                    <a:cubicBezTo>
                      <a:pt x="198" y="14"/>
                      <a:pt x="178" y="7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39"/>
              <p:cNvSpPr/>
              <p:nvPr/>
            </p:nvSpPr>
            <p:spPr>
              <a:xfrm>
                <a:off x="7534398" y="3697242"/>
                <a:ext cx="30682" cy="21658"/>
              </a:xfrm>
              <a:custGeom>
                <a:rect b="b" l="l" r="r" t="t"/>
                <a:pathLst>
                  <a:path extrusionOk="0" h="168" w="238">
                    <a:moveTo>
                      <a:pt x="165" y="1"/>
                    </a:moveTo>
                    <a:cubicBezTo>
                      <a:pt x="146" y="1"/>
                      <a:pt x="132" y="1"/>
                      <a:pt x="119" y="7"/>
                    </a:cubicBezTo>
                    <a:cubicBezTo>
                      <a:pt x="106" y="7"/>
                      <a:pt x="99" y="7"/>
                      <a:pt x="86" y="14"/>
                    </a:cubicBezTo>
                    <a:cubicBezTo>
                      <a:pt x="79" y="14"/>
                      <a:pt x="73" y="14"/>
                      <a:pt x="66" y="20"/>
                    </a:cubicBezTo>
                    <a:cubicBezTo>
                      <a:pt x="60" y="20"/>
                      <a:pt x="46" y="27"/>
                      <a:pt x="40" y="34"/>
                    </a:cubicBezTo>
                    <a:lnTo>
                      <a:pt x="27" y="53"/>
                    </a:lnTo>
                    <a:cubicBezTo>
                      <a:pt x="25" y="57"/>
                      <a:pt x="23" y="61"/>
                      <a:pt x="22" y="65"/>
                    </a:cubicBezTo>
                    <a:lnTo>
                      <a:pt x="22" y="65"/>
                    </a:lnTo>
                    <a:lnTo>
                      <a:pt x="20" y="67"/>
                    </a:lnTo>
                    <a:cubicBezTo>
                      <a:pt x="7" y="80"/>
                      <a:pt x="0" y="106"/>
                      <a:pt x="7" y="126"/>
                    </a:cubicBezTo>
                    <a:cubicBezTo>
                      <a:pt x="13" y="133"/>
                      <a:pt x="20" y="139"/>
                      <a:pt x="27" y="146"/>
                    </a:cubicBezTo>
                    <a:cubicBezTo>
                      <a:pt x="33" y="152"/>
                      <a:pt x="46" y="159"/>
                      <a:pt x="60" y="159"/>
                    </a:cubicBezTo>
                    <a:lnTo>
                      <a:pt x="63" y="159"/>
                    </a:lnTo>
                    <a:cubicBezTo>
                      <a:pt x="74" y="165"/>
                      <a:pt x="87" y="168"/>
                      <a:pt x="100" y="168"/>
                    </a:cubicBezTo>
                    <a:cubicBezTo>
                      <a:pt x="106" y="168"/>
                      <a:pt x="113" y="167"/>
                      <a:pt x="119" y="166"/>
                    </a:cubicBezTo>
                    <a:cubicBezTo>
                      <a:pt x="132" y="166"/>
                      <a:pt x="146" y="159"/>
                      <a:pt x="152" y="152"/>
                    </a:cubicBezTo>
                    <a:cubicBezTo>
                      <a:pt x="159" y="152"/>
                      <a:pt x="165" y="146"/>
                      <a:pt x="179" y="139"/>
                    </a:cubicBezTo>
                    <a:cubicBezTo>
                      <a:pt x="185" y="139"/>
                      <a:pt x="192" y="133"/>
                      <a:pt x="198" y="126"/>
                    </a:cubicBezTo>
                    <a:lnTo>
                      <a:pt x="218" y="113"/>
                    </a:lnTo>
                    <a:cubicBezTo>
                      <a:pt x="231" y="106"/>
                      <a:pt x="238" y="93"/>
                      <a:pt x="238" y="73"/>
                    </a:cubicBezTo>
                    <a:cubicBezTo>
                      <a:pt x="238" y="60"/>
                      <a:pt x="238" y="53"/>
                      <a:pt x="231" y="40"/>
                    </a:cubicBezTo>
                    <a:cubicBezTo>
                      <a:pt x="231" y="34"/>
                      <a:pt x="225" y="27"/>
                      <a:pt x="218" y="20"/>
                    </a:cubicBezTo>
                    <a:cubicBezTo>
                      <a:pt x="205" y="1"/>
                      <a:pt x="185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39"/>
              <p:cNvSpPr/>
              <p:nvPr/>
            </p:nvSpPr>
            <p:spPr>
              <a:xfrm>
                <a:off x="7658675" y="3699820"/>
                <a:ext cx="14568" cy="9411"/>
              </a:xfrm>
              <a:custGeom>
                <a:rect b="b" l="l" r="r" t="t"/>
                <a:pathLst>
                  <a:path extrusionOk="0" h="73" w="113">
                    <a:moveTo>
                      <a:pt x="27" y="0"/>
                    </a:moveTo>
                    <a:lnTo>
                      <a:pt x="13" y="7"/>
                    </a:lnTo>
                    <a:lnTo>
                      <a:pt x="7" y="20"/>
                    </a:lnTo>
                    <a:lnTo>
                      <a:pt x="0" y="33"/>
                    </a:lnTo>
                    <a:cubicBezTo>
                      <a:pt x="0" y="47"/>
                      <a:pt x="7" y="53"/>
                      <a:pt x="13" y="60"/>
                    </a:cubicBezTo>
                    <a:cubicBezTo>
                      <a:pt x="20" y="66"/>
                      <a:pt x="27" y="73"/>
                      <a:pt x="40" y="73"/>
                    </a:cubicBezTo>
                    <a:lnTo>
                      <a:pt x="60" y="66"/>
                    </a:lnTo>
                    <a:lnTo>
                      <a:pt x="93" y="66"/>
                    </a:lnTo>
                    <a:lnTo>
                      <a:pt x="106" y="53"/>
                    </a:lnTo>
                    <a:lnTo>
                      <a:pt x="106" y="47"/>
                    </a:lnTo>
                    <a:lnTo>
                      <a:pt x="113" y="33"/>
                    </a:lnTo>
                    <a:lnTo>
                      <a:pt x="113" y="27"/>
                    </a:lnTo>
                    <a:lnTo>
                      <a:pt x="106" y="20"/>
                    </a:lnTo>
                    <a:lnTo>
                      <a:pt x="99" y="7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39"/>
              <p:cNvSpPr/>
              <p:nvPr/>
            </p:nvSpPr>
            <p:spPr>
              <a:xfrm>
                <a:off x="7629668" y="3641033"/>
                <a:ext cx="25655" cy="19724"/>
              </a:xfrm>
              <a:custGeom>
                <a:rect b="b" l="l" r="r" t="t"/>
                <a:pathLst>
                  <a:path extrusionOk="0" h="153" w="199">
                    <a:moveTo>
                      <a:pt x="100" y="1"/>
                    </a:moveTo>
                    <a:cubicBezTo>
                      <a:pt x="1" y="1"/>
                      <a:pt x="1" y="153"/>
                      <a:pt x="100" y="153"/>
                    </a:cubicBezTo>
                    <a:cubicBezTo>
                      <a:pt x="199" y="153"/>
                      <a:pt x="199" y="1"/>
                      <a:pt x="1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39"/>
              <p:cNvSpPr/>
              <p:nvPr/>
            </p:nvSpPr>
            <p:spPr>
              <a:xfrm>
                <a:off x="7498558" y="3613832"/>
                <a:ext cx="30811" cy="29780"/>
              </a:xfrm>
              <a:custGeom>
                <a:rect b="b" l="l" r="r" t="t"/>
                <a:pathLst>
                  <a:path extrusionOk="0" h="231" w="239">
                    <a:moveTo>
                      <a:pt x="87" y="0"/>
                    </a:moveTo>
                    <a:cubicBezTo>
                      <a:pt x="80" y="0"/>
                      <a:pt x="67" y="7"/>
                      <a:pt x="54" y="14"/>
                    </a:cubicBezTo>
                    <a:cubicBezTo>
                      <a:pt x="47" y="14"/>
                      <a:pt x="34" y="20"/>
                      <a:pt x="27" y="27"/>
                    </a:cubicBezTo>
                    <a:lnTo>
                      <a:pt x="14" y="47"/>
                    </a:lnTo>
                    <a:cubicBezTo>
                      <a:pt x="8" y="60"/>
                      <a:pt x="1" y="73"/>
                      <a:pt x="1" y="86"/>
                    </a:cubicBezTo>
                    <a:cubicBezTo>
                      <a:pt x="1" y="99"/>
                      <a:pt x="8" y="113"/>
                      <a:pt x="8" y="119"/>
                    </a:cubicBezTo>
                    <a:lnTo>
                      <a:pt x="14" y="133"/>
                    </a:lnTo>
                    <a:lnTo>
                      <a:pt x="21" y="152"/>
                    </a:lnTo>
                    <a:cubicBezTo>
                      <a:pt x="27" y="172"/>
                      <a:pt x="34" y="185"/>
                      <a:pt x="47" y="199"/>
                    </a:cubicBezTo>
                    <a:cubicBezTo>
                      <a:pt x="60" y="212"/>
                      <a:pt x="80" y="225"/>
                      <a:pt x="100" y="225"/>
                    </a:cubicBezTo>
                    <a:cubicBezTo>
                      <a:pt x="109" y="228"/>
                      <a:pt x="118" y="230"/>
                      <a:pt x="128" y="230"/>
                    </a:cubicBezTo>
                    <a:cubicBezTo>
                      <a:pt x="153" y="230"/>
                      <a:pt x="180" y="218"/>
                      <a:pt x="199" y="199"/>
                    </a:cubicBezTo>
                    <a:cubicBezTo>
                      <a:pt x="225" y="172"/>
                      <a:pt x="239" y="133"/>
                      <a:pt x="225" y="99"/>
                    </a:cubicBezTo>
                    <a:cubicBezTo>
                      <a:pt x="225" y="80"/>
                      <a:pt x="212" y="66"/>
                      <a:pt x="199" y="53"/>
                    </a:cubicBezTo>
                    <a:cubicBezTo>
                      <a:pt x="186" y="40"/>
                      <a:pt x="173" y="27"/>
                      <a:pt x="153" y="20"/>
                    </a:cubicBezTo>
                    <a:lnTo>
                      <a:pt x="133" y="14"/>
                    </a:lnTo>
                    <a:lnTo>
                      <a:pt x="120" y="7"/>
                    </a:lnTo>
                    <a:cubicBezTo>
                      <a:pt x="113" y="7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39"/>
              <p:cNvSpPr/>
              <p:nvPr/>
            </p:nvSpPr>
            <p:spPr>
              <a:xfrm>
                <a:off x="7383692" y="3567808"/>
                <a:ext cx="29135" cy="28233"/>
              </a:xfrm>
              <a:custGeom>
                <a:rect b="b" l="l" r="r" t="t"/>
                <a:pathLst>
                  <a:path extrusionOk="0" h="219" w="226">
                    <a:moveTo>
                      <a:pt x="113" y="1"/>
                    </a:moveTo>
                    <a:cubicBezTo>
                      <a:pt x="106" y="1"/>
                      <a:pt x="93" y="1"/>
                      <a:pt x="86" y="7"/>
                    </a:cubicBezTo>
                    <a:cubicBezTo>
                      <a:pt x="80" y="7"/>
                      <a:pt x="67" y="14"/>
                      <a:pt x="60" y="14"/>
                    </a:cubicBezTo>
                    <a:cubicBezTo>
                      <a:pt x="40" y="27"/>
                      <a:pt x="34" y="41"/>
                      <a:pt x="20" y="54"/>
                    </a:cubicBezTo>
                    <a:lnTo>
                      <a:pt x="14" y="60"/>
                    </a:lnTo>
                    <a:cubicBezTo>
                      <a:pt x="1" y="87"/>
                      <a:pt x="1" y="126"/>
                      <a:pt x="14" y="153"/>
                    </a:cubicBezTo>
                    <a:lnTo>
                      <a:pt x="20" y="166"/>
                    </a:lnTo>
                    <a:cubicBezTo>
                      <a:pt x="27" y="173"/>
                      <a:pt x="40" y="186"/>
                      <a:pt x="47" y="192"/>
                    </a:cubicBezTo>
                    <a:cubicBezTo>
                      <a:pt x="53" y="199"/>
                      <a:pt x="67" y="206"/>
                      <a:pt x="73" y="206"/>
                    </a:cubicBezTo>
                    <a:cubicBezTo>
                      <a:pt x="86" y="212"/>
                      <a:pt x="100" y="219"/>
                      <a:pt x="113" y="219"/>
                    </a:cubicBezTo>
                    <a:cubicBezTo>
                      <a:pt x="126" y="212"/>
                      <a:pt x="133" y="212"/>
                      <a:pt x="146" y="212"/>
                    </a:cubicBezTo>
                    <a:cubicBezTo>
                      <a:pt x="152" y="212"/>
                      <a:pt x="159" y="206"/>
                      <a:pt x="166" y="199"/>
                    </a:cubicBezTo>
                    <a:cubicBezTo>
                      <a:pt x="179" y="192"/>
                      <a:pt x="192" y="186"/>
                      <a:pt x="199" y="173"/>
                    </a:cubicBezTo>
                    <a:cubicBezTo>
                      <a:pt x="205" y="166"/>
                      <a:pt x="212" y="159"/>
                      <a:pt x="212" y="153"/>
                    </a:cubicBezTo>
                    <a:cubicBezTo>
                      <a:pt x="218" y="140"/>
                      <a:pt x="225" y="126"/>
                      <a:pt x="225" y="107"/>
                    </a:cubicBezTo>
                    <a:lnTo>
                      <a:pt x="218" y="80"/>
                    </a:lnTo>
                    <a:cubicBezTo>
                      <a:pt x="212" y="74"/>
                      <a:pt x="212" y="60"/>
                      <a:pt x="205" y="54"/>
                    </a:cubicBezTo>
                    <a:cubicBezTo>
                      <a:pt x="199" y="41"/>
                      <a:pt x="192" y="34"/>
                      <a:pt x="179" y="21"/>
                    </a:cubicBezTo>
                    <a:cubicBezTo>
                      <a:pt x="172" y="21"/>
                      <a:pt x="166" y="14"/>
                      <a:pt x="152" y="7"/>
                    </a:cubicBezTo>
                    <a:cubicBezTo>
                      <a:pt x="139" y="1"/>
                      <a:pt x="126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39"/>
              <p:cNvSpPr/>
              <p:nvPr/>
            </p:nvSpPr>
            <p:spPr>
              <a:xfrm>
                <a:off x="7250004" y="3534934"/>
                <a:ext cx="39320" cy="29393"/>
              </a:xfrm>
              <a:custGeom>
                <a:rect b="b" l="l" r="r" t="t"/>
                <a:pathLst>
                  <a:path extrusionOk="0" h="228" w="305">
                    <a:moveTo>
                      <a:pt x="86" y="0"/>
                    </a:moveTo>
                    <a:cubicBezTo>
                      <a:pt x="78" y="0"/>
                      <a:pt x="70" y="2"/>
                      <a:pt x="60" y="5"/>
                    </a:cubicBezTo>
                    <a:cubicBezTo>
                      <a:pt x="47" y="12"/>
                      <a:pt x="40" y="18"/>
                      <a:pt x="27" y="25"/>
                    </a:cubicBezTo>
                    <a:cubicBezTo>
                      <a:pt x="14" y="38"/>
                      <a:pt x="14" y="45"/>
                      <a:pt x="7" y="51"/>
                    </a:cubicBezTo>
                    <a:cubicBezTo>
                      <a:pt x="1" y="64"/>
                      <a:pt x="1" y="71"/>
                      <a:pt x="1" y="84"/>
                    </a:cubicBezTo>
                    <a:cubicBezTo>
                      <a:pt x="1" y="111"/>
                      <a:pt x="21" y="144"/>
                      <a:pt x="40" y="157"/>
                    </a:cubicBezTo>
                    <a:cubicBezTo>
                      <a:pt x="54" y="163"/>
                      <a:pt x="67" y="170"/>
                      <a:pt x="80" y="177"/>
                    </a:cubicBezTo>
                    <a:cubicBezTo>
                      <a:pt x="93" y="183"/>
                      <a:pt x="107" y="190"/>
                      <a:pt x="120" y="196"/>
                    </a:cubicBezTo>
                    <a:cubicBezTo>
                      <a:pt x="133" y="210"/>
                      <a:pt x="146" y="223"/>
                      <a:pt x="166" y="223"/>
                    </a:cubicBezTo>
                    <a:cubicBezTo>
                      <a:pt x="176" y="226"/>
                      <a:pt x="186" y="228"/>
                      <a:pt x="196" y="228"/>
                    </a:cubicBezTo>
                    <a:cubicBezTo>
                      <a:pt x="206" y="228"/>
                      <a:pt x="215" y="226"/>
                      <a:pt x="225" y="223"/>
                    </a:cubicBezTo>
                    <a:cubicBezTo>
                      <a:pt x="245" y="223"/>
                      <a:pt x="258" y="210"/>
                      <a:pt x="272" y="196"/>
                    </a:cubicBezTo>
                    <a:cubicBezTo>
                      <a:pt x="285" y="190"/>
                      <a:pt x="291" y="177"/>
                      <a:pt x="291" y="163"/>
                    </a:cubicBezTo>
                    <a:cubicBezTo>
                      <a:pt x="298" y="150"/>
                      <a:pt x="305" y="137"/>
                      <a:pt x="305" y="124"/>
                    </a:cubicBezTo>
                    <a:cubicBezTo>
                      <a:pt x="305" y="104"/>
                      <a:pt x="298" y="84"/>
                      <a:pt x="285" y="71"/>
                    </a:cubicBezTo>
                    <a:cubicBezTo>
                      <a:pt x="265" y="38"/>
                      <a:pt x="232" y="18"/>
                      <a:pt x="192" y="18"/>
                    </a:cubicBezTo>
                    <a:lnTo>
                      <a:pt x="166" y="18"/>
                    </a:lnTo>
                    <a:cubicBezTo>
                      <a:pt x="173" y="18"/>
                      <a:pt x="179" y="18"/>
                      <a:pt x="192" y="25"/>
                    </a:cubicBezTo>
                    <a:cubicBezTo>
                      <a:pt x="166" y="18"/>
                      <a:pt x="133" y="12"/>
                      <a:pt x="107" y="5"/>
                    </a:cubicBezTo>
                    <a:cubicBezTo>
                      <a:pt x="100" y="2"/>
                      <a:pt x="93" y="0"/>
                      <a:pt x="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39"/>
              <p:cNvSpPr/>
              <p:nvPr/>
            </p:nvSpPr>
            <p:spPr>
              <a:xfrm>
                <a:off x="7146998" y="3512115"/>
                <a:ext cx="29135" cy="22689"/>
              </a:xfrm>
              <a:custGeom>
                <a:rect b="b" l="l" r="r" t="t"/>
                <a:pathLst>
                  <a:path extrusionOk="0" h="176" w="226">
                    <a:moveTo>
                      <a:pt x="131" y="1"/>
                    </a:moveTo>
                    <a:cubicBezTo>
                      <a:pt x="127" y="1"/>
                      <a:pt x="124" y="2"/>
                      <a:pt x="120" y="4"/>
                    </a:cubicBezTo>
                    <a:cubicBezTo>
                      <a:pt x="107" y="4"/>
                      <a:pt x="93" y="4"/>
                      <a:pt x="80" y="10"/>
                    </a:cubicBezTo>
                    <a:cubicBezTo>
                      <a:pt x="60" y="30"/>
                      <a:pt x="41" y="43"/>
                      <a:pt x="21" y="57"/>
                    </a:cubicBezTo>
                    <a:cubicBezTo>
                      <a:pt x="1" y="70"/>
                      <a:pt x="1" y="103"/>
                      <a:pt x="21" y="116"/>
                    </a:cubicBezTo>
                    <a:cubicBezTo>
                      <a:pt x="41" y="136"/>
                      <a:pt x="60" y="149"/>
                      <a:pt x="80" y="162"/>
                    </a:cubicBezTo>
                    <a:cubicBezTo>
                      <a:pt x="93" y="169"/>
                      <a:pt x="107" y="175"/>
                      <a:pt x="120" y="175"/>
                    </a:cubicBezTo>
                    <a:cubicBezTo>
                      <a:pt x="133" y="175"/>
                      <a:pt x="146" y="175"/>
                      <a:pt x="153" y="169"/>
                    </a:cubicBezTo>
                    <a:cubicBezTo>
                      <a:pt x="166" y="162"/>
                      <a:pt x="173" y="156"/>
                      <a:pt x="186" y="149"/>
                    </a:cubicBezTo>
                    <a:cubicBezTo>
                      <a:pt x="187" y="146"/>
                      <a:pt x="189" y="143"/>
                      <a:pt x="190" y="141"/>
                    </a:cubicBezTo>
                    <a:lnTo>
                      <a:pt x="190" y="141"/>
                    </a:lnTo>
                    <a:cubicBezTo>
                      <a:pt x="208" y="132"/>
                      <a:pt x="225" y="108"/>
                      <a:pt x="225" y="90"/>
                    </a:cubicBezTo>
                    <a:cubicBezTo>
                      <a:pt x="225" y="67"/>
                      <a:pt x="211" y="49"/>
                      <a:pt x="194" y="40"/>
                    </a:cubicBezTo>
                    <a:lnTo>
                      <a:pt x="194" y="40"/>
                    </a:lnTo>
                    <a:cubicBezTo>
                      <a:pt x="191" y="35"/>
                      <a:pt x="189" y="29"/>
                      <a:pt x="186" y="24"/>
                    </a:cubicBezTo>
                    <a:cubicBezTo>
                      <a:pt x="173" y="17"/>
                      <a:pt x="166" y="10"/>
                      <a:pt x="153" y="10"/>
                    </a:cubicBezTo>
                    <a:cubicBezTo>
                      <a:pt x="148" y="6"/>
                      <a:pt x="140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39"/>
              <p:cNvSpPr/>
              <p:nvPr/>
            </p:nvSpPr>
            <p:spPr>
              <a:xfrm>
                <a:off x="7069851" y="3535003"/>
                <a:ext cx="22303" cy="13665"/>
              </a:xfrm>
              <a:custGeom>
                <a:rect b="b" l="l" r="r" t="t"/>
                <a:pathLst>
                  <a:path extrusionOk="0" h="106" w="173">
                    <a:moveTo>
                      <a:pt x="53" y="0"/>
                    </a:moveTo>
                    <a:lnTo>
                      <a:pt x="33" y="7"/>
                    </a:lnTo>
                    <a:lnTo>
                      <a:pt x="14" y="14"/>
                    </a:lnTo>
                    <a:cubicBezTo>
                      <a:pt x="7" y="27"/>
                      <a:pt x="0" y="40"/>
                      <a:pt x="0" y="53"/>
                    </a:cubicBezTo>
                    <a:cubicBezTo>
                      <a:pt x="0" y="66"/>
                      <a:pt x="7" y="80"/>
                      <a:pt x="14" y="86"/>
                    </a:cubicBezTo>
                    <a:lnTo>
                      <a:pt x="27" y="99"/>
                    </a:lnTo>
                    <a:cubicBezTo>
                      <a:pt x="33" y="99"/>
                      <a:pt x="40" y="106"/>
                      <a:pt x="53" y="106"/>
                    </a:cubicBezTo>
                    <a:cubicBezTo>
                      <a:pt x="66" y="106"/>
                      <a:pt x="80" y="99"/>
                      <a:pt x="93" y="99"/>
                    </a:cubicBezTo>
                    <a:lnTo>
                      <a:pt x="113" y="99"/>
                    </a:lnTo>
                    <a:lnTo>
                      <a:pt x="132" y="93"/>
                    </a:lnTo>
                    <a:lnTo>
                      <a:pt x="146" y="86"/>
                    </a:lnTo>
                    <a:lnTo>
                      <a:pt x="152" y="86"/>
                    </a:lnTo>
                    <a:cubicBezTo>
                      <a:pt x="165" y="80"/>
                      <a:pt x="172" y="66"/>
                      <a:pt x="172" y="53"/>
                    </a:cubicBezTo>
                    <a:cubicBezTo>
                      <a:pt x="172" y="40"/>
                      <a:pt x="165" y="27"/>
                      <a:pt x="152" y="20"/>
                    </a:cubicBezTo>
                    <a:lnTo>
                      <a:pt x="146" y="20"/>
                    </a:lnTo>
                    <a:lnTo>
                      <a:pt x="132" y="14"/>
                    </a:lnTo>
                    <a:lnTo>
                      <a:pt x="119" y="7"/>
                    </a:lnTo>
                    <a:lnTo>
                      <a:pt x="93" y="7"/>
                    </a:lnTo>
                    <a:cubicBezTo>
                      <a:pt x="80" y="7"/>
                      <a:pt x="66" y="0"/>
                      <a:pt x="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39"/>
              <p:cNvSpPr/>
              <p:nvPr/>
            </p:nvSpPr>
            <p:spPr>
              <a:xfrm>
                <a:off x="7197277" y="3446109"/>
                <a:ext cx="19724" cy="17146"/>
              </a:xfrm>
              <a:custGeom>
                <a:rect b="b" l="l" r="r" t="t"/>
                <a:pathLst>
                  <a:path extrusionOk="0" h="133" w="153">
                    <a:moveTo>
                      <a:pt x="66" y="1"/>
                    </a:moveTo>
                    <a:cubicBezTo>
                      <a:pt x="60" y="1"/>
                      <a:pt x="47" y="1"/>
                      <a:pt x="33" y="7"/>
                    </a:cubicBezTo>
                    <a:cubicBezTo>
                      <a:pt x="14" y="20"/>
                      <a:pt x="0" y="40"/>
                      <a:pt x="0" y="67"/>
                    </a:cubicBezTo>
                    <a:cubicBezTo>
                      <a:pt x="0" y="93"/>
                      <a:pt x="14" y="113"/>
                      <a:pt x="33" y="126"/>
                    </a:cubicBezTo>
                    <a:cubicBezTo>
                      <a:pt x="47" y="133"/>
                      <a:pt x="60" y="133"/>
                      <a:pt x="66" y="133"/>
                    </a:cubicBezTo>
                    <a:cubicBezTo>
                      <a:pt x="80" y="133"/>
                      <a:pt x="93" y="133"/>
                      <a:pt x="106" y="126"/>
                    </a:cubicBezTo>
                    <a:lnTo>
                      <a:pt x="106" y="120"/>
                    </a:lnTo>
                    <a:lnTo>
                      <a:pt x="119" y="113"/>
                    </a:lnTo>
                    <a:lnTo>
                      <a:pt x="126" y="113"/>
                    </a:lnTo>
                    <a:lnTo>
                      <a:pt x="133" y="106"/>
                    </a:lnTo>
                    <a:lnTo>
                      <a:pt x="139" y="100"/>
                    </a:lnTo>
                    <a:lnTo>
                      <a:pt x="146" y="87"/>
                    </a:lnTo>
                    <a:lnTo>
                      <a:pt x="152" y="67"/>
                    </a:lnTo>
                    <a:lnTo>
                      <a:pt x="152" y="53"/>
                    </a:lnTo>
                    <a:cubicBezTo>
                      <a:pt x="146" y="40"/>
                      <a:pt x="146" y="34"/>
                      <a:pt x="139" y="27"/>
                    </a:cubicBezTo>
                    <a:lnTo>
                      <a:pt x="133" y="27"/>
                    </a:lnTo>
                    <a:lnTo>
                      <a:pt x="126" y="20"/>
                    </a:lnTo>
                    <a:lnTo>
                      <a:pt x="119" y="20"/>
                    </a:lnTo>
                    <a:lnTo>
                      <a:pt x="113" y="14"/>
                    </a:lnTo>
                    <a:lnTo>
                      <a:pt x="106" y="7"/>
                    </a:lnTo>
                    <a:cubicBezTo>
                      <a:pt x="93" y="1"/>
                      <a:pt x="80" y="1"/>
                      <a:pt x="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39"/>
              <p:cNvSpPr/>
              <p:nvPr/>
            </p:nvSpPr>
            <p:spPr>
              <a:xfrm>
                <a:off x="7309693" y="3459774"/>
                <a:ext cx="36613" cy="29909"/>
              </a:xfrm>
              <a:custGeom>
                <a:rect b="b" l="l" r="r" t="t"/>
                <a:pathLst>
                  <a:path extrusionOk="0" h="232" w="284">
                    <a:moveTo>
                      <a:pt x="126" y="0"/>
                    </a:moveTo>
                    <a:cubicBezTo>
                      <a:pt x="112" y="0"/>
                      <a:pt x="99" y="0"/>
                      <a:pt x="93" y="7"/>
                    </a:cubicBezTo>
                    <a:lnTo>
                      <a:pt x="73" y="7"/>
                    </a:lnTo>
                    <a:cubicBezTo>
                      <a:pt x="53" y="14"/>
                      <a:pt x="40" y="20"/>
                      <a:pt x="33" y="33"/>
                    </a:cubicBezTo>
                    <a:cubicBezTo>
                      <a:pt x="20" y="47"/>
                      <a:pt x="13" y="60"/>
                      <a:pt x="7" y="73"/>
                    </a:cubicBezTo>
                    <a:cubicBezTo>
                      <a:pt x="0" y="86"/>
                      <a:pt x="0" y="106"/>
                      <a:pt x="7" y="119"/>
                    </a:cubicBezTo>
                    <a:cubicBezTo>
                      <a:pt x="13" y="132"/>
                      <a:pt x="20" y="146"/>
                      <a:pt x="33" y="159"/>
                    </a:cubicBezTo>
                    <a:lnTo>
                      <a:pt x="46" y="179"/>
                    </a:lnTo>
                    <a:lnTo>
                      <a:pt x="59" y="192"/>
                    </a:lnTo>
                    <a:lnTo>
                      <a:pt x="73" y="198"/>
                    </a:lnTo>
                    <a:lnTo>
                      <a:pt x="86" y="205"/>
                    </a:lnTo>
                    <a:lnTo>
                      <a:pt x="93" y="212"/>
                    </a:lnTo>
                    <a:cubicBezTo>
                      <a:pt x="106" y="218"/>
                      <a:pt x="112" y="218"/>
                      <a:pt x="119" y="225"/>
                    </a:cubicBezTo>
                    <a:cubicBezTo>
                      <a:pt x="132" y="225"/>
                      <a:pt x="145" y="225"/>
                      <a:pt x="152" y="231"/>
                    </a:cubicBezTo>
                    <a:lnTo>
                      <a:pt x="178" y="231"/>
                    </a:lnTo>
                    <a:cubicBezTo>
                      <a:pt x="198" y="231"/>
                      <a:pt x="218" y="225"/>
                      <a:pt x="231" y="218"/>
                    </a:cubicBezTo>
                    <a:cubicBezTo>
                      <a:pt x="244" y="205"/>
                      <a:pt x="258" y="192"/>
                      <a:pt x="271" y="179"/>
                    </a:cubicBezTo>
                    <a:lnTo>
                      <a:pt x="277" y="152"/>
                    </a:lnTo>
                    <a:cubicBezTo>
                      <a:pt x="284" y="146"/>
                      <a:pt x="284" y="139"/>
                      <a:pt x="284" y="126"/>
                    </a:cubicBezTo>
                    <a:cubicBezTo>
                      <a:pt x="284" y="113"/>
                      <a:pt x="284" y="99"/>
                      <a:pt x="277" y="86"/>
                    </a:cubicBezTo>
                    <a:cubicBezTo>
                      <a:pt x="271" y="80"/>
                      <a:pt x="271" y="66"/>
                      <a:pt x="264" y="60"/>
                    </a:cubicBezTo>
                    <a:cubicBezTo>
                      <a:pt x="251" y="53"/>
                      <a:pt x="244" y="40"/>
                      <a:pt x="231" y="33"/>
                    </a:cubicBezTo>
                    <a:lnTo>
                      <a:pt x="211" y="20"/>
                    </a:lnTo>
                    <a:cubicBezTo>
                      <a:pt x="205" y="20"/>
                      <a:pt x="205" y="20"/>
                      <a:pt x="192" y="14"/>
                    </a:cubicBezTo>
                    <a:cubicBezTo>
                      <a:pt x="172" y="7"/>
                      <a:pt x="178" y="7"/>
                      <a:pt x="152" y="7"/>
                    </a:cubicBez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39"/>
              <p:cNvSpPr/>
              <p:nvPr/>
            </p:nvSpPr>
            <p:spPr>
              <a:xfrm>
                <a:off x="7404061" y="3487878"/>
                <a:ext cx="38546" cy="28233"/>
              </a:xfrm>
              <a:custGeom>
                <a:rect b="b" l="l" r="r" t="t"/>
                <a:pathLst>
                  <a:path extrusionOk="0" h="219" w="299">
                    <a:moveTo>
                      <a:pt x="146" y="0"/>
                    </a:moveTo>
                    <a:lnTo>
                      <a:pt x="126" y="7"/>
                    </a:lnTo>
                    <a:lnTo>
                      <a:pt x="107" y="13"/>
                    </a:lnTo>
                    <a:lnTo>
                      <a:pt x="93" y="13"/>
                    </a:lnTo>
                    <a:cubicBezTo>
                      <a:pt x="87" y="20"/>
                      <a:pt x="74" y="20"/>
                      <a:pt x="67" y="27"/>
                    </a:cubicBezTo>
                    <a:lnTo>
                      <a:pt x="57" y="33"/>
                    </a:lnTo>
                    <a:lnTo>
                      <a:pt x="57" y="33"/>
                    </a:lnTo>
                    <a:cubicBezTo>
                      <a:pt x="56" y="33"/>
                      <a:pt x="55" y="33"/>
                      <a:pt x="54" y="33"/>
                    </a:cubicBezTo>
                    <a:lnTo>
                      <a:pt x="41" y="40"/>
                    </a:lnTo>
                    <a:cubicBezTo>
                      <a:pt x="27" y="46"/>
                      <a:pt x="21" y="53"/>
                      <a:pt x="14" y="60"/>
                    </a:cubicBezTo>
                    <a:cubicBezTo>
                      <a:pt x="8" y="73"/>
                      <a:pt x="1" y="93"/>
                      <a:pt x="1" y="106"/>
                    </a:cubicBezTo>
                    <a:cubicBezTo>
                      <a:pt x="1" y="119"/>
                      <a:pt x="8" y="132"/>
                      <a:pt x="14" y="145"/>
                    </a:cubicBezTo>
                    <a:cubicBezTo>
                      <a:pt x="21" y="165"/>
                      <a:pt x="41" y="178"/>
                      <a:pt x="54" y="178"/>
                    </a:cubicBezTo>
                    <a:lnTo>
                      <a:pt x="54" y="185"/>
                    </a:lnTo>
                    <a:cubicBezTo>
                      <a:pt x="57" y="185"/>
                      <a:pt x="59" y="185"/>
                      <a:pt x="61" y="186"/>
                    </a:cubicBezTo>
                    <a:lnTo>
                      <a:pt x="61" y="186"/>
                    </a:lnTo>
                    <a:cubicBezTo>
                      <a:pt x="68" y="192"/>
                      <a:pt x="81" y="199"/>
                      <a:pt x="93" y="205"/>
                    </a:cubicBezTo>
                    <a:lnTo>
                      <a:pt x="107" y="205"/>
                    </a:lnTo>
                    <a:cubicBezTo>
                      <a:pt x="113" y="212"/>
                      <a:pt x="120" y="212"/>
                      <a:pt x="126" y="212"/>
                    </a:cubicBezTo>
                    <a:lnTo>
                      <a:pt x="133" y="212"/>
                    </a:lnTo>
                    <a:cubicBezTo>
                      <a:pt x="140" y="218"/>
                      <a:pt x="146" y="218"/>
                      <a:pt x="159" y="218"/>
                    </a:cubicBezTo>
                    <a:lnTo>
                      <a:pt x="179" y="218"/>
                    </a:lnTo>
                    <a:cubicBezTo>
                      <a:pt x="186" y="218"/>
                      <a:pt x="192" y="212"/>
                      <a:pt x="199" y="212"/>
                    </a:cubicBezTo>
                    <a:cubicBezTo>
                      <a:pt x="219" y="212"/>
                      <a:pt x="232" y="205"/>
                      <a:pt x="239" y="198"/>
                    </a:cubicBezTo>
                    <a:lnTo>
                      <a:pt x="265" y="185"/>
                    </a:lnTo>
                    <a:lnTo>
                      <a:pt x="278" y="165"/>
                    </a:lnTo>
                    <a:lnTo>
                      <a:pt x="278" y="159"/>
                    </a:lnTo>
                    <a:cubicBezTo>
                      <a:pt x="298" y="132"/>
                      <a:pt x="298" y="86"/>
                      <a:pt x="278" y="60"/>
                    </a:cubicBezTo>
                    <a:lnTo>
                      <a:pt x="272" y="46"/>
                    </a:lnTo>
                    <a:cubicBezTo>
                      <a:pt x="265" y="33"/>
                      <a:pt x="252" y="27"/>
                      <a:pt x="239" y="20"/>
                    </a:cubicBezTo>
                    <a:cubicBezTo>
                      <a:pt x="232" y="13"/>
                      <a:pt x="225" y="13"/>
                      <a:pt x="219" y="7"/>
                    </a:cubicBezTo>
                    <a:lnTo>
                      <a:pt x="179" y="7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39"/>
              <p:cNvSpPr/>
              <p:nvPr/>
            </p:nvSpPr>
            <p:spPr>
              <a:xfrm>
                <a:off x="7517381" y="3557623"/>
                <a:ext cx="31585" cy="17146"/>
              </a:xfrm>
              <a:custGeom>
                <a:rect b="b" l="l" r="r" t="t"/>
                <a:pathLst>
                  <a:path extrusionOk="0" h="133" w="245">
                    <a:moveTo>
                      <a:pt x="79" y="1"/>
                    </a:moveTo>
                    <a:cubicBezTo>
                      <a:pt x="66" y="7"/>
                      <a:pt x="60" y="7"/>
                      <a:pt x="46" y="7"/>
                    </a:cubicBezTo>
                    <a:lnTo>
                      <a:pt x="33" y="14"/>
                    </a:lnTo>
                    <a:lnTo>
                      <a:pt x="13" y="34"/>
                    </a:lnTo>
                    <a:cubicBezTo>
                      <a:pt x="7" y="40"/>
                      <a:pt x="0" y="53"/>
                      <a:pt x="7" y="67"/>
                    </a:cubicBezTo>
                    <a:cubicBezTo>
                      <a:pt x="7" y="73"/>
                      <a:pt x="7" y="86"/>
                      <a:pt x="13" y="93"/>
                    </a:cubicBezTo>
                    <a:cubicBezTo>
                      <a:pt x="20" y="106"/>
                      <a:pt x="33" y="120"/>
                      <a:pt x="46" y="120"/>
                    </a:cubicBezTo>
                    <a:cubicBezTo>
                      <a:pt x="60" y="120"/>
                      <a:pt x="66" y="126"/>
                      <a:pt x="79" y="126"/>
                    </a:cubicBezTo>
                    <a:cubicBezTo>
                      <a:pt x="86" y="126"/>
                      <a:pt x="99" y="133"/>
                      <a:pt x="106" y="133"/>
                    </a:cubicBezTo>
                    <a:lnTo>
                      <a:pt x="126" y="133"/>
                    </a:lnTo>
                    <a:cubicBezTo>
                      <a:pt x="132" y="133"/>
                      <a:pt x="145" y="133"/>
                      <a:pt x="159" y="126"/>
                    </a:cubicBezTo>
                    <a:cubicBezTo>
                      <a:pt x="172" y="126"/>
                      <a:pt x="185" y="126"/>
                      <a:pt x="198" y="120"/>
                    </a:cubicBezTo>
                    <a:lnTo>
                      <a:pt x="211" y="106"/>
                    </a:lnTo>
                    <a:cubicBezTo>
                      <a:pt x="244" y="86"/>
                      <a:pt x="244" y="40"/>
                      <a:pt x="211" y="20"/>
                    </a:cubicBezTo>
                    <a:cubicBezTo>
                      <a:pt x="192" y="14"/>
                      <a:pt x="178" y="1"/>
                      <a:pt x="1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39"/>
              <p:cNvSpPr/>
              <p:nvPr/>
            </p:nvSpPr>
            <p:spPr>
              <a:xfrm>
                <a:off x="7664605" y="3625692"/>
                <a:ext cx="9540" cy="7864"/>
              </a:xfrm>
              <a:custGeom>
                <a:rect b="b" l="l" r="r" t="t"/>
                <a:pathLst>
                  <a:path extrusionOk="0" h="61" w="74">
                    <a:moveTo>
                      <a:pt x="34" y="1"/>
                    </a:moveTo>
                    <a:cubicBezTo>
                      <a:pt x="0" y="1"/>
                      <a:pt x="0" y="60"/>
                      <a:pt x="34" y="60"/>
                    </a:cubicBezTo>
                    <a:cubicBezTo>
                      <a:pt x="73" y="60"/>
                      <a:pt x="73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39"/>
              <p:cNvSpPr/>
              <p:nvPr/>
            </p:nvSpPr>
            <p:spPr>
              <a:xfrm>
                <a:off x="7370027" y="3371207"/>
                <a:ext cx="23205" cy="25655"/>
              </a:xfrm>
              <a:custGeom>
                <a:rect b="b" l="l" r="r" t="t"/>
                <a:pathLst>
                  <a:path extrusionOk="0" h="199" w="180">
                    <a:moveTo>
                      <a:pt x="74" y="1"/>
                    </a:moveTo>
                    <a:cubicBezTo>
                      <a:pt x="60" y="7"/>
                      <a:pt x="47" y="14"/>
                      <a:pt x="40" y="20"/>
                    </a:cubicBezTo>
                    <a:lnTo>
                      <a:pt x="34" y="27"/>
                    </a:lnTo>
                    <a:lnTo>
                      <a:pt x="27" y="40"/>
                    </a:lnTo>
                    <a:lnTo>
                      <a:pt x="21" y="47"/>
                    </a:lnTo>
                    <a:lnTo>
                      <a:pt x="14" y="60"/>
                    </a:lnTo>
                    <a:cubicBezTo>
                      <a:pt x="7" y="73"/>
                      <a:pt x="1" y="93"/>
                      <a:pt x="1" y="106"/>
                    </a:cubicBezTo>
                    <a:cubicBezTo>
                      <a:pt x="1" y="126"/>
                      <a:pt x="7" y="139"/>
                      <a:pt x="14" y="152"/>
                    </a:cubicBezTo>
                    <a:cubicBezTo>
                      <a:pt x="27" y="179"/>
                      <a:pt x="60" y="199"/>
                      <a:pt x="93" y="199"/>
                    </a:cubicBezTo>
                    <a:cubicBezTo>
                      <a:pt x="126" y="199"/>
                      <a:pt x="153" y="179"/>
                      <a:pt x="173" y="152"/>
                    </a:cubicBezTo>
                    <a:cubicBezTo>
                      <a:pt x="179" y="139"/>
                      <a:pt x="179" y="126"/>
                      <a:pt x="179" y="106"/>
                    </a:cubicBezTo>
                    <a:cubicBezTo>
                      <a:pt x="179" y="93"/>
                      <a:pt x="179" y="73"/>
                      <a:pt x="173" y="60"/>
                    </a:cubicBezTo>
                    <a:lnTo>
                      <a:pt x="159" y="47"/>
                    </a:lnTo>
                    <a:cubicBezTo>
                      <a:pt x="159" y="40"/>
                      <a:pt x="153" y="27"/>
                      <a:pt x="146" y="20"/>
                    </a:cubicBezTo>
                    <a:cubicBezTo>
                      <a:pt x="140" y="14"/>
                      <a:pt x="126" y="7"/>
                      <a:pt x="120" y="7"/>
                    </a:cubicBezTo>
                    <a:cubicBezTo>
                      <a:pt x="113" y="1"/>
                      <a:pt x="100" y="1"/>
                      <a:pt x="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39"/>
              <p:cNvSpPr/>
              <p:nvPr/>
            </p:nvSpPr>
            <p:spPr>
              <a:xfrm>
                <a:off x="7379438" y="3300560"/>
                <a:ext cx="26557" cy="19724"/>
              </a:xfrm>
              <a:custGeom>
                <a:rect b="b" l="l" r="r" t="t"/>
                <a:pathLst>
                  <a:path extrusionOk="0" h="153" w="206">
                    <a:moveTo>
                      <a:pt x="100" y="1"/>
                    </a:moveTo>
                    <a:cubicBezTo>
                      <a:pt x="1" y="1"/>
                      <a:pt x="1" y="152"/>
                      <a:pt x="100" y="152"/>
                    </a:cubicBezTo>
                    <a:cubicBezTo>
                      <a:pt x="205" y="152"/>
                      <a:pt x="205" y="1"/>
                      <a:pt x="1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39"/>
              <p:cNvSpPr/>
              <p:nvPr/>
            </p:nvSpPr>
            <p:spPr>
              <a:xfrm>
                <a:off x="7516478" y="3394413"/>
                <a:ext cx="26557" cy="26299"/>
              </a:xfrm>
              <a:custGeom>
                <a:rect b="b" l="l" r="r" t="t"/>
                <a:pathLst>
                  <a:path extrusionOk="0" h="204" w="206">
                    <a:moveTo>
                      <a:pt x="152" y="1"/>
                    </a:moveTo>
                    <a:cubicBezTo>
                      <a:pt x="147" y="1"/>
                      <a:pt x="143" y="2"/>
                      <a:pt x="139" y="5"/>
                    </a:cubicBezTo>
                    <a:lnTo>
                      <a:pt x="126" y="5"/>
                    </a:lnTo>
                    <a:lnTo>
                      <a:pt x="113" y="12"/>
                    </a:lnTo>
                    <a:lnTo>
                      <a:pt x="106" y="19"/>
                    </a:lnTo>
                    <a:lnTo>
                      <a:pt x="93" y="25"/>
                    </a:lnTo>
                    <a:cubicBezTo>
                      <a:pt x="86" y="32"/>
                      <a:pt x="73" y="39"/>
                      <a:pt x="67" y="45"/>
                    </a:cubicBezTo>
                    <a:cubicBezTo>
                      <a:pt x="53" y="58"/>
                      <a:pt x="34" y="72"/>
                      <a:pt x="20" y="85"/>
                    </a:cubicBezTo>
                    <a:cubicBezTo>
                      <a:pt x="14" y="91"/>
                      <a:pt x="7" y="98"/>
                      <a:pt x="7" y="105"/>
                    </a:cubicBezTo>
                    <a:cubicBezTo>
                      <a:pt x="1" y="118"/>
                      <a:pt x="1" y="124"/>
                      <a:pt x="1" y="138"/>
                    </a:cubicBezTo>
                    <a:cubicBezTo>
                      <a:pt x="1" y="144"/>
                      <a:pt x="1" y="151"/>
                      <a:pt x="7" y="164"/>
                    </a:cubicBezTo>
                    <a:cubicBezTo>
                      <a:pt x="7" y="171"/>
                      <a:pt x="14" y="177"/>
                      <a:pt x="20" y="184"/>
                    </a:cubicBezTo>
                    <a:cubicBezTo>
                      <a:pt x="34" y="197"/>
                      <a:pt x="53" y="204"/>
                      <a:pt x="73" y="204"/>
                    </a:cubicBezTo>
                    <a:lnTo>
                      <a:pt x="93" y="204"/>
                    </a:lnTo>
                    <a:cubicBezTo>
                      <a:pt x="100" y="197"/>
                      <a:pt x="113" y="197"/>
                      <a:pt x="119" y="184"/>
                    </a:cubicBezTo>
                    <a:cubicBezTo>
                      <a:pt x="133" y="171"/>
                      <a:pt x="146" y="151"/>
                      <a:pt x="159" y="138"/>
                    </a:cubicBezTo>
                    <a:cubicBezTo>
                      <a:pt x="166" y="131"/>
                      <a:pt x="172" y="124"/>
                      <a:pt x="179" y="111"/>
                    </a:cubicBezTo>
                    <a:lnTo>
                      <a:pt x="192" y="98"/>
                    </a:lnTo>
                    <a:lnTo>
                      <a:pt x="199" y="78"/>
                    </a:lnTo>
                    <a:lnTo>
                      <a:pt x="205" y="65"/>
                    </a:lnTo>
                    <a:cubicBezTo>
                      <a:pt x="205" y="58"/>
                      <a:pt x="205" y="45"/>
                      <a:pt x="205" y="39"/>
                    </a:cubicBezTo>
                    <a:cubicBezTo>
                      <a:pt x="199" y="32"/>
                      <a:pt x="199" y="25"/>
                      <a:pt x="192" y="19"/>
                    </a:cubicBezTo>
                    <a:cubicBezTo>
                      <a:pt x="185" y="12"/>
                      <a:pt x="179" y="5"/>
                      <a:pt x="166" y="5"/>
                    </a:cubicBezTo>
                    <a:cubicBezTo>
                      <a:pt x="162" y="2"/>
                      <a:pt x="157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39"/>
              <p:cNvSpPr/>
              <p:nvPr/>
            </p:nvSpPr>
            <p:spPr>
              <a:xfrm>
                <a:off x="7597310" y="3342201"/>
                <a:ext cx="45250" cy="39964"/>
              </a:xfrm>
              <a:custGeom>
                <a:rect b="b" l="l" r="r" t="t"/>
                <a:pathLst>
                  <a:path extrusionOk="0" h="310" w="351">
                    <a:moveTo>
                      <a:pt x="269" y="0"/>
                    </a:moveTo>
                    <a:cubicBezTo>
                      <a:pt x="265" y="0"/>
                      <a:pt x="262" y="0"/>
                      <a:pt x="258" y="1"/>
                    </a:cubicBezTo>
                    <a:lnTo>
                      <a:pt x="199" y="1"/>
                    </a:lnTo>
                    <a:cubicBezTo>
                      <a:pt x="179" y="1"/>
                      <a:pt x="166" y="1"/>
                      <a:pt x="153" y="8"/>
                    </a:cubicBezTo>
                    <a:cubicBezTo>
                      <a:pt x="133" y="14"/>
                      <a:pt x="120" y="21"/>
                      <a:pt x="107" y="28"/>
                    </a:cubicBezTo>
                    <a:lnTo>
                      <a:pt x="73" y="47"/>
                    </a:lnTo>
                    <a:cubicBezTo>
                      <a:pt x="54" y="61"/>
                      <a:pt x="34" y="74"/>
                      <a:pt x="21" y="100"/>
                    </a:cubicBezTo>
                    <a:cubicBezTo>
                      <a:pt x="14" y="107"/>
                      <a:pt x="14" y="120"/>
                      <a:pt x="7" y="133"/>
                    </a:cubicBezTo>
                    <a:cubicBezTo>
                      <a:pt x="1" y="153"/>
                      <a:pt x="1" y="179"/>
                      <a:pt x="7" y="206"/>
                    </a:cubicBezTo>
                    <a:cubicBezTo>
                      <a:pt x="14" y="226"/>
                      <a:pt x="21" y="239"/>
                      <a:pt x="34" y="252"/>
                    </a:cubicBezTo>
                    <a:cubicBezTo>
                      <a:pt x="40" y="272"/>
                      <a:pt x="54" y="278"/>
                      <a:pt x="73" y="292"/>
                    </a:cubicBezTo>
                    <a:cubicBezTo>
                      <a:pt x="87" y="298"/>
                      <a:pt x="107" y="305"/>
                      <a:pt x="126" y="305"/>
                    </a:cubicBezTo>
                    <a:cubicBezTo>
                      <a:pt x="136" y="308"/>
                      <a:pt x="146" y="310"/>
                      <a:pt x="156" y="310"/>
                    </a:cubicBezTo>
                    <a:cubicBezTo>
                      <a:pt x="166" y="310"/>
                      <a:pt x="176" y="308"/>
                      <a:pt x="186" y="305"/>
                    </a:cubicBezTo>
                    <a:cubicBezTo>
                      <a:pt x="206" y="298"/>
                      <a:pt x="225" y="285"/>
                      <a:pt x="245" y="265"/>
                    </a:cubicBezTo>
                    <a:cubicBezTo>
                      <a:pt x="252" y="259"/>
                      <a:pt x="265" y="252"/>
                      <a:pt x="272" y="245"/>
                    </a:cubicBezTo>
                    <a:lnTo>
                      <a:pt x="285" y="239"/>
                    </a:lnTo>
                    <a:cubicBezTo>
                      <a:pt x="298" y="219"/>
                      <a:pt x="305" y="212"/>
                      <a:pt x="311" y="193"/>
                    </a:cubicBezTo>
                    <a:cubicBezTo>
                      <a:pt x="318" y="179"/>
                      <a:pt x="331" y="160"/>
                      <a:pt x="338" y="140"/>
                    </a:cubicBezTo>
                    <a:cubicBezTo>
                      <a:pt x="344" y="127"/>
                      <a:pt x="351" y="107"/>
                      <a:pt x="351" y="94"/>
                    </a:cubicBezTo>
                    <a:cubicBezTo>
                      <a:pt x="351" y="74"/>
                      <a:pt x="344" y="61"/>
                      <a:pt x="338" y="47"/>
                    </a:cubicBezTo>
                    <a:cubicBezTo>
                      <a:pt x="326" y="24"/>
                      <a:pt x="298" y="0"/>
                      <a:pt x="2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39"/>
              <p:cNvSpPr/>
              <p:nvPr/>
            </p:nvSpPr>
            <p:spPr>
              <a:xfrm>
                <a:off x="7748918" y="3346713"/>
                <a:ext cx="28233" cy="28104"/>
              </a:xfrm>
              <a:custGeom>
                <a:rect b="b" l="l" r="r" t="t"/>
                <a:pathLst>
                  <a:path extrusionOk="0" h="218" w="219">
                    <a:moveTo>
                      <a:pt x="201" y="146"/>
                    </a:moveTo>
                    <a:cubicBezTo>
                      <a:pt x="200" y="150"/>
                      <a:pt x="199" y="154"/>
                      <a:pt x="198" y="158"/>
                    </a:cubicBezTo>
                    <a:lnTo>
                      <a:pt x="198" y="151"/>
                    </a:lnTo>
                    <a:lnTo>
                      <a:pt x="201" y="146"/>
                    </a:lnTo>
                    <a:close/>
                    <a:moveTo>
                      <a:pt x="106" y="1"/>
                    </a:moveTo>
                    <a:cubicBezTo>
                      <a:pt x="98" y="1"/>
                      <a:pt x="89" y="2"/>
                      <a:pt x="79" y="6"/>
                    </a:cubicBezTo>
                    <a:cubicBezTo>
                      <a:pt x="66" y="12"/>
                      <a:pt x="53" y="19"/>
                      <a:pt x="40" y="26"/>
                    </a:cubicBezTo>
                    <a:cubicBezTo>
                      <a:pt x="33" y="32"/>
                      <a:pt x="20" y="45"/>
                      <a:pt x="13" y="59"/>
                    </a:cubicBezTo>
                    <a:cubicBezTo>
                      <a:pt x="7" y="72"/>
                      <a:pt x="0" y="92"/>
                      <a:pt x="0" y="111"/>
                    </a:cubicBezTo>
                    <a:lnTo>
                      <a:pt x="0" y="118"/>
                    </a:lnTo>
                    <a:cubicBezTo>
                      <a:pt x="0" y="131"/>
                      <a:pt x="0" y="144"/>
                      <a:pt x="7" y="158"/>
                    </a:cubicBezTo>
                    <a:cubicBezTo>
                      <a:pt x="13" y="171"/>
                      <a:pt x="20" y="177"/>
                      <a:pt x="27" y="191"/>
                    </a:cubicBezTo>
                    <a:lnTo>
                      <a:pt x="46" y="204"/>
                    </a:lnTo>
                    <a:cubicBezTo>
                      <a:pt x="60" y="210"/>
                      <a:pt x="79" y="217"/>
                      <a:pt x="93" y="217"/>
                    </a:cubicBezTo>
                    <a:lnTo>
                      <a:pt x="106" y="217"/>
                    </a:lnTo>
                    <a:cubicBezTo>
                      <a:pt x="126" y="217"/>
                      <a:pt x="145" y="210"/>
                      <a:pt x="159" y="197"/>
                    </a:cubicBezTo>
                    <a:cubicBezTo>
                      <a:pt x="172" y="191"/>
                      <a:pt x="185" y="184"/>
                      <a:pt x="192" y="171"/>
                    </a:cubicBezTo>
                    <a:cubicBezTo>
                      <a:pt x="198" y="164"/>
                      <a:pt x="205" y="151"/>
                      <a:pt x="211" y="138"/>
                    </a:cubicBezTo>
                    <a:cubicBezTo>
                      <a:pt x="211" y="133"/>
                      <a:pt x="211" y="129"/>
                      <a:pt x="211" y="125"/>
                    </a:cubicBezTo>
                    <a:cubicBezTo>
                      <a:pt x="218" y="111"/>
                      <a:pt x="218" y="92"/>
                      <a:pt x="211" y="72"/>
                    </a:cubicBezTo>
                    <a:cubicBezTo>
                      <a:pt x="205" y="59"/>
                      <a:pt x="198" y="45"/>
                      <a:pt x="185" y="32"/>
                    </a:cubicBezTo>
                    <a:cubicBezTo>
                      <a:pt x="172" y="19"/>
                      <a:pt x="159" y="12"/>
                      <a:pt x="139" y="6"/>
                    </a:cubicBezTo>
                    <a:cubicBezTo>
                      <a:pt x="132" y="2"/>
                      <a:pt x="124" y="1"/>
                      <a:pt x="115" y="1"/>
                    </a:cubicBezTo>
                    <a:cubicBezTo>
                      <a:pt x="113" y="1"/>
                      <a:pt x="112" y="1"/>
                      <a:pt x="110" y="1"/>
                    </a:cubicBezTo>
                    <a:lnTo>
                      <a:pt x="110" y="1"/>
                    </a:lnTo>
                    <a:cubicBezTo>
                      <a:pt x="109" y="1"/>
                      <a:pt x="107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39"/>
              <p:cNvSpPr/>
              <p:nvPr/>
            </p:nvSpPr>
            <p:spPr>
              <a:xfrm>
                <a:off x="7839161" y="3358058"/>
                <a:ext cx="24752" cy="22174"/>
              </a:xfrm>
              <a:custGeom>
                <a:rect b="b" l="l" r="r" t="t"/>
                <a:pathLst>
                  <a:path extrusionOk="0" h="172" w="192">
                    <a:moveTo>
                      <a:pt x="83" y="0"/>
                    </a:moveTo>
                    <a:cubicBezTo>
                      <a:pt x="68" y="0"/>
                      <a:pt x="53" y="4"/>
                      <a:pt x="40" y="10"/>
                    </a:cubicBezTo>
                    <a:cubicBezTo>
                      <a:pt x="13" y="30"/>
                      <a:pt x="0" y="56"/>
                      <a:pt x="0" y="89"/>
                    </a:cubicBezTo>
                    <a:cubicBezTo>
                      <a:pt x="0" y="116"/>
                      <a:pt x="13" y="149"/>
                      <a:pt x="40" y="162"/>
                    </a:cubicBezTo>
                    <a:cubicBezTo>
                      <a:pt x="53" y="169"/>
                      <a:pt x="68" y="172"/>
                      <a:pt x="83" y="172"/>
                    </a:cubicBezTo>
                    <a:cubicBezTo>
                      <a:pt x="98" y="172"/>
                      <a:pt x="112" y="169"/>
                      <a:pt x="126" y="162"/>
                    </a:cubicBezTo>
                    <a:lnTo>
                      <a:pt x="139" y="155"/>
                    </a:lnTo>
                    <a:lnTo>
                      <a:pt x="145" y="149"/>
                    </a:lnTo>
                    <a:lnTo>
                      <a:pt x="165" y="136"/>
                    </a:lnTo>
                    <a:cubicBezTo>
                      <a:pt x="172" y="129"/>
                      <a:pt x="178" y="122"/>
                      <a:pt x="185" y="116"/>
                    </a:cubicBezTo>
                    <a:cubicBezTo>
                      <a:pt x="185" y="103"/>
                      <a:pt x="192" y="96"/>
                      <a:pt x="185" y="89"/>
                    </a:cubicBezTo>
                    <a:lnTo>
                      <a:pt x="185" y="70"/>
                    </a:lnTo>
                    <a:cubicBezTo>
                      <a:pt x="185" y="56"/>
                      <a:pt x="178" y="43"/>
                      <a:pt x="165" y="37"/>
                    </a:cubicBezTo>
                    <a:lnTo>
                      <a:pt x="159" y="30"/>
                    </a:lnTo>
                    <a:lnTo>
                      <a:pt x="152" y="23"/>
                    </a:lnTo>
                    <a:lnTo>
                      <a:pt x="139" y="23"/>
                    </a:lnTo>
                    <a:lnTo>
                      <a:pt x="126" y="10"/>
                    </a:lnTo>
                    <a:cubicBezTo>
                      <a:pt x="112" y="4"/>
                      <a:pt x="98" y="0"/>
                      <a:pt x="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39"/>
              <p:cNvSpPr/>
              <p:nvPr/>
            </p:nvSpPr>
            <p:spPr>
              <a:xfrm>
                <a:off x="7973622" y="3398409"/>
                <a:ext cx="18822" cy="15470"/>
              </a:xfrm>
              <a:custGeom>
                <a:rect b="b" l="l" r="r" t="t"/>
                <a:pathLst>
                  <a:path extrusionOk="0" h="120" w="146">
                    <a:moveTo>
                      <a:pt x="73" y="1"/>
                    </a:moveTo>
                    <a:cubicBezTo>
                      <a:pt x="0" y="1"/>
                      <a:pt x="0" y="120"/>
                      <a:pt x="73" y="120"/>
                    </a:cubicBezTo>
                    <a:cubicBezTo>
                      <a:pt x="146" y="120"/>
                      <a:pt x="146" y="1"/>
                      <a:pt x="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39"/>
              <p:cNvSpPr/>
              <p:nvPr/>
            </p:nvSpPr>
            <p:spPr>
              <a:xfrm>
                <a:off x="7558248" y="3477307"/>
                <a:ext cx="38417" cy="22561"/>
              </a:xfrm>
              <a:custGeom>
                <a:rect b="b" l="l" r="r" t="t"/>
                <a:pathLst>
                  <a:path extrusionOk="0" h="175" w="298">
                    <a:moveTo>
                      <a:pt x="202" y="0"/>
                    </a:moveTo>
                    <a:cubicBezTo>
                      <a:pt x="179" y="0"/>
                      <a:pt x="156" y="5"/>
                      <a:pt x="132" y="10"/>
                    </a:cubicBezTo>
                    <a:cubicBezTo>
                      <a:pt x="119" y="10"/>
                      <a:pt x="106" y="10"/>
                      <a:pt x="93" y="16"/>
                    </a:cubicBezTo>
                    <a:cubicBezTo>
                      <a:pt x="79" y="23"/>
                      <a:pt x="66" y="29"/>
                      <a:pt x="53" y="36"/>
                    </a:cubicBezTo>
                    <a:cubicBezTo>
                      <a:pt x="33" y="43"/>
                      <a:pt x="20" y="49"/>
                      <a:pt x="13" y="69"/>
                    </a:cubicBezTo>
                    <a:cubicBezTo>
                      <a:pt x="7" y="82"/>
                      <a:pt x="0" y="95"/>
                      <a:pt x="0" y="115"/>
                    </a:cubicBezTo>
                    <a:cubicBezTo>
                      <a:pt x="7" y="128"/>
                      <a:pt x="13" y="142"/>
                      <a:pt x="20" y="155"/>
                    </a:cubicBezTo>
                    <a:cubicBezTo>
                      <a:pt x="33" y="168"/>
                      <a:pt x="53" y="175"/>
                      <a:pt x="73" y="175"/>
                    </a:cubicBezTo>
                    <a:cubicBezTo>
                      <a:pt x="86" y="175"/>
                      <a:pt x="99" y="168"/>
                      <a:pt x="119" y="168"/>
                    </a:cubicBezTo>
                    <a:cubicBezTo>
                      <a:pt x="126" y="168"/>
                      <a:pt x="139" y="168"/>
                      <a:pt x="152" y="161"/>
                    </a:cubicBezTo>
                    <a:lnTo>
                      <a:pt x="172" y="155"/>
                    </a:lnTo>
                    <a:cubicBezTo>
                      <a:pt x="205" y="142"/>
                      <a:pt x="231" y="135"/>
                      <a:pt x="258" y="115"/>
                    </a:cubicBezTo>
                    <a:cubicBezTo>
                      <a:pt x="284" y="102"/>
                      <a:pt x="297" y="69"/>
                      <a:pt x="291" y="43"/>
                    </a:cubicBezTo>
                    <a:cubicBezTo>
                      <a:pt x="284" y="36"/>
                      <a:pt x="277" y="29"/>
                      <a:pt x="271" y="16"/>
                    </a:cubicBezTo>
                    <a:cubicBezTo>
                      <a:pt x="258" y="3"/>
                      <a:pt x="244" y="3"/>
                      <a:pt x="231" y="3"/>
                    </a:cubicBezTo>
                    <a:cubicBezTo>
                      <a:pt x="222" y="1"/>
                      <a:pt x="212" y="0"/>
                      <a:pt x="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39"/>
              <p:cNvSpPr/>
              <p:nvPr/>
            </p:nvSpPr>
            <p:spPr>
              <a:xfrm>
                <a:off x="7703796" y="3469056"/>
                <a:ext cx="29006" cy="23205"/>
              </a:xfrm>
              <a:custGeom>
                <a:rect b="b" l="l" r="r" t="t"/>
                <a:pathLst>
                  <a:path extrusionOk="0" h="180" w="225">
                    <a:moveTo>
                      <a:pt x="119" y="1"/>
                    </a:moveTo>
                    <a:lnTo>
                      <a:pt x="106" y="8"/>
                    </a:lnTo>
                    <a:lnTo>
                      <a:pt x="79" y="8"/>
                    </a:lnTo>
                    <a:lnTo>
                      <a:pt x="66" y="14"/>
                    </a:lnTo>
                    <a:lnTo>
                      <a:pt x="53" y="21"/>
                    </a:lnTo>
                    <a:cubicBezTo>
                      <a:pt x="50" y="24"/>
                      <a:pt x="47" y="26"/>
                      <a:pt x="45" y="28"/>
                    </a:cubicBezTo>
                    <a:lnTo>
                      <a:pt x="45" y="28"/>
                    </a:lnTo>
                    <a:lnTo>
                      <a:pt x="27" y="34"/>
                    </a:lnTo>
                    <a:lnTo>
                      <a:pt x="13" y="54"/>
                    </a:lnTo>
                    <a:lnTo>
                      <a:pt x="0" y="67"/>
                    </a:lnTo>
                    <a:cubicBezTo>
                      <a:pt x="0" y="74"/>
                      <a:pt x="0" y="80"/>
                      <a:pt x="0" y="87"/>
                    </a:cubicBezTo>
                    <a:lnTo>
                      <a:pt x="0" y="107"/>
                    </a:lnTo>
                    <a:lnTo>
                      <a:pt x="7" y="120"/>
                    </a:lnTo>
                    <a:cubicBezTo>
                      <a:pt x="13" y="131"/>
                      <a:pt x="23" y="143"/>
                      <a:pt x="39" y="146"/>
                    </a:cubicBezTo>
                    <a:lnTo>
                      <a:pt x="39" y="146"/>
                    </a:lnTo>
                    <a:lnTo>
                      <a:pt x="40" y="146"/>
                    </a:lnTo>
                    <a:lnTo>
                      <a:pt x="60" y="166"/>
                    </a:lnTo>
                    <a:cubicBezTo>
                      <a:pt x="66" y="166"/>
                      <a:pt x="73" y="173"/>
                      <a:pt x="79" y="173"/>
                    </a:cubicBezTo>
                    <a:lnTo>
                      <a:pt x="106" y="173"/>
                    </a:lnTo>
                    <a:cubicBezTo>
                      <a:pt x="119" y="179"/>
                      <a:pt x="126" y="179"/>
                      <a:pt x="132" y="179"/>
                    </a:cubicBezTo>
                    <a:cubicBezTo>
                      <a:pt x="152" y="179"/>
                      <a:pt x="159" y="179"/>
                      <a:pt x="172" y="173"/>
                    </a:cubicBezTo>
                    <a:lnTo>
                      <a:pt x="185" y="166"/>
                    </a:lnTo>
                    <a:cubicBezTo>
                      <a:pt x="212" y="146"/>
                      <a:pt x="225" y="120"/>
                      <a:pt x="225" y="87"/>
                    </a:cubicBezTo>
                    <a:cubicBezTo>
                      <a:pt x="225" y="60"/>
                      <a:pt x="212" y="27"/>
                      <a:pt x="185" y="14"/>
                    </a:cubicBezTo>
                    <a:lnTo>
                      <a:pt x="179" y="14"/>
                    </a:lnTo>
                    <a:lnTo>
                      <a:pt x="159" y="8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39"/>
              <p:cNvSpPr/>
              <p:nvPr/>
            </p:nvSpPr>
            <p:spPr>
              <a:xfrm>
                <a:off x="7858627" y="3480401"/>
                <a:ext cx="30811" cy="19467"/>
              </a:xfrm>
              <a:custGeom>
                <a:rect b="b" l="l" r="r" t="t"/>
                <a:pathLst>
                  <a:path extrusionOk="0" h="151" w="239">
                    <a:moveTo>
                      <a:pt x="183" y="0"/>
                    </a:moveTo>
                    <a:cubicBezTo>
                      <a:pt x="174" y="0"/>
                      <a:pt x="166" y="2"/>
                      <a:pt x="159" y="5"/>
                    </a:cubicBezTo>
                    <a:cubicBezTo>
                      <a:pt x="140" y="5"/>
                      <a:pt x="120" y="12"/>
                      <a:pt x="100" y="19"/>
                    </a:cubicBezTo>
                    <a:cubicBezTo>
                      <a:pt x="87" y="25"/>
                      <a:pt x="74" y="25"/>
                      <a:pt x="60" y="32"/>
                    </a:cubicBezTo>
                    <a:cubicBezTo>
                      <a:pt x="54" y="38"/>
                      <a:pt x="41" y="45"/>
                      <a:pt x="34" y="52"/>
                    </a:cubicBezTo>
                    <a:cubicBezTo>
                      <a:pt x="14" y="65"/>
                      <a:pt x="1" y="85"/>
                      <a:pt x="8" y="111"/>
                    </a:cubicBezTo>
                    <a:cubicBezTo>
                      <a:pt x="14" y="118"/>
                      <a:pt x="21" y="124"/>
                      <a:pt x="21" y="131"/>
                    </a:cubicBezTo>
                    <a:cubicBezTo>
                      <a:pt x="34" y="144"/>
                      <a:pt x="47" y="151"/>
                      <a:pt x="60" y="151"/>
                    </a:cubicBezTo>
                    <a:cubicBezTo>
                      <a:pt x="67" y="151"/>
                      <a:pt x="80" y="144"/>
                      <a:pt x="87" y="144"/>
                    </a:cubicBezTo>
                    <a:lnTo>
                      <a:pt x="120" y="144"/>
                    </a:lnTo>
                    <a:lnTo>
                      <a:pt x="133" y="137"/>
                    </a:lnTo>
                    <a:cubicBezTo>
                      <a:pt x="153" y="131"/>
                      <a:pt x="173" y="124"/>
                      <a:pt x="192" y="111"/>
                    </a:cubicBezTo>
                    <a:cubicBezTo>
                      <a:pt x="206" y="111"/>
                      <a:pt x="219" y="104"/>
                      <a:pt x="225" y="85"/>
                    </a:cubicBezTo>
                    <a:cubicBezTo>
                      <a:pt x="232" y="78"/>
                      <a:pt x="239" y="58"/>
                      <a:pt x="232" y="45"/>
                    </a:cubicBezTo>
                    <a:cubicBezTo>
                      <a:pt x="225" y="32"/>
                      <a:pt x="219" y="19"/>
                      <a:pt x="206" y="5"/>
                    </a:cubicBezTo>
                    <a:cubicBezTo>
                      <a:pt x="199" y="2"/>
                      <a:pt x="191" y="0"/>
                      <a:pt x="1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39"/>
              <p:cNvSpPr/>
              <p:nvPr/>
            </p:nvSpPr>
            <p:spPr>
              <a:xfrm>
                <a:off x="7968466" y="3521010"/>
                <a:ext cx="18951" cy="14568"/>
              </a:xfrm>
              <a:custGeom>
                <a:rect b="b" l="l" r="r" t="t"/>
                <a:pathLst>
                  <a:path extrusionOk="0" h="113" w="147">
                    <a:moveTo>
                      <a:pt x="73" y="1"/>
                    </a:moveTo>
                    <a:cubicBezTo>
                      <a:pt x="1" y="1"/>
                      <a:pt x="1" y="113"/>
                      <a:pt x="73" y="113"/>
                    </a:cubicBezTo>
                    <a:cubicBezTo>
                      <a:pt x="146" y="113"/>
                      <a:pt x="146" y="1"/>
                      <a:pt x="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39"/>
              <p:cNvSpPr/>
              <p:nvPr/>
            </p:nvSpPr>
            <p:spPr>
              <a:xfrm>
                <a:off x="7762454" y="3601584"/>
                <a:ext cx="31456" cy="30296"/>
              </a:xfrm>
              <a:custGeom>
                <a:rect b="b" l="l" r="r" t="t"/>
                <a:pathLst>
                  <a:path extrusionOk="0" h="235" w="244">
                    <a:moveTo>
                      <a:pt x="186" y="0"/>
                    </a:moveTo>
                    <a:cubicBezTo>
                      <a:pt x="181" y="0"/>
                      <a:pt x="177" y="1"/>
                      <a:pt x="173" y="3"/>
                    </a:cubicBezTo>
                    <a:lnTo>
                      <a:pt x="169" y="4"/>
                    </a:lnTo>
                    <a:lnTo>
                      <a:pt x="169" y="4"/>
                    </a:lnTo>
                    <a:cubicBezTo>
                      <a:pt x="166" y="3"/>
                      <a:pt x="162" y="3"/>
                      <a:pt x="159" y="3"/>
                    </a:cubicBezTo>
                    <a:cubicBezTo>
                      <a:pt x="146" y="3"/>
                      <a:pt x="140" y="3"/>
                      <a:pt x="126" y="16"/>
                    </a:cubicBezTo>
                    <a:lnTo>
                      <a:pt x="113" y="23"/>
                    </a:lnTo>
                    <a:cubicBezTo>
                      <a:pt x="106" y="23"/>
                      <a:pt x="93" y="29"/>
                      <a:pt x="87" y="36"/>
                    </a:cubicBezTo>
                    <a:cubicBezTo>
                      <a:pt x="67" y="49"/>
                      <a:pt x="54" y="69"/>
                      <a:pt x="40" y="82"/>
                    </a:cubicBezTo>
                    <a:lnTo>
                      <a:pt x="34" y="102"/>
                    </a:lnTo>
                    <a:cubicBezTo>
                      <a:pt x="27" y="109"/>
                      <a:pt x="21" y="115"/>
                      <a:pt x="21" y="128"/>
                    </a:cubicBezTo>
                    <a:lnTo>
                      <a:pt x="21" y="135"/>
                    </a:lnTo>
                    <a:lnTo>
                      <a:pt x="21" y="135"/>
                    </a:lnTo>
                    <a:cubicBezTo>
                      <a:pt x="17" y="139"/>
                      <a:pt x="13" y="143"/>
                      <a:pt x="7" y="148"/>
                    </a:cubicBezTo>
                    <a:cubicBezTo>
                      <a:pt x="1" y="168"/>
                      <a:pt x="1" y="201"/>
                      <a:pt x="21" y="221"/>
                    </a:cubicBezTo>
                    <a:cubicBezTo>
                      <a:pt x="33" y="229"/>
                      <a:pt x="48" y="235"/>
                      <a:pt x="62" y="235"/>
                    </a:cubicBezTo>
                    <a:cubicBezTo>
                      <a:pt x="71" y="235"/>
                      <a:pt x="79" y="233"/>
                      <a:pt x="87" y="228"/>
                    </a:cubicBezTo>
                    <a:cubicBezTo>
                      <a:pt x="100" y="221"/>
                      <a:pt x="113" y="214"/>
                      <a:pt x="126" y="208"/>
                    </a:cubicBezTo>
                    <a:cubicBezTo>
                      <a:pt x="140" y="208"/>
                      <a:pt x="146" y="201"/>
                      <a:pt x="153" y="194"/>
                    </a:cubicBezTo>
                    <a:cubicBezTo>
                      <a:pt x="166" y="181"/>
                      <a:pt x="186" y="168"/>
                      <a:pt x="199" y="148"/>
                    </a:cubicBezTo>
                    <a:cubicBezTo>
                      <a:pt x="206" y="142"/>
                      <a:pt x="212" y="135"/>
                      <a:pt x="219" y="122"/>
                    </a:cubicBezTo>
                    <a:lnTo>
                      <a:pt x="225" y="115"/>
                    </a:lnTo>
                    <a:cubicBezTo>
                      <a:pt x="231" y="104"/>
                      <a:pt x="232" y="93"/>
                      <a:pt x="232" y="82"/>
                    </a:cubicBezTo>
                    <a:lnTo>
                      <a:pt x="232" y="82"/>
                    </a:lnTo>
                    <a:cubicBezTo>
                      <a:pt x="232" y="82"/>
                      <a:pt x="232" y="82"/>
                      <a:pt x="232" y="82"/>
                    </a:cubicBezTo>
                    <a:lnTo>
                      <a:pt x="232" y="69"/>
                    </a:lnTo>
                    <a:cubicBezTo>
                      <a:pt x="243" y="35"/>
                      <a:pt x="215" y="0"/>
                      <a:pt x="1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39"/>
              <p:cNvSpPr/>
              <p:nvPr/>
            </p:nvSpPr>
            <p:spPr>
              <a:xfrm>
                <a:off x="7919992" y="3639357"/>
                <a:ext cx="16244" cy="12892"/>
              </a:xfrm>
              <a:custGeom>
                <a:rect b="b" l="l" r="r" t="t"/>
                <a:pathLst>
                  <a:path extrusionOk="0" h="100" w="126">
                    <a:moveTo>
                      <a:pt x="80" y="1"/>
                    </a:moveTo>
                    <a:cubicBezTo>
                      <a:pt x="66" y="1"/>
                      <a:pt x="60" y="1"/>
                      <a:pt x="53" y="7"/>
                    </a:cubicBezTo>
                    <a:cubicBezTo>
                      <a:pt x="40" y="14"/>
                      <a:pt x="33" y="14"/>
                      <a:pt x="20" y="20"/>
                    </a:cubicBezTo>
                    <a:lnTo>
                      <a:pt x="7" y="34"/>
                    </a:lnTo>
                    <a:lnTo>
                      <a:pt x="0" y="53"/>
                    </a:lnTo>
                    <a:lnTo>
                      <a:pt x="7" y="67"/>
                    </a:lnTo>
                    <a:lnTo>
                      <a:pt x="20" y="80"/>
                    </a:lnTo>
                    <a:cubicBezTo>
                      <a:pt x="27" y="86"/>
                      <a:pt x="40" y="93"/>
                      <a:pt x="53" y="93"/>
                    </a:cubicBezTo>
                    <a:cubicBezTo>
                      <a:pt x="60" y="100"/>
                      <a:pt x="66" y="100"/>
                      <a:pt x="80" y="100"/>
                    </a:cubicBezTo>
                    <a:cubicBezTo>
                      <a:pt x="86" y="100"/>
                      <a:pt x="93" y="100"/>
                      <a:pt x="106" y="93"/>
                    </a:cubicBezTo>
                    <a:cubicBezTo>
                      <a:pt x="119" y="86"/>
                      <a:pt x="126" y="67"/>
                      <a:pt x="126" y="53"/>
                    </a:cubicBezTo>
                    <a:cubicBezTo>
                      <a:pt x="126" y="34"/>
                      <a:pt x="119" y="14"/>
                      <a:pt x="106" y="7"/>
                    </a:cubicBezTo>
                    <a:cubicBezTo>
                      <a:pt x="93" y="1"/>
                      <a:pt x="86" y="1"/>
                      <a:pt x="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39"/>
              <p:cNvSpPr/>
              <p:nvPr/>
            </p:nvSpPr>
            <p:spPr>
              <a:xfrm>
                <a:off x="7579519" y="3203485"/>
                <a:ext cx="43445" cy="23205"/>
              </a:xfrm>
              <a:custGeom>
                <a:rect b="b" l="l" r="r" t="t"/>
                <a:pathLst>
                  <a:path extrusionOk="0" h="180" w="337">
                    <a:moveTo>
                      <a:pt x="119" y="1"/>
                    </a:moveTo>
                    <a:cubicBezTo>
                      <a:pt x="99" y="1"/>
                      <a:pt x="73" y="7"/>
                      <a:pt x="53" y="14"/>
                    </a:cubicBezTo>
                    <a:cubicBezTo>
                      <a:pt x="27" y="21"/>
                      <a:pt x="0" y="54"/>
                      <a:pt x="0" y="87"/>
                    </a:cubicBezTo>
                    <a:cubicBezTo>
                      <a:pt x="0" y="120"/>
                      <a:pt x="20" y="153"/>
                      <a:pt x="53" y="159"/>
                    </a:cubicBezTo>
                    <a:cubicBezTo>
                      <a:pt x="73" y="166"/>
                      <a:pt x="99" y="173"/>
                      <a:pt x="119" y="179"/>
                    </a:cubicBezTo>
                    <a:cubicBezTo>
                      <a:pt x="132" y="179"/>
                      <a:pt x="145" y="173"/>
                      <a:pt x="165" y="173"/>
                    </a:cubicBezTo>
                    <a:cubicBezTo>
                      <a:pt x="185" y="173"/>
                      <a:pt x="205" y="173"/>
                      <a:pt x="225" y="166"/>
                    </a:cubicBezTo>
                    <a:lnTo>
                      <a:pt x="245" y="159"/>
                    </a:lnTo>
                    <a:cubicBezTo>
                      <a:pt x="254" y="159"/>
                      <a:pt x="262" y="156"/>
                      <a:pt x="269" y="152"/>
                    </a:cubicBezTo>
                    <a:lnTo>
                      <a:pt x="269" y="152"/>
                    </a:lnTo>
                    <a:cubicBezTo>
                      <a:pt x="275" y="152"/>
                      <a:pt x="280" y="150"/>
                      <a:pt x="284" y="146"/>
                    </a:cubicBezTo>
                    <a:cubicBezTo>
                      <a:pt x="297" y="146"/>
                      <a:pt x="311" y="133"/>
                      <a:pt x="317" y="126"/>
                    </a:cubicBezTo>
                    <a:cubicBezTo>
                      <a:pt x="337" y="106"/>
                      <a:pt x="337" y="73"/>
                      <a:pt x="317" y="47"/>
                    </a:cubicBezTo>
                    <a:cubicBezTo>
                      <a:pt x="311" y="40"/>
                      <a:pt x="297" y="27"/>
                      <a:pt x="284" y="27"/>
                    </a:cubicBezTo>
                    <a:cubicBezTo>
                      <a:pt x="280" y="23"/>
                      <a:pt x="277" y="22"/>
                      <a:pt x="271" y="21"/>
                    </a:cubicBezTo>
                    <a:lnTo>
                      <a:pt x="271" y="21"/>
                    </a:lnTo>
                    <a:lnTo>
                      <a:pt x="271" y="21"/>
                    </a:lnTo>
                    <a:cubicBezTo>
                      <a:pt x="264" y="21"/>
                      <a:pt x="251" y="14"/>
                      <a:pt x="245" y="14"/>
                    </a:cubicBezTo>
                    <a:lnTo>
                      <a:pt x="225" y="7"/>
                    </a:lnTo>
                    <a:cubicBezTo>
                      <a:pt x="205" y="7"/>
                      <a:pt x="185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39"/>
              <p:cNvSpPr/>
              <p:nvPr/>
            </p:nvSpPr>
            <p:spPr>
              <a:xfrm>
                <a:off x="7679946" y="3214572"/>
                <a:ext cx="23979" cy="21400"/>
              </a:xfrm>
              <a:custGeom>
                <a:rect b="b" l="l" r="r" t="t"/>
                <a:pathLst>
                  <a:path extrusionOk="0" h="166" w="186">
                    <a:moveTo>
                      <a:pt x="80" y="1"/>
                    </a:moveTo>
                    <a:cubicBezTo>
                      <a:pt x="66" y="1"/>
                      <a:pt x="53" y="7"/>
                      <a:pt x="40" y="14"/>
                    </a:cubicBezTo>
                    <a:cubicBezTo>
                      <a:pt x="14" y="27"/>
                      <a:pt x="0" y="53"/>
                      <a:pt x="0" y="80"/>
                    </a:cubicBezTo>
                    <a:cubicBezTo>
                      <a:pt x="0" y="113"/>
                      <a:pt x="14" y="139"/>
                      <a:pt x="40" y="153"/>
                    </a:cubicBezTo>
                    <a:cubicBezTo>
                      <a:pt x="53" y="159"/>
                      <a:pt x="66" y="166"/>
                      <a:pt x="80" y="166"/>
                    </a:cubicBezTo>
                    <a:cubicBezTo>
                      <a:pt x="93" y="166"/>
                      <a:pt x="106" y="159"/>
                      <a:pt x="119" y="153"/>
                    </a:cubicBezTo>
                    <a:lnTo>
                      <a:pt x="126" y="153"/>
                    </a:lnTo>
                    <a:lnTo>
                      <a:pt x="139" y="146"/>
                    </a:lnTo>
                    <a:cubicBezTo>
                      <a:pt x="146" y="146"/>
                      <a:pt x="152" y="139"/>
                      <a:pt x="159" y="133"/>
                    </a:cubicBezTo>
                    <a:lnTo>
                      <a:pt x="165" y="126"/>
                    </a:lnTo>
                    <a:cubicBezTo>
                      <a:pt x="172" y="120"/>
                      <a:pt x="172" y="113"/>
                      <a:pt x="179" y="106"/>
                    </a:cubicBezTo>
                    <a:cubicBezTo>
                      <a:pt x="185" y="100"/>
                      <a:pt x="185" y="93"/>
                      <a:pt x="185" y="87"/>
                    </a:cubicBezTo>
                    <a:lnTo>
                      <a:pt x="179" y="67"/>
                    </a:lnTo>
                    <a:cubicBezTo>
                      <a:pt x="179" y="60"/>
                      <a:pt x="172" y="47"/>
                      <a:pt x="165" y="40"/>
                    </a:cubicBezTo>
                    <a:lnTo>
                      <a:pt x="159" y="34"/>
                    </a:lnTo>
                    <a:cubicBezTo>
                      <a:pt x="152" y="34"/>
                      <a:pt x="146" y="20"/>
                      <a:pt x="139" y="20"/>
                    </a:cubicBezTo>
                    <a:lnTo>
                      <a:pt x="119" y="14"/>
                    </a:lnTo>
                    <a:cubicBezTo>
                      <a:pt x="113" y="7"/>
                      <a:pt x="93" y="1"/>
                      <a:pt x="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39"/>
              <p:cNvSpPr/>
              <p:nvPr/>
            </p:nvSpPr>
            <p:spPr>
              <a:xfrm>
                <a:off x="7799067" y="3232105"/>
                <a:ext cx="30811" cy="18306"/>
              </a:xfrm>
              <a:custGeom>
                <a:rect b="b" l="l" r="r" t="t"/>
                <a:pathLst>
                  <a:path extrusionOk="0" h="142" w="239">
                    <a:moveTo>
                      <a:pt x="95" y="0"/>
                    </a:moveTo>
                    <a:cubicBezTo>
                      <a:pt x="88" y="0"/>
                      <a:pt x="82" y="3"/>
                      <a:pt x="73" y="3"/>
                    </a:cubicBezTo>
                    <a:cubicBezTo>
                      <a:pt x="67" y="3"/>
                      <a:pt x="60" y="10"/>
                      <a:pt x="47" y="10"/>
                    </a:cubicBezTo>
                    <a:lnTo>
                      <a:pt x="34" y="17"/>
                    </a:lnTo>
                    <a:lnTo>
                      <a:pt x="14" y="36"/>
                    </a:lnTo>
                    <a:cubicBezTo>
                      <a:pt x="7" y="43"/>
                      <a:pt x="1" y="56"/>
                      <a:pt x="1" y="69"/>
                    </a:cubicBezTo>
                    <a:cubicBezTo>
                      <a:pt x="1" y="83"/>
                      <a:pt x="7" y="96"/>
                      <a:pt x="14" y="102"/>
                    </a:cubicBezTo>
                    <a:cubicBezTo>
                      <a:pt x="21" y="116"/>
                      <a:pt x="34" y="129"/>
                      <a:pt x="47" y="135"/>
                    </a:cubicBezTo>
                    <a:cubicBezTo>
                      <a:pt x="60" y="135"/>
                      <a:pt x="67" y="135"/>
                      <a:pt x="73" y="142"/>
                    </a:cubicBezTo>
                    <a:lnTo>
                      <a:pt x="153" y="142"/>
                    </a:lnTo>
                    <a:cubicBezTo>
                      <a:pt x="172" y="142"/>
                      <a:pt x="192" y="142"/>
                      <a:pt x="212" y="129"/>
                    </a:cubicBezTo>
                    <a:cubicBezTo>
                      <a:pt x="232" y="116"/>
                      <a:pt x="238" y="96"/>
                      <a:pt x="238" y="69"/>
                    </a:cubicBezTo>
                    <a:cubicBezTo>
                      <a:pt x="238" y="50"/>
                      <a:pt x="225" y="30"/>
                      <a:pt x="212" y="17"/>
                    </a:cubicBezTo>
                    <a:cubicBezTo>
                      <a:pt x="192" y="3"/>
                      <a:pt x="172" y="3"/>
                      <a:pt x="153" y="3"/>
                    </a:cubicBezTo>
                    <a:lnTo>
                      <a:pt x="106" y="3"/>
                    </a:lnTo>
                    <a:cubicBezTo>
                      <a:pt x="102" y="1"/>
                      <a:pt x="98" y="0"/>
                      <a:pt x="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39"/>
              <p:cNvSpPr/>
              <p:nvPr/>
            </p:nvSpPr>
            <p:spPr>
              <a:xfrm>
                <a:off x="7919992" y="3275937"/>
                <a:ext cx="19724" cy="15341"/>
              </a:xfrm>
              <a:custGeom>
                <a:rect b="b" l="l" r="r" t="t"/>
                <a:pathLst>
                  <a:path extrusionOk="0" h="119" w="153">
                    <a:moveTo>
                      <a:pt x="80" y="0"/>
                    </a:moveTo>
                    <a:cubicBezTo>
                      <a:pt x="0" y="0"/>
                      <a:pt x="0" y="119"/>
                      <a:pt x="80" y="119"/>
                    </a:cubicBezTo>
                    <a:cubicBezTo>
                      <a:pt x="152" y="119"/>
                      <a:pt x="152" y="0"/>
                      <a:pt x="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39"/>
              <p:cNvSpPr/>
              <p:nvPr/>
            </p:nvSpPr>
            <p:spPr>
              <a:xfrm>
                <a:off x="8008559" y="3334595"/>
                <a:ext cx="18822" cy="15470"/>
              </a:xfrm>
              <a:custGeom>
                <a:rect b="b" l="l" r="r" t="t"/>
                <a:pathLst>
                  <a:path extrusionOk="0" h="120" w="146">
                    <a:moveTo>
                      <a:pt x="66" y="1"/>
                    </a:moveTo>
                    <a:lnTo>
                      <a:pt x="60" y="7"/>
                    </a:lnTo>
                    <a:lnTo>
                      <a:pt x="40" y="7"/>
                    </a:lnTo>
                    <a:lnTo>
                      <a:pt x="20" y="14"/>
                    </a:lnTo>
                    <a:lnTo>
                      <a:pt x="7" y="27"/>
                    </a:lnTo>
                    <a:lnTo>
                      <a:pt x="0" y="40"/>
                    </a:lnTo>
                    <a:cubicBezTo>
                      <a:pt x="0" y="47"/>
                      <a:pt x="0" y="54"/>
                      <a:pt x="0" y="60"/>
                    </a:cubicBezTo>
                    <a:lnTo>
                      <a:pt x="0" y="73"/>
                    </a:lnTo>
                    <a:lnTo>
                      <a:pt x="7" y="87"/>
                    </a:lnTo>
                    <a:lnTo>
                      <a:pt x="20" y="100"/>
                    </a:lnTo>
                    <a:lnTo>
                      <a:pt x="40" y="113"/>
                    </a:lnTo>
                    <a:lnTo>
                      <a:pt x="60" y="113"/>
                    </a:lnTo>
                    <a:lnTo>
                      <a:pt x="66" y="120"/>
                    </a:lnTo>
                    <a:lnTo>
                      <a:pt x="99" y="120"/>
                    </a:lnTo>
                    <a:lnTo>
                      <a:pt x="112" y="113"/>
                    </a:lnTo>
                    <a:lnTo>
                      <a:pt x="126" y="100"/>
                    </a:lnTo>
                    <a:lnTo>
                      <a:pt x="139" y="80"/>
                    </a:lnTo>
                    <a:cubicBezTo>
                      <a:pt x="145" y="73"/>
                      <a:pt x="145" y="67"/>
                      <a:pt x="145" y="60"/>
                    </a:cubicBezTo>
                    <a:lnTo>
                      <a:pt x="145" y="47"/>
                    </a:lnTo>
                    <a:cubicBezTo>
                      <a:pt x="139" y="40"/>
                      <a:pt x="139" y="27"/>
                      <a:pt x="132" y="20"/>
                    </a:cubicBezTo>
                    <a:lnTo>
                      <a:pt x="126" y="20"/>
                    </a:lnTo>
                    <a:lnTo>
                      <a:pt x="119" y="14"/>
                    </a:lnTo>
                    <a:cubicBezTo>
                      <a:pt x="112" y="7"/>
                      <a:pt x="106" y="7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39"/>
              <p:cNvSpPr/>
              <p:nvPr/>
            </p:nvSpPr>
            <p:spPr>
              <a:xfrm>
                <a:off x="7911484" y="3155914"/>
                <a:ext cx="29006" cy="22174"/>
              </a:xfrm>
              <a:custGeom>
                <a:rect b="b" l="l" r="r" t="t"/>
                <a:pathLst>
                  <a:path extrusionOk="0" h="172" w="225">
                    <a:moveTo>
                      <a:pt x="119" y="0"/>
                    </a:moveTo>
                    <a:lnTo>
                      <a:pt x="99" y="7"/>
                    </a:lnTo>
                    <a:lnTo>
                      <a:pt x="80" y="13"/>
                    </a:lnTo>
                    <a:cubicBezTo>
                      <a:pt x="66" y="20"/>
                      <a:pt x="53" y="20"/>
                      <a:pt x="47" y="26"/>
                    </a:cubicBezTo>
                    <a:lnTo>
                      <a:pt x="27" y="33"/>
                    </a:lnTo>
                    <a:lnTo>
                      <a:pt x="14" y="46"/>
                    </a:lnTo>
                    <a:lnTo>
                      <a:pt x="7" y="59"/>
                    </a:lnTo>
                    <a:cubicBezTo>
                      <a:pt x="0" y="66"/>
                      <a:pt x="0" y="79"/>
                      <a:pt x="0" y="86"/>
                    </a:cubicBezTo>
                    <a:cubicBezTo>
                      <a:pt x="0" y="93"/>
                      <a:pt x="0" y="106"/>
                      <a:pt x="7" y="112"/>
                    </a:cubicBezTo>
                    <a:lnTo>
                      <a:pt x="20" y="132"/>
                    </a:lnTo>
                    <a:cubicBezTo>
                      <a:pt x="27" y="139"/>
                      <a:pt x="33" y="139"/>
                      <a:pt x="47" y="145"/>
                    </a:cubicBezTo>
                    <a:cubicBezTo>
                      <a:pt x="53" y="152"/>
                      <a:pt x="66" y="152"/>
                      <a:pt x="80" y="159"/>
                    </a:cubicBezTo>
                    <a:lnTo>
                      <a:pt x="99" y="165"/>
                    </a:lnTo>
                    <a:lnTo>
                      <a:pt x="119" y="172"/>
                    </a:lnTo>
                    <a:lnTo>
                      <a:pt x="165" y="172"/>
                    </a:lnTo>
                    <a:cubicBezTo>
                      <a:pt x="179" y="165"/>
                      <a:pt x="192" y="159"/>
                      <a:pt x="198" y="145"/>
                    </a:cubicBezTo>
                    <a:lnTo>
                      <a:pt x="218" y="132"/>
                    </a:lnTo>
                    <a:cubicBezTo>
                      <a:pt x="225" y="119"/>
                      <a:pt x="225" y="99"/>
                      <a:pt x="225" y="86"/>
                    </a:cubicBezTo>
                    <a:cubicBezTo>
                      <a:pt x="225" y="73"/>
                      <a:pt x="225" y="59"/>
                      <a:pt x="218" y="53"/>
                    </a:cubicBezTo>
                    <a:cubicBezTo>
                      <a:pt x="218" y="40"/>
                      <a:pt x="212" y="33"/>
                      <a:pt x="198" y="26"/>
                    </a:cubicBezTo>
                    <a:cubicBezTo>
                      <a:pt x="192" y="13"/>
                      <a:pt x="179" y="7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39"/>
              <p:cNvSpPr/>
              <p:nvPr/>
            </p:nvSpPr>
            <p:spPr>
              <a:xfrm>
                <a:off x="8004305" y="3193300"/>
                <a:ext cx="26428" cy="21400"/>
              </a:xfrm>
              <a:custGeom>
                <a:rect b="b" l="l" r="r" t="t"/>
                <a:pathLst>
                  <a:path extrusionOk="0" h="166" w="205">
                    <a:moveTo>
                      <a:pt x="106" y="1"/>
                    </a:moveTo>
                    <a:lnTo>
                      <a:pt x="86" y="7"/>
                    </a:lnTo>
                    <a:cubicBezTo>
                      <a:pt x="73" y="7"/>
                      <a:pt x="60" y="7"/>
                      <a:pt x="53" y="14"/>
                    </a:cubicBezTo>
                    <a:cubicBezTo>
                      <a:pt x="40" y="14"/>
                      <a:pt x="33" y="20"/>
                      <a:pt x="26" y="27"/>
                    </a:cubicBezTo>
                    <a:cubicBezTo>
                      <a:pt x="20" y="34"/>
                      <a:pt x="13" y="40"/>
                      <a:pt x="7" y="53"/>
                    </a:cubicBezTo>
                    <a:cubicBezTo>
                      <a:pt x="7" y="60"/>
                      <a:pt x="0" y="73"/>
                      <a:pt x="0" y="86"/>
                    </a:cubicBezTo>
                    <a:lnTo>
                      <a:pt x="7" y="106"/>
                    </a:lnTo>
                    <a:cubicBezTo>
                      <a:pt x="7" y="119"/>
                      <a:pt x="13" y="133"/>
                      <a:pt x="26" y="139"/>
                    </a:cubicBezTo>
                    <a:lnTo>
                      <a:pt x="40" y="152"/>
                    </a:lnTo>
                    <a:cubicBezTo>
                      <a:pt x="53" y="159"/>
                      <a:pt x="66" y="166"/>
                      <a:pt x="86" y="166"/>
                    </a:cubicBezTo>
                    <a:lnTo>
                      <a:pt x="145" y="166"/>
                    </a:lnTo>
                    <a:lnTo>
                      <a:pt x="165" y="159"/>
                    </a:lnTo>
                    <a:cubicBezTo>
                      <a:pt x="172" y="152"/>
                      <a:pt x="178" y="146"/>
                      <a:pt x="185" y="133"/>
                    </a:cubicBezTo>
                    <a:lnTo>
                      <a:pt x="198" y="119"/>
                    </a:lnTo>
                    <a:cubicBezTo>
                      <a:pt x="205" y="106"/>
                      <a:pt x="205" y="100"/>
                      <a:pt x="205" y="86"/>
                    </a:cubicBezTo>
                    <a:lnTo>
                      <a:pt x="198" y="60"/>
                    </a:lnTo>
                    <a:lnTo>
                      <a:pt x="192" y="40"/>
                    </a:lnTo>
                    <a:cubicBezTo>
                      <a:pt x="192" y="34"/>
                      <a:pt x="178" y="27"/>
                      <a:pt x="172" y="20"/>
                    </a:cubicBezTo>
                    <a:cubicBezTo>
                      <a:pt x="165" y="14"/>
                      <a:pt x="152" y="7"/>
                      <a:pt x="145" y="7"/>
                    </a:cubicBezTo>
                    <a:cubicBezTo>
                      <a:pt x="132" y="1"/>
                      <a:pt x="126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39"/>
              <p:cNvSpPr/>
              <p:nvPr/>
            </p:nvSpPr>
            <p:spPr>
              <a:xfrm>
                <a:off x="8078304" y="3257115"/>
                <a:ext cx="29909" cy="21400"/>
              </a:xfrm>
              <a:custGeom>
                <a:rect b="b" l="l" r="r" t="t"/>
                <a:pathLst>
                  <a:path extrusionOk="0" h="166" w="232">
                    <a:moveTo>
                      <a:pt x="86" y="1"/>
                    </a:moveTo>
                    <a:cubicBezTo>
                      <a:pt x="67" y="1"/>
                      <a:pt x="47" y="7"/>
                      <a:pt x="27" y="27"/>
                    </a:cubicBezTo>
                    <a:cubicBezTo>
                      <a:pt x="20" y="34"/>
                      <a:pt x="14" y="40"/>
                      <a:pt x="14" y="54"/>
                    </a:cubicBezTo>
                    <a:cubicBezTo>
                      <a:pt x="7" y="60"/>
                      <a:pt x="1" y="73"/>
                      <a:pt x="1" y="80"/>
                    </a:cubicBezTo>
                    <a:lnTo>
                      <a:pt x="7" y="106"/>
                    </a:lnTo>
                    <a:cubicBezTo>
                      <a:pt x="14" y="120"/>
                      <a:pt x="20" y="133"/>
                      <a:pt x="27" y="139"/>
                    </a:cubicBezTo>
                    <a:lnTo>
                      <a:pt x="47" y="153"/>
                    </a:lnTo>
                    <a:cubicBezTo>
                      <a:pt x="60" y="159"/>
                      <a:pt x="73" y="166"/>
                      <a:pt x="86" y="166"/>
                    </a:cubicBezTo>
                    <a:lnTo>
                      <a:pt x="152" y="166"/>
                    </a:lnTo>
                    <a:cubicBezTo>
                      <a:pt x="166" y="159"/>
                      <a:pt x="179" y="153"/>
                      <a:pt x="192" y="146"/>
                    </a:cubicBezTo>
                    <a:lnTo>
                      <a:pt x="195" y="142"/>
                    </a:lnTo>
                    <a:lnTo>
                      <a:pt x="199" y="139"/>
                    </a:lnTo>
                    <a:cubicBezTo>
                      <a:pt x="205" y="133"/>
                      <a:pt x="212" y="126"/>
                      <a:pt x="218" y="120"/>
                    </a:cubicBezTo>
                    <a:cubicBezTo>
                      <a:pt x="225" y="106"/>
                      <a:pt x="232" y="93"/>
                      <a:pt x="232" y="80"/>
                    </a:cubicBezTo>
                    <a:cubicBezTo>
                      <a:pt x="232" y="73"/>
                      <a:pt x="225" y="60"/>
                      <a:pt x="218" y="47"/>
                    </a:cubicBezTo>
                    <a:cubicBezTo>
                      <a:pt x="212" y="40"/>
                      <a:pt x="205" y="34"/>
                      <a:pt x="199" y="27"/>
                    </a:cubicBezTo>
                    <a:lnTo>
                      <a:pt x="195" y="25"/>
                    </a:lnTo>
                    <a:lnTo>
                      <a:pt x="192" y="21"/>
                    </a:lnTo>
                    <a:cubicBezTo>
                      <a:pt x="179" y="14"/>
                      <a:pt x="166" y="7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39"/>
              <p:cNvSpPr/>
              <p:nvPr/>
            </p:nvSpPr>
            <p:spPr>
              <a:xfrm>
                <a:off x="8161714" y="3330340"/>
                <a:ext cx="18048" cy="14052"/>
              </a:xfrm>
              <a:custGeom>
                <a:rect b="b" l="l" r="r" t="t"/>
                <a:pathLst>
                  <a:path extrusionOk="0" h="109" w="140">
                    <a:moveTo>
                      <a:pt x="47" y="1"/>
                    </a:moveTo>
                    <a:cubicBezTo>
                      <a:pt x="34" y="1"/>
                      <a:pt x="27" y="7"/>
                      <a:pt x="20" y="14"/>
                    </a:cubicBezTo>
                    <a:lnTo>
                      <a:pt x="7" y="27"/>
                    </a:lnTo>
                    <a:cubicBezTo>
                      <a:pt x="7" y="34"/>
                      <a:pt x="1" y="47"/>
                      <a:pt x="1" y="53"/>
                    </a:cubicBezTo>
                    <a:cubicBezTo>
                      <a:pt x="1" y="60"/>
                      <a:pt x="7" y="67"/>
                      <a:pt x="7" y="73"/>
                    </a:cubicBezTo>
                    <a:lnTo>
                      <a:pt x="20" y="93"/>
                    </a:lnTo>
                    <a:cubicBezTo>
                      <a:pt x="30" y="103"/>
                      <a:pt x="43" y="109"/>
                      <a:pt x="57" y="109"/>
                    </a:cubicBezTo>
                    <a:cubicBezTo>
                      <a:pt x="63" y="109"/>
                      <a:pt x="68" y="108"/>
                      <a:pt x="73" y="106"/>
                    </a:cubicBezTo>
                    <a:lnTo>
                      <a:pt x="93" y="100"/>
                    </a:lnTo>
                    <a:lnTo>
                      <a:pt x="100" y="100"/>
                    </a:lnTo>
                    <a:lnTo>
                      <a:pt x="106" y="93"/>
                    </a:lnTo>
                    <a:lnTo>
                      <a:pt x="113" y="93"/>
                    </a:lnTo>
                    <a:lnTo>
                      <a:pt x="119" y="87"/>
                    </a:lnTo>
                    <a:lnTo>
                      <a:pt x="133" y="73"/>
                    </a:lnTo>
                    <a:lnTo>
                      <a:pt x="139" y="53"/>
                    </a:lnTo>
                    <a:lnTo>
                      <a:pt x="133" y="34"/>
                    </a:lnTo>
                    <a:lnTo>
                      <a:pt x="119" y="20"/>
                    </a:lnTo>
                    <a:lnTo>
                      <a:pt x="113" y="14"/>
                    </a:lnTo>
                    <a:lnTo>
                      <a:pt x="93" y="7"/>
                    </a:ln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39"/>
              <p:cNvSpPr/>
              <p:nvPr/>
            </p:nvSpPr>
            <p:spPr>
              <a:xfrm>
                <a:off x="8212766" y="3372110"/>
                <a:ext cx="18951" cy="14568"/>
              </a:xfrm>
              <a:custGeom>
                <a:rect b="b" l="l" r="r" t="t"/>
                <a:pathLst>
                  <a:path extrusionOk="0" h="113" w="147">
                    <a:moveTo>
                      <a:pt x="73" y="0"/>
                    </a:moveTo>
                    <a:cubicBezTo>
                      <a:pt x="1" y="0"/>
                      <a:pt x="1" y="112"/>
                      <a:pt x="73" y="112"/>
                    </a:cubicBezTo>
                    <a:cubicBezTo>
                      <a:pt x="146" y="112"/>
                      <a:pt x="146" y="0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39"/>
              <p:cNvSpPr/>
              <p:nvPr/>
            </p:nvSpPr>
            <p:spPr>
              <a:xfrm>
                <a:off x="8147275" y="3123555"/>
                <a:ext cx="43574" cy="34163"/>
              </a:xfrm>
              <a:custGeom>
                <a:rect b="b" l="l" r="r" t="t"/>
                <a:pathLst>
                  <a:path extrusionOk="0" h="265" w="338">
                    <a:moveTo>
                      <a:pt x="172" y="0"/>
                    </a:moveTo>
                    <a:cubicBezTo>
                      <a:pt x="0" y="0"/>
                      <a:pt x="0" y="264"/>
                      <a:pt x="172" y="264"/>
                    </a:cubicBezTo>
                    <a:cubicBezTo>
                      <a:pt x="337" y="264"/>
                      <a:pt x="337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39"/>
              <p:cNvSpPr/>
              <p:nvPr/>
            </p:nvSpPr>
            <p:spPr>
              <a:xfrm>
                <a:off x="8231588" y="3172029"/>
                <a:ext cx="28104" cy="27202"/>
              </a:xfrm>
              <a:custGeom>
                <a:rect b="b" l="l" r="r" t="t"/>
                <a:pathLst>
                  <a:path extrusionOk="0" h="211" w="218">
                    <a:moveTo>
                      <a:pt x="99" y="1"/>
                    </a:moveTo>
                    <a:lnTo>
                      <a:pt x="86" y="7"/>
                    </a:lnTo>
                    <a:cubicBezTo>
                      <a:pt x="66" y="14"/>
                      <a:pt x="53" y="20"/>
                      <a:pt x="40" y="34"/>
                    </a:cubicBezTo>
                    <a:cubicBezTo>
                      <a:pt x="26" y="47"/>
                      <a:pt x="20" y="60"/>
                      <a:pt x="13" y="80"/>
                    </a:cubicBezTo>
                    <a:cubicBezTo>
                      <a:pt x="0" y="113"/>
                      <a:pt x="13" y="152"/>
                      <a:pt x="40" y="179"/>
                    </a:cubicBezTo>
                    <a:cubicBezTo>
                      <a:pt x="59" y="198"/>
                      <a:pt x="85" y="210"/>
                      <a:pt x="111" y="210"/>
                    </a:cubicBezTo>
                    <a:cubicBezTo>
                      <a:pt x="121" y="210"/>
                      <a:pt x="130" y="209"/>
                      <a:pt x="139" y="205"/>
                    </a:cubicBezTo>
                    <a:cubicBezTo>
                      <a:pt x="159" y="199"/>
                      <a:pt x="172" y="192"/>
                      <a:pt x="185" y="179"/>
                    </a:cubicBezTo>
                    <a:cubicBezTo>
                      <a:pt x="198" y="166"/>
                      <a:pt x="205" y="152"/>
                      <a:pt x="211" y="133"/>
                    </a:cubicBezTo>
                    <a:lnTo>
                      <a:pt x="218" y="119"/>
                    </a:lnTo>
                    <a:cubicBezTo>
                      <a:pt x="218" y="100"/>
                      <a:pt x="218" y="86"/>
                      <a:pt x="218" y="67"/>
                    </a:cubicBezTo>
                    <a:cubicBezTo>
                      <a:pt x="211" y="53"/>
                      <a:pt x="205" y="40"/>
                      <a:pt x="192" y="27"/>
                    </a:cubicBezTo>
                    <a:cubicBezTo>
                      <a:pt x="178" y="14"/>
                      <a:pt x="165" y="7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39"/>
              <p:cNvSpPr/>
              <p:nvPr/>
            </p:nvSpPr>
            <p:spPr>
              <a:xfrm>
                <a:off x="8303008" y="3253118"/>
                <a:ext cx="31714" cy="30038"/>
              </a:xfrm>
              <a:custGeom>
                <a:rect b="b" l="l" r="r" t="t"/>
                <a:pathLst>
                  <a:path extrusionOk="0" h="233" w="246">
                    <a:moveTo>
                      <a:pt x="126" y="0"/>
                    </a:moveTo>
                    <a:cubicBezTo>
                      <a:pt x="120" y="0"/>
                      <a:pt x="113" y="2"/>
                      <a:pt x="106" y="5"/>
                    </a:cubicBezTo>
                    <a:cubicBezTo>
                      <a:pt x="93" y="5"/>
                      <a:pt x="87" y="5"/>
                      <a:pt x="73" y="12"/>
                    </a:cubicBezTo>
                    <a:cubicBezTo>
                      <a:pt x="67" y="12"/>
                      <a:pt x="54" y="19"/>
                      <a:pt x="47" y="25"/>
                    </a:cubicBezTo>
                    <a:cubicBezTo>
                      <a:pt x="40" y="32"/>
                      <a:pt x="34" y="38"/>
                      <a:pt x="27" y="45"/>
                    </a:cubicBezTo>
                    <a:cubicBezTo>
                      <a:pt x="21" y="52"/>
                      <a:pt x="14" y="65"/>
                      <a:pt x="14" y="71"/>
                    </a:cubicBezTo>
                    <a:cubicBezTo>
                      <a:pt x="7" y="85"/>
                      <a:pt x="1" y="98"/>
                      <a:pt x="1" y="118"/>
                    </a:cubicBezTo>
                    <a:cubicBezTo>
                      <a:pt x="7" y="124"/>
                      <a:pt x="7" y="137"/>
                      <a:pt x="7" y="151"/>
                    </a:cubicBezTo>
                    <a:cubicBezTo>
                      <a:pt x="14" y="157"/>
                      <a:pt x="14" y="164"/>
                      <a:pt x="21" y="177"/>
                    </a:cubicBezTo>
                    <a:lnTo>
                      <a:pt x="40" y="197"/>
                    </a:lnTo>
                    <a:cubicBezTo>
                      <a:pt x="47" y="203"/>
                      <a:pt x="54" y="210"/>
                      <a:pt x="60" y="217"/>
                    </a:cubicBezTo>
                    <a:cubicBezTo>
                      <a:pt x="67" y="223"/>
                      <a:pt x="80" y="223"/>
                      <a:pt x="87" y="230"/>
                    </a:cubicBezTo>
                    <a:cubicBezTo>
                      <a:pt x="95" y="230"/>
                      <a:pt x="107" y="233"/>
                      <a:pt x="118" y="233"/>
                    </a:cubicBezTo>
                    <a:cubicBezTo>
                      <a:pt x="123" y="233"/>
                      <a:pt x="128" y="232"/>
                      <a:pt x="133" y="230"/>
                    </a:cubicBezTo>
                    <a:cubicBezTo>
                      <a:pt x="146" y="230"/>
                      <a:pt x="153" y="230"/>
                      <a:pt x="159" y="223"/>
                    </a:cubicBezTo>
                    <a:cubicBezTo>
                      <a:pt x="179" y="217"/>
                      <a:pt x="186" y="210"/>
                      <a:pt x="199" y="197"/>
                    </a:cubicBezTo>
                    <a:lnTo>
                      <a:pt x="212" y="190"/>
                    </a:lnTo>
                    <a:lnTo>
                      <a:pt x="212" y="184"/>
                    </a:lnTo>
                    <a:lnTo>
                      <a:pt x="219" y="184"/>
                    </a:lnTo>
                    <a:lnTo>
                      <a:pt x="232" y="164"/>
                    </a:lnTo>
                    <a:lnTo>
                      <a:pt x="238" y="151"/>
                    </a:lnTo>
                    <a:cubicBezTo>
                      <a:pt x="238" y="144"/>
                      <a:pt x="245" y="131"/>
                      <a:pt x="245" y="118"/>
                    </a:cubicBezTo>
                    <a:cubicBezTo>
                      <a:pt x="245" y="111"/>
                      <a:pt x="238" y="98"/>
                      <a:pt x="238" y="91"/>
                    </a:cubicBezTo>
                    <a:cubicBezTo>
                      <a:pt x="238" y="85"/>
                      <a:pt x="232" y="78"/>
                      <a:pt x="232" y="65"/>
                    </a:cubicBezTo>
                    <a:lnTo>
                      <a:pt x="225" y="58"/>
                    </a:lnTo>
                    <a:lnTo>
                      <a:pt x="212" y="45"/>
                    </a:lnTo>
                    <a:lnTo>
                      <a:pt x="205" y="45"/>
                    </a:lnTo>
                    <a:lnTo>
                      <a:pt x="199" y="38"/>
                    </a:lnTo>
                    <a:lnTo>
                      <a:pt x="179" y="19"/>
                    </a:lnTo>
                    <a:cubicBezTo>
                      <a:pt x="166" y="12"/>
                      <a:pt x="159" y="12"/>
                      <a:pt x="146" y="5"/>
                    </a:cubicBezTo>
                    <a:cubicBezTo>
                      <a:pt x="139" y="2"/>
                      <a:pt x="133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39"/>
              <p:cNvSpPr/>
              <p:nvPr/>
            </p:nvSpPr>
            <p:spPr>
              <a:xfrm>
                <a:off x="8372882" y="3349033"/>
                <a:ext cx="22174" cy="18951"/>
              </a:xfrm>
              <a:custGeom>
                <a:rect b="b" l="l" r="r" t="t"/>
                <a:pathLst>
                  <a:path extrusionOk="0" h="147" w="172">
                    <a:moveTo>
                      <a:pt x="53" y="1"/>
                    </a:moveTo>
                    <a:cubicBezTo>
                      <a:pt x="40" y="8"/>
                      <a:pt x="27" y="14"/>
                      <a:pt x="20" y="21"/>
                    </a:cubicBezTo>
                    <a:lnTo>
                      <a:pt x="7" y="34"/>
                    </a:lnTo>
                    <a:cubicBezTo>
                      <a:pt x="0" y="47"/>
                      <a:pt x="0" y="60"/>
                      <a:pt x="0" y="74"/>
                    </a:cubicBezTo>
                    <a:cubicBezTo>
                      <a:pt x="0" y="80"/>
                      <a:pt x="0" y="93"/>
                      <a:pt x="7" y="100"/>
                    </a:cubicBezTo>
                    <a:cubicBezTo>
                      <a:pt x="7" y="107"/>
                      <a:pt x="13" y="120"/>
                      <a:pt x="20" y="126"/>
                    </a:cubicBezTo>
                    <a:cubicBezTo>
                      <a:pt x="27" y="133"/>
                      <a:pt x="40" y="140"/>
                      <a:pt x="53" y="146"/>
                    </a:cubicBezTo>
                    <a:lnTo>
                      <a:pt x="93" y="146"/>
                    </a:lnTo>
                    <a:lnTo>
                      <a:pt x="93" y="140"/>
                    </a:lnTo>
                    <a:lnTo>
                      <a:pt x="126" y="140"/>
                    </a:lnTo>
                    <a:lnTo>
                      <a:pt x="139" y="133"/>
                    </a:lnTo>
                    <a:cubicBezTo>
                      <a:pt x="145" y="126"/>
                      <a:pt x="152" y="120"/>
                      <a:pt x="159" y="113"/>
                    </a:cubicBezTo>
                    <a:lnTo>
                      <a:pt x="165" y="100"/>
                    </a:lnTo>
                    <a:cubicBezTo>
                      <a:pt x="172" y="87"/>
                      <a:pt x="172" y="80"/>
                      <a:pt x="172" y="74"/>
                    </a:cubicBezTo>
                    <a:lnTo>
                      <a:pt x="172" y="54"/>
                    </a:lnTo>
                    <a:lnTo>
                      <a:pt x="165" y="41"/>
                    </a:lnTo>
                    <a:cubicBezTo>
                      <a:pt x="159" y="34"/>
                      <a:pt x="152" y="27"/>
                      <a:pt x="145" y="21"/>
                    </a:cubicBezTo>
                    <a:cubicBezTo>
                      <a:pt x="139" y="14"/>
                      <a:pt x="132" y="14"/>
                      <a:pt x="126" y="8"/>
                    </a:cubicBezTo>
                    <a:cubicBezTo>
                      <a:pt x="112" y="8"/>
                      <a:pt x="99" y="8"/>
                      <a:pt x="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39"/>
              <p:cNvSpPr/>
              <p:nvPr/>
            </p:nvSpPr>
            <p:spPr>
              <a:xfrm>
                <a:off x="8432442" y="3446109"/>
                <a:ext cx="16244" cy="19724"/>
              </a:xfrm>
              <a:custGeom>
                <a:rect b="b" l="l" r="r" t="t"/>
                <a:pathLst>
                  <a:path extrusionOk="0" h="153" w="126">
                    <a:moveTo>
                      <a:pt x="47" y="1"/>
                    </a:moveTo>
                    <a:cubicBezTo>
                      <a:pt x="33" y="7"/>
                      <a:pt x="27" y="14"/>
                      <a:pt x="20" y="20"/>
                    </a:cubicBezTo>
                    <a:lnTo>
                      <a:pt x="7" y="34"/>
                    </a:lnTo>
                    <a:cubicBezTo>
                      <a:pt x="0" y="40"/>
                      <a:pt x="0" y="53"/>
                      <a:pt x="0" y="67"/>
                    </a:cubicBezTo>
                    <a:lnTo>
                      <a:pt x="0" y="80"/>
                    </a:lnTo>
                    <a:cubicBezTo>
                      <a:pt x="0" y="93"/>
                      <a:pt x="7" y="100"/>
                      <a:pt x="14" y="106"/>
                    </a:cubicBezTo>
                    <a:cubicBezTo>
                      <a:pt x="14" y="107"/>
                      <a:pt x="15" y="108"/>
                      <a:pt x="16" y="109"/>
                    </a:cubicBezTo>
                    <a:lnTo>
                      <a:pt x="16" y="109"/>
                    </a:lnTo>
                    <a:lnTo>
                      <a:pt x="20" y="120"/>
                    </a:lnTo>
                    <a:lnTo>
                      <a:pt x="20" y="133"/>
                    </a:lnTo>
                    <a:lnTo>
                      <a:pt x="33" y="146"/>
                    </a:lnTo>
                    <a:lnTo>
                      <a:pt x="47" y="146"/>
                    </a:lnTo>
                    <a:lnTo>
                      <a:pt x="66" y="153"/>
                    </a:lnTo>
                    <a:lnTo>
                      <a:pt x="80" y="153"/>
                    </a:lnTo>
                    <a:lnTo>
                      <a:pt x="86" y="146"/>
                    </a:lnTo>
                    <a:lnTo>
                      <a:pt x="99" y="133"/>
                    </a:lnTo>
                    <a:lnTo>
                      <a:pt x="113" y="120"/>
                    </a:lnTo>
                    <a:lnTo>
                      <a:pt x="114" y="111"/>
                    </a:lnTo>
                    <a:lnTo>
                      <a:pt x="114" y="111"/>
                    </a:lnTo>
                    <a:cubicBezTo>
                      <a:pt x="119" y="105"/>
                      <a:pt x="120" y="98"/>
                      <a:pt x="126" y="87"/>
                    </a:cubicBezTo>
                    <a:cubicBezTo>
                      <a:pt x="126" y="80"/>
                      <a:pt x="126" y="73"/>
                      <a:pt x="126" y="67"/>
                    </a:cubicBezTo>
                    <a:cubicBezTo>
                      <a:pt x="126" y="53"/>
                      <a:pt x="126" y="47"/>
                      <a:pt x="126" y="40"/>
                    </a:cubicBezTo>
                    <a:cubicBezTo>
                      <a:pt x="119" y="34"/>
                      <a:pt x="113" y="27"/>
                      <a:pt x="113" y="20"/>
                    </a:cubicBezTo>
                    <a:cubicBezTo>
                      <a:pt x="106" y="14"/>
                      <a:pt x="99" y="7"/>
                      <a:pt x="86" y="7"/>
                    </a:cubicBezTo>
                    <a:cubicBezTo>
                      <a:pt x="80" y="1"/>
                      <a:pt x="73" y="1"/>
                      <a:pt x="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39"/>
              <p:cNvSpPr/>
              <p:nvPr/>
            </p:nvSpPr>
            <p:spPr>
              <a:xfrm>
                <a:off x="8318350" y="3095580"/>
                <a:ext cx="34163" cy="25783"/>
              </a:xfrm>
              <a:custGeom>
                <a:rect b="b" l="l" r="r" t="t"/>
                <a:pathLst>
                  <a:path extrusionOk="0" h="200" w="265">
                    <a:moveTo>
                      <a:pt x="172" y="1"/>
                    </a:moveTo>
                    <a:cubicBezTo>
                      <a:pt x="166" y="1"/>
                      <a:pt x="159" y="3"/>
                      <a:pt x="152" y="6"/>
                    </a:cubicBezTo>
                    <a:cubicBezTo>
                      <a:pt x="139" y="6"/>
                      <a:pt x="126" y="6"/>
                      <a:pt x="113" y="12"/>
                    </a:cubicBezTo>
                    <a:cubicBezTo>
                      <a:pt x="100" y="25"/>
                      <a:pt x="88" y="37"/>
                      <a:pt x="75" y="50"/>
                    </a:cubicBezTo>
                    <a:lnTo>
                      <a:pt x="75" y="50"/>
                    </a:lnTo>
                    <a:cubicBezTo>
                      <a:pt x="50" y="37"/>
                      <a:pt x="26" y="25"/>
                      <a:pt x="1" y="12"/>
                    </a:cubicBezTo>
                    <a:lnTo>
                      <a:pt x="1" y="19"/>
                    </a:lnTo>
                    <a:cubicBezTo>
                      <a:pt x="27" y="32"/>
                      <a:pt x="53" y="45"/>
                      <a:pt x="80" y="59"/>
                    </a:cubicBezTo>
                    <a:lnTo>
                      <a:pt x="73" y="59"/>
                    </a:lnTo>
                    <a:cubicBezTo>
                      <a:pt x="73" y="72"/>
                      <a:pt x="67" y="85"/>
                      <a:pt x="67" y="98"/>
                    </a:cubicBezTo>
                    <a:cubicBezTo>
                      <a:pt x="67" y="112"/>
                      <a:pt x="67" y="118"/>
                      <a:pt x="67" y="125"/>
                    </a:cubicBezTo>
                    <a:cubicBezTo>
                      <a:pt x="73" y="151"/>
                      <a:pt x="93" y="171"/>
                      <a:pt x="113" y="184"/>
                    </a:cubicBezTo>
                    <a:cubicBezTo>
                      <a:pt x="132" y="194"/>
                      <a:pt x="151" y="200"/>
                      <a:pt x="171" y="200"/>
                    </a:cubicBezTo>
                    <a:cubicBezTo>
                      <a:pt x="178" y="200"/>
                      <a:pt x="185" y="199"/>
                      <a:pt x="192" y="197"/>
                    </a:cubicBezTo>
                    <a:cubicBezTo>
                      <a:pt x="212" y="191"/>
                      <a:pt x="238" y="171"/>
                      <a:pt x="251" y="151"/>
                    </a:cubicBezTo>
                    <a:cubicBezTo>
                      <a:pt x="265" y="125"/>
                      <a:pt x="265" y="98"/>
                      <a:pt x="258" y="72"/>
                    </a:cubicBezTo>
                    <a:cubicBezTo>
                      <a:pt x="251" y="52"/>
                      <a:pt x="238" y="26"/>
                      <a:pt x="212" y="12"/>
                    </a:cubicBezTo>
                    <a:cubicBezTo>
                      <a:pt x="205" y="12"/>
                      <a:pt x="199" y="6"/>
                      <a:pt x="192" y="6"/>
                    </a:cubicBezTo>
                    <a:cubicBezTo>
                      <a:pt x="185" y="3"/>
                      <a:pt x="179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39"/>
              <p:cNvSpPr/>
              <p:nvPr/>
            </p:nvSpPr>
            <p:spPr>
              <a:xfrm>
                <a:off x="8395830" y="3164551"/>
                <a:ext cx="29006" cy="26170"/>
              </a:xfrm>
              <a:custGeom>
                <a:rect b="b" l="l" r="r" t="t"/>
                <a:pathLst>
                  <a:path extrusionOk="0" h="203" w="225">
                    <a:moveTo>
                      <a:pt x="99" y="1"/>
                    </a:moveTo>
                    <a:cubicBezTo>
                      <a:pt x="91" y="1"/>
                      <a:pt x="83" y="2"/>
                      <a:pt x="73" y="6"/>
                    </a:cubicBezTo>
                    <a:cubicBezTo>
                      <a:pt x="60" y="12"/>
                      <a:pt x="40" y="19"/>
                      <a:pt x="27" y="32"/>
                    </a:cubicBezTo>
                    <a:lnTo>
                      <a:pt x="14" y="52"/>
                    </a:lnTo>
                    <a:cubicBezTo>
                      <a:pt x="7" y="65"/>
                      <a:pt x="0" y="85"/>
                      <a:pt x="0" y="105"/>
                    </a:cubicBezTo>
                    <a:cubicBezTo>
                      <a:pt x="0" y="118"/>
                      <a:pt x="0" y="131"/>
                      <a:pt x="7" y="138"/>
                    </a:cubicBezTo>
                    <a:cubicBezTo>
                      <a:pt x="14" y="151"/>
                      <a:pt x="20" y="164"/>
                      <a:pt x="27" y="171"/>
                    </a:cubicBezTo>
                    <a:cubicBezTo>
                      <a:pt x="40" y="184"/>
                      <a:pt x="53" y="191"/>
                      <a:pt x="73" y="197"/>
                    </a:cubicBezTo>
                    <a:cubicBezTo>
                      <a:pt x="83" y="200"/>
                      <a:pt x="91" y="202"/>
                      <a:pt x="99" y="202"/>
                    </a:cubicBezTo>
                    <a:cubicBezTo>
                      <a:pt x="108" y="202"/>
                      <a:pt x="116" y="200"/>
                      <a:pt x="126" y="197"/>
                    </a:cubicBezTo>
                    <a:cubicBezTo>
                      <a:pt x="139" y="191"/>
                      <a:pt x="146" y="191"/>
                      <a:pt x="159" y="184"/>
                    </a:cubicBezTo>
                    <a:lnTo>
                      <a:pt x="179" y="177"/>
                    </a:lnTo>
                    <a:cubicBezTo>
                      <a:pt x="185" y="171"/>
                      <a:pt x="199" y="164"/>
                      <a:pt x="205" y="158"/>
                    </a:cubicBezTo>
                    <a:cubicBezTo>
                      <a:pt x="212" y="151"/>
                      <a:pt x="212" y="144"/>
                      <a:pt x="212" y="138"/>
                    </a:cubicBezTo>
                    <a:cubicBezTo>
                      <a:pt x="218" y="125"/>
                      <a:pt x="225" y="111"/>
                      <a:pt x="225" y="98"/>
                    </a:cubicBezTo>
                    <a:cubicBezTo>
                      <a:pt x="218" y="92"/>
                      <a:pt x="218" y="85"/>
                      <a:pt x="218" y="78"/>
                    </a:cubicBezTo>
                    <a:lnTo>
                      <a:pt x="212" y="59"/>
                    </a:lnTo>
                    <a:cubicBezTo>
                      <a:pt x="205" y="45"/>
                      <a:pt x="199" y="39"/>
                      <a:pt x="185" y="32"/>
                    </a:cubicBezTo>
                    <a:cubicBezTo>
                      <a:pt x="179" y="26"/>
                      <a:pt x="172" y="19"/>
                      <a:pt x="159" y="19"/>
                    </a:cubicBezTo>
                    <a:cubicBezTo>
                      <a:pt x="146" y="12"/>
                      <a:pt x="139" y="12"/>
                      <a:pt x="126" y="6"/>
                    </a:cubicBezTo>
                    <a:cubicBezTo>
                      <a:pt x="116" y="2"/>
                      <a:pt x="108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39"/>
              <p:cNvSpPr/>
              <p:nvPr/>
            </p:nvSpPr>
            <p:spPr>
              <a:xfrm>
                <a:off x="8468153" y="3242676"/>
                <a:ext cx="19724" cy="18822"/>
              </a:xfrm>
              <a:custGeom>
                <a:rect b="b" l="l" r="r" t="t"/>
                <a:pathLst>
                  <a:path extrusionOk="0" h="146" w="153">
                    <a:moveTo>
                      <a:pt x="54" y="1"/>
                    </a:moveTo>
                    <a:cubicBezTo>
                      <a:pt x="47" y="7"/>
                      <a:pt x="34" y="14"/>
                      <a:pt x="21" y="20"/>
                    </a:cubicBezTo>
                    <a:lnTo>
                      <a:pt x="14" y="34"/>
                    </a:lnTo>
                    <a:cubicBezTo>
                      <a:pt x="7" y="47"/>
                      <a:pt x="1" y="60"/>
                      <a:pt x="1" y="73"/>
                    </a:cubicBezTo>
                    <a:cubicBezTo>
                      <a:pt x="1" y="86"/>
                      <a:pt x="1" y="93"/>
                      <a:pt x="7" y="100"/>
                    </a:cubicBezTo>
                    <a:cubicBezTo>
                      <a:pt x="14" y="113"/>
                      <a:pt x="14" y="119"/>
                      <a:pt x="27" y="126"/>
                    </a:cubicBezTo>
                    <a:cubicBezTo>
                      <a:pt x="34" y="133"/>
                      <a:pt x="40" y="139"/>
                      <a:pt x="47" y="139"/>
                    </a:cubicBezTo>
                    <a:cubicBezTo>
                      <a:pt x="60" y="146"/>
                      <a:pt x="67" y="146"/>
                      <a:pt x="80" y="146"/>
                    </a:cubicBezTo>
                    <a:cubicBezTo>
                      <a:pt x="87" y="146"/>
                      <a:pt x="100" y="146"/>
                      <a:pt x="106" y="139"/>
                    </a:cubicBezTo>
                    <a:cubicBezTo>
                      <a:pt x="113" y="139"/>
                      <a:pt x="126" y="133"/>
                      <a:pt x="133" y="126"/>
                    </a:cubicBezTo>
                    <a:cubicBezTo>
                      <a:pt x="139" y="119"/>
                      <a:pt x="146" y="106"/>
                      <a:pt x="146" y="93"/>
                    </a:cubicBezTo>
                    <a:lnTo>
                      <a:pt x="153" y="86"/>
                    </a:lnTo>
                    <a:lnTo>
                      <a:pt x="153" y="73"/>
                    </a:lnTo>
                    <a:lnTo>
                      <a:pt x="153" y="60"/>
                    </a:lnTo>
                    <a:lnTo>
                      <a:pt x="153" y="53"/>
                    </a:lnTo>
                    <a:lnTo>
                      <a:pt x="146" y="53"/>
                    </a:lnTo>
                    <a:cubicBezTo>
                      <a:pt x="146" y="40"/>
                      <a:pt x="139" y="27"/>
                      <a:pt x="133" y="20"/>
                    </a:cubicBezTo>
                    <a:lnTo>
                      <a:pt x="113" y="7"/>
                    </a:lnTo>
                    <a:cubicBezTo>
                      <a:pt x="100" y="1"/>
                      <a:pt x="93" y="1"/>
                      <a:pt x="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39"/>
              <p:cNvSpPr/>
              <p:nvPr/>
            </p:nvSpPr>
            <p:spPr>
              <a:xfrm>
                <a:off x="8522685" y="3307393"/>
                <a:ext cx="17146" cy="18048"/>
              </a:xfrm>
              <a:custGeom>
                <a:rect b="b" l="l" r="r" t="t"/>
                <a:pathLst>
                  <a:path extrusionOk="0" h="140" w="133">
                    <a:moveTo>
                      <a:pt x="66" y="0"/>
                    </a:moveTo>
                    <a:lnTo>
                      <a:pt x="47" y="7"/>
                    </a:lnTo>
                    <a:lnTo>
                      <a:pt x="33" y="14"/>
                    </a:lnTo>
                    <a:lnTo>
                      <a:pt x="20" y="20"/>
                    </a:lnTo>
                    <a:lnTo>
                      <a:pt x="13" y="33"/>
                    </a:lnTo>
                    <a:lnTo>
                      <a:pt x="7" y="47"/>
                    </a:lnTo>
                    <a:cubicBezTo>
                      <a:pt x="0" y="60"/>
                      <a:pt x="0" y="66"/>
                      <a:pt x="7" y="73"/>
                    </a:cubicBezTo>
                    <a:lnTo>
                      <a:pt x="7" y="93"/>
                    </a:lnTo>
                    <a:cubicBezTo>
                      <a:pt x="13" y="99"/>
                      <a:pt x="13" y="106"/>
                      <a:pt x="20" y="113"/>
                    </a:cubicBezTo>
                    <a:lnTo>
                      <a:pt x="47" y="126"/>
                    </a:lnTo>
                    <a:cubicBezTo>
                      <a:pt x="47" y="132"/>
                      <a:pt x="60" y="139"/>
                      <a:pt x="66" y="139"/>
                    </a:cubicBezTo>
                    <a:lnTo>
                      <a:pt x="73" y="139"/>
                    </a:lnTo>
                    <a:lnTo>
                      <a:pt x="86" y="126"/>
                    </a:lnTo>
                    <a:lnTo>
                      <a:pt x="113" y="113"/>
                    </a:lnTo>
                    <a:lnTo>
                      <a:pt x="119" y="99"/>
                    </a:lnTo>
                    <a:lnTo>
                      <a:pt x="126" y="80"/>
                    </a:lnTo>
                    <a:cubicBezTo>
                      <a:pt x="126" y="73"/>
                      <a:pt x="132" y="66"/>
                      <a:pt x="126" y="60"/>
                    </a:cubicBezTo>
                    <a:lnTo>
                      <a:pt x="126" y="40"/>
                    </a:lnTo>
                    <a:lnTo>
                      <a:pt x="113" y="27"/>
                    </a:lnTo>
                    <a:lnTo>
                      <a:pt x="106" y="14"/>
                    </a:lnTo>
                    <a:lnTo>
                      <a:pt x="93" y="7"/>
                    </a:lnTo>
                    <a:cubicBezTo>
                      <a:pt x="80" y="7"/>
                      <a:pt x="73" y="0"/>
                      <a:pt x="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39"/>
              <p:cNvSpPr/>
              <p:nvPr/>
            </p:nvSpPr>
            <p:spPr>
              <a:xfrm>
                <a:off x="8566131" y="3406144"/>
                <a:ext cx="15341" cy="11216"/>
              </a:xfrm>
              <a:custGeom>
                <a:rect b="b" l="l" r="r" t="t"/>
                <a:pathLst>
                  <a:path extrusionOk="0" h="87" w="119">
                    <a:moveTo>
                      <a:pt x="59" y="0"/>
                    </a:moveTo>
                    <a:cubicBezTo>
                      <a:pt x="0" y="0"/>
                      <a:pt x="0" y="86"/>
                      <a:pt x="59" y="86"/>
                    </a:cubicBezTo>
                    <a:cubicBezTo>
                      <a:pt x="119" y="86"/>
                      <a:pt x="119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39"/>
              <p:cNvSpPr/>
              <p:nvPr/>
            </p:nvSpPr>
            <p:spPr>
              <a:xfrm>
                <a:off x="8520107" y="3049427"/>
                <a:ext cx="21400" cy="22689"/>
              </a:xfrm>
              <a:custGeom>
                <a:rect b="b" l="l" r="r" t="t"/>
                <a:pathLst>
                  <a:path extrusionOk="0" h="176" w="166">
                    <a:moveTo>
                      <a:pt x="86" y="1"/>
                    </a:moveTo>
                    <a:lnTo>
                      <a:pt x="67" y="7"/>
                    </a:lnTo>
                    <a:lnTo>
                      <a:pt x="47" y="14"/>
                    </a:lnTo>
                    <a:cubicBezTo>
                      <a:pt x="33" y="21"/>
                      <a:pt x="27" y="27"/>
                      <a:pt x="20" y="34"/>
                    </a:cubicBezTo>
                    <a:lnTo>
                      <a:pt x="7" y="54"/>
                    </a:lnTo>
                    <a:cubicBezTo>
                      <a:pt x="7" y="67"/>
                      <a:pt x="0" y="73"/>
                      <a:pt x="0" y="87"/>
                    </a:cubicBezTo>
                    <a:lnTo>
                      <a:pt x="7" y="106"/>
                    </a:lnTo>
                    <a:lnTo>
                      <a:pt x="14" y="126"/>
                    </a:lnTo>
                    <a:cubicBezTo>
                      <a:pt x="20" y="139"/>
                      <a:pt x="33" y="146"/>
                      <a:pt x="40" y="153"/>
                    </a:cubicBezTo>
                    <a:lnTo>
                      <a:pt x="47" y="159"/>
                    </a:lnTo>
                    <a:lnTo>
                      <a:pt x="60" y="166"/>
                    </a:lnTo>
                    <a:cubicBezTo>
                      <a:pt x="67" y="172"/>
                      <a:pt x="75" y="176"/>
                      <a:pt x="83" y="176"/>
                    </a:cubicBezTo>
                    <a:cubicBezTo>
                      <a:pt x="91" y="176"/>
                      <a:pt x="100" y="172"/>
                      <a:pt x="106" y="166"/>
                    </a:cubicBezTo>
                    <a:lnTo>
                      <a:pt x="126" y="159"/>
                    </a:lnTo>
                    <a:cubicBezTo>
                      <a:pt x="133" y="153"/>
                      <a:pt x="146" y="146"/>
                      <a:pt x="152" y="133"/>
                    </a:cubicBezTo>
                    <a:lnTo>
                      <a:pt x="159" y="120"/>
                    </a:lnTo>
                    <a:cubicBezTo>
                      <a:pt x="166" y="106"/>
                      <a:pt x="166" y="100"/>
                      <a:pt x="166" y="87"/>
                    </a:cubicBezTo>
                    <a:lnTo>
                      <a:pt x="166" y="67"/>
                    </a:lnTo>
                    <a:lnTo>
                      <a:pt x="152" y="47"/>
                    </a:lnTo>
                    <a:cubicBezTo>
                      <a:pt x="152" y="34"/>
                      <a:pt x="146" y="27"/>
                      <a:pt x="133" y="21"/>
                    </a:cubicBezTo>
                    <a:lnTo>
                      <a:pt x="119" y="7"/>
                    </a:lnTo>
                    <a:cubicBezTo>
                      <a:pt x="106" y="7"/>
                      <a:pt x="100" y="1"/>
                      <a:pt x="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39"/>
              <p:cNvSpPr/>
              <p:nvPr/>
            </p:nvSpPr>
            <p:spPr>
              <a:xfrm>
                <a:off x="8562650" y="3137994"/>
                <a:ext cx="24881" cy="23979"/>
              </a:xfrm>
              <a:custGeom>
                <a:rect b="b" l="l" r="r" t="t"/>
                <a:pathLst>
                  <a:path extrusionOk="0" h="186" w="193">
                    <a:moveTo>
                      <a:pt x="166" y="47"/>
                    </a:moveTo>
                    <a:lnTo>
                      <a:pt x="179" y="73"/>
                    </a:lnTo>
                    <a:lnTo>
                      <a:pt x="179" y="73"/>
                    </a:lnTo>
                    <a:cubicBezTo>
                      <a:pt x="175" y="65"/>
                      <a:pt x="171" y="57"/>
                      <a:pt x="166" y="49"/>
                    </a:cubicBezTo>
                    <a:lnTo>
                      <a:pt x="166" y="49"/>
                    </a:lnTo>
                    <a:lnTo>
                      <a:pt x="166" y="47"/>
                    </a:lnTo>
                    <a:close/>
                    <a:moveTo>
                      <a:pt x="172" y="139"/>
                    </a:moveTo>
                    <a:lnTo>
                      <a:pt x="171" y="140"/>
                    </a:lnTo>
                    <a:lnTo>
                      <a:pt x="171" y="140"/>
                    </a:lnTo>
                    <a:cubicBezTo>
                      <a:pt x="172" y="139"/>
                      <a:pt x="172" y="139"/>
                      <a:pt x="172" y="139"/>
                    </a:cubicBezTo>
                    <a:close/>
                    <a:moveTo>
                      <a:pt x="140" y="158"/>
                    </a:moveTo>
                    <a:lnTo>
                      <a:pt x="139" y="159"/>
                    </a:lnTo>
                    <a:lnTo>
                      <a:pt x="140" y="158"/>
                    </a:lnTo>
                    <a:lnTo>
                      <a:pt x="140" y="158"/>
                    </a:lnTo>
                    <a:cubicBezTo>
                      <a:pt x="140" y="158"/>
                      <a:pt x="140" y="158"/>
                      <a:pt x="140" y="158"/>
                    </a:cubicBezTo>
                    <a:close/>
                    <a:moveTo>
                      <a:pt x="136" y="159"/>
                    </a:moveTo>
                    <a:lnTo>
                      <a:pt x="126" y="165"/>
                    </a:lnTo>
                    <a:lnTo>
                      <a:pt x="126" y="165"/>
                    </a:lnTo>
                    <a:lnTo>
                      <a:pt x="133" y="159"/>
                    </a:lnTo>
                    <a:cubicBezTo>
                      <a:pt x="134" y="159"/>
                      <a:pt x="135" y="159"/>
                      <a:pt x="136" y="159"/>
                    </a:cubicBezTo>
                    <a:close/>
                    <a:moveTo>
                      <a:pt x="100" y="0"/>
                    </a:moveTo>
                    <a:cubicBezTo>
                      <a:pt x="80" y="0"/>
                      <a:pt x="67" y="0"/>
                      <a:pt x="47" y="14"/>
                    </a:cubicBezTo>
                    <a:lnTo>
                      <a:pt x="27" y="27"/>
                    </a:lnTo>
                    <a:cubicBezTo>
                      <a:pt x="14" y="40"/>
                      <a:pt x="14" y="53"/>
                      <a:pt x="7" y="66"/>
                    </a:cubicBezTo>
                    <a:cubicBezTo>
                      <a:pt x="1" y="73"/>
                      <a:pt x="1" y="86"/>
                      <a:pt x="1" y="93"/>
                    </a:cubicBezTo>
                    <a:lnTo>
                      <a:pt x="7" y="106"/>
                    </a:lnTo>
                    <a:lnTo>
                      <a:pt x="7" y="119"/>
                    </a:lnTo>
                    <a:cubicBezTo>
                      <a:pt x="14" y="139"/>
                      <a:pt x="20" y="152"/>
                      <a:pt x="27" y="159"/>
                    </a:cubicBezTo>
                    <a:cubicBezTo>
                      <a:pt x="40" y="172"/>
                      <a:pt x="53" y="179"/>
                      <a:pt x="67" y="185"/>
                    </a:cubicBezTo>
                    <a:lnTo>
                      <a:pt x="93" y="185"/>
                    </a:lnTo>
                    <a:cubicBezTo>
                      <a:pt x="106" y="185"/>
                      <a:pt x="126" y="185"/>
                      <a:pt x="139" y="172"/>
                    </a:cubicBezTo>
                    <a:cubicBezTo>
                      <a:pt x="146" y="172"/>
                      <a:pt x="159" y="159"/>
                      <a:pt x="166" y="152"/>
                    </a:cubicBezTo>
                    <a:cubicBezTo>
                      <a:pt x="170" y="148"/>
                      <a:pt x="173" y="142"/>
                      <a:pt x="176" y="135"/>
                    </a:cubicBezTo>
                    <a:lnTo>
                      <a:pt x="176" y="135"/>
                    </a:lnTo>
                    <a:cubicBezTo>
                      <a:pt x="177" y="134"/>
                      <a:pt x="178" y="133"/>
                      <a:pt x="179" y="132"/>
                    </a:cubicBezTo>
                    <a:cubicBezTo>
                      <a:pt x="186" y="119"/>
                      <a:pt x="186" y="113"/>
                      <a:pt x="192" y="106"/>
                    </a:cubicBezTo>
                    <a:lnTo>
                      <a:pt x="192" y="80"/>
                    </a:lnTo>
                    <a:cubicBezTo>
                      <a:pt x="192" y="66"/>
                      <a:pt x="192" y="53"/>
                      <a:pt x="186" y="40"/>
                    </a:cubicBezTo>
                    <a:lnTo>
                      <a:pt x="179" y="40"/>
                    </a:lnTo>
                    <a:lnTo>
                      <a:pt x="166" y="20"/>
                    </a:lnTo>
                    <a:lnTo>
                      <a:pt x="152" y="7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39"/>
              <p:cNvSpPr/>
              <p:nvPr/>
            </p:nvSpPr>
            <p:spPr>
              <a:xfrm>
                <a:off x="8599263" y="3223983"/>
                <a:ext cx="22303" cy="13665"/>
              </a:xfrm>
              <a:custGeom>
                <a:rect b="b" l="l" r="r" t="t"/>
                <a:pathLst>
                  <a:path extrusionOk="0" h="106" w="173">
                    <a:moveTo>
                      <a:pt x="47" y="0"/>
                    </a:moveTo>
                    <a:lnTo>
                      <a:pt x="27" y="7"/>
                    </a:lnTo>
                    <a:lnTo>
                      <a:pt x="14" y="20"/>
                    </a:lnTo>
                    <a:cubicBezTo>
                      <a:pt x="7" y="27"/>
                      <a:pt x="1" y="40"/>
                      <a:pt x="1" y="53"/>
                    </a:cubicBezTo>
                    <a:cubicBezTo>
                      <a:pt x="1" y="66"/>
                      <a:pt x="1" y="80"/>
                      <a:pt x="14" y="86"/>
                    </a:cubicBezTo>
                    <a:lnTo>
                      <a:pt x="20" y="99"/>
                    </a:lnTo>
                    <a:cubicBezTo>
                      <a:pt x="34" y="99"/>
                      <a:pt x="40" y="106"/>
                      <a:pt x="47" y="106"/>
                    </a:cubicBezTo>
                    <a:lnTo>
                      <a:pt x="86" y="106"/>
                    </a:lnTo>
                    <a:cubicBezTo>
                      <a:pt x="100" y="106"/>
                      <a:pt x="113" y="99"/>
                      <a:pt x="126" y="99"/>
                    </a:cubicBezTo>
                    <a:lnTo>
                      <a:pt x="146" y="99"/>
                    </a:lnTo>
                    <a:lnTo>
                      <a:pt x="159" y="86"/>
                    </a:lnTo>
                    <a:cubicBezTo>
                      <a:pt x="166" y="80"/>
                      <a:pt x="172" y="66"/>
                      <a:pt x="172" y="53"/>
                    </a:cubicBezTo>
                    <a:cubicBezTo>
                      <a:pt x="172" y="40"/>
                      <a:pt x="172" y="27"/>
                      <a:pt x="159" y="20"/>
                    </a:cubicBezTo>
                    <a:lnTo>
                      <a:pt x="152" y="14"/>
                    </a:lnTo>
                    <a:cubicBezTo>
                      <a:pt x="146" y="7"/>
                      <a:pt x="133" y="7"/>
                      <a:pt x="126" y="7"/>
                    </a:cubicBezTo>
                    <a:cubicBezTo>
                      <a:pt x="113" y="0"/>
                      <a:pt x="100" y="0"/>
                      <a:pt x="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39"/>
              <p:cNvSpPr/>
              <p:nvPr/>
            </p:nvSpPr>
            <p:spPr>
              <a:xfrm>
                <a:off x="8648638" y="3297208"/>
                <a:ext cx="19724" cy="15470"/>
              </a:xfrm>
              <a:custGeom>
                <a:rect b="b" l="l" r="r" t="t"/>
                <a:pathLst>
                  <a:path extrusionOk="0" h="120" w="153">
                    <a:moveTo>
                      <a:pt x="80" y="0"/>
                    </a:moveTo>
                    <a:cubicBezTo>
                      <a:pt x="1" y="0"/>
                      <a:pt x="1" y="119"/>
                      <a:pt x="80" y="119"/>
                    </a:cubicBezTo>
                    <a:cubicBezTo>
                      <a:pt x="152" y="119"/>
                      <a:pt x="152" y="0"/>
                      <a:pt x="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39"/>
              <p:cNvSpPr/>
              <p:nvPr/>
            </p:nvSpPr>
            <p:spPr>
              <a:xfrm>
                <a:off x="8683575" y="3362699"/>
                <a:ext cx="13665" cy="19724"/>
              </a:xfrm>
              <a:custGeom>
                <a:rect b="b" l="l" r="r" t="t"/>
                <a:pathLst>
                  <a:path extrusionOk="0" h="153" w="106">
                    <a:moveTo>
                      <a:pt x="53" y="1"/>
                    </a:moveTo>
                    <a:cubicBezTo>
                      <a:pt x="40" y="1"/>
                      <a:pt x="27" y="1"/>
                      <a:pt x="13" y="14"/>
                    </a:cubicBezTo>
                    <a:cubicBezTo>
                      <a:pt x="7" y="20"/>
                      <a:pt x="7" y="27"/>
                      <a:pt x="0" y="34"/>
                    </a:cubicBezTo>
                    <a:cubicBezTo>
                      <a:pt x="0" y="47"/>
                      <a:pt x="0" y="53"/>
                      <a:pt x="0" y="60"/>
                    </a:cubicBezTo>
                    <a:lnTo>
                      <a:pt x="7" y="60"/>
                    </a:lnTo>
                    <a:cubicBezTo>
                      <a:pt x="7" y="73"/>
                      <a:pt x="13" y="80"/>
                      <a:pt x="13" y="86"/>
                    </a:cubicBezTo>
                    <a:cubicBezTo>
                      <a:pt x="20" y="93"/>
                      <a:pt x="20" y="106"/>
                      <a:pt x="27" y="113"/>
                    </a:cubicBezTo>
                    <a:lnTo>
                      <a:pt x="29" y="114"/>
                    </a:lnTo>
                    <a:lnTo>
                      <a:pt x="29" y="114"/>
                    </a:lnTo>
                    <a:cubicBezTo>
                      <a:pt x="31" y="122"/>
                      <a:pt x="33" y="131"/>
                      <a:pt x="33" y="139"/>
                    </a:cubicBezTo>
                    <a:cubicBezTo>
                      <a:pt x="33" y="146"/>
                      <a:pt x="46" y="152"/>
                      <a:pt x="53" y="152"/>
                    </a:cubicBezTo>
                    <a:cubicBezTo>
                      <a:pt x="60" y="152"/>
                      <a:pt x="73" y="146"/>
                      <a:pt x="73" y="139"/>
                    </a:cubicBezTo>
                    <a:cubicBezTo>
                      <a:pt x="73" y="131"/>
                      <a:pt x="76" y="122"/>
                      <a:pt x="78" y="114"/>
                    </a:cubicBezTo>
                    <a:lnTo>
                      <a:pt x="78" y="114"/>
                    </a:lnTo>
                    <a:lnTo>
                      <a:pt x="79" y="113"/>
                    </a:lnTo>
                    <a:cubicBezTo>
                      <a:pt x="86" y="106"/>
                      <a:pt x="93" y="93"/>
                      <a:pt x="93" y="86"/>
                    </a:cubicBezTo>
                    <a:cubicBezTo>
                      <a:pt x="99" y="80"/>
                      <a:pt x="99" y="73"/>
                      <a:pt x="99" y="60"/>
                    </a:cubicBezTo>
                    <a:cubicBezTo>
                      <a:pt x="106" y="53"/>
                      <a:pt x="106" y="47"/>
                      <a:pt x="99" y="34"/>
                    </a:cubicBezTo>
                    <a:cubicBezTo>
                      <a:pt x="99" y="27"/>
                      <a:pt x="93" y="20"/>
                      <a:pt x="86" y="14"/>
                    </a:cubicBezTo>
                    <a:cubicBezTo>
                      <a:pt x="79" y="7"/>
                      <a:pt x="66" y="1"/>
                      <a:pt x="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39"/>
              <p:cNvSpPr/>
              <p:nvPr/>
            </p:nvSpPr>
            <p:spPr>
              <a:xfrm>
                <a:off x="8710777" y="3464029"/>
                <a:ext cx="12892" cy="17920"/>
              </a:xfrm>
              <a:custGeom>
                <a:rect b="b" l="l" r="r" t="t"/>
                <a:pathLst>
                  <a:path extrusionOk="0" h="139" w="100">
                    <a:moveTo>
                      <a:pt x="47" y="0"/>
                    </a:moveTo>
                    <a:lnTo>
                      <a:pt x="34" y="7"/>
                    </a:lnTo>
                    <a:lnTo>
                      <a:pt x="27" y="7"/>
                    </a:lnTo>
                    <a:lnTo>
                      <a:pt x="14" y="20"/>
                    </a:lnTo>
                    <a:lnTo>
                      <a:pt x="1" y="40"/>
                    </a:lnTo>
                    <a:lnTo>
                      <a:pt x="1" y="60"/>
                    </a:lnTo>
                    <a:lnTo>
                      <a:pt x="1" y="66"/>
                    </a:lnTo>
                    <a:lnTo>
                      <a:pt x="1" y="86"/>
                    </a:lnTo>
                    <a:lnTo>
                      <a:pt x="1" y="106"/>
                    </a:lnTo>
                    <a:lnTo>
                      <a:pt x="14" y="126"/>
                    </a:lnTo>
                    <a:lnTo>
                      <a:pt x="34" y="132"/>
                    </a:lnTo>
                    <a:lnTo>
                      <a:pt x="47" y="139"/>
                    </a:lnTo>
                    <a:lnTo>
                      <a:pt x="67" y="139"/>
                    </a:lnTo>
                    <a:cubicBezTo>
                      <a:pt x="73" y="132"/>
                      <a:pt x="80" y="132"/>
                      <a:pt x="86" y="126"/>
                    </a:cubicBezTo>
                    <a:lnTo>
                      <a:pt x="93" y="113"/>
                    </a:lnTo>
                    <a:cubicBezTo>
                      <a:pt x="100" y="106"/>
                      <a:pt x="100" y="99"/>
                      <a:pt x="100" y="86"/>
                    </a:cubicBezTo>
                    <a:lnTo>
                      <a:pt x="100" y="66"/>
                    </a:lnTo>
                    <a:lnTo>
                      <a:pt x="100" y="60"/>
                    </a:lnTo>
                    <a:lnTo>
                      <a:pt x="93" y="40"/>
                    </a:lnTo>
                    <a:lnTo>
                      <a:pt x="93" y="27"/>
                    </a:lnTo>
                    <a:lnTo>
                      <a:pt x="80" y="14"/>
                    </a:lnTo>
                    <a:lnTo>
                      <a:pt x="67" y="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39"/>
              <p:cNvSpPr/>
              <p:nvPr/>
            </p:nvSpPr>
            <p:spPr>
              <a:xfrm>
                <a:off x="8675840" y="2966017"/>
                <a:ext cx="18951" cy="18822"/>
              </a:xfrm>
              <a:custGeom>
                <a:rect b="b" l="l" r="r" t="t"/>
                <a:pathLst>
                  <a:path extrusionOk="0" h="146" w="147">
                    <a:moveTo>
                      <a:pt x="73" y="1"/>
                    </a:moveTo>
                    <a:cubicBezTo>
                      <a:pt x="67" y="1"/>
                      <a:pt x="54" y="1"/>
                      <a:pt x="47" y="7"/>
                    </a:cubicBezTo>
                    <a:cubicBezTo>
                      <a:pt x="34" y="7"/>
                      <a:pt x="27" y="14"/>
                      <a:pt x="21" y="20"/>
                    </a:cubicBezTo>
                    <a:cubicBezTo>
                      <a:pt x="14" y="27"/>
                      <a:pt x="7" y="34"/>
                      <a:pt x="7" y="47"/>
                    </a:cubicBezTo>
                    <a:cubicBezTo>
                      <a:pt x="1" y="53"/>
                      <a:pt x="1" y="60"/>
                      <a:pt x="1" y="73"/>
                    </a:cubicBezTo>
                    <a:lnTo>
                      <a:pt x="1" y="93"/>
                    </a:lnTo>
                    <a:cubicBezTo>
                      <a:pt x="7" y="106"/>
                      <a:pt x="14" y="119"/>
                      <a:pt x="21" y="126"/>
                    </a:cubicBezTo>
                    <a:lnTo>
                      <a:pt x="34" y="139"/>
                    </a:lnTo>
                    <a:cubicBezTo>
                      <a:pt x="47" y="146"/>
                      <a:pt x="60" y="146"/>
                      <a:pt x="73" y="146"/>
                    </a:cubicBezTo>
                    <a:cubicBezTo>
                      <a:pt x="87" y="146"/>
                      <a:pt x="93" y="146"/>
                      <a:pt x="100" y="139"/>
                    </a:cubicBezTo>
                    <a:cubicBezTo>
                      <a:pt x="113" y="139"/>
                      <a:pt x="120" y="133"/>
                      <a:pt x="126" y="126"/>
                    </a:cubicBezTo>
                    <a:cubicBezTo>
                      <a:pt x="133" y="119"/>
                      <a:pt x="139" y="113"/>
                      <a:pt x="139" y="100"/>
                    </a:cubicBezTo>
                    <a:cubicBezTo>
                      <a:pt x="146" y="93"/>
                      <a:pt x="146" y="86"/>
                      <a:pt x="146" y="73"/>
                    </a:cubicBezTo>
                    <a:lnTo>
                      <a:pt x="146" y="53"/>
                    </a:lnTo>
                    <a:cubicBezTo>
                      <a:pt x="146" y="40"/>
                      <a:pt x="139" y="27"/>
                      <a:pt x="126" y="20"/>
                    </a:cubicBezTo>
                    <a:lnTo>
                      <a:pt x="113" y="7"/>
                    </a:lnTo>
                    <a:cubicBezTo>
                      <a:pt x="100" y="1"/>
                      <a:pt x="87" y="1"/>
                      <a:pt x="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39"/>
              <p:cNvSpPr/>
              <p:nvPr/>
            </p:nvSpPr>
            <p:spPr>
              <a:xfrm>
                <a:off x="8661401" y="3047751"/>
                <a:ext cx="15470" cy="17146"/>
              </a:xfrm>
              <a:custGeom>
                <a:rect b="b" l="l" r="r" t="t"/>
                <a:pathLst>
                  <a:path extrusionOk="0" h="133" w="120">
                    <a:moveTo>
                      <a:pt x="60" y="0"/>
                    </a:moveTo>
                    <a:cubicBezTo>
                      <a:pt x="40" y="0"/>
                      <a:pt x="20" y="14"/>
                      <a:pt x="14" y="27"/>
                    </a:cubicBezTo>
                    <a:cubicBezTo>
                      <a:pt x="1" y="47"/>
                      <a:pt x="1" y="73"/>
                      <a:pt x="14" y="86"/>
                    </a:cubicBezTo>
                    <a:cubicBezTo>
                      <a:pt x="20" y="93"/>
                      <a:pt x="27" y="106"/>
                      <a:pt x="34" y="119"/>
                    </a:cubicBezTo>
                    <a:cubicBezTo>
                      <a:pt x="40" y="126"/>
                      <a:pt x="47" y="133"/>
                      <a:pt x="60" y="133"/>
                    </a:cubicBezTo>
                    <a:cubicBezTo>
                      <a:pt x="73" y="133"/>
                      <a:pt x="86" y="126"/>
                      <a:pt x="93" y="119"/>
                    </a:cubicBezTo>
                    <a:cubicBezTo>
                      <a:pt x="100" y="106"/>
                      <a:pt x="106" y="100"/>
                      <a:pt x="113" y="86"/>
                    </a:cubicBezTo>
                    <a:cubicBezTo>
                      <a:pt x="119" y="67"/>
                      <a:pt x="119" y="47"/>
                      <a:pt x="113" y="27"/>
                    </a:cubicBezTo>
                    <a:cubicBezTo>
                      <a:pt x="100" y="14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39"/>
              <p:cNvSpPr/>
              <p:nvPr/>
            </p:nvSpPr>
            <p:spPr>
              <a:xfrm>
                <a:off x="8766985" y="3301463"/>
                <a:ext cx="22303" cy="30682"/>
              </a:xfrm>
              <a:custGeom>
                <a:rect b="b" l="l" r="r" t="t"/>
                <a:pathLst>
                  <a:path extrusionOk="0" h="238" w="173">
                    <a:moveTo>
                      <a:pt x="93" y="0"/>
                    </a:moveTo>
                    <a:cubicBezTo>
                      <a:pt x="73" y="0"/>
                      <a:pt x="60" y="0"/>
                      <a:pt x="47" y="7"/>
                    </a:cubicBezTo>
                    <a:cubicBezTo>
                      <a:pt x="33" y="13"/>
                      <a:pt x="20" y="20"/>
                      <a:pt x="14" y="33"/>
                    </a:cubicBezTo>
                    <a:lnTo>
                      <a:pt x="0" y="53"/>
                    </a:lnTo>
                    <a:cubicBezTo>
                      <a:pt x="0" y="66"/>
                      <a:pt x="0" y="79"/>
                      <a:pt x="0" y="93"/>
                    </a:cubicBezTo>
                    <a:lnTo>
                      <a:pt x="7" y="86"/>
                    </a:lnTo>
                    <a:cubicBezTo>
                      <a:pt x="7" y="99"/>
                      <a:pt x="7" y="106"/>
                      <a:pt x="7" y="112"/>
                    </a:cubicBezTo>
                    <a:cubicBezTo>
                      <a:pt x="7" y="126"/>
                      <a:pt x="14" y="132"/>
                      <a:pt x="20" y="145"/>
                    </a:cubicBezTo>
                    <a:lnTo>
                      <a:pt x="20" y="159"/>
                    </a:lnTo>
                    <a:cubicBezTo>
                      <a:pt x="27" y="165"/>
                      <a:pt x="33" y="172"/>
                      <a:pt x="33" y="178"/>
                    </a:cubicBezTo>
                    <a:lnTo>
                      <a:pt x="40" y="192"/>
                    </a:lnTo>
                    <a:cubicBezTo>
                      <a:pt x="49" y="205"/>
                      <a:pt x="63" y="215"/>
                      <a:pt x="80" y="220"/>
                    </a:cubicBezTo>
                    <a:lnTo>
                      <a:pt x="80" y="220"/>
                    </a:lnTo>
                    <a:lnTo>
                      <a:pt x="86" y="225"/>
                    </a:lnTo>
                    <a:cubicBezTo>
                      <a:pt x="99" y="231"/>
                      <a:pt x="113" y="238"/>
                      <a:pt x="126" y="238"/>
                    </a:cubicBezTo>
                    <a:cubicBezTo>
                      <a:pt x="146" y="231"/>
                      <a:pt x="159" y="218"/>
                      <a:pt x="159" y="205"/>
                    </a:cubicBezTo>
                    <a:lnTo>
                      <a:pt x="165" y="185"/>
                    </a:lnTo>
                    <a:lnTo>
                      <a:pt x="164" y="186"/>
                    </a:lnTo>
                    <a:lnTo>
                      <a:pt x="164" y="186"/>
                    </a:lnTo>
                    <a:cubicBezTo>
                      <a:pt x="167" y="182"/>
                      <a:pt x="170" y="177"/>
                      <a:pt x="172" y="172"/>
                    </a:cubicBezTo>
                    <a:cubicBezTo>
                      <a:pt x="172" y="165"/>
                      <a:pt x="172" y="152"/>
                      <a:pt x="172" y="145"/>
                    </a:cubicBezTo>
                    <a:lnTo>
                      <a:pt x="165" y="126"/>
                    </a:lnTo>
                    <a:cubicBezTo>
                      <a:pt x="165" y="112"/>
                      <a:pt x="165" y="106"/>
                      <a:pt x="165" y="99"/>
                    </a:cubicBezTo>
                    <a:lnTo>
                      <a:pt x="159" y="86"/>
                    </a:lnTo>
                    <a:cubicBezTo>
                      <a:pt x="159" y="73"/>
                      <a:pt x="152" y="66"/>
                      <a:pt x="146" y="60"/>
                    </a:cubicBezTo>
                    <a:lnTo>
                      <a:pt x="132" y="33"/>
                    </a:lnTo>
                    <a:cubicBezTo>
                      <a:pt x="126" y="20"/>
                      <a:pt x="106" y="7"/>
                      <a:pt x="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39"/>
              <p:cNvSpPr/>
              <p:nvPr/>
            </p:nvSpPr>
            <p:spPr>
              <a:xfrm>
                <a:off x="8803598" y="3385646"/>
                <a:ext cx="18822" cy="23850"/>
              </a:xfrm>
              <a:custGeom>
                <a:rect b="b" l="l" r="r" t="t"/>
                <a:pathLst>
                  <a:path extrusionOk="0" h="185" w="146">
                    <a:moveTo>
                      <a:pt x="73" y="1"/>
                    </a:moveTo>
                    <a:lnTo>
                      <a:pt x="53" y="7"/>
                    </a:lnTo>
                    <a:cubicBezTo>
                      <a:pt x="40" y="7"/>
                      <a:pt x="27" y="14"/>
                      <a:pt x="20" y="21"/>
                    </a:cubicBezTo>
                    <a:lnTo>
                      <a:pt x="7" y="40"/>
                    </a:lnTo>
                    <a:cubicBezTo>
                      <a:pt x="0" y="47"/>
                      <a:pt x="0" y="60"/>
                      <a:pt x="0" y="73"/>
                    </a:cubicBezTo>
                    <a:lnTo>
                      <a:pt x="0" y="80"/>
                    </a:lnTo>
                    <a:cubicBezTo>
                      <a:pt x="0" y="87"/>
                      <a:pt x="0" y="100"/>
                      <a:pt x="0" y="113"/>
                    </a:cubicBezTo>
                    <a:lnTo>
                      <a:pt x="7" y="133"/>
                    </a:lnTo>
                    <a:cubicBezTo>
                      <a:pt x="7" y="140"/>
                      <a:pt x="13" y="146"/>
                      <a:pt x="20" y="153"/>
                    </a:cubicBezTo>
                    <a:lnTo>
                      <a:pt x="33" y="166"/>
                    </a:lnTo>
                    <a:cubicBezTo>
                      <a:pt x="40" y="173"/>
                      <a:pt x="46" y="179"/>
                      <a:pt x="53" y="179"/>
                    </a:cubicBezTo>
                    <a:cubicBezTo>
                      <a:pt x="60" y="182"/>
                      <a:pt x="66" y="184"/>
                      <a:pt x="73" y="184"/>
                    </a:cubicBezTo>
                    <a:cubicBezTo>
                      <a:pt x="80" y="184"/>
                      <a:pt x="86" y="182"/>
                      <a:pt x="93" y="179"/>
                    </a:cubicBezTo>
                    <a:lnTo>
                      <a:pt x="113" y="173"/>
                    </a:lnTo>
                    <a:cubicBezTo>
                      <a:pt x="119" y="166"/>
                      <a:pt x="126" y="159"/>
                      <a:pt x="132" y="153"/>
                    </a:cubicBezTo>
                    <a:lnTo>
                      <a:pt x="139" y="140"/>
                    </a:lnTo>
                    <a:cubicBezTo>
                      <a:pt x="146" y="133"/>
                      <a:pt x="146" y="120"/>
                      <a:pt x="146" y="113"/>
                    </a:cubicBezTo>
                    <a:cubicBezTo>
                      <a:pt x="146" y="100"/>
                      <a:pt x="146" y="87"/>
                      <a:pt x="146" y="80"/>
                    </a:cubicBezTo>
                    <a:cubicBezTo>
                      <a:pt x="146" y="67"/>
                      <a:pt x="146" y="60"/>
                      <a:pt x="139" y="47"/>
                    </a:cubicBezTo>
                    <a:cubicBezTo>
                      <a:pt x="139" y="40"/>
                      <a:pt x="132" y="34"/>
                      <a:pt x="126" y="27"/>
                    </a:cubicBezTo>
                    <a:cubicBezTo>
                      <a:pt x="119" y="14"/>
                      <a:pt x="113" y="14"/>
                      <a:pt x="99" y="7"/>
                    </a:cubicBezTo>
                    <a:cubicBezTo>
                      <a:pt x="93" y="1"/>
                      <a:pt x="86" y="1"/>
                      <a:pt x="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39"/>
              <p:cNvSpPr/>
              <p:nvPr/>
            </p:nvSpPr>
            <p:spPr>
              <a:xfrm>
                <a:off x="8817134" y="3477436"/>
                <a:ext cx="12892" cy="19853"/>
              </a:xfrm>
              <a:custGeom>
                <a:rect b="b" l="l" r="r" t="t"/>
                <a:pathLst>
                  <a:path extrusionOk="0" h="154" w="100">
                    <a:moveTo>
                      <a:pt x="50" y="0"/>
                    </a:moveTo>
                    <a:cubicBezTo>
                      <a:pt x="41" y="0"/>
                      <a:pt x="31" y="5"/>
                      <a:pt x="27" y="15"/>
                    </a:cubicBezTo>
                    <a:lnTo>
                      <a:pt x="27" y="22"/>
                    </a:lnTo>
                    <a:lnTo>
                      <a:pt x="21" y="35"/>
                    </a:lnTo>
                    <a:lnTo>
                      <a:pt x="14" y="55"/>
                    </a:lnTo>
                    <a:cubicBezTo>
                      <a:pt x="14" y="68"/>
                      <a:pt x="8" y="81"/>
                      <a:pt x="8" y="94"/>
                    </a:cubicBezTo>
                    <a:cubicBezTo>
                      <a:pt x="1" y="114"/>
                      <a:pt x="8" y="127"/>
                      <a:pt x="21" y="141"/>
                    </a:cubicBezTo>
                    <a:cubicBezTo>
                      <a:pt x="27" y="147"/>
                      <a:pt x="41" y="154"/>
                      <a:pt x="54" y="154"/>
                    </a:cubicBezTo>
                    <a:cubicBezTo>
                      <a:pt x="60" y="154"/>
                      <a:pt x="74" y="147"/>
                      <a:pt x="80" y="141"/>
                    </a:cubicBezTo>
                    <a:cubicBezTo>
                      <a:pt x="93" y="127"/>
                      <a:pt x="100" y="114"/>
                      <a:pt x="93" y="94"/>
                    </a:cubicBezTo>
                    <a:cubicBezTo>
                      <a:pt x="93" y="81"/>
                      <a:pt x="87" y="68"/>
                      <a:pt x="87" y="55"/>
                    </a:cubicBezTo>
                    <a:lnTo>
                      <a:pt x="80" y="35"/>
                    </a:lnTo>
                    <a:lnTo>
                      <a:pt x="80" y="22"/>
                    </a:lnTo>
                    <a:lnTo>
                      <a:pt x="74" y="15"/>
                    </a:lnTo>
                    <a:cubicBezTo>
                      <a:pt x="70" y="5"/>
                      <a:pt x="60" y="0"/>
                      <a:pt x="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39"/>
              <p:cNvSpPr/>
              <p:nvPr/>
            </p:nvSpPr>
            <p:spPr>
              <a:xfrm>
                <a:off x="8932130" y="3449590"/>
                <a:ext cx="17146" cy="23850"/>
              </a:xfrm>
              <a:custGeom>
                <a:rect b="b" l="l" r="r" t="t"/>
                <a:pathLst>
                  <a:path extrusionOk="0" h="185" w="133">
                    <a:moveTo>
                      <a:pt x="66" y="0"/>
                    </a:moveTo>
                    <a:cubicBezTo>
                      <a:pt x="47" y="0"/>
                      <a:pt x="33" y="7"/>
                      <a:pt x="27" y="26"/>
                    </a:cubicBezTo>
                    <a:lnTo>
                      <a:pt x="25" y="33"/>
                    </a:lnTo>
                    <a:lnTo>
                      <a:pt x="25" y="33"/>
                    </a:lnTo>
                    <a:cubicBezTo>
                      <a:pt x="23" y="35"/>
                      <a:pt x="21" y="37"/>
                      <a:pt x="20" y="40"/>
                    </a:cubicBezTo>
                    <a:cubicBezTo>
                      <a:pt x="19" y="41"/>
                      <a:pt x="18" y="42"/>
                      <a:pt x="17" y="44"/>
                    </a:cubicBezTo>
                    <a:lnTo>
                      <a:pt x="17" y="44"/>
                    </a:lnTo>
                    <a:lnTo>
                      <a:pt x="14" y="46"/>
                    </a:lnTo>
                    <a:lnTo>
                      <a:pt x="7" y="66"/>
                    </a:lnTo>
                    <a:cubicBezTo>
                      <a:pt x="0" y="73"/>
                      <a:pt x="0" y="79"/>
                      <a:pt x="0" y="86"/>
                    </a:cubicBezTo>
                    <a:cubicBezTo>
                      <a:pt x="0" y="99"/>
                      <a:pt x="0" y="106"/>
                      <a:pt x="0" y="119"/>
                    </a:cubicBezTo>
                    <a:cubicBezTo>
                      <a:pt x="0" y="126"/>
                      <a:pt x="0" y="132"/>
                      <a:pt x="7" y="145"/>
                    </a:cubicBezTo>
                    <a:cubicBezTo>
                      <a:pt x="7" y="152"/>
                      <a:pt x="14" y="159"/>
                      <a:pt x="20" y="165"/>
                    </a:cubicBezTo>
                    <a:cubicBezTo>
                      <a:pt x="27" y="172"/>
                      <a:pt x="33" y="172"/>
                      <a:pt x="40" y="178"/>
                    </a:cubicBezTo>
                    <a:cubicBezTo>
                      <a:pt x="47" y="178"/>
                      <a:pt x="53" y="185"/>
                      <a:pt x="66" y="185"/>
                    </a:cubicBezTo>
                    <a:cubicBezTo>
                      <a:pt x="80" y="185"/>
                      <a:pt x="99" y="178"/>
                      <a:pt x="113" y="165"/>
                    </a:cubicBezTo>
                    <a:cubicBezTo>
                      <a:pt x="119" y="152"/>
                      <a:pt x="132" y="132"/>
                      <a:pt x="126" y="119"/>
                    </a:cubicBezTo>
                    <a:lnTo>
                      <a:pt x="132" y="119"/>
                    </a:lnTo>
                    <a:cubicBezTo>
                      <a:pt x="132" y="106"/>
                      <a:pt x="132" y="99"/>
                      <a:pt x="132" y="86"/>
                    </a:cubicBezTo>
                    <a:lnTo>
                      <a:pt x="126" y="73"/>
                    </a:lnTo>
                    <a:cubicBezTo>
                      <a:pt x="126" y="68"/>
                      <a:pt x="123" y="60"/>
                      <a:pt x="118" y="56"/>
                    </a:cubicBezTo>
                    <a:lnTo>
                      <a:pt x="118" y="56"/>
                    </a:lnTo>
                    <a:cubicBezTo>
                      <a:pt x="118" y="52"/>
                      <a:pt x="116" y="47"/>
                      <a:pt x="113" y="40"/>
                    </a:cubicBezTo>
                    <a:cubicBezTo>
                      <a:pt x="109" y="36"/>
                      <a:pt x="102" y="30"/>
                      <a:pt x="95" y="25"/>
                    </a:cubicBezTo>
                    <a:lnTo>
                      <a:pt x="95" y="25"/>
                    </a:lnTo>
                    <a:lnTo>
                      <a:pt x="99" y="26"/>
                    </a:lnTo>
                    <a:cubicBezTo>
                      <a:pt x="99" y="13"/>
                      <a:pt x="80" y="0"/>
                      <a:pt x="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39"/>
              <p:cNvSpPr/>
              <p:nvPr/>
            </p:nvSpPr>
            <p:spPr>
              <a:xfrm>
                <a:off x="8909956" y="3391705"/>
                <a:ext cx="18822" cy="17404"/>
              </a:xfrm>
              <a:custGeom>
                <a:rect b="b" l="l" r="r" t="t"/>
                <a:pathLst>
                  <a:path extrusionOk="0" h="135" w="146">
                    <a:moveTo>
                      <a:pt x="20" y="0"/>
                    </a:moveTo>
                    <a:lnTo>
                      <a:pt x="7" y="7"/>
                    </a:lnTo>
                    <a:lnTo>
                      <a:pt x="7" y="13"/>
                    </a:lnTo>
                    <a:lnTo>
                      <a:pt x="1" y="33"/>
                    </a:lnTo>
                    <a:lnTo>
                      <a:pt x="1" y="53"/>
                    </a:lnTo>
                    <a:lnTo>
                      <a:pt x="7" y="66"/>
                    </a:lnTo>
                    <a:cubicBezTo>
                      <a:pt x="7" y="73"/>
                      <a:pt x="7" y="79"/>
                      <a:pt x="7" y="86"/>
                    </a:cubicBezTo>
                    <a:cubicBezTo>
                      <a:pt x="14" y="99"/>
                      <a:pt x="20" y="112"/>
                      <a:pt x="27" y="119"/>
                    </a:cubicBezTo>
                    <a:cubicBezTo>
                      <a:pt x="34" y="126"/>
                      <a:pt x="47" y="132"/>
                      <a:pt x="53" y="132"/>
                    </a:cubicBezTo>
                    <a:cubicBezTo>
                      <a:pt x="61" y="134"/>
                      <a:pt x="67" y="135"/>
                      <a:pt x="73" y="135"/>
                    </a:cubicBezTo>
                    <a:cubicBezTo>
                      <a:pt x="90" y="135"/>
                      <a:pt x="105" y="129"/>
                      <a:pt x="119" y="119"/>
                    </a:cubicBezTo>
                    <a:cubicBezTo>
                      <a:pt x="139" y="99"/>
                      <a:pt x="146" y="79"/>
                      <a:pt x="139" y="53"/>
                    </a:cubicBezTo>
                    <a:cubicBezTo>
                      <a:pt x="133" y="40"/>
                      <a:pt x="126" y="33"/>
                      <a:pt x="119" y="26"/>
                    </a:cubicBezTo>
                    <a:cubicBezTo>
                      <a:pt x="113" y="13"/>
                      <a:pt x="100" y="13"/>
                      <a:pt x="93" y="7"/>
                    </a:cubicBezTo>
                    <a:cubicBezTo>
                      <a:pt x="86" y="7"/>
                      <a:pt x="73" y="7"/>
                      <a:pt x="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39"/>
              <p:cNvSpPr/>
              <p:nvPr/>
            </p:nvSpPr>
            <p:spPr>
              <a:xfrm>
                <a:off x="8881851" y="3344779"/>
                <a:ext cx="13794" cy="13794"/>
              </a:xfrm>
              <a:custGeom>
                <a:rect b="b" l="l" r="r" t="t"/>
                <a:pathLst>
                  <a:path extrusionOk="0" h="107" w="107">
                    <a:moveTo>
                      <a:pt x="80" y="1"/>
                    </a:moveTo>
                    <a:lnTo>
                      <a:pt x="73" y="8"/>
                    </a:lnTo>
                    <a:cubicBezTo>
                      <a:pt x="54" y="14"/>
                      <a:pt x="40" y="21"/>
                      <a:pt x="21" y="27"/>
                    </a:cubicBezTo>
                    <a:lnTo>
                      <a:pt x="7" y="41"/>
                    </a:lnTo>
                    <a:cubicBezTo>
                      <a:pt x="1" y="47"/>
                      <a:pt x="1" y="54"/>
                      <a:pt x="1" y="67"/>
                    </a:cubicBezTo>
                    <a:lnTo>
                      <a:pt x="1" y="74"/>
                    </a:lnTo>
                    <a:lnTo>
                      <a:pt x="14" y="93"/>
                    </a:lnTo>
                    <a:lnTo>
                      <a:pt x="27" y="107"/>
                    </a:lnTo>
                    <a:lnTo>
                      <a:pt x="47" y="107"/>
                    </a:lnTo>
                    <a:cubicBezTo>
                      <a:pt x="54" y="107"/>
                      <a:pt x="60" y="107"/>
                      <a:pt x="67" y="100"/>
                    </a:cubicBezTo>
                    <a:lnTo>
                      <a:pt x="80" y="87"/>
                    </a:lnTo>
                    <a:cubicBezTo>
                      <a:pt x="87" y="67"/>
                      <a:pt x="100" y="54"/>
                      <a:pt x="106" y="34"/>
                    </a:cubicBezTo>
                    <a:lnTo>
                      <a:pt x="106" y="27"/>
                    </a:lnTo>
                    <a:lnTo>
                      <a:pt x="106" y="21"/>
                    </a:lnTo>
                    <a:lnTo>
                      <a:pt x="100" y="8"/>
                    </a:ln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39"/>
              <p:cNvSpPr/>
              <p:nvPr/>
            </p:nvSpPr>
            <p:spPr>
              <a:xfrm>
                <a:off x="9065689" y="3455520"/>
                <a:ext cx="15470" cy="22174"/>
              </a:xfrm>
              <a:custGeom>
                <a:rect b="b" l="l" r="r" t="t"/>
                <a:pathLst>
                  <a:path extrusionOk="0" h="172" w="120">
                    <a:moveTo>
                      <a:pt x="60" y="0"/>
                    </a:moveTo>
                    <a:cubicBezTo>
                      <a:pt x="47" y="0"/>
                      <a:pt x="41" y="7"/>
                      <a:pt x="34" y="27"/>
                    </a:cubicBezTo>
                    <a:cubicBezTo>
                      <a:pt x="30" y="35"/>
                      <a:pt x="26" y="42"/>
                      <a:pt x="24" y="50"/>
                    </a:cubicBezTo>
                    <a:lnTo>
                      <a:pt x="24" y="50"/>
                    </a:lnTo>
                    <a:lnTo>
                      <a:pt x="21" y="53"/>
                    </a:lnTo>
                    <a:lnTo>
                      <a:pt x="14" y="66"/>
                    </a:lnTo>
                    <a:cubicBezTo>
                      <a:pt x="8" y="73"/>
                      <a:pt x="8" y="80"/>
                      <a:pt x="8" y="86"/>
                    </a:cubicBezTo>
                    <a:cubicBezTo>
                      <a:pt x="8" y="93"/>
                      <a:pt x="8" y="106"/>
                      <a:pt x="1" y="113"/>
                    </a:cubicBezTo>
                    <a:cubicBezTo>
                      <a:pt x="1" y="126"/>
                      <a:pt x="8" y="132"/>
                      <a:pt x="8" y="139"/>
                    </a:cubicBezTo>
                    <a:lnTo>
                      <a:pt x="21" y="159"/>
                    </a:lnTo>
                    <a:lnTo>
                      <a:pt x="41" y="165"/>
                    </a:lnTo>
                    <a:cubicBezTo>
                      <a:pt x="47" y="172"/>
                      <a:pt x="54" y="172"/>
                      <a:pt x="60" y="172"/>
                    </a:cubicBezTo>
                    <a:cubicBezTo>
                      <a:pt x="80" y="172"/>
                      <a:pt x="93" y="165"/>
                      <a:pt x="107" y="159"/>
                    </a:cubicBezTo>
                    <a:lnTo>
                      <a:pt x="113" y="146"/>
                    </a:lnTo>
                    <a:cubicBezTo>
                      <a:pt x="120" y="132"/>
                      <a:pt x="120" y="126"/>
                      <a:pt x="120" y="113"/>
                    </a:cubicBezTo>
                    <a:cubicBezTo>
                      <a:pt x="120" y="106"/>
                      <a:pt x="120" y="93"/>
                      <a:pt x="120" y="86"/>
                    </a:cubicBezTo>
                    <a:lnTo>
                      <a:pt x="113" y="73"/>
                    </a:lnTo>
                    <a:lnTo>
                      <a:pt x="107" y="53"/>
                    </a:lnTo>
                    <a:cubicBezTo>
                      <a:pt x="105" y="51"/>
                      <a:pt x="103" y="49"/>
                      <a:pt x="100" y="47"/>
                    </a:cubicBezTo>
                    <a:lnTo>
                      <a:pt x="100" y="47"/>
                    </a:lnTo>
                    <a:cubicBezTo>
                      <a:pt x="98" y="40"/>
                      <a:pt x="97" y="33"/>
                      <a:pt x="93" y="27"/>
                    </a:cubicBezTo>
                    <a:cubicBezTo>
                      <a:pt x="87" y="14"/>
                      <a:pt x="74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39"/>
              <p:cNvSpPr/>
              <p:nvPr/>
            </p:nvSpPr>
            <p:spPr>
              <a:xfrm>
                <a:off x="9058985" y="3397636"/>
                <a:ext cx="17146" cy="22174"/>
              </a:xfrm>
              <a:custGeom>
                <a:rect b="b" l="l" r="r" t="t"/>
                <a:pathLst>
                  <a:path extrusionOk="0" h="172" w="133">
                    <a:moveTo>
                      <a:pt x="20" y="0"/>
                    </a:moveTo>
                    <a:cubicBezTo>
                      <a:pt x="7" y="7"/>
                      <a:pt x="0" y="20"/>
                      <a:pt x="0" y="27"/>
                    </a:cubicBezTo>
                    <a:cubicBezTo>
                      <a:pt x="7" y="53"/>
                      <a:pt x="7" y="86"/>
                      <a:pt x="7" y="113"/>
                    </a:cubicBezTo>
                    <a:cubicBezTo>
                      <a:pt x="7" y="119"/>
                      <a:pt x="13" y="132"/>
                      <a:pt x="13" y="139"/>
                    </a:cubicBezTo>
                    <a:cubicBezTo>
                      <a:pt x="20" y="152"/>
                      <a:pt x="27" y="159"/>
                      <a:pt x="40" y="165"/>
                    </a:cubicBezTo>
                    <a:cubicBezTo>
                      <a:pt x="46" y="172"/>
                      <a:pt x="60" y="172"/>
                      <a:pt x="73" y="172"/>
                    </a:cubicBezTo>
                    <a:cubicBezTo>
                      <a:pt x="79" y="172"/>
                      <a:pt x="86" y="172"/>
                      <a:pt x="93" y="165"/>
                    </a:cubicBezTo>
                    <a:cubicBezTo>
                      <a:pt x="99" y="165"/>
                      <a:pt x="106" y="159"/>
                      <a:pt x="112" y="152"/>
                    </a:cubicBezTo>
                    <a:cubicBezTo>
                      <a:pt x="119" y="146"/>
                      <a:pt x="126" y="139"/>
                      <a:pt x="132" y="126"/>
                    </a:cubicBezTo>
                    <a:cubicBezTo>
                      <a:pt x="132" y="106"/>
                      <a:pt x="132" y="80"/>
                      <a:pt x="112" y="66"/>
                    </a:cubicBezTo>
                    <a:cubicBezTo>
                      <a:pt x="93" y="47"/>
                      <a:pt x="73" y="27"/>
                      <a:pt x="46" y="7"/>
                    </a:cubicBezTo>
                    <a:cubicBezTo>
                      <a:pt x="40" y="0"/>
                      <a:pt x="27" y="0"/>
                      <a:pt x="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39"/>
              <p:cNvSpPr/>
              <p:nvPr/>
            </p:nvSpPr>
            <p:spPr>
              <a:xfrm>
                <a:off x="9044417" y="3366953"/>
                <a:ext cx="9540" cy="4383"/>
              </a:xfrm>
              <a:custGeom>
                <a:rect b="b" l="l" r="r" t="t"/>
                <a:pathLst>
                  <a:path extrusionOk="0" h="34" w="74">
                    <a:moveTo>
                      <a:pt x="8" y="1"/>
                    </a:moveTo>
                    <a:lnTo>
                      <a:pt x="1" y="14"/>
                    </a:lnTo>
                    <a:lnTo>
                      <a:pt x="8" y="27"/>
                    </a:lnTo>
                    <a:lnTo>
                      <a:pt x="14" y="34"/>
                    </a:lnTo>
                    <a:lnTo>
                      <a:pt x="27" y="34"/>
                    </a:lnTo>
                    <a:cubicBezTo>
                      <a:pt x="41" y="34"/>
                      <a:pt x="54" y="27"/>
                      <a:pt x="67" y="27"/>
                    </a:cubicBezTo>
                    <a:lnTo>
                      <a:pt x="74" y="20"/>
                    </a:lnTo>
                    <a:lnTo>
                      <a:pt x="74" y="14"/>
                    </a:lnTo>
                    <a:lnTo>
                      <a:pt x="74" y="7"/>
                    </a:lnTo>
                    <a:lnTo>
                      <a:pt x="67" y="7"/>
                    </a:lnTo>
                    <a:cubicBezTo>
                      <a:pt x="54" y="1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39"/>
              <p:cNvSpPr/>
              <p:nvPr/>
            </p:nvSpPr>
            <p:spPr>
              <a:xfrm>
                <a:off x="9183262" y="3459774"/>
                <a:ext cx="15470" cy="23979"/>
              </a:xfrm>
              <a:custGeom>
                <a:rect b="b" l="l" r="r" t="t"/>
                <a:pathLst>
                  <a:path extrusionOk="0" h="186" w="120">
                    <a:moveTo>
                      <a:pt x="60" y="0"/>
                    </a:moveTo>
                    <a:cubicBezTo>
                      <a:pt x="53" y="0"/>
                      <a:pt x="46" y="0"/>
                      <a:pt x="40" y="7"/>
                    </a:cubicBezTo>
                    <a:cubicBezTo>
                      <a:pt x="27" y="7"/>
                      <a:pt x="20" y="20"/>
                      <a:pt x="20" y="27"/>
                    </a:cubicBezTo>
                    <a:cubicBezTo>
                      <a:pt x="17" y="33"/>
                      <a:pt x="15" y="39"/>
                      <a:pt x="14" y="46"/>
                    </a:cubicBezTo>
                    <a:lnTo>
                      <a:pt x="14" y="46"/>
                    </a:lnTo>
                    <a:cubicBezTo>
                      <a:pt x="12" y="48"/>
                      <a:pt x="9" y="51"/>
                      <a:pt x="7" y="53"/>
                    </a:cubicBezTo>
                    <a:cubicBezTo>
                      <a:pt x="0" y="66"/>
                      <a:pt x="0" y="73"/>
                      <a:pt x="0" y="86"/>
                    </a:cubicBezTo>
                    <a:lnTo>
                      <a:pt x="0" y="126"/>
                    </a:lnTo>
                    <a:cubicBezTo>
                      <a:pt x="0" y="132"/>
                      <a:pt x="0" y="139"/>
                      <a:pt x="0" y="146"/>
                    </a:cubicBezTo>
                    <a:cubicBezTo>
                      <a:pt x="7" y="152"/>
                      <a:pt x="7" y="159"/>
                      <a:pt x="13" y="165"/>
                    </a:cubicBezTo>
                    <a:cubicBezTo>
                      <a:pt x="20" y="172"/>
                      <a:pt x="27" y="179"/>
                      <a:pt x="33" y="179"/>
                    </a:cubicBezTo>
                    <a:cubicBezTo>
                      <a:pt x="40" y="185"/>
                      <a:pt x="53" y="185"/>
                      <a:pt x="60" y="185"/>
                    </a:cubicBezTo>
                    <a:cubicBezTo>
                      <a:pt x="73" y="185"/>
                      <a:pt x="93" y="179"/>
                      <a:pt x="106" y="165"/>
                    </a:cubicBezTo>
                    <a:cubicBezTo>
                      <a:pt x="112" y="152"/>
                      <a:pt x="119" y="139"/>
                      <a:pt x="119" y="126"/>
                    </a:cubicBezTo>
                    <a:lnTo>
                      <a:pt x="119" y="119"/>
                    </a:lnTo>
                    <a:lnTo>
                      <a:pt x="119" y="86"/>
                    </a:lnTo>
                    <a:cubicBezTo>
                      <a:pt x="119" y="73"/>
                      <a:pt x="112" y="66"/>
                      <a:pt x="112" y="53"/>
                    </a:cubicBezTo>
                    <a:cubicBezTo>
                      <a:pt x="109" y="50"/>
                      <a:pt x="106" y="47"/>
                      <a:pt x="102" y="43"/>
                    </a:cubicBezTo>
                    <a:lnTo>
                      <a:pt x="102" y="43"/>
                    </a:lnTo>
                    <a:cubicBezTo>
                      <a:pt x="100" y="38"/>
                      <a:pt x="99" y="32"/>
                      <a:pt x="99" y="27"/>
                    </a:cubicBezTo>
                    <a:lnTo>
                      <a:pt x="93" y="20"/>
                    </a:lnTo>
                    <a:lnTo>
                      <a:pt x="86" y="7"/>
                    </a:lnTo>
                    <a:cubicBezTo>
                      <a:pt x="79" y="0"/>
                      <a:pt x="66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39"/>
              <p:cNvSpPr/>
              <p:nvPr/>
            </p:nvSpPr>
            <p:spPr>
              <a:xfrm>
                <a:off x="9166245" y="3384873"/>
                <a:ext cx="17146" cy="18822"/>
              </a:xfrm>
              <a:custGeom>
                <a:rect b="b" l="l" r="r" t="t"/>
                <a:pathLst>
                  <a:path extrusionOk="0" h="146" w="133">
                    <a:moveTo>
                      <a:pt x="66" y="0"/>
                    </a:moveTo>
                    <a:cubicBezTo>
                      <a:pt x="60" y="0"/>
                      <a:pt x="46" y="0"/>
                      <a:pt x="40" y="7"/>
                    </a:cubicBezTo>
                    <a:cubicBezTo>
                      <a:pt x="27" y="13"/>
                      <a:pt x="20" y="20"/>
                      <a:pt x="13" y="27"/>
                    </a:cubicBezTo>
                    <a:lnTo>
                      <a:pt x="13" y="33"/>
                    </a:lnTo>
                    <a:cubicBezTo>
                      <a:pt x="7" y="40"/>
                      <a:pt x="7" y="46"/>
                      <a:pt x="7" y="53"/>
                    </a:cubicBezTo>
                    <a:cubicBezTo>
                      <a:pt x="0" y="66"/>
                      <a:pt x="0" y="73"/>
                      <a:pt x="7" y="86"/>
                    </a:cubicBezTo>
                    <a:lnTo>
                      <a:pt x="7" y="99"/>
                    </a:lnTo>
                    <a:lnTo>
                      <a:pt x="13" y="113"/>
                    </a:lnTo>
                    <a:lnTo>
                      <a:pt x="33" y="132"/>
                    </a:lnTo>
                    <a:lnTo>
                      <a:pt x="46" y="139"/>
                    </a:lnTo>
                    <a:cubicBezTo>
                      <a:pt x="53" y="146"/>
                      <a:pt x="60" y="146"/>
                      <a:pt x="66" y="146"/>
                    </a:cubicBezTo>
                    <a:lnTo>
                      <a:pt x="86" y="146"/>
                    </a:lnTo>
                    <a:lnTo>
                      <a:pt x="99" y="139"/>
                    </a:lnTo>
                    <a:lnTo>
                      <a:pt x="119" y="119"/>
                    </a:lnTo>
                    <a:cubicBezTo>
                      <a:pt x="126" y="113"/>
                      <a:pt x="126" y="106"/>
                      <a:pt x="126" y="99"/>
                    </a:cubicBezTo>
                    <a:lnTo>
                      <a:pt x="132" y="86"/>
                    </a:lnTo>
                    <a:cubicBezTo>
                      <a:pt x="132" y="73"/>
                      <a:pt x="132" y="66"/>
                      <a:pt x="132" y="53"/>
                    </a:cubicBezTo>
                    <a:cubicBezTo>
                      <a:pt x="126" y="46"/>
                      <a:pt x="126" y="40"/>
                      <a:pt x="119" y="33"/>
                    </a:cubicBezTo>
                    <a:lnTo>
                      <a:pt x="119" y="27"/>
                    </a:lnTo>
                    <a:cubicBezTo>
                      <a:pt x="112" y="20"/>
                      <a:pt x="106" y="13"/>
                      <a:pt x="99" y="7"/>
                    </a:cubicBezTo>
                    <a:cubicBezTo>
                      <a:pt x="86" y="0"/>
                      <a:pt x="79" y="0"/>
                      <a:pt x="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39"/>
              <p:cNvSpPr/>
              <p:nvPr/>
            </p:nvSpPr>
            <p:spPr>
              <a:xfrm>
                <a:off x="9313470" y="3449203"/>
                <a:ext cx="18822" cy="28362"/>
              </a:xfrm>
              <a:custGeom>
                <a:rect b="b" l="l" r="r" t="t"/>
                <a:pathLst>
                  <a:path extrusionOk="0" h="220" w="146">
                    <a:moveTo>
                      <a:pt x="40" y="0"/>
                    </a:moveTo>
                    <a:cubicBezTo>
                      <a:pt x="35" y="0"/>
                      <a:pt x="31" y="1"/>
                      <a:pt x="27" y="3"/>
                    </a:cubicBezTo>
                    <a:lnTo>
                      <a:pt x="14" y="16"/>
                    </a:lnTo>
                    <a:cubicBezTo>
                      <a:pt x="7" y="23"/>
                      <a:pt x="7" y="29"/>
                      <a:pt x="7" y="36"/>
                    </a:cubicBezTo>
                    <a:cubicBezTo>
                      <a:pt x="7" y="49"/>
                      <a:pt x="0" y="56"/>
                      <a:pt x="0" y="69"/>
                    </a:cubicBezTo>
                    <a:cubicBezTo>
                      <a:pt x="0" y="82"/>
                      <a:pt x="7" y="96"/>
                      <a:pt x="14" y="115"/>
                    </a:cubicBezTo>
                    <a:cubicBezTo>
                      <a:pt x="20" y="135"/>
                      <a:pt x="20" y="155"/>
                      <a:pt x="27" y="175"/>
                    </a:cubicBezTo>
                    <a:cubicBezTo>
                      <a:pt x="37" y="204"/>
                      <a:pt x="62" y="219"/>
                      <a:pt x="87" y="219"/>
                    </a:cubicBezTo>
                    <a:cubicBezTo>
                      <a:pt x="96" y="219"/>
                      <a:pt x="104" y="218"/>
                      <a:pt x="113" y="214"/>
                    </a:cubicBezTo>
                    <a:cubicBezTo>
                      <a:pt x="126" y="208"/>
                      <a:pt x="139" y="201"/>
                      <a:pt x="146" y="181"/>
                    </a:cubicBezTo>
                    <a:cubicBezTo>
                      <a:pt x="146" y="175"/>
                      <a:pt x="146" y="168"/>
                      <a:pt x="146" y="162"/>
                    </a:cubicBezTo>
                    <a:cubicBezTo>
                      <a:pt x="146" y="148"/>
                      <a:pt x="146" y="142"/>
                      <a:pt x="139" y="129"/>
                    </a:cubicBezTo>
                    <a:lnTo>
                      <a:pt x="113" y="69"/>
                    </a:lnTo>
                    <a:cubicBezTo>
                      <a:pt x="106" y="63"/>
                      <a:pt x="106" y="49"/>
                      <a:pt x="99" y="43"/>
                    </a:cubicBezTo>
                    <a:cubicBezTo>
                      <a:pt x="93" y="29"/>
                      <a:pt x="80" y="23"/>
                      <a:pt x="73" y="10"/>
                    </a:cubicBezTo>
                    <a:cubicBezTo>
                      <a:pt x="64" y="5"/>
                      <a:pt x="51" y="0"/>
                      <a:pt x="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39"/>
              <p:cNvSpPr/>
              <p:nvPr/>
            </p:nvSpPr>
            <p:spPr>
              <a:xfrm>
                <a:off x="9299031" y="3391576"/>
                <a:ext cx="20498" cy="21529"/>
              </a:xfrm>
              <a:custGeom>
                <a:rect b="b" l="l" r="r" t="t"/>
                <a:pathLst>
                  <a:path extrusionOk="0" h="167" w="159">
                    <a:moveTo>
                      <a:pt x="50" y="1"/>
                    </a:moveTo>
                    <a:cubicBezTo>
                      <a:pt x="40" y="1"/>
                      <a:pt x="29" y="3"/>
                      <a:pt x="20" y="8"/>
                    </a:cubicBezTo>
                    <a:cubicBezTo>
                      <a:pt x="7" y="8"/>
                      <a:pt x="0" y="21"/>
                      <a:pt x="0" y="41"/>
                    </a:cubicBezTo>
                    <a:cubicBezTo>
                      <a:pt x="0" y="54"/>
                      <a:pt x="13" y="61"/>
                      <a:pt x="27" y="61"/>
                    </a:cubicBezTo>
                    <a:lnTo>
                      <a:pt x="40" y="67"/>
                    </a:lnTo>
                    <a:lnTo>
                      <a:pt x="33" y="67"/>
                    </a:lnTo>
                    <a:lnTo>
                      <a:pt x="46" y="74"/>
                    </a:lnTo>
                    <a:lnTo>
                      <a:pt x="53" y="80"/>
                    </a:lnTo>
                    <a:lnTo>
                      <a:pt x="53" y="74"/>
                    </a:lnTo>
                    <a:lnTo>
                      <a:pt x="60" y="94"/>
                    </a:lnTo>
                    <a:lnTo>
                      <a:pt x="60" y="94"/>
                    </a:lnTo>
                    <a:lnTo>
                      <a:pt x="53" y="80"/>
                    </a:lnTo>
                    <a:lnTo>
                      <a:pt x="60" y="100"/>
                    </a:lnTo>
                    <a:cubicBezTo>
                      <a:pt x="53" y="113"/>
                      <a:pt x="60" y="127"/>
                      <a:pt x="66" y="140"/>
                    </a:cubicBezTo>
                    <a:cubicBezTo>
                      <a:pt x="66" y="146"/>
                      <a:pt x="73" y="153"/>
                      <a:pt x="79" y="160"/>
                    </a:cubicBezTo>
                    <a:lnTo>
                      <a:pt x="99" y="166"/>
                    </a:lnTo>
                    <a:lnTo>
                      <a:pt x="119" y="166"/>
                    </a:lnTo>
                    <a:lnTo>
                      <a:pt x="139" y="153"/>
                    </a:lnTo>
                    <a:lnTo>
                      <a:pt x="152" y="140"/>
                    </a:lnTo>
                    <a:cubicBezTo>
                      <a:pt x="159" y="133"/>
                      <a:pt x="159" y="127"/>
                      <a:pt x="159" y="113"/>
                    </a:cubicBezTo>
                    <a:cubicBezTo>
                      <a:pt x="159" y="94"/>
                      <a:pt x="152" y="74"/>
                      <a:pt x="145" y="61"/>
                    </a:cubicBezTo>
                    <a:cubicBezTo>
                      <a:pt x="132" y="41"/>
                      <a:pt x="119" y="34"/>
                      <a:pt x="106" y="21"/>
                    </a:cubicBezTo>
                    <a:cubicBezTo>
                      <a:pt x="89" y="8"/>
                      <a:pt x="69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39"/>
              <p:cNvSpPr/>
              <p:nvPr/>
            </p:nvSpPr>
            <p:spPr>
              <a:xfrm>
                <a:off x="9261516" y="3324410"/>
                <a:ext cx="18048" cy="14568"/>
              </a:xfrm>
              <a:custGeom>
                <a:rect b="b" l="l" r="r" t="t"/>
                <a:pathLst>
                  <a:path extrusionOk="0" h="113" w="140">
                    <a:moveTo>
                      <a:pt x="73" y="0"/>
                    </a:moveTo>
                    <a:cubicBezTo>
                      <a:pt x="1" y="0"/>
                      <a:pt x="1" y="113"/>
                      <a:pt x="73" y="113"/>
                    </a:cubicBezTo>
                    <a:cubicBezTo>
                      <a:pt x="139" y="113"/>
                      <a:pt x="139" y="0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39"/>
              <p:cNvSpPr/>
              <p:nvPr/>
            </p:nvSpPr>
            <p:spPr>
              <a:xfrm>
                <a:off x="9453862" y="3477049"/>
                <a:ext cx="16373" cy="17791"/>
              </a:xfrm>
              <a:custGeom>
                <a:rect b="b" l="l" r="r" t="t"/>
                <a:pathLst>
                  <a:path extrusionOk="0" h="138" w="127">
                    <a:moveTo>
                      <a:pt x="47" y="124"/>
                    </a:moveTo>
                    <a:lnTo>
                      <a:pt x="54" y="130"/>
                    </a:lnTo>
                    <a:lnTo>
                      <a:pt x="47" y="124"/>
                    </a:lnTo>
                    <a:close/>
                    <a:moveTo>
                      <a:pt x="64" y="0"/>
                    </a:moveTo>
                    <a:cubicBezTo>
                      <a:pt x="57" y="0"/>
                      <a:pt x="50" y="2"/>
                      <a:pt x="47" y="5"/>
                    </a:cubicBezTo>
                    <a:cubicBezTo>
                      <a:pt x="41" y="12"/>
                      <a:pt x="27" y="18"/>
                      <a:pt x="21" y="25"/>
                    </a:cubicBezTo>
                    <a:cubicBezTo>
                      <a:pt x="14" y="31"/>
                      <a:pt x="8" y="45"/>
                      <a:pt x="8" y="51"/>
                    </a:cubicBezTo>
                    <a:cubicBezTo>
                      <a:pt x="1" y="64"/>
                      <a:pt x="1" y="71"/>
                      <a:pt x="8" y="84"/>
                    </a:cubicBezTo>
                    <a:cubicBezTo>
                      <a:pt x="13" y="102"/>
                      <a:pt x="24" y="119"/>
                      <a:pt x="40" y="123"/>
                    </a:cubicBezTo>
                    <a:lnTo>
                      <a:pt x="40" y="123"/>
                    </a:lnTo>
                    <a:lnTo>
                      <a:pt x="41" y="124"/>
                    </a:lnTo>
                    <a:cubicBezTo>
                      <a:pt x="47" y="130"/>
                      <a:pt x="54" y="137"/>
                      <a:pt x="67" y="137"/>
                    </a:cubicBezTo>
                    <a:cubicBezTo>
                      <a:pt x="74" y="137"/>
                      <a:pt x="87" y="137"/>
                      <a:pt x="87" y="124"/>
                    </a:cubicBezTo>
                    <a:lnTo>
                      <a:pt x="87" y="123"/>
                    </a:lnTo>
                    <a:lnTo>
                      <a:pt x="87" y="123"/>
                    </a:lnTo>
                    <a:cubicBezTo>
                      <a:pt x="104" y="119"/>
                      <a:pt x="120" y="102"/>
                      <a:pt x="120" y="84"/>
                    </a:cubicBezTo>
                    <a:cubicBezTo>
                      <a:pt x="126" y="71"/>
                      <a:pt x="126" y="64"/>
                      <a:pt x="120" y="51"/>
                    </a:cubicBezTo>
                    <a:cubicBezTo>
                      <a:pt x="120" y="45"/>
                      <a:pt x="113" y="31"/>
                      <a:pt x="107" y="25"/>
                    </a:cubicBezTo>
                    <a:cubicBezTo>
                      <a:pt x="100" y="18"/>
                      <a:pt x="87" y="12"/>
                      <a:pt x="80" y="5"/>
                    </a:cubicBezTo>
                    <a:cubicBezTo>
                      <a:pt x="77" y="2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39"/>
              <p:cNvSpPr/>
              <p:nvPr/>
            </p:nvSpPr>
            <p:spPr>
              <a:xfrm>
                <a:off x="9456440" y="3443531"/>
                <a:ext cx="13794" cy="10442"/>
              </a:xfrm>
              <a:custGeom>
                <a:rect b="b" l="l" r="r" t="t"/>
                <a:pathLst>
                  <a:path extrusionOk="0" h="81" w="107">
                    <a:moveTo>
                      <a:pt x="47" y="1"/>
                    </a:moveTo>
                    <a:cubicBezTo>
                      <a:pt x="40" y="1"/>
                      <a:pt x="34" y="1"/>
                      <a:pt x="27" y="7"/>
                    </a:cubicBezTo>
                    <a:cubicBezTo>
                      <a:pt x="14" y="14"/>
                      <a:pt x="1" y="27"/>
                      <a:pt x="1" y="40"/>
                    </a:cubicBezTo>
                    <a:cubicBezTo>
                      <a:pt x="1" y="54"/>
                      <a:pt x="14" y="67"/>
                      <a:pt x="27" y="73"/>
                    </a:cubicBezTo>
                    <a:cubicBezTo>
                      <a:pt x="34" y="80"/>
                      <a:pt x="40" y="80"/>
                      <a:pt x="47" y="80"/>
                    </a:cubicBezTo>
                    <a:cubicBezTo>
                      <a:pt x="54" y="80"/>
                      <a:pt x="60" y="80"/>
                      <a:pt x="67" y="73"/>
                    </a:cubicBezTo>
                    <a:cubicBezTo>
                      <a:pt x="73" y="73"/>
                      <a:pt x="87" y="67"/>
                      <a:pt x="100" y="60"/>
                    </a:cubicBezTo>
                    <a:cubicBezTo>
                      <a:pt x="106" y="60"/>
                      <a:pt x="106" y="47"/>
                      <a:pt x="106" y="40"/>
                    </a:cubicBezTo>
                    <a:cubicBezTo>
                      <a:pt x="106" y="34"/>
                      <a:pt x="106" y="27"/>
                      <a:pt x="100" y="21"/>
                    </a:cubicBezTo>
                    <a:cubicBezTo>
                      <a:pt x="87" y="14"/>
                      <a:pt x="73" y="7"/>
                      <a:pt x="67" y="7"/>
                    </a:cubicBezTo>
                    <a:cubicBezTo>
                      <a:pt x="60" y="1"/>
                      <a:pt x="54" y="1"/>
                      <a:pt x="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39"/>
              <p:cNvSpPr/>
              <p:nvPr/>
            </p:nvSpPr>
            <p:spPr>
              <a:xfrm>
                <a:off x="9601989" y="3486976"/>
                <a:ext cx="18951" cy="24881"/>
              </a:xfrm>
              <a:custGeom>
                <a:rect b="b" l="l" r="r" t="t"/>
                <a:pathLst>
                  <a:path extrusionOk="0" h="193" w="147">
                    <a:moveTo>
                      <a:pt x="73" y="1"/>
                    </a:moveTo>
                    <a:cubicBezTo>
                      <a:pt x="60" y="1"/>
                      <a:pt x="47" y="7"/>
                      <a:pt x="40" y="20"/>
                    </a:cubicBezTo>
                    <a:cubicBezTo>
                      <a:pt x="40" y="23"/>
                      <a:pt x="39" y="26"/>
                      <a:pt x="37" y="29"/>
                    </a:cubicBezTo>
                    <a:lnTo>
                      <a:pt x="37" y="29"/>
                    </a:lnTo>
                    <a:cubicBezTo>
                      <a:pt x="34" y="30"/>
                      <a:pt x="31" y="32"/>
                      <a:pt x="27" y="34"/>
                    </a:cubicBezTo>
                    <a:cubicBezTo>
                      <a:pt x="21" y="40"/>
                      <a:pt x="21" y="53"/>
                      <a:pt x="14" y="60"/>
                    </a:cubicBezTo>
                    <a:cubicBezTo>
                      <a:pt x="7" y="73"/>
                      <a:pt x="7" y="86"/>
                      <a:pt x="1" y="100"/>
                    </a:cubicBezTo>
                    <a:cubicBezTo>
                      <a:pt x="1" y="113"/>
                      <a:pt x="1" y="126"/>
                      <a:pt x="1" y="139"/>
                    </a:cubicBezTo>
                    <a:cubicBezTo>
                      <a:pt x="7" y="146"/>
                      <a:pt x="14" y="159"/>
                      <a:pt x="21" y="166"/>
                    </a:cubicBezTo>
                    <a:cubicBezTo>
                      <a:pt x="34" y="179"/>
                      <a:pt x="54" y="192"/>
                      <a:pt x="73" y="192"/>
                    </a:cubicBezTo>
                    <a:cubicBezTo>
                      <a:pt x="80" y="192"/>
                      <a:pt x="87" y="185"/>
                      <a:pt x="100" y="185"/>
                    </a:cubicBezTo>
                    <a:cubicBezTo>
                      <a:pt x="106" y="179"/>
                      <a:pt x="113" y="172"/>
                      <a:pt x="120" y="166"/>
                    </a:cubicBezTo>
                    <a:cubicBezTo>
                      <a:pt x="133" y="159"/>
                      <a:pt x="140" y="146"/>
                      <a:pt x="140" y="139"/>
                    </a:cubicBezTo>
                    <a:cubicBezTo>
                      <a:pt x="146" y="126"/>
                      <a:pt x="146" y="113"/>
                      <a:pt x="140" y="100"/>
                    </a:cubicBezTo>
                    <a:cubicBezTo>
                      <a:pt x="133" y="86"/>
                      <a:pt x="133" y="73"/>
                      <a:pt x="126" y="60"/>
                    </a:cubicBezTo>
                    <a:cubicBezTo>
                      <a:pt x="126" y="53"/>
                      <a:pt x="120" y="47"/>
                      <a:pt x="113" y="34"/>
                    </a:cubicBezTo>
                    <a:cubicBezTo>
                      <a:pt x="111" y="32"/>
                      <a:pt x="109" y="30"/>
                      <a:pt x="106" y="29"/>
                    </a:cubicBezTo>
                    <a:lnTo>
                      <a:pt x="106" y="29"/>
                    </a:lnTo>
                    <a:cubicBezTo>
                      <a:pt x="104" y="26"/>
                      <a:pt x="103" y="23"/>
                      <a:pt x="100" y="20"/>
                    </a:cubicBezTo>
                    <a:cubicBezTo>
                      <a:pt x="93" y="7"/>
                      <a:pt x="80" y="1"/>
                      <a:pt x="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39"/>
              <p:cNvSpPr/>
              <p:nvPr/>
            </p:nvSpPr>
            <p:spPr>
              <a:xfrm>
                <a:off x="9766360" y="3504896"/>
                <a:ext cx="19724" cy="15470"/>
              </a:xfrm>
              <a:custGeom>
                <a:rect b="b" l="l" r="r" t="t"/>
                <a:pathLst>
                  <a:path extrusionOk="0" h="120" w="153">
                    <a:moveTo>
                      <a:pt x="73" y="0"/>
                    </a:moveTo>
                    <a:cubicBezTo>
                      <a:pt x="0" y="0"/>
                      <a:pt x="0" y="119"/>
                      <a:pt x="73" y="119"/>
                    </a:cubicBezTo>
                    <a:cubicBezTo>
                      <a:pt x="152" y="119"/>
                      <a:pt x="152" y="0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39"/>
              <p:cNvSpPr/>
              <p:nvPr/>
            </p:nvSpPr>
            <p:spPr>
              <a:xfrm>
                <a:off x="10330635" y="3919368"/>
                <a:ext cx="36741" cy="33390"/>
              </a:xfrm>
              <a:custGeom>
                <a:rect b="b" l="l" r="r" t="t"/>
                <a:pathLst>
                  <a:path extrusionOk="0" h="259" w="285">
                    <a:moveTo>
                      <a:pt x="153" y="1"/>
                    </a:moveTo>
                    <a:cubicBezTo>
                      <a:pt x="126" y="1"/>
                      <a:pt x="100" y="8"/>
                      <a:pt x="67" y="8"/>
                    </a:cubicBezTo>
                    <a:cubicBezTo>
                      <a:pt x="47" y="8"/>
                      <a:pt x="34" y="14"/>
                      <a:pt x="21" y="34"/>
                    </a:cubicBezTo>
                    <a:cubicBezTo>
                      <a:pt x="8" y="47"/>
                      <a:pt x="1" y="67"/>
                      <a:pt x="8" y="87"/>
                    </a:cubicBezTo>
                    <a:cubicBezTo>
                      <a:pt x="21" y="113"/>
                      <a:pt x="21" y="140"/>
                      <a:pt x="27" y="159"/>
                    </a:cubicBezTo>
                    <a:cubicBezTo>
                      <a:pt x="34" y="173"/>
                      <a:pt x="41" y="186"/>
                      <a:pt x="41" y="192"/>
                    </a:cubicBezTo>
                    <a:cubicBezTo>
                      <a:pt x="47" y="199"/>
                      <a:pt x="54" y="212"/>
                      <a:pt x="60" y="219"/>
                    </a:cubicBezTo>
                    <a:cubicBezTo>
                      <a:pt x="74" y="225"/>
                      <a:pt x="80" y="232"/>
                      <a:pt x="87" y="239"/>
                    </a:cubicBezTo>
                    <a:cubicBezTo>
                      <a:pt x="100" y="245"/>
                      <a:pt x="107" y="245"/>
                      <a:pt x="120" y="252"/>
                    </a:cubicBezTo>
                    <a:cubicBezTo>
                      <a:pt x="133" y="252"/>
                      <a:pt x="140" y="258"/>
                      <a:pt x="153" y="258"/>
                    </a:cubicBezTo>
                    <a:cubicBezTo>
                      <a:pt x="166" y="258"/>
                      <a:pt x="179" y="252"/>
                      <a:pt x="186" y="252"/>
                    </a:cubicBezTo>
                    <a:cubicBezTo>
                      <a:pt x="199" y="245"/>
                      <a:pt x="206" y="245"/>
                      <a:pt x="219" y="239"/>
                    </a:cubicBezTo>
                    <a:cubicBezTo>
                      <a:pt x="232" y="232"/>
                      <a:pt x="245" y="219"/>
                      <a:pt x="252" y="206"/>
                    </a:cubicBezTo>
                    <a:cubicBezTo>
                      <a:pt x="265" y="199"/>
                      <a:pt x="265" y="186"/>
                      <a:pt x="272" y="179"/>
                    </a:cubicBezTo>
                    <a:cubicBezTo>
                      <a:pt x="278" y="166"/>
                      <a:pt x="278" y="159"/>
                      <a:pt x="278" y="146"/>
                    </a:cubicBezTo>
                    <a:cubicBezTo>
                      <a:pt x="285" y="133"/>
                      <a:pt x="285" y="120"/>
                      <a:pt x="278" y="113"/>
                    </a:cubicBezTo>
                    <a:cubicBezTo>
                      <a:pt x="278" y="100"/>
                      <a:pt x="278" y="87"/>
                      <a:pt x="272" y="80"/>
                    </a:cubicBezTo>
                    <a:cubicBezTo>
                      <a:pt x="265" y="67"/>
                      <a:pt x="265" y="60"/>
                      <a:pt x="252" y="54"/>
                    </a:cubicBezTo>
                    <a:cubicBezTo>
                      <a:pt x="245" y="41"/>
                      <a:pt x="239" y="34"/>
                      <a:pt x="232" y="27"/>
                    </a:cubicBezTo>
                    <a:cubicBezTo>
                      <a:pt x="225" y="21"/>
                      <a:pt x="212" y="14"/>
                      <a:pt x="206" y="14"/>
                    </a:cubicBezTo>
                    <a:cubicBezTo>
                      <a:pt x="186" y="1"/>
                      <a:pt x="173" y="1"/>
                      <a:pt x="1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39"/>
              <p:cNvSpPr/>
              <p:nvPr/>
            </p:nvSpPr>
            <p:spPr>
              <a:xfrm>
                <a:off x="10277907" y="3869992"/>
                <a:ext cx="39320" cy="30811"/>
              </a:xfrm>
              <a:custGeom>
                <a:rect b="b" l="l" r="r" t="t"/>
                <a:pathLst>
                  <a:path extrusionOk="0" h="239" w="305">
                    <a:moveTo>
                      <a:pt x="152" y="1"/>
                    </a:moveTo>
                    <a:cubicBezTo>
                      <a:pt x="1" y="1"/>
                      <a:pt x="1" y="239"/>
                      <a:pt x="152" y="239"/>
                    </a:cubicBezTo>
                    <a:cubicBezTo>
                      <a:pt x="304" y="239"/>
                      <a:pt x="30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39"/>
              <p:cNvSpPr/>
              <p:nvPr/>
            </p:nvSpPr>
            <p:spPr>
              <a:xfrm>
                <a:off x="10208936" y="3794317"/>
                <a:ext cx="28233" cy="22174"/>
              </a:xfrm>
              <a:custGeom>
                <a:rect b="b" l="l" r="r" t="t"/>
                <a:pathLst>
                  <a:path extrusionOk="0" h="172" w="219">
                    <a:moveTo>
                      <a:pt x="106" y="0"/>
                    </a:moveTo>
                    <a:cubicBezTo>
                      <a:pt x="1" y="0"/>
                      <a:pt x="1" y="172"/>
                      <a:pt x="106" y="172"/>
                    </a:cubicBezTo>
                    <a:cubicBezTo>
                      <a:pt x="219" y="172"/>
                      <a:pt x="219" y="0"/>
                      <a:pt x="1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39"/>
              <p:cNvSpPr/>
              <p:nvPr/>
            </p:nvSpPr>
            <p:spPr>
              <a:xfrm>
                <a:off x="10172323" y="3715161"/>
                <a:ext cx="27459" cy="29909"/>
              </a:xfrm>
              <a:custGeom>
                <a:rect b="b" l="l" r="r" t="t"/>
                <a:pathLst>
                  <a:path extrusionOk="0" h="232" w="213">
                    <a:moveTo>
                      <a:pt x="106" y="0"/>
                    </a:moveTo>
                    <a:cubicBezTo>
                      <a:pt x="93" y="0"/>
                      <a:pt x="87" y="0"/>
                      <a:pt x="80" y="7"/>
                    </a:cubicBezTo>
                    <a:cubicBezTo>
                      <a:pt x="73" y="7"/>
                      <a:pt x="60" y="13"/>
                      <a:pt x="54" y="13"/>
                    </a:cubicBezTo>
                    <a:lnTo>
                      <a:pt x="47" y="20"/>
                    </a:lnTo>
                    <a:lnTo>
                      <a:pt x="27" y="40"/>
                    </a:lnTo>
                    <a:cubicBezTo>
                      <a:pt x="21" y="46"/>
                      <a:pt x="21" y="53"/>
                      <a:pt x="14" y="60"/>
                    </a:cubicBezTo>
                    <a:lnTo>
                      <a:pt x="14" y="73"/>
                    </a:lnTo>
                    <a:lnTo>
                      <a:pt x="7" y="79"/>
                    </a:lnTo>
                    <a:lnTo>
                      <a:pt x="1" y="93"/>
                    </a:lnTo>
                    <a:cubicBezTo>
                      <a:pt x="1" y="112"/>
                      <a:pt x="1" y="132"/>
                      <a:pt x="1" y="152"/>
                    </a:cubicBezTo>
                    <a:cubicBezTo>
                      <a:pt x="7" y="172"/>
                      <a:pt x="14" y="185"/>
                      <a:pt x="27" y="198"/>
                    </a:cubicBezTo>
                    <a:lnTo>
                      <a:pt x="54" y="211"/>
                    </a:lnTo>
                    <a:cubicBezTo>
                      <a:pt x="67" y="225"/>
                      <a:pt x="87" y="231"/>
                      <a:pt x="106" y="231"/>
                    </a:cubicBezTo>
                    <a:cubicBezTo>
                      <a:pt x="120" y="231"/>
                      <a:pt x="133" y="225"/>
                      <a:pt x="146" y="218"/>
                    </a:cubicBezTo>
                    <a:cubicBezTo>
                      <a:pt x="159" y="218"/>
                      <a:pt x="173" y="211"/>
                      <a:pt x="179" y="198"/>
                    </a:cubicBezTo>
                    <a:cubicBezTo>
                      <a:pt x="192" y="185"/>
                      <a:pt x="199" y="172"/>
                      <a:pt x="206" y="152"/>
                    </a:cubicBezTo>
                    <a:cubicBezTo>
                      <a:pt x="212" y="132"/>
                      <a:pt x="212" y="112"/>
                      <a:pt x="206" y="93"/>
                    </a:cubicBezTo>
                    <a:lnTo>
                      <a:pt x="199" y="79"/>
                    </a:lnTo>
                    <a:lnTo>
                      <a:pt x="199" y="73"/>
                    </a:lnTo>
                    <a:cubicBezTo>
                      <a:pt x="192" y="66"/>
                      <a:pt x="192" y="53"/>
                      <a:pt x="186" y="46"/>
                    </a:cubicBezTo>
                    <a:lnTo>
                      <a:pt x="173" y="27"/>
                    </a:lnTo>
                    <a:cubicBezTo>
                      <a:pt x="166" y="20"/>
                      <a:pt x="159" y="13"/>
                      <a:pt x="153" y="13"/>
                    </a:cubicBezTo>
                    <a:lnTo>
                      <a:pt x="140" y="7"/>
                    </a:lnTo>
                    <a:cubicBezTo>
                      <a:pt x="133" y="0"/>
                      <a:pt x="120" y="0"/>
                      <a:pt x="1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39"/>
              <p:cNvSpPr/>
              <p:nvPr/>
            </p:nvSpPr>
            <p:spPr>
              <a:xfrm>
                <a:off x="10163041" y="3601971"/>
                <a:ext cx="45250" cy="34937"/>
              </a:xfrm>
              <a:custGeom>
                <a:rect b="b" l="l" r="r" t="t"/>
                <a:pathLst>
                  <a:path extrusionOk="0" h="271" w="351">
                    <a:moveTo>
                      <a:pt x="178" y="0"/>
                    </a:moveTo>
                    <a:cubicBezTo>
                      <a:pt x="0" y="0"/>
                      <a:pt x="0" y="271"/>
                      <a:pt x="178" y="271"/>
                    </a:cubicBezTo>
                    <a:cubicBezTo>
                      <a:pt x="350" y="271"/>
                      <a:pt x="350" y="0"/>
                      <a:pt x="1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39"/>
              <p:cNvSpPr/>
              <p:nvPr/>
            </p:nvSpPr>
            <p:spPr>
              <a:xfrm>
                <a:off x="10211514" y="3493809"/>
                <a:ext cx="23076" cy="24752"/>
              </a:xfrm>
              <a:custGeom>
                <a:rect b="b" l="l" r="r" t="t"/>
                <a:pathLst>
                  <a:path extrusionOk="0" h="192" w="179">
                    <a:moveTo>
                      <a:pt x="86" y="0"/>
                    </a:moveTo>
                    <a:cubicBezTo>
                      <a:pt x="73" y="0"/>
                      <a:pt x="67" y="0"/>
                      <a:pt x="53" y="7"/>
                    </a:cubicBezTo>
                    <a:cubicBezTo>
                      <a:pt x="47" y="14"/>
                      <a:pt x="34" y="20"/>
                      <a:pt x="34" y="33"/>
                    </a:cubicBezTo>
                    <a:cubicBezTo>
                      <a:pt x="27" y="40"/>
                      <a:pt x="20" y="53"/>
                      <a:pt x="14" y="60"/>
                    </a:cubicBezTo>
                    <a:cubicBezTo>
                      <a:pt x="1" y="73"/>
                      <a:pt x="1" y="93"/>
                      <a:pt x="1" y="106"/>
                    </a:cubicBezTo>
                    <a:cubicBezTo>
                      <a:pt x="1" y="119"/>
                      <a:pt x="1" y="139"/>
                      <a:pt x="14" y="152"/>
                    </a:cubicBezTo>
                    <a:cubicBezTo>
                      <a:pt x="27" y="179"/>
                      <a:pt x="60" y="192"/>
                      <a:pt x="86" y="192"/>
                    </a:cubicBezTo>
                    <a:cubicBezTo>
                      <a:pt x="119" y="192"/>
                      <a:pt x="152" y="179"/>
                      <a:pt x="166" y="152"/>
                    </a:cubicBezTo>
                    <a:cubicBezTo>
                      <a:pt x="172" y="139"/>
                      <a:pt x="179" y="119"/>
                      <a:pt x="179" y="106"/>
                    </a:cubicBezTo>
                    <a:cubicBezTo>
                      <a:pt x="179" y="93"/>
                      <a:pt x="172" y="73"/>
                      <a:pt x="166" y="60"/>
                    </a:cubicBezTo>
                    <a:cubicBezTo>
                      <a:pt x="159" y="53"/>
                      <a:pt x="152" y="40"/>
                      <a:pt x="146" y="33"/>
                    </a:cubicBezTo>
                    <a:cubicBezTo>
                      <a:pt x="139" y="20"/>
                      <a:pt x="133" y="14"/>
                      <a:pt x="119" y="7"/>
                    </a:cubicBezTo>
                    <a:cubicBezTo>
                      <a:pt x="113" y="0"/>
                      <a:pt x="100" y="0"/>
                      <a:pt x="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39"/>
              <p:cNvSpPr/>
              <p:nvPr/>
            </p:nvSpPr>
            <p:spPr>
              <a:xfrm>
                <a:off x="10264242" y="3402663"/>
                <a:ext cx="23979" cy="18048"/>
              </a:xfrm>
              <a:custGeom>
                <a:rect b="b" l="l" r="r" t="t"/>
                <a:pathLst>
                  <a:path extrusionOk="0" h="140" w="186">
                    <a:moveTo>
                      <a:pt x="93" y="1"/>
                    </a:moveTo>
                    <a:cubicBezTo>
                      <a:pt x="1" y="1"/>
                      <a:pt x="1" y="140"/>
                      <a:pt x="93" y="140"/>
                    </a:cubicBezTo>
                    <a:cubicBezTo>
                      <a:pt x="186" y="140"/>
                      <a:pt x="186" y="1"/>
                      <a:pt x="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39"/>
              <p:cNvSpPr/>
              <p:nvPr/>
            </p:nvSpPr>
            <p:spPr>
              <a:xfrm>
                <a:off x="10342624" y="3336271"/>
                <a:ext cx="25655" cy="24881"/>
              </a:xfrm>
              <a:custGeom>
                <a:rect b="b" l="l" r="r" t="t"/>
                <a:pathLst>
                  <a:path extrusionOk="0" h="193" w="199">
                    <a:moveTo>
                      <a:pt x="132" y="1"/>
                    </a:moveTo>
                    <a:lnTo>
                      <a:pt x="119" y="7"/>
                    </a:lnTo>
                    <a:lnTo>
                      <a:pt x="106" y="7"/>
                    </a:lnTo>
                    <a:cubicBezTo>
                      <a:pt x="93" y="21"/>
                      <a:pt x="73" y="34"/>
                      <a:pt x="60" y="47"/>
                    </a:cubicBezTo>
                    <a:cubicBezTo>
                      <a:pt x="47" y="60"/>
                      <a:pt x="33" y="74"/>
                      <a:pt x="20" y="87"/>
                    </a:cubicBezTo>
                    <a:cubicBezTo>
                      <a:pt x="7" y="100"/>
                      <a:pt x="0" y="113"/>
                      <a:pt x="0" y="133"/>
                    </a:cubicBezTo>
                    <a:cubicBezTo>
                      <a:pt x="0" y="140"/>
                      <a:pt x="0" y="146"/>
                      <a:pt x="7" y="153"/>
                    </a:cubicBezTo>
                    <a:cubicBezTo>
                      <a:pt x="7" y="166"/>
                      <a:pt x="14" y="173"/>
                      <a:pt x="20" y="173"/>
                    </a:cubicBezTo>
                    <a:cubicBezTo>
                      <a:pt x="27" y="186"/>
                      <a:pt x="47" y="192"/>
                      <a:pt x="60" y="192"/>
                    </a:cubicBezTo>
                    <a:cubicBezTo>
                      <a:pt x="80" y="192"/>
                      <a:pt x="93" y="186"/>
                      <a:pt x="106" y="173"/>
                    </a:cubicBezTo>
                    <a:cubicBezTo>
                      <a:pt x="119" y="166"/>
                      <a:pt x="126" y="153"/>
                      <a:pt x="139" y="140"/>
                    </a:cubicBezTo>
                    <a:lnTo>
                      <a:pt x="146" y="133"/>
                    </a:lnTo>
                    <a:lnTo>
                      <a:pt x="166" y="113"/>
                    </a:lnTo>
                    <a:lnTo>
                      <a:pt x="179" y="93"/>
                    </a:lnTo>
                    <a:lnTo>
                      <a:pt x="185" y="87"/>
                    </a:lnTo>
                    <a:lnTo>
                      <a:pt x="192" y="74"/>
                    </a:lnTo>
                    <a:cubicBezTo>
                      <a:pt x="199" y="54"/>
                      <a:pt x="192" y="41"/>
                      <a:pt x="185" y="27"/>
                    </a:cubicBezTo>
                    <a:cubicBezTo>
                      <a:pt x="179" y="21"/>
                      <a:pt x="172" y="14"/>
                      <a:pt x="166" y="7"/>
                    </a:cubicBezTo>
                    <a:cubicBezTo>
                      <a:pt x="159" y="1"/>
                      <a:pt x="146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39"/>
              <p:cNvSpPr/>
              <p:nvPr/>
            </p:nvSpPr>
            <p:spPr>
              <a:xfrm>
                <a:off x="10444727" y="3266526"/>
                <a:ext cx="14697" cy="18048"/>
              </a:xfrm>
              <a:custGeom>
                <a:rect b="b" l="l" r="r" t="t"/>
                <a:pathLst>
                  <a:path extrusionOk="0" h="140" w="114">
                    <a:moveTo>
                      <a:pt x="54" y="0"/>
                    </a:moveTo>
                    <a:lnTo>
                      <a:pt x="40" y="7"/>
                    </a:lnTo>
                    <a:cubicBezTo>
                      <a:pt x="27" y="7"/>
                      <a:pt x="21" y="14"/>
                      <a:pt x="14" y="20"/>
                    </a:cubicBezTo>
                    <a:lnTo>
                      <a:pt x="7" y="33"/>
                    </a:lnTo>
                    <a:cubicBezTo>
                      <a:pt x="1" y="40"/>
                      <a:pt x="1" y="47"/>
                      <a:pt x="1" y="60"/>
                    </a:cubicBezTo>
                    <a:lnTo>
                      <a:pt x="1" y="66"/>
                    </a:lnTo>
                    <a:lnTo>
                      <a:pt x="1" y="73"/>
                    </a:lnTo>
                    <a:lnTo>
                      <a:pt x="1" y="80"/>
                    </a:lnTo>
                    <a:lnTo>
                      <a:pt x="7" y="86"/>
                    </a:lnTo>
                    <a:lnTo>
                      <a:pt x="7" y="106"/>
                    </a:lnTo>
                    <a:lnTo>
                      <a:pt x="14" y="119"/>
                    </a:lnTo>
                    <a:lnTo>
                      <a:pt x="27" y="133"/>
                    </a:lnTo>
                    <a:lnTo>
                      <a:pt x="34" y="133"/>
                    </a:lnTo>
                    <a:lnTo>
                      <a:pt x="54" y="139"/>
                    </a:lnTo>
                    <a:lnTo>
                      <a:pt x="67" y="139"/>
                    </a:lnTo>
                    <a:lnTo>
                      <a:pt x="80" y="133"/>
                    </a:lnTo>
                    <a:lnTo>
                      <a:pt x="93" y="119"/>
                    </a:lnTo>
                    <a:lnTo>
                      <a:pt x="100" y="106"/>
                    </a:lnTo>
                    <a:lnTo>
                      <a:pt x="106" y="86"/>
                    </a:lnTo>
                    <a:cubicBezTo>
                      <a:pt x="106" y="80"/>
                      <a:pt x="113" y="66"/>
                      <a:pt x="113" y="60"/>
                    </a:cubicBezTo>
                    <a:cubicBezTo>
                      <a:pt x="113" y="53"/>
                      <a:pt x="106" y="47"/>
                      <a:pt x="106" y="40"/>
                    </a:cubicBezTo>
                    <a:lnTo>
                      <a:pt x="93" y="20"/>
                    </a:lnTo>
                    <a:lnTo>
                      <a:pt x="73" y="7"/>
                    </a:lnTo>
                    <a:cubicBezTo>
                      <a:pt x="67" y="7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39"/>
              <p:cNvSpPr/>
              <p:nvPr/>
            </p:nvSpPr>
            <p:spPr>
              <a:xfrm>
                <a:off x="10301757" y="3536352"/>
                <a:ext cx="22303" cy="24881"/>
              </a:xfrm>
              <a:custGeom>
                <a:rect b="b" l="l" r="r" t="t"/>
                <a:pathLst>
                  <a:path extrusionOk="0" h="193" w="173">
                    <a:moveTo>
                      <a:pt x="73" y="1"/>
                    </a:moveTo>
                    <a:cubicBezTo>
                      <a:pt x="60" y="7"/>
                      <a:pt x="47" y="14"/>
                      <a:pt x="40" y="20"/>
                    </a:cubicBezTo>
                    <a:lnTo>
                      <a:pt x="34" y="27"/>
                    </a:lnTo>
                    <a:lnTo>
                      <a:pt x="27" y="34"/>
                    </a:lnTo>
                    <a:lnTo>
                      <a:pt x="27" y="40"/>
                    </a:lnTo>
                    <a:lnTo>
                      <a:pt x="20" y="47"/>
                    </a:lnTo>
                    <a:lnTo>
                      <a:pt x="14" y="60"/>
                    </a:lnTo>
                    <a:cubicBezTo>
                      <a:pt x="7" y="73"/>
                      <a:pt x="0" y="86"/>
                      <a:pt x="0" y="106"/>
                    </a:cubicBezTo>
                    <a:cubicBezTo>
                      <a:pt x="0" y="119"/>
                      <a:pt x="7" y="133"/>
                      <a:pt x="14" y="146"/>
                    </a:cubicBezTo>
                    <a:cubicBezTo>
                      <a:pt x="27" y="172"/>
                      <a:pt x="60" y="192"/>
                      <a:pt x="86" y="192"/>
                    </a:cubicBezTo>
                    <a:cubicBezTo>
                      <a:pt x="119" y="192"/>
                      <a:pt x="146" y="172"/>
                      <a:pt x="159" y="146"/>
                    </a:cubicBezTo>
                    <a:cubicBezTo>
                      <a:pt x="172" y="133"/>
                      <a:pt x="172" y="119"/>
                      <a:pt x="172" y="106"/>
                    </a:cubicBezTo>
                    <a:cubicBezTo>
                      <a:pt x="172" y="86"/>
                      <a:pt x="172" y="73"/>
                      <a:pt x="159" y="60"/>
                    </a:cubicBezTo>
                    <a:lnTo>
                      <a:pt x="166" y="60"/>
                    </a:lnTo>
                    <a:lnTo>
                      <a:pt x="159" y="47"/>
                    </a:lnTo>
                    <a:lnTo>
                      <a:pt x="152" y="40"/>
                    </a:lnTo>
                    <a:lnTo>
                      <a:pt x="139" y="20"/>
                    </a:lnTo>
                    <a:cubicBezTo>
                      <a:pt x="133" y="14"/>
                      <a:pt x="126" y="7"/>
                      <a:pt x="119" y="7"/>
                    </a:cubicBezTo>
                    <a:cubicBezTo>
                      <a:pt x="106" y="1"/>
                      <a:pt x="100" y="1"/>
                      <a:pt x="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39"/>
              <p:cNvSpPr/>
              <p:nvPr/>
            </p:nvSpPr>
            <p:spPr>
              <a:xfrm>
                <a:off x="10335792" y="3455520"/>
                <a:ext cx="20627" cy="29522"/>
              </a:xfrm>
              <a:custGeom>
                <a:rect b="b" l="l" r="r" t="t"/>
                <a:pathLst>
                  <a:path extrusionOk="0" h="229" w="160">
                    <a:moveTo>
                      <a:pt x="133" y="0"/>
                    </a:moveTo>
                    <a:cubicBezTo>
                      <a:pt x="119" y="0"/>
                      <a:pt x="106" y="0"/>
                      <a:pt x="100" y="7"/>
                    </a:cubicBezTo>
                    <a:cubicBezTo>
                      <a:pt x="86" y="27"/>
                      <a:pt x="73" y="40"/>
                      <a:pt x="60" y="53"/>
                    </a:cubicBezTo>
                    <a:cubicBezTo>
                      <a:pt x="47" y="66"/>
                      <a:pt x="40" y="80"/>
                      <a:pt x="34" y="93"/>
                    </a:cubicBezTo>
                    <a:cubicBezTo>
                      <a:pt x="27" y="99"/>
                      <a:pt x="20" y="113"/>
                      <a:pt x="14" y="119"/>
                    </a:cubicBezTo>
                    <a:cubicBezTo>
                      <a:pt x="7" y="139"/>
                      <a:pt x="1" y="152"/>
                      <a:pt x="7" y="172"/>
                    </a:cubicBezTo>
                    <a:cubicBezTo>
                      <a:pt x="14" y="198"/>
                      <a:pt x="27" y="212"/>
                      <a:pt x="47" y="218"/>
                    </a:cubicBezTo>
                    <a:cubicBezTo>
                      <a:pt x="57" y="225"/>
                      <a:pt x="67" y="228"/>
                      <a:pt x="77" y="228"/>
                    </a:cubicBezTo>
                    <a:cubicBezTo>
                      <a:pt x="86" y="228"/>
                      <a:pt x="96" y="225"/>
                      <a:pt x="106" y="218"/>
                    </a:cubicBezTo>
                    <a:cubicBezTo>
                      <a:pt x="126" y="212"/>
                      <a:pt x="146" y="198"/>
                      <a:pt x="146" y="172"/>
                    </a:cubicBezTo>
                    <a:lnTo>
                      <a:pt x="146" y="179"/>
                    </a:lnTo>
                    <a:cubicBezTo>
                      <a:pt x="152" y="165"/>
                      <a:pt x="152" y="152"/>
                      <a:pt x="152" y="146"/>
                    </a:cubicBezTo>
                    <a:cubicBezTo>
                      <a:pt x="152" y="132"/>
                      <a:pt x="159" y="119"/>
                      <a:pt x="159" y="113"/>
                    </a:cubicBezTo>
                    <a:lnTo>
                      <a:pt x="159" y="93"/>
                    </a:lnTo>
                    <a:cubicBezTo>
                      <a:pt x="152" y="73"/>
                      <a:pt x="152" y="53"/>
                      <a:pt x="152" y="33"/>
                    </a:cubicBezTo>
                    <a:cubicBezTo>
                      <a:pt x="152" y="20"/>
                      <a:pt x="146" y="7"/>
                      <a:pt x="1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39"/>
              <p:cNvSpPr/>
              <p:nvPr/>
            </p:nvSpPr>
            <p:spPr>
              <a:xfrm>
                <a:off x="10397930" y="3390416"/>
                <a:ext cx="18048" cy="28362"/>
              </a:xfrm>
              <a:custGeom>
                <a:rect b="b" l="l" r="r" t="t"/>
                <a:pathLst>
                  <a:path extrusionOk="0" h="220" w="140">
                    <a:moveTo>
                      <a:pt x="96" y="184"/>
                    </a:moveTo>
                    <a:lnTo>
                      <a:pt x="93" y="188"/>
                    </a:lnTo>
                    <a:lnTo>
                      <a:pt x="80" y="188"/>
                    </a:lnTo>
                    <a:cubicBezTo>
                      <a:pt x="86" y="188"/>
                      <a:pt x="91" y="187"/>
                      <a:pt x="96" y="184"/>
                    </a:cubicBezTo>
                    <a:close/>
                    <a:moveTo>
                      <a:pt x="93" y="1"/>
                    </a:moveTo>
                    <a:cubicBezTo>
                      <a:pt x="85" y="1"/>
                      <a:pt x="78" y="3"/>
                      <a:pt x="73" y="3"/>
                    </a:cubicBezTo>
                    <a:lnTo>
                      <a:pt x="53" y="17"/>
                    </a:lnTo>
                    <a:lnTo>
                      <a:pt x="40" y="36"/>
                    </a:lnTo>
                    <a:lnTo>
                      <a:pt x="27" y="50"/>
                    </a:lnTo>
                    <a:cubicBezTo>
                      <a:pt x="20" y="56"/>
                      <a:pt x="20" y="63"/>
                      <a:pt x="14" y="76"/>
                    </a:cubicBezTo>
                    <a:cubicBezTo>
                      <a:pt x="14" y="83"/>
                      <a:pt x="7" y="89"/>
                      <a:pt x="7" y="96"/>
                    </a:cubicBezTo>
                    <a:cubicBezTo>
                      <a:pt x="1" y="109"/>
                      <a:pt x="1" y="116"/>
                      <a:pt x="1" y="129"/>
                    </a:cubicBezTo>
                    <a:cubicBezTo>
                      <a:pt x="1" y="136"/>
                      <a:pt x="1" y="144"/>
                      <a:pt x="4" y="152"/>
                    </a:cubicBezTo>
                    <a:lnTo>
                      <a:pt x="4" y="152"/>
                    </a:lnTo>
                    <a:cubicBezTo>
                      <a:pt x="3" y="151"/>
                      <a:pt x="2" y="150"/>
                      <a:pt x="1" y="149"/>
                    </a:cubicBezTo>
                    <a:lnTo>
                      <a:pt x="1" y="169"/>
                    </a:lnTo>
                    <a:lnTo>
                      <a:pt x="1" y="182"/>
                    </a:lnTo>
                    <a:lnTo>
                      <a:pt x="7" y="195"/>
                    </a:lnTo>
                    <a:cubicBezTo>
                      <a:pt x="14" y="208"/>
                      <a:pt x="27" y="215"/>
                      <a:pt x="34" y="215"/>
                    </a:cubicBezTo>
                    <a:cubicBezTo>
                      <a:pt x="40" y="218"/>
                      <a:pt x="45" y="220"/>
                      <a:pt x="49" y="220"/>
                    </a:cubicBezTo>
                    <a:cubicBezTo>
                      <a:pt x="53" y="220"/>
                      <a:pt x="57" y="218"/>
                      <a:pt x="60" y="215"/>
                    </a:cubicBezTo>
                    <a:cubicBezTo>
                      <a:pt x="73" y="215"/>
                      <a:pt x="86" y="202"/>
                      <a:pt x="93" y="195"/>
                    </a:cubicBezTo>
                    <a:cubicBezTo>
                      <a:pt x="96" y="190"/>
                      <a:pt x="98" y="186"/>
                      <a:pt x="101" y="182"/>
                    </a:cubicBezTo>
                    <a:lnTo>
                      <a:pt x="101" y="182"/>
                    </a:lnTo>
                    <a:cubicBezTo>
                      <a:pt x="104" y="180"/>
                      <a:pt x="108" y="178"/>
                      <a:pt x="113" y="175"/>
                    </a:cubicBezTo>
                    <a:cubicBezTo>
                      <a:pt x="119" y="162"/>
                      <a:pt x="126" y="149"/>
                      <a:pt x="133" y="136"/>
                    </a:cubicBezTo>
                    <a:cubicBezTo>
                      <a:pt x="133" y="129"/>
                      <a:pt x="133" y="116"/>
                      <a:pt x="139" y="109"/>
                    </a:cubicBezTo>
                    <a:cubicBezTo>
                      <a:pt x="139" y="96"/>
                      <a:pt x="139" y="83"/>
                      <a:pt x="139" y="63"/>
                    </a:cubicBezTo>
                    <a:cubicBezTo>
                      <a:pt x="139" y="56"/>
                      <a:pt x="139" y="50"/>
                      <a:pt x="139" y="43"/>
                    </a:cubicBezTo>
                    <a:lnTo>
                      <a:pt x="133" y="23"/>
                    </a:lnTo>
                    <a:cubicBezTo>
                      <a:pt x="126" y="10"/>
                      <a:pt x="113" y="3"/>
                      <a:pt x="106" y="3"/>
                    </a:cubicBezTo>
                    <a:cubicBezTo>
                      <a:pt x="102" y="1"/>
                      <a:pt x="97" y="1"/>
                      <a:pt x="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39"/>
              <p:cNvSpPr/>
              <p:nvPr/>
            </p:nvSpPr>
            <p:spPr>
              <a:xfrm>
                <a:off x="10492427" y="3312550"/>
                <a:ext cx="15470" cy="15341"/>
              </a:xfrm>
              <a:custGeom>
                <a:rect b="b" l="l" r="r" t="t"/>
                <a:pathLst>
                  <a:path extrusionOk="0" h="119" w="120">
                    <a:moveTo>
                      <a:pt x="93" y="0"/>
                    </a:moveTo>
                    <a:cubicBezTo>
                      <a:pt x="80" y="0"/>
                      <a:pt x="73" y="7"/>
                      <a:pt x="60" y="7"/>
                    </a:cubicBezTo>
                    <a:lnTo>
                      <a:pt x="53" y="7"/>
                    </a:lnTo>
                    <a:lnTo>
                      <a:pt x="40" y="13"/>
                    </a:lnTo>
                    <a:lnTo>
                      <a:pt x="27" y="20"/>
                    </a:lnTo>
                    <a:cubicBezTo>
                      <a:pt x="20" y="26"/>
                      <a:pt x="14" y="33"/>
                      <a:pt x="7" y="40"/>
                    </a:cubicBezTo>
                    <a:cubicBezTo>
                      <a:pt x="7" y="46"/>
                      <a:pt x="1" y="59"/>
                      <a:pt x="1" y="66"/>
                    </a:cubicBezTo>
                    <a:lnTo>
                      <a:pt x="7" y="79"/>
                    </a:lnTo>
                    <a:cubicBezTo>
                      <a:pt x="7" y="92"/>
                      <a:pt x="14" y="99"/>
                      <a:pt x="20" y="106"/>
                    </a:cubicBezTo>
                    <a:lnTo>
                      <a:pt x="34" y="119"/>
                    </a:lnTo>
                    <a:lnTo>
                      <a:pt x="53" y="119"/>
                    </a:lnTo>
                    <a:cubicBezTo>
                      <a:pt x="67" y="119"/>
                      <a:pt x="73" y="119"/>
                      <a:pt x="86" y="112"/>
                    </a:cubicBezTo>
                    <a:cubicBezTo>
                      <a:pt x="93" y="112"/>
                      <a:pt x="100" y="106"/>
                      <a:pt x="106" y="92"/>
                    </a:cubicBezTo>
                    <a:lnTo>
                      <a:pt x="100" y="92"/>
                    </a:lnTo>
                    <a:lnTo>
                      <a:pt x="113" y="86"/>
                    </a:lnTo>
                    <a:lnTo>
                      <a:pt x="113" y="79"/>
                    </a:lnTo>
                    <a:lnTo>
                      <a:pt x="113" y="73"/>
                    </a:lnTo>
                    <a:lnTo>
                      <a:pt x="119" y="59"/>
                    </a:lnTo>
                    <a:cubicBezTo>
                      <a:pt x="119" y="53"/>
                      <a:pt x="119" y="59"/>
                      <a:pt x="119" y="46"/>
                    </a:cubicBezTo>
                    <a:lnTo>
                      <a:pt x="118" y="49"/>
                    </a:lnTo>
                    <a:lnTo>
                      <a:pt x="118" y="49"/>
                    </a:lnTo>
                    <a:cubicBezTo>
                      <a:pt x="118" y="48"/>
                      <a:pt x="119" y="47"/>
                      <a:pt x="119" y="46"/>
                    </a:cubicBezTo>
                    <a:lnTo>
                      <a:pt x="119" y="46"/>
                    </a:lnTo>
                    <a:lnTo>
                      <a:pt x="119" y="46"/>
                    </a:lnTo>
                    <a:lnTo>
                      <a:pt x="119" y="40"/>
                    </a:lnTo>
                    <a:lnTo>
                      <a:pt x="119" y="40"/>
                    </a:lnTo>
                    <a:cubicBezTo>
                      <a:pt x="119" y="37"/>
                      <a:pt x="119" y="35"/>
                      <a:pt x="119" y="33"/>
                    </a:cubicBezTo>
                    <a:cubicBezTo>
                      <a:pt x="119" y="20"/>
                      <a:pt x="119" y="13"/>
                      <a:pt x="113" y="7"/>
                    </a:cubicBezTo>
                    <a:cubicBezTo>
                      <a:pt x="106" y="0"/>
                      <a:pt x="100" y="0"/>
                      <a:pt x="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39"/>
              <p:cNvSpPr/>
              <p:nvPr/>
            </p:nvSpPr>
            <p:spPr>
              <a:xfrm>
                <a:off x="10573259" y="3253247"/>
                <a:ext cx="18951" cy="19338"/>
              </a:xfrm>
              <a:custGeom>
                <a:rect b="b" l="l" r="r" t="t"/>
                <a:pathLst>
                  <a:path extrusionOk="0" h="150" w="147">
                    <a:moveTo>
                      <a:pt x="127" y="0"/>
                    </a:moveTo>
                    <a:cubicBezTo>
                      <a:pt x="123" y="0"/>
                      <a:pt x="119" y="2"/>
                      <a:pt x="113" y="4"/>
                    </a:cubicBezTo>
                    <a:cubicBezTo>
                      <a:pt x="110" y="8"/>
                      <a:pt x="105" y="9"/>
                      <a:pt x="100" y="11"/>
                    </a:cubicBezTo>
                    <a:lnTo>
                      <a:pt x="106" y="11"/>
                    </a:lnTo>
                    <a:cubicBezTo>
                      <a:pt x="101" y="11"/>
                      <a:pt x="97" y="12"/>
                      <a:pt x="94" y="13"/>
                    </a:cubicBezTo>
                    <a:lnTo>
                      <a:pt x="94" y="13"/>
                    </a:lnTo>
                    <a:cubicBezTo>
                      <a:pt x="96" y="12"/>
                      <a:pt x="98" y="12"/>
                      <a:pt x="100" y="11"/>
                    </a:cubicBezTo>
                    <a:lnTo>
                      <a:pt x="93" y="11"/>
                    </a:lnTo>
                    <a:lnTo>
                      <a:pt x="89" y="15"/>
                    </a:lnTo>
                    <a:lnTo>
                      <a:pt x="89" y="15"/>
                    </a:lnTo>
                    <a:cubicBezTo>
                      <a:pt x="91" y="14"/>
                      <a:pt x="92" y="14"/>
                      <a:pt x="94" y="13"/>
                    </a:cubicBezTo>
                    <a:lnTo>
                      <a:pt x="94" y="13"/>
                    </a:lnTo>
                    <a:cubicBezTo>
                      <a:pt x="91" y="14"/>
                      <a:pt x="89" y="16"/>
                      <a:pt x="87" y="18"/>
                    </a:cubicBezTo>
                    <a:lnTo>
                      <a:pt x="89" y="15"/>
                    </a:lnTo>
                    <a:lnTo>
                      <a:pt x="89" y="15"/>
                    </a:lnTo>
                    <a:cubicBezTo>
                      <a:pt x="86" y="16"/>
                      <a:pt x="83" y="18"/>
                      <a:pt x="80" y="18"/>
                    </a:cubicBezTo>
                    <a:lnTo>
                      <a:pt x="67" y="24"/>
                    </a:lnTo>
                    <a:lnTo>
                      <a:pt x="54" y="37"/>
                    </a:lnTo>
                    <a:cubicBezTo>
                      <a:pt x="40" y="44"/>
                      <a:pt x="34" y="51"/>
                      <a:pt x="27" y="57"/>
                    </a:cubicBezTo>
                    <a:lnTo>
                      <a:pt x="14" y="77"/>
                    </a:lnTo>
                    <a:lnTo>
                      <a:pt x="1" y="90"/>
                    </a:lnTo>
                    <a:lnTo>
                      <a:pt x="1" y="110"/>
                    </a:lnTo>
                    <a:cubicBezTo>
                      <a:pt x="1" y="117"/>
                      <a:pt x="1" y="130"/>
                      <a:pt x="14" y="136"/>
                    </a:cubicBezTo>
                    <a:cubicBezTo>
                      <a:pt x="21" y="150"/>
                      <a:pt x="34" y="150"/>
                      <a:pt x="40" y="150"/>
                    </a:cubicBezTo>
                    <a:lnTo>
                      <a:pt x="54" y="150"/>
                    </a:lnTo>
                    <a:lnTo>
                      <a:pt x="73" y="136"/>
                    </a:lnTo>
                    <a:lnTo>
                      <a:pt x="93" y="123"/>
                    </a:lnTo>
                    <a:cubicBezTo>
                      <a:pt x="100" y="117"/>
                      <a:pt x="106" y="110"/>
                      <a:pt x="113" y="97"/>
                    </a:cubicBezTo>
                    <a:lnTo>
                      <a:pt x="126" y="84"/>
                    </a:lnTo>
                    <a:lnTo>
                      <a:pt x="133" y="70"/>
                    </a:lnTo>
                    <a:cubicBezTo>
                      <a:pt x="133" y="66"/>
                      <a:pt x="135" y="63"/>
                      <a:pt x="137" y="57"/>
                    </a:cubicBezTo>
                    <a:lnTo>
                      <a:pt x="137" y="57"/>
                    </a:lnTo>
                    <a:cubicBezTo>
                      <a:pt x="137" y="57"/>
                      <a:pt x="137" y="57"/>
                      <a:pt x="137" y="57"/>
                    </a:cubicBezTo>
                    <a:lnTo>
                      <a:pt x="137" y="57"/>
                    </a:lnTo>
                    <a:cubicBezTo>
                      <a:pt x="137" y="57"/>
                      <a:pt x="137" y="57"/>
                      <a:pt x="137" y="57"/>
                    </a:cubicBezTo>
                    <a:lnTo>
                      <a:pt x="140" y="57"/>
                    </a:lnTo>
                    <a:lnTo>
                      <a:pt x="140" y="51"/>
                    </a:lnTo>
                    <a:lnTo>
                      <a:pt x="140" y="51"/>
                    </a:lnTo>
                    <a:cubicBezTo>
                      <a:pt x="139" y="53"/>
                      <a:pt x="138" y="55"/>
                      <a:pt x="137" y="57"/>
                    </a:cubicBezTo>
                    <a:lnTo>
                      <a:pt x="137" y="57"/>
                    </a:lnTo>
                    <a:cubicBezTo>
                      <a:pt x="139" y="53"/>
                      <a:pt x="140" y="49"/>
                      <a:pt x="140" y="44"/>
                    </a:cubicBezTo>
                    <a:lnTo>
                      <a:pt x="140" y="51"/>
                    </a:lnTo>
                    <a:lnTo>
                      <a:pt x="140" y="51"/>
                    </a:lnTo>
                    <a:cubicBezTo>
                      <a:pt x="141" y="46"/>
                      <a:pt x="143" y="41"/>
                      <a:pt x="146" y="37"/>
                    </a:cubicBezTo>
                    <a:cubicBezTo>
                      <a:pt x="146" y="24"/>
                      <a:pt x="146" y="18"/>
                      <a:pt x="140" y="11"/>
                    </a:cubicBezTo>
                    <a:cubicBezTo>
                      <a:pt x="136" y="3"/>
                      <a:pt x="132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39"/>
              <p:cNvSpPr/>
              <p:nvPr/>
            </p:nvSpPr>
            <p:spPr>
              <a:xfrm>
                <a:off x="10703595" y="3171126"/>
                <a:ext cx="17146" cy="12892"/>
              </a:xfrm>
              <a:custGeom>
                <a:rect b="b" l="l" r="r" t="t"/>
                <a:pathLst>
                  <a:path extrusionOk="0" h="100" w="133">
                    <a:moveTo>
                      <a:pt x="66" y="1"/>
                    </a:moveTo>
                    <a:cubicBezTo>
                      <a:pt x="0" y="1"/>
                      <a:pt x="0" y="100"/>
                      <a:pt x="66" y="100"/>
                    </a:cubicBezTo>
                    <a:cubicBezTo>
                      <a:pt x="132" y="100"/>
                      <a:pt x="132" y="1"/>
                      <a:pt x="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39"/>
              <p:cNvSpPr/>
              <p:nvPr/>
            </p:nvSpPr>
            <p:spPr>
              <a:xfrm>
                <a:off x="10309363" y="3625692"/>
                <a:ext cx="21400" cy="18048"/>
              </a:xfrm>
              <a:custGeom>
                <a:rect b="b" l="l" r="r" t="t"/>
                <a:pathLst>
                  <a:path extrusionOk="0" h="140" w="166">
                    <a:moveTo>
                      <a:pt x="74" y="1"/>
                    </a:moveTo>
                    <a:cubicBezTo>
                      <a:pt x="60" y="1"/>
                      <a:pt x="54" y="7"/>
                      <a:pt x="47" y="7"/>
                    </a:cubicBezTo>
                    <a:cubicBezTo>
                      <a:pt x="41" y="14"/>
                      <a:pt x="27" y="14"/>
                      <a:pt x="21" y="21"/>
                    </a:cubicBezTo>
                    <a:cubicBezTo>
                      <a:pt x="14" y="27"/>
                      <a:pt x="14" y="34"/>
                      <a:pt x="8" y="47"/>
                    </a:cubicBezTo>
                    <a:cubicBezTo>
                      <a:pt x="8" y="54"/>
                      <a:pt x="1" y="60"/>
                      <a:pt x="1" y="74"/>
                    </a:cubicBezTo>
                    <a:lnTo>
                      <a:pt x="8" y="93"/>
                    </a:lnTo>
                    <a:cubicBezTo>
                      <a:pt x="8" y="100"/>
                      <a:pt x="14" y="113"/>
                      <a:pt x="21" y="120"/>
                    </a:cubicBezTo>
                    <a:lnTo>
                      <a:pt x="41" y="133"/>
                    </a:lnTo>
                    <a:cubicBezTo>
                      <a:pt x="47" y="140"/>
                      <a:pt x="60" y="140"/>
                      <a:pt x="74" y="140"/>
                    </a:cubicBezTo>
                    <a:lnTo>
                      <a:pt x="100" y="140"/>
                    </a:lnTo>
                    <a:cubicBezTo>
                      <a:pt x="107" y="140"/>
                      <a:pt x="120" y="140"/>
                      <a:pt x="126" y="133"/>
                    </a:cubicBezTo>
                    <a:cubicBezTo>
                      <a:pt x="133" y="133"/>
                      <a:pt x="140" y="126"/>
                      <a:pt x="146" y="120"/>
                    </a:cubicBezTo>
                    <a:lnTo>
                      <a:pt x="159" y="107"/>
                    </a:lnTo>
                    <a:lnTo>
                      <a:pt x="166" y="87"/>
                    </a:lnTo>
                    <a:lnTo>
                      <a:pt x="166" y="74"/>
                    </a:lnTo>
                    <a:cubicBezTo>
                      <a:pt x="166" y="60"/>
                      <a:pt x="166" y="47"/>
                      <a:pt x="159" y="41"/>
                    </a:cubicBezTo>
                    <a:lnTo>
                      <a:pt x="146" y="27"/>
                    </a:lnTo>
                    <a:lnTo>
                      <a:pt x="133" y="14"/>
                    </a:lnTo>
                    <a:cubicBezTo>
                      <a:pt x="120" y="7"/>
                      <a:pt x="113" y="7"/>
                      <a:pt x="100" y="7"/>
                    </a:cubicBezTo>
                    <a:lnTo>
                      <a:pt x="93" y="7"/>
                    </a:lnTo>
                    <a:lnTo>
                      <a:pt x="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39"/>
              <p:cNvSpPr/>
              <p:nvPr/>
            </p:nvSpPr>
            <p:spPr>
              <a:xfrm>
                <a:off x="10333213" y="3723670"/>
                <a:ext cx="16373" cy="17146"/>
              </a:xfrm>
              <a:custGeom>
                <a:rect b="b" l="l" r="r" t="t"/>
                <a:pathLst>
                  <a:path extrusionOk="0" h="133" w="127">
                    <a:moveTo>
                      <a:pt x="54" y="0"/>
                    </a:moveTo>
                    <a:cubicBezTo>
                      <a:pt x="47" y="0"/>
                      <a:pt x="40" y="0"/>
                      <a:pt x="34" y="7"/>
                    </a:cubicBezTo>
                    <a:lnTo>
                      <a:pt x="14" y="13"/>
                    </a:lnTo>
                    <a:lnTo>
                      <a:pt x="7" y="27"/>
                    </a:lnTo>
                    <a:cubicBezTo>
                      <a:pt x="1" y="33"/>
                      <a:pt x="1" y="46"/>
                      <a:pt x="1" y="53"/>
                    </a:cubicBezTo>
                    <a:lnTo>
                      <a:pt x="1" y="73"/>
                    </a:lnTo>
                    <a:cubicBezTo>
                      <a:pt x="1" y="79"/>
                      <a:pt x="7" y="86"/>
                      <a:pt x="14" y="93"/>
                    </a:cubicBezTo>
                    <a:lnTo>
                      <a:pt x="14" y="99"/>
                    </a:lnTo>
                    <a:cubicBezTo>
                      <a:pt x="21" y="106"/>
                      <a:pt x="27" y="106"/>
                      <a:pt x="34" y="112"/>
                    </a:cubicBezTo>
                    <a:lnTo>
                      <a:pt x="47" y="126"/>
                    </a:lnTo>
                    <a:lnTo>
                      <a:pt x="67" y="132"/>
                    </a:lnTo>
                    <a:lnTo>
                      <a:pt x="80" y="132"/>
                    </a:lnTo>
                    <a:lnTo>
                      <a:pt x="100" y="126"/>
                    </a:lnTo>
                    <a:lnTo>
                      <a:pt x="106" y="119"/>
                    </a:lnTo>
                    <a:lnTo>
                      <a:pt x="113" y="119"/>
                    </a:lnTo>
                    <a:lnTo>
                      <a:pt x="120" y="99"/>
                    </a:lnTo>
                    <a:lnTo>
                      <a:pt x="120" y="106"/>
                    </a:lnTo>
                    <a:lnTo>
                      <a:pt x="126" y="93"/>
                    </a:lnTo>
                    <a:lnTo>
                      <a:pt x="126" y="73"/>
                    </a:lnTo>
                    <a:lnTo>
                      <a:pt x="126" y="60"/>
                    </a:lnTo>
                    <a:lnTo>
                      <a:pt x="113" y="40"/>
                    </a:lnTo>
                    <a:lnTo>
                      <a:pt x="93" y="13"/>
                    </a:lnTo>
                    <a:lnTo>
                      <a:pt x="73" y="7"/>
                    </a:lnTo>
                    <a:cubicBezTo>
                      <a:pt x="67" y="0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39"/>
              <p:cNvSpPr/>
              <p:nvPr/>
            </p:nvSpPr>
            <p:spPr>
              <a:xfrm>
                <a:off x="10371502" y="3806178"/>
                <a:ext cx="11216" cy="14568"/>
              </a:xfrm>
              <a:custGeom>
                <a:rect b="b" l="l" r="r" t="t"/>
                <a:pathLst>
                  <a:path extrusionOk="0" h="113" w="87">
                    <a:moveTo>
                      <a:pt x="47" y="1"/>
                    </a:moveTo>
                    <a:cubicBezTo>
                      <a:pt x="34" y="1"/>
                      <a:pt x="21" y="7"/>
                      <a:pt x="14" y="21"/>
                    </a:cubicBezTo>
                    <a:lnTo>
                      <a:pt x="8" y="27"/>
                    </a:lnTo>
                    <a:lnTo>
                      <a:pt x="8" y="40"/>
                    </a:lnTo>
                    <a:cubicBezTo>
                      <a:pt x="1" y="47"/>
                      <a:pt x="1" y="54"/>
                      <a:pt x="8" y="60"/>
                    </a:cubicBezTo>
                    <a:lnTo>
                      <a:pt x="8" y="67"/>
                    </a:lnTo>
                    <a:lnTo>
                      <a:pt x="8" y="87"/>
                    </a:lnTo>
                    <a:lnTo>
                      <a:pt x="14" y="93"/>
                    </a:lnTo>
                    <a:lnTo>
                      <a:pt x="21" y="106"/>
                    </a:lnTo>
                    <a:lnTo>
                      <a:pt x="27" y="113"/>
                    </a:lnTo>
                    <a:lnTo>
                      <a:pt x="54" y="113"/>
                    </a:lnTo>
                    <a:lnTo>
                      <a:pt x="67" y="106"/>
                    </a:lnTo>
                    <a:lnTo>
                      <a:pt x="74" y="100"/>
                    </a:lnTo>
                    <a:lnTo>
                      <a:pt x="80" y="87"/>
                    </a:lnTo>
                    <a:lnTo>
                      <a:pt x="87" y="67"/>
                    </a:lnTo>
                    <a:lnTo>
                      <a:pt x="87" y="60"/>
                    </a:lnTo>
                    <a:lnTo>
                      <a:pt x="87" y="47"/>
                    </a:lnTo>
                    <a:lnTo>
                      <a:pt x="87" y="40"/>
                    </a:lnTo>
                    <a:lnTo>
                      <a:pt x="80" y="27"/>
                    </a:lnTo>
                    <a:lnTo>
                      <a:pt x="80" y="21"/>
                    </a:lnTo>
                    <a:cubicBezTo>
                      <a:pt x="74" y="7"/>
                      <a:pt x="60" y="1"/>
                      <a:pt x="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39"/>
              <p:cNvSpPr/>
              <p:nvPr/>
            </p:nvSpPr>
            <p:spPr>
              <a:xfrm>
                <a:off x="10388519" y="3849623"/>
                <a:ext cx="9540" cy="7735"/>
              </a:xfrm>
              <a:custGeom>
                <a:rect b="b" l="l" r="r" t="t"/>
                <a:pathLst>
                  <a:path extrusionOk="0" h="60" w="74">
                    <a:moveTo>
                      <a:pt x="34" y="0"/>
                    </a:moveTo>
                    <a:cubicBezTo>
                      <a:pt x="1" y="0"/>
                      <a:pt x="1" y="60"/>
                      <a:pt x="34" y="60"/>
                    </a:cubicBezTo>
                    <a:cubicBezTo>
                      <a:pt x="74" y="60"/>
                      <a:pt x="74" y="0"/>
                      <a:pt x="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39"/>
              <p:cNvSpPr/>
              <p:nvPr/>
            </p:nvSpPr>
            <p:spPr>
              <a:xfrm>
                <a:off x="8452811" y="3738109"/>
                <a:ext cx="29135" cy="28233"/>
              </a:xfrm>
              <a:custGeom>
                <a:rect b="b" l="l" r="r" t="t"/>
                <a:pathLst>
                  <a:path extrusionOk="0" h="219" w="226">
                    <a:moveTo>
                      <a:pt x="87" y="0"/>
                    </a:moveTo>
                    <a:cubicBezTo>
                      <a:pt x="73" y="7"/>
                      <a:pt x="67" y="14"/>
                      <a:pt x="60" y="14"/>
                    </a:cubicBezTo>
                    <a:cubicBezTo>
                      <a:pt x="47" y="20"/>
                      <a:pt x="34" y="33"/>
                      <a:pt x="27" y="40"/>
                    </a:cubicBezTo>
                    <a:cubicBezTo>
                      <a:pt x="21" y="47"/>
                      <a:pt x="14" y="60"/>
                      <a:pt x="14" y="67"/>
                    </a:cubicBezTo>
                    <a:cubicBezTo>
                      <a:pt x="7" y="80"/>
                      <a:pt x="1" y="93"/>
                      <a:pt x="1" y="106"/>
                    </a:cubicBezTo>
                    <a:cubicBezTo>
                      <a:pt x="7" y="119"/>
                      <a:pt x="7" y="126"/>
                      <a:pt x="7" y="139"/>
                    </a:cubicBezTo>
                    <a:cubicBezTo>
                      <a:pt x="14" y="146"/>
                      <a:pt x="14" y="152"/>
                      <a:pt x="21" y="166"/>
                    </a:cubicBezTo>
                    <a:cubicBezTo>
                      <a:pt x="27" y="179"/>
                      <a:pt x="34" y="185"/>
                      <a:pt x="47" y="192"/>
                    </a:cubicBezTo>
                    <a:cubicBezTo>
                      <a:pt x="54" y="199"/>
                      <a:pt x="60" y="205"/>
                      <a:pt x="73" y="205"/>
                    </a:cubicBezTo>
                    <a:cubicBezTo>
                      <a:pt x="87" y="212"/>
                      <a:pt x="100" y="218"/>
                      <a:pt x="113" y="218"/>
                    </a:cubicBezTo>
                    <a:cubicBezTo>
                      <a:pt x="120" y="218"/>
                      <a:pt x="133" y="212"/>
                      <a:pt x="140" y="212"/>
                    </a:cubicBezTo>
                    <a:cubicBezTo>
                      <a:pt x="153" y="212"/>
                      <a:pt x="159" y="205"/>
                      <a:pt x="166" y="205"/>
                    </a:cubicBezTo>
                    <a:cubicBezTo>
                      <a:pt x="186" y="192"/>
                      <a:pt x="199" y="179"/>
                      <a:pt x="206" y="166"/>
                    </a:cubicBezTo>
                    <a:lnTo>
                      <a:pt x="212" y="152"/>
                    </a:lnTo>
                    <a:cubicBezTo>
                      <a:pt x="225" y="139"/>
                      <a:pt x="225" y="126"/>
                      <a:pt x="225" y="106"/>
                    </a:cubicBezTo>
                    <a:cubicBezTo>
                      <a:pt x="225" y="93"/>
                      <a:pt x="225" y="80"/>
                      <a:pt x="212" y="67"/>
                    </a:cubicBezTo>
                    <a:lnTo>
                      <a:pt x="206" y="53"/>
                    </a:lnTo>
                    <a:cubicBezTo>
                      <a:pt x="199" y="40"/>
                      <a:pt x="192" y="27"/>
                      <a:pt x="179" y="20"/>
                    </a:cubicBezTo>
                    <a:cubicBezTo>
                      <a:pt x="173" y="14"/>
                      <a:pt x="166" y="14"/>
                      <a:pt x="153" y="7"/>
                    </a:cubicBezTo>
                    <a:cubicBezTo>
                      <a:pt x="140" y="0"/>
                      <a:pt x="126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39"/>
              <p:cNvSpPr/>
              <p:nvPr/>
            </p:nvSpPr>
            <p:spPr>
              <a:xfrm>
                <a:off x="8529518" y="3772143"/>
                <a:ext cx="29909" cy="23979"/>
              </a:xfrm>
              <a:custGeom>
                <a:rect b="b" l="l" r="r" t="t"/>
                <a:pathLst>
                  <a:path extrusionOk="0" h="186" w="232">
                    <a:moveTo>
                      <a:pt x="73" y="1"/>
                    </a:moveTo>
                    <a:cubicBezTo>
                      <a:pt x="60" y="7"/>
                      <a:pt x="53" y="14"/>
                      <a:pt x="40" y="20"/>
                    </a:cubicBezTo>
                    <a:lnTo>
                      <a:pt x="27" y="34"/>
                    </a:lnTo>
                    <a:cubicBezTo>
                      <a:pt x="22" y="42"/>
                      <a:pt x="18" y="48"/>
                      <a:pt x="13" y="55"/>
                    </a:cubicBezTo>
                    <a:lnTo>
                      <a:pt x="13" y="55"/>
                    </a:lnTo>
                    <a:cubicBezTo>
                      <a:pt x="4" y="65"/>
                      <a:pt x="0" y="78"/>
                      <a:pt x="0" y="93"/>
                    </a:cubicBezTo>
                    <a:cubicBezTo>
                      <a:pt x="0" y="109"/>
                      <a:pt x="5" y="123"/>
                      <a:pt x="15" y="133"/>
                    </a:cubicBezTo>
                    <a:lnTo>
                      <a:pt x="15" y="133"/>
                    </a:lnTo>
                    <a:cubicBezTo>
                      <a:pt x="16" y="135"/>
                      <a:pt x="18" y="137"/>
                      <a:pt x="20" y="139"/>
                    </a:cubicBezTo>
                    <a:cubicBezTo>
                      <a:pt x="27" y="152"/>
                      <a:pt x="33" y="159"/>
                      <a:pt x="40" y="166"/>
                    </a:cubicBezTo>
                    <a:cubicBezTo>
                      <a:pt x="46" y="172"/>
                      <a:pt x="53" y="172"/>
                      <a:pt x="66" y="179"/>
                    </a:cubicBezTo>
                    <a:cubicBezTo>
                      <a:pt x="73" y="185"/>
                      <a:pt x="86" y="185"/>
                      <a:pt x="99" y="185"/>
                    </a:cubicBezTo>
                    <a:lnTo>
                      <a:pt x="126" y="185"/>
                    </a:lnTo>
                    <a:lnTo>
                      <a:pt x="139" y="179"/>
                    </a:lnTo>
                    <a:cubicBezTo>
                      <a:pt x="152" y="179"/>
                      <a:pt x="159" y="172"/>
                      <a:pt x="165" y="172"/>
                    </a:cubicBezTo>
                    <a:lnTo>
                      <a:pt x="172" y="166"/>
                    </a:lnTo>
                    <a:cubicBezTo>
                      <a:pt x="185" y="166"/>
                      <a:pt x="198" y="159"/>
                      <a:pt x="211" y="146"/>
                    </a:cubicBezTo>
                    <a:cubicBezTo>
                      <a:pt x="225" y="133"/>
                      <a:pt x="231" y="113"/>
                      <a:pt x="231" y="93"/>
                    </a:cubicBezTo>
                    <a:cubicBezTo>
                      <a:pt x="231" y="73"/>
                      <a:pt x="225" y="53"/>
                      <a:pt x="211" y="40"/>
                    </a:cubicBezTo>
                    <a:cubicBezTo>
                      <a:pt x="198" y="27"/>
                      <a:pt x="185" y="20"/>
                      <a:pt x="172" y="14"/>
                    </a:cubicBezTo>
                    <a:cubicBezTo>
                      <a:pt x="159" y="14"/>
                      <a:pt x="152" y="7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39"/>
              <p:cNvSpPr/>
              <p:nvPr/>
            </p:nvSpPr>
            <p:spPr>
              <a:xfrm>
                <a:off x="8602614" y="3807596"/>
                <a:ext cx="23979" cy="16888"/>
              </a:xfrm>
              <a:custGeom>
                <a:rect b="b" l="l" r="r" t="t"/>
                <a:pathLst>
                  <a:path extrusionOk="0" h="131" w="186">
                    <a:moveTo>
                      <a:pt x="63" y="0"/>
                    </a:moveTo>
                    <a:cubicBezTo>
                      <a:pt x="47" y="0"/>
                      <a:pt x="30" y="6"/>
                      <a:pt x="21" y="16"/>
                    </a:cubicBezTo>
                    <a:cubicBezTo>
                      <a:pt x="8" y="29"/>
                      <a:pt x="1" y="49"/>
                      <a:pt x="1" y="62"/>
                    </a:cubicBezTo>
                    <a:cubicBezTo>
                      <a:pt x="1" y="82"/>
                      <a:pt x="8" y="102"/>
                      <a:pt x="21" y="109"/>
                    </a:cubicBezTo>
                    <a:cubicBezTo>
                      <a:pt x="31" y="123"/>
                      <a:pt x="48" y="131"/>
                      <a:pt x="64" y="131"/>
                    </a:cubicBezTo>
                    <a:cubicBezTo>
                      <a:pt x="70" y="131"/>
                      <a:pt x="75" y="130"/>
                      <a:pt x="80" y="128"/>
                    </a:cubicBezTo>
                    <a:cubicBezTo>
                      <a:pt x="93" y="122"/>
                      <a:pt x="107" y="122"/>
                      <a:pt x="120" y="115"/>
                    </a:cubicBezTo>
                    <a:lnTo>
                      <a:pt x="140" y="109"/>
                    </a:lnTo>
                    <a:lnTo>
                      <a:pt x="159" y="102"/>
                    </a:lnTo>
                    <a:lnTo>
                      <a:pt x="173" y="89"/>
                    </a:lnTo>
                    <a:cubicBezTo>
                      <a:pt x="186" y="76"/>
                      <a:pt x="186" y="56"/>
                      <a:pt x="173" y="36"/>
                    </a:cubicBezTo>
                    <a:lnTo>
                      <a:pt x="159" y="29"/>
                    </a:lnTo>
                    <a:lnTo>
                      <a:pt x="140" y="23"/>
                    </a:lnTo>
                    <a:lnTo>
                      <a:pt x="120" y="16"/>
                    </a:lnTo>
                    <a:cubicBezTo>
                      <a:pt x="107" y="10"/>
                      <a:pt x="93" y="3"/>
                      <a:pt x="80" y="3"/>
                    </a:cubicBezTo>
                    <a:cubicBezTo>
                      <a:pt x="75" y="1"/>
                      <a:pt x="69" y="0"/>
                      <a:pt x="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39"/>
              <p:cNvSpPr/>
              <p:nvPr/>
            </p:nvSpPr>
            <p:spPr>
              <a:xfrm>
                <a:off x="8709874" y="3854780"/>
                <a:ext cx="15470" cy="17146"/>
              </a:xfrm>
              <a:custGeom>
                <a:rect b="b" l="l" r="r" t="t"/>
                <a:pathLst>
                  <a:path extrusionOk="0" h="133" w="120">
                    <a:moveTo>
                      <a:pt x="60" y="0"/>
                    </a:moveTo>
                    <a:cubicBezTo>
                      <a:pt x="47" y="0"/>
                      <a:pt x="41" y="0"/>
                      <a:pt x="34" y="7"/>
                    </a:cubicBezTo>
                    <a:lnTo>
                      <a:pt x="14" y="26"/>
                    </a:lnTo>
                    <a:lnTo>
                      <a:pt x="8" y="40"/>
                    </a:lnTo>
                    <a:lnTo>
                      <a:pt x="1" y="53"/>
                    </a:lnTo>
                    <a:cubicBezTo>
                      <a:pt x="1" y="66"/>
                      <a:pt x="1" y="73"/>
                      <a:pt x="1" y="79"/>
                    </a:cubicBezTo>
                    <a:lnTo>
                      <a:pt x="8" y="93"/>
                    </a:lnTo>
                    <a:lnTo>
                      <a:pt x="14" y="106"/>
                    </a:lnTo>
                    <a:lnTo>
                      <a:pt x="21" y="119"/>
                    </a:lnTo>
                    <a:lnTo>
                      <a:pt x="34" y="126"/>
                    </a:lnTo>
                    <a:cubicBezTo>
                      <a:pt x="41" y="126"/>
                      <a:pt x="54" y="132"/>
                      <a:pt x="60" y="132"/>
                    </a:cubicBezTo>
                    <a:lnTo>
                      <a:pt x="74" y="126"/>
                    </a:lnTo>
                    <a:lnTo>
                      <a:pt x="87" y="119"/>
                    </a:lnTo>
                    <a:lnTo>
                      <a:pt x="100" y="112"/>
                    </a:lnTo>
                    <a:lnTo>
                      <a:pt x="113" y="99"/>
                    </a:lnTo>
                    <a:lnTo>
                      <a:pt x="113" y="86"/>
                    </a:lnTo>
                    <a:cubicBezTo>
                      <a:pt x="120" y="79"/>
                      <a:pt x="120" y="73"/>
                      <a:pt x="120" y="60"/>
                    </a:cubicBezTo>
                    <a:lnTo>
                      <a:pt x="113" y="46"/>
                    </a:lnTo>
                    <a:lnTo>
                      <a:pt x="100" y="26"/>
                    </a:lnTo>
                    <a:lnTo>
                      <a:pt x="80" y="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39"/>
              <p:cNvSpPr/>
              <p:nvPr/>
            </p:nvSpPr>
            <p:spPr>
              <a:xfrm>
                <a:off x="8623112" y="3710005"/>
                <a:ext cx="27331" cy="20627"/>
              </a:xfrm>
              <a:custGeom>
                <a:rect b="b" l="l" r="r" t="t"/>
                <a:pathLst>
                  <a:path extrusionOk="0" h="160" w="212">
                    <a:moveTo>
                      <a:pt x="80" y="1"/>
                    </a:moveTo>
                    <a:cubicBezTo>
                      <a:pt x="66" y="7"/>
                      <a:pt x="60" y="7"/>
                      <a:pt x="53" y="7"/>
                    </a:cubicBezTo>
                    <a:lnTo>
                      <a:pt x="33" y="14"/>
                    </a:lnTo>
                    <a:cubicBezTo>
                      <a:pt x="27" y="20"/>
                      <a:pt x="20" y="27"/>
                      <a:pt x="14" y="34"/>
                    </a:cubicBezTo>
                    <a:lnTo>
                      <a:pt x="7" y="53"/>
                    </a:lnTo>
                    <a:cubicBezTo>
                      <a:pt x="0" y="60"/>
                      <a:pt x="0" y="67"/>
                      <a:pt x="0" y="80"/>
                    </a:cubicBezTo>
                    <a:lnTo>
                      <a:pt x="0" y="100"/>
                    </a:lnTo>
                    <a:lnTo>
                      <a:pt x="7" y="113"/>
                    </a:lnTo>
                    <a:cubicBezTo>
                      <a:pt x="14" y="126"/>
                      <a:pt x="20" y="133"/>
                      <a:pt x="27" y="139"/>
                    </a:cubicBezTo>
                    <a:cubicBezTo>
                      <a:pt x="33" y="146"/>
                      <a:pt x="40" y="146"/>
                      <a:pt x="53" y="152"/>
                    </a:cubicBezTo>
                    <a:lnTo>
                      <a:pt x="53" y="146"/>
                    </a:lnTo>
                    <a:cubicBezTo>
                      <a:pt x="60" y="152"/>
                      <a:pt x="66" y="152"/>
                      <a:pt x="80" y="152"/>
                    </a:cubicBezTo>
                    <a:lnTo>
                      <a:pt x="86" y="159"/>
                    </a:lnTo>
                    <a:lnTo>
                      <a:pt x="132" y="159"/>
                    </a:lnTo>
                    <a:lnTo>
                      <a:pt x="152" y="146"/>
                    </a:lnTo>
                    <a:lnTo>
                      <a:pt x="166" y="139"/>
                    </a:lnTo>
                    <a:lnTo>
                      <a:pt x="166" y="139"/>
                    </a:lnTo>
                    <a:lnTo>
                      <a:pt x="166" y="139"/>
                    </a:lnTo>
                    <a:cubicBezTo>
                      <a:pt x="170" y="137"/>
                      <a:pt x="174" y="135"/>
                      <a:pt x="179" y="133"/>
                    </a:cubicBezTo>
                    <a:cubicBezTo>
                      <a:pt x="192" y="126"/>
                      <a:pt x="199" y="119"/>
                      <a:pt x="205" y="113"/>
                    </a:cubicBezTo>
                    <a:cubicBezTo>
                      <a:pt x="205" y="100"/>
                      <a:pt x="212" y="93"/>
                      <a:pt x="212" y="80"/>
                    </a:cubicBezTo>
                    <a:cubicBezTo>
                      <a:pt x="212" y="67"/>
                      <a:pt x="205" y="53"/>
                      <a:pt x="205" y="47"/>
                    </a:cubicBezTo>
                    <a:cubicBezTo>
                      <a:pt x="199" y="34"/>
                      <a:pt x="192" y="27"/>
                      <a:pt x="179" y="20"/>
                    </a:cubicBezTo>
                    <a:cubicBezTo>
                      <a:pt x="166" y="20"/>
                      <a:pt x="152" y="14"/>
                      <a:pt x="146" y="7"/>
                    </a:cubicBezTo>
                    <a:lnTo>
                      <a:pt x="146" y="7"/>
                    </a:lnTo>
                    <a:cubicBezTo>
                      <a:pt x="148" y="9"/>
                      <a:pt x="150" y="12"/>
                      <a:pt x="152" y="14"/>
                    </a:cubicBezTo>
                    <a:lnTo>
                      <a:pt x="152" y="14"/>
                    </a:lnTo>
                    <a:lnTo>
                      <a:pt x="152" y="14"/>
                    </a:lnTo>
                    <a:lnTo>
                      <a:pt x="139" y="7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39"/>
              <p:cNvSpPr/>
              <p:nvPr/>
            </p:nvSpPr>
            <p:spPr>
              <a:xfrm>
                <a:off x="8688603" y="3752548"/>
                <a:ext cx="29909" cy="20627"/>
              </a:xfrm>
              <a:custGeom>
                <a:rect b="b" l="l" r="r" t="t"/>
                <a:pathLst>
                  <a:path extrusionOk="0" h="160" w="232">
                    <a:moveTo>
                      <a:pt x="100" y="1"/>
                    </a:moveTo>
                    <a:cubicBezTo>
                      <a:pt x="87" y="1"/>
                      <a:pt x="74" y="1"/>
                      <a:pt x="60" y="7"/>
                    </a:cubicBezTo>
                    <a:cubicBezTo>
                      <a:pt x="53" y="15"/>
                      <a:pt x="47" y="20"/>
                      <a:pt x="43" y="26"/>
                    </a:cubicBezTo>
                    <a:lnTo>
                      <a:pt x="43" y="26"/>
                    </a:lnTo>
                    <a:cubicBezTo>
                      <a:pt x="42" y="26"/>
                      <a:pt x="41" y="27"/>
                      <a:pt x="40" y="27"/>
                    </a:cubicBezTo>
                    <a:cubicBezTo>
                      <a:pt x="21" y="34"/>
                      <a:pt x="1" y="54"/>
                      <a:pt x="1" y="80"/>
                    </a:cubicBezTo>
                    <a:cubicBezTo>
                      <a:pt x="1" y="106"/>
                      <a:pt x="21" y="133"/>
                      <a:pt x="40" y="139"/>
                    </a:cubicBezTo>
                    <a:lnTo>
                      <a:pt x="40" y="133"/>
                    </a:lnTo>
                    <a:cubicBezTo>
                      <a:pt x="42" y="134"/>
                      <a:pt x="43" y="135"/>
                      <a:pt x="44" y="135"/>
                    </a:cubicBezTo>
                    <a:lnTo>
                      <a:pt x="44" y="135"/>
                    </a:lnTo>
                    <a:cubicBezTo>
                      <a:pt x="48" y="141"/>
                      <a:pt x="53" y="146"/>
                      <a:pt x="60" y="153"/>
                    </a:cubicBezTo>
                    <a:cubicBezTo>
                      <a:pt x="74" y="159"/>
                      <a:pt x="87" y="159"/>
                      <a:pt x="100" y="159"/>
                    </a:cubicBezTo>
                    <a:lnTo>
                      <a:pt x="153" y="159"/>
                    </a:lnTo>
                    <a:cubicBezTo>
                      <a:pt x="166" y="153"/>
                      <a:pt x="173" y="153"/>
                      <a:pt x="179" y="139"/>
                    </a:cubicBezTo>
                    <a:cubicBezTo>
                      <a:pt x="185" y="137"/>
                      <a:pt x="190" y="133"/>
                      <a:pt x="195" y="128"/>
                    </a:cubicBezTo>
                    <a:lnTo>
                      <a:pt x="195" y="128"/>
                    </a:lnTo>
                    <a:lnTo>
                      <a:pt x="199" y="126"/>
                    </a:lnTo>
                    <a:cubicBezTo>
                      <a:pt x="232" y="106"/>
                      <a:pt x="232" y="54"/>
                      <a:pt x="199" y="34"/>
                    </a:cubicBezTo>
                    <a:lnTo>
                      <a:pt x="189" y="27"/>
                    </a:lnTo>
                    <a:lnTo>
                      <a:pt x="189" y="27"/>
                    </a:lnTo>
                    <a:cubicBezTo>
                      <a:pt x="186" y="22"/>
                      <a:pt x="182" y="17"/>
                      <a:pt x="179" y="14"/>
                    </a:cubicBezTo>
                    <a:lnTo>
                      <a:pt x="159" y="7"/>
                    </a:lnTo>
                    <a:cubicBezTo>
                      <a:pt x="153" y="1"/>
                      <a:pt x="140" y="1"/>
                      <a:pt x="1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39"/>
              <p:cNvSpPr/>
              <p:nvPr/>
            </p:nvSpPr>
            <p:spPr>
              <a:xfrm>
                <a:off x="8766341" y="3803084"/>
                <a:ext cx="19467" cy="15470"/>
              </a:xfrm>
              <a:custGeom>
                <a:rect b="b" l="l" r="r" t="t"/>
                <a:pathLst>
                  <a:path extrusionOk="0" h="120" w="151">
                    <a:moveTo>
                      <a:pt x="69" y="1"/>
                    </a:moveTo>
                    <a:cubicBezTo>
                      <a:pt x="4" y="1"/>
                      <a:pt x="1" y="120"/>
                      <a:pt x="71" y="120"/>
                    </a:cubicBezTo>
                    <a:cubicBezTo>
                      <a:pt x="77" y="120"/>
                      <a:pt x="84" y="119"/>
                      <a:pt x="91" y="117"/>
                    </a:cubicBezTo>
                    <a:lnTo>
                      <a:pt x="111" y="111"/>
                    </a:lnTo>
                    <a:cubicBezTo>
                      <a:pt x="142" y="99"/>
                      <a:pt x="151" y="75"/>
                      <a:pt x="146" y="54"/>
                    </a:cubicBezTo>
                    <a:lnTo>
                      <a:pt x="146" y="54"/>
                    </a:lnTo>
                    <a:cubicBezTo>
                      <a:pt x="146" y="36"/>
                      <a:pt x="137" y="19"/>
                      <a:pt x="111" y="12"/>
                    </a:cubicBezTo>
                    <a:lnTo>
                      <a:pt x="91" y="5"/>
                    </a:lnTo>
                    <a:cubicBezTo>
                      <a:pt x="83" y="2"/>
                      <a:pt x="76" y="1"/>
                      <a:pt x="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39"/>
              <p:cNvSpPr/>
              <p:nvPr/>
            </p:nvSpPr>
            <p:spPr>
              <a:xfrm>
                <a:off x="8391575" y="3818941"/>
                <a:ext cx="32487" cy="17146"/>
              </a:xfrm>
              <a:custGeom>
                <a:rect b="b" l="l" r="r" t="t"/>
                <a:pathLst>
                  <a:path extrusionOk="0" h="133" w="252">
                    <a:moveTo>
                      <a:pt x="53" y="1"/>
                    </a:moveTo>
                    <a:cubicBezTo>
                      <a:pt x="40" y="1"/>
                      <a:pt x="27" y="7"/>
                      <a:pt x="20" y="14"/>
                    </a:cubicBezTo>
                    <a:cubicBezTo>
                      <a:pt x="7" y="27"/>
                      <a:pt x="7" y="34"/>
                      <a:pt x="7" y="47"/>
                    </a:cubicBezTo>
                    <a:cubicBezTo>
                      <a:pt x="0" y="54"/>
                      <a:pt x="7" y="67"/>
                      <a:pt x="7" y="73"/>
                    </a:cubicBezTo>
                    <a:cubicBezTo>
                      <a:pt x="20" y="87"/>
                      <a:pt x="27" y="93"/>
                      <a:pt x="40" y="100"/>
                    </a:cubicBezTo>
                    <a:cubicBezTo>
                      <a:pt x="53" y="106"/>
                      <a:pt x="66" y="113"/>
                      <a:pt x="80" y="120"/>
                    </a:cubicBezTo>
                    <a:cubicBezTo>
                      <a:pt x="93" y="120"/>
                      <a:pt x="113" y="126"/>
                      <a:pt x="126" y="126"/>
                    </a:cubicBezTo>
                    <a:cubicBezTo>
                      <a:pt x="139" y="126"/>
                      <a:pt x="152" y="126"/>
                      <a:pt x="166" y="133"/>
                    </a:cubicBezTo>
                    <a:lnTo>
                      <a:pt x="205" y="133"/>
                    </a:lnTo>
                    <a:lnTo>
                      <a:pt x="225" y="126"/>
                    </a:lnTo>
                    <a:cubicBezTo>
                      <a:pt x="238" y="126"/>
                      <a:pt x="251" y="113"/>
                      <a:pt x="251" y="100"/>
                    </a:cubicBezTo>
                    <a:cubicBezTo>
                      <a:pt x="251" y="80"/>
                      <a:pt x="245" y="73"/>
                      <a:pt x="232" y="60"/>
                    </a:cubicBezTo>
                    <a:lnTo>
                      <a:pt x="218" y="47"/>
                    </a:lnTo>
                    <a:lnTo>
                      <a:pt x="212" y="47"/>
                    </a:lnTo>
                    <a:lnTo>
                      <a:pt x="192" y="34"/>
                    </a:lnTo>
                    <a:cubicBezTo>
                      <a:pt x="179" y="27"/>
                      <a:pt x="166" y="27"/>
                      <a:pt x="152" y="21"/>
                    </a:cubicBezTo>
                    <a:lnTo>
                      <a:pt x="126" y="14"/>
                    </a:lnTo>
                    <a:cubicBezTo>
                      <a:pt x="119" y="7"/>
                      <a:pt x="106" y="7"/>
                      <a:pt x="99" y="7"/>
                    </a:cubicBez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39"/>
              <p:cNvSpPr/>
              <p:nvPr/>
            </p:nvSpPr>
            <p:spPr>
              <a:xfrm>
                <a:off x="8511598" y="3881982"/>
                <a:ext cx="25655" cy="17146"/>
              </a:xfrm>
              <a:custGeom>
                <a:rect b="b" l="l" r="r" t="t"/>
                <a:pathLst>
                  <a:path extrusionOk="0" h="133" w="199">
                    <a:moveTo>
                      <a:pt x="66" y="0"/>
                    </a:moveTo>
                    <a:cubicBezTo>
                      <a:pt x="60" y="0"/>
                      <a:pt x="53" y="0"/>
                      <a:pt x="47" y="7"/>
                    </a:cubicBezTo>
                    <a:cubicBezTo>
                      <a:pt x="33" y="7"/>
                      <a:pt x="27" y="14"/>
                      <a:pt x="20" y="20"/>
                    </a:cubicBezTo>
                    <a:cubicBezTo>
                      <a:pt x="14" y="27"/>
                      <a:pt x="14" y="33"/>
                      <a:pt x="7" y="40"/>
                    </a:cubicBezTo>
                    <a:cubicBezTo>
                      <a:pt x="7" y="47"/>
                      <a:pt x="0" y="60"/>
                      <a:pt x="0" y="66"/>
                    </a:cubicBezTo>
                    <a:cubicBezTo>
                      <a:pt x="0" y="80"/>
                      <a:pt x="7" y="99"/>
                      <a:pt x="20" y="113"/>
                    </a:cubicBezTo>
                    <a:cubicBezTo>
                      <a:pt x="33" y="126"/>
                      <a:pt x="53" y="132"/>
                      <a:pt x="66" y="132"/>
                    </a:cubicBezTo>
                    <a:lnTo>
                      <a:pt x="126" y="132"/>
                    </a:lnTo>
                    <a:cubicBezTo>
                      <a:pt x="139" y="132"/>
                      <a:pt x="146" y="126"/>
                      <a:pt x="152" y="126"/>
                    </a:cubicBezTo>
                    <a:lnTo>
                      <a:pt x="159" y="119"/>
                    </a:lnTo>
                    <a:lnTo>
                      <a:pt x="166" y="113"/>
                    </a:lnTo>
                    <a:cubicBezTo>
                      <a:pt x="179" y="113"/>
                      <a:pt x="185" y="106"/>
                      <a:pt x="185" y="93"/>
                    </a:cubicBezTo>
                    <a:cubicBezTo>
                      <a:pt x="192" y="86"/>
                      <a:pt x="199" y="80"/>
                      <a:pt x="199" y="66"/>
                    </a:cubicBezTo>
                    <a:cubicBezTo>
                      <a:pt x="199" y="53"/>
                      <a:pt x="192" y="47"/>
                      <a:pt x="185" y="40"/>
                    </a:cubicBezTo>
                    <a:cubicBezTo>
                      <a:pt x="185" y="27"/>
                      <a:pt x="179" y="20"/>
                      <a:pt x="166" y="14"/>
                    </a:cubicBezTo>
                    <a:lnTo>
                      <a:pt x="159" y="14"/>
                    </a:lnTo>
                    <a:cubicBezTo>
                      <a:pt x="152" y="7"/>
                      <a:pt x="139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39"/>
              <p:cNvSpPr/>
              <p:nvPr/>
            </p:nvSpPr>
            <p:spPr>
              <a:xfrm>
                <a:off x="8613701" y="3916016"/>
                <a:ext cx="33390" cy="18822"/>
              </a:xfrm>
              <a:custGeom>
                <a:rect b="b" l="l" r="r" t="t"/>
                <a:pathLst>
                  <a:path extrusionOk="0" h="146" w="259">
                    <a:moveTo>
                      <a:pt x="153" y="0"/>
                    </a:moveTo>
                    <a:cubicBezTo>
                      <a:pt x="139" y="0"/>
                      <a:pt x="133" y="7"/>
                      <a:pt x="126" y="7"/>
                    </a:cubicBezTo>
                    <a:cubicBezTo>
                      <a:pt x="113" y="7"/>
                      <a:pt x="100" y="14"/>
                      <a:pt x="87" y="14"/>
                    </a:cubicBezTo>
                    <a:cubicBezTo>
                      <a:pt x="67" y="20"/>
                      <a:pt x="47" y="27"/>
                      <a:pt x="34" y="40"/>
                    </a:cubicBezTo>
                    <a:cubicBezTo>
                      <a:pt x="21" y="40"/>
                      <a:pt x="14" y="53"/>
                      <a:pt x="7" y="67"/>
                    </a:cubicBezTo>
                    <a:cubicBezTo>
                      <a:pt x="1" y="73"/>
                      <a:pt x="1" y="86"/>
                      <a:pt x="7" y="100"/>
                    </a:cubicBezTo>
                    <a:cubicBezTo>
                      <a:pt x="7" y="113"/>
                      <a:pt x="14" y="119"/>
                      <a:pt x="21" y="126"/>
                    </a:cubicBezTo>
                    <a:cubicBezTo>
                      <a:pt x="27" y="133"/>
                      <a:pt x="47" y="146"/>
                      <a:pt x="60" y="146"/>
                    </a:cubicBezTo>
                    <a:cubicBezTo>
                      <a:pt x="80" y="146"/>
                      <a:pt x="100" y="146"/>
                      <a:pt x="120" y="139"/>
                    </a:cubicBezTo>
                    <a:cubicBezTo>
                      <a:pt x="133" y="133"/>
                      <a:pt x="146" y="126"/>
                      <a:pt x="159" y="126"/>
                    </a:cubicBezTo>
                    <a:cubicBezTo>
                      <a:pt x="166" y="119"/>
                      <a:pt x="172" y="119"/>
                      <a:pt x="179" y="113"/>
                    </a:cubicBezTo>
                    <a:lnTo>
                      <a:pt x="199" y="100"/>
                    </a:lnTo>
                    <a:lnTo>
                      <a:pt x="212" y="86"/>
                    </a:lnTo>
                    <a:cubicBezTo>
                      <a:pt x="225" y="80"/>
                      <a:pt x="232" y="73"/>
                      <a:pt x="245" y="60"/>
                    </a:cubicBezTo>
                    <a:cubicBezTo>
                      <a:pt x="258" y="47"/>
                      <a:pt x="252" y="20"/>
                      <a:pt x="232" y="14"/>
                    </a:cubicBezTo>
                    <a:cubicBezTo>
                      <a:pt x="219" y="14"/>
                      <a:pt x="205" y="14"/>
                      <a:pt x="192" y="7"/>
                    </a:cubicBezTo>
                    <a:lnTo>
                      <a:pt x="172" y="7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39"/>
              <p:cNvSpPr/>
              <p:nvPr/>
            </p:nvSpPr>
            <p:spPr>
              <a:xfrm>
                <a:off x="8737205" y="3942444"/>
                <a:ext cx="21400" cy="13150"/>
              </a:xfrm>
              <a:custGeom>
                <a:rect b="b" l="l" r="r" t="t"/>
                <a:pathLst>
                  <a:path extrusionOk="0" h="102" w="166">
                    <a:moveTo>
                      <a:pt x="53" y="0"/>
                    </a:moveTo>
                    <a:lnTo>
                      <a:pt x="33" y="7"/>
                    </a:lnTo>
                    <a:lnTo>
                      <a:pt x="20" y="13"/>
                    </a:lnTo>
                    <a:cubicBezTo>
                      <a:pt x="7" y="27"/>
                      <a:pt x="0" y="40"/>
                      <a:pt x="0" y="53"/>
                    </a:cubicBezTo>
                    <a:cubicBezTo>
                      <a:pt x="0" y="66"/>
                      <a:pt x="7" y="79"/>
                      <a:pt x="20" y="86"/>
                    </a:cubicBezTo>
                    <a:cubicBezTo>
                      <a:pt x="25" y="91"/>
                      <a:pt x="35" y="101"/>
                      <a:pt x="46" y="101"/>
                    </a:cubicBezTo>
                    <a:cubicBezTo>
                      <a:pt x="48" y="101"/>
                      <a:pt x="51" y="100"/>
                      <a:pt x="53" y="99"/>
                    </a:cubicBezTo>
                    <a:lnTo>
                      <a:pt x="86" y="99"/>
                    </a:lnTo>
                    <a:lnTo>
                      <a:pt x="99" y="93"/>
                    </a:lnTo>
                    <a:lnTo>
                      <a:pt x="112" y="93"/>
                    </a:lnTo>
                    <a:cubicBezTo>
                      <a:pt x="126" y="86"/>
                      <a:pt x="132" y="79"/>
                      <a:pt x="146" y="79"/>
                    </a:cubicBezTo>
                    <a:cubicBezTo>
                      <a:pt x="165" y="66"/>
                      <a:pt x="165" y="33"/>
                      <a:pt x="146" y="27"/>
                    </a:cubicBezTo>
                    <a:cubicBezTo>
                      <a:pt x="132" y="20"/>
                      <a:pt x="126" y="13"/>
                      <a:pt x="112" y="13"/>
                    </a:cubicBezTo>
                    <a:lnTo>
                      <a:pt x="106" y="7"/>
                    </a:lnTo>
                    <a:lnTo>
                      <a:pt x="86" y="7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39"/>
              <p:cNvSpPr/>
              <p:nvPr/>
            </p:nvSpPr>
            <p:spPr>
              <a:xfrm>
                <a:off x="8853747" y="3969646"/>
                <a:ext cx="14697" cy="11989"/>
              </a:xfrm>
              <a:custGeom>
                <a:rect b="b" l="l" r="r" t="t"/>
                <a:pathLst>
                  <a:path extrusionOk="0" h="93" w="114">
                    <a:moveTo>
                      <a:pt x="54" y="0"/>
                    </a:moveTo>
                    <a:cubicBezTo>
                      <a:pt x="1" y="0"/>
                      <a:pt x="1" y="93"/>
                      <a:pt x="54" y="93"/>
                    </a:cubicBezTo>
                    <a:cubicBezTo>
                      <a:pt x="113" y="93"/>
                      <a:pt x="113" y="0"/>
                      <a:pt x="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27" name="Google Shape;3227;p39"/>
            <p:cNvGrpSpPr/>
            <p:nvPr/>
          </p:nvGrpSpPr>
          <p:grpSpPr>
            <a:xfrm rot="-509245">
              <a:off x="3455912" y="3662718"/>
              <a:ext cx="2509419" cy="608028"/>
              <a:chOff x="6851322" y="3468283"/>
              <a:chExt cx="2509288" cy="607996"/>
            </a:xfrm>
          </p:grpSpPr>
          <p:grpSp>
            <p:nvGrpSpPr>
              <p:cNvPr id="3228" name="Google Shape;3228;p39"/>
              <p:cNvGrpSpPr/>
              <p:nvPr/>
            </p:nvGrpSpPr>
            <p:grpSpPr>
              <a:xfrm>
                <a:off x="6851322" y="3468283"/>
                <a:ext cx="2509288" cy="607996"/>
                <a:chOff x="6851322" y="3468283"/>
                <a:chExt cx="2509288" cy="607996"/>
              </a:xfrm>
            </p:grpSpPr>
            <p:sp>
              <p:nvSpPr>
                <p:cNvPr id="3229" name="Google Shape;3229;p39"/>
                <p:cNvSpPr/>
                <p:nvPr/>
              </p:nvSpPr>
              <p:spPr>
                <a:xfrm>
                  <a:off x="9206424" y="3624446"/>
                  <a:ext cx="129304" cy="67424"/>
                </a:xfrm>
                <a:custGeom>
                  <a:rect b="b" l="l" r="r" t="t"/>
                  <a:pathLst>
                    <a:path extrusionOk="0" h="523" w="1003">
                      <a:moveTo>
                        <a:pt x="878" y="0"/>
                      </a:moveTo>
                      <a:cubicBezTo>
                        <a:pt x="839" y="0"/>
                        <a:pt x="799" y="0"/>
                        <a:pt x="760" y="7"/>
                      </a:cubicBezTo>
                      <a:cubicBezTo>
                        <a:pt x="509" y="27"/>
                        <a:pt x="251" y="53"/>
                        <a:pt x="0" y="79"/>
                      </a:cubicBezTo>
                      <a:cubicBezTo>
                        <a:pt x="60" y="93"/>
                        <a:pt x="119" y="112"/>
                        <a:pt x="179" y="139"/>
                      </a:cubicBezTo>
                      <a:cubicBezTo>
                        <a:pt x="370" y="225"/>
                        <a:pt x="489" y="403"/>
                        <a:pt x="680" y="495"/>
                      </a:cubicBezTo>
                      <a:cubicBezTo>
                        <a:pt x="715" y="513"/>
                        <a:pt x="763" y="523"/>
                        <a:pt x="810" y="523"/>
                      </a:cubicBezTo>
                      <a:cubicBezTo>
                        <a:pt x="907" y="523"/>
                        <a:pt x="1002" y="479"/>
                        <a:pt x="971" y="363"/>
                      </a:cubicBezTo>
                      <a:cubicBezTo>
                        <a:pt x="951" y="258"/>
                        <a:pt x="885" y="172"/>
                        <a:pt x="878" y="66"/>
                      </a:cubicBezTo>
                      <a:cubicBezTo>
                        <a:pt x="872" y="46"/>
                        <a:pt x="872" y="20"/>
                        <a:pt x="87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0" name="Google Shape;3230;p39"/>
                <p:cNvSpPr/>
                <p:nvPr/>
              </p:nvSpPr>
              <p:spPr>
                <a:xfrm>
                  <a:off x="6851322" y="3748545"/>
                  <a:ext cx="1022007" cy="107253"/>
                </a:xfrm>
                <a:custGeom>
                  <a:rect b="b" l="l" r="r" t="t"/>
                  <a:pathLst>
                    <a:path extrusionOk="0" h="832" w="8017">
                      <a:moveTo>
                        <a:pt x="73" y="0"/>
                      </a:moveTo>
                      <a:cubicBezTo>
                        <a:pt x="58" y="0"/>
                        <a:pt x="43" y="9"/>
                        <a:pt x="40" y="25"/>
                      </a:cubicBezTo>
                      <a:lnTo>
                        <a:pt x="40" y="19"/>
                      </a:lnTo>
                      <a:lnTo>
                        <a:pt x="40" y="19"/>
                      </a:lnTo>
                      <a:cubicBezTo>
                        <a:pt x="0" y="184"/>
                        <a:pt x="33" y="382"/>
                        <a:pt x="165" y="501"/>
                      </a:cubicBezTo>
                      <a:cubicBezTo>
                        <a:pt x="259" y="600"/>
                        <a:pt x="406" y="627"/>
                        <a:pt x="544" y="627"/>
                      </a:cubicBezTo>
                      <a:cubicBezTo>
                        <a:pt x="561" y="627"/>
                        <a:pt x="578" y="627"/>
                        <a:pt x="594" y="626"/>
                      </a:cubicBezTo>
                      <a:cubicBezTo>
                        <a:pt x="779" y="619"/>
                        <a:pt x="958" y="573"/>
                        <a:pt x="1136" y="527"/>
                      </a:cubicBezTo>
                      <a:cubicBezTo>
                        <a:pt x="1420" y="448"/>
                        <a:pt x="1704" y="382"/>
                        <a:pt x="1994" y="329"/>
                      </a:cubicBezTo>
                      <a:cubicBezTo>
                        <a:pt x="2262" y="283"/>
                        <a:pt x="2537" y="256"/>
                        <a:pt x="2811" y="256"/>
                      </a:cubicBezTo>
                      <a:cubicBezTo>
                        <a:pt x="2889" y="256"/>
                        <a:pt x="2967" y="258"/>
                        <a:pt x="3044" y="263"/>
                      </a:cubicBezTo>
                      <a:cubicBezTo>
                        <a:pt x="3381" y="283"/>
                        <a:pt x="3718" y="355"/>
                        <a:pt x="4048" y="441"/>
                      </a:cubicBezTo>
                      <a:cubicBezTo>
                        <a:pt x="4675" y="600"/>
                        <a:pt x="5302" y="811"/>
                        <a:pt x="5963" y="831"/>
                      </a:cubicBezTo>
                      <a:cubicBezTo>
                        <a:pt x="5985" y="831"/>
                        <a:pt x="6006" y="831"/>
                        <a:pt x="6028" y="831"/>
                      </a:cubicBezTo>
                      <a:cubicBezTo>
                        <a:pt x="6361" y="831"/>
                        <a:pt x="6683" y="783"/>
                        <a:pt x="6993" y="659"/>
                      </a:cubicBezTo>
                      <a:cubicBezTo>
                        <a:pt x="7158" y="593"/>
                        <a:pt x="7316" y="520"/>
                        <a:pt x="7481" y="468"/>
                      </a:cubicBezTo>
                      <a:cubicBezTo>
                        <a:pt x="7646" y="415"/>
                        <a:pt x="7818" y="395"/>
                        <a:pt x="7990" y="375"/>
                      </a:cubicBezTo>
                      <a:cubicBezTo>
                        <a:pt x="8016" y="368"/>
                        <a:pt x="8016" y="329"/>
                        <a:pt x="7996" y="322"/>
                      </a:cubicBezTo>
                      <a:cubicBezTo>
                        <a:pt x="7916" y="279"/>
                        <a:pt x="7829" y="262"/>
                        <a:pt x="7740" y="262"/>
                      </a:cubicBezTo>
                      <a:cubicBezTo>
                        <a:pt x="7559" y="262"/>
                        <a:pt x="7368" y="333"/>
                        <a:pt x="7204" y="395"/>
                      </a:cubicBezTo>
                      <a:cubicBezTo>
                        <a:pt x="6914" y="507"/>
                        <a:pt x="6630" y="613"/>
                        <a:pt x="6313" y="639"/>
                      </a:cubicBezTo>
                      <a:cubicBezTo>
                        <a:pt x="6222" y="648"/>
                        <a:pt x="6132" y="652"/>
                        <a:pt x="6042" y="652"/>
                      </a:cubicBezTo>
                      <a:cubicBezTo>
                        <a:pt x="5502" y="652"/>
                        <a:pt x="4971" y="510"/>
                        <a:pt x="4444" y="368"/>
                      </a:cubicBezTo>
                      <a:cubicBezTo>
                        <a:pt x="3898" y="220"/>
                        <a:pt x="3346" y="93"/>
                        <a:pt x="2774" y="93"/>
                      </a:cubicBezTo>
                      <a:cubicBezTo>
                        <a:pt x="2710" y="93"/>
                        <a:pt x="2646" y="94"/>
                        <a:pt x="2582" y="98"/>
                      </a:cubicBezTo>
                      <a:cubicBezTo>
                        <a:pt x="2258" y="118"/>
                        <a:pt x="1935" y="170"/>
                        <a:pt x="1618" y="243"/>
                      </a:cubicBezTo>
                      <a:cubicBezTo>
                        <a:pt x="1387" y="302"/>
                        <a:pt x="1162" y="375"/>
                        <a:pt x="931" y="428"/>
                      </a:cubicBezTo>
                      <a:cubicBezTo>
                        <a:pt x="806" y="460"/>
                        <a:pt x="667" y="496"/>
                        <a:pt x="534" y="496"/>
                      </a:cubicBezTo>
                      <a:cubicBezTo>
                        <a:pt x="478" y="496"/>
                        <a:pt x="423" y="490"/>
                        <a:pt x="370" y="474"/>
                      </a:cubicBezTo>
                      <a:cubicBezTo>
                        <a:pt x="152" y="415"/>
                        <a:pt x="139" y="210"/>
                        <a:pt x="106" y="25"/>
                      </a:cubicBezTo>
                      <a:cubicBezTo>
                        <a:pt x="103" y="9"/>
                        <a:pt x="88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1" name="Google Shape;3231;p39"/>
                <p:cNvSpPr/>
                <p:nvPr/>
              </p:nvSpPr>
              <p:spPr>
                <a:xfrm>
                  <a:off x="6949882" y="3832477"/>
                  <a:ext cx="654256" cy="105068"/>
                </a:xfrm>
                <a:custGeom>
                  <a:rect b="b" l="l" r="r" t="t"/>
                  <a:pathLst>
                    <a:path extrusionOk="0" h="815" w="5075">
                      <a:moveTo>
                        <a:pt x="5049" y="1"/>
                      </a:moveTo>
                      <a:cubicBezTo>
                        <a:pt x="5047" y="1"/>
                        <a:pt x="5045" y="1"/>
                        <a:pt x="5043" y="1"/>
                      </a:cubicBezTo>
                      <a:cubicBezTo>
                        <a:pt x="4409" y="199"/>
                        <a:pt x="3762" y="398"/>
                        <a:pt x="3101" y="497"/>
                      </a:cubicBezTo>
                      <a:cubicBezTo>
                        <a:pt x="2751" y="549"/>
                        <a:pt x="2395" y="575"/>
                        <a:pt x="2039" y="575"/>
                      </a:cubicBezTo>
                      <a:cubicBezTo>
                        <a:pt x="1718" y="575"/>
                        <a:pt x="1397" y="554"/>
                        <a:pt x="1081" y="510"/>
                      </a:cubicBezTo>
                      <a:cubicBezTo>
                        <a:pt x="909" y="490"/>
                        <a:pt x="731" y="457"/>
                        <a:pt x="566" y="411"/>
                      </a:cubicBezTo>
                      <a:cubicBezTo>
                        <a:pt x="388" y="358"/>
                        <a:pt x="209" y="285"/>
                        <a:pt x="38" y="206"/>
                      </a:cubicBezTo>
                      <a:cubicBezTo>
                        <a:pt x="35" y="205"/>
                        <a:pt x="33" y="204"/>
                        <a:pt x="30" y="204"/>
                      </a:cubicBezTo>
                      <a:cubicBezTo>
                        <a:pt x="16" y="204"/>
                        <a:pt x="0" y="216"/>
                        <a:pt x="11" y="233"/>
                      </a:cubicBezTo>
                      <a:cubicBezTo>
                        <a:pt x="203" y="483"/>
                        <a:pt x="526" y="589"/>
                        <a:pt x="823" y="668"/>
                      </a:cubicBezTo>
                      <a:cubicBezTo>
                        <a:pt x="1160" y="748"/>
                        <a:pt x="1517" y="787"/>
                        <a:pt x="1873" y="807"/>
                      </a:cubicBezTo>
                      <a:cubicBezTo>
                        <a:pt x="1980" y="812"/>
                        <a:pt x="2087" y="815"/>
                        <a:pt x="2195" y="815"/>
                      </a:cubicBezTo>
                      <a:cubicBezTo>
                        <a:pt x="2796" y="815"/>
                        <a:pt x="3415" y="734"/>
                        <a:pt x="3986" y="549"/>
                      </a:cubicBezTo>
                      <a:cubicBezTo>
                        <a:pt x="4369" y="431"/>
                        <a:pt x="4732" y="266"/>
                        <a:pt x="5062" y="41"/>
                      </a:cubicBezTo>
                      <a:cubicBezTo>
                        <a:pt x="5075" y="29"/>
                        <a:pt x="5070" y="1"/>
                        <a:pt x="504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2" name="Google Shape;3232;p39"/>
                <p:cNvSpPr/>
                <p:nvPr/>
              </p:nvSpPr>
              <p:spPr>
                <a:xfrm>
                  <a:off x="9140805" y="3603820"/>
                  <a:ext cx="219804" cy="112932"/>
                </a:xfrm>
                <a:custGeom>
                  <a:rect b="b" l="l" r="r" t="t"/>
                  <a:pathLst>
                    <a:path extrusionOk="0" h="876" w="1705">
                      <a:moveTo>
                        <a:pt x="1509" y="1"/>
                      </a:moveTo>
                      <a:cubicBezTo>
                        <a:pt x="1499" y="1"/>
                        <a:pt x="1489" y="3"/>
                        <a:pt x="1480" y="8"/>
                      </a:cubicBezTo>
                      <a:cubicBezTo>
                        <a:pt x="1401" y="48"/>
                        <a:pt x="1374" y="147"/>
                        <a:pt x="1387" y="226"/>
                      </a:cubicBezTo>
                      <a:cubicBezTo>
                        <a:pt x="1394" y="332"/>
                        <a:pt x="1460" y="418"/>
                        <a:pt x="1480" y="523"/>
                      </a:cubicBezTo>
                      <a:cubicBezTo>
                        <a:pt x="1511" y="639"/>
                        <a:pt x="1416" y="683"/>
                        <a:pt x="1319" y="683"/>
                      </a:cubicBezTo>
                      <a:cubicBezTo>
                        <a:pt x="1272" y="683"/>
                        <a:pt x="1224" y="673"/>
                        <a:pt x="1189" y="655"/>
                      </a:cubicBezTo>
                      <a:cubicBezTo>
                        <a:pt x="1005" y="563"/>
                        <a:pt x="879" y="385"/>
                        <a:pt x="688" y="299"/>
                      </a:cubicBezTo>
                      <a:cubicBezTo>
                        <a:pt x="538" y="234"/>
                        <a:pt x="374" y="203"/>
                        <a:pt x="212" y="203"/>
                      </a:cubicBezTo>
                      <a:cubicBezTo>
                        <a:pt x="159" y="203"/>
                        <a:pt x="106" y="206"/>
                        <a:pt x="54" y="213"/>
                      </a:cubicBezTo>
                      <a:cubicBezTo>
                        <a:pt x="14" y="220"/>
                        <a:pt x="1" y="272"/>
                        <a:pt x="40" y="286"/>
                      </a:cubicBezTo>
                      <a:cubicBezTo>
                        <a:pt x="272" y="345"/>
                        <a:pt x="516" y="352"/>
                        <a:pt x="714" y="497"/>
                      </a:cubicBezTo>
                      <a:cubicBezTo>
                        <a:pt x="879" y="622"/>
                        <a:pt x="998" y="820"/>
                        <a:pt x="1216" y="867"/>
                      </a:cubicBezTo>
                      <a:cubicBezTo>
                        <a:pt x="1248" y="873"/>
                        <a:pt x="1281" y="876"/>
                        <a:pt x="1314" y="876"/>
                      </a:cubicBezTo>
                      <a:cubicBezTo>
                        <a:pt x="1459" y="876"/>
                        <a:pt x="1604" y="815"/>
                        <a:pt x="1658" y="675"/>
                      </a:cubicBezTo>
                      <a:cubicBezTo>
                        <a:pt x="1704" y="563"/>
                        <a:pt x="1671" y="451"/>
                        <a:pt x="1619" y="352"/>
                      </a:cubicBezTo>
                      <a:cubicBezTo>
                        <a:pt x="1572" y="253"/>
                        <a:pt x="1546" y="187"/>
                        <a:pt x="1572" y="81"/>
                      </a:cubicBezTo>
                      <a:cubicBezTo>
                        <a:pt x="1588" y="39"/>
                        <a:pt x="1549" y="1"/>
                        <a:pt x="15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3" name="Google Shape;3233;p39"/>
                <p:cNvSpPr/>
                <p:nvPr/>
              </p:nvSpPr>
              <p:spPr>
                <a:xfrm>
                  <a:off x="7782952" y="3696984"/>
                  <a:ext cx="55435" cy="57755"/>
                </a:xfrm>
                <a:custGeom>
                  <a:rect b="b" l="l" r="r" t="t"/>
                  <a:pathLst>
                    <a:path extrusionOk="0" h="448" w="430">
                      <a:moveTo>
                        <a:pt x="231" y="254"/>
                      </a:moveTo>
                      <a:lnTo>
                        <a:pt x="231" y="254"/>
                      </a:lnTo>
                      <a:cubicBezTo>
                        <a:pt x="231" y="254"/>
                        <a:pt x="231" y="254"/>
                        <a:pt x="231" y="254"/>
                      </a:cubicBezTo>
                      <a:lnTo>
                        <a:pt x="231" y="254"/>
                      </a:lnTo>
                      <a:cubicBezTo>
                        <a:pt x="232" y="255"/>
                        <a:pt x="232" y="256"/>
                        <a:pt x="232" y="256"/>
                      </a:cubicBezTo>
                      <a:lnTo>
                        <a:pt x="232" y="256"/>
                      </a:lnTo>
                      <a:cubicBezTo>
                        <a:pt x="232" y="255"/>
                        <a:pt x="231" y="254"/>
                        <a:pt x="231" y="254"/>
                      </a:cubicBezTo>
                      <a:close/>
                      <a:moveTo>
                        <a:pt x="246" y="257"/>
                      </a:moveTo>
                      <a:lnTo>
                        <a:pt x="246" y="257"/>
                      </a:lnTo>
                      <a:cubicBezTo>
                        <a:pt x="246" y="257"/>
                        <a:pt x="246" y="257"/>
                        <a:pt x="246" y="257"/>
                      </a:cubicBezTo>
                      <a:lnTo>
                        <a:pt x="246" y="257"/>
                      </a:lnTo>
                      <a:cubicBezTo>
                        <a:pt x="246" y="257"/>
                        <a:pt x="246" y="257"/>
                        <a:pt x="246" y="257"/>
                      </a:cubicBezTo>
                      <a:lnTo>
                        <a:pt x="246" y="257"/>
                      </a:lnTo>
                      <a:lnTo>
                        <a:pt x="246" y="257"/>
                      </a:lnTo>
                      <a:close/>
                      <a:moveTo>
                        <a:pt x="232" y="1"/>
                      </a:moveTo>
                      <a:cubicBezTo>
                        <a:pt x="221" y="1"/>
                        <a:pt x="209" y="3"/>
                        <a:pt x="199" y="8"/>
                      </a:cubicBezTo>
                      <a:lnTo>
                        <a:pt x="199" y="8"/>
                      </a:lnTo>
                      <a:cubicBezTo>
                        <a:pt x="186" y="4"/>
                        <a:pt x="172" y="3"/>
                        <a:pt x="159" y="3"/>
                      </a:cubicBezTo>
                      <a:cubicBezTo>
                        <a:pt x="119" y="3"/>
                        <a:pt x="80" y="16"/>
                        <a:pt x="53" y="49"/>
                      </a:cubicBezTo>
                      <a:cubicBezTo>
                        <a:pt x="20" y="82"/>
                        <a:pt x="7" y="121"/>
                        <a:pt x="7" y="168"/>
                      </a:cubicBezTo>
                      <a:cubicBezTo>
                        <a:pt x="0" y="220"/>
                        <a:pt x="20" y="286"/>
                        <a:pt x="53" y="326"/>
                      </a:cubicBezTo>
                      <a:cubicBezTo>
                        <a:pt x="93" y="379"/>
                        <a:pt x="146" y="419"/>
                        <a:pt x="205" y="438"/>
                      </a:cubicBezTo>
                      <a:cubicBezTo>
                        <a:pt x="224" y="443"/>
                        <a:pt x="246" y="448"/>
                        <a:pt x="266" y="448"/>
                      </a:cubicBezTo>
                      <a:cubicBezTo>
                        <a:pt x="275" y="448"/>
                        <a:pt x="283" y="447"/>
                        <a:pt x="291" y="445"/>
                      </a:cubicBezTo>
                      <a:cubicBezTo>
                        <a:pt x="330" y="445"/>
                        <a:pt x="363" y="438"/>
                        <a:pt x="383" y="405"/>
                      </a:cubicBezTo>
                      <a:cubicBezTo>
                        <a:pt x="390" y="392"/>
                        <a:pt x="396" y="372"/>
                        <a:pt x="403" y="352"/>
                      </a:cubicBezTo>
                      <a:cubicBezTo>
                        <a:pt x="430" y="286"/>
                        <a:pt x="416" y="214"/>
                        <a:pt x="370" y="154"/>
                      </a:cubicBezTo>
                      <a:cubicBezTo>
                        <a:pt x="367" y="151"/>
                        <a:pt x="364" y="148"/>
                        <a:pt x="360" y="145"/>
                      </a:cubicBezTo>
                      <a:lnTo>
                        <a:pt x="360" y="145"/>
                      </a:lnTo>
                      <a:cubicBezTo>
                        <a:pt x="360" y="135"/>
                        <a:pt x="359" y="125"/>
                        <a:pt x="357" y="115"/>
                      </a:cubicBezTo>
                      <a:cubicBezTo>
                        <a:pt x="350" y="69"/>
                        <a:pt x="317" y="36"/>
                        <a:pt x="284" y="16"/>
                      </a:cubicBezTo>
                      <a:cubicBezTo>
                        <a:pt x="268" y="6"/>
                        <a:pt x="250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4" name="Google Shape;3234;p39"/>
                <p:cNvSpPr/>
                <p:nvPr/>
              </p:nvSpPr>
              <p:spPr>
                <a:xfrm>
                  <a:off x="8010235" y="3519979"/>
                  <a:ext cx="62267" cy="239915"/>
                </a:xfrm>
                <a:custGeom>
                  <a:rect b="b" l="l" r="r" t="t"/>
                  <a:pathLst>
                    <a:path extrusionOk="0" h="1861" w="483">
                      <a:moveTo>
                        <a:pt x="125" y="0"/>
                      </a:moveTo>
                      <a:cubicBezTo>
                        <a:pt x="113" y="0"/>
                        <a:pt x="102" y="7"/>
                        <a:pt x="99" y="22"/>
                      </a:cubicBezTo>
                      <a:cubicBezTo>
                        <a:pt x="0" y="312"/>
                        <a:pt x="86" y="623"/>
                        <a:pt x="159" y="913"/>
                      </a:cubicBezTo>
                      <a:cubicBezTo>
                        <a:pt x="231" y="1217"/>
                        <a:pt x="291" y="1514"/>
                        <a:pt x="264" y="1831"/>
                      </a:cubicBezTo>
                      <a:cubicBezTo>
                        <a:pt x="261" y="1850"/>
                        <a:pt x="277" y="1861"/>
                        <a:pt x="294" y="1861"/>
                      </a:cubicBezTo>
                      <a:cubicBezTo>
                        <a:pt x="306" y="1861"/>
                        <a:pt x="318" y="1855"/>
                        <a:pt x="324" y="1844"/>
                      </a:cubicBezTo>
                      <a:cubicBezTo>
                        <a:pt x="482" y="1580"/>
                        <a:pt x="410" y="1257"/>
                        <a:pt x="324" y="973"/>
                      </a:cubicBezTo>
                      <a:cubicBezTo>
                        <a:pt x="231" y="662"/>
                        <a:pt x="132" y="352"/>
                        <a:pt x="152" y="29"/>
                      </a:cubicBezTo>
                      <a:cubicBezTo>
                        <a:pt x="152" y="10"/>
                        <a:pt x="138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5" name="Google Shape;3235;p39"/>
                <p:cNvSpPr/>
                <p:nvPr/>
              </p:nvSpPr>
              <p:spPr>
                <a:xfrm>
                  <a:off x="8083461" y="3504767"/>
                  <a:ext cx="51180" cy="235790"/>
                </a:xfrm>
                <a:custGeom>
                  <a:rect b="b" l="l" r="r" t="t"/>
                  <a:pathLst>
                    <a:path extrusionOk="0" h="1829" w="397">
                      <a:moveTo>
                        <a:pt x="122" y="0"/>
                      </a:moveTo>
                      <a:cubicBezTo>
                        <a:pt x="112" y="0"/>
                        <a:pt x="102" y="5"/>
                        <a:pt x="99" y="14"/>
                      </a:cubicBezTo>
                      <a:cubicBezTo>
                        <a:pt x="0" y="312"/>
                        <a:pt x="66" y="615"/>
                        <a:pt x="132" y="919"/>
                      </a:cubicBezTo>
                      <a:cubicBezTo>
                        <a:pt x="165" y="1064"/>
                        <a:pt x="198" y="1216"/>
                        <a:pt x="211" y="1375"/>
                      </a:cubicBezTo>
                      <a:cubicBezTo>
                        <a:pt x="218" y="1447"/>
                        <a:pt x="225" y="1520"/>
                        <a:pt x="218" y="1593"/>
                      </a:cubicBezTo>
                      <a:cubicBezTo>
                        <a:pt x="211" y="1665"/>
                        <a:pt x="192" y="1738"/>
                        <a:pt x="198" y="1804"/>
                      </a:cubicBezTo>
                      <a:cubicBezTo>
                        <a:pt x="203" y="1818"/>
                        <a:pt x="221" y="1829"/>
                        <a:pt x="236" y="1829"/>
                      </a:cubicBezTo>
                      <a:cubicBezTo>
                        <a:pt x="242" y="1829"/>
                        <a:pt x="247" y="1827"/>
                        <a:pt x="251" y="1824"/>
                      </a:cubicBezTo>
                      <a:cubicBezTo>
                        <a:pt x="357" y="1751"/>
                        <a:pt x="377" y="1573"/>
                        <a:pt x="383" y="1454"/>
                      </a:cubicBezTo>
                      <a:cubicBezTo>
                        <a:pt x="396" y="1289"/>
                        <a:pt x="363" y="1137"/>
                        <a:pt x="324" y="979"/>
                      </a:cubicBezTo>
                      <a:cubicBezTo>
                        <a:pt x="244" y="668"/>
                        <a:pt x="119" y="345"/>
                        <a:pt x="145" y="21"/>
                      </a:cubicBezTo>
                      <a:cubicBezTo>
                        <a:pt x="145" y="7"/>
                        <a:pt x="134" y="0"/>
                        <a:pt x="1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6" name="Google Shape;3236;p39"/>
                <p:cNvSpPr/>
                <p:nvPr/>
              </p:nvSpPr>
              <p:spPr>
                <a:xfrm>
                  <a:off x="8149854" y="3468283"/>
                  <a:ext cx="61365" cy="244556"/>
                </a:xfrm>
                <a:custGeom>
                  <a:rect b="b" l="l" r="r" t="t"/>
                  <a:pathLst>
                    <a:path extrusionOk="0" h="1897" w="476">
                      <a:moveTo>
                        <a:pt x="222" y="0"/>
                      </a:moveTo>
                      <a:cubicBezTo>
                        <a:pt x="216" y="0"/>
                        <a:pt x="210" y="2"/>
                        <a:pt x="205" y="7"/>
                      </a:cubicBezTo>
                      <a:cubicBezTo>
                        <a:pt x="0" y="231"/>
                        <a:pt x="112" y="535"/>
                        <a:pt x="172" y="793"/>
                      </a:cubicBezTo>
                      <a:cubicBezTo>
                        <a:pt x="211" y="971"/>
                        <a:pt x="244" y="1156"/>
                        <a:pt x="251" y="1334"/>
                      </a:cubicBezTo>
                      <a:cubicBezTo>
                        <a:pt x="258" y="1512"/>
                        <a:pt x="218" y="1684"/>
                        <a:pt x="218" y="1856"/>
                      </a:cubicBezTo>
                      <a:cubicBezTo>
                        <a:pt x="218" y="1883"/>
                        <a:pt x="236" y="1896"/>
                        <a:pt x="255" y="1896"/>
                      </a:cubicBezTo>
                      <a:cubicBezTo>
                        <a:pt x="268" y="1896"/>
                        <a:pt x="282" y="1889"/>
                        <a:pt x="291" y="1876"/>
                      </a:cubicBezTo>
                      <a:cubicBezTo>
                        <a:pt x="476" y="1631"/>
                        <a:pt x="423" y="1215"/>
                        <a:pt x="357" y="931"/>
                      </a:cubicBezTo>
                      <a:cubicBezTo>
                        <a:pt x="297" y="674"/>
                        <a:pt x="86" y="297"/>
                        <a:pt x="251" y="40"/>
                      </a:cubicBezTo>
                      <a:cubicBezTo>
                        <a:pt x="261" y="20"/>
                        <a:pt x="241" y="0"/>
                        <a:pt x="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7" name="Google Shape;3237;p39"/>
                <p:cNvSpPr/>
                <p:nvPr/>
              </p:nvSpPr>
              <p:spPr>
                <a:xfrm>
                  <a:off x="8218825" y="3484398"/>
                  <a:ext cx="53759" cy="231665"/>
                </a:xfrm>
                <a:custGeom>
                  <a:rect b="b" l="l" r="r" t="t"/>
                  <a:pathLst>
                    <a:path extrusionOk="0" h="1797" w="417">
                      <a:moveTo>
                        <a:pt x="284" y="0"/>
                      </a:moveTo>
                      <a:cubicBezTo>
                        <a:pt x="282" y="0"/>
                        <a:pt x="280" y="0"/>
                        <a:pt x="277" y="1"/>
                      </a:cubicBezTo>
                      <a:cubicBezTo>
                        <a:pt x="0" y="60"/>
                        <a:pt x="112" y="536"/>
                        <a:pt x="145" y="714"/>
                      </a:cubicBezTo>
                      <a:cubicBezTo>
                        <a:pt x="172" y="886"/>
                        <a:pt x="211" y="1057"/>
                        <a:pt x="218" y="1229"/>
                      </a:cubicBezTo>
                      <a:cubicBezTo>
                        <a:pt x="231" y="1407"/>
                        <a:pt x="198" y="1559"/>
                        <a:pt x="145" y="1724"/>
                      </a:cubicBezTo>
                      <a:cubicBezTo>
                        <a:pt x="128" y="1767"/>
                        <a:pt x="162" y="1797"/>
                        <a:pt x="198" y="1797"/>
                      </a:cubicBezTo>
                      <a:cubicBezTo>
                        <a:pt x="217" y="1797"/>
                        <a:pt x="237" y="1789"/>
                        <a:pt x="251" y="1770"/>
                      </a:cubicBezTo>
                      <a:cubicBezTo>
                        <a:pt x="416" y="1539"/>
                        <a:pt x="376" y="1209"/>
                        <a:pt x="324" y="952"/>
                      </a:cubicBezTo>
                      <a:cubicBezTo>
                        <a:pt x="291" y="793"/>
                        <a:pt x="251" y="635"/>
                        <a:pt x="225" y="476"/>
                      </a:cubicBezTo>
                      <a:cubicBezTo>
                        <a:pt x="211" y="371"/>
                        <a:pt x="152" y="113"/>
                        <a:pt x="291" y="60"/>
                      </a:cubicBezTo>
                      <a:cubicBezTo>
                        <a:pt x="328" y="48"/>
                        <a:pt x="318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8" name="Google Shape;3238;p39"/>
                <p:cNvSpPr/>
                <p:nvPr/>
              </p:nvSpPr>
              <p:spPr>
                <a:xfrm rot="3664740">
                  <a:off x="6909105" y="3664021"/>
                  <a:ext cx="28233" cy="44863"/>
                </a:xfrm>
                <a:custGeom>
                  <a:rect b="b" l="l" r="r" t="t"/>
                  <a:pathLst>
                    <a:path extrusionOk="0" h="348" w="219">
                      <a:moveTo>
                        <a:pt x="47" y="201"/>
                      </a:moveTo>
                      <a:lnTo>
                        <a:pt x="42" y="212"/>
                      </a:lnTo>
                      <a:lnTo>
                        <a:pt x="42" y="212"/>
                      </a:lnTo>
                      <a:cubicBezTo>
                        <a:pt x="43" y="208"/>
                        <a:pt x="44" y="204"/>
                        <a:pt x="47" y="201"/>
                      </a:cubicBezTo>
                      <a:close/>
                      <a:moveTo>
                        <a:pt x="42" y="224"/>
                      </a:moveTo>
                      <a:lnTo>
                        <a:pt x="47" y="234"/>
                      </a:lnTo>
                      <a:cubicBezTo>
                        <a:pt x="44" y="232"/>
                        <a:pt x="43" y="228"/>
                        <a:pt x="42" y="224"/>
                      </a:cubicBezTo>
                      <a:close/>
                      <a:moveTo>
                        <a:pt x="93" y="1"/>
                      </a:moveTo>
                      <a:cubicBezTo>
                        <a:pt x="76" y="1"/>
                        <a:pt x="60" y="7"/>
                        <a:pt x="40" y="16"/>
                      </a:cubicBezTo>
                      <a:cubicBezTo>
                        <a:pt x="34" y="23"/>
                        <a:pt x="27" y="36"/>
                        <a:pt x="21" y="43"/>
                      </a:cubicBezTo>
                      <a:cubicBezTo>
                        <a:pt x="14" y="63"/>
                        <a:pt x="7" y="76"/>
                        <a:pt x="7" y="89"/>
                      </a:cubicBezTo>
                      <a:cubicBezTo>
                        <a:pt x="1" y="155"/>
                        <a:pt x="7" y="221"/>
                        <a:pt x="27" y="281"/>
                      </a:cubicBezTo>
                      <a:cubicBezTo>
                        <a:pt x="27" y="314"/>
                        <a:pt x="54" y="340"/>
                        <a:pt x="87" y="347"/>
                      </a:cubicBezTo>
                      <a:cubicBezTo>
                        <a:pt x="91" y="347"/>
                        <a:pt x="95" y="348"/>
                        <a:pt x="99" y="348"/>
                      </a:cubicBezTo>
                      <a:cubicBezTo>
                        <a:pt x="105" y="348"/>
                        <a:pt x="111" y="347"/>
                        <a:pt x="117" y="345"/>
                      </a:cubicBezTo>
                      <a:lnTo>
                        <a:pt x="117" y="345"/>
                      </a:lnTo>
                      <a:cubicBezTo>
                        <a:pt x="139" y="344"/>
                        <a:pt x="159" y="334"/>
                        <a:pt x="173" y="320"/>
                      </a:cubicBezTo>
                      <a:cubicBezTo>
                        <a:pt x="192" y="307"/>
                        <a:pt x="199" y="281"/>
                        <a:pt x="212" y="261"/>
                      </a:cubicBezTo>
                      <a:cubicBezTo>
                        <a:pt x="219" y="241"/>
                        <a:pt x="212" y="214"/>
                        <a:pt x="212" y="195"/>
                      </a:cubicBezTo>
                      <a:cubicBezTo>
                        <a:pt x="206" y="175"/>
                        <a:pt x="199" y="162"/>
                        <a:pt x="192" y="148"/>
                      </a:cubicBezTo>
                      <a:cubicBezTo>
                        <a:pt x="191" y="147"/>
                        <a:pt x="189" y="145"/>
                        <a:pt x="188" y="143"/>
                      </a:cubicBezTo>
                      <a:lnTo>
                        <a:pt x="188" y="143"/>
                      </a:lnTo>
                      <a:cubicBezTo>
                        <a:pt x="189" y="132"/>
                        <a:pt x="190" y="120"/>
                        <a:pt x="192" y="109"/>
                      </a:cubicBezTo>
                      <a:lnTo>
                        <a:pt x="192" y="109"/>
                      </a:lnTo>
                      <a:cubicBezTo>
                        <a:pt x="186" y="115"/>
                        <a:pt x="186" y="122"/>
                        <a:pt x="186" y="135"/>
                      </a:cubicBezTo>
                      <a:lnTo>
                        <a:pt x="186" y="115"/>
                      </a:lnTo>
                      <a:cubicBezTo>
                        <a:pt x="192" y="102"/>
                        <a:pt x="192" y="82"/>
                        <a:pt x="186" y="69"/>
                      </a:cubicBezTo>
                      <a:lnTo>
                        <a:pt x="179" y="43"/>
                      </a:lnTo>
                      <a:cubicBezTo>
                        <a:pt x="166" y="16"/>
                        <a:pt x="139" y="3"/>
                        <a:pt x="113" y="3"/>
                      </a:cubicBezTo>
                      <a:cubicBezTo>
                        <a:pt x="106" y="1"/>
                        <a:pt x="99" y="1"/>
                        <a:pt x="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9" name="Google Shape;3239;p39"/>
                <p:cNvSpPr/>
                <p:nvPr/>
              </p:nvSpPr>
              <p:spPr>
                <a:xfrm>
                  <a:off x="7866162" y="3903787"/>
                  <a:ext cx="287744" cy="172492"/>
                </a:xfrm>
                <a:custGeom>
                  <a:rect b="b" l="l" r="r" t="t"/>
                  <a:pathLst>
                    <a:path extrusionOk="0" h="1338" w="2232">
                      <a:moveTo>
                        <a:pt x="2126" y="0"/>
                      </a:moveTo>
                      <a:cubicBezTo>
                        <a:pt x="2111" y="0"/>
                        <a:pt x="2095" y="5"/>
                        <a:pt x="2081" y="18"/>
                      </a:cubicBezTo>
                      <a:cubicBezTo>
                        <a:pt x="1777" y="263"/>
                        <a:pt x="1473" y="514"/>
                        <a:pt x="1150" y="738"/>
                      </a:cubicBezTo>
                      <a:cubicBezTo>
                        <a:pt x="998" y="844"/>
                        <a:pt x="839" y="949"/>
                        <a:pt x="681" y="1042"/>
                      </a:cubicBezTo>
                      <a:cubicBezTo>
                        <a:pt x="540" y="1120"/>
                        <a:pt x="391" y="1190"/>
                        <a:pt x="234" y="1190"/>
                      </a:cubicBezTo>
                      <a:cubicBezTo>
                        <a:pt x="225" y="1190"/>
                        <a:pt x="217" y="1190"/>
                        <a:pt x="208" y="1189"/>
                      </a:cubicBezTo>
                      <a:lnTo>
                        <a:pt x="208" y="1189"/>
                      </a:lnTo>
                      <a:cubicBezTo>
                        <a:pt x="382" y="915"/>
                        <a:pt x="588" y="663"/>
                        <a:pt x="767" y="395"/>
                      </a:cubicBezTo>
                      <a:cubicBezTo>
                        <a:pt x="787" y="364"/>
                        <a:pt x="756" y="333"/>
                        <a:pt x="729" y="333"/>
                      </a:cubicBezTo>
                      <a:cubicBezTo>
                        <a:pt x="721" y="333"/>
                        <a:pt x="713" y="336"/>
                        <a:pt x="707" y="342"/>
                      </a:cubicBezTo>
                      <a:lnTo>
                        <a:pt x="707" y="348"/>
                      </a:lnTo>
                      <a:cubicBezTo>
                        <a:pt x="436" y="586"/>
                        <a:pt x="225" y="910"/>
                        <a:pt x="27" y="1207"/>
                      </a:cubicBezTo>
                      <a:cubicBezTo>
                        <a:pt x="1" y="1246"/>
                        <a:pt x="27" y="1299"/>
                        <a:pt x="67" y="1313"/>
                      </a:cubicBezTo>
                      <a:cubicBezTo>
                        <a:pt x="129" y="1330"/>
                        <a:pt x="191" y="1337"/>
                        <a:pt x="252" y="1337"/>
                      </a:cubicBezTo>
                      <a:cubicBezTo>
                        <a:pt x="590" y="1337"/>
                        <a:pt x="901" y="1101"/>
                        <a:pt x="1169" y="916"/>
                      </a:cubicBezTo>
                      <a:cubicBezTo>
                        <a:pt x="1526" y="679"/>
                        <a:pt x="1869" y="415"/>
                        <a:pt x="2180" y="117"/>
                      </a:cubicBezTo>
                      <a:cubicBezTo>
                        <a:pt x="2231" y="71"/>
                        <a:pt x="2182" y="0"/>
                        <a:pt x="21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240" name="Google Shape;3240;p39"/>
              <p:cNvSpPr/>
              <p:nvPr/>
            </p:nvSpPr>
            <p:spPr>
              <a:xfrm>
                <a:off x="7893363" y="3928282"/>
                <a:ext cx="213874" cy="128660"/>
              </a:xfrm>
              <a:custGeom>
                <a:rect b="b" l="l" r="r" t="t"/>
                <a:pathLst>
                  <a:path extrusionOk="0" h="998" w="1659">
                    <a:moveTo>
                      <a:pt x="1658" y="0"/>
                    </a:moveTo>
                    <a:lnTo>
                      <a:pt x="1658" y="0"/>
                    </a:lnTo>
                    <a:cubicBezTo>
                      <a:pt x="1275" y="99"/>
                      <a:pt x="892" y="192"/>
                      <a:pt x="509" y="271"/>
                    </a:cubicBezTo>
                    <a:cubicBezTo>
                      <a:pt x="344" y="515"/>
                      <a:pt x="159" y="746"/>
                      <a:pt x="1" y="997"/>
                    </a:cubicBezTo>
                    <a:cubicBezTo>
                      <a:pt x="9" y="997"/>
                      <a:pt x="16" y="998"/>
                      <a:pt x="24" y="998"/>
                    </a:cubicBezTo>
                    <a:cubicBezTo>
                      <a:pt x="181" y="998"/>
                      <a:pt x="331" y="934"/>
                      <a:pt x="470" y="852"/>
                    </a:cubicBezTo>
                    <a:cubicBezTo>
                      <a:pt x="635" y="759"/>
                      <a:pt x="787" y="654"/>
                      <a:pt x="939" y="548"/>
                    </a:cubicBezTo>
                    <a:cubicBezTo>
                      <a:pt x="1189" y="376"/>
                      <a:pt x="1427" y="192"/>
                      <a:pt x="1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1" name="Google Shape;3241;p39"/>
            <p:cNvGrpSpPr/>
            <p:nvPr/>
          </p:nvGrpSpPr>
          <p:grpSpPr>
            <a:xfrm rot="-509245">
              <a:off x="3475839" y="3735549"/>
              <a:ext cx="2977001" cy="447498"/>
              <a:chOff x="6869566" y="3578637"/>
              <a:chExt cx="2976845" cy="447474"/>
            </a:xfrm>
          </p:grpSpPr>
          <p:grpSp>
            <p:nvGrpSpPr>
              <p:cNvPr id="3242" name="Google Shape;3242;p39"/>
              <p:cNvGrpSpPr/>
              <p:nvPr/>
            </p:nvGrpSpPr>
            <p:grpSpPr>
              <a:xfrm>
                <a:off x="6869566" y="3578637"/>
                <a:ext cx="2976845" cy="447474"/>
                <a:chOff x="6869566" y="3578637"/>
                <a:chExt cx="2976845" cy="447474"/>
              </a:xfrm>
            </p:grpSpPr>
            <p:sp>
              <p:nvSpPr>
                <p:cNvPr id="3243" name="Google Shape;3243;p39"/>
                <p:cNvSpPr/>
                <p:nvPr/>
              </p:nvSpPr>
              <p:spPr>
                <a:xfrm>
                  <a:off x="8742233" y="3578637"/>
                  <a:ext cx="1104178" cy="146837"/>
                </a:xfrm>
                <a:custGeom>
                  <a:rect b="b" l="l" r="r" t="t"/>
                  <a:pathLst>
                    <a:path extrusionOk="0" h="1139" w="8565">
                      <a:moveTo>
                        <a:pt x="5441" y="1"/>
                      </a:moveTo>
                      <a:cubicBezTo>
                        <a:pt x="3597" y="1"/>
                        <a:pt x="1709" y="408"/>
                        <a:pt x="1" y="993"/>
                      </a:cubicBezTo>
                      <a:cubicBezTo>
                        <a:pt x="67" y="1026"/>
                        <a:pt x="133" y="1066"/>
                        <a:pt x="192" y="1112"/>
                      </a:cubicBezTo>
                      <a:cubicBezTo>
                        <a:pt x="206" y="1125"/>
                        <a:pt x="219" y="1132"/>
                        <a:pt x="225" y="1138"/>
                      </a:cubicBezTo>
                      <a:cubicBezTo>
                        <a:pt x="232" y="1138"/>
                        <a:pt x="239" y="1132"/>
                        <a:pt x="245" y="1132"/>
                      </a:cubicBezTo>
                      <a:cubicBezTo>
                        <a:pt x="859" y="940"/>
                        <a:pt x="1473" y="788"/>
                        <a:pt x="2101" y="663"/>
                      </a:cubicBezTo>
                      <a:cubicBezTo>
                        <a:pt x="3346" y="424"/>
                        <a:pt x="4621" y="299"/>
                        <a:pt x="5885" y="299"/>
                      </a:cubicBezTo>
                      <a:cubicBezTo>
                        <a:pt x="5949" y="299"/>
                        <a:pt x="6012" y="299"/>
                        <a:pt x="6076" y="300"/>
                      </a:cubicBezTo>
                      <a:cubicBezTo>
                        <a:pt x="6716" y="306"/>
                        <a:pt x="7350" y="359"/>
                        <a:pt x="7984" y="412"/>
                      </a:cubicBezTo>
                      <a:cubicBezTo>
                        <a:pt x="8175" y="432"/>
                        <a:pt x="8367" y="439"/>
                        <a:pt x="8565" y="458"/>
                      </a:cubicBezTo>
                      <a:cubicBezTo>
                        <a:pt x="7568" y="138"/>
                        <a:pt x="6512" y="1"/>
                        <a:pt x="54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4" name="Google Shape;3244;p39"/>
                <p:cNvSpPr/>
                <p:nvPr/>
              </p:nvSpPr>
              <p:spPr>
                <a:xfrm>
                  <a:off x="6869566" y="3721994"/>
                  <a:ext cx="1095670" cy="110611"/>
                </a:xfrm>
                <a:custGeom>
                  <a:rect b="b" l="l" r="r" t="t"/>
                  <a:pathLst>
                    <a:path extrusionOk="0" h="858" w="8499">
                      <a:moveTo>
                        <a:pt x="2831" y="1"/>
                      </a:moveTo>
                      <a:cubicBezTo>
                        <a:pt x="2108" y="1"/>
                        <a:pt x="1334" y="173"/>
                        <a:pt x="727" y="396"/>
                      </a:cubicBezTo>
                      <a:cubicBezTo>
                        <a:pt x="575" y="449"/>
                        <a:pt x="423" y="508"/>
                        <a:pt x="264" y="522"/>
                      </a:cubicBezTo>
                      <a:cubicBezTo>
                        <a:pt x="172" y="522"/>
                        <a:pt x="86" y="508"/>
                        <a:pt x="0" y="482"/>
                      </a:cubicBezTo>
                      <a:lnTo>
                        <a:pt x="0" y="482"/>
                      </a:lnTo>
                      <a:cubicBezTo>
                        <a:pt x="27" y="541"/>
                        <a:pt x="60" y="601"/>
                        <a:pt x="93" y="660"/>
                      </a:cubicBezTo>
                      <a:cubicBezTo>
                        <a:pt x="106" y="667"/>
                        <a:pt x="119" y="674"/>
                        <a:pt x="139" y="680"/>
                      </a:cubicBezTo>
                      <a:cubicBezTo>
                        <a:pt x="191" y="694"/>
                        <a:pt x="246" y="699"/>
                        <a:pt x="301" y="699"/>
                      </a:cubicBezTo>
                      <a:cubicBezTo>
                        <a:pt x="435" y="699"/>
                        <a:pt x="574" y="667"/>
                        <a:pt x="700" y="634"/>
                      </a:cubicBezTo>
                      <a:cubicBezTo>
                        <a:pt x="931" y="574"/>
                        <a:pt x="1156" y="502"/>
                        <a:pt x="1387" y="449"/>
                      </a:cubicBezTo>
                      <a:cubicBezTo>
                        <a:pt x="1704" y="370"/>
                        <a:pt x="2027" y="324"/>
                        <a:pt x="2351" y="304"/>
                      </a:cubicBezTo>
                      <a:cubicBezTo>
                        <a:pt x="2415" y="300"/>
                        <a:pt x="2479" y="299"/>
                        <a:pt x="2543" y="299"/>
                      </a:cubicBezTo>
                      <a:cubicBezTo>
                        <a:pt x="3115" y="299"/>
                        <a:pt x="3667" y="426"/>
                        <a:pt x="4213" y="574"/>
                      </a:cubicBezTo>
                      <a:cubicBezTo>
                        <a:pt x="4734" y="716"/>
                        <a:pt x="5269" y="858"/>
                        <a:pt x="5811" y="858"/>
                      </a:cubicBezTo>
                      <a:cubicBezTo>
                        <a:pt x="5901" y="858"/>
                        <a:pt x="5991" y="854"/>
                        <a:pt x="6082" y="845"/>
                      </a:cubicBezTo>
                      <a:cubicBezTo>
                        <a:pt x="6399" y="819"/>
                        <a:pt x="6683" y="713"/>
                        <a:pt x="6973" y="601"/>
                      </a:cubicBezTo>
                      <a:cubicBezTo>
                        <a:pt x="7136" y="538"/>
                        <a:pt x="7328" y="467"/>
                        <a:pt x="7513" y="467"/>
                      </a:cubicBezTo>
                      <a:cubicBezTo>
                        <a:pt x="7560" y="467"/>
                        <a:pt x="7607" y="471"/>
                        <a:pt x="7653" y="482"/>
                      </a:cubicBezTo>
                      <a:cubicBezTo>
                        <a:pt x="7930" y="396"/>
                        <a:pt x="8214" y="310"/>
                        <a:pt x="8498" y="244"/>
                      </a:cubicBezTo>
                      <a:lnTo>
                        <a:pt x="8465" y="244"/>
                      </a:lnTo>
                      <a:cubicBezTo>
                        <a:pt x="8395" y="242"/>
                        <a:pt x="8325" y="240"/>
                        <a:pt x="8256" y="240"/>
                      </a:cubicBezTo>
                      <a:cubicBezTo>
                        <a:pt x="7458" y="240"/>
                        <a:pt x="6679" y="404"/>
                        <a:pt x="5884" y="489"/>
                      </a:cubicBezTo>
                      <a:cubicBezTo>
                        <a:pt x="5766" y="502"/>
                        <a:pt x="5652" y="508"/>
                        <a:pt x="5542" y="508"/>
                      </a:cubicBezTo>
                      <a:cubicBezTo>
                        <a:pt x="4932" y="508"/>
                        <a:pt x="4426" y="322"/>
                        <a:pt x="3810" y="132"/>
                      </a:cubicBezTo>
                      <a:cubicBezTo>
                        <a:pt x="3511" y="40"/>
                        <a:pt x="3177" y="1"/>
                        <a:pt x="28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5" name="Google Shape;3245;p39"/>
                <p:cNvSpPr/>
                <p:nvPr/>
              </p:nvSpPr>
              <p:spPr>
                <a:xfrm>
                  <a:off x="7069647" y="3828352"/>
                  <a:ext cx="1271771" cy="197759"/>
                </a:xfrm>
                <a:custGeom>
                  <a:rect b="b" l="l" r="r" t="t"/>
                  <a:pathLst>
                    <a:path extrusionOk="0" h="1534" w="9865">
                      <a:moveTo>
                        <a:pt x="9356" y="0"/>
                      </a:moveTo>
                      <a:cubicBezTo>
                        <a:pt x="7009" y="695"/>
                        <a:pt x="4637" y="1340"/>
                        <a:pt x="2168" y="1340"/>
                      </a:cubicBezTo>
                      <a:cubicBezTo>
                        <a:pt x="1490" y="1340"/>
                        <a:pt x="806" y="1292"/>
                        <a:pt x="112" y="1182"/>
                      </a:cubicBezTo>
                      <a:cubicBezTo>
                        <a:pt x="73" y="1176"/>
                        <a:pt x="40" y="1176"/>
                        <a:pt x="0" y="1169"/>
                      </a:cubicBezTo>
                      <a:lnTo>
                        <a:pt x="0" y="1169"/>
                      </a:lnTo>
                      <a:cubicBezTo>
                        <a:pt x="357" y="1281"/>
                        <a:pt x="726" y="1354"/>
                        <a:pt x="1090" y="1407"/>
                      </a:cubicBezTo>
                      <a:cubicBezTo>
                        <a:pt x="1750" y="1506"/>
                        <a:pt x="2423" y="1526"/>
                        <a:pt x="3090" y="1532"/>
                      </a:cubicBezTo>
                      <a:cubicBezTo>
                        <a:pt x="3156" y="1533"/>
                        <a:pt x="3223" y="1534"/>
                        <a:pt x="3289" y="1534"/>
                      </a:cubicBezTo>
                      <a:cubicBezTo>
                        <a:pt x="4393" y="1534"/>
                        <a:pt x="5506" y="1381"/>
                        <a:pt x="6590" y="1176"/>
                      </a:cubicBezTo>
                      <a:cubicBezTo>
                        <a:pt x="7138" y="1070"/>
                        <a:pt x="7679" y="951"/>
                        <a:pt x="8221" y="813"/>
                      </a:cubicBezTo>
                      <a:lnTo>
                        <a:pt x="8241" y="799"/>
                      </a:lnTo>
                      <a:cubicBezTo>
                        <a:pt x="8257" y="787"/>
                        <a:pt x="8277" y="782"/>
                        <a:pt x="8294" y="782"/>
                      </a:cubicBezTo>
                      <a:cubicBezTo>
                        <a:pt x="8303" y="782"/>
                        <a:pt x="8313" y="784"/>
                        <a:pt x="8320" y="786"/>
                      </a:cubicBezTo>
                      <a:cubicBezTo>
                        <a:pt x="8841" y="654"/>
                        <a:pt x="9356" y="502"/>
                        <a:pt x="9865" y="331"/>
                      </a:cubicBezTo>
                      <a:cubicBezTo>
                        <a:pt x="9660" y="265"/>
                        <a:pt x="9462" y="198"/>
                        <a:pt x="9257" y="139"/>
                      </a:cubicBezTo>
                      <a:cubicBezTo>
                        <a:pt x="9209" y="121"/>
                        <a:pt x="9222" y="52"/>
                        <a:pt x="9266" y="52"/>
                      </a:cubicBezTo>
                      <a:cubicBezTo>
                        <a:pt x="9269" y="52"/>
                        <a:pt x="9273" y="52"/>
                        <a:pt x="9277" y="53"/>
                      </a:cubicBezTo>
                      <a:cubicBezTo>
                        <a:pt x="9462" y="99"/>
                        <a:pt x="9647" y="152"/>
                        <a:pt x="9832" y="205"/>
                      </a:cubicBezTo>
                      <a:cubicBezTo>
                        <a:pt x="9673" y="132"/>
                        <a:pt x="9515" y="66"/>
                        <a:pt x="93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246" name="Google Shape;3246;p39"/>
              <p:cNvSpPr/>
              <p:nvPr/>
            </p:nvSpPr>
            <p:spPr>
              <a:xfrm>
                <a:off x="6923196" y="3803599"/>
                <a:ext cx="623187" cy="102618"/>
              </a:xfrm>
              <a:custGeom>
                <a:rect b="b" l="l" r="r" t="t"/>
                <a:pathLst>
                  <a:path extrusionOk="0" h="796" w="4834">
                    <a:moveTo>
                      <a:pt x="872" y="1"/>
                    </a:moveTo>
                    <a:cubicBezTo>
                      <a:pt x="746" y="34"/>
                      <a:pt x="614" y="60"/>
                      <a:pt x="489" y="93"/>
                    </a:cubicBezTo>
                    <a:cubicBezTo>
                      <a:pt x="330" y="140"/>
                      <a:pt x="165" y="179"/>
                      <a:pt x="0" y="192"/>
                    </a:cubicBezTo>
                    <a:cubicBezTo>
                      <a:pt x="99" y="278"/>
                      <a:pt x="179" y="390"/>
                      <a:pt x="291" y="450"/>
                    </a:cubicBezTo>
                    <a:lnTo>
                      <a:pt x="297" y="450"/>
                    </a:lnTo>
                    <a:cubicBezTo>
                      <a:pt x="449" y="516"/>
                      <a:pt x="608" y="589"/>
                      <a:pt x="773" y="635"/>
                    </a:cubicBezTo>
                    <a:cubicBezTo>
                      <a:pt x="938" y="681"/>
                      <a:pt x="1110" y="707"/>
                      <a:pt x="1288" y="734"/>
                    </a:cubicBezTo>
                    <a:cubicBezTo>
                      <a:pt x="1604" y="775"/>
                      <a:pt x="1925" y="796"/>
                      <a:pt x="2245" y="796"/>
                    </a:cubicBezTo>
                    <a:cubicBezTo>
                      <a:pt x="2600" y="796"/>
                      <a:pt x="2955" y="770"/>
                      <a:pt x="3302" y="714"/>
                    </a:cubicBezTo>
                    <a:cubicBezTo>
                      <a:pt x="3823" y="641"/>
                      <a:pt x="4332" y="503"/>
                      <a:pt x="4834" y="351"/>
                    </a:cubicBezTo>
                    <a:cubicBezTo>
                      <a:pt x="4761" y="344"/>
                      <a:pt x="4695" y="331"/>
                      <a:pt x="4629" y="318"/>
                    </a:cubicBezTo>
                    <a:cubicBezTo>
                      <a:pt x="4169" y="563"/>
                      <a:pt x="3653" y="657"/>
                      <a:pt x="3120" y="657"/>
                    </a:cubicBezTo>
                    <a:cubicBezTo>
                      <a:pt x="2636" y="657"/>
                      <a:pt x="2139" y="580"/>
                      <a:pt x="1658" y="470"/>
                    </a:cubicBezTo>
                    <a:cubicBezTo>
                      <a:pt x="1301" y="397"/>
                      <a:pt x="1037" y="232"/>
                      <a:pt x="8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247" name="Google Shape;3247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48" name="Google Shape;3248;p39"/>
          <p:cNvSpPr/>
          <p:nvPr/>
        </p:nvSpPr>
        <p:spPr>
          <a:xfrm>
            <a:off x="-379316" y="-453400"/>
            <a:ext cx="1459500" cy="1459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9" name="Google Shape;3249;p39"/>
          <p:cNvSpPr txBox="1"/>
          <p:nvPr>
            <p:ph idx="4294967295" type="title"/>
          </p:nvPr>
        </p:nvSpPr>
        <p:spPr>
          <a:xfrm>
            <a:off x="176375" y="94075"/>
            <a:ext cx="14595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3" name="Shape 3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4" name="Google Shape;3254;p40"/>
          <p:cNvGrpSpPr/>
          <p:nvPr/>
        </p:nvGrpSpPr>
        <p:grpSpPr>
          <a:xfrm>
            <a:off x="4240848" y="1006105"/>
            <a:ext cx="4543468" cy="3610020"/>
            <a:chOff x="4392135" y="1017736"/>
            <a:chExt cx="4038638" cy="3260200"/>
          </a:xfrm>
        </p:grpSpPr>
        <p:grpSp>
          <p:nvGrpSpPr>
            <p:cNvPr id="3255" name="Google Shape;3255;p40"/>
            <p:cNvGrpSpPr/>
            <p:nvPr/>
          </p:nvGrpSpPr>
          <p:grpSpPr>
            <a:xfrm>
              <a:off x="4392135" y="1017736"/>
              <a:ext cx="4038638" cy="3260200"/>
              <a:chOff x="944075" y="1247775"/>
              <a:chExt cx="3619500" cy="2921850"/>
            </a:xfrm>
          </p:grpSpPr>
          <p:sp>
            <p:nvSpPr>
              <p:cNvPr id="3256" name="Google Shape;3256;p40"/>
              <p:cNvSpPr/>
              <p:nvPr/>
            </p:nvSpPr>
            <p:spPr>
              <a:xfrm>
                <a:off x="2176325" y="3747675"/>
                <a:ext cx="1155000" cy="2877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40"/>
              <p:cNvSpPr/>
              <p:nvPr/>
            </p:nvSpPr>
            <p:spPr>
              <a:xfrm>
                <a:off x="2114375" y="4035525"/>
                <a:ext cx="1278900" cy="134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40"/>
              <p:cNvSpPr/>
              <p:nvPr/>
            </p:nvSpPr>
            <p:spPr>
              <a:xfrm>
                <a:off x="944075" y="1247775"/>
                <a:ext cx="3619500" cy="2499900"/>
              </a:xfrm>
              <a:prstGeom prst="roundRect">
                <a:avLst>
                  <a:gd fmla="val 5689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59" name="Google Shape;3259;p40"/>
            <p:cNvSpPr/>
            <p:nvPr/>
          </p:nvSpPr>
          <p:spPr>
            <a:xfrm>
              <a:off x="6145075" y="3499875"/>
              <a:ext cx="532800" cy="102900"/>
            </a:xfrm>
            <a:prstGeom prst="roundRect">
              <a:avLst>
                <a:gd fmla="val 50000" name="adj"/>
              </a:avLst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60" name="Google Shape;3260;p40"/>
          <p:cNvPicPr preferRelativeResize="0"/>
          <p:nvPr/>
        </p:nvPicPr>
        <p:blipFill rotWithShape="1">
          <a:blip r:embed="rId3">
            <a:alphaModFix/>
          </a:blip>
          <a:srcRect b="0" l="1867" r="1867" t="0"/>
          <a:stretch/>
        </p:blipFill>
        <p:spPr>
          <a:xfrm>
            <a:off x="4432077" y="1162980"/>
            <a:ext cx="3655997" cy="2136294"/>
          </a:xfrm>
          <a:prstGeom prst="rect">
            <a:avLst/>
          </a:prstGeom>
          <a:noFill/>
          <a:ln>
            <a:noFill/>
          </a:ln>
        </p:spPr>
      </p:pic>
      <p:sp>
        <p:nvSpPr>
          <p:cNvPr id="3261" name="Google Shape;3261;p40"/>
          <p:cNvSpPr txBox="1"/>
          <p:nvPr>
            <p:ph type="title"/>
          </p:nvPr>
        </p:nvSpPr>
        <p:spPr>
          <a:xfrm>
            <a:off x="1064400" y="97025"/>
            <a:ext cx="2790300" cy="122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MVP</a:t>
            </a:r>
            <a:endParaRPr sz="4700">
              <a:latin typeface="Be Vietnam Pro ExtraBold"/>
              <a:ea typeface="Be Vietnam Pro ExtraBold"/>
              <a:cs typeface="Be Vietnam Pro ExtraBold"/>
              <a:sym typeface="Be Vietnam Pro ExtraBold"/>
            </a:endParaRPr>
          </a:p>
        </p:txBody>
      </p:sp>
      <p:sp>
        <p:nvSpPr>
          <p:cNvPr id="3262" name="Google Shape;3262;p40"/>
          <p:cNvSpPr txBox="1"/>
          <p:nvPr>
            <p:ph idx="1" type="subTitle"/>
          </p:nvPr>
        </p:nvSpPr>
        <p:spPr>
          <a:xfrm>
            <a:off x="1064400" y="1234275"/>
            <a:ext cx="3176400" cy="27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</a:t>
            </a:r>
            <a:endParaRPr/>
          </a:p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</a:t>
            </a:r>
            <a:r>
              <a:rPr lang="en"/>
              <a:t>hark attacks</a:t>
            </a:r>
            <a:endParaRPr/>
          </a:p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Travel insurance claims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EDA:</a:t>
            </a:r>
            <a:endParaRPr/>
          </a:p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Attacks &amp; insurance claims by location &amp; time</a:t>
            </a:r>
            <a:endParaRPr/>
          </a:p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Correlations: high-attack areas, high-accident locations, high-accident times of year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63" name="Google Shape;3263;p40"/>
          <p:cNvGrpSpPr/>
          <p:nvPr/>
        </p:nvGrpSpPr>
        <p:grpSpPr>
          <a:xfrm>
            <a:off x="2882000" y="3703342"/>
            <a:ext cx="2188504" cy="1063486"/>
            <a:chOff x="2882000" y="3703342"/>
            <a:chExt cx="2188504" cy="1063486"/>
          </a:xfrm>
        </p:grpSpPr>
        <p:grpSp>
          <p:nvGrpSpPr>
            <p:cNvPr id="3264" name="Google Shape;3264;p40"/>
            <p:cNvGrpSpPr/>
            <p:nvPr/>
          </p:nvGrpSpPr>
          <p:grpSpPr>
            <a:xfrm>
              <a:off x="3076517" y="3703342"/>
              <a:ext cx="1397469" cy="1063486"/>
              <a:chOff x="3604556" y="1981426"/>
              <a:chExt cx="628584" cy="478380"/>
            </a:xfrm>
          </p:grpSpPr>
          <p:sp>
            <p:nvSpPr>
              <p:cNvPr id="3265" name="Google Shape;3265;p40"/>
              <p:cNvSpPr/>
              <p:nvPr/>
            </p:nvSpPr>
            <p:spPr>
              <a:xfrm>
                <a:off x="3891998" y="2112025"/>
                <a:ext cx="18084" cy="12310"/>
              </a:xfrm>
              <a:custGeom>
                <a:rect b="b" l="l" r="r" t="t"/>
                <a:pathLst>
                  <a:path extrusionOk="0" h="356" w="523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73" y="10"/>
                      <a:pt x="40" y="29"/>
                      <a:pt x="27" y="56"/>
                    </a:cubicBezTo>
                    <a:cubicBezTo>
                      <a:pt x="0" y="109"/>
                      <a:pt x="20" y="168"/>
                      <a:pt x="66" y="201"/>
                    </a:cubicBezTo>
                    <a:cubicBezTo>
                      <a:pt x="93" y="221"/>
                      <a:pt x="119" y="234"/>
                      <a:pt x="146" y="254"/>
                    </a:cubicBezTo>
                    <a:lnTo>
                      <a:pt x="218" y="294"/>
                    </a:lnTo>
                    <a:cubicBezTo>
                      <a:pt x="251" y="313"/>
                      <a:pt x="284" y="333"/>
                      <a:pt x="317" y="340"/>
                    </a:cubicBezTo>
                    <a:lnTo>
                      <a:pt x="324" y="340"/>
                    </a:lnTo>
                    <a:cubicBezTo>
                      <a:pt x="348" y="349"/>
                      <a:pt x="372" y="356"/>
                      <a:pt x="397" y="356"/>
                    </a:cubicBezTo>
                    <a:cubicBezTo>
                      <a:pt x="405" y="356"/>
                      <a:pt x="414" y="355"/>
                      <a:pt x="423" y="353"/>
                    </a:cubicBezTo>
                    <a:cubicBezTo>
                      <a:pt x="482" y="353"/>
                      <a:pt x="522" y="287"/>
                      <a:pt x="496" y="234"/>
                    </a:cubicBezTo>
                    <a:cubicBezTo>
                      <a:pt x="476" y="201"/>
                      <a:pt x="456" y="181"/>
                      <a:pt x="430" y="155"/>
                    </a:cubicBezTo>
                    <a:cubicBezTo>
                      <a:pt x="403" y="128"/>
                      <a:pt x="370" y="115"/>
                      <a:pt x="337" y="95"/>
                    </a:cubicBezTo>
                    <a:lnTo>
                      <a:pt x="258" y="56"/>
                    </a:lnTo>
                    <a:cubicBezTo>
                      <a:pt x="232" y="36"/>
                      <a:pt x="205" y="29"/>
                      <a:pt x="179" y="16"/>
                    </a:cubicBezTo>
                    <a:cubicBezTo>
                      <a:pt x="159" y="7"/>
                      <a:pt x="140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40"/>
              <p:cNvSpPr/>
              <p:nvPr/>
            </p:nvSpPr>
            <p:spPr>
              <a:xfrm>
                <a:off x="3947703" y="2168040"/>
                <a:ext cx="182223" cy="34059"/>
              </a:xfrm>
              <a:custGeom>
                <a:rect b="b" l="l" r="r" t="t"/>
                <a:pathLst>
                  <a:path extrusionOk="0" h="985" w="5270">
                    <a:moveTo>
                      <a:pt x="1" y="1"/>
                    </a:moveTo>
                    <a:lnTo>
                      <a:pt x="1" y="1"/>
                    </a:lnTo>
                    <a:cubicBezTo>
                      <a:pt x="34" y="34"/>
                      <a:pt x="60" y="67"/>
                      <a:pt x="93" y="106"/>
                    </a:cubicBezTo>
                    <a:cubicBezTo>
                      <a:pt x="119" y="133"/>
                      <a:pt x="146" y="159"/>
                      <a:pt x="172" y="186"/>
                    </a:cubicBezTo>
                    <a:lnTo>
                      <a:pt x="278" y="291"/>
                    </a:lnTo>
                    <a:cubicBezTo>
                      <a:pt x="318" y="331"/>
                      <a:pt x="357" y="364"/>
                      <a:pt x="397" y="404"/>
                    </a:cubicBezTo>
                    <a:cubicBezTo>
                      <a:pt x="443" y="450"/>
                      <a:pt x="489" y="489"/>
                      <a:pt x="542" y="529"/>
                    </a:cubicBezTo>
                    <a:cubicBezTo>
                      <a:pt x="1359" y="822"/>
                      <a:pt x="2269" y="984"/>
                      <a:pt x="3174" y="984"/>
                    </a:cubicBezTo>
                    <a:cubicBezTo>
                      <a:pt x="3739" y="984"/>
                      <a:pt x="4303" y="921"/>
                      <a:pt x="4841" y="786"/>
                    </a:cubicBezTo>
                    <a:cubicBezTo>
                      <a:pt x="4959" y="694"/>
                      <a:pt x="5072" y="588"/>
                      <a:pt x="5177" y="476"/>
                    </a:cubicBezTo>
                    <a:cubicBezTo>
                      <a:pt x="5210" y="443"/>
                      <a:pt x="5243" y="410"/>
                      <a:pt x="5270" y="377"/>
                    </a:cubicBezTo>
                    <a:lnTo>
                      <a:pt x="5270" y="377"/>
                    </a:lnTo>
                    <a:cubicBezTo>
                      <a:pt x="4907" y="536"/>
                      <a:pt x="4504" y="628"/>
                      <a:pt x="4114" y="694"/>
                    </a:cubicBezTo>
                    <a:cubicBezTo>
                      <a:pt x="3739" y="758"/>
                      <a:pt x="3356" y="789"/>
                      <a:pt x="2973" y="789"/>
                    </a:cubicBezTo>
                    <a:cubicBezTo>
                      <a:pt x="2600" y="789"/>
                      <a:pt x="2227" y="759"/>
                      <a:pt x="1863" y="701"/>
                    </a:cubicBezTo>
                    <a:cubicBezTo>
                      <a:pt x="1209" y="588"/>
                      <a:pt x="555" y="37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40"/>
              <p:cNvSpPr/>
              <p:nvPr/>
            </p:nvSpPr>
            <p:spPr>
              <a:xfrm>
                <a:off x="3966444" y="2186297"/>
                <a:ext cx="148649" cy="24308"/>
              </a:xfrm>
              <a:custGeom>
                <a:rect b="b" l="l" r="r" t="t"/>
                <a:pathLst>
                  <a:path extrusionOk="0" h="703" w="4299">
                    <a:moveTo>
                      <a:pt x="0" y="1"/>
                    </a:moveTo>
                    <a:cubicBezTo>
                      <a:pt x="40" y="41"/>
                      <a:pt x="86" y="80"/>
                      <a:pt x="125" y="120"/>
                    </a:cubicBezTo>
                    <a:cubicBezTo>
                      <a:pt x="211" y="186"/>
                      <a:pt x="291" y="258"/>
                      <a:pt x="370" y="325"/>
                    </a:cubicBezTo>
                    <a:cubicBezTo>
                      <a:pt x="449" y="384"/>
                      <a:pt x="522" y="437"/>
                      <a:pt x="601" y="490"/>
                    </a:cubicBezTo>
                    <a:cubicBezTo>
                      <a:pt x="667" y="536"/>
                      <a:pt x="746" y="582"/>
                      <a:pt x="819" y="622"/>
                    </a:cubicBezTo>
                    <a:cubicBezTo>
                      <a:pt x="1030" y="648"/>
                      <a:pt x="1235" y="674"/>
                      <a:pt x="1446" y="688"/>
                    </a:cubicBezTo>
                    <a:cubicBezTo>
                      <a:pt x="1595" y="698"/>
                      <a:pt x="1742" y="703"/>
                      <a:pt x="1888" y="703"/>
                    </a:cubicBezTo>
                    <a:cubicBezTo>
                      <a:pt x="2034" y="703"/>
                      <a:pt x="2179" y="698"/>
                      <a:pt x="2324" y="688"/>
                    </a:cubicBezTo>
                    <a:cubicBezTo>
                      <a:pt x="2615" y="674"/>
                      <a:pt x="2912" y="648"/>
                      <a:pt x="3202" y="608"/>
                    </a:cubicBezTo>
                    <a:cubicBezTo>
                      <a:pt x="3440" y="582"/>
                      <a:pt x="3678" y="529"/>
                      <a:pt x="3916" y="509"/>
                    </a:cubicBezTo>
                    <a:cubicBezTo>
                      <a:pt x="4054" y="437"/>
                      <a:pt x="4180" y="351"/>
                      <a:pt x="4299" y="258"/>
                    </a:cubicBezTo>
                    <a:lnTo>
                      <a:pt x="4299" y="258"/>
                    </a:lnTo>
                    <a:cubicBezTo>
                      <a:pt x="3761" y="393"/>
                      <a:pt x="3198" y="456"/>
                      <a:pt x="2634" y="456"/>
                    </a:cubicBezTo>
                    <a:cubicBezTo>
                      <a:pt x="1730" y="456"/>
                      <a:pt x="821" y="2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40"/>
              <p:cNvSpPr/>
              <p:nvPr/>
            </p:nvSpPr>
            <p:spPr>
              <a:xfrm>
                <a:off x="4005240" y="2211435"/>
                <a:ext cx="80842" cy="8817"/>
              </a:xfrm>
              <a:custGeom>
                <a:rect b="b" l="l" r="r" t="t"/>
                <a:pathLst>
                  <a:path extrusionOk="0" h="255" w="2338">
                    <a:moveTo>
                      <a:pt x="2338" y="0"/>
                    </a:moveTo>
                    <a:lnTo>
                      <a:pt x="2338" y="0"/>
                    </a:lnTo>
                    <a:cubicBezTo>
                      <a:pt x="2246" y="14"/>
                      <a:pt x="2160" y="27"/>
                      <a:pt x="2074" y="33"/>
                    </a:cubicBezTo>
                    <a:cubicBezTo>
                      <a:pt x="1777" y="73"/>
                      <a:pt x="1480" y="99"/>
                      <a:pt x="1182" y="106"/>
                    </a:cubicBezTo>
                    <a:cubicBezTo>
                      <a:pt x="1083" y="110"/>
                      <a:pt x="984" y="113"/>
                      <a:pt x="885" y="113"/>
                    </a:cubicBezTo>
                    <a:cubicBezTo>
                      <a:pt x="687" y="113"/>
                      <a:pt x="489" y="104"/>
                      <a:pt x="291" y="86"/>
                    </a:cubicBezTo>
                    <a:cubicBezTo>
                      <a:pt x="199" y="80"/>
                      <a:pt x="100" y="66"/>
                      <a:pt x="1" y="53"/>
                    </a:cubicBezTo>
                    <a:lnTo>
                      <a:pt x="1" y="53"/>
                    </a:lnTo>
                    <a:cubicBezTo>
                      <a:pt x="146" y="119"/>
                      <a:pt x="298" y="165"/>
                      <a:pt x="456" y="198"/>
                    </a:cubicBezTo>
                    <a:cubicBezTo>
                      <a:pt x="634" y="238"/>
                      <a:pt x="819" y="255"/>
                      <a:pt x="1005" y="255"/>
                    </a:cubicBezTo>
                    <a:cubicBezTo>
                      <a:pt x="1191" y="255"/>
                      <a:pt x="1377" y="238"/>
                      <a:pt x="1559" y="212"/>
                    </a:cubicBezTo>
                    <a:cubicBezTo>
                      <a:pt x="1823" y="165"/>
                      <a:pt x="2087" y="99"/>
                      <a:pt x="23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40"/>
              <p:cNvSpPr/>
              <p:nvPr/>
            </p:nvSpPr>
            <p:spPr>
              <a:xfrm>
                <a:off x="3649299" y="2193559"/>
                <a:ext cx="5740" cy="4218"/>
              </a:xfrm>
              <a:custGeom>
                <a:rect b="b" l="l" r="r" t="t"/>
                <a:pathLst>
                  <a:path extrusionOk="0" h="122" w="166">
                    <a:moveTo>
                      <a:pt x="27" y="1"/>
                    </a:moveTo>
                    <a:cubicBezTo>
                      <a:pt x="24" y="1"/>
                      <a:pt x="22" y="1"/>
                      <a:pt x="20" y="2"/>
                    </a:cubicBezTo>
                    <a:cubicBezTo>
                      <a:pt x="0" y="9"/>
                      <a:pt x="0" y="29"/>
                      <a:pt x="0" y="48"/>
                    </a:cubicBezTo>
                    <a:cubicBezTo>
                      <a:pt x="47" y="82"/>
                      <a:pt x="106" y="101"/>
                      <a:pt x="166" y="121"/>
                    </a:cubicBezTo>
                    <a:cubicBezTo>
                      <a:pt x="117" y="72"/>
                      <a:pt x="57" y="1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40"/>
              <p:cNvSpPr/>
              <p:nvPr/>
            </p:nvSpPr>
            <p:spPr>
              <a:xfrm>
                <a:off x="3618006" y="2167107"/>
                <a:ext cx="127003" cy="97094"/>
              </a:xfrm>
              <a:custGeom>
                <a:rect b="b" l="l" r="r" t="t"/>
                <a:pathLst>
                  <a:path extrusionOk="0" h="2808" w="3673">
                    <a:moveTo>
                      <a:pt x="912" y="1"/>
                    </a:moveTo>
                    <a:cubicBezTo>
                      <a:pt x="401" y="1"/>
                      <a:pt x="34" y="454"/>
                      <a:pt x="21" y="946"/>
                    </a:cubicBezTo>
                    <a:cubicBezTo>
                      <a:pt x="1" y="1480"/>
                      <a:pt x="331" y="1936"/>
                      <a:pt x="754" y="2227"/>
                    </a:cubicBezTo>
                    <a:cubicBezTo>
                      <a:pt x="1203" y="2530"/>
                      <a:pt x="1757" y="2676"/>
                      <a:pt x="2286" y="2755"/>
                    </a:cubicBezTo>
                    <a:cubicBezTo>
                      <a:pt x="2505" y="2787"/>
                      <a:pt x="2731" y="2808"/>
                      <a:pt x="2956" y="2808"/>
                    </a:cubicBezTo>
                    <a:cubicBezTo>
                      <a:pt x="3198" y="2808"/>
                      <a:pt x="3440" y="2783"/>
                      <a:pt x="3672" y="2722"/>
                    </a:cubicBezTo>
                    <a:cubicBezTo>
                      <a:pt x="3454" y="2643"/>
                      <a:pt x="3250" y="2537"/>
                      <a:pt x="3065" y="2418"/>
                    </a:cubicBezTo>
                    <a:cubicBezTo>
                      <a:pt x="2886" y="2484"/>
                      <a:pt x="2702" y="2524"/>
                      <a:pt x="2517" y="2557"/>
                    </a:cubicBezTo>
                    <a:cubicBezTo>
                      <a:pt x="2432" y="2565"/>
                      <a:pt x="2345" y="2570"/>
                      <a:pt x="2257" y="2570"/>
                    </a:cubicBezTo>
                    <a:cubicBezTo>
                      <a:pt x="1480" y="2570"/>
                      <a:pt x="590" y="2228"/>
                      <a:pt x="371" y="1487"/>
                    </a:cubicBezTo>
                    <a:cubicBezTo>
                      <a:pt x="285" y="992"/>
                      <a:pt x="285" y="497"/>
                      <a:pt x="701" y="166"/>
                    </a:cubicBezTo>
                    <a:cubicBezTo>
                      <a:pt x="765" y="141"/>
                      <a:pt x="830" y="129"/>
                      <a:pt x="895" y="129"/>
                    </a:cubicBezTo>
                    <a:cubicBezTo>
                      <a:pt x="1248" y="129"/>
                      <a:pt x="1580" y="475"/>
                      <a:pt x="1440" y="827"/>
                    </a:cubicBezTo>
                    <a:cubicBezTo>
                      <a:pt x="1427" y="860"/>
                      <a:pt x="1388" y="886"/>
                      <a:pt x="1341" y="899"/>
                    </a:cubicBezTo>
                    <a:cubicBezTo>
                      <a:pt x="1302" y="930"/>
                      <a:pt x="1251" y="952"/>
                      <a:pt x="1201" y="952"/>
                    </a:cubicBezTo>
                    <a:cubicBezTo>
                      <a:pt x="1174" y="952"/>
                      <a:pt x="1148" y="946"/>
                      <a:pt x="1123" y="932"/>
                    </a:cubicBezTo>
                    <a:cubicBezTo>
                      <a:pt x="1110" y="926"/>
                      <a:pt x="1090" y="906"/>
                      <a:pt x="1071" y="886"/>
                    </a:cubicBezTo>
                    <a:cubicBezTo>
                      <a:pt x="1011" y="866"/>
                      <a:pt x="952" y="847"/>
                      <a:pt x="905" y="813"/>
                    </a:cubicBezTo>
                    <a:lnTo>
                      <a:pt x="905" y="813"/>
                    </a:lnTo>
                    <a:cubicBezTo>
                      <a:pt x="912" y="847"/>
                      <a:pt x="945" y="899"/>
                      <a:pt x="958" y="913"/>
                    </a:cubicBezTo>
                    <a:cubicBezTo>
                      <a:pt x="998" y="946"/>
                      <a:pt x="1051" y="965"/>
                      <a:pt x="1097" y="979"/>
                    </a:cubicBezTo>
                    <a:cubicBezTo>
                      <a:pt x="1116" y="981"/>
                      <a:pt x="1136" y="983"/>
                      <a:pt x="1155" y="983"/>
                    </a:cubicBezTo>
                    <a:cubicBezTo>
                      <a:pt x="1227" y="983"/>
                      <a:pt x="1298" y="964"/>
                      <a:pt x="1361" y="932"/>
                    </a:cubicBezTo>
                    <a:cubicBezTo>
                      <a:pt x="1572" y="820"/>
                      <a:pt x="1625" y="576"/>
                      <a:pt x="1520" y="364"/>
                    </a:cubicBezTo>
                    <a:cubicBezTo>
                      <a:pt x="1414" y="140"/>
                      <a:pt x="1189" y="8"/>
                      <a:pt x="945" y="1"/>
                    </a:cubicBezTo>
                    <a:cubicBezTo>
                      <a:pt x="934" y="1"/>
                      <a:pt x="923" y="1"/>
                      <a:pt x="9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40"/>
              <p:cNvSpPr/>
              <p:nvPr/>
            </p:nvSpPr>
            <p:spPr>
              <a:xfrm>
                <a:off x="3627826" y="2171533"/>
                <a:ext cx="96160" cy="84438"/>
              </a:xfrm>
              <a:custGeom>
                <a:rect b="b" l="l" r="r" t="t"/>
                <a:pathLst>
                  <a:path extrusionOk="0" h="2442" w="2781">
                    <a:moveTo>
                      <a:pt x="611" y="1"/>
                    </a:moveTo>
                    <a:cubicBezTo>
                      <a:pt x="546" y="1"/>
                      <a:pt x="481" y="13"/>
                      <a:pt x="417" y="38"/>
                    </a:cubicBezTo>
                    <a:cubicBezTo>
                      <a:pt x="1" y="369"/>
                      <a:pt x="1" y="864"/>
                      <a:pt x="87" y="1359"/>
                    </a:cubicBezTo>
                    <a:cubicBezTo>
                      <a:pt x="306" y="2100"/>
                      <a:pt x="1196" y="2442"/>
                      <a:pt x="1973" y="2442"/>
                    </a:cubicBezTo>
                    <a:cubicBezTo>
                      <a:pt x="2061" y="2442"/>
                      <a:pt x="2148" y="2437"/>
                      <a:pt x="2233" y="2429"/>
                    </a:cubicBezTo>
                    <a:cubicBezTo>
                      <a:pt x="2418" y="2396"/>
                      <a:pt x="2602" y="2356"/>
                      <a:pt x="2781" y="2290"/>
                    </a:cubicBezTo>
                    <a:cubicBezTo>
                      <a:pt x="2682" y="2224"/>
                      <a:pt x="2583" y="2151"/>
                      <a:pt x="2490" y="2072"/>
                    </a:cubicBezTo>
                    <a:cubicBezTo>
                      <a:pt x="2384" y="2091"/>
                      <a:pt x="2274" y="2099"/>
                      <a:pt x="2164" y="2099"/>
                    </a:cubicBezTo>
                    <a:cubicBezTo>
                      <a:pt x="1924" y="2099"/>
                      <a:pt x="1679" y="2060"/>
                      <a:pt x="1453" y="2006"/>
                    </a:cubicBezTo>
                    <a:cubicBezTo>
                      <a:pt x="1011" y="1894"/>
                      <a:pt x="595" y="1669"/>
                      <a:pt x="344" y="1273"/>
                    </a:cubicBezTo>
                    <a:cubicBezTo>
                      <a:pt x="219" y="1082"/>
                      <a:pt x="139" y="844"/>
                      <a:pt x="179" y="613"/>
                    </a:cubicBezTo>
                    <a:cubicBezTo>
                      <a:pt x="212" y="415"/>
                      <a:pt x="338" y="223"/>
                      <a:pt x="522" y="137"/>
                    </a:cubicBezTo>
                    <a:cubicBezTo>
                      <a:pt x="581" y="112"/>
                      <a:pt x="641" y="101"/>
                      <a:pt x="700" y="101"/>
                    </a:cubicBezTo>
                    <a:cubicBezTo>
                      <a:pt x="829" y="101"/>
                      <a:pt x="954" y="157"/>
                      <a:pt x="1044" y="256"/>
                    </a:cubicBezTo>
                    <a:cubicBezTo>
                      <a:pt x="1163" y="388"/>
                      <a:pt x="1216" y="606"/>
                      <a:pt x="1077" y="745"/>
                    </a:cubicBezTo>
                    <a:cubicBezTo>
                      <a:pt x="1070" y="752"/>
                      <a:pt x="1064" y="765"/>
                      <a:pt x="1057" y="771"/>
                    </a:cubicBezTo>
                    <a:cubicBezTo>
                      <a:pt x="1104" y="758"/>
                      <a:pt x="1143" y="732"/>
                      <a:pt x="1156" y="699"/>
                    </a:cubicBezTo>
                    <a:cubicBezTo>
                      <a:pt x="1296" y="347"/>
                      <a:pt x="964" y="1"/>
                      <a:pt x="6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40"/>
              <p:cNvSpPr/>
              <p:nvPr/>
            </p:nvSpPr>
            <p:spPr>
              <a:xfrm>
                <a:off x="3761157" y="2301855"/>
                <a:ext cx="52800" cy="37689"/>
              </a:xfrm>
              <a:custGeom>
                <a:rect b="b" l="l" r="r" t="t"/>
                <a:pathLst>
                  <a:path extrusionOk="0" h="1090" w="1527">
                    <a:moveTo>
                      <a:pt x="391" y="0"/>
                    </a:moveTo>
                    <a:cubicBezTo>
                      <a:pt x="100" y="172"/>
                      <a:pt x="1" y="568"/>
                      <a:pt x="212" y="858"/>
                    </a:cubicBezTo>
                    <a:cubicBezTo>
                      <a:pt x="331" y="1017"/>
                      <a:pt x="507" y="1090"/>
                      <a:pt x="689" y="1090"/>
                    </a:cubicBezTo>
                    <a:cubicBezTo>
                      <a:pt x="810" y="1090"/>
                      <a:pt x="933" y="1058"/>
                      <a:pt x="1044" y="997"/>
                    </a:cubicBezTo>
                    <a:cubicBezTo>
                      <a:pt x="1256" y="885"/>
                      <a:pt x="1407" y="700"/>
                      <a:pt x="1526" y="502"/>
                    </a:cubicBezTo>
                    <a:lnTo>
                      <a:pt x="1526" y="502"/>
                    </a:lnTo>
                    <a:cubicBezTo>
                      <a:pt x="1467" y="575"/>
                      <a:pt x="1407" y="647"/>
                      <a:pt x="1335" y="713"/>
                    </a:cubicBezTo>
                    <a:cubicBezTo>
                      <a:pt x="1232" y="806"/>
                      <a:pt x="1074" y="929"/>
                      <a:pt x="930" y="929"/>
                    </a:cubicBezTo>
                    <a:cubicBezTo>
                      <a:pt x="879" y="929"/>
                      <a:pt x="831" y="914"/>
                      <a:pt x="787" y="878"/>
                    </a:cubicBezTo>
                    <a:cubicBezTo>
                      <a:pt x="747" y="905"/>
                      <a:pt x="694" y="918"/>
                      <a:pt x="635" y="924"/>
                    </a:cubicBezTo>
                    <a:cubicBezTo>
                      <a:pt x="623" y="926"/>
                      <a:pt x="611" y="927"/>
                      <a:pt x="599" y="927"/>
                    </a:cubicBezTo>
                    <a:cubicBezTo>
                      <a:pt x="506" y="927"/>
                      <a:pt x="417" y="882"/>
                      <a:pt x="364" y="806"/>
                    </a:cubicBezTo>
                    <a:cubicBezTo>
                      <a:pt x="331" y="766"/>
                      <a:pt x="278" y="647"/>
                      <a:pt x="324" y="608"/>
                    </a:cubicBezTo>
                    <a:cubicBezTo>
                      <a:pt x="278" y="482"/>
                      <a:pt x="278" y="343"/>
                      <a:pt x="371" y="238"/>
                    </a:cubicBezTo>
                    <a:cubicBezTo>
                      <a:pt x="375" y="232"/>
                      <a:pt x="380" y="230"/>
                      <a:pt x="385" y="230"/>
                    </a:cubicBezTo>
                    <a:cubicBezTo>
                      <a:pt x="397" y="230"/>
                      <a:pt x="408" y="244"/>
                      <a:pt x="404" y="258"/>
                    </a:cubicBezTo>
                    <a:cubicBezTo>
                      <a:pt x="384" y="383"/>
                      <a:pt x="384" y="502"/>
                      <a:pt x="437" y="608"/>
                    </a:cubicBezTo>
                    <a:cubicBezTo>
                      <a:pt x="476" y="403"/>
                      <a:pt x="470" y="185"/>
                      <a:pt x="3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40"/>
              <p:cNvSpPr/>
              <p:nvPr/>
            </p:nvSpPr>
            <p:spPr>
              <a:xfrm>
                <a:off x="3802961" y="2244975"/>
                <a:ext cx="59854" cy="93878"/>
              </a:xfrm>
              <a:custGeom>
                <a:rect b="b" l="l" r="r" t="t"/>
                <a:pathLst>
                  <a:path extrusionOk="0" h="2715" w="1731">
                    <a:moveTo>
                      <a:pt x="1730" y="1"/>
                    </a:moveTo>
                    <a:cubicBezTo>
                      <a:pt x="1618" y="93"/>
                      <a:pt x="1499" y="186"/>
                      <a:pt x="1374" y="258"/>
                    </a:cubicBezTo>
                    <a:cubicBezTo>
                      <a:pt x="1314" y="298"/>
                      <a:pt x="1248" y="331"/>
                      <a:pt x="1176" y="364"/>
                    </a:cubicBezTo>
                    <a:cubicBezTo>
                      <a:pt x="1116" y="516"/>
                      <a:pt x="1050" y="668"/>
                      <a:pt x="1004" y="833"/>
                    </a:cubicBezTo>
                    <a:cubicBezTo>
                      <a:pt x="945" y="1024"/>
                      <a:pt x="892" y="1216"/>
                      <a:pt x="826" y="1401"/>
                    </a:cubicBezTo>
                    <a:cubicBezTo>
                      <a:pt x="674" y="1830"/>
                      <a:pt x="416" y="2431"/>
                      <a:pt x="0" y="2715"/>
                    </a:cubicBezTo>
                    <a:cubicBezTo>
                      <a:pt x="925" y="2398"/>
                      <a:pt x="1493" y="972"/>
                      <a:pt x="1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40"/>
              <p:cNvSpPr/>
              <p:nvPr/>
            </p:nvSpPr>
            <p:spPr>
              <a:xfrm>
                <a:off x="3778308" y="2289926"/>
                <a:ext cx="15318" cy="33194"/>
              </a:xfrm>
              <a:custGeom>
                <a:rect b="b" l="l" r="r" t="t"/>
                <a:pathLst>
                  <a:path extrusionOk="0" h="960" w="443">
                    <a:moveTo>
                      <a:pt x="185" y="0"/>
                    </a:moveTo>
                    <a:cubicBezTo>
                      <a:pt x="123" y="0"/>
                      <a:pt x="62" y="16"/>
                      <a:pt x="0" y="35"/>
                    </a:cubicBezTo>
                    <a:cubicBezTo>
                      <a:pt x="231" y="279"/>
                      <a:pt x="291" y="629"/>
                      <a:pt x="383" y="959"/>
                    </a:cubicBezTo>
                    <a:cubicBezTo>
                      <a:pt x="436" y="840"/>
                      <a:pt x="443" y="702"/>
                      <a:pt x="443" y="576"/>
                    </a:cubicBezTo>
                    <a:cubicBezTo>
                      <a:pt x="443" y="457"/>
                      <a:pt x="429" y="338"/>
                      <a:pt x="410" y="226"/>
                    </a:cubicBezTo>
                    <a:cubicBezTo>
                      <a:pt x="390" y="121"/>
                      <a:pt x="377" y="28"/>
                      <a:pt x="258" y="8"/>
                    </a:cubicBezTo>
                    <a:cubicBezTo>
                      <a:pt x="233" y="3"/>
                      <a:pt x="209" y="0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40"/>
              <p:cNvSpPr/>
              <p:nvPr/>
            </p:nvSpPr>
            <p:spPr>
              <a:xfrm>
                <a:off x="3759359" y="2233807"/>
                <a:ext cx="113933" cy="118808"/>
              </a:xfrm>
              <a:custGeom>
                <a:rect b="b" l="l" r="r" t="t"/>
                <a:pathLst>
                  <a:path extrusionOk="0" h="3436" w="3295">
                    <a:moveTo>
                      <a:pt x="3295" y="0"/>
                    </a:moveTo>
                    <a:cubicBezTo>
                      <a:pt x="3203" y="113"/>
                      <a:pt x="3097" y="225"/>
                      <a:pt x="2985" y="324"/>
                    </a:cubicBezTo>
                    <a:lnTo>
                      <a:pt x="2991" y="324"/>
                    </a:lnTo>
                    <a:cubicBezTo>
                      <a:pt x="2754" y="1295"/>
                      <a:pt x="2186" y="2721"/>
                      <a:pt x="1268" y="3038"/>
                    </a:cubicBezTo>
                    <a:cubicBezTo>
                      <a:pt x="1116" y="3143"/>
                      <a:pt x="945" y="3206"/>
                      <a:pt x="752" y="3206"/>
                    </a:cubicBezTo>
                    <a:cubicBezTo>
                      <a:pt x="726" y="3206"/>
                      <a:pt x="700" y="3205"/>
                      <a:pt x="674" y="3203"/>
                    </a:cubicBezTo>
                    <a:cubicBezTo>
                      <a:pt x="370" y="3170"/>
                      <a:pt x="112" y="2925"/>
                      <a:pt x="60" y="2622"/>
                    </a:cubicBezTo>
                    <a:cubicBezTo>
                      <a:pt x="13" y="2331"/>
                      <a:pt x="178" y="2027"/>
                      <a:pt x="443" y="1895"/>
                    </a:cubicBezTo>
                    <a:cubicBezTo>
                      <a:pt x="447" y="1894"/>
                      <a:pt x="452" y="1893"/>
                      <a:pt x="457" y="1893"/>
                    </a:cubicBezTo>
                    <a:cubicBezTo>
                      <a:pt x="471" y="1893"/>
                      <a:pt x="484" y="1900"/>
                      <a:pt x="489" y="1915"/>
                    </a:cubicBezTo>
                    <a:cubicBezTo>
                      <a:pt x="601" y="2173"/>
                      <a:pt x="634" y="2437"/>
                      <a:pt x="561" y="2708"/>
                    </a:cubicBezTo>
                    <a:cubicBezTo>
                      <a:pt x="555" y="2734"/>
                      <a:pt x="528" y="2747"/>
                      <a:pt x="509" y="2747"/>
                    </a:cubicBezTo>
                    <a:cubicBezTo>
                      <a:pt x="548" y="2780"/>
                      <a:pt x="594" y="2795"/>
                      <a:pt x="641" y="2795"/>
                    </a:cubicBezTo>
                    <a:cubicBezTo>
                      <a:pt x="688" y="2795"/>
                      <a:pt x="736" y="2780"/>
                      <a:pt x="779" y="2754"/>
                    </a:cubicBezTo>
                    <a:cubicBezTo>
                      <a:pt x="852" y="2714"/>
                      <a:pt x="898" y="2655"/>
                      <a:pt x="931" y="2582"/>
                    </a:cubicBezTo>
                    <a:cubicBezTo>
                      <a:pt x="839" y="2252"/>
                      <a:pt x="779" y="1902"/>
                      <a:pt x="548" y="1658"/>
                    </a:cubicBezTo>
                    <a:cubicBezTo>
                      <a:pt x="462" y="1691"/>
                      <a:pt x="383" y="1737"/>
                      <a:pt x="317" y="1790"/>
                    </a:cubicBezTo>
                    <a:cubicBezTo>
                      <a:pt x="277" y="1816"/>
                      <a:pt x="238" y="1849"/>
                      <a:pt x="205" y="1889"/>
                    </a:cubicBezTo>
                    <a:cubicBezTo>
                      <a:pt x="73" y="2100"/>
                      <a:pt x="13" y="2364"/>
                      <a:pt x="7" y="2615"/>
                    </a:cubicBezTo>
                    <a:cubicBezTo>
                      <a:pt x="0" y="2688"/>
                      <a:pt x="0" y="2760"/>
                      <a:pt x="7" y="2833"/>
                    </a:cubicBezTo>
                    <a:cubicBezTo>
                      <a:pt x="27" y="2945"/>
                      <a:pt x="66" y="3058"/>
                      <a:pt x="132" y="3150"/>
                    </a:cubicBezTo>
                    <a:cubicBezTo>
                      <a:pt x="282" y="3363"/>
                      <a:pt x="535" y="3436"/>
                      <a:pt x="791" y="3436"/>
                    </a:cubicBezTo>
                    <a:cubicBezTo>
                      <a:pt x="940" y="3436"/>
                      <a:pt x="1090" y="3411"/>
                      <a:pt x="1222" y="3374"/>
                    </a:cubicBezTo>
                    <a:cubicBezTo>
                      <a:pt x="1618" y="3262"/>
                      <a:pt x="1928" y="2992"/>
                      <a:pt x="2166" y="2668"/>
                    </a:cubicBezTo>
                    <a:cubicBezTo>
                      <a:pt x="2555" y="2146"/>
                      <a:pt x="2879" y="1559"/>
                      <a:pt x="3104" y="945"/>
                    </a:cubicBezTo>
                    <a:cubicBezTo>
                      <a:pt x="3117" y="813"/>
                      <a:pt x="3130" y="687"/>
                      <a:pt x="3150" y="562"/>
                    </a:cubicBezTo>
                    <a:cubicBezTo>
                      <a:pt x="3176" y="370"/>
                      <a:pt x="3229" y="179"/>
                      <a:pt x="3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40"/>
              <p:cNvSpPr/>
              <p:nvPr/>
            </p:nvSpPr>
            <p:spPr>
              <a:xfrm>
                <a:off x="3924640" y="2189963"/>
                <a:ext cx="138414" cy="158469"/>
              </a:xfrm>
              <a:custGeom>
                <a:rect b="b" l="l" r="r" t="t"/>
                <a:pathLst>
                  <a:path extrusionOk="0" h="4583" w="4003">
                    <a:moveTo>
                      <a:pt x="1" y="1"/>
                    </a:moveTo>
                    <a:cubicBezTo>
                      <a:pt x="331" y="1731"/>
                      <a:pt x="1242" y="3216"/>
                      <a:pt x="2807" y="4293"/>
                    </a:cubicBezTo>
                    <a:cubicBezTo>
                      <a:pt x="3076" y="4425"/>
                      <a:pt x="3392" y="4582"/>
                      <a:pt x="3666" y="4582"/>
                    </a:cubicBezTo>
                    <a:cubicBezTo>
                      <a:pt x="3789" y="4582"/>
                      <a:pt x="3904" y="4551"/>
                      <a:pt x="4002" y="4471"/>
                    </a:cubicBezTo>
                    <a:lnTo>
                      <a:pt x="3943" y="4471"/>
                    </a:lnTo>
                    <a:cubicBezTo>
                      <a:pt x="3031" y="4464"/>
                      <a:pt x="2378" y="3685"/>
                      <a:pt x="1856" y="3045"/>
                    </a:cubicBezTo>
                    <a:cubicBezTo>
                      <a:pt x="1750" y="2913"/>
                      <a:pt x="1645" y="2787"/>
                      <a:pt x="1539" y="2655"/>
                    </a:cubicBezTo>
                    <a:cubicBezTo>
                      <a:pt x="1519" y="2635"/>
                      <a:pt x="1493" y="2609"/>
                      <a:pt x="1486" y="2582"/>
                    </a:cubicBezTo>
                    <a:cubicBezTo>
                      <a:pt x="1315" y="2358"/>
                      <a:pt x="1150" y="2127"/>
                      <a:pt x="991" y="1889"/>
                    </a:cubicBezTo>
                    <a:lnTo>
                      <a:pt x="899" y="1750"/>
                    </a:lnTo>
                    <a:cubicBezTo>
                      <a:pt x="793" y="1579"/>
                      <a:pt x="694" y="1407"/>
                      <a:pt x="602" y="1235"/>
                    </a:cubicBezTo>
                    <a:cubicBezTo>
                      <a:pt x="417" y="899"/>
                      <a:pt x="232" y="542"/>
                      <a:pt x="139" y="172"/>
                    </a:cubicBezTo>
                    <a:lnTo>
                      <a:pt x="139" y="159"/>
                    </a:lnTo>
                    <a:cubicBezTo>
                      <a:pt x="120" y="106"/>
                      <a:pt x="106" y="53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40"/>
              <p:cNvSpPr/>
              <p:nvPr/>
            </p:nvSpPr>
            <p:spPr>
              <a:xfrm>
                <a:off x="3821218" y="2204139"/>
                <a:ext cx="72198" cy="225411"/>
              </a:xfrm>
              <a:custGeom>
                <a:rect b="b" l="l" r="r" t="t"/>
                <a:pathLst>
                  <a:path extrusionOk="0" h="6519" w="2088">
                    <a:moveTo>
                      <a:pt x="2001" y="0"/>
                    </a:moveTo>
                    <a:cubicBezTo>
                      <a:pt x="1948" y="165"/>
                      <a:pt x="1856" y="330"/>
                      <a:pt x="1757" y="469"/>
                    </a:cubicBezTo>
                    <a:cubicBezTo>
                      <a:pt x="1737" y="508"/>
                      <a:pt x="1717" y="541"/>
                      <a:pt x="1691" y="581"/>
                    </a:cubicBezTo>
                    <a:cubicBezTo>
                      <a:pt x="1612" y="825"/>
                      <a:pt x="1565" y="1089"/>
                      <a:pt x="1526" y="1347"/>
                    </a:cubicBezTo>
                    <a:cubicBezTo>
                      <a:pt x="1519" y="1420"/>
                      <a:pt x="1506" y="1492"/>
                      <a:pt x="1493" y="1572"/>
                    </a:cubicBezTo>
                    <a:cubicBezTo>
                      <a:pt x="1480" y="1717"/>
                      <a:pt x="1466" y="1862"/>
                      <a:pt x="1453" y="2007"/>
                    </a:cubicBezTo>
                    <a:cubicBezTo>
                      <a:pt x="1447" y="2027"/>
                      <a:pt x="1447" y="2040"/>
                      <a:pt x="1447" y="2060"/>
                    </a:cubicBezTo>
                    <a:cubicBezTo>
                      <a:pt x="1414" y="2654"/>
                      <a:pt x="1420" y="3255"/>
                      <a:pt x="1400" y="3850"/>
                    </a:cubicBezTo>
                    <a:cubicBezTo>
                      <a:pt x="1387" y="4325"/>
                      <a:pt x="1361" y="4807"/>
                      <a:pt x="1248" y="5276"/>
                    </a:cubicBezTo>
                    <a:cubicBezTo>
                      <a:pt x="1156" y="5659"/>
                      <a:pt x="984" y="6042"/>
                      <a:pt x="661" y="6293"/>
                    </a:cubicBezTo>
                    <a:cubicBezTo>
                      <a:pt x="470" y="6432"/>
                      <a:pt x="249" y="6511"/>
                      <a:pt x="27" y="6511"/>
                    </a:cubicBezTo>
                    <a:cubicBezTo>
                      <a:pt x="18" y="6511"/>
                      <a:pt x="9" y="6511"/>
                      <a:pt x="1" y="6511"/>
                    </a:cubicBezTo>
                    <a:lnTo>
                      <a:pt x="1" y="6511"/>
                    </a:lnTo>
                    <a:cubicBezTo>
                      <a:pt x="55" y="6516"/>
                      <a:pt x="109" y="6518"/>
                      <a:pt x="163" y="6518"/>
                    </a:cubicBezTo>
                    <a:cubicBezTo>
                      <a:pt x="650" y="6518"/>
                      <a:pt x="1121" y="6303"/>
                      <a:pt x="1341" y="5863"/>
                    </a:cubicBezTo>
                    <a:cubicBezTo>
                      <a:pt x="2087" y="3962"/>
                      <a:pt x="1757" y="1981"/>
                      <a:pt x="20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40"/>
              <p:cNvSpPr/>
              <p:nvPr/>
            </p:nvSpPr>
            <p:spPr>
              <a:xfrm>
                <a:off x="3767554" y="2363715"/>
                <a:ext cx="32918" cy="63035"/>
              </a:xfrm>
              <a:custGeom>
                <a:rect b="b" l="l" r="r" t="t"/>
                <a:pathLst>
                  <a:path extrusionOk="0" h="1823" w="952">
                    <a:moveTo>
                      <a:pt x="858" y="1"/>
                    </a:moveTo>
                    <a:cubicBezTo>
                      <a:pt x="790" y="1"/>
                      <a:pt x="722" y="11"/>
                      <a:pt x="655" y="33"/>
                    </a:cubicBezTo>
                    <a:cubicBezTo>
                      <a:pt x="159" y="185"/>
                      <a:pt x="1" y="826"/>
                      <a:pt x="21" y="1288"/>
                    </a:cubicBezTo>
                    <a:cubicBezTo>
                      <a:pt x="34" y="1493"/>
                      <a:pt x="93" y="1671"/>
                      <a:pt x="225" y="1823"/>
                    </a:cubicBezTo>
                    <a:cubicBezTo>
                      <a:pt x="206" y="1466"/>
                      <a:pt x="285" y="1110"/>
                      <a:pt x="338" y="753"/>
                    </a:cubicBezTo>
                    <a:cubicBezTo>
                      <a:pt x="390" y="443"/>
                      <a:pt x="635" y="100"/>
                      <a:pt x="952" y="7"/>
                    </a:cubicBezTo>
                    <a:cubicBezTo>
                      <a:pt x="920" y="3"/>
                      <a:pt x="889" y="1"/>
                      <a:pt x="8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40"/>
              <p:cNvSpPr/>
              <p:nvPr/>
            </p:nvSpPr>
            <p:spPr>
              <a:xfrm>
                <a:off x="3812781" y="2162128"/>
                <a:ext cx="47509" cy="69190"/>
              </a:xfrm>
              <a:custGeom>
                <a:rect b="b" l="l" r="r" t="t"/>
                <a:pathLst>
                  <a:path extrusionOk="0" h="2001" w="1374">
                    <a:moveTo>
                      <a:pt x="1374" y="0"/>
                    </a:moveTo>
                    <a:cubicBezTo>
                      <a:pt x="1334" y="33"/>
                      <a:pt x="1294" y="59"/>
                      <a:pt x="1261" y="86"/>
                    </a:cubicBezTo>
                    <a:cubicBezTo>
                      <a:pt x="1156" y="152"/>
                      <a:pt x="1050" y="205"/>
                      <a:pt x="938" y="238"/>
                    </a:cubicBezTo>
                    <a:cubicBezTo>
                      <a:pt x="951" y="291"/>
                      <a:pt x="951" y="350"/>
                      <a:pt x="944" y="403"/>
                    </a:cubicBezTo>
                    <a:cubicBezTo>
                      <a:pt x="931" y="502"/>
                      <a:pt x="898" y="601"/>
                      <a:pt x="865" y="693"/>
                    </a:cubicBezTo>
                    <a:cubicBezTo>
                      <a:pt x="839" y="759"/>
                      <a:pt x="812" y="819"/>
                      <a:pt x="786" y="885"/>
                    </a:cubicBezTo>
                    <a:cubicBezTo>
                      <a:pt x="720" y="1083"/>
                      <a:pt x="628" y="1268"/>
                      <a:pt x="509" y="1446"/>
                    </a:cubicBezTo>
                    <a:cubicBezTo>
                      <a:pt x="383" y="1644"/>
                      <a:pt x="231" y="1816"/>
                      <a:pt x="46" y="1968"/>
                    </a:cubicBezTo>
                    <a:cubicBezTo>
                      <a:pt x="33" y="1974"/>
                      <a:pt x="20" y="1988"/>
                      <a:pt x="0" y="2001"/>
                    </a:cubicBezTo>
                    <a:cubicBezTo>
                      <a:pt x="86" y="1974"/>
                      <a:pt x="165" y="1941"/>
                      <a:pt x="245" y="1908"/>
                    </a:cubicBezTo>
                    <a:cubicBezTo>
                      <a:pt x="819" y="1479"/>
                      <a:pt x="1182" y="667"/>
                      <a:pt x="1374" y="7"/>
                    </a:cubicBezTo>
                    <a:lnTo>
                      <a:pt x="1374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40"/>
              <p:cNvSpPr/>
              <p:nvPr/>
            </p:nvSpPr>
            <p:spPr>
              <a:xfrm>
                <a:off x="3682182" y="1986924"/>
                <a:ext cx="475371" cy="459016"/>
              </a:xfrm>
              <a:custGeom>
                <a:rect b="b" l="l" r="r" t="t"/>
                <a:pathLst>
                  <a:path extrusionOk="0" h="13275" w="13748">
                    <a:moveTo>
                      <a:pt x="3528" y="1"/>
                    </a:moveTo>
                    <a:cubicBezTo>
                      <a:pt x="3446" y="1"/>
                      <a:pt x="3363" y="6"/>
                      <a:pt x="3282" y="16"/>
                    </a:cubicBezTo>
                    <a:cubicBezTo>
                      <a:pt x="2978" y="49"/>
                      <a:pt x="2681" y="154"/>
                      <a:pt x="2424" y="320"/>
                    </a:cubicBezTo>
                    <a:cubicBezTo>
                      <a:pt x="2265" y="419"/>
                      <a:pt x="2120" y="544"/>
                      <a:pt x="1994" y="689"/>
                    </a:cubicBezTo>
                    <a:cubicBezTo>
                      <a:pt x="1664" y="1066"/>
                      <a:pt x="1519" y="1554"/>
                      <a:pt x="1526" y="2050"/>
                    </a:cubicBezTo>
                    <a:cubicBezTo>
                      <a:pt x="1539" y="3073"/>
                      <a:pt x="2146" y="4136"/>
                      <a:pt x="2985" y="4710"/>
                    </a:cubicBezTo>
                    <a:cubicBezTo>
                      <a:pt x="3209" y="4862"/>
                      <a:pt x="3454" y="4981"/>
                      <a:pt x="3711" y="5060"/>
                    </a:cubicBezTo>
                    <a:cubicBezTo>
                      <a:pt x="3906" y="5120"/>
                      <a:pt x="4116" y="5169"/>
                      <a:pt x="4327" y="5169"/>
                    </a:cubicBezTo>
                    <a:cubicBezTo>
                      <a:pt x="4395" y="5169"/>
                      <a:pt x="4463" y="5164"/>
                      <a:pt x="4530" y="5153"/>
                    </a:cubicBezTo>
                    <a:cubicBezTo>
                      <a:pt x="4768" y="5120"/>
                      <a:pt x="4972" y="4975"/>
                      <a:pt x="5144" y="4816"/>
                    </a:cubicBezTo>
                    <a:cubicBezTo>
                      <a:pt x="5316" y="4658"/>
                      <a:pt x="5514" y="4446"/>
                      <a:pt x="5540" y="4209"/>
                    </a:cubicBezTo>
                    <a:cubicBezTo>
                      <a:pt x="5550" y="4152"/>
                      <a:pt x="5599" y="4122"/>
                      <a:pt x="5644" y="4122"/>
                    </a:cubicBezTo>
                    <a:cubicBezTo>
                      <a:pt x="5687" y="4122"/>
                      <a:pt x="5725" y="4150"/>
                      <a:pt x="5718" y="4209"/>
                    </a:cubicBezTo>
                    <a:cubicBezTo>
                      <a:pt x="5705" y="4328"/>
                      <a:pt x="5666" y="4440"/>
                      <a:pt x="5613" y="4545"/>
                    </a:cubicBezTo>
                    <a:cubicBezTo>
                      <a:pt x="5501" y="4750"/>
                      <a:pt x="5336" y="4928"/>
                      <a:pt x="5144" y="5067"/>
                    </a:cubicBezTo>
                    <a:cubicBezTo>
                      <a:pt x="4959" y="5734"/>
                      <a:pt x="4596" y="6546"/>
                      <a:pt x="4022" y="6975"/>
                    </a:cubicBezTo>
                    <a:cubicBezTo>
                      <a:pt x="4160" y="6916"/>
                      <a:pt x="4299" y="6843"/>
                      <a:pt x="4431" y="6764"/>
                    </a:cubicBezTo>
                    <a:cubicBezTo>
                      <a:pt x="4695" y="6599"/>
                      <a:pt x="4926" y="6421"/>
                      <a:pt x="5025" y="6110"/>
                    </a:cubicBezTo>
                    <a:cubicBezTo>
                      <a:pt x="5170" y="5648"/>
                      <a:pt x="5104" y="5034"/>
                      <a:pt x="5606" y="4770"/>
                    </a:cubicBezTo>
                    <a:cubicBezTo>
                      <a:pt x="5609" y="4768"/>
                      <a:pt x="5613" y="4767"/>
                      <a:pt x="5616" y="4767"/>
                    </a:cubicBezTo>
                    <a:cubicBezTo>
                      <a:pt x="5633" y="4767"/>
                      <a:pt x="5649" y="4792"/>
                      <a:pt x="5633" y="4803"/>
                    </a:cubicBezTo>
                    <a:cubicBezTo>
                      <a:pt x="5520" y="4895"/>
                      <a:pt x="5435" y="5001"/>
                      <a:pt x="5382" y="5120"/>
                    </a:cubicBezTo>
                    <a:cubicBezTo>
                      <a:pt x="5527" y="5767"/>
                      <a:pt x="5507" y="6546"/>
                      <a:pt x="4953" y="6942"/>
                    </a:cubicBezTo>
                    <a:cubicBezTo>
                      <a:pt x="4404" y="7412"/>
                      <a:pt x="3671" y="7678"/>
                      <a:pt x="2945" y="7678"/>
                    </a:cubicBezTo>
                    <a:cubicBezTo>
                      <a:pt x="2141" y="7678"/>
                      <a:pt x="1346" y="7351"/>
                      <a:pt x="826" y="6612"/>
                    </a:cubicBezTo>
                    <a:cubicBezTo>
                      <a:pt x="647" y="6348"/>
                      <a:pt x="614" y="6064"/>
                      <a:pt x="680" y="5787"/>
                    </a:cubicBezTo>
                    <a:cubicBezTo>
                      <a:pt x="614" y="5536"/>
                      <a:pt x="634" y="5265"/>
                      <a:pt x="806" y="5047"/>
                    </a:cubicBezTo>
                    <a:cubicBezTo>
                      <a:pt x="935" y="4881"/>
                      <a:pt x="1136" y="4788"/>
                      <a:pt x="1335" y="4788"/>
                    </a:cubicBezTo>
                    <a:cubicBezTo>
                      <a:pt x="1493" y="4788"/>
                      <a:pt x="1650" y="4846"/>
                      <a:pt x="1770" y="4975"/>
                    </a:cubicBezTo>
                    <a:cubicBezTo>
                      <a:pt x="1895" y="5120"/>
                      <a:pt x="1955" y="5338"/>
                      <a:pt x="1869" y="5523"/>
                    </a:cubicBezTo>
                    <a:cubicBezTo>
                      <a:pt x="1808" y="5650"/>
                      <a:pt x="1673" y="5745"/>
                      <a:pt x="1529" y="5745"/>
                    </a:cubicBezTo>
                    <a:cubicBezTo>
                      <a:pt x="1502" y="5745"/>
                      <a:pt x="1474" y="5741"/>
                      <a:pt x="1446" y="5734"/>
                    </a:cubicBezTo>
                    <a:cubicBezTo>
                      <a:pt x="1308" y="5694"/>
                      <a:pt x="1202" y="5549"/>
                      <a:pt x="1222" y="5404"/>
                    </a:cubicBezTo>
                    <a:lnTo>
                      <a:pt x="1222" y="5404"/>
                    </a:lnTo>
                    <a:cubicBezTo>
                      <a:pt x="1156" y="5483"/>
                      <a:pt x="1129" y="5589"/>
                      <a:pt x="1162" y="5694"/>
                    </a:cubicBezTo>
                    <a:cubicBezTo>
                      <a:pt x="1198" y="5788"/>
                      <a:pt x="1306" y="5814"/>
                      <a:pt x="1399" y="5814"/>
                    </a:cubicBezTo>
                    <a:cubicBezTo>
                      <a:pt x="1411" y="5814"/>
                      <a:pt x="1422" y="5814"/>
                      <a:pt x="1433" y="5813"/>
                    </a:cubicBezTo>
                    <a:cubicBezTo>
                      <a:pt x="1737" y="5807"/>
                      <a:pt x="2008" y="5608"/>
                      <a:pt x="2087" y="5311"/>
                    </a:cubicBezTo>
                    <a:cubicBezTo>
                      <a:pt x="2199" y="4851"/>
                      <a:pt x="1771" y="4549"/>
                      <a:pt x="1357" y="4549"/>
                    </a:cubicBezTo>
                    <a:cubicBezTo>
                      <a:pt x="1332" y="4549"/>
                      <a:pt x="1306" y="4550"/>
                      <a:pt x="1281" y="4552"/>
                    </a:cubicBezTo>
                    <a:cubicBezTo>
                      <a:pt x="892" y="4578"/>
                      <a:pt x="575" y="4882"/>
                      <a:pt x="410" y="5219"/>
                    </a:cubicBezTo>
                    <a:cubicBezTo>
                      <a:pt x="0" y="6051"/>
                      <a:pt x="575" y="6995"/>
                      <a:pt x="1268" y="7464"/>
                    </a:cubicBezTo>
                    <a:cubicBezTo>
                      <a:pt x="1804" y="7828"/>
                      <a:pt x="2460" y="7991"/>
                      <a:pt x="3108" y="7991"/>
                    </a:cubicBezTo>
                    <a:cubicBezTo>
                      <a:pt x="3307" y="7991"/>
                      <a:pt x="3504" y="7975"/>
                      <a:pt x="3698" y="7946"/>
                    </a:cubicBezTo>
                    <a:cubicBezTo>
                      <a:pt x="4173" y="7873"/>
                      <a:pt x="4642" y="7728"/>
                      <a:pt x="5038" y="7451"/>
                    </a:cubicBezTo>
                    <a:cubicBezTo>
                      <a:pt x="5283" y="7286"/>
                      <a:pt x="5494" y="7068"/>
                      <a:pt x="5659" y="6823"/>
                    </a:cubicBezTo>
                    <a:cubicBezTo>
                      <a:pt x="5692" y="6757"/>
                      <a:pt x="5732" y="6691"/>
                      <a:pt x="5765" y="6625"/>
                    </a:cubicBezTo>
                    <a:lnTo>
                      <a:pt x="5785" y="6625"/>
                    </a:lnTo>
                    <a:cubicBezTo>
                      <a:pt x="5818" y="6559"/>
                      <a:pt x="5851" y="6500"/>
                      <a:pt x="5884" y="6434"/>
                    </a:cubicBezTo>
                    <a:cubicBezTo>
                      <a:pt x="5886" y="6427"/>
                      <a:pt x="5891" y="6424"/>
                      <a:pt x="5895" y="6424"/>
                    </a:cubicBezTo>
                    <a:cubicBezTo>
                      <a:pt x="5905" y="6424"/>
                      <a:pt x="5914" y="6434"/>
                      <a:pt x="5910" y="6447"/>
                    </a:cubicBezTo>
                    <a:cubicBezTo>
                      <a:pt x="5870" y="6546"/>
                      <a:pt x="5824" y="6652"/>
                      <a:pt x="5778" y="6751"/>
                    </a:cubicBezTo>
                    <a:cubicBezTo>
                      <a:pt x="5877" y="6612"/>
                      <a:pt x="5969" y="6447"/>
                      <a:pt x="6022" y="6282"/>
                    </a:cubicBezTo>
                    <a:lnTo>
                      <a:pt x="6022" y="6282"/>
                    </a:lnTo>
                    <a:cubicBezTo>
                      <a:pt x="5778" y="8263"/>
                      <a:pt x="6108" y="10244"/>
                      <a:pt x="5362" y="12145"/>
                    </a:cubicBezTo>
                    <a:cubicBezTo>
                      <a:pt x="5141" y="12580"/>
                      <a:pt x="4668" y="12800"/>
                      <a:pt x="4180" y="12800"/>
                    </a:cubicBezTo>
                    <a:cubicBezTo>
                      <a:pt x="4127" y="12800"/>
                      <a:pt x="4074" y="12798"/>
                      <a:pt x="4022" y="12793"/>
                    </a:cubicBezTo>
                    <a:cubicBezTo>
                      <a:pt x="3909" y="12793"/>
                      <a:pt x="3804" y="12773"/>
                      <a:pt x="3691" y="12726"/>
                    </a:cubicBezTo>
                    <a:cubicBezTo>
                      <a:pt x="3388" y="12608"/>
                      <a:pt x="3137" y="12363"/>
                      <a:pt x="3038" y="12053"/>
                    </a:cubicBezTo>
                    <a:cubicBezTo>
                      <a:pt x="2945" y="11762"/>
                      <a:pt x="2991" y="11307"/>
                      <a:pt x="3335" y="11208"/>
                    </a:cubicBezTo>
                    <a:cubicBezTo>
                      <a:pt x="3363" y="11200"/>
                      <a:pt x="3391" y="11196"/>
                      <a:pt x="3420" y="11196"/>
                    </a:cubicBezTo>
                    <a:cubicBezTo>
                      <a:pt x="3637" y="11196"/>
                      <a:pt x="3861" y="11402"/>
                      <a:pt x="3843" y="11624"/>
                    </a:cubicBezTo>
                    <a:cubicBezTo>
                      <a:pt x="3837" y="11778"/>
                      <a:pt x="3699" y="11895"/>
                      <a:pt x="3546" y="11895"/>
                    </a:cubicBezTo>
                    <a:cubicBezTo>
                      <a:pt x="3541" y="11895"/>
                      <a:pt x="3537" y="11895"/>
                      <a:pt x="3533" y="11895"/>
                    </a:cubicBezTo>
                    <a:cubicBezTo>
                      <a:pt x="3328" y="11881"/>
                      <a:pt x="3322" y="11663"/>
                      <a:pt x="3361" y="11505"/>
                    </a:cubicBezTo>
                    <a:cubicBezTo>
                      <a:pt x="3367" y="11478"/>
                      <a:pt x="3386" y="11467"/>
                      <a:pt x="3406" y="11467"/>
                    </a:cubicBezTo>
                    <a:cubicBezTo>
                      <a:pt x="3436" y="11467"/>
                      <a:pt x="3468" y="11492"/>
                      <a:pt x="3460" y="11531"/>
                    </a:cubicBezTo>
                    <a:cubicBezTo>
                      <a:pt x="3434" y="11604"/>
                      <a:pt x="3401" y="11736"/>
                      <a:pt x="3480" y="11789"/>
                    </a:cubicBezTo>
                    <a:cubicBezTo>
                      <a:pt x="3495" y="11800"/>
                      <a:pt x="3512" y="11804"/>
                      <a:pt x="3530" y="11804"/>
                    </a:cubicBezTo>
                    <a:cubicBezTo>
                      <a:pt x="3567" y="11804"/>
                      <a:pt x="3607" y="11785"/>
                      <a:pt x="3639" y="11762"/>
                    </a:cubicBezTo>
                    <a:cubicBezTo>
                      <a:pt x="3810" y="11630"/>
                      <a:pt x="3678" y="11386"/>
                      <a:pt x="3506" y="11327"/>
                    </a:cubicBezTo>
                    <a:cubicBezTo>
                      <a:pt x="3476" y="11315"/>
                      <a:pt x="3445" y="11310"/>
                      <a:pt x="3416" y="11310"/>
                    </a:cubicBezTo>
                    <a:cubicBezTo>
                      <a:pt x="3265" y="11310"/>
                      <a:pt x="3142" y="11453"/>
                      <a:pt x="3104" y="11597"/>
                    </a:cubicBezTo>
                    <a:cubicBezTo>
                      <a:pt x="3091" y="11657"/>
                      <a:pt x="3084" y="11716"/>
                      <a:pt x="3084" y="11776"/>
                    </a:cubicBezTo>
                    <a:lnTo>
                      <a:pt x="3091" y="11789"/>
                    </a:lnTo>
                    <a:cubicBezTo>
                      <a:pt x="3084" y="11802"/>
                      <a:pt x="3084" y="11822"/>
                      <a:pt x="3084" y="11835"/>
                    </a:cubicBezTo>
                    <a:cubicBezTo>
                      <a:pt x="3091" y="11875"/>
                      <a:pt x="3097" y="11914"/>
                      <a:pt x="3110" y="11954"/>
                    </a:cubicBezTo>
                    <a:cubicBezTo>
                      <a:pt x="3137" y="12033"/>
                      <a:pt x="3196" y="12106"/>
                      <a:pt x="3269" y="12152"/>
                    </a:cubicBezTo>
                    <a:cubicBezTo>
                      <a:pt x="3328" y="12192"/>
                      <a:pt x="3391" y="12206"/>
                      <a:pt x="3454" y="12206"/>
                    </a:cubicBezTo>
                    <a:cubicBezTo>
                      <a:pt x="3518" y="12206"/>
                      <a:pt x="3582" y="12192"/>
                      <a:pt x="3645" y="12172"/>
                    </a:cubicBezTo>
                    <a:cubicBezTo>
                      <a:pt x="3870" y="12093"/>
                      <a:pt x="4008" y="11868"/>
                      <a:pt x="4022" y="11637"/>
                    </a:cubicBezTo>
                    <a:cubicBezTo>
                      <a:pt x="4041" y="11426"/>
                      <a:pt x="3969" y="11214"/>
                      <a:pt x="3804" y="11076"/>
                    </a:cubicBezTo>
                    <a:cubicBezTo>
                      <a:pt x="3691" y="10977"/>
                      <a:pt x="3559" y="10924"/>
                      <a:pt x="3421" y="10904"/>
                    </a:cubicBezTo>
                    <a:cubicBezTo>
                      <a:pt x="3104" y="10997"/>
                      <a:pt x="2859" y="11340"/>
                      <a:pt x="2807" y="11650"/>
                    </a:cubicBezTo>
                    <a:cubicBezTo>
                      <a:pt x="2754" y="12007"/>
                      <a:pt x="2675" y="12357"/>
                      <a:pt x="2694" y="12713"/>
                    </a:cubicBezTo>
                    <a:lnTo>
                      <a:pt x="2714" y="12740"/>
                    </a:lnTo>
                    <a:cubicBezTo>
                      <a:pt x="2840" y="12865"/>
                      <a:pt x="2998" y="12964"/>
                      <a:pt x="3163" y="13037"/>
                    </a:cubicBezTo>
                    <a:cubicBezTo>
                      <a:pt x="3473" y="13182"/>
                      <a:pt x="3837" y="13275"/>
                      <a:pt x="4187" y="13275"/>
                    </a:cubicBezTo>
                    <a:cubicBezTo>
                      <a:pt x="4609" y="13275"/>
                      <a:pt x="5019" y="13083"/>
                      <a:pt x="5336" y="12812"/>
                    </a:cubicBezTo>
                    <a:cubicBezTo>
                      <a:pt x="5501" y="12674"/>
                      <a:pt x="5646" y="12509"/>
                      <a:pt x="5752" y="12317"/>
                    </a:cubicBezTo>
                    <a:cubicBezTo>
                      <a:pt x="5870" y="12099"/>
                      <a:pt x="5956" y="11861"/>
                      <a:pt x="6022" y="11617"/>
                    </a:cubicBezTo>
                    <a:cubicBezTo>
                      <a:pt x="6167" y="11135"/>
                      <a:pt x="6240" y="10620"/>
                      <a:pt x="6280" y="10118"/>
                    </a:cubicBezTo>
                    <a:cubicBezTo>
                      <a:pt x="6366" y="9121"/>
                      <a:pt x="6313" y="8085"/>
                      <a:pt x="6564" y="7107"/>
                    </a:cubicBezTo>
                    <a:cubicBezTo>
                      <a:pt x="6458" y="6856"/>
                      <a:pt x="6379" y="6592"/>
                      <a:pt x="6346" y="6328"/>
                    </a:cubicBezTo>
                    <a:cubicBezTo>
                      <a:pt x="6346" y="6320"/>
                      <a:pt x="6353" y="6314"/>
                      <a:pt x="6361" y="6314"/>
                    </a:cubicBezTo>
                    <a:cubicBezTo>
                      <a:pt x="6365" y="6314"/>
                      <a:pt x="6370" y="6317"/>
                      <a:pt x="6372" y="6322"/>
                    </a:cubicBezTo>
                    <a:cubicBezTo>
                      <a:pt x="6537" y="6685"/>
                      <a:pt x="6663" y="7061"/>
                      <a:pt x="6834" y="7418"/>
                    </a:cubicBezTo>
                    <a:cubicBezTo>
                      <a:pt x="7006" y="7781"/>
                      <a:pt x="7211" y="8118"/>
                      <a:pt x="7435" y="8454"/>
                    </a:cubicBezTo>
                    <a:cubicBezTo>
                      <a:pt x="7831" y="9042"/>
                      <a:pt x="8313" y="9577"/>
                      <a:pt x="8868" y="10019"/>
                    </a:cubicBezTo>
                    <a:cubicBezTo>
                      <a:pt x="9418" y="10449"/>
                      <a:pt x="10082" y="10794"/>
                      <a:pt x="10792" y="10794"/>
                    </a:cubicBezTo>
                    <a:cubicBezTo>
                      <a:pt x="10824" y="10794"/>
                      <a:pt x="10856" y="10793"/>
                      <a:pt x="10889" y="10792"/>
                    </a:cubicBezTo>
                    <a:cubicBezTo>
                      <a:pt x="11074" y="10785"/>
                      <a:pt x="11272" y="10739"/>
                      <a:pt x="11417" y="10607"/>
                    </a:cubicBezTo>
                    <a:cubicBezTo>
                      <a:pt x="11536" y="10501"/>
                      <a:pt x="11595" y="10349"/>
                      <a:pt x="11628" y="10198"/>
                    </a:cubicBezTo>
                    <a:cubicBezTo>
                      <a:pt x="11694" y="9887"/>
                      <a:pt x="11674" y="9484"/>
                      <a:pt x="11523" y="9207"/>
                    </a:cubicBezTo>
                    <a:cubicBezTo>
                      <a:pt x="11435" y="9057"/>
                      <a:pt x="11288" y="8942"/>
                      <a:pt x="11109" y="8942"/>
                    </a:cubicBezTo>
                    <a:cubicBezTo>
                      <a:pt x="11100" y="8942"/>
                      <a:pt x="11090" y="8942"/>
                      <a:pt x="11080" y="8943"/>
                    </a:cubicBezTo>
                    <a:cubicBezTo>
                      <a:pt x="10895" y="8956"/>
                      <a:pt x="10803" y="9115"/>
                      <a:pt x="10790" y="9293"/>
                    </a:cubicBezTo>
                    <a:cubicBezTo>
                      <a:pt x="10776" y="9432"/>
                      <a:pt x="10796" y="9597"/>
                      <a:pt x="10849" y="9735"/>
                    </a:cubicBezTo>
                    <a:cubicBezTo>
                      <a:pt x="10875" y="9808"/>
                      <a:pt x="10922" y="9874"/>
                      <a:pt x="10994" y="9907"/>
                    </a:cubicBezTo>
                    <a:cubicBezTo>
                      <a:pt x="11021" y="9919"/>
                      <a:pt x="11052" y="9926"/>
                      <a:pt x="11084" y="9926"/>
                    </a:cubicBezTo>
                    <a:cubicBezTo>
                      <a:pt x="11107" y="9926"/>
                      <a:pt x="11131" y="9922"/>
                      <a:pt x="11153" y="9914"/>
                    </a:cubicBezTo>
                    <a:cubicBezTo>
                      <a:pt x="11140" y="9722"/>
                      <a:pt x="11060" y="9550"/>
                      <a:pt x="10922" y="9412"/>
                    </a:cubicBezTo>
                    <a:cubicBezTo>
                      <a:pt x="10886" y="9376"/>
                      <a:pt x="10921" y="9322"/>
                      <a:pt x="10962" y="9322"/>
                    </a:cubicBezTo>
                    <a:cubicBezTo>
                      <a:pt x="10975" y="9322"/>
                      <a:pt x="10988" y="9327"/>
                      <a:pt x="11001" y="9339"/>
                    </a:cubicBezTo>
                    <a:cubicBezTo>
                      <a:pt x="11159" y="9498"/>
                      <a:pt x="11258" y="9709"/>
                      <a:pt x="11265" y="9933"/>
                    </a:cubicBezTo>
                    <a:cubicBezTo>
                      <a:pt x="11272" y="10032"/>
                      <a:pt x="11265" y="10158"/>
                      <a:pt x="11206" y="10237"/>
                    </a:cubicBezTo>
                    <a:cubicBezTo>
                      <a:pt x="11159" y="10303"/>
                      <a:pt x="11087" y="10330"/>
                      <a:pt x="11014" y="10336"/>
                    </a:cubicBezTo>
                    <a:cubicBezTo>
                      <a:pt x="10914" y="10419"/>
                      <a:pt x="10798" y="10452"/>
                      <a:pt x="10673" y="10452"/>
                    </a:cubicBezTo>
                    <a:cubicBezTo>
                      <a:pt x="10400" y="10452"/>
                      <a:pt x="10086" y="10296"/>
                      <a:pt x="9819" y="10165"/>
                    </a:cubicBezTo>
                    <a:cubicBezTo>
                      <a:pt x="8254" y="9088"/>
                      <a:pt x="7343" y="7603"/>
                      <a:pt x="7013" y="5873"/>
                    </a:cubicBezTo>
                    <a:lnTo>
                      <a:pt x="7105" y="5873"/>
                    </a:lnTo>
                    <a:lnTo>
                      <a:pt x="7105" y="5859"/>
                    </a:lnTo>
                    <a:cubicBezTo>
                      <a:pt x="7105" y="5853"/>
                      <a:pt x="7105" y="5846"/>
                      <a:pt x="7112" y="5840"/>
                    </a:cubicBezTo>
                    <a:cubicBezTo>
                      <a:pt x="7099" y="5807"/>
                      <a:pt x="7092" y="5767"/>
                      <a:pt x="7085" y="5734"/>
                    </a:cubicBezTo>
                    <a:cubicBezTo>
                      <a:pt x="7081" y="5721"/>
                      <a:pt x="7091" y="5714"/>
                      <a:pt x="7100" y="5714"/>
                    </a:cubicBezTo>
                    <a:cubicBezTo>
                      <a:pt x="7105" y="5714"/>
                      <a:pt x="7109" y="5716"/>
                      <a:pt x="7112" y="5721"/>
                    </a:cubicBezTo>
                    <a:cubicBezTo>
                      <a:pt x="7237" y="5919"/>
                      <a:pt x="7316" y="6150"/>
                      <a:pt x="7448" y="6348"/>
                    </a:cubicBezTo>
                    <a:cubicBezTo>
                      <a:pt x="7594" y="6559"/>
                      <a:pt x="7785" y="6718"/>
                      <a:pt x="8010" y="6843"/>
                    </a:cubicBezTo>
                    <a:cubicBezTo>
                      <a:pt x="8432" y="7074"/>
                      <a:pt x="8848" y="7272"/>
                      <a:pt x="9330" y="7332"/>
                    </a:cubicBezTo>
                    <a:cubicBezTo>
                      <a:pt x="9691" y="7373"/>
                      <a:pt x="10060" y="7406"/>
                      <a:pt x="10428" y="7406"/>
                    </a:cubicBezTo>
                    <a:cubicBezTo>
                      <a:pt x="10531" y="7406"/>
                      <a:pt x="10634" y="7404"/>
                      <a:pt x="10737" y="7398"/>
                    </a:cubicBezTo>
                    <a:cubicBezTo>
                      <a:pt x="10908" y="7385"/>
                      <a:pt x="11074" y="7365"/>
                      <a:pt x="11239" y="7325"/>
                    </a:cubicBezTo>
                    <a:cubicBezTo>
                      <a:pt x="11404" y="7279"/>
                      <a:pt x="11569" y="7226"/>
                      <a:pt x="11734" y="7154"/>
                    </a:cubicBezTo>
                    <a:cubicBezTo>
                      <a:pt x="11853" y="7101"/>
                      <a:pt x="11965" y="7048"/>
                      <a:pt x="12077" y="6982"/>
                    </a:cubicBezTo>
                    <a:cubicBezTo>
                      <a:pt x="12440" y="6757"/>
                      <a:pt x="12764" y="6473"/>
                      <a:pt x="13081" y="6190"/>
                    </a:cubicBezTo>
                    <a:lnTo>
                      <a:pt x="13101" y="6176"/>
                    </a:lnTo>
                    <a:cubicBezTo>
                      <a:pt x="13226" y="6038"/>
                      <a:pt x="13345" y="5892"/>
                      <a:pt x="13451" y="5741"/>
                    </a:cubicBezTo>
                    <a:cubicBezTo>
                      <a:pt x="13556" y="5589"/>
                      <a:pt x="13668" y="5430"/>
                      <a:pt x="13708" y="5245"/>
                    </a:cubicBezTo>
                    <a:cubicBezTo>
                      <a:pt x="13748" y="5054"/>
                      <a:pt x="13682" y="4869"/>
                      <a:pt x="13576" y="4717"/>
                    </a:cubicBezTo>
                    <a:cubicBezTo>
                      <a:pt x="13425" y="4493"/>
                      <a:pt x="13175" y="4331"/>
                      <a:pt x="12911" y="4331"/>
                    </a:cubicBezTo>
                    <a:cubicBezTo>
                      <a:pt x="12840" y="4331"/>
                      <a:pt x="12769" y="4342"/>
                      <a:pt x="12698" y="4367"/>
                    </a:cubicBezTo>
                    <a:cubicBezTo>
                      <a:pt x="12605" y="4400"/>
                      <a:pt x="12520" y="4453"/>
                      <a:pt x="12447" y="4526"/>
                    </a:cubicBezTo>
                    <a:cubicBezTo>
                      <a:pt x="12394" y="4697"/>
                      <a:pt x="12401" y="4889"/>
                      <a:pt x="12460" y="5047"/>
                    </a:cubicBezTo>
                    <a:cubicBezTo>
                      <a:pt x="12513" y="5140"/>
                      <a:pt x="12619" y="5212"/>
                      <a:pt x="12744" y="5252"/>
                    </a:cubicBezTo>
                    <a:cubicBezTo>
                      <a:pt x="12777" y="5245"/>
                      <a:pt x="12810" y="5232"/>
                      <a:pt x="12836" y="5206"/>
                    </a:cubicBezTo>
                    <a:cubicBezTo>
                      <a:pt x="12896" y="5166"/>
                      <a:pt x="12896" y="5120"/>
                      <a:pt x="12823" y="5100"/>
                    </a:cubicBezTo>
                    <a:cubicBezTo>
                      <a:pt x="12797" y="5087"/>
                      <a:pt x="12770" y="5087"/>
                      <a:pt x="12737" y="5080"/>
                    </a:cubicBezTo>
                    <a:cubicBezTo>
                      <a:pt x="12691" y="5060"/>
                      <a:pt x="12645" y="5021"/>
                      <a:pt x="12619" y="4981"/>
                    </a:cubicBezTo>
                    <a:cubicBezTo>
                      <a:pt x="12447" y="4744"/>
                      <a:pt x="12625" y="4440"/>
                      <a:pt x="12903" y="4433"/>
                    </a:cubicBezTo>
                    <a:cubicBezTo>
                      <a:pt x="12909" y="4433"/>
                      <a:pt x="12915" y="4433"/>
                      <a:pt x="12921" y="4433"/>
                    </a:cubicBezTo>
                    <a:cubicBezTo>
                      <a:pt x="13246" y="4433"/>
                      <a:pt x="13423" y="4769"/>
                      <a:pt x="13385" y="5060"/>
                    </a:cubicBezTo>
                    <a:cubicBezTo>
                      <a:pt x="13358" y="5245"/>
                      <a:pt x="13272" y="5417"/>
                      <a:pt x="13160" y="5569"/>
                    </a:cubicBezTo>
                    <a:cubicBezTo>
                      <a:pt x="13061" y="5708"/>
                      <a:pt x="12936" y="5833"/>
                      <a:pt x="12817" y="5945"/>
                    </a:cubicBezTo>
                    <a:cubicBezTo>
                      <a:pt x="12566" y="6183"/>
                      <a:pt x="12275" y="6374"/>
                      <a:pt x="11958" y="6520"/>
                    </a:cubicBezTo>
                    <a:cubicBezTo>
                      <a:pt x="11483" y="6742"/>
                      <a:pt x="10931" y="6875"/>
                      <a:pt x="10390" y="6875"/>
                    </a:cubicBezTo>
                    <a:cubicBezTo>
                      <a:pt x="10240" y="6875"/>
                      <a:pt x="10091" y="6865"/>
                      <a:pt x="9944" y="6843"/>
                    </a:cubicBezTo>
                    <a:cubicBezTo>
                      <a:pt x="9271" y="6751"/>
                      <a:pt x="8696" y="6355"/>
                      <a:pt x="8208" y="5899"/>
                    </a:cubicBezTo>
                    <a:cubicBezTo>
                      <a:pt x="8023" y="5754"/>
                      <a:pt x="7851" y="5595"/>
                      <a:pt x="7686" y="5424"/>
                    </a:cubicBezTo>
                    <a:cubicBezTo>
                      <a:pt x="7501" y="5232"/>
                      <a:pt x="7316" y="5034"/>
                      <a:pt x="7158" y="4816"/>
                    </a:cubicBezTo>
                    <a:cubicBezTo>
                      <a:pt x="7079" y="4710"/>
                      <a:pt x="6999" y="4598"/>
                      <a:pt x="6933" y="4479"/>
                    </a:cubicBezTo>
                    <a:cubicBezTo>
                      <a:pt x="6894" y="4413"/>
                      <a:pt x="6848" y="4347"/>
                      <a:pt x="6815" y="4275"/>
                    </a:cubicBezTo>
                    <a:cubicBezTo>
                      <a:pt x="6755" y="4354"/>
                      <a:pt x="6676" y="4420"/>
                      <a:pt x="6583" y="4473"/>
                    </a:cubicBezTo>
                    <a:cubicBezTo>
                      <a:pt x="6491" y="4526"/>
                      <a:pt x="6385" y="4565"/>
                      <a:pt x="6280" y="4585"/>
                    </a:cubicBezTo>
                    <a:cubicBezTo>
                      <a:pt x="6260" y="4585"/>
                      <a:pt x="6247" y="4578"/>
                      <a:pt x="6247" y="4565"/>
                    </a:cubicBezTo>
                    <a:lnTo>
                      <a:pt x="6247" y="4559"/>
                    </a:lnTo>
                    <a:cubicBezTo>
                      <a:pt x="6240" y="4552"/>
                      <a:pt x="6247" y="4539"/>
                      <a:pt x="6253" y="4526"/>
                    </a:cubicBezTo>
                    <a:lnTo>
                      <a:pt x="6267" y="4519"/>
                    </a:lnTo>
                    <a:cubicBezTo>
                      <a:pt x="6359" y="4486"/>
                      <a:pt x="6451" y="4446"/>
                      <a:pt x="6531" y="4394"/>
                    </a:cubicBezTo>
                    <a:cubicBezTo>
                      <a:pt x="6577" y="4361"/>
                      <a:pt x="6623" y="4328"/>
                      <a:pt x="6656" y="4288"/>
                    </a:cubicBezTo>
                    <a:cubicBezTo>
                      <a:pt x="6834" y="4096"/>
                      <a:pt x="6834" y="3839"/>
                      <a:pt x="6709" y="3634"/>
                    </a:cubicBezTo>
                    <a:cubicBezTo>
                      <a:pt x="6689" y="3595"/>
                      <a:pt x="6656" y="3555"/>
                      <a:pt x="6630" y="3522"/>
                    </a:cubicBezTo>
                    <a:cubicBezTo>
                      <a:pt x="6531" y="3410"/>
                      <a:pt x="6418" y="3370"/>
                      <a:pt x="6273" y="3350"/>
                    </a:cubicBezTo>
                    <a:cubicBezTo>
                      <a:pt x="6141" y="3330"/>
                      <a:pt x="6022" y="3297"/>
                      <a:pt x="5936" y="3192"/>
                    </a:cubicBezTo>
                    <a:cubicBezTo>
                      <a:pt x="5771" y="3014"/>
                      <a:pt x="5685" y="2743"/>
                      <a:pt x="5606" y="2518"/>
                    </a:cubicBezTo>
                    <a:cubicBezTo>
                      <a:pt x="5520" y="2267"/>
                      <a:pt x="5448" y="2010"/>
                      <a:pt x="5375" y="1759"/>
                    </a:cubicBezTo>
                    <a:cubicBezTo>
                      <a:pt x="5223" y="1264"/>
                      <a:pt x="5045" y="755"/>
                      <a:pt x="4655" y="405"/>
                    </a:cubicBezTo>
                    <a:cubicBezTo>
                      <a:pt x="4343" y="125"/>
                      <a:pt x="3934" y="1"/>
                      <a:pt x="35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40"/>
              <p:cNvSpPr/>
              <p:nvPr/>
            </p:nvSpPr>
            <p:spPr>
              <a:xfrm>
                <a:off x="3703413" y="2163926"/>
                <a:ext cx="169879" cy="88518"/>
              </a:xfrm>
              <a:custGeom>
                <a:rect b="b" l="l" r="r" t="t"/>
                <a:pathLst>
                  <a:path extrusionOk="0" h="2560" w="4913">
                    <a:moveTo>
                      <a:pt x="4768" y="1"/>
                    </a:moveTo>
                    <a:lnTo>
                      <a:pt x="4768" y="1"/>
                    </a:lnTo>
                    <a:cubicBezTo>
                      <a:pt x="4662" y="212"/>
                      <a:pt x="4629" y="456"/>
                      <a:pt x="4596" y="701"/>
                    </a:cubicBezTo>
                    <a:cubicBezTo>
                      <a:pt x="4570" y="879"/>
                      <a:pt x="4543" y="1051"/>
                      <a:pt x="4471" y="1209"/>
                    </a:cubicBezTo>
                    <a:cubicBezTo>
                      <a:pt x="4385" y="1394"/>
                      <a:pt x="4240" y="1520"/>
                      <a:pt x="4088" y="1638"/>
                    </a:cubicBezTo>
                    <a:cubicBezTo>
                      <a:pt x="3604" y="2011"/>
                      <a:pt x="2993" y="2259"/>
                      <a:pt x="2379" y="2259"/>
                    </a:cubicBezTo>
                    <a:cubicBezTo>
                      <a:pt x="2155" y="2259"/>
                      <a:pt x="1930" y="2226"/>
                      <a:pt x="1711" y="2153"/>
                    </a:cubicBezTo>
                    <a:cubicBezTo>
                      <a:pt x="1394" y="2048"/>
                      <a:pt x="1090" y="1870"/>
                      <a:pt x="826" y="1665"/>
                    </a:cubicBezTo>
                    <a:cubicBezTo>
                      <a:pt x="548" y="1454"/>
                      <a:pt x="284" y="1189"/>
                      <a:pt x="132" y="859"/>
                    </a:cubicBezTo>
                    <a:cubicBezTo>
                      <a:pt x="106" y="800"/>
                      <a:pt x="86" y="734"/>
                      <a:pt x="66" y="674"/>
                    </a:cubicBezTo>
                    <a:lnTo>
                      <a:pt x="66" y="674"/>
                    </a:lnTo>
                    <a:cubicBezTo>
                      <a:pt x="0" y="945"/>
                      <a:pt x="33" y="1229"/>
                      <a:pt x="212" y="1493"/>
                    </a:cubicBezTo>
                    <a:cubicBezTo>
                      <a:pt x="732" y="2232"/>
                      <a:pt x="1527" y="2559"/>
                      <a:pt x="2331" y="2559"/>
                    </a:cubicBezTo>
                    <a:cubicBezTo>
                      <a:pt x="3057" y="2559"/>
                      <a:pt x="3790" y="2293"/>
                      <a:pt x="4339" y="1823"/>
                    </a:cubicBezTo>
                    <a:cubicBezTo>
                      <a:pt x="4893" y="1427"/>
                      <a:pt x="4913" y="648"/>
                      <a:pt x="47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40"/>
              <p:cNvSpPr/>
              <p:nvPr/>
            </p:nvSpPr>
            <p:spPr>
              <a:xfrm>
                <a:off x="4104788" y="2143387"/>
                <a:ext cx="18084" cy="25276"/>
              </a:xfrm>
              <a:custGeom>
                <a:rect b="b" l="l" r="r" t="t"/>
                <a:pathLst>
                  <a:path extrusionOk="0" h="731" w="523">
                    <a:moveTo>
                      <a:pt x="225" y="1"/>
                    </a:moveTo>
                    <a:cubicBezTo>
                      <a:pt x="60" y="166"/>
                      <a:pt x="0" y="410"/>
                      <a:pt x="199" y="608"/>
                    </a:cubicBezTo>
                    <a:cubicBezTo>
                      <a:pt x="267" y="677"/>
                      <a:pt x="376" y="731"/>
                      <a:pt x="477" y="731"/>
                    </a:cubicBezTo>
                    <a:cubicBezTo>
                      <a:pt x="492" y="731"/>
                      <a:pt x="507" y="730"/>
                      <a:pt x="522" y="727"/>
                    </a:cubicBezTo>
                    <a:cubicBezTo>
                      <a:pt x="397" y="687"/>
                      <a:pt x="291" y="615"/>
                      <a:pt x="238" y="522"/>
                    </a:cubicBezTo>
                    <a:cubicBezTo>
                      <a:pt x="179" y="364"/>
                      <a:pt x="172" y="172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40"/>
              <p:cNvSpPr/>
              <p:nvPr/>
            </p:nvSpPr>
            <p:spPr>
              <a:xfrm>
                <a:off x="3980136" y="2249090"/>
                <a:ext cx="103006" cy="29979"/>
              </a:xfrm>
              <a:custGeom>
                <a:rect b="b" l="l" r="r" t="t"/>
                <a:pathLst>
                  <a:path extrusionOk="0" h="867" w="2979">
                    <a:moveTo>
                      <a:pt x="0" y="1"/>
                    </a:moveTo>
                    <a:cubicBezTo>
                      <a:pt x="444" y="531"/>
                      <a:pt x="1194" y="867"/>
                      <a:pt x="1885" y="867"/>
                    </a:cubicBezTo>
                    <a:cubicBezTo>
                      <a:pt x="2296" y="867"/>
                      <a:pt x="2685" y="748"/>
                      <a:pt x="2978" y="483"/>
                    </a:cubicBezTo>
                    <a:lnTo>
                      <a:pt x="2978" y="483"/>
                    </a:lnTo>
                    <a:cubicBezTo>
                      <a:pt x="2952" y="496"/>
                      <a:pt x="2925" y="509"/>
                      <a:pt x="2899" y="522"/>
                    </a:cubicBezTo>
                    <a:cubicBezTo>
                      <a:pt x="2657" y="643"/>
                      <a:pt x="2389" y="690"/>
                      <a:pt x="2114" y="690"/>
                    </a:cubicBezTo>
                    <a:cubicBezTo>
                      <a:pt x="1728" y="690"/>
                      <a:pt x="1331" y="597"/>
                      <a:pt x="984" y="489"/>
                    </a:cubicBezTo>
                    <a:cubicBezTo>
                      <a:pt x="647" y="390"/>
                      <a:pt x="291" y="22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40"/>
              <p:cNvSpPr/>
              <p:nvPr/>
            </p:nvSpPr>
            <p:spPr>
              <a:xfrm>
                <a:off x="4098391" y="2230591"/>
                <a:ext cx="12137" cy="14903"/>
              </a:xfrm>
              <a:custGeom>
                <a:rect b="b" l="l" r="r" t="t"/>
                <a:pathLst>
                  <a:path extrusionOk="0" h="431" w="351">
                    <a:moveTo>
                      <a:pt x="139" y="1"/>
                    </a:moveTo>
                    <a:cubicBezTo>
                      <a:pt x="133" y="8"/>
                      <a:pt x="126" y="14"/>
                      <a:pt x="113" y="21"/>
                    </a:cubicBezTo>
                    <a:cubicBezTo>
                      <a:pt x="73" y="41"/>
                      <a:pt x="40" y="67"/>
                      <a:pt x="1" y="87"/>
                    </a:cubicBezTo>
                    <a:cubicBezTo>
                      <a:pt x="146" y="153"/>
                      <a:pt x="251" y="291"/>
                      <a:pt x="344" y="430"/>
                    </a:cubicBezTo>
                    <a:cubicBezTo>
                      <a:pt x="344" y="391"/>
                      <a:pt x="350" y="344"/>
                      <a:pt x="344" y="305"/>
                    </a:cubicBezTo>
                    <a:cubicBezTo>
                      <a:pt x="324" y="166"/>
                      <a:pt x="258" y="87"/>
                      <a:pt x="146" y="8"/>
                    </a:cubicBez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40"/>
              <p:cNvSpPr/>
              <p:nvPr/>
            </p:nvSpPr>
            <p:spPr>
              <a:xfrm>
                <a:off x="3940165" y="2213475"/>
                <a:ext cx="170121" cy="72336"/>
              </a:xfrm>
              <a:custGeom>
                <a:rect b="b" l="l" r="r" t="t"/>
                <a:pathLst>
                  <a:path extrusionOk="0" h="2092" w="4920">
                    <a:moveTo>
                      <a:pt x="4570" y="582"/>
                    </a:moveTo>
                    <a:cubicBezTo>
                      <a:pt x="4571" y="582"/>
                      <a:pt x="4572" y="583"/>
                      <a:pt x="4573" y="583"/>
                    </a:cubicBezTo>
                    <a:lnTo>
                      <a:pt x="4573" y="583"/>
                    </a:lnTo>
                    <a:cubicBezTo>
                      <a:pt x="4574" y="583"/>
                      <a:pt x="4576" y="582"/>
                      <a:pt x="4577" y="582"/>
                    </a:cubicBezTo>
                    <a:close/>
                    <a:moveTo>
                      <a:pt x="1" y="1"/>
                    </a:moveTo>
                    <a:cubicBezTo>
                      <a:pt x="87" y="166"/>
                      <a:pt x="166" y="331"/>
                      <a:pt x="252" y="489"/>
                    </a:cubicBezTo>
                    <a:cubicBezTo>
                      <a:pt x="331" y="641"/>
                      <a:pt x="423" y="793"/>
                      <a:pt x="509" y="945"/>
                    </a:cubicBezTo>
                    <a:cubicBezTo>
                      <a:pt x="549" y="1011"/>
                      <a:pt x="595" y="1084"/>
                      <a:pt x="641" y="1150"/>
                    </a:cubicBezTo>
                    <a:cubicBezTo>
                      <a:pt x="806" y="1401"/>
                      <a:pt x="985" y="1645"/>
                      <a:pt x="1169" y="1883"/>
                    </a:cubicBezTo>
                    <a:lnTo>
                      <a:pt x="1183" y="1889"/>
                    </a:lnTo>
                    <a:cubicBezTo>
                      <a:pt x="1202" y="1896"/>
                      <a:pt x="1222" y="1896"/>
                      <a:pt x="1242" y="1902"/>
                    </a:cubicBezTo>
                    <a:cubicBezTo>
                      <a:pt x="1288" y="1916"/>
                      <a:pt x="1341" y="1929"/>
                      <a:pt x="1387" y="1942"/>
                    </a:cubicBezTo>
                    <a:cubicBezTo>
                      <a:pt x="1486" y="1962"/>
                      <a:pt x="1585" y="1982"/>
                      <a:pt x="1691" y="2001"/>
                    </a:cubicBezTo>
                    <a:cubicBezTo>
                      <a:pt x="1896" y="2041"/>
                      <a:pt x="2107" y="2067"/>
                      <a:pt x="2318" y="2081"/>
                    </a:cubicBezTo>
                    <a:cubicBezTo>
                      <a:pt x="2432" y="2088"/>
                      <a:pt x="2548" y="2092"/>
                      <a:pt x="2665" y="2092"/>
                    </a:cubicBezTo>
                    <a:cubicBezTo>
                      <a:pt x="3206" y="2092"/>
                      <a:pt x="3767" y="2008"/>
                      <a:pt x="4240" y="1764"/>
                    </a:cubicBezTo>
                    <a:cubicBezTo>
                      <a:pt x="4491" y="1632"/>
                      <a:pt x="4715" y="1440"/>
                      <a:pt x="4841" y="1183"/>
                    </a:cubicBezTo>
                    <a:cubicBezTo>
                      <a:pt x="4880" y="1103"/>
                      <a:pt x="4907" y="1018"/>
                      <a:pt x="4920" y="925"/>
                    </a:cubicBezTo>
                    <a:cubicBezTo>
                      <a:pt x="4828" y="788"/>
                      <a:pt x="4723" y="650"/>
                      <a:pt x="4573" y="583"/>
                    </a:cubicBezTo>
                    <a:lnTo>
                      <a:pt x="4573" y="583"/>
                    </a:lnTo>
                    <a:cubicBezTo>
                      <a:pt x="4535" y="603"/>
                      <a:pt x="4496" y="629"/>
                      <a:pt x="4458" y="648"/>
                    </a:cubicBezTo>
                    <a:cubicBezTo>
                      <a:pt x="4299" y="727"/>
                      <a:pt x="4134" y="793"/>
                      <a:pt x="3969" y="839"/>
                    </a:cubicBezTo>
                    <a:cubicBezTo>
                      <a:pt x="3916" y="925"/>
                      <a:pt x="3863" y="1018"/>
                      <a:pt x="3890" y="1123"/>
                    </a:cubicBezTo>
                    <a:cubicBezTo>
                      <a:pt x="3903" y="1176"/>
                      <a:pt x="3949" y="1216"/>
                      <a:pt x="4002" y="1242"/>
                    </a:cubicBezTo>
                    <a:cubicBezTo>
                      <a:pt x="4035" y="1255"/>
                      <a:pt x="4068" y="1262"/>
                      <a:pt x="4108" y="1268"/>
                    </a:cubicBezTo>
                    <a:cubicBezTo>
                      <a:pt x="4128" y="1268"/>
                      <a:pt x="4147" y="1275"/>
                      <a:pt x="4167" y="1275"/>
                    </a:cubicBezTo>
                    <a:cubicBezTo>
                      <a:pt x="4187" y="1282"/>
                      <a:pt x="4213" y="1288"/>
                      <a:pt x="4233" y="1295"/>
                    </a:cubicBezTo>
                    <a:cubicBezTo>
                      <a:pt x="4365" y="1169"/>
                      <a:pt x="4458" y="998"/>
                      <a:pt x="4444" y="806"/>
                    </a:cubicBezTo>
                    <a:lnTo>
                      <a:pt x="4444" y="806"/>
                    </a:lnTo>
                    <a:cubicBezTo>
                      <a:pt x="4326" y="839"/>
                      <a:pt x="4233" y="938"/>
                      <a:pt x="4187" y="1051"/>
                    </a:cubicBezTo>
                    <a:cubicBezTo>
                      <a:pt x="4179" y="1075"/>
                      <a:pt x="4161" y="1086"/>
                      <a:pt x="4143" y="1086"/>
                    </a:cubicBezTo>
                    <a:cubicBezTo>
                      <a:pt x="4117" y="1086"/>
                      <a:pt x="4091" y="1063"/>
                      <a:pt x="4095" y="1024"/>
                    </a:cubicBezTo>
                    <a:cubicBezTo>
                      <a:pt x="4128" y="826"/>
                      <a:pt x="4299" y="694"/>
                      <a:pt x="4497" y="674"/>
                    </a:cubicBezTo>
                    <a:cubicBezTo>
                      <a:pt x="4499" y="674"/>
                      <a:pt x="4502" y="673"/>
                      <a:pt x="4504" y="673"/>
                    </a:cubicBezTo>
                    <a:cubicBezTo>
                      <a:pt x="4524" y="673"/>
                      <a:pt x="4551" y="696"/>
                      <a:pt x="4557" y="714"/>
                    </a:cubicBezTo>
                    <a:cubicBezTo>
                      <a:pt x="4603" y="1051"/>
                      <a:pt x="4411" y="1341"/>
                      <a:pt x="4128" y="1506"/>
                    </a:cubicBezTo>
                    <a:cubicBezTo>
                      <a:pt x="3837" y="1772"/>
                      <a:pt x="3448" y="1890"/>
                      <a:pt x="3038" y="1890"/>
                    </a:cubicBezTo>
                    <a:cubicBezTo>
                      <a:pt x="2348" y="1890"/>
                      <a:pt x="1597" y="1557"/>
                      <a:pt x="1150" y="1031"/>
                    </a:cubicBezTo>
                    <a:cubicBezTo>
                      <a:pt x="958" y="886"/>
                      <a:pt x="793" y="714"/>
                      <a:pt x="668" y="516"/>
                    </a:cubicBezTo>
                    <a:cubicBezTo>
                      <a:pt x="417" y="377"/>
                      <a:pt x="186" y="20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40"/>
              <p:cNvSpPr/>
              <p:nvPr/>
            </p:nvSpPr>
            <p:spPr>
              <a:xfrm>
                <a:off x="4153197" y="2141105"/>
                <a:ext cx="53457" cy="43429"/>
              </a:xfrm>
              <a:custGeom>
                <a:rect b="b" l="l" r="r" t="t"/>
                <a:pathLst>
                  <a:path extrusionOk="0" h="1256" w="1546">
                    <a:moveTo>
                      <a:pt x="1545" y="1"/>
                    </a:moveTo>
                    <a:lnTo>
                      <a:pt x="1545" y="1"/>
                    </a:lnTo>
                    <a:cubicBezTo>
                      <a:pt x="1433" y="199"/>
                      <a:pt x="1242" y="364"/>
                      <a:pt x="1070" y="483"/>
                    </a:cubicBezTo>
                    <a:cubicBezTo>
                      <a:pt x="799" y="674"/>
                      <a:pt x="502" y="819"/>
                      <a:pt x="185" y="918"/>
                    </a:cubicBezTo>
                    <a:cubicBezTo>
                      <a:pt x="159" y="984"/>
                      <a:pt x="126" y="1050"/>
                      <a:pt x="86" y="1116"/>
                    </a:cubicBezTo>
                    <a:cubicBezTo>
                      <a:pt x="60" y="1163"/>
                      <a:pt x="33" y="1209"/>
                      <a:pt x="0" y="1255"/>
                    </a:cubicBezTo>
                    <a:cubicBezTo>
                      <a:pt x="647" y="965"/>
                      <a:pt x="1380" y="654"/>
                      <a:pt x="1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40"/>
              <p:cNvSpPr/>
              <p:nvPr/>
            </p:nvSpPr>
            <p:spPr>
              <a:xfrm>
                <a:off x="4137879" y="2107219"/>
                <a:ext cx="86340" cy="96713"/>
              </a:xfrm>
              <a:custGeom>
                <a:rect b="b" l="l" r="r" t="t"/>
                <a:pathLst>
                  <a:path extrusionOk="0" h="2797" w="2497">
                    <a:moveTo>
                      <a:pt x="1540" y="1"/>
                    </a:moveTo>
                    <a:cubicBezTo>
                      <a:pt x="1311" y="1"/>
                      <a:pt x="1089" y="86"/>
                      <a:pt x="892" y="294"/>
                    </a:cubicBezTo>
                    <a:cubicBezTo>
                      <a:pt x="800" y="472"/>
                      <a:pt x="754" y="716"/>
                      <a:pt x="879" y="875"/>
                    </a:cubicBezTo>
                    <a:cubicBezTo>
                      <a:pt x="938" y="949"/>
                      <a:pt x="1028" y="975"/>
                      <a:pt x="1119" y="975"/>
                    </a:cubicBezTo>
                    <a:cubicBezTo>
                      <a:pt x="1149" y="975"/>
                      <a:pt x="1179" y="972"/>
                      <a:pt x="1209" y="967"/>
                    </a:cubicBezTo>
                    <a:cubicBezTo>
                      <a:pt x="1262" y="961"/>
                      <a:pt x="1308" y="941"/>
                      <a:pt x="1354" y="928"/>
                    </a:cubicBezTo>
                    <a:cubicBezTo>
                      <a:pt x="1387" y="915"/>
                      <a:pt x="1401" y="921"/>
                      <a:pt x="1368" y="901"/>
                    </a:cubicBezTo>
                    <a:cubicBezTo>
                      <a:pt x="1354" y="895"/>
                      <a:pt x="1341" y="888"/>
                      <a:pt x="1328" y="882"/>
                    </a:cubicBezTo>
                    <a:cubicBezTo>
                      <a:pt x="1249" y="849"/>
                      <a:pt x="1176" y="809"/>
                      <a:pt x="1110" y="749"/>
                    </a:cubicBezTo>
                    <a:cubicBezTo>
                      <a:pt x="837" y="496"/>
                      <a:pt x="1095" y="109"/>
                      <a:pt x="1424" y="109"/>
                    </a:cubicBezTo>
                    <a:cubicBezTo>
                      <a:pt x="1429" y="109"/>
                      <a:pt x="1435" y="109"/>
                      <a:pt x="1440" y="109"/>
                    </a:cubicBezTo>
                    <a:cubicBezTo>
                      <a:pt x="1731" y="122"/>
                      <a:pt x="2107" y="393"/>
                      <a:pt x="2081" y="710"/>
                    </a:cubicBezTo>
                    <a:cubicBezTo>
                      <a:pt x="2068" y="809"/>
                      <a:pt x="2035" y="901"/>
                      <a:pt x="1988" y="981"/>
                    </a:cubicBezTo>
                    <a:cubicBezTo>
                      <a:pt x="1823" y="1634"/>
                      <a:pt x="1090" y="1945"/>
                      <a:pt x="443" y="2235"/>
                    </a:cubicBezTo>
                    <a:cubicBezTo>
                      <a:pt x="318" y="2433"/>
                      <a:pt x="166" y="2625"/>
                      <a:pt x="1" y="2796"/>
                    </a:cubicBezTo>
                    <a:cubicBezTo>
                      <a:pt x="489" y="2645"/>
                      <a:pt x="965" y="2453"/>
                      <a:pt x="1407" y="2202"/>
                    </a:cubicBezTo>
                    <a:cubicBezTo>
                      <a:pt x="1850" y="1958"/>
                      <a:pt x="2285" y="1621"/>
                      <a:pt x="2411" y="1106"/>
                    </a:cubicBezTo>
                    <a:cubicBezTo>
                      <a:pt x="2497" y="756"/>
                      <a:pt x="2371" y="406"/>
                      <a:pt x="2127" y="162"/>
                    </a:cubicBezTo>
                    <a:cubicBezTo>
                      <a:pt x="1933" y="62"/>
                      <a:pt x="1734" y="1"/>
                      <a:pt x="15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40"/>
              <p:cNvSpPr/>
              <p:nvPr/>
            </p:nvSpPr>
            <p:spPr>
              <a:xfrm>
                <a:off x="4168722" y="2102827"/>
                <a:ext cx="42703" cy="14557"/>
              </a:xfrm>
              <a:custGeom>
                <a:rect b="b" l="l" r="r" t="t"/>
                <a:pathLst>
                  <a:path extrusionOk="0" h="421" w="1235">
                    <a:moveTo>
                      <a:pt x="655" y="1"/>
                    </a:moveTo>
                    <a:cubicBezTo>
                      <a:pt x="583" y="1"/>
                      <a:pt x="510" y="15"/>
                      <a:pt x="436" y="45"/>
                    </a:cubicBezTo>
                    <a:cubicBezTo>
                      <a:pt x="284" y="111"/>
                      <a:pt x="139" y="210"/>
                      <a:pt x="46" y="348"/>
                    </a:cubicBezTo>
                    <a:cubicBezTo>
                      <a:pt x="27" y="368"/>
                      <a:pt x="13" y="394"/>
                      <a:pt x="0" y="421"/>
                    </a:cubicBezTo>
                    <a:cubicBezTo>
                      <a:pt x="197" y="213"/>
                      <a:pt x="419" y="128"/>
                      <a:pt x="648" y="128"/>
                    </a:cubicBezTo>
                    <a:cubicBezTo>
                      <a:pt x="842" y="128"/>
                      <a:pt x="1041" y="189"/>
                      <a:pt x="1235" y="289"/>
                    </a:cubicBezTo>
                    <a:cubicBezTo>
                      <a:pt x="1176" y="229"/>
                      <a:pt x="1110" y="177"/>
                      <a:pt x="1044" y="130"/>
                    </a:cubicBezTo>
                    <a:cubicBezTo>
                      <a:pt x="919" y="49"/>
                      <a:pt x="789" y="1"/>
                      <a:pt x="6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40"/>
              <p:cNvSpPr/>
              <p:nvPr/>
            </p:nvSpPr>
            <p:spPr>
              <a:xfrm>
                <a:off x="3898153" y="2144528"/>
                <a:ext cx="35" cy="277"/>
              </a:xfrm>
              <a:custGeom>
                <a:rect b="b" l="l" r="r" t="t"/>
                <a:pathLst>
                  <a:path extrusionOk="0" h="8" w="1">
                    <a:moveTo>
                      <a:pt x="1" y="1"/>
                    </a:moveTo>
                    <a:lnTo>
                      <a:pt x="1" y="7"/>
                    </a:lnTo>
                    <a:lnTo>
                      <a:pt x="1" y="7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40"/>
              <p:cNvSpPr/>
              <p:nvPr/>
            </p:nvSpPr>
            <p:spPr>
              <a:xfrm>
                <a:off x="3763923" y="1986924"/>
                <a:ext cx="155737" cy="156498"/>
              </a:xfrm>
              <a:custGeom>
                <a:rect b="b" l="l" r="r" t="t"/>
                <a:pathLst>
                  <a:path extrusionOk="0" h="4526" w="4504">
                    <a:moveTo>
                      <a:pt x="1164" y="1"/>
                    </a:moveTo>
                    <a:cubicBezTo>
                      <a:pt x="1082" y="1"/>
                      <a:pt x="999" y="6"/>
                      <a:pt x="918" y="16"/>
                    </a:cubicBezTo>
                    <a:cubicBezTo>
                      <a:pt x="614" y="49"/>
                      <a:pt x="317" y="154"/>
                      <a:pt x="60" y="320"/>
                    </a:cubicBezTo>
                    <a:cubicBezTo>
                      <a:pt x="46" y="405"/>
                      <a:pt x="40" y="498"/>
                      <a:pt x="40" y="584"/>
                    </a:cubicBezTo>
                    <a:cubicBezTo>
                      <a:pt x="0" y="1871"/>
                      <a:pt x="581" y="3159"/>
                      <a:pt x="1572" y="3971"/>
                    </a:cubicBezTo>
                    <a:cubicBezTo>
                      <a:pt x="1776" y="4143"/>
                      <a:pt x="2001" y="4295"/>
                      <a:pt x="2258" y="4347"/>
                    </a:cubicBezTo>
                    <a:cubicBezTo>
                      <a:pt x="2326" y="4362"/>
                      <a:pt x="2395" y="4369"/>
                      <a:pt x="2463" y="4369"/>
                    </a:cubicBezTo>
                    <a:cubicBezTo>
                      <a:pt x="2730" y="4369"/>
                      <a:pt x="2995" y="4262"/>
                      <a:pt x="3189" y="4083"/>
                    </a:cubicBezTo>
                    <a:cubicBezTo>
                      <a:pt x="3377" y="3908"/>
                      <a:pt x="3502" y="3514"/>
                      <a:pt x="3790" y="3514"/>
                    </a:cubicBezTo>
                    <a:cubicBezTo>
                      <a:pt x="3827" y="3514"/>
                      <a:pt x="3866" y="3521"/>
                      <a:pt x="3909" y="3535"/>
                    </a:cubicBezTo>
                    <a:cubicBezTo>
                      <a:pt x="3843" y="3568"/>
                      <a:pt x="3797" y="3634"/>
                      <a:pt x="3777" y="3707"/>
                    </a:cubicBezTo>
                    <a:cubicBezTo>
                      <a:pt x="3751" y="3786"/>
                      <a:pt x="3751" y="3879"/>
                      <a:pt x="3784" y="3958"/>
                    </a:cubicBezTo>
                    <a:cubicBezTo>
                      <a:pt x="3821" y="4033"/>
                      <a:pt x="3900" y="4084"/>
                      <a:pt x="3980" y="4084"/>
                    </a:cubicBezTo>
                    <a:cubicBezTo>
                      <a:pt x="3985" y="4084"/>
                      <a:pt x="3990" y="4084"/>
                      <a:pt x="3995" y="4083"/>
                    </a:cubicBezTo>
                    <a:cubicBezTo>
                      <a:pt x="4087" y="4077"/>
                      <a:pt x="4167" y="3997"/>
                      <a:pt x="4206" y="3912"/>
                    </a:cubicBezTo>
                    <a:lnTo>
                      <a:pt x="4206" y="3912"/>
                    </a:lnTo>
                    <a:cubicBezTo>
                      <a:pt x="4206" y="4024"/>
                      <a:pt x="4200" y="4149"/>
                      <a:pt x="4114" y="4222"/>
                    </a:cubicBezTo>
                    <a:cubicBezTo>
                      <a:pt x="4054" y="4275"/>
                      <a:pt x="3969" y="4281"/>
                      <a:pt x="3889" y="4281"/>
                    </a:cubicBezTo>
                    <a:cubicBezTo>
                      <a:pt x="3909" y="4281"/>
                      <a:pt x="3903" y="4499"/>
                      <a:pt x="3896" y="4526"/>
                    </a:cubicBezTo>
                    <a:cubicBezTo>
                      <a:pt x="4041" y="4479"/>
                      <a:pt x="4186" y="4400"/>
                      <a:pt x="4292" y="4288"/>
                    </a:cubicBezTo>
                    <a:cubicBezTo>
                      <a:pt x="4503" y="4063"/>
                      <a:pt x="4457" y="3740"/>
                      <a:pt x="4266" y="3522"/>
                    </a:cubicBezTo>
                    <a:cubicBezTo>
                      <a:pt x="4167" y="3410"/>
                      <a:pt x="4054" y="3370"/>
                      <a:pt x="3909" y="3350"/>
                    </a:cubicBezTo>
                    <a:cubicBezTo>
                      <a:pt x="3777" y="3330"/>
                      <a:pt x="3658" y="3297"/>
                      <a:pt x="3572" y="3192"/>
                    </a:cubicBezTo>
                    <a:cubicBezTo>
                      <a:pt x="3407" y="3014"/>
                      <a:pt x="3321" y="2743"/>
                      <a:pt x="3242" y="2518"/>
                    </a:cubicBezTo>
                    <a:cubicBezTo>
                      <a:pt x="3156" y="2267"/>
                      <a:pt x="3084" y="2010"/>
                      <a:pt x="3011" y="1759"/>
                    </a:cubicBezTo>
                    <a:cubicBezTo>
                      <a:pt x="2859" y="1264"/>
                      <a:pt x="2681" y="755"/>
                      <a:pt x="2291" y="405"/>
                    </a:cubicBezTo>
                    <a:cubicBezTo>
                      <a:pt x="1979" y="125"/>
                      <a:pt x="1570" y="1"/>
                      <a:pt x="1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40"/>
              <p:cNvSpPr/>
              <p:nvPr/>
            </p:nvSpPr>
            <p:spPr>
              <a:xfrm>
                <a:off x="3909806" y="2134708"/>
                <a:ext cx="227451" cy="101692"/>
              </a:xfrm>
              <a:custGeom>
                <a:rect b="b" l="l" r="r" t="t"/>
                <a:pathLst>
                  <a:path extrusionOk="0" h="2941" w="6578">
                    <a:moveTo>
                      <a:pt x="232" y="1"/>
                    </a:moveTo>
                    <a:cubicBezTo>
                      <a:pt x="172" y="80"/>
                      <a:pt x="93" y="146"/>
                      <a:pt x="0" y="199"/>
                    </a:cubicBezTo>
                    <a:cubicBezTo>
                      <a:pt x="416" y="826"/>
                      <a:pt x="945" y="1374"/>
                      <a:pt x="1460" y="1922"/>
                    </a:cubicBezTo>
                    <a:cubicBezTo>
                      <a:pt x="1612" y="2074"/>
                      <a:pt x="1757" y="2233"/>
                      <a:pt x="1929" y="2358"/>
                    </a:cubicBezTo>
                    <a:cubicBezTo>
                      <a:pt x="2298" y="2635"/>
                      <a:pt x="2761" y="2774"/>
                      <a:pt x="3216" y="2860"/>
                    </a:cubicBezTo>
                    <a:cubicBezTo>
                      <a:pt x="3439" y="2904"/>
                      <a:pt x="3669" y="2940"/>
                      <a:pt x="3896" y="2940"/>
                    </a:cubicBezTo>
                    <a:cubicBezTo>
                      <a:pt x="4005" y="2940"/>
                      <a:pt x="4113" y="2932"/>
                      <a:pt x="4220" y="2913"/>
                    </a:cubicBezTo>
                    <a:cubicBezTo>
                      <a:pt x="4457" y="2873"/>
                      <a:pt x="4682" y="2781"/>
                      <a:pt x="4900" y="2688"/>
                    </a:cubicBezTo>
                    <a:cubicBezTo>
                      <a:pt x="5316" y="2503"/>
                      <a:pt x="5732" y="2299"/>
                      <a:pt x="6075" y="1988"/>
                    </a:cubicBezTo>
                    <a:cubicBezTo>
                      <a:pt x="6287" y="1797"/>
                      <a:pt x="6471" y="1559"/>
                      <a:pt x="6577" y="1295"/>
                    </a:cubicBezTo>
                    <a:lnTo>
                      <a:pt x="6577" y="1295"/>
                    </a:lnTo>
                    <a:cubicBezTo>
                      <a:pt x="6478" y="1434"/>
                      <a:pt x="6353" y="1559"/>
                      <a:pt x="6234" y="1671"/>
                    </a:cubicBezTo>
                    <a:cubicBezTo>
                      <a:pt x="5983" y="1909"/>
                      <a:pt x="5692" y="2100"/>
                      <a:pt x="5375" y="2246"/>
                    </a:cubicBezTo>
                    <a:cubicBezTo>
                      <a:pt x="4900" y="2468"/>
                      <a:pt x="4348" y="2601"/>
                      <a:pt x="3807" y="2601"/>
                    </a:cubicBezTo>
                    <a:cubicBezTo>
                      <a:pt x="3657" y="2601"/>
                      <a:pt x="3508" y="2591"/>
                      <a:pt x="3361" y="2569"/>
                    </a:cubicBezTo>
                    <a:cubicBezTo>
                      <a:pt x="2694" y="2477"/>
                      <a:pt x="2113" y="2081"/>
                      <a:pt x="1625" y="1625"/>
                    </a:cubicBezTo>
                    <a:cubicBezTo>
                      <a:pt x="1440" y="1480"/>
                      <a:pt x="1268" y="1321"/>
                      <a:pt x="1110" y="1150"/>
                    </a:cubicBezTo>
                    <a:cubicBezTo>
                      <a:pt x="918" y="958"/>
                      <a:pt x="733" y="760"/>
                      <a:pt x="575" y="542"/>
                    </a:cubicBezTo>
                    <a:cubicBezTo>
                      <a:pt x="496" y="436"/>
                      <a:pt x="416" y="324"/>
                      <a:pt x="350" y="205"/>
                    </a:cubicBezTo>
                    <a:cubicBezTo>
                      <a:pt x="311" y="139"/>
                      <a:pt x="265" y="73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40"/>
              <p:cNvSpPr/>
              <p:nvPr/>
            </p:nvSpPr>
            <p:spPr>
              <a:xfrm>
                <a:off x="3791067" y="1998403"/>
                <a:ext cx="84023" cy="107467"/>
              </a:xfrm>
              <a:custGeom>
                <a:rect b="b" l="l" r="r" t="t"/>
                <a:pathLst>
                  <a:path extrusionOk="0" h="3108" w="2430">
                    <a:moveTo>
                      <a:pt x="314" y="0"/>
                    </a:moveTo>
                    <a:cubicBezTo>
                      <a:pt x="235" y="0"/>
                      <a:pt x="158" y="11"/>
                      <a:pt x="87" y="40"/>
                    </a:cubicBezTo>
                    <a:cubicBezTo>
                      <a:pt x="27" y="67"/>
                      <a:pt x="1" y="146"/>
                      <a:pt x="67" y="179"/>
                    </a:cubicBezTo>
                    <a:cubicBezTo>
                      <a:pt x="225" y="265"/>
                      <a:pt x="417" y="271"/>
                      <a:pt x="589" y="331"/>
                    </a:cubicBezTo>
                    <a:cubicBezTo>
                      <a:pt x="721" y="377"/>
                      <a:pt x="846" y="450"/>
                      <a:pt x="958" y="542"/>
                    </a:cubicBezTo>
                    <a:cubicBezTo>
                      <a:pt x="1183" y="740"/>
                      <a:pt x="1335" y="1004"/>
                      <a:pt x="1460" y="1275"/>
                    </a:cubicBezTo>
                    <a:cubicBezTo>
                      <a:pt x="1731" y="1876"/>
                      <a:pt x="1804" y="2589"/>
                      <a:pt x="2279" y="3084"/>
                    </a:cubicBezTo>
                    <a:cubicBezTo>
                      <a:pt x="2295" y="3101"/>
                      <a:pt x="2314" y="3108"/>
                      <a:pt x="2331" y="3108"/>
                    </a:cubicBezTo>
                    <a:cubicBezTo>
                      <a:pt x="2383" y="3108"/>
                      <a:pt x="2429" y="3045"/>
                      <a:pt x="2404" y="2985"/>
                    </a:cubicBezTo>
                    <a:cubicBezTo>
                      <a:pt x="2246" y="2655"/>
                      <a:pt x="2134" y="2305"/>
                      <a:pt x="2035" y="1955"/>
                    </a:cubicBezTo>
                    <a:cubicBezTo>
                      <a:pt x="1942" y="1632"/>
                      <a:pt x="1850" y="1295"/>
                      <a:pt x="1691" y="998"/>
                    </a:cubicBezTo>
                    <a:cubicBezTo>
                      <a:pt x="1546" y="714"/>
                      <a:pt x="1355" y="456"/>
                      <a:pt x="1097" y="265"/>
                    </a:cubicBezTo>
                    <a:cubicBezTo>
                      <a:pt x="965" y="166"/>
                      <a:pt x="820" y="100"/>
                      <a:pt x="661" y="54"/>
                    </a:cubicBezTo>
                    <a:cubicBezTo>
                      <a:pt x="554" y="26"/>
                      <a:pt x="432" y="0"/>
                      <a:pt x="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40"/>
              <p:cNvSpPr/>
              <p:nvPr/>
            </p:nvSpPr>
            <p:spPr>
              <a:xfrm>
                <a:off x="3925089" y="2199679"/>
                <a:ext cx="141768" cy="149824"/>
              </a:xfrm>
              <a:custGeom>
                <a:rect b="b" l="l" r="r" t="t"/>
                <a:pathLst>
                  <a:path extrusionOk="0" h="4333" w="4100">
                    <a:moveTo>
                      <a:pt x="43" y="0"/>
                    </a:moveTo>
                    <a:cubicBezTo>
                      <a:pt x="32" y="0"/>
                      <a:pt x="21" y="10"/>
                      <a:pt x="21" y="23"/>
                    </a:cubicBezTo>
                    <a:cubicBezTo>
                      <a:pt x="1" y="228"/>
                      <a:pt x="74" y="446"/>
                      <a:pt x="107" y="651"/>
                    </a:cubicBezTo>
                    <a:cubicBezTo>
                      <a:pt x="146" y="849"/>
                      <a:pt x="219" y="1053"/>
                      <a:pt x="298" y="1238"/>
                    </a:cubicBezTo>
                    <a:cubicBezTo>
                      <a:pt x="470" y="1628"/>
                      <a:pt x="681" y="1998"/>
                      <a:pt x="925" y="2348"/>
                    </a:cubicBezTo>
                    <a:cubicBezTo>
                      <a:pt x="1407" y="3028"/>
                      <a:pt x="2035" y="3615"/>
                      <a:pt x="2768" y="4018"/>
                    </a:cubicBezTo>
                    <a:cubicBezTo>
                      <a:pt x="2985" y="4137"/>
                      <a:pt x="3210" y="4249"/>
                      <a:pt x="3448" y="4302"/>
                    </a:cubicBezTo>
                    <a:cubicBezTo>
                      <a:pt x="3523" y="4320"/>
                      <a:pt x="3611" y="4332"/>
                      <a:pt x="3699" y="4332"/>
                    </a:cubicBezTo>
                    <a:cubicBezTo>
                      <a:pt x="3842" y="4332"/>
                      <a:pt x="3985" y="4299"/>
                      <a:pt x="4075" y="4196"/>
                    </a:cubicBezTo>
                    <a:cubicBezTo>
                      <a:pt x="4099" y="4178"/>
                      <a:pt x="4079" y="4143"/>
                      <a:pt x="4054" y="4143"/>
                    </a:cubicBezTo>
                    <a:cubicBezTo>
                      <a:pt x="4052" y="4143"/>
                      <a:pt x="4050" y="4143"/>
                      <a:pt x="4049" y="4144"/>
                    </a:cubicBezTo>
                    <a:cubicBezTo>
                      <a:pt x="3949" y="4170"/>
                      <a:pt x="3857" y="4210"/>
                      <a:pt x="3758" y="4210"/>
                    </a:cubicBezTo>
                    <a:cubicBezTo>
                      <a:pt x="3639" y="4210"/>
                      <a:pt x="3527" y="4183"/>
                      <a:pt x="3421" y="4150"/>
                    </a:cubicBezTo>
                    <a:cubicBezTo>
                      <a:pt x="3223" y="4084"/>
                      <a:pt x="3038" y="3972"/>
                      <a:pt x="2860" y="3860"/>
                    </a:cubicBezTo>
                    <a:cubicBezTo>
                      <a:pt x="2530" y="3648"/>
                      <a:pt x="2213" y="3411"/>
                      <a:pt x="1922" y="3140"/>
                    </a:cubicBezTo>
                    <a:cubicBezTo>
                      <a:pt x="1341" y="2605"/>
                      <a:pt x="872" y="1951"/>
                      <a:pt x="542" y="1238"/>
                    </a:cubicBezTo>
                    <a:cubicBezTo>
                      <a:pt x="450" y="1040"/>
                      <a:pt x="377" y="836"/>
                      <a:pt x="291" y="637"/>
                    </a:cubicBezTo>
                    <a:cubicBezTo>
                      <a:pt x="245" y="532"/>
                      <a:pt x="199" y="426"/>
                      <a:pt x="166" y="314"/>
                    </a:cubicBezTo>
                    <a:cubicBezTo>
                      <a:pt x="126" y="215"/>
                      <a:pt x="107" y="109"/>
                      <a:pt x="60" y="10"/>
                    </a:cubicBezTo>
                    <a:cubicBezTo>
                      <a:pt x="56" y="3"/>
                      <a:pt x="49" y="0"/>
                      <a:pt x="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40"/>
              <p:cNvSpPr/>
              <p:nvPr/>
            </p:nvSpPr>
            <p:spPr>
              <a:xfrm>
                <a:off x="3917724" y="2152308"/>
                <a:ext cx="213793" cy="83850"/>
              </a:xfrm>
              <a:custGeom>
                <a:rect b="b" l="l" r="r" t="t"/>
                <a:pathLst>
                  <a:path extrusionOk="0" h="2425" w="6183">
                    <a:moveTo>
                      <a:pt x="37" y="1"/>
                    </a:moveTo>
                    <a:cubicBezTo>
                      <a:pt x="18" y="1"/>
                      <a:pt x="0" y="16"/>
                      <a:pt x="9" y="33"/>
                    </a:cubicBezTo>
                    <a:cubicBezTo>
                      <a:pt x="386" y="977"/>
                      <a:pt x="1125" y="1737"/>
                      <a:pt x="2056" y="2139"/>
                    </a:cubicBezTo>
                    <a:cubicBezTo>
                      <a:pt x="2495" y="2332"/>
                      <a:pt x="2973" y="2424"/>
                      <a:pt x="3452" y="2424"/>
                    </a:cubicBezTo>
                    <a:cubicBezTo>
                      <a:pt x="3960" y="2424"/>
                      <a:pt x="4469" y="2320"/>
                      <a:pt x="4935" y="2120"/>
                    </a:cubicBezTo>
                    <a:cubicBezTo>
                      <a:pt x="5443" y="1902"/>
                      <a:pt x="5866" y="1572"/>
                      <a:pt x="6183" y="1116"/>
                    </a:cubicBezTo>
                    <a:lnTo>
                      <a:pt x="6176" y="1109"/>
                    </a:lnTo>
                    <a:cubicBezTo>
                      <a:pt x="5542" y="1823"/>
                      <a:pt x="4605" y="2258"/>
                      <a:pt x="3661" y="2285"/>
                    </a:cubicBezTo>
                    <a:cubicBezTo>
                      <a:pt x="3627" y="2286"/>
                      <a:pt x="3592" y="2287"/>
                      <a:pt x="3558" y="2287"/>
                    </a:cubicBezTo>
                    <a:cubicBezTo>
                      <a:pt x="2638" y="2287"/>
                      <a:pt x="1754" y="1860"/>
                      <a:pt x="1072" y="1268"/>
                    </a:cubicBezTo>
                    <a:cubicBezTo>
                      <a:pt x="669" y="905"/>
                      <a:pt x="326" y="482"/>
                      <a:pt x="62" y="13"/>
                    </a:cubicBezTo>
                    <a:cubicBezTo>
                      <a:pt x="55" y="5"/>
                      <a:pt x="46" y="1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40"/>
              <p:cNvSpPr/>
              <p:nvPr/>
            </p:nvSpPr>
            <p:spPr>
              <a:xfrm>
                <a:off x="3716587" y="2193386"/>
                <a:ext cx="163344" cy="59819"/>
              </a:xfrm>
              <a:custGeom>
                <a:rect b="b" l="l" r="r" t="t"/>
                <a:pathLst>
                  <a:path extrusionOk="0" h="1730" w="4724">
                    <a:moveTo>
                      <a:pt x="4648" y="1"/>
                    </a:moveTo>
                    <a:cubicBezTo>
                      <a:pt x="4629" y="1"/>
                      <a:pt x="4609" y="9"/>
                      <a:pt x="4598" y="27"/>
                    </a:cubicBezTo>
                    <a:cubicBezTo>
                      <a:pt x="4235" y="602"/>
                      <a:pt x="3733" y="1090"/>
                      <a:pt x="3093" y="1334"/>
                    </a:cubicBezTo>
                    <a:cubicBezTo>
                      <a:pt x="2782" y="1453"/>
                      <a:pt x="2455" y="1512"/>
                      <a:pt x="2126" y="1512"/>
                    </a:cubicBezTo>
                    <a:cubicBezTo>
                      <a:pt x="1763" y="1512"/>
                      <a:pt x="1399" y="1440"/>
                      <a:pt x="1059" y="1301"/>
                    </a:cubicBezTo>
                    <a:cubicBezTo>
                      <a:pt x="682" y="1150"/>
                      <a:pt x="352" y="918"/>
                      <a:pt x="49" y="648"/>
                    </a:cubicBezTo>
                    <a:cubicBezTo>
                      <a:pt x="44" y="645"/>
                      <a:pt x="39" y="643"/>
                      <a:pt x="34" y="643"/>
                    </a:cubicBezTo>
                    <a:cubicBezTo>
                      <a:pt x="17" y="643"/>
                      <a:pt x="0" y="659"/>
                      <a:pt x="16" y="674"/>
                    </a:cubicBezTo>
                    <a:cubicBezTo>
                      <a:pt x="438" y="1295"/>
                      <a:pt x="1198" y="1645"/>
                      <a:pt x="1930" y="1717"/>
                    </a:cubicBezTo>
                    <a:cubicBezTo>
                      <a:pt x="2013" y="1726"/>
                      <a:pt x="2096" y="1730"/>
                      <a:pt x="2179" y="1730"/>
                    </a:cubicBezTo>
                    <a:cubicBezTo>
                      <a:pt x="2835" y="1730"/>
                      <a:pt x="3481" y="1479"/>
                      <a:pt x="3991" y="1057"/>
                    </a:cubicBezTo>
                    <a:cubicBezTo>
                      <a:pt x="4308" y="800"/>
                      <a:pt x="4558" y="469"/>
                      <a:pt x="4710" y="73"/>
                    </a:cubicBezTo>
                    <a:cubicBezTo>
                      <a:pt x="4723" y="30"/>
                      <a:pt x="4685" y="1"/>
                      <a:pt x="4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40"/>
              <p:cNvSpPr/>
              <p:nvPr/>
            </p:nvSpPr>
            <p:spPr>
              <a:xfrm>
                <a:off x="3820527" y="2176304"/>
                <a:ext cx="35649" cy="52973"/>
              </a:xfrm>
              <a:custGeom>
                <a:rect b="b" l="l" r="r" t="t"/>
                <a:pathLst>
                  <a:path extrusionOk="0" h="1532" w="1031">
                    <a:moveTo>
                      <a:pt x="972" y="1"/>
                    </a:moveTo>
                    <a:cubicBezTo>
                      <a:pt x="960" y="1"/>
                      <a:pt x="948" y="5"/>
                      <a:pt x="938" y="13"/>
                    </a:cubicBezTo>
                    <a:cubicBezTo>
                      <a:pt x="833" y="118"/>
                      <a:pt x="786" y="283"/>
                      <a:pt x="727" y="415"/>
                    </a:cubicBezTo>
                    <a:cubicBezTo>
                      <a:pt x="674" y="561"/>
                      <a:pt x="621" y="713"/>
                      <a:pt x="555" y="858"/>
                    </a:cubicBezTo>
                    <a:cubicBezTo>
                      <a:pt x="496" y="983"/>
                      <a:pt x="423" y="1102"/>
                      <a:pt x="331" y="1208"/>
                    </a:cubicBezTo>
                    <a:cubicBezTo>
                      <a:pt x="238" y="1307"/>
                      <a:pt x="139" y="1386"/>
                      <a:pt x="27" y="1465"/>
                    </a:cubicBezTo>
                    <a:cubicBezTo>
                      <a:pt x="1" y="1485"/>
                      <a:pt x="7" y="1531"/>
                      <a:pt x="47" y="1531"/>
                    </a:cubicBezTo>
                    <a:cubicBezTo>
                      <a:pt x="337" y="1518"/>
                      <a:pt x="555" y="1241"/>
                      <a:pt x="681" y="1003"/>
                    </a:cubicBezTo>
                    <a:cubicBezTo>
                      <a:pt x="753" y="864"/>
                      <a:pt x="819" y="713"/>
                      <a:pt x="879" y="561"/>
                    </a:cubicBezTo>
                    <a:cubicBezTo>
                      <a:pt x="932" y="402"/>
                      <a:pt x="1031" y="224"/>
                      <a:pt x="1024" y="52"/>
                    </a:cubicBezTo>
                    <a:cubicBezTo>
                      <a:pt x="1024" y="20"/>
                      <a:pt x="999" y="1"/>
                      <a:pt x="9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40"/>
              <p:cNvSpPr/>
              <p:nvPr/>
            </p:nvSpPr>
            <p:spPr>
              <a:xfrm>
                <a:off x="3841308" y="2224886"/>
                <a:ext cx="50864" cy="201414"/>
              </a:xfrm>
              <a:custGeom>
                <a:rect b="b" l="l" r="r" t="t"/>
                <a:pathLst>
                  <a:path extrusionOk="0" h="5825" w="1471">
                    <a:moveTo>
                      <a:pt x="1432" y="1"/>
                    </a:moveTo>
                    <a:cubicBezTo>
                      <a:pt x="1419" y="1"/>
                      <a:pt x="1406" y="8"/>
                      <a:pt x="1400" y="27"/>
                    </a:cubicBezTo>
                    <a:cubicBezTo>
                      <a:pt x="1308" y="423"/>
                      <a:pt x="1255" y="826"/>
                      <a:pt x="1229" y="1236"/>
                    </a:cubicBezTo>
                    <a:cubicBezTo>
                      <a:pt x="1209" y="1652"/>
                      <a:pt x="1216" y="2068"/>
                      <a:pt x="1209" y="2484"/>
                    </a:cubicBezTo>
                    <a:cubicBezTo>
                      <a:pt x="1189" y="3296"/>
                      <a:pt x="1077" y="4095"/>
                      <a:pt x="747" y="4854"/>
                    </a:cubicBezTo>
                    <a:cubicBezTo>
                      <a:pt x="615" y="5171"/>
                      <a:pt x="423" y="5646"/>
                      <a:pt x="47" y="5739"/>
                    </a:cubicBezTo>
                    <a:cubicBezTo>
                      <a:pt x="1" y="5752"/>
                      <a:pt x="14" y="5825"/>
                      <a:pt x="60" y="5825"/>
                    </a:cubicBezTo>
                    <a:cubicBezTo>
                      <a:pt x="397" y="5825"/>
                      <a:pt x="608" y="5521"/>
                      <a:pt x="753" y="5257"/>
                    </a:cubicBezTo>
                    <a:cubicBezTo>
                      <a:pt x="945" y="4900"/>
                      <a:pt x="1097" y="4517"/>
                      <a:pt x="1202" y="4121"/>
                    </a:cubicBezTo>
                    <a:cubicBezTo>
                      <a:pt x="1427" y="3296"/>
                      <a:pt x="1420" y="2418"/>
                      <a:pt x="1407" y="1566"/>
                    </a:cubicBezTo>
                    <a:cubicBezTo>
                      <a:pt x="1400" y="1064"/>
                      <a:pt x="1394" y="549"/>
                      <a:pt x="1466" y="40"/>
                    </a:cubicBezTo>
                    <a:cubicBezTo>
                      <a:pt x="1470" y="17"/>
                      <a:pt x="1451" y="1"/>
                      <a:pt x="14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40"/>
              <p:cNvSpPr/>
              <p:nvPr/>
            </p:nvSpPr>
            <p:spPr>
              <a:xfrm>
                <a:off x="3776233" y="2369662"/>
                <a:ext cx="26071" cy="29356"/>
              </a:xfrm>
              <a:custGeom>
                <a:rect b="b" l="l" r="r" t="t"/>
                <a:pathLst>
                  <a:path extrusionOk="0" h="849" w="754">
                    <a:moveTo>
                      <a:pt x="625" y="1"/>
                    </a:moveTo>
                    <a:cubicBezTo>
                      <a:pt x="607" y="1"/>
                      <a:pt x="589" y="3"/>
                      <a:pt x="569" y="7"/>
                    </a:cubicBezTo>
                    <a:cubicBezTo>
                      <a:pt x="509" y="13"/>
                      <a:pt x="450" y="27"/>
                      <a:pt x="397" y="46"/>
                    </a:cubicBezTo>
                    <a:cubicBezTo>
                      <a:pt x="278" y="86"/>
                      <a:pt x="179" y="152"/>
                      <a:pt x="106" y="251"/>
                    </a:cubicBezTo>
                    <a:cubicBezTo>
                      <a:pt x="40" y="337"/>
                      <a:pt x="1" y="449"/>
                      <a:pt x="1" y="555"/>
                    </a:cubicBezTo>
                    <a:cubicBezTo>
                      <a:pt x="1" y="667"/>
                      <a:pt x="34" y="766"/>
                      <a:pt x="113" y="839"/>
                    </a:cubicBezTo>
                    <a:cubicBezTo>
                      <a:pt x="121" y="845"/>
                      <a:pt x="130" y="848"/>
                      <a:pt x="138" y="848"/>
                    </a:cubicBezTo>
                    <a:cubicBezTo>
                      <a:pt x="162" y="848"/>
                      <a:pt x="181" y="824"/>
                      <a:pt x="166" y="799"/>
                    </a:cubicBezTo>
                    <a:lnTo>
                      <a:pt x="172" y="799"/>
                    </a:lnTo>
                    <a:cubicBezTo>
                      <a:pt x="80" y="654"/>
                      <a:pt x="113" y="449"/>
                      <a:pt x="232" y="324"/>
                    </a:cubicBezTo>
                    <a:cubicBezTo>
                      <a:pt x="291" y="258"/>
                      <a:pt x="371" y="211"/>
                      <a:pt x="456" y="178"/>
                    </a:cubicBezTo>
                    <a:cubicBezTo>
                      <a:pt x="503" y="165"/>
                      <a:pt x="549" y="159"/>
                      <a:pt x="595" y="152"/>
                    </a:cubicBezTo>
                    <a:cubicBezTo>
                      <a:pt x="648" y="145"/>
                      <a:pt x="694" y="139"/>
                      <a:pt x="740" y="99"/>
                    </a:cubicBezTo>
                    <a:cubicBezTo>
                      <a:pt x="753" y="86"/>
                      <a:pt x="753" y="53"/>
                      <a:pt x="740" y="40"/>
                    </a:cubicBezTo>
                    <a:cubicBezTo>
                      <a:pt x="703" y="12"/>
                      <a:pt x="667" y="1"/>
                      <a:pt x="6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40"/>
              <p:cNvSpPr/>
              <p:nvPr/>
            </p:nvSpPr>
            <p:spPr>
              <a:xfrm>
                <a:off x="3977370" y="2255625"/>
                <a:ext cx="120952" cy="27074"/>
              </a:xfrm>
              <a:custGeom>
                <a:rect b="b" l="l" r="r" t="t"/>
                <a:pathLst>
                  <a:path extrusionOk="0" h="783" w="3498">
                    <a:moveTo>
                      <a:pt x="3456" y="0"/>
                    </a:moveTo>
                    <a:cubicBezTo>
                      <a:pt x="3449" y="0"/>
                      <a:pt x="3441" y="3"/>
                      <a:pt x="3435" y="10"/>
                    </a:cubicBezTo>
                    <a:cubicBezTo>
                      <a:pt x="3012" y="485"/>
                      <a:pt x="2371" y="551"/>
                      <a:pt x="1771" y="591"/>
                    </a:cubicBezTo>
                    <a:cubicBezTo>
                      <a:pt x="1675" y="597"/>
                      <a:pt x="1579" y="601"/>
                      <a:pt x="1484" y="601"/>
                    </a:cubicBezTo>
                    <a:cubicBezTo>
                      <a:pt x="1257" y="601"/>
                      <a:pt x="1034" y="578"/>
                      <a:pt x="820" y="498"/>
                    </a:cubicBezTo>
                    <a:cubicBezTo>
                      <a:pt x="536" y="393"/>
                      <a:pt x="265" y="234"/>
                      <a:pt x="14" y="69"/>
                    </a:cubicBezTo>
                    <a:lnTo>
                      <a:pt x="1" y="83"/>
                    </a:lnTo>
                    <a:cubicBezTo>
                      <a:pt x="245" y="287"/>
                      <a:pt x="490" y="498"/>
                      <a:pt x="780" y="631"/>
                    </a:cubicBezTo>
                    <a:cubicBezTo>
                      <a:pt x="1043" y="746"/>
                      <a:pt x="1314" y="782"/>
                      <a:pt x="1593" y="782"/>
                    </a:cubicBezTo>
                    <a:cubicBezTo>
                      <a:pt x="1665" y="782"/>
                      <a:pt x="1737" y="780"/>
                      <a:pt x="1810" y="776"/>
                    </a:cubicBezTo>
                    <a:cubicBezTo>
                      <a:pt x="2404" y="743"/>
                      <a:pt x="3184" y="657"/>
                      <a:pt x="3487" y="49"/>
                    </a:cubicBezTo>
                    <a:cubicBezTo>
                      <a:pt x="3497" y="25"/>
                      <a:pt x="3478" y="0"/>
                      <a:pt x="34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40"/>
              <p:cNvSpPr/>
              <p:nvPr/>
            </p:nvSpPr>
            <p:spPr>
              <a:xfrm>
                <a:off x="4099982" y="2232873"/>
                <a:ext cx="7365" cy="13831"/>
              </a:xfrm>
              <a:custGeom>
                <a:rect b="b" l="l" r="r" t="t"/>
                <a:pathLst>
                  <a:path extrusionOk="0" h="400" w="213">
                    <a:moveTo>
                      <a:pt x="44" y="0"/>
                    </a:moveTo>
                    <a:cubicBezTo>
                      <a:pt x="33" y="0"/>
                      <a:pt x="22" y="6"/>
                      <a:pt x="14" y="14"/>
                    </a:cubicBezTo>
                    <a:cubicBezTo>
                      <a:pt x="1" y="34"/>
                      <a:pt x="1" y="54"/>
                      <a:pt x="21" y="67"/>
                    </a:cubicBezTo>
                    <a:cubicBezTo>
                      <a:pt x="40" y="93"/>
                      <a:pt x="47" y="107"/>
                      <a:pt x="67" y="133"/>
                    </a:cubicBezTo>
                    <a:lnTo>
                      <a:pt x="73" y="146"/>
                    </a:lnTo>
                    <a:cubicBezTo>
                      <a:pt x="73" y="151"/>
                      <a:pt x="73" y="152"/>
                      <a:pt x="73" y="152"/>
                    </a:cubicBezTo>
                    <a:cubicBezTo>
                      <a:pt x="73" y="153"/>
                      <a:pt x="73" y="153"/>
                      <a:pt x="73" y="153"/>
                    </a:cubicBezTo>
                    <a:lnTo>
                      <a:pt x="80" y="159"/>
                    </a:lnTo>
                    <a:cubicBezTo>
                      <a:pt x="80" y="173"/>
                      <a:pt x="87" y="186"/>
                      <a:pt x="87" y="199"/>
                    </a:cubicBezTo>
                    <a:lnTo>
                      <a:pt x="93" y="206"/>
                    </a:lnTo>
                    <a:cubicBezTo>
                      <a:pt x="93" y="211"/>
                      <a:pt x="93" y="212"/>
                      <a:pt x="93" y="212"/>
                    </a:cubicBezTo>
                    <a:cubicBezTo>
                      <a:pt x="93" y="212"/>
                      <a:pt x="93" y="212"/>
                      <a:pt x="93" y="212"/>
                    </a:cubicBezTo>
                    <a:lnTo>
                      <a:pt x="93" y="232"/>
                    </a:lnTo>
                    <a:lnTo>
                      <a:pt x="93" y="272"/>
                    </a:lnTo>
                    <a:cubicBezTo>
                      <a:pt x="93" y="274"/>
                      <a:pt x="93" y="278"/>
                      <a:pt x="93" y="278"/>
                    </a:cubicBezTo>
                    <a:cubicBezTo>
                      <a:pt x="87" y="292"/>
                      <a:pt x="87" y="298"/>
                      <a:pt x="87" y="311"/>
                    </a:cubicBezTo>
                    <a:cubicBezTo>
                      <a:pt x="87" y="318"/>
                      <a:pt x="87" y="325"/>
                      <a:pt x="87" y="331"/>
                    </a:cubicBezTo>
                    <a:cubicBezTo>
                      <a:pt x="87" y="344"/>
                      <a:pt x="87" y="351"/>
                      <a:pt x="93" y="364"/>
                    </a:cubicBezTo>
                    <a:cubicBezTo>
                      <a:pt x="97" y="388"/>
                      <a:pt x="118" y="400"/>
                      <a:pt x="139" y="400"/>
                    </a:cubicBezTo>
                    <a:cubicBezTo>
                      <a:pt x="154" y="400"/>
                      <a:pt x="168" y="395"/>
                      <a:pt x="179" y="384"/>
                    </a:cubicBezTo>
                    <a:cubicBezTo>
                      <a:pt x="192" y="371"/>
                      <a:pt x="205" y="351"/>
                      <a:pt x="212" y="331"/>
                    </a:cubicBezTo>
                    <a:cubicBezTo>
                      <a:pt x="212" y="311"/>
                      <a:pt x="212" y="292"/>
                      <a:pt x="212" y="272"/>
                    </a:cubicBezTo>
                    <a:cubicBezTo>
                      <a:pt x="212" y="232"/>
                      <a:pt x="205" y="199"/>
                      <a:pt x="192" y="166"/>
                    </a:cubicBezTo>
                    <a:cubicBezTo>
                      <a:pt x="166" y="100"/>
                      <a:pt x="126" y="47"/>
                      <a:pt x="67" y="8"/>
                    </a:cubicBezTo>
                    <a:cubicBezTo>
                      <a:pt x="59" y="3"/>
                      <a:pt x="52" y="0"/>
                      <a:pt x="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40"/>
              <p:cNvSpPr/>
              <p:nvPr/>
            </p:nvSpPr>
            <p:spPr>
              <a:xfrm>
                <a:off x="3968795" y="2187646"/>
                <a:ext cx="152003" cy="17807"/>
              </a:xfrm>
              <a:custGeom>
                <a:rect b="b" l="l" r="r" t="t"/>
                <a:pathLst>
                  <a:path extrusionOk="0" h="515" w="4396">
                    <a:moveTo>
                      <a:pt x="38" y="1"/>
                    </a:moveTo>
                    <a:cubicBezTo>
                      <a:pt x="10" y="1"/>
                      <a:pt x="0" y="42"/>
                      <a:pt x="31" y="54"/>
                    </a:cubicBezTo>
                    <a:cubicBezTo>
                      <a:pt x="718" y="325"/>
                      <a:pt x="1437" y="470"/>
                      <a:pt x="2177" y="503"/>
                    </a:cubicBezTo>
                    <a:cubicBezTo>
                      <a:pt x="2313" y="511"/>
                      <a:pt x="2451" y="515"/>
                      <a:pt x="2590" y="515"/>
                    </a:cubicBezTo>
                    <a:cubicBezTo>
                      <a:pt x="2821" y="515"/>
                      <a:pt x="3053" y="504"/>
                      <a:pt x="3280" y="484"/>
                    </a:cubicBezTo>
                    <a:cubicBezTo>
                      <a:pt x="3451" y="470"/>
                      <a:pt x="3623" y="451"/>
                      <a:pt x="3795" y="424"/>
                    </a:cubicBezTo>
                    <a:cubicBezTo>
                      <a:pt x="3973" y="398"/>
                      <a:pt x="4171" y="378"/>
                      <a:pt x="4336" y="305"/>
                    </a:cubicBezTo>
                    <a:cubicBezTo>
                      <a:pt x="4396" y="272"/>
                      <a:pt x="4363" y="186"/>
                      <a:pt x="4303" y="180"/>
                    </a:cubicBezTo>
                    <a:cubicBezTo>
                      <a:pt x="4132" y="180"/>
                      <a:pt x="3960" y="233"/>
                      <a:pt x="3795" y="259"/>
                    </a:cubicBezTo>
                    <a:cubicBezTo>
                      <a:pt x="3610" y="286"/>
                      <a:pt x="3425" y="305"/>
                      <a:pt x="3247" y="319"/>
                    </a:cubicBezTo>
                    <a:cubicBezTo>
                      <a:pt x="3028" y="339"/>
                      <a:pt x="2810" y="347"/>
                      <a:pt x="2591" y="347"/>
                    </a:cubicBezTo>
                    <a:cubicBezTo>
                      <a:pt x="2453" y="347"/>
                      <a:pt x="2315" y="343"/>
                      <a:pt x="2177" y="338"/>
                    </a:cubicBezTo>
                    <a:cubicBezTo>
                      <a:pt x="1457" y="305"/>
                      <a:pt x="744" y="180"/>
                      <a:pt x="44" y="2"/>
                    </a:cubicBezTo>
                    <a:cubicBezTo>
                      <a:pt x="42" y="1"/>
                      <a:pt x="40" y="1"/>
                      <a:pt x="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40"/>
              <p:cNvSpPr/>
              <p:nvPr/>
            </p:nvSpPr>
            <p:spPr>
              <a:xfrm>
                <a:off x="4150327" y="2147847"/>
                <a:ext cx="57641" cy="41700"/>
              </a:xfrm>
              <a:custGeom>
                <a:rect b="b" l="l" r="r" t="t"/>
                <a:pathLst>
                  <a:path extrusionOk="0" h="1206" w="1667">
                    <a:moveTo>
                      <a:pt x="1634" y="1"/>
                    </a:moveTo>
                    <a:cubicBezTo>
                      <a:pt x="1630" y="1"/>
                      <a:pt x="1626" y="2"/>
                      <a:pt x="1622" y="4"/>
                    </a:cubicBezTo>
                    <a:cubicBezTo>
                      <a:pt x="1496" y="96"/>
                      <a:pt x="1397" y="208"/>
                      <a:pt x="1278" y="301"/>
                    </a:cubicBezTo>
                    <a:cubicBezTo>
                      <a:pt x="1146" y="406"/>
                      <a:pt x="1021" y="505"/>
                      <a:pt x="889" y="611"/>
                    </a:cubicBezTo>
                    <a:cubicBezTo>
                      <a:pt x="757" y="710"/>
                      <a:pt x="631" y="816"/>
                      <a:pt x="493" y="902"/>
                    </a:cubicBezTo>
                    <a:cubicBezTo>
                      <a:pt x="347" y="994"/>
                      <a:pt x="195" y="1067"/>
                      <a:pt x="44" y="1139"/>
                    </a:cubicBezTo>
                    <a:cubicBezTo>
                      <a:pt x="0" y="1158"/>
                      <a:pt x="33" y="1206"/>
                      <a:pt x="64" y="1206"/>
                    </a:cubicBezTo>
                    <a:cubicBezTo>
                      <a:pt x="66" y="1206"/>
                      <a:pt x="68" y="1206"/>
                      <a:pt x="70" y="1205"/>
                    </a:cubicBezTo>
                    <a:cubicBezTo>
                      <a:pt x="407" y="1159"/>
                      <a:pt x="704" y="954"/>
                      <a:pt x="961" y="743"/>
                    </a:cubicBezTo>
                    <a:cubicBezTo>
                      <a:pt x="1087" y="638"/>
                      <a:pt x="1219" y="532"/>
                      <a:pt x="1338" y="420"/>
                    </a:cubicBezTo>
                    <a:cubicBezTo>
                      <a:pt x="1457" y="307"/>
                      <a:pt x="1582" y="195"/>
                      <a:pt x="1661" y="43"/>
                    </a:cubicBezTo>
                    <a:cubicBezTo>
                      <a:pt x="1667" y="27"/>
                      <a:pt x="1654" y="1"/>
                      <a:pt x="1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40"/>
              <p:cNvSpPr/>
              <p:nvPr/>
            </p:nvSpPr>
            <p:spPr>
              <a:xfrm>
                <a:off x="4181585" y="2106769"/>
                <a:ext cx="29391" cy="11583"/>
              </a:xfrm>
              <a:custGeom>
                <a:rect b="b" l="l" r="r" t="t"/>
                <a:pathLst>
                  <a:path extrusionOk="0" h="335" w="850">
                    <a:moveTo>
                      <a:pt x="308" y="1"/>
                    </a:moveTo>
                    <a:cubicBezTo>
                      <a:pt x="289" y="1"/>
                      <a:pt x="269" y="1"/>
                      <a:pt x="249" y="3"/>
                    </a:cubicBezTo>
                    <a:cubicBezTo>
                      <a:pt x="170" y="10"/>
                      <a:pt x="97" y="30"/>
                      <a:pt x="24" y="69"/>
                    </a:cubicBezTo>
                    <a:cubicBezTo>
                      <a:pt x="0" y="81"/>
                      <a:pt x="15" y="116"/>
                      <a:pt x="44" y="116"/>
                    </a:cubicBezTo>
                    <a:cubicBezTo>
                      <a:pt x="46" y="116"/>
                      <a:pt x="48" y="116"/>
                      <a:pt x="51" y="115"/>
                    </a:cubicBezTo>
                    <a:lnTo>
                      <a:pt x="51" y="122"/>
                    </a:lnTo>
                    <a:cubicBezTo>
                      <a:pt x="108" y="111"/>
                      <a:pt x="166" y="104"/>
                      <a:pt x="223" y="104"/>
                    </a:cubicBezTo>
                    <a:cubicBezTo>
                      <a:pt x="300" y="104"/>
                      <a:pt x="376" y="115"/>
                      <a:pt x="447" y="142"/>
                    </a:cubicBezTo>
                    <a:cubicBezTo>
                      <a:pt x="513" y="162"/>
                      <a:pt x="572" y="188"/>
                      <a:pt x="625" y="228"/>
                    </a:cubicBezTo>
                    <a:cubicBezTo>
                      <a:pt x="652" y="241"/>
                      <a:pt x="672" y="261"/>
                      <a:pt x="698" y="280"/>
                    </a:cubicBezTo>
                    <a:cubicBezTo>
                      <a:pt x="722" y="305"/>
                      <a:pt x="752" y="334"/>
                      <a:pt x="787" y="334"/>
                    </a:cubicBezTo>
                    <a:cubicBezTo>
                      <a:pt x="790" y="334"/>
                      <a:pt x="793" y="334"/>
                      <a:pt x="797" y="333"/>
                    </a:cubicBezTo>
                    <a:cubicBezTo>
                      <a:pt x="810" y="333"/>
                      <a:pt x="837" y="320"/>
                      <a:pt x="837" y="307"/>
                    </a:cubicBezTo>
                    <a:cubicBezTo>
                      <a:pt x="850" y="221"/>
                      <a:pt x="757" y="162"/>
                      <a:pt x="698" y="122"/>
                    </a:cubicBezTo>
                    <a:cubicBezTo>
                      <a:pt x="632" y="76"/>
                      <a:pt x="559" y="43"/>
                      <a:pt x="480" y="23"/>
                    </a:cubicBezTo>
                    <a:cubicBezTo>
                      <a:pt x="426" y="8"/>
                      <a:pt x="367" y="1"/>
                      <a:pt x="3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40"/>
              <p:cNvSpPr/>
              <p:nvPr/>
            </p:nvSpPr>
            <p:spPr>
              <a:xfrm>
                <a:off x="3636747" y="2166692"/>
                <a:ext cx="32918" cy="8471"/>
              </a:xfrm>
              <a:custGeom>
                <a:rect b="b" l="l" r="r" t="t"/>
                <a:pathLst>
                  <a:path extrusionOk="0" h="245" w="952">
                    <a:moveTo>
                      <a:pt x="515" y="0"/>
                    </a:moveTo>
                    <a:cubicBezTo>
                      <a:pt x="436" y="0"/>
                      <a:pt x="350" y="7"/>
                      <a:pt x="271" y="27"/>
                    </a:cubicBezTo>
                    <a:cubicBezTo>
                      <a:pt x="231" y="40"/>
                      <a:pt x="198" y="53"/>
                      <a:pt x="159" y="66"/>
                    </a:cubicBezTo>
                    <a:cubicBezTo>
                      <a:pt x="139" y="73"/>
                      <a:pt x="119" y="79"/>
                      <a:pt x="99" y="93"/>
                    </a:cubicBezTo>
                    <a:cubicBezTo>
                      <a:pt x="93" y="99"/>
                      <a:pt x="86" y="106"/>
                      <a:pt x="80" y="106"/>
                    </a:cubicBezTo>
                    <a:cubicBezTo>
                      <a:pt x="78" y="106"/>
                      <a:pt x="77" y="107"/>
                      <a:pt x="75" y="108"/>
                    </a:cubicBezTo>
                    <a:lnTo>
                      <a:pt x="75" y="108"/>
                    </a:lnTo>
                    <a:cubicBezTo>
                      <a:pt x="69" y="97"/>
                      <a:pt x="58" y="91"/>
                      <a:pt x="46" y="91"/>
                    </a:cubicBezTo>
                    <a:cubicBezTo>
                      <a:pt x="39" y="91"/>
                      <a:pt x="32" y="94"/>
                      <a:pt x="27" y="99"/>
                    </a:cubicBezTo>
                    <a:cubicBezTo>
                      <a:pt x="0" y="119"/>
                      <a:pt x="0" y="159"/>
                      <a:pt x="14" y="185"/>
                    </a:cubicBezTo>
                    <a:cubicBezTo>
                      <a:pt x="29" y="211"/>
                      <a:pt x="54" y="218"/>
                      <a:pt x="81" y="218"/>
                    </a:cubicBezTo>
                    <a:cubicBezTo>
                      <a:pt x="101" y="218"/>
                      <a:pt x="122" y="214"/>
                      <a:pt x="139" y="211"/>
                    </a:cubicBezTo>
                    <a:cubicBezTo>
                      <a:pt x="225" y="185"/>
                      <a:pt x="297" y="152"/>
                      <a:pt x="390" y="145"/>
                    </a:cubicBezTo>
                    <a:cubicBezTo>
                      <a:pt x="476" y="145"/>
                      <a:pt x="562" y="152"/>
                      <a:pt x="647" y="172"/>
                    </a:cubicBezTo>
                    <a:cubicBezTo>
                      <a:pt x="729" y="191"/>
                      <a:pt x="810" y="245"/>
                      <a:pt x="892" y="245"/>
                    </a:cubicBezTo>
                    <a:cubicBezTo>
                      <a:pt x="896" y="245"/>
                      <a:pt x="900" y="245"/>
                      <a:pt x="905" y="244"/>
                    </a:cubicBezTo>
                    <a:cubicBezTo>
                      <a:pt x="931" y="244"/>
                      <a:pt x="951" y="225"/>
                      <a:pt x="945" y="198"/>
                    </a:cubicBezTo>
                    <a:cubicBezTo>
                      <a:pt x="918" y="119"/>
                      <a:pt x="832" y="79"/>
                      <a:pt x="760" y="53"/>
                    </a:cubicBezTo>
                    <a:cubicBezTo>
                      <a:pt x="680" y="20"/>
                      <a:pt x="595" y="7"/>
                      <a:pt x="5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40"/>
              <p:cNvSpPr/>
              <p:nvPr/>
            </p:nvSpPr>
            <p:spPr>
              <a:xfrm>
                <a:off x="3619147" y="2190135"/>
                <a:ext cx="109196" cy="61894"/>
              </a:xfrm>
              <a:custGeom>
                <a:rect b="b" l="l" r="r" t="t"/>
                <a:pathLst>
                  <a:path extrusionOk="0" h="1790" w="3158">
                    <a:moveTo>
                      <a:pt x="287" y="0"/>
                    </a:moveTo>
                    <a:cubicBezTo>
                      <a:pt x="275" y="0"/>
                      <a:pt x="263" y="7"/>
                      <a:pt x="258" y="22"/>
                    </a:cubicBezTo>
                    <a:lnTo>
                      <a:pt x="258" y="29"/>
                    </a:lnTo>
                    <a:cubicBezTo>
                      <a:pt x="1" y="630"/>
                      <a:pt x="430" y="1230"/>
                      <a:pt x="958" y="1494"/>
                    </a:cubicBezTo>
                    <a:cubicBezTo>
                      <a:pt x="1269" y="1646"/>
                      <a:pt x="1612" y="1706"/>
                      <a:pt x="1955" y="1739"/>
                    </a:cubicBezTo>
                    <a:cubicBezTo>
                      <a:pt x="2140" y="1752"/>
                      <a:pt x="2332" y="1759"/>
                      <a:pt x="2517" y="1772"/>
                    </a:cubicBezTo>
                    <a:cubicBezTo>
                      <a:pt x="2624" y="1776"/>
                      <a:pt x="2744" y="1789"/>
                      <a:pt x="2860" y="1789"/>
                    </a:cubicBezTo>
                    <a:cubicBezTo>
                      <a:pt x="2936" y="1789"/>
                      <a:pt x="3010" y="1784"/>
                      <a:pt x="3078" y="1765"/>
                    </a:cubicBezTo>
                    <a:cubicBezTo>
                      <a:pt x="3157" y="1745"/>
                      <a:pt x="3144" y="1646"/>
                      <a:pt x="3078" y="1627"/>
                    </a:cubicBezTo>
                    <a:cubicBezTo>
                      <a:pt x="2933" y="1574"/>
                      <a:pt x="2748" y="1587"/>
                      <a:pt x="2596" y="1574"/>
                    </a:cubicBezTo>
                    <a:cubicBezTo>
                      <a:pt x="2424" y="1567"/>
                      <a:pt x="2259" y="1561"/>
                      <a:pt x="2087" y="1554"/>
                    </a:cubicBezTo>
                    <a:cubicBezTo>
                      <a:pt x="1770" y="1534"/>
                      <a:pt x="1454" y="1488"/>
                      <a:pt x="1150" y="1376"/>
                    </a:cubicBezTo>
                    <a:cubicBezTo>
                      <a:pt x="615" y="1184"/>
                      <a:pt x="126" y="649"/>
                      <a:pt x="318" y="42"/>
                    </a:cubicBezTo>
                    <a:cubicBezTo>
                      <a:pt x="326" y="17"/>
                      <a:pt x="306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40"/>
              <p:cNvSpPr/>
              <p:nvPr/>
            </p:nvSpPr>
            <p:spPr>
              <a:xfrm>
                <a:off x="3798847" y="2445663"/>
                <a:ext cx="14177" cy="10546"/>
              </a:xfrm>
              <a:custGeom>
                <a:rect b="b" l="l" r="r" t="t"/>
                <a:pathLst>
                  <a:path extrusionOk="0" h="305" w="410">
                    <a:moveTo>
                      <a:pt x="267" y="143"/>
                    </a:moveTo>
                    <a:cubicBezTo>
                      <a:pt x="265" y="143"/>
                      <a:pt x="267" y="146"/>
                      <a:pt x="271" y="146"/>
                    </a:cubicBezTo>
                    <a:cubicBezTo>
                      <a:pt x="269" y="144"/>
                      <a:pt x="267" y="143"/>
                      <a:pt x="267" y="143"/>
                    </a:cubicBezTo>
                    <a:close/>
                    <a:moveTo>
                      <a:pt x="146" y="146"/>
                    </a:moveTo>
                    <a:cubicBezTo>
                      <a:pt x="137" y="146"/>
                      <a:pt x="143" y="149"/>
                      <a:pt x="146" y="151"/>
                    </a:cubicBezTo>
                    <a:lnTo>
                      <a:pt x="146" y="151"/>
                    </a:lnTo>
                    <a:lnTo>
                      <a:pt x="146" y="146"/>
                    </a:lnTo>
                    <a:close/>
                    <a:moveTo>
                      <a:pt x="273" y="152"/>
                    </a:moveTo>
                    <a:lnTo>
                      <a:pt x="273" y="152"/>
                    </a:lnTo>
                    <a:cubicBezTo>
                      <a:pt x="272" y="152"/>
                      <a:pt x="272" y="152"/>
                      <a:pt x="271" y="153"/>
                    </a:cubicBezTo>
                    <a:lnTo>
                      <a:pt x="271" y="159"/>
                    </a:lnTo>
                    <a:cubicBezTo>
                      <a:pt x="271" y="159"/>
                      <a:pt x="273" y="157"/>
                      <a:pt x="275" y="155"/>
                    </a:cubicBezTo>
                    <a:lnTo>
                      <a:pt x="275" y="155"/>
                    </a:lnTo>
                    <a:cubicBezTo>
                      <a:pt x="275" y="155"/>
                      <a:pt x="275" y="155"/>
                      <a:pt x="275" y="155"/>
                    </a:cubicBezTo>
                    <a:lnTo>
                      <a:pt x="275" y="155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5" y="155"/>
                    </a:lnTo>
                    <a:lnTo>
                      <a:pt x="275" y="155"/>
                    </a:lnTo>
                    <a:cubicBezTo>
                      <a:pt x="275" y="155"/>
                      <a:pt x="275" y="155"/>
                      <a:pt x="275" y="155"/>
                    </a:cubicBezTo>
                    <a:lnTo>
                      <a:pt x="275" y="155"/>
                    </a:lnTo>
                    <a:cubicBezTo>
                      <a:pt x="274" y="154"/>
                      <a:pt x="273" y="153"/>
                      <a:pt x="273" y="152"/>
                    </a:cubicBezTo>
                    <a:close/>
                    <a:moveTo>
                      <a:pt x="276" y="155"/>
                    </a:moveTo>
                    <a:lnTo>
                      <a:pt x="278" y="159"/>
                    </a:lnTo>
                    <a:cubicBezTo>
                      <a:pt x="278" y="161"/>
                      <a:pt x="277" y="162"/>
                      <a:pt x="277" y="162"/>
                    </a:cubicBezTo>
                    <a:cubicBezTo>
                      <a:pt x="275" y="162"/>
                      <a:pt x="274" y="159"/>
                      <a:pt x="276" y="155"/>
                    </a:cubicBezTo>
                    <a:close/>
                    <a:moveTo>
                      <a:pt x="265" y="159"/>
                    </a:moveTo>
                    <a:lnTo>
                      <a:pt x="260" y="164"/>
                    </a:lnTo>
                    <a:lnTo>
                      <a:pt x="260" y="164"/>
                    </a:lnTo>
                    <a:cubicBezTo>
                      <a:pt x="265" y="162"/>
                      <a:pt x="273" y="159"/>
                      <a:pt x="265" y="159"/>
                    </a:cubicBezTo>
                    <a:close/>
                    <a:moveTo>
                      <a:pt x="179" y="80"/>
                    </a:moveTo>
                    <a:cubicBezTo>
                      <a:pt x="181" y="83"/>
                      <a:pt x="183" y="85"/>
                      <a:pt x="185" y="87"/>
                    </a:cubicBezTo>
                    <a:cubicBezTo>
                      <a:pt x="199" y="100"/>
                      <a:pt x="212" y="107"/>
                      <a:pt x="225" y="113"/>
                    </a:cubicBezTo>
                    <a:lnTo>
                      <a:pt x="251" y="133"/>
                    </a:lnTo>
                    <a:lnTo>
                      <a:pt x="251" y="126"/>
                    </a:lnTo>
                    <a:lnTo>
                      <a:pt x="258" y="133"/>
                    </a:lnTo>
                    <a:lnTo>
                      <a:pt x="271" y="146"/>
                    </a:lnTo>
                    <a:lnTo>
                      <a:pt x="271" y="146"/>
                    </a:lnTo>
                    <a:lnTo>
                      <a:pt x="271" y="146"/>
                    </a:lnTo>
                    <a:lnTo>
                      <a:pt x="276" y="151"/>
                    </a:lnTo>
                    <a:lnTo>
                      <a:pt x="276" y="151"/>
                    </a:lnTo>
                    <a:cubicBezTo>
                      <a:pt x="275" y="151"/>
                      <a:pt x="275" y="151"/>
                      <a:pt x="274" y="152"/>
                    </a:cubicBezTo>
                    <a:lnTo>
                      <a:pt x="274" y="152"/>
                    </a:lnTo>
                    <a:lnTo>
                      <a:pt x="271" y="146"/>
                    </a:lnTo>
                    <a:lnTo>
                      <a:pt x="271" y="146"/>
                    </a:lnTo>
                    <a:cubicBezTo>
                      <a:pt x="271" y="148"/>
                      <a:pt x="272" y="150"/>
                      <a:pt x="273" y="152"/>
                    </a:cubicBezTo>
                    <a:lnTo>
                      <a:pt x="273" y="152"/>
                    </a:lnTo>
                    <a:cubicBezTo>
                      <a:pt x="273" y="152"/>
                      <a:pt x="274" y="152"/>
                      <a:pt x="274" y="152"/>
                    </a:cubicBezTo>
                    <a:lnTo>
                      <a:pt x="274" y="152"/>
                    </a:lnTo>
                    <a:lnTo>
                      <a:pt x="275" y="155"/>
                    </a:lnTo>
                    <a:lnTo>
                      <a:pt x="275" y="155"/>
                    </a:lnTo>
                    <a:cubicBezTo>
                      <a:pt x="276" y="154"/>
                      <a:pt x="277" y="153"/>
                      <a:pt x="277" y="152"/>
                    </a:cubicBezTo>
                    <a:lnTo>
                      <a:pt x="277" y="152"/>
                    </a:lnTo>
                    <a:lnTo>
                      <a:pt x="278" y="153"/>
                    </a:lnTo>
                    <a:lnTo>
                      <a:pt x="278" y="153"/>
                    </a:lnTo>
                    <a:lnTo>
                      <a:pt x="278" y="153"/>
                    </a:lnTo>
                    <a:cubicBezTo>
                      <a:pt x="278" y="153"/>
                      <a:pt x="278" y="153"/>
                      <a:pt x="278" y="153"/>
                    </a:cubicBezTo>
                    <a:lnTo>
                      <a:pt x="278" y="153"/>
                    </a:lnTo>
                    <a:cubicBezTo>
                      <a:pt x="278" y="155"/>
                      <a:pt x="277" y="156"/>
                      <a:pt x="276" y="156"/>
                    </a:cubicBezTo>
                    <a:cubicBezTo>
                      <a:pt x="276" y="156"/>
                      <a:pt x="276" y="155"/>
                      <a:pt x="276" y="155"/>
                    </a:cubicBezTo>
                    <a:lnTo>
                      <a:pt x="276" y="155"/>
                    </a:lnTo>
                    <a:cubicBezTo>
                      <a:pt x="276" y="155"/>
                      <a:pt x="277" y="154"/>
                      <a:pt x="278" y="153"/>
                    </a:cubicBezTo>
                    <a:lnTo>
                      <a:pt x="278" y="153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6" y="155"/>
                    </a:lnTo>
                    <a:cubicBezTo>
                      <a:pt x="276" y="155"/>
                      <a:pt x="276" y="155"/>
                      <a:pt x="275" y="155"/>
                    </a:cubicBezTo>
                    <a:lnTo>
                      <a:pt x="275" y="155"/>
                    </a:lnTo>
                    <a:lnTo>
                      <a:pt x="271" y="159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60" y="164"/>
                    </a:lnTo>
                    <a:lnTo>
                      <a:pt x="260" y="164"/>
                    </a:lnTo>
                    <a:cubicBezTo>
                      <a:pt x="257" y="165"/>
                      <a:pt x="256" y="166"/>
                      <a:pt x="258" y="166"/>
                    </a:cubicBezTo>
                    <a:lnTo>
                      <a:pt x="218" y="166"/>
                    </a:lnTo>
                    <a:cubicBezTo>
                      <a:pt x="205" y="166"/>
                      <a:pt x="199" y="166"/>
                      <a:pt x="192" y="159"/>
                    </a:cubicBezTo>
                    <a:cubicBezTo>
                      <a:pt x="179" y="159"/>
                      <a:pt x="172" y="159"/>
                      <a:pt x="159" y="153"/>
                    </a:cubicBezTo>
                    <a:lnTo>
                      <a:pt x="146" y="153"/>
                    </a:lnTo>
                    <a:cubicBezTo>
                      <a:pt x="148" y="153"/>
                      <a:pt x="147" y="152"/>
                      <a:pt x="146" y="151"/>
                    </a:cubicBezTo>
                    <a:lnTo>
                      <a:pt x="146" y="151"/>
                    </a:lnTo>
                    <a:lnTo>
                      <a:pt x="146" y="153"/>
                    </a:lnTo>
                    <a:lnTo>
                      <a:pt x="132" y="146"/>
                    </a:lnTo>
                    <a:lnTo>
                      <a:pt x="126" y="140"/>
                    </a:lnTo>
                    <a:cubicBezTo>
                      <a:pt x="126" y="140"/>
                      <a:pt x="126" y="138"/>
                      <a:pt x="127" y="138"/>
                    </a:cubicBezTo>
                    <a:cubicBezTo>
                      <a:pt x="128" y="138"/>
                      <a:pt x="129" y="140"/>
                      <a:pt x="132" y="146"/>
                    </a:cubicBezTo>
                    <a:lnTo>
                      <a:pt x="126" y="133"/>
                    </a:lnTo>
                    <a:cubicBezTo>
                      <a:pt x="126" y="127"/>
                      <a:pt x="126" y="122"/>
                      <a:pt x="126" y="120"/>
                    </a:cubicBezTo>
                    <a:lnTo>
                      <a:pt x="132" y="107"/>
                    </a:lnTo>
                    <a:lnTo>
                      <a:pt x="139" y="100"/>
                    </a:lnTo>
                    <a:lnTo>
                      <a:pt x="146" y="93"/>
                    </a:lnTo>
                    <a:lnTo>
                      <a:pt x="166" y="87"/>
                    </a:lnTo>
                    <a:lnTo>
                      <a:pt x="179" y="80"/>
                    </a:lnTo>
                    <a:cubicBezTo>
                      <a:pt x="179" y="80"/>
                      <a:pt x="179" y="80"/>
                      <a:pt x="179" y="80"/>
                    </a:cubicBezTo>
                    <a:close/>
                    <a:moveTo>
                      <a:pt x="212" y="1"/>
                    </a:moveTo>
                    <a:cubicBezTo>
                      <a:pt x="204" y="3"/>
                      <a:pt x="198" y="7"/>
                      <a:pt x="192" y="12"/>
                    </a:cubicBezTo>
                    <a:lnTo>
                      <a:pt x="192" y="12"/>
                    </a:lnTo>
                    <a:cubicBezTo>
                      <a:pt x="176" y="8"/>
                      <a:pt x="163" y="8"/>
                      <a:pt x="146" y="8"/>
                    </a:cubicBezTo>
                    <a:cubicBezTo>
                      <a:pt x="106" y="8"/>
                      <a:pt x="73" y="21"/>
                      <a:pt x="47" y="41"/>
                    </a:cubicBezTo>
                    <a:cubicBezTo>
                      <a:pt x="14" y="67"/>
                      <a:pt x="0" y="107"/>
                      <a:pt x="0" y="146"/>
                    </a:cubicBezTo>
                    <a:cubicBezTo>
                      <a:pt x="7" y="179"/>
                      <a:pt x="20" y="212"/>
                      <a:pt x="53" y="239"/>
                    </a:cubicBezTo>
                    <a:cubicBezTo>
                      <a:pt x="80" y="258"/>
                      <a:pt x="106" y="272"/>
                      <a:pt x="139" y="285"/>
                    </a:cubicBezTo>
                    <a:cubicBezTo>
                      <a:pt x="172" y="298"/>
                      <a:pt x="212" y="305"/>
                      <a:pt x="251" y="305"/>
                    </a:cubicBezTo>
                    <a:cubicBezTo>
                      <a:pt x="291" y="305"/>
                      <a:pt x="331" y="285"/>
                      <a:pt x="364" y="258"/>
                    </a:cubicBezTo>
                    <a:cubicBezTo>
                      <a:pt x="390" y="232"/>
                      <a:pt x="410" y="192"/>
                      <a:pt x="410" y="153"/>
                    </a:cubicBezTo>
                    <a:cubicBezTo>
                      <a:pt x="410" y="107"/>
                      <a:pt x="383" y="60"/>
                      <a:pt x="337" y="34"/>
                    </a:cubicBezTo>
                    <a:cubicBezTo>
                      <a:pt x="324" y="21"/>
                      <a:pt x="304" y="14"/>
                      <a:pt x="284" y="8"/>
                    </a:cubicBezTo>
                    <a:cubicBezTo>
                      <a:pt x="271" y="8"/>
                      <a:pt x="265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40"/>
              <p:cNvSpPr/>
              <p:nvPr/>
            </p:nvSpPr>
            <p:spPr>
              <a:xfrm>
                <a:off x="3828307" y="2448637"/>
                <a:ext cx="16908" cy="11169"/>
              </a:xfrm>
              <a:custGeom>
                <a:rect b="b" l="l" r="r" t="t"/>
                <a:pathLst>
                  <a:path extrusionOk="0" h="323" w="489">
                    <a:moveTo>
                      <a:pt x="342" y="95"/>
                    </a:moveTo>
                    <a:cubicBezTo>
                      <a:pt x="342" y="95"/>
                      <a:pt x="343" y="96"/>
                      <a:pt x="343" y="98"/>
                    </a:cubicBezTo>
                    <a:lnTo>
                      <a:pt x="343" y="98"/>
                    </a:lnTo>
                    <a:cubicBezTo>
                      <a:pt x="342" y="97"/>
                      <a:pt x="341" y="97"/>
                      <a:pt x="341" y="97"/>
                    </a:cubicBezTo>
                    <a:lnTo>
                      <a:pt x="341" y="97"/>
                    </a:lnTo>
                    <a:cubicBezTo>
                      <a:pt x="341" y="97"/>
                      <a:pt x="341" y="98"/>
                      <a:pt x="344" y="100"/>
                    </a:cubicBezTo>
                    <a:cubicBezTo>
                      <a:pt x="344" y="99"/>
                      <a:pt x="344" y="99"/>
                      <a:pt x="343" y="98"/>
                    </a:cubicBezTo>
                    <a:lnTo>
                      <a:pt x="343" y="98"/>
                    </a:lnTo>
                    <a:cubicBezTo>
                      <a:pt x="345" y="99"/>
                      <a:pt x="348" y="100"/>
                      <a:pt x="350" y="100"/>
                    </a:cubicBezTo>
                    <a:cubicBezTo>
                      <a:pt x="344" y="97"/>
                      <a:pt x="342" y="95"/>
                      <a:pt x="342" y="95"/>
                    </a:cubicBezTo>
                    <a:close/>
                    <a:moveTo>
                      <a:pt x="353" y="115"/>
                    </a:moveTo>
                    <a:cubicBezTo>
                      <a:pt x="353" y="115"/>
                      <a:pt x="353" y="116"/>
                      <a:pt x="353" y="116"/>
                    </a:cubicBezTo>
                    <a:lnTo>
                      <a:pt x="353" y="116"/>
                    </a:lnTo>
                    <a:cubicBezTo>
                      <a:pt x="353" y="116"/>
                      <a:pt x="353" y="116"/>
                      <a:pt x="353" y="115"/>
                    </a:cubicBezTo>
                    <a:lnTo>
                      <a:pt x="353" y="115"/>
                    </a:lnTo>
                    <a:cubicBezTo>
                      <a:pt x="353" y="115"/>
                      <a:pt x="353" y="115"/>
                      <a:pt x="353" y="115"/>
                    </a:cubicBezTo>
                    <a:close/>
                    <a:moveTo>
                      <a:pt x="344" y="139"/>
                    </a:moveTo>
                    <a:lnTo>
                      <a:pt x="344" y="139"/>
                    </a:lnTo>
                    <a:cubicBezTo>
                      <a:pt x="342" y="141"/>
                      <a:pt x="342" y="141"/>
                      <a:pt x="342" y="141"/>
                    </a:cubicBezTo>
                    <a:cubicBezTo>
                      <a:pt x="342" y="141"/>
                      <a:pt x="343" y="140"/>
                      <a:pt x="344" y="139"/>
                    </a:cubicBezTo>
                    <a:close/>
                    <a:moveTo>
                      <a:pt x="316" y="75"/>
                    </a:moveTo>
                    <a:cubicBezTo>
                      <a:pt x="319" y="80"/>
                      <a:pt x="324" y="83"/>
                      <a:pt x="330" y="87"/>
                    </a:cubicBezTo>
                    <a:lnTo>
                      <a:pt x="344" y="93"/>
                    </a:lnTo>
                    <a:lnTo>
                      <a:pt x="350" y="100"/>
                    </a:lnTo>
                    <a:lnTo>
                      <a:pt x="350" y="106"/>
                    </a:lnTo>
                    <a:cubicBezTo>
                      <a:pt x="350" y="106"/>
                      <a:pt x="350" y="116"/>
                      <a:pt x="350" y="120"/>
                    </a:cubicBezTo>
                    <a:cubicBezTo>
                      <a:pt x="351" y="118"/>
                      <a:pt x="352" y="117"/>
                      <a:pt x="352" y="116"/>
                    </a:cubicBezTo>
                    <a:lnTo>
                      <a:pt x="352" y="116"/>
                    </a:lnTo>
                    <a:cubicBezTo>
                      <a:pt x="352" y="117"/>
                      <a:pt x="353" y="117"/>
                      <a:pt x="353" y="117"/>
                    </a:cubicBezTo>
                    <a:lnTo>
                      <a:pt x="353" y="117"/>
                    </a:lnTo>
                    <a:cubicBezTo>
                      <a:pt x="352" y="121"/>
                      <a:pt x="350" y="126"/>
                      <a:pt x="350" y="126"/>
                    </a:cubicBezTo>
                    <a:cubicBezTo>
                      <a:pt x="351" y="125"/>
                      <a:pt x="352" y="124"/>
                      <a:pt x="353" y="124"/>
                    </a:cubicBezTo>
                    <a:lnTo>
                      <a:pt x="353" y="124"/>
                    </a:lnTo>
                    <a:cubicBezTo>
                      <a:pt x="354" y="124"/>
                      <a:pt x="349" y="133"/>
                      <a:pt x="344" y="133"/>
                    </a:cubicBezTo>
                    <a:lnTo>
                      <a:pt x="330" y="146"/>
                    </a:lnTo>
                    <a:lnTo>
                      <a:pt x="324" y="153"/>
                    </a:lnTo>
                    <a:lnTo>
                      <a:pt x="330" y="153"/>
                    </a:lnTo>
                    <a:lnTo>
                      <a:pt x="311" y="159"/>
                    </a:lnTo>
                    <a:lnTo>
                      <a:pt x="291" y="172"/>
                    </a:lnTo>
                    <a:lnTo>
                      <a:pt x="278" y="179"/>
                    </a:lnTo>
                    <a:lnTo>
                      <a:pt x="258" y="186"/>
                    </a:lnTo>
                    <a:lnTo>
                      <a:pt x="238" y="186"/>
                    </a:lnTo>
                    <a:lnTo>
                      <a:pt x="225" y="192"/>
                    </a:lnTo>
                    <a:lnTo>
                      <a:pt x="185" y="192"/>
                    </a:lnTo>
                    <a:lnTo>
                      <a:pt x="172" y="186"/>
                    </a:lnTo>
                    <a:lnTo>
                      <a:pt x="159" y="186"/>
                    </a:lnTo>
                    <a:lnTo>
                      <a:pt x="165" y="172"/>
                    </a:lnTo>
                    <a:cubicBezTo>
                      <a:pt x="165" y="172"/>
                      <a:pt x="166" y="170"/>
                      <a:pt x="167" y="167"/>
                    </a:cubicBezTo>
                    <a:lnTo>
                      <a:pt x="167" y="167"/>
                    </a:lnTo>
                    <a:cubicBezTo>
                      <a:pt x="169" y="164"/>
                      <a:pt x="172" y="157"/>
                      <a:pt x="172" y="153"/>
                    </a:cubicBezTo>
                    <a:lnTo>
                      <a:pt x="179" y="139"/>
                    </a:lnTo>
                    <a:lnTo>
                      <a:pt x="185" y="133"/>
                    </a:lnTo>
                    <a:lnTo>
                      <a:pt x="192" y="120"/>
                    </a:lnTo>
                    <a:lnTo>
                      <a:pt x="198" y="120"/>
                    </a:lnTo>
                    <a:lnTo>
                      <a:pt x="205" y="113"/>
                    </a:lnTo>
                    <a:lnTo>
                      <a:pt x="212" y="113"/>
                    </a:lnTo>
                    <a:lnTo>
                      <a:pt x="218" y="106"/>
                    </a:lnTo>
                    <a:lnTo>
                      <a:pt x="231" y="100"/>
                    </a:lnTo>
                    <a:lnTo>
                      <a:pt x="245" y="93"/>
                    </a:lnTo>
                    <a:lnTo>
                      <a:pt x="258" y="87"/>
                    </a:lnTo>
                    <a:lnTo>
                      <a:pt x="291" y="87"/>
                    </a:lnTo>
                    <a:cubicBezTo>
                      <a:pt x="302" y="87"/>
                      <a:pt x="311" y="82"/>
                      <a:pt x="316" y="75"/>
                    </a:cubicBezTo>
                    <a:close/>
                    <a:moveTo>
                      <a:pt x="235" y="189"/>
                    </a:moveTo>
                    <a:cubicBezTo>
                      <a:pt x="236" y="189"/>
                      <a:pt x="236" y="190"/>
                      <a:pt x="231" y="192"/>
                    </a:cubicBezTo>
                    <a:lnTo>
                      <a:pt x="225" y="192"/>
                    </a:lnTo>
                    <a:cubicBezTo>
                      <a:pt x="225" y="192"/>
                      <a:pt x="234" y="189"/>
                      <a:pt x="235" y="189"/>
                    </a:cubicBezTo>
                    <a:close/>
                    <a:moveTo>
                      <a:pt x="154" y="195"/>
                    </a:moveTo>
                    <a:lnTo>
                      <a:pt x="154" y="195"/>
                    </a:lnTo>
                    <a:cubicBezTo>
                      <a:pt x="155" y="197"/>
                      <a:pt x="155" y="198"/>
                      <a:pt x="155" y="198"/>
                    </a:cubicBezTo>
                    <a:cubicBezTo>
                      <a:pt x="155" y="198"/>
                      <a:pt x="155" y="197"/>
                      <a:pt x="154" y="196"/>
                    </a:cubicBezTo>
                    <a:lnTo>
                      <a:pt x="154" y="196"/>
                    </a:lnTo>
                    <a:lnTo>
                      <a:pt x="154" y="195"/>
                    </a:lnTo>
                    <a:close/>
                    <a:moveTo>
                      <a:pt x="369" y="0"/>
                    </a:moveTo>
                    <a:cubicBezTo>
                      <a:pt x="352" y="0"/>
                      <a:pt x="337" y="8"/>
                      <a:pt x="324" y="21"/>
                    </a:cubicBezTo>
                    <a:cubicBezTo>
                      <a:pt x="318" y="23"/>
                      <a:pt x="315" y="27"/>
                      <a:pt x="313" y="32"/>
                    </a:cubicBezTo>
                    <a:lnTo>
                      <a:pt x="313" y="32"/>
                    </a:lnTo>
                    <a:cubicBezTo>
                      <a:pt x="311" y="30"/>
                      <a:pt x="307" y="28"/>
                      <a:pt x="304" y="27"/>
                    </a:cubicBezTo>
                    <a:lnTo>
                      <a:pt x="297" y="27"/>
                    </a:lnTo>
                    <a:cubicBezTo>
                      <a:pt x="278" y="21"/>
                      <a:pt x="259" y="18"/>
                      <a:pt x="239" y="18"/>
                    </a:cubicBezTo>
                    <a:cubicBezTo>
                      <a:pt x="197" y="18"/>
                      <a:pt x="155" y="31"/>
                      <a:pt x="119" y="54"/>
                    </a:cubicBezTo>
                    <a:cubicBezTo>
                      <a:pt x="60" y="100"/>
                      <a:pt x="0" y="186"/>
                      <a:pt x="46" y="258"/>
                    </a:cubicBezTo>
                    <a:cubicBezTo>
                      <a:pt x="73" y="291"/>
                      <a:pt x="119" y="311"/>
                      <a:pt x="159" y="318"/>
                    </a:cubicBezTo>
                    <a:cubicBezTo>
                      <a:pt x="182" y="321"/>
                      <a:pt x="203" y="323"/>
                      <a:pt x="224" y="323"/>
                    </a:cubicBezTo>
                    <a:cubicBezTo>
                      <a:pt x="245" y="323"/>
                      <a:pt x="264" y="321"/>
                      <a:pt x="284" y="318"/>
                    </a:cubicBezTo>
                    <a:cubicBezTo>
                      <a:pt x="350" y="298"/>
                      <a:pt x="429" y="258"/>
                      <a:pt x="462" y="192"/>
                    </a:cubicBezTo>
                    <a:cubicBezTo>
                      <a:pt x="482" y="146"/>
                      <a:pt x="489" y="93"/>
                      <a:pt x="456" y="47"/>
                    </a:cubicBezTo>
                    <a:cubicBezTo>
                      <a:pt x="443" y="27"/>
                      <a:pt x="423" y="14"/>
                      <a:pt x="396" y="7"/>
                    </a:cubicBezTo>
                    <a:cubicBezTo>
                      <a:pt x="387" y="3"/>
                      <a:pt x="378" y="0"/>
                      <a:pt x="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40"/>
              <p:cNvSpPr/>
              <p:nvPr/>
            </p:nvSpPr>
            <p:spPr>
              <a:xfrm>
                <a:off x="3850886" y="2438506"/>
                <a:ext cx="16044" cy="12863"/>
              </a:xfrm>
              <a:custGeom>
                <a:rect b="b" l="l" r="r" t="t"/>
                <a:pathLst>
                  <a:path extrusionOk="0" h="372" w="464">
                    <a:moveTo>
                      <a:pt x="307" y="157"/>
                    </a:moveTo>
                    <a:cubicBezTo>
                      <a:pt x="308" y="157"/>
                      <a:pt x="308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7"/>
                      <a:pt x="307" y="157"/>
                    </a:cubicBezTo>
                    <a:close/>
                    <a:moveTo>
                      <a:pt x="307" y="166"/>
                    </a:moveTo>
                    <a:cubicBezTo>
                      <a:pt x="307" y="166"/>
                      <a:pt x="307" y="166"/>
                      <a:pt x="307" y="166"/>
                    </a:cubicBezTo>
                    <a:cubicBezTo>
                      <a:pt x="307" y="166"/>
                      <a:pt x="307" y="166"/>
                      <a:pt x="307" y="166"/>
                    </a:cubicBezTo>
                    <a:lnTo>
                      <a:pt x="307" y="166"/>
                    </a:lnTo>
                    <a:cubicBezTo>
                      <a:pt x="307" y="166"/>
                      <a:pt x="307" y="166"/>
                      <a:pt x="307" y="166"/>
                    </a:cubicBezTo>
                    <a:close/>
                    <a:moveTo>
                      <a:pt x="133" y="210"/>
                    </a:moveTo>
                    <a:cubicBezTo>
                      <a:pt x="134" y="210"/>
                      <a:pt x="134" y="211"/>
                      <a:pt x="136" y="213"/>
                    </a:cubicBezTo>
                    <a:lnTo>
                      <a:pt x="136" y="213"/>
                    </a:lnTo>
                    <a:cubicBezTo>
                      <a:pt x="134" y="213"/>
                      <a:pt x="135" y="215"/>
                      <a:pt x="136" y="216"/>
                    </a:cubicBezTo>
                    <a:lnTo>
                      <a:pt x="136" y="216"/>
                    </a:lnTo>
                    <a:cubicBezTo>
                      <a:pt x="136" y="216"/>
                      <a:pt x="135" y="217"/>
                      <a:pt x="135" y="217"/>
                    </a:cubicBezTo>
                    <a:lnTo>
                      <a:pt x="135" y="217"/>
                    </a:lnTo>
                    <a:cubicBezTo>
                      <a:pt x="135" y="216"/>
                      <a:pt x="134" y="216"/>
                      <a:pt x="133" y="215"/>
                    </a:cubicBezTo>
                    <a:lnTo>
                      <a:pt x="133" y="215"/>
                    </a:lnTo>
                    <a:lnTo>
                      <a:pt x="133" y="215"/>
                    </a:lnTo>
                    <a:cubicBezTo>
                      <a:pt x="133" y="212"/>
                      <a:pt x="133" y="210"/>
                      <a:pt x="133" y="210"/>
                    </a:cubicBezTo>
                    <a:close/>
                    <a:moveTo>
                      <a:pt x="141" y="216"/>
                    </a:moveTo>
                    <a:cubicBezTo>
                      <a:pt x="142" y="216"/>
                      <a:pt x="144" y="217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4" y="217"/>
                      <a:pt x="143" y="216"/>
                      <a:pt x="141" y="216"/>
                    </a:cubicBezTo>
                    <a:close/>
                    <a:moveTo>
                      <a:pt x="138" y="218"/>
                    </a:moveTo>
                    <a:lnTo>
                      <a:pt x="138" y="218"/>
                    </a:lnTo>
                    <a:cubicBezTo>
                      <a:pt x="139" y="219"/>
                      <a:pt x="139" y="220"/>
                      <a:pt x="140" y="221"/>
                    </a:cubicBezTo>
                    <a:cubicBezTo>
                      <a:pt x="139" y="220"/>
                      <a:pt x="139" y="219"/>
                      <a:pt x="138" y="219"/>
                    </a:cubicBezTo>
                    <a:lnTo>
                      <a:pt x="138" y="219"/>
                    </a:lnTo>
                    <a:cubicBezTo>
                      <a:pt x="138" y="218"/>
                      <a:pt x="138" y="218"/>
                      <a:pt x="138" y="218"/>
                    </a:cubicBezTo>
                    <a:close/>
                    <a:moveTo>
                      <a:pt x="182" y="134"/>
                    </a:moveTo>
                    <a:cubicBezTo>
                      <a:pt x="190" y="143"/>
                      <a:pt x="202" y="148"/>
                      <a:pt x="219" y="148"/>
                    </a:cubicBezTo>
                    <a:lnTo>
                      <a:pt x="239" y="155"/>
                    </a:lnTo>
                    <a:lnTo>
                      <a:pt x="245" y="155"/>
                    </a:lnTo>
                    <a:cubicBezTo>
                      <a:pt x="241" y="153"/>
                      <a:pt x="240" y="152"/>
                      <a:pt x="241" y="152"/>
                    </a:cubicBezTo>
                    <a:cubicBezTo>
                      <a:pt x="244" y="152"/>
                      <a:pt x="254" y="155"/>
                      <a:pt x="258" y="155"/>
                    </a:cubicBezTo>
                    <a:lnTo>
                      <a:pt x="291" y="155"/>
                    </a:lnTo>
                    <a:cubicBezTo>
                      <a:pt x="294" y="156"/>
                      <a:pt x="296" y="157"/>
                      <a:pt x="296" y="157"/>
                    </a:cubicBezTo>
                    <a:cubicBezTo>
                      <a:pt x="297" y="157"/>
                      <a:pt x="292" y="153"/>
                      <a:pt x="293" y="153"/>
                    </a:cubicBezTo>
                    <a:lnTo>
                      <a:pt x="293" y="153"/>
                    </a:lnTo>
                    <a:cubicBezTo>
                      <a:pt x="294" y="153"/>
                      <a:pt x="295" y="154"/>
                      <a:pt x="298" y="155"/>
                    </a:cubicBezTo>
                    <a:cubicBezTo>
                      <a:pt x="300" y="155"/>
                      <a:pt x="301" y="156"/>
                      <a:pt x="302" y="157"/>
                    </a:cubicBezTo>
                    <a:lnTo>
                      <a:pt x="302" y="157"/>
                    </a:lnTo>
                    <a:cubicBezTo>
                      <a:pt x="300" y="156"/>
                      <a:pt x="298" y="155"/>
                      <a:pt x="298" y="155"/>
                    </a:cubicBezTo>
                    <a:lnTo>
                      <a:pt x="298" y="155"/>
                    </a:lnTo>
                    <a:lnTo>
                      <a:pt x="305" y="162"/>
                    </a:lnTo>
                    <a:cubicBezTo>
                      <a:pt x="303" y="160"/>
                      <a:pt x="302" y="159"/>
                      <a:pt x="302" y="159"/>
                    </a:cubicBezTo>
                    <a:lnTo>
                      <a:pt x="302" y="159"/>
                    </a:lnTo>
                    <a:cubicBezTo>
                      <a:pt x="302" y="159"/>
                      <a:pt x="303" y="161"/>
                      <a:pt x="303" y="163"/>
                    </a:cubicBezTo>
                    <a:lnTo>
                      <a:pt x="303" y="163"/>
                    </a:lnTo>
                    <a:lnTo>
                      <a:pt x="298" y="168"/>
                    </a:lnTo>
                    <a:cubicBezTo>
                      <a:pt x="298" y="171"/>
                      <a:pt x="298" y="171"/>
                      <a:pt x="298" y="171"/>
                    </a:cubicBezTo>
                    <a:cubicBezTo>
                      <a:pt x="299" y="171"/>
                      <a:pt x="300" y="168"/>
                      <a:pt x="305" y="168"/>
                    </a:cubicBezTo>
                    <a:lnTo>
                      <a:pt x="298" y="175"/>
                    </a:lnTo>
                    <a:lnTo>
                      <a:pt x="285" y="188"/>
                    </a:lnTo>
                    <a:lnTo>
                      <a:pt x="285" y="182"/>
                    </a:lnTo>
                    <a:lnTo>
                      <a:pt x="278" y="188"/>
                    </a:lnTo>
                    <a:cubicBezTo>
                      <a:pt x="272" y="195"/>
                      <a:pt x="258" y="201"/>
                      <a:pt x="245" y="208"/>
                    </a:cubicBezTo>
                    <a:lnTo>
                      <a:pt x="225" y="215"/>
                    </a:lnTo>
                    <a:lnTo>
                      <a:pt x="186" y="221"/>
                    </a:lnTo>
                    <a:lnTo>
                      <a:pt x="159" y="221"/>
                    </a:lnTo>
                    <a:cubicBezTo>
                      <a:pt x="168" y="221"/>
                      <a:pt x="168" y="224"/>
                      <a:pt x="165" y="224"/>
                    </a:cubicBezTo>
                    <a:cubicBezTo>
                      <a:pt x="164" y="224"/>
                      <a:pt x="162" y="223"/>
                      <a:pt x="159" y="221"/>
                    </a:cubicBezTo>
                    <a:lnTo>
                      <a:pt x="153" y="221"/>
                    </a:lnTo>
                    <a:cubicBezTo>
                      <a:pt x="153" y="221"/>
                      <a:pt x="147" y="218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4" y="218"/>
                      <a:pt x="144" y="219"/>
                      <a:pt x="146" y="221"/>
                    </a:cubicBezTo>
                    <a:lnTo>
                      <a:pt x="140" y="215"/>
                    </a:lnTo>
                    <a:lnTo>
                      <a:pt x="140" y="215"/>
                    </a:lnTo>
                    <a:cubicBezTo>
                      <a:pt x="141" y="215"/>
                      <a:pt x="141" y="216"/>
                      <a:pt x="141" y="216"/>
                    </a:cubicBezTo>
                    <a:lnTo>
                      <a:pt x="141" y="216"/>
                    </a:lnTo>
                    <a:cubicBezTo>
                      <a:pt x="140" y="215"/>
                      <a:pt x="140" y="215"/>
                      <a:pt x="140" y="215"/>
                    </a:cubicBezTo>
                    <a:lnTo>
                      <a:pt x="146" y="195"/>
                    </a:lnTo>
                    <a:lnTo>
                      <a:pt x="153" y="175"/>
                    </a:lnTo>
                    <a:cubicBezTo>
                      <a:pt x="163" y="161"/>
                      <a:pt x="173" y="147"/>
                      <a:pt x="182" y="134"/>
                    </a:cubicBezTo>
                    <a:close/>
                    <a:moveTo>
                      <a:pt x="237" y="1"/>
                    </a:moveTo>
                    <a:cubicBezTo>
                      <a:pt x="233" y="1"/>
                      <a:pt x="229" y="2"/>
                      <a:pt x="225" y="3"/>
                    </a:cubicBezTo>
                    <a:lnTo>
                      <a:pt x="232" y="3"/>
                    </a:lnTo>
                    <a:cubicBezTo>
                      <a:pt x="166" y="23"/>
                      <a:pt x="100" y="63"/>
                      <a:pt x="54" y="109"/>
                    </a:cubicBezTo>
                    <a:cubicBezTo>
                      <a:pt x="27" y="142"/>
                      <a:pt x="1" y="182"/>
                      <a:pt x="1" y="234"/>
                    </a:cubicBezTo>
                    <a:cubicBezTo>
                      <a:pt x="8" y="281"/>
                      <a:pt x="41" y="320"/>
                      <a:pt x="80" y="347"/>
                    </a:cubicBezTo>
                    <a:cubicBezTo>
                      <a:pt x="112" y="364"/>
                      <a:pt x="147" y="371"/>
                      <a:pt x="182" y="371"/>
                    </a:cubicBezTo>
                    <a:cubicBezTo>
                      <a:pt x="228" y="371"/>
                      <a:pt x="274" y="359"/>
                      <a:pt x="311" y="340"/>
                    </a:cubicBezTo>
                    <a:cubicBezTo>
                      <a:pt x="384" y="300"/>
                      <a:pt x="463" y="228"/>
                      <a:pt x="437" y="135"/>
                    </a:cubicBezTo>
                    <a:cubicBezTo>
                      <a:pt x="424" y="89"/>
                      <a:pt x="384" y="56"/>
                      <a:pt x="338" y="36"/>
                    </a:cubicBezTo>
                    <a:cubicBezTo>
                      <a:pt x="318" y="30"/>
                      <a:pt x="298" y="30"/>
                      <a:pt x="272" y="30"/>
                    </a:cubicBezTo>
                    <a:cubicBezTo>
                      <a:pt x="271" y="30"/>
                      <a:pt x="270" y="30"/>
                      <a:pt x="269" y="31"/>
                    </a:cubicBezTo>
                    <a:lnTo>
                      <a:pt x="269" y="31"/>
                    </a:lnTo>
                    <a:cubicBezTo>
                      <a:pt x="267" y="15"/>
                      <a:pt x="254" y="1"/>
                      <a:pt x="2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40"/>
              <p:cNvSpPr/>
              <p:nvPr/>
            </p:nvSpPr>
            <p:spPr>
              <a:xfrm>
                <a:off x="3873949" y="2419177"/>
                <a:ext cx="15352" cy="15180"/>
              </a:xfrm>
              <a:custGeom>
                <a:rect b="b" l="l" r="r" t="t"/>
                <a:pathLst>
                  <a:path extrusionOk="0" h="439" w="444">
                    <a:moveTo>
                      <a:pt x="288" y="211"/>
                    </a:moveTo>
                    <a:cubicBezTo>
                      <a:pt x="287" y="211"/>
                      <a:pt x="285" y="215"/>
                      <a:pt x="285" y="219"/>
                    </a:cubicBezTo>
                    <a:cubicBezTo>
                      <a:pt x="288" y="213"/>
                      <a:pt x="288" y="211"/>
                      <a:pt x="288" y="211"/>
                    </a:cubicBezTo>
                    <a:close/>
                    <a:moveTo>
                      <a:pt x="183" y="302"/>
                    </a:moveTo>
                    <a:cubicBezTo>
                      <a:pt x="182" y="302"/>
                      <a:pt x="175" y="305"/>
                      <a:pt x="179" y="305"/>
                    </a:cubicBezTo>
                    <a:cubicBezTo>
                      <a:pt x="183" y="303"/>
                      <a:pt x="184" y="302"/>
                      <a:pt x="183" y="302"/>
                    </a:cubicBezTo>
                    <a:close/>
                    <a:moveTo>
                      <a:pt x="126" y="307"/>
                    </a:moveTo>
                    <a:cubicBezTo>
                      <a:pt x="127" y="308"/>
                      <a:pt x="128" y="309"/>
                      <a:pt x="128" y="309"/>
                    </a:cubicBezTo>
                    <a:lnTo>
                      <a:pt x="128" y="309"/>
                    </a:lnTo>
                    <a:cubicBezTo>
                      <a:pt x="127" y="310"/>
                      <a:pt x="127" y="311"/>
                      <a:pt x="126" y="311"/>
                    </a:cubicBezTo>
                    <a:lnTo>
                      <a:pt x="126" y="307"/>
                    </a:lnTo>
                    <a:close/>
                    <a:moveTo>
                      <a:pt x="265" y="133"/>
                    </a:moveTo>
                    <a:lnTo>
                      <a:pt x="265" y="133"/>
                    </a:lnTo>
                    <a:lnTo>
                      <a:pt x="265" y="133"/>
                    </a:lnTo>
                    <a:lnTo>
                      <a:pt x="285" y="140"/>
                    </a:lnTo>
                    <a:lnTo>
                      <a:pt x="278" y="140"/>
                    </a:lnTo>
                    <a:lnTo>
                      <a:pt x="285" y="153"/>
                    </a:lnTo>
                    <a:cubicBezTo>
                      <a:pt x="286" y="154"/>
                      <a:pt x="287" y="155"/>
                      <a:pt x="287" y="155"/>
                    </a:cubicBezTo>
                    <a:cubicBezTo>
                      <a:pt x="287" y="155"/>
                      <a:pt x="287" y="155"/>
                      <a:pt x="288" y="155"/>
                    </a:cubicBezTo>
                    <a:lnTo>
                      <a:pt x="288" y="155"/>
                    </a:lnTo>
                    <a:lnTo>
                      <a:pt x="291" y="166"/>
                    </a:lnTo>
                    <a:lnTo>
                      <a:pt x="291" y="173"/>
                    </a:lnTo>
                    <a:lnTo>
                      <a:pt x="291" y="192"/>
                    </a:lnTo>
                    <a:lnTo>
                      <a:pt x="291" y="199"/>
                    </a:lnTo>
                    <a:lnTo>
                      <a:pt x="291" y="206"/>
                    </a:lnTo>
                    <a:lnTo>
                      <a:pt x="285" y="219"/>
                    </a:lnTo>
                    <a:lnTo>
                      <a:pt x="278" y="225"/>
                    </a:lnTo>
                    <a:lnTo>
                      <a:pt x="278" y="232"/>
                    </a:lnTo>
                    <a:lnTo>
                      <a:pt x="278" y="232"/>
                    </a:lnTo>
                    <a:lnTo>
                      <a:pt x="272" y="239"/>
                    </a:lnTo>
                    <a:lnTo>
                      <a:pt x="272" y="239"/>
                    </a:lnTo>
                    <a:lnTo>
                      <a:pt x="258" y="252"/>
                    </a:lnTo>
                    <a:lnTo>
                      <a:pt x="239" y="265"/>
                    </a:lnTo>
                    <a:lnTo>
                      <a:pt x="245" y="265"/>
                    </a:lnTo>
                    <a:lnTo>
                      <a:pt x="232" y="272"/>
                    </a:lnTo>
                    <a:lnTo>
                      <a:pt x="212" y="285"/>
                    </a:lnTo>
                    <a:lnTo>
                      <a:pt x="192" y="298"/>
                    </a:lnTo>
                    <a:lnTo>
                      <a:pt x="179" y="305"/>
                    </a:lnTo>
                    <a:lnTo>
                      <a:pt x="159" y="311"/>
                    </a:lnTo>
                    <a:lnTo>
                      <a:pt x="133" y="311"/>
                    </a:lnTo>
                    <a:lnTo>
                      <a:pt x="129" y="307"/>
                    </a:lnTo>
                    <a:lnTo>
                      <a:pt x="129" y="307"/>
                    </a:lnTo>
                    <a:cubicBezTo>
                      <a:pt x="129" y="308"/>
                      <a:pt x="128" y="308"/>
                      <a:pt x="128" y="309"/>
                    </a:cubicBezTo>
                    <a:lnTo>
                      <a:pt x="128" y="309"/>
                    </a:lnTo>
                    <a:cubicBezTo>
                      <a:pt x="128" y="308"/>
                      <a:pt x="127" y="307"/>
                      <a:pt x="126" y="305"/>
                    </a:cubicBezTo>
                    <a:lnTo>
                      <a:pt x="126" y="305"/>
                    </a:lnTo>
                    <a:lnTo>
                      <a:pt x="129" y="307"/>
                    </a:lnTo>
                    <a:lnTo>
                      <a:pt x="129" y="307"/>
                    </a:lnTo>
                    <a:cubicBezTo>
                      <a:pt x="130" y="304"/>
                      <a:pt x="129" y="302"/>
                      <a:pt x="127" y="302"/>
                    </a:cubicBezTo>
                    <a:lnTo>
                      <a:pt x="127" y="302"/>
                    </a:lnTo>
                    <a:cubicBezTo>
                      <a:pt x="127" y="302"/>
                      <a:pt x="126" y="303"/>
                      <a:pt x="126" y="305"/>
                    </a:cubicBezTo>
                    <a:lnTo>
                      <a:pt x="126" y="292"/>
                    </a:lnTo>
                    <a:lnTo>
                      <a:pt x="126" y="278"/>
                    </a:lnTo>
                    <a:lnTo>
                      <a:pt x="126" y="265"/>
                    </a:lnTo>
                    <a:cubicBezTo>
                      <a:pt x="126" y="252"/>
                      <a:pt x="126" y="245"/>
                      <a:pt x="133" y="239"/>
                    </a:cubicBezTo>
                    <a:cubicBezTo>
                      <a:pt x="133" y="219"/>
                      <a:pt x="139" y="199"/>
                      <a:pt x="146" y="186"/>
                    </a:cubicBezTo>
                    <a:lnTo>
                      <a:pt x="146" y="179"/>
                    </a:lnTo>
                    <a:lnTo>
                      <a:pt x="159" y="166"/>
                    </a:lnTo>
                    <a:cubicBezTo>
                      <a:pt x="159" y="165"/>
                      <a:pt x="159" y="164"/>
                      <a:pt x="159" y="164"/>
                    </a:cubicBezTo>
                    <a:lnTo>
                      <a:pt x="159" y="164"/>
                    </a:lnTo>
                    <a:cubicBezTo>
                      <a:pt x="160" y="164"/>
                      <a:pt x="161" y="164"/>
                      <a:pt x="161" y="164"/>
                    </a:cubicBezTo>
                    <a:cubicBezTo>
                      <a:pt x="169" y="164"/>
                      <a:pt x="177" y="162"/>
                      <a:pt x="186" y="159"/>
                    </a:cubicBezTo>
                    <a:lnTo>
                      <a:pt x="192" y="153"/>
                    </a:lnTo>
                    <a:cubicBezTo>
                      <a:pt x="193" y="153"/>
                      <a:pt x="193" y="152"/>
                      <a:pt x="193" y="152"/>
                    </a:cubicBezTo>
                    <a:lnTo>
                      <a:pt x="193" y="152"/>
                    </a:lnTo>
                    <a:cubicBezTo>
                      <a:pt x="202" y="150"/>
                      <a:pt x="208" y="145"/>
                      <a:pt x="219" y="140"/>
                    </a:cubicBezTo>
                    <a:lnTo>
                      <a:pt x="228" y="135"/>
                    </a:lnTo>
                    <a:lnTo>
                      <a:pt x="228" y="135"/>
                    </a:lnTo>
                    <a:cubicBezTo>
                      <a:pt x="226" y="136"/>
                      <a:pt x="224" y="136"/>
                      <a:pt x="223" y="136"/>
                    </a:cubicBezTo>
                    <a:cubicBezTo>
                      <a:pt x="221" y="136"/>
                      <a:pt x="221" y="135"/>
                      <a:pt x="225" y="133"/>
                    </a:cubicBezTo>
                    <a:lnTo>
                      <a:pt x="232" y="133"/>
                    </a:lnTo>
                    <a:lnTo>
                      <a:pt x="228" y="135"/>
                    </a:lnTo>
                    <a:lnTo>
                      <a:pt x="228" y="135"/>
                    </a:lnTo>
                    <a:cubicBezTo>
                      <a:pt x="231" y="134"/>
                      <a:pt x="235" y="133"/>
                      <a:pt x="232" y="133"/>
                    </a:cubicBezTo>
                    <a:close/>
                    <a:moveTo>
                      <a:pt x="260" y="1"/>
                    </a:moveTo>
                    <a:cubicBezTo>
                      <a:pt x="244" y="1"/>
                      <a:pt x="228" y="3"/>
                      <a:pt x="212" y="8"/>
                    </a:cubicBezTo>
                    <a:cubicBezTo>
                      <a:pt x="192" y="8"/>
                      <a:pt x="172" y="14"/>
                      <a:pt x="153" y="27"/>
                    </a:cubicBezTo>
                    <a:cubicBezTo>
                      <a:pt x="135" y="45"/>
                      <a:pt x="117" y="63"/>
                      <a:pt x="109" y="90"/>
                    </a:cubicBezTo>
                    <a:lnTo>
                      <a:pt x="109" y="90"/>
                    </a:lnTo>
                    <a:cubicBezTo>
                      <a:pt x="65" y="135"/>
                      <a:pt x="29" y="194"/>
                      <a:pt x="14" y="252"/>
                    </a:cubicBezTo>
                    <a:cubicBezTo>
                      <a:pt x="1" y="305"/>
                      <a:pt x="7" y="358"/>
                      <a:pt x="40" y="397"/>
                    </a:cubicBezTo>
                    <a:cubicBezTo>
                      <a:pt x="66" y="428"/>
                      <a:pt x="109" y="439"/>
                      <a:pt x="151" y="439"/>
                    </a:cubicBezTo>
                    <a:cubicBezTo>
                      <a:pt x="163" y="439"/>
                      <a:pt x="174" y="438"/>
                      <a:pt x="186" y="437"/>
                    </a:cubicBezTo>
                    <a:cubicBezTo>
                      <a:pt x="225" y="424"/>
                      <a:pt x="265" y="404"/>
                      <a:pt x="298" y="384"/>
                    </a:cubicBezTo>
                    <a:cubicBezTo>
                      <a:pt x="338" y="358"/>
                      <a:pt x="377" y="325"/>
                      <a:pt x="397" y="285"/>
                    </a:cubicBezTo>
                    <a:cubicBezTo>
                      <a:pt x="443" y="199"/>
                      <a:pt x="430" y="87"/>
                      <a:pt x="351" y="27"/>
                    </a:cubicBezTo>
                    <a:cubicBezTo>
                      <a:pt x="324" y="10"/>
                      <a:pt x="292" y="1"/>
                      <a:pt x="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40"/>
              <p:cNvSpPr/>
              <p:nvPr/>
            </p:nvSpPr>
            <p:spPr>
              <a:xfrm>
                <a:off x="3900435" y="2344144"/>
                <a:ext cx="12828" cy="15940"/>
              </a:xfrm>
              <a:custGeom>
                <a:rect b="b" l="l" r="r" t="t"/>
                <a:pathLst>
                  <a:path extrusionOk="0" h="461" w="371">
                    <a:moveTo>
                      <a:pt x="166" y="316"/>
                    </a:moveTo>
                    <a:cubicBezTo>
                      <a:pt x="169" y="316"/>
                      <a:pt x="172" y="316"/>
                      <a:pt x="173" y="316"/>
                    </a:cubicBezTo>
                    <a:lnTo>
                      <a:pt x="173" y="316"/>
                    </a:lnTo>
                    <a:cubicBezTo>
                      <a:pt x="173" y="316"/>
                      <a:pt x="173" y="316"/>
                      <a:pt x="172" y="316"/>
                    </a:cubicBezTo>
                    <a:close/>
                    <a:moveTo>
                      <a:pt x="173" y="316"/>
                    </a:moveTo>
                    <a:cubicBezTo>
                      <a:pt x="175" y="318"/>
                      <a:pt x="176" y="318"/>
                      <a:pt x="177" y="318"/>
                    </a:cubicBezTo>
                    <a:cubicBezTo>
                      <a:pt x="177" y="318"/>
                      <a:pt x="176" y="317"/>
                      <a:pt x="173" y="316"/>
                    </a:cubicBezTo>
                    <a:close/>
                    <a:moveTo>
                      <a:pt x="183" y="319"/>
                    </a:moveTo>
                    <a:cubicBezTo>
                      <a:pt x="184" y="319"/>
                      <a:pt x="184" y="319"/>
                      <a:pt x="183" y="320"/>
                    </a:cubicBezTo>
                    <a:lnTo>
                      <a:pt x="183" y="320"/>
                    </a:lnTo>
                    <a:cubicBezTo>
                      <a:pt x="182" y="320"/>
                      <a:pt x="182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2" y="319"/>
                      <a:pt x="183" y="319"/>
                      <a:pt x="183" y="319"/>
                    </a:cubicBezTo>
                    <a:close/>
                    <a:moveTo>
                      <a:pt x="166" y="131"/>
                    </a:moveTo>
                    <a:lnTo>
                      <a:pt x="179" y="137"/>
                    </a:lnTo>
                    <a:lnTo>
                      <a:pt x="192" y="144"/>
                    </a:lnTo>
                    <a:lnTo>
                      <a:pt x="199" y="157"/>
                    </a:lnTo>
                    <a:lnTo>
                      <a:pt x="205" y="164"/>
                    </a:lnTo>
                    <a:lnTo>
                      <a:pt x="212" y="177"/>
                    </a:lnTo>
                    <a:lnTo>
                      <a:pt x="219" y="190"/>
                    </a:lnTo>
                    <a:lnTo>
                      <a:pt x="219" y="203"/>
                    </a:lnTo>
                    <a:lnTo>
                      <a:pt x="219" y="217"/>
                    </a:lnTo>
                    <a:lnTo>
                      <a:pt x="219" y="243"/>
                    </a:lnTo>
                    <a:lnTo>
                      <a:pt x="219" y="250"/>
                    </a:lnTo>
                    <a:lnTo>
                      <a:pt x="212" y="269"/>
                    </a:lnTo>
                    <a:lnTo>
                      <a:pt x="205" y="283"/>
                    </a:lnTo>
                    <a:cubicBezTo>
                      <a:pt x="205" y="279"/>
                      <a:pt x="205" y="276"/>
                      <a:pt x="205" y="276"/>
                    </a:cubicBezTo>
                    <a:lnTo>
                      <a:pt x="199" y="296"/>
                    </a:lnTo>
                    <a:lnTo>
                      <a:pt x="192" y="302"/>
                    </a:lnTo>
                    <a:lnTo>
                      <a:pt x="182" y="317"/>
                    </a:lnTo>
                    <a:lnTo>
                      <a:pt x="182" y="317"/>
                    </a:lnTo>
                    <a:lnTo>
                      <a:pt x="178" y="319"/>
                    </a:lnTo>
                    <a:lnTo>
                      <a:pt x="178" y="319"/>
                    </a:lnTo>
                    <a:cubicBezTo>
                      <a:pt x="178" y="319"/>
                      <a:pt x="178" y="319"/>
                      <a:pt x="178" y="319"/>
                    </a:cubicBezTo>
                    <a:cubicBezTo>
                      <a:pt x="175" y="319"/>
                      <a:pt x="172" y="321"/>
                      <a:pt x="174" y="321"/>
                    </a:cubicBezTo>
                    <a:lnTo>
                      <a:pt x="174" y="321"/>
                    </a:lnTo>
                    <a:lnTo>
                      <a:pt x="178" y="319"/>
                    </a:lnTo>
                    <a:lnTo>
                      <a:pt x="178" y="319"/>
                    </a:lnTo>
                    <a:cubicBezTo>
                      <a:pt x="179" y="319"/>
                      <a:pt x="180" y="319"/>
                      <a:pt x="181" y="320"/>
                    </a:cubicBezTo>
                    <a:lnTo>
                      <a:pt x="181" y="320"/>
                    </a:lnTo>
                    <a:lnTo>
                      <a:pt x="181" y="320"/>
                    </a:ln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lnTo>
                      <a:pt x="181" y="320"/>
                    </a:lnTo>
                    <a:lnTo>
                      <a:pt x="181" y="320"/>
                    </a:lnTo>
                    <a:cubicBezTo>
                      <a:pt x="179" y="320"/>
                      <a:pt x="176" y="321"/>
                      <a:pt x="174" y="322"/>
                    </a:cubicBezTo>
                    <a:lnTo>
                      <a:pt x="174" y="322"/>
                    </a:lnTo>
                    <a:cubicBezTo>
                      <a:pt x="174" y="322"/>
                      <a:pt x="174" y="321"/>
                      <a:pt x="174" y="321"/>
                    </a:cubicBezTo>
                    <a:lnTo>
                      <a:pt x="174" y="321"/>
                    </a:lnTo>
                    <a:lnTo>
                      <a:pt x="172" y="322"/>
                    </a:lnTo>
                    <a:lnTo>
                      <a:pt x="166" y="316"/>
                    </a:lnTo>
                    <a:lnTo>
                      <a:pt x="159" y="309"/>
                    </a:lnTo>
                    <a:cubicBezTo>
                      <a:pt x="159" y="302"/>
                      <a:pt x="153" y="296"/>
                      <a:pt x="146" y="289"/>
                    </a:cubicBezTo>
                    <a:lnTo>
                      <a:pt x="146" y="289"/>
                    </a:lnTo>
                    <a:cubicBezTo>
                      <a:pt x="147" y="290"/>
                      <a:pt x="148" y="291"/>
                      <a:pt x="149" y="291"/>
                    </a:cubicBezTo>
                    <a:cubicBezTo>
                      <a:pt x="150" y="291"/>
                      <a:pt x="146" y="283"/>
                      <a:pt x="146" y="283"/>
                    </a:cubicBezTo>
                    <a:lnTo>
                      <a:pt x="139" y="263"/>
                    </a:lnTo>
                    <a:lnTo>
                      <a:pt x="133" y="236"/>
                    </a:lnTo>
                    <a:lnTo>
                      <a:pt x="133" y="223"/>
                    </a:lnTo>
                    <a:cubicBezTo>
                      <a:pt x="133" y="217"/>
                      <a:pt x="133" y="210"/>
                      <a:pt x="133" y="197"/>
                    </a:cubicBezTo>
                    <a:lnTo>
                      <a:pt x="133" y="190"/>
                    </a:lnTo>
                    <a:cubicBezTo>
                      <a:pt x="133" y="187"/>
                      <a:pt x="133" y="186"/>
                      <a:pt x="132" y="186"/>
                    </a:cubicBezTo>
                    <a:cubicBezTo>
                      <a:pt x="132" y="186"/>
                      <a:pt x="132" y="186"/>
                      <a:pt x="132" y="186"/>
                    </a:cubicBezTo>
                    <a:lnTo>
                      <a:pt x="132" y="186"/>
                    </a:lnTo>
                    <a:cubicBezTo>
                      <a:pt x="132" y="185"/>
                      <a:pt x="132" y="185"/>
                      <a:pt x="133" y="183"/>
                    </a:cubicBezTo>
                    <a:cubicBezTo>
                      <a:pt x="133" y="177"/>
                      <a:pt x="139" y="170"/>
                      <a:pt x="139" y="164"/>
                    </a:cubicBezTo>
                    <a:lnTo>
                      <a:pt x="146" y="150"/>
                    </a:lnTo>
                    <a:lnTo>
                      <a:pt x="153" y="144"/>
                    </a:lnTo>
                    <a:lnTo>
                      <a:pt x="153" y="137"/>
                    </a:lnTo>
                    <a:lnTo>
                      <a:pt x="159" y="131"/>
                    </a:lnTo>
                    <a:close/>
                    <a:moveTo>
                      <a:pt x="174" y="322"/>
                    </a:moveTo>
                    <a:cubicBezTo>
                      <a:pt x="175" y="322"/>
                      <a:pt x="177" y="322"/>
                      <a:pt x="179" y="322"/>
                    </a:cubicBezTo>
                    <a:lnTo>
                      <a:pt x="172" y="322"/>
                    </a:lnTo>
                    <a:cubicBezTo>
                      <a:pt x="172" y="322"/>
                      <a:pt x="173" y="322"/>
                      <a:pt x="174" y="322"/>
                    </a:cubicBezTo>
                    <a:close/>
                    <a:moveTo>
                      <a:pt x="183" y="320"/>
                    </a:moveTo>
                    <a:lnTo>
                      <a:pt x="183" y="320"/>
                    </a:lnTo>
                    <a:cubicBezTo>
                      <a:pt x="184" y="321"/>
                      <a:pt x="185" y="321"/>
                      <a:pt x="186" y="322"/>
                    </a:cubicBezTo>
                    <a:lnTo>
                      <a:pt x="179" y="322"/>
                    </a:lnTo>
                    <a:cubicBezTo>
                      <a:pt x="181" y="321"/>
                      <a:pt x="182" y="321"/>
                      <a:pt x="183" y="320"/>
                    </a:cubicBezTo>
                    <a:close/>
                    <a:moveTo>
                      <a:pt x="148" y="1"/>
                    </a:moveTo>
                    <a:cubicBezTo>
                      <a:pt x="131" y="1"/>
                      <a:pt x="115" y="4"/>
                      <a:pt x="100" y="12"/>
                    </a:cubicBezTo>
                    <a:cubicBezTo>
                      <a:pt x="73" y="25"/>
                      <a:pt x="60" y="45"/>
                      <a:pt x="54" y="65"/>
                    </a:cubicBezTo>
                    <a:cubicBezTo>
                      <a:pt x="50" y="75"/>
                      <a:pt x="52" y="85"/>
                      <a:pt x="57" y="93"/>
                    </a:cubicBezTo>
                    <a:lnTo>
                      <a:pt x="57" y="93"/>
                    </a:lnTo>
                    <a:cubicBezTo>
                      <a:pt x="36" y="114"/>
                      <a:pt x="22" y="141"/>
                      <a:pt x="14" y="170"/>
                    </a:cubicBezTo>
                    <a:cubicBezTo>
                      <a:pt x="1" y="217"/>
                      <a:pt x="1" y="263"/>
                      <a:pt x="7" y="309"/>
                    </a:cubicBezTo>
                    <a:cubicBezTo>
                      <a:pt x="21" y="362"/>
                      <a:pt x="47" y="408"/>
                      <a:pt x="87" y="434"/>
                    </a:cubicBezTo>
                    <a:cubicBezTo>
                      <a:pt x="111" y="452"/>
                      <a:pt x="139" y="460"/>
                      <a:pt x="168" y="460"/>
                    </a:cubicBezTo>
                    <a:cubicBezTo>
                      <a:pt x="194" y="460"/>
                      <a:pt x="220" y="453"/>
                      <a:pt x="245" y="441"/>
                    </a:cubicBezTo>
                    <a:cubicBezTo>
                      <a:pt x="285" y="421"/>
                      <a:pt x="311" y="382"/>
                      <a:pt x="331" y="342"/>
                    </a:cubicBezTo>
                    <a:cubicBezTo>
                      <a:pt x="371" y="256"/>
                      <a:pt x="364" y="144"/>
                      <a:pt x="298" y="71"/>
                    </a:cubicBezTo>
                    <a:cubicBezTo>
                      <a:pt x="271" y="38"/>
                      <a:pt x="232" y="12"/>
                      <a:pt x="186" y="5"/>
                    </a:cubicBezTo>
                    <a:cubicBezTo>
                      <a:pt x="172" y="2"/>
                      <a:pt x="159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40"/>
              <p:cNvSpPr/>
              <p:nvPr/>
            </p:nvSpPr>
            <p:spPr>
              <a:xfrm>
                <a:off x="3899986" y="2325818"/>
                <a:ext cx="12379" cy="15318"/>
              </a:xfrm>
              <a:custGeom>
                <a:rect b="b" l="l" r="r" t="t"/>
                <a:pathLst>
                  <a:path extrusionOk="0" h="443" w="358">
                    <a:moveTo>
                      <a:pt x="172" y="139"/>
                    </a:moveTo>
                    <a:cubicBezTo>
                      <a:pt x="174" y="139"/>
                      <a:pt x="173" y="139"/>
                      <a:pt x="172" y="139"/>
                    </a:cubicBezTo>
                    <a:lnTo>
                      <a:pt x="172" y="139"/>
                    </a:lnTo>
                    <a:lnTo>
                      <a:pt x="172" y="139"/>
                    </a:lnTo>
                    <a:close/>
                    <a:moveTo>
                      <a:pt x="175" y="143"/>
                    </a:moveTo>
                    <a:cubicBezTo>
                      <a:pt x="175" y="143"/>
                      <a:pt x="176" y="143"/>
                      <a:pt x="178" y="145"/>
                    </a:cubicBezTo>
                    <a:lnTo>
                      <a:pt x="178" y="145"/>
                    </a:lnTo>
                    <a:cubicBezTo>
                      <a:pt x="175" y="144"/>
                      <a:pt x="174" y="143"/>
                      <a:pt x="175" y="143"/>
                    </a:cubicBezTo>
                    <a:close/>
                    <a:moveTo>
                      <a:pt x="166" y="146"/>
                    </a:moveTo>
                    <a:lnTo>
                      <a:pt x="156" y="150"/>
                    </a:lnTo>
                    <a:lnTo>
                      <a:pt x="156" y="150"/>
                    </a:lnTo>
                    <a:cubicBezTo>
                      <a:pt x="156" y="150"/>
                      <a:pt x="156" y="150"/>
                      <a:pt x="156" y="150"/>
                    </a:cubicBezTo>
                    <a:lnTo>
                      <a:pt x="156" y="150"/>
                    </a:lnTo>
                    <a:cubicBezTo>
                      <a:pt x="155" y="151"/>
                      <a:pt x="154" y="151"/>
                      <a:pt x="152" y="152"/>
                    </a:cubicBezTo>
                    <a:lnTo>
                      <a:pt x="156" y="150"/>
                    </a:lnTo>
                    <a:lnTo>
                      <a:pt x="156" y="150"/>
                    </a:lnTo>
                    <a:cubicBezTo>
                      <a:pt x="157" y="150"/>
                      <a:pt x="157" y="151"/>
                      <a:pt x="157" y="151"/>
                    </a:cubicBezTo>
                    <a:cubicBezTo>
                      <a:pt x="159" y="151"/>
                      <a:pt x="162" y="149"/>
                      <a:pt x="166" y="146"/>
                    </a:cubicBezTo>
                    <a:close/>
                    <a:moveTo>
                      <a:pt x="192" y="152"/>
                    </a:moveTo>
                    <a:lnTo>
                      <a:pt x="192" y="152"/>
                    </a:lnTo>
                    <a:cubicBezTo>
                      <a:pt x="192" y="154"/>
                      <a:pt x="193" y="155"/>
                      <a:pt x="194" y="156"/>
                    </a:cubicBezTo>
                    <a:lnTo>
                      <a:pt x="194" y="156"/>
                    </a:lnTo>
                    <a:lnTo>
                      <a:pt x="192" y="152"/>
                    </a:lnTo>
                    <a:close/>
                    <a:moveTo>
                      <a:pt x="205" y="198"/>
                    </a:moveTo>
                    <a:cubicBezTo>
                      <a:pt x="203" y="203"/>
                      <a:pt x="202" y="206"/>
                      <a:pt x="202" y="207"/>
                    </a:cubicBezTo>
                    <a:lnTo>
                      <a:pt x="202" y="207"/>
                    </a:lnTo>
                    <a:lnTo>
                      <a:pt x="205" y="198"/>
                    </a:lnTo>
                    <a:close/>
                    <a:moveTo>
                      <a:pt x="149" y="296"/>
                    </a:moveTo>
                    <a:cubicBezTo>
                      <a:pt x="149" y="296"/>
                      <a:pt x="151" y="297"/>
                      <a:pt x="153" y="298"/>
                    </a:cubicBezTo>
                    <a:lnTo>
                      <a:pt x="152" y="298"/>
                    </a:lnTo>
                    <a:cubicBezTo>
                      <a:pt x="150" y="296"/>
                      <a:pt x="149" y="296"/>
                      <a:pt x="149" y="296"/>
                    </a:cubicBezTo>
                    <a:close/>
                    <a:moveTo>
                      <a:pt x="163" y="144"/>
                    </a:moveTo>
                    <a:lnTo>
                      <a:pt x="163" y="144"/>
                    </a:lnTo>
                    <a:cubicBezTo>
                      <a:pt x="163" y="144"/>
                      <a:pt x="164" y="145"/>
                      <a:pt x="166" y="146"/>
                    </a:cubicBezTo>
                    <a:lnTo>
                      <a:pt x="192" y="146"/>
                    </a:lnTo>
                    <a:lnTo>
                      <a:pt x="199" y="152"/>
                    </a:lnTo>
                    <a:cubicBezTo>
                      <a:pt x="202" y="156"/>
                      <a:pt x="200" y="157"/>
                      <a:pt x="198" y="157"/>
                    </a:cubicBezTo>
                    <a:cubicBezTo>
                      <a:pt x="197" y="157"/>
                      <a:pt x="195" y="157"/>
                      <a:pt x="194" y="156"/>
                    </a:cubicBezTo>
                    <a:lnTo>
                      <a:pt x="194" y="156"/>
                    </a:lnTo>
                    <a:lnTo>
                      <a:pt x="199" y="165"/>
                    </a:lnTo>
                    <a:cubicBezTo>
                      <a:pt x="201" y="168"/>
                      <a:pt x="203" y="169"/>
                      <a:pt x="204" y="169"/>
                    </a:cubicBezTo>
                    <a:cubicBezTo>
                      <a:pt x="204" y="169"/>
                      <a:pt x="204" y="169"/>
                      <a:pt x="204" y="169"/>
                    </a:cubicBezTo>
                    <a:lnTo>
                      <a:pt x="204" y="169"/>
                    </a:lnTo>
                    <a:lnTo>
                      <a:pt x="205" y="172"/>
                    </a:lnTo>
                    <a:lnTo>
                      <a:pt x="205" y="192"/>
                    </a:lnTo>
                    <a:lnTo>
                      <a:pt x="205" y="205"/>
                    </a:lnTo>
                    <a:cubicBezTo>
                      <a:pt x="205" y="208"/>
                      <a:pt x="204" y="209"/>
                      <a:pt x="203" y="209"/>
                    </a:cubicBezTo>
                    <a:cubicBezTo>
                      <a:pt x="203" y="209"/>
                      <a:pt x="202" y="209"/>
                      <a:pt x="202" y="207"/>
                    </a:cubicBezTo>
                    <a:lnTo>
                      <a:pt x="202" y="207"/>
                    </a:lnTo>
                    <a:lnTo>
                      <a:pt x="199" y="218"/>
                    </a:lnTo>
                    <a:lnTo>
                      <a:pt x="195" y="234"/>
                    </a:lnTo>
                    <a:lnTo>
                      <a:pt x="195" y="234"/>
                    </a:lnTo>
                    <a:cubicBezTo>
                      <a:pt x="195" y="234"/>
                      <a:pt x="194" y="235"/>
                      <a:pt x="192" y="238"/>
                    </a:cubicBezTo>
                    <a:lnTo>
                      <a:pt x="192" y="245"/>
                    </a:lnTo>
                    <a:lnTo>
                      <a:pt x="179" y="264"/>
                    </a:lnTo>
                    <a:lnTo>
                      <a:pt x="172" y="284"/>
                    </a:lnTo>
                    <a:lnTo>
                      <a:pt x="166" y="291"/>
                    </a:lnTo>
                    <a:lnTo>
                      <a:pt x="159" y="298"/>
                    </a:lnTo>
                    <a:lnTo>
                      <a:pt x="146" y="291"/>
                    </a:lnTo>
                    <a:lnTo>
                      <a:pt x="146" y="291"/>
                    </a:lnTo>
                    <a:cubicBezTo>
                      <a:pt x="146" y="291"/>
                      <a:pt x="146" y="291"/>
                      <a:pt x="146" y="291"/>
                    </a:cubicBezTo>
                    <a:lnTo>
                      <a:pt x="133" y="278"/>
                    </a:lnTo>
                    <a:lnTo>
                      <a:pt x="126" y="271"/>
                    </a:lnTo>
                    <a:lnTo>
                      <a:pt x="126" y="264"/>
                    </a:lnTo>
                    <a:cubicBezTo>
                      <a:pt x="119" y="258"/>
                      <a:pt x="119" y="251"/>
                      <a:pt x="119" y="245"/>
                    </a:cubicBezTo>
                    <a:lnTo>
                      <a:pt x="119" y="231"/>
                    </a:lnTo>
                    <a:lnTo>
                      <a:pt x="113" y="225"/>
                    </a:lnTo>
                    <a:lnTo>
                      <a:pt x="126" y="205"/>
                    </a:lnTo>
                    <a:lnTo>
                      <a:pt x="126" y="198"/>
                    </a:lnTo>
                    <a:lnTo>
                      <a:pt x="133" y="192"/>
                    </a:lnTo>
                    <a:cubicBezTo>
                      <a:pt x="134" y="188"/>
                      <a:pt x="134" y="187"/>
                      <a:pt x="133" y="187"/>
                    </a:cubicBezTo>
                    <a:lnTo>
                      <a:pt x="133" y="187"/>
                    </a:lnTo>
                    <a:cubicBezTo>
                      <a:pt x="131" y="187"/>
                      <a:pt x="125" y="193"/>
                      <a:pt x="125" y="193"/>
                    </a:cubicBezTo>
                    <a:cubicBezTo>
                      <a:pt x="125" y="193"/>
                      <a:pt x="125" y="193"/>
                      <a:pt x="126" y="192"/>
                    </a:cubicBezTo>
                    <a:cubicBezTo>
                      <a:pt x="139" y="179"/>
                      <a:pt x="139" y="179"/>
                      <a:pt x="146" y="159"/>
                    </a:cubicBezTo>
                    <a:lnTo>
                      <a:pt x="152" y="152"/>
                    </a:lnTo>
                    <a:lnTo>
                      <a:pt x="159" y="146"/>
                    </a:lnTo>
                    <a:lnTo>
                      <a:pt x="159" y="146"/>
                    </a:lnTo>
                    <a:cubicBezTo>
                      <a:pt x="157" y="148"/>
                      <a:pt x="156" y="149"/>
                      <a:pt x="156" y="150"/>
                    </a:cubicBezTo>
                    <a:lnTo>
                      <a:pt x="156" y="150"/>
                    </a:lnTo>
                    <a:cubicBezTo>
                      <a:pt x="164" y="146"/>
                      <a:pt x="159" y="146"/>
                      <a:pt x="159" y="146"/>
                    </a:cubicBezTo>
                    <a:lnTo>
                      <a:pt x="159" y="146"/>
                    </a:lnTo>
                    <a:lnTo>
                      <a:pt x="159" y="146"/>
                    </a:lnTo>
                    <a:lnTo>
                      <a:pt x="163" y="144"/>
                    </a:lnTo>
                    <a:close/>
                    <a:moveTo>
                      <a:pt x="155" y="301"/>
                    </a:moveTo>
                    <a:lnTo>
                      <a:pt x="152" y="304"/>
                    </a:lnTo>
                    <a:cubicBezTo>
                      <a:pt x="150" y="304"/>
                      <a:pt x="152" y="303"/>
                      <a:pt x="155" y="301"/>
                    </a:cubicBezTo>
                    <a:close/>
                    <a:moveTo>
                      <a:pt x="172" y="0"/>
                    </a:moveTo>
                    <a:cubicBezTo>
                      <a:pt x="113" y="0"/>
                      <a:pt x="67" y="27"/>
                      <a:pt x="34" y="73"/>
                    </a:cubicBezTo>
                    <a:cubicBezTo>
                      <a:pt x="14" y="99"/>
                      <a:pt x="7" y="132"/>
                      <a:pt x="14" y="165"/>
                    </a:cubicBezTo>
                    <a:cubicBezTo>
                      <a:pt x="14" y="178"/>
                      <a:pt x="17" y="190"/>
                      <a:pt x="22" y="201"/>
                    </a:cubicBezTo>
                    <a:lnTo>
                      <a:pt x="22" y="201"/>
                    </a:lnTo>
                    <a:cubicBezTo>
                      <a:pt x="20" y="207"/>
                      <a:pt x="17" y="213"/>
                      <a:pt x="14" y="218"/>
                    </a:cubicBezTo>
                    <a:cubicBezTo>
                      <a:pt x="1" y="258"/>
                      <a:pt x="1" y="311"/>
                      <a:pt x="20" y="350"/>
                    </a:cubicBezTo>
                    <a:cubicBezTo>
                      <a:pt x="48" y="406"/>
                      <a:pt x="110" y="443"/>
                      <a:pt x="169" y="443"/>
                    </a:cubicBezTo>
                    <a:cubicBezTo>
                      <a:pt x="193" y="443"/>
                      <a:pt x="217" y="436"/>
                      <a:pt x="238" y="423"/>
                    </a:cubicBezTo>
                    <a:cubicBezTo>
                      <a:pt x="278" y="397"/>
                      <a:pt x="304" y="357"/>
                      <a:pt x="324" y="317"/>
                    </a:cubicBezTo>
                    <a:cubicBezTo>
                      <a:pt x="344" y="271"/>
                      <a:pt x="357" y="225"/>
                      <a:pt x="357" y="179"/>
                    </a:cubicBezTo>
                    <a:cubicBezTo>
                      <a:pt x="351" y="132"/>
                      <a:pt x="331" y="86"/>
                      <a:pt x="298" y="47"/>
                    </a:cubicBezTo>
                    <a:cubicBezTo>
                      <a:pt x="265" y="14"/>
                      <a:pt x="218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40"/>
              <p:cNvSpPr/>
              <p:nvPr/>
            </p:nvSpPr>
            <p:spPr>
              <a:xfrm>
                <a:off x="3902199" y="2300023"/>
                <a:ext cx="14038" cy="17669"/>
              </a:xfrm>
              <a:custGeom>
                <a:rect b="b" l="l" r="r" t="t"/>
                <a:pathLst>
                  <a:path extrusionOk="0" h="511" w="406">
                    <a:moveTo>
                      <a:pt x="187" y="132"/>
                    </a:moveTo>
                    <a:lnTo>
                      <a:pt x="200" y="136"/>
                    </a:lnTo>
                    <a:lnTo>
                      <a:pt x="200" y="136"/>
                    </a:lnTo>
                    <a:cubicBezTo>
                      <a:pt x="199" y="137"/>
                      <a:pt x="199" y="138"/>
                      <a:pt x="201" y="139"/>
                    </a:cubicBezTo>
                    <a:lnTo>
                      <a:pt x="214" y="146"/>
                    </a:lnTo>
                    <a:lnTo>
                      <a:pt x="234" y="165"/>
                    </a:lnTo>
                    <a:lnTo>
                      <a:pt x="247" y="185"/>
                    </a:lnTo>
                    <a:cubicBezTo>
                      <a:pt x="249" y="188"/>
                      <a:pt x="249" y="190"/>
                      <a:pt x="249" y="190"/>
                    </a:cubicBezTo>
                    <a:cubicBezTo>
                      <a:pt x="248" y="190"/>
                      <a:pt x="240" y="179"/>
                      <a:pt x="240" y="179"/>
                    </a:cubicBezTo>
                    <a:lnTo>
                      <a:pt x="240" y="179"/>
                    </a:lnTo>
                    <a:lnTo>
                      <a:pt x="247" y="192"/>
                    </a:lnTo>
                    <a:lnTo>
                      <a:pt x="247" y="198"/>
                    </a:lnTo>
                    <a:cubicBezTo>
                      <a:pt x="247" y="198"/>
                      <a:pt x="251" y="209"/>
                      <a:pt x="252" y="209"/>
                    </a:cubicBezTo>
                    <a:cubicBezTo>
                      <a:pt x="253" y="209"/>
                      <a:pt x="253" y="209"/>
                      <a:pt x="253" y="209"/>
                    </a:cubicBezTo>
                    <a:lnTo>
                      <a:pt x="253" y="209"/>
                    </a:lnTo>
                    <a:cubicBezTo>
                      <a:pt x="253" y="210"/>
                      <a:pt x="253" y="211"/>
                      <a:pt x="253" y="212"/>
                    </a:cubicBezTo>
                    <a:lnTo>
                      <a:pt x="253" y="218"/>
                    </a:lnTo>
                    <a:lnTo>
                      <a:pt x="253" y="245"/>
                    </a:lnTo>
                    <a:lnTo>
                      <a:pt x="247" y="258"/>
                    </a:lnTo>
                    <a:cubicBezTo>
                      <a:pt x="247" y="264"/>
                      <a:pt x="240" y="271"/>
                      <a:pt x="240" y="284"/>
                    </a:cubicBezTo>
                    <a:lnTo>
                      <a:pt x="234" y="304"/>
                    </a:lnTo>
                    <a:lnTo>
                      <a:pt x="227" y="317"/>
                    </a:lnTo>
                    <a:cubicBezTo>
                      <a:pt x="220" y="330"/>
                      <a:pt x="214" y="344"/>
                      <a:pt x="201" y="357"/>
                    </a:cubicBezTo>
                    <a:lnTo>
                      <a:pt x="198" y="363"/>
                    </a:lnTo>
                    <a:lnTo>
                      <a:pt x="198" y="363"/>
                    </a:lnTo>
                    <a:cubicBezTo>
                      <a:pt x="197" y="363"/>
                      <a:pt x="195" y="363"/>
                      <a:pt x="194" y="363"/>
                    </a:cubicBezTo>
                    <a:lnTo>
                      <a:pt x="174" y="357"/>
                    </a:lnTo>
                    <a:lnTo>
                      <a:pt x="168" y="350"/>
                    </a:lnTo>
                    <a:lnTo>
                      <a:pt x="154" y="337"/>
                    </a:lnTo>
                    <a:lnTo>
                      <a:pt x="148" y="330"/>
                    </a:lnTo>
                    <a:cubicBezTo>
                      <a:pt x="143" y="326"/>
                      <a:pt x="142" y="321"/>
                      <a:pt x="144" y="321"/>
                    </a:cubicBezTo>
                    <a:lnTo>
                      <a:pt x="144" y="321"/>
                    </a:lnTo>
                    <a:cubicBezTo>
                      <a:pt x="145" y="321"/>
                      <a:pt x="146" y="322"/>
                      <a:pt x="148" y="324"/>
                    </a:cubicBezTo>
                    <a:lnTo>
                      <a:pt x="135" y="304"/>
                    </a:lnTo>
                    <a:lnTo>
                      <a:pt x="131" y="304"/>
                    </a:lnTo>
                    <a:cubicBezTo>
                      <a:pt x="131" y="300"/>
                      <a:pt x="128" y="291"/>
                      <a:pt x="128" y="291"/>
                    </a:cubicBezTo>
                    <a:lnTo>
                      <a:pt x="121" y="271"/>
                    </a:lnTo>
                    <a:lnTo>
                      <a:pt x="121" y="266"/>
                    </a:lnTo>
                    <a:cubicBezTo>
                      <a:pt x="121" y="266"/>
                      <a:pt x="121" y="251"/>
                      <a:pt x="121" y="251"/>
                    </a:cubicBezTo>
                    <a:cubicBezTo>
                      <a:pt x="115" y="227"/>
                      <a:pt x="126" y="203"/>
                      <a:pt x="138" y="174"/>
                    </a:cubicBezTo>
                    <a:lnTo>
                      <a:pt x="138" y="174"/>
                    </a:lnTo>
                    <a:lnTo>
                      <a:pt x="141" y="172"/>
                    </a:lnTo>
                    <a:lnTo>
                      <a:pt x="148" y="159"/>
                    </a:lnTo>
                    <a:lnTo>
                      <a:pt x="154" y="152"/>
                    </a:lnTo>
                    <a:lnTo>
                      <a:pt x="174" y="139"/>
                    </a:lnTo>
                    <a:lnTo>
                      <a:pt x="194" y="139"/>
                    </a:lnTo>
                    <a:cubicBezTo>
                      <a:pt x="201" y="139"/>
                      <a:pt x="201" y="139"/>
                      <a:pt x="187" y="132"/>
                    </a:cubicBezTo>
                    <a:close/>
                    <a:moveTo>
                      <a:pt x="191" y="0"/>
                    </a:moveTo>
                    <a:cubicBezTo>
                      <a:pt x="155" y="0"/>
                      <a:pt x="122" y="11"/>
                      <a:pt x="95" y="33"/>
                    </a:cubicBezTo>
                    <a:cubicBezTo>
                      <a:pt x="69" y="46"/>
                      <a:pt x="42" y="73"/>
                      <a:pt x="36" y="106"/>
                    </a:cubicBezTo>
                    <a:cubicBezTo>
                      <a:pt x="29" y="126"/>
                      <a:pt x="29" y="159"/>
                      <a:pt x="42" y="185"/>
                    </a:cubicBezTo>
                    <a:cubicBezTo>
                      <a:pt x="43" y="186"/>
                      <a:pt x="44" y="187"/>
                      <a:pt x="45" y="189"/>
                    </a:cubicBezTo>
                    <a:lnTo>
                      <a:pt x="45" y="189"/>
                    </a:lnTo>
                    <a:cubicBezTo>
                      <a:pt x="11" y="238"/>
                      <a:pt x="0" y="305"/>
                      <a:pt x="22" y="363"/>
                    </a:cubicBezTo>
                    <a:cubicBezTo>
                      <a:pt x="36" y="410"/>
                      <a:pt x="69" y="456"/>
                      <a:pt x="108" y="482"/>
                    </a:cubicBezTo>
                    <a:cubicBezTo>
                      <a:pt x="137" y="500"/>
                      <a:pt x="170" y="511"/>
                      <a:pt x="203" y="511"/>
                    </a:cubicBezTo>
                    <a:cubicBezTo>
                      <a:pt x="230" y="511"/>
                      <a:pt x="256" y="504"/>
                      <a:pt x="280" y="489"/>
                    </a:cubicBezTo>
                    <a:cubicBezTo>
                      <a:pt x="320" y="462"/>
                      <a:pt x="346" y="416"/>
                      <a:pt x="366" y="377"/>
                    </a:cubicBezTo>
                    <a:cubicBezTo>
                      <a:pt x="392" y="324"/>
                      <a:pt x="405" y="271"/>
                      <a:pt x="399" y="218"/>
                    </a:cubicBezTo>
                    <a:cubicBezTo>
                      <a:pt x="399" y="126"/>
                      <a:pt x="339" y="27"/>
                      <a:pt x="240" y="7"/>
                    </a:cubicBezTo>
                    <a:cubicBezTo>
                      <a:pt x="224" y="3"/>
                      <a:pt x="207" y="0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40"/>
              <p:cNvSpPr/>
              <p:nvPr/>
            </p:nvSpPr>
            <p:spPr>
              <a:xfrm>
                <a:off x="3885844" y="2395491"/>
                <a:ext cx="13278" cy="17392"/>
              </a:xfrm>
              <a:custGeom>
                <a:rect b="b" l="l" r="r" t="t"/>
                <a:pathLst>
                  <a:path extrusionOk="0" h="503" w="384">
                    <a:moveTo>
                      <a:pt x="191" y="321"/>
                    </a:moveTo>
                    <a:cubicBezTo>
                      <a:pt x="192" y="321"/>
                      <a:pt x="192" y="322"/>
                      <a:pt x="192" y="323"/>
                    </a:cubicBezTo>
                    <a:lnTo>
                      <a:pt x="188" y="326"/>
                    </a:lnTo>
                    <a:lnTo>
                      <a:pt x="188" y="326"/>
                    </a:lnTo>
                    <a:cubicBezTo>
                      <a:pt x="190" y="324"/>
                      <a:pt x="191" y="321"/>
                      <a:pt x="191" y="321"/>
                    </a:cubicBezTo>
                    <a:close/>
                    <a:moveTo>
                      <a:pt x="161" y="354"/>
                    </a:moveTo>
                    <a:lnTo>
                      <a:pt x="165" y="356"/>
                    </a:lnTo>
                    <a:lnTo>
                      <a:pt x="159" y="356"/>
                    </a:lnTo>
                    <a:cubicBezTo>
                      <a:pt x="159" y="355"/>
                      <a:pt x="160" y="354"/>
                      <a:pt x="161" y="354"/>
                    </a:cubicBezTo>
                    <a:close/>
                    <a:moveTo>
                      <a:pt x="198" y="145"/>
                    </a:moveTo>
                    <a:cubicBezTo>
                      <a:pt x="201" y="145"/>
                      <a:pt x="204" y="147"/>
                      <a:pt x="206" y="149"/>
                    </a:cubicBezTo>
                    <a:lnTo>
                      <a:pt x="206" y="149"/>
                    </a:lnTo>
                    <a:cubicBezTo>
                      <a:pt x="208" y="153"/>
                      <a:pt x="211" y="158"/>
                      <a:pt x="211" y="158"/>
                    </a:cubicBezTo>
                    <a:cubicBezTo>
                      <a:pt x="211" y="158"/>
                      <a:pt x="208" y="147"/>
                      <a:pt x="209" y="147"/>
                    </a:cubicBezTo>
                    <a:lnTo>
                      <a:pt x="209" y="147"/>
                    </a:lnTo>
                    <a:cubicBezTo>
                      <a:pt x="209" y="147"/>
                      <a:pt x="210" y="148"/>
                      <a:pt x="211" y="151"/>
                    </a:cubicBezTo>
                    <a:lnTo>
                      <a:pt x="211" y="158"/>
                    </a:lnTo>
                    <a:lnTo>
                      <a:pt x="218" y="164"/>
                    </a:lnTo>
                    <a:lnTo>
                      <a:pt x="218" y="184"/>
                    </a:lnTo>
                    <a:cubicBezTo>
                      <a:pt x="218" y="187"/>
                      <a:pt x="218" y="191"/>
                      <a:pt x="218" y="191"/>
                    </a:cubicBezTo>
                    <a:cubicBezTo>
                      <a:pt x="218" y="197"/>
                      <a:pt x="218" y="211"/>
                      <a:pt x="218" y="217"/>
                    </a:cubicBezTo>
                    <a:cubicBezTo>
                      <a:pt x="218" y="222"/>
                      <a:pt x="218" y="228"/>
                      <a:pt x="218" y="230"/>
                    </a:cubicBezTo>
                    <a:cubicBezTo>
                      <a:pt x="218" y="237"/>
                      <a:pt x="211" y="244"/>
                      <a:pt x="211" y="257"/>
                    </a:cubicBezTo>
                    <a:cubicBezTo>
                      <a:pt x="205" y="283"/>
                      <a:pt x="198" y="303"/>
                      <a:pt x="185" y="329"/>
                    </a:cubicBezTo>
                    <a:lnTo>
                      <a:pt x="178" y="343"/>
                    </a:lnTo>
                    <a:lnTo>
                      <a:pt x="170" y="351"/>
                    </a:lnTo>
                    <a:lnTo>
                      <a:pt x="170" y="351"/>
                    </a:lnTo>
                    <a:cubicBezTo>
                      <a:pt x="170" y="351"/>
                      <a:pt x="171" y="351"/>
                      <a:pt x="171" y="351"/>
                    </a:cubicBezTo>
                    <a:cubicBezTo>
                      <a:pt x="173" y="351"/>
                      <a:pt x="175" y="353"/>
                      <a:pt x="172" y="356"/>
                    </a:cubicBezTo>
                    <a:lnTo>
                      <a:pt x="165" y="356"/>
                    </a:lnTo>
                    <a:cubicBezTo>
                      <a:pt x="173" y="356"/>
                      <a:pt x="172" y="354"/>
                      <a:pt x="168" y="353"/>
                    </a:cubicBezTo>
                    <a:lnTo>
                      <a:pt x="168" y="353"/>
                    </a:lnTo>
                    <a:lnTo>
                      <a:pt x="170" y="351"/>
                    </a:lnTo>
                    <a:lnTo>
                      <a:pt x="170" y="351"/>
                    </a:lnTo>
                    <a:cubicBezTo>
                      <a:pt x="169" y="351"/>
                      <a:pt x="167" y="352"/>
                      <a:pt x="166" y="353"/>
                    </a:cubicBezTo>
                    <a:lnTo>
                      <a:pt x="166" y="353"/>
                    </a:lnTo>
                    <a:cubicBezTo>
                      <a:pt x="166" y="353"/>
                      <a:pt x="166" y="353"/>
                      <a:pt x="166" y="353"/>
                    </a:cubicBezTo>
                    <a:cubicBezTo>
                      <a:pt x="165" y="353"/>
                      <a:pt x="163" y="353"/>
                      <a:pt x="161" y="354"/>
                    </a:cubicBezTo>
                    <a:lnTo>
                      <a:pt x="161" y="354"/>
                    </a:lnTo>
                    <a:lnTo>
                      <a:pt x="152" y="349"/>
                    </a:lnTo>
                    <a:lnTo>
                      <a:pt x="152" y="356"/>
                    </a:lnTo>
                    <a:lnTo>
                      <a:pt x="145" y="349"/>
                    </a:lnTo>
                    <a:lnTo>
                      <a:pt x="132" y="336"/>
                    </a:lnTo>
                    <a:lnTo>
                      <a:pt x="132" y="329"/>
                    </a:lnTo>
                    <a:lnTo>
                      <a:pt x="126" y="316"/>
                    </a:lnTo>
                    <a:lnTo>
                      <a:pt x="126" y="310"/>
                    </a:lnTo>
                    <a:cubicBezTo>
                      <a:pt x="126" y="310"/>
                      <a:pt x="121" y="301"/>
                      <a:pt x="123" y="301"/>
                    </a:cubicBezTo>
                    <a:lnTo>
                      <a:pt x="123" y="301"/>
                    </a:lnTo>
                    <a:cubicBezTo>
                      <a:pt x="124" y="301"/>
                      <a:pt x="124" y="302"/>
                      <a:pt x="126" y="303"/>
                    </a:cubicBezTo>
                    <a:cubicBezTo>
                      <a:pt x="126" y="296"/>
                      <a:pt x="119" y="290"/>
                      <a:pt x="126" y="283"/>
                    </a:cubicBezTo>
                    <a:lnTo>
                      <a:pt x="126" y="270"/>
                    </a:lnTo>
                    <a:cubicBezTo>
                      <a:pt x="132" y="230"/>
                      <a:pt x="139" y="204"/>
                      <a:pt x="159" y="178"/>
                    </a:cubicBezTo>
                    <a:cubicBezTo>
                      <a:pt x="160" y="173"/>
                      <a:pt x="161" y="169"/>
                      <a:pt x="161" y="164"/>
                    </a:cubicBezTo>
                    <a:lnTo>
                      <a:pt x="161" y="164"/>
                    </a:lnTo>
                    <a:cubicBezTo>
                      <a:pt x="167" y="163"/>
                      <a:pt x="173" y="157"/>
                      <a:pt x="178" y="151"/>
                    </a:cubicBezTo>
                    <a:lnTo>
                      <a:pt x="185" y="151"/>
                    </a:lnTo>
                    <a:lnTo>
                      <a:pt x="198" y="145"/>
                    </a:lnTo>
                    <a:close/>
                    <a:moveTo>
                      <a:pt x="198" y="1"/>
                    </a:moveTo>
                    <a:cubicBezTo>
                      <a:pt x="185" y="1"/>
                      <a:pt x="172" y="3"/>
                      <a:pt x="159" y="6"/>
                    </a:cubicBezTo>
                    <a:cubicBezTo>
                      <a:pt x="126" y="19"/>
                      <a:pt x="93" y="39"/>
                      <a:pt x="79" y="65"/>
                    </a:cubicBezTo>
                    <a:cubicBezTo>
                      <a:pt x="60" y="85"/>
                      <a:pt x="46" y="112"/>
                      <a:pt x="53" y="145"/>
                    </a:cubicBezTo>
                    <a:cubicBezTo>
                      <a:pt x="56" y="158"/>
                      <a:pt x="63" y="166"/>
                      <a:pt x="72" y="172"/>
                    </a:cubicBezTo>
                    <a:lnTo>
                      <a:pt x="72" y="172"/>
                    </a:lnTo>
                    <a:cubicBezTo>
                      <a:pt x="55" y="191"/>
                      <a:pt x="38" y="211"/>
                      <a:pt x="27" y="230"/>
                    </a:cubicBezTo>
                    <a:cubicBezTo>
                      <a:pt x="7" y="277"/>
                      <a:pt x="0" y="323"/>
                      <a:pt x="7" y="362"/>
                    </a:cubicBezTo>
                    <a:cubicBezTo>
                      <a:pt x="23" y="439"/>
                      <a:pt x="95" y="503"/>
                      <a:pt x="168" y="503"/>
                    </a:cubicBezTo>
                    <a:cubicBezTo>
                      <a:pt x="182" y="503"/>
                      <a:pt x="197" y="500"/>
                      <a:pt x="211" y="494"/>
                    </a:cubicBezTo>
                    <a:cubicBezTo>
                      <a:pt x="297" y="468"/>
                      <a:pt x="330" y="389"/>
                      <a:pt x="350" y="310"/>
                    </a:cubicBezTo>
                    <a:cubicBezTo>
                      <a:pt x="370" y="224"/>
                      <a:pt x="383" y="118"/>
                      <a:pt x="311" y="45"/>
                    </a:cubicBezTo>
                    <a:cubicBezTo>
                      <a:pt x="276" y="16"/>
                      <a:pt x="237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40"/>
              <p:cNvSpPr/>
              <p:nvPr/>
            </p:nvSpPr>
            <p:spPr>
              <a:xfrm>
                <a:off x="3893831" y="2370665"/>
                <a:ext cx="13485" cy="16666"/>
              </a:xfrm>
              <a:custGeom>
                <a:rect b="b" l="l" r="r" t="t"/>
                <a:pathLst>
                  <a:path extrusionOk="0" h="482" w="390">
                    <a:moveTo>
                      <a:pt x="223" y="173"/>
                    </a:moveTo>
                    <a:cubicBezTo>
                      <a:pt x="223" y="176"/>
                      <a:pt x="224" y="178"/>
                      <a:pt x="225" y="180"/>
                    </a:cubicBezTo>
                    <a:lnTo>
                      <a:pt x="225" y="180"/>
                    </a:lnTo>
                    <a:lnTo>
                      <a:pt x="225" y="176"/>
                    </a:lnTo>
                    <a:lnTo>
                      <a:pt x="223" y="173"/>
                    </a:lnTo>
                    <a:close/>
                    <a:moveTo>
                      <a:pt x="212" y="288"/>
                    </a:moveTo>
                    <a:lnTo>
                      <a:pt x="212" y="295"/>
                    </a:lnTo>
                    <a:cubicBezTo>
                      <a:pt x="218" y="288"/>
                      <a:pt x="218" y="288"/>
                      <a:pt x="212" y="288"/>
                    </a:cubicBezTo>
                    <a:close/>
                    <a:moveTo>
                      <a:pt x="150" y="305"/>
                    </a:moveTo>
                    <a:lnTo>
                      <a:pt x="152" y="308"/>
                    </a:lnTo>
                    <a:cubicBezTo>
                      <a:pt x="151" y="306"/>
                      <a:pt x="150" y="305"/>
                      <a:pt x="150" y="305"/>
                    </a:cubicBezTo>
                    <a:close/>
                    <a:moveTo>
                      <a:pt x="179" y="136"/>
                    </a:moveTo>
                    <a:lnTo>
                      <a:pt x="192" y="143"/>
                    </a:lnTo>
                    <a:lnTo>
                      <a:pt x="185" y="143"/>
                    </a:lnTo>
                    <a:lnTo>
                      <a:pt x="197" y="147"/>
                    </a:lnTo>
                    <a:lnTo>
                      <a:pt x="197" y="147"/>
                    </a:lnTo>
                    <a:cubicBezTo>
                      <a:pt x="197" y="148"/>
                      <a:pt x="198" y="148"/>
                      <a:pt x="198" y="149"/>
                    </a:cubicBezTo>
                    <a:lnTo>
                      <a:pt x="205" y="156"/>
                    </a:lnTo>
                    <a:lnTo>
                      <a:pt x="212" y="163"/>
                    </a:lnTo>
                    <a:cubicBezTo>
                      <a:pt x="213" y="164"/>
                      <a:pt x="214" y="164"/>
                      <a:pt x="214" y="164"/>
                    </a:cubicBezTo>
                    <a:cubicBezTo>
                      <a:pt x="216" y="164"/>
                      <a:pt x="212" y="156"/>
                      <a:pt x="212" y="156"/>
                    </a:cubicBezTo>
                    <a:lnTo>
                      <a:pt x="212" y="156"/>
                    </a:lnTo>
                    <a:lnTo>
                      <a:pt x="223" y="173"/>
                    </a:lnTo>
                    <a:lnTo>
                      <a:pt x="223" y="173"/>
                    </a:lnTo>
                    <a:cubicBezTo>
                      <a:pt x="223" y="172"/>
                      <a:pt x="224" y="170"/>
                      <a:pt x="225" y="169"/>
                    </a:cubicBezTo>
                    <a:lnTo>
                      <a:pt x="225" y="169"/>
                    </a:lnTo>
                    <a:lnTo>
                      <a:pt x="225" y="176"/>
                    </a:lnTo>
                    <a:cubicBezTo>
                      <a:pt x="227" y="180"/>
                      <a:pt x="227" y="181"/>
                      <a:pt x="226" y="181"/>
                    </a:cubicBezTo>
                    <a:cubicBezTo>
                      <a:pt x="226" y="181"/>
                      <a:pt x="225" y="181"/>
                      <a:pt x="225" y="180"/>
                    </a:cubicBezTo>
                    <a:lnTo>
                      <a:pt x="225" y="180"/>
                    </a:lnTo>
                    <a:lnTo>
                      <a:pt x="225" y="182"/>
                    </a:lnTo>
                    <a:lnTo>
                      <a:pt x="231" y="202"/>
                    </a:lnTo>
                    <a:lnTo>
                      <a:pt x="231" y="209"/>
                    </a:lnTo>
                    <a:lnTo>
                      <a:pt x="231" y="235"/>
                    </a:lnTo>
                    <a:lnTo>
                      <a:pt x="231" y="242"/>
                    </a:lnTo>
                    <a:cubicBezTo>
                      <a:pt x="225" y="248"/>
                      <a:pt x="225" y="255"/>
                      <a:pt x="225" y="268"/>
                    </a:cubicBezTo>
                    <a:lnTo>
                      <a:pt x="218" y="288"/>
                    </a:lnTo>
                    <a:lnTo>
                      <a:pt x="212" y="295"/>
                    </a:lnTo>
                    <a:lnTo>
                      <a:pt x="198" y="314"/>
                    </a:lnTo>
                    <a:lnTo>
                      <a:pt x="198" y="321"/>
                    </a:lnTo>
                    <a:lnTo>
                      <a:pt x="194" y="326"/>
                    </a:lnTo>
                    <a:lnTo>
                      <a:pt x="194" y="326"/>
                    </a:lnTo>
                    <a:cubicBezTo>
                      <a:pt x="194" y="326"/>
                      <a:pt x="194" y="326"/>
                      <a:pt x="194" y="326"/>
                    </a:cubicBezTo>
                    <a:cubicBezTo>
                      <a:pt x="196" y="326"/>
                      <a:pt x="197" y="326"/>
                      <a:pt x="198" y="328"/>
                    </a:cubicBezTo>
                    <a:lnTo>
                      <a:pt x="192" y="328"/>
                    </a:lnTo>
                    <a:lnTo>
                      <a:pt x="194" y="326"/>
                    </a:lnTo>
                    <a:lnTo>
                      <a:pt x="194" y="326"/>
                    </a:lnTo>
                    <a:cubicBezTo>
                      <a:pt x="192" y="326"/>
                      <a:pt x="191" y="327"/>
                      <a:pt x="190" y="328"/>
                    </a:cubicBezTo>
                    <a:lnTo>
                      <a:pt x="185" y="328"/>
                    </a:lnTo>
                    <a:lnTo>
                      <a:pt x="185" y="328"/>
                    </a:lnTo>
                    <a:lnTo>
                      <a:pt x="185" y="328"/>
                    </a:lnTo>
                    <a:cubicBezTo>
                      <a:pt x="183" y="330"/>
                      <a:pt x="184" y="331"/>
                      <a:pt x="185" y="331"/>
                    </a:cubicBezTo>
                    <a:cubicBezTo>
                      <a:pt x="186" y="331"/>
                      <a:pt x="187" y="331"/>
                      <a:pt x="188" y="330"/>
                    </a:cubicBezTo>
                    <a:lnTo>
                      <a:pt x="188" y="330"/>
                    </a:lnTo>
                    <a:lnTo>
                      <a:pt x="188" y="331"/>
                    </a:lnTo>
                    <a:lnTo>
                      <a:pt x="187" y="332"/>
                    </a:lnTo>
                    <a:lnTo>
                      <a:pt x="187" y="332"/>
                    </a:lnTo>
                    <a:lnTo>
                      <a:pt x="179" y="328"/>
                    </a:lnTo>
                    <a:lnTo>
                      <a:pt x="172" y="321"/>
                    </a:lnTo>
                    <a:lnTo>
                      <a:pt x="165" y="321"/>
                    </a:lnTo>
                    <a:lnTo>
                      <a:pt x="159" y="314"/>
                    </a:lnTo>
                    <a:lnTo>
                      <a:pt x="159" y="314"/>
                    </a:lnTo>
                    <a:lnTo>
                      <a:pt x="157" y="313"/>
                    </a:lnTo>
                    <a:lnTo>
                      <a:pt x="159" y="314"/>
                    </a:lnTo>
                    <a:cubicBezTo>
                      <a:pt x="159" y="310"/>
                      <a:pt x="152" y="305"/>
                      <a:pt x="151" y="305"/>
                    </a:cubicBezTo>
                    <a:lnTo>
                      <a:pt x="151" y="305"/>
                    </a:lnTo>
                    <a:cubicBezTo>
                      <a:pt x="150" y="305"/>
                      <a:pt x="150" y="305"/>
                      <a:pt x="150" y="305"/>
                    </a:cubicBezTo>
                    <a:lnTo>
                      <a:pt x="150" y="305"/>
                    </a:lnTo>
                    <a:lnTo>
                      <a:pt x="139" y="288"/>
                    </a:lnTo>
                    <a:lnTo>
                      <a:pt x="139" y="281"/>
                    </a:lnTo>
                    <a:lnTo>
                      <a:pt x="132" y="268"/>
                    </a:lnTo>
                    <a:lnTo>
                      <a:pt x="132" y="215"/>
                    </a:lnTo>
                    <a:cubicBezTo>
                      <a:pt x="132" y="196"/>
                      <a:pt x="135" y="177"/>
                      <a:pt x="138" y="156"/>
                    </a:cubicBezTo>
                    <a:lnTo>
                      <a:pt x="139" y="156"/>
                    </a:lnTo>
                    <a:lnTo>
                      <a:pt x="146" y="149"/>
                    </a:lnTo>
                    <a:cubicBezTo>
                      <a:pt x="146" y="149"/>
                      <a:pt x="146" y="148"/>
                      <a:pt x="147" y="148"/>
                    </a:cubicBezTo>
                    <a:lnTo>
                      <a:pt x="147" y="148"/>
                    </a:lnTo>
                    <a:cubicBezTo>
                      <a:pt x="152" y="147"/>
                      <a:pt x="158" y="144"/>
                      <a:pt x="164" y="142"/>
                    </a:cubicBezTo>
                    <a:lnTo>
                      <a:pt x="164" y="142"/>
                    </a:lnTo>
                    <a:cubicBezTo>
                      <a:pt x="163" y="142"/>
                      <a:pt x="164" y="143"/>
                      <a:pt x="165" y="143"/>
                    </a:cubicBezTo>
                    <a:lnTo>
                      <a:pt x="172" y="136"/>
                    </a:lnTo>
                    <a:lnTo>
                      <a:pt x="172" y="136"/>
                    </a:lnTo>
                    <a:cubicBezTo>
                      <a:pt x="172" y="136"/>
                      <a:pt x="172" y="136"/>
                      <a:pt x="172" y="136"/>
                    </a:cubicBezTo>
                    <a:close/>
                    <a:moveTo>
                      <a:pt x="186" y="333"/>
                    </a:moveTo>
                    <a:lnTo>
                      <a:pt x="185" y="334"/>
                    </a:lnTo>
                    <a:cubicBezTo>
                      <a:pt x="179" y="334"/>
                      <a:pt x="182" y="334"/>
                      <a:pt x="186" y="333"/>
                    </a:cubicBezTo>
                    <a:close/>
                    <a:moveTo>
                      <a:pt x="190" y="332"/>
                    </a:moveTo>
                    <a:lnTo>
                      <a:pt x="192" y="334"/>
                    </a:lnTo>
                    <a:lnTo>
                      <a:pt x="189" y="333"/>
                    </a:lnTo>
                    <a:lnTo>
                      <a:pt x="189" y="333"/>
                    </a:lnTo>
                    <a:cubicBezTo>
                      <a:pt x="189" y="333"/>
                      <a:pt x="190" y="333"/>
                      <a:pt x="190" y="332"/>
                    </a:cubicBezTo>
                    <a:close/>
                    <a:moveTo>
                      <a:pt x="182" y="1"/>
                    </a:moveTo>
                    <a:cubicBezTo>
                      <a:pt x="159" y="1"/>
                      <a:pt x="136" y="6"/>
                      <a:pt x="113" y="17"/>
                    </a:cubicBezTo>
                    <a:cubicBezTo>
                      <a:pt x="86" y="24"/>
                      <a:pt x="66" y="44"/>
                      <a:pt x="53" y="64"/>
                    </a:cubicBezTo>
                    <a:cubicBezTo>
                      <a:pt x="40" y="90"/>
                      <a:pt x="27" y="123"/>
                      <a:pt x="40" y="143"/>
                    </a:cubicBezTo>
                    <a:cubicBezTo>
                      <a:pt x="41" y="149"/>
                      <a:pt x="44" y="155"/>
                      <a:pt x="47" y="160"/>
                    </a:cubicBezTo>
                    <a:lnTo>
                      <a:pt x="47" y="160"/>
                    </a:lnTo>
                    <a:cubicBezTo>
                      <a:pt x="41" y="169"/>
                      <a:pt x="37" y="179"/>
                      <a:pt x="33" y="189"/>
                    </a:cubicBezTo>
                    <a:cubicBezTo>
                      <a:pt x="7" y="235"/>
                      <a:pt x="0" y="288"/>
                      <a:pt x="13" y="334"/>
                    </a:cubicBezTo>
                    <a:cubicBezTo>
                      <a:pt x="32" y="413"/>
                      <a:pt x="111" y="481"/>
                      <a:pt x="191" y="481"/>
                    </a:cubicBezTo>
                    <a:cubicBezTo>
                      <a:pt x="198" y="481"/>
                      <a:pt x="205" y="481"/>
                      <a:pt x="212" y="480"/>
                    </a:cubicBezTo>
                    <a:cubicBezTo>
                      <a:pt x="324" y="466"/>
                      <a:pt x="370" y="354"/>
                      <a:pt x="377" y="255"/>
                    </a:cubicBezTo>
                    <a:cubicBezTo>
                      <a:pt x="390" y="169"/>
                      <a:pt x="350" y="64"/>
                      <a:pt x="271" y="24"/>
                    </a:cubicBezTo>
                    <a:cubicBezTo>
                      <a:pt x="241" y="9"/>
                      <a:pt x="212" y="1"/>
                      <a:pt x="1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40"/>
              <p:cNvSpPr/>
              <p:nvPr/>
            </p:nvSpPr>
            <p:spPr>
              <a:xfrm>
                <a:off x="3903409" y="2279553"/>
                <a:ext cx="13727" cy="14592"/>
              </a:xfrm>
              <a:custGeom>
                <a:rect b="b" l="l" r="r" t="t"/>
                <a:pathLst>
                  <a:path extrusionOk="0" h="422" w="397">
                    <a:moveTo>
                      <a:pt x="218" y="196"/>
                    </a:moveTo>
                    <a:lnTo>
                      <a:pt x="222" y="202"/>
                    </a:lnTo>
                    <a:lnTo>
                      <a:pt x="222" y="202"/>
                    </a:lnTo>
                    <a:cubicBezTo>
                      <a:pt x="221" y="200"/>
                      <a:pt x="220" y="198"/>
                      <a:pt x="218" y="196"/>
                    </a:cubicBezTo>
                    <a:close/>
                    <a:moveTo>
                      <a:pt x="220" y="195"/>
                    </a:moveTo>
                    <a:cubicBezTo>
                      <a:pt x="222" y="197"/>
                      <a:pt x="224" y="200"/>
                      <a:pt x="225" y="203"/>
                    </a:cubicBezTo>
                    <a:lnTo>
                      <a:pt x="220" y="195"/>
                    </a:lnTo>
                    <a:close/>
                    <a:moveTo>
                      <a:pt x="225" y="205"/>
                    </a:moveTo>
                    <a:lnTo>
                      <a:pt x="225" y="205"/>
                    </a:lnTo>
                    <a:cubicBezTo>
                      <a:pt x="227" y="207"/>
                      <a:pt x="228" y="209"/>
                      <a:pt x="230" y="212"/>
                    </a:cubicBezTo>
                    <a:lnTo>
                      <a:pt x="230" y="212"/>
                    </a:lnTo>
                    <a:cubicBezTo>
                      <a:pt x="230" y="211"/>
                      <a:pt x="231" y="210"/>
                      <a:pt x="232" y="209"/>
                    </a:cubicBezTo>
                    <a:lnTo>
                      <a:pt x="232" y="209"/>
                    </a:lnTo>
                    <a:cubicBezTo>
                      <a:pt x="231" y="210"/>
                      <a:pt x="231" y="212"/>
                      <a:pt x="230" y="213"/>
                    </a:cubicBezTo>
                    <a:lnTo>
                      <a:pt x="230" y="213"/>
                    </a:lnTo>
                    <a:cubicBezTo>
                      <a:pt x="230" y="212"/>
                      <a:pt x="230" y="212"/>
                      <a:pt x="230" y="212"/>
                    </a:cubicBezTo>
                    <a:lnTo>
                      <a:pt x="230" y="212"/>
                    </a:lnTo>
                    <a:cubicBezTo>
                      <a:pt x="229" y="212"/>
                      <a:pt x="229" y="212"/>
                      <a:pt x="229" y="212"/>
                    </a:cubicBezTo>
                    <a:lnTo>
                      <a:pt x="229" y="212"/>
                    </a:lnTo>
                    <a:lnTo>
                      <a:pt x="226" y="207"/>
                    </a:lnTo>
                    <a:lnTo>
                      <a:pt x="226" y="207"/>
                    </a:lnTo>
                    <a:cubicBezTo>
                      <a:pt x="226" y="206"/>
                      <a:pt x="225" y="206"/>
                      <a:pt x="225" y="205"/>
                    </a:cubicBezTo>
                    <a:close/>
                    <a:moveTo>
                      <a:pt x="229" y="212"/>
                    </a:moveTo>
                    <a:lnTo>
                      <a:pt x="230" y="213"/>
                    </a:lnTo>
                    <a:lnTo>
                      <a:pt x="230" y="213"/>
                    </a:lnTo>
                    <a:cubicBezTo>
                      <a:pt x="230" y="213"/>
                      <a:pt x="230" y="213"/>
                      <a:pt x="230" y="213"/>
                    </a:cubicBezTo>
                    <a:lnTo>
                      <a:pt x="230" y="213"/>
                    </a:lnTo>
                    <a:cubicBezTo>
                      <a:pt x="231" y="214"/>
                      <a:pt x="231" y="215"/>
                      <a:pt x="232" y="216"/>
                    </a:cubicBezTo>
                    <a:lnTo>
                      <a:pt x="230" y="213"/>
                    </a:lnTo>
                    <a:lnTo>
                      <a:pt x="230" y="213"/>
                    </a:lnTo>
                    <a:cubicBezTo>
                      <a:pt x="230" y="214"/>
                      <a:pt x="229" y="214"/>
                      <a:pt x="229" y="214"/>
                    </a:cubicBezTo>
                    <a:lnTo>
                      <a:pt x="229" y="214"/>
                    </a:lnTo>
                    <a:cubicBezTo>
                      <a:pt x="229" y="214"/>
                      <a:pt x="229" y="213"/>
                      <a:pt x="229" y="213"/>
                    </a:cubicBezTo>
                    <a:lnTo>
                      <a:pt x="229" y="213"/>
                    </a:lnTo>
                    <a:cubicBezTo>
                      <a:pt x="229" y="213"/>
                      <a:pt x="229" y="212"/>
                      <a:pt x="229" y="212"/>
                    </a:cubicBezTo>
                    <a:close/>
                    <a:moveTo>
                      <a:pt x="227" y="215"/>
                    </a:moveTo>
                    <a:cubicBezTo>
                      <a:pt x="228" y="216"/>
                      <a:pt x="228" y="217"/>
                      <a:pt x="228" y="217"/>
                    </a:cubicBezTo>
                    <a:lnTo>
                      <a:pt x="228" y="217"/>
                    </a:lnTo>
                    <a:cubicBezTo>
                      <a:pt x="227" y="220"/>
                      <a:pt x="226" y="223"/>
                      <a:pt x="225" y="225"/>
                    </a:cubicBezTo>
                    <a:lnTo>
                      <a:pt x="225" y="225"/>
                    </a:lnTo>
                    <a:cubicBezTo>
                      <a:pt x="226" y="221"/>
                      <a:pt x="226" y="218"/>
                      <a:pt x="227" y="215"/>
                    </a:cubicBezTo>
                    <a:close/>
                    <a:moveTo>
                      <a:pt x="143" y="238"/>
                    </a:moveTo>
                    <a:cubicBezTo>
                      <a:pt x="148" y="242"/>
                      <a:pt x="154" y="246"/>
                      <a:pt x="159" y="249"/>
                    </a:cubicBezTo>
                    <a:lnTo>
                      <a:pt x="143" y="238"/>
                    </a:lnTo>
                    <a:close/>
                    <a:moveTo>
                      <a:pt x="125" y="156"/>
                    </a:moveTo>
                    <a:cubicBezTo>
                      <a:pt x="128" y="156"/>
                      <a:pt x="130" y="156"/>
                      <a:pt x="133" y="156"/>
                    </a:cubicBezTo>
                    <a:cubicBezTo>
                      <a:pt x="139" y="156"/>
                      <a:pt x="143" y="156"/>
                      <a:pt x="148" y="157"/>
                    </a:cubicBezTo>
                    <a:lnTo>
                      <a:pt x="148" y="157"/>
                    </a:lnTo>
                    <a:lnTo>
                      <a:pt x="146" y="156"/>
                    </a:lnTo>
                    <a:lnTo>
                      <a:pt x="146" y="156"/>
                    </a:lnTo>
                    <a:cubicBezTo>
                      <a:pt x="147" y="157"/>
                      <a:pt x="147" y="157"/>
                      <a:pt x="148" y="157"/>
                    </a:cubicBezTo>
                    <a:lnTo>
                      <a:pt x="148" y="157"/>
                    </a:lnTo>
                    <a:cubicBezTo>
                      <a:pt x="152" y="158"/>
                      <a:pt x="156" y="159"/>
                      <a:pt x="160" y="160"/>
                    </a:cubicBezTo>
                    <a:lnTo>
                      <a:pt x="160" y="160"/>
                    </a:lnTo>
                    <a:cubicBezTo>
                      <a:pt x="156" y="160"/>
                      <a:pt x="152" y="158"/>
                      <a:pt x="148" y="157"/>
                    </a:cubicBezTo>
                    <a:lnTo>
                      <a:pt x="148" y="157"/>
                    </a:lnTo>
                    <a:cubicBezTo>
                      <a:pt x="148" y="157"/>
                      <a:pt x="148" y="157"/>
                      <a:pt x="148" y="157"/>
                    </a:cubicBezTo>
                    <a:lnTo>
                      <a:pt x="148" y="157"/>
                    </a:lnTo>
                    <a:lnTo>
                      <a:pt x="166" y="163"/>
                    </a:lnTo>
                    <a:cubicBezTo>
                      <a:pt x="164" y="162"/>
                      <a:pt x="162" y="161"/>
                      <a:pt x="160" y="160"/>
                    </a:cubicBezTo>
                    <a:lnTo>
                      <a:pt x="160" y="160"/>
                    </a:lnTo>
                    <a:cubicBezTo>
                      <a:pt x="172" y="163"/>
                      <a:pt x="181" y="165"/>
                      <a:pt x="190" y="169"/>
                    </a:cubicBezTo>
                    <a:lnTo>
                      <a:pt x="190" y="169"/>
                    </a:lnTo>
                    <a:cubicBezTo>
                      <a:pt x="199" y="173"/>
                      <a:pt x="207" y="178"/>
                      <a:pt x="212" y="183"/>
                    </a:cubicBezTo>
                    <a:lnTo>
                      <a:pt x="199" y="176"/>
                    </a:lnTo>
                    <a:lnTo>
                      <a:pt x="199" y="176"/>
                    </a:lnTo>
                    <a:cubicBezTo>
                      <a:pt x="203" y="181"/>
                      <a:pt x="210" y="185"/>
                      <a:pt x="216" y="191"/>
                    </a:cubicBezTo>
                    <a:lnTo>
                      <a:pt x="216" y="191"/>
                    </a:lnTo>
                    <a:cubicBezTo>
                      <a:pt x="219" y="196"/>
                      <a:pt x="222" y="200"/>
                      <a:pt x="225" y="204"/>
                    </a:cubicBezTo>
                    <a:lnTo>
                      <a:pt x="225" y="204"/>
                    </a:lnTo>
                    <a:cubicBezTo>
                      <a:pt x="225" y="205"/>
                      <a:pt x="225" y="205"/>
                      <a:pt x="225" y="206"/>
                    </a:cubicBezTo>
                    <a:lnTo>
                      <a:pt x="225" y="206"/>
                    </a:lnTo>
                    <a:lnTo>
                      <a:pt x="222" y="202"/>
                    </a:lnTo>
                    <a:lnTo>
                      <a:pt x="222" y="202"/>
                    </a:lnTo>
                    <a:cubicBezTo>
                      <a:pt x="223" y="204"/>
                      <a:pt x="224" y="207"/>
                      <a:pt x="225" y="209"/>
                    </a:cubicBezTo>
                    <a:lnTo>
                      <a:pt x="225" y="209"/>
                    </a:lnTo>
                    <a:cubicBezTo>
                      <a:pt x="225" y="214"/>
                      <a:pt x="225" y="220"/>
                      <a:pt x="225" y="226"/>
                    </a:cubicBezTo>
                    <a:lnTo>
                      <a:pt x="225" y="226"/>
                    </a:lnTo>
                    <a:cubicBezTo>
                      <a:pt x="224" y="229"/>
                      <a:pt x="223" y="233"/>
                      <a:pt x="221" y="237"/>
                    </a:cubicBezTo>
                    <a:lnTo>
                      <a:pt x="221" y="237"/>
                    </a:lnTo>
                    <a:cubicBezTo>
                      <a:pt x="219" y="240"/>
                      <a:pt x="216" y="244"/>
                      <a:pt x="214" y="247"/>
                    </a:cubicBezTo>
                    <a:lnTo>
                      <a:pt x="214" y="247"/>
                    </a:lnTo>
                    <a:cubicBezTo>
                      <a:pt x="213" y="248"/>
                      <a:pt x="212" y="248"/>
                      <a:pt x="211" y="249"/>
                    </a:cubicBezTo>
                    <a:lnTo>
                      <a:pt x="211" y="249"/>
                    </a:lnTo>
                    <a:lnTo>
                      <a:pt x="212" y="249"/>
                    </a:lnTo>
                    <a:lnTo>
                      <a:pt x="212" y="249"/>
                    </a:lnTo>
                    <a:cubicBezTo>
                      <a:pt x="212" y="249"/>
                      <a:pt x="212" y="249"/>
                      <a:pt x="212" y="249"/>
                    </a:cubicBezTo>
                    <a:lnTo>
                      <a:pt x="212" y="249"/>
                    </a:lnTo>
                    <a:cubicBezTo>
                      <a:pt x="210" y="251"/>
                      <a:pt x="207" y="253"/>
                      <a:pt x="203" y="254"/>
                    </a:cubicBezTo>
                    <a:lnTo>
                      <a:pt x="203" y="254"/>
                    </a:lnTo>
                    <a:cubicBezTo>
                      <a:pt x="206" y="252"/>
                      <a:pt x="209" y="251"/>
                      <a:pt x="211" y="249"/>
                    </a:cubicBezTo>
                    <a:lnTo>
                      <a:pt x="211" y="249"/>
                    </a:lnTo>
                    <a:lnTo>
                      <a:pt x="193" y="255"/>
                    </a:lnTo>
                    <a:lnTo>
                      <a:pt x="193" y="255"/>
                    </a:lnTo>
                    <a:cubicBezTo>
                      <a:pt x="197" y="255"/>
                      <a:pt x="200" y="254"/>
                      <a:pt x="203" y="254"/>
                    </a:cubicBezTo>
                    <a:lnTo>
                      <a:pt x="203" y="254"/>
                    </a:lnTo>
                    <a:cubicBezTo>
                      <a:pt x="200" y="255"/>
                      <a:pt x="196" y="255"/>
                      <a:pt x="192" y="255"/>
                    </a:cubicBezTo>
                    <a:lnTo>
                      <a:pt x="193" y="255"/>
                    </a:lnTo>
                    <a:lnTo>
                      <a:pt x="193" y="255"/>
                    </a:lnTo>
                    <a:cubicBezTo>
                      <a:pt x="191" y="255"/>
                      <a:pt x="188" y="255"/>
                      <a:pt x="185" y="255"/>
                    </a:cubicBezTo>
                    <a:lnTo>
                      <a:pt x="185" y="255"/>
                    </a:lnTo>
                    <a:cubicBezTo>
                      <a:pt x="180" y="255"/>
                      <a:pt x="174" y="255"/>
                      <a:pt x="168" y="254"/>
                    </a:cubicBezTo>
                    <a:lnTo>
                      <a:pt x="168" y="254"/>
                    </a:lnTo>
                    <a:lnTo>
                      <a:pt x="172" y="255"/>
                    </a:lnTo>
                    <a:cubicBezTo>
                      <a:pt x="165" y="255"/>
                      <a:pt x="160" y="254"/>
                      <a:pt x="155" y="250"/>
                    </a:cubicBezTo>
                    <a:lnTo>
                      <a:pt x="155" y="250"/>
                    </a:lnTo>
                    <a:cubicBezTo>
                      <a:pt x="159" y="252"/>
                      <a:pt x="163" y="253"/>
                      <a:pt x="168" y="254"/>
                    </a:cubicBezTo>
                    <a:lnTo>
                      <a:pt x="168" y="254"/>
                    </a:lnTo>
                    <a:lnTo>
                      <a:pt x="154" y="249"/>
                    </a:lnTo>
                    <a:lnTo>
                      <a:pt x="154" y="249"/>
                    </a:lnTo>
                    <a:cubicBezTo>
                      <a:pt x="155" y="250"/>
                      <a:pt x="155" y="250"/>
                      <a:pt x="155" y="250"/>
                    </a:cubicBezTo>
                    <a:lnTo>
                      <a:pt x="155" y="250"/>
                    </a:lnTo>
                    <a:cubicBezTo>
                      <a:pt x="154" y="250"/>
                      <a:pt x="153" y="249"/>
                      <a:pt x="152" y="249"/>
                    </a:cubicBezTo>
                    <a:lnTo>
                      <a:pt x="152" y="249"/>
                    </a:lnTo>
                    <a:lnTo>
                      <a:pt x="154" y="249"/>
                    </a:lnTo>
                    <a:lnTo>
                      <a:pt x="154" y="249"/>
                    </a:lnTo>
                    <a:cubicBezTo>
                      <a:pt x="150" y="246"/>
                      <a:pt x="145" y="242"/>
                      <a:pt x="139" y="236"/>
                    </a:cubicBezTo>
                    <a:lnTo>
                      <a:pt x="139" y="236"/>
                    </a:lnTo>
                    <a:lnTo>
                      <a:pt x="143" y="238"/>
                    </a:lnTo>
                    <a:lnTo>
                      <a:pt x="143" y="238"/>
                    </a:lnTo>
                    <a:cubicBezTo>
                      <a:pt x="136" y="233"/>
                      <a:pt x="130" y="226"/>
                      <a:pt x="126" y="222"/>
                    </a:cubicBezTo>
                    <a:cubicBezTo>
                      <a:pt x="122" y="219"/>
                      <a:pt x="121" y="215"/>
                      <a:pt x="121" y="215"/>
                    </a:cubicBezTo>
                    <a:lnTo>
                      <a:pt x="121" y="215"/>
                    </a:lnTo>
                    <a:cubicBezTo>
                      <a:pt x="122" y="215"/>
                      <a:pt x="123" y="217"/>
                      <a:pt x="126" y="222"/>
                    </a:cubicBezTo>
                    <a:lnTo>
                      <a:pt x="119" y="203"/>
                    </a:lnTo>
                    <a:lnTo>
                      <a:pt x="119" y="189"/>
                    </a:lnTo>
                    <a:lnTo>
                      <a:pt x="119" y="183"/>
                    </a:lnTo>
                    <a:cubicBezTo>
                      <a:pt x="119" y="172"/>
                      <a:pt x="124" y="166"/>
                      <a:pt x="125" y="156"/>
                    </a:cubicBezTo>
                    <a:close/>
                    <a:moveTo>
                      <a:pt x="148" y="1"/>
                    </a:moveTo>
                    <a:cubicBezTo>
                      <a:pt x="113" y="1"/>
                      <a:pt x="77" y="9"/>
                      <a:pt x="47" y="31"/>
                    </a:cubicBezTo>
                    <a:cubicBezTo>
                      <a:pt x="20" y="51"/>
                      <a:pt x="7" y="90"/>
                      <a:pt x="34" y="123"/>
                    </a:cubicBezTo>
                    <a:cubicBezTo>
                      <a:pt x="34" y="124"/>
                      <a:pt x="35" y="125"/>
                      <a:pt x="35" y="126"/>
                    </a:cubicBezTo>
                    <a:lnTo>
                      <a:pt x="35" y="126"/>
                    </a:lnTo>
                    <a:cubicBezTo>
                      <a:pt x="33" y="130"/>
                      <a:pt x="30" y="134"/>
                      <a:pt x="27" y="137"/>
                    </a:cubicBezTo>
                    <a:cubicBezTo>
                      <a:pt x="7" y="176"/>
                      <a:pt x="1" y="216"/>
                      <a:pt x="1" y="255"/>
                    </a:cubicBezTo>
                    <a:cubicBezTo>
                      <a:pt x="7" y="275"/>
                      <a:pt x="7" y="308"/>
                      <a:pt x="27" y="328"/>
                    </a:cubicBezTo>
                    <a:cubicBezTo>
                      <a:pt x="40" y="348"/>
                      <a:pt x="60" y="368"/>
                      <a:pt x="80" y="388"/>
                    </a:cubicBezTo>
                    <a:cubicBezTo>
                      <a:pt x="108" y="405"/>
                      <a:pt x="147" y="422"/>
                      <a:pt x="187" y="422"/>
                    </a:cubicBezTo>
                    <a:cubicBezTo>
                      <a:pt x="193" y="422"/>
                      <a:pt x="199" y="421"/>
                      <a:pt x="205" y="421"/>
                    </a:cubicBezTo>
                    <a:cubicBezTo>
                      <a:pt x="311" y="421"/>
                      <a:pt x="390" y="328"/>
                      <a:pt x="397" y="222"/>
                    </a:cubicBezTo>
                    <a:cubicBezTo>
                      <a:pt x="397" y="123"/>
                      <a:pt x="318" y="38"/>
                      <a:pt x="225" y="11"/>
                    </a:cubicBezTo>
                    <a:cubicBezTo>
                      <a:pt x="202" y="5"/>
                      <a:pt x="175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40"/>
              <p:cNvSpPr/>
              <p:nvPr/>
            </p:nvSpPr>
            <p:spPr>
              <a:xfrm>
                <a:off x="3904101" y="2257354"/>
                <a:ext cx="13485" cy="16355"/>
              </a:xfrm>
              <a:custGeom>
                <a:rect b="b" l="l" r="r" t="t"/>
                <a:pathLst>
                  <a:path extrusionOk="0" h="473" w="390">
                    <a:moveTo>
                      <a:pt x="152" y="138"/>
                    </a:moveTo>
                    <a:cubicBezTo>
                      <a:pt x="151" y="139"/>
                      <a:pt x="149" y="139"/>
                      <a:pt x="148" y="139"/>
                    </a:cubicBezTo>
                    <a:lnTo>
                      <a:pt x="148" y="139"/>
                    </a:lnTo>
                    <a:lnTo>
                      <a:pt x="146" y="138"/>
                    </a:lnTo>
                    <a:close/>
                    <a:moveTo>
                      <a:pt x="192" y="316"/>
                    </a:moveTo>
                    <a:cubicBezTo>
                      <a:pt x="192" y="317"/>
                      <a:pt x="191" y="317"/>
                      <a:pt x="191" y="317"/>
                    </a:cubicBezTo>
                    <a:lnTo>
                      <a:pt x="191" y="317"/>
                    </a:lnTo>
                    <a:cubicBezTo>
                      <a:pt x="193" y="317"/>
                      <a:pt x="195" y="316"/>
                      <a:pt x="198" y="316"/>
                    </a:cubicBezTo>
                    <a:close/>
                    <a:moveTo>
                      <a:pt x="191" y="317"/>
                    </a:moveTo>
                    <a:lnTo>
                      <a:pt x="191" y="317"/>
                    </a:lnTo>
                    <a:cubicBezTo>
                      <a:pt x="188" y="318"/>
                      <a:pt x="187" y="319"/>
                      <a:pt x="188" y="319"/>
                    </a:cubicBezTo>
                    <a:cubicBezTo>
                      <a:pt x="188" y="319"/>
                      <a:pt x="189" y="319"/>
                      <a:pt x="191" y="317"/>
                    </a:cubicBezTo>
                    <a:close/>
                    <a:moveTo>
                      <a:pt x="146" y="138"/>
                    </a:moveTo>
                    <a:cubicBezTo>
                      <a:pt x="141" y="138"/>
                      <a:pt x="137" y="141"/>
                      <a:pt x="140" y="141"/>
                    </a:cubicBezTo>
                    <a:cubicBezTo>
                      <a:pt x="142" y="141"/>
                      <a:pt x="144" y="141"/>
                      <a:pt x="148" y="139"/>
                    </a:cubicBezTo>
                    <a:lnTo>
                      <a:pt x="148" y="139"/>
                    </a:lnTo>
                    <a:lnTo>
                      <a:pt x="159" y="145"/>
                    </a:lnTo>
                    <a:lnTo>
                      <a:pt x="165" y="151"/>
                    </a:lnTo>
                    <a:cubicBezTo>
                      <a:pt x="176" y="151"/>
                      <a:pt x="161" y="143"/>
                      <a:pt x="162" y="143"/>
                    </a:cubicBezTo>
                    <a:lnTo>
                      <a:pt x="162" y="143"/>
                    </a:lnTo>
                    <a:cubicBezTo>
                      <a:pt x="162" y="143"/>
                      <a:pt x="163" y="143"/>
                      <a:pt x="165" y="145"/>
                    </a:cubicBezTo>
                    <a:lnTo>
                      <a:pt x="179" y="158"/>
                    </a:lnTo>
                    <a:lnTo>
                      <a:pt x="185" y="165"/>
                    </a:lnTo>
                    <a:cubicBezTo>
                      <a:pt x="192" y="165"/>
                      <a:pt x="185" y="165"/>
                      <a:pt x="185" y="158"/>
                    </a:cubicBezTo>
                    <a:lnTo>
                      <a:pt x="185" y="158"/>
                    </a:lnTo>
                    <a:lnTo>
                      <a:pt x="192" y="171"/>
                    </a:lnTo>
                    <a:lnTo>
                      <a:pt x="205" y="184"/>
                    </a:lnTo>
                    <a:cubicBezTo>
                      <a:pt x="206" y="185"/>
                      <a:pt x="207" y="186"/>
                      <a:pt x="207" y="186"/>
                    </a:cubicBezTo>
                    <a:cubicBezTo>
                      <a:pt x="208" y="186"/>
                      <a:pt x="202" y="176"/>
                      <a:pt x="203" y="176"/>
                    </a:cubicBezTo>
                    <a:lnTo>
                      <a:pt x="203" y="176"/>
                    </a:lnTo>
                    <a:cubicBezTo>
                      <a:pt x="204" y="176"/>
                      <a:pt x="204" y="177"/>
                      <a:pt x="205" y="178"/>
                    </a:cubicBezTo>
                    <a:lnTo>
                      <a:pt x="212" y="191"/>
                    </a:lnTo>
                    <a:lnTo>
                      <a:pt x="218" y="211"/>
                    </a:lnTo>
                    <a:lnTo>
                      <a:pt x="225" y="217"/>
                    </a:lnTo>
                    <a:cubicBezTo>
                      <a:pt x="225" y="217"/>
                      <a:pt x="221" y="209"/>
                      <a:pt x="222" y="209"/>
                    </a:cubicBezTo>
                    <a:lnTo>
                      <a:pt x="222" y="209"/>
                    </a:lnTo>
                    <a:cubicBezTo>
                      <a:pt x="223" y="209"/>
                      <a:pt x="224" y="209"/>
                      <a:pt x="225" y="211"/>
                    </a:cubicBezTo>
                    <a:lnTo>
                      <a:pt x="232" y="231"/>
                    </a:lnTo>
                    <a:lnTo>
                      <a:pt x="232" y="237"/>
                    </a:lnTo>
                    <a:lnTo>
                      <a:pt x="232" y="257"/>
                    </a:lnTo>
                    <a:lnTo>
                      <a:pt x="232" y="270"/>
                    </a:lnTo>
                    <a:lnTo>
                      <a:pt x="232" y="283"/>
                    </a:lnTo>
                    <a:lnTo>
                      <a:pt x="225" y="290"/>
                    </a:lnTo>
                    <a:cubicBezTo>
                      <a:pt x="225" y="290"/>
                      <a:pt x="232" y="279"/>
                      <a:pt x="230" y="279"/>
                    </a:cubicBezTo>
                    <a:lnTo>
                      <a:pt x="230" y="279"/>
                    </a:lnTo>
                    <a:cubicBezTo>
                      <a:pt x="230" y="279"/>
                      <a:pt x="228" y="280"/>
                      <a:pt x="225" y="283"/>
                    </a:cubicBezTo>
                    <a:lnTo>
                      <a:pt x="218" y="297"/>
                    </a:lnTo>
                    <a:cubicBezTo>
                      <a:pt x="223" y="289"/>
                      <a:pt x="226" y="286"/>
                      <a:pt x="226" y="286"/>
                    </a:cubicBezTo>
                    <a:lnTo>
                      <a:pt x="226" y="286"/>
                    </a:lnTo>
                    <a:cubicBezTo>
                      <a:pt x="226" y="286"/>
                      <a:pt x="222" y="293"/>
                      <a:pt x="218" y="297"/>
                    </a:cubicBezTo>
                    <a:lnTo>
                      <a:pt x="205" y="310"/>
                    </a:lnTo>
                    <a:cubicBezTo>
                      <a:pt x="209" y="308"/>
                      <a:pt x="211" y="307"/>
                      <a:pt x="211" y="307"/>
                    </a:cubicBezTo>
                    <a:lnTo>
                      <a:pt x="211" y="307"/>
                    </a:lnTo>
                    <a:cubicBezTo>
                      <a:pt x="211" y="307"/>
                      <a:pt x="203" y="312"/>
                      <a:pt x="198" y="316"/>
                    </a:cubicBezTo>
                    <a:lnTo>
                      <a:pt x="185" y="323"/>
                    </a:lnTo>
                    <a:lnTo>
                      <a:pt x="179" y="323"/>
                    </a:lnTo>
                    <a:cubicBezTo>
                      <a:pt x="179" y="323"/>
                      <a:pt x="159" y="318"/>
                      <a:pt x="162" y="317"/>
                    </a:cubicBezTo>
                    <a:lnTo>
                      <a:pt x="162" y="317"/>
                    </a:lnTo>
                    <a:cubicBezTo>
                      <a:pt x="166" y="318"/>
                      <a:pt x="171" y="319"/>
                      <a:pt x="171" y="319"/>
                    </a:cubicBezTo>
                    <a:cubicBezTo>
                      <a:pt x="171" y="319"/>
                      <a:pt x="170" y="319"/>
                      <a:pt x="165" y="316"/>
                    </a:cubicBezTo>
                    <a:cubicBezTo>
                      <a:pt x="164" y="316"/>
                      <a:pt x="163" y="317"/>
                      <a:pt x="162" y="317"/>
                    </a:cubicBezTo>
                    <a:lnTo>
                      <a:pt x="162" y="317"/>
                    </a:lnTo>
                    <a:cubicBezTo>
                      <a:pt x="161" y="317"/>
                      <a:pt x="160" y="316"/>
                      <a:pt x="159" y="316"/>
                    </a:cubicBezTo>
                    <a:cubicBezTo>
                      <a:pt x="156" y="313"/>
                      <a:pt x="156" y="311"/>
                      <a:pt x="157" y="311"/>
                    </a:cubicBezTo>
                    <a:cubicBezTo>
                      <a:pt x="159" y="311"/>
                      <a:pt x="162" y="313"/>
                      <a:pt x="165" y="316"/>
                    </a:cubicBezTo>
                    <a:lnTo>
                      <a:pt x="159" y="310"/>
                    </a:lnTo>
                    <a:lnTo>
                      <a:pt x="146" y="297"/>
                    </a:lnTo>
                    <a:lnTo>
                      <a:pt x="139" y="290"/>
                    </a:lnTo>
                    <a:lnTo>
                      <a:pt x="126" y="270"/>
                    </a:lnTo>
                    <a:lnTo>
                      <a:pt x="119" y="264"/>
                    </a:lnTo>
                    <a:cubicBezTo>
                      <a:pt x="119" y="250"/>
                      <a:pt x="113" y="244"/>
                      <a:pt x="113" y="237"/>
                    </a:cubicBezTo>
                    <a:cubicBezTo>
                      <a:pt x="113" y="231"/>
                      <a:pt x="113" y="217"/>
                      <a:pt x="106" y="211"/>
                    </a:cubicBezTo>
                    <a:cubicBezTo>
                      <a:pt x="106" y="209"/>
                      <a:pt x="106" y="207"/>
                      <a:pt x="106" y="204"/>
                    </a:cubicBezTo>
                    <a:lnTo>
                      <a:pt x="106" y="191"/>
                    </a:lnTo>
                    <a:cubicBezTo>
                      <a:pt x="106" y="181"/>
                      <a:pt x="106" y="166"/>
                      <a:pt x="109" y="151"/>
                    </a:cubicBezTo>
                    <a:lnTo>
                      <a:pt x="113" y="151"/>
                    </a:lnTo>
                    <a:lnTo>
                      <a:pt x="126" y="145"/>
                    </a:lnTo>
                    <a:lnTo>
                      <a:pt x="132" y="145"/>
                    </a:lnTo>
                    <a:cubicBezTo>
                      <a:pt x="135" y="142"/>
                      <a:pt x="136" y="141"/>
                      <a:pt x="135" y="140"/>
                    </a:cubicBezTo>
                    <a:lnTo>
                      <a:pt x="135" y="140"/>
                    </a:lnTo>
                    <a:lnTo>
                      <a:pt x="139" y="138"/>
                    </a:lnTo>
                    <a:lnTo>
                      <a:pt x="139" y="138"/>
                    </a:lnTo>
                    <a:cubicBezTo>
                      <a:pt x="137" y="139"/>
                      <a:pt x="136" y="140"/>
                      <a:pt x="135" y="140"/>
                    </a:cubicBezTo>
                    <a:lnTo>
                      <a:pt x="135" y="140"/>
                    </a:lnTo>
                    <a:cubicBezTo>
                      <a:pt x="135" y="140"/>
                      <a:pt x="134" y="140"/>
                      <a:pt x="134" y="140"/>
                    </a:cubicBezTo>
                    <a:cubicBezTo>
                      <a:pt x="133" y="140"/>
                      <a:pt x="132" y="140"/>
                      <a:pt x="131" y="141"/>
                    </a:cubicBezTo>
                    <a:lnTo>
                      <a:pt x="131" y="141"/>
                    </a:ln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27" y="141"/>
                      <a:pt x="128" y="138"/>
                      <a:pt x="132" y="138"/>
                    </a:cubicBezTo>
                    <a:close/>
                    <a:moveTo>
                      <a:pt x="139" y="0"/>
                    </a:moveTo>
                    <a:cubicBezTo>
                      <a:pt x="92" y="0"/>
                      <a:pt x="47" y="18"/>
                      <a:pt x="27" y="66"/>
                    </a:cubicBezTo>
                    <a:cubicBezTo>
                      <a:pt x="14" y="92"/>
                      <a:pt x="14" y="125"/>
                      <a:pt x="33" y="145"/>
                    </a:cubicBezTo>
                    <a:cubicBezTo>
                      <a:pt x="34" y="145"/>
                      <a:pt x="35" y="146"/>
                      <a:pt x="35" y="146"/>
                    </a:cubicBezTo>
                    <a:lnTo>
                      <a:pt x="35" y="146"/>
                    </a:lnTo>
                    <a:cubicBezTo>
                      <a:pt x="24" y="173"/>
                      <a:pt x="12" y="203"/>
                      <a:pt x="7" y="237"/>
                    </a:cubicBezTo>
                    <a:cubicBezTo>
                      <a:pt x="0" y="277"/>
                      <a:pt x="0" y="323"/>
                      <a:pt x="20" y="363"/>
                    </a:cubicBezTo>
                    <a:cubicBezTo>
                      <a:pt x="46" y="430"/>
                      <a:pt x="116" y="472"/>
                      <a:pt x="186" y="472"/>
                    </a:cubicBezTo>
                    <a:cubicBezTo>
                      <a:pt x="206" y="472"/>
                      <a:pt x="226" y="469"/>
                      <a:pt x="245" y="462"/>
                    </a:cubicBezTo>
                    <a:cubicBezTo>
                      <a:pt x="331" y="429"/>
                      <a:pt x="390" y="356"/>
                      <a:pt x="383" y="257"/>
                    </a:cubicBezTo>
                    <a:cubicBezTo>
                      <a:pt x="383" y="171"/>
                      <a:pt x="337" y="92"/>
                      <a:pt x="265" y="39"/>
                    </a:cubicBezTo>
                    <a:cubicBezTo>
                      <a:pt x="232" y="17"/>
                      <a:pt x="184" y="0"/>
                      <a:pt x="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40"/>
              <p:cNvSpPr/>
              <p:nvPr/>
            </p:nvSpPr>
            <p:spPr>
              <a:xfrm>
                <a:off x="3908215" y="2240549"/>
                <a:ext cx="10996" cy="12517"/>
              </a:xfrm>
              <a:custGeom>
                <a:rect b="b" l="l" r="r" t="t"/>
                <a:pathLst>
                  <a:path extrusionOk="0" h="362" w="318">
                    <a:moveTo>
                      <a:pt x="88" y="68"/>
                    </a:moveTo>
                    <a:cubicBezTo>
                      <a:pt x="89" y="71"/>
                      <a:pt x="91" y="74"/>
                      <a:pt x="93" y="76"/>
                    </a:cubicBezTo>
                    <a:cubicBezTo>
                      <a:pt x="99" y="89"/>
                      <a:pt x="106" y="96"/>
                      <a:pt x="113" y="103"/>
                    </a:cubicBezTo>
                    <a:lnTo>
                      <a:pt x="126" y="122"/>
                    </a:lnTo>
                    <a:lnTo>
                      <a:pt x="132" y="136"/>
                    </a:lnTo>
                    <a:cubicBezTo>
                      <a:pt x="130" y="130"/>
                      <a:pt x="129" y="128"/>
                      <a:pt x="130" y="128"/>
                    </a:cubicBezTo>
                    <a:lnTo>
                      <a:pt x="130" y="128"/>
                    </a:lnTo>
                    <a:cubicBezTo>
                      <a:pt x="131" y="128"/>
                      <a:pt x="135" y="134"/>
                      <a:pt x="139" y="142"/>
                    </a:cubicBezTo>
                    <a:lnTo>
                      <a:pt x="139" y="149"/>
                    </a:lnTo>
                    <a:cubicBezTo>
                      <a:pt x="139" y="145"/>
                      <a:pt x="137" y="142"/>
                      <a:pt x="136" y="142"/>
                    </a:cubicBezTo>
                    <a:lnTo>
                      <a:pt x="136" y="142"/>
                    </a:lnTo>
                    <a:cubicBezTo>
                      <a:pt x="136" y="142"/>
                      <a:pt x="136" y="145"/>
                      <a:pt x="139" y="155"/>
                    </a:cubicBezTo>
                    <a:lnTo>
                      <a:pt x="145" y="174"/>
                    </a:lnTo>
                    <a:lnTo>
                      <a:pt x="145" y="174"/>
                    </a:lnTo>
                    <a:cubicBezTo>
                      <a:pt x="144" y="181"/>
                      <a:pt x="141" y="189"/>
                      <a:pt x="138" y="196"/>
                    </a:cubicBezTo>
                    <a:lnTo>
                      <a:pt x="138" y="196"/>
                    </a:lnTo>
                    <a:cubicBezTo>
                      <a:pt x="136" y="198"/>
                      <a:pt x="135" y="201"/>
                      <a:pt x="134" y="203"/>
                    </a:cubicBezTo>
                    <a:lnTo>
                      <a:pt x="134" y="203"/>
                    </a:lnTo>
                    <a:cubicBezTo>
                      <a:pt x="132" y="203"/>
                      <a:pt x="130" y="204"/>
                      <a:pt x="129" y="205"/>
                    </a:cubicBezTo>
                    <a:lnTo>
                      <a:pt x="129" y="205"/>
                    </a:lnTo>
                    <a:cubicBezTo>
                      <a:pt x="124" y="203"/>
                      <a:pt x="119" y="202"/>
                      <a:pt x="113" y="202"/>
                    </a:cubicBezTo>
                    <a:lnTo>
                      <a:pt x="106" y="195"/>
                    </a:lnTo>
                    <a:lnTo>
                      <a:pt x="99" y="188"/>
                    </a:lnTo>
                    <a:lnTo>
                      <a:pt x="98" y="188"/>
                    </a:lnTo>
                    <a:cubicBezTo>
                      <a:pt x="96" y="183"/>
                      <a:pt x="93" y="177"/>
                      <a:pt x="93" y="169"/>
                    </a:cubicBezTo>
                    <a:lnTo>
                      <a:pt x="93" y="155"/>
                    </a:lnTo>
                    <a:lnTo>
                      <a:pt x="93" y="149"/>
                    </a:lnTo>
                    <a:cubicBezTo>
                      <a:pt x="93" y="142"/>
                      <a:pt x="86" y="129"/>
                      <a:pt x="86" y="122"/>
                    </a:cubicBezTo>
                    <a:lnTo>
                      <a:pt x="86" y="83"/>
                    </a:lnTo>
                    <a:cubicBezTo>
                      <a:pt x="86" y="78"/>
                      <a:pt x="87" y="73"/>
                      <a:pt x="88" y="68"/>
                    </a:cubicBezTo>
                    <a:close/>
                    <a:moveTo>
                      <a:pt x="136" y="1"/>
                    </a:moveTo>
                    <a:cubicBezTo>
                      <a:pt x="131" y="1"/>
                      <a:pt x="126" y="2"/>
                      <a:pt x="121" y="3"/>
                    </a:cubicBezTo>
                    <a:lnTo>
                      <a:pt x="93" y="3"/>
                    </a:lnTo>
                    <a:cubicBezTo>
                      <a:pt x="86" y="7"/>
                      <a:pt x="79" y="12"/>
                      <a:pt x="75" y="18"/>
                    </a:cubicBezTo>
                    <a:lnTo>
                      <a:pt x="75" y="18"/>
                    </a:lnTo>
                    <a:cubicBezTo>
                      <a:pt x="74" y="17"/>
                      <a:pt x="74" y="17"/>
                      <a:pt x="73" y="17"/>
                    </a:cubicBezTo>
                    <a:cubicBezTo>
                      <a:pt x="60" y="17"/>
                      <a:pt x="46" y="23"/>
                      <a:pt x="40" y="30"/>
                    </a:cubicBezTo>
                    <a:cubicBezTo>
                      <a:pt x="20" y="56"/>
                      <a:pt x="13" y="89"/>
                      <a:pt x="13" y="116"/>
                    </a:cubicBezTo>
                    <a:cubicBezTo>
                      <a:pt x="7" y="142"/>
                      <a:pt x="0" y="162"/>
                      <a:pt x="0" y="188"/>
                    </a:cubicBezTo>
                    <a:cubicBezTo>
                      <a:pt x="0" y="202"/>
                      <a:pt x="7" y="215"/>
                      <a:pt x="7" y="228"/>
                    </a:cubicBezTo>
                    <a:cubicBezTo>
                      <a:pt x="7" y="241"/>
                      <a:pt x="7" y="248"/>
                      <a:pt x="7" y="261"/>
                    </a:cubicBezTo>
                    <a:cubicBezTo>
                      <a:pt x="13" y="287"/>
                      <a:pt x="33" y="327"/>
                      <a:pt x="60" y="340"/>
                    </a:cubicBezTo>
                    <a:cubicBezTo>
                      <a:pt x="84" y="355"/>
                      <a:pt x="110" y="361"/>
                      <a:pt x="135" y="361"/>
                    </a:cubicBezTo>
                    <a:cubicBezTo>
                      <a:pt x="177" y="361"/>
                      <a:pt x="218" y="343"/>
                      <a:pt x="251" y="314"/>
                    </a:cubicBezTo>
                    <a:cubicBezTo>
                      <a:pt x="304" y="268"/>
                      <a:pt x="317" y="188"/>
                      <a:pt x="291" y="129"/>
                    </a:cubicBezTo>
                    <a:cubicBezTo>
                      <a:pt x="284" y="109"/>
                      <a:pt x="278" y="89"/>
                      <a:pt x="264" y="76"/>
                    </a:cubicBezTo>
                    <a:cubicBezTo>
                      <a:pt x="251" y="56"/>
                      <a:pt x="238" y="43"/>
                      <a:pt x="218" y="30"/>
                    </a:cubicBezTo>
                    <a:cubicBezTo>
                      <a:pt x="205" y="23"/>
                      <a:pt x="192" y="17"/>
                      <a:pt x="185" y="10"/>
                    </a:cubicBezTo>
                    <a:cubicBezTo>
                      <a:pt x="172" y="10"/>
                      <a:pt x="165" y="3"/>
                      <a:pt x="152" y="3"/>
                    </a:cubicBezTo>
                    <a:cubicBezTo>
                      <a:pt x="146" y="2"/>
                      <a:pt x="141" y="1"/>
                      <a:pt x="1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40"/>
              <p:cNvSpPr/>
              <p:nvPr/>
            </p:nvSpPr>
            <p:spPr>
              <a:xfrm>
                <a:off x="3792692" y="2350022"/>
                <a:ext cx="10304" cy="10304"/>
              </a:xfrm>
              <a:custGeom>
                <a:rect b="b" l="l" r="r" t="t"/>
                <a:pathLst>
                  <a:path extrusionOk="0" h="298" w="298">
                    <a:moveTo>
                      <a:pt x="139" y="139"/>
                    </a:moveTo>
                    <a:lnTo>
                      <a:pt x="139" y="139"/>
                    </a:lnTo>
                    <a:cubicBezTo>
                      <a:pt x="144" y="141"/>
                      <a:pt x="149" y="142"/>
                      <a:pt x="152" y="146"/>
                    </a:cubicBezTo>
                    <a:lnTo>
                      <a:pt x="139" y="139"/>
                    </a:lnTo>
                    <a:close/>
                    <a:moveTo>
                      <a:pt x="156" y="158"/>
                    </a:moveTo>
                    <a:lnTo>
                      <a:pt x="156" y="158"/>
                    </a:lnTo>
                    <a:cubicBezTo>
                      <a:pt x="157" y="159"/>
                      <a:pt x="158" y="161"/>
                      <a:pt x="158" y="163"/>
                    </a:cubicBezTo>
                    <a:lnTo>
                      <a:pt x="158" y="163"/>
                    </a:lnTo>
                    <a:lnTo>
                      <a:pt x="158" y="163"/>
                    </a:lnTo>
                    <a:lnTo>
                      <a:pt x="156" y="158"/>
                    </a:lnTo>
                    <a:close/>
                    <a:moveTo>
                      <a:pt x="126" y="135"/>
                    </a:moveTo>
                    <a:lnTo>
                      <a:pt x="126" y="135"/>
                    </a:lnTo>
                    <a:cubicBezTo>
                      <a:pt x="130" y="136"/>
                      <a:pt x="135" y="138"/>
                      <a:pt x="139" y="139"/>
                    </a:cubicBezTo>
                    <a:lnTo>
                      <a:pt x="146" y="146"/>
                    </a:lnTo>
                    <a:lnTo>
                      <a:pt x="146" y="146"/>
                    </a:lnTo>
                    <a:cubicBezTo>
                      <a:pt x="149" y="149"/>
                      <a:pt x="152" y="152"/>
                      <a:pt x="155" y="155"/>
                    </a:cubicBezTo>
                    <a:lnTo>
                      <a:pt x="155" y="155"/>
                    </a:lnTo>
                    <a:lnTo>
                      <a:pt x="157" y="164"/>
                    </a:lnTo>
                    <a:lnTo>
                      <a:pt x="154" y="166"/>
                    </a:lnTo>
                    <a:lnTo>
                      <a:pt x="154" y="166"/>
                    </a:lnTo>
                    <a:cubicBezTo>
                      <a:pt x="149" y="167"/>
                      <a:pt x="143" y="170"/>
                      <a:pt x="138" y="171"/>
                    </a:cubicBezTo>
                    <a:lnTo>
                      <a:pt x="138" y="171"/>
                    </a:lnTo>
                    <a:cubicBezTo>
                      <a:pt x="138" y="171"/>
                      <a:pt x="137" y="171"/>
                      <a:pt x="137" y="170"/>
                    </a:cubicBezTo>
                    <a:lnTo>
                      <a:pt x="137" y="170"/>
                    </a:lnTo>
                    <a:lnTo>
                      <a:pt x="152" y="165"/>
                    </a:lnTo>
                    <a:lnTo>
                      <a:pt x="126" y="165"/>
                    </a:lnTo>
                    <a:lnTo>
                      <a:pt x="126" y="166"/>
                    </a:lnTo>
                    <a:lnTo>
                      <a:pt x="126" y="166"/>
                    </a:lnTo>
                    <a:cubicBezTo>
                      <a:pt x="124" y="165"/>
                      <a:pt x="122" y="165"/>
                      <a:pt x="121" y="165"/>
                    </a:cubicBezTo>
                    <a:lnTo>
                      <a:pt x="121" y="165"/>
                    </a:lnTo>
                    <a:cubicBezTo>
                      <a:pt x="119" y="164"/>
                      <a:pt x="118" y="164"/>
                      <a:pt x="117" y="163"/>
                    </a:cubicBezTo>
                    <a:lnTo>
                      <a:pt x="117" y="163"/>
                    </a:lnTo>
                    <a:lnTo>
                      <a:pt x="112" y="159"/>
                    </a:lnTo>
                    <a:lnTo>
                      <a:pt x="112" y="159"/>
                    </a:lnTo>
                    <a:lnTo>
                      <a:pt x="112" y="152"/>
                    </a:lnTo>
                    <a:cubicBezTo>
                      <a:pt x="117" y="147"/>
                      <a:pt x="122" y="141"/>
                      <a:pt x="126" y="135"/>
                    </a:cubicBezTo>
                    <a:close/>
                    <a:moveTo>
                      <a:pt x="136" y="171"/>
                    </a:moveTo>
                    <a:lnTo>
                      <a:pt x="137" y="171"/>
                    </a:lnTo>
                    <a:lnTo>
                      <a:pt x="137" y="171"/>
                    </a:lnTo>
                    <a:cubicBezTo>
                      <a:pt x="135" y="172"/>
                      <a:pt x="134" y="172"/>
                      <a:pt x="132" y="172"/>
                    </a:cubicBezTo>
                    <a:lnTo>
                      <a:pt x="136" y="171"/>
                    </a:lnTo>
                    <a:close/>
                    <a:moveTo>
                      <a:pt x="99" y="0"/>
                    </a:moveTo>
                    <a:cubicBezTo>
                      <a:pt x="90" y="3"/>
                      <a:pt x="80" y="6"/>
                      <a:pt x="71" y="10"/>
                    </a:cubicBezTo>
                    <a:lnTo>
                      <a:pt x="71" y="10"/>
                    </a:lnTo>
                    <a:cubicBezTo>
                      <a:pt x="63" y="13"/>
                      <a:pt x="58" y="13"/>
                      <a:pt x="53" y="13"/>
                    </a:cubicBezTo>
                    <a:cubicBezTo>
                      <a:pt x="40" y="20"/>
                      <a:pt x="33" y="27"/>
                      <a:pt x="27" y="40"/>
                    </a:cubicBezTo>
                    <a:cubicBezTo>
                      <a:pt x="20" y="53"/>
                      <a:pt x="20" y="73"/>
                      <a:pt x="27" y="86"/>
                    </a:cubicBezTo>
                    <a:cubicBezTo>
                      <a:pt x="30" y="93"/>
                      <a:pt x="33" y="98"/>
                      <a:pt x="37" y="102"/>
                    </a:cubicBezTo>
                    <a:lnTo>
                      <a:pt x="37" y="102"/>
                    </a:lnTo>
                    <a:cubicBezTo>
                      <a:pt x="31" y="108"/>
                      <a:pt x="25" y="116"/>
                      <a:pt x="20" y="126"/>
                    </a:cubicBezTo>
                    <a:cubicBezTo>
                      <a:pt x="7" y="146"/>
                      <a:pt x="0" y="172"/>
                      <a:pt x="7" y="198"/>
                    </a:cubicBezTo>
                    <a:cubicBezTo>
                      <a:pt x="13" y="225"/>
                      <a:pt x="27" y="251"/>
                      <a:pt x="53" y="271"/>
                    </a:cubicBezTo>
                    <a:cubicBezTo>
                      <a:pt x="73" y="291"/>
                      <a:pt x="99" y="297"/>
                      <a:pt x="132" y="297"/>
                    </a:cubicBezTo>
                    <a:cubicBezTo>
                      <a:pt x="152" y="297"/>
                      <a:pt x="178" y="297"/>
                      <a:pt x="198" y="291"/>
                    </a:cubicBezTo>
                    <a:cubicBezTo>
                      <a:pt x="225" y="278"/>
                      <a:pt x="251" y="258"/>
                      <a:pt x="271" y="231"/>
                    </a:cubicBezTo>
                    <a:cubicBezTo>
                      <a:pt x="284" y="212"/>
                      <a:pt x="297" y="185"/>
                      <a:pt x="291" y="159"/>
                    </a:cubicBezTo>
                    <a:cubicBezTo>
                      <a:pt x="291" y="126"/>
                      <a:pt x="277" y="99"/>
                      <a:pt x="258" y="73"/>
                    </a:cubicBezTo>
                    <a:cubicBezTo>
                      <a:pt x="251" y="60"/>
                      <a:pt x="238" y="47"/>
                      <a:pt x="225" y="40"/>
                    </a:cubicBezTo>
                    <a:cubicBezTo>
                      <a:pt x="211" y="27"/>
                      <a:pt x="198" y="27"/>
                      <a:pt x="185" y="20"/>
                    </a:cubicBezTo>
                    <a:cubicBezTo>
                      <a:pt x="172" y="13"/>
                      <a:pt x="159" y="7"/>
                      <a:pt x="152" y="7"/>
                    </a:cubicBezTo>
                    <a:cubicBezTo>
                      <a:pt x="132" y="7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40"/>
              <p:cNvSpPr/>
              <p:nvPr/>
            </p:nvSpPr>
            <p:spPr>
              <a:xfrm>
                <a:off x="3775334" y="2351370"/>
                <a:ext cx="9405" cy="6673"/>
              </a:xfrm>
              <a:custGeom>
                <a:rect b="b" l="l" r="r" t="t"/>
                <a:pathLst>
                  <a:path extrusionOk="0" h="193" w="272">
                    <a:moveTo>
                      <a:pt x="155" y="139"/>
                    </a:moveTo>
                    <a:cubicBezTo>
                      <a:pt x="159" y="141"/>
                      <a:pt x="163" y="143"/>
                      <a:pt x="165" y="146"/>
                    </a:cubicBezTo>
                    <a:lnTo>
                      <a:pt x="157" y="142"/>
                    </a:lnTo>
                    <a:lnTo>
                      <a:pt x="157" y="142"/>
                    </a:lnTo>
                    <a:lnTo>
                      <a:pt x="155" y="139"/>
                    </a:lnTo>
                    <a:close/>
                    <a:moveTo>
                      <a:pt x="139" y="1"/>
                    </a:moveTo>
                    <a:cubicBezTo>
                      <a:pt x="126" y="1"/>
                      <a:pt x="119" y="1"/>
                      <a:pt x="106" y="8"/>
                    </a:cubicBezTo>
                    <a:cubicBezTo>
                      <a:pt x="99" y="9"/>
                      <a:pt x="94" y="12"/>
                      <a:pt x="90" y="15"/>
                    </a:cubicBezTo>
                    <a:lnTo>
                      <a:pt x="90" y="15"/>
                    </a:lnTo>
                    <a:cubicBezTo>
                      <a:pt x="82" y="11"/>
                      <a:pt x="74" y="10"/>
                      <a:pt x="66" y="10"/>
                    </a:cubicBezTo>
                    <a:cubicBezTo>
                      <a:pt x="31" y="10"/>
                      <a:pt x="0" y="45"/>
                      <a:pt x="0" y="80"/>
                    </a:cubicBezTo>
                    <a:cubicBezTo>
                      <a:pt x="0" y="100"/>
                      <a:pt x="7" y="126"/>
                      <a:pt x="27" y="140"/>
                    </a:cubicBezTo>
                    <a:cubicBezTo>
                      <a:pt x="40" y="153"/>
                      <a:pt x="53" y="159"/>
                      <a:pt x="73" y="173"/>
                    </a:cubicBezTo>
                    <a:cubicBezTo>
                      <a:pt x="86" y="173"/>
                      <a:pt x="106" y="179"/>
                      <a:pt x="119" y="186"/>
                    </a:cubicBezTo>
                    <a:cubicBezTo>
                      <a:pt x="139" y="192"/>
                      <a:pt x="159" y="192"/>
                      <a:pt x="172" y="192"/>
                    </a:cubicBezTo>
                    <a:cubicBezTo>
                      <a:pt x="192" y="192"/>
                      <a:pt x="212" y="186"/>
                      <a:pt x="231" y="179"/>
                    </a:cubicBezTo>
                    <a:cubicBezTo>
                      <a:pt x="251" y="159"/>
                      <a:pt x="271" y="133"/>
                      <a:pt x="264" y="107"/>
                    </a:cubicBezTo>
                    <a:cubicBezTo>
                      <a:pt x="264" y="74"/>
                      <a:pt x="245" y="47"/>
                      <a:pt x="218" y="34"/>
                    </a:cubicBezTo>
                    <a:cubicBezTo>
                      <a:pt x="212" y="27"/>
                      <a:pt x="205" y="27"/>
                      <a:pt x="192" y="21"/>
                    </a:cubicBezTo>
                    <a:lnTo>
                      <a:pt x="179" y="14"/>
                    </a:lnTo>
                    <a:cubicBezTo>
                      <a:pt x="170" y="10"/>
                      <a:pt x="161" y="5"/>
                      <a:pt x="151" y="5"/>
                    </a:cubicBezTo>
                    <a:lnTo>
                      <a:pt x="151" y="5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40"/>
              <p:cNvSpPr/>
              <p:nvPr/>
            </p:nvSpPr>
            <p:spPr>
              <a:xfrm>
                <a:off x="3853652" y="2288543"/>
                <a:ext cx="12137" cy="12413"/>
              </a:xfrm>
              <a:custGeom>
                <a:rect b="b" l="l" r="r" t="t"/>
                <a:pathLst>
                  <a:path extrusionOk="0" h="359" w="351">
                    <a:moveTo>
                      <a:pt x="196" y="64"/>
                    </a:moveTo>
                    <a:lnTo>
                      <a:pt x="198" y="68"/>
                    </a:lnTo>
                    <a:lnTo>
                      <a:pt x="192" y="86"/>
                    </a:lnTo>
                    <a:lnTo>
                      <a:pt x="192" y="86"/>
                    </a:lnTo>
                    <a:cubicBezTo>
                      <a:pt x="191" y="87"/>
                      <a:pt x="189" y="88"/>
                      <a:pt x="188" y="89"/>
                    </a:cubicBezTo>
                    <a:lnTo>
                      <a:pt x="188" y="89"/>
                    </a:lnTo>
                    <a:cubicBezTo>
                      <a:pt x="189" y="87"/>
                      <a:pt x="191" y="84"/>
                      <a:pt x="192" y="81"/>
                    </a:cubicBezTo>
                    <a:cubicBezTo>
                      <a:pt x="196" y="77"/>
                      <a:pt x="197" y="70"/>
                      <a:pt x="196" y="64"/>
                    </a:cubicBezTo>
                    <a:close/>
                    <a:moveTo>
                      <a:pt x="193" y="230"/>
                    </a:moveTo>
                    <a:cubicBezTo>
                      <a:pt x="191" y="230"/>
                      <a:pt x="185" y="233"/>
                      <a:pt x="185" y="233"/>
                    </a:cubicBezTo>
                    <a:lnTo>
                      <a:pt x="192" y="233"/>
                    </a:lnTo>
                    <a:cubicBezTo>
                      <a:pt x="194" y="231"/>
                      <a:pt x="194" y="230"/>
                      <a:pt x="193" y="230"/>
                    </a:cubicBezTo>
                    <a:close/>
                    <a:moveTo>
                      <a:pt x="189" y="1"/>
                    </a:moveTo>
                    <a:cubicBezTo>
                      <a:pt x="174" y="1"/>
                      <a:pt x="159" y="5"/>
                      <a:pt x="145" y="15"/>
                    </a:cubicBezTo>
                    <a:cubicBezTo>
                      <a:pt x="119" y="29"/>
                      <a:pt x="106" y="75"/>
                      <a:pt x="139" y="95"/>
                    </a:cubicBezTo>
                    <a:cubicBezTo>
                      <a:pt x="146" y="99"/>
                      <a:pt x="154" y="101"/>
                      <a:pt x="161" y="101"/>
                    </a:cubicBezTo>
                    <a:cubicBezTo>
                      <a:pt x="169" y="101"/>
                      <a:pt x="177" y="99"/>
                      <a:pt x="182" y="95"/>
                    </a:cubicBezTo>
                    <a:lnTo>
                      <a:pt x="185" y="95"/>
                    </a:lnTo>
                    <a:cubicBezTo>
                      <a:pt x="178" y="95"/>
                      <a:pt x="185" y="101"/>
                      <a:pt x="185" y="101"/>
                    </a:cubicBezTo>
                    <a:lnTo>
                      <a:pt x="198" y="108"/>
                    </a:lnTo>
                    <a:lnTo>
                      <a:pt x="205" y="114"/>
                    </a:lnTo>
                    <a:lnTo>
                      <a:pt x="211" y="121"/>
                    </a:lnTo>
                    <a:cubicBezTo>
                      <a:pt x="210" y="120"/>
                      <a:pt x="209" y="119"/>
                      <a:pt x="209" y="119"/>
                    </a:cubicBezTo>
                    <a:lnTo>
                      <a:pt x="209" y="119"/>
                    </a:lnTo>
                    <a:cubicBezTo>
                      <a:pt x="207" y="119"/>
                      <a:pt x="213" y="128"/>
                      <a:pt x="218" y="128"/>
                    </a:cubicBezTo>
                    <a:lnTo>
                      <a:pt x="225" y="134"/>
                    </a:lnTo>
                    <a:lnTo>
                      <a:pt x="225" y="154"/>
                    </a:lnTo>
                    <a:lnTo>
                      <a:pt x="231" y="161"/>
                    </a:lnTo>
                    <a:lnTo>
                      <a:pt x="231" y="174"/>
                    </a:lnTo>
                    <a:lnTo>
                      <a:pt x="226" y="194"/>
                    </a:lnTo>
                    <a:lnTo>
                      <a:pt x="226" y="194"/>
                    </a:lnTo>
                    <a:cubicBezTo>
                      <a:pt x="225" y="196"/>
                      <a:pt x="225" y="198"/>
                      <a:pt x="225" y="200"/>
                    </a:cubicBezTo>
                    <a:lnTo>
                      <a:pt x="218" y="207"/>
                    </a:lnTo>
                    <a:lnTo>
                      <a:pt x="211" y="220"/>
                    </a:lnTo>
                    <a:lnTo>
                      <a:pt x="198" y="227"/>
                    </a:lnTo>
                    <a:lnTo>
                      <a:pt x="192" y="233"/>
                    </a:lnTo>
                    <a:cubicBezTo>
                      <a:pt x="180" y="233"/>
                      <a:pt x="174" y="233"/>
                      <a:pt x="168" y="237"/>
                    </a:cubicBezTo>
                    <a:lnTo>
                      <a:pt x="168" y="237"/>
                    </a:lnTo>
                    <a:cubicBezTo>
                      <a:pt x="169" y="237"/>
                      <a:pt x="170" y="237"/>
                      <a:pt x="171" y="237"/>
                    </a:cubicBezTo>
                    <a:cubicBezTo>
                      <a:pt x="173" y="237"/>
                      <a:pt x="172" y="238"/>
                      <a:pt x="165" y="240"/>
                    </a:cubicBezTo>
                    <a:cubicBezTo>
                      <a:pt x="166" y="239"/>
                      <a:pt x="167" y="238"/>
                      <a:pt x="168" y="237"/>
                    </a:cubicBezTo>
                    <a:lnTo>
                      <a:pt x="168" y="237"/>
                    </a:lnTo>
                    <a:cubicBezTo>
                      <a:pt x="164" y="238"/>
                      <a:pt x="158" y="240"/>
                      <a:pt x="165" y="240"/>
                    </a:cubicBezTo>
                    <a:lnTo>
                      <a:pt x="145" y="240"/>
                    </a:lnTo>
                    <a:lnTo>
                      <a:pt x="132" y="233"/>
                    </a:lnTo>
                    <a:cubicBezTo>
                      <a:pt x="129" y="233"/>
                      <a:pt x="127" y="231"/>
                      <a:pt x="128" y="231"/>
                    </a:cubicBezTo>
                    <a:lnTo>
                      <a:pt x="128" y="231"/>
                    </a:lnTo>
                    <a:cubicBezTo>
                      <a:pt x="130" y="232"/>
                      <a:pt x="132" y="233"/>
                      <a:pt x="132" y="233"/>
                    </a:cubicBezTo>
                    <a:lnTo>
                      <a:pt x="139" y="233"/>
                    </a:lnTo>
                    <a:cubicBezTo>
                      <a:pt x="134" y="231"/>
                      <a:pt x="131" y="230"/>
                      <a:pt x="130" y="230"/>
                    </a:cubicBezTo>
                    <a:cubicBezTo>
                      <a:pt x="129" y="230"/>
                      <a:pt x="129" y="230"/>
                      <a:pt x="128" y="231"/>
                    </a:cubicBezTo>
                    <a:lnTo>
                      <a:pt x="128" y="231"/>
                    </a:lnTo>
                    <a:cubicBezTo>
                      <a:pt x="125" y="228"/>
                      <a:pt x="120" y="225"/>
                      <a:pt x="118" y="225"/>
                    </a:cubicBezTo>
                    <a:lnTo>
                      <a:pt x="118" y="225"/>
                    </a:lnTo>
                    <a:lnTo>
                      <a:pt x="112" y="213"/>
                    </a:lnTo>
                    <a:lnTo>
                      <a:pt x="100" y="201"/>
                    </a:lnTo>
                    <a:lnTo>
                      <a:pt x="100" y="201"/>
                    </a:lnTo>
                    <a:cubicBezTo>
                      <a:pt x="103" y="204"/>
                      <a:pt x="105" y="205"/>
                      <a:pt x="106" y="207"/>
                    </a:cubicBezTo>
                    <a:lnTo>
                      <a:pt x="106" y="207"/>
                    </a:lnTo>
                    <a:cubicBezTo>
                      <a:pt x="106" y="207"/>
                      <a:pt x="106" y="207"/>
                      <a:pt x="106" y="207"/>
                    </a:cubicBezTo>
                    <a:cubicBezTo>
                      <a:pt x="106" y="207"/>
                      <a:pt x="106" y="207"/>
                      <a:pt x="106" y="207"/>
                    </a:cubicBezTo>
                    <a:lnTo>
                      <a:pt x="106" y="207"/>
                    </a:lnTo>
                    <a:cubicBezTo>
                      <a:pt x="107" y="207"/>
                      <a:pt x="107" y="208"/>
                      <a:pt x="107" y="208"/>
                    </a:cubicBezTo>
                    <a:cubicBezTo>
                      <a:pt x="108" y="208"/>
                      <a:pt x="106" y="204"/>
                      <a:pt x="106" y="200"/>
                    </a:cubicBezTo>
                    <a:cubicBezTo>
                      <a:pt x="104" y="200"/>
                      <a:pt x="103" y="200"/>
                      <a:pt x="103" y="200"/>
                    </a:cubicBezTo>
                    <a:lnTo>
                      <a:pt x="103" y="200"/>
                    </a:lnTo>
                    <a:cubicBezTo>
                      <a:pt x="99" y="191"/>
                      <a:pt x="98" y="186"/>
                      <a:pt x="93" y="180"/>
                    </a:cubicBezTo>
                    <a:lnTo>
                      <a:pt x="86" y="174"/>
                    </a:lnTo>
                    <a:cubicBezTo>
                      <a:pt x="83" y="171"/>
                      <a:pt x="82" y="169"/>
                      <a:pt x="81" y="169"/>
                    </a:cubicBezTo>
                    <a:lnTo>
                      <a:pt x="81" y="169"/>
                    </a:lnTo>
                    <a:cubicBezTo>
                      <a:pt x="81" y="169"/>
                      <a:pt x="82" y="173"/>
                      <a:pt x="86" y="180"/>
                    </a:cubicBezTo>
                    <a:lnTo>
                      <a:pt x="79" y="174"/>
                    </a:lnTo>
                    <a:cubicBezTo>
                      <a:pt x="73" y="161"/>
                      <a:pt x="60" y="161"/>
                      <a:pt x="46" y="161"/>
                    </a:cubicBezTo>
                    <a:lnTo>
                      <a:pt x="27" y="174"/>
                    </a:lnTo>
                    <a:cubicBezTo>
                      <a:pt x="7" y="187"/>
                      <a:pt x="0" y="200"/>
                      <a:pt x="0" y="227"/>
                    </a:cubicBezTo>
                    <a:cubicBezTo>
                      <a:pt x="0" y="246"/>
                      <a:pt x="0" y="266"/>
                      <a:pt x="13" y="286"/>
                    </a:cubicBezTo>
                    <a:cubicBezTo>
                      <a:pt x="33" y="319"/>
                      <a:pt x="66" y="339"/>
                      <a:pt x="99" y="352"/>
                    </a:cubicBezTo>
                    <a:cubicBezTo>
                      <a:pt x="116" y="356"/>
                      <a:pt x="134" y="358"/>
                      <a:pt x="152" y="358"/>
                    </a:cubicBezTo>
                    <a:cubicBezTo>
                      <a:pt x="192" y="358"/>
                      <a:pt x="233" y="348"/>
                      <a:pt x="264" y="326"/>
                    </a:cubicBezTo>
                    <a:cubicBezTo>
                      <a:pt x="317" y="293"/>
                      <a:pt x="350" y="233"/>
                      <a:pt x="344" y="174"/>
                    </a:cubicBezTo>
                    <a:cubicBezTo>
                      <a:pt x="337" y="108"/>
                      <a:pt x="304" y="55"/>
                      <a:pt x="251" y="22"/>
                    </a:cubicBezTo>
                    <a:cubicBezTo>
                      <a:pt x="235" y="10"/>
                      <a:pt x="212" y="1"/>
                      <a:pt x="1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40"/>
              <p:cNvSpPr/>
              <p:nvPr/>
            </p:nvSpPr>
            <p:spPr>
              <a:xfrm>
                <a:off x="3841861" y="2307699"/>
                <a:ext cx="12033" cy="13209"/>
              </a:xfrm>
              <a:custGeom>
                <a:rect b="b" l="l" r="r" t="t"/>
                <a:pathLst>
                  <a:path extrusionOk="0" h="382" w="348">
                    <a:moveTo>
                      <a:pt x="202" y="122"/>
                    </a:moveTo>
                    <a:lnTo>
                      <a:pt x="197" y="125"/>
                    </a:lnTo>
                    <a:lnTo>
                      <a:pt x="197" y="125"/>
                    </a:lnTo>
                    <a:cubicBezTo>
                      <a:pt x="198" y="124"/>
                      <a:pt x="200" y="124"/>
                      <a:pt x="202" y="122"/>
                    </a:cubicBezTo>
                    <a:close/>
                    <a:moveTo>
                      <a:pt x="209" y="122"/>
                    </a:moveTo>
                    <a:lnTo>
                      <a:pt x="209" y="125"/>
                    </a:lnTo>
                    <a:lnTo>
                      <a:pt x="209" y="125"/>
                    </a:lnTo>
                    <a:cubicBezTo>
                      <a:pt x="203" y="122"/>
                      <a:pt x="204" y="122"/>
                      <a:pt x="209" y="122"/>
                    </a:cubicBezTo>
                    <a:close/>
                    <a:moveTo>
                      <a:pt x="202" y="122"/>
                    </a:moveTo>
                    <a:lnTo>
                      <a:pt x="209" y="125"/>
                    </a:lnTo>
                    <a:lnTo>
                      <a:pt x="209" y="125"/>
                    </a:lnTo>
                    <a:lnTo>
                      <a:pt x="209" y="125"/>
                    </a:lnTo>
                    <a:lnTo>
                      <a:pt x="209" y="125"/>
                    </a:lnTo>
                    <a:cubicBezTo>
                      <a:pt x="207" y="124"/>
                      <a:pt x="203" y="122"/>
                      <a:pt x="202" y="122"/>
                    </a:cubicBezTo>
                    <a:close/>
                    <a:moveTo>
                      <a:pt x="208" y="125"/>
                    </a:moveTo>
                    <a:cubicBezTo>
                      <a:pt x="208" y="125"/>
                      <a:pt x="209" y="126"/>
                      <a:pt x="209" y="127"/>
                    </a:cubicBezTo>
                    <a:lnTo>
                      <a:pt x="209" y="127"/>
                    </a:lnTo>
                    <a:cubicBezTo>
                      <a:pt x="207" y="126"/>
                      <a:pt x="207" y="125"/>
                      <a:pt x="208" y="125"/>
                    </a:cubicBezTo>
                    <a:close/>
                    <a:moveTo>
                      <a:pt x="146" y="245"/>
                    </a:moveTo>
                    <a:lnTo>
                      <a:pt x="146" y="245"/>
                    </a:lnTo>
                    <a:cubicBezTo>
                      <a:pt x="146" y="245"/>
                      <a:pt x="147" y="246"/>
                      <a:pt x="149" y="247"/>
                    </a:cubicBezTo>
                    <a:lnTo>
                      <a:pt x="149" y="247"/>
                    </a:lnTo>
                    <a:cubicBezTo>
                      <a:pt x="146" y="247"/>
                      <a:pt x="145" y="245"/>
                      <a:pt x="146" y="245"/>
                    </a:cubicBezTo>
                    <a:close/>
                    <a:moveTo>
                      <a:pt x="162" y="251"/>
                    </a:moveTo>
                    <a:cubicBezTo>
                      <a:pt x="162" y="251"/>
                      <a:pt x="163" y="251"/>
                      <a:pt x="163" y="251"/>
                    </a:cubicBezTo>
                    <a:lnTo>
                      <a:pt x="163" y="251"/>
                    </a:lnTo>
                    <a:lnTo>
                      <a:pt x="163" y="251"/>
                    </a:lnTo>
                    <a:lnTo>
                      <a:pt x="163" y="251"/>
                    </a:lnTo>
                    <a:cubicBezTo>
                      <a:pt x="163" y="251"/>
                      <a:pt x="162" y="251"/>
                      <a:pt x="162" y="251"/>
                    </a:cubicBezTo>
                    <a:lnTo>
                      <a:pt x="162" y="251"/>
                    </a:lnTo>
                    <a:lnTo>
                      <a:pt x="162" y="251"/>
                    </a:lnTo>
                    <a:close/>
                    <a:moveTo>
                      <a:pt x="202" y="122"/>
                    </a:moveTo>
                    <a:lnTo>
                      <a:pt x="202" y="122"/>
                    </a:lnTo>
                    <a:lnTo>
                      <a:pt x="202" y="122"/>
                    </a:lnTo>
                    <a:lnTo>
                      <a:pt x="209" y="128"/>
                    </a:lnTo>
                    <a:lnTo>
                      <a:pt x="216" y="135"/>
                    </a:lnTo>
                    <a:lnTo>
                      <a:pt x="216" y="141"/>
                    </a:lnTo>
                    <a:lnTo>
                      <a:pt x="216" y="155"/>
                    </a:lnTo>
                    <a:lnTo>
                      <a:pt x="216" y="161"/>
                    </a:lnTo>
                    <a:cubicBezTo>
                      <a:pt x="216" y="163"/>
                      <a:pt x="216" y="163"/>
                      <a:pt x="216" y="163"/>
                    </a:cubicBezTo>
                    <a:cubicBezTo>
                      <a:pt x="216" y="163"/>
                      <a:pt x="217" y="155"/>
                      <a:pt x="222" y="155"/>
                    </a:cubicBezTo>
                    <a:lnTo>
                      <a:pt x="222" y="155"/>
                    </a:lnTo>
                    <a:lnTo>
                      <a:pt x="216" y="174"/>
                    </a:lnTo>
                    <a:lnTo>
                      <a:pt x="209" y="181"/>
                    </a:lnTo>
                    <a:cubicBezTo>
                      <a:pt x="209" y="185"/>
                      <a:pt x="209" y="187"/>
                      <a:pt x="209" y="187"/>
                    </a:cubicBezTo>
                    <a:cubicBezTo>
                      <a:pt x="210" y="187"/>
                      <a:pt x="211" y="181"/>
                      <a:pt x="216" y="181"/>
                    </a:cubicBezTo>
                    <a:lnTo>
                      <a:pt x="216" y="181"/>
                    </a:lnTo>
                    <a:lnTo>
                      <a:pt x="209" y="194"/>
                    </a:lnTo>
                    <a:cubicBezTo>
                      <a:pt x="202" y="201"/>
                      <a:pt x="196" y="214"/>
                      <a:pt x="189" y="227"/>
                    </a:cubicBezTo>
                    <a:lnTo>
                      <a:pt x="176" y="240"/>
                    </a:lnTo>
                    <a:lnTo>
                      <a:pt x="163" y="247"/>
                    </a:lnTo>
                    <a:lnTo>
                      <a:pt x="169" y="247"/>
                    </a:lnTo>
                    <a:lnTo>
                      <a:pt x="167" y="248"/>
                    </a:lnTo>
                    <a:lnTo>
                      <a:pt x="167" y="248"/>
                    </a:lnTo>
                    <a:cubicBezTo>
                      <a:pt x="167" y="247"/>
                      <a:pt x="166" y="247"/>
                      <a:pt x="163" y="247"/>
                    </a:cubicBezTo>
                    <a:lnTo>
                      <a:pt x="163" y="250"/>
                    </a:lnTo>
                    <a:lnTo>
                      <a:pt x="162" y="251"/>
                    </a:lnTo>
                    <a:lnTo>
                      <a:pt x="162" y="251"/>
                    </a:lnTo>
                    <a:cubicBezTo>
                      <a:pt x="162" y="251"/>
                      <a:pt x="161" y="251"/>
                      <a:pt x="161" y="251"/>
                    </a:cubicBezTo>
                    <a:cubicBezTo>
                      <a:pt x="161" y="251"/>
                      <a:pt x="161" y="251"/>
                      <a:pt x="161" y="251"/>
                    </a:cubicBezTo>
                    <a:lnTo>
                      <a:pt x="161" y="251"/>
                    </a:lnTo>
                    <a:cubicBezTo>
                      <a:pt x="161" y="251"/>
                      <a:pt x="160" y="251"/>
                      <a:pt x="160" y="251"/>
                    </a:cubicBezTo>
                    <a:cubicBezTo>
                      <a:pt x="160" y="251"/>
                      <a:pt x="160" y="251"/>
                      <a:pt x="159" y="251"/>
                    </a:cubicBezTo>
                    <a:lnTo>
                      <a:pt x="159" y="251"/>
                    </a:lnTo>
                    <a:cubicBezTo>
                      <a:pt x="159" y="251"/>
                      <a:pt x="158" y="251"/>
                      <a:pt x="158" y="251"/>
                    </a:cubicBezTo>
                    <a:lnTo>
                      <a:pt x="158" y="251"/>
                    </a:lnTo>
                    <a:lnTo>
                      <a:pt x="150" y="247"/>
                    </a:lnTo>
                    <a:lnTo>
                      <a:pt x="143" y="240"/>
                    </a:lnTo>
                    <a:lnTo>
                      <a:pt x="136" y="234"/>
                    </a:lnTo>
                    <a:lnTo>
                      <a:pt x="136" y="234"/>
                    </a:lnTo>
                    <a:cubicBezTo>
                      <a:pt x="136" y="234"/>
                      <a:pt x="136" y="234"/>
                      <a:pt x="136" y="234"/>
                    </a:cubicBezTo>
                    <a:lnTo>
                      <a:pt x="136" y="227"/>
                    </a:lnTo>
                    <a:lnTo>
                      <a:pt x="136" y="214"/>
                    </a:lnTo>
                    <a:lnTo>
                      <a:pt x="136" y="201"/>
                    </a:lnTo>
                    <a:lnTo>
                      <a:pt x="136" y="194"/>
                    </a:lnTo>
                    <a:lnTo>
                      <a:pt x="143" y="174"/>
                    </a:lnTo>
                    <a:lnTo>
                      <a:pt x="143" y="168"/>
                    </a:lnTo>
                    <a:lnTo>
                      <a:pt x="156" y="155"/>
                    </a:lnTo>
                    <a:cubicBezTo>
                      <a:pt x="158" y="148"/>
                      <a:pt x="160" y="142"/>
                      <a:pt x="160" y="135"/>
                    </a:cubicBezTo>
                    <a:lnTo>
                      <a:pt x="160" y="135"/>
                    </a:lnTo>
                    <a:cubicBezTo>
                      <a:pt x="166" y="135"/>
                      <a:pt x="171" y="133"/>
                      <a:pt x="176" y="128"/>
                    </a:cubicBezTo>
                    <a:cubicBezTo>
                      <a:pt x="176" y="130"/>
                      <a:pt x="177" y="130"/>
                      <a:pt x="178" y="130"/>
                    </a:cubicBezTo>
                    <a:cubicBezTo>
                      <a:pt x="179" y="130"/>
                      <a:pt x="180" y="130"/>
                      <a:pt x="181" y="129"/>
                    </a:cubicBezTo>
                    <a:lnTo>
                      <a:pt x="181" y="129"/>
                    </a:lnTo>
                    <a:cubicBezTo>
                      <a:pt x="180" y="131"/>
                      <a:pt x="180" y="131"/>
                      <a:pt x="180" y="131"/>
                    </a:cubicBezTo>
                    <a:cubicBezTo>
                      <a:pt x="180" y="131"/>
                      <a:pt x="185" y="128"/>
                      <a:pt x="189" y="128"/>
                    </a:cubicBezTo>
                    <a:lnTo>
                      <a:pt x="197" y="125"/>
                    </a:lnTo>
                    <a:lnTo>
                      <a:pt x="197" y="125"/>
                    </a:lnTo>
                    <a:cubicBezTo>
                      <a:pt x="197" y="125"/>
                      <a:pt x="196" y="125"/>
                      <a:pt x="196" y="125"/>
                    </a:cubicBezTo>
                    <a:cubicBezTo>
                      <a:pt x="193" y="125"/>
                      <a:pt x="191" y="122"/>
                      <a:pt x="196" y="122"/>
                    </a:cubicBezTo>
                    <a:close/>
                    <a:moveTo>
                      <a:pt x="163" y="251"/>
                    </a:moveTo>
                    <a:lnTo>
                      <a:pt x="163" y="251"/>
                    </a:lnTo>
                    <a:cubicBezTo>
                      <a:pt x="165" y="251"/>
                      <a:pt x="167" y="252"/>
                      <a:pt x="167" y="253"/>
                    </a:cubicBezTo>
                    <a:lnTo>
                      <a:pt x="167" y="253"/>
                    </a:lnTo>
                    <a:cubicBezTo>
                      <a:pt x="166" y="252"/>
                      <a:pt x="164" y="251"/>
                      <a:pt x="163" y="251"/>
                    </a:cubicBez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lnTo>
                      <a:pt x="163" y="251"/>
                    </a:lnTo>
                    <a:lnTo>
                      <a:pt x="163" y="251"/>
                    </a:ln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close/>
                    <a:moveTo>
                      <a:pt x="158" y="251"/>
                    </a:moveTo>
                    <a:lnTo>
                      <a:pt x="159" y="251"/>
                    </a:lnTo>
                    <a:lnTo>
                      <a:pt x="159" y="251"/>
                    </a:lnTo>
                    <a:cubicBezTo>
                      <a:pt x="158" y="252"/>
                      <a:pt x="159" y="252"/>
                      <a:pt x="159" y="252"/>
                    </a:cubicBezTo>
                    <a:lnTo>
                      <a:pt x="159" y="252"/>
                    </a:lnTo>
                    <a:lnTo>
                      <a:pt x="160" y="252"/>
                    </a:lnTo>
                    <a:lnTo>
                      <a:pt x="160" y="252"/>
                    </a:lnTo>
                    <a:lnTo>
                      <a:pt x="160" y="252"/>
                    </a:lnTo>
                    <a:lnTo>
                      <a:pt x="160" y="252"/>
                    </a:lnTo>
                    <a:cubicBezTo>
                      <a:pt x="160" y="252"/>
                      <a:pt x="159" y="253"/>
                      <a:pt x="159" y="253"/>
                    </a:cubicBezTo>
                    <a:lnTo>
                      <a:pt x="159" y="253"/>
                    </a:lnTo>
                    <a:cubicBezTo>
                      <a:pt x="159" y="253"/>
                      <a:pt x="159" y="252"/>
                      <a:pt x="159" y="252"/>
                    </a:cubicBezTo>
                    <a:lnTo>
                      <a:pt x="159" y="252"/>
                    </a:lnTo>
                    <a:lnTo>
                      <a:pt x="156" y="254"/>
                    </a:lnTo>
                    <a:cubicBezTo>
                      <a:pt x="156" y="252"/>
                      <a:pt x="157" y="252"/>
                      <a:pt x="158" y="251"/>
                    </a:cubicBezTo>
                    <a:close/>
                    <a:moveTo>
                      <a:pt x="159" y="253"/>
                    </a:moveTo>
                    <a:cubicBezTo>
                      <a:pt x="160" y="253"/>
                      <a:pt x="161" y="254"/>
                      <a:pt x="163" y="254"/>
                    </a:cubicBezTo>
                    <a:lnTo>
                      <a:pt x="156" y="254"/>
                    </a:lnTo>
                    <a:cubicBezTo>
                      <a:pt x="156" y="254"/>
                      <a:pt x="157" y="253"/>
                      <a:pt x="159" y="253"/>
                    </a:cubicBezTo>
                    <a:close/>
                    <a:moveTo>
                      <a:pt x="167" y="253"/>
                    </a:moveTo>
                    <a:cubicBezTo>
                      <a:pt x="168" y="253"/>
                      <a:pt x="169" y="253"/>
                      <a:pt x="169" y="254"/>
                    </a:cubicBezTo>
                    <a:lnTo>
                      <a:pt x="163" y="254"/>
                    </a:lnTo>
                    <a:cubicBezTo>
                      <a:pt x="166" y="254"/>
                      <a:pt x="167" y="253"/>
                      <a:pt x="167" y="253"/>
                    </a:cubicBezTo>
                    <a:close/>
                    <a:moveTo>
                      <a:pt x="200" y="0"/>
                    </a:moveTo>
                    <a:cubicBezTo>
                      <a:pt x="190" y="0"/>
                      <a:pt x="180" y="1"/>
                      <a:pt x="169" y="3"/>
                    </a:cubicBezTo>
                    <a:cubicBezTo>
                      <a:pt x="150" y="3"/>
                      <a:pt x="123" y="16"/>
                      <a:pt x="103" y="29"/>
                    </a:cubicBezTo>
                    <a:cubicBezTo>
                      <a:pt x="90" y="42"/>
                      <a:pt x="70" y="69"/>
                      <a:pt x="70" y="95"/>
                    </a:cubicBezTo>
                    <a:cubicBezTo>
                      <a:pt x="70" y="100"/>
                      <a:pt x="71" y="105"/>
                      <a:pt x="73" y="110"/>
                    </a:cubicBezTo>
                    <a:lnTo>
                      <a:pt x="73" y="110"/>
                    </a:lnTo>
                    <a:cubicBezTo>
                      <a:pt x="29" y="150"/>
                      <a:pt x="0" y="209"/>
                      <a:pt x="18" y="273"/>
                    </a:cubicBezTo>
                    <a:cubicBezTo>
                      <a:pt x="31" y="306"/>
                      <a:pt x="57" y="339"/>
                      <a:pt x="84" y="359"/>
                    </a:cubicBezTo>
                    <a:cubicBezTo>
                      <a:pt x="108" y="374"/>
                      <a:pt x="133" y="382"/>
                      <a:pt x="158" y="382"/>
                    </a:cubicBezTo>
                    <a:cubicBezTo>
                      <a:pt x="166" y="382"/>
                      <a:pt x="174" y="381"/>
                      <a:pt x="183" y="379"/>
                    </a:cubicBezTo>
                    <a:cubicBezTo>
                      <a:pt x="222" y="373"/>
                      <a:pt x="249" y="346"/>
                      <a:pt x="269" y="320"/>
                    </a:cubicBezTo>
                    <a:cubicBezTo>
                      <a:pt x="288" y="293"/>
                      <a:pt x="308" y="267"/>
                      <a:pt x="321" y="240"/>
                    </a:cubicBezTo>
                    <a:cubicBezTo>
                      <a:pt x="341" y="201"/>
                      <a:pt x="348" y="161"/>
                      <a:pt x="341" y="122"/>
                    </a:cubicBezTo>
                    <a:cubicBezTo>
                      <a:pt x="335" y="89"/>
                      <a:pt x="321" y="56"/>
                      <a:pt x="295" y="36"/>
                    </a:cubicBezTo>
                    <a:cubicBezTo>
                      <a:pt x="269" y="10"/>
                      <a:pt x="236" y="0"/>
                      <a:pt x="2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40"/>
              <p:cNvSpPr/>
              <p:nvPr/>
            </p:nvSpPr>
            <p:spPr>
              <a:xfrm>
                <a:off x="3828998" y="2327477"/>
                <a:ext cx="10062" cy="10926"/>
              </a:xfrm>
              <a:custGeom>
                <a:rect b="b" l="l" r="r" t="t"/>
                <a:pathLst>
                  <a:path extrusionOk="0" h="316" w="291">
                    <a:moveTo>
                      <a:pt x="132" y="129"/>
                    </a:moveTo>
                    <a:cubicBezTo>
                      <a:pt x="136" y="129"/>
                      <a:pt x="140" y="130"/>
                      <a:pt x="144" y="130"/>
                    </a:cubicBezTo>
                    <a:lnTo>
                      <a:pt x="144" y="130"/>
                    </a:lnTo>
                    <a:cubicBezTo>
                      <a:pt x="144" y="130"/>
                      <a:pt x="144" y="131"/>
                      <a:pt x="144" y="131"/>
                    </a:cubicBezTo>
                    <a:lnTo>
                      <a:pt x="132" y="131"/>
                    </a:lnTo>
                    <a:cubicBezTo>
                      <a:pt x="137" y="131"/>
                      <a:pt x="141" y="131"/>
                      <a:pt x="144" y="131"/>
                    </a:cubicBezTo>
                    <a:lnTo>
                      <a:pt x="144" y="131"/>
                    </a:lnTo>
                    <a:cubicBezTo>
                      <a:pt x="143" y="142"/>
                      <a:pt x="139" y="153"/>
                      <a:pt x="133" y="164"/>
                    </a:cubicBezTo>
                    <a:lnTo>
                      <a:pt x="133" y="164"/>
                    </a:lnTo>
                    <a:cubicBezTo>
                      <a:pt x="133" y="164"/>
                      <a:pt x="132" y="165"/>
                      <a:pt x="132" y="166"/>
                    </a:cubicBezTo>
                    <a:lnTo>
                      <a:pt x="132" y="166"/>
                    </a:lnTo>
                    <a:cubicBezTo>
                      <a:pt x="128" y="161"/>
                      <a:pt x="125" y="156"/>
                      <a:pt x="125" y="150"/>
                    </a:cubicBezTo>
                    <a:lnTo>
                      <a:pt x="125" y="150"/>
                    </a:lnTo>
                    <a:lnTo>
                      <a:pt x="132" y="164"/>
                    </a:lnTo>
                    <a:lnTo>
                      <a:pt x="132" y="164"/>
                    </a:lnTo>
                    <a:lnTo>
                      <a:pt x="126" y="146"/>
                    </a:lnTo>
                    <a:lnTo>
                      <a:pt x="126" y="146"/>
                    </a:lnTo>
                    <a:cubicBezTo>
                      <a:pt x="128" y="141"/>
                      <a:pt x="132" y="136"/>
                      <a:pt x="132" y="131"/>
                    </a:cubicBezTo>
                    <a:lnTo>
                      <a:pt x="132" y="129"/>
                    </a:lnTo>
                    <a:close/>
                    <a:moveTo>
                      <a:pt x="159" y="0"/>
                    </a:moveTo>
                    <a:cubicBezTo>
                      <a:pt x="147" y="0"/>
                      <a:pt x="135" y="2"/>
                      <a:pt x="125" y="5"/>
                    </a:cubicBezTo>
                    <a:cubicBezTo>
                      <a:pt x="106" y="5"/>
                      <a:pt x="79" y="18"/>
                      <a:pt x="66" y="38"/>
                    </a:cubicBezTo>
                    <a:cubicBezTo>
                      <a:pt x="66" y="38"/>
                      <a:pt x="66" y="38"/>
                      <a:pt x="66" y="38"/>
                    </a:cubicBezTo>
                    <a:lnTo>
                      <a:pt x="66" y="38"/>
                    </a:lnTo>
                    <a:cubicBezTo>
                      <a:pt x="62" y="43"/>
                      <a:pt x="59" y="47"/>
                      <a:pt x="59" y="51"/>
                    </a:cubicBezTo>
                    <a:cubicBezTo>
                      <a:pt x="55" y="60"/>
                      <a:pt x="54" y="65"/>
                      <a:pt x="55" y="70"/>
                    </a:cubicBezTo>
                    <a:lnTo>
                      <a:pt x="55" y="70"/>
                    </a:lnTo>
                    <a:cubicBezTo>
                      <a:pt x="32" y="91"/>
                      <a:pt x="13" y="117"/>
                      <a:pt x="7" y="150"/>
                    </a:cubicBezTo>
                    <a:cubicBezTo>
                      <a:pt x="0" y="183"/>
                      <a:pt x="0" y="223"/>
                      <a:pt x="26" y="256"/>
                    </a:cubicBezTo>
                    <a:cubicBezTo>
                      <a:pt x="53" y="289"/>
                      <a:pt x="86" y="316"/>
                      <a:pt x="132" y="316"/>
                    </a:cubicBezTo>
                    <a:cubicBezTo>
                      <a:pt x="205" y="316"/>
                      <a:pt x="264" y="256"/>
                      <a:pt x="277" y="190"/>
                    </a:cubicBezTo>
                    <a:cubicBezTo>
                      <a:pt x="291" y="150"/>
                      <a:pt x="291" y="111"/>
                      <a:pt x="277" y="78"/>
                    </a:cubicBezTo>
                    <a:cubicBezTo>
                      <a:pt x="264" y="38"/>
                      <a:pt x="231" y="12"/>
                      <a:pt x="192" y="5"/>
                    </a:cubicBezTo>
                    <a:cubicBezTo>
                      <a:pt x="182" y="2"/>
                      <a:pt x="170" y="0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40"/>
              <p:cNvSpPr/>
              <p:nvPr/>
            </p:nvSpPr>
            <p:spPr>
              <a:xfrm>
                <a:off x="3812090" y="2345216"/>
                <a:ext cx="11687" cy="10442"/>
              </a:xfrm>
              <a:custGeom>
                <a:rect b="b" l="l" r="r" t="t"/>
                <a:pathLst>
                  <a:path extrusionOk="0" h="302" w="338">
                    <a:moveTo>
                      <a:pt x="128" y="147"/>
                    </a:moveTo>
                    <a:lnTo>
                      <a:pt x="129" y="147"/>
                    </a:lnTo>
                    <a:lnTo>
                      <a:pt x="129" y="147"/>
                    </a:lnTo>
                    <a:lnTo>
                      <a:pt x="126" y="152"/>
                    </a:lnTo>
                    <a:cubicBezTo>
                      <a:pt x="127" y="151"/>
                      <a:pt x="128" y="149"/>
                      <a:pt x="128" y="147"/>
                    </a:cubicBezTo>
                    <a:close/>
                    <a:moveTo>
                      <a:pt x="185" y="159"/>
                    </a:moveTo>
                    <a:lnTo>
                      <a:pt x="185" y="159"/>
                    </a:lnTo>
                    <a:lnTo>
                      <a:pt x="185" y="159"/>
                    </a:lnTo>
                    <a:cubicBezTo>
                      <a:pt x="184" y="161"/>
                      <a:pt x="182" y="162"/>
                      <a:pt x="180" y="163"/>
                    </a:cubicBezTo>
                    <a:lnTo>
                      <a:pt x="180" y="163"/>
                    </a:lnTo>
                    <a:lnTo>
                      <a:pt x="185" y="159"/>
                    </a:lnTo>
                    <a:close/>
                    <a:moveTo>
                      <a:pt x="165" y="111"/>
                    </a:moveTo>
                    <a:cubicBezTo>
                      <a:pt x="165" y="111"/>
                      <a:pt x="165" y="111"/>
                      <a:pt x="166" y="111"/>
                    </a:cubicBezTo>
                    <a:lnTo>
                      <a:pt x="166" y="111"/>
                    </a:lnTo>
                    <a:cubicBezTo>
                      <a:pt x="166" y="112"/>
                      <a:pt x="169" y="113"/>
                      <a:pt x="172" y="113"/>
                    </a:cubicBezTo>
                    <a:lnTo>
                      <a:pt x="185" y="119"/>
                    </a:lnTo>
                    <a:lnTo>
                      <a:pt x="195" y="129"/>
                    </a:lnTo>
                    <a:lnTo>
                      <a:pt x="195" y="129"/>
                    </a:lnTo>
                    <a:lnTo>
                      <a:pt x="198" y="138"/>
                    </a:lnTo>
                    <a:lnTo>
                      <a:pt x="198" y="138"/>
                    </a:lnTo>
                    <a:cubicBezTo>
                      <a:pt x="198" y="139"/>
                      <a:pt x="197" y="141"/>
                      <a:pt x="197" y="142"/>
                    </a:cubicBezTo>
                    <a:lnTo>
                      <a:pt x="197" y="142"/>
                    </a:lnTo>
                    <a:lnTo>
                      <a:pt x="198" y="139"/>
                    </a:lnTo>
                    <a:lnTo>
                      <a:pt x="198" y="139"/>
                    </a:lnTo>
                    <a:cubicBezTo>
                      <a:pt x="198" y="143"/>
                      <a:pt x="197" y="146"/>
                      <a:pt x="195" y="149"/>
                    </a:cubicBezTo>
                    <a:lnTo>
                      <a:pt x="195" y="149"/>
                    </a:lnTo>
                    <a:cubicBezTo>
                      <a:pt x="196" y="147"/>
                      <a:pt x="197" y="145"/>
                      <a:pt x="197" y="142"/>
                    </a:cubicBezTo>
                    <a:lnTo>
                      <a:pt x="197" y="142"/>
                    </a:lnTo>
                    <a:lnTo>
                      <a:pt x="192" y="152"/>
                    </a:lnTo>
                    <a:lnTo>
                      <a:pt x="192" y="152"/>
                    </a:lnTo>
                    <a:cubicBezTo>
                      <a:pt x="193" y="151"/>
                      <a:pt x="194" y="150"/>
                      <a:pt x="195" y="149"/>
                    </a:cubicBezTo>
                    <a:lnTo>
                      <a:pt x="195" y="149"/>
                    </a:lnTo>
                    <a:cubicBezTo>
                      <a:pt x="194" y="150"/>
                      <a:pt x="193" y="151"/>
                      <a:pt x="192" y="152"/>
                    </a:cubicBezTo>
                    <a:lnTo>
                      <a:pt x="192" y="152"/>
                    </a:lnTo>
                    <a:lnTo>
                      <a:pt x="192" y="152"/>
                    </a:lnTo>
                    <a:cubicBezTo>
                      <a:pt x="192" y="153"/>
                      <a:pt x="191" y="153"/>
                      <a:pt x="190" y="154"/>
                    </a:cubicBezTo>
                    <a:lnTo>
                      <a:pt x="190" y="154"/>
                    </a:lnTo>
                    <a:cubicBezTo>
                      <a:pt x="186" y="157"/>
                      <a:pt x="181" y="161"/>
                      <a:pt x="176" y="164"/>
                    </a:cubicBezTo>
                    <a:lnTo>
                      <a:pt x="176" y="164"/>
                    </a:lnTo>
                    <a:cubicBezTo>
                      <a:pt x="172" y="165"/>
                      <a:pt x="168" y="165"/>
                      <a:pt x="164" y="166"/>
                    </a:cubicBezTo>
                    <a:lnTo>
                      <a:pt x="164" y="166"/>
                    </a:lnTo>
                    <a:cubicBezTo>
                      <a:pt x="162" y="166"/>
                      <a:pt x="159" y="165"/>
                      <a:pt x="157" y="165"/>
                    </a:cubicBezTo>
                    <a:lnTo>
                      <a:pt x="157" y="165"/>
                    </a:lnTo>
                    <a:lnTo>
                      <a:pt x="159" y="166"/>
                    </a:lnTo>
                    <a:cubicBezTo>
                      <a:pt x="151" y="166"/>
                      <a:pt x="145" y="163"/>
                      <a:pt x="141" y="160"/>
                    </a:cubicBezTo>
                    <a:lnTo>
                      <a:pt x="141" y="160"/>
                    </a:lnTo>
                    <a:cubicBezTo>
                      <a:pt x="147" y="163"/>
                      <a:pt x="152" y="164"/>
                      <a:pt x="157" y="165"/>
                    </a:cubicBezTo>
                    <a:lnTo>
                      <a:pt x="157" y="165"/>
                    </a:lnTo>
                    <a:lnTo>
                      <a:pt x="140" y="159"/>
                    </a:lnTo>
                    <a:lnTo>
                      <a:pt x="140" y="159"/>
                    </a:lnTo>
                    <a:cubicBezTo>
                      <a:pt x="140" y="160"/>
                      <a:pt x="140" y="160"/>
                      <a:pt x="141" y="160"/>
                    </a:cubicBezTo>
                    <a:lnTo>
                      <a:pt x="141" y="160"/>
                    </a:lnTo>
                    <a:cubicBezTo>
                      <a:pt x="140" y="160"/>
                      <a:pt x="140" y="159"/>
                      <a:pt x="139" y="159"/>
                    </a:cubicBezTo>
                    <a:lnTo>
                      <a:pt x="139" y="159"/>
                    </a:lnTo>
                    <a:lnTo>
                      <a:pt x="140" y="159"/>
                    </a:lnTo>
                    <a:lnTo>
                      <a:pt x="140" y="159"/>
                    </a:lnTo>
                    <a:cubicBezTo>
                      <a:pt x="139" y="159"/>
                      <a:pt x="139" y="159"/>
                      <a:pt x="138" y="158"/>
                    </a:cubicBezTo>
                    <a:lnTo>
                      <a:pt x="138" y="158"/>
                    </a:lnTo>
                    <a:lnTo>
                      <a:pt x="132" y="149"/>
                    </a:lnTo>
                    <a:lnTo>
                      <a:pt x="132" y="139"/>
                    </a:lnTo>
                    <a:lnTo>
                      <a:pt x="130" y="145"/>
                    </a:lnTo>
                    <a:lnTo>
                      <a:pt x="129" y="145"/>
                    </a:lnTo>
                    <a:lnTo>
                      <a:pt x="129" y="145"/>
                    </a:lnTo>
                    <a:cubicBezTo>
                      <a:pt x="132" y="136"/>
                      <a:pt x="132" y="130"/>
                      <a:pt x="132" y="119"/>
                    </a:cubicBezTo>
                    <a:lnTo>
                      <a:pt x="132" y="139"/>
                    </a:lnTo>
                    <a:lnTo>
                      <a:pt x="139" y="119"/>
                    </a:lnTo>
                    <a:lnTo>
                      <a:pt x="146" y="113"/>
                    </a:lnTo>
                    <a:lnTo>
                      <a:pt x="152" y="113"/>
                    </a:lnTo>
                    <a:cubicBezTo>
                      <a:pt x="157" y="113"/>
                      <a:pt x="161" y="112"/>
                      <a:pt x="165" y="111"/>
                    </a:cubicBezTo>
                    <a:close/>
                    <a:moveTo>
                      <a:pt x="198" y="1"/>
                    </a:moveTo>
                    <a:cubicBezTo>
                      <a:pt x="185" y="1"/>
                      <a:pt x="179" y="1"/>
                      <a:pt x="172" y="7"/>
                    </a:cubicBezTo>
                    <a:cubicBezTo>
                      <a:pt x="152" y="14"/>
                      <a:pt x="139" y="20"/>
                      <a:pt x="132" y="34"/>
                    </a:cubicBezTo>
                    <a:cubicBezTo>
                      <a:pt x="132" y="35"/>
                      <a:pt x="131" y="36"/>
                      <a:pt x="131" y="37"/>
                    </a:cubicBezTo>
                    <a:lnTo>
                      <a:pt x="131" y="37"/>
                    </a:lnTo>
                    <a:cubicBezTo>
                      <a:pt x="129" y="37"/>
                      <a:pt x="127" y="37"/>
                      <a:pt x="126" y="37"/>
                    </a:cubicBezTo>
                    <a:cubicBezTo>
                      <a:pt x="111" y="37"/>
                      <a:pt x="96" y="40"/>
                      <a:pt x="80" y="47"/>
                    </a:cubicBezTo>
                    <a:cubicBezTo>
                      <a:pt x="80" y="47"/>
                      <a:pt x="74" y="50"/>
                      <a:pt x="76" y="50"/>
                    </a:cubicBezTo>
                    <a:cubicBezTo>
                      <a:pt x="77" y="50"/>
                      <a:pt x="80" y="49"/>
                      <a:pt x="86" y="47"/>
                    </a:cubicBezTo>
                    <a:lnTo>
                      <a:pt x="86" y="47"/>
                    </a:lnTo>
                    <a:lnTo>
                      <a:pt x="66" y="53"/>
                    </a:lnTo>
                    <a:lnTo>
                      <a:pt x="53" y="60"/>
                    </a:lnTo>
                    <a:cubicBezTo>
                      <a:pt x="40" y="73"/>
                      <a:pt x="27" y="86"/>
                      <a:pt x="20" y="100"/>
                    </a:cubicBezTo>
                    <a:cubicBezTo>
                      <a:pt x="7" y="133"/>
                      <a:pt x="0" y="166"/>
                      <a:pt x="14" y="199"/>
                    </a:cubicBezTo>
                    <a:cubicBezTo>
                      <a:pt x="27" y="232"/>
                      <a:pt x="47" y="258"/>
                      <a:pt x="80" y="278"/>
                    </a:cubicBezTo>
                    <a:cubicBezTo>
                      <a:pt x="105" y="294"/>
                      <a:pt x="135" y="302"/>
                      <a:pt x="165" y="302"/>
                    </a:cubicBezTo>
                    <a:cubicBezTo>
                      <a:pt x="197" y="302"/>
                      <a:pt x="230" y="292"/>
                      <a:pt x="258" y="271"/>
                    </a:cubicBezTo>
                    <a:cubicBezTo>
                      <a:pt x="291" y="252"/>
                      <a:pt x="311" y="225"/>
                      <a:pt x="324" y="186"/>
                    </a:cubicBezTo>
                    <a:cubicBezTo>
                      <a:pt x="337" y="159"/>
                      <a:pt x="337" y="126"/>
                      <a:pt x="324" y="100"/>
                    </a:cubicBezTo>
                    <a:cubicBezTo>
                      <a:pt x="311" y="60"/>
                      <a:pt x="291" y="34"/>
                      <a:pt x="258" y="14"/>
                    </a:cubicBezTo>
                    <a:cubicBezTo>
                      <a:pt x="238" y="7"/>
                      <a:pt x="218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40"/>
              <p:cNvSpPr/>
              <p:nvPr/>
            </p:nvSpPr>
            <p:spPr>
              <a:xfrm>
                <a:off x="3756143" y="2341101"/>
                <a:ext cx="7572" cy="7123"/>
              </a:xfrm>
              <a:custGeom>
                <a:rect b="b" l="l" r="r" t="t"/>
                <a:pathLst>
                  <a:path extrusionOk="0" h="206" w="219">
                    <a:moveTo>
                      <a:pt x="67" y="1"/>
                    </a:moveTo>
                    <a:cubicBezTo>
                      <a:pt x="54" y="1"/>
                      <a:pt x="40" y="1"/>
                      <a:pt x="34" y="7"/>
                    </a:cubicBezTo>
                    <a:cubicBezTo>
                      <a:pt x="27" y="14"/>
                      <a:pt x="20" y="21"/>
                      <a:pt x="14" y="27"/>
                    </a:cubicBezTo>
                    <a:cubicBezTo>
                      <a:pt x="7" y="34"/>
                      <a:pt x="7" y="40"/>
                      <a:pt x="1" y="47"/>
                    </a:cubicBezTo>
                    <a:cubicBezTo>
                      <a:pt x="1" y="60"/>
                      <a:pt x="1" y="73"/>
                      <a:pt x="1" y="87"/>
                    </a:cubicBezTo>
                    <a:cubicBezTo>
                      <a:pt x="1" y="106"/>
                      <a:pt x="7" y="120"/>
                      <a:pt x="14" y="139"/>
                    </a:cubicBezTo>
                    <a:cubicBezTo>
                      <a:pt x="20" y="146"/>
                      <a:pt x="27" y="159"/>
                      <a:pt x="40" y="172"/>
                    </a:cubicBezTo>
                    <a:cubicBezTo>
                      <a:pt x="67" y="192"/>
                      <a:pt x="93" y="205"/>
                      <a:pt x="126" y="205"/>
                    </a:cubicBezTo>
                    <a:cubicBezTo>
                      <a:pt x="139" y="205"/>
                      <a:pt x="159" y="199"/>
                      <a:pt x="172" y="192"/>
                    </a:cubicBezTo>
                    <a:cubicBezTo>
                      <a:pt x="192" y="179"/>
                      <a:pt x="205" y="159"/>
                      <a:pt x="212" y="139"/>
                    </a:cubicBezTo>
                    <a:cubicBezTo>
                      <a:pt x="219" y="113"/>
                      <a:pt x="212" y="87"/>
                      <a:pt x="199" y="67"/>
                    </a:cubicBezTo>
                    <a:lnTo>
                      <a:pt x="186" y="54"/>
                    </a:lnTo>
                    <a:lnTo>
                      <a:pt x="166" y="34"/>
                    </a:lnTo>
                    <a:cubicBezTo>
                      <a:pt x="156" y="29"/>
                      <a:pt x="144" y="24"/>
                      <a:pt x="133" y="24"/>
                    </a:cubicBezTo>
                    <a:cubicBezTo>
                      <a:pt x="131" y="24"/>
                      <a:pt x="129" y="25"/>
                      <a:pt x="128" y="25"/>
                    </a:cubicBezTo>
                    <a:lnTo>
                      <a:pt x="128" y="25"/>
                    </a:lnTo>
                    <a:cubicBezTo>
                      <a:pt x="123" y="23"/>
                      <a:pt x="120" y="22"/>
                      <a:pt x="116" y="22"/>
                    </a:cubicBezTo>
                    <a:cubicBezTo>
                      <a:pt x="111" y="22"/>
                      <a:pt x="106" y="24"/>
                      <a:pt x="100" y="27"/>
                    </a:cubicBezTo>
                    <a:cubicBezTo>
                      <a:pt x="97" y="30"/>
                      <a:pt x="94" y="31"/>
                      <a:pt x="92" y="33"/>
                    </a:cubicBezTo>
                    <a:lnTo>
                      <a:pt x="92" y="33"/>
                    </a:lnTo>
                    <a:cubicBezTo>
                      <a:pt x="89" y="27"/>
                      <a:pt x="85" y="19"/>
                      <a:pt x="80" y="14"/>
                    </a:cubicBezTo>
                    <a:cubicBezTo>
                      <a:pt x="80" y="14"/>
                      <a:pt x="73" y="7"/>
                      <a:pt x="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40"/>
              <p:cNvSpPr/>
              <p:nvPr/>
            </p:nvSpPr>
            <p:spPr>
              <a:xfrm>
                <a:off x="3749747" y="2321011"/>
                <a:ext cx="8714" cy="8437"/>
              </a:xfrm>
              <a:custGeom>
                <a:rect b="b" l="l" r="r" t="t"/>
                <a:pathLst>
                  <a:path extrusionOk="0" h="244" w="252">
                    <a:moveTo>
                      <a:pt x="130" y="120"/>
                    </a:moveTo>
                    <a:lnTo>
                      <a:pt x="133" y="122"/>
                    </a:lnTo>
                    <a:lnTo>
                      <a:pt x="133" y="126"/>
                    </a:lnTo>
                    <a:cubicBezTo>
                      <a:pt x="133" y="129"/>
                      <a:pt x="131" y="134"/>
                      <a:pt x="129" y="138"/>
                    </a:cubicBezTo>
                    <a:lnTo>
                      <a:pt x="129" y="138"/>
                    </a:lnTo>
                    <a:lnTo>
                      <a:pt x="119" y="135"/>
                    </a:lnTo>
                    <a:lnTo>
                      <a:pt x="119" y="135"/>
                    </a:lnTo>
                    <a:cubicBezTo>
                      <a:pt x="117" y="130"/>
                      <a:pt x="113" y="125"/>
                      <a:pt x="113" y="120"/>
                    </a:cubicBezTo>
                    <a:lnTo>
                      <a:pt x="113" y="120"/>
                    </a:lnTo>
                    <a:lnTo>
                      <a:pt x="120" y="133"/>
                    </a:lnTo>
                    <a:lnTo>
                      <a:pt x="120" y="120"/>
                    </a:lnTo>
                    <a:close/>
                    <a:moveTo>
                      <a:pt x="146" y="137"/>
                    </a:moveTo>
                    <a:lnTo>
                      <a:pt x="146" y="139"/>
                    </a:lnTo>
                    <a:cubicBezTo>
                      <a:pt x="146" y="139"/>
                      <a:pt x="142" y="139"/>
                      <a:pt x="146" y="137"/>
                    </a:cubicBezTo>
                    <a:close/>
                    <a:moveTo>
                      <a:pt x="113" y="1"/>
                    </a:moveTo>
                    <a:cubicBezTo>
                      <a:pt x="106" y="1"/>
                      <a:pt x="93" y="1"/>
                      <a:pt x="87" y="7"/>
                    </a:cubicBezTo>
                    <a:cubicBezTo>
                      <a:pt x="73" y="7"/>
                      <a:pt x="67" y="14"/>
                      <a:pt x="54" y="21"/>
                    </a:cubicBezTo>
                    <a:cubicBezTo>
                      <a:pt x="40" y="34"/>
                      <a:pt x="27" y="40"/>
                      <a:pt x="21" y="54"/>
                    </a:cubicBezTo>
                    <a:cubicBezTo>
                      <a:pt x="14" y="67"/>
                      <a:pt x="7" y="80"/>
                      <a:pt x="7" y="87"/>
                    </a:cubicBezTo>
                    <a:cubicBezTo>
                      <a:pt x="1" y="120"/>
                      <a:pt x="1" y="146"/>
                      <a:pt x="14" y="172"/>
                    </a:cubicBezTo>
                    <a:cubicBezTo>
                      <a:pt x="21" y="192"/>
                      <a:pt x="47" y="212"/>
                      <a:pt x="67" y="225"/>
                    </a:cubicBezTo>
                    <a:cubicBezTo>
                      <a:pt x="80" y="225"/>
                      <a:pt x="93" y="232"/>
                      <a:pt x="106" y="232"/>
                    </a:cubicBezTo>
                    <a:lnTo>
                      <a:pt x="126" y="232"/>
                    </a:lnTo>
                    <a:cubicBezTo>
                      <a:pt x="127" y="231"/>
                      <a:pt x="128" y="230"/>
                      <a:pt x="129" y="230"/>
                    </a:cubicBezTo>
                    <a:lnTo>
                      <a:pt x="129" y="230"/>
                    </a:lnTo>
                    <a:cubicBezTo>
                      <a:pt x="135" y="236"/>
                      <a:pt x="144" y="238"/>
                      <a:pt x="153" y="238"/>
                    </a:cubicBezTo>
                    <a:cubicBezTo>
                      <a:pt x="159" y="242"/>
                      <a:pt x="168" y="243"/>
                      <a:pt x="176" y="243"/>
                    </a:cubicBezTo>
                    <a:cubicBezTo>
                      <a:pt x="184" y="243"/>
                      <a:pt x="192" y="242"/>
                      <a:pt x="199" y="238"/>
                    </a:cubicBezTo>
                    <a:lnTo>
                      <a:pt x="212" y="225"/>
                    </a:lnTo>
                    <a:lnTo>
                      <a:pt x="219" y="212"/>
                    </a:lnTo>
                    <a:cubicBezTo>
                      <a:pt x="232" y="199"/>
                      <a:pt x="239" y="186"/>
                      <a:pt x="245" y="172"/>
                    </a:cubicBezTo>
                    <a:cubicBezTo>
                      <a:pt x="252" y="159"/>
                      <a:pt x="252" y="146"/>
                      <a:pt x="252" y="133"/>
                    </a:cubicBezTo>
                    <a:cubicBezTo>
                      <a:pt x="252" y="120"/>
                      <a:pt x="252" y="106"/>
                      <a:pt x="245" y="93"/>
                    </a:cubicBezTo>
                    <a:cubicBezTo>
                      <a:pt x="232" y="40"/>
                      <a:pt x="179" y="1"/>
                      <a:pt x="1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40"/>
              <p:cNvSpPr/>
              <p:nvPr/>
            </p:nvSpPr>
            <p:spPr>
              <a:xfrm>
                <a:off x="3755694" y="2302305"/>
                <a:ext cx="9405" cy="10062"/>
              </a:xfrm>
              <a:custGeom>
                <a:rect b="b" l="l" r="r" t="t"/>
                <a:pathLst>
                  <a:path extrusionOk="0" h="291" w="272">
                    <a:moveTo>
                      <a:pt x="133" y="159"/>
                    </a:moveTo>
                    <a:lnTo>
                      <a:pt x="127" y="174"/>
                    </a:lnTo>
                    <a:lnTo>
                      <a:pt x="127" y="174"/>
                    </a:lnTo>
                    <a:cubicBezTo>
                      <a:pt x="128" y="169"/>
                      <a:pt x="130" y="164"/>
                      <a:pt x="133" y="159"/>
                    </a:cubicBezTo>
                    <a:close/>
                    <a:moveTo>
                      <a:pt x="126" y="173"/>
                    </a:moveTo>
                    <a:lnTo>
                      <a:pt x="126" y="173"/>
                    </a:lnTo>
                    <a:cubicBezTo>
                      <a:pt x="126" y="174"/>
                      <a:pt x="127" y="175"/>
                      <a:pt x="127" y="176"/>
                    </a:cubicBezTo>
                    <a:lnTo>
                      <a:pt x="127" y="176"/>
                    </a:lnTo>
                    <a:lnTo>
                      <a:pt x="126" y="179"/>
                    </a:lnTo>
                    <a:cubicBezTo>
                      <a:pt x="126" y="177"/>
                      <a:pt x="126" y="175"/>
                      <a:pt x="126" y="173"/>
                    </a:cubicBezTo>
                    <a:close/>
                    <a:moveTo>
                      <a:pt x="119" y="205"/>
                    </a:moveTo>
                    <a:lnTo>
                      <a:pt x="119" y="206"/>
                    </a:lnTo>
                    <a:lnTo>
                      <a:pt x="119" y="206"/>
                    </a:lnTo>
                    <a:cubicBezTo>
                      <a:pt x="113" y="205"/>
                      <a:pt x="105" y="205"/>
                      <a:pt x="100" y="205"/>
                    </a:cubicBezTo>
                    <a:close/>
                    <a:moveTo>
                      <a:pt x="152" y="0"/>
                    </a:moveTo>
                    <a:cubicBezTo>
                      <a:pt x="133" y="0"/>
                      <a:pt x="106" y="7"/>
                      <a:pt x="80" y="20"/>
                    </a:cubicBezTo>
                    <a:cubicBezTo>
                      <a:pt x="60" y="27"/>
                      <a:pt x="40" y="46"/>
                      <a:pt x="27" y="66"/>
                    </a:cubicBezTo>
                    <a:cubicBezTo>
                      <a:pt x="14" y="86"/>
                      <a:pt x="7" y="106"/>
                      <a:pt x="0" y="126"/>
                    </a:cubicBezTo>
                    <a:cubicBezTo>
                      <a:pt x="0" y="139"/>
                      <a:pt x="0" y="152"/>
                      <a:pt x="0" y="165"/>
                    </a:cubicBezTo>
                    <a:cubicBezTo>
                      <a:pt x="0" y="179"/>
                      <a:pt x="0" y="192"/>
                      <a:pt x="0" y="205"/>
                    </a:cubicBezTo>
                    <a:cubicBezTo>
                      <a:pt x="7" y="238"/>
                      <a:pt x="20" y="271"/>
                      <a:pt x="47" y="284"/>
                    </a:cubicBezTo>
                    <a:cubicBezTo>
                      <a:pt x="67" y="291"/>
                      <a:pt x="86" y="291"/>
                      <a:pt x="106" y="291"/>
                    </a:cubicBezTo>
                    <a:cubicBezTo>
                      <a:pt x="119" y="284"/>
                      <a:pt x="133" y="278"/>
                      <a:pt x="139" y="264"/>
                    </a:cubicBezTo>
                    <a:cubicBezTo>
                      <a:pt x="152" y="251"/>
                      <a:pt x="146" y="231"/>
                      <a:pt x="139" y="218"/>
                    </a:cubicBezTo>
                    <a:cubicBezTo>
                      <a:pt x="136" y="213"/>
                      <a:pt x="132" y="210"/>
                      <a:pt x="126" y="208"/>
                    </a:cubicBezTo>
                    <a:lnTo>
                      <a:pt x="126" y="208"/>
                    </a:lnTo>
                    <a:lnTo>
                      <a:pt x="126" y="198"/>
                    </a:lnTo>
                    <a:cubicBezTo>
                      <a:pt x="126" y="191"/>
                      <a:pt x="126" y="184"/>
                      <a:pt x="127" y="176"/>
                    </a:cubicBezTo>
                    <a:lnTo>
                      <a:pt x="127" y="176"/>
                    </a:lnTo>
                    <a:cubicBezTo>
                      <a:pt x="133" y="197"/>
                      <a:pt x="148" y="214"/>
                      <a:pt x="166" y="218"/>
                    </a:cubicBezTo>
                    <a:cubicBezTo>
                      <a:pt x="172" y="221"/>
                      <a:pt x="179" y="223"/>
                      <a:pt x="185" y="223"/>
                    </a:cubicBezTo>
                    <a:cubicBezTo>
                      <a:pt x="192" y="223"/>
                      <a:pt x="199" y="221"/>
                      <a:pt x="205" y="218"/>
                    </a:cubicBezTo>
                    <a:cubicBezTo>
                      <a:pt x="225" y="218"/>
                      <a:pt x="251" y="198"/>
                      <a:pt x="258" y="179"/>
                    </a:cubicBezTo>
                    <a:cubicBezTo>
                      <a:pt x="265" y="159"/>
                      <a:pt x="271" y="152"/>
                      <a:pt x="271" y="132"/>
                    </a:cubicBezTo>
                    <a:cubicBezTo>
                      <a:pt x="271" y="119"/>
                      <a:pt x="271" y="106"/>
                      <a:pt x="271" y="93"/>
                    </a:cubicBezTo>
                    <a:cubicBezTo>
                      <a:pt x="265" y="73"/>
                      <a:pt x="251" y="53"/>
                      <a:pt x="238" y="33"/>
                    </a:cubicBezTo>
                    <a:cubicBezTo>
                      <a:pt x="212" y="13"/>
                      <a:pt x="185" y="7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40"/>
              <p:cNvSpPr/>
              <p:nvPr/>
            </p:nvSpPr>
            <p:spPr>
              <a:xfrm>
                <a:off x="3768695" y="2285189"/>
                <a:ext cx="11238" cy="8679"/>
              </a:xfrm>
              <a:custGeom>
                <a:rect b="b" l="l" r="r" t="t"/>
                <a:pathLst>
                  <a:path extrusionOk="0" h="251" w="325">
                    <a:moveTo>
                      <a:pt x="186" y="106"/>
                    </a:moveTo>
                    <a:lnTo>
                      <a:pt x="173" y="112"/>
                    </a:lnTo>
                    <a:lnTo>
                      <a:pt x="159" y="119"/>
                    </a:lnTo>
                    <a:lnTo>
                      <a:pt x="146" y="132"/>
                    </a:lnTo>
                    <a:lnTo>
                      <a:pt x="140" y="132"/>
                    </a:lnTo>
                    <a:lnTo>
                      <a:pt x="120" y="139"/>
                    </a:lnTo>
                    <a:cubicBezTo>
                      <a:pt x="117" y="139"/>
                      <a:pt x="115" y="139"/>
                      <a:pt x="112" y="139"/>
                    </a:cubicBezTo>
                    <a:lnTo>
                      <a:pt x="112" y="139"/>
                    </a:lnTo>
                    <a:lnTo>
                      <a:pt x="113" y="139"/>
                    </a:lnTo>
                    <a:lnTo>
                      <a:pt x="126" y="126"/>
                    </a:lnTo>
                    <a:lnTo>
                      <a:pt x="120" y="126"/>
                    </a:lnTo>
                    <a:lnTo>
                      <a:pt x="133" y="119"/>
                    </a:lnTo>
                    <a:lnTo>
                      <a:pt x="146" y="112"/>
                    </a:lnTo>
                    <a:lnTo>
                      <a:pt x="146" y="112"/>
                    </a:lnTo>
                    <a:cubicBezTo>
                      <a:pt x="142" y="115"/>
                      <a:pt x="140" y="115"/>
                      <a:pt x="139" y="115"/>
                    </a:cubicBezTo>
                    <a:cubicBezTo>
                      <a:pt x="137" y="115"/>
                      <a:pt x="142" y="112"/>
                      <a:pt x="146" y="112"/>
                    </a:cubicBezTo>
                    <a:lnTo>
                      <a:pt x="153" y="112"/>
                    </a:lnTo>
                    <a:lnTo>
                      <a:pt x="166" y="106"/>
                    </a:lnTo>
                    <a:lnTo>
                      <a:pt x="166" y="106"/>
                    </a:lnTo>
                    <a:cubicBezTo>
                      <a:pt x="162" y="108"/>
                      <a:pt x="161" y="109"/>
                      <a:pt x="162" y="109"/>
                    </a:cubicBezTo>
                    <a:cubicBezTo>
                      <a:pt x="163" y="109"/>
                      <a:pt x="170" y="106"/>
                      <a:pt x="166" y="106"/>
                    </a:cubicBezTo>
                    <a:close/>
                    <a:moveTo>
                      <a:pt x="186" y="0"/>
                    </a:moveTo>
                    <a:cubicBezTo>
                      <a:pt x="151" y="0"/>
                      <a:pt x="117" y="9"/>
                      <a:pt x="87" y="26"/>
                    </a:cubicBezTo>
                    <a:cubicBezTo>
                      <a:pt x="67" y="40"/>
                      <a:pt x="47" y="59"/>
                      <a:pt x="27" y="79"/>
                    </a:cubicBezTo>
                    <a:cubicBezTo>
                      <a:pt x="14" y="106"/>
                      <a:pt x="1" y="145"/>
                      <a:pt x="14" y="172"/>
                    </a:cubicBezTo>
                    <a:cubicBezTo>
                      <a:pt x="21" y="192"/>
                      <a:pt x="27" y="205"/>
                      <a:pt x="47" y="218"/>
                    </a:cubicBezTo>
                    <a:cubicBezTo>
                      <a:pt x="55" y="222"/>
                      <a:pt x="66" y="226"/>
                      <a:pt x="78" y="227"/>
                    </a:cubicBezTo>
                    <a:lnTo>
                      <a:pt x="78" y="227"/>
                    </a:lnTo>
                    <a:cubicBezTo>
                      <a:pt x="88" y="242"/>
                      <a:pt x="104" y="251"/>
                      <a:pt x="120" y="251"/>
                    </a:cubicBezTo>
                    <a:cubicBezTo>
                      <a:pt x="186" y="251"/>
                      <a:pt x="232" y="211"/>
                      <a:pt x="278" y="172"/>
                    </a:cubicBezTo>
                    <a:cubicBezTo>
                      <a:pt x="285" y="165"/>
                      <a:pt x="298" y="152"/>
                      <a:pt x="305" y="139"/>
                    </a:cubicBezTo>
                    <a:cubicBezTo>
                      <a:pt x="318" y="126"/>
                      <a:pt x="324" y="99"/>
                      <a:pt x="318" y="73"/>
                    </a:cubicBezTo>
                    <a:cubicBezTo>
                      <a:pt x="305" y="40"/>
                      <a:pt x="272" y="20"/>
                      <a:pt x="239" y="7"/>
                    </a:cubicBezTo>
                    <a:cubicBezTo>
                      <a:pt x="221" y="2"/>
                      <a:pt x="203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8" name="Google Shape;3328;p40"/>
              <p:cNvSpPr/>
              <p:nvPr/>
            </p:nvSpPr>
            <p:spPr>
              <a:xfrm>
                <a:off x="4125327" y="2203897"/>
                <a:ext cx="11238" cy="12344"/>
              </a:xfrm>
              <a:custGeom>
                <a:rect b="b" l="l" r="r" t="t"/>
                <a:pathLst>
                  <a:path extrusionOk="0" h="357" w="325">
                    <a:moveTo>
                      <a:pt x="133" y="172"/>
                    </a:moveTo>
                    <a:lnTo>
                      <a:pt x="133" y="172"/>
                    </a:lnTo>
                    <a:cubicBezTo>
                      <a:pt x="129" y="180"/>
                      <a:pt x="124" y="186"/>
                      <a:pt x="120" y="191"/>
                    </a:cubicBezTo>
                    <a:lnTo>
                      <a:pt x="120" y="191"/>
                    </a:lnTo>
                    <a:lnTo>
                      <a:pt x="133" y="172"/>
                    </a:lnTo>
                    <a:close/>
                    <a:moveTo>
                      <a:pt x="154" y="195"/>
                    </a:moveTo>
                    <a:lnTo>
                      <a:pt x="154" y="195"/>
                    </a:lnTo>
                    <a:lnTo>
                      <a:pt x="154" y="195"/>
                    </a:lnTo>
                    <a:lnTo>
                      <a:pt x="153" y="198"/>
                    </a:lnTo>
                    <a:cubicBezTo>
                      <a:pt x="153" y="197"/>
                      <a:pt x="153" y="196"/>
                      <a:pt x="154" y="195"/>
                    </a:cubicBezTo>
                    <a:close/>
                    <a:moveTo>
                      <a:pt x="156" y="197"/>
                    </a:moveTo>
                    <a:lnTo>
                      <a:pt x="156" y="197"/>
                    </a:lnTo>
                    <a:lnTo>
                      <a:pt x="156" y="197"/>
                    </a:lnTo>
                    <a:lnTo>
                      <a:pt x="159" y="205"/>
                    </a:lnTo>
                    <a:cubicBezTo>
                      <a:pt x="157" y="203"/>
                      <a:pt x="156" y="200"/>
                      <a:pt x="156" y="197"/>
                    </a:cubicBezTo>
                    <a:close/>
                    <a:moveTo>
                      <a:pt x="205" y="0"/>
                    </a:moveTo>
                    <a:cubicBezTo>
                      <a:pt x="186" y="0"/>
                      <a:pt x="153" y="7"/>
                      <a:pt x="133" y="27"/>
                    </a:cubicBezTo>
                    <a:lnTo>
                      <a:pt x="127" y="45"/>
                    </a:lnTo>
                    <a:lnTo>
                      <a:pt x="127" y="45"/>
                    </a:lnTo>
                    <a:cubicBezTo>
                      <a:pt x="120" y="43"/>
                      <a:pt x="113" y="42"/>
                      <a:pt x="105" y="42"/>
                    </a:cubicBezTo>
                    <a:cubicBezTo>
                      <a:pt x="78" y="42"/>
                      <a:pt x="50" y="55"/>
                      <a:pt x="40" y="80"/>
                    </a:cubicBezTo>
                    <a:cubicBezTo>
                      <a:pt x="27" y="99"/>
                      <a:pt x="20" y="126"/>
                      <a:pt x="7" y="152"/>
                    </a:cubicBezTo>
                    <a:cubicBezTo>
                      <a:pt x="1" y="179"/>
                      <a:pt x="1" y="205"/>
                      <a:pt x="7" y="238"/>
                    </a:cubicBezTo>
                    <a:cubicBezTo>
                      <a:pt x="7" y="265"/>
                      <a:pt x="27" y="291"/>
                      <a:pt x="40" y="311"/>
                    </a:cubicBezTo>
                    <a:cubicBezTo>
                      <a:pt x="60" y="331"/>
                      <a:pt x="80" y="344"/>
                      <a:pt x="106" y="350"/>
                    </a:cubicBezTo>
                    <a:cubicBezTo>
                      <a:pt x="120" y="355"/>
                      <a:pt x="134" y="357"/>
                      <a:pt x="147" y="357"/>
                    </a:cubicBezTo>
                    <a:cubicBezTo>
                      <a:pt x="192" y="357"/>
                      <a:pt x="233" y="333"/>
                      <a:pt x="258" y="298"/>
                    </a:cubicBezTo>
                    <a:cubicBezTo>
                      <a:pt x="298" y="251"/>
                      <a:pt x="324" y="205"/>
                      <a:pt x="324" y="146"/>
                    </a:cubicBezTo>
                    <a:cubicBezTo>
                      <a:pt x="324" y="106"/>
                      <a:pt x="311" y="66"/>
                      <a:pt x="285" y="40"/>
                    </a:cubicBezTo>
                    <a:cubicBezTo>
                      <a:pt x="265" y="20"/>
                      <a:pt x="238" y="7"/>
                      <a:pt x="2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9" name="Google Shape;3329;p40"/>
              <p:cNvSpPr/>
              <p:nvPr/>
            </p:nvSpPr>
            <p:spPr>
              <a:xfrm>
                <a:off x="4119415" y="2212369"/>
                <a:ext cx="7088" cy="9924"/>
              </a:xfrm>
              <a:custGeom>
                <a:rect b="b" l="l" r="r" t="t"/>
                <a:pathLst>
                  <a:path extrusionOk="0" h="287" w="205">
                    <a:moveTo>
                      <a:pt x="129" y="188"/>
                    </a:moveTo>
                    <a:lnTo>
                      <a:pt x="129" y="188"/>
                    </a:lnTo>
                    <a:lnTo>
                      <a:pt x="129" y="188"/>
                    </a:lnTo>
                    <a:lnTo>
                      <a:pt x="129" y="188"/>
                    </a:lnTo>
                    <a:close/>
                    <a:moveTo>
                      <a:pt x="129" y="0"/>
                    </a:moveTo>
                    <a:cubicBezTo>
                      <a:pt x="120" y="0"/>
                      <a:pt x="112" y="4"/>
                      <a:pt x="106" y="13"/>
                    </a:cubicBezTo>
                    <a:cubicBezTo>
                      <a:pt x="101" y="17"/>
                      <a:pt x="97" y="24"/>
                      <a:pt x="93" y="32"/>
                    </a:cubicBezTo>
                    <a:lnTo>
                      <a:pt x="93" y="32"/>
                    </a:lnTo>
                    <a:cubicBezTo>
                      <a:pt x="84" y="38"/>
                      <a:pt x="76" y="45"/>
                      <a:pt x="73" y="53"/>
                    </a:cubicBezTo>
                    <a:cubicBezTo>
                      <a:pt x="67" y="58"/>
                      <a:pt x="66" y="68"/>
                      <a:pt x="66" y="75"/>
                    </a:cubicBezTo>
                    <a:lnTo>
                      <a:pt x="66" y="75"/>
                    </a:lnTo>
                    <a:cubicBezTo>
                      <a:pt x="61" y="78"/>
                      <a:pt x="57" y="81"/>
                      <a:pt x="53" y="86"/>
                    </a:cubicBezTo>
                    <a:lnTo>
                      <a:pt x="59" y="86"/>
                    </a:lnTo>
                    <a:cubicBezTo>
                      <a:pt x="26" y="112"/>
                      <a:pt x="0" y="152"/>
                      <a:pt x="0" y="191"/>
                    </a:cubicBezTo>
                    <a:cubicBezTo>
                      <a:pt x="7" y="218"/>
                      <a:pt x="13" y="244"/>
                      <a:pt x="33" y="264"/>
                    </a:cubicBezTo>
                    <a:cubicBezTo>
                      <a:pt x="48" y="279"/>
                      <a:pt x="70" y="286"/>
                      <a:pt x="94" y="286"/>
                    </a:cubicBezTo>
                    <a:cubicBezTo>
                      <a:pt x="102" y="286"/>
                      <a:pt x="111" y="285"/>
                      <a:pt x="119" y="284"/>
                    </a:cubicBezTo>
                    <a:cubicBezTo>
                      <a:pt x="158" y="277"/>
                      <a:pt x="185" y="237"/>
                      <a:pt x="198" y="198"/>
                    </a:cubicBezTo>
                    <a:cubicBezTo>
                      <a:pt x="198" y="178"/>
                      <a:pt x="198" y="158"/>
                      <a:pt x="205" y="138"/>
                    </a:cubicBezTo>
                    <a:cubicBezTo>
                      <a:pt x="205" y="132"/>
                      <a:pt x="205" y="119"/>
                      <a:pt x="205" y="112"/>
                    </a:cubicBezTo>
                    <a:cubicBezTo>
                      <a:pt x="205" y="99"/>
                      <a:pt x="198" y="86"/>
                      <a:pt x="198" y="72"/>
                    </a:cubicBezTo>
                    <a:cubicBezTo>
                      <a:pt x="193" y="54"/>
                      <a:pt x="182" y="39"/>
                      <a:pt x="170" y="29"/>
                    </a:cubicBezTo>
                    <a:lnTo>
                      <a:pt x="170" y="29"/>
                    </a:lnTo>
                    <a:cubicBezTo>
                      <a:pt x="166" y="22"/>
                      <a:pt x="162" y="17"/>
                      <a:pt x="158" y="13"/>
                    </a:cubicBezTo>
                    <a:cubicBezTo>
                      <a:pt x="151" y="6"/>
                      <a:pt x="14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40"/>
              <p:cNvSpPr/>
              <p:nvPr/>
            </p:nvSpPr>
            <p:spPr>
              <a:xfrm>
                <a:off x="4157519" y="2117592"/>
                <a:ext cx="8714" cy="8022"/>
              </a:xfrm>
              <a:custGeom>
                <a:rect b="b" l="l" r="r" t="t"/>
                <a:pathLst>
                  <a:path extrusionOk="0" h="232" w="252">
                    <a:moveTo>
                      <a:pt x="133" y="0"/>
                    </a:moveTo>
                    <a:cubicBezTo>
                      <a:pt x="120" y="0"/>
                      <a:pt x="106" y="0"/>
                      <a:pt x="93" y="7"/>
                    </a:cubicBezTo>
                    <a:cubicBezTo>
                      <a:pt x="80" y="7"/>
                      <a:pt x="67" y="14"/>
                      <a:pt x="54" y="20"/>
                    </a:cubicBezTo>
                    <a:cubicBezTo>
                      <a:pt x="40" y="33"/>
                      <a:pt x="27" y="40"/>
                      <a:pt x="14" y="60"/>
                    </a:cubicBezTo>
                    <a:cubicBezTo>
                      <a:pt x="7" y="80"/>
                      <a:pt x="1" y="100"/>
                      <a:pt x="1" y="119"/>
                    </a:cubicBezTo>
                    <a:cubicBezTo>
                      <a:pt x="1" y="139"/>
                      <a:pt x="7" y="159"/>
                      <a:pt x="14" y="179"/>
                    </a:cubicBezTo>
                    <a:cubicBezTo>
                      <a:pt x="21" y="185"/>
                      <a:pt x="27" y="199"/>
                      <a:pt x="34" y="205"/>
                    </a:cubicBezTo>
                    <a:cubicBezTo>
                      <a:pt x="40" y="212"/>
                      <a:pt x="47" y="218"/>
                      <a:pt x="60" y="218"/>
                    </a:cubicBezTo>
                    <a:cubicBezTo>
                      <a:pt x="73" y="225"/>
                      <a:pt x="87" y="232"/>
                      <a:pt x="100" y="232"/>
                    </a:cubicBezTo>
                    <a:cubicBezTo>
                      <a:pt x="106" y="232"/>
                      <a:pt x="110" y="232"/>
                      <a:pt x="114" y="231"/>
                    </a:cubicBezTo>
                    <a:lnTo>
                      <a:pt x="114" y="231"/>
                    </a:lnTo>
                    <a:lnTo>
                      <a:pt x="113" y="232"/>
                    </a:lnTo>
                    <a:cubicBezTo>
                      <a:pt x="126" y="232"/>
                      <a:pt x="133" y="225"/>
                      <a:pt x="139" y="225"/>
                    </a:cubicBezTo>
                    <a:cubicBezTo>
                      <a:pt x="153" y="218"/>
                      <a:pt x="166" y="212"/>
                      <a:pt x="172" y="205"/>
                    </a:cubicBezTo>
                    <a:lnTo>
                      <a:pt x="186" y="185"/>
                    </a:lnTo>
                    <a:cubicBezTo>
                      <a:pt x="186" y="185"/>
                      <a:pt x="186" y="184"/>
                      <a:pt x="186" y="184"/>
                    </a:cubicBezTo>
                    <a:lnTo>
                      <a:pt x="186" y="184"/>
                    </a:lnTo>
                    <a:cubicBezTo>
                      <a:pt x="190" y="183"/>
                      <a:pt x="194" y="181"/>
                      <a:pt x="199" y="179"/>
                    </a:cubicBezTo>
                    <a:cubicBezTo>
                      <a:pt x="219" y="172"/>
                      <a:pt x="232" y="166"/>
                      <a:pt x="238" y="146"/>
                    </a:cubicBezTo>
                    <a:cubicBezTo>
                      <a:pt x="252" y="133"/>
                      <a:pt x="252" y="133"/>
                      <a:pt x="252" y="119"/>
                    </a:cubicBezTo>
                    <a:cubicBezTo>
                      <a:pt x="252" y="106"/>
                      <a:pt x="252" y="100"/>
                      <a:pt x="252" y="86"/>
                    </a:cubicBezTo>
                    <a:lnTo>
                      <a:pt x="238" y="67"/>
                    </a:lnTo>
                    <a:cubicBezTo>
                      <a:pt x="238" y="60"/>
                      <a:pt x="232" y="47"/>
                      <a:pt x="225" y="40"/>
                    </a:cubicBezTo>
                    <a:cubicBezTo>
                      <a:pt x="219" y="33"/>
                      <a:pt x="205" y="27"/>
                      <a:pt x="192" y="20"/>
                    </a:cubicBezTo>
                    <a:cubicBezTo>
                      <a:pt x="186" y="14"/>
                      <a:pt x="172" y="7"/>
                      <a:pt x="166" y="7"/>
                    </a:cubicBezTo>
                    <a:cubicBezTo>
                      <a:pt x="153" y="7"/>
                      <a:pt x="146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40"/>
              <p:cNvSpPr/>
              <p:nvPr/>
            </p:nvSpPr>
            <p:spPr>
              <a:xfrm>
                <a:off x="4170313" y="2100027"/>
                <a:ext cx="8921" cy="8229"/>
              </a:xfrm>
              <a:custGeom>
                <a:rect b="b" l="l" r="r" t="t"/>
                <a:pathLst>
                  <a:path extrusionOk="0" h="238" w="258">
                    <a:moveTo>
                      <a:pt x="129" y="131"/>
                    </a:moveTo>
                    <a:cubicBezTo>
                      <a:pt x="129" y="131"/>
                      <a:pt x="129" y="131"/>
                      <a:pt x="129" y="132"/>
                    </a:cubicBezTo>
                    <a:lnTo>
                      <a:pt x="129" y="132"/>
                    </a:lnTo>
                    <a:lnTo>
                      <a:pt x="127" y="136"/>
                    </a:lnTo>
                    <a:lnTo>
                      <a:pt x="127" y="136"/>
                    </a:lnTo>
                    <a:cubicBezTo>
                      <a:pt x="127" y="136"/>
                      <a:pt x="127" y="136"/>
                      <a:pt x="127" y="136"/>
                    </a:cubicBezTo>
                    <a:lnTo>
                      <a:pt x="127" y="136"/>
                    </a:lnTo>
                    <a:cubicBezTo>
                      <a:pt x="127" y="134"/>
                      <a:pt x="128" y="132"/>
                      <a:pt x="129" y="131"/>
                    </a:cubicBezTo>
                    <a:lnTo>
                      <a:pt x="129" y="131"/>
                    </a:lnTo>
                    <a:lnTo>
                      <a:pt x="129" y="131"/>
                    </a:lnTo>
                    <a:close/>
                    <a:moveTo>
                      <a:pt x="130" y="133"/>
                    </a:moveTo>
                    <a:lnTo>
                      <a:pt x="130" y="133"/>
                    </a:lnTo>
                    <a:cubicBezTo>
                      <a:pt x="131" y="135"/>
                      <a:pt x="131" y="137"/>
                      <a:pt x="133" y="139"/>
                    </a:cubicBezTo>
                    <a:cubicBezTo>
                      <a:pt x="133" y="139"/>
                      <a:pt x="133" y="139"/>
                      <a:pt x="133" y="140"/>
                    </a:cubicBezTo>
                    <a:lnTo>
                      <a:pt x="133" y="140"/>
                    </a:lnTo>
                    <a:cubicBezTo>
                      <a:pt x="131" y="139"/>
                      <a:pt x="129" y="137"/>
                      <a:pt x="127" y="136"/>
                    </a:cubicBezTo>
                    <a:lnTo>
                      <a:pt x="127" y="136"/>
                    </a:lnTo>
                    <a:lnTo>
                      <a:pt x="130" y="133"/>
                    </a:lnTo>
                    <a:close/>
                    <a:moveTo>
                      <a:pt x="126" y="0"/>
                    </a:moveTo>
                    <a:cubicBezTo>
                      <a:pt x="106" y="0"/>
                      <a:pt x="93" y="7"/>
                      <a:pt x="73" y="13"/>
                    </a:cubicBezTo>
                    <a:cubicBezTo>
                      <a:pt x="66" y="20"/>
                      <a:pt x="60" y="26"/>
                      <a:pt x="53" y="33"/>
                    </a:cubicBezTo>
                    <a:lnTo>
                      <a:pt x="40" y="40"/>
                    </a:lnTo>
                    <a:cubicBezTo>
                      <a:pt x="27" y="59"/>
                      <a:pt x="20" y="73"/>
                      <a:pt x="14" y="92"/>
                    </a:cubicBezTo>
                    <a:cubicBezTo>
                      <a:pt x="7" y="106"/>
                      <a:pt x="7" y="119"/>
                      <a:pt x="0" y="132"/>
                    </a:cubicBezTo>
                    <a:cubicBezTo>
                      <a:pt x="0" y="152"/>
                      <a:pt x="0" y="165"/>
                      <a:pt x="7" y="178"/>
                    </a:cubicBezTo>
                    <a:cubicBezTo>
                      <a:pt x="7" y="198"/>
                      <a:pt x="20" y="218"/>
                      <a:pt x="33" y="225"/>
                    </a:cubicBezTo>
                    <a:cubicBezTo>
                      <a:pt x="45" y="232"/>
                      <a:pt x="57" y="235"/>
                      <a:pt x="67" y="235"/>
                    </a:cubicBezTo>
                    <a:cubicBezTo>
                      <a:pt x="74" y="235"/>
                      <a:pt x="81" y="234"/>
                      <a:pt x="86" y="231"/>
                    </a:cubicBezTo>
                    <a:lnTo>
                      <a:pt x="86" y="231"/>
                    </a:lnTo>
                    <a:lnTo>
                      <a:pt x="73" y="238"/>
                    </a:lnTo>
                    <a:cubicBezTo>
                      <a:pt x="100" y="238"/>
                      <a:pt x="133" y="225"/>
                      <a:pt x="146" y="198"/>
                    </a:cubicBezTo>
                    <a:cubicBezTo>
                      <a:pt x="150" y="185"/>
                      <a:pt x="152" y="172"/>
                      <a:pt x="148" y="161"/>
                    </a:cubicBezTo>
                    <a:lnTo>
                      <a:pt x="148" y="161"/>
                    </a:lnTo>
                    <a:cubicBezTo>
                      <a:pt x="161" y="173"/>
                      <a:pt x="173" y="178"/>
                      <a:pt x="192" y="178"/>
                    </a:cubicBezTo>
                    <a:cubicBezTo>
                      <a:pt x="205" y="178"/>
                      <a:pt x="225" y="172"/>
                      <a:pt x="238" y="159"/>
                    </a:cubicBezTo>
                    <a:cubicBezTo>
                      <a:pt x="251" y="145"/>
                      <a:pt x="258" y="132"/>
                      <a:pt x="258" y="112"/>
                    </a:cubicBezTo>
                    <a:cubicBezTo>
                      <a:pt x="258" y="92"/>
                      <a:pt x="251" y="73"/>
                      <a:pt x="238" y="59"/>
                    </a:cubicBezTo>
                    <a:cubicBezTo>
                      <a:pt x="232" y="40"/>
                      <a:pt x="218" y="33"/>
                      <a:pt x="205" y="20"/>
                    </a:cubicBezTo>
                    <a:lnTo>
                      <a:pt x="192" y="13"/>
                    </a:lnTo>
                    <a:cubicBezTo>
                      <a:pt x="185" y="13"/>
                      <a:pt x="172" y="7"/>
                      <a:pt x="166" y="7"/>
                    </a:cubicBezTo>
                    <a:cubicBezTo>
                      <a:pt x="159" y="0"/>
                      <a:pt x="146" y="0"/>
                      <a:pt x="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40"/>
              <p:cNvSpPr/>
              <p:nvPr/>
            </p:nvSpPr>
            <p:spPr>
              <a:xfrm>
                <a:off x="4185838" y="2093837"/>
                <a:ext cx="10996" cy="7815"/>
              </a:xfrm>
              <a:custGeom>
                <a:rect b="b" l="l" r="r" t="t"/>
                <a:pathLst>
                  <a:path extrusionOk="0" h="226" w="318">
                    <a:moveTo>
                      <a:pt x="212" y="73"/>
                    </a:moveTo>
                    <a:lnTo>
                      <a:pt x="212" y="73"/>
                    </a:lnTo>
                    <a:cubicBezTo>
                      <a:pt x="210" y="75"/>
                      <a:pt x="207" y="75"/>
                      <a:pt x="205" y="76"/>
                    </a:cubicBezTo>
                    <a:lnTo>
                      <a:pt x="205" y="76"/>
                    </a:lnTo>
                    <a:cubicBezTo>
                      <a:pt x="205" y="76"/>
                      <a:pt x="205" y="76"/>
                      <a:pt x="205" y="76"/>
                    </a:cubicBezTo>
                    <a:lnTo>
                      <a:pt x="205" y="76"/>
                    </a:lnTo>
                    <a:lnTo>
                      <a:pt x="212" y="73"/>
                    </a:lnTo>
                    <a:close/>
                    <a:moveTo>
                      <a:pt x="92" y="140"/>
                    </a:moveTo>
                    <a:lnTo>
                      <a:pt x="73" y="146"/>
                    </a:lnTo>
                    <a:cubicBezTo>
                      <a:pt x="78" y="141"/>
                      <a:pt x="86" y="140"/>
                      <a:pt x="92" y="140"/>
                    </a:cubicBezTo>
                    <a:close/>
                    <a:moveTo>
                      <a:pt x="93" y="1"/>
                    </a:moveTo>
                    <a:cubicBezTo>
                      <a:pt x="80" y="7"/>
                      <a:pt x="67" y="7"/>
                      <a:pt x="53" y="14"/>
                    </a:cubicBezTo>
                    <a:cubicBezTo>
                      <a:pt x="40" y="14"/>
                      <a:pt x="27" y="21"/>
                      <a:pt x="20" y="34"/>
                    </a:cubicBezTo>
                    <a:cubicBezTo>
                      <a:pt x="7" y="47"/>
                      <a:pt x="0" y="60"/>
                      <a:pt x="0" y="73"/>
                    </a:cubicBezTo>
                    <a:cubicBezTo>
                      <a:pt x="7" y="106"/>
                      <a:pt x="7" y="133"/>
                      <a:pt x="7" y="166"/>
                    </a:cubicBezTo>
                    <a:cubicBezTo>
                      <a:pt x="7" y="179"/>
                      <a:pt x="14" y="199"/>
                      <a:pt x="27" y="205"/>
                    </a:cubicBezTo>
                    <a:cubicBezTo>
                      <a:pt x="33" y="219"/>
                      <a:pt x="53" y="225"/>
                      <a:pt x="67" y="225"/>
                    </a:cubicBezTo>
                    <a:cubicBezTo>
                      <a:pt x="80" y="225"/>
                      <a:pt x="100" y="219"/>
                      <a:pt x="106" y="205"/>
                    </a:cubicBezTo>
                    <a:cubicBezTo>
                      <a:pt x="110" y="202"/>
                      <a:pt x="113" y="199"/>
                      <a:pt x="115" y="196"/>
                    </a:cubicBezTo>
                    <a:lnTo>
                      <a:pt x="115" y="196"/>
                    </a:lnTo>
                    <a:cubicBezTo>
                      <a:pt x="123" y="207"/>
                      <a:pt x="140" y="212"/>
                      <a:pt x="152" y="212"/>
                    </a:cubicBezTo>
                    <a:lnTo>
                      <a:pt x="166" y="219"/>
                    </a:lnTo>
                    <a:cubicBezTo>
                      <a:pt x="175" y="222"/>
                      <a:pt x="184" y="224"/>
                      <a:pt x="191" y="224"/>
                    </a:cubicBezTo>
                    <a:cubicBezTo>
                      <a:pt x="199" y="224"/>
                      <a:pt x="205" y="222"/>
                      <a:pt x="212" y="219"/>
                    </a:cubicBezTo>
                    <a:cubicBezTo>
                      <a:pt x="238" y="219"/>
                      <a:pt x="258" y="205"/>
                      <a:pt x="278" y="192"/>
                    </a:cubicBezTo>
                    <a:cubicBezTo>
                      <a:pt x="298" y="179"/>
                      <a:pt x="311" y="166"/>
                      <a:pt x="311" y="139"/>
                    </a:cubicBezTo>
                    <a:cubicBezTo>
                      <a:pt x="317" y="120"/>
                      <a:pt x="311" y="100"/>
                      <a:pt x="291" y="87"/>
                    </a:cubicBezTo>
                    <a:cubicBezTo>
                      <a:pt x="265" y="54"/>
                      <a:pt x="225" y="27"/>
                      <a:pt x="185" y="14"/>
                    </a:cubicBezTo>
                    <a:cubicBezTo>
                      <a:pt x="159" y="7"/>
                      <a:pt x="13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40"/>
              <p:cNvSpPr/>
              <p:nvPr/>
            </p:nvSpPr>
            <p:spPr>
              <a:xfrm>
                <a:off x="4141786" y="2201823"/>
                <a:ext cx="12137" cy="11480"/>
              </a:xfrm>
              <a:custGeom>
                <a:rect b="b" l="l" r="r" t="t"/>
                <a:pathLst>
                  <a:path extrusionOk="0" h="332" w="351">
                    <a:moveTo>
                      <a:pt x="197" y="169"/>
                    </a:moveTo>
                    <a:lnTo>
                      <a:pt x="197" y="169"/>
                    </a:lnTo>
                    <a:cubicBezTo>
                      <a:pt x="197" y="170"/>
                      <a:pt x="196" y="172"/>
                      <a:pt x="196" y="174"/>
                    </a:cubicBezTo>
                    <a:lnTo>
                      <a:pt x="196" y="174"/>
                    </a:lnTo>
                    <a:lnTo>
                      <a:pt x="197" y="169"/>
                    </a:lnTo>
                    <a:close/>
                    <a:moveTo>
                      <a:pt x="139" y="173"/>
                    </a:moveTo>
                    <a:lnTo>
                      <a:pt x="143" y="175"/>
                    </a:lnTo>
                    <a:lnTo>
                      <a:pt x="144" y="177"/>
                    </a:lnTo>
                    <a:lnTo>
                      <a:pt x="144" y="177"/>
                    </a:lnTo>
                    <a:cubicBezTo>
                      <a:pt x="142" y="176"/>
                      <a:pt x="141" y="174"/>
                      <a:pt x="139" y="173"/>
                    </a:cubicBezTo>
                    <a:close/>
                    <a:moveTo>
                      <a:pt x="205" y="166"/>
                    </a:moveTo>
                    <a:lnTo>
                      <a:pt x="198" y="176"/>
                    </a:lnTo>
                    <a:lnTo>
                      <a:pt x="198" y="176"/>
                    </a:lnTo>
                    <a:cubicBezTo>
                      <a:pt x="196" y="177"/>
                      <a:pt x="195" y="178"/>
                      <a:pt x="194" y="179"/>
                    </a:cubicBezTo>
                    <a:lnTo>
                      <a:pt x="194" y="179"/>
                    </a:lnTo>
                    <a:lnTo>
                      <a:pt x="195" y="176"/>
                    </a:lnTo>
                    <a:lnTo>
                      <a:pt x="205" y="166"/>
                    </a:lnTo>
                    <a:close/>
                    <a:moveTo>
                      <a:pt x="165" y="105"/>
                    </a:moveTo>
                    <a:lnTo>
                      <a:pt x="165" y="107"/>
                    </a:lnTo>
                    <a:cubicBezTo>
                      <a:pt x="170" y="117"/>
                      <a:pt x="179" y="123"/>
                      <a:pt x="189" y="131"/>
                    </a:cubicBezTo>
                    <a:lnTo>
                      <a:pt x="189" y="131"/>
                    </a:lnTo>
                    <a:cubicBezTo>
                      <a:pt x="191" y="133"/>
                      <a:pt x="192" y="136"/>
                      <a:pt x="193" y="138"/>
                    </a:cubicBezTo>
                    <a:lnTo>
                      <a:pt x="193" y="138"/>
                    </a:lnTo>
                    <a:lnTo>
                      <a:pt x="192" y="134"/>
                    </a:lnTo>
                    <a:lnTo>
                      <a:pt x="192" y="134"/>
                    </a:lnTo>
                    <a:cubicBezTo>
                      <a:pt x="192" y="134"/>
                      <a:pt x="192" y="134"/>
                      <a:pt x="192" y="134"/>
                    </a:cubicBezTo>
                    <a:lnTo>
                      <a:pt x="192" y="134"/>
                    </a:lnTo>
                    <a:cubicBezTo>
                      <a:pt x="194" y="138"/>
                      <a:pt x="195" y="141"/>
                      <a:pt x="196" y="145"/>
                    </a:cubicBezTo>
                    <a:lnTo>
                      <a:pt x="196" y="145"/>
                    </a:lnTo>
                    <a:cubicBezTo>
                      <a:pt x="195" y="142"/>
                      <a:pt x="194" y="140"/>
                      <a:pt x="193" y="138"/>
                    </a:cubicBezTo>
                    <a:lnTo>
                      <a:pt x="193" y="138"/>
                    </a:lnTo>
                    <a:lnTo>
                      <a:pt x="198" y="151"/>
                    </a:lnTo>
                    <a:lnTo>
                      <a:pt x="198" y="151"/>
                    </a:lnTo>
                    <a:cubicBezTo>
                      <a:pt x="197" y="149"/>
                      <a:pt x="197" y="147"/>
                      <a:pt x="196" y="145"/>
                    </a:cubicBezTo>
                    <a:lnTo>
                      <a:pt x="196" y="145"/>
                    </a:lnTo>
                    <a:cubicBezTo>
                      <a:pt x="197" y="148"/>
                      <a:pt x="198" y="151"/>
                      <a:pt x="198" y="153"/>
                    </a:cubicBezTo>
                    <a:lnTo>
                      <a:pt x="198" y="151"/>
                    </a:lnTo>
                    <a:lnTo>
                      <a:pt x="198" y="151"/>
                    </a:lnTo>
                    <a:cubicBezTo>
                      <a:pt x="198" y="154"/>
                      <a:pt x="198" y="156"/>
                      <a:pt x="198" y="159"/>
                    </a:cubicBezTo>
                    <a:lnTo>
                      <a:pt x="198" y="159"/>
                    </a:lnTo>
                    <a:cubicBezTo>
                      <a:pt x="198" y="162"/>
                      <a:pt x="198" y="165"/>
                      <a:pt x="198" y="167"/>
                    </a:cubicBezTo>
                    <a:lnTo>
                      <a:pt x="198" y="167"/>
                    </a:lnTo>
                    <a:lnTo>
                      <a:pt x="189" y="180"/>
                    </a:lnTo>
                    <a:lnTo>
                      <a:pt x="189" y="180"/>
                    </a:lnTo>
                    <a:cubicBezTo>
                      <a:pt x="183" y="181"/>
                      <a:pt x="178" y="186"/>
                      <a:pt x="172" y="186"/>
                    </a:cubicBezTo>
                    <a:cubicBezTo>
                      <a:pt x="167" y="186"/>
                      <a:pt x="157" y="182"/>
                      <a:pt x="150" y="180"/>
                    </a:cubicBezTo>
                    <a:lnTo>
                      <a:pt x="150" y="180"/>
                    </a:lnTo>
                    <a:cubicBezTo>
                      <a:pt x="148" y="179"/>
                      <a:pt x="146" y="178"/>
                      <a:pt x="145" y="177"/>
                    </a:cubicBezTo>
                    <a:lnTo>
                      <a:pt x="145" y="177"/>
                    </a:lnTo>
                    <a:lnTo>
                      <a:pt x="144" y="175"/>
                    </a:lnTo>
                    <a:lnTo>
                      <a:pt x="144" y="175"/>
                    </a:lnTo>
                    <a:lnTo>
                      <a:pt x="152" y="179"/>
                    </a:lnTo>
                    <a:lnTo>
                      <a:pt x="152" y="179"/>
                    </a:lnTo>
                    <a:lnTo>
                      <a:pt x="142" y="169"/>
                    </a:lnTo>
                    <a:lnTo>
                      <a:pt x="142" y="169"/>
                    </a:lnTo>
                    <a:lnTo>
                      <a:pt x="139" y="159"/>
                    </a:lnTo>
                    <a:lnTo>
                      <a:pt x="139" y="159"/>
                    </a:lnTo>
                    <a:cubicBezTo>
                      <a:pt x="139" y="148"/>
                      <a:pt x="139" y="139"/>
                      <a:pt x="141" y="130"/>
                    </a:cubicBezTo>
                    <a:lnTo>
                      <a:pt x="141" y="130"/>
                    </a:lnTo>
                    <a:cubicBezTo>
                      <a:pt x="147" y="125"/>
                      <a:pt x="153" y="119"/>
                      <a:pt x="159" y="113"/>
                    </a:cubicBezTo>
                    <a:lnTo>
                      <a:pt x="159" y="113"/>
                    </a:lnTo>
                    <a:lnTo>
                      <a:pt x="145" y="120"/>
                    </a:lnTo>
                    <a:lnTo>
                      <a:pt x="165" y="107"/>
                    </a:lnTo>
                    <a:lnTo>
                      <a:pt x="152" y="113"/>
                    </a:lnTo>
                    <a:lnTo>
                      <a:pt x="165" y="105"/>
                    </a:lnTo>
                    <a:close/>
                    <a:moveTo>
                      <a:pt x="188" y="181"/>
                    </a:moveTo>
                    <a:lnTo>
                      <a:pt x="187" y="183"/>
                    </a:lnTo>
                    <a:lnTo>
                      <a:pt x="187" y="183"/>
                    </a:lnTo>
                    <a:cubicBezTo>
                      <a:pt x="184" y="185"/>
                      <a:pt x="181" y="186"/>
                      <a:pt x="178" y="186"/>
                    </a:cubicBezTo>
                    <a:lnTo>
                      <a:pt x="188" y="181"/>
                    </a:lnTo>
                    <a:close/>
                    <a:moveTo>
                      <a:pt x="197" y="178"/>
                    </a:moveTo>
                    <a:lnTo>
                      <a:pt x="192" y="186"/>
                    </a:lnTo>
                    <a:lnTo>
                      <a:pt x="193" y="180"/>
                    </a:lnTo>
                    <a:lnTo>
                      <a:pt x="197" y="178"/>
                    </a:lnTo>
                    <a:close/>
                    <a:moveTo>
                      <a:pt x="251" y="1"/>
                    </a:moveTo>
                    <a:cubicBezTo>
                      <a:pt x="231" y="1"/>
                      <a:pt x="211" y="1"/>
                      <a:pt x="192" y="8"/>
                    </a:cubicBezTo>
                    <a:cubicBezTo>
                      <a:pt x="190" y="9"/>
                      <a:pt x="188" y="10"/>
                      <a:pt x="186" y="11"/>
                    </a:cubicBezTo>
                    <a:lnTo>
                      <a:pt x="186" y="11"/>
                    </a:lnTo>
                    <a:cubicBezTo>
                      <a:pt x="180" y="9"/>
                      <a:pt x="173" y="8"/>
                      <a:pt x="165" y="8"/>
                    </a:cubicBezTo>
                    <a:cubicBezTo>
                      <a:pt x="99" y="8"/>
                      <a:pt x="33" y="54"/>
                      <a:pt x="13" y="120"/>
                    </a:cubicBezTo>
                    <a:cubicBezTo>
                      <a:pt x="7" y="146"/>
                      <a:pt x="0" y="186"/>
                      <a:pt x="13" y="219"/>
                    </a:cubicBezTo>
                    <a:cubicBezTo>
                      <a:pt x="27" y="252"/>
                      <a:pt x="46" y="278"/>
                      <a:pt x="79" y="305"/>
                    </a:cubicBezTo>
                    <a:cubicBezTo>
                      <a:pt x="106" y="318"/>
                      <a:pt x="139" y="331"/>
                      <a:pt x="172" y="331"/>
                    </a:cubicBezTo>
                    <a:cubicBezTo>
                      <a:pt x="205" y="331"/>
                      <a:pt x="244" y="325"/>
                      <a:pt x="271" y="311"/>
                    </a:cubicBezTo>
                    <a:cubicBezTo>
                      <a:pt x="304" y="292"/>
                      <a:pt x="324" y="258"/>
                      <a:pt x="337" y="219"/>
                    </a:cubicBezTo>
                    <a:cubicBezTo>
                      <a:pt x="350" y="186"/>
                      <a:pt x="350" y="153"/>
                      <a:pt x="343" y="120"/>
                    </a:cubicBezTo>
                    <a:cubicBezTo>
                      <a:pt x="337" y="100"/>
                      <a:pt x="330" y="87"/>
                      <a:pt x="324" y="74"/>
                    </a:cubicBezTo>
                    <a:cubicBezTo>
                      <a:pt x="317" y="54"/>
                      <a:pt x="304" y="41"/>
                      <a:pt x="291" y="27"/>
                    </a:cubicBezTo>
                    <a:cubicBezTo>
                      <a:pt x="277" y="21"/>
                      <a:pt x="264" y="8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40"/>
              <p:cNvSpPr/>
              <p:nvPr/>
            </p:nvSpPr>
            <p:spPr>
              <a:xfrm>
                <a:off x="4155237" y="2196048"/>
                <a:ext cx="15560" cy="11826"/>
              </a:xfrm>
              <a:custGeom>
                <a:rect b="b" l="l" r="r" t="t"/>
                <a:pathLst>
                  <a:path extrusionOk="0" h="342" w="450">
                    <a:moveTo>
                      <a:pt x="299" y="148"/>
                    </a:moveTo>
                    <a:cubicBezTo>
                      <a:pt x="301" y="149"/>
                      <a:pt x="302" y="150"/>
                      <a:pt x="302" y="150"/>
                    </a:cubicBezTo>
                    <a:cubicBezTo>
                      <a:pt x="303" y="150"/>
                      <a:pt x="301" y="148"/>
                      <a:pt x="299" y="148"/>
                    </a:cubicBezTo>
                    <a:close/>
                    <a:moveTo>
                      <a:pt x="298" y="148"/>
                    </a:moveTo>
                    <a:cubicBezTo>
                      <a:pt x="298" y="148"/>
                      <a:pt x="298" y="148"/>
                      <a:pt x="298" y="148"/>
                    </a:cubicBezTo>
                    <a:lnTo>
                      <a:pt x="298" y="148"/>
                    </a:lnTo>
                    <a:cubicBezTo>
                      <a:pt x="298" y="148"/>
                      <a:pt x="299" y="148"/>
                      <a:pt x="299" y="148"/>
                    </a:cubicBezTo>
                    <a:lnTo>
                      <a:pt x="299" y="148"/>
                    </a:lnTo>
                    <a:cubicBezTo>
                      <a:pt x="299" y="148"/>
                      <a:pt x="299" y="148"/>
                      <a:pt x="299" y="148"/>
                    </a:cubicBezTo>
                    <a:lnTo>
                      <a:pt x="299" y="148"/>
                    </a:lnTo>
                    <a:cubicBezTo>
                      <a:pt x="303" y="149"/>
                      <a:pt x="306" y="151"/>
                      <a:pt x="305" y="151"/>
                    </a:cubicBezTo>
                    <a:cubicBezTo>
                      <a:pt x="304" y="151"/>
                      <a:pt x="302" y="150"/>
                      <a:pt x="298" y="148"/>
                    </a:cubicBezTo>
                    <a:close/>
                    <a:moveTo>
                      <a:pt x="230" y="133"/>
                    </a:moveTo>
                    <a:cubicBezTo>
                      <a:pt x="239" y="135"/>
                      <a:pt x="249" y="137"/>
                      <a:pt x="261" y="140"/>
                    </a:cubicBezTo>
                    <a:lnTo>
                      <a:pt x="261" y="140"/>
                    </a:lnTo>
                    <a:lnTo>
                      <a:pt x="258" y="142"/>
                    </a:lnTo>
                    <a:cubicBezTo>
                      <a:pt x="245" y="148"/>
                      <a:pt x="238" y="155"/>
                      <a:pt x="225" y="161"/>
                    </a:cubicBezTo>
                    <a:lnTo>
                      <a:pt x="212" y="168"/>
                    </a:lnTo>
                    <a:cubicBezTo>
                      <a:pt x="199" y="175"/>
                      <a:pt x="186" y="181"/>
                      <a:pt x="172" y="181"/>
                    </a:cubicBezTo>
                    <a:lnTo>
                      <a:pt x="172" y="181"/>
                    </a:lnTo>
                    <a:cubicBezTo>
                      <a:pt x="180" y="174"/>
                      <a:pt x="189" y="166"/>
                      <a:pt x="199" y="161"/>
                    </a:cubicBezTo>
                    <a:cubicBezTo>
                      <a:pt x="208" y="152"/>
                      <a:pt x="219" y="142"/>
                      <a:pt x="230" y="133"/>
                    </a:cubicBezTo>
                    <a:close/>
                    <a:moveTo>
                      <a:pt x="162" y="186"/>
                    </a:moveTo>
                    <a:lnTo>
                      <a:pt x="159" y="188"/>
                    </a:lnTo>
                    <a:lnTo>
                      <a:pt x="158" y="187"/>
                    </a:lnTo>
                    <a:lnTo>
                      <a:pt x="158" y="187"/>
                    </a:lnTo>
                    <a:cubicBezTo>
                      <a:pt x="159" y="187"/>
                      <a:pt x="160" y="187"/>
                      <a:pt x="162" y="186"/>
                    </a:cubicBezTo>
                    <a:close/>
                    <a:moveTo>
                      <a:pt x="171" y="185"/>
                    </a:moveTo>
                    <a:cubicBezTo>
                      <a:pt x="173" y="185"/>
                      <a:pt x="172" y="186"/>
                      <a:pt x="166" y="188"/>
                    </a:cubicBezTo>
                    <a:cubicBezTo>
                      <a:pt x="167" y="187"/>
                      <a:pt x="167" y="186"/>
                      <a:pt x="168" y="185"/>
                    </a:cubicBezTo>
                    <a:lnTo>
                      <a:pt x="168" y="185"/>
                    </a:lnTo>
                    <a:cubicBezTo>
                      <a:pt x="170" y="185"/>
                      <a:pt x="171" y="185"/>
                      <a:pt x="171" y="185"/>
                    </a:cubicBezTo>
                    <a:close/>
                    <a:moveTo>
                      <a:pt x="303" y="0"/>
                    </a:moveTo>
                    <a:cubicBezTo>
                      <a:pt x="294" y="0"/>
                      <a:pt x="286" y="1"/>
                      <a:pt x="278" y="3"/>
                    </a:cubicBezTo>
                    <a:cubicBezTo>
                      <a:pt x="252" y="10"/>
                      <a:pt x="225" y="16"/>
                      <a:pt x="205" y="36"/>
                    </a:cubicBezTo>
                    <a:cubicBezTo>
                      <a:pt x="203" y="39"/>
                      <a:pt x="200" y="42"/>
                      <a:pt x="198" y="45"/>
                    </a:cubicBezTo>
                    <a:lnTo>
                      <a:pt x="198" y="45"/>
                    </a:lnTo>
                    <a:cubicBezTo>
                      <a:pt x="172" y="57"/>
                      <a:pt x="146" y="72"/>
                      <a:pt x="120" y="82"/>
                    </a:cubicBezTo>
                    <a:cubicBezTo>
                      <a:pt x="93" y="95"/>
                      <a:pt x="67" y="115"/>
                      <a:pt x="40" y="135"/>
                    </a:cubicBezTo>
                    <a:cubicBezTo>
                      <a:pt x="14" y="168"/>
                      <a:pt x="1" y="208"/>
                      <a:pt x="14" y="254"/>
                    </a:cubicBezTo>
                    <a:cubicBezTo>
                      <a:pt x="27" y="293"/>
                      <a:pt x="60" y="320"/>
                      <a:pt x="100" y="333"/>
                    </a:cubicBezTo>
                    <a:cubicBezTo>
                      <a:pt x="118" y="339"/>
                      <a:pt x="138" y="341"/>
                      <a:pt x="157" y="341"/>
                    </a:cubicBezTo>
                    <a:cubicBezTo>
                      <a:pt x="206" y="341"/>
                      <a:pt x="257" y="326"/>
                      <a:pt x="304" y="307"/>
                    </a:cubicBezTo>
                    <a:cubicBezTo>
                      <a:pt x="370" y="274"/>
                      <a:pt x="450" y="214"/>
                      <a:pt x="450" y="135"/>
                    </a:cubicBezTo>
                    <a:cubicBezTo>
                      <a:pt x="450" y="82"/>
                      <a:pt x="410" y="36"/>
                      <a:pt x="364" y="10"/>
                    </a:cubicBezTo>
                    <a:cubicBezTo>
                      <a:pt x="345" y="5"/>
                      <a:pt x="323" y="0"/>
                      <a:pt x="3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40"/>
              <p:cNvSpPr/>
              <p:nvPr/>
            </p:nvSpPr>
            <p:spPr>
              <a:xfrm>
                <a:off x="4173286" y="2189029"/>
                <a:ext cx="12586" cy="11653"/>
              </a:xfrm>
              <a:custGeom>
                <a:rect b="b" l="l" r="r" t="t"/>
                <a:pathLst>
                  <a:path extrusionOk="0" h="337" w="364">
                    <a:moveTo>
                      <a:pt x="198" y="173"/>
                    </a:moveTo>
                    <a:cubicBezTo>
                      <a:pt x="197" y="174"/>
                      <a:pt x="195" y="176"/>
                      <a:pt x="194" y="177"/>
                    </a:cubicBezTo>
                    <a:lnTo>
                      <a:pt x="194" y="177"/>
                    </a:lnTo>
                    <a:lnTo>
                      <a:pt x="194" y="176"/>
                    </a:lnTo>
                    <a:lnTo>
                      <a:pt x="198" y="173"/>
                    </a:lnTo>
                    <a:close/>
                    <a:moveTo>
                      <a:pt x="193" y="176"/>
                    </a:moveTo>
                    <a:lnTo>
                      <a:pt x="193" y="176"/>
                    </a:lnTo>
                    <a:cubicBezTo>
                      <a:pt x="193" y="176"/>
                      <a:pt x="193" y="177"/>
                      <a:pt x="193" y="177"/>
                    </a:cubicBezTo>
                    <a:lnTo>
                      <a:pt x="193" y="177"/>
                    </a:lnTo>
                    <a:cubicBezTo>
                      <a:pt x="192" y="178"/>
                      <a:pt x="191" y="178"/>
                      <a:pt x="190" y="179"/>
                    </a:cubicBezTo>
                    <a:lnTo>
                      <a:pt x="190" y="179"/>
                    </a:lnTo>
                    <a:lnTo>
                      <a:pt x="193" y="176"/>
                    </a:lnTo>
                    <a:close/>
                    <a:moveTo>
                      <a:pt x="168" y="1"/>
                    </a:moveTo>
                    <a:cubicBezTo>
                      <a:pt x="160" y="1"/>
                      <a:pt x="153" y="3"/>
                      <a:pt x="146" y="8"/>
                    </a:cubicBezTo>
                    <a:cubicBezTo>
                      <a:pt x="99" y="34"/>
                      <a:pt x="53" y="67"/>
                      <a:pt x="27" y="113"/>
                    </a:cubicBezTo>
                    <a:cubicBezTo>
                      <a:pt x="0" y="166"/>
                      <a:pt x="0" y="246"/>
                      <a:pt x="47" y="292"/>
                    </a:cubicBezTo>
                    <a:cubicBezTo>
                      <a:pt x="73" y="305"/>
                      <a:pt x="93" y="318"/>
                      <a:pt x="119" y="331"/>
                    </a:cubicBezTo>
                    <a:cubicBezTo>
                      <a:pt x="136" y="335"/>
                      <a:pt x="151" y="336"/>
                      <a:pt x="165" y="336"/>
                    </a:cubicBezTo>
                    <a:cubicBezTo>
                      <a:pt x="179" y="336"/>
                      <a:pt x="192" y="335"/>
                      <a:pt x="205" y="331"/>
                    </a:cubicBezTo>
                    <a:cubicBezTo>
                      <a:pt x="264" y="325"/>
                      <a:pt x="311" y="285"/>
                      <a:pt x="337" y="239"/>
                    </a:cubicBezTo>
                    <a:cubicBezTo>
                      <a:pt x="357" y="206"/>
                      <a:pt x="363" y="173"/>
                      <a:pt x="363" y="133"/>
                    </a:cubicBezTo>
                    <a:cubicBezTo>
                      <a:pt x="363" y="127"/>
                      <a:pt x="363" y="113"/>
                      <a:pt x="363" y="100"/>
                    </a:cubicBezTo>
                    <a:cubicBezTo>
                      <a:pt x="363" y="80"/>
                      <a:pt x="363" y="47"/>
                      <a:pt x="350" y="34"/>
                    </a:cubicBezTo>
                    <a:cubicBezTo>
                      <a:pt x="337" y="14"/>
                      <a:pt x="317" y="1"/>
                      <a:pt x="291" y="1"/>
                    </a:cubicBezTo>
                    <a:cubicBezTo>
                      <a:pt x="271" y="1"/>
                      <a:pt x="245" y="14"/>
                      <a:pt x="231" y="34"/>
                    </a:cubicBezTo>
                    <a:cubicBezTo>
                      <a:pt x="225" y="47"/>
                      <a:pt x="225" y="61"/>
                      <a:pt x="225" y="74"/>
                    </a:cubicBezTo>
                    <a:lnTo>
                      <a:pt x="225" y="87"/>
                    </a:lnTo>
                    <a:cubicBezTo>
                      <a:pt x="225" y="94"/>
                      <a:pt x="218" y="107"/>
                      <a:pt x="218" y="113"/>
                    </a:cubicBezTo>
                    <a:lnTo>
                      <a:pt x="218" y="113"/>
                    </a:lnTo>
                    <a:cubicBezTo>
                      <a:pt x="216" y="120"/>
                      <a:pt x="214" y="127"/>
                      <a:pt x="212" y="133"/>
                    </a:cubicBezTo>
                    <a:lnTo>
                      <a:pt x="212" y="133"/>
                    </a:lnTo>
                    <a:cubicBezTo>
                      <a:pt x="207" y="143"/>
                      <a:pt x="202" y="156"/>
                      <a:pt x="197" y="167"/>
                    </a:cubicBezTo>
                    <a:lnTo>
                      <a:pt x="197" y="167"/>
                    </a:lnTo>
                    <a:cubicBezTo>
                      <a:pt x="193" y="172"/>
                      <a:pt x="188" y="177"/>
                      <a:pt x="184" y="181"/>
                    </a:cubicBezTo>
                    <a:lnTo>
                      <a:pt x="184" y="181"/>
                    </a:lnTo>
                    <a:cubicBezTo>
                      <a:pt x="183" y="181"/>
                      <a:pt x="183" y="181"/>
                      <a:pt x="183" y="181"/>
                    </a:cubicBezTo>
                    <a:lnTo>
                      <a:pt x="183" y="181"/>
                    </a:lnTo>
                    <a:cubicBezTo>
                      <a:pt x="178" y="183"/>
                      <a:pt x="172" y="185"/>
                      <a:pt x="166" y="186"/>
                    </a:cubicBezTo>
                    <a:lnTo>
                      <a:pt x="166" y="186"/>
                    </a:lnTo>
                    <a:cubicBezTo>
                      <a:pt x="161" y="185"/>
                      <a:pt x="158" y="183"/>
                      <a:pt x="155" y="182"/>
                    </a:cubicBezTo>
                    <a:lnTo>
                      <a:pt x="155" y="182"/>
                    </a:lnTo>
                    <a:lnTo>
                      <a:pt x="142" y="170"/>
                    </a:lnTo>
                    <a:lnTo>
                      <a:pt x="142" y="168"/>
                    </a:lnTo>
                    <a:lnTo>
                      <a:pt x="142" y="168"/>
                    </a:lnTo>
                    <a:lnTo>
                      <a:pt x="146" y="160"/>
                    </a:lnTo>
                    <a:lnTo>
                      <a:pt x="146" y="153"/>
                    </a:lnTo>
                    <a:cubicBezTo>
                      <a:pt x="146" y="146"/>
                      <a:pt x="152" y="133"/>
                      <a:pt x="159" y="127"/>
                    </a:cubicBezTo>
                    <a:lnTo>
                      <a:pt x="165" y="120"/>
                    </a:lnTo>
                    <a:lnTo>
                      <a:pt x="172" y="107"/>
                    </a:lnTo>
                    <a:cubicBezTo>
                      <a:pt x="185" y="94"/>
                      <a:pt x="192" y="87"/>
                      <a:pt x="198" y="80"/>
                    </a:cubicBezTo>
                    <a:cubicBezTo>
                      <a:pt x="218" y="61"/>
                      <a:pt x="218" y="34"/>
                      <a:pt x="205" y="21"/>
                    </a:cubicBezTo>
                    <a:cubicBezTo>
                      <a:pt x="196" y="8"/>
                      <a:pt x="182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40"/>
              <p:cNvSpPr/>
              <p:nvPr/>
            </p:nvSpPr>
            <p:spPr>
              <a:xfrm>
                <a:off x="4189019" y="2178448"/>
                <a:ext cx="15110" cy="14073"/>
              </a:xfrm>
              <a:custGeom>
                <a:rect b="b" l="l" r="r" t="t"/>
                <a:pathLst>
                  <a:path extrusionOk="0" h="407" w="437">
                    <a:moveTo>
                      <a:pt x="219" y="228"/>
                    </a:moveTo>
                    <a:cubicBezTo>
                      <a:pt x="210" y="232"/>
                      <a:pt x="210" y="234"/>
                      <a:pt x="213" y="234"/>
                    </a:cubicBezTo>
                    <a:lnTo>
                      <a:pt x="213" y="234"/>
                    </a:lnTo>
                    <a:lnTo>
                      <a:pt x="219" y="228"/>
                    </a:lnTo>
                    <a:close/>
                    <a:moveTo>
                      <a:pt x="128" y="247"/>
                    </a:moveTo>
                    <a:cubicBezTo>
                      <a:pt x="128" y="247"/>
                      <a:pt x="128" y="248"/>
                      <a:pt x="128" y="248"/>
                    </a:cubicBezTo>
                    <a:lnTo>
                      <a:pt x="128" y="248"/>
                    </a:lnTo>
                    <a:cubicBezTo>
                      <a:pt x="128" y="248"/>
                      <a:pt x="128" y="248"/>
                      <a:pt x="127" y="248"/>
                    </a:cubicBezTo>
                    <a:lnTo>
                      <a:pt x="127" y="248"/>
                    </a:lnTo>
                    <a:cubicBezTo>
                      <a:pt x="127" y="248"/>
                      <a:pt x="127" y="248"/>
                      <a:pt x="127" y="248"/>
                    </a:cubicBezTo>
                    <a:lnTo>
                      <a:pt x="127" y="248"/>
                    </a:lnTo>
                    <a:lnTo>
                      <a:pt x="126" y="248"/>
                    </a:lnTo>
                    <a:cubicBezTo>
                      <a:pt x="127" y="248"/>
                      <a:pt x="127" y="248"/>
                      <a:pt x="127" y="248"/>
                    </a:cubicBezTo>
                    <a:lnTo>
                      <a:pt x="127" y="248"/>
                    </a:lnTo>
                    <a:cubicBezTo>
                      <a:pt x="127" y="248"/>
                      <a:pt x="127" y="247"/>
                      <a:pt x="128" y="247"/>
                    </a:cubicBezTo>
                    <a:close/>
                    <a:moveTo>
                      <a:pt x="128" y="248"/>
                    </a:moveTo>
                    <a:cubicBezTo>
                      <a:pt x="129" y="248"/>
                      <a:pt x="130" y="248"/>
                      <a:pt x="131" y="248"/>
                    </a:cubicBezTo>
                    <a:lnTo>
                      <a:pt x="131" y="248"/>
                    </a:lnTo>
                    <a:cubicBezTo>
                      <a:pt x="130" y="248"/>
                      <a:pt x="130" y="249"/>
                      <a:pt x="130" y="249"/>
                    </a:cubicBezTo>
                    <a:lnTo>
                      <a:pt x="130" y="249"/>
                    </a:lnTo>
                    <a:cubicBezTo>
                      <a:pt x="129" y="249"/>
                      <a:pt x="129" y="248"/>
                      <a:pt x="128" y="248"/>
                    </a:cubicBezTo>
                    <a:close/>
                    <a:moveTo>
                      <a:pt x="134" y="249"/>
                    </a:moveTo>
                    <a:cubicBezTo>
                      <a:pt x="136" y="250"/>
                      <a:pt x="137" y="251"/>
                      <a:pt x="137" y="251"/>
                    </a:cubicBezTo>
                    <a:cubicBezTo>
                      <a:pt x="138" y="251"/>
                      <a:pt x="137" y="250"/>
                      <a:pt x="134" y="249"/>
                    </a:cubicBezTo>
                    <a:close/>
                    <a:moveTo>
                      <a:pt x="127" y="248"/>
                    </a:moveTo>
                    <a:lnTo>
                      <a:pt x="130" y="249"/>
                    </a:lnTo>
                    <a:lnTo>
                      <a:pt x="130" y="249"/>
                    </a:lnTo>
                    <a:cubicBezTo>
                      <a:pt x="130" y="249"/>
                      <a:pt x="130" y="249"/>
                      <a:pt x="130" y="249"/>
                    </a:cubicBezTo>
                    <a:lnTo>
                      <a:pt x="130" y="249"/>
                    </a:lnTo>
                    <a:cubicBezTo>
                      <a:pt x="131" y="249"/>
                      <a:pt x="131" y="250"/>
                      <a:pt x="132" y="250"/>
                    </a:cubicBezTo>
                    <a:cubicBezTo>
                      <a:pt x="132" y="250"/>
                      <a:pt x="132" y="250"/>
                      <a:pt x="132" y="250"/>
                    </a:cubicBezTo>
                    <a:lnTo>
                      <a:pt x="132" y="250"/>
                    </a:lnTo>
                    <a:cubicBezTo>
                      <a:pt x="132" y="250"/>
                      <a:pt x="132" y="250"/>
                      <a:pt x="133" y="251"/>
                    </a:cubicBezTo>
                    <a:lnTo>
                      <a:pt x="133" y="251"/>
                    </a:lnTo>
                    <a:lnTo>
                      <a:pt x="130" y="249"/>
                    </a:lnTo>
                    <a:lnTo>
                      <a:pt x="130" y="249"/>
                    </a:lnTo>
                    <a:cubicBezTo>
                      <a:pt x="129" y="251"/>
                      <a:pt x="128" y="253"/>
                      <a:pt x="126" y="254"/>
                    </a:cubicBezTo>
                    <a:cubicBezTo>
                      <a:pt x="126" y="253"/>
                      <a:pt x="127" y="251"/>
                      <a:pt x="127" y="248"/>
                    </a:cubicBezTo>
                    <a:close/>
                    <a:moveTo>
                      <a:pt x="153" y="254"/>
                    </a:moveTo>
                    <a:lnTo>
                      <a:pt x="153" y="254"/>
                    </a:lnTo>
                    <a:cubicBezTo>
                      <a:pt x="153" y="254"/>
                      <a:pt x="162" y="258"/>
                      <a:pt x="164" y="260"/>
                    </a:cubicBezTo>
                    <a:lnTo>
                      <a:pt x="164" y="260"/>
                    </a:lnTo>
                    <a:lnTo>
                      <a:pt x="159" y="261"/>
                    </a:lnTo>
                    <a:lnTo>
                      <a:pt x="153" y="254"/>
                    </a:lnTo>
                    <a:close/>
                    <a:moveTo>
                      <a:pt x="161" y="261"/>
                    </a:moveTo>
                    <a:cubicBezTo>
                      <a:pt x="160" y="261"/>
                      <a:pt x="160" y="261"/>
                      <a:pt x="159" y="261"/>
                    </a:cubicBezTo>
                    <a:cubicBezTo>
                      <a:pt x="159" y="261"/>
                      <a:pt x="160" y="261"/>
                      <a:pt x="161" y="261"/>
                    </a:cubicBezTo>
                    <a:close/>
                    <a:moveTo>
                      <a:pt x="281" y="1"/>
                    </a:moveTo>
                    <a:cubicBezTo>
                      <a:pt x="265" y="1"/>
                      <a:pt x="247" y="7"/>
                      <a:pt x="232" y="17"/>
                    </a:cubicBezTo>
                    <a:cubicBezTo>
                      <a:pt x="206" y="30"/>
                      <a:pt x="199" y="63"/>
                      <a:pt x="199" y="96"/>
                    </a:cubicBezTo>
                    <a:cubicBezTo>
                      <a:pt x="205" y="113"/>
                      <a:pt x="225" y="125"/>
                      <a:pt x="244" y="133"/>
                    </a:cubicBezTo>
                    <a:lnTo>
                      <a:pt x="244" y="133"/>
                    </a:lnTo>
                    <a:cubicBezTo>
                      <a:pt x="244" y="133"/>
                      <a:pt x="244" y="133"/>
                      <a:pt x="244" y="133"/>
                    </a:cubicBezTo>
                    <a:cubicBezTo>
                      <a:pt x="243" y="133"/>
                      <a:pt x="243" y="133"/>
                      <a:pt x="242" y="133"/>
                    </a:cubicBezTo>
                    <a:lnTo>
                      <a:pt x="242" y="133"/>
                    </a:lnTo>
                    <a:cubicBezTo>
                      <a:pt x="240" y="132"/>
                      <a:pt x="237" y="131"/>
                      <a:pt x="232" y="129"/>
                    </a:cubicBezTo>
                    <a:lnTo>
                      <a:pt x="232" y="129"/>
                    </a:lnTo>
                    <a:cubicBezTo>
                      <a:pt x="235" y="130"/>
                      <a:pt x="238" y="132"/>
                      <a:pt x="241" y="133"/>
                    </a:cubicBezTo>
                    <a:lnTo>
                      <a:pt x="241" y="133"/>
                    </a:lnTo>
                    <a:cubicBezTo>
                      <a:pt x="239" y="133"/>
                      <a:pt x="239" y="134"/>
                      <a:pt x="239" y="136"/>
                    </a:cubicBezTo>
                    <a:cubicBezTo>
                      <a:pt x="242" y="136"/>
                      <a:pt x="244" y="136"/>
                      <a:pt x="245" y="135"/>
                    </a:cubicBezTo>
                    <a:lnTo>
                      <a:pt x="245" y="135"/>
                    </a:lnTo>
                    <a:cubicBezTo>
                      <a:pt x="250" y="137"/>
                      <a:pt x="255" y="138"/>
                      <a:pt x="260" y="138"/>
                    </a:cubicBezTo>
                    <a:cubicBezTo>
                      <a:pt x="264" y="138"/>
                      <a:pt x="268" y="137"/>
                      <a:pt x="272" y="136"/>
                    </a:cubicBezTo>
                    <a:lnTo>
                      <a:pt x="283" y="136"/>
                    </a:lnTo>
                    <a:cubicBezTo>
                      <a:pt x="283" y="136"/>
                      <a:pt x="284" y="137"/>
                      <a:pt x="285" y="138"/>
                    </a:cubicBezTo>
                    <a:lnTo>
                      <a:pt x="285" y="138"/>
                    </a:lnTo>
                    <a:cubicBezTo>
                      <a:pt x="285" y="139"/>
                      <a:pt x="285" y="141"/>
                      <a:pt x="285" y="142"/>
                    </a:cubicBezTo>
                    <a:lnTo>
                      <a:pt x="285" y="155"/>
                    </a:lnTo>
                    <a:lnTo>
                      <a:pt x="278" y="162"/>
                    </a:lnTo>
                    <a:lnTo>
                      <a:pt x="272" y="175"/>
                    </a:lnTo>
                    <a:lnTo>
                      <a:pt x="265" y="182"/>
                    </a:lnTo>
                    <a:cubicBezTo>
                      <a:pt x="258" y="188"/>
                      <a:pt x="252" y="202"/>
                      <a:pt x="245" y="208"/>
                    </a:cubicBezTo>
                    <a:cubicBezTo>
                      <a:pt x="232" y="215"/>
                      <a:pt x="225" y="228"/>
                      <a:pt x="219" y="235"/>
                    </a:cubicBezTo>
                    <a:cubicBezTo>
                      <a:pt x="216" y="235"/>
                      <a:pt x="214" y="235"/>
                      <a:pt x="213" y="234"/>
                    </a:cubicBezTo>
                    <a:lnTo>
                      <a:pt x="213" y="234"/>
                    </a:lnTo>
                    <a:lnTo>
                      <a:pt x="212" y="235"/>
                    </a:lnTo>
                    <a:lnTo>
                      <a:pt x="199" y="241"/>
                    </a:lnTo>
                    <a:lnTo>
                      <a:pt x="186" y="254"/>
                    </a:lnTo>
                    <a:lnTo>
                      <a:pt x="179" y="254"/>
                    </a:lnTo>
                    <a:lnTo>
                      <a:pt x="174" y="256"/>
                    </a:lnTo>
                    <a:lnTo>
                      <a:pt x="174" y="256"/>
                    </a:lnTo>
                    <a:cubicBezTo>
                      <a:pt x="174" y="256"/>
                      <a:pt x="173" y="255"/>
                      <a:pt x="173" y="254"/>
                    </a:cubicBezTo>
                    <a:lnTo>
                      <a:pt x="140" y="254"/>
                    </a:lnTo>
                    <a:lnTo>
                      <a:pt x="133" y="251"/>
                    </a:lnTo>
                    <a:lnTo>
                      <a:pt x="133" y="248"/>
                    </a:lnTo>
                    <a:lnTo>
                      <a:pt x="133" y="248"/>
                    </a:lnTo>
                    <a:cubicBezTo>
                      <a:pt x="133" y="249"/>
                      <a:pt x="134" y="249"/>
                      <a:pt x="134" y="249"/>
                    </a:cubicBezTo>
                    <a:lnTo>
                      <a:pt x="134" y="249"/>
                    </a:lnTo>
                    <a:cubicBezTo>
                      <a:pt x="134" y="248"/>
                      <a:pt x="133" y="248"/>
                      <a:pt x="133" y="248"/>
                    </a:cubicBezTo>
                    <a:lnTo>
                      <a:pt x="133" y="248"/>
                    </a:lnTo>
                    <a:lnTo>
                      <a:pt x="133" y="248"/>
                    </a:lnTo>
                    <a:cubicBezTo>
                      <a:pt x="133" y="244"/>
                      <a:pt x="133" y="242"/>
                      <a:pt x="133" y="242"/>
                    </a:cubicBezTo>
                    <a:cubicBezTo>
                      <a:pt x="133" y="242"/>
                      <a:pt x="132" y="243"/>
                      <a:pt x="132" y="245"/>
                    </a:cubicBezTo>
                    <a:lnTo>
                      <a:pt x="132" y="245"/>
                    </a:lnTo>
                    <a:cubicBezTo>
                      <a:pt x="131" y="243"/>
                      <a:pt x="130" y="242"/>
                      <a:pt x="130" y="242"/>
                    </a:cubicBezTo>
                    <a:lnTo>
                      <a:pt x="130" y="242"/>
                    </a:lnTo>
                    <a:cubicBezTo>
                      <a:pt x="130" y="242"/>
                      <a:pt x="131" y="244"/>
                      <a:pt x="131" y="246"/>
                    </a:cubicBezTo>
                    <a:lnTo>
                      <a:pt x="131" y="246"/>
                    </a:lnTo>
                    <a:lnTo>
                      <a:pt x="129" y="243"/>
                    </a:lnTo>
                    <a:lnTo>
                      <a:pt x="129" y="243"/>
                    </a:lnTo>
                    <a:cubicBezTo>
                      <a:pt x="130" y="240"/>
                      <a:pt x="131" y="237"/>
                      <a:pt x="132" y="237"/>
                    </a:cubicBezTo>
                    <a:cubicBezTo>
                      <a:pt x="133" y="237"/>
                      <a:pt x="133" y="238"/>
                      <a:pt x="133" y="241"/>
                    </a:cubicBezTo>
                    <a:lnTo>
                      <a:pt x="140" y="241"/>
                    </a:lnTo>
                    <a:cubicBezTo>
                      <a:pt x="166" y="241"/>
                      <a:pt x="186" y="215"/>
                      <a:pt x="192" y="188"/>
                    </a:cubicBezTo>
                    <a:cubicBezTo>
                      <a:pt x="199" y="162"/>
                      <a:pt x="179" y="136"/>
                      <a:pt x="153" y="129"/>
                    </a:cubicBezTo>
                    <a:lnTo>
                      <a:pt x="153" y="136"/>
                    </a:lnTo>
                    <a:cubicBezTo>
                      <a:pt x="142" y="132"/>
                      <a:pt x="132" y="130"/>
                      <a:pt x="121" y="130"/>
                    </a:cubicBezTo>
                    <a:cubicBezTo>
                      <a:pt x="55" y="130"/>
                      <a:pt x="1" y="198"/>
                      <a:pt x="1" y="261"/>
                    </a:cubicBezTo>
                    <a:cubicBezTo>
                      <a:pt x="1" y="343"/>
                      <a:pt x="79" y="407"/>
                      <a:pt x="155" y="407"/>
                    </a:cubicBezTo>
                    <a:cubicBezTo>
                      <a:pt x="159" y="407"/>
                      <a:pt x="162" y="407"/>
                      <a:pt x="166" y="406"/>
                    </a:cubicBezTo>
                    <a:cubicBezTo>
                      <a:pt x="245" y="406"/>
                      <a:pt x="318" y="353"/>
                      <a:pt x="371" y="294"/>
                    </a:cubicBezTo>
                    <a:cubicBezTo>
                      <a:pt x="397" y="261"/>
                      <a:pt x="417" y="228"/>
                      <a:pt x="430" y="182"/>
                    </a:cubicBezTo>
                    <a:cubicBezTo>
                      <a:pt x="437" y="142"/>
                      <a:pt x="430" y="103"/>
                      <a:pt x="410" y="69"/>
                    </a:cubicBezTo>
                    <a:cubicBezTo>
                      <a:pt x="384" y="30"/>
                      <a:pt x="344" y="3"/>
                      <a:pt x="298" y="3"/>
                    </a:cubicBezTo>
                    <a:cubicBezTo>
                      <a:pt x="293" y="2"/>
                      <a:pt x="287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40"/>
              <p:cNvSpPr/>
              <p:nvPr/>
            </p:nvSpPr>
            <p:spPr>
              <a:xfrm>
                <a:off x="4206619" y="2165482"/>
                <a:ext cx="11895" cy="14453"/>
              </a:xfrm>
              <a:custGeom>
                <a:rect b="b" l="l" r="r" t="t"/>
                <a:pathLst>
                  <a:path extrusionOk="0" h="418" w="344">
                    <a:moveTo>
                      <a:pt x="179" y="220"/>
                    </a:moveTo>
                    <a:lnTo>
                      <a:pt x="179" y="220"/>
                    </a:lnTo>
                    <a:lnTo>
                      <a:pt x="179" y="220"/>
                    </a:lnTo>
                    <a:lnTo>
                      <a:pt x="179" y="220"/>
                    </a:lnTo>
                    <a:close/>
                    <a:moveTo>
                      <a:pt x="178" y="220"/>
                    </a:moveTo>
                    <a:lnTo>
                      <a:pt x="178" y="220"/>
                    </a:lnTo>
                    <a:cubicBezTo>
                      <a:pt x="172" y="227"/>
                      <a:pt x="165" y="233"/>
                      <a:pt x="165" y="240"/>
                    </a:cubicBezTo>
                    <a:lnTo>
                      <a:pt x="152" y="246"/>
                    </a:lnTo>
                    <a:lnTo>
                      <a:pt x="152" y="246"/>
                    </a:lnTo>
                    <a:lnTo>
                      <a:pt x="172" y="227"/>
                    </a:lnTo>
                    <a:lnTo>
                      <a:pt x="178" y="220"/>
                    </a:lnTo>
                    <a:close/>
                    <a:moveTo>
                      <a:pt x="142" y="260"/>
                    </a:moveTo>
                    <a:cubicBezTo>
                      <a:pt x="141" y="261"/>
                      <a:pt x="140" y="262"/>
                      <a:pt x="139" y="263"/>
                    </a:cubicBezTo>
                    <a:lnTo>
                      <a:pt x="139" y="263"/>
                    </a:lnTo>
                    <a:lnTo>
                      <a:pt x="139" y="260"/>
                    </a:lnTo>
                    <a:close/>
                    <a:moveTo>
                      <a:pt x="152" y="246"/>
                    </a:moveTo>
                    <a:lnTo>
                      <a:pt x="146" y="260"/>
                    </a:lnTo>
                    <a:lnTo>
                      <a:pt x="139" y="266"/>
                    </a:lnTo>
                    <a:lnTo>
                      <a:pt x="139" y="266"/>
                    </a:lnTo>
                    <a:lnTo>
                      <a:pt x="142" y="260"/>
                    </a:lnTo>
                    <a:lnTo>
                      <a:pt x="146" y="260"/>
                    </a:lnTo>
                    <a:cubicBezTo>
                      <a:pt x="146" y="260"/>
                      <a:pt x="148" y="253"/>
                      <a:pt x="148" y="250"/>
                    </a:cubicBezTo>
                    <a:lnTo>
                      <a:pt x="148" y="250"/>
                    </a:lnTo>
                    <a:lnTo>
                      <a:pt x="152" y="246"/>
                    </a:lnTo>
                    <a:close/>
                    <a:moveTo>
                      <a:pt x="126" y="266"/>
                    </a:moveTo>
                    <a:cubicBezTo>
                      <a:pt x="127" y="267"/>
                      <a:pt x="128" y="267"/>
                      <a:pt x="129" y="268"/>
                    </a:cubicBezTo>
                    <a:lnTo>
                      <a:pt x="129" y="268"/>
                    </a:lnTo>
                    <a:lnTo>
                      <a:pt x="129" y="268"/>
                    </a:lnTo>
                    <a:lnTo>
                      <a:pt x="129" y="268"/>
                    </a:lnTo>
                    <a:lnTo>
                      <a:pt x="126" y="266"/>
                    </a:lnTo>
                    <a:close/>
                    <a:moveTo>
                      <a:pt x="129" y="268"/>
                    </a:moveTo>
                    <a:lnTo>
                      <a:pt x="129" y="268"/>
                    </a:lnTo>
                    <a:cubicBezTo>
                      <a:pt x="130" y="268"/>
                      <a:pt x="130" y="268"/>
                      <a:pt x="131" y="269"/>
                    </a:cubicBezTo>
                    <a:lnTo>
                      <a:pt x="131" y="269"/>
                    </a:lnTo>
                    <a:cubicBezTo>
                      <a:pt x="131" y="269"/>
                      <a:pt x="131" y="269"/>
                      <a:pt x="131" y="269"/>
                    </a:cubicBezTo>
                    <a:lnTo>
                      <a:pt x="131" y="269"/>
                    </a:lnTo>
                    <a:lnTo>
                      <a:pt x="129" y="268"/>
                    </a:lnTo>
                    <a:lnTo>
                      <a:pt x="129" y="268"/>
                    </a:lnTo>
                    <a:cubicBezTo>
                      <a:pt x="129" y="268"/>
                      <a:pt x="129" y="268"/>
                      <a:pt x="129" y="268"/>
                    </a:cubicBezTo>
                    <a:close/>
                    <a:moveTo>
                      <a:pt x="139" y="272"/>
                    </a:moveTo>
                    <a:lnTo>
                      <a:pt x="139" y="272"/>
                    </a:lnTo>
                    <a:cubicBezTo>
                      <a:pt x="142" y="273"/>
                      <a:pt x="143" y="273"/>
                      <a:pt x="139" y="273"/>
                    </a:cubicBezTo>
                    <a:lnTo>
                      <a:pt x="139" y="272"/>
                    </a:lnTo>
                    <a:close/>
                    <a:moveTo>
                      <a:pt x="139" y="276"/>
                    </a:moveTo>
                    <a:lnTo>
                      <a:pt x="139" y="276"/>
                    </a:lnTo>
                    <a:cubicBezTo>
                      <a:pt x="140" y="278"/>
                      <a:pt x="141" y="281"/>
                      <a:pt x="141" y="281"/>
                    </a:cubicBezTo>
                    <a:cubicBezTo>
                      <a:pt x="141" y="281"/>
                      <a:pt x="140" y="280"/>
                      <a:pt x="139" y="279"/>
                    </a:cubicBezTo>
                    <a:lnTo>
                      <a:pt x="139" y="276"/>
                    </a:lnTo>
                    <a:close/>
                    <a:moveTo>
                      <a:pt x="254" y="1"/>
                    </a:moveTo>
                    <a:cubicBezTo>
                      <a:pt x="244" y="1"/>
                      <a:pt x="234" y="3"/>
                      <a:pt x="225" y="9"/>
                    </a:cubicBezTo>
                    <a:cubicBezTo>
                      <a:pt x="192" y="22"/>
                      <a:pt x="179" y="55"/>
                      <a:pt x="185" y="95"/>
                    </a:cubicBezTo>
                    <a:cubicBezTo>
                      <a:pt x="185" y="102"/>
                      <a:pt x="187" y="111"/>
                      <a:pt x="189" y="122"/>
                    </a:cubicBezTo>
                    <a:lnTo>
                      <a:pt x="189" y="122"/>
                    </a:lnTo>
                    <a:cubicBezTo>
                      <a:pt x="182" y="117"/>
                      <a:pt x="174" y="114"/>
                      <a:pt x="165" y="114"/>
                    </a:cubicBezTo>
                    <a:cubicBezTo>
                      <a:pt x="157" y="114"/>
                      <a:pt x="148" y="117"/>
                      <a:pt x="139" y="121"/>
                    </a:cubicBezTo>
                    <a:cubicBezTo>
                      <a:pt x="93" y="147"/>
                      <a:pt x="47" y="180"/>
                      <a:pt x="20" y="233"/>
                    </a:cubicBezTo>
                    <a:cubicBezTo>
                      <a:pt x="0" y="293"/>
                      <a:pt x="14" y="365"/>
                      <a:pt x="73" y="398"/>
                    </a:cubicBezTo>
                    <a:cubicBezTo>
                      <a:pt x="91" y="412"/>
                      <a:pt x="110" y="418"/>
                      <a:pt x="130" y="418"/>
                    </a:cubicBezTo>
                    <a:cubicBezTo>
                      <a:pt x="177" y="418"/>
                      <a:pt x="225" y="386"/>
                      <a:pt x="258" y="359"/>
                    </a:cubicBezTo>
                    <a:cubicBezTo>
                      <a:pt x="297" y="319"/>
                      <a:pt x="324" y="273"/>
                      <a:pt x="337" y="220"/>
                    </a:cubicBezTo>
                    <a:cubicBezTo>
                      <a:pt x="344" y="194"/>
                      <a:pt x="344" y="167"/>
                      <a:pt x="344" y="134"/>
                    </a:cubicBezTo>
                    <a:cubicBezTo>
                      <a:pt x="344" y="101"/>
                      <a:pt x="337" y="62"/>
                      <a:pt x="317" y="35"/>
                    </a:cubicBezTo>
                    <a:cubicBezTo>
                      <a:pt x="303" y="16"/>
                      <a:pt x="279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40"/>
              <p:cNvSpPr/>
              <p:nvPr/>
            </p:nvSpPr>
            <p:spPr>
              <a:xfrm>
                <a:off x="4216647" y="2152204"/>
                <a:ext cx="11238" cy="14038"/>
              </a:xfrm>
              <a:custGeom>
                <a:rect b="b" l="l" r="r" t="t"/>
                <a:pathLst>
                  <a:path extrusionOk="0" h="406" w="325">
                    <a:moveTo>
                      <a:pt x="121" y="273"/>
                    </a:moveTo>
                    <a:cubicBezTo>
                      <a:pt x="121" y="273"/>
                      <a:pt x="121" y="274"/>
                      <a:pt x="120" y="274"/>
                    </a:cubicBezTo>
                    <a:lnTo>
                      <a:pt x="121" y="273"/>
                    </a:lnTo>
                    <a:close/>
                    <a:moveTo>
                      <a:pt x="191" y="0"/>
                    </a:moveTo>
                    <a:cubicBezTo>
                      <a:pt x="178" y="0"/>
                      <a:pt x="162" y="5"/>
                      <a:pt x="153" y="10"/>
                    </a:cubicBezTo>
                    <a:cubicBezTo>
                      <a:pt x="140" y="16"/>
                      <a:pt x="133" y="30"/>
                      <a:pt x="126" y="43"/>
                    </a:cubicBezTo>
                    <a:cubicBezTo>
                      <a:pt x="113" y="76"/>
                      <a:pt x="126" y="109"/>
                      <a:pt x="153" y="129"/>
                    </a:cubicBez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66" y="148"/>
                    </a:lnTo>
                    <a:lnTo>
                      <a:pt x="173" y="162"/>
                    </a:lnTo>
                    <a:lnTo>
                      <a:pt x="173" y="175"/>
                    </a:lnTo>
                    <a:cubicBezTo>
                      <a:pt x="173" y="179"/>
                      <a:pt x="173" y="184"/>
                      <a:pt x="173" y="188"/>
                    </a:cubicBezTo>
                    <a:lnTo>
                      <a:pt x="173" y="201"/>
                    </a:lnTo>
                    <a:cubicBezTo>
                      <a:pt x="173" y="208"/>
                      <a:pt x="166" y="214"/>
                      <a:pt x="166" y="221"/>
                    </a:cubicBezTo>
                    <a:lnTo>
                      <a:pt x="159" y="228"/>
                    </a:lnTo>
                    <a:cubicBezTo>
                      <a:pt x="159" y="234"/>
                      <a:pt x="153" y="247"/>
                      <a:pt x="146" y="254"/>
                    </a:cubicBezTo>
                    <a:lnTo>
                      <a:pt x="140" y="261"/>
                    </a:lnTo>
                    <a:lnTo>
                      <a:pt x="140" y="261"/>
                    </a:lnTo>
                    <a:lnTo>
                      <a:pt x="126" y="267"/>
                    </a:lnTo>
                    <a:lnTo>
                      <a:pt x="121" y="273"/>
                    </a:lnTo>
                    <a:lnTo>
                      <a:pt x="121" y="273"/>
                    </a:lnTo>
                    <a:cubicBezTo>
                      <a:pt x="120" y="273"/>
                      <a:pt x="120" y="273"/>
                      <a:pt x="120" y="272"/>
                    </a:cubicBezTo>
                    <a:lnTo>
                      <a:pt x="120" y="272"/>
                    </a:lnTo>
                    <a:cubicBezTo>
                      <a:pt x="120" y="273"/>
                      <a:pt x="120" y="273"/>
                      <a:pt x="120" y="274"/>
                    </a:cubicBezTo>
                    <a:lnTo>
                      <a:pt x="116" y="271"/>
                    </a:lnTo>
                    <a:lnTo>
                      <a:pt x="116" y="271"/>
                    </a:lnTo>
                    <a:cubicBezTo>
                      <a:pt x="118" y="271"/>
                      <a:pt x="119" y="272"/>
                      <a:pt x="120" y="272"/>
                    </a:cubicBezTo>
                    <a:lnTo>
                      <a:pt x="120" y="272"/>
                    </a:lnTo>
                    <a:cubicBezTo>
                      <a:pt x="120" y="270"/>
                      <a:pt x="120" y="268"/>
                      <a:pt x="120" y="267"/>
                    </a:cubicBezTo>
                    <a:lnTo>
                      <a:pt x="126" y="254"/>
                    </a:lnTo>
                    <a:cubicBezTo>
                      <a:pt x="126" y="241"/>
                      <a:pt x="140" y="228"/>
                      <a:pt x="140" y="221"/>
                    </a:cubicBezTo>
                    <a:lnTo>
                      <a:pt x="153" y="214"/>
                    </a:lnTo>
                    <a:lnTo>
                      <a:pt x="153" y="208"/>
                    </a:lnTo>
                    <a:cubicBezTo>
                      <a:pt x="173" y="181"/>
                      <a:pt x="179" y="155"/>
                      <a:pt x="153" y="135"/>
                    </a:cubicBezTo>
                    <a:cubicBezTo>
                      <a:pt x="143" y="125"/>
                      <a:pt x="131" y="120"/>
                      <a:pt x="120" y="120"/>
                    </a:cubicBezTo>
                    <a:cubicBezTo>
                      <a:pt x="108" y="120"/>
                      <a:pt x="97" y="125"/>
                      <a:pt x="87" y="135"/>
                    </a:cubicBezTo>
                    <a:cubicBezTo>
                      <a:pt x="47" y="168"/>
                      <a:pt x="7" y="221"/>
                      <a:pt x="1" y="280"/>
                    </a:cubicBezTo>
                    <a:cubicBezTo>
                      <a:pt x="1" y="353"/>
                      <a:pt x="67" y="406"/>
                      <a:pt x="133" y="406"/>
                    </a:cubicBezTo>
                    <a:cubicBezTo>
                      <a:pt x="252" y="406"/>
                      <a:pt x="324" y="261"/>
                      <a:pt x="311" y="155"/>
                    </a:cubicBezTo>
                    <a:cubicBezTo>
                      <a:pt x="311" y="129"/>
                      <a:pt x="305" y="96"/>
                      <a:pt x="285" y="69"/>
                    </a:cubicBezTo>
                    <a:cubicBezTo>
                      <a:pt x="265" y="36"/>
                      <a:pt x="239" y="16"/>
                      <a:pt x="206" y="3"/>
                    </a:cubicBezTo>
                    <a:cubicBezTo>
                      <a:pt x="202" y="1"/>
                      <a:pt x="197" y="0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9" name="Google Shape;3339;p40"/>
              <p:cNvSpPr/>
              <p:nvPr/>
            </p:nvSpPr>
            <p:spPr>
              <a:xfrm>
                <a:off x="4223493" y="2133947"/>
                <a:ext cx="9647" cy="10857"/>
              </a:xfrm>
              <a:custGeom>
                <a:rect b="b" l="l" r="r" t="t"/>
                <a:pathLst>
                  <a:path extrusionOk="0" h="314" w="279">
                    <a:moveTo>
                      <a:pt x="41" y="135"/>
                    </a:moveTo>
                    <a:lnTo>
                      <a:pt x="42" y="135"/>
                    </a:lnTo>
                    <a:lnTo>
                      <a:pt x="42" y="135"/>
                    </a:lnTo>
                    <a:cubicBezTo>
                      <a:pt x="42" y="135"/>
                      <a:pt x="42" y="135"/>
                      <a:pt x="42" y="135"/>
                    </a:cubicBezTo>
                    <a:lnTo>
                      <a:pt x="42" y="135"/>
                    </a:lnTo>
                    <a:cubicBezTo>
                      <a:pt x="41" y="135"/>
                      <a:pt x="41" y="135"/>
                      <a:pt x="41" y="135"/>
                    </a:cubicBezTo>
                    <a:close/>
                    <a:moveTo>
                      <a:pt x="162" y="169"/>
                    </a:moveTo>
                    <a:lnTo>
                      <a:pt x="163" y="170"/>
                    </a:lnTo>
                    <a:lnTo>
                      <a:pt x="163" y="170"/>
                    </a:lnTo>
                    <a:lnTo>
                      <a:pt x="162" y="170"/>
                    </a:lnTo>
                    <a:lnTo>
                      <a:pt x="162" y="170"/>
                    </a:lnTo>
                    <a:cubicBezTo>
                      <a:pt x="162" y="170"/>
                      <a:pt x="162" y="169"/>
                      <a:pt x="162" y="169"/>
                    </a:cubicBezTo>
                    <a:close/>
                    <a:moveTo>
                      <a:pt x="165" y="171"/>
                    </a:moveTo>
                    <a:lnTo>
                      <a:pt x="173" y="175"/>
                    </a:lnTo>
                    <a:cubicBezTo>
                      <a:pt x="170" y="175"/>
                      <a:pt x="167" y="173"/>
                      <a:pt x="164" y="171"/>
                    </a:cubicBezTo>
                    <a:lnTo>
                      <a:pt x="164" y="171"/>
                    </a:lnTo>
                    <a:lnTo>
                      <a:pt x="165" y="171"/>
                    </a:lnTo>
                    <a:close/>
                    <a:moveTo>
                      <a:pt x="126" y="181"/>
                    </a:moveTo>
                    <a:cubicBezTo>
                      <a:pt x="127" y="182"/>
                      <a:pt x="128" y="183"/>
                      <a:pt x="129" y="184"/>
                    </a:cubicBezTo>
                    <a:lnTo>
                      <a:pt x="129" y="184"/>
                    </a:lnTo>
                    <a:cubicBezTo>
                      <a:pt x="130" y="186"/>
                      <a:pt x="130" y="188"/>
                      <a:pt x="131" y="189"/>
                    </a:cubicBezTo>
                    <a:lnTo>
                      <a:pt x="131" y="189"/>
                    </a:lnTo>
                    <a:cubicBezTo>
                      <a:pt x="132" y="193"/>
                      <a:pt x="133" y="197"/>
                      <a:pt x="133" y="201"/>
                    </a:cubicBezTo>
                    <a:lnTo>
                      <a:pt x="133" y="201"/>
                    </a:lnTo>
                    <a:lnTo>
                      <a:pt x="126" y="181"/>
                    </a:lnTo>
                    <a:close/>
                    <a:moveTo>
                      <a:pt x="91" y="0"/>
                    </a:moveTo>
                    <a:cubicBezTo>
                      <a:pt x="85" y="0"/>
                      <a:pt x="79" y="1"/>
                      <a:pt x="74" y="3"/>
                    </a:cubicBezTo>
                    <a:cubicBezTo>
                      <a:pt x="60" y="9"/>
                      <a:pt x="47" y="16"/>
                      <a:pt x="34" y="23"/>
                    </a:cubicBezTo>
                    <a:cubicBezTo>
                      <a:pt x="21" y="23"/>
                      <a:pt x="14" y="36"/>
                      <a:pt x="8" y="43"/>
                    </a:cubicBezTo>
                    <a:cubicBezTo>
                      <a:pt x="1" y="56"/>
                      <a:pt x="1" y="69"/>
                      <a:pt x="1" y="82"/>
                    </a:cubicBezTo>
                    <a:cubicBezTo>
                      <a:pt x="7" y="107"/>
                      <a:pt x="19" y="126"/>
                      <a:pt x="42" y="134"/>
                    </a:cubicBezTo>
                    <a:lnTo>
                      <a:pt x="42" y="134"/>
                    </a:lnTo>
                    <a:cubicBezTo>
                      <a:pt x="42" y="134"/>
                      <a:pt x="42" y="134"/>
                      <a:pt x="42" y="135"/>
                    </a:cubicBezTo>
                    <a:lnTo>
                      <a:pt x="42" y="135"/>
                    </a:lnTo>
                    <a:cubicBezTo>
                      <a:pt x="44" y="135"/>
                      <a:pt x="46" y="136"/>
                      <a:pt x="49" y="136"/>
                    </a:cubicBezTo>
                    <a:lnTo>
                      <a:pt x="49" y="136"/>
                    </a:lnTo>
                    <a:lnTo>
                      <a:pt x="54" y="142"/>
                    </a:lnTo>
                    <a:lnTo>
                      <a:pt x="54" y="142"/>
                    </a:lnTo>
                    <a:lnTo>
                      <a:pt x="42" y="135"/>
                    </a:lnTo>
                    <a:lnTo>
                      <a:pt x="42" y="135"/>
                    </a:lnTo>
                    <a:cubicBezTo>
                      <a:pt x="39" y="141"/>
                      <a:pt x="38" y="147"/>
                      <a:pt x="34" y="155"/>
                    </a:cubicBezTo>
                    <a:cubicBezTo>
                      <a:pt x="34" y="161"/>
                      <a:pt x="34" y="175"/>
                      <a:pt x="34" y="181"/>
                    </a:cubicBezTo>
                    <a:cubicBezTo>
                      <a:pt x="34" y="194"/>
                      <a:pt x="34" y="201"/>
                      <a:pt x="34" y="214"/>
                    </a:cubicBezTo>
                    <a:cubicBezTo>
                      <a:pt x="41" y="227"/>
                      <a:pt x="41" y="241"/>
                      <a:pt x="47" y="247"/>
                    </a:cubicBezTo>
                    <a:lnTo>
                      <a:pt x="60" y="267"/>
                    </a:lnTo>
                    <a:lnTo>
                      <a:pt x="74" y="280"/>
                    </a:lnTo>
                    <a:cubicBezTo>
                      <a:pt x="80" y="287"/>
                      <a:pt x="93" y="293"/>
                      <a:pt x="100" y="300"/>
                    </a:cubicBezTo>
                    <a:cubicBezTo>
                      <a:pt x="113" y="300"/>
                      <a:pt x="126" y="307"/>
                      <a:pt x="140" y="313"/>
                    </a:cubicBezTo>
                    <a:lnTo>
                      <a:pt x="192" y="313"/>
                    </a:lnTo>
                    <a:lnTo>
                      <a:pt x="199" y="307"/>
                    </a:lnTo>
                    <a:cubicBezTo>
                      <a:pt x="212" y="307"/>
                      <a:pt x="219" y="300"/>
                      <a:pt x="225" y="300"/>
                    </a:cubicBezTo>
                    <a:cubicBezTo>
                      <a:pt x="258" y="274"/>
                      <a:pt x="278" y="241"/>
                      <a:pt x="278" y="201"/>
                    </a:cubicBezTo>
                    <a:cubicBezTo>
                      <a:pt x="278" y="194"/>
                      <a:pt x="278" y="181"/>
                      <a:pt x="278" y="175"/>
                    </a:cubicBezTo>
                    <a:cubicBezTo>
                      <a:pt x="278" y="168"/>
                      <a:pt x="278" y="161"/>
                      <a:pt x="272" y="155"/>
                    </a:cubicBezTo>
                    <a:cubicBezTo>
                      <a:pt x="272" y="142"/>
                      <a:pt x="265" y="128"/>
                      <a:pt x="258" y="115"/>
                    </a:cubicBezTo>
                    <a:cubicBezTo>
                      <a:pt x="252" y="95"/>
                      <a:pt x="232" y="76"/>
                      <a:pt x="219" y="56"/>
                    </a:cubicBezTo>
                    <a:cubicBezTo>
                      <a:pt x="192" y="36"/>
                      <a:pt x="166" y="16"/>
                      <a:pt x="140" y="9"/>
                    </a:cubicBezTo>
                    <a:cubicBezTo>
                      <a:pt x="121" y="5"/>
                      <a:pt x="106" y="0"/>
                      <a:pt x="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40"/>
              <p:cNvSpPr/>
              <p:nvPr/>
            </p:nvSpPr>
            <p:spPr>
              <a:xfrm>
                <a:off x="4219862" y="2116347"/>
                <a:ext cx="11203" cy="11341"/>
              </a:xfrm>
              <a:custGeom>
                <a:rect b="b" l="l" r="r" t="t"/>
                <a:pathLst>
                  <a:path extrusionOk="0" h="328" w="324">
                    <a:moveTo>
                      <a:pt x="139" y="149"/>
                    </a:moveTo>
                    <a:lnTo>
                      <a:pt x="147" y="160"/>
                    </a:lnTo>
                    <a:lnTo>
                      <a:pt x="147" y="160"/>
                    </a:lnTo>
                    <a:cubicBezTo>
                      <a:pt x="145" y="159"/>
                      <a:pt x="144" y="158"/>
                      <a:pt x="143" y="156"/>
                    </a:cubicBezTo>
                    <a:lnTo>
                      <a:pt x="143" y="156"/>
                    </a:lnTo>
                    <a:cubicBezTo>
                      <a:pt x="142" y="154"/>
                      <a:pt x="140" y="152"/>
                      <a:pt x="139" y="149"/>
                    </a:cubicBezTo>
                    <a:close/>
                    <a:moveTo>
                      <a:pt x="89" y="0"/>
                    </a:moveTo>
                    <a:cubicBezTo>
                      <a:pt x="80" y="0"/>
                      <a:pt x="70" y="3"/>
                      <a:pt x="60" y="10"/>
                    </a:cubicBezTo>
                    <a:lnTo>
                      <a:pt x="60" y="17"/>
                    </a:lnTo>
                    <a:cubicBezTo>
                      <a:pt x="27" y="43"/>
                      <a:pt x="7" y="83"/>
                      <a:pt x="0" y="129"/>
                    </a:cubicBezTo>
                    <a:lnTo>
                      <a:pt x="7" y="109"/>
                    </a:lnTo>
                    <a:lnTo>
                      <a:pt x="7" y="109"/>
                    </a:lnTo>
                    <a:cubicBezTo>
                      <a:pt x="0" y="136"/>
                      <a:pt x="0" y="155"/>
                      <a:pt x="7" y="175"/>
                    </a:cubicBezTo>
                    <a:cubicBezTo>
                      <a:pt x="7" y="193"/>
                      <a:pt x="12" y="210"/>
                      <a:pt x="18" y="228"/>
                    </a:cubicBezTo>
                    <a:lnTo>
                      <a:pt x="18" y="228"/>
                    </a:lnTo>
                    <a:cubicBezTo>
                      <a:pt x="16" y="226"/>
                      <a:pt x="15" y="224"/>
                      <a:pt x="14" y="221"/>
                    </a:cubicBezTo>
                    <a:lnTo>
                      <a:pt x="14" y="221"/>
                    </a:lnTo>
                    <a:lnTo>
                      <a:pt x="20" y="235"/>
                    </a:lnTo>
                    <a:cubicBezTo>
                      <a:pt x="19" y="232"/>
                      <a:pt x="19" y="230"/>
                      <a:pt x="18" y="228"/>
                    </a:cubicBezTo>
                    <a:lnTo>
                      <a:pt x="18" y="228"/>
                    </a:lnTo>
                    <a:cubicBezTo>
                      <a:pt x="30" y="246"/>
                      <a:pt x="41" y="262"/>
                      <a:pt x="53" y="274"/>
                    </a:cubicBezTo>
                    <a:cubicBezTo>
                      <a:pt x="66" y="287"/>
                      <a:pt x="80" y="301"/>
                      <a:pt x="99" y="307"/>
                    </a:cubicBezTo>
                    <a:cubicBezTo>
                      <a:pt x="122" y="320"/>
                      <a:pt x="147" y="327"/>
                      <a:pt x="173" y="327"/>
                    </a:cubicBezTo>
                    <a:cubicBezTo>
                      <a:pt x="198" y="327"/>
                      <a:pt x="225" y="320"/>
                      <a:pt x="251" y="307"/>
                    </a:cubicBezTo>
                    <a:cubicBezTo>
                      <a:pt x="297" y="287"/>
                      <a:pt x="324" y="228"/>
                      <a:pt x="324" y="182"/>
                    </a:cubicBezTo>
                    <a:cubicBezTo>
                      <a:pt x="317" y="136"/>
                      <a:pt x="297" y="89"/>
                      <a:pt x="264" y="56"/>
                    </a:cubicBezTo>
                    <a:cubicBezTo>
                      <a:pt x="238" y="36"/>
                      <a:pt x="212" y="23"/>
                      <a:pt x="185" y="10"/>
                    </a:cubicBezTo>
                    <a:cubicBezTo>
                      <a:pt x="162" y="5"/>
                      <a:pt x="139" y="1"/>
                      <a:pt x="117" y="1"/>
                    </a:cubicBezTo>
                    <a:cubicBezTo>
                      <a:pt x="112" y="1"/>
                      <a:pt x="107" y="1"/>
                      <a:pt x="101" y="2"/>
                    </a:cubicBezTo>
                    <a:lnTo>
                      <a:pt x="101" y="2"/>
                    </a:lnTo>
                    <a:cubicBezTo>
                      <a:pt x="97" y="1"/>
                      <a:pt x="93" y="0"/>
                      <a:pt x="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40"/>
              <p:cNvSpPr/>
              <p:nvPr/>
            </p:nvSpPr>
            <p:spPr>
              <a:xfrm>
                <a:off x="4210042" y="2103795"/>
                <a:ext cx="9163" cy="7745"/>
              </a:xfrm>
              <a:custGeom>
                <a:rect b="b" l="l" r="r" t="t"/>
                <a:pathLst>
                  <a:path extrusionOk="0" h="224" w="265">
                    <a:moveTo>
                      <a:pt x="117" y="1"/>
                    </a:moveTo>
                    <a:cubicBezTo>
                      <a:pt x="105" y="1"/>
                      <a:pt x="93" y="3"/>
                      <a:pt x="80" y="6"/>
                    </a:cubicBezTo>
                    <a:lnTo>
                      <a:pt x="80" y="6"/>
                    </a:lnTo>
                    <a:lnTo>
                      <a:pt x="86" y="3"/>
                    </a:lnTo>
                    <a:lnTo>
                      <a:pt x="66" y="10"/>
                    </a:lnTo>
                    <a:cubicBezTo>
                      <a:pt x="71" y="9"/>
                      <a:pt x="76" y="8"/>
                      <a:pt x="80" y="6"/>
                    </a:cubicBezTo>
                    <a:lnTo>
                      <a:pt x="80" y="6"/>
                    </a:lnTo>
                    <a:lnTo>
                      <a:pt x="73" y="10"/>
                    </a:lnTo>
                    <a:lnTo>
                      <a:pt x="53" y="10"/>
                    </a:lnTo>
                    <a:lnTo>
                      <a:pt x="33" y="17"/>
                    </a:lnTo>
                    <a:lnTo>
                      <a:pt x="47" y="10"/>
                    </a:lnTo>
                    <a:lnTo>
                      <a:pt x="47" y="10"/>
                    </a:lnTo>
                    <a:cubicBezTo>
                      <a:pt x="33" y="17"/>
                      <a:pt x="27" y="17"/>
                      <a:pt x="14" y="30"/>
                    </a:cubicBezTo>
                    <a:cubicBezTo>
                      <a:pt x="0" y="43"/>
                      <a:pt x="0" y="69"/>
                      <a:pt x="7" y="89"/>
                    </a:cubicBezTo>
                    <a:cubicBezTo>
                      <a:pt x="20" y="109"/>
                      <a:pt x="40" y="122"/>
                      <a:pt x="60" y="122"/>
                    </a:cubicBezTo>
                    <a:cubicBezTo>
                      <a:pt x="65" y="123"/>
                      <a:pt x="70" y="125"/>
                      <a:pt x="76" y="126"/>
                    </a:cubicBezTo>
                    <a:lnTo>
                      <a:pt x="76" y="126"/>
                    </a:lnTo>
                    <a:cubicBezTo>
                      <a:pt x="79" y="144"/>
                      <a:pt x="84" y="162"/>
                      <a:pt x="93" y="175"/>
                    </a:cubicBezTo>
                    <a:cubicBezTo>
                      <a:pt x="106" y="195"/>
                      <a:pt x="119" y="208"/>
                      <a:pt x="146" y="221"/>
                    </a:cubicBezTo>
                    <a:cubicBezTo>
                      <a:pt x="151" y="223"/>
                      <a:pt x="158" y="224"/>
                      <a:pt x="164" y="224"/>
                    </a:cubicBezTo>
                    <a:cubicBezTo>
                      <a:pt x="180" y="224"/>
                      <a:pt x="198" y="219"/>
                      <a:pt x="212" y="215"/>
                    </a:cubicBezTo>
                    <a:cubicBezTo>
                      <a:pt x="225" y="201"/>
                      <a:pt x="238" y="188"/>
                      <a:pt x="251" y="175"/>
                    </a:cubicBezTo>
                    <a:cubicBezTo>
                      <a:pt x="258" y="155"/>
                      <a:pt x="265" y="135"/>
                      <a:pt x="265" y="116"/>
                    </a:cubicBezTo>
                    <a:cubicBezTo>
                      <a:pt x="265" y="109"/>
                      <a:pt x="265" y="96"/>
                      <a:pt x="258" y="89"/>
                    </a:cubicBezTo>
                    <a:cubicBezTo>
                      <a:pt x="251" y="76"/>
                      <a:pt x="245" y="63"/>
                      <a:pt x="238" y="50"/>
                    </a:cubicBezTo>
                    <a:lnTo>
                      <a:pt x="225" y="36"/>
                    </a:lnTo>
                    <a:cubicBezTo>
                      <a:pt x="218" y="30"/>
                      <a:pt x="205" y="23"/>
                      <a:pt x="198" y="17"/>
                    </a:cubicBezTo>
                    <a:cubicBezTo>
                      <a:pt x="179" y="10"/>
                      <a:pt x="159" y="3"/>
                      <a:pt x="139" y="3"/>
                    </a:cubicBezTo>
                    <a:cubicBezTo>
                      <a:pt x="131" y="1"/>
                      <a:pt x="124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40"/>
              <p:cNvSpPr/>
              <p:nvPr/>
            </p:nvSpPr>
            <p:spPr>
              <a:xfrm>
                <a:off x="4201813" y="2096811"/>
                <a:ext cx="5982" cy="7054"/>
              </a:xfrm>
              <a:custGeom>
                <a:rect b="b" l="l" r="r" t="t"/>
                <a:pathLst>
                  <a:path extrusionOk="0" h="204" w="173">
                    <a:moveTo>
                      <a:pt x="133" y="73"/>
                    </a:moveTo>
                    <a:lnTo>
                      <a:pt x="142" y="83"/>
                    </a:lnTo>
                    <a:lnTo>
                      <a:pt x="142" y="83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3" y="73"/>
                    </a:lnTo>
                    <a:close/>
                    <a:moveTo>
                      <a:pt x="139" y="106"/>
                    </a:moveTo>
                    <a:lnTo>
                      <a:pt x="139" y="106"/>
                    </a:lnTo>
                    <a:lnTo>
                      <a:pt x="133" y="113"/>
                    </a:lnTo>
                    <a:lnTo>
                      <a:pt x="136" y="113"/>
                    </a:lnTo>
                    <a:lnTo>
                      <a:pt x="135" y="115"/>
                    </a:lnTo>
                    <a:lnTo>
                      <a:pt x="126" y="119"/>
                    </a:lnTo>
                    <a:lnTo>
                      <a:pt x="133" y="113"/>
                    </a:lnTo>
                    <a:lnTo>
                      <a:pt x="139" y="106"/>
                    </a:lnTo>
                    <a:close/>
                    <a:moveTo>
                      <a:pt x="106" y="1"/>
                    </a:moveTo>
                    <a:cubicBezTo>
                      <a:pt x="100" y="1"/>
                      <a:pt x="93" y="1"/>
                      <a:pt x="87" y="7"/>
                    </a:cubicBezTo>
                    <a:lnTo>
                      <a:pt x="60" y="14"/>
                    </a:lnTo>
                    <a:lnTo>
                      <a:pt x="40" y="34"/>
                    </a:lnTo>
                    <a:lnTo>
                      <a:pt x="27" y="53"/>
                    </a:lnTo>
                    <a:cubicBezTo>
                      <a:pt x="20" y="60"/>
                      <a:pt x="20" y="67"/>
                      <a:pt x="14" y="73"/>
                    </a:cubicBezTo>
                    <a:lnTo>
                      <a:pt x="14" y="73"/>
                    </a:lnTo>
                    <a:lnTo>
                      <a:pt x="14" y="73"/>
                    </a:lnTo>
                    <a:cubicBezTo>
                      <a:pt x="12" y="76"/>
                      <a:pt x="9" y="78"/>
                      <a:pt x="7" y="80"/>
                    </a:cubicBezTo>
                    <a:lnTo>
                      <a:pt x="1" y="100"/>
                    </a:lnTo>
                    <a:lnTo>
                      <a:pt x="1" y="113"/>
                    </a:lnTo>
                    <a:lnTo>
                      <a:pt x="1" y="119"/>
                    </a:lnTo>
                    <a:lnTo>
                      <a:pt x="1" y="139"/>
                    </a:lnTo>
                    <a:lnTo>
                      <a:pt x="7" y="152"/>
                    </a:lnTo>
                    <a:lnTo>
                      <a:pt x="20" y="172"/>
                    </a:lnTo>
                    <a:lnTo>
                      <a:pt x="34" y="179"/>
                    </a:lnTo>
                    <a:lnTo>
                      <a:pt x="47" y="185"/>
                    </a:lnTo>
                    <a:lnTo>
                      <a:pt x="47" y="192"/>
                    </a:lnTo>
                    <a:lnTo>
                      <a:pt x="67" y="199"/>
                    </a:lnTo>
                    <a:cubicBezTo>
                      <a:pt x="73" y="202"/>
                      <a:pt x="78" y="204"/>
                      <a:pt x="83" y="204"/>
                    </a:cubicBezTo>
                    <a:cubicBezTo>
                      <a:pt x="88" y="204"/>
                      <a:pt x="93" y="202"/>
                      <a:pt x="100" y="199"/>
                    </a:cubicBezTo>
                    <a:cubicBezTo>
                      <a:pt x="106" y="199"/>
                      <a:pt x="120" y="199"/>
                      <a:pt x="126" y="192"/>
                    </a:cubicBezTo>
                    <a:lnTo>
                      <a:pt x="139" y="179"/>
                    </a:lnTo>
                    <a:cubicBezTo>
                      <a:pt x="146" y="172"/>
                      <a:pt x="153" y="166"/>
                      <a:pt x="153" y="159"/>
                    </a:cubicBezTo>
                    <a:lnTo>
                      <a:pt x="159" y="139"/>
                    </a:lnTo>
                    <a:cubicBezTo>
                      <a:pt x="159" y="133"/>
                      <a:pt x="159" y="119"/>
                      <a:pt x="159" y="113"/>
                    </a:cubicBezTo>
                    <a:lnTo>
                      <a:pt x="155" y="100"/>
                    </a:lnTo>
                    <a:lnTo>
                      <a:pt x="159" y="93"/>
                    </a:lnTo>
                    <a:lnTo>
                      <a:pt x="166" y="80"/>
                    </a:lnTo>
                    <a:cubicBezTo>
                      <a:pt x="172" y="73"/>
                      <a:pt x="172" y="67"/>
                      <a:pt x="172" y="60"/>
                    </a:cubicBezTo>
                    <a:lnTo>
                      <a:pt x="172" y="47"/>
                    </a:lnTo>
                    <a:lnTo>
                      <a:pt x="166" y="27"/>
                    </a:lnTo>
                    <a:lnTo>
                      <a:pt x="153" y="14"/>
                    </a:lnTo>
                    <a:cubicBezTo>
                      <a:pt x="146" y="7"/>
                      <a:pt x="139" y="7"/>
                      <a:pt x="133" y="1"/>
                    </a:cubicBezTo>
                    <a:lnTo>
                      <a:pt x="133" y="7"/>
                    </a:lnTo>
                    <a:cubicBezTo>
                      <a:pt x="126" y="1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40"/>
              <p:cNvSpPr/>
              <p:nvPr/>
            </p:nvSpPr>
            <p:spPr>
              <a:xfrm>
                <a:off x="3989023" y="2282838"/>
                <a:ext cx="11687" cy="10373"/>
              </a:xfrm>
              <a:custGeom>
                <a:rect b="b" l="l" r="r" t="t"/>
                <a:pathLst>
                  <a:path extrusionOk="0" h="300" w="338">
                    <a:moveTo>
                      <a:pt x="126" y="155"/>
                    </a:moveTo>
                    <a:lnTo>
                      <a:pt x="126" y="160"/>
                    </a:lnTo>
                    <a:cubicBezTo>
                      <a:pt x="129" y="160"/>
                      <a:pt x="128" y="157"/>
                      <a:pt x="126" y="155"/>
                    </a:cubicBezTo>
                    <a:close/>
                    <a:moveTo>
                      <a:pt x="92" y="1"/>
                    </a:moveTo>
                    <a:cubicBezTo>
                      <a:pt x="86" y="1"/>
                      <a:pt x="79" y="3"/>
                      <a:pt x="73" y="9"/>
                    </a:cubicBezTo>
                    <a:cubicBezTo>
                      <a:pt x="40" y="28"/>
                      <a:pt x="14" y="61"/>
                      <a:pt x="7" y="101"/>
                    </a:cubicBezTo>
                    <a:cubicBezTo>
                      <a:pt x="1" y="121"/>
                      <a:pt x="1" y="147"/>
                      <a:pt x="7" y="174"/>
                    </a:cubicBezTo>
                    <a:cubicBezTo>
                      <a:pt x="14" y="194"/>
                      <a:pt x="21" y="213"/>
                      <a:pt x="34" y="227"/>
                    </a:cubicBezTo>
                    <a:cubicBezTo>
                      <a:pt x="60" y="266"/>
                      <a:pt x="106" y="293"/>
                      <a:pt x="159" y="299"/>
                    </a:cubicBezTo>
                    <a:cubicBezTo>
                      <a:pt x="212" y="299"/>
                      <a:pt x="258" y="273"/>
                      <a:pt x="291" y="233"/>
                    </a:cubicBezTo>
                    <a:cubicBezTo>
                      <a:pt x="311" y="207"/>
                      <a:pt x="331" y="180"/>
                      <a:pt x="337" y="141"/>
                    </a:cubicBezTo>
                    <a:cubicBezTo>
                      <a:pt x="337" y="113"/>
                      <a:pt x="333" y="67"/>
                      <a:pt x="304" y="49"/>
                    </a:cubicBezTo>
                    <a:lnTo>
                      <a:pt x="304" y="49"/>
                    </a:lnTo>
                    <a:lnTo>
                      <a:pt x="304" y="48"/>
                    </a:lnTo>
                    <a:cubicBezTo>
                      <a:pt x="295" y="44"/>
                      <a:pt x="286" y="39"/>
                      <a:pt x="274" y="39"/>
                    </a:cubicBezTo>
                    <a:cubicBezTo>
                      <a:pt x="269" y="39"/>
                      <a:pt x="264" y="40"/>
                      <a:pt x="258" y="42"/>
                    </a:cubicBezTo>
                    <a:cubicBezTo>
                      <a:pt x="245" y="42"/>
                      <a:pt x="232" y="55"/>
                      <a:pt x="225" y="68"/>
                    </a:cubicBezTo>
                    <a:lnTo>
                      <a:pt x="225" y="73"/>
                    </a:lnTo>
                    <a:lnTo>
                      <a:pt x="225" y="73"/>
                    </a:lnTo>
                    <a:cubicBezTo>
                      <a:pt x="221" y="80"/>
                      <a:pt x="219" y="89"/>
                      <a:pt x="219" y="101"/>
                    </a:cubicBezTo>
                    <a:cubicBezTo>
                      <a:pt x="219" y="107"/>
                      <a:pt x="213" y="113"/>
                      <a:pt x="212" y="124"/>
                    </a:cubicBezTo>
                    <a:lnTo>
                      <a:pt x="212" y="124"/>
                    </a:lnTo>
                    <a:cubicBezTo>
                      <a:pt x="212" y="126"/>
                      <a:pt x="211" y="127"/>
                      <a:pt x="210" y="129"/>
                    </a:cubicBezTo>
                    <a:lnTo>
                      <a:pt x="210" y="129"/>
                    </a:lnTo>
                    <a:cubicBezTo>
                      <a:pt x="204" y="136"/>
                      <a:pt x="198" y="148"/>
                      <a:pt x="192" y="154"/>
                    </a:cubicBezTo>
                    <a:lnTo>
                      <a:pt x="205" y="141"/>
                    </a:lnTo>
                    <a:lnTo>
                      <a:pt x="205" y="141"/>
                    </a:lnTo>
                    <a:cubicBezTo>
                      <a:pt x="199" y="154"/>
                      <a:pt x="186" y="160"/>
                      <a:pt x="179" y="167"/>
                    </a:cubicBezTo>
                    <a:lnTo>
                      <a:pt x="192" y="154"/>
                    </a:lnTo>
                    <a:lnTo>
                      <a:pt x="192" y="154"/>
                    </a:lnTo>
                    <a:cubicBezTo>
                      <a:pt x="188" y="159"/>
                      <a:pt x="183" y="163"/>
                      <a:pt x="177" y="167"/>
                    </a:cubicBezTo>
                    <a:lnTo>
                      <a:pt x="177" y="167"/>
                    </a:lnTo>
                    <a:cubicBezTo>
                      <a:pt x="171" y="168"/>
                      <a:pt x="162" y="172"/>
                      <a:pt x="156" y="173"/>
                    </a:cubicBezTo>
                    <a:lnTo>
                      <a:pt x="156" y="173"/>
                    </a:lnTo>
                    <a:cubicBezTo>
                      <a:pt x="152" y="172"/>
                      <a:pt x="148" y="170"/>
                      <a:pt x="141" y="168"/>
                    </a:cubicBezTo>
                    <a:lnTo>
                      <a:pt x="141" y="168"/>
                    </a:lnTo>
                    <a:lnTo>
                      <a:pt x="139" y="167"/>
                    </a:lnTo>
                    <a:lnTo>
                      <a:pt x="133" y="160"/>
                    </a:lnTo>
                    <a:lnTo>
                      <a:pt x="133" y="160"/>
                    </a:lnTo>
                    <a:cubicBezTo>
                      <a:pt x="130" y="160"/>
                      <a:pt x="131" y="162"/>
                      <a:pt x="134" y="164"/>
                    </a:cubicBezTo>
                    <a:lnTo>
                      <a:pt x="134" y="164"/>
                    </a:lnTo>
                    <a:lnTo>
                      <a:pt x="126" y="160"/>
                    </a:lnTo>
                    <a:cubicBezTo>
                      <a:pt x="126" y="158"/>
                      <a:pt x="126" y="156"/>
                      <a:pt x="126" y="154"/>
                    </a:cubicBezTo>
                    <a:lnTo>
                      <a:pt x="126" y="154"/>
                    </a:lnTo>
                    <a:cubicBezTo>
                      <a:pt x="126" y="154"/>
                      <a:pt x="126" y="154"/>
                      <a:pt x="126" y="155"/>
                    </a:cubicBezTo>
                    <a:lnTo>
                      <a:pt x="126" y="155"/>
                    </a:lnTo>
                    <a:lnTo>
                      <a:pt x="126" y="154"/>
                    </a:lnTo>
                    <a:cubicBezTo>
                      <a:pt x="126" y="154"/>
                      <a:pt x="126" y="153"/>
                      <a:pt x="125" y="153"/>
                    </a:cubicBezTo>
                    <a:lnTo>
                      <a:pt x="125" y="153"/>
                    </a:lnTo>
                    <a:cubicBezTo>
                      <a:pt x="124" y="148"/>
                      <a:pt x="122" y="145"/>
                      <a:pt x="120" y="141"/>
                    </a:cubicBezTo>
                    <a:lnTo>
                      <a:pt x="120" y="141"/>
                    </a:lnTo>
                    <a:cubicBezTo>
                      <a:pt x="120" y="141"/>
                      <a:pt x="120" y="141"/>
                      <a:pt x="120" y="141"/>
                    </a:cubicBezTo>
                    <a:lnTo>
                      <a:pt x="119" y="140"/>
                    </a:lnTo>
                    <a:lnTo>
                      <a:pt x="119" y="140"/>
                    </a:lnTo>
                    <a:cubicBezTo>
                      <a:pt x="119" y="140"/>
                      <a:pt x="119" y="140"/>
                      <a:pt x="119" y="140"/>
                    </a:cubicBezTo>
                    <a:lnTo>
                      <a:pt x="119" y="140"/>
                    </a:lnTo>
                    <a:cubicBezTo>
                      <a:pt x="117" y="138"/>
                      <a:pt x="115" y="136"/>
                      <a:pt x="113" y="134"/>
                    </a:cubicBezTo>
                    <a:lnTo>
                      <a:pt x="113" y="134"/>
                    </a:lnTo>
                    <a:lnTo>
                      <a:pt x="119" y="140"/>
                    </a:lnTo>
                    <a:lnTo>
                      <a:pt x="119" y="140"/>
                    </a:lnTo>
                    <a:cubicBezTo>
                      <a:pt x="118" y="137"/>
                      <a:pt x="116" y="134"/>
                      <a:pt x="113" y="134"/>
                    </a:cubicBezTo>
                    <a:lnTo>
                      <a:pt x="113" y="134"/>
                    </a:lnTo>
                    <a:cubicBezTo>
                      <a:pt x="113" y="134"/>
                      <a:pt x="113" y="134"/>
                      <a:pt x="113" y="134"/>
                    </a:cubicBezTo>
                    <a:lnTo>
                      <a:pt x="113" y="121"/>
                    </a:lnTo>
                    <a:cubicBezTo>
                      <a:pt x="113" y="114"/>
                      <a:pt x="106" y="108"/>
                      <a:pt x="106" y="94"/>
                    </a:cubicBezTo>
                    <a:lnTo>
                      <a:pt x="106" y="81"/>
                    </a:lnTo>
                    <a:lnTo>
                      <a:pt x="113" y="68"/>
                    </a:lnTo>
                    <a:lnTo>
                      <a:pt x="113" y="61"/>
                    </a:lnTo>
                    <a:lnTo>
                      <a:pt x="120" y="48"/>
                    </a:lnTo>
                    <a:cubicBezTo>
                      <a:pt x="126" y="42"/>
                      <a:pt x="126" y="22"/>
                      <a:pt x="113" y="9"/>
                    </a:cubicBezTo>
                    <a:cubicBezTo>
                      <a:pt x="109" y="5"/>
                      <a:pt x="101" y="1"/>
                      <a:pt x="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4" name="Google Shape;3344;p40"/>
              <p:cNvSpPr/>
              <p:nvPr/>
            </p:nvSpPr>
            <p:spPr>
              <a:xfrm>
                <a:off x="4007522" y="2286676"/>
                <a:ext cx="11687" cy="9855"/>
              </a:xfrm>
              <a:custGeom>
                <a:rect b="b" l="l" r="r" t="t"/>
                <a:pathLst>
                  <a:path extrusionOk="0" h="285" w="338">
                    <a:moveTo>
                      <a:pt x="217" y="111"/>
                    </a:moveTo>
                    <a:cubicBezTo>
                      <a:pt x="217" y="111"/>
                      <a:pt x="218" y="112"/>
                      <a:pt x="218" y="113"/>
                    </a:cubicBezTo>
                    <a:lnTo>
                      <a:pt x="218" y="113"/>
                    </a:lnTo>
                    <a:cubicBezTo>
                      <a:pt x="218" y="114"/>
                      <a:pt x="218" y="115"/>
                      <a:pt x="218" y="116"/>
                    </a:cubicBezTo>
                    <a:cubicBezTo>
                      <a:pt x="217" y="112"/>
                      <a:pt x="216" y="111"/>
                      <a:pt x="217" y="111"/>
                    </a:cubicBezTo>
                    <a:close/>
                    <a:moveTo>
                      <a:pt x="107" y="144"/>
                    </a:moveTo>
                    <a:cubicBezTo>
                      <a:pt x="108" y="144"/>
                      <a:pt x="110" y="147"/>
                      <a:pt x="111" y="149"/>
                    </a:cubicBezTo>
                    <a:lnTo>
                      <a:pt x="106" y="149"/>
                    </a:lnTo>
                    <a:cubicBezTo>
                      <a:pt x="106" y="145"/>
                      <a:pt x="107" y="144"/>
                      <a:pt x="107" y="144"/>
                    </a:cubicBezTo>
                    <a:close/>
                    <a:moveTo>
                      <a:pt x="199" y="102"/>
                    </a:moveTo>
                    <a:lnTo>
                      <a:pt x="218" y="109"/>
                    </a:lnTo>
                    <a:lnTo>
                      <a:pt x="212" y="109"/>
                    </a:lnTo>
                    <a:cubicBezTo>
                      <a:pt x="215" y="116"/>
                      <a:pt x="217" y="117"/>
                      <a:pt x="218" y="117"/>
                    </a:cubicBezTo>
                    <a:lnTo>
                      <a:pt x="218" y="117"/>
                    </a:lnTo>
                    <a:lnTo>
                      <a:pt x="218" y="116"/>
                    </a:lnTo>
                    <a:lnTo>
                      <a:pt x="218" y="116"/>
                    </a:lnTo>
                    <a:cubicBezTo>
                      <a:pt x="218" y="116"/>
                      <a:pt x="218" y="117"/>
                      <a:pt x="218" y="117"/>
                    </a:cubicBezTo>
                    <a:lnTo>
                      <a:pt x="218" y="117"/>
                    </a:lnTo>
                    <a:lnTo>
                      <a:pt x="212" y="129"/>
                    </a:lnTo>
                    <a:lnTo>
                      <a:pt x="192" y="149"/>
                    </a:lnTo>
                    <a:lnTo>
                      <a:pt x="185" y="155"/>
                    </a:lnTo>
                    <a:lnTo>
                      <a:pt x="192" y="155"/>
                    </a:lnTo>
                    <a:lnTo>
                      <a:pt x="179" y="162"/>
                    </a:lnTo>
                    <a:lnTo>
                      <a:pt x="166" y="168"/>
                    </a:lnTo>
                    <a:cubicBezTo>
                      <a:pt x="166" y="168"/>
                      <a:pt x="171" y="165"/>
                      <a:pt x="173" y="165"/>
                    </a:cubicBezTo>
                    <a:cubicBezTo>
                      <a:pt x="174" y="165"/>
                      <a:pt x="174" y="166"/>
                      <a:pt x="172" y="168"/>
                    </a:cubicBezTo>
                    <a:lnTo>
                      <a:pt x="152" y="168"/>
                    </a:lnTo>
                    <a:cubicBezTo>
                      <a:pt x="150" y="171"/>
                      <a:pt x="149" y="171"/>
                      <a:pt x="148" y="171"/>
                    </a:cubicBezTo>
                    <a:cubicBezTo>
                      <a:pt x="147" y="171"/>
                      <a:pt x="148" y="168"/>
                      <a:pt x="152" y="168"/>
                    </a:cubicBezTo>
                    <a:lnTo>
                      <a:pt x="133" y="168"/>
                    </a:lnTo>
                    <a:lnTo>
                      <a:pt x="119" y="162"/>
                    </a:lnTo>
                    <a:lnTo>
                      <a:pt x="113" y="155"/>
                    </a:lnTo>
                    <a:lnTo>
                      <a:pt x="113" y="149"/>
                    </a:lnTo>
                    <a:cubicBezTo>
                      <a:pt x="113" y="149"/>
                      <a:pt x="109" y="140"/>
                      <a:pt x="107" y="140"/>
                    </a:cubicBezTo>
                    <a:cubicBezTo>
                      <a:pt x="106" y="140"/>
                      <a:pt x="106" y="141"/>
                      <a:pt x="106" y="142"/>
                    </a:cubicBezTo>
                    <a:lnTo>
                      <a:pt x="106" y="135"/>
                    </a:lnTo>
                    <a:lnTo>
                      <a:pt x="106" y="129"/>
                    </a:lnTo>
                    <a:cubicBezTo>
                      <a:pt x="108" y="127"/>
                      <a:pt x="108" y="127"/>
                      <a:pt x="109" y="127"/>
                    </a:cubicBezTo>
                    <a:lnTo>
                      <a:pt x="109" y="127"/>
                    </a:lnTo>
                    <a:cubicBezTo>
                      <a:pt x="110" y="127"/>
                      <a:pt x="106" y="135"/>
                      <a:pt x="106" y="135"/>
                    </a:cubicBezTo>
                    <a:lnTo>
                      <a:pt x="119" y="122"/>
                    </a:lnTo>
                    <a:lnTo>
                      <a:pt x="139" y="122"/>
                    </a:lnTo>
                    <a:cubicBezTo>
                      <a:pt x="147" y="127"/>
                      <a:pt x="154" y="129"/>
                      <a:pt x="161" y="129"/>
                    </a:cubicBezTo>
                    <a:cubicBezTo>
                      <a:pt x="172" y="129"/>
                      <a:pt x="181" y="124"/>
                      <a:pt x="185" y="116"/>
                    </a:cubicBezTo>
                    <a:cubicBezTo>
                      <a:pt x="189" y="112"/>
                      <a:pt x="192" y="107"/>
                      <a:pt x="194" y="102"/>
                    </a:cubicBezTo>
                    <a:close/>
                    <a:moveTo>
                      <a:pt x="230" y="1"/>
                    </a:moveTo>
                    <a:cubicBezTo>
                      <a:pt x="204" y="1"/>
                      <a:pt x="178" y="13"/>
                      <a:pt x="166" y="36"/>
                    </a:cubicBezTo>
                    <a:cubicBezTo>
                      <a:pt x="163" y="40"/>
                      <a:pt x="160" y="44"/>
                      <a:pt x="159" y="48"/>
                    </a:cubicBezTo>
                    <a:lnTo>
                      <a:pt x="159" y="48"/>
                    </a:lnTo>
                    <a:cubicBezTo>
                      <a:pt x="147" y="42"/>
                      <a:pt x="133" y="39"/>
                      <a:pt x="119" y="39"/>
                    </a:cubicBezTo>
                    <a:cubicBezTo>
                      <a:pt x="91" y="39"/>
                      <a:pt x="62" y="51"/>
                      <a:pt x="40" y="69"/>
                    </a:cubicBezTo>
                    <a:cubicBezTo>
                      <a:pt x="20" y="89"/>
                      <a:pt x="1" y="122"/>
                      <a:pt x="1" y="149"/>
                    </a:cubicBezTo>
                    <a:cubicBezTo>
                      <a:pt x="1" y="182"/>
                      <a:pt x="20" y="215"/>
                      <a:pt x="40" y="241"/>
                    </a:cubicBezTo>
                    <a:cubicBezTo>
                      <a:pt x="66" y="271"/>
                      <a:pt x="106" y="285"/>
                      <a:pt x="147" y="285"/>
                    </a:cubicBezTo>
                    <a:cubicBezTo>
                      <a:pt x="169" y="285"/>
                      <a:pt x="191" y="281"/>
                      <a:pt x="212" y="274"/>
                    </a:cubicBezTo>
                    <a:cubicBezTo>
                      <a:pt x="278" y="248"/>
                      <a:pt x="331" y="188"/>
                      <a:pt x="331" y="116"/>
                    </a:cubicBezTo>
                    <a:cubicBezTo>
                      <a:pt x="337" y="76"/>
                      <a:pt x="311" y="36"/>
                      <a:pt x="278" y="16"/>
                    </a:cubicBezTo>
                    <a:cubicBezTo>
                      <a:pt x="265" y="6"/>
                      <a:pt x="247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40"/>
              <p:cNvSpPr/>
              <p:nvPr/>
            </p:nvSpPr>
            <p:spPr>
              <a:xfrm>
                <a:off x="4011394" y="2352304"/>
                <a:ext cx="10097" cy="8506"/>
              </a:xfrm>
              <a:custGeom>
                <a:rect b="b" l="l" r="r" t="t"/>
                <a:pathLst>
                  <a:path extrusionOk="0" h="246" w="292">
                    <a:moveTo>
                      <a:pt x="100" y="111"/>
                    </a:moveTo>
                    <a:cubicBezTo>
                      <a:pt x="100" y="111"/>
                      <a:pt x="100" y="112"/>
                      <a:pt x="100" y="113"/>
                    </a:cubicBezTo>
                    <a:cubicBezTo>
                      <a:pt x="102" y="116"/>
                      <a:pt x="102" y="117"/>
                      <a:pt x="103" y="117"/>
                    </a:cubicBezTo>
                    <a:cubicBezTo>
                      <a:pt x="103" y="117"/>
                      <a:pt x="101" y="111"/>
                      <a:pt x="100" y="111"/>
                    </a:cubicBezTo>
                    <a:close/>
                    <a:moveTo>
                      <a:pt x="54" y="0"/>
                    </a:moveTo>
                    <a:cubicBezTo>
                      <a:pt x="47" y="7"/>
                      <a:pt x="40" y="14"/>
                      <a:pt x="34" y="20"/>
                    </a:cubicBezTo>
                    <a:cubicBezTo>
                      <a:pt x="21" y="27"/>
                      <a:pt x="14" y="40"/>
                      <a:pt x="14" y="53"/>
                    </a:cubicBezTo>
                    <a:cubicBezTo>
                      <a:pt x="7" y="66"/>
                      <a:pt x="1" y="86"/>
                      <a:pt x="1" y="99"/>
                    </a:cubicBezTo>
                    <a:cubicBezTo>
                      <a:pt x="7" y="139"/>
                      <a:pt x="21" y="172"/>
                      <a:pt x="47" y="205"/>
                    </a:cubicBezTo>
                    <a:cubicBezTo>
                      <a:pt x="70" y="228"/>
                      <a:pt x="103" y="246"/>
                      <a:pt x="137" y="246"/>
                    </a:cubicBezTo>
                    <a:cubicBezTo>
                      <a:pt x="142" y="246"/>
                      <a:pt x="147" y="245"/>
                      <a:pt x="153" y="245"/>
                    </a:cubicBezTo>
                    <a:cubicBezTo>
                      <a:pt x="172" y="245"/>
                      <a:pt x="192" y="238"/>
                      <a:pt x="212" y="225"/>
                    </a:cubicBezTo>
                    <a:cubicBezTo>
                      <a:pt x="232" y="212"/>
                      <a:pt x="252" y="198"/>
                      <a:pt x="265" y="179"/>
                    </a:cubicBezTo>
                    <a:cubicBezTo>
                      <a:pt x="265" y="172"/>
                      <a:pt x="272" y="165"/>
                      <a:pt x="278" y="152"/>
                    </a:cubicBezTo>
                    <a:cubicBezTo>
                      <a:pt x="285" y="139"/>
                      <a:pt x="291" y="126"/>
                      <a:pt x="291" y="106"/>
                    </a:cubicBezTo>
                    <a:cubicBezTo>
                      <a:pt x="291" y="93"/>
                      <a:pt x="285" y="80"/>
                      <a:pt x="278" y="66"/>
                    </a:cubicBezTo>
                    <a:cubicBezTo>
                      <a:pt x="272" y="53"/>
                      <a:pt x="265" y="47"/>
                      <a:pt x="252" y="40"/>
                    </a:cubicBezTo>
                    <a:cubicBezTo>
                      <a:pt x="246" y="36"/>
                      <a:pt x="241" y="35"/>
                      <a:pt x="235" y="35"/>
                    </a:cubicBezTo>
                    <a:cubicBezTo>
                      <a:pt x="222" y="35"/>
                      <a:pt x="210" y="45"/>
                      <a:pt x="205" y="60"/>
                    </a:cubicBezTo>
                    <a:lnTo>
                      <a:pt x="205" y="66"/>
                    </a:lnTo>
                    <a:cubicBezTo>
                      <a:pt x="199" y="73"/>
                      <a:pt x="192" y="80"/>
                      <a:pt x="192" y="93"/>
                    </a:cubicBezTo>
                    <a:lnTo>
                      <a:pt x="199" y="80"/>
                    </a:lnTo>
                    <a:lnTo>
                      <a:pt x="199" y="80"/>
                    </a:lnTo>
                    <a:cubicBezTo>
                      <a:pt x="192" y="93"/>
                      <a:pt x="186" y="106"/>
                      <a:pt x="186" y="113"/>
                    </a:cubicBezTo>
                    <a:lnTo>
                      <a:pt x="186" y="106"/>
                    </a:lnTo>
                    <a:cubicBezTo>
                      <a:pt x="186" y="113"/>
                      <a:pt x="179" y="119"/>
                      <a:pt x="172" y="126"/>
                    </a:cubicBezTo>
                    <a:lnTo>
                      <a:pt x="179" y="113"/>
                    </a:lnTo>
                    <a:lnTo>
                      <a:pt x="179" y="113"/>
                    </a:lnTo>
                    <a:cubicBezTo>
                      <a:pt x="175" y="121"/>
                      <a:pt x="170" y="127"/>
                      <a:pt x="166" y="132"/>
                    </a:cubicBezTo>
                    <a:lnTo>
                      <a:pt x="166" y="132"/>
                    </a:lnTo>
                    <a:cubicBezTo>
                      <a:pt x="163" y="135"/>
                      <a:pt x="160" y="137"/>
                      <a:pt x="157" y="139"/>
                    </a:cubicBezTo>
                    <a:lnTo>
                      <a:pt x="157" y="139"/>
                    </a:lnTo>
                    <a:cubicBezTo>
                      <a:pt x="151" y="140"/>
                      <a:pt x="145" y="146"/>
                      <a:pt x="139" y="146"/>
                    </a:cubicBezTo>
                    <a:lnTo>
                      <a:pt x="120" y="139"/>
                    </a:lnTo>
                    <a:lnTo>
                      <a:pt x="113" y="126"/>
                    </a:lnTo>
                    <a:lnTo>
                      <a:pt x="106" y="126"/>
                    </a:lnTo>
                    <a:lnTo>
                      <a:pt x="100" y="119"/>
                    </a:lnTo>
                    <a:lnTo>
                      <a:pt x="100" y="113"/>
                    </a:lnTo>
                    <a:cubicBezTo>
                      <a:pt x="100" y="106"/>
                      <a:pt x="93" y="99"/>
                      <a:pt x="93" y="86"/>
                    </a:cubicBezTo>
                    <a:lnTo>
                      <a:pt x="93" y="80"/>
                    </a:lnTo>
                    <a:cubicBezTo>
                      <a:pt x="93" y="81"/>
                      <a:pt x="93" y="82"/>
                      <a:pt x="93" y="82"/>
                    </a:cubicBezTo>
                    <a:cubicBezTo>
                      <a:pt x="94" y="82"/>
                      <a:pt x="95" y="78"/>
                      <a:pt x="100" y="73"/>
                    </a:cubicBezTo>
                    <a:lnTo>
                      <a:pt x="100" y="66"/>
                    </a:lnTo>
                    <a:lnTo>
                      <a:pt x="100" y="60"/>
                    </a:lnTo>
                    <a:lnTo>
                      <a:pt x="100" y="53"/>
                    </a:lnTo>
                    <a:lnTo>
                      <a:pt x="106" y="40"/>
                    </a:lnTo>
                    <a:cubicBezTo>
                      <a:pt x="113" y="27"/>
                      <a:pt x="100" y="14"/>
                      <a:pt x="93" y="7"/>
                    </a:cubicBezTo>
                    <a:cubicBezTo>
                      <a:pt x="87" y="4"/>
                      <a:pt x="80" y="2"/>
                      <a:pt x="73" y="2"/>
                    </a:cubicBezTo>
                    <a:cubicBezTo>
                      <a:pt x="67" y="2"/>
                      <a:pt x="60" y="4"/>
                      <a:pt x="54" y="7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40"/>
              <p:cNvSpPr/>
              <p:nvPr/>
            </p:nvSpPr>
            <p:spPr>
              <a:xfrm>
                <a:off x="3994728" y="2342691"/>
                <a:ext cx="9647" cy="10131"/>
              </a:xfrm>
              <a:custGeom>
                <a:rect b="b" l="l" r="r" t="t"/>
                <a:pathLst>
                  <a:path extrusionOk="0" h="293" w="279">
                    <a:moveTo>
                      <a:pt x="213" y="159"/>
                    </a:moveTo>
                    <a:cubicBezTo>
                      <a:pt x="213" y="159"/>
                      <a:pt x="212" y="159"/>
                      <a:pt x="212" y="159"/>
                    </a:cubicBezTo>
                    <a:lnTo>
                      <a:pt x="205" y="159"/>
                    </a:lnTo>
                    <a:cubicBezTo>
                      <a:pt x="208" y="159"/>
                      <a:pt x="211" y="159"/>
                      <a:pt x="213" y="159"/>
                    </a:cubicBezTo>
                    <a:close/>
                    <a:moveTo>
                      <a:pt x="73" y="1"/>
                    </a:moveTo>
                    <a:cubicBezTo>
                      <a:pt x="40" y="14"/>
                      <a:pt x="21" y="41"/>
                      <a:pt x="7" y="74"/>
                    </a:cubicBezTo>
                    <a:cubicBezTo>
                      <a:pt x="1" y="107"/>
                      <a:pt x="1" y="140"/>
                      <a:pt x="7" y="173"/>
                    </a:cubicBezTo>
                    <a:cubicBezTo>
                      <a:pt x="32" y="235"/>
                      <a:pt x="87" y="292"/>
                      <a:pt x="155" y="292"/>
                    </a:cubicBezTo>
                    <a:cubicBezTo>
                      <a:pt x="158" y="292"/>
                      <a:pt x="162" y="292"/>
                      <a:pt x="166" y="292"/>
                    </a:cubicBezTo>
                    <a:cubicBezTo>
                      <a:pt x="199" y="285"/>
                      <a:pt x="225" y="278"/>
                      <a:pt x="245" y="259"/>
                    </a:cubicBezTo>
                    <a:cubicBezTo>
                      <a:pt x="258" y="252"/>
                      <a:pt x="265" y="239"/>
                      <a:pt x="272" y="232"/>
                    </a:cubicBezTo>
                    <a:lnTo>
                      <a:pt x="278" y="212"/>
                    </a:lnTo>
                    <a:lnTo>
                      <a:pt x="278" y="199"/>
                    </a:lnTo>
                    <a:lnTo>
                      <a:pt x="278" y="186"/>
                    </a:lnTo>
                    <a:cubicBezTo>
                      <a:pt x="274" y="178"/>
                      <a:pt x="272" y="172"/>
                      <a:pt x="272" y="172"/>
                    </a:cubicBezTo>
                    <a:cubicBezTo>
                      <a:pt x="272" y="172"/>
                      <a:pt x="272" y="174"/>
                      <a:pt x="272" y="179"/>
                    </a:cubicBezTo>
                    <a:cubicBezTo>
                      <a:pt x="272" y="166"/>
                      <a:pt x="258" y="153"/>
                      <a:pt x="245" y="146"/>
                    </a:cubicBezTo>
                    <a:cubicBezTo>
                      <a:pt x="242" y="146"/>
                      <a:pt x="240" y="147"/>
                      <a:pt x="237" y="147"/>
                    </a:cubicBezTo>
                    <a:lnTo>
                      <a:pt x="237" y="147"/>
                    </a:lnTo>
                    <a:cubicBezTo>
                      <a:pt x="237" y="147"/>
                      <a:pt x="238" y="147"/>
                      <a:pt x="238" y="146"/>
                    </a:cubicBezTo>
                    <a:lnTo>
                      <a:pt x="238" y="146"/>
                    </a:lnTo>
                    <a:cubicBezTo>
                      <a:pt x="237" y="147"/>
                      <a:pt x="235" y="147"/>
                      <a:pt x="234" y="148"/>
                    </a:cubicBezTo>
                    <a:lnTo>
                      <a:pt x="234" y="148"/>
                    </a:lnTo>
                    <a:cubicBezTo>
                      <a:pt x="233" y="148"/>
                      <a:pt x="232" y="148"/>
                      <a:pt x="231" y="149"/>
                    </a:cubicBezTo>
                    <a:lnTo>
                      <a:pt x="231" y="149"/>
                    </a:lnTo>
                    <a:cubicBezTo>
                      <a:pt x="215" y="153"/>
                      <a:pt x="204" y="155"/>
                      <a:pt x="192" y="166"/>
                    </a:cubicBezTo>
                    <a:lnTo>
                      <a:pt x="192" y="169"/>
                    </a:lnTo>
                    <a:lnTo>
                      <a:pt x="186" y="173"/>
                    </a:lnTo>
                    <a:cubicBezTo>
                      <a:pt x="184" y="174"/>
                      <a:pt x="184" y="175"/>
                      <a:pt x="185" y="175"/>
                    </a:cubicBezTo>
                    <a:cubicBezTo>
                      <a:pt x="186" y="175"/>
                      <a:pt x="190" y="172"/>
                      <a:pt x="192" y="171"/>
                    </a:cubicBezTo>
                    <a:lnTo>
                      <a:pt x="192" y="171"/>
                    </a:lnTo>
                    <a:lnTo>
                      <a:pt x="192" y="173"/>
                    </a:lnTo>
                    <a:lnTo>
                      <a:pt x="172" y="179"/>
                    </a:lnTo>
                    <a:lnTo>
                      <a:pt x="166" y="179"/>
                    </a:lnTo>
                    <a:cubicBezTo>
                      <a:pt x="166" y="179"/>
                      <a:pt x="153" y="186"/>
                      <a:pt x="159" y="186"/>
                    </a:cubicBezTo>
                    <a:lnTo>
                      <a:pt x="153" y="186"/>
                    </a:lnTo>
                    <a:lnTo>
                      <a:pt x="133" y="179"/>
                    </a:lnTo>
                    <a:lnTo>
                      <a:pt x="133" y="179"/>
                    </a:lnTo>
                    <a:cubicBezTo>
                      <a:pt x="139" y="181"/>
                      <a:pt x="143" y="182"/>
                      <a:pt x="145" y="182"/>
                    </a:cubicBezTo>
                    <a:cubicBezTo>
                      <a:pt x="148" y="182"/>
                      <a:pt x="144" y="179"/>
                      <a:pt x="139" y="179"/>
                    </a:cubicBezTo>
                    <a:lnTo>
                      <a:pt x="133" y="173"/>
                    </a:lnTo>
                    <a:lnTo>
                      <a:pt x="126" y="173"/>
                    </a:lnTo>
                    <a:lnTo>
                      <a:pt x="116" y="163"/>
                    </a:lnTo>
                    <a:lnTo>
                      <a:pt x="116" y="163"/>
                    </a:lnTo>
                    <a:cubicBezTo>
                      <a:pt x="115" y="160"/>
                      <a:pt x="114" y="158"/>
                      <a:pt x="113" y="158"/>
                    </a:cubicBezTo>
                    <a:cubicBezTo>
                      <a:pt x="113" y="158"/>
                      <a:pt x="113" y="158"/>
                      <a:pt x="113" y="159"/>
                    </a:cubicBezTo>
                    <a:lnTo>
                      <a:pt x="106" y="140"/>
                    </a:lnTo>
                    <a:lnTo>
                      <a:pt x="106" y="146"/>
                    </a:lnTo>
                    <a:lnTo>
                      <a:pt x="100" y="140"/>
                    </a:lnTo>
                    <a:lnTo>
                      <a:pt x="100" y="120"/>
                    </a:lnTo>
                    <a:lnTo>
                      <a:pt x="93" y="107"/>
                    </a:lnTo>
                    <a:lnTo>
                      <a:pt x="93" y="100"/>
                    </a:lnTo>
                    <a:lnTo>
                      <a:pt x="93" y="87"/>
                    </a:lnTo>
                    <a:cubicBezTo>
                      <a:pt x="93" y="88"/>
                      <a:pt x="93" y="89"/>
                      <a:pt x="93" y="89"/>
                    </a:cubicBezTo>
                    <a:cubicBezTo>
                      <a:pt x="93" y="89"/>
                      <a:pt x="95" y="80"/>
                      <a:pt x="100" y="80"/>
                    </a:cubicBezTo>
                    <a:lnTo>
                      <a:pt x="100" y="74"/>
                    </a:lnTo>
                    <a:lnTo>
                      <a:pt x="106" y="54"/>
                    </a:lnTo>
                    <a:lnTo>
                      <a:pt x="106" y="41"/>
                    </a:lnTo>
                    <a:cubicBezTo>
                      <a:pt x="113" y="34"/>
                      <a:pt x="113" y="21"/>
                      <a:pt x="106" y="8"/>
                    </a:cubicBezTo>
                    <a:cubicBezTo>
                      <a:pt x="100" y="4"/>
                      <a:pt x="95" y="3"/>
                      <a:pt x="90" y="3"/>
                    </a:cubicBezTo>
                    <a:cubicBezTo>
                      <a:pt x="85" y="3"/>
                      <a:pt x="80" y="4"/>
                      <a:pt x="73" y="8"/>
                    </a:cubicBez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7" name="Google Shape;3347;p40"/>
              <p:cNvSpPr/>
              <p:nvPr/>
            </p:nvSpPr>
            <p:spPr>
              <a:xfrm>
                <a:off x="3982419" y="2335638"/>
                <a:ext cx="8022" cy="6189"/>
              </a:xfrm>
              <a:custGeom>
                <a:rect b="b" l="l" r="r" t="t"/>
                <a:pathLst>
                  <a:path extrusionOk="0" h="179" w="232">
                    <a:moveTo>
                      <a:pt x="86" y="60"/>
                    </a:moveTo>
                    <a:lnTo>
                      <a:pt x="91" y="62"/>
                    </a:lnTo>
                    <a:lnTo>
                      <a:pt x="91" y="62"/>
                    </a:lnTo>
                    <a:cubicBezTo>
                      <a:pt x="91" y="63"/>
                      <a:pt x="91" y="63"/>
                      <a:pt x="91" y="63"/>
                    </a:cubicBezTo>
                    <a:lnTo>
                      <a:pt x="91" y="63"/>
                    </a:lnTo>
                    <a:cubicBezTo>
                      <a:pt x="89" y="62"/>
                      <a:pt x="87" y="61"/>
                      <a:pt x="86" y="60"/>
                    </a:cubicBezTo>
                    <a:close/>
                    <a:moveTo>
                      <a:pt x="107" y="68"/>
                    </a:moveTo>
                    <a:cubicBezTo>
                      <a:pt x="108" y="68"/>
                      <a:pt x="109" y="69"/>
                      <a:pt x="110" y="69"/>
                    </a:cubicBezTo>
                    <a:lnTo>
                      <a:pt x="110" y="69"/>
                    </a:lnTo>
                    <a:cubicBezTo>
                      <a:pt x="109" y="69"/>
                      <a:pt x="108" y="68"/>
                      <a:pt x="106" y="68"/>
                    </a:cubicBezTo>
                    <a:lnTo>
                      <a:pt x="106" y="68"/>
                    </a:lnTo>
                    <a:cubicBezTo>
                      <a:pt x="107" y="68"/>
                      <a:pt x="107" y="68"/>
                      <a:pt x="107" y="68"/>
                    </a:cubicBezTo>
                    <a:close/>
                    <a:moveTo>
                      <a:pt x="110" y="69"/>
                    </a:moveTo>
                    <a:lnTo>
                      <a:pt x="110" y="69"/>
                    </a:lnTo>
                    <a:cubicBezTo>
                      <a:pt x="111" y="70"/>
                      <a:pt x="112" y="70"/>
                      <a:pt x="114" y="71"/>
                    </a:cubicBezTo>
                    <a:lnTo>
                      <a:pt x="114" y="71"/>
                    </a:lnTo>
                    <a:cubicBezTo>
                      <a:pt x="112" y="70"/>
                      <a:pt x="111" y="70"/>
                      <a:pt x="110" y="69"/>
                    </a:cubicBezTo>
                    <a:close/>
                    <a:moveTo>
                      <a:pt x="79" y="0"/>
                    </a:moveTo>
                    <a:lnTo>
                      <a:pt x="60" y="7"/>
                    </a:lnTo>
                    <a:lnTo>
                      <a:pt x="46" y="7"/>
                    </a:lnTo>
                    <a:cubicBezTo>
                      <a:pt x="33" y="7"/>
                      <a:pt x="20" y="20"/>
                      <a:pt x="20" y="27"/>
                    </a:cubicBezTo>
                    <a:lnTo>
                      <a:pt x="26" y="20"/>
                    </a:lnTo>
                    <a:lnTo>
                      <a:pt x="26" y="20"/>
                    </a:lnTo>
                    <a:cubicBezTo>
                      <a:pt x="20" y="27"/>
                      <a:pt x="7" y="40"/>
                      <a:pt x="7" y="47"/>
                    </a:cubicBezTo>
                    <a:cubicBezTo>
                      <a:pt x="7" y="53"/>
                      <a:pt x="7" y="66"/>
                      <a:pt x="0" y="73"/>
                    </a:cubicBezTo>
                    <a:cubicBezTo>
                      <a:pt x="0" y="86"/>
                      <a:pt x="7" y="99"/>
                      <a:pt x="7" y="113"/>
                    </a:cubicBezTo>
                    <a:cubicBezTo>
                      <a:pt x="13" y="146"/>
                      <a:pt x="53" y="165"/>
                      <a:pt x="79" y="172"/>
                    </a:cubicBezTo>
                    <a:cubicBezTo>
                      <a:pt x="99" y="179"/>
                      <a:pt x="119" y="179"/>
                      <a:pt x="139" y="179"/>
                    </a:cubicBezTo>
                    <a:lnTo>
                      <a:pt x="159" y="179"/>
                    </a:lnTo>
                    <a:cubicBezTo>
                      <a:pt x="172" y="172"/>
                      <a:pt x="179" y="172"/>
                      <a:pt x="185" y="165"/>
                    </a:cubicBezTo>
                    <a:cubicBezTo>
                      <a:pt x="198" y="159"/>
                      <a:pt x="212" y="152"/>
                      <a:pt x="218" y="146"/>
                    </a:cubicBezTo>
                    <a:lnTo>
                      <a:pt x="225" y="139"/>
                    </a:lnTo>
                    <a:lnTo>
                      <a:pt x="231" y="119"/>
                    </a:lnTo>
                    <a:cubicBezTo>
                      <a:pt x="231" y="106"/>
                      <a:pt x="231" y="99"/>
                      <a:pt x="225" y="86"/>
                    </a:cubicBezTo>
                    <a:cubicBezTo>
                      <a:pt x="215" y="71"/>
                      <a:pt x="201" y="64"/>
                      <a:pt x="187" y="64"/>
                    </a:cubicBezTo>
                    <a:cubicBezTo>
                      <a:pt x="182" y="64"/>
                      <a:pt x="177" y="65"/>
                      <a:pt x="172" y="66"/>
                    </a:cubicBezTo>
                    <a:lnTo>
                      <a:pt x="145" y="66"/>
                    </a:lnTo>
                    <a:cubicBezTo>
                      <a:pt x="143" y="66"/>
                      <a:pt x="141" y="66"/>
                      <a:pt x="138" y="67"/>
                    </a:cubicBezTo>
                    <a:lnTo>
                      <a:pt x="138" y="67"/>
                    </a:lnTo>
                    <a:lnTo>
                      <a:pt x="139" y="66"/>
                    </a:lnTo>
                    <a:lnTo>
                      <a:pt x="139" y="66"/>
                    </a:lnTo>
                    <a:cubicBezTo>
                      <a:pt x="139" y="66"/>
                      <a:pt x="138" y="67"/>
                      <a:pt x="138" y="67"/>
                    </a:cubicBezTo>
                    <a:lnTo>
                      <a:pt x="138" y="67"/>
                    </a:lnTo>
                    <a:cubicBezTo>
                      <a:pt x="135" y="67"/>
                      <a:pt x="132" y="68"/>
                      <a:pt x="129" y="70"/>
                    </a:cubicBezTo>
                    <a:lnTo>
                      <a:pt x="129" y="70"/>
                    </a:lnTo>
                    <a:cubicBezTo>
                      <a:pt x="126" y="71"/>
                      <a:pt x="123" y="71"/>
                      <a:pt x="120" y="71"/>
                    </a:cubicBezTo>
                    <a:cubicBezTo>
                      <a:pt x="118" y="71"/>
                      <a:pt x="116" y="71"/>
                      <a:pt x="115" y="71"/>
                    </a:cubicBezTo>
                    <a:lnTo>
                      <a:pt x="115" y="71"/>
                    </a:lnTo>
                    <a:lnTo>
                      <a:pt x="119" y="73"/>
                    </a:lnTo>
                    <a:cubicBezTo>
                      <a:pt x="117" y="72"/>
                      <a:pt x="115" y="71"/>
                      <a:pt x="114" y="71"/>
                    </a:cubicBezTo>
                    <a:lnTo>
                      <a:pt x="114" y="71"/>
                    </a:lnTo>
                    <a:cubicBezTo>
                      <a:pt x="114" y="71"/>
                      <a:pt x="114" y="71"/>
                      <a:pt x="115" y="71"/>
                    </a:cubicBezTo>
                    <a:lnTo>
                      <a:pt x="115" y="71"/>
                    </a:lnTo>
                    <a:lnTo>
                      <a:pt x="108" y="67"/>
                    </a:lnTo>
                    <a:lnTo>
                      <a:pt x="108" y="67"/>
                    </a:lnTo>
                    <a:cubicBezTo>
                      <a:pt x="108" y="67"/>
                      <a:pt x="107" y="67"/>
                      <a:pt x="107" y="68"/>
                    </a:cubicBezTo>
                    <a:lnTo>
                      <a:pt x="107" y="68"/>
                    </a:lnTo>
                    <a:cubicBezTo>
                      <a:pt x="107" y="67"/>
                      <a:pt x="106" y="67"/>
                      <a:pt x="106" y="66"/>
                    </a:cubicBezTo>
                    <a:lnTo>
                      <a:pt x="106" y="66"/>
                    </a:lnTo>
                    <a:lnTo>
                      <a:pt x="108" y="67"/>
                    </a:lnTo>
                    <a:lnTo>
                      <a:pt x="108" y="67"/>
                    </a:lnTo>
                    <a:cubicBezTo>
                      <a:pt x="116" y="63"/>
                      <a:pt x="124" y="59"/>
                      <a:pt x="132" y="53"/>
                    </a:cubicBezTo>
                    <a:cubicBezTo>
                      <a:pt x="139" y="47"/>
                      <a:pt x="145" y="33"/>
                      <a:pt x="145" y="20"/>
                    </a:cubicBezTo>
                    <a:cubicBezTo>
                      <a:pt x="139" y="7"/>
                      <a:pt x="126" y="0"/>
                      <a:pt x="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8" name="Google Shape;3348;p40"/>
              <p:cNvSpPr/>
              <p:nvPr/>
            </p:nvSpPr>
            <p:spPr>
              <a:xfrm>
                <a:off x="3972806" y="2324815"/>
                <a:ext cx="5083" cy="6743"/>
              </a:xfrm>
              <a:custGeom>
                <a:rect b="b" l="l" r="r" t="t"/>
                <a:pathLst>
                  <a:path extrusionOk="0" h="195" w="147">
                    <a:moveTo>
                      <a:pt x="91" y="0"/>
                    </a:moveTo>
                    <a:cubicBezTo>
                      <a:pt x="85" y="0"/>
                      <a:pt x="79" y="1"/>
                      <a:pt x="74" y="3"/>
                    </a:cubicBezTo>
                    <a:cubicBezTo>
                      <a:pt x="47" y="10"/>
                      <a:pt x="34" y="23"/>
                      <a:pt x="21" y="43"/>
                    </a:cubicBezTo>
                    <a:cubicBezTo>
                      <a:pt x="14" y="49"/>
                      <a:pt x="8" y="62"/>
                      <a:pt x="8" y="69"/>
                    </a:cubicBezTo>
                    <a:cubicBezTo>
                      <a:pt x="8" y="82"/>
                      <a:pt x="1" y="89"/>
                      <a:pt x="8" y="102"/>
                    </a:cubicBezTo>
                    <a:cubicBezTo>
                      <a:pt x="8" y="115"/>
                      <a:pt x="8" y="128"/>
                      <a:pt x="14" y="142"/>
                    </a:cubicBezTo>
                    <a:cubicBezTo>
                      <a:pt x="21" y="148"/>
                      <a:pt x="27" y="161"/>
                      <a:pt x="34" y="168"/>
                    </a:cubicBezTo>
                    <a:lnTo>
                      <a:pt x="54" y="181"/>
                    </a:lnTo>
                    <a:lnTo>
                      <a:pt x="60" y="188"/>
                    </a:lnTo>
                    <a:cubicBezTo>
                      <a:pt x="74" y="194"/>
                      <a:pt x="87" y="194"/>
                      <a:pt x="100" y="194"/>
                    </a:cubicBezTo>
                    <a:lnTo>
                      <a:pt x="113" y="188"/>
                    </a:lnTo>
                    <a:lnTo>
                      <a:pt x="126" y="175"/>
                    </a:lnTo>
                    <a:cubicBezTo>
                      <a:pt x="133" y="168"/>
                      <a:pt x="140" y="161"/>
                      <a:pt x="140" y="155"/>
                    </a:cubicBezTo>
                    <a:cubicBezTo>
                      <a:pt x="140" y="142"/>
                      <a:pt x="140" y="135"/>
                      <a:pt x="133" y="128"/>
                    </a:cubicBezTo>
                    <a:lnTo>
                      <a:pt x="133" y="122"/>
                    </a:lnTo>
                    <a:lnTo>
                      <a:pt x="140" y="135"/>
                    </a:lnTo>
                    <a:lnTo>
                      <a:pt x="140" y="128"/>
                    </a:lnTo>
                    <a:cubicBezTo>
                      <a:pt x="133" y="115"/>
                      <a:pt x="126" y="102"/>
                      <a:pt x="113" y="95"/>
                    </a:cubicBezTo>
                    <a:lnTo>
                      <a:pt x="104" y="91"/>
                    </a:lnTo>
                    <a:lnTo>
                      <a:pt x="103" y="89"/>
                    </a:lnTo>
                    <a:lnTo>
                      <a:pt x="107" y="82"/>
                    </a:lnTo>
                    <a:lnTo>
                      <a:pt x="102" y="87"/>
                    </a:lnTo>
                    <a:lnTo>
                      <a:pt x="102" y="87"/>
                    </a:lnTo>
                    <a:lnTo>
                      <a:pt x="102" y="86"/>
                    </a:lnTo>
                    <a:lnTo>
                      <a:pt x="102" y="86"/>
                    </a:lnTo>
                    <a:lnTo>
                      <a:pt x="110" y="74"/>
                    </a:lnTo>
                    <a:lnTo>
                      <a:pt x="110" y="74"/>
                    </a:lnTo>
                    <a:lnTo>
                      <a:pt x="120" y="69"/>
                    </a:lnTo>
                    <a:lnTo>
                      <a:pt x="126" y="69"/>
                    </a:lnTo>
                    <a:cubicBezTo>
                      <a:pt x="133" y="62"/>
                      <a:pt x="146" y="49"/>
                      <a:pt x="146" y="43"/>
                    </a:cubicBezTo>
                    <a:cubicBezTo>
                      <a:pt x="146" y="29"/>
                      <a:pt x="140" y="16"/>
                      <a:pt x="133" y="10"/>
                    </a:cubicBezTo>
                    <a:cubicBezTo>
                      <a:pt x="119" y="5"/>
                      <a:pt x="105" y="0"/>
                      <a:pt x="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9" name="Google Shape;3349;p40"/>
              <p:cNvSpPr/>
              <p:nvPr/>
            </p:nvSpPr>
            <p:spPr>
              <a:xfrm>
                <a:off x="3726683" y="1981426"/>
                <a:ext cx="197299" cy="191006"/>
              </a:xfrm>
              <a:custGeom>
                <a:rect b="b" l="l" r="r" t="t"/>
                <a:pathLst>
                  <a:path extrusionOk="0" h="5524" w="5706">
                    <a:moveTo>
                      <a:pt x="2225" y="0"/>
                    </a:moveTo>
                    <a:cubicBezTo>
                      <a:pt x="1731" y="0"/>
                      <a:pt x="1235" y="170"/>
                      <a:pt x="853" y="472"/>
                    </a:cubicBezTo>
                    <a:cubicBezTo>
                      <a:pt x="423" y="815"/>
                      <a:pt x="146" y="1311"/>
                      <a:pt x="74" y="1852"/>
                    </a:cubicBezTo>
                    <a:cubicBezTo>
                      <a:pt x="1" y="2387"/>
                      <a:pt x="113" y="2935"/>
                      <a:pt x="318" y="3430"/>
                    </a:cubicBezTo>
                    <a:cubicBezTo>
                      <a:pt x="549" y="3971"/>
                      <a:pt x="892" y="4480"/>
                      <a:pt x="1348" y="4856"/>
                    </a:cubicBezTo>
                    <a:cubicBezTo>
                      <a:pt x="1804" y="5233"/>
                      <a:pt x="2391" y="5497"/>
                      <a:pt x="2992" y="5523"/>
                    </a:cubicBezTo>
                    <a:cubicBezTo>
                      <a:pt x="3005" y="5523"/>
                      <a:pt x="3017" y="5524"/>
                      <a:pt x="3030" y="5524"/>
                    </a:cubicBezTo>
                    <a:cubicBezTo>
                      <a:pt x="3292" y="5524"/>
                      <a:pt x="3530" y="5457"/>
                      <a:pt x="3745" y="5312"/>
                    </a:cubicBezTo>
                    <a:cubicBezTo>
                      <a:pt x="3976" y="5153"/>
                      <a:pt x="4187" y="4949"/>
                      <a:pt x="4326" y="4698"/>
                    </a:cubicBezTo>
                    <a:cubicBezTo>
                      <a:pt x="4379" y="4592"/>
                      <a:pt x="4418" y="4480"/>
                      <a:pt x="4431" y="4361"/>
                    </a:cubicBezTo>
                    <a:cubicBezTo>
                      <a:pt x="4438" y="4305"/>
                      <a:pt x="4398" y="4277"/>
                      <a:pt x="4355" y="4277"/>
                    </a:cubicBezTo>
                    <a:cubicBezTo>
                      <a:pt x="4311" y="4277"/>
                      <a:pt x="4263" y="4305"/>
                      <a:pt x="4253" y="4361"/>
                    </a:cubicBezTo>
                    <a:cubicBezTo>
                      <a:pt x="4220" y="4605"/>
                      <a:pt x="4029" y="4817"/>
                      <a:pt x="3857" y="4975"/>
                    </a:cubicBezTo>
                    <a:cubicBezTo>
                      <a:pt x="3685" y="5134"/>
                      <a:pt x="3481" y="5272"/>
                      <a:pt x="3243" y="5312"/>
                    </a:cubicBezTo>
                    <a:cubicBezTo>
                      <a:pt x="3179" y="5321"/>
                      <a:pt x="3114" y="5325"/>
                      <a:pt x="3050" y="5325"/>
                    </a:cubicBezTo>
                    <a:cubicBezTo>
                      <a:pt x="2836" y="5325"/>
                      <a:pt x="2622" y="5279"/>
                      <a:pt x="2424" y="5213"/>
                    </a:cubicBezTo>
                    <a:cubicBezTo>
                      <a:pt x="2167" y="5134"/>
                      <a:pt x="1922" y="5021"/>
                      <a:pt x="1698" y="4869"/>
                    </a:cubicBezTo>
                    <a:cubicBezTo>
                      <a:pt x="859" y="4295"/>
                      <a:pt x="252" y="3232"/>
                      <a:pt x="239" y="2209"/>
                    </a:cubicBezTo>
                    <a:cubicBezTo>
                      <a:pt x="225" y="1713"/>
                      <a:pt x="377" y="1225"/>
                      <a:pt x="707" y="848"/>
                    </a:cubicBezTo>
                    <a:cubicBezTo>
                      <a:pt x="1031" y="465"/>
                      <a:pt x="1500" y="228"/>
                      <a:pt x="1995" y="168"/>
                    </a:cubicBezTo>
                    <a:cubicBezTo>
                      <a:pt x="2074" y="158"/>
                      <a:pt x="2154" y="153"/>
                      <a:pt x="2234" y="153"/>
                    </a:cubicBezTo>
                    <a:cubicBezTo>
                      <a:pt x="2642" y="153"/>
                      <a:pt x="3054" y="282"/>
                      <a:pt x="3368" y="558"/>
                    </a:cubicBezTo>
                    <a:cubicBezTo>
                      <a:pt x="3758" y="908"/>
                      <a:pt x="3936" y="1423"/>
                      <a:pt x="4088" y="1911"/>
                    </a:cubicBezTo>
                    <a:cubicBezTo>
                      <a:pt x="4161" y="2169"/>
                      <a:pt x="4233" y="2426"/>
                      <a:pt x="4319" y="2677"/>
                    </a:cubicBezTo>
                    <a:cubicBezTo>
                      <a:pt x="4398" y="2902"/>
                      <a:pt x="4484" y="3166"/>
                      <a:pt x="4649" y="3351"/>
                    </a:cubicBezTo>
                    <a:cubicBezTo>
                      <a:pt x="4735" y="3450"/>
                      <a:pt x="4854" y="3489"/>
                      <a:pt x="4986" y="3509"/>
                    </a:cubicBezTo>
                    <a:cubicBezTo>
                      <a:pt x="5131" y="3529"/>
                      <a:pt x="5244" y="3569"/>
                      <a:pt x="5343" y="3674"/>
                    </a:cubicBezTo>
                    <a:cubicBezTo>
                      <a:pt x="5534" y="3899"/>
                      <a:pt x="5580" y="4216"/>
                      <a:pt x="5369" y="4440"/>
                    </a:cubicBezTo>
                    <a:cubicBezTo>
                      <a:pt x="5263" y="4553"/>
                      <a:pt x="5118" y="4625"/>
                      <a:pt x="4980" y="4678"/>
                    </a:cubicBezTo>
                    <a:cubicBezTo>
                      <a:pt x="4942" y="4690"/>
                      <a:pt x="4952" y="4738"/>
                      <a:pt x="4986" y="4738"/>
                    </a:cubicBezTo>
                    <a:cubicBezTo>
                      <a:pt x="4988" y="4738"/>
                      <a:pt x="4990" y="4738"/>
                      <a:pt x="4993" y="4737"/>
                    </a:cubicBezTo>
                    <a:lnTo>
                      <a:pt x="4993" y="4744"/>
                    </a:lnTo>
                    <a:cubicBezTo>
                      <a:pt x="5270" y="4685"/>
                      <a:pt x="5541" y="4526"/>
                      <a:pt x="5627" y="4242"/>
                    </a:cubicBezTo>
                    <a:cubicBezTo>
                      <a:pt x="5706" y="3991"/>
                      <a:pt x="5587" y="3694"/>
                      <a:pt x="5396" y="3522"/>
                    </a:cubicBezTo>
                    <a:cubicBezTo>
                      <a:pt x="5296" y="3430"/>
                      <a:pt x="5178" y="3384"/>
                      <a:pt x="5046" y="3364"/>
                    </a:cubicBezTo>
                    <a:cubicBezTo>
                      <a:pt x="4960" y="3357"/>
                      <a:pt x="4867" y="3344"/>
                      <a:pt x="4795" y="3291"/>
                    </a:cubicBezTo>
                    <a:cubicBezTo>
                      <a:pt x="4735" y="3245"/>
                      <a:pt x="4689" y="3166"/>
                      <a:pt x="4656" y="3100"/>
                    </a:cubicBezTo>
                    <a:cubicBezTo>
                      <a:pt x="4517" y="2836"/>
                      <a:pt x="4431" y="2552"/>
                      <a:pt x="4346" y="2275"/>
                    </a:cubicBezTo>
                    <a:cubicBezTo>
                      <a:pt x="4187" y="1740"/>
                      <a:pt x="4049" y="1165"/>
                      <a:pt x="3705" y="710"/>
                    </a:cubicBezTo>
                    <a:cubicBezTo>
                      <a:pt x="3375" y="274"/>
                      <a:pt x="2873" y="30"/>
                      <a:pt x="2332" y="3"/>
                    </a:cubicBezTo>
                    <a:cubicBezTo>
                      <a:pt x="2296" y="1"/>
                      <a:pt x="2261" y="0"/>
                      <a:pt x="22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40"/>
              <p:cNvSpPr/>
              <p:nvPr/>
            </p:nvSpPr>
            <p:spPr>
              <a:xfrm>
                <a:off x="3702479" y="2151720"/>
                <a:ext cx="175066" cy="90351"/>
              </a:xfrm>
              <a:custGeom>
                <a:rect b="b" l="l" r="r" t="t"/>
                <a:pathLst>
                  <a:path extrusionOk="0" h="2613" w="5063">
                    <a:moveTo>
                      <a:pt x="5025" y="1"/>
                    </a:moveTo>
                    <a:cubicBezTo>
                      <a:pt x="5021" y="1"/>
                      <a:pt x="5017" y="2"/>
                      <a:pt x="5013" y="4"/>
                    </a:cubicBezTo>
                    <a:lnTo>
                      <a:pt x="5019" y="4"/>
                    </a:lnTo>
                    <a:cubicBezTo>
                      <a:pt x="4517" y="268"/>
                      <a:pt x="4583" y="882"/>
                      <a:pt x="4438" y="1351"/>
                    </a:cubicBezTo>
                    <a:cubicBezTo>
                      <a:pt x="4346" y="1655"/>
                      <a:pt x="4108" y="1833"/>
                      <a:pt x="3844" y="1998"/>
                    </a:cubicBezTo>
                    <a:cubicBezTo>
                      <a:pt x="3534" y="2190"/>
                      <a:pt x="3197" y="2328"/>
                      <a:pt x="2840" y="2394"/>
                    </a:cubicBezTo>
                    <a:cubicBezTo>
                      <a:pt x="2705" y="2421"/>
                      <a:pt x="2566" y="2435"/>
                      <a:pt x="2428" y="2435"/>
                    </a:cubicBezTo>
                    <a:cubicBezTo>
                      <a:pt x="2229" y="2435"/>
                      <a:pt x="2030" y="2406"/>
                      <a:pt x="1843" y="2348"/>
                    </a:cubicBezTo>
                    <a:cubicBezTo>
                      <a:pt x="1586" y="2269"/>
                      <a:pt x="1348" y="2143"/>
                      <a:pt x="1130" y="1991"/>
                    </a:cubicBezTo>
                    <a:cubicBezTo>
                      <a:pt x="714" y="1714"/>
                      <a:pt x="179" y="1225"/>
                      <a:pt x="245" y="671"/>
                    </a:cubicBezTo>
                    <a:cubicBezTo>
                      <a:pt x="279" y="412"/>
                      <a:pt x="504" y="205"/>
                      <a:pt x="744" y="205"/>
                    </a:cubicBezTo>
                    <a:cubicBezTo>
                      <a:pt x="834" y="205"/>
                      <a:pt x="926" y="234"/>
                      <a:pt x="1011" y="301"/>
                    </a:cubicBezTo>
                    <a:cubicBezTo>
                      <a:pt x="1170" y="420"/>
                      <a:pt x="1229" y="730"/>
                      <a:pt x="998" y="816"/>
                    </a:cubicBezTo>
                    <a:cubicBezTo>
                      <a:pt x="977" y="824"/>
                      <a:pt x="955" y="828"/>
                      <a:pt x="933" y="828"/>
                    </a:cubicBezTo>
                    <a:cubicBezTo>
                      <a:pt x="851" y="828"/>
                      <a:pt x="769" y="774"/>
                      <a:pt x="754" y="691"/>
                    </a:cubicBezTo>
                    <a:cubicBezTo>
                      <a:pt x="731" y="586"/>
                      <a:pt x="824" y="508"/>
                      <a:pt x="919" y="508"/>
                    </a:cubicBezTo>
                    <a:cubicBezTo>
                      <a:pt x="932" y="508"/>
                      <a:pt x="945" y="509"/>
                      <a:pt x="958" y="512"/>
                    </a:cubicBezTo>
                    <a:cubicBezTo>
                      <a:pt x="961" y="513"/>
                      <a:pt x="963" y="513"/>
                      <a:pt x="965" y="513"/>
                    </a:cubicBezTo>
                    <a:cubicBezTo>
                      <a:pt x="995" y="513"/>
                      <a:pt x="1016" y="472"/>
                      <a:pt x="985" y="460"/>
                    </a:cubicBezTo>
                    <a:cubicBezTo>
                      <a:pt x="949" y="439"/>
                      <a:pt x="911" y="429"/>
                      <a:pt x="874" y="429"/>
                    </a:cubicBezTo>
                    <a:cubicBezTo>
                      <a:pt x="780" y="429"/>
                      <a:pt x="691" y="489"/>
                      <a:pt x="648" y="578"/>
                    </a:cubicBezTo>
                    <a:cubicBezTo>
                      <a:pt x="582" y="737"/>
                      <a:pt x="701" y="922"/>
                      <a:pt x="859" y="968"/>
                    </a:cubicBezTo>
                    <a:cubicBezTo>
                      <a:pt x="886" y="975"/>
                      <a:pt x="913" y="979"/>
                      <a:pt x="940" y="979"/>
                    </a:cubicBezTo>
                    <a:cubicBezTo>
                      <a:pt x="1081" y="979"/>
                      <a:pt x="1221" y="884"/>
                      <a:pt x="1282" y="757"/>
                    </a:cubicBezTo>
                    <a:cubicBezTo>
                      <a:pt x="1368" y="578"/>
                      <a:pt x="1308" y="354"/>
                      <a:pt x="1183" y="215"/>
                    </a:cubicBezTo>
                    <a:cubicBezTo>
                      <a:pt x="1062" y="83"/>
                      <a:pt x="904" y="23"/>
                      <a:pt x="744" y="23"/>
                    </a:cubicBezTo>
                    <a:cubicBezTo>
                      <a:pt x="545" y="23"/>
                      <a:pt x="344" y="116"/>
                      <a:pt x="212" y="281"/>
                    </a:cubicBezTo>
                    <a:cubicBezTo>
                      <a:pt x="1" y="552"/>
                      <a:pt x="27" y="915"/>
                      <a:pt x="159" y="1219"/>
                    </a:cubicBezTo>
                    <a:cubicBezTo>
                      <a:pt x="305" y="1542"/>
                      <a:pt x="569" y="1807"/>
                      <a:pt x="853" y="2024"/>
                    </a:cubicBezTo>
                    <a:cubicBezTo>
                      <a:pt x="1117" y="2229"/>
                      <a:pt x="1421" y="2401"/>
                      <a:pt x="1738" y="2506"/>
                    </a:cubicBezTo>
                    <a:cubicBezTo>
                      <a:pt x="1955" y="2579"/>
                      <a:pt x="2179" y="2612"/>
                      <a:pt x="2403" y="2612"/>
                    </a:cubicBezTo>
                    <a:cubicBezTo>
                      <a:pt x="3017" y="2612"/>
                      <a:pt x="3631" y="2364"/>
                      <a:pt x="4115" y="1991"/>
                    </a:cubicBezTo>
                    <a:cubicBezTo>
                      <a:pt x="4267" y="1873"/>
                      <a:pt x="4412" y="1747"/>
                      <a:pt x="4491" y="1569"/>
                    </a:cubicBezTo>
                    <a:cubicBezTo>
                      <a:pt x="4564" y="1404"/>
                      <a:pt x="4597" y="1232"/>
                      <a:pt x="4623" y="1060"/>
                    </a:cubicBezTo>
                    <a:cubicBezTo>
                      <a:pt x="4676" y="671"/>
                      <a:pt x="4722" y="301"/>
                      <a:pt x="5046" y="44"/>
                    </a:cubicBezTo>
                    <a:cubicBezTo>
                      <a:pt x="5062" y="27"/>
                      <a:pt x="5046" y="1"/>
                      <a:pt x="50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40"/>
              <p:cNvSpPr/>
              <p:nvPr/>
            </p:nvSpPr>
            <p:spPr>
              <a:xfrm>
                <a:off x="3917413" y="2131181"/>
                <a:ext cx="244013" cy="117218"/>
              </a:xfrm>
              <a:custGeom>
                <a:rect b="b" l="l" r="r" t="t"/>
                <a:pathLst>
                  <a:path extrusionOk="0" h="3390" w="7057">
                    <a:moveTo>
                      <a:pt x="24" y="0"/>
                    </a:moveTo>
                    <a:cubicBezTo>
                      <a:pt x="13" y="0"/>
                      <a:pt x="1" y="11"/>
                      <a:pt x="5" y="23"/>
                    </a:cubicBezTo>
                    <a:lnTo>
                      <a:pt x="5" y="30"/>
                    </a:lnTo>
                    <a:cubicBezTo>
                      <a:pt x="144" y="380"/>
                      <a:pt x="395" y="657"/>
                      <a:pt x="645" y="941"/>
                    </a:cubicBezTo>
                    <a:cubicBezTo>
                      <a:pt x="870" y="1199"/>
                      <a:pt x="1108" y="1450"/>
                      <a:pt x="1359" y="1687"/>
                    </a:cubicBezTo>
                    <a:cubicBezTo>
                      <a:pt x="1860" y="2156"/>
                      <a:pt x="2455" y="2579"/>
                      <a:pt x="3141" y="2671"/>
                    </a:cubicBezTo>
                    <a:cubicBezTo>
                      <a:pt x="3288" y="2693"/>
                      <a:pt x="3437" y="2703"/>
                      <a:pt x="3587" y="2703"/>
                    </a:cubicBezTo>
                    <a:cubicBezTo>
                      <a:pt x="4128" y="2703"/>
                      <a:pt x="4680" y="2570"/>
                      <a:pt x="5155" y="2348"/>
                    </a:cubicBezTo>
                    <a:cubicBezTo>
                      <a:pt x="5472" y="2202"/>
                      <a:pt x="5763" y="2011"/>
                      <a:pt x="6014" y="1773"/>
                    </a:cubicBezTo>
                    <a:cubicBezTo>
                      <a:pt x="6258" y="1542"/>
                      <a:pt x="6535" y="1238"/>
                      <a:pt x="6582" y="888"/>
                    </a:cubicBezTo>
                    <a:cubicBezTo>
                      <a:pt x="6614" y="591"/>
                      <a:pt x="6443" y="261"/>
                      <a:pt x="6119" y="261"/>
                    </a:cubicBezTo>
                    <a:cubicBezTo>
                      <a:pt x="6112" y="261"/>
                      <a:pt x="6106" y="261"/>
                      <a:pt x="6100" y="261"/>
                    </a:cubicBezTo>
                    <a:cubicBezTo>
                      <a:pt x="5822" y="268"/>
                      <a:pt x="5644" y="572"/>
                      <a:pt x="5816" y="809"/>
                    </a:cubicBezTo>
                    <a:cubicBezTo>
                      <a:pt x="5842" y="849"/>
                      <a:pt x="5888" y="888"/>
                      <a:pt x="5934" y="908"/>
                    </a:cubicBezTo>
                    <a:cubicBezTo>
                      <a:pt x="5967" y="915"/>
                      <a:pt x="5994" y="915"/>
                      <a:pt x="6020" y="928"/>
                    </a:cubicBezTo>
                    <a:cubicBezTo>
                      <a:pt x="6093" y="948"/>
                      <a:pt x="6093" y="987"/>
                      <a:pt x="6033" y="1034"/>
                    </a:cubicBezTo>
                    <a:cubicBezTo>
                      <a:pt x="5992" y="1069"/>
                      <a:pt x="5943" y="1084"/>
                      <a:pt x="5892" y="1084"/>
                    </a:cubicBezTo>
                    <a:cubicBezTo>
                      <a:pt x="5791" y="1084"/>
                      <a:pt x="5684" y="1025"/>
                      <a:pt x="5618" y="954"/>
                    </a:cubicBezTo>
                    <a:cubicBezTo>
                      <a:pt x="5340" y="677"/>
                      <a:pt x="5578" y="301"/>
                      <a:pt x="5895" y="195"/>
                    </a:cubicBezTo>
                    <a:cubicBezTo>
                      <a:pt x="5968" y="170"/>
                      <a:pt x="6042" y="158"/>
                      <a:pt x="6115" y="158"/>
                    </a:cubicBezTo>
                    <a:cubicBezTo>
                      <a:pt x="6381" y="158"/>
                      <a:pt x="6628" y="317"/>
                      <a:pt x="6773" y="545"/>
                    </a:cubicBezTo>
                    <a:cubicBezTo>
                      <a:pt x="6879" y="697"/>
                      <a:pt x="6951" y="882"/>
                      <a:pt x="6912" y="1073"/>
                    </a:cubicBezTo>
                    <a:cubicBezTo>
                      <a:pt x="6872" y="1252"/>
                      <a:pt x="6753" y="1410"/>
                      <a:pt x="6648" y="1569"/>
                    </a:cubicBezTo>
                    <a:cubicBezTo>
                      <a:pt x="6218" y="2189"/>
                      <a:pt x="5624" y="2684"/>
                      <a:pt x="4931" y="2982"/>
                    </a:cubicBezTo>
                    <a:cubicBezTo>
                      <a:pt x="4423" y="3201"/>
                      <a:pt x="3868" y="3306"/>
                      <a:pt x="3315" y="3306"/>
                    </a:cubicBezTo>
                    <a:cubicBezTo>
                      <a:pt x="3034" y="3306"/>
                      <a:pt x="2754" y="3279"/>
                      <a:pt x="2481" y="3226"/>
                    </a:cubicBezTo>
                    <a:cubicBezTo>
                      <a:pt x="1768" y="3087"/>
                      <a:pt x="969" y="2777"/>
                      <a:pt x="546" y="2150"/>
                    </a:cubicBezTo>
                    <a:cubicBezTo>
                      <a:pt x="454" y="2004"/>
                      <a:pt x="381" y="1846"/>
                      <a:pt x="342" y="1681"/>
                    </a:cubicBezTo>
                    <a:cubicBezTo>
                      <a:pt x="339" y="1670"/>
                      <a:pt x="331" y="1666"/>
                      <a:pt x="323" y="1666"/>
                    </a:cubicBezTo>
                    <a:cubicBezTo>
                      <a:pt x="311" y="1666"/>
                      <a:pt x="298" y="1676"/>
                      <a:pt x="302" y="1687"/>
                    </a:cubicBezTo>
                    <a:cubicBezTo>
                      <a:pt x="454" y="2368"/>
                      <a:pt x="1081" y="2823"/>
                      <a:pt x="1695" y="3067"/>
                    </a:cubicBezTo>
                    <a:cubicBezTo>
                      <a:pt x="2220" y="3282"/>
                      <a:pt x="2789" y="3389"/>
                      <a:pt x="3357" y="3389"/>
                    </a:cubicBezTo>
                    <a:cubicBezTo>
                      <a:pt x="3610" y="3389"/>
                      <a:pt x="3863" y="3368"/>
                      <a:pt x="4112" y="3325"/>
                    </a:cubicBezTo>
                    <a:cubicBezTo>
                      <a:pt x="4885" y="3186"/>
                      <a:pt x="5611" y="2830"/>
                      <a:pt x="6185" y="2295"/>
                    </a:cubicBezTo>
                    <a:cubicBezTo>
                      <a:pt x="6463" y="2037"/>
                      <a:pt x="6714" y="1734"/>
                      <a:pt x="6912" y="1403"/>
                    </a:cubicBezTo>
                    <a:cubicBezTo>
                      <a:pt x="6991" y="1265"/>
                      <a:pt x="7057" y="1106"/>
                      <a:pt x="7050" y="941"/>
                    </a:cubicBezTo>
                    <a:cubicBezTo>
                      <a:pt x="7050" y="763"/>
                      <a:pt x="6971" y="598"/>
                      <a:pt x="6872" y="453"/>
                    </a:cubicBezTo>
                    <a:cubicBezTo>
                      <a:pt x="6703" y="202"/>
                      <a:pt x="6426" y="22"/>
                      <a:pt x="6121" y="22"/>
                    </a:cubicBezTo>
                    <a:cubicBezTo>
                      <a:pt x="6105" y="22"/>
                      <a:pt x="6089" y="22"/>
                      <a:pt x="6073" y="23"/>
                    </a:cubicBezTo>
                    <a:cubicBezTo>
                      <a:pt x="5769" y="37"/>
                      <a:pt x="5452" y="235"/>
                      <a:pt x="5373" y="545"/>
                    </a:cubicBezTo>
                    <a:cubicBezTo>
                      <a:pt x="5301" y="829"/>
                      <a:pt x="5499" y="1133"/>
                      <a:pt x="5776" y="1199"/>
                    </a:cubicBezTo>
                    <a:cubicBezTo>
                      <a:pt x="5813" y="1209"/>
                      <a:pt x="5853" y="1214"/>
                      <a:pt x="5892" y="1214"/>
                    </a:cubicBezTo>
                    <a:cubicBezTo>
                      <a:pt x="5986" y="1214"/>
                      <a:pt x="6081" y="1185"/>
                      <a:pt x="6146" y="1120"/>
                    </a:cubicBezTo>
                    <a:cubicBezTo>
                      <a:pt x="6232" y="1034"/>
                      <a:pt x="6258" y="869"/>
                      <a:pt x="6126" y="809"/>
                    </a:cubicBezTo>
                    <a:cubicBezTo>
                      <a:pt x="6060" y="783"/>
                      <a:pt x="5987" y="803"/>
                      <a:pt x="5934" y="743"/>
                    </a:cubicBezTo>
                    <a:cubicBezTo>
                      <a:pt x="5882" y="690"/>
                      <a:pt x="5868" y="598"/>
                      <a:pt x="5888" y="532"/>
                    </a:cubicBezTo>
                    <a:cubicBezTo>
                      <a:pt x="5920" y="434"/>
                      <a:pt x="6008" y="394"/>
                      <a:pt x="6102" y="394"/>
                    </a:cubicBezTo>
                    <a:cubicBezTo>
                      <a:pt x="6186" y="394"/>
                      <a:pt x="6275" y="426"/>
                      <a:pt x="6331" y="479"/>
                    </a:cubicBezTo>
                    <a:cubicBezTo>
                      <a:pt x="6489" y="624"/>
                      <a:pt x="6476" y="882"/>
                      <a:pt x="6397" y="1067"/>
                    </a:cubicBezTo>
                    <a:cubicBezTo>
                      <a:pt x="6317" y="1245"/>
                      <a:pt x="6185" y="1403"/>
                      <a:pt x="6053" y="1542"/>
                    </a:cubicBezTo>
                    <a:cubicBezTo>
                      <a:pt x="5545" y="2090"/>
                      <a:pt x="4832" y="2414"/>
                      <a:pt x="4099" y="2526"/>
                    </a:cubicBezTo>
                    <a:cubicBezTo>
                      <a:pt x="3913" y="2556"/>
                      <a:pt x="3722" y="2575"/>
                      <a:pt x="3532" y="2575"/>
                    </a:cubicBezTo>
                    <a:cubicBezTo>
                      <a:pt x="3351" y="2575"/>
                      <a:pt x="3170" y="2558"/>
                      <a:pt x="2996" y="2519"/>
                    </a:cubicBezTo>
                    <a:cubicBezTo>
                      <a:pt x="2640" y="2440"/>
                      <a:pt x="2316" y="2282"/>
                      <a:pt x="2019" y="2077"/>
                    </a:cubicBezTo>
                    <a:cubicBezTo>
                      <a:pt x="1702" y="1872"/>
                      <a:pt x="1425" y="1615"/>
                      <a:pt x="1154" y="1351"/>
                    </a:cubicBezTo>
                    <a:cubicBezTo>
                      <a:pt x="890" y="1087"/>
                      <a:pt x="619" y="816"/>
                      <a:pt x="381" y="532"/>
                    </a:cubicBezTo>
                    <a:cubicBezTo>
                      <a:pt x="243" y="373"/>
                      <a:pt x="124" y="202"/>
                      <a:pt x="38" y="10"/>
                    </a:cubicBezTo>
                    <a:cubicBezTo>
                      <a:pt x="36" y="3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2" name="Google Shape;3352;p40"/>
              <p:cNvSpPr/>
              <p:nvPr/>
            </p:nvSpPr>
            <p:spPr>
              <a:xfrm>
                <a:off x="3891998" y="2112025"/>
                <a:ext cx="18084" cy="12310"/>
              </a:xfrm>
              <a:custGeom>
                <a:rect b="b" l="l" r="r" t="t"/>
                <a:pathLst>
                  <a:path extrusionOk="0" h="356" w="523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73" y="10"/>
                      <a:pt x="40" y="29"/>
                      <a:pt x="27" y="56"/>
                    </a:cubicBezTo>
                    <a:cubicBezTo>
                      <a:pt x="0" y="109"/>
                      <a:pt x="20" y="168"/>
                      <a:pt x="66" y="201"/>
                    </a:cubicBezTo>
                    <a:cubicBezTo>
                      <a:pt x="93" y="221"/>
                      <a:pt x="119" y="241"/>
                      <a:pt x="146" y="254"/>
                    </a:cubicBezTo>
                    <a:lnTo>
                      <a:pt x="225" y="294"/>
                    </a:lnTo>
                    <a:cubicBezTo>
                      <a:pt x="251" y="313"/>
                      <a:pt x="284" y="333"/>
                      <a:pt x="324" y="340"/>
                    </a:cubicBezTo>
                    <a:cubicBezTo>
                      <a:pt x="348" y="349"/>
                      <a:pt x="372" y="356"/>
                      <a:pt x="397" y="356"/>
                    </a:cubicBezTo>
                    <a:cubicBezTo>
                      <a:pt x="405" y="356"/>
                      <a:pt x="414" y="355"/>
                      <a:pt x="423" y="353"/>
                    </a:cubicBezTo>
                    <a:cubicBezTo>
                      <a:pt x="482" y="353"/>
                      <a:pt x="522" y="287"/>
                      <a:pt x="496" y="234"/>
                    </a:cubicBezTo>
                    <a:cubicBezTo>
                      <a:pt x="476" y="208"/>
                      <a:pt x="456" y="181"/>
                      <a:pt x="430" y="155"/>
                    </a:cubicBezTo>
                    <a:cubicBezTo>
                      <a:pt x="403" y="128"/>
                      <a:pt x="370" y="115"/>
                      <a:pt x="337" y="95"/>
                    </a:cubicBezTo>
                    <a:lnTo>
                      <a:pt x="258" y="56"/>
                    </a:lnTo>
                    <a:cubicBezTo>
                      <a:pt x="232" y="43"/>
                      <a:pt x="205" y="29"/>
                      <a:pt x="179" y="16"/>
                    </a:cubicBezTo>
                    <a:cubicBezTo>
                      <a:pt x="159" y="7"/>
                      <a:pt x="140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40"/>
              <p:cNvSpPr/>
              <p:nvPr/>
            </p:nvSpPr>
            <p:spPr>
              <a:xfrm>
                <a:off x="3682182" y="2138200"/>
                <a:ext cx="204526" cy="130807"/>
              </a:xfrm>
              <a:custGeom>
                <a:rect b="b" l="l" r="r" t="t"/>
                <a:pathLst>
                  <a:path extrusionOk="0" h="3783" w="5915">
                    <a:moveTo>
                      <a:pt x="1351" y="1"/>
                    </a:moveTo>
                    <a:cubicBezTo>
                      <a:pt x="1204" y="1"/>
                      <a:pt x="1056" y="31"/>
                      <a:pt x="925" y="91"/>
                    </a:cubicBezTo>
                    <a:cubicBezTo>
                      <a:pt x="502" y="276"/>
                      <a:pt x="205" y="705"/>
                      <a:pt x="119" y="1148"/>
                    </a:cubicBezTo>
                    <a:cubicBezTo>
                      <a:pt x="27" y="1656"/>
                      <a:pt x="205" y="2184"/>
                      <a:pt x="509" y="2594"/>
                    </a:cubicBezTo>
                    <a:cubicBezTo>
                      <a:pt x="1098" y="3405"/>
                      <a:pt x="2096" y="3782"/>
                      <a:pt x="3078" y="3782"/>
                    </a:cubicBezTo>
                    <a:cubicBezTo>
                      <a:pt x="3087" y="3782"/>
                      <a:pt x="3095" y="3782"/>
                      <a:pt x="3104" y="3782"/>
                    </a:cubicBezTo>
                    <a:cubicBezTo>
                      <a:pt x="3711" y="3782"/>
                      <a:pt x="4345" y="3657"/>
                      <a:pt x="4867" y="3346"/>
                    </a:cubicBezTo>
                    <a:cubicBezTo>
                      <a:pt x="5349" y="3056"/>
                      <a:pt x="5718" y="2600"/>
                      <a:pt x="5910" y="2072"/>
                    </a:cubicBezTo>
                    <a:cubicBezTo>
                      <a:pt x="5914" y="2059"/>
                      <a:pt x="5905" y="2049"/>
                      <a:pt x="5895" y="2049"/>
                    </a:cubicBezTo>
                    <a:cubicBezTo>
                      <a:pt x="5891" y="2049"/>
                      <a:pt x="5886" y="2052"/>
                      <a:pt x="5884" y="2059"/>
                    </a:cubicBezTo>
                    <a:cubicBezTo>
                      <a:pt x="5699" y="2462"/>
                      <a:pt x="5408" y="2825"/>
                      <a:pt x="5045" y="3082"/>
                    </a:cubicBezTo>
                    <a:cubicBezTo>
                      <a:pt x="4649" y="3360"/>
                      <a:pt x="4173" y="3498"/>
                      <a:pt x="3698" y="3571"/>
                    </a:cubicBezTo>
                    <a:cubicBezTo>
                      <a:pt x="3504" y="3600"/>
                      <a:pt x="3307" y="3616"/>
                      <a:pt x="3108" y="3616"/>
                    </a:cubicBezTo>
                    <a:cubicBezTo>
                      <a:pt x="2460" y="3616"/>
                      <a:pt x="1804" y="3453"/>
                      <a:pt x="1268" y="3089"/>
                    </a:cubicBezTo>
                    <a:cubicBezTo>
                      <a:pt x="575" y="2620"/>
                      <a:pt x="0" y="1676"/>
                      <a:pt x="410" y="844"/>
                    </a:cubicBezTo>
                    <a:cubicBezTo>
                      <a:pt x="575" y="507"/>
                      <a:pt x="892" y="210"/>
                      <a:pt x="1281" y="177"/>
                    </a:cubicBezTo>
                    <a:cubicBezTo>
                      <a:pt x="1306" y="175"/>
                      <a:pt x="1331" y="174"/>
                      <a:pt x="1355" y="174"/>
                    </a:cubicBezTo>
                    <a:cubicBezTo>
                      <a:pt x="1770" y="174"/>
                      <a:pt x="2199" y="482"/>
                      <a:pt x="2080" y="936"/>
                    </a:cubicBezTo>
                    <a:cubicBezTo>
                      <a:pt x="2008" y="1233"/>
                      <a:pt x="1737" y="1432"/>
                      <a:pt x="1433" y="1445"/>
                    </a:cubicBezTo>
                    <a:cubicBezTo>
                      <a:pt x="1334" y="1445"/>
                      <a:pt x="1202" y="1425"/>
                      <a:pt x="1162" y="1319"/>
                    </a:cubicBezTo>
                    <a:cubicBezTo>
                      <a:pt x="1090" y="1115"/>
                      <a:pt x="1281" y="897"/>
                      <a:pt x="1479" y="897"/>
                    </a:cubicBezTo>
                    <a:cubicBezTo>
                      <a:pt x="1526" y="897"/>
                      <a:pt x="1526" y="824"/>
                      <a:pt x="1479" y="824"/>
                    </a:cubicBezTo>
                    <a:cubicBezTo>
                      <a:pt x="1470" y="824"/>
                      <a:pt x="1461" y="823"/>
                      <a:pt x="1452" y="823"/>
                    </a:cubicBezTo>
                    <a:cubicBezTo>
                      <a:pt x="1248" y="823"/>
                      <a:pt x="1094" y="965"/>
                      <a:pt x="1050" y="1161"/>
                    </a:cubicBezTo>
                    <a:cubicBezTo>
                      <a:pt x="1030" y="1280"/>
                      <a:pt x="1050" y="1399"/>
                      <a:pt x="1143" y="1478"/>
                    </a:cubicBezTo>
                    <a:cubicBezTo>
                      <a:pt x="1223" y="1547"/>
                      <a:pt x="1326" y="1575"/>
                      <a:pt x="1433" y="1575"/>
                    </a:cubicBezTo>
                    <a:cubicBezTo>
                      <a:pt x="1602" y="1575"/>
                      <a:pt x="1781" y="1508"/>
                      <a:pt x="1902" y="1432"/>
                    </a:cubicBezTo>
                    <a:cubicBezTo>
                      <a:pt x="2252" y="1220"/>
                      <a:pt x="2397" y="725"/>
                      <a:pt x="2146" y="382"/>
                    </a:cubicBezTo>
                    <a:cubicBezTo>
                      <a:pt x="1964" y="128"/>
                      <a:pt x="1656" y="1"/>
                      <a:pt x="13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40"/>
              <p:cNvSpPr/>
              <p:nvPr/>
            </p:nvSpPr>
            <p:spPr>
              <a:xfrm>
                <a:off x="3792899" y="2166484"/>
                <a:ext cx="51175" cy="71437"/>
              </a:xfrm>
              <a:custGeom>
                <a:rect b="b" l="l" r="r" t="t"/>
                <a:pathLst>
                  <a:path extrusionOk="0" h="2066" w="1480">
                    <a:moveTo>
                      <a:pt x="1447" y="0"/>
                    </a:moveTo>
                    <a:cubicBezTo>
                      <a:pt x="1438" y="0"/>
                      <a:pt x="1430" y="4"/>
                      <a:pt x="1427" y="13"/>
                    </a:cubicBezTo>
                    <a:cubicBezTo>
                      <a:pt x="1374" y="415"/>
                      <a:pt x="1229" y="818"/>
                      <a:pt x="1011" y="1168"/>
                    </a:cubicBezTo>
                    <a:cubicBezTo>
                      <a:pt x="905" y="1347"/>
                      <a:pt x="773" y="1505"/>
                      <a:pt x="628" y="1644"/>
                    </a:cubicBezTo>
                    <a:cubicBezTo>
                      <a:pt x="470" y="1809"/>
                      <a:pt x="278" y="1961"/>
                      <a:pt x="47" y="1987"/>
                    </a:cubicBezTo>
                    <a:cubicBezTo>
                      <a:pt x="7" y="1987"/>
                      <a:pt x="1" y="2033"/>
                      <a:pt x="34" y="2046"/>
                    </a:cubicBezTo>
                    <a:cubicBezTo>
                      <a:pt x="75" y="2060"/>
                      <a:pt x="116" y="2066"/>
                      <a:pt x="156" y="2066"/>
                    </a:cubicBezTo>
                    <a:cubicBezTo>
                      <a:pt x="332" y="2066"/>
                      <a:pt x="492" y="1949"/>
                      <a:pt x="621" y="1842"/>
                    </a:cubicBezTo>
                    <a:cubicBezTo>
                      <a:pt x="806" y="1690"/>
                      <a:pt x="958" y="1518"/>
                      <a:pt x="1084" y="1320"/>
                    </a:cubicBezTo>
                    <a:cubicBezTo>
                      <a:pt x="1348" y="931"/>
                      <a:pt x="1480" y="482"/>
                      <a:pt x="1467" y="13"/>
                    </a:cubicBezTo>
                    <a:cubicBezTo>
                      <a:pt x="1467" y="5"/>
                      <a:pt x="1457" y="0"/>
                      <a:pt x="14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40"/>
              <p:cNvSpPr/>
              <p:nvPr/>
            </p:nvSpPr>
            <p:spPr>
              <a:xfrm>
                <a:off x="3612785" y="2163200"/>
                <a:ext cx="140869" cy="105219"/>
              </a:xfrm>
              <a:custGeom>
                <a:rect b="b" l="l" r="r" t="t"/>
                <a:pathLst>
                  <a:path extrusionOk="0" h="3043" w="4074">
                    <a:moveTo>
                      <a:pt x="1051" y="1"/>
                    </a:moveTo>
                    <a:cubicBezTo>
                      <a:pt x="1013" y="1"/>
                      <a:pt x="975" y="3"/>
                      <a:pt x="938" y="9"/>
                    </a:cubicBezTo>
                    <a:cubicBezTo>
                      <a:pt x="469" y="75"/>
                      <a:pt x="125" y="464"/>
                      <a:pt x="66" y="933"/>
                    </a:cubicBezTo>
                    <a:cubicBezTo>
                      <a:pt x="0" y="1435"/>
                      <a:pt x="238" y="1917"/>
                      <a:pt x="614" y="2254"/>
                    </a:cubicBezTo>
                    <a:cubicBezTo>
                      <a:pt x="1070" y="2663"/>
                      <a:pt x="1690" y="2855"/>
                      <a:pt x="2278" y="2960"/>
                    </a:cubicBezTo>
                    <a:cubicBezTo>
                      <a:pt x="2546" y="3011"/>
                      <a:pt x="2827" y="3043"/>
                      <a:pt x="3107" y="3043"/>
                    </a:cubicBezTo>
                    <a:cubicBezTo>
                      <a:pt x="3415" y="3043"/>
                      <a:pt x="3721" y="3004"/>
                      <a:pt x="4008" y="2907"/>
                    </a:cubicBezTo>
                    <a:cubicBezTo>
                      <a:pt x="4073" y="2884"/>
                      <a:pt x="4053" y="2785"/>
                      <a:pt x="3995" y="2785"/>
                    </a:cubicBezTo>
                    <a:cubicBezTo>
                      <a:pt x="3989" y="2785"/>
                      <a:pt x="3982" y="2786"/>
                      <a:pt x="3975" y="2789"/>
                    </a:cubicBezTo>
                    <a:cubicBezTo>
                      <a:pt x="3697" y="2886"/>
                      <a:pt x="3401" y="2924"/>
                      <a:pt x="3104" y="2924"/>
                    </a:cubicBezTo>
                    <a:cubicBezTo>
                      <a:pt x="2879" y="2924"/>
                      <a:pt x="2653" y="2902"/>
                      <a:pt x="2437" y="2868"/>
                    </a:cubicBezTo>
                    <a:cubicBezTo>
                      <a:pt x="1908" y="2789"/>
                      <a:pt x="1354" y="2643"/>
                      <a:pt x="905" y="2340"/>
                    </a:cubicBezTo>
                    <a:cubicBezTo>
                      <a:pt x="482" y="2049"/>
                      <a:pt x="152" y="1593"/>
                      <a:pt x="172" y="1059"/>
                    </a:cubicBezTo>
                    <a:cubicBezTo>
                      <a:pt x="185" y="567"/>
                      <a:pt x="552" y="114"/>
                      <a:pt x="1063" y="114"/>
                    </a:cubicBezTo>
                    <a:cubicBezTo>
                      <a:pt x="1074" y="114"/>
                      <a:pt x="1085" y="114"/>
                      <a:pt x="1096" y="114"/>
                    </a:cubicBezTo>
                    <a:cubicBezTo>
                      <a:pt x="1340" y="121"/>
                      <a:pt x="1565" y="260"/>
                      <a:pt x="1671" y="477"/>
                    </a:cubicBezTo>
                    <a:cubicBezTo>
                      <a:pt x="1776" y="689"/>
                      <a:pt x="1723" y="933"/>
                      <a:pt x="1512" y="1045"/>
                    </a:cubicBezTo>
                    <a:cubicBezTo>
                      <a:pt x="1451" y="1076"/>
                      <a:pt x="1383" y="1098"/>
                      <a:pt x="1313" y="1098"/>
                    </a:cubicBezTo>
                    <a:cubicBezTo>
                      <a:pt x="1291" y="1098"/>
                      <a:pt x="1270" y="1096"/>
                      <a:pt x="1248" y="1092"/>
                    </a:cubicBezTo>
                    <a:cubicBezTo>
                      <a:pt x="1195" y="1085"/>
                      <a:pt x="1149" y="1059"/>
                      <a:pt x="1109" y="1026"/>
                    </a:cubicBezTo>
                    <a:cubicBezTo>
                      <a:pt x="1090" y="999"/>
                      <a:pt x="1023" y="907"/>
                      <a:pt x="1076" y="880"/>
                    </a:cubicBezTo>
                    <a:cubicBezTo>
                      <a:pt x="1079" y="879"/>
                      <a:pt x="1081" y="879"/>
                      <a:pt x="1084" y="879"/>
                    </a:cubicBezTo>
                    <a:cubicBezTo>
                      <a:pt x="1128" y="879"/>
                      <a:pt x="1231" y="1027"/>
                      <a:pt x="1274" y="1045"/>
                    </a:cubicBezTo>
                    <a:cubicBezTo>
                      <a:pt x="1300" y="1059"/>
                      <a:pt x="1327" y="1065"/>
                      <a:pt x="1353" y="1065"/>
                    </a:cubicBezTo>
                    <a:cubicBezTo>
                      <a:pt x="1413" y="1065"/>
                      <a:pt x="1473" y="1032"/>
                      <a:pt x="1519" y="986"/>
                    </a:cubicBezTo>
                    <a:cubicBezTo>
                      <a:pt x="1651" y="847"/>
                      <a:pt x="1605" y="629"/>
                      <a:pt x="1479" y="497"/>
                    </a:cubicBezTo>
                    <a:cubicBezTo>
                      <a:pt x="1390" y="400"/>
                      <a:pt x="1269" y="344"/>
                      <a:pt x="1144" y="344"/>
                    </a:cubicBezTo>
                    <a:cubicBezTo>
                      <a:pt x="1084" y="344"/>
                      <a:pt x="1022" y="357"/>
                      <a:pt x="964" y="385"/>
                    </a:cubicBezTo>
                    <a:cubicBezTo>
                      <a:pt x="773" y="464"/>
                      <a:pt x="647" y="656"/>
                      <a:pt x="614" y="854"/>
                    </a:cubicBezTo>
                    <a:cubicBezTo>
                      <a:pt x="574" y="1085"/>
                      <a:pt x="654" y="1323"/>
                      <a:pt x="779" y="1521"/>
                    </a:cubicBezTo>
                    <a:cubicBezTo>
                      <a:pt x="1030" y="1910"/>
                      <a:pt x="1446" y="2135"/>
                      <a:pt x="1888" y="2247"/>
                    </a:cubicBezTo>
                    <a:cubicBezTo>
                      <a:pt x="2117" y="2302"/>
                      <a:pt x="2365" y="2344"/>
                      <a:pt x="2607" y="2344"/>
                    </a:cubicBezTo>
                    <a:cubicBezTo>
                      <a:pt x="2743" y="2344"/>
                      <a:pt x="2877" y="2331"/>
                      <a:pt x="3004" y="2300"/>
                    </a:cubicBezTo>
                    <a:cubicBezTo>
                      <a:pt x="3055" y="2287"/>
                      <a:pt x="3039" y="2220"/>
                      <a:pt x="2991" y="2220"/>
                    </a:cubicBezTo>
                    <a:cubicBezTo>
                      <a:pt x="2989" y="2220"/>
                      <a:pt x="2987" y="2220"/>
                      <a:pt x="2985" y="2221"/>
                    </a:cubicBezTo>
                    <a:cubicBezTo>
                      <a:pt x="2889" y="2235"/>
                      <a:pt x="2790" y="2242"/>
                      <a:pt x="2691" y="2242"/>
                    </a:cubicBezTo>
                    <a:cubicBezTo>
                      <a:pt x="2426" y="2242"/>
                      <a:pt x="2153" y="2195"/>
                      <a:pt x="1908" y="2128"/>
                    </a:cubicBezTo>
                    <a:cubicBezTo>
                      <a:pt x="1459" y="2003"/>
                      <a:pt x="1030" y="1772"/>
                      <a:pt x="812" y="1342"/>
                    </a:cubicBezTo>
                    <a:cubicBezTo>
                      <a:pt x="693" y="1098"/>
                      <a:pt x="674" y="794"/>
                      <a:pt x="872" y="583"/>
                    </a:cubicBezTo>
                    <a:cubicBezTo>
                      <a:pt x="940" y="509"/>
                      <a:pt x="1039" y="454"/>
                      <a:pt x="1142" y="454"/>
                    </a:cubicBezTo>
                    <a:cubicBezTo>
                      <a:pt x="1157" y="454"/>
                      <a:pt x="1173" y="455"/>
                      <a:pt x="1189" y="458"/>
                    </a:cubicBezTo>
                    <a:cubicBezTo>
                      <a:pt x="1321" y="477"/>
                      <a:pt x="1439" y="583"/>
                      <a:pt x="1472" y="709"/>
                    </a:cubicBezTo>
                    <a:cubicBezTo>
                      <a:pt x="1498" y="804"/>
                      <a:pt x="1442" y="946"/>
                      <a:pt x="1358" y="946"/>
                    </a:cubicBezTo>
                    <a:cubicBezTo>
                      <a:pt x="1333" y="946"/>
                      <a:pt x="1304" y="933"/>
                      <a:pt x="1274" y="900"/>
                    </a:cubicBezTo>
                    <a:cubicBezTo>
                      <a:pt x="1219" y="845"/>
                      <a:pt x="1170" y="767"/>
                      <a:pt x="1088" y="767"/>
                    </a:cubicBezTo>
                    <a:cubicBezTo>
                      <a:pt x="1082" y="767"/>
                      <a:pt x="1076" y="767"/>
                      <a:pt x="1070" y="768"/>
                    </a:cubicBezTo>
                    <a:cubicBezTo>
                      <a:pt x="872" y="794"/>
                      <a:pt x="957" y="1045"/>
                      <a:pt x="1063" y="1125"/>
                    </a:cubicBezTo>
                    <a:cubicBezTo>
                      <a:pt x="1142" y="1185"/>
                      <a:pt x="1229" y="1212"/>
                      <a:pt x="1316" y="1212"/>
                    </a:cubicBezTo>
                    <a:cubicBezTo>
                      <a:pt x="1581" y="1212"/>
                      <a:pt x="1841" y="968"/>
                      <a:pt x="1836" y="695"/>
                    </a:cubicBezTo>
                    <a:cubicBezTo>
                      <a:pt x="1836" y="274"/>
                      <a:pt x="1441" y="1"/>
                      <a:pt x="1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40"/>
              <p:cNvSpPr/>
              <p:nvPr/>
            </p:nvSpPr>
            <p:spPr>
              <a:xfrm>
                <a:off x="3941168" y="2162958"/>
                <a:ext cx="192009" cy="32468"/>
              </a:xfrm>
              <a:custGeom>
                <a:rect b="b" l="l" r="r" t="t"/>
                <a:pathLst>
                  <a:path extrusionOk="0" h="939" w="5553">
                    <a:moveTo>
                      <a:pt x="17" y="1"/>
                    </a:moveTo>
                    <a:cubicBezTo>
                      <a:pt x="7" y="1"/>
                      <a:pt x="1" y="11"/>
                      <a:pt x="11" y="22"/>
                    </a:cubicBezTo>
                    <a:cubicBezTo>
                      <a:pt x="599" y="471"/>
                      <a:pt x="1325" y="722"/>
                      <a:pt x="2052" y="848"/>
                    </a:cubicBezTo>
                    <a:cubicBezTo>
                      <a:pt x="2425" y="907"/>
                      <a:pt x="2803" y="938"/>
                      <a:pt x="3180" y="938"/>
                    </a:cubicBezTo>
                    <a:cubicBezTo>
                      <a:pt x="3557" y="938"/>
                      <a:pt x="3933" y="907"/>
                      <a:pt x="4303" y="841"/>
                    </a:cubicBezTo>
                    <a:cubicBezTo>
                      <a:pt x="4706" y="775"/>
                      <a:pt x="5129" y="676"/>
                      <a:pt x="5505" y="504"/>
                    </a:cubicBezTo>
                    <a:cubicBezTo>
                      <a:pt x="5553" y="480"/>
                      <a:pt x="5525" y="402"/>
                      <a:pt x="5475" y="402"/>
                    </a:cubicBezTo>
                    <a:cubicBezTo>
                      <a:pt x="5470" y="402"/>
                      <a:pt x="5464" y="403"/>
                      <a:pt x="5459" y="405"/>
                    </a:cubicBezTo>
                    <a:cubicBezTo>
                      <a:pt x="5115" y="511"/>
                      <a:pt x="4779" y="623"/>
                      <a:pt x="4422" y="689"/>
                    </a:cubicBezTo>
                    <a:cubicBezTo>
                      <a:pt x="4059" y="755"/>
                      <a:pt x="3683" y="795"/>
                      <a:pt x="3313" y="801"/>
                    </a:cubicBezTo>
                    <a:cubicBezTo>
                      <a:pt x="3270" y="802"/>
                      <a:pt x="3227" y="803"/>
                      <a:pt x="3184" y="803"/>
                    </a:cubicBezTo>
                    <a:cubicBezTo>
                      <a:pt x="2493" y="803"/>
                      <a:pt x="1800" y="702"/>
                      <a:pt x="1147" y="491"/>
                    </a:cubicBezTo>
                    <a:cubicBezTo>
                      <a:pt x="757" y="366"/>
                      <a:pt x="381" y="201"/>
                      <a:pt x="25" y="2"/>
                    </a:cubicBezTo>
                    <a:cubicBezTo>
                      <a:pt x="22" y="1"/>
                      <a:pt x="20" y="1"/>
                      <a:pt x="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40"/>
              <p:cNvSpPr/>
              <p:nvPr/>
            </p:nvSpPr>
            <p:spPr>
              <a:xfrm>
                <a:off x="4129477" y="2098436"/>
                <a:ext cx="99791" cy="111997"/>
              </a:xfrm>
              <a:custGeom>
                <a:rect b="b" l="l" r="r" t="t"/>
                <a:pathLst>
                  <a:path extrusionOk="0" h="3239" w="2886">
                    <a:moveTo>
                      <a:pt x="1796" y="1"/>
                    </a:moveTo>
                    <a:cubicBezTo>
                      <a:pt x="1767" y="1"/>
                      <a:pt x="1739" y="3"/>
                      <a:pt x="1710" y="6"/>
                    </a:cubicBezTo>
                    <a:cubicBezTo>
                      <a:pt x="1393" y="53"/>
                      <a:pt x="1102" y="284"/>
                      <a:pt x="990" y="581"/>
                    </a:cubicBezTo>
                    <a:cubicBezTo>
                      <a:pt x="911" y="786"/>
                      <a:pt x="891" y="1063"/>
                      <a:pt x="1063" y="1235"/>
                    </a:cubicBezTo>
                    <a:cubicBezTo>
                      <a:pt x="1148" y="1314"/>
                      <a:pt x="1267" y="1347"/>
                      <a:pt x="1380" y="1347"/>
                    </a:cubicBezTo>
                    <a:cubicBezTo>
                      <a:pt x="1498" y="1340"/>
                      <a:pt x="1756" y="1307"/>
                      <a:pt x="1743" y="1142"/>
                    </a:cubicBezTo>
                    <a:cubicBezTo>
                      <a:pt x="1736" y="1056"/>
                      <a:pt x="1650" y="1050"/>
                      <a:pt x="1591" y="1017"/>
                    </a:cubicBezTo>
                    <a:cubicBezTo>
                      <a:pt x="1498" y="970"/>
                      <a:pt x="1393" y="911"/>
                      <a:pt x="1360" y="805"/>
                    </a:cubicBezTo>
                    <a:cubicBezTo>
                      <a:pt x="1299" y="606"/>
                      <a:pt x="1516" y="495"/>
                      <a:pt x="1692" y="495"/>
                    </a:cubicBezTo>
                    <a:cubicBezTo>
                      <a:pt x="1727" y="495"/>
                      <a:pt x="1760" y="500"/>
                      <a:pt x="1789" y="508"/>
                    </a:cubicBezTo>
                    <a:cubicBezTo>
                      <a:pt x="1967" y="568"/>
                      <a:pt x="2231" y="746"/>
                      <a:pt x="2192" y="970"/>
                    </a:cubicBezTo>
                    <a:cubicBezTo>
                      <a:pt x="2165" y="1162"/>
                      <a:pt x="2020" y="1327"/>
                      <a:pt x="1881" y="1452"/>
                    </a:cubicBezTo>
                    <a:cubicBezTo>
                      <a:pt x="1578" y="1730"/>
                      <a:pt x="1188" y="1908"/>
                      <a:pt x="825" y="2100"/>
                    </a:cubicBezTo>
                    <a:cubicBezTo>
                      <a:pt x="794" y="2112"/>
                      <a:pt x="815" y="2160"/>
                      <a:pt x="846" y="2160"/>
                    </a:cubicBezTo>
                    <a:cubicBezTo>
                      <a:pt x="847" y="2160"/>
                      <a:pt x="849" y="2159"/>
                      <a:pt x="851" y="2159"/>
                    </a:cubicBezTo>
                    <a:cubicBezTo>
                      <a:pt x="1175" y="2067"/>
                      <a:pt x="1479" y="1908"/>
                      <a:pt x="1756" y="1717"/>
                    </a:cubicBezTo>
                    <a:cubicBezTo>
                      <a:pt x="2000" y="1545"/>
                      <a:pt x="2291" y="1281"/>
                      <a:pt x="2324" y="964"/>
                    </a:cubicBezTo>
                    <a:cubicBezTo>
                      <a:pt x="2350" y="647"/>
                      <a:pt x="1974" y="376"/>
                      <a:pt x="1683" y="363"/>
                    </a:cubicBezTo>
                    <a:cubicBezTo>
                      <a:pt x="1678" y="363"/>
                      <a:pt x="1672" y="363"/>
                      <a:pt x="1667" y="363"/>
                    </a:cubicBezTo>
                    <a:cubicBezTo>
                      <a:pt x="1338" y="363"/>
                      <a:pt x="1080" y="750"/>
                      <a:pt x="1353" y="1003"/>
                    </a:cubicBezTo>
                    <a:cubicBezTo>
                      <a:pt x="1419" y="1063"/>
                      <a:pt x="1492" y="1103"/>
                      <a:pt x="1571" y="1136"/>
                    </a:cubicBezTo>
                    <a:cubicBezTo>
                      <a:pt x="1584" y="1142"/>
                      <a:pt x="1597" y="1149"/>
                      <a:pt x="1611" y="1155"/>
                    </a:cubicBezTo>
                    <a:cubicBezTo>
                      <a:pt x="1644" y="1175"/>
                      <a:pt x="1630" y="1162"/>
                      <a:pt x="1597" y="1182"/>
                    </a:cubicBezTo>
                    <a:cubicBezTo>
                      <a:pt x="1545" y="1195"/>
                      <a:pt x="1505" y="1215"/>
                      <a:pt x="1452" y="1221"/>
                    </a:cubicBezTo>
                    <a:cubicBezTo>
                      <a:pt x="1425" y="1226"/>
                      <a:pt x="1397" y="1228"/>
                      <a:pt x="1370" y="1228"/>
                    </a:cubicBezTo>
                    <a:cubicBezTo>
                      <a:pt x="1276" y="1228"/>
                      <a:pt x="1183" y="1200"/>
                      <a:pt x="1122" y="1129"/>
                    </a:cubicBezTo>
                    <a:cubicBezTo>
                      <a:pt x="977" y="944"/>
                      <a:pt x="1063" y="647"/>
                      <a:pt x="1175" y="475"/>
                    </a:cubicBezTo>
                    <a:cubicBezTo>
                      <a:pt x="1267" y="337"/>
                      <a:pt x="1419" y="238"/>
                      <a:pt x="1571" y="172"/>
                    </a:cubicBezTo>
                    <a:cubicBezTo>
                      <a:pt x="1645" y="142"/>
                      <a:pt x="1718" y="128"/>
                      <a:pt x="1790" y="128"/>
                    </a:cubicBezTo>
                    <a:cubicBezTo>
                      <a:pt x="1924" y="128"/>
                      <a:pt x="2054" y="176"/>
                      <a:pt x="2179" y="257"/>
                    </a:cubicBezTo>
                    <a:cubicBezTo>
                      <a:pt x="2542" y="502"/>
                      <a:pt x="2753" y="924"/>
                      <a:pt x="2654" y="1360"/>
                    </a:cubicBezTo>
                    <a:cubicBezTo>
                      <a:pt x="2528" y="1875"/>
                      <a:pt x="2093" y="2212"/>
                      <a:pt x="1650" y="2456"/>
                    </a:cubicBezTo>
                    <a:cubicBezTo>
                      <a:pt x="1155" y="2733"/>
                      <a:pt x="620" y="2945"/>
                      <a:pt x="79" y="3103"/>
                    </a:cubicBezTo>
                    <a:cubicBezTo>
                      <a:pt x="1" y="3127"/>
                      <a:pt x="21" y="3239"/>
                      <a:pt x="90" y="3239"/>
                    </a:cubicBezTo>
                    <a:cubicBezTo>
                      <a:pt x="97" y="3239"/>
                      <a:pt x="104" y="3238"/>
                      <a:pt x="112" y="3235"/>
                    </a:cubicBezTo>
                    <a:cubicBezTo>
                      <a:pt x="620" y="3090"/>
                      <a:pt x="1115" y="2892"/>
                      <a:pt x="1584" y="2648"/>
                    </a:cubicBezTo>
                    <a:cubicBezTo>
                      <a:pt x="1980" y="2436"/>
                      <a:pt x="2383" y="2179"/>
                      <a:pt x="2614" y="1789"/>
                    </a:cubicBezTo>
                    <a:cubicBezTo>
                      <a:pt x="2826" y="1433"/>
                      <a:pt x="2885" y="977"/>
                      <a:pt x="2674" y="607"/>
                    </a:cubicBezTo>
                    <a:cubicBezTo>
                      <a:pt x="2496" y="307"/>
                      <a:pt x="2165" y="1"/>
                      <a:pt x="1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40"/>
              <p:cNvSpPr/>
              <p:nvPr/>
            </p:nvSpPr>
            <p:spPr>
              <a:xfrm>
                <a:off x="3988124" y="2203655"/>
                <a:ext cx="118981" cy="11687"/>
              </a:xfrm>
              <a:custGeom>
                <a:rect b="b" l="l" r="r" t="t"/>
                <a:pathLst>
                  <a:path extrusionOk="0" h="338" w="3441">
                    <a:moveTo>
                      <a:pt x="3374" y="1"/>
                    </a:moveTo>
                    <a:cubicBezTo>
                      <a:pt x="3104" y="14"/>
                      <a:pt x="2840" y="80"/>
                      <a:pt x="2569" y="113"/>
                    </a:cubicBezTo>
                    <a:cubicBezTo>
                      <a:pt x="2278" y="146"/>
                      <a:pt x="1988" y="172"/>
                      <a:pt x="1697" y="192"/>
                    </a:cubicBezTo>
                    <a:cubicBezTo>
                      <a:pt x="1549" y="199"/>
                      <a:pt x="1402" y="202"/>
                      <a:pt x="1256" y="202"/>
                    </a:cubicBezTo>
                    <a:cubicBezTo>
                      <a:pt x="1110" y="202"/>
                      <a:pt x="964" y="199"/>
                      <a:pt x="819" y="192"/>
                    </a:cubicBezTo>
                    <a:cubicBezTo>
                      <a:pt x="555" y="172"/>
                      <a:pt x="291" y="133"/>
                      <a:pt x="27" y="106"/>
                    </a:cubicBezTo>
                    <a:cubicBezTo>
                      <a:pt x="7" y="106"/>
                      <a:pt x="0" y="139"/>
                      <a:pt x="20" y="146"/>
                    </a:cubicBezTo>
                    <a:cubicBezTo>
                      <a:pt x="258" y="252"/>
                      <a:pt x="529" y="291"/>
                      <a:pt x="786" y="311"/>
                    </a:cubicBezTo>
                    <a:cubicBezTo>
                      <a:pt x="984" y="329"/>
                      <a:pt x="1182" y="338"/>
                      <a:pt x="1380" y="338"/>
                    </a:cubicBezTo>
                    <a:cubicBezTo>
                      <a:pt x="1479" y="338"/>
                      <a:pt x="1578" y="335"/>
                      <a:pt x="1677" y="331"/>
                    </a:cubicBezTo>
                    <a:cubicBezTo>
                      <a:pt x="1981" y="324"/>
                      <a:pt x="2278" y="298"/>
                      <a:pt x="2575" y="258"/>
                    </a:cubicBezTo>
                    <a:cubicBezTo>
                      <a:pt x="2846" y="225"/>
                      <a:pt x="3130" y="199"/>
                      <a:pt x="3388" y="106"/>
                    </a:cubicBezTo>
                    <a:cubicBezTo>
                      <a:pt x="3440" y="87"/>
                      <a:pt x="3434" y="1"/>
                      <a:pt x="33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40"/>
              <p:cNvSpPr/>
              <p:nvPr/>
            </p:nvSpPr>
            <p:spPr>
              <a:xfrm>
                <a:off x="3936119" y="2209499"/>
                <a:ext cx="135820" cy="135060"/>
              </a:xfrm>
              <a:custGeom>
                <a:rect b="b" l="l" r="r" t="t"/>
                <a:pathLst>
                  <a:path extrusionOk="0" h="3906" w="3928">
                    <a:moveTo>
                      <a:pt x="15" y="1"/>
                    </a:moveTo>
                    <a:cubicBezTo>
                      <a:pt x="10" y="1"/>
                      <a:pt x="1" y="7"/>
                      <a:pt x="5" y="17"/>
                    </a:cubicBezTo>
                    <a:cubicBezTo>
                      <a:pt x="144" y="485"/>
                      <a:pt x="388" y="908"/>
                      <a:pt x="659" y="1324"/>
                    </a:cubicBezTo>
                    <a:cubicBezTo>
                      <a:pt x="923" y="1727"/>
                      <a:pt x="1220" y="2110"/>
                      <a:pt x="1524" y="2480"/>
                    </a:cubicBezTo>
                    <a:cubicBezTo>
                      <a:pt x="2046" y="3127"/>
                      <a:pt x="2706" y="3899"/>
                      <a:pt x="3611" y="3906"/>
                    </a:cubicBezTo>
                    <a:cubicBezTo>
                      <a:pt x="3710" y="3906"/>
                      <a:pt x="3802" y="3886"/>
                      <a:pt x="3862" y="3807"/>
                    </a:cubicBezTo>
                    <a:cubicBezTo>
                      <a:pt x="3921" y="3721"/>
                      <a:pt x="3928" y="3595"/>
                      <a:pt x="3921" y="3496"/>
                    </a:cubicBezTo>
                    <a:cubicBezTo>
                      <a:pt x="3914" y="3272"/>
                      <a:pt x="3815" y="3061"/>
                      <a:pt x="3657" y="2902"/>
                    </a:cubicBezTo>
                    <a:cubicBezTo>
                      <a:pt x="3646" y="2890"/>
                      <a:pt x="3633" y="2885"/>
                      <a:pt x="3621" y="2885"/>
                    </a:cubicBezTo>
                    <a:cubicBezTo>
                      <a:pt x="3580" y="2885"/>
                      <a:pt x="3542" y="2939"/>
                      <a:pt x="3578" y="2975"/>
                    </a:cubicBezTo>
                    <a:cubicBezTo>
                      <a:pt x="3730" y="3127"/>
                      <a:pt x="3815" y="3318"/>
                      <a:pt x="3809" y="3529"/>
                    </a:cubicBezTo>
                    <a:cubicBezTo>
                      <a:pt x="3809" y="3628"/>
                      <a:pt x="3802" y="3761"/>
                      <a:pt x="3683" y="3787"/>
                    </a:cubicBezTo>
                    <a:cubicBezTo>
                      <a:pt x="3659" y="3792"/>
                      <a:pt x="3632" y="3794"/>
                      <a:pt x="3605" y="3794"/>
                    </a:cubicBezTo>
                    <a:cubicBezTo>
                      <a:pt x="3523" y="3794"/>
                      <a:pt x="3434" y="3775"/>
                      <a:pt x="3360" y="3761"/>
                    </a:cubicBezTo>
                    <a:cubicBezTo>
                      <a:pt x="2983" y="3681"/>
                      <a:pt x="2640" y="3477"/>
                      <a:pt x="2349" y="3219"/>
                    </a:cubicBezTo>
                    <a:cubicBezTo>
                      <a:pt x="2046" y="2948"/>
                      <a:pt x="1795" y="2625"/>
                      <a:pt x="1537" y="2308"/>
                    </a:cubicBezTo>
                    <a:cubicBezTo>
                      <a:pt x="1267" y="1971"/>
                      <a:pt x="1002" y="1628"/>
                      <a:pt x="758" y="1265"/>
                    </a:cubicBezTo>
                    <a:cubicBezTo>
                      <a:pt x="494" y="862"/>
                      <a:pt x="256" y="433"/>
                      <a:pt x="19" y="3"/>
                    </a:cubicBezTo>
                    <a:cubicBezTo>
                      <a:pt x="19" y="2"/>
                      <a:pt x="17" y="1"/>
                      <a:pt x="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40"/>
              <p:cNvSpPr/>
              <p:nvPr/>
            </p:nvSpPr>
            <p:spPr>
              <a:xfrm>
                <a:off x="3901576" y="2205246"/>
                <a:ext cx="187721" cy="159575"/>
              </a:xfrm>
              <a:custGeom>
                <a:rect b="b" l="l" r="r" t="t"/>
                <a:pathLst>
                  <a:path extrusionOk="0" h="4615" w="5429">
                    <a:moveTo>
                      <a:pt x="20" y="0"/>
                    </a:moveTo>
                    <a:cubicBezTo>
                      <a:pt x="11" y="0"/>
                      <a:pt x="1" y="6"/>
                      <a:pt x="1" y="14"/>
                    </a:cubicBezTo>
                    <a:cubicBezTo>
                      <a:pt x="54" y="424"/>
                      <a:pt x="219" y="820"/>
                      <a:pt x="384" y="1190"/>
                    </a:cubicBezTo>
                    <a:cubicBezTo>
                      <a:pt x="562" y="1573"/>
                      <a:pt x="773" y="1949"/>
                      <a:pt x="1018" y="2299"/>
                    </a:cubicBezTo>
                    <a:cubicBezTo>
                      <a:pt x="1500" y="2979"/>
                      <a:pt x="2094" y="3606"/>
                      <a:pt x="2794" y="4068"/>
                    </a:cubicBezTo>
                    <a:cubicBezTo>
                      <a:pt x="3150" y="4300"/>
                      <a:pt x="3547" y="4484"/>
                      <a:pt x="3969" y="4570"/>
                    </a:cubicBezTo>
                    <a:cubicBezTo>
                      <a:pt x="4111" y="4596"/>
                      <a:pt x="4267" y="4615"/>
                      <a:pt x="4424" y="4615"/>
                    </a:cubicBezTo>
                    <a:cubicBezTo>
                      <a:pt x="4677" y="4615"/>
                      <a:pt x="4930" y="4564"/>
                      <a:pt x="5118" y="4405"/>
                    </a:cubicBezTo>
                    <a:cubicBezTo>
                      <a:pt x="5389" y="4174"/>
                      <a:pt x="5428" y="3785"/>
                      <a:pt x="5395" y="3461"/>
                    </a:cubicBezTo>
                    <a:cubicBezTo>
                      <a:pt x="5369" y="3118"/>
                      <a:pt x="5290" y="2682"/>
                      <a:pt x="4920" y="2543"/>
                    </a:cubicBezTo>
                    <a:cubicBezTo>
                      <a:pt x="4864" y="2524"/>
                      <a:pt x="4805" y="2514"/>
                      <a:pt x="4747" y="2514"/>
                    </a:cubicBezTo>
                    <a:cubicBezTo>
                      <a:pt x="4628" y="2514"/>
                      <a:pt x="4512" y="2557"/>
                      <a:pt x="4431" y="2655"/>
                    </a:cubicBezTo>
                    <a:cubicBezTo>
                      <a:pt x="4313" y="2807"/>
                      <a:pt x="4306" y="3019"/>
                      <a:pt x="4332" y="3197"/>
                    </a:cubicBezTo>
                    <a:cubicBezTo>
                      <a:pt x="4352" y="3362"/>
                      <a:pt x="4392" y="3553"/>
                      <a:pt x="4530" y="3652"/>
                    </a:cubicBezTo>
                    <a:cubicBezTo>
                      <a:pt x="4588" y="3693"/>
                      <a:pt x="4651" y="3713"/>
                      <a:pt x="4719" y="3713"/>
                    </a:cubicBezTo>
                    <a:cubicBezTo>
                      <a:pt x="4729" y="3713"/>
                      <a:pt x="4738" y="3713"/>
                      <a:pt x="4748" y="3712"/>
                    </a:cubicBezTo>
                    <a:cubicBezTo>
                      <a:pt x="4847" y="3705"/>
                      <a:pt x="4867" y="3672"/>
                      <a:pt x="4880" y="3580"/>
                    </a:cubicBezTo>
                    <a:cubicBezTo>
                      <a:pt x="4880" y="3575"/>
                      <a:pt x="4874" y="3570"/>
                      <a:pt x="4865" y="3570"/>
                    </a:cubicBezTo>
                    <a:cubicBezTo>
                      <a:pt x="4862" y="3570"/>
                      <a:pt x="4858" y="3571"/>
                      <a:pt x="4854" y="3573"/>
                    </a:cubicBezTo>
                    <a:cubicBezTo>
                      <a:pt x="4828" y="3600"/>
                      <a:pt x="4784" y="3611"/>
                      <a:pt x="4741" y="3611"/>
                    </a:cubicBezTo>
                    <a:cubicBezTo>
                      <a:pt x="4708" y="3611"/>
                      <a:pt x="4675" y="3604"/>
                      <a:pt x="4649" y="3593"/>
                    </a:cubicBezTo>
                    <a:cubicBezTo>
                      <a:pt x="4577" y="3567"/>
                      <a:pt x="4530" y="3494"/>
                      <a:pt x="4504" y="3421"/>
                    </a:cubicBezTo>
                    <a:cubicBezTo>
                      <a:pt x="4451" y="3289"/>
                      <a:pt x="4431" y="3124"/>
                      <a:pt x="4445" y="2979"/>
                    </a:cubicBezTo>
                    <a:cubicBezTo>
                      <a:pt x="4458" y="2801"/>
                      <a:pt x="4550" y="2642"/>
                      <a:pt x="4742" y="2629"/>
                    </a:cubicBezTo>
                    <a:cubicBezTo>
                      <a:pt x="4751" y="2628"/>
                      <a:pt x="4760" y="2628"/>
                      <a:pt x="4769" y="2628"/>
                    </a:cubicBezTo>
                    <a:cubicBezTo>
                      <a:pt x="4942" y="2628"/>
                      <a:pt x="5096" y="2749"/>
                      <a:pt x="5178" y="2893"/>
                    </a:cubicBezTo>
                    <a:cubicBezTo>
                      <a:pt x="5329" y="3170"/>
                      <a:pt x="5349" y="3580"/>
                      <a:pt x="5290" y="3884"/>
                    </a:cubicBezTo>
                    <a:cubicBezTo>
                      <a:pt x="5257" y="4035"/>
                      <a:pt x="5191" y="4187"/>
                      <a:pt x="5072" y="4293"/>
                    </a:cubicBezTo>
                    <a:cubicBezTo>
                      <a:pt x="4933" y="4425"/>
                      <a:pt x="4735" y="4471"/>
                      <a:pt x="4544" y="4478"/>
                    </a:cubicBezTo>
                    <a:cubicBezTo>
                      <a:pt x="4506" y="4480"/>
                      <a:pt x="4469" y="4481"/>
                      <a:pt x="4432" y="4481"/>
                    </a:cubicBezTo>
                    <a:cubicBezTo>
                      <a:pt x="3728" y="4481"/>
                      <a:pt x="3069" y="4132"/>
                      <a:pt x="2523" y="3705"/>
                    </a:cubicBezTo>
                    <a:cubicBezTo>
                      <a:pt x="1968" y="3263"/>
                      <a:pt x="1486" y="2728"/>
                      <a:pt x="1090" y="2140"/>
                    </a:cubicBezTo>
                    <a:cubicBezTo>
                      <a:pt x="866" y="1810"/>
                      <a:pt x="668" y="1467"/>
                      <a:pt x="489" y="1104"/>
                    </a:cubicBezTo>
                    <a:cubicBezTo>
                      <a:pt x="318" y="747"/>
                      <a:pt x="199" y="371"/>
                      <a:pt x="34" y="8"/>
                    </a:cubicBezTo>
                    <a:cubicBezTo>
                      <a:pt x="31" y="3"/>
                      <a:pt x="26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40"/>
              <p:cNvSpPr/>
              <p:nvPr/>
            </p:nvSpPr>
            <p:spPr>
              <a:xfrm>
                <a:off x="3784013" y="2224955"/>
                <a:ext cx="94016" cy="204318"/>
              </a:xfrm>
              <a:custGeom>
                <a:rect b="b" l="l" r="r" t="t"/>
                <a:pathLst>
                  <a:path extrusionOk="0" h="5909" w="2719">
                    <a:moveTo>
                      <a:pt x="2697" y="1"/>
                    </a:moveTo>
                    <a:cubicBezTo>
                      <a:pt x="2690" y="1"/>
                      <a:pt x="2684" y="4"/>
                      <a:pt x="2681" y="12"/>
                    </a:cubicBezTo>
                    <a:cubicBezTo>
                      <a:pt x="2615" y="210"/>
                      <a:pt x="2556" y="395"/>
                      <a:pt x="2516" y="593"/>
                    </a:cubicBezTo>
                    <a:cubicBezTo>
                      <a:pt x="2476" y="771"/>
                      <a:pt x="2450" y="956"/>
                      <a:pt x="2424" y="1135"/>
                    </a:cubicBezTo>
                    <a:cubicBezTo>
                      <a:pt x="2384" y="1518"/>
                      <a:pt x="2364" y="1907"/>
                      <a:pt x="2351" y="2290"/>
                    </a:cubicBezTo>
                    <a:cubicBezTo>
                      <a:pt x="2338" y="2680"/>
                      <a:pt x="2331" y="3069"/>
                      <a:pt x="2305" y="3459"/>
                    </a:cubicBezTo>
                    <a:cubicBezTo>
                      <a:pt x="2278" y="3848"/>
                      <a:pt x="2252" y="4245"/>
                      <a:pt x="2159" y="4628"/>
                    </a:cubicBezTo>
                    <a:cubicBezTo>
                      <a:pt x="2080" y="4964"/>
                      <a:pt x="1935" y="5281"/>
                      <a:pt x="1677" y="5519"/>
                    </a:cubicBezTo>
                    <a:cubicBezTo>
                      <a:pt x="1503" y="5679"/>
                      <a:pt x="1286" y="5774"/>
                      <a:pt x="1057" y="5774"/>
                    </a:cubicBezTo>
                    <a:cubicBezTo>
                      <a:pt x="983" y="5774"/>
                      <a:pt x="908" y="5764"/>
                      <a:pt x="832" y="5743"/>
                    </a:cubicBezTo>
                    <a:cubicBezTo>
                      <a:pt x="548" y="5664"/>
                      <a:pt x="297" y="5440"/>
                      <a:pt x="192" y="5169"/>
                    </a:cubicBezTo>
                    <a:cubicBezTo>
                      <a:pt x="139" y="5024"/>
                      <a:pt x="119" y="4865"/>
                      <a:pt x="159" y="4713"/>
                    </a:cubicBezTo>
                    <a:cubicBezTo>
                      <a:pt x="197" y="4569"/>
                      <a:pt x="320" y="4426"/>
                      <a:pt x="475" y="4426"/>
                    </a:cubicBezTo>
                    <a:cubicBezTo>
                      <a:pt x="505" y="4426"/>
                      <a:pt x="536" y="4431"/>
                      <a:pt x="568" y="4443"/>
                    </a:cubicBezTo>
                    <a:cubicBezTo>
                      <a:pt x="740" y="4502"/>
                      <a:pt x="865" y="4746"/>
                      <a:pt x="694" y="4878"/>
                    </a:cubicBezTo>
                    <a:cubicBezTo>
                      <a:pt x="667" y="4901"/>
                      <a:pt x="625" y="4920"/>
                      <a:pt x="586" y="4920"/>
                    </a:cubicBezTo>
                    <a:cubicBezTo>
                      <a:pt x="568" y="4920"/>
                      <a:pt x="550" y="4916"/>
                      <a:pt x="535" y="4905"/>
                    </a:cubicBezTo>
                    <a:cubicBezTo>
                      <a:pt x="456" y="4845"/>
                      <a:pt x="495" y="4720"/>
                      <a:pt x="515" y="4647"/>
                    </a:cubicBezTo>
                    <a:cubicBezTo>
                      <a:pt x="527" y="4608"/>
                      <a:pt x="497" y="4583"/>
                      <a:pt x="466" y="4583"/>
                    </a:cubicBezTo>
                    <a:cubicBezTo>
                      <a:pt x="445" y="4583"/>
                      <a:pt x="424" y="4594"/>
                      <a:pt x="416" y="4621"/>
                    </a:cubicBezTo>
                    <a:cubicBezTo>
                      <a:pt x="377" y="4779"/>
                      <a:pt x="383" y="4997"/>
                      <a:pt x="588" y="5011"/>
                    </a:cubicBezTo>
                    <a:cubicBezTo>
                      <a:pt x="592" y="5011"/>
                      <a:pt x="596" y="5011"/>
                      <a:pt x="601" y="5011"/>
                    </a:cubicBezTo>
                    <a:cubicBezTo>
                      <a:pt x="754" y="5011"/>
                      <a:pt x="892" y="4894"/>
                      <a:pt x="898" y="4740"/>
                    </a:cubicBezTo>
                    <a:cubicBezTo>
                      <a:pt x="916" y="4518"/>
                      <a:pt x="692" y="4312"/>
                      <a:pt x="475" y="4312"/>
                    </a:cubicBezTo>
                    <a:cubicBezTo>
                      <a:pt x="446" y="4312"/>
                      <a:pt x="418" y="4316"/>
                      <a:pt x="390" y="4324"/>
                    </a:cubicBezTo>
                    <a:cubicBezTo>
                      <a:pt x="46" y="4423"/>
                      <a:pt x="0" y="4878"/>
                      <a:pt x="93" y="5169"/>
                    </a:cubicBezTo>
                    <a:cubicBezTo>
                      <a:pt x="192" y="5479"/>
                      <a:pt x="443" y="5724"/>
                      <a:pt x="746" y="5842"/>
                    </a:cubicBezTo>
                    <a:cubicBezTo>
                      <a:pt x="861" y="5887"/>
                      <a:pt x="978" y="5909"/>
                      <a:pt x="1094" y="5909"/>
                    </a:cubicBezTo>
                    <a:cubicBezTo>
                      <a:pt x="1321" y="5909"/>
                      <a:pt x="1545" y="5828"/>
                      <a:pt x="1737" y="5684"/>
                    </a:cubicBezTo>
                    <a:cubicBezTo>
                      <a:pt x="2060" y="5440"/>
                      <a:pt x="2232" y="5057"/>
                      <a:pt x="2324" y="4674"/>
                    </a:cubicBezTo>
                    <a:cubicBezTo>
                      <a:pt x="2437" y="4205"/>
                      <a:pt x="2463" y="3723"/>
                      <a:pt x="2476" y="3248"/>
                    </a:cubicBezTo>
                    <a:cubicBezTo>
                      <a:pt x="2516" y="2171"/>
                      <a:pt x="2457" y="1075"/>
                      <a:pt x="2714" y="25"/>
                    </a:cubicBezTo>
                    <a:cubicBezTo>
                      <a:pt x="2718" y="9"/>
                      <a:pt x="2708" y="1"/>
                      <a:pt x="26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40"/>
              <p:cNvSpPr/>
              <p:nvPr/>
            </p:nvSpPr>
            <p:spPr>
              <a:xfrm>
                <a:off x="3762990" y="2230073"/>
                <a:ext cx="148580" cy="222714"/>
              </a:xfrm>
              <a:custGeom>
                <a:rect b="b" l="l" r="r" t="t"/>
                <a:pathLst>
                  <a:path extrusionOk="0" h="6441" w="4297">
                    <a:moveTo>
                      <a:pt x="4267" y="1"/>
                    </a:moveTo>
                    <a:cubicBezTo>
                      <a:pt x="4255" y="1"/>
                      <a:pt x="4243" y="8"/>
                      <a:pt x="4240" y="23"/>
                    </a:cubicBezTo>
                    <a:cubicBezTo>
                      <a:pt x="3976" y="1020"/>
                      <a:pt x="4029" y="2069"/>
                      <a:pt x="3943" y="3086"/>
                    </a:cubicBezTo>
                    <a:cubicBezTo>
                      <a:pt x="3903" y="3595"/>
                      <a:pt x="3830" y="4103"/>
                      <a:pt x="3685" y="4592"/>
                    </a:cubicBezTo>
                    <a:cubicBezTo>
                      <a:pt x="3619" y="4829"/>
                      <a:pt x="3533" y="5067"/>
                      <a:pt x="3415" y="5292"/>
                    </a:cubicBezTo>
                    <a:cubicBezTo>
                      <a:pt x="3309" y="5477"/>
                      <a:pt x="3164" y="5642"/>
                      <a:pt x="2999" y="5780"/>
                    </a:cubicBezTo>
                    <a:cubicBezTo>
                      <a:pt x="2682" y="6058"/>
                      <a:pt x="2279" y="6243"/>
                      <a:pt x="1850" y="6243"/>
                    </a:cubicBezTo>
                    <a:cubicBezTo>
                      <a:pt x="1500" y="6243"/>
                      <a:pt x="1136" y="6150"/>
                      <a:pt x="826" y="6005"/>
                    </a:cubicBezTo>
                    <a:cubicBezTo>
                      <a:pt x="661" y="5932"/>
                      <a:pt x="503" y="5840"/>
                      <a:pt x="377" y="5708"/>
                    </a:cubicBezTo>
                    <a:cubicBezTo>
                      <a:pt x="232" y="5556"/>
                      <a:pt x="166" y="5364"/>
                      <a:pt x="153" y="5153"/>
                    </a:cubicBezTo>
                    <a:cubicBezTo>
                      <a:pt x="139" y="4697"/>
                      <a:pt x="291" y="4057"/>
                      <a:pt x="787" y="3898"/>
                    </a:cubicBezTo>
                    <a:cubicBezTo>
                      <a:pt x="854" y="3878"/>
                      <a:pt x="924" y="3868"/>
                      <a:pt x="993" y="3868"/>
                    </a:cubicBezTo>
                    <a:cubicBezTo>
                      <a:pt x="1165" y="3868"/>
                      <a:pt x="1334" y="3930"/>
                      <a:pt x="1467" y="4044"/>
                    </a:cubicBezTo>
                    <a:cubicBezTo>
                      <a:pt x="1632" y="4182"/>
                      <a:pt x="1704" y="4394"/>
                      <a:pt x="1685" y="4605"/>
                    </a:cubicBezTo>
                    <a:cubicBezTo>
                      <a:pt x="1671" y="4836"/>
                      <a:pt x="1539" y="5061"/>
                      <a:pt x="1308" y="5140"/>
                    </a:cubicBezTo>
                    <a:cubicBezTo>
                      <a:pt x="1247" y="5162"/>
                      <a:pt x="1184" y="5177"/>
                      <a:pt x="1123" y="5177"/>
                    </a:cubicBezTo>
                    <a:cubicBezTo>
                      <a:pt x="1057" y="5177"/>
                      <a:pt x="993" y="5161"/>
                      <a:pt x="932" y="5120"/>
                    </a:cubicBezTo>
                    <a:cubicBezTo>
                      <a:pt x="813" y="5041"/>
                      <a:pt x="734" y="4902"/>
                      <a:pt x="754" y="4757"/>
                    </a:cubicBezTo>
                    <a:cubicBezTo>
                      <a:pt x="754" y="4749"/>
                      <a:pt x="746" y="4743"/>
                      <a:pt x="739" y="4743"/>
                    </a:cubicBezTo>
                    <a:cubicBezTo>
                      <a:pt x="734" y="4743"/>
                      <a:pt x="730" y="4745"/>
                      <a:pt x="727" y="4750"/>
                    </a:cubicBezTo>
                    <a:cubicBezTo>
                      <a:pt x="668" y="4948"/>
                      <a:pt x="767" y="5160"/>
                      <a:pt x="952" y="5259"/>
                    </a:cubicBezTo>
                    <a:cubicBezTo>
                      <a:pt x="1029" y="5298"/>
                      <a:pt x="1111" y="5317"/>
                      <a:pt x="1192" y="5317"/>
                    </a:cubicBezTo>
                    <a:cubicBezTo>
                      <a:pt x="1342" y="5317"/>
                      <a:pt x="1490" y="5256"/>
                      <a:pt x="1605" y="5153"/>
                    </a:cubicBezTo>
                    <a:cubicBezTo>
                      <a:pt x="1935" y="4876"/>
                      <a:pt x="1929" y="4334"/>
                      <a:pt x="1632" y="4031"/>
                    </a:cubicBezTo>
                    <a:cubicBezTo>
                      <a:pt x="1470" y="3869"/>
                      <a:pt x="1251" y="3788"/>
                      <a:pt x="1031" y="3788"/>
                    </a:cubicBezTo>
                    <a:cubicBezTo>
                      <a:pt x="838" y="3788"/>
                      <a:pt x="644" y="3851"/>
                      <a:pt x="489" y="3978"/>
                    </a:cubicBezTo>
                    <a:cubicBezTo>
                      <a:pt x="291" y="4149"/>
                      <a:pt x="179" y="4407"/>
                      <a:pt x="113" y="4658"/>
                    </a:cubicBezTo>
                    <a:cubicBezTo>
                      <a:pt x="40" y="4929"/>
                      <a:pt x="1" y="5239"/>
                      <a:pt x="100" y="5510"/>
                    </a:cubicBezTo>
                    <a:cubicBezTo>
                      <a:pt x="232" y="5886"/>
                      <a:pt x="621" y="6110"/>
                      <a:pt x="965" y="6249"/>
                    </a:cubicBezTo>
                    <a:cubicBezTo>
                      <a:pt x="1248" y="6363"/>
                      <a:pt x="1565" y="6440"/>
                      <a:pt x="1877" y="6440"/>
                    </a:cubicBezTo>
                    <a:cubicBezTo>
                      <a:pt x="1979" y="6440"/>
                      <a:pt x="2080" y="6432"/>
                      <a:pt x="2180" y="6414"/>
                    </a:cubicBezTo>
                    <a:cubicBezTo>
                      <a:pt x="2675" y="6322"/>
                      <a:pt x="3131" y="6011"/>
                      <a:pt x="3415" y="5602"/>
                    </a:cubicBezTo>
                    <a:cubicBezTo>
                      <a:pt x="3566" y="5391"/>
                      <a:pt x="3659" y="5146"/>
                      <a:pt x="3738" y="4902"/>
                    </a:cubicBezTo>
                    <a:cubicBezTo>
                      <a:pt x="3837" y="4618"/>
                      <a:pt x="3910" y="4328"/>
                      <a:pt x="3963" y="4037"/>
                    </a:cubicBezTo>
                    <a:cubicBezTo>
                      <a:pt x="4088" y="3383"/>
                      <a:pt x="4121" y="2723"/>
                      <a:pt x="4154" y="2069"/>
                    </a:cubicBezTo>
                    <a:cubicBezTo>
                      <a:pt x="4187" y="1389"/>
                      <a:pt x="4227" y="709"/>
                      <a:pt x="4293" y="29"/>
                    </a:cubicBezTo>
                    <a:cubicBezTo>
                      <a:pt x="4296" y="11"/>
                      <a:pt x="4282" y="1"/>
                      <a:pt x="42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40"/>
              <p:cNvSpPr/>
              <p:nvPr/>
            </p:nvSpPr>
            <p:spPr>
              <a:xfrm>
                <a:off x="3759567" y="2253481"/>
                <a:ext cx="85579" cy="91215"/>
              </a:xfrm>
              <a:custGeom>
                <a:rect b="b" l="l" r="r" t="t"/>
                <a:pathLst>
                  <a:path extrusionOk="0" h="2638" w="2475">
                    <a:moveTo>
                      <a:pt x="2453" y="1"/>
                    </a:moveTo>
                    <a:cubicBezTo>
                      <a:pt x="2449" y="1"/>
                      <a:pt x="2446" y="2"/>
                      <a:pt x="2444" y="6"/>
                    </a:cubicBezTo>
                    <a:cubicBezTo>
                      <a:pt x="2266" y="224"/>
                      <a:pt x="2180" y="481"/>
                      <a:pt x="2087" y="745"/>
                    </a:cubicBezTo>
                    <a:cubicBezTo>
                      <a:pt x="1982" y="1062"/>
                      <a:pt x="1869" y="1366"/>
                      <a:pt x="1711" y="1663"/>
                    </a:cubicBezTo>
                    <a:cubicBezTo>
                      <a:pt x="1559" y="1947"/>
                      <a:pt x="1381" y="2244"/>
                      <a:pt x="1090" y="2396"/>
                    </a:cubicBezTo>
                    <a:cubicBezTo>
                      <a:pt x="980" y="2456"/>
                      <a:pt x="858" y="2489"/>
                      <a:pt x="738" y="2489"/>
                    </a:cubicBezTo>
                    <a:cubicBezTo>
                      <a:pt x="555" y="2489"/>
                      <a:pt x="378" y="2414"/>
                      <a:pt x="258" y="2251"/>
                    </a:cubicBezTo>
                    <a:cubicBezTo>
                      <a:pt x="47" y="1969"/>
                      <a:pt x="146" y="1569"/>
                      <a:pt x="442" y="1395"/>
                    </a:cubicBezTo>
                    <a:lnTo>
                      <a:pt x="442" y="1395"/>
                    </a:lnTo>
                    <a:cubicBezTo>
                      <a:pt x="516" y="1585"/>
                      <a:pt x="525" y="1800"/>
                      <a:pt x="483" y="2004"/>
                    </a:cubicBezTo>
                    <a:lnTo>
                      <a:pt x="483" y="2004"/>
                    </a:lnTo>
                    <a:cubicBezTo>
                      <a:pt x="429" y="1901"/>
                      <a:pt x="429" y="1781"/>
                      <a:pt x="450" y="1657"/>
                    </a:cubicBezTo>
                    <a:cubicBezTo>
                      <a:pt x="454" y="1643"/>
                      <a:pt x="443" y="1629"/>
                      <a:pt x="431" y="1629"/>
                    </a:cubicBezTo>
                    <a:cubicBezTo>
                      <a:pt x="426" y="1629"/>
                      <a:pt x="421" y="1631"/>
                      <a:pt x="417" y="1637"/>
                    </a:cubicBezTo>
                    <a:cubicBezTo>
                      <a:pt x="278" y="1789"/>
                      <a:pt x="337" y="2026"/>
                      <a:pt x="470" y="2158"/>
                    </a:cubicBezTo>
                    <a:cubicBezTo>
                      <a:pt x="480" y="2171"/>
                      <a:pt x="494" y="2177"/>
                      <a:pt x="508" y="2177"/>
                    </a:cubicBezTo>
                    <a:cubicBezTo>
                      <a:pt x="530" y="2177"/>
                      <a:pt x="551" y="2163"/>
                      <a:pt x="555" y="2139"/>
                    </a:cubicBezTo>
                    <a:cubicBezTo>
                      <a:pt x="628" y="1868"/>
                      <a:pt x="595" y="1604"/>
                      <a:pt x="483" y="1346"/>
                    </a:cubicBezTo>
                    <a:cubicBezTo>
                      <a:pt x="478" y="1331"/>
                      <a:pt x="465" y="1324"/>
                      <a:pt x="451" y="1324"/>
                    </a:cubicBezTo>
                    <a:cubicBezTo>
                      <a:pt x="446" y="1324"/>
                      <a:pt x="441" y="1325"/>
                      <a:pt x="437" y="1326"/>
                    </a:cubicBezTo>
                    <a:cubicBezTo>
                      <a:pt x="172" y="1458"/>
                      <a:pt x="1" y="1762"/>
                      <a:pt x="54" y="2053"/>
                    </a:cubicBezTo>
                    <a:cubicBezTo>
                      <a:pt x="106" y="2356"/>
                      <a:pt x="364" y="2601"/>
                      <a:pt x="668" y="2634"/>
                    </a:cubicBezTo>
                    <a:cubicBezTo>
                      <a:pt x="696" y="2636"/>
                      <a:pt x="724" y="2638"/>
                      <a:pt x="751" y="2638"/>
                    </a:cubicBezTo>
                    <a:cubicBezTo>
                      <a:pt x="1477" y="2638"/>
                      <a:pt x="1877" y="1734"/>
                      <a:pt x="2081" y="1155"/>
                    </a:cubicBezTo>
                    <a:cubicBezTo>
                      <a:pt x="2147" y="970"/>
                      <a:pt x="2200" y="772"/>
                      <a:pt x="2259" y="580"/>
                    </a:cubicBezTo>
                    <a:cubicBezTo>
                      <a:pt x="2312" y="389"/>
                      <a:pt x="2398" y="211"/>
                      <a:pt x="2470" y="26"/>
                    </a:cubicBezTo>
                    <a:cubicBezTo>
                      <a:pt x="2475" y="11"/>
                      <a:pt x="2463" y="1"/>
                      <a:pt x="24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40"/>
              <p:cNvSpPr/>
              <p:nvPr/>
            </p:nvSpPr>
            <p:spPr>
              <a:xfrm>
                <a:off x="3758425" y="2285881"/>
                <a:ext cx="39557" cy="48028"/>
              </a:xfrm>
              <a:custGeom>
                <a:rect b="b" l="l" r="r" t="t"/>
                <a:pathLst>
                  <a:path extrusionOk="0" h="1389" w="1144">
                    <a:moveTo>
                      <a:pt x="423" y="1056"/>
                    </a:moveTo>
                    <a:cubicBezTo>
                      <a:pt x="425" y="1056"/>
                      <a:pt x="426" y="1057"/>
                      <a:pt x="427" y="1057"/>
                    </a:cubicBezTo>
                    <a:lnTo>
                      <a:pt x="427" y="1057"/>
                    </a:lnTo>
                    <a:cubicBezTo>
                      <a:pt x="428" y="1057"/>
                      <a:pt x="429" y="1057"/>
                      <a:pt x="430" y="1056"/>
                    </a:cubicBezTo>
                    <a:close/>
                    <a:moveTo>
                      <a:pt x="783" y="0"/>
                    </a:moveTo>
                    <a:cubicBezTo>
                      <a:pt x="649" y="0"/>
                      <a:pt x="504" y="58"/>
                      <a:pt x="403" y="119"/>
                    </a:cubicBezTo>
                    <a:cubicBezTo>
                      <a:pt x="179" y="244"/>
                      <a:pt x="40" y="462"/>
                      <a:pt x="1" y="713"/>
                    </a:cubicBezTo>
                    <a:cubicBezTo>
                      <a:pt x="1" y="717"/>
                      <a:pt x="5" y="721"/>
                      <a:pt x="10" y="721"/>
                    </a:cubicBezTo>
                    <a:cubicBezTo>
                      <a:pt x="14" y="721"/>
                      <a:pt x="18" y="719"/>
                      <a:pt x="21" y="713"/>
                    </a:cubicBezTo>
                    <a:cubicBezTo>
                      <a:pt x="73" y="548"/>
                      <a:pt x="199" y="389"/>
                      <a:pt x="344" y="284"/>
                    </a:cubicBezTo>
                    <a:cubicBezTo>
                      <a:pt x="458" y="199"/>
                      <a:pt x="610" y="118"/>
                      <a:pt x="759" y="118"/>
                    </a:cubicBezTo>
                    <a:cubicBezTo>
                      <a:pt x="784" y="118"/>
                      <a:pt x="808" y="121"/>
                      <a:pt x="833" y="125"/>
                    </a:cubicBezTo>
                    <a:cubicBezTo>
                      <a:pt x="945" y="145"/>
                      <a:pt x="965" y="238"/>
                      <a:pt x="985" y="343"/>
                    </a:cubicBezTo>
                    <a:cubicBezTo>
                      <a:pt x="1004" y="462"/>
                      <a:pt x="1018" y="581"/>
                      <a:pt x="1018" y="700"/>
                    </a:cubicBezTo>
                    <a:cubicBezTo>
                      <a:pt x="1018" y="891"/>
                      <a:pt x="991" y="1142"/>
                      <a:pt x="806" y="1254"/>
                    </a:cubicBezTo>
                    <a:cubicBezTo>
                      <a:pt x="765" y="1278"/>
                      <a:pt x="719" y="1291"/>
                      <a:pt x="674" y="1291"/>
                    </a:cubicBezTo>
                    <a:cubicBezTo>
                      <a:pt x="620" y="1291"/>
                      <a:pt x="566" y="1272"/>
                      <a:pt x="522" y="1228"/>
                    </a:cubicBezTo>
                    <a:cubicBezTo>
                      <a:pt x="476" y="1188"/>
                      <a:pt x="476" y="1142"/>
                      <a:pt x="456" y="1089"/>
                    </a:cubicBezTo>
                    <a:cubicBezTo>
                      <a:pt x="450" y="1083"/>
                      <a:pt x="439" y="1062"/>
                      <a:pt x="427" y="1057"/>
                    </a:cubicBezTo>
                    <a:lnTo>
                      <a:pt x="427" y="1057"/>
                    </a:lnTo>
                    <a:cubicBezTo>
                      <a:pt x="339" y="1085"/>
                      <a:pt x="404" y="1228"/>
                      <a:pt x="443" y="1268"/>
                    </a:cubicBezTo>
                    <a:cubicBezTo>
                      <a:pt x="496" y="1344"/>
                      <a:pt x="585" y="1389"/>
                      <a:pt x="678" y="1389"/>
                    </a:cubicBezTo>
                    <a:cubicBezTo>
                      <a:pt x="690" y="1389"/>
                      <a:pt x="702" y="1388"/>
                      <a:pt x="714" y="1386"/>
                    </a:cubicBezTo>
                    <a:cubicBezTo>
                      <a:pt x="965" y="1367"/>
                      <a:pt x="1097" y="1122"/>
                      <a:pt x="1123" y="898"/>
                    </a:cubicBezTo>
                    <a:cubicBezTo>
                      <a:pt x="1143" y="753"/>
                      <a:pt x="1136" y="601"/>
                      <a:pt x="1117" y="455"/>
                    </a:cubicBezTo>
                    <a:cubicBezTo>
                      <a:pt x="1103" y="337"/>
                      <a:pt x="1103" y="178"/>
                      <a:pt x="1011" y="86"/>
                    </a:cubicBezTo>
                    <a:cubicBezTo>
                      <a:pt x="949" y="24"/>
                      <a:pt x="868" y="0"/>
                      <a:pt x="7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40"/>
              <p:cNvSpPr/>
              <p:nvPr/>
            </p:nvSpPr>
            <p:spPr>
              <a:xfrm>
                <a:off x="3753654" y="2249021"/>
                <a:ext cx="120330" cy="108297"/>
              </a:xfrm>
              <a:custGeom>
                <a:rect b="b" l="l" r="r" t="t"/>
                <a:pathLst>
                  <a:path extrusionOk="0" h="3132" w="3480">
                    <a:moveTo>
                      <a:pt x="3452" y="1"/>
                    </a:moveTo>
                    <a:cubicBezTo>
                      <a:pt x="3441" y="1"/>
                      <a:pt x="3430" y="8"/>
                      <a:pt x="3427" y="23"/>
                    </a:cubicBezTo>
                    <a:cubicBezTo>
                      <a:pt x="3209" y="815"/>
                      <a:pt x="2820" y="1568"/>
                      <a:pt x="2331" y="2228"/>
                    </a:cubicBezTo>
                    <a:cubicBezTo>
                      <a:pt x="2093" y="2552"/>
                      <a:pt x="1783" y="2822"/>
                      <a:pt x="1387" y="2934"/>
                    </a:cubicBezTo>
                    <a:cubicBezTo>
                      <a:pt x="1255" y="2971"/>
                      <a:pt x="1105" y="2996"/>
                      <a:pt x="956" y="2996"/>
                    </a:cubicBezTo>
                    <a:cubicBezTo>
                      <a:pt x="700" y="2996"/>
                      <a:pt x="447" y="2923"/>
                      <a:pt x="297" y="2710"/>
                    </a:cubicBezTo>
                    <a:cubicBezTo>
                      <a:pt x="73" y="2393"/>
                      <a:pt x="165" y="1951"/>
                      <a:pt x="211" y="1594"/>
                    </a:cubicBezTo>
                    <a:cubicBezTo>
                      <a:pt x="211" y="1591"/>
                      <a:pt x="208" y="1589"/>
                      <a:pt x="204" y="1589"/>
                    </a:cubicBezTo>
                    <a:cubicBezTo>
                      <a:pt x="200" y="1589"/>
                      <a:pt x="195" y="1591"/>
                      <a:pt x="192" y="1594"/>
                    </a:cubicBezTo>
                    <a:lnTo>
                      <a:pt x="198" y="1594"/>
                    </a:lnTo>
                    <a:cubicBezTo>
                      <a:pt x="79" y="1931"/>
                      <a:pt x="0" y="2327"/>
                      <a:pt x="145" y="2664"/>
                    </a:cubicBezTo>
                    <a:cubicBezTo>
                      <a:pt x="287" y="3001"/>
                      <a:pt x="635" y="3131"/>
                      <a:pt x="977" y="3131"/>
                    </a:cubicBezTo>
                    <a:cubicBezTo>
                      <a:pt x="1017" y="3131"/>
                      <a:pt x="1057" y="3129"/>
                      <a:pt x="1096" y="3126"/>
                    </a:cubicBezTo>
                    <a:cubicBezTo>
                      <a:pt x="1525" y="3093"/>
                      <a:pt x="1922" y="2895"/>
                      <a:pt x="2212" y="2585"/>
                    </a:cubicBezTo>
                    <a:cubicBezTo>
                      <a:pt x="2516" y="2261"/>
                      <a:pt x="2734" y="1858"/>
                      <a:pt x="2945" y="1482"/>
                    </a:cubicBezTo>
                    <a:cubicBezTo>
                      <a:pt x="3202" y="1033"/>
                      <a:pt x="3447" y="551"/>
                      <a:pt x="3480" y="29"/>
                    </a:cubicBezTo>
                    <a:cubicBezTo>
                      <a:pt x="3480" y="11"/>
                      <a:pt x="3466" y="1"/>
                      <a:pt x="34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40"/>
              <p:cNvSpPr/>
              <p:nvPr/>
            </p:nvSpPr>
            <p:spPr>
              <a:xfrm>
                <a:off x="3786572" y="2304068"/>
                <a:ext cx="38277" cy="30013"/>
              </a:xfrm>
              <a:custGeom>
                <a:rect b="b" l="l" r="r" t="t"/>
                <a:pathLst>
                  <a:path extrusionOk="0" h="868" w="1107">
                    <a:moveTo>
                      <a:pt x="1093" y="0"/>
                    </a:moveTo>
                    <a:cubicBezTo>
                      <a:pt x="1091" y="0"/>
                      <a:pt x="1090" y="1"/>
                      <a:pt x="1088" y="2"/>
                    </a:cubicBezTo>
                    <a:cubicBezTo>
                      <a:pt x="884" y="121"/>
                      <a:pt x="765" y="319"/>
                      <a:pt x="606" y="484"/>
                    </a:cubicBezTo>
                    <a:cubicBezTo>
                      <a:pt x="527" y="563"/>
                      <a:pt x="441" y="656"/>
                      <a:pt x="349" y="715"/>
                    </a:cubicBezTo>
                    <a:cubicBezTo>
                      <a:pt x="294" y="746"/>
                      <a:pt x="228" y="766"/>
                      <a:pt x="164" y="766"/>
                    </a:cubicBezTo>
                    <a:cubicBezTo>
                      <a:pt x="120" y="766"/>
                      <a:pt x="76" y="757"/>
                      <a:pt x="38" y="735"/>
                    </a:cubicBezTo>
                    <a:cubicBezTo>
                      <a:pt x="37" y="734"/>
                      <a:pt x="35" y="734"/>
                      <a:pt x="33" y="734"/>
                    </a:cubicBezTo>
                    <a:cubicBezTo>
                      <a:pt x="19" y="734"/>
                      <a:pt x="1" y="751"/>
                      <a:pt x="12" y="768"/>
                    </a:cubicBezTo>
                    <a:cubicBezTo>
                      <a:pt x="65" y="840"/>
                      <a:pt x="130" y="868"/>
                      <a:pt x="198" y="868"/>
                    </a:cubicBezTo>
                    <a:cubicBezTo>
                      <a:pt x="342" y="868"/>
                      <a:pt x="501" y="743"/>
                      <a:pt x="600" y="649"/>
                    </a:cubicBezTo>
                    <a:cubicBezTo>
                      <a:pt x="699" y="557"/>
                      <a:pt x="785" y="451"/>
                      <a:pt x="864" y="345"/>
                    </a:cubicBezTo>
                    <a:cubicBezTo>
                      <a:pt x="950" y="246"/>
                      <a:pt x="1029" y="134"/>
                      <a:pt x="1102" y="22"/>
                    </a:cubicBezTo>
                    <a:cubicBezTo>
                      <a:pt x="1107" y="11"/>
                      <a:pt x="1099" y="0"/>
                      <a:pt x="10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40"/>
              <p:cNvSpPr/>
              <p:nvPr/>
            </p:nvSpPr>
            <p:spPr>
              <a:xfrm>
                <a:off x="3960635" y="2226200"/>
                <a:ext cx="138932" cy="46749"/>
              </a:xfrm>
              <a:custGeom>
                <a:rect b="b" l="l" r="r" t="t"/>
                <a:pathLst>
                  <a:path extrusionOk="0" h="1352" w="4018">
                    <a:moveTo>
                      <a:pt x="22" y="1"/>
                    </a:moveTo>
                    <a:cubicBezTo>
                      <a:pt x="11" y="1"/>
                      <a:pt x="0" y="15"/>
                      <a:pt x="10" y="29"/>
                    </a:cubicBezTo>
                    <a:cubicBezTo>
                      <a:pt x="307" y="610"/>
                      <a:pt x="947" y="967"/>
                      <a:pt x="1548" y="1151"/>
                    </a:cubicBezTo>
                    <a:cubicBezTo>
                      <a:pt x="1895" y="1259"/>
                      <a:pt x="2292" y="1352"/>
                      <a:pt x="2678" y="1352"/>
                    </a:cubicBezTo>
                    <a:cubicBezTo>
                      <a:pt x="2953" y="1352"/>
                      <a:pt x="3221" y="1305"/>
                      <a:pt x="3463" y="1184"/>
                    </a:cubicBezTo>
                    <a:cubicBezTo>
                      <a:pt x="3780" y="1026"/>
                      <a:pt x="4018" y="716"/>
                      <a:pt x="3965" y="346"/>
                    </a:cubicBezTo>
                    <a:cubicBezTo>
                      <a:pt x="3959" y="328"/>
                      <a:pt x="3937" y="305"/>
                      <a:pt x="3914" y="305"/>
                    </a:cubicBezTo>
                    <a:cubicBezTo>
                      <a:pt x="3911" y="305"/>
                      <a:pt x="3908" y="306"/>
                      <a:pt x="3905" y="306"/>
                    </a:cubicBezTo>
                    <a:cubicBezTo>
                      <a:pt x="3707" y="326"/>
                      <a:pt x="3536" y="458"/>
                      <a:pt x="3503" y="663"/>
                    </a:cubicBezTo>
                    <a:cubicBezTo>
                      <a:pt x="3499" y="697"/>
                      <a:pt x="3524" y="718"/>
                      <a:pt x="3549" y="718"/>
                    </a:cubicBezTo>
                    <a:cubicBezTo>
                      <a:pt x="3568" y="718"/>
                      <a:pt x="3587" y="707"/>
                      <a:pt x="3595" y="683"/>
                    </a:cubicBezTo>
                    <a:cubicBezTo>
                      <a:pt x="3641" y="567"/>
                      <a:pt x="3733" y="472"/>
                      <a:pt x="3852" y="437"/>
                    </a:cubicBezTo>
                    <a:lnTo>
                      <a:pt x="3852" y="437"/>
                    </a:lnTo>
                    <a:cubicBezTo>
                      <a:pt x="3869" y="753"/>
                      <a:pt x="3618" y="1007"/>
                      <a:pt x="3344" y="1125"/>
                    </a:cubicBezTo>
                    <a:cubicBezTo>
                      <a:pt x="3156" y="1206"/>
                      <a:pt x="2959" y="1235"/>
                      <a:pt x="2761" y="1235"/>
                    </a:cubicBezTo>
                    <a:cubicBezTo>
                      <a:pt x="2667" y="1235"/>
                      <a:pt x="2573" y="1228"/>
                      <a:pt x="2479" y="1217"/>
                    </a:cubicBezTo>
                    <a:cubicBezTo>
                      <a:pt x="1905" y="1158"/>
                      <a:pt x="1297" y="967"/>
                      <a:pt x="802" y="656"/>
                    </a:cubicBezTo>
                    <a:cubicBezTo>
                      <a:pt x="518" y="478"/>
                      <a:pt x="280" y="240"/>
                      <a:pt x="36" y="9"/>
                    </a:cubicBezTo>
                    <a:cubicBezTo>
                      <a:pt x="32" y="3"/>
                      <a:pt x="27" y="1"/>
                      <a:pt x="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40"/>
              <p:cNvSpPr/>
              <p:nvPr/>
            </p:nvSpPr>
            <p:spPr>
              <a:xfrm>
                <a:off x="4071214" y="2241345"/>
                <a:ext cx="16009" cy="19502"/>
              </a:xfrm>
              <a:custGeom>
                <a:rect b="b" l="l" r="r" t="t"/>
                <a:pathLst>
                  <a:path extrusionOk="0" h="564" w="463">
                    <a:moveTo>
                      <a:pt x="186" y="0"/>
                    </a:moveTo>
                    <a:cubicBezTo>
                      <a:pt x="73" y="20"/>
                      <a:pt x="14" y="146"/>
                      <a:pt x="7" y="251"/>
                    </a:cubicBezTo>
                    <a:cubicBezTo>
                      <a:pt x="1" y="370"/>
                      <a:pt x="73" y="482"/>
                      <a:pt x="186" y="529"/>
                    </a:cubicBezTo>
                    <a:cubicBezTo>
                      <a:pt x="225" y="548"/>
                      <a:pt x="272" y="555"/>
                      <a:pt x="311" y="562"/>
                    </a:cubicBezTo>
                    <a:cubicBezTo>
                      <a:pt x="320" y="563"/>
                      <a:pt x="331" y="564"/>
                      <a:pt x="342" y="564"/>
                    </a:cubicBezTo>
                    <a:cubicBezTo>
                      <a:pt x="377" y="564"/>
                      <a:pt x="418" y="555"/>
                      <a:pt x="443" y="535"/>
                    </a:cubicBezTo>
                    <a:cubicBezTo>
                      <a:pt x="456" y="522"/>
                      <a:pt x="463" y="502"/>
                      <a:pt x="443" y="489"/>
                    </a:cubicBezTo>
                    <a:cubicBezTo>
                      <a:pt x="423" y="482"/>
                      <a:pt x="404" y="476"/>
                      <a:pt x="384" y="469"/>
                    </a:cubicBezTo>
                    <a:cubicBezTo>
                      <a:pt x="357" y="469"/>
                      <a:pt x="338" y="462"/>
                      <a:pt x="318" y="462"/>
                    </a:cubicBezTo>
                    <a:cubicBezTo>
                      <a:pt x="278" y="456"/>
                      <a:pt x="245" y="449"/>
                      <a:pt x="212" y="436"/>
                    </a:cubicBezTo>
                    <a:cubicBezTo>
                      <a:pt x="159" y="410"/>
                      <a:pt x="113" y="370"/>
                      <a:pt x="100" y="317"/>
                    </a:cubicBezTo>
                    <a:cubicBezTo>
                      <a:pt x="67" y="205"/>
                      <a:pt x="139" y="99"/>
                      <a:pt x="192" y="7"/>
                    </a:cubicBez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40"/>
              <p:cNvSpPr/>
              <p:nvPr/>
            </p:nvSpPr>
            <p:spPr>
              <a:xfrm>
                <a:off x="3975780" y="2229450"/>
                <a:ext cx="138621" cy="60753"/>
              </a:xfrm>
              <a:custGeom>
                <a:rect b="b" l="l" r="r" t="t"/>
                <a:pathLst>
                  <a:path extrusionOk="0" h="1757" w="4009">
                    <a:moveTo>
                      <a:pt x="3705" y="1"/>
                    </a:moveTo>
                    <a:cubicBezTo>
                      <a:pt x="3679" y="1"/>
                      <a:pt x="3672" y="34"/>
                      <a:pt x="3692" y="47"/>
                    </a:cubicBezTo>
                    <a:lnTo>
                      <a:pt x="3692" y="41"/>
                    </a:lnTo>
                    <a:cubicBezTo>
                      <a:pt x="3804" y="120"/>
                      <a:pt x="3870" y="199"/>
                      <a:pt x="3890" y="338"/>
                    </a:cubicBezTo>
                    <a:cubicBezTo>
                      <a:pt x="3903" y="470"/>
                      <a:pt x="3877" y="602"/>
                      <a:pt x="3817" y="721"/>
                    </a:cubicBezTo>
                    <a:cubicBezTo>
                      <a:pt x="3685" y="978"/>
                      <a:pt x="3461" y="1163"/>
                      <a:pt x="3210" y="1295"/>
                    </a:cubicBezTo>
                    <a:cubicBezTo>
                      <a:pt x="2737" y="1545"/>
                      <a:pt x="2175" y="1630"/>
                      <a:pt x="1637" y="1630"/>
                    </a:cubicBezTo>
                    <a:cubicBezTo>
                      <a:pt x="1522" y="1630"/>
                      <a:pt x="1407" y="1626"/>
                      <a:pt x="1295" y="1619"/>
                    </a:cubicBezTo>
                    <a:cubicBezTo>
                      <a:pt x="1084" y="1605"/>
                      <a:pt x="872" y="1579"/>
                      <a:pt x="661" y="1539"/>
                    </a:cubicBezTo>
                    <a:cubicBezTo>
                      <a:pt x="562" y="1520"/>
                      <a:pt x="463" y="1500"/>
                      <a:pt x="357" y="1480"/>
                    </a:cubicBezTo>
                    <a:cubicBezTo>
                      <a:pt x="311" y="1467"/>
                      <a:pt x="258" y="1454"/>
                      <a:pt x="212" y="1440"/>
                    </a:cubicBezTo>
                    <a:cubicBezTo>
                      <a:pt x="192" y="1434"/>
                      <a:pt x="172" y="1427"/>
                      <a:pt x="159" y="1421"/>
                    </a:cubicBezTo>
                    <a:cubicBezTo>
                      <a:pt x="135" y="1421"/>
                      <a:pt x="122" y="1415"/>
                      <a:pt x="110" y="1399"/>
                    </a:cubicBezTo>
                    <a:lnTo>
                      <a:pt x="110" y="1399"/>
                    </a:lnTo>
                    <a:cubicBezTo>
                      <a:pt x="112" y="1382"/>
                      <a:pt x="103" y="1365"/>
                      <a:pt x="87" y="1361"/>
                    </a:cubicBezTo>
                    <a:cubicBezTo>
                      <a:pt x="78" y="1358"/>
                      <a:pt x="71" y="1357"/>
                      <a:pt x="63" y="1357"/>
                    </a:cubicBezTo>
                    <a:cubicBezTo>
                      <a:pt x="35" y="1357"/>
                      <a:pt x="13" y="1377"/>
                      <a:pt x="7" y="1414"/>
                    </a:cubicBezTo>
                    <a:cubicBezTo>
                      <a:pt x="1" y="1467"/>
                      <a:pt x="47" y="1506"/>
                      <a:pt x="87" y="1526"/>
                    </a:cubicBezTo>
                    <a:cubicBezTo>
                      <a:pt x="192" y="1572"/>
                      <a:pt x="311" y="1592"/>
                      <a:pt x="423" y="1625"/>
                    </a:cubicBezTo>
                    <a:cubicBezTo>
                      <a:pt x="542" y="1652"/>
                      <a:pt x="661" y="1678"/>
                      <a:pt x="780" y="1691"/>
                    </a:cubicBezTo>
                    <a:cubicBezTo>
                      <a:pt x="1046" y="1734"/>
                      <a:pt x="1314" y="1756"/>
                      <a:pt x="1581" y="1756"/>
                    </a:cubicBezTo>
                    <a:cubicBezTo>
                      <a:pt x="1766" y="1756"/>
                      <a:pt x="1950" y="1746"/>
                      <a:pt x="2133" y="1724"/>
                    </a:cubicBezTo>
                    <a:cubicBezTo>
                      <a:pt x="2807" y="1645"/>
                      <a:pt x="3626" y="1414"/>
                      <a:pt x="3923" y="734"/>
                    </a:cubicBezTo>
                    <a:cubicBezTo>
                      <a:pt x="3989" y="595"/>
                      <a:pt x="4009" y="430"/>
                      <a:pt x="3969" y="278"/>
                    </a:cubicBezTo>
                    <a:cubicBezTo>
                      <a:pt x="3943" y="146"/>
                      <a:pt x="3850" y="1"/>
                      <a:pt x="37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40"/>
              <p:cNvSpPr/>
              <p:nvPr/>
            </p:nvSpPr>
            <p:spPr>
              <a:xfrm>
                <a:off x="3927164" y="2184465"/>
                <a:ext cx="211303" cy="62378"/>
              </a:xfrm>
              <a:custGeom>
                <a:rect b="b" l="l" r="r" t="t"/>
                <a:pathLst>
                  <a:path extrusionOk="0" h="1804" w="6111">
                    <a:moveTo>
                      <a:pt x="16" y="1"/>
                    </a:moveTo>
                    <a:cubicBezTo>
                      <a:pt x="9" y="1"/>
                      <a:pt x="0" y="8"/>
                      <a:pt x="0" y="21"/>
                    </a:cubicBezTo>
                    <a:cubicBezTo>
                      <a:pt x="40" y="226"/>
                      <a:pt x="139" y="444"/>
                      <a:pt x="245" y="628"/>
                    </a:cubicBezTo>
                    <a:cubicBezTo>
                      <a:pt x="350" y="813"/>
                      <a:pt x="489" y="972"/>
                      <a:pt x="667" y="1097"/>
                    </a:cubicBezTo>
                    <a:cubicBezTo>
                      <a:pt x="859" y="1229"/>
                      <a:pt x="1077" y="1335"/>
                      <a:pt x="1288" y="1441"/>
                    </a:cubicBezTo>
                    <a:cubicBezTo>
                      <a:pt x="1506" y="1546"/>
                      <a:pt x="1724" y="1639"/>
                      <a:pt x="1961" y="1685"/>
                    </a:cubicBezTo>
                    <a:cubicBezTo>
                      <a:pt x="2206" y="1731"/>
                      <a:pt x="2457" y="1751"/>
                      <a:pt x="2701" y="1771"/>
                    </a:cubicBezTo>
                    <a:cubicBezTo>
                      <a:pt x="2952" y="1791"/>
                      <a:pt x="3209" y="1804"/>
                      <a:pt x="3460" y="1804"/>
                    </a:cubicBezTo>
                    <a:cubicBezTo>
                      <a:pt x="3942" y="1791"/>
                      <a:pt x="4411" y="1705"/>
                      <a:pt x="4834" y="1487"/>
                    </a:cubicBezTo>
                    <a:cubicBezTo>
                      <a:pt x="5296" y="1249"/>
                      <a:pt x="5685" y="899"/>
                      <a:pt x="6068" y="556"/>
                    </a:cubicBezTo>
                    <a:cubicBezTo>
                      <a:pt x="6110" y="519"/>
                      <a:pt x="6074" y="463"/>
                      <a:pt x="6031" y="463"/>
                    </a:cubicBezTo>
                    <a:cubicBezTo>
                      <a:pt x="6019" y="463"/>
                      <a:pt x="6007" y="467"/>
                      <a:pt x="5996" y="477"/>
                    </a:cubicBezTo>
                    <a:cubicBezTo>
                      <a:pt x="5666" y="767"/>
                      <a:pt x="5336" y="1064"/>
                      <a:pt x="4966" y="1289"/>
                    </a:cubicBezTo>
                    <a:cubicBezTo>
                      <a:pt x="4556" y="1533"/>
                      <a:pt x="4121" y="1658"/>
                      <a:pt x="3652" y="1685"/>
                    </a:cubicBezTo>
                    <a:cubicBezTo>
                      <a:pt x="3549" y="1691"/>
                      <a:pt x="3446" y="1693"/>
                      <a:pt x="3343" y="1693"/>
                    </a:cubicBezTo>
                    <a:cubicBezTo>
                      <a:pt x="2975" y="1693"/>
                      <a:pt x="2606" y="1660"/>
                      <a:pt x="2245" y="1619"/>
                    </a:cubicBezTo>
                    <a:cubicBezTo>
                      <a:pt x="1763" y="1559"/>
                      <a:pt x="1347" y="1361"/>
                      <a:pt x="925" y="1130"/>
                    </a:cubicBezTo>
                    <a:cubicBezTo>
                      <a:pt x="700" y="1005"/>
                      <a:pt x="509" y="853"/>
                      <a:pt x="363" y="635"/>
                    </a:cubicBezTo>
                    <a:cubicBezTo>
                      <a:pt x="231" y="437"/>
                      <a:pt x="152" y="206"/>
                      <a:pt x="27" y="8"/>
                    </a:cubicBezTo>
                    <a:cubicBezTo>
                      <a:pt x="24" y="3"/>
                      <a:pt x="2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40"/>
              <p:cNvSpPr/>
              <p:nvPr/>
            </p:nvSpPr>
            <p:spPr>
              <a:xfrm>
                <a:off x="3916030" y="2127861"/>
                <a:ext cx="76451" cy="79943"/>
              </a:xfrm>
              <a:custGeom>
                <a:rect b="b" l="l" r="r" t="t"/>
                <a:pathLst>
                  <a:path extrusionOk="0" h="2312" w="2211">
                    <a:moveTo>
                      <a:pt x="48" y="0"/>
                    </a:moveTo>
                    <a:cubicBezTo>
                      <a:pt x="23" y="0"/>
                      <a:pt x="1" y="27"/>
                      <a:pt x="5" y="60"/>
                    </a:cubicBezTo>
                    <a:cubicBezTo>
                      <a:pt x="32" y="185"/>
                      <a:pt x="111" y="298"/>
                      <a:pt x="170" y="403"/>
                    </a:cubicBezTo>
                    <a:cubicBezTo>
                      <a:pt x="236" y="522"/>
                      <a:pt x="316" y="634"/>
                      <a:pt x="395" y="740"/>
                    </a:cubicBezTo>
                    <a:cubicBezTo>
                      <a:pt x="553" y="958"/>
                      <a:pt x="738" y="1156"/>
                      <a:pt x="930" y="1348"/>
                    </a:cubicBezTo>
                    <a:cubicBezTo>
                      <a:pt x="1115" y="1539"/>
                      <a:pt x="1306" y="1724"/>
                      <a:pt x="1517" y="1882"/>
                    </a:cubicBezTo>
                    <a:cubicBezTo>
                      <a:pt x="1735" y="2054"/>
                      <a:pt x="1973" y="2173"/>
                      <a:pt x="2204" y="2312"/>
                    </a:cubicBezTo>
                    <a:lnTo>
                      <a:pt x="2211" y="2305"/>
                    </a:lnTo>
                    <a:cubicBezTo>
                      <a:pt x="1986" y="2160"/>
                      <a:pt x="1788" y="1975"/>
                      <a:pt x="1583" y="1810"/>
                    </a:cubicBezTo>
                    <a:cubicBezTo>
                      <a:pt x="1385" y="1638"/>
                      <a:pt x="1187" y="1460"/>
                      <a:pt x="1009" y="1268"/>
                    </a:cubicBezTo>
                    <a:cubicBezTo>
                      <a:pt x="831" y="1070"/>
                      <a:pt x="679" y="859"/>
                      <a:pt x="520" y="648"/>
                    </a:cubicBezTo>
                    <a:cubicBezTo>
                      <a:pt x="448" y="542"/>
                      <a:pt x="375" y="436"/>
                      <a:pt x="303" y="331"/>
                    </a:cubicBezTo>
                    <a:cubicBezTo>
                      <a:pt x="230" y="225"/>
                      <a:pt x="170" y="106"/>
                      <a:pt x="78" y="14"/>
                    </a:cubicBezTo>
                    <a:cubicBezTo>
                      <a:pt x="69" y="5"/>
                      <a:pt x="58" y="0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40"/>
              <p:cNvSpPr/>
              <p:nvPr/>
            </p:nvSpPr>
            <p:spPr>
              <a:xfrm>
                <a:off x="3929308" y="2195115"/>
                <a:ext cx="38761" cy="70469"/>
              </a:xfrm>
              <a:custGeom>
                <a:rect b="b" l="l" r="r" t="t"/>
                <a:pathLst>
                  <a:path extrusionOk="0" h="2038" w="1121">
                    <a:moveTo>
                      <a:pt x="21" y="0"/>
                    </a:moveTo>
                    <a:cubicBezTo>
                      <a:pt x="10" y="0"/>
                      <a:pt x="0" y="10"/>
                      <a:pt x="4" y="23"/>
                    </a:cubicBezTo>
                    <a:cubicBezTo>
                      <a:pt x="103" y="393"/>
                      <a:pt x="282" y="750"/>
                      <a:pt x="460" y="1086"/>
                    </a:cubicBezTo>
                    <a:cubicBezTo>
                      <a:pt x="645" y="1417"/>
                      <a:pt x="850" y="1766"/>
                      <a:pt x="1107" y="2037"/>
                    </a:cubicBezTo>
                    <a:lnTo>
                      <a:pt x="1120" y="2031"/>
                    </a:lnTo>
                    <a:cubicBezTo>
                      <a:pt x="962" y="1687"/>
                      <a:pt x="750" y="1357"/>
                      <a:pt x="572" y="1020"/>
                    </a:cubicBezTo>
                    <a:cubicBezTo>
                      <a:pt x="387" y="690"/>
                      <a:pt x="235" y="334"/>
                      <a:pt x="37" y="10"/>
                    </a:cubicBezTo>
                    <a:cubicBezTo>
                      <a:pt x="33" y="3"/>
                      <a:pt x="27" y="0"/>
                      <a:pt x="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40"/>
              <p:cNvSpPr/>
              <p:nvPr/>
            </p:nvSpPr>
            <p:spPr>
              <a:xfrm>
                <a:off x="3866204" y="2215861"/>
                <a:ext cx="16597" cy="77004"/>
              </a:xfrm>
              <a:custGeom>
                <a:rect b="b" l="l" r="r" t="t"/>
                <a:pathLst>
                  <a:path extrusionOk="0" h="2227" w="480">
                    <a:moveTo>
                      <a:pt x="462" y="1"/>
                    </a:moveTo>
                    <a:cubicBezTo>
                      <a:pt x="457" y="1"/>
                      <a:pt x="452" y="4"/>
                      <a:pt x="449" y="11"/>
                    </a:cubicBezTo>
                    <a:cubicBezTo>
                      <a:pt x="245" y="341"/>
                      <a:pt x="119" y="698"/>
                      <a:pt x="60" y="1081"/>
                    </a:cubicBezTo>
                    <a:cubicBezTo>
                      <a:pt x="33" y="1266"/>
                      <a:pt x="7" y="1457"/>
                      <a:pt x="7" y="1648"/>
                    </a:cubicBezTo>
                    <a:cubicBezTo>
                      <a:pt x="7" y="1833"/>
                      <a:pt x="0" y="2031"/>
                      <a:pt x="40" y="2216"/>
                    </a:cubicBezTo>
                    <a:cubicBezTo>
                      <a:pt x="43" y="2223"/>
                      <a:pt x="48" y="2226"/>
                      <a:pt x="53" y="2226"/>
                    </a:cubicBezTo>
                    <a:cubicBezTo>
                      <a:pt x="58" y="2226"/>
                      <a:pt x="63" y="2223"/>
                      <a:pt x="66" y="2216"/>
                    </a:cubicBezTo>
                    <a:cubicBezTo>
                      <a:pt x="119" y="2038"/>
                      <a:pt x="126" y="1847"/>
                      <a:pt x="152" y="1668"/>
                    </a:cubicBezTo>
                    <a:cubicBezTo>
                      <a:pt x="172" y="1477"/>
                      <a:pt x="185" y="1292"/>
                      <a:pt x="212" y="1107"/>
                    </a:cubicBezTo>
                    <a:cubicBezTo>
                      <a:pt x="258" y="737"/>
                      <a:pt x="330" y="361"/>
                      <a:pt x="476" y="18"/>
                    </a:cubicBezTo>
                    <a:cubicBezTo>
                      <a:pt x="480" y="9"/>
                      <a:pt x="471" y="1"/>
                      <a:pt x="4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40"/>
              <p:cNvSpPr/>
              <p:nvPr/>
            </p:nvSpPr>
            <p:spPr>
              <a:xfrm>
                <a:off x="3754795" y="2293176"/>
                <a:ext cx="17842" cy="60061"/>
              </a:xfrm>
              <a:custGeom>
                <a:rect b="b" l="l" r="r" t="t"/>
                <a:pathLst>
                  <a:path extrusionOk="0" h="1737" w="516">
                    <a:moveTo>
                      <a:pt x="456" y="0"/>
                    </a:moveTo>
                    <a:cubicBezTo>
                      <a:pt x="376" y="40"/>
                      <a:pt x="317" y="73"/>
                      <a:pt x="264" y="139"/>
                    </a:cubicBezTo>
                    <a:cubicBezTo>
                      <a:pt x="205" y="205"/>
                      <a:pt x="165" y="271"/>
                      <a:pt x="126" y="350"/>
                    </a:cubicBezTo>
                    <a:cubicBezTo>
                      <a:pt x="46" y="528"/>
                      <a:pt x="20" y="720"/>
                      <a:pt x="7" y="911"/>
                    </a:cubicBezTo>
                    <a:cubicBezTo>
                      <a:pt x="0" y="1090"/>
                      <a:pt x="7" y="1275"/>
                      <a:pt x="93" y="1433"/>
                    </a:cubicBezTo>
                    <a:cubicBezTo>
                      <a:pt x="165" y="1565"/>
                      <a:pt x="324" y="1710"/>
                      <a:pt x="469" y="1737"/>
                    </a:cubicBezTo>
                    <a:cubicBezTo>
                      <a:pt x="495" y="1737"/>
                      <a:pt x="515" y="1710"/>
                      <a:pt x="495" y="1691"/>
                    </a:cubicBezTo>
                    <a:cubicBezTo>
                      <a:pt x="449" y="1644"/>
                      <a:pt x="390" y="1611"/>
                      <a:pt x="337" y="1558"/>
                    </a:cubicBezTo>
                    <a:cubicBezTo>
                      <a:pt x="284" y="1512"/>
                      <a:pt x="238" y="1453"/>
                      <a:pt x="205" y="1387"/>
                    </a:cubicBezTo>
                    <a:cubicBezTo>
                      <a:pt x="132" y="1235"/>
                      <a:pt x="132" y="1063"/>
                      <a:pt x="139" y="898"/>
                    </a:cubicBezTo>
                    <a:cubicBezTo>
                      <a:pt x="152" y="581"/>
                      <a:pt x="231" y="244"/>
                      <a:pt x="462" y="7"/>
                    </a:cubicBezTo>
                    <a:lnTo>
                      <a:pt x="45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40"/>
              <p:cNvSpPr/>
              <p:nvPr/>
            </p:nvSpPr>
            <p:spPr>
              <a:xfrm>
                <a:off x="3832179" y="2167038"/>
                <a:ext cx="13969" cy="39557"/>
              </a:xfrm>
              <a:custGeom>
                <a:rect b="b" l="l" r="r" t="t"/>
                <a:pathLst>
                  <a:path extrusionOk="0" h="1144" w="404">
                    <a:moveTo>
                      <a:pt x="307" y="1"/>
                    </a:moveTo>
                    <a:cubicBezTo>
                      <a:pt x="298" y="1"/>
                      <a:pt x="289" y="7"/>
                      <a:pt x="284" y="17"/>
                    </a:cubicBezTo>
                    <a:lnTo>
                      <a:pt x="278" y="17"/>
                    </a:lnTo>
                    <a:cubicBezTo>
                      <a:pt x="232" y="83"/>
                      <a:pt x="251" y="188"/>
                      <a:pt x="232" y="267"/>
                    </a:cubicBezTo>
                    <a:cubicBezTo>
                      <a:pt x="212" y="366"/>
                      <a:pt x="172" y="459"/>
                      <a:pt x="152" y="558"/>
                    </a:cubicBezTo>
                    <a:cubicBezTo>
                      <a:pt x="106" y="749"/>
                      <a:pt x="20" y="934"/>
                      <a:pt x="0" y="1132"/>
                    </a:cubicBezTo>
                    <a:cubicBezTo>
                      <a:pt x="0" y="1140"/>
                      <a:pt x="5" y="1143"/>
                      <a:pt x="10" y="1143"/>
                    </a:cubicBezTo>
                    <a:cubicBezTo>
                      <a:pt x="14" y="1143"/>
                      <a:pt x="18" y="1142"/>
                      <a:pt x="20" y="1139"/>
                    </a:cubicBezTo>
                    <a:cubicBezTo>
                      <a:pt x="86" y="1053"/>
                      <a:pt x="126" y="961"/>
                      <a:pt x="166" y="862"/>
                    </a:cubicBezTo>
                    <a:cubicBezTo>
                      <a:pt x="212" y="763"/>
                      <a:pt x="265" y="657"/>
                      <a:pt x="304" y="558"/>
                    </a:cubicBezTo>
                    <a:cubicBezTo>
                      <a:pt x="337" y="459"/>
                      <a:pt x="370" y="360"/>
                      <a:pt x="383" y="261"/>
                    </a:cubicBezTo>
                    <a:cubicBezTo>
                      <a:pt x="390" y="175"/>
                      <a:pt x="403" y="56"/>
                      <a:pt x="317" y="3"/>
                    </a:cubicBezTo>
                    <a:cubicBezTo>
                      <a:pt x="314" y="2"/>
                      <a:pt x="310" y="1"/>
                      <a:pt x="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40"/>
              <p:cNvSpPr/>
              <p:nvPr/>
            </p:nvSpPr>
            <p:spPr>
              <a:xfrm>
                <a:off x="4029686" y="2286330"/>
                <a:ext cx="10304" cy="10062"/>
              </a:xfrm>
              <a:custGeom>
                <a:rect b="b" l="l" r="r" t="t"/>
                <a:pathLst>
                  <a:path extrusionOk="0" h="291" w="298">
                    <a:moveTo>
                      <a:pt x="100" y="155"/>
                    </a:moveTo>
                    <a:lnTo>
                      <a:pt x="101" y="155"/>
                    </a:lnTo>
                    <a:lnTo>
                      <a:pt x="101" y="155"/>
                    </a:lnTo>
                    <a:lnTo>
                      <a:pt x="99" y="159"/>
                    </a:lnTo>
                    <a:lnTo>
                      <a:pt x="100" y="155"/>
                    </a:lnTo>
                    <a:close/>
                    <a:moveTo>
                      <a:pt x="159" y="99"/>
                    </a:moveTo>
                    <a:lnTo>
                      <a:pt x="165" y="106"/>
                    </a:lnTo>
                    <a:lnTo>
                      <a:pt x="165" y="106"/>
                    </a:lnTo>
                    <a:lnTo>
                      <a:pt x="152" y="99"/>
                    </a:lnTo>
                    <a:lnTo>
                      <a:pt x="152" y="99"/>
                    </a:lnTo>
                    <a:cubicBezTo>
                      <a:pt x="159" y="106"/>
                      <a:pt x="165" y="112"/>
                      <a:pt x="172" y="119"/>
                    </a:cubicBezTo>
                    <a:lnTo>
                      <a:pt x="165" y="106"/>
                    </a:lnTo>
                    <a:lnTo>
                      <a:pt x="165" y="106"/>
                    </a:lnTo>
                    <a:cubicBezTo>
                      <a:pt x="172" y="119"/>
                      <a:pt x="178" y="126"/>
                      <a:pt x="178" y="132"/>
                    </a:cubicBezTo>
                    <a:lnTo>
                      <a:pt x="172" y="119"/>
                    </a:lnTo>
                    <a:lnTo>
                      <a:pt x="172" y="119"/>
                    </a:lnTo>
                    <a:cubicBezTo>
                      <a:pt x="178" y="132"/>
                      <a:pt x="178" y="139"/>
                      <a:pt x="178" y="152"/>
                    </a:cubicBezTo>
                    <a:cubicBezTo>
                      <a:pt x="178" y="157"/>
                      <a:pt x="178" y="162"/>
                      <a:pt x="176" y="169"/>
                    </a:cubicBezTo>
                    <a:lnTo>
                      <a:pt x="176" y="169"/>
                    </a:lnTo>
                    <a:lnTo>
                      <a:pt x="170" y="177"/>
                    </a:lnTo>
                    <a:lnTo>
                      <a:pt x="167" y="179"/>
                    </a:lnTo>
                    <a:lnTo>
                      <a:pt x="167" y="179"/>
                    </a:lnTo>
                    <a:cubicBezTo>
                      <a:pt x="162" y="181"/>
                      <a:pt x="155" y="185"/>
                      <a:pt x="145" y="185"/>
                    </a:cubicBezTo>
                    <a:cubicBezTo>
                      <a:pt x="141" y="185"/>
                      <a:pt x="133" y="182"/>
                      <a:pt x="127" y="180"/>
                    </a:cubicBezTo>
                    <a:lnTo>
                      <a:pt x="127" y="180"/>
                    </a:lnTo>
                    <a:cubicBezTo>
                      <a:pt x="123" y="177"/>
                      <a:pt x="119" y="174"/>
                      <a:pt x="113" y="173"/>
                    </a:cubicBezTo>
                    <a:lnTo>
                      <a:pt x="113" y="173"/>
                    </a:lnTo>
                    <a:lnTo>
                      <a:pt x="112" y="172"/>
                    </a:lnTo>
                    <a:lnTo>
                      <a:pt x="106" y="162"/>
                    </a:lnTo>
                    <a:lnTo>
                      <a:pt x="106" y="145"/>
                    </a:lnTo>
                    <a:lnTo>
                      <a:pt x="101" y="155"/>
                    </a:lnTo>
                    <a:lnTo>
                      <a:pt x="101" y="155"/>
                    </a:lnTo>
                    <a:lnTo>
                      <a:pt x="101" y="154"/>
                    </a:lnTo>
                    <a:lnTo>
                      <a:pt x="101" y="154"/>
                    </a:lnTo>
                    <a:lnTo>
                      <a:pt x="106" y="139"/>
                    </a:lnTo>
                    <a:lnTo>
                      <a:pt x="107" y="135"/>
                    </a:lnTo>
                    <a:lnTo>
                      <a:pt x="107" y="135"/>
                    </a:lnTo>
                    <a:cubicBezTo>
                      <a:pt x="107" y="136"/>
                      <a:pt x="107" y="136"/>
                      <a:pt x="108" y="136"/>
                    </a:cubicBezTo>
                    <a:cubicBezTo>
                      <a:pt x="108" y="136"/>
                      <a:pt x="110" y="133"/>
                      <a:pt x="112" y="126"/>
                    </a:cubicBezTo>
                    <a:lnTo>
                      <a:pt x="112" y="126"/>
                    </a:lnTo>
                    <a:lnTo>
                      <a:pt x="107" y="135"/>
                    </a:lnTo>
                    <a:cubicBezTo>
                      <a:pt x="107" y="134"/>
                      <a:pt x="109" y="129"/>
                      <a:pt x="112" y="126"/>
                    </a:cubicBezTo>
                    <a:lnTo>
                      <a:pt x="112" y="126"/>
                    </a:lnTo>
                    <a:lnTo>
                      <a:pt x="112" y="126"/>
                    </a:lnTo>
                    <a:lnTo>
                      <a:pt x="112" y="119"/>
                    </a:lnTo>
                    <a:lnTo>
                      <a:pt x="125" y="112"/>
                    </a:lnTo>
                    <a:lnTo>
                      <a:pt x="125" y="106"/>
                    </a:lnTo>
                    <a:lnTo>
                      <a:pt x="132" y="106"/>
                    </a:lnTo>
                    <a:lnTo>
                      <a:pt x="139" y="99"/>
                    </a:lnTo>
                    <a:close/>
                    <a:moveTo>
                      <a:pt x="152" y="0"/>
                    </a:moveTo>
                    <a:cubicBezTo>
                      <a:pt x="141" y="6"/>
                      <a:pt x="130" y="11"/>
                      <a:pt x="126" y="21"/>
                    </a:cubicBezTo>
                    <a:lnTo>
                      <a:pt x="126" y="21"/>
                    </a:lnTo>
                    <a:cubicBezTo>
                      <a:pt x="88" y="24"/>
                      <a:pt x="50" y="45"/>
                      <a:pt x="26" y="73"/>
                    </a:cubicBezTo>
                    <a:cubicBezTo>
                      <a:pt x="13" y="93"/>
                      <a:pt x="7" y="106"/>
                      <a:pt x="0" y="126"/>
                    </a:cubicBezTo>
                    <a:cubicBezTo>
                      <a:pt x="0" y="145"/>
                      <a:pt x="0" y="165"/>
                      <a:pt x="0" y="185"/>
                    </a:cubicBezTo>
                    <a:cubicBezTo>
                      <a:pt x="13" y="218"/>
                      <a:pt x="33" y="251"/>
                      <a:pt x="59" y="264"/>
                    </a:cubicBezTo>
                    <a:cubicBezTo>
                      <a:pt x="86" y="284"/>
                      <a:pt x="119" y="291"/>
                      <a:pt x="152" y="291"/>
                    </a:cubicBezTo>
                    <a:cubicBezTo>
                      <a:pt x="185" y="291"/>
                      <a:pt x="225" y="284"/>
                      <a:pt x="251" y="258"/>
                    </a:cubicBezTo>
                    <a:cubicBezTo>
                      <a:pt x="277" y="231"/>
                      <a:pt x="291" y="198"/>
                      <a:pt x="297" y="159"/>
                    </a:cubicBezTo>
                    <a:cubicBezTo>
                      <a:pt x="297" y="132"/>
                      <a:pt x="291" y="93"/>
                      <a:pt x="271" y="66"/>
                    </a:cubicBezTo>
                    <a:cubicBezTo>
                      <a:pt x="251" y="33"/>
                      <a:pt x="225" y="7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40"/>
              <p:cNvSpPr/>
              <p:nvPr/>
            </p:nvSpPr>
            <p:spPr>
              <a:xfrm>
                <a:off x="4052507" y="2284117"/>
                <a:ext cx="9405" cy="9163"/>
              </a:xfrm>
              <a:custGeom>
                <a:rect b="b" l="l" r="r" t="t"/>
                <a:pathLst>
                  <a:path extrusionOk="0" h="265" w="272">
                    <a:moveTo>
                      <a:pt x="172" y="82"/>
                    </a:moveTo>
                    <a:cubicBezTo>
                      <a:pt x="172" y="83"/>
                      <a:pt x="172" y="83"/>
                      <a:pt x="172" y="84"/>
                    </a:cubicBezTo>
                    <a:lnTo>
                      <a:pt x="172" y="82"/>
                    </a:lnTo>
                    <a:lnTo>
                      <a:pt x="172" y="82"/>
                    </a:lnTo>
                    <a:cubicBezTo>
                      <a:pt x="172" y="82"/>
                      <a:pt x="172" y="82"/>
                      <a:pt x="172" y="82"/>
                    </a:cubicBezTo>
                    <a:close/>
                    <a:moveTo>
                      <a:pt x="106" y="130"/>
                    </a:moveTo>
                    <a:lnTo>
                      <a:pt x="99" y="137"/>
                    </a:lnTo>
                    <a:lnTo>
                      <a:pt x="106" y="150"/>
                    </a:lnTo>
                    <a:lnTo>
                      <a:pt x="106" y="130"/>
                    </a:lnTo>
                    <a:close/>
                    <a:moveTo>
                      <a:pt x="167" y="84"/>
                    </a:moveTo>
                    <a:cubicBezTo>
                      <a:pt x="160" y="101"/>
                      <a:pt x="148" y="121"/>
                      <a:pt x="132" y="137"/>
                    </a:cubicBezTo>
                    <a:lnTo>
                      <a:pt x="146" y="123"/>
                    </a:lnTo>
                    <a:lnTo>
                      <a:pt x="146" y="123"/>
                    </a:lnTo>
                    <a:cubicBezTo>
                      <a:pt x="139" y="137"/>
                      <a:pt x="126" y="143"/>
                      <a:pt x="119" y="150"/>
                    </a:cubicBezTo>
                    <a:lnTo>
                      <a:pt x="106" y="154"/>
                    </a:lnTo>
                    <a:lnTo>
                      <a:pt x="106" y="150"/>
                    </a:lnTo>
                    <a:cubicBezTo>
                      <a:pt x="105" y="149"/>
                      <a:pt x="104" y="149"/>
                      <a:pt x="104" y="149"/>
                    </a:cubicBezTo>
                    <a:lnTo>
                      <a:pt x="104" y="149"/>
                    </a:lnTo>
                    <a:cubicBezTo>
                      <a:pt x="104" y="149"/>
                      <a:pt x="104" y="149"/>
                      <a:pt x="103" y="149"/>
                    </a:cubicBezTo>
                    <a:lnTo>
                      <a:pt x="103" y="149"/>
                    </a:lnTo>
                    <a:lnTo>
                      <a:pt x="99" y="137"/>
                    </a:lnTo>
                    <a:lnTo>
                      <a:pt x="106" y="123"/>
                    </a:lnTo>
                    <a:lnTo>
                      <a:pt x="113" y="117"/>
                    </a:lnTo>
                    <a:lnTo>
                      <a:pt x="119" y="110"/>
                    </a:lnTo>
                    <a:lnTo>
                      <a:pt x="126" y="104"/>
                    </a:lnTo>
                    <a:lnTo>
                      <a:pt x="132" y="97"/>
                    </a:lnTo>
                    <a:lnTo>
                      <a:pt x="152" y="90"/>
                    </a:lnTo>
                    <a:lnTo>
                      <a:pt x="159" y="84"/>
                    </a:lnTo>
                    <a:lnTo>
                      <a:pt x="165" y="84"/>
                    </a:lnTo>
                    <a:cubicBezTo>
                      <a:pt x="166" y="84"/>
                      <a:pt x="167" y="84"/>
                      <a:pt x="167" y="84"/>
                    </a:cubicBezTo>
                    <a:close/>
                    <a:moveTo>
                      <a:pt x="215" y="0"/>
                    </a:moveTo>
                    <a:cubicBezTo>
                      <a:pt x="207" y="0"/>
                      <a:pt x="200" y="4"/>
                      <a:pt x="192" y="11"/>
                    </a:cubicBezTo>
                    <a:cubicBezTo>
                      <a:pt x="188" y="13"/>
                      <a:pt x="185" y="15"/>
                      <a:pt x="182" y="18"/>
                    </a:cubicBezTo>
                    <a:lnTo>
                      <a:pt x="182" y="18"/>
                    </a:lnTo>
                    <a:cubicBezTo>
                      <a:pt x="181" y="18"/>
                      <a:pt x="180" y="18"/>
                      <a:pt x="179" y="18"/>
                    </a:cubicBezTo>
                    <a:cubicBezTo>
                      <a:pt x="132" y="24"/>
                      <a:pt x="86" y="31"/>
                      <a:pt x="53" y="64"/>
                    </a:cubicBezTo>
                    <a:cubicBezTo>
                      <a:pt x="14" y="97"/>
                      <a:pt x="0" y="143"/>
                      <a:pt x="14" y="183"/>
                    </a:cubicBezTo>
                    <a:cubicBezTo>
                      <a:pt x="14" y="209"/>
                      <a:pt x="33" y="229"/>
                      <a:pt x="53" y="249"/>
                    </a:cubicBezTo>
                    <a:cubicBezTo>
                      <a:pt x="72" y="259"/>
                      <a:pt x="95" y="265"/>
                      <a:pt x="117" y="265"/>
                    </a:cubicBezTo>
                    <a:cubicBezTo>
                      <a:pt x="124" y="265"/>
                      <a:pt x="132" y="264"/>
                      <a:pt x="139" y="262"/>
                    </a:cubicBezTo>
                    <a:cubicBezTo>
                      <a:pt x="185" y="249"/>
                      <a:pt x="225" y="203"/>
                      <a:pt x="245" y="163"/>
                    </a:cubicBezTo>
                    <a:cubicBezTo>
                      <a:pt x="264" y="137"/>
                      <a:pt x="271" y="110"/>
                      <a:pt x="271" y="84"/>
                    </a:cubicBezTo>
                    <a:cubicBezTo>
                      <a:pt x="271" y="51"/>
                      <a:pt x="258" y="18"/>
                      <a:pt x="231" y="5"/>
                    </a:cubicBezTo>
                    <a:cubicBezTo>
                      <a:pt x="226" y="2"/>
                      <a:pt x="221" y="0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40"/>
              <p:cNvSpPr/>
              <p:nvPr/>
            </p:nvSpPr>
            <p:spPr>
              <a:xfrm>
                <a:off x="4074637" y="2277720"/>
                <a:ext cx="10097" cy="10166"/>
              </a:xfrm>
              <a:custGeom>
                <a:rect b="b" l="l" r="r" t="t"/>
                <a:pathLst>
                  <a:path extrusionOk="0" h="294" w="292">
                    <a:moveTo>
                      <a:pt x="171" y="143"/>
                    </a:moveTo>
                    <a:cubicBezTo>
                      <a:pt x="171" y="144"/>
                      <a:pt x="169" y="147"/>
                      <a:pt x="166" y="150"/>
                    </a:cubicBezTo>
                    <a:lnTo>
                      <a:pt x="166" y="157"/>
                    </a:lnTo>
                    <a:cubicBezTo>
                      <a:pt x="169" y="147"/>
                      <a:pt x="171" y="144"/>
                      <a:pt x="171" y="143"/>
                    </a:cubicBezTo>
                    <a:close/>
                    <a:moveTo>
                      <a:pt x="170" y="67"/>
                    </a:moveTo>
                    <a:cubicBezTo>
                      <a:pt x="169" y="77"/>
                      <a:pt x="173" y="87"/>
                      <a:pt x="173" y="97"/>
                    </a:cubicBezTo>
                    <a:cubicBezTo>
                      <a:pt x="173" y="106"/>
                      <a:pt x="173" y="115"/>
                      <a:pt x="173" y="124"/>
                    </a:cubicBezTo>
                    <a:cubicBezTo>
                      <a:pt x="173" y="137"/>
                      <a:pt x="173" y="143"/>
                      <a:pt x="166" y="157"/>
                    </a:cubicBezTo>
                    <a:lnTo>
                      <a:pt x="159" y="163"/>
                    </a:lnTo>
                    <a:lnTo>
                      <a:pt x="153" y="176"/>
                    </a:lnTo>
                    <a:lnTo>
                      <a:pt x="146" y="176"/>
                    </a:lnTo>
                    <a:lnTo>
                      <a:pt x="139" y="183"/>
                    </a:lnTo>
                    <a:lnTo>
                      <a:pt x="106" y="183"/>
                    </a:lnTo>
                    <a:lnTo>
                      <a:pt x="106" y="181"/>
                    </a:lnTo>
                    <a:lnTo>
                      <a:pt x="106" y="181"/>
                    </a:lnTo>
                    <a:cubicBezTo>
                      <a:pt x="107" y="182"/>
                      <a:pt x="108" y="182"/>
                      <a:pt x="108" y="182"/>
                    </a:cubicBezTo>
                    <a:cubicBezTo>
                      <a:pt x="109" y="182"/>
                      <a:pt x="109" y="181"/>
                      <a:pt x="106" y="176"/>
                    </a:cubicBezTo>
                    <a:lnTo>
                      <a:pt x="106" y="176"/>
                    </a:lnTo>
                    <a:lnTo>
                      <a:pt x="100" y="163"/>
                    </a:lnTo>
                    <a:lnTo>
                      <a:pt x="100" y="157"/>
                    </a:lnTo>
                    <a:lnTo>
                      <a:pt x="106" y="143"/>
                    </a:lnTo>
                    <a:lnTo>
                      <a:pt x="106" y="137"/>
                    </a:lnTo>
                    <a:cubicBezTo>
                      <a:pt x="113" y="130"/>
                      <a:pt x="113" y="124"/>
                      <a:pt x="120" y="117"/>
                    </a:cubicBezTo>
                    <a:lnTo>
                      <a:pt x="120" y="110"/>
                    </a:lnTo>
                    <a:lnTo>
                      <a:pt x="126" y="110"/>
                    </a:lnTo>
                    <a:lnTo>
                      <a:pt x="133" y="97"/>
                    </a:lnTo>
                    <a:cubicBezTo>
                      <a:pt x="145" y="85"/>
                      <a:pt x="157" y="78"/>
                      <a:pt x="170" y="67"/>
                    </a:cubicBezTo>
                    <a:close/>
                    <a:moveTo>
                      <a:pt x="143" y="1"/>
                    </a:moveTo>
                    <a:cubicBezTo>
                      <a:pt x="137" y="1"/>
                      <a:pt x="131" y="2"/>
                      <a:pt x="126" y="5"/>
                    </a:cubicBezTo>
                    <a:cubicBezTo>
                      <a:pt x="87" y="31"/>
                      <a:pt x="40" y="64"/>
                      <a:pt x="21" y="110"/>
                    </a:cubicBezTo>
                    <a:cubicBezTo>
                      <a:pt x="1" y="157"/>
                      <a:pt x="1" y="216"/>
                      <a:pt x="40" y="256"/>
                    </a:cubicBezTo>
                    <a:cubicBezTo>
                      <a:pt x="63" y="282"/>
                      <a:pt x="94" y="293"/>
                      <a:pt x="127" y="293"/>
                    </a:cubicBezTo>
                    <a:cubicBezTo>
                      <a:pt x="151" y="293"/>
                      <a:pt x="176" y="287"/>
                      <a:pt x="199" y="275"/>
                    </a:cubicBezTo>
                    <a:cubicBezTo>
                      <a:pt x="239" y="256"/>
                      <a:pt x="265" y="216"/>
                      <a:pt x="278" y="176"/>
                    </a:cubicBezTo>
                    <a:cubicBezTo>
                      <a:pt x="285" y="150"/>
                      <a:pt x="291" y="124"/>
                      <a:pt x="285" y="97"/>
                    </a:cubicBezTo>
                    <a:cubicBezTo>
                      <a:pt x="278" y="71"/>
                      <a:pt x="258" y="31"/>
                      <a:pt x="225" y="25"/>
                    </a:cubicBezTo>
                    <a:cubicBezTo>
                      <a:pt x="221" y="23"/>
                      <a:pt x="216" y="23"/>
                      <a:pt x="212" y="23"/>
                    </a:cubicBezTo>
                    <a:cubicBezTo>
                      <a:pt x="200" y="23"/>
                      <a:pt x="190" y="28"/>
                      <a:pt x="182" y="37"/>
                    </a:cubicBezTo>
                    <a:lnTo>
                      <a:pt x="182" y="37"/>
                    </a:lnTo>
                    <a:cubicBezTo>
                      <a:pt x="181" y="30"/>
                      <a:pt x="178" y="24"/>
                      <a:pt x="173" y="18"/>
                    </a:cubicBezTo>
                    <a:cubicBezTo>
                      <a:pt x="164" y="5"/>
                      <a:pt x="153" y="1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40"/>
              <p:cNvSpPr/>
              <p:nvPr/>
            </p:nvSpPr>
            <p:spPr>
              <a:xfrm>
                <a:off x="4096559" y="2264062"/>
                <a:ext cx="7123" cy="6985"/>
              </a:xfrm>
              <a:custGeom>
                <a:rect b="b" l="l" r="r" t="t"/>
                <a:pathLst>
                  <a:path extrusionOk="0" h="202" w="206">
                    <a:moveTo>
                      <a:pt x="106" y="89"/>
                    </a:move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9"/>
                    </a:lnTo>
                    <a:close/>
                    <a:moveTo>
                      <a:pt x="106" y="83"/>
                    </a:moveTo>
                    <a:lnTo>
                      <a:pt x="104" y="91"/>
                    </a:lnTo>
                    <a:lnTo>
                      <a:pt x="103" y="89"/>
                    </a:lnTo>
                    <a:lnTo>
                      <a:pt x="106" y="83"/>
                    </a:lnTo>
                    <a:lnTo>
                      <a:pt x="106" y="83"/>
                    </a:lnTo>
                    <a:lnTo>
                      <a:pt x="106" y="83"/>
                    </a:lnTo>
                    <a:close/>
                    <a:moveTo>
                      <a:pt x="103" y="90"/>
                    </a:moveTo>
                    <a:lnTo>
                      <a:pt x="103" y="91"/>
                    </a:lnTo>
                    <a:lnTo>
                      <a:pt x="101" y="93"/>
                    </a:lnTo>
                    <a:lnTo>
                      <a:pt x="103" y="90"/>
                    </a:lnTo>
                    <a:close/>
                    <a:moveTo>
                      <a:pt x="100" y="93"/>
                    </a:moveTo>
                    <a:lnTo>
                      <a:pt x="100" y="94"/>
                    </a:lnTo>
                    <a:lnTo>
                      <a:pt x="98" y="95"/>
                    </a:lnTo>
                    <a:lnTo>
                      <a:pt x="98" y="95"/>
                    </a:lnTo>
                    <a:lnTo>
                      <a:pt x="100" y="93"/>
                    </a:lnTo>
                    <a:close/>
                    <a:moveTo>
                      <a:pt x="130" y="1"/>
                    </a:moveTo>
                    <a:cubicBezTo>
                      <a:pt x="116" y="1"/>
                      <a:pt x="103" y="7"/>
                      <a:pt x="93" y="17"/>
                    </a:cubicBezTo>
                    <a:lnTo>
                      <a:pt x="90" y="24"/>
                    </a:lnTo>
                    <a:lnTo>
                      <a:pt x="90" y="24"/>
                    </a:lnTo>
                    <a:cubicBezTo>
                      <a:pt x="87" y="23"/>
                      <a:pt x="85" y="23"/>
                      <a:pt x="82" y="23"/>
                    </a:cubicBezTo>
                    <a:cubicBezTo>
                      <a:pt x="75" y="23"/>
                      <a:pt x="68" y="25"/>
                      <a:pt x="60" y="30"/>
                    </a:cubicBezTo>
                    <a:lnTo>
                      <a:pt x="67" y="30"/>
                    </a:lnTo>
                    <a:cubicBezTo>
                      <a:pt x="47" y="43"/>
                      <a:pt x="27" y="56"/>
                      <a:pt x="14" y="76"/>
                    </a:cubicBezTo>
                    <a:cubicBezTo>
                      <a:pt x="14" y="89"/>
                      <a:pt x="7" y="103"/>
                      <a:pt x="1" y="116"/>
                    </a:cubicBezTo>
                    <a:cubicBezTo>
                      <a:pt x="1" y="122"/>
                      <a:pt x="1" y="129"/>
                      <a:pt x="1" y="136"/>
                    </a:cubicBezTo>
                    <a:cubicBezTo>
                      <a:pt x="1" y="142"/>
                      <a:pt x="1" y="155"/>
                      <a:pt x="7" y="162"/>
                    </a:cubicBezTo>
                    <a:cubicBezTo>
                      <a:pt x="7" y="175"/>
                      <a:pt x="21" y="195"/>
                      <a:pt x="40" y="195"/>
                    </a:cubicBezTo>
                    <a:cubicBezTo>
                      <a:pt x="54" y="195"/>
                      <a:pt x="60" y="202"/>
                      <a:pt x="73" y="202"/>
                    </a:cubicBezTo>
                    <a:cubicBezTo>
                      <a:pt x="87" y="202"/>
                      <a:pt x="100" y="195"/>
                      <a:pt x="113" y="195"/>
                    </a:cubicBezTo>
                    <a:cubicBezTo>
                      <a:pt x="139" y="195"/>
                      <a:pt x="159" y="182"/>
                      <a:pt x="179" y="162"/>
                    </a:cubicBezTo>
                    <a:cubicBezTo>
                      <a:pt x="199" y="149"/>
                      <a:pt x="205" y="122"/>
                      <a:pt x="205" y="96"/>
                    </a:cubicBezTo>
                    <a:cubicBezTo>
                      <a:pt x="205" y="83"/>
                      <a:pt x="205" y="70"/>
                      <a:pt x="199" y="63"/>
                    </a:cubicBezTo>
                    <a:cubicBezTo>
                      <a:pt x="199" y="50"/>
                      <a:pt x="192" y="37"/>
                      <a:pt x="179" y="23"/>
                    </a:cubicBezTo>
                    <a:cubicBezTo>
                      <a:pt x="172" y="17"/>
                      <a:pt x="159" y="4"/>
                      <a:pt x="146" y="4"/>
                    </a:cubicBezTo>
                    <a:cubicBezTo>
                      <a:pt x="141" y="2"/>
                      <a:pt x="13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40"/>
              <p:cNvSpPr/>
              <p:nvPr/>
            </p:nvSpPr>
            <p:spPr>
              <a:xfrm>
                <a:off x="4109353" y="2241794"/>
                <a:ext cx="5290" cy="8471"/>
              </a:xfrm>
              <a:custGeom>
                <a:rect b="b" l="l" r="r" t="t"/>
                <a:pathLst>
                  <a:path extrusionOk="0" h="245" w="153">
                    <a:moveTo>
                      <a:pt x="40" y="0"/>
                    </a:moveTo>
                    <a:cubicBezTo>
                      <a:pt x="33" y="7"/>
                      <a:pt x="20" y="14"/>
                      <a:pt x="20" y="20"/>
                    </a:cubicBezTo>
                    <a:cubicBezTo>
                      <a:pt x="9" y="38"/>
                      <a:pt x="12" y="61"/>
                      <a:pt x="23" y="75"/>
                    </a:cubicBezTo>
                    <a:lnTo>
                      <a:pt x="23" y="75"/>
                    </a:lnTo>
                    <a:cubicBezTo>
                      <a:pt x="9" y="113"/>
                      <a:pt x="0" y="155"/>
                      <a:pt x="0" y="192"/>
                    </a:cubicBezTo>
                    <a:cubicBezTo>
                      <a:pt x="7" y="212"/>
                      <a:pt x="14" y="225"/>
                      <a:pt x="20" y="232"/>
                    </a:cubicBezTo>
                    <a:cubicBezTo>
                      <a:pt x="33" y="245"/>
                      <a:pt x="53" y="245"/>
                      <a:pt x="67" y="245"/>
                    </a:cubicBezTo>
                    <a:cubicBezTo>
                      <a:pt x="93" y="232"/>
                      <a:pt x="113" y="218"/>
                      <a:pt x="133" y="192"/>
                    </a:cubicBezTo>
                    <a:cubicBezTo>
                      <a:pt x="146" y="172"/>
                      <a:pt x="152" y="146"/>
                      <a:pt x="152" y="119"/>
                    </a:cubicBezTo>
                    <a:cubicBezTo>
                      <a:pt x="152" y="73"/>
                      <a:pt x="126" y="7"/>
                      <a:pt x="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40"/>
              <p:cNvSpPr/>
              <p:nvPr/>
            </p:nvSpPr>
            <p:spPr>
              <a:xfrm>
                <a:off x="3720079" y="2179451"/>
                <a:ext cx="7572" cy="7987"/>
              </a:xfrm>
              <a:custGeom>
                <a:rect b="b" l="l" r="r" t="t"/>
                <a:pathLst>
                  <a:path extrusionOk="0" h="231" w="219">
                    <a:moveTo>
                      <a:pt x="86" y="87"/>
                    </a:moveTo>
                    <a:lnTo>
                      <a:pt x="86" y="93"/>
                    </a:lnTo>
                    <a:lnTo>
                      <a:pt x="86" y="94"/>
                    </a:lnTo>
                    <a:lnTo>
                      <a:pt x="86" y="94"/>
                    </a:lnTo>
                    <a:cubicBezTo>
                      <a:pt x="86" y="92"/>
                      <a:pt x="86" y="89"/>
                      <a:pt x="86" y="87"/>
                    </a:cubicBezTo>
                    <a:close/>
                    <a:moveTo>
                      <a:pt x="88" y="102"/>
                    </a:moveTo>
                    <a:lnTo>
                      <a:pt x="88" y="102"/>
                    </a:lnTo>
                    <a:lnTo>
                      <a:pt x="88" y="102"/>
                    </a:lnTo>
                    <a:lnTo>
                      <a:pt x="88" y="102"/>
                    </a:lnTo>
                    <a:close/>
                    <a:moveTo>
                      <a:pt x="85" y="103"/>
                    </a:moveTo>
                    <a:lnTo>
                      <a:pt x="93" y="107"/>
                    </a:lnTo>
                    <a:lnTo>
                      <a:pt x="102" y="115"/>
                    </a:lnTo>
                    <a:lnTo>
                      <a:pt x="102" y="115"/>
                    </a:lnTo>
                    <a:cubicBezTo>
                      <a:pt x="102" y="116"/>
                      <a:pt x="103" y="118"/>
                      <a:pt x="103" y="119"/>
                    </a:cubicBezTo>
                    <a:lnTo>
                      <a:pt x="103" y="119"/>
                    </a:lnTo>
                    <a:cubicBezTo>
                      <a:pt x="97" y="115"/>
                      <a:pt x="90" y="111"/>
                      <a:pt x="86" y="107"/>
                    </a:cubicBezTo>
                    <a:lnTo>
                      <a:pt x="86" y="107"/>
                    </a:lnTo>
                    <a:lnTo>
                      <a:pt x="99" y="113"/>
                    </a:lnTo>
                    <a:cubicBezTo>
                      <a:pt x="93" y="110"/>
                      <a:pt x="88" y="107"/>
                      <a:pt x="83" y="104"/>
                    </a:cubicBezTo>
                    <a:lnTo>
                      <a:pt x="83" y="104"/>
                    </a:lnTo>
                    <a:cubicBezTo>
                      <a:pt x="83" y="104"/>
                      <a:pt x="83" y="103"/>
                      <a:pt x="84" y="103"/>
                    </a:cubicBezTo>
                    <a:lnTo>
                      <a:pt x="84" y="103"/>
                    </a:lnTo>
                    <a:lnTo>
                      <a:pt x="85" y="103"/>
                    </a:lnTo>
                    <a:close/>
                    <a:moveTo>
                      <a:pt x="113" y="123"/>
                    </a:moveTo>
                    <a:lnTo>
                      <a:pt x="114" y="124"/>
                    </a:lnTo>
                    <a:lnTo>
                      <a:pt x="114" y="124"/>
                    </a:lnTo>
                    <a:lnTo>
                      <a:pt x="113" y="124"/>
                    </a:lnTo>
                    <a:lnTo>
                      <a:pt x="113" y="124"/>
                    </a:lnTo>
                    <a:lnTo>
                      <a:pt x="111" y="124"/>
                    </a:lnTo>
                    <a:lnTo>
                      <a:pt x="111" y="124"/>
                    </a:lnTo>
                    <a:lnTo>
                      <a:pt x="113" y="123"/>
                    </a:lnTo>
                    <a:close/>
                    <a:moveTo>
                      <a:pt x="107" y="126"/>
                    </a:moveTo>
                    <a:cubicBezTo>
                      <a:pt x="107" y="126"/>
                      <a:pt x="107" y="126"/>
                      <a:pt x="107" y="126"/>
                    </a:cubicBezTo>
                    <a:lnTo>
                      <a:pt x="107" y="126"/>
                    </a:lnTo>
                    <a:lnTo>
                      <a:pt x="106" y="126"/>
                    </a:lnTo>
                    <a:lnTo>
                      <a:pt x="106" y="126"/>
                    </a:lnTo>
                    <a:lnTo>
                      <a:pt x="107" y="126"/>
                    </a:lnTo>
                    <a:close/>
                    <a:moveTo>
                      <a:pt x="116" y="125"/>
                    </a:moveTo>
                    <a:lnTo>
                      <a:pt x="119" y="126"/>
                    </a:lnTo>
                    <a:lnTo>
                      <a:pt x="119" y="126"/>
                    </a:lnTo>
                    <a:lnTo>
                      <a:pt x="115" y="125"/>
                    </a:lnTo>
                    <a:lnTo>
                      <a:pt x="115" y="125"/>
                    </a:lnTo>
                    <a:lnTo>
                      <a:pt x="116" y="125"/>
                    </a:lnTo>
                    <a:close/>
                    <a:moveTo>
                      <a:pt x="110" y="132"/>
                    </a:moveTo>
                    <a:lnTo>
                      <a:pt x="113" y="140"/>
                    </a:lnTo>
                    <a:lnTo>
                      <a:pt x="113" y="140"/>
                    </a:lnTo>
                    <a:lnTo>
                      <a:pt x="109" y="133"/>
                    </a:lnTo>
                    <a:lnTo>
                      <a:pt x="109" y="133"/>
                    </a:lnTo>
                    <a:lnTo>
                      <a:pt x="110" y="132"/>
                    </a:lnTo>
                    <a:close/>
                    <a:moveTo>
                      <a:pt x="93" y="1"/>
                    </a:moveTo>
                    <a:cubicBezTo>
                      <a:pt x="66" y="1"/>
                      <a:pt x="40" y="14"/>
                      <a:pt x="27" y="34"/>
                    </a:cubicBezTo>
                    <a:cubicBezTo>
                      <a:pt x="14" y="59"/>
                      <a:pt x="8" y="84"/>
                      <a:pt x="24" y="104"/>
                    </a:cubicBezTo>
                    <a:lnTo>
                      <a:pt x="24" y="104"/>
                    </a:lnTo>
                    <a:cubicBezTo>
                      <a:pt x="11" y="111"/>
                      <a:pt x="6" y="123"/>
                      <a:pt x="0" y="140"/>
                    </a:cubicBezTo>
                    <a:cubicBezTo>
                      <a:pt x="0" y="146"/>
                      <a:pt x="0" y="159"/>
                      <a:pt x="0" y="166"/>
                    </a:cubicBezTo>
                    <a:cubicBezTo>
                      <a:pt x="7" y="186"/>
                      <a:pt x="27" y="199"/>
                      <a:pt x="40" y="206"/>
                    </a:cubicBezTo>
                    <a:cubicBezTo>
                      <a:pt x="53" y="219"/>
                      <a:pt x="73" y="225"/>
                      <a:pt x="86" y="225"/>
                    </a:cubicBezTo>
                    <a:cubicBezTo>
                      <a:pt x="96" y="229"/>
                      <a:pt x="108" y="230"/>
                      <a:pt x="119" y="230"/>
                    </a:cubicBezTo>
                    <a:cubicBezTo>
                      <a:pt x="131" y="230"/>
                      <a:pt x="142" y="229"/>
                      <a:pt x="152" y="225"/>
                    </a:cubicBezTo>
                    <a:cubicBezTo>
                      <a:pt x="172" y="219"/>
                      <a:pt x="192" y="199"/>
                      <a:pt x="205" y="179"/>
                    </a:cubicBezTo>
                    <a:cubicBezTo>
                      <a:pt x="212" y="159"/>
                      <a:pt x="218" y="133"/>
                      <a:pt x="212" y="113"/>
                    </a:cubicBezTo>
                    <a:cubicBezTo>
                      <a:pt x="212" y="93"/>
                      <a:pt x="205" y="80"/>
                      <a:pt x="192" y="67"/>
                    </a:cubicBezTo>
                    <a:cubicBezTo>
                      <a:pt x="179" y="47"/>
                      <a:pt x="165" y="40"/>
                      <a:pt x="152" y="27"/>
                    </a:cubicBezTo>
                    <a:cubicBezTo>
                      <a:pt x="132" y="14"/>
                      <a:pt x="113" y="7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40"/>
              <p:cNvSpPr/>
              <p:nvPr/>
            </p:nvSpPr>
            <p:spPr>
              <a:xfrm>
                <a:off x="3715273" y="2183116"/>
                <a:ext cx="8264" cy="8714"/>
              </a:xfrm>
              <a:custGeom>
                <a:rect b="b" l="l" r="r" t="t"/>
                <a:pathLst>
                  <a:path extrusionOk="0" h="252" w="239">
                    <a:moveTo>
                      <a:pt x="117" y="138"/>
                    </a:moveTo>
                    <a:cubicBezTo>
                      <a:pt x="118" y="142"/>
                      <a:pt x="120" y="147"/>
                      <a:pt x="120" y="152"/>
                    </a:cubicBezTo>
                    <a:lnTo>
                      <a:pt x="116" y="141"/>
                    </a:lnTo>
                    <a:lnTo>
                      <a:pt x="116" y="141"/>
                    </a:lnTo>
                    <a:lnTo>
                      <a:pt x="117" y="138"/>
                    </a:lnTo>
                    <a:close/>
                    <a:moveTo>
                      <a:pt x="113" y="1"/>
                    </a:moveTo>
                    <a:cubicBezTo>
                      <a:pt x="93" y="1"/>
                      <a:pt x="80" y="1"/>
                      <a:pt x="67" y="14"/>
                    </a:cubicBezTo>
                    <a:cubicBezTo>
                      <a:pt x="60" y="20"/>
                      <a:pt x="47" y="27"/>
                      <a:pt x="40" y="34"/>
                    </a:cubicBezTo>
                    <a:cubicBezTo>
                      <a:pt x="27" y="53"/>
                      <a:pt x="14" y="73"/>
                      <a:pt x="7" y="100"/>
                    </a:cubicBezTo>
                    <a:cubicBezTo>
                      <a:pt x="1" y="119"/>
                      <a:pt x="1" y="133"/>
                      <a:pt x="1" y="146"/>
                    </a:cubicBezTo>
                    <a:cubicBezTo>
                      <a:pt x="7" y="159"/>
                      <a:pt x="7" y="172"/>
                      <a:pt x="14" y="185"/>
                    </a:cubicBezTo>
                    <a:cubicBezTo>
                      <a:pt x="27" y="205"/>
                      <a:pt x="47" y="225"/>
                      <a:pt x="67" y="232"/>
                    </a:cubicBezTo>
                    <a:cubicBezTo>
                      <a:pt x="87" y="245"/>
                      <a:pt x="113" y="251"/>
                      <a:pt x="133" y="251"/>
                    </a:cubicBezTo>
                    <a:cubicBezTo>
                      <a:pt x="159" y="245"/>
                      <a:pt x="192" y="238"/>
                      <a:pt x="205" y="212"/>
                    </a:cubicBezTo>
                    <a:cubicBezTo>
                      <a:pt x="225" y="192"/>
                      <a:pt x="232" y="172"/>
                      <a:pt x="238" y="139"/>
                    </a:cubicBezTo>
                    <a:cubicBezTo>
                      <a:pt x="238" y="113"/>
                      <a:pt x="225" y="73"/>
                      <a:pt x="192" y="60"/>
                    </a:cubicBezTo>
                    <a:cubicBezTo>
                      <a:pt x="184" y="55"/>
                      <a:pt x="174" y="50"/>
                      <a:pt x="164" y="49"/>
                    </a:cubicBezTo>
                    <a:lnTo>
                      <a:pt x="164" y="49"/>
                    </a:lnTo>
                    <a:cubicBezTo>
                      <a:pt x="168" y="43"/>
                      <a:pt x="171" y="37"/>
                      <a:pt x="166" y="27"/>
                    </a:cubicBezTo>
                    <a:cubicBezTo>
                      <a:pt x="153" y="7"/>
                      <a:pt x="133" y="1"/>
                      <a:pt x="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40"/>
              <p:cNvSpPr/>
              <p:nvPr/>
            </p:nvSpPr>
            <p:spPr>
              <a:xfrm>
                <a:off x="3730107" y="2183185"/>
                <a:ext cx="10339" cy="13900"/>
              </a:xfrm>
              <a:custGeom>
                <a:rect b="b" l="l" r="r" t="t"/>
                <a:pathLst>
                  <a:path extrusionOk="0" h="402" w="299">
                    <a:moveTo>
                      <a:pt x="163" y="119"/>
                    </a:moveTo>
                    <a:cubicBezTo>
                      <a:pt x="163" y="119"/>
                      <a:pt x="164" y="120"/>
                      <a:pt x="164" y="121"/>
                    </a:cubicBezTo>
                    <a:lnTo>
                      <a:pt x="164" y="121"/>
                    </a:lnTo>
                    <a:cubicBezTo>
                      <a:pt x="164" y="121"/>
                      <a:pt x="163" y="121"/>
                      <a:pt x="163" y="121"/>
                    </a:cubicBezTo>
                    <a:lnTo>
                      <a:pt x="163" y="121"/>
                    </a:lnTo>
                    <a:cubicBezTo>
                      <a:pt x="163" y="120"/>
                      <a:pt x="163" y="119"/>
                      <a:pt x="163" y="119"/>
                    </a:cubicBezTo>
                    <a:close/>
                    <a:moveTo>
                      <a:pt x="115" y="97"/>
                    </a:moveTo>
                    <a:lnTo>
                      <a:pt x="115" y="97"/>
                    </a:lnTo>
                    <a:cubicBezTo>
                      <a:pt x="115" y="97"/>
                      <a:pt x="116" y="98"/>
                      <a:pt x="120" y="98"/>
                    </a:cubicBezTo>
                    <a:lnTo>
                      <a:pt x="140" y="98"/>
                    </a:lnTo>
                    <a:lnTo>
                      <a:pt x="153" y="104"/>
                    </a:lnTo>
                    <a:cubicBezTo>
                      <a:pt x="153" y="104"/>
                      <a:pt x="157" y="113"/>
                      <a:pt x="155" y="113"/>
                    </a:cubicBezTo>
                    <a:cubicBezTo>
                      <a:pt x="155" y="113"/>
                      <a:pt x="154" y="112"/>
                      <a:pt x="153" y="111"/>
                    </a:cubicBezTo>
                    <a:lnTo>
                      <a:pt x="153" y="111"/>
                    </a:lnTo>
                    <a:lnTo>
                      <a:pt x="159" y="117"/>
                    </a:lnTo>
                    <a:cubicBezTo>
                      <a:pt x="160" y="119"/>
                      <a:pt x="161" y="120"/>
                      <a:pt x="161" y="121"/>
                    </a:cubicBezTo>
                    <a:lnTo>
                      <a:pt x="161" y="121"/>
                    </a:lnTo>
                    <a:cubicBezTo>
                      <a:pt x="156" y="120"/>
                      <a:pt x="151" y="120"/>
                      <a:pt x="146" y="120"/>
                    </a:cubicBezTo>
                    <a:cubicBezTo>
                      <a:pt x="131" y="120"/>
                      <a:pt x="115" y="123"/>
                      <a:pt x="100" y="131"/>
                    </a:cubicBezTo>
                    <a:cubicBezTo>
                      <a:pt x="98" y="127"/>
                      <a:pt x="98" y="126"/>
                      <a:pt x="98" y="126"/>
                    </a:cubicBezTo>
                    <a:lnTo>
                      <a:pt x="98" y="126"/>
                    </a:lnTo>
                    <a:cubicBezTo>
                      <a:pt x="99" y="126"/>
                      <a:pt x="101" y="129"/>
                      <a:pt x="102" y="129"/>
                    </a:cubicBezTo>
                    <a:cubicBezTo>
                      <a:pt x="102" y="129"/>
                      <a:pt x="102" y="128"/>
                      <a:pt x="100" y="124"/>
                    </a:cubicBezTo>
                    <a:lnTo>
                      <a:pt x="100" y="120"/>
                    </a:lnTo>
                    <a:cubicBezTo>
                      <a:pt x="100" y="120"/>
                      <a:pt x="100" y="115"/>
                      <a:pt x="100" y="111"/>
                    </a:cubicBezTo>
                    <a:lnTo>
                      <a:pt x="107" y="104"/>
                    </a:lnTo>
                    <a:lnTo>
                      <a:pt x="113" y="98"/>
                    </a:lnTo>
                    <a:cubicBezTo>
                      <a:pt x="114" y="97"/>
                      <a:pt x="115" y="97"/>
                      <a:pt x="115" y="97"/>
                    </a:cubicBezTo>
                    <a:close/>
                    <a:moveTo>
                      <a:pt x="146" y="236"/>
                    </a:moveTo>
                    <a:lnTo>
                      <a:pt x="146" y="236"/>
                    </a:lnTo>
                    <a:cubicBezTo>
                      <a:pt x="153" y="249"/>
                      <a:pt x="159" y="256"/>
                      <a:pt x="173" y="256"/>
                    </a:cubicBezTo>
                    <a:cubicBezTo>
                      <a:pt x="175" y="257"/>
                      <a:pt x="177" y="258"/>
                      <a:pt x="177" y="258"/>
                    </a:cubicBezTo>
                    <a:cubicBezTo>
                      <a:pt x="178" y="258"/>
                      <a:pt x="173" y="254"/>
                      <a:pt x="175" y="254"/>
                    </a:cubicBezTo>
                    <a:lnTo>
                      <a:pt x="175" y="254"/>
                    </a:lnTo>
                    <a:cubicBezTo>
                      <a:pt x="175" y="254"/>
                      <a:pt x="176" y="255"/>
                      <a:pt x="179" y="256"/>
                    </a:cubicBezTo>
                    <a:lnTo>
                      <a:pt x="179" y="256"/>
                    </a:lnTo>
                    <a:lnTo>
                      <a:pt x="179" y="256"/>
                    </a:lnTo>
                    <a:cubicBezTo>
                      <a:pt x="179" y="260"/>
                      <a:pt x="181" y="264"/>
                      <a:pt x="182" y="264"/>
                    </a:cubicBezTo>
                    <a:cubicBezTo>
                      <a:pt x="182" y="264"/>
                      <a:pt x="182" y="262"/>
                      <a:pt x="179" y="256"/>
                    </a:cubicBezTo>
                    <a:lnTo>
                      <a:pt x="179" y="256"/>
                    </a:lnTo>
                    <a:lnTo>
                      <a:pt x="186" y="269"/>
                    </a:lnTo>
                    <a:lnTo>
                      <a:pt x="192" y="276"/>
                    </a:lnTo>
                    <a:lnTo>
                      <a:pt x="192" y="282"/>
                    </a:lnTo>
                    <a:lnTo>
                      <a:pt x="186" y="289"/>
                    </a:lnTo>
                    <a:lnTo>
                      <a:pt x="186" y="296"/>
                    </a:lnTo>
                    <a:lnTo>
                      <a:pt x="173" y="302"/>
                    </a:lnTo>
                    <a:lnTo>
                      <a:pt x="179" y="296"/>
                    </a:lnTo>
                    <a:lnTo>
                      <a:pt x="159" y="296"/>
                    </a:lnTo>
                    <a:lnTo>
                      <a:pt x="153" y="289"/>
                    </a:lnTo>
                    <a:cubicBezTo>
                      <a:pt x="152" y="288"/>
                      <a:pt x="152" y="288"/>
                      <a:pt x="152" y="287"/>
                    </a:cubicBezTo>
                    <a:lnTo>
                      <a:pt x="152" y="287"/>
                    </a:lnTo>
                    <a:cubicBezTo>
                      <a:pt x="152" y="287"/>
                      <a:pt x="153" y="286"/>
                      <a:pt x="153" y="282"/>
                    </a:cubicBezTo>
                    <a:lnTo>
                      <a:pt x="146" y="269"/>
                    </a:lnTo>
                    <a:lnTo>
                      <a:pt x="146" y="263"/>
                    </a:lnTo>
                    <a:cubicBezTo>
                      <a:pt x="146" y="253"/>
                      <a:pt x="146" y="246"/>
                      <a:pt x="146" y="238"/>
                    </a:cubicBezTo>
                    <a:lnTo>
                      <a:pt x="146" y="238"/>
                    </a:lnTo>
                    <a:cubicBezTo>
                      <a:pt x="148" y="240"/>
                      <a:pt x="149" y="242"/>
                      <a:pt x="149" y="242"/>
                    </a:cubicBezTo>
                    <a:cubicBezTo>
                      <a:pt x="149" y="242"/>
                      <a:pt x="148" y="240"/>
                      <a:pt x="146" y="236"/>
                    </a:cubicBezTo>
                    <a:close/>
                    <a:moveTo>
                      <a:pt x="133" y="0"/>
                    </a:moveTo>
                    <a:cubicBezTo>
                      <a:pt x="100" y="0"/>
                      <a:pt x="65" y="14"/>
                      <a:pt x="41" y="38"/>
                    </a:cubicBezTo>
                    <a:cubicBezTo>
                      <a:pt x="8" y="71"/>
                      <a:pt x="1" y="124"/>
                      <a:pt x="27" y="170"/>
                    </a:cubicBezTo>
                    <a:cubicBezTo>
                      <a:pt x="35" y="182"/>
                      <a:pt x="45" y="191"/>
                      <a:pt x="56" y="198"/>
                    </a:cubicBezTo>
                    <a:lnTo>
                      <a:pt x="56" y="198"/>
                    </a:lnTo>
                    <a:cubicBezTo>
                      <a:pt x="52" y="211"/>
                      <a:pt x="49" y="224"/>
                      <a:pt x="47" y="236"/>
                    </a:cubicBezTo>
                    <a:cubicBezTo>
                      <a:pt x="47" y="276"/>
                      <a:pt x="54" y="322"/>
                      <a:pt x="74" y="355"/>
                    </a:cubicBezTo>
                    <a:cubicBezTo>
                      <a:pt x="100" y="382"/>
                      <a:pt x="140" y="401"/>
                      <a:pt x="179" y="401"/>
                    </a:cubicBezTo>
                    <a:cubicBezTo>
                      <a:pt x="219" y="395"/>
                      <a:pt x="258" y="375"/>
                      <a:pt x="278" y="342"/>
                    </a:cubicBezTo>
                    <a:cubicBezTo>
                      <a:pt x="298" y="302"/>
                      <a:pt x="298" y="249"/>
                      <a:pt x="272" y="216"/>
                    </a:cubicBezTo>
                    <a:cubicBezTo>
                      <a:pt x="264" y="205"/>
                      <a:pt x="253" y="193"/>
                      <a:pt x="240" y="183"/>
                    </a:cubicBezTo>
                    <a:lnTo>
                      <a:pt x="240" y="183"/>
                    </a:lnTo>
                    <a:cubicBezTo>
                      <a:pt x="254" y="169"/>
                      <a:pt x="257" y="146"/>
                      <a:pt x="252" y="124"/>
                    </a:cubicBezTo>
                    <a:cubicBezTo>
                      <a:pt x="245" y="71"/>
                      <a:pt x="219" y="25"/>
                      <a:pt x="166" y="5"/>
                    </a:cubicBezTo>
                    <a:cubicBezTo>
                      <a:pt x="156" y="2"/>
                      <a:pt x="145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40"/>
              <p:cNvSpPr/>
              <p:nvPr/>
            </p:nvSpPr>
            <p:spPr>
              <a:xfrm>
                <a:off x="3742001" y="2178275"/>
                <a:ext cx="12586" cy="13070"/>
              </a:xfrm>
              <a:custGeom>
                <a:rect b="b" l="l" r="r" t="t"/>
                <a:pathLst>
                  <a:path extrusionOk="0" h="378" w="364">
                    <a:moveTo>
                      <a:pt x="146" y="101"/>
                    </a:moveTo>
                    <a:lnTo>
                      <a:pt x="146" y="108"/>
                    </a:lnTo>
                    <a:lnTo>
                      <a:pt x="152" y="108"/>
                    </a:lnTo>
                    <a:cubicBezTo>
                      <a:pt x="153" y="107"/>
                      <a:pt x="154" y="106"/>
                      <a:pt x="154" y="106"/>
                    </a:cubicBezTo>
                    <a:lnTo>
                      <a:pt x="154" y="106"/>
                    </a:lnTo>
                    <a:cubicBezTo>
                      <a:pt x="157" y="106"/>
                      <a:pt x="154" y="115"/>
                      <a:pt x="153" y="115"/>
                    </a:cubicBezTo>
                    <a:cubicBezTo>
                      <a:pt x="152" y="115"/>
                      <a:pt x="152" y="115"/>
                      <a:pt x="152" y="114"/>
                    </a:cubicBezTo>
                    <a:lnTo>
                      <a:pt x="152" y="121"/>
                    </a:lnTo>
                    <a:lnTo>
                      <a:pt x="146" y="127"/>
                    </a:lnTo>
                    <a:lnTo>
                      <a:pt x="146" y="121"/>
                    </a:lnTo>
                    <a:lnTo>
                      <a:pt x="139" y="134"/>
                    </a:lnTo>
                    <a:cubicBezTo>
                      <a:pt x="135" y="138"/>
                      <a:pt x="130" y="143"/>
                      <a:pt x="126" y="147"/>
                    </a:cubicBezTo>
                    <a:lnTo>
                      <a:pt x="126" y="147"/>
                    </a:lnTo>
                    <a:lnTo>
                      <a:pt x="113" y="141"/>
                    </a:lnTo>
                    <a:lnTo>
                      <a:pt x="106" y="141"/>
                    </a:lnTo>
                    <a:lnTo>
                      <a:pt x="106" y="134"/>
                    </a:lnTo>
                    <a:lnTo>
                      <a:pt x="106" y="127"/>
                    </a:lnTo>
                    <a:cubicBezTo>
                      <a:pt x="106" y="124"/>
                      <a:pt x="106" y="123"/>
                      <a:pt x="105" y="123"/>
                    </a:cubicBezTo>
                    <a:lnTo>
                      <a:pt x="105" y="123"/>
                    </a:lnTo>
                    <a:cubicBezTo>
                      <a:pt x="105" y="122"/>
                      <a:pt x="106" y="121"/>
                      <a:pt x="106" y="121"/>
                    </a:cubicBezTo>
                    <a:lnTo>
                      <a:pt x="106" y="114"/>
                    </a:lnTo>
                    <a:lnTo>
                      <a:pt x="113" y="108"/>
                    </a:lnTo>
                    <a:lnTo>
                      <a:pt x="119" y="101"/>
                    </a:lnTo>
                    <a:close/>
                    <a:moveTo>
                      <a:pt x="215" y="209"/>
                    </a:moveTo>
                    <a:cubicBezTo>
                      <a:pt x="222" y="213"/>
                      <a:pt x="233" y="213"/>
                      <a:pt x="238" y="213"/>
                    </a:cubicBezTo>
                    <a:lnTo>
                      <a:pt x="245" y="220"/>
                    </a:lnTo>
                    <a:cubicBezTo>
                      <a:pt x="242" y="218"/>
                      <a:pt x="242" y="217"/>
                      <a:pt x="243" y="217"/>
                    </a:cubicBezTo>
                    <a:lnTo>
                      <a:pt x="243" y="217"/>
                    </a:lnTo>
                    <a:cubicBezTo>
                      <a:pt x="245" y="217"/>
                      <a:pt x="249" y="220"/>
                      <a:pt x="245" y="220"/>
                    </a:cubicBezTo>
                    <a:cubicBezTo>
                      <a:pt x="246" y="223"/>
                      <a:pt x="247" y="225"/>
                      <a:pt x="248" y="225"/>
                    </a:cubicBezTo>
                    <a:cubicBezTo>
                      <a:pt x="248" y="225"/>
                      <a:pt x="248" y="222"/>
                      <a:pt x="248" y="222"/>
                    </a:cubicBezTo>
                    <a:cubicBezTo>
                      <a:pt x="249" y="222"/>
                      <a:pt x="249" y="223"/>
                      <a:pt x="251" y="226"/>
                    </a:cubicBezTo>
                    <a:lnTo>
                      <a:pt x="251" y="240"/>
                    </a:lnTo>
                    <a:lnTo>
                      <a:pt x="251" y="246"/>
                    </a:lnTo>
                    <a:lnTo>
                      <a:pt x="245" y="253"/>
                    </a:lnTo>
                    <a:lnTo>
                      <a:pt x="245" y="259"/>
                    </a:lnTo>
                    <a:lnTo>
                      <a:pt x="238" y="266"/>
                    </a:lnTo>
                    <a:lnTo>
                      <a:pt x="225" y="279"/>
                    </a:lnTo>
                    <a:lnTo>
                      <a:pt x="198" y="279"/>
                    </a:lnTo>
                    <a:cubicBezTo>
                      <a:pt x="203" y="279"/>
                      <a:pt x="198" y="276"/>
                      <a:pt x="197" y="276"/>
                    </a:cubicBezTo>
                    <a:lnTo>
                      <a:pt x="197" y="276"/>
                    </a:lnTo>
                    <a:cubicBezTo>
                      <a:pt x="196" y="276"/>
                      <a:pt x="196" y="277"/>
                      <a:pt x="198" y="279"/>
                    </a:cubicBezTo>
                    <a:lnTo>
                      <a:pt x="192" y="273"/>
                    </a:lnTo>
                    <a:lnTo>
                      <a:pt x="185" y="266"/>
                    </a:lnTo>
                    <a:lnTo>
                      <a:pt x="185" y="259"/>
                    </a:lnTo>
                    <a:cubicBezTo>
                      <a:pt x="185" y="259"/>
                      <a:pt x="181" y="251"/>
                      <a:pt x="179" y="251"/>
                    </a:cubicBezTo>
                    <a:cubicBezTo>
                      <a:pt x="179" y="251"/>
                      <a:pt x="179" y="251"/>
                      <a:pt x="179" y="253"/>
                    </a:cubicBezTo>
                    <a:lnTo>
                      <a:pt x="179" y="246"/>
                    </a:lnTo>
                    <a:lnTo>
                      <a:pt x="185" y="233"/>
                    </a:lnTo>
                    <a:lnTo>
                      <a:pt x="185" y="240"/>
                    </a:lnTo>
                    <a:lnTo>
                      <a:pt x="192" y="233"/>
                    </a:lnTo>
                    <a:lnTo>
                      <a:pt x="198" y="226"/>
                    </a:lnTo>
                    <a:lnTo>
                      <a:pt x="215" y="209"/>
                    </a:lnTo>
                    <a:close/>
                    <a:moveTo>
                      <a:pt x="136" y="0"/>
                    </a:moveTo>
                    <a:cubicBezTo>
                      <a:pt x="114" y="0"/>
                      <a:pt x="93" y="5"/>
                      <a:pt x="73" y="15"/>
                    </a:cubicBezTo>
                    <a:cubicBezTo>
                      <a:pt x="33" y="35"/>
                      <a:pt x="7" y="74"/>
                      <a:pt x="7" y="121"/>
                    </a:cubicBezTo>
                    <a:cubicBezTo>
                      <a:pt x="0" y="174"/>
                      <a:pt x="33" y="213"/>
                      <a:pt x="80" y="233"/>
                    </a:cubicBezTo>
                    <a:cubicBezTo>
                      <a:pt x="80" y="233"/>
                      <a:pt x="80" y="233"/>
                      <a:pt x="80" y="233"/>
                    </a:cubicBezTo>
                    <a:lnTo>
                      <a:pt x="80" y="233"/>
                    </a:lnTo>
                    <a:cubicBezTo>
                      <a:pt x="80" y="235"/>
                      <a:pt x="80" y="237"/>
                      <a:pt x="80" y="240"/>
                    </a:cubicBezTo>
                    <a:cubicBezTo>
                      <a:pt x="73" y="279"/>
                      <a:pt x="93" y="319"/>
                      <a:pt x="119" y="345"/>
                    </a:cubicBezTo>
                    <a:cubicBezTo>
                      <a:pt x="144" y="368"/>
                      <a:pt x="174" y="378"/>
                      <a:pt x="204" y="378"/>
                    </a:cubicBezTo>
                    <a:cubicBezTo>
                      <a:pt x="253" y="378"/>
                      <a:pt x="302" y="351"/>
                      <a:pt x="330" y="306"/>
                    </a:cubicBezTo>
                    <a:cubicBezTo>
                      <a:pt x="357" y="266"/>
                      <a:pt x="363" y="207"/>
                      <a:pt x="330" y="167"/>
                    </a:cubicBezTo>
                    <a:cubicBezTo>
                      <a:pt x="317" y="147"/>
                      <a:pt x="297" y="134"/>
                      <a:pt x="271" y="127"/>
                    </a:cubicBezTo>
                    <a:cubicBezTo>
                      <a:pt x="268" y="126"/>
                      <a:pt x="264" y="126"/>
                      <a:pt x="261" y="125"/>
                    </a:cubicBezTo>
                    <a:lnTo>
                      <a:pt x="261" y="125"/>
                    </a:lnTo>
                    <a:cubicBezTo>
                      <a:pt x="265" y="83"/>
                      <a:pt x="240" y="39"/>
                      <a:pt x="198" y="15"/>
                    </a:cubicBezTo>
                    <a:cubicBezTo>
                      <a:pt x="179" y="5"/>
                      <a:pt x="157" y="0"/>
                      <a:pt x="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40"/>
              <p:cNvSpPr/>
              <p:nvPr/>
            </p:nvSpPr>
            <p:spPr>
              <a:xfrm>
                <a:off x="3746773" y="2163373"/>
                <a:ext cx="18326" cy="10961"/>
              </a:xfrm>
              <a:custGeom>
                <a:rect b="b" l="l" r="r" t="t"/>
                <a:pathLst>
                  <a:path extrusionOk="0" h="317" w="530">
                    <a:moveTo>
                      <a:pt x="364" y="109"/>
                    </a:moveTo>
                    <a:cubicBezTo>
                      <a:pt x="377" y="109"/>
                      <a:pt x="391" y="123"/>
                      <a:pt x="397" y="136"/>
                    </a:cubicBezTo>
                    <a:lnTo>
                      <a:pt x="410" y="149"/>
                    </a:lnTo>
                    <a:cubicBezTo>
                      <a:pt x="410" y="154"/>
                      <a:pt x="410" y="155"/>
                      <a:pt x="410" y="155"/>
                    </a:cubicBezTo>
                    <a:cubicBezTo>
                      <a:pt x="410" y="155"/>
                      <a:pt x="410" y="155"/>
                      <a:pt x="410" y="156"/>
                    </a:cubicBezTo>
                    <a:cubicBezTo>
                      <a:pt x="410" y="157"/>
                      <a:pt x="410" y="160"/>
                      <a:pt x="410" y="162"/>
                    </a:cubicBezTo>
                    <a:cubicBezTo>
                      <a:pt x="410" y="162"/>
                      <a:pt x="407" y="173"/>
                      <a:pt x="408" y="173"/>
                    </a:cubicBezTo>
                    <a:cubicBezTo>
                      <a:pt x="408" y="173"/>
                      <a:pt x="409" y="172"/>
                      <a:pt x="410" y="169"/>
                    </a:cubicBezTo>
                    <a:lnTo>
                      <a:pt x="410" y="169"/>
                    </a:lnTo>
                    <a:lnTo>
                      <a:pt x="404" y="182"/>
                    </a:lnTo>
                    <a:lnTo>
                      <a:pt x="397" y="189"/>
                    </a:lnTo>
                    <a:lnTo>
                      <a:pt x="391" y="189"/>
                    </a:lnTo>
                    <a:cubicBezTo>
                      <a:pt x="377" y="195"/>
                      <a:pt x="377" y="195"/>
                      <a:pt x="371" y="202"/>
                    </a:cubicBezTo>
                    <a:lnTo>
                      <a:pt x="298" y="202"/>
                    </a:lnTo>
                    <a:cubicBezTo>
                      <a:pt x="298" y="195"/>
                      <a:pt x="298" y="182"/>
                      <a:pt x="298" y="169"/>
                    </a:cubicBezTo>
                    <a:cubicBezTo>
                      <a:pt x="299" y="167"/>
                      <a:pt x="299" y="165"/>
                      <a:pt x="299" y="164"/>
                    </a:cubicBezTo>
                    <a:lnTo>
                      <a:pt x="299" y="164"/>
                    </a:lnTo>
                    <a:cubicBezTo>
                      <a:pt x="300" y="164"/>
                      <a:pt x="300" y="164"/>
                      <a:pt x="301" y="164"/>
                    </a:cubicBezTo>
                    <a:cubicBezTo>
                      <a:pt x="304" y="164"/>
                      <a:pt x="308" y="163"/>
                      <a:pt x="311" y="162"/>
                    </a:cubicBezTo>
                    <a:cubicBezTo>
                      <a:pt x="331" y="162"/>
                      <a:pt x="344" y="142"/>
                      <a:pt x="344" y="123"/>
                    </a:cubicBezTo>
                    <a:lnTo>
                      <a:pt x="351" y="116"/>
                    </a:lnTo>
                    <a:lnTo>
                      <a:pt x="364" y="109"/>
                    </a:lnTo>
                    <a:close/>
                    <a:moveTo>
                      <a:pt x="179" y="109"/>
                    </a:moveTo>
                    <a:lnTo>
                      <a:pt x="186" y="116"/>
                    </a:lnTo>
                    <a:lnTo>
                      <a:pt x="192" y="129"/>
                    </a:lnTo>
                    <a:lnTo>
                      <a:pt x="192" y="136"/>
                    </a:lnTo>
                    <a:cubicBezTo>
                      <a:pt x="192" y="136"/>
                      <a:pt x="196" y="147"/>
                      <a:pt x="195" y="147"/>
                    </a:cubicBezTo>
                    <a:cubicBezTo>
                      <a:pt x="195" y="147"/>
                      <a:pt x="194" y="146"/>
                      <a:pt x="192" y="142"/>
                    </a:cubicBezTo>
                    <a:lnTo>
                      <a:pt x="192" y="142"/>
                    </a:lnTo>
                    <a:cubicBezTo>
                      <a:pt x="192" y="149"/>
                      <a:pt x="199" y="156"/>
                      <a:pt x="192" y="169"/>
                    </a:cubicBezTo>
                    <a:cubicBezTo>
                      <a:pt x="192" y="169"/>
                      <a:pt x="192" y="177"/>
                      <a:pt x="192" y="177"/>
                    </a:cubicBezTo>
                    <a:lnTo>
                      <a:pt x="192" y="182"/>
                    </a:lnTo>
                    <a:cubicBezTo>
                      <a:pt x="192" y="195"/>
                      <a:pt x="186" y="208"/>
                      <a:pt x="186" y="228"/>
                    </a:cubicBezTo>
                    <a:lnTo>
                      <a:pt x="166" y="228"/>
                    </a:lnTo>
                    <a:lnTo>
                      <a:pt x="159" y="222"/>
                    </a:lnTo>
                    <a:cubicBezTo>
                      <a:pt x="155" y="222"/>
                      <a:pt x="159" y="225"/>
                      <a:pt x="159" y="225"/>
                    </a:cubicBezTo>
                    <a:cubicBezTo>
                      <a:pt x="159" y="225"/>
                      <a:pt x="157" y="224"/>
                      <a:pt x="153" y="222"/>
                    </a:cubicBezTo>
                    <a:lnTo>
                      <a:pt x="140" y="208"/>
                    </a:lnTo>
                    <a:lnTo>
                      <a:pt x="133" y="202"/>
                    </a:lnTo>
                    <a:cubicBezTo>
                      <a:pt x="131" y="197"/>
                      <a:pt x="130" y="196"/>
                      <a:pt x="130" y="196"/>
                    </a:cubicBezTo>
                    <a:lnTo>
                      <a:pt x="130" y="196"/>
                    </a:lnTo>
                    <a:cubicBezTo>
                      <a:pt x="130" y="196"/>
                      <a:pt x="131" y="197"/>
                      <a:pt x="132" y="197"/>
                    </a:cubicBezTo>
                    <a:cubicBezTo>
                      <a:pt x="133" y="197"/>
                      <a:pt x="133" y="197"/>
                      <a:pt x="133" y="195"/>
                    </a:cubicBezTo>
                    <a:lnTo>
                      <a:pt x="126" y="182"/>
                    </a:lnTo>
                    <a:lnTo>
                      <a:pt x="126" y="169"/>
                    </a:lnTo>
                    <a:lnTo>
                      <a:pt x="126" y="162"/>
                    </a:lnTo>
                    <a:cubicBezTo>
                      <a:pt x="126" y="162"/>
                      <a:pt x="126" y="159"/>
                      <a:pt x="126" y="156"/>
                    </a:cubicBezTo>
                    <a:lnTo>
                      <a:pt x="126" y="142"/>
                    </a:lnTo>
                    <a:cubicBezTo>
                      <a:pt x="128" y="139"/>
                      <a:pt x="129" y="138"/>
                      <a:pt x="129" y="138"/>
                    </a:cubicBezTo>
                    <a:cubicBezTo>
                      <a:pt x="130" y="138"/>
                      <a:pt x="129" y="141"/>
                      <a:pt x="130" y="141"/>
                    </a:cubicBezTo>
                    <a:cubicBezTo>
                      <a:pt x="130" y="141"/>
                      <a:pt x="131" y="139"/>
                      <a:pt x="133" y="136"/>
                    </a:cubicBezTo>
                    <a:lnTo>
                      <a:pt x="133" y="129"/>
                    </a:lnTo>
                    <a:lnTo>
                      <a:pt x="140" y="123"/>
                    </a:lnTo>
                    <a:cubicBezTo>
                      <a:pt x="140" y="123"/>
                      <a:pt x="144" y="118"/>
                      <a:pt x="146" y="116"/>
                    </a:cubicBezTo>
                    <a:lnTo>
                      <a:pt x="159" y="109"/>
                    </a:lnTo>
                    <a:lnTo>
                      <a:pt x="159" y="109"/>
                    </a:lnTo>
                    <a:cubicBezTo>
                      <a:pt x="157" y="112"/>
                      <a:pt x="159" y="112"/>
                      <a:pt x="161" y="112"/>
                    </a:cubicBezTo>
                    <a:cubicBezTo>
                      <a:pt x="166" y="112"/>
                      <a:pt x="175" y="109"/>
                      <a:pt x="166" y="109"/>
                    </a:cubicBezTo>
                    <a:close/>
                    <a:moveTo>
                      <a:pt x="167" y="1"/>
                    </a:moveTo>
                    <a:cubicBezTo>
                      <a:pt x="134" y="1"/>
                      <a:pt x="103" y="14"/>
                      <a:pt x="80" y="37"/>
                    </a:cubicBezTo>
                    <a:cubicBezTo>
                      <a:pt x="8" y="96"/>
                      <a:pt x="1" y="215"/>
                      <a:pt x="67" y="281"/>
                    </a:cubicBezTo>
                    <a:cubicBezTo>
                      <a:pt x="94" y="303"/>
                      <a:pt x="130" y="317"/>
                      <a:pt x="165" y="317"/>
                    </a:cubicBezTo>
                    <a:cubicBezTo>
                      <a:pt x="181" y="317"/>
                      <a:pt x="197" y="314"/>
                      <a:pt x="212" y="307"/>
                    </a:cubicBezTo>
                    <a:cubicBezTo>
                      <a:pt x="219" y="304"/>
                      <a:pt x="226" y="300"/>
                      <a:pt x="233" y="295"/>
                    </a:cubicBezTo>
                    <a:lnTo>
                      <a:pt x="233" y="295"/>
                    </a:lnTo>
                    <a:cubicBezTo>
                      <a:pt x="260" y="306"/>
                      <a:pt x="295" y="307"/>
                      <a:pt x="325" y="307"/>
                    </a:cubicBezTo>
                    <a:cubicBezTo>
                      <a:pt x="333" y="308"/>
                      <a:pt x="342" y="309"/>
                      <a:pt x="350" y="309"/>
                    </a:cubicBezTo>
                    <a:cubicBezTo>
                      <a:pt x="394" y="309"/>
                      <a:pt x="437" y="294"/>
                      <a:pt x="470" y="261"/>
                    </a:cubicBezTo>
                    <a:cubicBezTo>
                      <a:pt x="516" y="222"/>
                      <a:pt x="529" y="162"/>
                      <a:pt x="503" y="109"/>
                    </a:cubicBezTo>
                    <a:cubicBezTo>
                      <a:pt x="483" y="63"/>
                      <a:pt x="424" y="17"/>
                      <a:pt x="364" y="17"/>
                    </a:cubicBezTo>
                    <a:cubicBezTo>
                      <a:pt x="361" y="17"/>
                      <a:pt x="358" y="16"/>
                      <a:pt x="355" y="16"/>
                    </a:cubicBezTo>
                    <a:cubicBezTo>
                      <a:pt x="323" y="16"/>
                      <a:pt x="293" y="34"/>
                      <a:pt x="275" y="60"/>
                    </a:cubicBezTo>
                    <a:lnTo>
                      <a:pt x="275" y="60"/>
                    </a:lnTo>
                    <a:cubicBezTo>
                      <a:pt x="258" y="36"/>
                      <a:pt x="236" y="18"/>
                      <a:pt x="212" y="10"/>
                    </a:cubicBezTo>
                    <a:cubicBezTo>
                      <a:pt x="197" y="4"/>
                      <a:pt x="182" y="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40"/>
              <p:cNvSpPr/>
              <p:nvPr/>
            </p:nvSpPr>
            <p:spPr>
              <a:xfrm>
                <a:off x="3743834" y="2145703"/>
                <a:ext cx="19640" cy="14281"/>
              </a:xfrm>
              <a:custGeom>
                <a:rect b="b" l="l" r="r" t="t"/>
                <a:pathLst>
                  <a:path extrusionOk="0" h="413" w="568">
                    <a:moveTo>
                      <a:pt x="383" y="112"/>
                    </a:moveTo>
                    <a:cubicBezTo>
                      <a:pt x="403" y="125"/>
                      <a:pt x="416" y="138"/>
                      <a:pt x="429" y="152"/>
                    </a:cubicBezTo>
                    <a:cubicBezTo>
                      <a:pt x="436" y="158"/>
                      <a:pt x="443" y="171"/>
                      <a:pt x="449" y="178"/>
                    </a:cubicBezTo>
                    <a:cubicBezTo>
                      <a:pt x="449" y="191"/>
                      <a:pt x="456" y="198"/>
                      <a:pt x="456" y="204"/>
                    </a:cubicBezTo>
                    <a:cubicBezTo>
                      <a:pt x="456" y="218"/>
                      <a:pt x="456" y="218"/>
                      <a:pt x="449" y="231"/>
                    </a:cubicBezTo>
                    <a:lnTo>
                      <a:pt x="443" y="244"/>
                    </a:lnTo>
                    <a:cubicBezTo>
                      <a:pt x="436" y="251"/>
                      <a:pt x="429" y="257"/>
                      <a:pt x="429" y="257"/>
                    </a:cubicBezTo>
                    <a:cubicBezTo>
                      <a:pt x="416" y="264"/>
                      <a:pt x="410" y="264"/>
                      <a:pt x="396" y="264"/>
                    </a:cubicBezTo>
                    <a:cubicBezTo>
                      <a:pt x="383" y="264"/>
                      <a:pt x="357" y="251"/>
                      <a:pt x="337" y="244"/>
                    </a:cubicBezTo>
                    <a:lnTo>
                      <a:pt x="337" y="237"/>
                    </a:lnTo>
                    <a:cubicBezTo>
                      <a:pt x="337" y="224"/>
                      <a:pt x="330" y="218"/>
                      <a:pt x="330" y="204"/>
                    </a:cubicBezTo>
                    <a:cubicBezTo>
                      <a:pt x="325" y="191"/>
                      <a:pt x="319" y="178"/>
                      <a:pt x="312" y="167"/>
                    </a:cubicBezTo>
                    <a:lnTo>
                      <a:pt x="312" y="167"/>
                    </a:lnTo>
                    <a:cubicBezTo>
                      <a:pt x="316" y="164"/>
                      <a:pt x="320" y="161"/>
                      <a:pt x="324" y="158"/>
                    </a:cubicBezTo>
                    <a:lnTo>
                      <a:pt x="324" y="158"/>
                    </a:lnTo>
                    <a:cubicBezTo>
                      <a:pt x="329" y="153"/>
                      <a:pt x="337" y="145"/>
                      <a:pt x="337" y="145"/>
                    </a:cubicBezTo>
                    <a:cubicBezTo>
                      <a:pt x="343" y="138"/>
                      <a:pt x="343" y="132"/>
                      <a:pt x="343" y="125"/>
                    </a:cubicBezTo>
                    <a:cubicBezTo>
                      <a:pt x="343" y="126"/>
                      <a:pt x="344" y="126"/>
                      <a:pt x="344" y="126"/>
                    </a:cubicBezTo>
                    <a:cubicBezTo>
                      <a:pt x="344" y="126"/>
                      <a:pt x="345" y="124"/>
                      <a:pt x="346" y="123"/>
                    </a:cubicBezTo>
                    <a:lnTo>
                      <a:pt x="346" y="123"/>
                    </a:lnTo>
                    <a:lnTo>
                      <a:pt x="354" y="114"/>
                    </a:lnTo>
                    <a:lnTo>
                      <a:pt x="354" y="114"/>
                    </a:lnTo>
                    <a:cubicBezTo>
                      <a:pt x="357" y="114"/>
                      <a:pt x="360" y="112"/>
                      <a:pt x="357" y="112"/>
                    </a:cubicBezTo>
                    <a:close/>
                    <a:moveTo>
                      <a:pt x="150" y="184"/>
                    </a:moveTo>
                    <a:cubicBezTo>
                      <a:pt x="152" y="185"/>
                      <a:pt x="155" y="185"/>
                      <a:pt x="159" y="185"/>
                    </a:cubicBezTo>
                    <a:lnTo>
                      <a:pt x="172" y="185"/>
                    </a:lnTo>
                    <a:cubicBezTo>
                      <a:pt x="172" y="185"/>
                      <a:pt x="165" y="185"/>
                      <a:pt x="178" y="191"/>
                    </a:cubicBezTo>
                    <a:cubicBezTo>
                      <a:pt x="192" y="198"/>
                      <a:pt x="205" y="211"/>
                      <a:pt x="211" y="224"/>
                    </a:cubicBezTo>
                    <a:lnTo>
                      <a:pt x="225" y="237"/>
                    </a:lnTo>
                    <a:cubicBezTo>
                      <a:pt x="223" y="236"/>
                      <a:pt x="223" y="236"/>
                      <a:pt x="222" y="236"/>
                    </a:cubicBezTo>
                    <a:lnTo>
                      <a:pt x="222" y="236"/>
                    </a:lnTo>
                    <a:cubicBezTo>
                      <a:pt x="220" y="236"/>
                      <a:pt x="225" y="244"/>
                      <a:pt x="225" y="244"/>
                    </a:cubicBezTo>
                    <a:lnTo>
                      <a:pt x="225" y="257"/>
                    </a:lnTo>
                    <a:cubicBezTo>
                      <a:pt x="225" y="255"/>
                      <a:pt x="225" y="255"/>
                      <a:pt x="225" y="255"/>
                    </a:cubicBezTo>
                    <a:cubicBezTo>
                      <a:pt x="226" y="255"/>
                      <a:pt x="230" y="279"/>
                      <a:pt x="231" y="279"/>
                    </a:cubicBezTo>
                    <a:cubicBezTo>
                      <a:pt x="231" y="279"/>
                      <a:pt x="231" y="279"/>
                      <a:pt x="231" y="277"/>
                    </a:cubicBezTo>
                    <a:cubicBezTo>
                      <a:pt x="232" y="284"/>
                      <a:pt x="234" y="290"/>
                      <a:pt x="235" y="295"/>
                    </a:cubicBezTo>
                    <a:lnTo>
                      <a:pt x="235" y="295"/>
                    </a:lnTo>
                    <a:cubicBezTo>
                      <a:pt x="232" y="299"/>
                      <a:pt x="229" y="301"/>
                      <a:pt x="225" y="303"/>
                    </a:cubicBezTo>
                    <a:lnTo>
                      <a:pt x="211" y="310"/>
                    </a:lnTo>
                    <a:cubicBezTo>
                      <a:pt x="211" y="310"/>
                      <a:pt x="206" y="307"/>
                      <a:pt x="204" y="307"/>
                    </a:cubicBezTo>
                    <a:cubicBezTo>
                      <a:pt x="203" y="307"/>
                      <a:pt x="203" y="308"/>
                      <a:pt x="205" y="310"/>
                    </a:cubicBezTo>
                    <a:lnTo>
                      <a:pt x="192" y="303"/>
                    </a:lnTo>
                    <a:cubicBezTo>
                      <a:pt x="178" y="297"/>
                      <a:pt x="159" y="284"/>
                      <a:pt x="152" y="277"/>
                    </a:cubicBezTo>
                    <a:cubicBezTo>
                      <a:pt x="145" y="257"/>
                      <a:pt x="139" y="244"/>
                      <a:pt x="145" y="224"/>
                    </a:cubicBezTo>
                    <a:cubicBezTo>
                      <a:pt x="145" y="211"/>
                      <a:pt x="145" y="211"/>
                      <a:pt x="145" y="198"/>
                    </a:cubicBezTo>
                    <a:lnTo>
                      <a:pt x="150" y="184"/>
                    </a:lnTo>
                    <a:close/>
                    <a:moveTo>
                      <a:pt x="370" y="0"/>
                    </a:moveTo>
                    <a:cubicBezTo>
                      <a:pt x="357" y="0"/>
                      <a:pt x="344" y="2"/>
                      <a:pt x="330" y="6"/>
                    </a:cubicBezTo>
                    <a:cubicBezTo>
                      <a:pt x="289" y="15"/>
                      <a:pt x="248" y="54"/>
                      <a:pt x="240" y="95"/>
                    </a:cubicBezTo>
                    <a:lnTo>
                      <a:pt x="240" y="95"/>
                    </a:lnTo>
                    <a:cubicBezTo>
                      <a:pt x="235" y="92"/>
                      <a:pt x="230" y="89"/>
                      <a:pt x="225" y="85"/>
                    </a:cubicBezTo>
                    <a:cubicBezTo>
                      <a:pt x="203" y="76"/>
                      <a:pt x="180" y="71"/>
                      <a:pt x="157" y="71"/>
                    </a:cubicBezTo>
                    <a:cubicBezTo>
                      <a:pt x="117" y="71"/>
                      <a:pt x="78" y="87"/>
                      <a:pt x="53" y="125"/>
                    </a:cubicBezTo>
                    <a:cubicBezTo>
                      <a:pt x="0" y="231"/>
                      <a:pt x="46" y="376"/>
                      <a:pt x="159" y="409"/>
                    </a:cubicBezTo>
                    <a:cubicBezTo>
                      <a:pt x="169" y="411"/>
                      <a:pt x="179" y="412"/>
                      <a:pt x="190" y="412"/>
                    </a:cubicBezTo>
                    <a:cubicBezTo>
                      <a:pt x="236" y="412"/>
                      <a:pt x="282" y="391"/>
                      <a:pt x="310" y="353"/>
                    </a:cubicBezTo>
                    <a:lnTo>
                      <a:pt x="310" y="353"/>
                    </a:lnTo>
                    <a:cubicBezTo>
                      <a:pt x="340" y="367"/>
                      <a:pt x="370" y="374"/>
                      <a:pt x="400" y="374"/>
                    </a:cubicBezTo>
                    <a:cubicBezTo>
                      <a:pt x="421" y="374"/>
                      <a:pt x="441" y="371"/>
                      <a:pt x="462" y="363"/>
                    </a:cubicBezTo>
                    <a:cubicBezTo>
                      <a:pt x="522" y="343"/>
                      <a:pt x="561" y="284"/>
                      <a:pt x="568" y="224"/>
                    </a:cubicBezTo>
                    <a:cubicBezTo>
                      <a:pt x="568" y="165"/>
                      <a:pt x="542" y="105"/>
                      <a:pt x="509" y="66"/>
                    </a:cubicBezTo>
                    <a:cubicBezTo>
                      <a:pt x="472" y="29"/>
                      <a:pt x="422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40"/>
              <p:cNvSpPr/>
              <p:nvPr/>
            </p:nvSpPr>
            <p:spPr>
              <a:xfrm>
                <a:off x="3729899" y="2131354"/>
                <a:ext cx="18049" cy="21473"/>
              </a:xfrm>
              <a:custGeom>
                <a:rect b="b" l="l" r="r" t="t"/>
                <a:pathLst>
                  <a:path extrusionOk="0" h="621" w="522">
                    <a:moveTo>
                      <a:pt x="259" y="121"/>
                    </a:moveTo>
                    <a:cubicBezTo>
                      <a:pt x="264" y="121"/>
                      <a:pt x="269" y="122"/>
                      <a:pt x="271" y="124"/>
                    </a:cubicBezTo>
                    <a:cubicBezTo>
                      <a:pt x="291" y="124"/>
                      <a:pt x="304" y="131"/>
                      <a:pt x="317" y="137"/>
                    </a:cubicBezTo>
                    <a:cubicBezTo>
                      <a:pt x="324" y="144"/>
                      <a:pt x="330" y="151"/>
                      <a:pt x="337" y="151"/>
                    </a:cubicBezTo>
                    <a:lnTo>
                      <a:pt x="350" y="170"/>
                    </a:lnTo>
                    <a:cubicBezTo>
                      <a:pt x="350" y="170"/>
                      <a:pt x="357" y="170"/>
                      <a:pt x="350" y="177"/>
                    </a:cubicBezTo>
                    <a:cubicBezTo>
                      <a:pt x="335" y="177"/>
                      <a:pt x="315" y="177"/>
                      <a:pt x="298" y="180"/>
                    </a:cubicBezTo>
                    <a:lnTo>
                      <a:pt x="298" y="180"/>
                    </a:lnTo>
                    <a:cubicBezTo>
                      <a:pt x="289" y="176"/>
                      <a:pt x="280" y="175"/>
                      <a:pt x="270" y="175"/>
                    </a:cubicBezTo>
                    <a:cubicBezTo>
                      <a:pt x="258" y="175"/>
                      <a:pt x="245" y="177"/>
                      <a:pt x="231" y="177"/>
                    </a:cubicBezTo>
                    <a:lnTo>
                      <a:pt x="172" y="177"/>
                    </a:lnTo>
                    <a:lnTo>
                      <a:pt x="172" y="175"/>
                    </a:lnTo>
                    <a:cubicBezTo>
                      <a:pt x="172" y="175"/>
                      <a:pt x="172" y="171"/>
                      <a:pt x="172" y="164"/>
                    </a:cubicBezTo>
                    <a:cubicBezTo>
                      <a:pt x="172" y="157"/>
                      <a:pt x="172" y="151"/>
                      <a:pt x="185" y="144"/>
                    </a:cubicBezTo>
                    <a:cubicBezTo>
                      <a:pt x="198" y="131"/>
                      <a:pt x="212" y="124"/>
                      <a:pt x="231" y="124"/>
                    </a:cubicBezTo>
                    <a:cubicBezTo>
                      <a:pt x="236" y="124"/>
                      <a:pt x="249" y="121"/>
                      <a:pt x="259" y="121"/>
                    </a:cubicBezTo>
                    <a:close/>
                    <a:moveTo>
                      <a:pt x="231" y="243"/>
                    </a:moveTo>
                    <a:cubicBezTo>
                      <a:pt x="231" y="243"/>
                      <a:pt x="245" y="243"/>
                      <a:pt x="231" y="250"/>
                    </a:cubicBezTo>
                    <a:lnTo>
                      <a:pt x="231" y="250"/>
                    </a:lnTo>
                    <a:cubicBezTo>
                      <a:pt x="231" y="246"/>
                      <a:pt x="231" y="243"/>
                      <a:pt x="231" y="243"/>
                    </a:cubicBezTo>
                    <a:close/>
                    <a:moveTo>
                      <a:pt x="196" y="383"/>
                    </a:moveTo>
                    <a:cubicBezTo>
                      <a:pt x="195" y="393"/>
                      <a:pt x="201" y="401"/>
                      <a:pt x="212" y="401"/>
                    </a:cubicBezTo>
                    <a:lnTo>
                      <a:pt x="218" y="401"/>
                    </a:lnTo>
                    <a:cubicBezTo>
                      <a:pt x="222" y="401"/>
                      <a:pt x="225" y="400"/>
                      <a:pt x="229" y="400"/>
                    </a:cubicBezTo>
                    <a:cubicBezTo>
                      <a:pt x="251" y="400"/>
                      <a:pt x="273" y="417"/>
                      <a:pt x="284" y="434"/>
                    </a:cubicBezTo>
                    <a:cubicBezTo>
                      <a:pt x="297" y="454"/>
                      <a:pt x="284" y="487"/>
                      <a:pt x="258" y="500"/>
                    </a:cubicBezTo>
                    <a:cubicBezTo>
                      <a:pt x="251" y="505"/>
                      <a:pt x="242" y="507"/>
                      <a:pt x="233" y="507"/>
                    </a:cubicBezTo>
                    <a:cubicBezTo>
                      <a:pt x="215" y="507"/>
                      <a:pt x="196" y="500"/>
                      <a:pt x="179" y="487"/>
                    </a:cubicBezTo>
                    <a:cubicBezTo>
                      <a:pt x="165" y="474"/>
                      <a:pt x="152" y="461"/>
                      <a:pt x="146" y="448"/>
                    </a:cubicBezTo>
                    <a:lnTo>
                      <a:pt x="146" y="448"/>
                    </a:lnTo>
                    <a:cubicBezTo>
                      <a:pt x="146" y="448"/>
                      <a:pt x="147" y="449"/>
                      <a:pt x="148" y="449"/>
                    </a:cubicBezTo>
                    <a:cubicBezTo>
                      <a:pt x="149" y="449"/>
                      <a:pt x="149" y="448"/>
                      <a:pt x="146" y="441"/>
                    </a:cubicBezTo>
                    <a:lnTo>
                      <a:pt x="146" y="428"/>
                    </a:lnTo>
                    <a:cubicBezTo>
                      <a:pt x="146" y="430"/>
                      <a:pt x="146" y="431"/>
                      <a:pt x="146" y="431"/>
                    </a:cubicBezTo>
                    <a:cubicBezTo>
                      <a:pt x="145" y="431"/>
                      <a:pt x="145" y="414"/>
                      <a:pt x="141" y="414"/>
                    </a:cubicBezTo>
                    <a:cubicBezTo>
                      <a:pt x="140" y="414"/>
                      <a:pt x="140" y="414"/>
                      <a:pt x="139" y="415"/>
                    </a:cubicBezTo>
                    <a:lnTo>
                      <a:pt x="146" y="401"/>
                    </a:lnTo>
                    <a:lnTo>
                      <a:pt x="146" y="401"/>
                    </a:lnTo>
                    <a:cubicBezTo>
                      <a:pt x="147" y="400"/>
                      <a:pt x="150" y="397"/>
                      <a:pt x="152" y="395"/>
                    </a:cubicBezTo>
                    <a:lnTo>
                      <a:pt x="152" y="395"/>
                    </a:lnTo>
                    <a:lnTo>
                      <a:pt x="165" y="388"/>
                    </a:lnTo>
                    <a:cubicBezTo>
                      <a:pt x="172" y="388"/>
                      <a:pt x="184" y="388"/>
                      <a:pt x="196" y="383"/>
                    </a:cubicBezTo>
                    <a:close/>
                    <a:moveTo>
                      <a:pt x="252" y="1"/>
                    </a:moveTo>
                    <a:cubicBezTo>
                      <a:pt x="169" y="1"/>
                      <a:pt x="85" y="43"/>
                      <a:pt x="60" y="124"/>
                    </a:cubicBezTo>
                    <a:cubicBezTo>
                      <a:pt x="40" y="184"/>
                      <a:pt x="66" y="250"/>
                      <a:pt x="119" y="276"/>
                    </a:cubicBezTo>
                    <a:cubicBezTo>
                      <a:pt x="120" y="276"/>
                      <a:pt x="121" y="277"/>
                      <a:pt x="121" y="277"/>
                    </a:cubicBezTo>
                    <a:lnTo>
                      <a:pt x="121" y="277"/>
                    </a:lnTo>
                    <a:cubicBezTo>
                      <a:pt x="109" y="282"/>
                      <a:pt x="97" y="288"/>
                      <a:pt x="86" y="296"/>
                    </a:cubicBezTo>
                    <a:cubicBezTo>
                      <a:pt x="7" y="342"/>
                      <a:pt x="0" y="448"/>
                      <a:pt x="47" y="520"/>
                    </a:cubicBezTo>
                    <a:cubicBezTo>
                      <a:pt x="84" y="579"/>
                      <a:pt x="155" y="620"/>
                      <a:pt x="223" y="620"/>
                    </a:cubicBezTo>
                    <a:cubicBezTo>
                      <a:pt x="240" y="620"/>
                      <a:pt x="256" y="618"/>
                      <a:pt x="271" y="613"/>
                    </a:cubicBezTo>
                    <a:cubicBezTo>
                      <a:pt x="350" y="586"/>
                      <a:pt x="416" y="494"/>
                      <a:pt x="377" y="408"/>
                    </a:cubicBezTo>
                    <a:cubicBezTo>
                      <a:pt x="361" y="379"/>
                      <a:pt x="330" y="356"/>
                      <a:pt x="297" y="347"/>
                    </a:cubicBezTo>
                    <a:lnTo>
                      <a:pt x="297" y="347"/>
                    </a:lnTo>
                    <a:cubicBezTo>
                      <a:pt x="302" y="344"/>
                      <a:pt x="306" y="340"/>
                      <a:pt x="311" y="335"/>
                    </a:cubicBezTo>
                    <a:cubicBezTo>
                      <a:pt x="324" y="324"/>
                      <a:pt x="334" y="309"/>
                      <a:pt x="340" y="293"/>
                    </a:cubicBezTo>
                    <a:lnTo>
                      <a:pt x="340" y="293"/>
                    </a:lnTo>
                    <a:cubicBezTo>
                      <a:pt x="378" y="291"/>
                      <a:pt x="418" y="273"/>
                      <a:pt x="443" y="243"/>
                    </a:cubicBezTo>
                    <a:cubicBezTo>
                      <a:pt x="522" y="151"/>
                      <a:pt x="416" y="45"/>
                      <a:pt x="324" y="12"/>
                    </a:cubicBezTo>
                    <a:cubicBezTo>
                      <a:pt x="301" y="4"/>
                      <a:pt x="277" y="1"/>
                      <a:pt x="2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40"/>
              <p:cNvSpPr/>
              <p:nvPr/>
            </p:nvSpPr>
            <p:spPr>
              <a:xfrm>
                <a:off x="3713233" y="2134258"/>
                <a:ext cx="13278" cy="17600"/>
              </a:xfrm>
              <a:custGeom>
                <a:rect b="b" l="l" r="r" t="t"/>
                <a:pathLst>
                  <a:path extrusionOk="0" h="509" w="384">
                    <a:moveTo>
                      <a:pt x="218" y="113"/>
                    </a:moveTo>
                    <a:lnTo>
                      <a:pt x="218" y="115"/>
                    </a:lnTo>
                    <a:lnTo>
                      <a:pt x="218" y="115"/>
                    </a:lnTo>
                    <a:cubicBezTo>
                      <a:pt x="215" y="114"/>
                      <a:pt x="212" y="113"/>
                      <a:pt x="212" y="113"/>
                    </a:cubicBezTo>
                    <a:lnTo>
                      <a:pt x="212" y="113"/>
                    </a:lnTo>
                    <a:cubicBezTo>
                      <a:pt x="214" y="114"/>
                      <a:pt x="217" y="115"/>
                      <a:pt x="218" y="116"/>
                    </a:cubicBezTo>
                    <a:lnTo>
                      <a:pt x="218" y="116"/>
                    </a:lnTo>
                    <a:lnTo>
                      <a:pt x="218" y="115"/>
                    </a:lnTo>
                    <a:lnTo>
                      <a:pt x="218" y="115"/>
                    </a:lnTo>
                    <a:cubicBezTo>
                      <a:pt x="221" y="117"/>
                      <a:pt x="224" y="118"/>
                      <a:pt x="223" y="119"/>
                    </a:cubicBezTo>
                    <a:lnTo>
                      <a:pt x="223" y="119"/>
                    </a:lnTo>
                    <a:cubicBezTo>
                      <a:pt x="222" y="118"/>
                      <a:pt x="221" y="117"/>
                      <a:pt x="218" y="116"/>
                    </a:cubicBezTo>
                    <a:lnTo>
                      <a:pt x="218" y="116"/>
                    </a:lnTo>
                    <a:lnTo>
                      <a:pt x="218" y="126"/>
                    </a:lnTo>
                    <a:lnTo>
                      <a:pt x="218" y="139"/>
                    </a:lnTo>
                    <a:cubicBezTo>
                      <a:pt x="218" y="152"/>
                      <a:pt x="218" y="152"/>
                      <a:pt x="212" y="166"/>
                    </a:cubicBezTo>
                    <a:cubicBezTo>
                      <a:pt x="212" y="170"/>
                      <a:pt x="211" y="174"/>
                      <a:pt x="211" y="178"/>
                    </a:cubicBezTo>
                    <a:lnTo>
                      <a:pt x="211" y="178"/>
                    </a:lnTo>
                    <a:cubicBezTo>
                      <a:pt x="210" y="178"/>
                      <a:pt x="209" y="178"/>
                      <a:pt x="209" y="178"/>
                    </a:cubicBezTo>
                    <a:cubicBezTo>
                      <a:pt x="181" y="178"/>
                      <a:pt x="152" y="182"/>
                      <a:pt x="126" y="185"/>
                    </a:cubicBezTo>
                    <a:cubicBezTo>
                      <a:pt x="126" y="182"/>
                      <a:pt x="125" y="181"/>
                      <a:pt x="125" y="181"/>
                    </a:cubicBezTo>
                    <a:lnTo>
                      <a:pt x="125" y="181"/>
                    </a:lnTo>
                    <a:cubicBezTo>
                      <a:pt x="125" y="180"/>
                      <a:pt x="125" y="179"/>
                      <a:pt x="126" y="179"/>
                    </a:cubicBezTo>
                    <a:lnTo>
                      <a:pt x="126" y="172"/>
                    </a:lnTo>
                    <a:cubicBezTo>
                      <a:pt x="126" y="166"/>
                      <a:pt x="132" y="159"/>
                      <a:pt x="139" y="152"/>
                    </a:cubicBezTo>
                    <a:cubicBezTo>
                      <a:pt x="139" y="152"/>
                      <a:pt x="140" y="151"/>
                      <a:pt x="140" y="151"/>
                    </a:cubicBezTo>
                    <a:lnTo>
                      <a:pt x="140" y="151"/>
                    </a:lnTo>
                    <a:cubicBezTo>
                      <a:pt x="141" y="150"/>
                      <a:pt x="142" y="149"/>
                      <a:pt x="146" y="146"/>
                    </a:cubicBezTo>
                    <a:lnTo>
                      <a:pt x="152" y="139"/>
                    </a:lnTo>
                    <a:cubicBezTo>
                      <a:pt x="156" y="136"/>
                      <a:pt x="157" y="134"/>
                      <a:pt x="157" y="133"/>
                    </a:cubicBezTo>
                    <a:lnTo>
                      <a:pt x="157" y="133"/>
                    </a:lnTo>
                    <a:cubicBezTo>
                      <a:pt x="157" y="133"/>
                      <a:pt x="158" y="133"/>
                      <a:pt x="159" y="133"/>
                    </a:cubicBezTo>
                    <a:lnTo>
                      <a:pt x="179" y="119"/>
                    </a:lnTo>
                    <a:lnTo>
                      <a:pt x="198" y="113"/>
                    </a:lnTo>
                    <a:lnTo>
                      <a:pt x="198" y="113"/>
                    </a:lnTo>
                    <a:cubicBezTo>
                      <a:pt x="196" y="115"/>
                      <a:pt x="196" y="116"/>
                      <a:pt x="197" y="116"/>
                    </a:cubicBezTo>
                    <a:cubicBezTo>
                      <a:pt x="199" y="116"/>
                      <a:pt x="205" y="113"/>
                      <a:pt x="205" y="113"/>
                    </a:cubicBezTo>
                    <a:close/>
                    <a:moveTo>
                      <a:pt x="205" y="298"/>
                    </a:moveTo>
                    <a:cubicBezTo>
                      <a:pt x="192" y="298"/>
                      <a:pt x="212" y="304"/>
                      <a:pt x="212" y="304"/>
                    </a:cubicBezTo>
                    <a:lnTo>
                      <a:pt x="225" y="304"/>
                    </a:lnTo>
                    <a:cubicBezTo>
                      <a:pt x="218" y="304"/>
                      <a:pt x="231" y="311"/>
                      <a:pt x="231" y="311"/>
                    </a:cubicBezTo>
                    <a:cubicBezTo>
                      <a:pt x="235" y="314"/>
                      <a:pt x="237" y="315"/>
                      <a:pt x="237" y="315"/>
                    </a:cubicBezTo>
                    <a:cubicBezTo>
                      <a:pt x="238" y="315"/>
                      <a:pt x="236" y="313"/>
                      <a:pt x="234" y="311"/>
                    </a:cubicBezTo>
                    <a:lnTo>
                      <a:pt x="238" y="311"/>
                    </a:lnTo>
                    <a:lnTo>
                      <a:pt x="238" y="324"/>
                    </a:lnTo>
                    <a:lnTo>
                      <a:pt x="238" y="337"/>
                    </a:lnTo>
                    <a:lnTo>
                      <a:pt x="231" y="350"/>
                    </a:lnTo>
                    <a:lnTo>
                      <a:pt x="225" y="357"/>
                    </a:lnTo>
                    <a:lnTo>
                      <a:pt x="225" y="364"/>
                    </a:lnTo>
                    <a:lnTo>
                      <a:pt x="212" y="370"/>
                    </a:lnTo>
                    <a:lnTo>
                      <a:pt x="152" y="370"/>
                    </a:lnTo>
                    <a:cubicBezTo>
                      <a:pt x="152" y="370"/>
                      <a:pt x="148" y="359"/>
                      <a:pt x="147" y="359"/>
                    </a:cubicBezTo>
                    <a:cubicBezTo>
                      <a:pt x="146" y="359"/>
                      <a:pt x="146" y="360"/>
                      <a:pt x="146" y="364"/>
                    </a:cubicBezTo>
                    <a:lnTo>
                      <a:pt x="146" y="350"/>
                    </a:lnTo>
                    <a:lnTo>
                      <a:pt x="146" y="337"/>
                    </a:lnTo>
                    <a:cubicBezTo>
                      <a:pt x="152" y="331"/>
                      <a:pt x="152" y="317"/>
                      <a:pt x="159" y="304"/>
                    </a:cubicBezTo>
                    <a:cubicBezTo>
                      <a:pt x="159" y="302"/>
                      <a:pt x="159" y="300"/>
                      <a:pt x="159" y="298"/>
                    </a:cubicBezTo>
                    <a:close/>
                    <a:moveTo>
                      <a:pt x="205" y="0"/>
                    </a:moveTo>
                    <a:cubicBezTo>
                      <a:pt x="106" y="0"/>
                      <a:pt x="0" y="93"/>
                      <a:pt x="7" y="192"/>
                    </a:cubicBezTo>
                    <a:cubicBezTo>
                      <a:pt x="7" y="231"/>
                      <a:pt x="27" y="268"/>
                      <a:pt x="60" y="288"/>
                    </a:cubicBezTo>
                    <a:lnTo>
                      <a:pt x="60" y="288"/>
                    </a:lnTo>
                    <a:cubicBezTo>
                      <a:pt x="58" y="291"/>
                      <a:pt x="55" y="294"/>
                      <a:pt x="53" y="298"/>
                    </a:cubicBezTo>
                    <a:cubicBezTo>
                      <a:pt x="20" y="344"/>
                      <a:pt x="14" y="410"/>
                      <a:pt x="53" y="456"/>
                    </a:cubicBezTo>
                    <a:cubicBezTo>
                      <a:pt x="86" y="496"/>
                      <a:pt x="146" y="509"/>
                      <a:pt x="198" y="509"/>
                    </a:cubicBezTo>
                    <a:cubicBezTo>
                      <a:pt x="251" y="509"/>
                      <a:pt x="311" y="483"/>
                      <a:pt x="344" y="436"/>
                    </a:cubicBezTo>
                    <a:cubicBezTo>
                      <a:pt x="370" y="397"/>
                      <a:pt x="383" y="344"/>
                      <a:pt x="370" y="298"/>
                    </a:cubicBezTo>
                    <a:cubicBezTo>
                      <a:pt x="361" y="263"/>
                      <a:pt x="342" y="234"/>
                      <a:pt x="314" y="213"/>
                    </a:cubicBezTo>
                    <a:lnTo>
                      <a:pt x="314" y="213"/>
                    </a:lnTo>
                    <a:cubicBezTo>
                      <a:pt x="318" y="204"/>
                      <a:pt x="322" y="195"/>
                      <a:pt x="324" y="185"/>
                    </a:cubicBezTo>
                    <a:cubicBezTo>
                      <a:pt x="330" y="159"/>
                      <a:pt x="330" y="126"/>
                      <a:pt x="324" y="93"/>
                    </a:cubicBezTo>
                    <a:cubicBezTo>
                      <a:pt x="317" y="34"/>
                      <a:pt x="264" y="0"/>
                      <a:pt x="2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40"/>
              <p:cNvSpPr/>
              <p:nvPr/>
            </p:nvSpPr>
            <p:spPr>
              <a:xfrm>
                <a:off x="3692694" y="2145461"/>
                <a:ext cx="20574" cy="17392"/>
              </a:xfrm>
              <a:custGeom>
                <a:rect b="b" l="l" r="r" t="t"/>
                <a:pathLst>
                  <a:path extrusionOk="0" h="503" w="595">
                    <a:moveTo>
                      <a:pt x="264" y="125"/>
                    </a:moveTo>
                    <a:lnTo>
                      <a:pt x="272" y="130"/>
                    </a:lnTo>
                    <a:lnTo>
                      <a:pt x="272" y="130"/>
                    </a:lnTo>
                    <a:cubicBezTo>
                      <a:pt x="273" y="133"/>
                      <a:pt x="275" y="137"/>
                      <a:pt x="276" y="137"/>
                    </a:cubicBezTo>
                    <a:cubicBezTo>
                      <a:pt x="277" y="137"/>
                      <a:pt x="277" y="135"/>
                      <a:pt x="277" y="132"/>
                    </a:cubicBezTo>
                    <a:lnTo>
                      <a:pt x="277" y="145"/>
                    </a:lnTo>
                    <a:lnTo>
                      <a:pt x="277" y="159"/>
                    </a:lnTo>
                    <a:cubicBezTo>
                      <a:pt x="280" y="166"/>
                      <a:pt x="281" y="173"/>
                      <a:pt x="283" y="179"/>
                    </a:cubicBezTo>
                    <a:lnTo>
                      <a:pt x="283" y="179"/>
                    </a:lnTo>
                    <a:cubicBezTo>
                      <a:pt x="257" y="195"/>
                      <a:pt x="234" y="215"/>
                      <a:pt x="211" y="238"/>
                    </a:cubicBezTo>
                    <a:cubicBezTo>
                      <a:pt x="209" y="239"/>
                      <a:pt x="207" y="240"/>
                      <a:pt x="207" y="240"/>
                    </a:cubicBezTo>
                    <a:cubicBezTo>
                      <a:pt x="206" y="240"/>
                      <a:pt x="211" y="236"/>
                      <a:pt x="209" y="236"/>
                    </a:cubicBezTo>
                    <a:lnTo>
                      <a:pt x="209" y="236"/>
                    </a:lnTo>
                    <a:cubicBezTo>
                      <a:pt x="209" y="236"/>
                      <a:pt x="208" y="236"/>
                      <a:pt x="205" y="238"/>
                    </a:cubicBezTo>
                    <a:lnTo>
                      <a:pt x="192" y="251"/>
                    </a:lnTo>
                    <a:cubicBezTo>
                      <a:pt x="192" y="251"/>
                      <a:pt x="186" y="254"/>
                      <a:pt x="184" y="254"/>
                    </a:cubicBezTo>
                    <a:cubicBezTo>
                      <a:pt x="183" y="254"/>
                      <a:pt x="183" y="253"/>
                      <a:pt x="185" y="251"/>
                    </a:cubicBezTo>
                    <a:lnTo>
                      <a:pt x="185" y="251"/>
                    </a:lnTo>
                    <a:lnTo>
                      <a:pt x="172" y="258"/>
                    </a:lnTo>
                    <a:cubicBezTo>
                      <a:pt x="176" y="255"/>
                      <a:pt x="177" y="255"/>
                      <a:pt x="176" y="255"/>
                    </a:cubicBezTo>
                    <a:cubicBezTo>
                      <a:pt x="175" y="255"/>
                      <a:pt x="172" y="255"/>
                      <a:pt x="170" y="256"/>
                    </a:cubicBezTo>
                    <a:lnTo>
                      <a:pt x="170" y="256"/>
                    </a:lnTo>
                    <a:cubicBezTo>
                      <a:pt x="168" y="254"/>
                      <a:pt x="159" y="251"/>
                      <a:pt x="159" y="251"/>
                    </a:cubicBezTo>
                    <a:lnTo>
                      <a:pt x="152" y="244"/>
                    </a:lnTo>
                    <a:cubicBezTo>
                      <a:pt x="149" y="241"/>
                      <a:pt x="147" y="240"/>
                      <a:pt x="146" y="240"/>
                    </a:cubicBezTo>
                    <a:lnTo>
                      <a:pt x="146" y="240"/>
                    </a:lnTo>
                    <a:cubicBezTo>
                      <a:pt x="146" y="239"/>
                      <a:pt x="146" y="238"/>
                      <a:pt x="145" y="238"/>
                    </a:cubicBezTo>
                    <a:cubicBezTo>
                      <a:pt x="145" y="238"/>
                      <a:pt x="142" y="227"/>
                      <a:pt x="143" y="227"/>
                    </a:cubicBezTo>
                    <a:lnTo>
                      <a:pt x="143" y="227"/>
                    </a:lnTo>
                    <a:cubicBezTo>
                      <a:pt x="143" y="227"/>
                      <a:pt x="144" y="228"/>
                      <a:pt x="145" y="231"/>
                    </a:cubicBezTo>
                    <a:cubicBezTo>
                      <a:pt x="145" y="231"/>
                      <a:pt x="142" y="220"/>
                      <a:pt x="140" y="220"/>
                    </a:cubicBezTo>
                    <a:cubicBezTo>
                      <a:pt x="139" y="220"/>
                      <a:pt x="139" y="221"/>
                      <a:pt x="139" y="225"/>
                    </a:cubicBezTo>
                    <a:lnTo>
                      <a:pt x="139" y="209"/>
                    </a:lnTo>
                    <a:cubicBezTo>
                      <a:pt x="139" y="209"/>
                      <a:pt x="139" y="198"/>
                      <a:pt x="139" y="198"/>
                    </a:cubicBezTo>
                    <a:cubicBezTo>
                      <a:pt x="139" y="198"/>
                      <a:pt x="145" y="189"/>
                      <a:pt x="147" y="187"/>
                    </a:cubicBezTo>
                    <a:lnTo>
                      <a:pt x="147" y="187"/>
                    </a:lnTo>
                    <a:lnTo>
                      <a:pt x="145" y="192"/>
                    </a:lnTo>
                    <a:cubicBezTo>
                      <a:pt x="147" y="188"/>
                      <a:pt x="147" y="187"/>
                      <a:pt x="147" y="187"/>
                    </a:cubicBezTo>
                    <a:lnTo>
                      <a:pt x="147" y="187"/>
                    </a:lnTo>
                    <a:cubicBezTo>
                      <a:pt x="147" y="187"/>
                      <a:pt x="147" y="187"/>
                      <a:pt x="147" y="187"/>
                    </a:cubicBezTo>
                    <a:lnTo>
                      <a:pt x="147" y="187"/>
                    </a:lnTo>
                    <a:lnTo>
                      <a:pt x="152" y="172"/>
                    </a:lnTo>
                    <a:lnTo>
                      <a:pt x="165" y="165"/>
                    </a:lnTo>
                    <a:cubicBezTo>
                      <a:pt x="178" y="145"/>
                      <a:pt x="192" y="139"/>
                      <a:pt x="218" y="132"/>
                    </a:cubicBezTo>
                    <a:lnTo>
                      <a:pt x="238" y="125"/>
                    </a:lnTo>
                    <a:close/>
                    <a:moveTo>
                      <a:pt x="330" y="363"/>
                    </a:moveTo>
                    <a:cubicBezTo>
                      <a:pt x="330" y="365"/>
                      <a:pt x="331" y="366"/>
                      <a:pt x="332" y="368"/>
                    </a:cubicBezTo>
                    <a:lnTo>
                      <a:pt x="332" y="368"/>
                    </a:lnTo>
                    <a:cubicBezTo>
                      <a:pt x="332" y="367"/>
                      <a:pt x="331" y="365"/>
                      <a:pt x="330" y="363"/>
                    </a:cubicBezTo>
                    <a:close/>
                    <a:moveTo>
                      <a:pt x="396" y="258"/>
                    </a:moveTo>
                    <a:cubicBezTo>
                      <a:pt x="390" y="258"/>
                      <a:pt x="409" y="264"/>
                      <a:pt x="409" y="264"/>
                    </a:cubicBezTo>
                    <a:cubicBezTo>
                      <a:pt x="403" y="264"/>
                      <a:pt x="416" y="271"/>
                      <a:pt x="416" y="271"/>
                    </a:cubicBezTo>
                    <a:cubicBezTo>
                      <a:pt x="419" y="273"/>
                      <a:pt x="423" y="277"/>
                      <a:pt x="423" y="277"/>
                    </a:cubicBezTo>
                    <a:cubicBezTo>
                      <a:pt x="421" y="276"/>
                      <a:pt x="421" y="276"/>
                      <a:pt x="420" y="276"/>
                    </a:cubicBezTo>
                    <a:lnTo>
                      <a:pt x="420" y="276"/>
                    </a:lnTo>
                    <a:cubicBezTo>
                      <a:pt x="418" y="276"/>
                      <a:pt x="423" y="284"/>
                      <a:pt x="423" y="284"/>
                    </a:cubicBezTo>
                    <a:cubicBezTo>
                      <a:pt x="423" y="285"/>
                      <a:pt x="423" y="286"/>
                      <a:pt x="424" y="287"/>
                    </a:cubicBezTo>
                    <a:lnTo>
                      <a:pt x="424" y="287"/>
                    </a:lnTo>
                    <a:cubicBezTo>
                      <a:pt x="424" y="287"/>
                      <a:pt x="423" y="287"/>
                      <a:pt x="423" y="287"/>
                    </a:cubicBezTo>
                    <a:cubicBezTo>
                      <a:pt x="423" y="287"/>
                      <a:pt x="423" y="288"/>
                      <a:pt x="423" y="291"/>
                    </a:cubicBezTo>
                    <a:lnTo>
                      <a:pt x="423" y="297"/>
                    </a:lnTo>
                    <a:lnTo>
                      <a:pt x="423" y="310"/>
                    </a:lnTo>
                    <a:cubicBezTo>
                      <a:pt x="421" y="314"/>
                      <a:pt x="420" y="315"/>
                      <a:pt x="420" y="315"/>
                    </a:cubicBezTo>
                    <a:cubicBezTo>
                      <a:pt x="419" y="315"/>
                      <a:pt x="420" y="312"/>
                      <a:pt x="419" y="312"/>
                    </a:cubicBezTo>
                    <a:cubicBezTo>
                      <a:pt x="419" y="312"/>
                      <a:pt x="418" y="313"/>
                      <a:pt x="416" y="317"/>
                    </a:cubicBezTo>
                    <a:cubicBezTo>
                      <a:pt x="416" y="324"/>
                      <a:pt x="409" y="330"/>
                      <a:pt x="403" y="337"/>
                    </a:cubicBezTo>
                    <a:lnTo>
                      <a:pt x="403" y="343"/>
                    </a:lnTo>
                    <a:lnTo>
                      <a:pt x="383" y="363"/>
                    </a:lnTo>
                    <a:cubicBezTo>
                      <a:pt x="382" y="364"/>
                      <a:pt x="382" y="364"/>
                      <a:pt x="381" y="364"/>
                    </a:cubicBezTo>
                    <a:lnTo>
                      <a:pt x="381" y="364"/>
                    </a:lnTo>
                    <a:cubicBezTo>
                      <a:pt x="381" y="364"/>
                      <a:pt x="381" y="364"/>
                      <a:pt x="381" y="364"/>
                    </a:cubicBezTo>
                    <a:lnTo>
                      <a:pt x="381" y="364"/>
                    </a:lnTo>
                    <a:cubicBezTo>
                      <a:pt x="380" y="364"/>
                      <a:pt x="378" y="365"/>
                      <a:pt x="378" y="365"/>
                    </a:cubicBezTo>
                    <a:cubicBezTo>
                      <a:pt x="379" y="365"/>
                      <a:pt x="379" y="365"/>
                      <a:pt x="381" y="364"/>
                    </a:cubicBezTo>
                    <a:lnTo>
                      <a:pt x="381" y="364"/>
                    </a:lnTo>
                    <a:cubicBezTo>
                      <a:pt x="381" y="365"/>
                      <a:pt x="380" y="366"/>
                      <a:pt x="376" y="370"/>
                    </a:cubicBezTo>
                    <a:lnTo>
                      <a:pt x="363" y="376"/>
                    </a:lnTo>
                    <a:cubicBezTo>
                      <a:pt x="363" y="376"/>
                      <a:pt x="351" y="379"/>
                      <a:pt x="348" y="379"/>
                    </a:cubicBezTo>
                    <a:cubicBezTo>
                      <a:pt x="346" y="379"/>
                      <a:pt x="346" y="379"/>
                      <a:pt x="350" y="376"/>
                    </a:cubicBezTo>
                    <a:lnTo>
                      <a:pt x="337" y="370"/>
                    </a:lnTo>
                    <a:lnTo>
                      <a:pt x="337" y="370"/>
                    </a:lnTo>
                    <a:cubicBezTo>
                      <a:pt x="339" y="372"/>
                      <a:pt x="339" y="373"/>
                      <a:pt x="338" y="373"/>
                    </a:cubicBezTo>
                    <a:cubicBezTo>
                      <a:pt x="337" y="373"/>
                      <a:pt x="334" y="370"/>
                      <a:pt x="332" y="368"/>
                    </a:cubicBezTo>
                    <a:lnTo>
                      <a:pt x="332" y="368"/>
                    </a:lnTo>
                    <a:cubicBezTo>
                      <a:pt x="332" y="369"/>
                      <a:pt x="332" y="369"/>
                      <a:pt x="332" y="369"/>
                    </a:cubicBezTo>
                    <a:cubicBezTo>
                      <a:pt x="330" y="369"/>
                      <a:pt x="324" y="361"/>
                      <a:pt x="324" y="357"/>
                    </a:cubicBezTo>
                    <a:lnTo>
                      <a:pt x="324" y="350"/>
                    </a:lnTo>
                    <a:cubicBezTo>
                      <a:pt x="319" y="333"/>
                      <a:pt x="315" y="314"/>
                      <a:pt x="314" y="295"/>
                    </a:cubicBezTo>
                    <a:lnTo>
                      <a:pt x="314" y="295"/>
                    </a:lnTo>
                    <a:lnTo>
                      <a:pt x="324" y="291"/>
                    </a:lnTo>
                    <a:cubicBezTo>
                      <a:pt x="324" y="291"/>
                      <a:pt x="328" y="286"/>
                      <a:pt x="330" y="284"/>
                    </a:cubicBezTo>
                    <a:cubicBezTo>
                      <a:pt x="337" y="277"/>
                      <a:pt x="343" y="271"/>
                      <a:pt x="350" y="264"/>
                    </a:cubicBezTo>
                    <a:cubicBezTo>
                      <a:pt x="357" y="264"/>
                      <a:pt x="370" y="258"/>
                      <a:pt x="376" y="258"/>
                    </a:cubicBezTo>
                    <a:close/>
                    <a:moveTo>
                      <a:pt x="244" y="0"/>
                    </a:moveTo>
                    <a:cubicBezTo>
                      <a:pt x="119" y="7"/>
                      <a:pt x="0" y="106"/>
                      <a:pt x="20" y="238"/>
                    </a:cubicBezTo>
                    <a:cubicBezTo>
                      <a:pt x="26" y="297"/>
                      <a:pt x="73" y="343"/>
                      <a:pt x="126" y="363"/>
                    </a:cubicBezTo>
                    <a:cubicBezTo>
                      <a:pt x="140" y="368"/>
                      <a:pt x="154" y="370"/>
                      <a:pt x="167" y="370"/>
                    </a:cubicBezTo>
                    <a:cubicBezTo>
                      <a:pt x="184" y="370"/>
                      <a:pt x="200" y="367"/>
                      <a:pt x="216" y="361"/>
                    </a:cubicBezTo>
                    <a:lnTo>
                      <a:pt x="216" y="361"/>
                    </a:lnTo>
                    <a:cubicBezTo>
                      <a:pt x="215" y="374"/>
                      <a:pt x="216" y="388"/>
                      <a:pt x="218" y="403"/>
                    </a:cubicBezTo>
                    <a:cubicBezTo>
                      <a:pt x="236" y="458"/>
                      <a:pt x="284" y="502"/>
                      <a:pt x="350" y="502"/>
                    </a:cubicBezTo>
                    <a:cubicBezTo>
                      <a:pt x="354" y="502"/>
                      <a:pt x="359" y="502"/>
                      <a:pt x="363" y="502"/>
                    </a:cubicBezTo>
                    <a:cubicBezTo>
                      <a:pt x="489" y="489"/>
                      <a:pt x="594" y="330"/>
                      <a:pt x="522" y="218"/>
                    </a:cubicBezTo>
                    <a:cubicBezTo>
                      <a:pt x="497" y="168"/>
                      <a:pt x="449" y="148"/>
                      <a:pt x="399" y="147"/>
                    </a:cubicBezTo>
                    <a:lnTo>
                      <a:pt x="399" y="147"/>
                    </a:lnTo>
                    <a:cubicBezTo>
                      <a:pt x="398" y="127"/>
                      <a:pt x="394" y="108"/>
                      <a:pt x="390" y="92"/>
                    </a:cubicBezTo>
                    <a:cubicBezTo>
                      <a:pt x="370" y="33"/>
                      <a:pt x="310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40"/>
              <p:cNvSpPr/>
              <p:nvPr/>
            </p:nvSpPr>
            <p:spPr>
              <a:xfrm>
                <a:off x="3683323" y="2164617"/>
                <a:ext cx="20574" cy="14695"/>
              </a:xfrm>
              <a:custGeom>
                <a:rect b="b" l="l" r="r" t="t"/>
                <a:pathLst>
                  <a:path extrusionOk="0" h="425" w="595">
                    <a:moveTo>
                      <a:pt x="337" y="189"/>
                    </a:moveTo>
                    <a:lnTo>
                      <a:pt x="337" y="189"/>
                    </a:lnTo>
                    <a:cubicBezTo>
                      <a:pt x="336" y="191"/>
                      <a:pt x="335" y="194"/>
                      <a:pt x="335" y="194"/>
                    </a:cubicBezTo>
                    <a:cubicBezTo>
                      <a:pt x="336" y="194"/>
                      <a:pt x="336" y="193"/>
                      <a:pt x="337" y="192"/>
                    </a:cubicBezTo>
                    <a:lnTo>
                      <a:pt x="337" y="189"/>
                    </a:lnTo>
                    <a:close/>
                    <a:moveTo>
                      <a:pt x="218" y="113"/>
                    </a:moveTo>
                    <a:lnTo>
                      <a:pt x="226" y="116"/>
                    </a:lnTo>
                    <a:lnTo>
                      <a:pt x="226" y="116"/>
                    </a:lnTo>
                    <a:cubicBezTo>
                      <a:pt x="202" y="152"/>
                      <a:pt x="196" y="195"/>
                      <a:pt x="185" y="238"/>
                    </a:cubicBezTo>
                    <a:lnTo>
                      <a:pt x="179" y="252"/>
                    </a:lnTo>
                    <a:lnTo>
                      <a:pt x="179" y="256"/>
                    </a:lnTo>
                    <a:lnTo>
                      <a:pt x="179" y="256"/>
                    </a:lnTo>
                    <a:cubicBezTo>
                      <a:pt x="178" y="256"/>
                      <a:pt x="178" y="256"/>
                      <a:pt x="177" y="257"/>
                    </a:cubicBezTo>
                    <a:lnTo>
                      <a:pt x="177" y="257"/>
                    </a:lnTo>
                    <a:lnTo>
                      <a:pt x="172" y="252"/>
                    </a:lnTo>
                    <a:lnTo>
                      <a:pt x="165" y="252"/>
                    </a:lnTo>
                    <a:lnTo>
                      <a:pt x="159" y="238"/>
                    </a:lnTo>
                    <a:cubicBezTo>
                      <a:pt x="159" y="238"/>
                      <a:pt x="153" y="235"/>
                      <a:pt x="151" y="235"/>
                    </a:cubicBezTo>
                    <a:cubicBezTo>
                      <a:pt x="150" y="235"/>
                      <a:pt x="150" y="236"/>
                      <a:pt x="152" y="238"/>
                    </a:cubicBezTo>
                    <a:lnTo>
                      <a:pt x="146" y="232"/>
                    </a:lnTo>
                    <a:cubicBezTo>
                      <a:pt x="146" y="232"/>
                      <a:pt x="141" y="217"/>
                      <a:pt x="139" y="217"/>
                    </a:cubicBezTo>
                    <a:cubicBezTo>
                      <a:pt x="139" y="217"/>
                      <a:pt x="139" y="218"/>
                      <a:pt x="139" y="219"/>
                    </a:cubicBezTo>
                    <a:lnTo>
                      <a:pt x="132" y="199"/>
                    </a:lnTo>
                    <a:lnTo>
                      <a:pt x="132" y="186"/>
                    </a:lnTo>
                    <a:lnTo>
                      <a:pt x="132" y="170"/>
                    </a:lnTo>
                    <a:cubicBezTo>
                      <a:pt x="132" y="170"/>
                      <a:pt x="132" y="158"/>
                      <a:pt x="132" y="153"/>
                    </a:cubicBezTo>
                    <a:lnTo>
                      <a:pt x="139" y="139"/>
                    </a:lnTo>
                    <a:lnTo>
                      <a:pt x="146" y="133"/>
                    </a:lnTo>
                    <a:lnTo>
                      <a:pt x="146" y="126"/>
                    </a:lnTo>
                    <a:lnTo>
                      <a:pt x="152" y="126"/>
                    </a:lnTo>
                    <a:lnTo>
                      <a:pt x="152" y="120"/>
                    </a:lnTo>
                    <a:lnTo>
                      <a:pt x="159" y="120"/>
                    </a:lnTo>
                    <a:lnTo>
                      <a:pt x="165" y="113"/>
                    </a:lnTo>
                    <a:close/>
                    <a:moveTo>
                      <a:pt x="375" y="183"/>
                    </a:moveTo>
                    <a:cubicBezTo>
                      <a:pt x="381" y="183"/>
                      <a:pt x="386" y="186"/>
                      <a:pt x="390" y="186"/>
                    </a:cubicBezTo>
                    <a:lnTo>
                      <a:pt x="410" y="186"/>
                    </a:lnTo>
                    <a:lnTo>
                      <a:pt x="423" y="192"/>
                    </a:lnTo>
                    <a:lnTo>
                      <a:pt x="416" y="192"/>
                    </a:lnTo>
                    <a:lnTo>
                      <a:pt x="423" y="199"/>
                    </a:lnTo>
                    <a:lnTo>
                      <a:pt x="423" y="199"/>
                    </a:lnTo>
                    <a:lnTo>
                      <a:pt x="430" y="205"/>
                    </a:lnTo>
                    <a:lnTo>
                      <a:pt x="430" y="212"/>
                    </a:lnTo>
                    <a:lnTo>
                      <a:pt x="436" y="225"/>
                    </a:lnTo>
                    <a:lnTo>
                      <a:pt x="436" y="232"/>
                    </a:lnTo>
                    <a:lnTo>
                      <a:pt x="436" y="245"/>
                    </a:lnTo>
                    <a:lnTo>
                      <a:pt x="436" y="252"/>
                    </a:lnTo>
                    <a:cubicBezTo>
                      <a:pt x="434" y="255"/>
                      <a:pt x="434" y="256"/>
                      <a:pt x="433" y="256"/>
                    </a:cubicBezTo>
                    <a:cubicBezTo>
                      <a:pt x="432" y="256"/>
                      <a:pt x="436" y="245"/>
                      <a:pt x="436" y="245"/>
                    </a:cubicBezTo>
                    <a:lnTo>
                      <a:pt x="436" y="245"/>
                    </a:lnTo>
                    <a:lnTo>
                      <a:pt x="430" y="252"/>
                    </a:lnTo>
                    <a:lnTo>
                      <a:pt x="430" y="258"/>
                    </a:lnTo>
                    <a:lnTo>
                      <a:pt x="416" y="271"/>
                    </a:lnTo>
                    <a:lnTo>
                      <a:pt x="403" y="278"/>
                    </a:lnTo>
                    <a:lnTo>
                      <a:pt x="363" y="278"/>
                    </a:lnTo>
                    <a:lnTo>
                      <a:pt x="357" y="271"/>
                    </a:lnTo>
                    <a:lnTo>
                      <a:pt x="357" y="278"/>
                    </a:lnTo>
                    <a:lnTo>
                      <a:pt x="350" y="265"/>
                    </a:lnTo>
                    <a:lnTo>
                      <a:pt x="344" y="258"/>
                    </a:lnTo>
                    <a:lnTo>
                      <a:pt x="337" y="245"/>
                    </a:lnTo>
                    <a:lnTo>
                      <a:pt x="330" y="238"/>
                    </a:lnTo>
                    <a:lnTo>
                      <a:pt x="324" y="219"/>
                    </a:lnTo>
                    <a:lnTo>
                      <a:pt x="330" y="205"/>
                    </a:lnTo>
                    <a:lnTo>
                      <a:pt x="330" y="199"/>
                    </a:lnTo>
                    <a:lnTo>
                      <a:pt x="336" y="188"/>
                    </a:lnTo>
                    <a:lnTo>
                      <a:pt x="336" y="188"/>
                    </a:lnTo>
                    <a:cubicBezTo>
                      <a:pt x="336" y="188"/>
                      <a:pt x="336" y="188"/>
                      <a:pt x="337" y="189"/>
                    </a:cubicBezTo>
                    <a:lnTo>
                      <a:pt x="337" y="189"/>
                    </a:lnTo>
                    <a:lnTo>
                      <a:pt x="337" y="186"/>
                    </a:lnTo>
                    <a:lnTo>
                      <a:pt x="337" y="186"/>
                    </a:lnTo>
                    <a:lnTo>
                      <a:pt x="337" y="186"/>
                    </a:lnTo>
                    <a:cubicBezTo>
                      <a:pt x="338" y="185"/>
                      <a:pt x="339" y="184"/>
                      <a:pt x="339" y="184"/>
                    </a:cubicBezTo>
                    <a:lnTo>
                      <a:pt x="339" y="184"/>
                    </a:lnTo>
                    <a:cubicBezTo>
                      <a:pt x="339" y="184"/>
                      <a:pt x="338" y="186"/>
                      <a:pt x="337" y="189"/>
                    </a:cubicBez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lnTo>
                      <a:pt x="337" y="189"/>
                    </a:lnTo>
                    <a:lnTo>
                      <a:pt x="337" y="189"/>
                    </a:ln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cubicBezTo>
                      <a:pt x="341" y="189"/>
                      <a:pt x="348" y="186"/>
                      <a:pt x="344" y="186"/>
                    </a:cubicBezTo>
                    <a:cubicBezTo>
                      <a:pt x="339" y="186"/>
                      <a:pt x="350" y="183"/>
                      <a:pt x="355" y="183"/>
                    </a:cubicBezTo>
                    <a:cubicBezTo>
                      <a:pt x="358" y="183"/>
                      <a:pt x="359" y="183"/>
                      <a:pt x="357" y="186"/>
                    </a:cubicBezTo>
                    <a:lnTo>
                      <a:pt x="363" y="186"/>
                    </a:lnTo>
                    <a:cubicBezTo>
                      <a:pt x="368" y="183"/>
                      <a:pt x="372" y="183"/>
                      <a:pt x="375" y="183"/>
                    </a:cubicBezTo>
                    <a:close/>
                    <a:moveTo>
                      <a:pt x="414" y="275"/>
                    </a:moveTo>
                    <a:cubicBezTo>
                      <a:pt x="415" y="275"/>
                      <a:pt x="414" y="276"/>
                      <a:pt x="410" y="278"/>
                    </a:cubicBezTo>
                    <a:lnTo>
                      <a:pt x="403" y="278"/>
                    </a:lnTo>
                    <a:cubicBezTo>
                      <a:pt x="403" y="278"/>
                      <a:pt x="412" y="275"/>
                      <a:pt x="414" y="275"/>
                    </a:cubicBezTo>
                    <a:close/>
                    <a:moveTo>
                      <a:pt x="165" y="1"/>
                    </a:moveTo>
                    <a:cubicBezTo>
                      <a:pt x="106" y="7"/>
                      <a:pt x="53" y="40"/>
                      <a:pt x="27" y="100"/>
                    </a:cubicBezTo>
                    <a:cubicBezTo>
                      <a:pt x="0" y="166"/>
                      <a:pt x="0" y="232"/>
                      <a:pt x="33" y="291"/>
                    </a:cubicBezTo>
                    <a:cubicBezTo>
                      <a:pt x="60" y="340"/>
                      <a:pt x="118" y="384"/>
                      <a:pt x="175" y="384"/>
                    </a:cubicBezTo>
                    <a:cubicBezTo>
                      <a:pt x="187" y="384"/>
                      <a:pt x="200" y="382"/>
                      <a:pt x="212" y="377"/>
                    </a:cubicBezTo>
                    <a:cubicBezTo>
                      <a:pt x="225" y="373"/>
                      <a:pt x="237" y="367"/>
                      <a:pt x="248" y="359"/>
                    </a:cubicBezTo>
                    <a:lnTo>
                      <a:pt x="248" y="359"/>
                    </a:lnTo>
                    <a:cubicBezTo>
                      <a:pt x="265" y="381"/>
                      <a:pt x="289" y="399"/>
                      <a:pt x="317" y="410"/>
                    </a:cubicBezTo>
                    <a:cubicBezTo>
                      <a:pt x="339" y="420"/>
                      <a:pt x="364" y="424"/>
                      <a:pt x="388" y="424"/>
                    </a:cubicBezTo>
                    <a:cubicBezTo>
                      <a:pt x="431" y="424"/>
                      <a:pt x="475" y="411"/>
                      <a:pt x="509" y="390"/>
                    </a:cubicBezTo>
                    <a:cubicBezTo>
                      <a:pt x="568" y="344"/>
                      <a:pt x="595" y="271"/>
                      <a:pt x="581" y="199"/>
                    </a:cubicBezTo>
                    <a:cubicBezTo>
                      <a:pt x="568" y="133"/>
                      <a:pt x="522" y="80"/>
                      <a:pt x="456" y="54"/>
                    </a:cubicBezTo>
                    <a:cubicBezTo>
                      <a:pt x="434" y="47"/>
                      <a:pt x="409" y="43"/>
                      <a:pt x="384" y="43"/>
                    </a:cubicBezTo>
                    <a:cubicBezTo>
                      <a:pt x="353" y="43"/>
                      <a:pt x="322" y="48"/>
                      <a:pt x="295" y="60"/>
                    </a:cubicBezTo>
                    <a:lnTo>
                      <a:pt x="295" y="60"/>
                    </a:lnTo>
                    <a:cubicBezTo>
                      <a:pt x="285" y="42"/>
                      <a:pt x="270" y="30"/>
                      <a:pt x="251" y="20"/>
                    </a:cubicBezTo>
                    <a:cubicBezTo>
                      <a:pt x="225" y="7"/>
                      <a:pt x="198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40"/>
              <p:cNvSpPr/>
              <p:nvPr/>
            </p:nvSpPr>
            <p:spPr>
              <a:xfrm>
                <a:off x="3677825" y="2187611"/>
                <a:ext cx="23098" cy="18810"/>
              </a:xfrm>
              <a:custGeom>
                <a:rect b="b" l="l" r="r" t="t"/>
                <a:pathLst>
                  <a:path extrusionOk="0" h="544" w="668">
                    <a:moveTo>
                      <a:pt x="509" y="293"/>
                    </a:moveTo>
                    <a:cubicBezTo>
                      <a:pt x="509" y="293"/>
                      <a:pt x="509" y="293"/>
                      <a:pt x="509" y="293"/>
                    </a:cubicBezTo>
                    <a:cubicBezTo>
                      <a:pt x="509" y="293"/>
                      <a:pt x="509" y="293"/>
                      <a:pt x="509" y="293"/>
                    </a:cubicBezTo>
                    <a:close/>
                    <a:moveTo>
                      <a:pt x="463" y="141"/>
                    </a:moveTo>
                    <a:lnTo>
                      <a:pt x="476" y="148"/>
                    </a:lnTo>
                    <a:cubicBezTo>
                      <a:pt x="478" y="150"/>
                      <a:pt x="481" y="152"/>
                      <a:pt x="483" y="154"/>
                    </a:cubicBezTo>
                    <a:lnTo>
                      <a:pt x="483" y="154"/>
                    </a:lnTo>
                    <a:lnTo>
                      <a:pt x="496" y="174"/>
                    </a:lnTo>
                    <a:lnTo>
                      <a:pt x="503" y="181"/>
                    </a:lnTo>
                    <a:cubicBezTo>
                      <a:pt x="503" y="194"/>
                      <a:pt x="509" y="207"/>
                      <a:pt x="509" y="220"/>
                    </a:cubicBezTo>
                    <a:lnTo>
                      <a:pt x="509" y="234"/>
                    </a:lnTo>
                    <a:cubicBezTo>
                      <a:pt x="509" y="240"/>
                      <a:pt x="509" y="254"/>
                      <a:pt x="509" y="260"/>
                    </a:cubicBezTo>
                    <a:cubicBezTo>
                      <a:pt x="509" y="273"/>
                      <a:pt x="509" y="280"/>
                      <a:pt x="509" y="293"/>
                    </a:cubicBezTo>
                    <a:cubicBezTo>
                      <a:pt x="509" y="289"/>
                      <a:pt x="511" y="285"/>
                      <a:pt x="512" y="285"/>
                    </a:cubicBezTo>
                    <a:lnTo>
                      <a:pt x="512" y="285"/>
                    </a:lnTo>
                    <a:cubicBezTo>
                      <a:pt x="513" y="285"/>
                      <a:pt x="512" y="288"/>
                      <a:pt x="509" y="293"/>
                    </a:cubicBezTo>
                    <a:lnTo>
                      <a:pt x="503" y="313"/>
                    </a:lnTo>
                    <a:lnTo>
                      <a:pt x="503" y="320"/>
                    </a:lnTo>
                    <a:lnTo>
                      <a:pt x="496" y="326"/>
                    </a:lnTo>
                    <a:lnTo>
                      <a:pt x="496" y="333"/>
                    </a:lnTo>
                    <a:lnTo>
                      <a:pt x="489" y="339"/>
                    </a:lnTo>
                    <a:lnTo>
                      <a:pt x="483" y="346"/>
                    </a:lnTo>
                    <a:lnTo>
                      <a:pt x="476" y="346"/>
                    </a:lnTo>
                    <a:cubicBezTo>
                      <a:pt x="476" y="346"/>
                      <a:pt x="476" y="346"/>
                      <a:pt x="476" y="346"/>
                    </a:cubicBezTo>
                    <a:lnTo>
                      <a:pt x="476" y="346"/>
                    </a:lnTo>
                    <a:cubicBezTo>
                      <a:pt x="474" y="346"/>
                      <a:pt x="473" y="346"/>
                      <a:pt x="470" y="346"/>
                    </a:cubicBezTo>
                    <a:cubicBezTo>
                      <a:pt x="472" y="348"/>
                      <a:pt x="472" y="349"/>
                      <a:pt x="471" y="349"/>
                    </a:cubicBezTo>
                    <a:cubicBezTo>
                      <a:pt x="469" y="349"/>
                      <a:pt x="463" y="346"/>
                      <a:pt x="463" y="346"/>
                    </a:cubicBezTo>
                    <a:lnTo>
                      <a:pt x="463" y="346"/>
                    </a:lnTo>
                    <a:cubicBezTo>
                      <a:pt x="464" y="347"/>
                      <a:pt x="465" y="348"/>
                      <a:pt x="464" y="348"/>
                    </a:cubicBezTo>
                    <a:cubicBezTo>
                      <a:pt x="463" y="348"/>
                      <a:pt x="454" y="342"/>
                      <a:pt x="451" y="340"/>
                    </a:cubicBezTo>
                    <a:lnTo>
                      <a:pt x="451" y="340"/>
                    </a:lnTo>
                    <a:cubicBezTo>
                      <a:pt x="449" y="337"/>
                      <a:pt x="443" y="330"/>
                      <a:pt x="443" y="326"/>
                    </a:cubicBezTo>
                    <a:cubicBezTo>
                      <a:pt x="442" y="325"/>
                      <a:pt x="441" y="324"/>
                      <a:pt x="441" y="324"/>
                    </a:cubicBezTo>
                    <a:cubicBezTo>
                      <a:pt x="439" y="324"/>
                      <a:pt x="441" y="328"/>
                      <a:pt x="439" y="328"/>
                    </a:cubicBezTo>
                    <a:cubicBezTo>
                      <a:pt x="439" y="328"/>
                      <a:pt x="438" y="328"/>
                      <a:pt x="437" y="326"/>
                    </a:cubicBezTo>
                    <a:lnTo>
                      <a:pt x="430" y="313"/>
                    </a:lnTo>
                    <a:cubicBezTo>
                      <a:pt x="423" y="306"/>
                      <a:pt x="417" y="287"/>
                      <a:pt x="410" y="267"/>
                    </a:cubicBezTo>
                    <a:cubicBezTo>
                      <a:pt x="406" y="249"/>
                      <a:pt x="404" y="237"/>
                      <a:pt x="398" y="226"/>
                    </a:cubicBezTo>
                    <a:lnTo>
                      <a:pt x="398" y="226"/>
                    </a:lnTo>
                    <a:cubicBezTo>
                      <a:pt x="399" y="219"/>
                      <a:pt x="401" y="213"/>
                      <a:pt x="404" y="207"/>
                    </a:cubicBezTo>
                    <a:cubicBezTo>
                      <a:pt x="404" y="202"/>
                      <a:pt x="407" y="190"/>
                      <a:pt x="406" y="190"/>
                    </a:cubicBezTo>
                    <a:lnTo>
                      <a:pt x="406" y="190"/>
                    </a:lnTo>
                    <a:cubicBezTo>
                      <a:pt x="406" y="190"/>
                      <a:pt x="405" y="191"/>
                      <a:pt x="404" y="194"/>
                    </a:cubicBezTo>
                    <a:lnTo>
                      <a:pt x="404" y="194"/>
                    </a:lnTo>
                    <a:cubicBezTo>
                      <a:pt x="410" y="182"/>
                      <a:pt x="415" y="176"/>
                      <a:pt x="417" y="170"/>
                    </a:cubicBezTo>
                    <a:lnTo>
                      <a:pt x="417" y="170"/>
                    </a:lnTo>
                    <a:cubicBezTo>
                      <a:pt x="419" y="169"/>
                      <a:pt x="423" y="165"/>
                      <a:pt x="423" y="161"/>
                    </a:cubicBezTo>
                    <a:lnTo>
                      <a:pt x="437" y="154"/>
                    </a:lnTo>
                    <a:cubicBezTo>
                      <a:pt x="437" y="154"/>
                      <a:pt x="456" y="148"/>
                      <a:pt x="443" y="148"/>
                    </a:cubicBezTo>
                    <a:cubicBezTo>
                      <a:pt x="448" y="148"/>
                      <a:pt x="458" y="145"/>
                      <a:pt x="460" y="145"/>
                    </a:cubicBezTo>
                    <a:cubicBezTo>
                      <a:pt x="462" y="145"/>
                      <a:pt x="461" y="146"/>
                      <a:pt x="456" y="148"/>
                    </a:cubicBezTo>
                    <a:lnTo>
                      <a:pt x="463" y="148"/>
                    </a:lnTo>
                    <a:cubicBezTo>
                      <a:pt x="470" y="141"/>
                      <a:pt x="456" y="141"/>
                      <a:pt x="463" y="141"/>
                    </a:cubicBezTo>
                    <a:close/>
                    <a:moveTo>
                      <a:pt x="219" y="214"/>
                    </a:moveTo>
                    <a:lnTo>
                      <a:pt x="225" y="220"/>
                    </a:lnTo>
                    <a:lnTo>
                      <a:pt x="239" y="220"/>
                    </a:lnTo>
                    <a:cubicBezTo>
                      <a:pt x="225" y="220"/>
                      <a:pt x="239" y="220"/>
                      <a:pt x="239" y="227"/>
                    </a:cubicBezTo>
                    <a:lnTo>
                      <a:pt x="245" y="227"/>
                    </a:lnTo>
                    <a:cubicBezTo>
                      <a:pt x="252" y="230"/>
                      <a:pt x="252" y="230"/>
                      <a:pt x="251" y="230"/>
                    </a:cubicBezTo>
                    <a:cubicBezTo>
                      <a:pt x="250" y="230"/>
                      <a:pt x="248" y="230"/>
                      <a:pt x="252" y="234"/>
                    </a:cubicBezTo>
                    <a:cubicBezTo>
                      <a:pt x="255" y="237"/>
                      <a:pt x="259" y="243"/>
                      <a:pt x="263" y="248"/>
                    </a:cubicBezTo>
                    <a:lnTo>
                      <a:pt x="263" y="248"/>
                    </a:lnTo>
                    <a:cubicBezTo>
                      <a:pt x="263" y="254"/>
                      <a:pt x="264" y="261"/>
                      <a:pt x="265" y="267"/>
                    </a:cubicBezTo>
                    <a:cubicBezTo>
                      <a:pt x="265" y="306"/>
                      <a:pt x="278" y="346"/>
                      <a:pt x="291" y="386"/>
                    </a:cubicBezTo>
                    <a:lnTo>
                      <a:pt x="298" y="405"/>
                    </a:lnTo>
                    <a:lnTo>
                      <a:pt x="278" y="405"/>
                    </a:lnTo>
                    <a:cubicBezTo>
                      <a:pt x="283" y="408"/>
                      <a:pt x="283" y="408"/>
                      <a:pt x="282" y="408"/>
                    </a:cubicBezTo>
                    <a:cubicBezTo>
                      <a:pt x="280" y="408"/>
                      <a:pt x="272" y="405"/>
                      <a:pt x="272" y="405"/>
                    </a:cubicBezTo>
                    <a:lnTo>
                      <a:pt x="258" y="399"/>
                    </a:lnTo>
                    <a:cubicBezTo>
                      <a:pt x="256" y="399"/>
                      <a:pt x="254" y="399"/>
                      <a:pt x="252" y="399"/>
                    </a:cubicBezTo>
                    <a:lnTo>
                      <a:pt x="252" y="399"/>
                    </a:lnTo>
                    <a:cubicBezTo>
                      <a:pt x="252" y="399"/>
                      <a:pt x="252" y="399"/>
                      <a:pt x="252" y="399"/>
                    </a:cubicBezTo>
                    <a:cubicBezTo>
                      <a:pt x="225" y="386"/>
                      <a:pt x="206" y="366"/>
                      <a:pt x="192" y="353"/>
                    </a:cubicBezTo>
                    <a:cubicBezTo>
                      <a:pt x="186" y="339"/>
                      <a:pt x="186" y="333"/>
                      <a:pt x="179" y="326"/>
                    </a:cubicBezTo>
                    <a:lnTo>
                      <a:pt x="179" y="313"/>
                    </a:lnTo>
                    <a:lnTo>
                      <a:pt x="173" y="293"/>
                    </a:lnTo>
                    <a:lnTo>
                      <a:pt x="173" y="287"/>
                    </a:lnTo>
                    <a:lnTo>
                      <a:pt x="173" y="273"/>
                    </a:lnTo>
                    <a:lnTo>
                      <a:pt x="173" y="269"/>
                    </a:lnTo>
                    <a:cubicBezTo>
                      <a:pt x="173" y="269"/>
                      <a:pt x="173" y="260"/>
                      <a:pt x="173" y="260"/>
                    </a:cubicBezTo>
                    <a:lnTo>
                      <a:pt x="173" y="247"/>
                    </a:lnTo>
                    <a:lnTo>
                      <a:pt x="179" y="240"/>
                    </a:lnTo>
                    <a:lnTo>
                      <a:pt x="186" y="227"/>
                    </a:lnTo>
                    <a:cubicBezTo>
                      <a:pt x="192" y="220"/>
                      <a:pt x="199" y="220"/>
                      <a:pt x="206" y="214"/>
                    </a:cubicBezTo>
                    <a:close/>
                    <a:moveTo>
                      <a:pt x="463" y="1"/>
                    </a:moveTo>
                    <a:cubicBezTo>
                      <a:pt x="418" y="1"/>
                      <a:pt x="372" y="18"/>
                      <a:pt x="338" y="49"/>
                    </a:cubicBezTo>
                    <a:cubicBezTo>
                      <a:pt x="316" y="66"/>
                      <a:pt x="299" y="87"/>
                      <a:pt x="287" y="110"/>
                    </a:cubicBezTo>
                    <a:lnTo>
                      <a:pt x="287" y="110"/>
                    </a:lnTo>
                    <a:cubicBezTo>
                      <a:pt x="270" y="102"/>
                      <a:pt x="251" y="97"/>
                      <a:pt x="232" y="95"/>
                    </a:cubicBezTo>
                    <a:cubicBezTo>
                      <a:pt x="226" y="94"/>
                      <a:pt x="221" y="94"/>
                      <a:pt x="215" y="94"/>
                    </a:cubicBezTo>
                    <a:cubicBezTo>
                      <a:pt x="154" y="94"/>
                      <a:pt x="91" y="127"/>
                      <a:pt x="67" y="187"/>
                    </a:cubicBezTo>
                    <a:cubicBezTo>
                      <a:pt x="1" y="320"/>
                      <a:pt x="87" y="478"/>
                      <a:pt x="225" y="531"/>
                    </a:cubicBezTo>
                    <a:cubicBezTo>
                      <a:pt x="247" y="539"/>
                      <a:pt x="271" y="543"/>
                      <a:pt x="296" y="543"/>
                    </a:cubicBezTo>
                    <a:cubicBezTo>
                      <a:pt x="347" y="543"/>
                      <a:pt x="397" y="524"/>
                      <a:pt x="421" y="479"/>
                    </a:cubicBezTo>
                    <a:lnTo>
                      <a:pt x="421" y="479"/>
                    </a:lnTo>
                    <a:cubicBezTo>
                      <a:pt x="436" y="483"/>
                      <a:pt x="452" y="485"/>
                      <a:pt x="467" y="485"/>
                    </a:cubicBezTo>
                    <a:cubicBezTo>
                      <a:pt x="508" y="485"/>
                      <a:pt x="550" y="471"/>
                      <a:pt x="582" y="445"/>
                    </a:cubicBezTo>
                    <a:cubicBezTo>
                      <a:pt x="648" y="392"/>
                      <a:pt x="668" y="300"/>
                      <a:pt x="655" y="220"/>
                    </a:cubicBezTo>
                    <a:cubicBezTo>
                      <a:pt x="648" y="148"/>
                      <a:pt x="622" y="75"/>
                      <a:pt x="556" y="29"/>
                    </a:cubicBezTo>
                    <a:cubicBezTo>
                      <a:pt x="528" y="10"/>
                      <a:pt x="496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40"/>
              <p:cNvSpPr/>
              <p:nvPr/>
            </p:nvSpPr>
            <p:spPr>
              <a:xfrm>
                <a:off x="3689374" y="2214201"/>
                <a:ext cx="24343" cy="19502"/>
              </a:xfrm>
              <a:custGeom>
                <a:rect b="b" l="l" r="r" t="t"/>
                <a:pathLst>
                  <a:path extrusionOk="0" h="564" w="704">
                    <a:moveTo>
                      <a:pt x="131" y="270"/>
                    </a:moveTo>
                    <a:cubicBezTo>
                      <a:pt x="130" y="271"/>
                      <a:pt x="130" y="272"/>
                      <a:pt x="129" y="272"/>
                    </a:cubicBezTo>
                    <a:cubicBezTo>
                      <a:pt x="129" y="272"/>
                      <a:pt x="129" y="271"/>
                      <a:pt x="129" y="270"/>
                    </a:cubicBezTo>
                    <a:close/>
                    <a:moveTo>
                      <a:pt x="420" y="132"/>
                    </a:moveTo>
                    <a:cubicBezTo>
                      <a:pt x="433" y="132"/>
                      <a:pt x="446" y="138"/>
                      <a:pt x="459" y="145"/>
                    </a:cubicBezTo>
                    <a:cubicBezTo>
                      <a:pt x="492" y="158"/>
                      <a:pt x="525" y="178"/>
                      <a:pt x="552" y="204"/>
                    </a:cubicBezTo>
                    <a:cubicBezTo>
                      <a:pt x="558" y="211"/>
                      <a:pt x="565" y="224"/>
                      <a:pt x="571" y="237"/>
                    </a:cubicBezTo>
                    <a:cubicBezTo>
                      <a:pt x="571" y="244"/>
                      <a:pt x="571" y="250"/>
                      <a:pt x="571" y="257"/>
                    </a:cubicBezTo>
                    <a:cubicBezTo>
                      <a:pt x="571" y="257"/>
                      <a:pt x="567" y="272"/>
                      <a:pt x="569" y="272"/>
                    </a:cubicBezTo>
                    <a:cubicBezTo>
                      <a:pt x="570" y="272"/>
                      <a:pt x="571" y="271"/>
                      <a:pt x="571" y="270"/>
                    </a:cubicBezTo>
                    <a:lnTo>
                      <a:pt x="571" y="277"/>
                    </a:lnTo>
                    <a:lnTo>
                      <a:pt x="565" y="277"/>
                    </a:lnTo>
                    <a:cubicBezTo>
                      <a:pt x="560" y="279"/>
                      <a:pt x="556" y="280"/>
                      <a:pt x="552" y="280"/>
                    </a:cubicBezTo>
                    <a:cubicBezTo>
                      <a:pt x="543" y="280"/>
                      <a:pt x="534" y="277"/>
                      <a:pt x="525" y="277"/>
                    </a:cubicBezTo>
                    <a:cubicBezTo>
                      <a:pt x="492" y="270"/>
                      <a:pt x="459" y="257"/>
                      <a:pt x="433" y="237"/>
                    </a:cubicBezTo>
                    <a:cubicBezTo>
                      <a:pt x="413" y="231"/>
                      <a:pt x="406" y="217"/>
                      <a:pt x="387" y="204"/>
                    </a:cubicBezTo>
                    <a:lnTo>
                      <a:pt x="373" y="184"/>
                    </a:lnTo>
                    <a:lnTo>
                      <a:pt x="368" y="179"/>
                    </a:lnTo>
                    <a:lnTo>
                      <a:pt x="368" y="179"/>
                    </a:lnTo>
                    <a:cubicBezTo>
                      <a:pt x="369" y="172"/>
                      <a:pt x="366" y="166"/>
                      <a:pt x="363" y="160"/>
                    </a:cubicBezTo>
                    <a:lnTo>
                      <a:pt x="363" y="160"/>
                    </a:lnTo>
                    <a:cubicBezTo>
                      <a:pt x="363" y="157"/>
                      <a:pt x="364" y="151"/>
                      <a:pt x="360" y="151"/>
                    </a:cubicBezTo>
                    <a:cubicBezTo>
                      <a:pt x="373" y="145"/>
                      <a:pt x="380" y="138"/>
                      <a:pt x="387" y="138"/>
                    </a:cubicBezTo>
                    <a:cubicBezTo>
                      <a:pt x="406" y="132"/>
                      <a:pt x="406" y="132"/>
                      <a:pt x="420" y="132"/>
                    </a:cubicBezTo>
                    <a:close/>
                    <a:moveTo>
                      <a:pt x="169" y="264"/>
                    </a:moveTo>
                    <a:cubicBezTo>
                      <a:pt x="202" y="270"/>
                      <a:pt x="228" y="283"/>
                      <a:pt x="255" y="297"/>
                    </a:cubicBezTo>
                    <a:cubicBezTo>
                      <a:pt x="261" y="300"/>
                      <a:pt x="269" y="302"/>
                      <a:pt x="276" y="302"/>
                    </a:cubicBezTo>
                    <a:cubicBezTo>
                      <a:pt x="277" y="302"/>
                      <a:pt x="279" y="302"/>
                      <a:pt x="281" y="301"/>
                    </a:cubicBezTo>
                    <a:lnTo>
                      <a:pt x="281" y="301"/>
                    </a:lnTo>
                    <a:cubicBezTo>
                      <a:pt x="285" y="308"/>
                      <a:pt x="290" y="314"/>
                      <a:pt x="294" y="323"/>
                    </a:cubicBezTo>
                    <a:lnTo>
                      <a:pt x="307" y="343"/>
                    </a:lnTo>
                    <a:cubicBezTo>
                      <a:pt x="307" y="343"/>
                      <a:pt x="311" y="351"/>
                      <a:pt x="314" y="356"/>
                    </a:cubicBezTo>
                    <a:lnTo>
                      <a:pt x="314" y="356"/>
                    </a:lnTo>
                    <a:lnTo>
                      <a:pt x="321" y="376"/>
                    </a:lnTo>
                    <a:lnTo>
                      <a:pt x="321" y="383"/>
                    </a:lnTo>
                    <a:cubicBezTo>
                      <a:pt x="322" y="382"/>
                      <a:pt x="322" y="381"/>
                      <a:pt x="323" y="381"/>
                    </a:cubicBezTo>
                    <a:lnTo>
                      <a:pt x="323" y="381"/>
                    </a:lnTo>
                    <a:cubicBezTo>
                      <a:pt x="325" y="381"/>
                      <a:pt x="321" y="396"/>
                      <a:pt x="321" y="396"/>
                    </a:cubicBezTo>
                    <a:cubicBezTo>
                      <a:pt x="321" y="395"/>
                      <a:pt x="320" y="394"/>
                      <a:pt x="320" y="394"/>
                    </a:cubicBezTo>
                    <a:cubicBezTo>
                      <a:pt x="319" y="394"/>
                      <a:pt x="316" y="404"/>
                      <a:pt x="314" y="404"/>
                    </a:cubicBezTo>
                    <a:cubicBezTo>
                      <a:pt x="314" y="404"/>
                      <a:pt x="314" y="403"/>
                      <a:pt x="314" y="402"/>
                    </a:cubicBezTo>
                    <a:cubicBezTo>
                      <a:pt x="307" y="409"/>
                      <a:pt x="301" y="416"/>
                      <a:pt x="288" y="422"/>
                    </a:cubicBezTo>
                    <a:lnTo>
                      <a:pt x="261" y="422"/>
                    </a:lnTo>
                    <a:cubicBezTo>
                      <a:pt x="228" y="422"/>
                      <a:pt x="202" y="396"/>
                      <a:pt x="182" y="369"/>
                    </a:cubicBezTo>
                    <a:cubicBezTo>
                      <a:pt x="169" y="356"/>
                      <a:pt x="162" y="343"/>
                      <a:pt x="155" y="323"/>
                    </a:cubicBezTo>
                    <a:lnTo>
                      <a:pt x="139" y="269"/>
                    </a:lnTo>
                    <a:lnTo>
                      <a:pt x="139" y="269"/>
                    </a:lnTo>
                    <a:cubicBezTo>
                      <a:pt x="151" y="264"/>
                      <a:pt x="163" y="264"/>
                      <a:pt x="169" y="264"/>
                    </a:cubicBezTo>
                    <a:close/>
                    <a:moveTo>
                      <a:pt x="408" y="0"/>
                    </a:moveTo>
                    <a:cubicBezTo>
                      <a:pt x="379" y="0"/>
                      <a:pt x="350" y="6"/>
                      <a:pt x="321" y="19"/>
                    </a:cubicBezTo>
                    <a:cubicBezTo>
                      <a:pt x="266" y="44"/>
                      <a:pt x="233" y="96"/>
                      <a:pt x="229" y="150"/>
                    </a:cubicBezTo>
                    <a:lnTo>
                      <a:pt x="229" y="150"/>
                    </a:lnTo>
                    <a:cubicBezTo>
                      <a:pt x="208" y="142"/>
                      <a:pt x="183" y="138"/>
                      <a:pt x="159" y="138"/>
                    </a:cubicBezTo>
                    <a:cubicBezTo>
                      <a:pt x="79" y="138"/>
                      <a:pt x="0" y="183"/>
                      <a:pt x="10" y="270"/>
                    </a:cubicBezTo>
                    <a:cubicBezTo>
                      <a:pt x="22" y="404"/>
                      <a:pt x="121" y="563"/>
                      <a:pt x="266" y="563"/>
                    </a:cubicBezTo>
                    <a:cubicBezTo>
                      <a:pt x="285" y="563"/>
                      <a:pt x="306" y="560"/>
                      <a:pt x="327" y="554"/>
                    </a:cubicBezTo>
                    <a:cubicBezTo>
                      <a:pt x="398" y="535"/>
                      <a:pt x="457" y="465"/>
                      <a:pt x="459" y="382"/>
                    </a:cubicBezTo>
                    <a:lnTo>
                      <a:pt x="459" y="382"/>
                    </a:lnTo>
                    <a:cubicBezTo>
                      <a:pt x="489" y="395"/>
                      <a:pt x="521" y="403"/>
                      <a:pt x="551" y="403"/>
                    </a:cubicBezTo>
                    <a:cubicBezTo>
                      <a:pt x="555" y="403"/>
                      <a:pt x="560" y="403"/>
                      <a:pt x="565" y="402"/>
                    </a:cubicBezTo>
                    <a:cubicBezTo>
                      <a:pt x="651" y="396"/>
                      <a:pt x="704" y="323"/>
                      <a:pt x="697" y="244"/>
                    </a:cubicBezTo>
                    <a:cubicBezTo>
                      <a:pt x="697" y="158"/>
                      <a:pt x="631" y="99"/>
                      <a:pt x="565" y="52"/>
                    </a:cubicBezTo>
                    <a:cubicBezTo>
                      <a:pt x="517" y="22"/>
                      <a:pt x="463" y="0"/>
                      <a:pt x="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40"/>
              <p:cNvSpPr/>
              <p:nvPr/>
            </p:nvSpPr>
            <p:spPr>
              <a:xfrm>
                <a:off x="3707735" y="2232009"/>
                <a:ext cx="21265" cy="19087"/>
              </a:xfrm>
              <a:custGeom>
                <a:rect b="b" l="l" r="r" t="t"/>
                <a:pathLst>
                  <a:path extrusionOk="0" h="552" w="615">
                    <a:moveTo>
                      <a:pt x="305" y="125"/>
                    </a:moveTo>
                    <a:cubicBezTo>
                      <a:pt x="331" y="125"/>
                      <a:pt x="357" y="132"/>
                      <a:pt x="384" y="138"/>
                    </a:cubicBezTo>
                    <a:cubicBezTo>
                      <a:pt x="410" y="145"/>
                      <a:pt x="430" y="151"/>
                      <a:pt x="456" y="171"/>
                    </a:cubicBezTo>
                    <a:cubicBezTo>
                      <a:pt x="476" y="184"/>
                      <a:pt x="489" y="198"/>
                      <a:pt x="496" y="224"/>
                    </a:cubicBezTo>
                    <a:cubicBezTo>
                      <a:pt x="496" y="228"/>
                      <a:pt x="496" y="229"/>
                      <a:pt x="496" y="229"/>
                    </a:cubicBezTo>
                    <a:cubicBezTo>
                      <a:pt x="496" y="229"/>
                      <a:pt x="496" y="230"/>
                      <a:pt x="496" y="231"/>
                    </a:cubicBezTo>
                    <a:lnTo>
                      <a:pt x="496" y="244"/>
                    </a:lnTo>
                    <a:cubicBezTo>
                      <a:pt x="494" y="251"/>
                      <a:pt x="493" y="253"/>
                      <a:pt x="493" y="253"/>
                    </a:cubicBezTo>
                    <a:cubicBezTo>
                      <a:pt x="493" y="253"/>
                      <a:pt x="493" y="249"/>
                      <a:pt x="492" y="249"/>
                    </a:cubicBezTo>
                    <a:cubicBezTo>
                      <a:pt x="491" y="249"/>
                      <a:pt x="490" y="249"/>
                      <a:pt x="489" y="250"/>
                    </a:cubicBezTo>
                    <a:lnTo>
                      <a:pt x="483" y="264"/>
                    </a:lnTo>
                    <a:cubicBezTo>
                      <a:pt x="474" y="268"/>
                      <a:pt x="458" y="273"/>
                      <a:pt x="440" y="273"/>
                    </a:cubicBezTo>
                    <a:cubicBezTo>
                      <a:pt x="432" y="273"/>
                      <a:pt x="425" y="272"/>
                      <a:pt x="417" y="270"/>
                    </a:cubicBezTo>
                    <a:cubicBezTo>
                      <a:pt x="410" y="270"/>
                      <a:pt x="401" y="268"/>
                      <a:pt x="392" y="265"/>
                    </a:cubicBezTo>
                    <a:lnTo>
                      <a:pt x="392" y="265"/>
                    </a:lnTo>
                    <a:cubicBezTo>
                      <a:pt x="372" y="240"/>
                      <a:pt x="347" y="217"/>
                      <a:pt x="324" y="191"/>
                    </a:cubicBezTo>
                    <a:cubicBezTo>
                      <a:pt x="318" y="178"/>
                      <a:pt x="311" y="171"/>
                      <a:pt x="305" y="158"/>
                    </a:cubicBezTo>
                    <a:cubicBezTo>
                      <a:pt x="301" y="151"/>
                      <a:pt x="301" y="151"/>
                      <a:pt x="301" y="151"/>
                    </a:cubicBezTo>
                    <a:cubicBezTo>
                      <a:pt x="301" y="151"/>
                      <a:pt x="301" y="151"/>
                      <a:pt x="298" y="145"/>
                    </a:cubicBezTo>
                    <a:cubicBezTo>
                      <a:pt x="298" y="145"/>
                      <a:pt x="302" y="134"/>
                      <a:pt x="301" y="134"/>
                    </a:cubicBezTo>
                    <a:lnTo>
                      <a:pt x="301" y="134"/>
                    </a:lnTo>
                    <a:cubicBezTo>
                      <a:pt x="300" y="134"/>
                      <a:pt x="300" y="135"/>
                      <a:pt x="298" y="138"/>
                    </a:cubicBezTo>
                    <a:cubicBezTo>
                      <a:pt x="298" y="138"/>
                      <a:pt x="302" y="127"/>
                      <a:pt x="304" y="127"/>
                    </a:cubicBezTo>
                    <a:cubicBezTo>
                      <a:pt x="304" y="127"/>
                      <a:pt x="305" y="128"/>
                      <a:pt x="305" y="132"/>
                    </a:cubicBezTo>
                    <a:lnTo>
                      <a:pt x="305" y="125"/>
                    </a:lnTo>
                    <a:close/>
                    <a:moveTo>
                      <a:pt x="173" y="356"/>
                    </a:moveTo>
                    <a:lnTo>
                      <a:pt x="199" y="363"/>
                    </a:lnTo>
                    <a:cubicBezTo>
                      <a:pt x="206" y="369"/>
                      <a:pt x="206" y="369"/>
                      <a:pt x="212" y="369"/>
                    </a:cubicBezTo>
                    <a:cubicBezTo>
                      <a:pt x="239" y="383"/>
                      <a:pt x="252" y="389"/>
                      <a:pt x="278" y="396"/>
                    </a:cubicBezTo>
                    <a:cubicBezTo>
                      <a:pt x="279" y="396"/>
                      <a:pt x="280" y="396"/>
                      <a:pt x="281" y="396"/>
                    </a:cubicBezTo>
                    <a:lnTo>
                      <a:pt x="281" y="396"/>
                    </a:lnTo>
                    <a:cubicBezTo>
                      <a:pt x="280" y="397"/>
                      <a:pt x="279" y="398"/>
                      <a:pt x="279" y="400"/>
                    </a:cubicBezTo>
                    <a:lnTo>
                      <a:pt x="279" y="400"/>
                    </a:lnTo>
                    <a:cubicBezTo>
                      <a:pt x="276" y="401"/>
                      <a:pt x="269" y="405"/>
                      <a:pt x="265" y="409"/>
                    </a:cubicBezTo>
                    <a:cubicBezTo>
                      <a:pt x="256" y="414"/>
                      <a:pt x="236" y="418"/>
                      <a:pt x="219" y="418"/>
                    </a:cubicBezTo>
                    <a:cubicBezTo>
                      <a:pt x="212" y="418"/>
                      <a:pt x="205" y="417"/>
                      <a:pt x="199" y="416"/>
                    </a:cubicBezTo>
                    <a:lnTo>
                      <a:pt x="173" y="409"/>
                    </a:lnTo>
                    <a:cubicBezTo>
                      <a:pt x="178" y="409"/>
                      <a:pt x="166" y="400"/>
                      <a:pt x="165" y="400"/>
                    </a:cubicBezTo>
                    <a:lnTo>
                      <a:pt x="165" y="400"/>
                    </a:lnTo>
                    <a:cubicBezTo>
                      <a:pt x="164" y="400"/>
                      <a:pt x="165" y="401"/>
                      <a:pt x="166" y="402"/>
                    </a:cubicBezTo>
                    <a:cubicBezTo>
                      <a:pt x="166" y="402"/>
                      <a:pt x="162" y="398"/>
                      <a:pt x="159" y="396"/>
                    </a:cubicBezTo>
                    <a:lnTo>
                      <a:pt x="159" y="396"/>
                    </a:lnTo>
                    <a:lnTo>
                      <a:pt x="146" y="376"/>
                    </a:lnTo>
                    <a:cubicBezTo>
                      <a:pt x="146" y="375"/>
                      <a:pt x="146" y="375"/>
                      <a:pt x="147" y="375"/>
                    </a:cubicBezTo>
                    <a:cubicBezTo>
                      <a:pt x="147" y="375"/>
                      <a:pt x="149" y="378"/>
                      <a:pt x="149" y="378"/>
                    </a:cubicBezTo>
                    <a:cubicBezTo>
                      <a:pt x="149" y="378"/>
                      <a:pt x="148" y="376"/>
                      <a:pt x="146" y="369"/>
                    </a:cubicBezTo>
                    <a:cubicBezTo>
                      <a:pt x="146" y="365"/>
                      <a:pt x="143" y="361"/>
                      <a:pt x="141" y="356"/>
                    </a:cubicBezTo>
                    <a:close/>
                    <a:moveTo>
                      <a:pt x="313" y="1"/>
                    </a:moveTo>
                    <a:cubicBezTo>
                      <a:pt x="263" y="1"/>
                      <a:pt x="215" y="18"/>
                      <a:pt x="186" y="72"/>
                    </a:cubicBezTo>
                    <a:cubicBezTo>
                      <a:pt x="158" y="122"/>
                      <a:pt x="167" y="180"/>
                      <a:pt x="194" y="229"/>
                    </a:cubicBezTo>
                    <a:lnTo>
                      <a:pt x="194" y="229"/>
                    </a:lnTo>
                    <a:cubicBezTo>
                      <a:pt x="175" y="226"/>
                      <a:pt x="156" y="224"/>
                      <a:pt x="140" y="224"/>
                    </a:cubicBezTo>
                    <a:cubicBezTo>
                      <a:pt x="113" y="224"/>
                      <a:pt x="73" y="224"/>
                      <a:pt x="47" y="244"/>
                    </a:cubicBezTo>
                    <a:cubicBezTo>
                      <a:pt x="1" y="270"/>
                      <a:pt x="1" y="317"/>
                      <a:pt x="7" y="363"/>
                    </a:cubicBezTo>
                    <a:cubicBezTo>
                      <a:pt x="21" y="422"/>
                      <a:pt x="47" y="488"/>
                      <a:pt x="107" y="521"/>
                    </a:cubicBezTo>
                    <a:cubicBezTo>
                      <a:pt x="138" y="542"/>
                      <a:pt x="176" y="552"/>
                      <a:pt x="215" y="552"/>
                    </a:cubicBezTo>
                    <a:cubicBezTo>
                      <a:pt x="250" y="552"/>
                      <a:pt x="286" y="544"/>
                      <a:pt x="318" y="528"/>
                    </a:cubicBezTo>
                    <a:cubicBezTo>
                      <a:pt x="375" y="505"/>
                      <a:pt x="423" y="446"/>
                      <a:pt x="430" y="384"/>
                    </a:cubicBezTo>
                    <a:lnTo>
                      <a:pt x="430" y="384"/>
                    </a:lnTo>
                    <a:cubicBezTo>
                      <a:pt x="441" y="386"/>
                      <a:pt x="453" y="387"/>
                      <a:pt x="464" y="387"/>
                    </a:cubicBezTo>
                    <a:cubicBezTo>
                      <a:pt x="477" y="387"/>
                      <a:pt x="490" y="385"/>
                      <a:pt x="503" y="383"/>
                    </a:cubicBezTo>
                    <a:cubicBezTo>
                      <a:pt x="569" y="363"/>
                      <a:pt x="608" y="303"/>
                      <a:pt x="615" y="237"/>
                    </a:cubicBezTo>
                    <a:cubicBezTo>
                      <a:pt x="615" y="178"/>
                      <a:pt x="589" y="118"/>
                      <a:pt x="542" y="79"/>
                    </a:cubicBezTo>
                    <a:cubicBezTo>
                      <a:pt x="489" y="39"/>
                      <a:pt x="430" y="19"/>
                      <a:pt x="364" y="6"/>
                    </a:cubicBezTo>
                    <a:cubicBezTo>
                      <a:pt x="347" y="3"/>
                      <a:pt x="330" y="1"/>
                      <a:pt x="3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40"/>
              <p:cNvSpPr/>
              <p:nvPr/>
            </p:nvSpPr>
            <p:spPr>
              <a:xfrm>
                <a:off x="3728516" y="2244215"/>
                <a:ext cx="19433" cy="20885"/>
              </a:xfrm>
              <a:custGeom>
                <a:rect b="b" l="l" r="r" t="t"/>
                <a:pathLst>
                  <a:path extrusionOk="0" h="604" w="562">
                    <a:moveTo>
                      <a:pt x="285" y="129"/>
                    </a:moveTo>
                    <a:cubicBezTo>
                      <a:pt x="318" y="129"/>
                      <a:pt x="344" y="129"/>
                      <a:pt x="370" y="142"/>
                    </a:cubicBezTo>
                    <a:cubicBezTo>
                      <a:pt x="384" y="148"/>
                      <a:pt x="397" y="155"/>
                      <a:pt x="410" y="162"/>
                    </a:cubicBezTo>
                    <a:cubicBezTo>
                      <a:pt x="417" y="168"/>
                      <a:pt x="423" y="181"/>
                      <a:pt x="430" y="188"/>
                    </a:cubicBezTo>
                    <a:cubicBezTo>
                      <a:pt x="443" y="208"/>
                      <a:pt x="443" y="221"/>
                      <a:pt x="437" y="241"/>
                    </a:cubicBezTo>
                    <a:lnTo>
                      <a:pt x="430" y="254"/>
                    </a:lnTo>
                    <a:lnTo>
                      <a:pt x="423" y="261"/>
                    </a:lnTo>
                    <a:cubicBezTo>
                      <a:pt x="417" y="264"/>
                      <a:pt x="411" y="265"/>
                      <a:pt x="405" y="266"/>
                    </a:cubicBezTo>
                    <a:lnTo>
                      <a:pt x="405" y="266"/>
                    </a:lnTo>
                    <a:cubicBezTo>
                      <a:pt x="402" y="264"/>
                      <a:pt x="399" y="263"/>
                      <a:pt x="397" y="261"/>
                    </a:cubicBezTo>
                    <a:cubicBezTo>
                      <a:pt x="370" y="241"/>
                      <a:pt x="344" y="214"/>
                      <a:pt x="318" y="188"/>
                    </a:cubicBezTo>
                    <a:cubicBezTo>
                      <a:pt x="312" y="182"/>
                      <a:pt x="270" y="146"/>
                      <a:pt x="265" y="133"/>
                    </a:cubicBezTo>
                    <a:lnTo>
                      <a:pt x="265" y="133"/>
                    </a:lnTo>
                    <a:lnTo>
                      <a:pt x="265" y="132"/>
                    </a:lnTo>
                    <a:lnTo>
                      <a:pt x="265" y="132"/>
                    </a:lnTo>
                    <a:cubicBezTo>
                      <a:pt x="265" y="132"/>
                      <a:pt x="265" y="132"/>
                      <a:pt x="265" y="132"/>
                    </a:cubicBezTo>
                    <a:cubicBezTo>
                      <a:pt x="269" y="132"/>
                      <a:pt x="276" y="129"/>
                      <a:pt x="271" y="129"/>
                    </a:cubicBezTo>
                    <a:close/>
                    <a:moveTo>
                      <a:pt x="283" y="330"/>
                    </a:moveTo>
                    <a:lnTo>
                      <a:pt x="283" y="330"/>
                    </a:lnTo>
                    <a:cubicBezTo>
                      <a:pt x="288" y="333"/>
                      <a:pt x="293" y="337"/>
                      <a:pt x="298" y="340"/>
                    </a:cubicBezTo>
                    <a:cubicBezTo>
                      <a:pt x="324" y="366"/>
                      <a:pt x="357" y="386"/>
                      <a:pt x="384" y="413"/>
                    </a:cubicBezTo>
                    <a:cubicBezTo>
                      <a:pt x="397" y="419"/>
                      <a:pt x="404" y="419"/>
                      <a:pt x="410" y="432"/>
                    </a:cubicBezTo>
                    <a:lnTo>
                      <a:pt x="397" y="446"/>
                    </a:lnTo>
                    <a:cubicBezTo>
                      <a:pt x="384" y="452"/>
                      <a:pt x="370" y="459"/>
                      <a:pt x="357" y="465"/>
                    </a:cubicBezTo>
                    <a:cubicBezTo>
                      <a:pt x="339" y="470"/>
                      <a:pt x="323" y="475"/>
                      <a:pt x="304" y="475"/>
                    </a:cubicBezTo>
                    <a:cubicBezTo>
                      <a:pt x="296" y="475"/>
                      <a:pt x="288" y="474"/>
                      <a:pt x="278" y="472"/>
                    </a:cubicBezTo>
                    <a:cubicBezTo>
                      <a:pt x="225" y="472"/>
                      <a:pt x="172" y="439"/>
                      <a:pt x="146" y="393"/>
                    </a:cubicBezTo>
                    <a:lnTo>
                      <a:pt x="133" y="373"/>
                    </a:lnTo>
                    <a:cubicBezTo>
                      <a:pt x="131" y="374"/>
                      <a:pt x="131" y="375"/>
                      <a:pt x="130" y="375"/>
                    </a:cubicBezTo>
                    <a:cubicBezTo>
                      <a:pt x="129" y="375"/>
                      <a:pt x="131" y="371"/>
                      <a:pt x="132" y="371"/>
                    </a:cubicBezTo>
                    <a:cubicBezTo>
                      <a:pt x="132" y="371"/>
                      <a:pt x="133" y="371"/>
                      <a:pt x="133" y="373"/>
                    </a:cubicBezTo>
                    <a:lnTo>
                      <a:pt x="133" y="366"/>
                    </a:lnTo>
                    <a:lnTo>
                      <a:pt x="159" y="366"/>
                    </a:lnTo>
                    <a:cubicBezTo>
                      <a:pt x="166" y="366"/>
                      <a:pt x="179" y="373"/>
                      <a:pt x="186" y="373"/>
                    </a:cubicBezTo>
                    <a:lnTo>
                      <a:pt x="252" y="373"/>
                    </a:lnTo>
                    <a:cubicBezTo>
                      <a:pt x="271" y="368"/>
                      <a:pt x="283" y="350"/>
                      <a:pt x="283" y="330"/>
                    </a:cubicBezTo>
                    <a:close/>
                    <a:moveTo>
                      <a:pt x="289" y="0"/>
                    </a:moveTo>
                    <a:cubicBezTo>
                      <a:pt x="276" y="0"/>
                      <a:pt x="264" y="1"/>
                      <a:pt x="252" y="3"/>
                    </a:cubicBezTo>
                    <a:cubicBezTo>
                      <a:pt x="166" y="23"/>
                      <a:pt x="113" y="102"/>
                      <a:pt x="146" y="181"/>
                    </a:cubicBezTo>
                    <a:cubicBezTo>
                      <a:pt x="162" y="208"/>
                      <a:pt x="182" y="230"/>
                      <a:pt x="203" y="252"/>
                    </a:cubicBezTo>
                    <a:lnTo>
                      <a:pt x="203" y="252"/>
                    </a:lnTo>
                    <a:cubicBezTo>
                      <a:pt x="188" y="247"/>
                      <a:pt x="172" y="245"/>
                      <a:pt x="155" y="245"/>
                    </a:cubicBezTo>
                    <a:cubicBezTo>
                      <a:pt x="125" y="245"/>
                      <a:pt x="94" y="252"/>
                      <a:pt x="67" y="267"/>
                    </a:cubicBezTo>
                    <a:cubicBezTo>
                      <a:pt x="40" y="287"/>
                      <a:pt x="14" y="320"/>
                      <a:pt x="7" y="353"/>
                    </a:cubicBezTo>
                    <a:cubicBezTo>
                      <a:pt x="1" y="399"/>
                      <a:pt x="21" y="439"/>
                      <a:pt x="47" y="472"/>
                    </a:cubicBezTo>
                    <a:cubicBezTo>
                      <a:pt x="103" y="556"/>
                      <a:pt x="195" y="603"/>
                      <a:pt x="291" y="603"/>
                    </a:cubicBezTo>
                    <a:cubicBezTo>
                      <a:pt x="331" y="603"/>
                      <a:pt x="371" y="595"/>
                      <a:pt x="410" y="578"/>
                    </a:cubicBezTo>
                    <a:cubicBezTo>
                      <a:pt x="483" y="551"/>
                      <a:pt x="562" y="492"/>
                      <a:pt x="542" y="406"/>
                    </a:cubicBezTo>
                    <a:cubicBezTo>
                      <a:pt x="534" y="377"/>
                      <a:pt x="518" y="355"/>
                      <a:pt x="498" y="335"/>
                    </a:cubicBezTo>
                    <a:lnTo>
                      <a:pt x="498" y="335"/>
                    </a:lnTo>
                    <a:cubicBezTo>
                      <a:pt x="534" y="306"/>
                      <a:pt x="555" y="263"/>
                      <a:pt x="555" y="214"/>
                    </a:cubicBezTo>
                    <a:cubicBezTo>
                      <a:pt x="555" y="83"/>
                      <a:pt x="410" y="0"/>
                      <a:pt x="2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40"/>
              <p:cNvSpPr/>
              <p:nvPr/>
            </p:nvSpPr>
            <p:spPr>
              <a:xfrm>
                <a:off x="3753170" y="2252133"/>
                <a:ext cx="19467" cy="22233"/>
              </a:xfrm>
              <a:custGeom>
                <a:rect b="b" l="l" r="r" t="t"/>
                <a:pathLst>
                  <a:path extrusionOk="0" h="643" w="563">
                    <a:moveTo>
                      <a:pt x="263" y="133"/>
                    </a:moveTo>
                    <a:cubicBezTo>
                      <a:pt x="263" y="133"/>
                      <a:pt x="263" y="133"/>
                      <a:pt x="261" y="134"/>
                    </a:cubicBezTo>
                    <a:lnTo>
                      <a:pt x="261" y="134"/>
                    </a:lnTo>
                    <a:cubicBezTo>
                      <a:pt x="261" y="134"/>
                      <a:pt x="261" y="134"/>
                      <a:pt x="261" y="134"/>
                    </a:cubicBezTo>
                    <a:lnTo>
                      <a:pt x="261" y="134"/>
                    </a:lnTo>
                    <a:cubicBezTo>
                      <a:pt x="262" y="133"/>
                      <a:pt x="263" y="133"/>
                      <a:pt x="263" y="133"/>
                    </a:cubicBezTo>
                    <a:close/>
                    <a:moveTo>
                      <a:pt x="331" y="124"/>
                    </a:moveTo>
                    <a:cubicBezTo>
                      <a:pt x="357" y="124"/>
                      <a:pt x="390" y="124"/>
                      <a:pt x="417" y="144"/>
                    </a:cubicBezTo>
                    <a:cubicBezTo>
                      <a:pt x="437" y="164"/>
                      <a:pt x="437" y="177"/>
                      <a:pt x="423" y="197"/>
                    </a:cubicBezTo>
                    <a:cubicBezTo>
                      <a:pt x="412" y="214"/>
                      <a:pt x="396" y="224"/>
                      <a:pt x="378" y="229"/>
                    </a:cubicBezTo>
                    <a:lnTo>
                      <a:pt x="378" y="229"/>
                    </a:lnTo>
                    <a:cubicBezTo>
                      <a:pt x="362" y="218"/>
                      <a:pt x="345" y="207"/>
                      <a:pt x="331" y="197"/>
                    </a:cubicBezTo>
                    <a:cubicBezTo>
                      <a:pt x="318" y="184"/>
                      <a:pt x="298" y="177"/>
                      <a:pt x="291" y="170"/>
                    </a:cubicBezTo>
                    <a:cubicBezTo>
                      <a:pt x="285" y="164"/>
                      <a:pt x="272" y="150"/>
                      <a:pt x="265" y="144"/>
                    </a:cubicBezTo>
                    <a:cubicBezTo>
                      <a:pt x="265" y="144"/>
                      <a:pt x="263" y="138"/>
                      <a:pt x="261" y="134"/>
                    </a:cubicBezTo>
                    <a:lnTo>
                      <a:pt x="261" y="134"/>
                    </a:lnTo>
                    <a:cubicBezTo>
                      <a:pt x="263" y="132"/>
                      <a:pt x="265" y="131"/>
                      <a:pt x="265" y="131"/>
                    </a:cubicBezTo>
                    <a:lnTo>
                      <a:pt x="265" y="131"/>
                    </a:lnTo>
                    <a:cubicBezTo>
                      <a:pt x="263" y="133"/>
                      <a:pt x="263" y="134"/>
                      <a:pt x="264" y="134"/>
                    </a:cubicBezTo>
                    <a:cubicBezTo>
                      <a:pt x="266" y="134"/>
                      <a:pt x="274" y="131"/>
                      <a:pt x="278" y="131"/>
                    </a:cubicBezTo>
                    <a:lnTo>
                      <a:pt x="291" y="124"/>
                    </a:lnTo>
                    <a:close/>
                    <a:moveTo>
                      <a:pt x="254" y="306"/>
                    </a:moveTo>
                    <a:cubicBezTo>
                      <a:pt x="280" y="325"/>
                      <a:pt x="306" y="343"/>
                      <a:pt x="331" y="362"/>
                    </a:cubicBezTo>
                    <a:cubicBezTo>
                      <a:pt x="344" y="375"/>
                      <a:pt x="377" y="395"/>
                      <a:pt x="390" y="408"/>
                    </a:cubicBezTo>
                    <a:cubicBezTo>
                      <a:pt x="397" y="421"/>
                      <a:pt x="404" y="434"/>
                      <a:pt x="404" y="448"/>
                    </a:cubicBezTo>
                    <a:cubicBezTo>
                      <a:pt x="406" y="452"/>
                      <a:pt x="407" y="453"/>
                      <a:pt x="408" y="453"/>
                    </a:cubicBezTo>
                    <a:cubicBezTo>
                      <a:pt x="409" y="453"/>
                      <a:pt x="410" y="451"/>
                      <a:pt x="410" y="451"/>
                    </a:cubicBezTo>
                    <a:cubicBezTo>
                      <a:pt x="410" y="451"/>
                      <a:pt x="410" y="453"/>
                      <a:pt x="410" y="461"/>
                    </a:cubicBezTo>
                    <a:cubicBezTo>
                      <a:pt x="406" y="469"/>
                      <a:pt x="405" y="472"/>
                      <a:pt x="405" y="472"/>
                    </a:cubicBezTo>
                    <a:cubicBezTo>
                      <a:pt x="406" y="472"/>
                      <a:pt x="407" y="470"/>
                      <a:pt x="410" y="468"/>
                    </a:cubicBezTo>
                    <a:lnTo>
                      <a:pt x="410" y="468"/>
                    </a:lnTo>
                    <a:lnTo>
                      <a:pt x="404" y="474"/>
                    </a:lnTo>
                    <a:cubicBezTo>
                      <a:pt x="400" y="477"/>
                      <a:pt x="399" y="479"/>
                      <a:pt x="399" y="480"/>
                    </a:cubicBezTo>
                    <a:lnTo>
                      <a:pt x="399" y="480"/>
                    </a:lnTo>
                    <a:cubicBezTo>
                      <a:pt x="398" y="480"/>
                      <a:pt x="398" y="480"/>
                      <a:pt x="397" y="481"/>
                    </a:cubicBezTo>
                    <a:cubicBezTo>
                      <a:pt x="397" y="481"/>
                      <a:pt x="384" y="489"/>
                      <a:pt x="383" y="489"/>
                    </a:cubicBezTo>
                    <a:cubicBezTo>
                      <a:pt x="382" y="489"/>
                      <a:pt x="382" y="489"/>
                      <a:pt x="384" y="487"/>
                    </a:cubicBezTo>
                    <a:lnTo>
                      <a:pt x="384" y="487"/>
                    </a:lnTo>
                    <a:lnTo>
                      <a:pt x="364" y="494"/>
                    </a:lnTo>
                    <a:lnTo>
                      <a:pt x="305" y="494"/>
                    </a:lnTo>
                    <a:lnTo>
                      <a:pt x="285" y="487"/>
                    </a:lnTo>
                    <a:lnTo>
                      <a:pt x="272" y="481"/>
                    </a:lnTo>
                    <a:cubicBezTo>
                      <a:pt x="252" y="474"/>
                      <a:pt x="239" y="467"/>
                      <a:pt x="225" y="454"/>
                    </a:cubicBezTo>
                    <a:cubicBezTo>
                      <a:pt x="222" y="453"/>
                      <a:pt x="221" y="453"/>
                      <a:pt x="220" y="453"/>
                    </a:cubicBezTo>
                    <a:cubicBezTo>
                      <a:pt x="218" y="453"/>
                      <a:pt x="219" y="454"/>
                      <a:pt x="220" y="455"/>
                    </a:cubicBezTo>
                    <a:lnTo>
                      <a:pt x="220" y="455"/>
                    </a:lnTo>
                    <a:cubicBezTo>
                      <a:pt x="220" y="455"/>
                      <a:pt x="219" y="455"/>
                      <a:pt x="219" y="454"/>
                    </a:cubicBezTo>
                    <a:lnTo>
                      <a:pt x="199" y="434"/>
                    </a:lnTo>
                    <a:lnTo>
                      <a:pt x="186" y="415"/>
                    </a:lnTo>
                    <a:lnTo>
                      <a:pt x="186" y="415"/>
                    </a:lnTo>
                    <a:cubicBezTo>
                      <a:pt x="187" y="418"/>
                      <a:pt x="188" y="419"/>
                      <a:pt x="188" y="419"/>
                    </a:cubicBezTo>
                    <a:cubicBezTo>
                      <a:pt x="187" y="419"/>
                      <a:pt x="179" y="406"/>
                      <a:pt x="179" y="401"/>
                    </a:cubicBezTo>
                    <a:lnTo>
                      <a:pt x="166" y="388"/>
                    </a:lnTo>
                    <a:cubicBezTo>
                      <a:pt x="166" y="385"/>
                      <a:pt x="166" y="383"/>
                      <a:pt x="166" y="382"/>
                    </a:cubicBezTo>
                    <a:lnTo>
                      <a:pt x="166" y="375"/>
                    </a:lnTo>
                    <a:lnTo>
                      <a:pt x="166" y="375"/>
                    </a:lnTo>
                    <a:cubicBezTo>
                      <a:pt x="201" y="357"/>
                      <a:pt x="234" y="338"/>
                      <a:pt x="252" y="309"/>
                    </a:cubicBezTo>
                    <a:cubicBezTo>
                      <a:pt x="252" y="308"/>
                      <a:pt x="253" y="307"/>
                      <a:pt x="254" y="306"/>
                    </a:cubicBezTo>
                    <a:close/>
                    <a:moveTo>
                      <a:pt x="319" y="0"/>
                    </a:moveTo>
                    <a:cubicBezTo>
                      <a:pt x="277" y="0"/>
                      <a:pt x="237" y="8"/>
                      <a:pt x="206" y="25"/>
                    </a:cubicBezTo>
                    <a:cubicBezTo>
                      <a:pt x="126" y="58"/>
                      <a:pt x="113" y="150"/>
                      <a:pt x="159" y="217"/>
                    </a:cubicBezTo>
                    <a:cubicBezTo>
                      <a:pt x="166" y="227"/>
                      <a:pt x="174" y="237"/>
                      <a:pt x="183" y="246"/>
                    </a:cubicBezTo>
                    <a:lnTo>
                      <a:pt x="183" y="246"/>
                    </a:lnTo>
                    <a:cubicBezTo>
                      <a:pt x="178" y="246"/>
                      <a:pt x="174" y="246"/>
                      <a:pt x="169" y="246"/>
                    </a:cubicBezTo>
                    <a:cubicBezTo>
                      <a:pt x="155" y="246"/>
                      <a:pt x="141" y="247"/>
                      <a:pt x="126" y="250"/>
                    </a:cubicBezTo>
                    <a:cubicBezTo>
                      <a:pt x="80" y="256"/>
                      <a:pt x="34" y="276"/>
                      <a:pt x="21" y="329"/>
                    </a:cubicBezTo>
                    <a:cubicBezTo>
                      <a:pt x="1" y="395"/>
                      <a:pt x="47" y="481"/>
                      <a:pt x="87" y="527"/>
                    </a:cubicBezTo>
                    <a:cubicBezTo>
                      <a:pt x="147" y="601"/>
                      <a:pt x="236" y="643"/>
                      <a:pt x="328" y="643"/>
                    </a:cubicBezTo>
                    <a:cubicBezTo>
                      <a:pt x="367" y="643"/>
                      <a:pt x="406" y="635"/>
                      <a:pt x="443" y="619"/>
                    </a:cubicBezTo>
                    <a:cubicBezTo>
                      <a:pt x="516" y="586"/>
                      <a:pt x="562" y="520"/>
                      <a:pt x="549" y="441"/>
                    </a:cubicBezTo>
                    <a:cubicBezTo>
                      <a:pt x="544" y="382"/>
                      <a:pt x="510" y="334"/>
                      <a:pt x="466" y="295"/>
                    </a:cubicBezTo>
                    <a:lnTo>
                      <a:pt x="466" y="295"/>
                    </a:lnTo>
                    <a:cubicBezTo>
                      <a:pt x="507" y="266"/>
                      <a:pt x="538" y="221"/>
                      <a:pt x="542" y="170"/>
                    </a:cubicBezTo>
                    <a:cubicBezTo>
                      <a:pt x="547" y="56"/>
                      <a:pt x="428" y="0"/>
                      <a:pt x="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40"/>
              <p:cNvSpPr/>
              <p:nvPr/>
            </p:nvSpPr>
            <p:spPr>
              <a:xfrm>
                <a:off x="3781731" y="2250093"/>
                <a:ext cx="22406" cy="26936"/>
              </a:xfrm>
              <a:custGeom>
                <a:rect b="b" l="l" r="r" t="t"/>
                <a:pathLst>
                  <a:path extrusionOk="0" h="779" w="648">
                    <a:moveTo>
                      <a:pt x="240" y="140"/>
                    </a:moveTo>
                    <a:cubicBezTo>
                      <a:pt x="298" y="140"/>
                      <a:pt x="359" y="165"/>
                      <a:pt x="403" y="203"/>
                    </a:cubicBezTo>
                    <a:cubicBezTo>
                      <a:pt x="403" y="203"/>
                      <a:pt x="423" y="216"/>
                      <a:pt x="423" y="223"/>
                    </a:cubicBezTo>
                    <a:lnTo>
                      <a:pt x="416" y="229"/>
                    </a:lnTo>
                    <a:cubicBezTo>
                      <a:pt x="390" y="249"/>
                      <a:pt x="357" y="256"/>
                      <a:pt x="324" y="262"/>
                    </a:cubicBezTo>
                    <a:cubicBezTo>
                      <a:pt x="288" y="271"/>
                      <a:pt x="256" y="284"/>
                      <a:pt x="227" y="303"/>
                    </a:cubicBezTo>
                    <a:lnTo>
                      <a:pt x="227" y="303"/>
                    </a:lnTo>
                    <a:cubicBezTo>
                      <a:pt x="206" y="290"/>
                      <a:pt x="187" y="276"/>
                      <a:pt x="172" y="256"/>
                    </a:cubicBezTo>
                    <a:cubicBezTo>
                      <a:pt x="159" y="236"/>
                      <a:pt x="145" y="203"/>
                      <a:pt x="152" y="176"/>
                    </a:cubicBezTo>
                    <a:cubicBezTo>
                      <a:pt x="159" y="150"/>
                      <a:pt x="185" y="143"/>
                      <a:pt x="205" y="143"/>
                    </a:cubicBezTo>
                    <a:cubicBezTo>
                      <a:pt x="216" y="141"/>
                      <a:pt x="228" y="140"/>
                      <a:pt x="240" y="140"/>
                    </a:cubicBezTo>
                    <a:close/>
                    <a:moveTo>
                      <a:pt x="227" y="0"/>
                    </a:moveTo>
                    <a:cubicBezTo>
                      <a:pt x="141" y="0"/>
                      <a:pt x="63" y="35"/>
                      <a:pt x="33" y="124"/>
                    </a:cubicBezTo>
                    <a:cubicBezTo>
                      <a:pt x="0" y="209"/>
                      <a:pt x="46" y="309"/>
                      <a:pt x="119" y="368"/>
                    </a:cubicBezTo>
                    <a:cubicBezTo>
                      <a:pt x="128" y="374"/>
                      <a:pt x="137" y="380"/>
                      <a:pt x="148" y="385"/>
                    </a:cubicBezTo>
                    <a:lnTo>
                      <a:pt x="148" y="385"/>
                    </a:lnTo>
                    <a:cubicBezTo>
                      <a:pt x="145" y="390"/>
                      <a:pt x="142" y="395"/>
                      <a:pt x="139" y="401"/>
                    </a:cubicBezTo>
                    <a:cubicBezTo>
                      <a:pt x="112" y="467"/>
                      <a:pt x="93" y="566"/>
                      <a:pt x="119" y="639"/>
                    </a:cubicBezTo>
                    <a:cubicBezTo>
                      <a:pt x="145" y="731"/>
                      <a:pt x="258" y="771"/>
                      <a:pt x="344" y="777"/>
                    </a:cubicBezTo>
                    <a:cubicBezTo>
                      <a:pt x="353" y="778"/>
                      <a:pt x="363" y="779"/>
                      <a:pt x="373" y="779"/>
                    </a:cubicBezTo>
                    <a:cubicBezTo>
                      <a:pt x="446" y="779"/>
                      <a:pt x="529" y="757"/>
                      <a:pt x="581" y="705"/>
                    </a:cubicBezTo>
                    <a:cubicBezTo>
                      <a:pt x="634" y="639"/>
                      <a:pt x="647" y="540"/>
                      <a:pt x="581" y="480"/>
                    </a:cubicBezTo>
                    <a:cubicBezTo>
                      <a:pt x="548" y="447"/>
                      <a:pt x="509" y="441"/>
                      <a:pt x="462" y="434"/>
                    </a:cubicBezTo>
                    <a:cubicBezTo>
                      <a:pt x="443" y="434"/>
                      <a:pt x="423" y="427"/>
                      <a:pt x="403" y="427"/>
                    </a:cubicBezTo>
                    <a:cubicBezTo>
                      <a:pt x="390" y="427"/>
                      <a:pt x="373" y="426"/>
                      <a:pt x="358" y="426"/>
                    </a:cubicBezTo>
                    <a:cubicBezTo>
                      <a:pt x="342" y="426"/>
                      <a:pt x="327" y="427"/>
                      <a:pt x="317" y="434"/>
                    </a:cubicBezTo>
                    <a:cubicBezTo>
                      <a:pt x="271" y="460"/>
                      <a:pt x="291" y="507"/>
                      <a:pt x="324" y="520"/>
                    </a:cubicBezTo>
                    <a:cubicBezTo>
                      <a:pt x="370" y="546"/>
                      <a:pt x="423" y="553"/>
                      <a:pt x="469" y="566"/>
                    </a:cubicBezTo>
                    <a:cubicBezTo>
                      <a:pt x="482" y="566"/>
                      <a:pt x="489" y="566"/>
                      <a:pt x="495" y="579"/>
                    </a:cubicBezTo>
                    <a:lnTo>
                      <a:pt x="495" y="592"/>
                    </a:lnTo>
                    <a:cubicBezTo>
                      <a:pt x="489" y="612"/>
                      <a:pt x="462" y="625"/>
                      <a:pt x="436" y="632"/>
                    </a:cubicBezTo>
                    <a:cubicBezTo>
                      <a:pt x="417" y="636"/>
                      <a:pt x="398" y="640"/>
                      <a:pt x="379" y="640"/>
                    </a:cubicBezTo>
                    <a:cubicBezTo>
                      <a:pt x="365" y="640"/>
                      <a:pt x="351" y="638"/>
                      <a:pt x="337" y="632"/>
                    </a:cubicBezTo>
                    <a:cubicBezTo>
                      <a:pt x="311" y="632"/>
                      <a:pt x="258" y="619"/>
                      <a:pt x="251" y="592"/>
                    </a:cubicBezTo>
                    <a:cubicBezTo>
                      <a:pt x="245" y="579"/>
                      <a:pt x="251" y="559"/>
                      <a:pt x="251" y="546"/>
                    </a:cubicBezTo>
                    <a:cubicBezTo>
                      <a:pt x="251" y="533"/>
                      <a:pt x="251" y="520"/>
                      <a:pt x="251" y="507"/>
                    </a:cubicBezTo>
                    <a:cubicBezTo>
                      <a:pt x="258" y="480"/>
                      <a:pt x="271" y="447"/>
                      <a:pt x="284" y="427"/>
                    </a:cubicBezTo>
                    <a:cubicBezTo>
                      <a:pt x="304" y="408"/>
                      <a:pt x="337" y="401"/>
                      <a:pt x="370" y="394"/>
                    </a:cubicBezTo>
                    <a:cubicBezTo>
                      <a:pt x="410" y="381"/>
                      <a:pt x="449" y="375"/>
                      <a:pt x="482" y="348"/>
                    </a:cubicBezTo>
                    <a:cubicBezTo>
                      <a:pt x="561" y="289"/>
                      <a:pt x="581" y="190"/>
                      <a:pt x="509" y="117"/>
                    </a:cubicBezTo>
                    <a:cubicBezTo>
                      <a:pt x="451" y="52"/>
                      <a:pt x="332" y="0"/>
                      <a:pt x="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40"/>
              <p:cNvSpPr/>
              <p:nvPr/>
            </p:nvSpPr>
            <p:spPr>
              <a:xfrm>
                <a:off x="3810015" y="2246670"/>
                <a:ext cx="23789" cy="26175"/>
              </a:xfrm>
              <a:custGeom>
                <a:rect b="b" l="l" r="r" t="t"/>
                <a:pathLst>
                  <a:path extrusionOk="0" h="757" w="688">
                    <a:moveTo>
                      <a:pt x="311" y="122"/>
                    </a:moveTo>
                    <a:cubicBezTo>
                      <a:pt x="368" y="122"/>
                      <a:pt x="425" y="145"/>
                      <a:pt x="457" y="190"/>
                    </a:cubicBezTo>
                    <a:cubicBezTo>
                      <a:pt x="499" y="251"/>
                      <a:pt x="446" y="306"/>
                      <a:pt x="401" y="340"/>
                    </a:cubicBezTo>
                    <a:lnTo>
                      <a:pt x="401" y="340"/>
                    </a:lnTo>
                    <a:cubicBezTo>
                      <a:pt x="376" y="342"/>
                      <a:pt x="353" y="342"/>
                      <a:pt x="331" y="342"/>
                    </a:cubicBezTo>
                    <a:cubicBezTo>
                      <a:pt x="285" y="342"/>
                      <a:pt x="245" y="335"/>
                      <a:pt x="206" y="322"/>
                    </a:cubicBezTo>
                    <a:cubicBezTo>
                      <a:pt x="179" y="315"/>
                      <a:pt x="153" y="308"/>
                      <a:pt x="140" y="282"/>
                    </a:cubicBezTo>
                    <a:cubicBezTo>
                      <a:pt x="126" y="262"/>
                      <a:pt x="140" y="229"/>
                      <a:pt x="153" y="203"/>
                    </a:cubicBezTo>
                    <a:cubicBezTo>
                      <a:pt x="187" y="148"/>
                      <a:pt x="249" y="122"/>
                      <a:pt x="311" y="122"/>
                    </a:cubicBezTo>
                    <a:close/>
                    <a:moveTo>
                      <a:pt x="461" y="447"/>
                    </a:moveTo>
                    <a:cubicBezTo>
                      <a:pt x="486" y="456"/>
                      <a:pt x="514" y="459"/>
                      <a:pt x="542" y="467"/>
                    </a:cubicBezTo>
                    <a:cubicBezTo>
                      <a:pt x="546" y="467"/>
                      <a:pt x="550" y="469"/>
                      <a:pt x="555" y="471"/>
                    </a:cubicBezTo>
                    <a:lnTo>
                      <a:pt x="555" y="471"/>
                    </a:lnTo>
                    <a:cubicBezTo>
                      <a:pt x="549" y="483"/>
                      <a:pt x="547" y="498"/>
                      <a:pt x="542" y="513"/>
                    </a:cubicBezTo>
                    <a:cubicBezTo>
                      <a:pt x="511" y="558"/>
                      <a:pt x="454" y="639"/>
                      <a:pt x="391" y="639"/>
                    </a:cubicBezTo>
                    <a:cubicBezTo>
                      <a:pt x="389" y="639"/>
                      <a:pt x="386" y="639"/>
                      <a:pt x="384" y="639"/>
                    </a:cubicBezTo>
                    <a:cubicBezTo>
                      <a:pt x="331" y="632"/>
                      <a:pt x="305" y="566"/>
                      <a:pt x="338" y="526"/>
                    </a:cubicBezTo>
                    <a:cubicBezTo>
                      <a:pt x="358" y="493"/>
                      <a:pt x="404" y="480"/>
                      <a:pt x="437" y="460"/>
                    </a:cubicBezTo>
                    <a:cubicBezTo>
                      <a:pt x="445" y="456"/>
                      <a:pt x="453" y="452"/>
                      <a:pt x="461" y="447"/>
                    </a:cubicBezTo>
                    <a:close/>
                    <a:moveTo>
                      <a:pt x="316" y="0"/>
                    </a:moveTo>
                    <a:cubicBezTo>
                      <a:pt x="174" y="0"/>
                      <a:pt x="32" y="90"/>
                      <a:pt x="14" y="242"/>
                    </a:cubicBezTo>
                    <a:cubicBezTo>
                      <a:pt x="1" y="342"/>
                      <a:pt x="87" y="414"/>
                      <a:pt x="179" y="434"/>
                    </a:cubicBezTo>
                    <a:cubicBezTo>
                      <a:pt x="199" y="440"/>
                      <a:pt x="222" y="444"/>
                      <a:pt x="245" y="446"/>
                    </a:cubicBezTo>
                    <a:lnTo>
                      <a:pt x="245" y="446"/>
                    </a:lnTo>
                    <a:cubicBezTo>
                      <a:pt x="225" y="470"/>
                      <a:pt x="210" y="498"/>
                      <a:pt x="206" y="526"/>
                    </a:cubicBezTo>
                    <a:cubicBezTo>
                      <a:pt x="186" y="612"/>
                      <a:pt x="225" y="698"/>
                      <a:pt x="305" y="738"/>
                    </a:cubicBezTo>
                    <a:cubicBezTo>
                      <a:pt x="333" y="751"/>
                      <a:pt x="361" y="757"/>
                      <a:pt x="388" y="757"/>
                    </a:cubicBezTo>
                    <a:cubicBezTo>
                      <a:pt x="445" y="757"/>
                      <a:pt x="498" y="731"/>
                      <a:pt x="542" y="691"/>
                    </a:cubicBezTo>
                    <a:cubicBezTo>
                      <a:pt x="582" y="658"/>
                      <a:pt x="615" y="625"/>
                      <a:pt x="635" y="586"/>
                    </a:cubicBezTo>
                    <a:cubicBezTo>
                      <a:pt x="661" y="546"/>
                      <a:pt x="688" y="487"/>
                      <a:pt x="681" y="441"/>
                    </a:cubicBezTo>
                    <a:cubicBezTo>
                      <a:pt x="668" y="382"/>
                      <a:pt x="617" y="362"/>
                      <a:pt x="565" y="349"/>
                    </a:cubicBezTo>
                    <a:lnTo>
                      <a:pt x="565" y="349"/>
                    </a:lnTo>
                    <a:cubicBezTo>
                      <a:pt x="606" y="281"/>
                      <a:pt x="614" y="198"/>
                      <a:pt x="569" y="130"/>
                    </a:cubicBezTo>
                    <a:cubicBezTo>
                      <a:pt x="523" y="64"/>
                      <a:pt x="450" y="18"/>
                      <a:pt x="371" y="5"/>
                    </a:cubicBezTo>
                    <a:cubicBezTo>
                      <a:pt x="353" y="2"/>
                      <a:pt x="335" y="0"/>
                      <a:pt x="3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40"/>
              <p:cNvSpPr/>
              <p:nvPr/>
            </p:nvSpPr>
            <p:spPr>
              <a:xfrm>
                <a:off x="3836501" y="2238924"/>
                <a:ext cx="22648" cy="24101"/>
              </a:xfrm>
              <a:custGeom>
                <a:rect b="b" l="l" r="r" t="t"/>
                <a:pathLst>
                  <a:path extrusionOk="0" h="697" w="655">
                    <a:moveTo>
                      <a:pt x="273" y="114"/>
                    </a:moveTo>
                    <a:cubicBezTo>
                      <a:pt x="286" y="114"/>
                      <a:pt x="299" y="115"/>
                      <a:pt x="311" y="117"/>
                    </a:cubicBezTo>
                    <a:cubicBezTo>
                      <a:pt x="351" y="117"/>
                      <a:pt x="417" y="136"/>
                      <a:pt x="410" y="183"/>
                    </a:cubicBezTo>
                    <a:cubicBezTo>
                      <a:pt x="410" y="249"/>
                      <a:pt x="324" y="295"/>
                      <a:pt x="285" y="341"/>
                    </a:cubicBezTo>
                    <a:cubicBezTo>
                      <a:pt x="280" y="348"/>
                      <a:pt x="275" y="354"/>
                      <a:pt x="270" y="361"/>
                    </a:cubicBezTo>
                    <a:lnTo>
                      <a:pt x="270" y="361"/>
                    </a:lnTo>
                    <a:cubicBezTo>
                      <a:pt x="234" y="358"/>
                      <a:pt x="199" y="344"/>
                      <a:pt x="173" y="321"/>
                    </a:cubicBezTo>
                    <a:cubicBezTo>
                      <a:pt x="140" y="288"/>
                      <a:pt x="93" y="216"/>
                      <a:pt x="126" y="169"/>
                    </a:cubicBezTo>
                    <a:cubicBezTo>
                      <a:pt x="158" y="127"/>
                      <a:pt x="219" y="114"/>
                      <a:pt x="273" y="114"/>
                    </a:cubicBezTo>
                    <a:close/>
                    <a:moveTo>
                      <a:pt x="442" y="423"/>
                    </a:moveTo>
                    <a:cubicBezTo>
                      <a:pt x="472" y="423"/>
                      <a:pt x="500" y="431"/>
                      <a:pt x="516" y="460"/>
                    </a:cubicBezTo>
                    <a:cubicBezTo>
                      <a:pt x="542" y="519"/>
                      <a:pt x="443" y="566"/>
                      <a:pt x="404" y="579"/>
                    </a:cubicBezTo>
                    <a:cubicBezTo>
                      <a:pt x="392" y="579"/>
                      <a:pt x="377" y="583"/>
                      <a:pt x="363" y="583"/>
                    </a:cubicBezTo>
                    <a:cubicBezTo>
                      <a:pt x="353" y="583"/>
                      <a:pt x="343" y="581"/>
                      <a:pt x="338" y="572"/>
                    </a:cubicBezTo>
                    <a:cubicBezTo>
                      <a:pt x="318" y="546"/>
                      <a:pt x="331" y="499"/>
                      <a:pt x="338" y="473"/>
                    </a:cubicBezTo>
                    <a:cubicBezTo>
                      <a:pt x="343" y="460"/>
                      <a:pt x="350" y="448"/>
                      <a:pt x="358" y="436"/>
                    </a:cubicBezTo>
                    <a:lnTo>
                      <a:pt x="358" y="436"/>
                    </a:lnTo>
                    <a:cubicBezTo>
                      <a:pt x="384" y="430"/>
                      <a:pt x="414" y="423"/>
                      <a:pt x="442" y="423"/>
                    </a:cubicBezTo>
                    <a:close/>
                    <a:moveTo>
                      <a:pt x="278" y="0"/>
                    </a:moveTo>
                    <a:cubicBezTo>
                      <a:pt x="217" y="0"/>
                      <a:pt x="152" y="19"/>
                      <a:pt x="100" y="50"/>
                    </a:cubicBezTo>
                    <a:cubicBezTo>
                      <a:pt x="27" y="97"/>
                      <a:pt x="1" y="163"/>
                      <a:pt x="14" y="249"/>
                    </a:cubicBezTo>
                    <a:cubicBezTo>
                      <a:pt x="39" y="356"/>
                      <a:pt x="128" y="427"/>
                      <a:pt x="228" y="443"/>
                    </a:cubicBezTo>
                    <a:lnTo>
                      <a:pt x="228" y="443"/>
                    </a:lnTo>
                    <a:cubicBezTo>
                      <a:pt x="214" y="483"/>
                      <a:pt x="209" y="527"/>
                      <a:pt x="212" y="572"/>
                    </a:cubicBezTo>
                    <a:cubicBezTo>
                      <a:pt x="224" y="662"/>
                      <a:pt x="286" y="696"/>
                      <a:pt x="360" y="696"/>
                    </a:cubicBezTo>
                    <a:cubicBezTo>
                      <a:pt x="448" y="696"/>
                      <a:pt x="551" y="647"/>
                      <a:pt x="602" y="585"/>
                    </a:cubicBezTo>
                    <a:cubicBezTo>
                      <a:pt x="655" y="513"/>
                      <a:pt x="648" y="407"/>
                      <a:pt x="569" y="348"/>
                    </a:cubicBezTo>
                    <a:cubicBezTo>
                      <a:pt x="543" y="329"/>
                      <a:pt x="512" y="317"/>
                      <a:pt x="479" y="313"/>
                    </a:cubicBezTo>
                    <a:lnTo>
                      <a:pt x="479" y="313"/>
                    </a:lnTo>
                    <a:cubicBezTo>
                      <a:pt x="480" y="311"/>
                      <a:pt x="482" y="310"/>
                      <a:pt x="483" y="308"/>
                    </a:cubicBezTo>
                    <a:cubicBezTo>
                      <a:pt x="529" y="242"/>
                      <a:pt x="549" y="156"/>
                      <a:pt x="496" y="90"/>
                    </a:cubicBezTo>
                    <a:cubicBezTo>
                      <a:pt x="457" y="31"/>
                      <a:pt x="391" y="11"/>
                      <a:pt x="324" y="4"/>
                    </a:cubicBezTo>
                    <a:cubicBezTo>
                      <a:pt x="309" y="1"/>
                      <a:pt x="294" y="0"/>
                      <a:pt x="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40"/>
              <p:cNvSpPr/>
              <p:nvPr/>
            </p:nvSpPr>
            <p:spPr>
              <a:xfrm>
                <a:off x="3856142" y="2218351"/>
                <a:ext cx="19571" cy="24930"/>
              </a:xfrm>
              <a:custGeom>
                <a:rect b="b" l="l" r="r" t="t"/>
                <a:pathLst>
                  <a:path extrusionOk="0" h="721" w="566">
                    <a:moveTo>
                      <a:pt x="298" y="157"/>
                    </a:moveTo>
                    <a:cubicBezTo>
                      <a:pt x="305" y="157"/>
                      <a:pt x="318" y="163"/>
                      <a:pt x="324" y="163"/>
                    </a:cubicBezTo>
                    <a:lnTo>
                      <a:pt x="344" y="177"/>
                    </a:lnTo>
                    <a:lnTo>
                      <a:pt x="344" y="177"/>
                    </a:lnTo>
                    <a:cubicBezTo>
                      <a:pt x="346" y="179"/>
                      <a:pt x="349" y="182"/>
                      <a:pt x="351" y="183"/>
                    </a:cubicBezTo>
                    <a:cubicBezTo>
                      <a:pt x="350" y="183"/>
                      <a:pt x="350" y="182"/>
                      <a:pt x="349" y="182"/>
                    </a:cubicBezTo>
                    <a:lnTo>
                      <a:pt x="349" y="182"/>
                    </a:lnTo>
                    <a:cubicBezTo>
                      <a:pt x="348" y="182"/>
                      <a:pt x="360" y="198"/>
                      <a:pt x="359" y="198"/>
                    </a:cubicBezTo>
                    <a:cubicBezTo>
                      <a:pt x="358" y="198"/>
                      <a:pt x="358" y="197"/>
                      <a:pt x="357" y="196"/>
                    </a:cubicBezTo>
                    <a:lnTo>
                      <a:pt x="357" y="196"/>
                    </a:lnTo>
                    <a:cubicBezTo>
                      <a:pt x="371" y="216"/>
                      <a:pt x="371" y="236"/>
                      <a:pt x="364" y="256"/>
                    </a:cubicBezTo>
                    <a:cubicBezTo>
                      <a:pt x="355" y="298"/>
                      <a:pt x="339" y="333"/>
                      <a:pt x="321" y="366"/>
                    </a:cubicBezTo>
                    <a:lnTo>
                      <a:pt x="321" y="366"/>
                    </a:lnTo>
                    <a:cubicBezTo>
                      <a:pt x="309" y="367"/>
                      <a:pt x="297" y="368"/>
                      <a:pt x="285" y="368"/>
                    </a:cubicBezTo>
                    <a:cubicBezTo>
                      <a:pt x="265" y="368"/>
                      <a:pt x="238" y="362"/>
                      <a:pt x="212" y="355"/>
                    </a:cubicBezTo>
                    <a:cubicBezTo>
                      <a:pt x="205" y="355"/>
                      <a:pt x="199" y="348"/>
                      <a:pt x="192" y="348"/>
                    </a:cubicBezTo>
                    <a:lnTo>
                      <a:pt x="186" y="329"/>
                    </a:lnTo>
                    <a:cubicBezTo>
                      <a:pt x="179" y="309"/>
                      <a:pt x="172" y="296"/>
                      <a:pt x="179" y="269"/>
                    </a:cubicBezTo>
                    <a:cubicBezTo>
                      <a:pt x="179" y="263"/>
                      <a:pt x="179" y="263"/>
                      <a:pt x="179" y="249"/>
                    </a:cubicBezTo>
                    <a:lnTo>
                      <a:pt x="186" y="229"/>
                    </a:lnTo>
                    <a:lnTo>
                      <a:pt x="192" y="223"/>
                    </a:lnTo>
                    <a:cubicBezTo>
                      <a:pt x="199" y="196"/>
                      <a:pt x="205" y="190"/>
                      <a:pt x="225" y="177"/>
                    </a:cubicBezTo>
                    <a:cubicBezTo>
                      <a:pt x="229" y="173"/>
                      <a:pt x="230" y="172"/>
                      <a:pt x="230" y="172"/>
                    </a:cubicBezTo>
                    <a:lnTo>
                      <a:pt x="230" y="172"/>
                    </a:lnTo>
                    <a:cubicBezTo>
                      <a:pt x="230" y="172"/>
                      <a:pt x="226" y="175"/>
                      <a:pt x="225" y="175"/>
                    </a:cubicBezTo>
                    <a:cubicBezTo>
                      <a:pt x="224" y="175"/>
                      <a:pt x="223" y="174"/>
                      <a:pt x="225" y="170"/>
                    </a:cubicBezTo>
                    <a:lnTo>
                      <a:pt x="238" y="163"/>
                    </a:lnTo>
                    <a:cubicBezTo>
                      <a:pt x="238" y="163"/>
                      <a:pt x="247" y="161"/>
                      <a:pt x="249" y="161"/>
                    </a:cubicBezTo>
                    <a:cubicBezTo>
                      <a:pt x="250" y="161"/>
                      <a:pt x="249" y="161"/>
                      <a:pt x="245" y="163"/>
                    </a:cubicBezTo>
                    <a:lnTo>
                      <a:pt x="265" y="157"/>
                    </a:lnTo>
                    <a:close/>
                    <a:moveTo>
                      <a:pt x="390" y="565"/>
                    </a:moveTo>
                    <a:cubicBezTo>
                      <a:pt x="390" y="565"/>
                      <a:pt x="390" y="565"/>
                      <a:pt x="390" y="566"/>
                    </a:cubicBezTo>
                    <a:lnTo>
                      <a:pt x="390" y="566"/>
                    </a:lnTo>
                    <a:cubicBezTo>
                      <a:pt x="390" y="566"/>
                      <a:pt x="390" y="566"/>
                      <a:pt x="390" y="566"/>
                    </a:cubicBezTo>
                    <a:lnTo>
                      <a:pt x="390" y="566"/>
                    </a:lnTo>
                    <a:cubicBezTo>
                      <a:pt x="390" y="566"/>
                      <a:pt x="390" y="565"/>
                      <a:pt x="390" y="565"/>
                    </a:cubicBezTo>
                    <a:close/>
                    <a:moveTo>
                      <a:pt x="285" y="0"/>
                    </a:moveTo>
                    <a:cubicBezTo>
                      <a:pt x="225" y="0"/>
                      <a:pt x="166" y="21"/>
                      <a:pt x="120" y="64"/>
                    </a:cubicBezTo>
                    <a:cubicBezTo>
                      <a:pt x="34" y="150"/>
                      <a:pt x="1" y="302"/>
                      <a:pt x="73" y="408"/>
                    </a:cubicBezTo>
                    <a:cubicBezTo>
                      <a:pt x="111" y="461"/>
                      <a:pt x="170" y="484"/>
                      <a:pt x="233" y="484"/>
                    </a:cubicBezTo>
                    <a:cubicBezTo>
                      <a:pt x="241" y="484"/>
                      <a:pt x="250" y="484"/>
                      <a:pt x="259" y="483"/>
                    </a:cubicBezTo>
                    <a:lnTo>
                      <a:pt x="259" y="483"/>
                    </a:lnTo>
                    <a:cubicBezTo>
                      <a:pt x="247" y="515"/>
                      <a:pt x="238" y="550"/>
                      <a:pt x="238" y="586"/>
                    </a:cubicBezTo>
                    <a:cubicBezTo>
                      <a:pt x="232" y="626"/>
                      <a:pt x="245" y="665"/>
                      <a:pt x="278" y="692"/>
                    </a:cubicBezTo>
                    <a:cubicBezTo>
                      <a:pt x="303" y="712"/>
                      <a:pt x="336" y="720"/>
                      <a:pt x="368" y="720"/>
                    </a:cubicBezTo>
                    <a:cubicBezTo>
                      <a:pt x="378" y="720"/>
                      <a:pt x="388" y="720"/>
                      <a:pt x="397" y="718"/>
                    </a:cubicBezTo>
                    <a:cubicBezTo>
                      <a:pt x="437" y="712"/>
                      <a:pt x="470" y="692"/>
                      <a:pt x="496" y="665"/>
                    </a:cubicBezTo>
                    <a:cubicBezTo>
                      <a:pt x="529" y="645"/>
                      <a:pt x="542" y="612"/>
                      <a:pt x="555" y="573"/>
                    </a:cubicBezTo>
                    <a:cubicBezTo>
                      <a:pt x="566" y="536"/>
                      <a:pt x="535" y="508"/>
                      <a:pt x="498" y="508"/>
                    </a:cubicBezTo>
                    <a:cubicBezTo>
                      <a:pt x="489" y="508"/>
                      <a:pt x="479" y="509"/>
                      <a:pt x="470" y="513"/>
                    </a:cubicBezTo>
                    <a:cubicBezTo>
                      <a:pt x="456" y="520"/>
                      <a:pt x="443" y="520"/>
                      <a:pt x="437" y="533"/>
                    </a:cubicBezTo>
                    <a:cubicBezTo>
                      <a:pt x="423" y="540"/>
                      <a:pt x="404" y="553"/>
                      <a:pt x="397" y="560"/>
                    </a:cubicBezTo>
                    <a:cubicBezTo>
                      <a:pt x="395" y="562"/>
                      <a:pt x="393" y="564"/>
                      <a:pt x="390" y="566"/>
                    </a:cubicBezTo>
                    <a:lnTo>
                      <a:pt x="390" y="566"/>
                    </a:lnTo>
                    <a:cubicBezTo>
                      <a:pt x="391" y="553"/>
                      <a:pt x="397" y="540"/>
                      <a:pt x="404" y="527"/>
                    </a:cubicBezTo>
                    <a:cubicBezTo>
                      <a:pt x="410" y="500"/>
                      <a:pt x="430" y="474"/>
                      <a:pt x="443" y="447"/>
                    </a:cubicBezTo>
                    <a:cubicBezTo>
                      <a:pt x="452" y="430"/>
                      <a:pt x="461" y="412"/>
                      <a:pt x="469" y="394"/>
                    </a:cubicBezTo>
                    <a:lnTo>
                      <a:pt x="469" y="394"/>
                    </a:lnTo>
                    <a:cubicBezTo>
                      <a:pt x="472" y="392"/>
                      <a:pt x="474" y="390"/>
                      <a:pt x="476" y="388"/>
                    </a:cubicBezTo>
                    <a:cubicBezTo>
                      <a:pt x="487" y="380"/>
                      <a:pt x="489" y="368"/>
                      <a:pt x="486" y="357"/>
                    </a:cubicBezTo>
                    <a:lnTo>
                      <a:pt x="486" y="357"/>
                    </a:lnTo>
                    <a:cubicBezTo>
                      <a:pt x="501" y="320"/>
                      <a:pt x="512" y="282"/>
                      <a:pt x="516" y="243"/>
                    </a:cubicBezTo>
                    <a:cubicBezTo>
                      <a:pt x="522" y="177"/>
                      <a:pt x="496" y="111"/>
                      <a:pt x="450" y="64"/>
                    </a:cubicBezTo>
                    <a:cubicBezTo>
                      <a:pt x="404" y="21"/>
                      <a:pt x="344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40"/>
              <p:cNvSpPr/>
              <p:nvPr/>
            </p:nvSpPr>
            <p:spPr>
              <a:xfrm>
                <a:off x="3638787" y="2193490"/>
                <a:ext cx="16701" cy="10650"/>
              </a:xfrm>
              <a:custGeom>
                <a:rect b="b" l="l" r="r" t="t"/>
                <a:pathLst>
                  <a:path extrusionOk="0" h="308" w="483">
                    <a:moveTo>
                      <a:pt x="371" y="110"/>
                    </a:moveTo>
                    <a:lnTo>
                      <a:pt x="357" y="123"/>
                    </a:lnTo>
                    <a:lnTo>
                      <a:pt x="341" y="134"/>
                    </a:lnTo>
                    <a:lnTo>
                      <a:pt x="341" y="134"/>
                    </a:lnTo>
                    <a:lnTo>
                      <a:pt x="338" y="130"/>
                    </a:lnTo>
                    <a:lnTo>
                      <a:pt x="318" y="123"/>
                    </a:lnTo>
                    <a:cubicBezTo>
                      <a:pt x="314" y="120"/>
                      <a:pt x="309" y="118"/>
                      <a:pt x="305" y="116"/>
                    </a:cubicBezTo>
                    <a:lnTo>
                      <a:pt x="305" y="116"/>
                    </a:lnTo>
                    <a:cubicBezTo>
                      <a:pt x="307" y="114"/>
                      <a:pt x="311" y="110"/>
                      <a:pt x="311" y="110"/>
                    </a:cubicBezTo>
                    <a:lnTo>
                      <a:pt x="311" y="110"/>
                    </a:lnTo>
                    <a:cubicBezTo>
                      <a:pt x="311" y="110"/>
                      <a:pt x="308" y="113"/>
                      <a:pt x="310" y="113"/>
                    </a:cubicBezTo>
                    <a:cubicBezTo>
                      <a:pt x="311" y="113"/>
                      <a:pt x="313" y="112"/>
                      <a:pt x="318" y="110"/>
                    </a:cubicBezTo>
                    <a:close/>
                    <a:moveTo>
                      <a:pt x="337" y="137"/>
                    </a:moveTo>
                    <a:cubicBezTo>
                      <a:pt x="335" y="139"/>
                      <a:pt x="333" y="139"/>
                      <a:pt x="332" y="139"/>
                    </a:cubicBezTo>
                    <a:cubicBezTo>
                      <a:pt x="330" y="139"/>
                      <a:pt x="330" y="137"/>
                      <a:pt x="337" y="137"/>
                    </a:cubicBezTo>
                    <a:close/>
                    <a:moveTo>
                      <a:pt x="111" y="178"/>
                    </a:moveTo>
                    <a:lnTo>
                      <a:pt x="111" y="178"/>
                    </a:lnTo>
                    <a:cubicBezTo>
                      <a:pt x="111" y="178"/>
                      <a:pt x="112" y="179"/>
                      <a:pt x="113" y="180"/>
                    </a:cubicBezTo>
                    <a:lnTo>
                      <a:pt x="113" y="180"/>
                    </a:lnTo>
                    <a:lnTo>
                      <a:pt x="113" y="183"/>
                    </a:lnTo>
                    <a:cubicBezTo>
                      <a:pt x="110" y="180"/>
                      <a:pt x="110" y="178"/>
                      <a:pt x="111" y="178"/>
                    </a:cubicBezTo>
                    <a:close/>
                    <a:moveTo>
                      <a:pt x="194" y="148"/>
                    </a:moveTo>
                    <a:cubicBezTo>
                      <a:pt x="196" y="158"/>
                      <a:pt x="199" y="167"/>
                      <a:pt x="199" y="176"/>
                    </a:cubicBezTo>
                    <a:cubicBezTo>
                      <a:pt x="199" y="180"/>
                      <a:pt x="201" y="184"/>
                      <a:pt x="203" y="185"/>
                    </a:cubicBezTo>
                    <a:lnTo>
                      <a:pt x="203" y="185"/>
                    </a:lnTo>
                    <a:lnTo>
                      <a:pt x="199" y="189"/>
                    </a:lnTo>
                    <a:lnTo>
                      <a:pt x="192" y="189"/>
                    </a:lnTo>
                    <a:cubicBezTo>
                      <a:pt x="188" y="189"/>
                      <a:pt x="183" y="192"/>
                      <a:pt x="177" y="192"/>
                    </a:cubicBezTo>
                    <a:cubicBezTo>
                      <a:pt x="174" y="192"/>
                      <a:pt x="170" y="191"/>
                      <a:pt x="166" y="189"/>
                    </a:cubicBezTo>
                    <a:cubicBezTo>
                      <a:pt x="158" y="189"/>
                      <a:pt x="149" y="187"/>
                      <a:pt x="138" y="184"/>
                    </a:cubicBezTo>
                    <a:lnTo>
                      <a:pt x="138" y="184"/>
                    </a:lnTo>
                    <a:cubicBezTo>
                      <a:pt x="145" y="177"/>
                      <a:pt x="151" y="171"/>
                      <a:pt x="159" y="163"/>
                    </a:cubicBezTo>
                    <a:cubicBezTo>
                      <a:pt x="173" y="158"/>
                      <a:pt x="181" y="153"/>
                      <a:pt x="194" y="148"/>
                    </a:cubicBezTo>
                    <a:close/>
                    <a:moveTo>
                      <a:pt x="338" y="1"/>
                    </a:moveTo>
                    <a:cubicBezTo>
                      <a:pt x="314" y="1"/>
                      <a:pt x="291" y="4"/>
                      <a:pt x="271" y="11"/>
                    </a:cubicBezTo>
                    <a:cubicBezTo>
                      <a:pt x="252" y="17"/>
                      <a:pt x="233" y="30"/>
                      <a:pt x="218" y="47"/>
                    </a:cubicBezTo>
                    <a:lnTo>
                      <a:pt x="218" y="47"/>
                    </a:lnTo>
                    <a:cubicBezTo>
                      <a:pt x="215" y="46"/>
                      <a:pt x="212" y="46"/>
                      <a:pt x="209" y="46"/>
                    </a:cubicBezTo>
                    <a:cubicBezTo>
                      <a:pt x="185" y="46"/>
                      <a:pt x="158" y="54"/>
                      <a:pt x="139" y="64"/>
                    </a:cubicBezTo>
                    <a:cubicBezTo>
                      <a:pt x="100" y="77"/>
                      <a:pt x="67" y="97"/>
                      <a:pt x="40" y="130"/>
                    </a:cubicBezTo>
                    <a:cubicBezTo>
                      <a:pt x="1" y="176"/>
                      <a:pt x="1" y="235"/>
                      <a:pt x="47" y="268"/>
                    </a:cubicBezTo>
                    <a:cubicBezTo>
                      <a:pt x="80" y="295"/>
                      <a:pt x="133" y="308"/>
                      <a:pt x="172" y="308"/>
                    </a:cubicBezTo>
                    <a:cubicBezTo>
                      <a:pt x="219" y="308"/>
                      <a:pt x="265" y="295"/>
                      <a:pt x="291" y="255"/>
                    </a:cubicBezTo>
                    <a:cubicBezTo>
                      <a:pt x="297" y="246"/>
                      <a:pt x="304" y="237"/>
                      <a:pt x="308" y="227"/>
                    </a:cubicBezTo>
                    <a:lnTo>
                      <a:pt x="308" y="227"/>
                    </a:lnTo>
                    <a:cubicBezTo>
                      <a:pt x="320" y="232"/>
                      <a:pt x="332" y="235"/>
                      <a:pt x="344" y="235"/>
                    </a:cubicBezTo>
                    <a:cubicBezTo>
                      <a:pt x="362" y="235"/>
                      <a:pt x="380" y="229"/>
                      <a:pt x="397" y="216"/>
                    </a:cubicBezTo>
                    <a:cubicBezTo>
                      <a:pt x="437" y="196"/>
                      <a:pt x="470" y="163"/>
                      <a:pt x="476" y="117"/>
                    </a:cubicBezTo>
                    <a:cubicBezTo>
                      <a:pt x="483" y="64"/>
                      <a:pt x="456" y="24"/>
                      <a:pt x="404" y="11"/>
                    </a:cubicBezTo>
                    <a:cubicBezTo>
                      <a:pt x="384" y="4"/>
                      <a:pt x="361" y="1"/>
                      <a:pt x="3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40"/>
              <p:cNvSpPr/>
              <p:nvPr/>
            </p:nvSpPr>
            <p:spPr>
              <a:xfrm>
                <a:off x="3644977" y="2200232"/>
                <a:ext cx="21023" cy="10892"/>
              </a:xfrm>
              <a:custGeom>
                <a:rect b="b" l="l" r="r" t="t"/>
                <a:pathLst>
                  <a:path extrusionOk="0" h="315" w="608">
                    <a:moveTo>
                      <a:pt x="152" y="1"/>
                    </a:moveTo>
                    <a:cubicBezTo>
                      <a:pt x="153" y="1"/>
                      <a:pt x="153" y="1"/>
                      <a:pt x="154" y="1"/>
                    </a:cubicBezTo>
                    <a:lnTo>
                      <a:pt x="154" y="1"/>
                    </a:lnTo>
                    <a:cubicBezTo>
                      <a:pt x="156" y="1"/>
                      <a:pt x="157" y="1"/>
                      <a:pt x="159" y="1"/>
                    </a:cubicBezTo>
                    <a:close/>
                    <a:moveTo>
                      <a:pt x="484" y="185"/>
                    </a:moveTo>
                    <a:cubicBezTo>
                      <a:pt x="485" y="185"/>
                      <a:pt x="486" y="188"/>
                      <a:pt x="482" y="192"/>
                    </a:cubicBezTo>
                    <a:cubicBezTo>
                      <a:pt x="482" y="187"/>
                      <a:pt x="483" y="185"/>
                      <a:pt x="484" y="185"/>
                    </a:cubicBezTo>
                    <a:close/>
                    <a:moveTo>
                      <a:pt x="154" y="1"/>
                    </a:moveTo>
                    <a:lnTo>
                      <a:pt x="154" y="1"/>
                    </a:lnTo>
                    <a:cubicBezTo>
                      <a:pt x="96" y="3"/>
                      <a:pt x="39" y="42"/>
                      <a:pt x="20" y="100"/>
                    </a:cubicBezTo>
                    <a:cubicBezTo>
                      <a:pt x="0" y="166"/>
                      <a:pt x="33" y="245"/>
                      <a:pt x="92" y="278"/>
                    </a:cubicBezTo>
                    <a:cubicBezTo>
                      <a:pt x="118" y="295"/>
                      <a:pt x="148" y="304"/>
                      <a:pt x="179" y="304"/>
                    </a:cubicBezTo>
                    <a:cubicBezTo>
                      <a:pt x="219" y="304"/>
                      <a:pt x="260" y="288"/>
                      <a:pt x="291" y="258"/>
                    </a:cubicBezTo>
                    <a:cubicBezTo>
                      <a:pt x="299" y="250"/>
                      <a:pt x="306" y="242"/>
                      <a:pt x="312" y="232"/>
                    </a:cubicBezTo>
                    <a:lnTo>
                      <a:pt x="312" y="232"/>
                    </a:lnTo>
                    <a:cubicBezTo>
                      <a:pt x="329" y="265"/>
                      <a:pt x="358" y="294"/>
                      <a:pt x="396" y="304"/>
                    </a:cubicBezTo>
                    <a:cubicBezTo>
                      <a:pt x="409" y="311"/>
                      <a:pt x="424" y="314"/>
                      <a:pt x="439" y="314"/>
                    </a:cubicBezTo>
                    <a:cubicBezTo>
                      <a:pt x="470" y="314"/>
                      <a:pt x="502" y="302"/>
                      <a:pt x="528" y="285"/>
                    </a:cubicBezTo>
                    <a:cubicBezTo>
                      <a:pt x="574" y="258"/>
                      <a:pt x="608" y="199"/>
                      <a:pt x="574" y="146"/>
                    </a:cubicBezTo>
                    <a:cubicBezTo>
                      <a:pt x="568" y="133"/>
                      <a:pt x="555" y="120"/>
                      <a:pt x="535" y="106"/>
                    </a:cubicBezTo>
                    <a:lnTo>
                      <a:pt x="515" y="93"/>
                    </a:lnTo>
                    <a:cubicBezTo>
                      <a:pt x="508" y="87"/>
                      <a:pt x="508" y="87"/>
                      <a:pt x="495" y="80"/>
                    </a:cubicBezTo>
                    <a:lnTo>
                      <a:pt x="489" y="80"/>
                    </a:lnTo>
                    <a:cubicBezTo>
                      <a:pt x="480" y="78"/>
                      <a:pt x="472" y="77"/>
                      <a:pt x="465" y="77"/>
                    </a:cubicBezTo>
                    <a:cubicBezTo>
                      <a:pt x="447" y="77"/>
                      <a:pt x="432" y="84"/>
                      <a:pt x="423" y="106"/>
                    </a:cubicBezTo>
                    <a:cubicBezTo>
                      <a:pt x="416" y="133"/>
                      <a:pt x="436" y="166"/>
                      <a:pt x="456" y="179"/>
                    </a:cubicBezTo>
                    <a:lnTo>
                      <a:pt x="475" y="192"/>
                    </a:lnTo>
                    <a:lnTo>
                      <a:pt x="480" y="194"/>
                    </a:lnTo>
                    <a:lnTo>
                      <a:pt x="480" y="194"/>
                    </a:lnTo>
                    <a:lnTo>
                      <a:pt x="469" y="205"/>
                    </a:lnTo>
                    <a:cubicBezTo>
                      <a:pt x="462" y="210"/>
                      <a:pt x="453" y="212"/>
                      <a:pt x="444" y="212"/>
                    </a:cubicBezTo>
                    <a:cubicBezTo>
                      <a:pt x="427" y="212"/>
                      <a:pt x="409" y="205"/>
                      <a:pt x="396" y="192"/>
                    </a:cubicBezTo>
                    <a:cubicBezTo>
                      <a:pt x="370" y="153"/>
                      <a:pt x="396" y="120"/>
                      <a:pt x="390" y="80"/>
                    </a:cubicBezTo>
                    <a:cubicBezTo>
                      <a:pt x="370" y="14"/>
                      <a:pt x="291" y="14"/>
                      <a:pt x="238" y="14"/>
                    </a:cubicBezTo>
                    <a:cubicBezTo>
                      <a:pt x="211" y="14"/>
                      <a:pt x="192" y="34"/>
                      <a:pt x="185" y="54"/>
                    </a:cubicBezTo>
                    <a:cubicBezTo>
                      <a:pt x="172" y="87"/>
                      <a:pt x="185" y="113"/>
                      <a:pt x="198" y="139"/>
                    </a:cubicBezTo>
                    <a:lnTo>
                      <a:pt x="211" y="153"/>
                    </a:lnTo>
                    <a:lnTo>
                      <a:pt x="211" y="159"/>
                    </a:lnTo>
                    <a:cubicBezTo>
                      <a:pt x="211" y="158"/>
                      <a:pt x="211" y="157"/>
                      <a:pt x="211" y="157"/>
                    </a:cubicBezTo>
                    <a:cubicBezTo>
                      <a:pt x="209" y="157"/>
                      <a:pt x="205" y="166"/>
                      <a:pt x="205" y="166"/>
                    </a:cubicBezTo>
                    <a:cubicBezTo>
                      <a:pt x="201" y="169"/>
                      <a:pt x="203" y="169"/>
                      <a:pt x="204" y="169"/>
                    </a:cubicBezTo>
                    <a:cubicBezTo>
                      <a:pt x="205" y="169"/>
                      <a:pt x="205" y="169"/>
                      <a:pt x="198" y="172"/>
                    </a:cubicBezTo>
                    <a:cubicBezTo>
                      <a:pt x="205" y="172"/>
                      <a:pt x="185" y="179"/>
                      <a:pt x="192" y="179"/>
                    </a:cubicBezTo>
                    <a:lnTo>
                      <a:pt x="165" y="179"/>
                    </a:lnTo>
                    <a:cubicBezTo>
                      <a:pt x="159" y="179"/>
                      <a:pt x="145" y="172"/>
                      <a:pt x="139" y="166"/>
                    </a:cubicBezTo>
                    <a:lnTo>
                      <a:pt x="125" y="159"/>
                    </a:lnTo>
                    <a:cubicBezTo>
                      <a:pt x="119" y="146"/>
                      <a:pt x="119" y="139"/>
                      <a:pt x="112" y="126"/>
                    </a:cubicBezTo>
                    <a:cubicBezTo>
                      <a:pt x="112" y="87"/>
                      <a:pt x="132" y="60"/>
                      <a:pt x="165" y="40"/>
                    </a:cubicBezTo>
                    <a:cubicBezTo>
                      <a:pt x="184" y="34"/>
                      <a:pt x="179" y="3"/>
                      <a:pt x="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40"/>
              <p:cNvSpPr/>
              <p:nvPr/>
            </p:nvSpPr>
            <p:spPr>
              <a:xfrm>
                <a:off x="3666657" y="2194976"/>
                <a:ext cx="11445" cy="10788"/>
              </a:xfrm>
              <a:custGeom>
                <a:rect b="b" l="l" r="r" t="t"/>
                <a:pathLst>
                  <a:path extrusionOk="0" h="312" w="331">
                    <a:moveTo>
                      <a:pt x="175" y="161"/>
                    </a:moveTo>
                    <a:lnTo>
                      <a:pt x="175" y="162"/>
                    </a:lnTo>
                    <a:lnTo>
                      <a:pt x="175" y="162"/>
                    </a:lnTo>
                    <a:cubicBezTo>
                      <a:pt x="173" y="163"/>
                      <a:pt x="170" y="164"/>
                      <a:pt x="167" y="165"/>
                    </a:cubicBezTo>
                    <a:lnTo>
                      <a:pt x="167" y="165"/>
                    </a:lnTo>
                    <a:cubicBezTo>
                      <a:pt x="170" y="164"/>
                      <a:pt x="173" y="162"/>
                      <a:pt x="175" y="161"/>
                    </a:cubicBezTo>
                    <a:close/>
                    <a:moveTo>
                      <a:pt x="179" y="1"/>
                    </a:moveTo>
                    <a:cubicBezTo>
                      <a:pt x="139" y="1"/>
                      <a:pt x="99" y="21"/>
                      <a:pt x="80" y="54"/>
                    </a:cubicBezTo>
                    <a:cubicBezTo>
                      <a:pt x="73" y="74"/>
                      <a:pt x="73" y="93"/>
                      <a:pt x="80" y="107"/>
                    </a:cubicBezTo>
                    <a:cubicBezTo>
                      <a:pt x="93" y="126"/>
                      <a:pt x="113" y="133"/>
                      <a:pt x="132" y="133"/>
                    </a:cubicBezTo>
                    <a:cubicBezTo>
                      <a:pt x="99" y="133"/>
                      <a:pt x="146" y="140"/>
                      <a:pt x="139" y="140"/>
                    </a:cubicBezTo>
                    <a:cubicBezTo>
                      <a:pt x="150" y="140"/>
                      <a:pt x="157" y="135"/>
                      <a:pt x="162" y="133"/>
                    </a:cubicBezTo>
                    <a:lnTo>
                      <a:pt x="162" y="133"/>
                    </a:lnTo>
                    <a:cubicBezTo>
                      <a:pt x="166" y="134"/>
                      <a:pt x="170" y="134"/>
                      <a:pt x="175" y="135"/>
                    </a:cubicBezTo>
                    <a:lnTo>
                      <a:pt x="175" y="135"/>
                    </a:lnTo>
                    <a:lnTo>
                      <a:pt x="182" y="143"/>
                    </a:lnTo>
                    <a:lnTo>
                      <a:pt x="183" y="146"/>
                    </a:lnTo>
                    <a:lnTo>
                      <a:pt x="181" y="153"/>
                    </a:lnTo>
                    <a:lnTo>
                      <a:pt x="176" y="160"/>
                    </a:lnTo>
                    <a:lnTo>
                      <a:pt x="176" y="160"/>
                    </a:lnTo>
                    <a:lnTo>
                      <a:pt x="178" y="160"/>
                    </a:lnTo>
                    <a:lnTo>
                      <a:pt x="178" y="160"/>
                    </a:lnTo>
                    <a:cubicBezTo>
                      <a:pt x="177" y="160"/>
                      <a:pt x="177" y="160"/>
                      <a:pt x="177" y="160"/>
                    </a:cubicBezTo>
                    <a:lnTo>
                      <a:pt x="177" y="160"/>
                    </a:lnTo>
                    <a:cubicBezTo>
                      <a:pt x="176" y="160"/>
                      <a:pt x="176" y="161"/>
                      <a:pt x="175" y="161"/>
                    </a:cubicBezTo>
                    <a:lnTo>
                      <a:pt x="175" y="161"/>
                    </a:lnTo>
                    <a:lnTo>
                      <a:pt x="176" y="160"/>
                    </a:lnTo>
                    <a:lnTo>
                      <a:pt x="176" y="160"/>
                    </a:lnTo>
                    <a:lnTo>
                      <a:pt x="159" y="166"/>
                    </a:lnTo>
                    <a:cubicBezTo>
                      <a:pt x="162" y="166"/>
                      <a:pt x="165" y="166"/>
                      <a:pt x="167" y="165"/>
                    </a:cubicBezTo>
                    <a:lnTo>
                      <a:pt x="167" y="165"/>
                    </a:lnTo>
                    <a:cubicBezTo>
                      <a:pt x="159" y="169"/>
                      <a:pt x="151" y="172"/>
                      <a:pt x="143" y="172"/>
                    </a:cubicBezTo>
                    <a:lnTo>
                      <a:pt x="143" y="172"/>
                    </a:lnTo>
                    <a:cubicBezTo>
                      <a:pt x="137" y="171"/>
                      <a:pt x="128" y="167"/>
                      <a:pt x="118" y="166"/>
                    </a:cubicBezTo>
                    <a:lnTo>
                      <a:pt x="118" y="166"/>
                    </a:lnTo>
                    <a:cubicBezTo>
                      <a:pt x="111" y="162"/>
                      <a:pt x="104" y="159"/>
                      <a:pt x="99" y="159"/>
                    </a:cubicBezTo>
                    <a:lnTo>
                      <a:pt x="93" y="153"/>
                    </a:lnTo>
                    <a:lnTo>
                      <a:pt x="77" y="147"/>
                    </a:lnTo>
                    <a:lnTo>
                      <a:pt x="77" y="147"/>
                    </a:lnTo>
                    <a:cubicBezTo>
                      <a:pt x="73" y="139"/>
                      <a:pt x="66" y="132"/>
                      <a:pt x="59" y="132"/>
                    </a:cubicBezTo>
                    <a:cubicBezTo>
                      <a:pt x="57" y="132"/>
                      <a:pt x="55" y="132"/>
                      <a:pt x="53" y="133"/>
                    </a:cubicBezTo>
                    <a:lnTo>
                      <a:pt x="40" y="133"/>
                    </a:lnTo>
                    <a:cubicBezTo>
                      <a:pt x="14" y="140"/>
                      <a:pt x="0" y="153"/>
                      <a:pt x="0" y="173"/>
                    </a:cubicBezTo>
                    <a:cubicBezTo>
                      <a:pt x="0" y="186"/>
                      <a:pt x="0" y="206"/>
                      <a:pt x="7" y="219"/>
                    </a:cubicBezTo>
                    <a:cubicBezTo>
                      <a:pt x="14" y="225"/>
                      <a:pt x="14" y="232"/>
                      <a:pt x="20" y="239"/>
                    </a:cubicBezTo>
                    <a:cubicBezTo>
                      <a:pt x="33" y="252"/>
                      <a:pt x="40" y="265"/>
                      <a:pt x="53" y="278"/>
                    </a:cubicBezTo>
                    <a:cubicBezTo>
                      <a:pt x="66" y="285"/>
                      <a:pt x="73" y="285"/>
                      <a:pt x="80" y="291"/>
                    </a:cubicBezTo>
                    <a:cubicBezTo>
                      <a:pt x="106" y="305"/>
                      <a:pt x="132" y="311"/>
                      <a:pt x="159" y="311"/>
                    </a:cubicBezTo>
                    <a:cubicBezTo>
                      <a:pt x="185" y="311"/>
                      <a:pt x="212" y="305"/>
                      <a:pt x="238" y="291"/>
                    </a:cubicBezTo>
                    <a:cubicBezTo>
                      <a:pt x="278" y="272"/>
                      <a:pt x="311" y="232"/>
                      <a:pt x="324" y="186"/>
                    </a:cubicBezTo>
                    <a:cubicBezTo>
                      <a:pt x="330" y="133"/>
                      <a:pt x="317" y="74"/>
                      <a:pt x="271" y="41"/>
                    </a:cubicBezTo>
                    <a:cubicBezTo>
                      <a:pt x="245" y="14"/>
                      <a:pt x="212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40"/>
              <p:cNvSpPr/>
              <p:nvPr/>
            </p:nvSpPr>
            <p:spPr>
              <a:xfrm>
                <a:off x="3662542" y="2193766"/>
                <a:ext cx="9613" cy="7987"/>
              </a:xfrm>
              <a:custGeom>
                <a:rect b="b" l="l" r="r" t="t"/>
                <a:pathLst>
                  <a:path extrusionOk="0" h="231" w="278">
                    <a:moveTo>
                      <a:pt x="172" y="102"/>
                    </a:moveTo>
                    <a:lnTo>
                      <a:pt x="169" y="104"/>
                    </a:lnTo>
                    <a:lnTo>
                      <a:pt x="169" y="104"/>
                    </a:lnTo>
                    <a:lnTo>
                      <a:pt x="169" y="103"/>
                    </a:lnTo>
                    <a:lnTo>
                      <a:pt x="169" y="103"/>
                    </a:lnTo>
                    <a:cubicBezTo>
                      <a:pt x="170" y="103"/>
                      <a:pt x="171" y="102"/>
                      <a:pt x="172" y="102"/>
                    </a:cubicBezTo>
                    <a:close/>
                    <a:moveTo>
                      <a:pt x="166" y="105"/>
                    </a:moveTo>
                    <a:lnTo>
                      <a:pt x="159" y="109"/>
                    </a:lnTo>
                    <a:lnTo>
                      <a:pt x="172" y="109"/>
                    </a:lnTo>
                    <a:lnTo>
                      <a:pt x="166" y="105"/>
                    </a:lnTo>
                    <a:close/>
                    <a:moveTo>
                      <a:pt x="106" y="135"/>
                    </a:moveTo>
                    <a:lnTo>
                      <a:pt x="107" y="136"/>
                    </a:lnTo>
                    <a:lnTo>
                      <a:pt x="107" y="136"/>
                    </a:lnTo>
                    <a:cubicBezTo>
                      <a:pt x="105" y="135"/>
                      <a:pt x="102" y="135"/>
                      <a:pt x="100" y="135"/>
                    </a:cubicBezTo>
                    <a:close/>
                    <a:moveTo>
                      <a:pt x="162" y="0"/>
                    </a:moveTo>
                    <a:cubicBezTo>
                      <a:pt x="144" y="0"/>
                      <a:pt x="127" y="5"/>
                      <a:pt x="113" y="9"/>
                    </a:cubicBezTo>
                    <a:cubicBezTo>
                      <a:pt x="93" y="16"/>
                      <a:pt x="73" y="29"/>
                      <a:pt x="60" y="36"/>
                    </a:cubicBezTo>
                    <a:cubicBezTo>
                      <a:pt x="33" y="56"/>
                      <a:pt x="20" y="69"/>
                      <a:pt x="7" y="95"/>
                    </a:cubicBezTo>
                    <a:cubicBezTo>
                      <a:pt x="0" y="115"/>
                      <a:pt x="0" y="135"/>
                      <a:pt x="7" y="155"/>
                    </a:cubicBezTo>
                    <a:cubicBezTo>
                      <a:pt x="14" y="175"/>
                      <a:pt x="20" y="194"/>
                      <a:pt x="40" y="208"/>
                    </a:cubicBezTo>
                    <a:cubicBezTo>
                      <a:pt x="47" y="214"/>
                      <a:pt x="53" y="221"/>
                      <a:pt x="60" y="221"/>
                    </a:cubicBezTo>
                    <a:cubicBezTo>
                      <a:pt x="74" y="225"/>
                      <a:pt x="85" y="230"/>
                      <a:pt x="97" y="230"/>
                    </a:cubicBezTo>
                    <a:cubicBezTo>
                      <a:pt x="102" y="230"/>
                      <a:pt x="107" y="229"/>
                      <a:pt x="113" y="227"/>
                    </a:cubicBezTo>
                    <a:cubicBezTo>
                      <a:pt x="146" y="221"/>
                      <a:pt x="179" y="181"/>
                      <a:pt x="179" y="148"/>
                    </a:cubicBezTo>
                    <a:lnTo>
                      <a:pt x="166" y="128"/>
                    </a:lnTo>
                    <a:lnTo>
                      <a:pt x="146" y="135"/>
                    </a:lnTo>
                    <a:lnTo>
                      <a:pt x="139" y="142"/>
                    </a:lnTo>
                    <a:lnTo>
                      <a:pt x="126" y="142"/>
                    </a:lnTo>
                    <a:cubicBezTo>
                      <a:pt x="121" y="142"/>
                      <a:pt x="117" y="138"/>
                      <a:pt x="110" y="136"/>
                    </a:cubicBezTo>
                    <a:lnTo>
                      <a:pt x="110" y="136"/>
                    </a:lnTo>
                    <a:lnTo>
                      <a:pt x="108" y="133"/>
                    </a:lnTo>
                    <a:lnTo>
                      <a:pt x="108" y="133"/>
                    </a:lnTo>
                    <a:cubicBezTo>
                      <a:pt x="117" y="124"/>
                      <a:pt x="126" y="119"/>
                      <a:pt x="136" y="114"/>
                    </a:cubicBezTo>
                    <a:lnTo>
                      <a:pt x="136" y="114"/>
                    </a:lnTo>
                    <a:cubicBezTo>
                      <a:pt x="145" y="110"/>
                      <a:pt x="155" y="108"/>
                      <a:pt x="165" y="105"/>
                    </a:cubicBezTo>
                    <a:lnTo>
                      <a:pt x="165" y="105"/>
                    </a:lnTo>
                    <a:lnTo>
                      <a:pt x="166" y="105"/>
                    </a:lnTo>
                    <a:lnTo>
                      <a:pt x="166" y="105"/>
                    </a:lnTo>
                    <a:lnTo>
                      <a:pt x="167" y="105"/>
                    </a:lnTo>
                    <a:lnTo>
                      <a:pt x="167" y="105"/>
                    </a:lnTo>
                    <a:lnTo>
                      <a:pt x="166" y="104"/>
                    </a:lnTo>
                    <a:lnTo>
                      <a:pt x="166" y="104"/>
                    </a:lnTo>
                    <a:cubicBezTo>
                      <a:pt x="166" y="105"/>
                      <a:pt x="165" y="105"/>
                      <a:pt x="165" y="105"/>
                    </a:cubicBezTo>
                    <a:lnTo>
                      <a:pt x="165" y="105"/>
                    </a:lnTo>
                    <a:lnTo>
                      <a:pt x="159" y="102"/>
                    </a:lnTo>
                    <a:lnTo>
                      <a:pt x="166" y="104"/>
                    </a:lnTo>
                    <a:lnTo>
                      <a:pt x="166" y="104"/>
                    </a:lnTo>
                    <a:cubicBezTo>
                      <a:pt x="167" y="104"/>
                      <a:pt x="167" y="104"/>
                      <a:pt x="168" y="104"/>
                    </a:cubicBezTo>
                    <a:lnTo>
                      <a:pt x="168" y="104"/>
                    </a:lnTo>
                    <a:lnTo>
                      <a:pt x="168" y="104"/>
                    </a:lnTo>
                    <a:lnTo>
                      <a:pt x="168" y="104"/>
                    </a:lnTo>
                    <a:lnTo>
                      <a:pt x="167" y="105"/>
                    </a:lnTo>
                    <a:lnTo>
                      <a:pt x="167" y="105"/>
                    </a:lnTo>
                    <a:lnTo>
                      <a:pt x="169" y="105"/>
                    </a:lnTo>
                    <a:lnTo>
                      <a:pt x="169" y="105"/>
                    </a:lnTo>
                    <a:lnTo>
                      <a:pt x="185" y="122"/>
                    </a:lnTo>
                    <a:lnTo>
                      <a:pt x="172" y="115"/>
                    </a:lnTo>
                    <a:lnTo>
                      <a:pt x="172" y="115"/>
                    </a:lnTo>
                    <a:lnTo>
                      <a:pt x="179" y="122"/>
                    </a:lnTo>
                    <a:cubicBezTo>
                      <a:pt x="184" y="133"/>
                      <a:pt x="198" y="143"/>
                      <a:pt x="214" y="143"/>
                    </a:cubicBezTo>
                    <a:cubicBezTo>
                      <a:pt x="218" y="143"/>
                      <a:pt x="221" y="143"/>
                      <a:pt x="225" y="142"/>
                    </a:cubicBezTo>
                    <a:cubicBezTo>
                      <a:pt x="245" y="142"/>
                      <a:pt x="258" y="128"/>
                      <a:pt x="258" y="109"/>
                    </a:cubicBezTo>
                    <a:cubicBezTo>
                      <a:pt x="278" y="62"/>
                      <a:pt x="232" y="9"/>
                      <a:pt x="185" y="3"/>
                    </a:cubicBezTo>
                    <a:cubicBezTo>
                      <a:pt x="178" y="1"/>
                      <a:pt x="170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40"/>
              <p:cNvSpPr/>
              <p:nvPr/>
            </p:nvSpPr>
            <p:spPr>
              <a:xfrm>
                <a:off x="3664133" y="2174264"/>
                <a:ext cx="19225" cy="18188"/>
              </a:xfrm>
              <a:custGeom>
                <a:rect b="b" l="l" r="r" t="t"/>
                <a:pathLst>
                  <a:path extrusionOk="0" h="526" w="556">
                    <a:moveTo>
                      <a:pt x="370" y="118"/>
                    </a:moveTo>
                    <a:lnTo>
                      <a:pt x="384" y="124"/>
                    </a:lnTo>
                    <a:lnTo>
                      <a:pt x="390" y="124"/>
                    </a:lnTo>
                    <a:lnTo>
                      <a:pt x="397" y="131"/>
                    </a:lnTo>
                    <a:cubicBezTo>
                      <a:pt x="398" y="132"/>
                      <a:pt x="399" y="133"/>
                      <a:pt x="399" y="133"/>
                    </a:cubicBezTo>
                    <a:cubicBezTo>
                      <a:pt x="399" y="133"/>
                      <a:pt x="396" y="129"/>
                      <a:pt x="398" y="129"/>
                    </a:cubicBezTo>
                    <a:cubicBezTo>
                      <a:pt x="399" y="129"/>
                      <a:pt x="401" y="130"/>
                      <a:pt x="403" y="131"/>
                    </a:cubicBezTo>
                    <a:cubicBezTo>
                      <a:pt x="417" y="144"/>
                      <a:pt x="417" y="144"/>
                      <a:pt x="423" y="164"/>
                    </a:cubicBezTo>
                    <a:cubicBezTo>
                      <a:pt x="423" y="164"/>
                      <a:pt x="423" y="171"/>
                      <a:pt x="430" y="177"/>
                    </a:cubicBezTo>
                    <a:lnTo>
                      <a:pt x="430" y="190"/>
                    </a:lnTo>
                    <a:lnTo>
                      <a:pt x="430" y="217"/>
                    </a:lnTo>
                    <a:lnTo>
                      <a:pt x="430" y="224"/>
                    </a:lnTo>
                    <a:cubicBezTo>
                      <a:pt x="430" y="226"/>
                      <a:pt x="430" y="228"/>
                      <a:pt x="430" y="229"/>
                    </a:cubicBezTo>
                    <a:lnTo>
                      <a:pt x="430" y="229"/>
                    </a:lnTo>
                    <a:cubicBezTo>
                      <a:pt x="430" y="230"/>
                      <a:pt x="430" y="230"/>
                      <a:pt x="430" y="230"/>
                    </a:cubicBezTo>
                    <a:lnTo>
                      <a:pt x="430" y="243"/>
                    </a:lnTo>
                    <a:lnTo>
                      <a:pt x="426" y="247"/>
                    </a:lnTo>
                    <a:lnTo>
                      <a:pt x="426" y="247"/>
                    </a:lnTo>
                    <a:cubicBezTo>
                      <a:pt x="423" y="248"/>
                      <a:pt x="417" y="250"/>
                      <a:pt x="417" y="250"/>
                    </a:cubicBezTo>
                    <a:lnTo>
                      <a:pt x="370" y="250"/>
                    </a:lnTo>
                    <a:cubicBezTo>
                      <a:pt x="390" y="250"/>
                      <a:pt x="370" y="243"/>
                      <a:pt x="364" y="243"/>
                    </a:cubicBezTo>
                    <a:cubicBezTo>
                      <a:pt x="362" y="243"/>
                      <a:pt x="360" y="242"/>
                      <a:pt x="359" y="242"/>
                    </a:cubicBezTo>
                    <a:lnTo>
                      <a:pt x="359" y="242"/>
                    </a:lnTo>
                    <a:cubicBezTo>
                      <a:pt x="343" y="222"/>
                      <a:pt x="327" y="205"/>
                      <a:pt x="311" y="184"/>
                    </a:cubicBezTo>
                    <a:lnTo>
                      <a:pt x="311" y="184"/>
                    </a:lnTo>
                    <a:cubicBezTo>
                      <a:pt x="313" y="188"/>
                      <a:pt x="314" y="190"/>
                      <a:pt x="314" y="190"/>
                    </a:cubicBezTo>
                    <a:cubicBezTo>
                      <a:pt x="314" y="190"/>
                      <a:pt x="309" y="182"/>
                      <a:pt x="304" y="177"/>
                    </a:cubicBezTo>
                    <a:lnTo>
                      <a:pt x="304" y="171"/>
                    </a:lnTo>
                    <a:lnTo>
                      <a:pt x="304" y="157"/>
                    </a:lnTo>
                    <a:lnTo>
                      <a:pt x="304" y="151"/>
                    </a:lnTo>
                    <a:lnTo>
                      <a:pt x="311" y="138"/>
                    </a:lnTo>
                    <a:cubicBezTo>
                      <a:pt x="313" y="133"/>
                      <a:pt x="314" y="132"/>
                      <a:pt x="314" y="132"/>
                    </a:cubicBezTo>
                    <a:lnTo>
                      <a:pt x="314" y="132"/>
                    </a:lnTo>
                    <a:cubicBezTo>
                      <a:pt x="314" y="132"/>
                      <a:pt x="314" y="133"/>
                      <a:pt x="315" y="133"/>
                    </a:cubicBezTo>
                    <a:cubicBezTo>
                      <a:pt x="315" y="133"/>
                      <a:pt x="316" y="133"/>
                      <a:pt x="318" y="131"/>
                    </a:cubicBezTo>
                    <a:lnTo>
                      <a:pt x="324" y="124"/>
                    </a:lnTo>
                    <a:cubicBezTo>
                      <a:pt x="328" y="121"/>
                      <a:pt x="328" y="121"/>
                      <a:pt x="328" y="121"/>
                    </a:cubicBezTo>
                    <a:cubicBezTo>
                      <a:pt x="328" y="121"/>
                      <a:pt x="328" y="121"/>
                      <a:pt x="331" y="118"/>
                    </a:cubicBezTo>
                    <a:close/>
                    <a:moveTo>
                      <a:pt x="166" y="243"/>
                    </a:moveTo>
                    <a:cubicBezTo>
                      <a:pt x="172" y="243"/>
                      <a:pt x="179" y="243"/>
                      <a:pt x="192" y="250"/>
                    </a:cubicBezTo>
                    <a:cubicBezTo>
                      <a:pt x="192" y="250"/>
                      <a:pt x="192" y="250"/>
                      <a:pt x="192" y="250"/>
                    </a:cubicBezTo>
                    <a:lnTo>
                      <a:pt x="192" y="250"/>
                    </a:lnTo>
                    <a:cubicBezTo>
                      <a:pt x="199" y="263"/>
                      <a:pt x="212" y="276"/>
                      <a:pt x="219" y="290"/>
                    </a:cubicBezTo>
                    <a:lnTo>
                      <a:pt x="225" y="296"/>
                    </a:lnTo>
                    <a:lnTo>
                      <a:pt x="225" y="296"/>
                    </a:lnTo>
                    <a:cubicBezTo>
                      <a:pt x="225" y="311"/>
                      <a:pt x="238" y="321"/>
                      <a:pt x="252" y="324"/>
                    </a:cubicBezTo>
                    <a:lnTo>
                      <a:pt x="252" y="324"/>
                    </a:lnTo>
                    <a:cubicBezTo>
                      <a:pt x="252" y="325"/>
                      <a:pt x="252" y="327"/>
                      <a:pt x="252" y="329"/>
                    </a:cubicBezTo>
                    <a:cubicBezTo>
                      <a:pt x="252" y="336"/>
                      <a:pt x="252" y="349"/>
                      <a:pt x="245" y="356"/>
                    </a:cubicBezTo>
                    <a:lnTo>
                      <a:pt x="245" y="369"/>
                    </a:lnTo>
                    <a:lnTo>
                      <a:pt x="238" y="375"/>
                    </a:lnTo>
                    <a:lnTo>
                      <a:pt x="232" y="382"/>
                    </a:lnTo>
                    <a:lnTo>
                      <a:pt x="232" y="387"/>
                    </a:lnTo>
                    <a:lnTo>
                      <a:pt x="232" y="387"/>
                    </a:lnTo>
                    <a:cubicBezTo>
                      <a:pt x="231" y="387"/>
                      <a:pt x="230" y="388"/>
                      <a:pt x="229" y="389"/>
                    </a:cubicBezTo>
                    <a:lnTo>
                      <a:pt x="219" y="389"/>
                    </a:lnTo>
                    <a:lnTo>
                      <a:pt x="199" y="382"/>
                    </a:lnTo>
                    <a:lnTo>
                      <a:pt x="186" y="382"/>
                    </a:lnTo>
                    <a:lnTo>
                      <a:pt x="172" y="375"/>
                    </a:lnTo>
                    <a:lnTo>
                      <a:pt x="159" y="362"/>
                    </a:lnTo>
                    <a:lnTo>
                      <a:pt x="159" y="362"/>
                    </a:lnTo>
                    <a:cubicBezTo>
                      <a:pt x="161" y="364"/>
                      <a:pt x="161" y="365"/>
                      <a:pt x="160" y="365"/>
                    </a:cubicBezTo>
                    <a:cubicBezTo>
                      <a:pt x="158" y="365"/>
                      <a:pt x="153" y="362"/>
                      <a:pt x="153" y="362"/>
                    </a:cubicBezTo>
                    <a:lnTo>
                      <a:pt x="133" y="342"/>
                    </a:lnTo>
                    <a:lnTo>
                      <a:pt x="133" y="342"/>
                    </a:lnTo>
                    <a:cubicBezTo>
                      <a:pt x="134" y="344"/>
                      <a:pt x="135" y="344"/>
                      <a:pt x="135" y="344"/>
                    </a:cubicBezTo>
                    <a:cubicBezTo>
                      <a:pt x="137" y="344"/>
                      <a:pt x="133" y="336"/>
                      <a:pt x="133" y="336"/>
                    </a:cubicBezTo>
                    <a:lnTo>
                      <a:pt x="126" y="329"/>
                    </a:lnTo>
                    <a:cubicBezTo>
                      <a:pt x="126" y="324"/>
                      <a:pt x="122" y="312"/>
                      <a:pt x="123" y="312"/>
                    </a:cubicBezTo>
                    <a:lnTo>
                      <a:pt x="123" y="312"/>
                    </a:lnTo>
                    <a:cubicBezTo>
                      <a:pt x="124" y="312"/>
                      <a:pt x="125" y="313"/>
                      <a:pt x="126" y="316"/>
                    </a:cubicBezTo>
                    <a:lnTo>
                      <a:pt x="126" y="296"/>
                    </a:lnTo>
                    <a:lnTo>
                      <a:pt x="126" y="290"/>
                    </a:lnTo>
                    <a:lnTo>
                      <a:pt x="126" y="283"/>
                    </a:lnTo>
                    <a:cubicBezTo>
                      <a:pt x="129" y="280"/>
                      <a:pt x="129" y="280"/>
                      <a:pt x="129" y="280"/>
                    </a:cubicBezTo>
                    <a:cubicBezTo>
                      <a:pt x="129" y="280"/>
                      <a:pt x="129" y="280"/>
                      <a:pt x="133" y="276"/>
                    </a:cubicBezTo>
                    <a:cubicBezTo>
                      <a:pt x="133" y="263"/>
                      <a:pt x="139" y="263"/>
                      <a:pt x="146" y="250"/>
                    </a:cubicBezTo>
                    <a:lnTo>
                      <a:pt x="153" y="250"/>
                    </a:lnTo>
                    <a:lnTo>
                      <a:pt x="166" y="243"/>
                    </a:lnTo>
                    <a:close/>
                    <a:moveTo>
                      <a:pt x="350" y="0"/>
                    </a:moveTo>
                    <a:cubicBezTo>
                      <a:pt x="330" y="0"/>
                      <a:pt x="310" y="4"/>
                      <a:pt x="291" y="12"/>
                    </a:cubicBezTo>
                    <a:cubicBezTo>
                      <a:pt x="232" y="32"/>
                      <a:pt x="186" y="85"/>
                      <a:pt x="179" y="144"/>
                    </a:cubicBezTo>
                    <a:cubicBezTo>
                      <a:pt x="178" y="149"/>
                      <a:pt x="177" y="153"/>
                      <a:pt x="177" y="158"/>
                    </a:cubicBezTo>
                    <a:lnTo>
                      <a:pt x="177" y="158"/>
                    </a:lnTo>
                    <a:cubicBezTo>
                      <a:pt x="171" y="157"/>
                      <a:pt x="165" y="157"/>
                      <a:pt x="159" y="157"/>
                    </a:cubicBezTo>
                    <a:cubicBezTo>
                      <a:pt x="122" y="157"/>
                      <a:pt x="86" y="172"/>
                      <a:pt x="60" y="197"/>
                    </a:cubicBezTo>
                    <a:cubicBezTo>
                      <a:pt x="14" y="243"/>
                      <a:pt x="1" y="309"/>
                      <a:pt x="14" y="369"/>
                    </a:cubicBezTo>
                    <a:cubicBezTo>
                      <a:pt x="34" y="435"/>
                      <a:pt x="80" y="481"/>
                      <a:pt x="146" y="507"/>
                    </a:cubicBezTo>
                    <a:cubicBezTo>
                      <a:pt x="170" y="519"/>
                      <a:pt x="196" y="525"/>
                      <a:pt x="222" y="525"/>
                    </a:cubicBezTo>
                    <a:cubicBezTo>
                      <a:pt x="268" y="525"/>
                      <a:pt x="314" y="506"/>
                      <a:pt x="344" y="468"/>
                    </a:cubicBezTo>
                    <a:cubicBezTo>
                      <a:pt x="368" y="437"/>
                      <a:pt x="384" y="400"/>
                      <a:pt x="390" y="362"/>
                    </a:cubicBezTo>
                    <a:lnTo>
                      <a:pt x="430" y="362"/>
                    </a:lnTo>
                    <a:cubicBezTo>
                      <a:pt x="469" y="362"/>
                      <a:pt x="503" y="342"/>
                      <a:pt x="522" y="309"/>
                    </a:cubicBezTo>
                    <a:cubicBezTo>
                      <a:pt x="542" y="283"/>
                      <a:pt x="549" y="243"/>
                      <a:pt x="549" y="217"/>
                    </a:cubicBezTo>
                    <a:cubicBezTo>
                      <a:pt x="555" y="151"/>
                      <a:pt x="529" y="85"/>
                      <a:pt x="476" y="45"/>
                    </a:cubicBezTo>
                    <a:cubicBezTo>
                      <a:pt x="440" y="18"/>
                      <a:pt x="394" y="0"/>
                      <a:pt x="3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40"/>
              <p:cNvSpPr/>
              <p:nvPr/>
            </p:nvSpPr>
            <p:spPr>
              <a:xfrm>
                <a:off x="3653172" y="2159638"/>
                <a:ext cx="13969" cy="17427"/>
              </a:xfrm>
              <a:custGeom>
                <a:rect b="b" l="l" r="r" t="t"/>
                <a:pathLst>
                  <a:path extrusionOk="0" h="504" w="404">
                    <a:moveTo>
                      <a:pt x="258" y="118"/>
                    </a:moveTo>
                    <a:lnTo>
                      <a:pt x="278" y="125"/>
                    </a:lnTo>
                    <a:cubicBezTo>
                      <a:pt x="276" y="131"/>
                      <a:pt x="276" y="133"/>
                      <a:pt x="276" y="133"/>
                    </a:cubicBezTo>
                    <a:cubicBezTo>
                      <a:pt x="277" y="133"/>
                      <a:pt x="279" y="130"/>
                      <a:pt x="280" y="130"/>
                    </a:cubicBezTo>
                    <a:lnTo>
                      <a:pt x="280" y="130"/>
                    </a:lnTo>
                    <a:cubicBezTo>
                      <a:pt x="280" y="130"/>
                      <a:pt x="280" y="132"/>
                      <a:pt x="278" y="138"/>
                    </a:cubicBezTo>
                    <a:cubicBezTo>
                      <a:pt x="277" y="139"/>
                      <a:pt x="276" y="140"/>
                      <a:pt x="275" y="140"/>
                    </a:cubicBezTo>
                    <a:cubicBezTo>
                      <a:pt x="274" y="140"/>
                      <a:pt x="275" y="136"/>
                      <a:pt x="274" y="136"/>
                    </a:cubicBezTo>
                    <a:cubicBezTo>
                      <a:pt x="274" y="136"/>
                      <a:pt x="273" y="137"/>
                      <a:pt x="271" y="138"/>
                    </a:cubicBezTo>
                    <a:cubicBezTo>
                      <a:pt x="265" y="151"/>
                      <a:pt x="252" y="151"/>
                      <a:pt x="238" y="164"/>
                    </a:cubicBezTo>
                    <a:cubicBezTo>
                      <a:pt x="232" y="171"/>
                      <a:pt x="225" y="178"/>
                      <a:pt x="219" y="184"/>
                    </a:cubicBezTo>
                    <a:cubicBezTo>
                      <a:pt x="218" y="185"/>
                      <a:pt x="217" y="185"/>
                      <a:pt x="216" y="186"/>
                    </a:cubicBezTo>
                    <a:lnTo>
                      <a:pt x="216" y="186"/>
                    </a:lnTo>
                    <a:cubicBezTo>
                      <a:pt x="214" y="185"/>
                      <a:pt x="213" y="185"/>
                      <a:pt x="212" y="184"/>
                    </a:cubicBezTo>
                    <a:lnTo>
                      <a:pt x="199" y="178"/>
                    </a:lnTo>
                    <a:lnTo>
                      <a:pt x="199" y="178"/>
                    </a:lnTo>
                    <a:cubicBezTo>
                      <a:pt x="203" y="180"/>
                      <a:pt x="204" y="181"/>
                      <a:pt x="203" y="181"/>
                    </a:cubicBezTo>
                    <a:cubicBezTo>
                      <a:pt x="201" y="181"/>
                      <a:pt x="192" y="178"/>
                      <a:pt x="192" y="178"/>
                    </a:cubicBezTo>
                    <a:lnTo>
                      <a:pt x="172" y="164"/>
                    </a:lnTo>
                    <a:cubicBezTo>
                      <a:pt x="166" y="161"/>
                      <a:pt x="164" y="160"/>
                      <a:pt x="165" y="160"/>
                    </a:cubicBezTo>
                    <a:lnTo>
                      <a:pt x="165" y="160"/>
                    </a:lnTo>
                    <a:cubicBezTo>
                      <a:pt x="166" y="160"/>
                      <a:pt x="169" y="161"/>
                      <a:pt x="172" y="164"/>
                    </a:cubicBezTo>
                    <a:cubicBezTo>
                      <a:pt x="169" y="161"/>
                      <a:pt x="166" y="156"/>
                      <a:pt x="164" y="153"/>
                    </a:cubicBezTo>
                    <a:lnTo>
                      <a:pt x="164" y="153"/>
                    </a:lnTo>
                    <a:cubicBezTo>
                      <a:pt x="165" y="152"/>
                      <a:pt x="165" y="152"/>
                      <a:pt x="166" y="151"/>
                    </a:cubicBezTo>
                    <a:lnTo>
                      <a:pt x="166" y="151"/>
                    </a:lnTo>
                    <a:cubicBezTo>
                      <a:pt x="186" y="131"/>
                      <a:pt x="199" y="131"/>
                      <a:pt x="225" y="125"/>
                    </a:cubicBezTo>
                    <a:cubicBezTo>
                      <a:pt x="225" y="125"/>
                      <a:pt x="245" y="118"/>
                      <a:pt x="238" y="118"/>
                    </a:cubicBezTo>
                    <a:close/>
                    <a:moveTo>
                      <a:pt x="245" y="350"/>
                    </a:moveTo>
                    <a:lnTo>
                      <a:pt x="244" y="351"/>
                    </a:lnTo>
                    <a:lnTo>
                      <a:pt x="244" y="351"/>
                    </a:lnTo>
                    <a:cubicBezTo>
                      <a:pt x="244" y="351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4" y="351"/>
                      <a:pt x="245" y="350"/>
                      <a:pt x="245" y="350"/>
                    </a:cubicBezTo>
                    <a:close/>
                    <a:moveTo>
                      <a:pt x="242" y="351"/>
                    </a:moveTo>
                    <a:lnTo>
                      <a:pt x="242" y="351"/>
                    </a:lnTo>
                    <a:cubicBezTo>
                      <a:pt x="242" y="351"/>
                      <a:pt x="242" y="352"/>
                      <a:pt x="243" y="352"/>
                    </a:cubicBezTo>
                    <a:lnTo>
                      <a:pt x="243" y="352"/>
                    </a:lnTo>
                    <a:cubicBezTo>
                      <a:pt x="242" y="351"/>
                      <a:pt x="242" y="351"/>
                      <a:pt x="242" y="351"/>
                    </a:cubicBezTo>
                    <a:close/>
                    <a:moveTo>
                      <a:pt x="148" y="295"/>
                    </a:moveTo>
                    <a:cubicBezTo>
                      <a:pt x="160" y="300"/>
                      <a:pt x="173" y="305"/>
                      <a:pt x="186" y="310"/>
                    </a:cubicBezTo>
                    <a:lnTo>
                      <a:pt x="199" y="316"/>
                    </a:lnTo>
                    <a:cubicBezTo>
                      <a:pt x="200" y="317"/>
                      <a:pt x="201" y="317"/>
                      <a:pt x="202" y="317"/>
                    </a:cubicBezTo>
                    <a:lnTo>
                      <a:pt x="202" y="317"/>
                    </a:lnTo>
                    <a:cubicBezTo>
                      <a:pt x="201" y="318"/>
                      <a:pt x="202" y="320"/>
                      <a:pt x="205" y="323"/>
                    </a:cubicBezTo>
                    <a:cubicBezTo>
                      <a:pt x="219" y="323"/>
                      <a:pt x="225" y="330"/>
                      <a:pt x="232" y="336"/>
                    </a:cubicBezTo>
                    <a:lnTo>
                      <a:pt x="243" y="348"/>
                    </a:lnTo>
                    <a:lnTo>
                      <a:pt x="243" y="348"/>
                    </a:lnTo>
                    <a:cubicBezTo>
                      <a:pt x="244" y="348"/>
                      <a:pt x="244" y="349"/>
                      <a:pt x="244" y="349"/>
                    </a:cubicBezTo>
                    <a:lnTo>
                      <a:pt x="244" y="349"/>
                    </a:lnTo>
                    <a:cubicBezTo>
                      <a:pt x="244" y="350"/>
                      <a:pt x="243" y="351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cubicBezTo>
                      <a:pt x="243" y="352"/>
                      <a:pt x="244" y="352"/>
                      <a:pt x="244" y="352"/>
                    </a:cubicBezTo>
                    <a:lnTo>
                      <a:pt x="244" y="352"/>
                    </a:lnTo>
                    <a:cubicBezTo>
                      <a:pt x="244" y="352"/>
                      <a:pt x="243" y="352"/>
                      <a:pt x="243" y="353"/>
                    </a:cubicBezTo>
                    <a:lnTo>
                      <a:pt x="243" y="353"/>
                    </a:lnTo>
                    <a:cubicBezTo>
                      <a:pt x="243" y="353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2" y="354"/>
                      <a:pt x="242" y="355"/>
                      <a:pt x="242" y="355"/>
                    </a:cubicBezTo>
                    <a:cubicBezTo>
                      <a:pt x="242" y="355"/>
                      <a:pt x="243" y="354"/>
                      <a:pt x="243" y="353"/>
                    </a:cubicBezTo>
                    <a:lnTo>
                      <a:pt x="243" y="353"/>
                    </a:lnTo>
                    <a:cubicBezTo>
                      <a:pt x="243" y="353"/>
                      <a:pt x="243" y="353"/>
                      <a:pt x="243" y="353"/>
                    </a:cubicBezTo>
                    <a:lnTo>
                      <a:pt x="243" y="353"/>
                    </a:lnTo>
                    <a:lnTo>
                      <a:pt x="244" y="352"/>
                    </a:lnTo>
                    <a:lnTo>
                      <a:pt x="244" y="352"/>
                    </a:lnTo>
                    <a:cubicBezTo>
                      <a:pt x="244" y="352"/>
                      <a:pt x="244" y="352"/>
                      <a:pt x="244" y="352"/>
                    </a:cubicBezTo>
                    <a:lnTo>
                      <a:pt x="244" y="352"/>
                    </a:lnTo>
                    <a:cubicBezTo>
                      <a:pt x="244" y="352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4" y="351"/>
                      <a:pt x="244" y="351"/>
                      <a:pt x="244" y="351"/>
                    </a:cubicBezTo>
                    <a:lnTo>
                      <a:pt x="244" y="351"/>
                    </a:lnTo>
                    <a:lnTo>
                      <a:pt x="244" y="352"/>
                    </a:lnTo>
                    <a:lnTo>
                      <a:pt x="244" y="352"/>
                    </a:lnTo>
                    <a:cubicBezTo>
                      <a:pt x="244" y="352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5" y="353"/>
                      <a:pt x="245" y="355"/>
                      <a:pt x="245" y="356"/>
                    </a:cubicBezTo>
                    <a:cubicBezTo>
                      <a:pt x="244" y="355"/>
                      <a:pt x="244" y="354"/>
                      <a:pt x="243" y="353"/>
                    </a:cubicBezTo>
                    <a:lnTo>
                      <a:pt x="243" y="353"/>
                    </a:lnTo>
                    <a:lnTo>
                      <a:pt x="238" y="363"/>
                    </a:lnTo>
                    <a:cubicBezTo>
                      <a:pt x="238" y="367"/>
                      <a:pt x="229" y="372"/>
                      <a:pt x="227" y="372"/>
                    </a:cubicBezTo>
                    <a:cubicBezTo>
                      <a:pt x="227" y="372"/>
                      <a:pt x="228" y="371"/>
                      <a:pt x="232" y="369"/>
                    </a:cubicBezTo>
                    <a:lnTo>
                      <a:pt x="232" y="369"/>
                    </a:lnTo>
                    <a:cubicBezTo>
                      <a:pt x="232" y="369"/>
                      <a:pt x="232" y="369"/>
                      <a:pt x="232" y="369"/>
                    </a:cubicBezTo>
                    <a:lnTo>
                      <a:pt x="232" y="369"/>
                    </a:lnTo>
                    <a:lnTo>
                      <a:pt x="212" y="376"/>
                    </a:lnTo>
                    <a:cubicBezTo>
                      <a:pt x="211" y="376"/>
                      <a:pt x="211" y="376"/>
                      <a:pt x="210" y="377"/>
                    </a:cubicBezTo>
                    <a:lnTo>
                      <a:pt x="210" y="377"/>
                    </a:lnTo>
                    <a:cubicBezTo>
                      <a:pt x="210" y="376"/>
                      <a:pt x="209" y="376"/>
                      <a:pt x="205" y="376"/>
                    </a:cubicBezTo>
                    <a:lnTo>
                      <a:pt x="186" y="376"/>
                    </a:lnTo>
                    <a:cubicBezTo>
                      <a:pt x="199" y="376"/>
                      <a:pt x="172" y="369"/>
                      <a:pt x="172" y="369"/>
                    </a:cubicBezTo>
                    <a:lnTo>
                      <a:pt x="159" y="369"/>
                    </a:lnTo>
                    <a:cubicBezTo>
                      <a:pt x="166" y="369"/>
                      <a:pt x="146" y="363"/>
                      <a:pt x="146" y="363"/>
                    </a:cubicBezTo>
                    <a:cubicBezTo>
                      <a:pt x="146" y="363"/>
                      <a:pt x="142" y="358"/>
                      <a:pt x="139" y="356"/>
                    </a:cubicBezTo>
                    <a:lnTo>
                      <a:pt x="126" y="343"/>
                    </a:lnTo>
                    <a:lnTo>
                      <a:pt x="120" y="330"/>
                    </a:lnTo>
                    <a:lnTo>
                      <a:pt x="120" y="330"/>
                    </a:lnTo>
                    <a:cubicBezTo>
                      <a:pt x="121" y="333"/>
                      <a:pt x="121" y="334"/>
                      <a:pt x="120" y="334"/>
                    </a:cubicBezTo>
                    <a:cubicBezTo>
                      <a:pt x="119" y="334"/>
                      <a:pt x="115" y="331"/>
                      <a:pt x="113" y="329"/>
                    </a:cubicBezTo>
                    <a:lnTo>
                      <a:pt x="113" y="329"/>
                    </a:lnTo>
                    <a:lnTo>
                      <a:pt x="113" y="323"/>
                    </a:lnTo>
                    <a:lnTo>
                      <a:pt x="113" y="316"/>
                    </a:lnTo>
                    <a:cubicBezTo>
                      <a:pt x="113" y="318"/>
                      <a:pt x="113" y="318"/>
                      <a:pt x="114" y="318"/>
                    </a:cubicBezTo>
                    <a:cubicBezTo>
                      <a:pt x="115" y="318"/>
                      <a:pt x="116" y="316"/>
                      <a:pt x="116" y="315"/>
                    </a:cubicBezTo>
                    <a:lnTo>
                      <a:pt x="116" y="315"/>
                    </a:lnTo>
                    <a:lnTo>
                      <a:pt x="126" y="310"/>
                    </a:lnTo>
                    <a:cubicBezTo>
                      <a:pt x="132" y="304"/>
                      <a:pt x="140" y="299"/>
                      <a:pt x="148" y="295"/>
                    </a:cubicBezTo>
                    <a:close/>
                    <a:moveTo>
                      <a:pt x="243" y="0"/>
                    </a:moveTo>
                    <a:cubicBezTo>
                      <a:pt x="185" y="0"/>
                      <a:pt x="124" y="22"/>
                      <a:pt x="87" y="52"/>
                    </a:cubicBezTo>
                    <a:cubicBezTo>
                      <a:pt x="34" y="98"/>
                      <a:pt x="27" y="164"/>
                      <a:pt x="54" y="217"/>
                    </a:cubicBezTo>
                    <a:cubicBezTo>
                      <a:pt x="59" y="229"/>
                      <a:pt x="66" y="239"/>
                      <a:pt x="74" y="247"/>
                    </a:cubicBezTo>
                    <a:lnTo>
                      <a:pt x="74" y="247"/>
                    </a:lnTo>
                    <a:cubicBezTo>
                      <a:pt x="69" y="250"/>
                      <a:pt x="65" y="253"/>
                      <a:pt x="60" y="257"/>
                    </a:cubicBezTo>
                    <a:cubicBezTo>
                      <a:pt x="14" y="290"/>
                      <a:pt x="1" y="356"/>
                      <a:pt x="27" y="402"/>
                    </a:cubicBezTo>
                    <a:cubicBezTo>
                      <a:pt x="54" y="448"/>
                      <a:pt x="106" y="488"/>
                      <a:pt x="159" y="495"/>
                    </a:cubicBezTo>
                    <a:cubicBezTo>
                      <a:pt x="178" y="501"/>
                      <a:pt x="197" y="504"/>
                      <a:pt x="216" y="504"/>
                    </a:cubicBezTo>
                    <a:cubicBezTo>
                      <a:pt x="258" y="504"/>
                      <a:pt x="299" y="489"/>
                      <a:pt x="331" y="462"/>
                    </a:cubicBezTo>
                    <a:cubicBezTo>
                      <a:pt x="371" y="422"/>
                      <a:pt x="390" y="363"/>
                      <a:pt x="371" y="310"/>
                    </a:cubicBezTo>
                    <a:cubicBezTo>
                      <a:pt x="361" y="282"/>
                      <a:pt x="345" y="260"/>
                      <a:pt x="324" y="242"/>
                    </a:cubicBezTo>
                    <a:lnTo>
                      <a:pt x="324" y="242"/>
                    </a:lnTo>
                    <a:cubicBezTo>
                      <a:pt x="332" y="236"/>
                      <a:pt x="340" y="228"/>
                      <a:pt x="344" y="224"/>
                    </a:cubicBezTo>
                    <a:cubicBezTo>
                      <a:pt x="390" y="184"/>
                      <a:pt x="404" y="125"/>
                      <a:pt x="377" y="72"/>
                    </a:cubicBezTo>
                    <a:cubicBezTo>
                      <a:pt x="351" y="20"/>
                      <a:pt x="298" y="0"/>
                      <a:pt x="2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40"/>
              <p:cNvSpPr/>
              <p:nvPr/>
            </p:nvSpPr>
            <p:spPr>
              <a:xfrm>
                <a:off x="3632633" y="2159154"/>
                <a:ext cx="15802" cy="17150"/>
              </a:xfrm>
              <a:custGeom>
                <a:rect b="b" l="l" r="r" t="t"/>
                <a:pathLst>
                  <a:path extrusionOk="0" h="496" w="457">
                    <a:moveTo>
                      <a:pt x="202" y="116"/>
                    </a:moveTo>
                    <a:lnTo>
                      <a:pt x="202" y="116"/>
                    </a:lnTo>
                    <a:cubicBezTo>
                      <a:pt x="201" y="117"/>
                      <a:pt x="201" y="117"/>
                      <a:pt x="201" y="118"/>
                    </a:cubicBezTo>
                    <a:lnTo>
                      <a:pt x="201" y="118"/>
                    </a:lnTo>
                    <a:cubicBezTo>
                      <a:pt x="200" y="118"/>
                      <a:pt x="199" y="119"/>
                      <a:pt x="199" y="119"/>
                    </a:cubicBezTo>
                    <a:lnTo>
                      <a:pt x="200" y="119"/>
                    </a:lnTo>
                    <a:cubicBezTo>
                      <a:pt x="199" y="121"/>
                      <a:pt x="199" y="123"/>
                      <a:pt x="199" y="126"/>
                    </a:cubicBezTo>
                    <a:cubicBezTo>
                      <a:pt x="194" y="130"/>
                      <a:pt x="193" y="137"/>
                      <a:pt x="194" y="143"/>
                    </a:cubicBezTo>
                    <a:lnTo>
                      <a:pt x="194" y="143"/>
                    </a:lnTo>
                    <a:cubicBezTo>
                      <a:pt x="193" y="144"/>
                      <a:pt x="193" y="145"/>
                      <a:pt x="192" y="145"/>
                    </a:cubicBezTo>
                    <a:cubicBezTo>
                      <a:pt x="192" y="155"/>
                      <a:pt x="194" y="164"/>
                      <a:pt x="198" y="171"/>
                    </a:cubicBezTo>
                    <a:lnTo>
                      <a:pt x="198" y="171"/>
                    </a:lnTo>
                    <a:cubicBezTo>
                      <a:pt x="189" y="174"/>
                      <a:pt x="181" y="176"/>
                      <a:pt x="172" y="178"/>
                    </a:cubicBezTo>
                    <a:lnTo>
                      <a:pt x="152" y="178"/>
                    </a:lnTo>
                    <a:cubicBezTo>
                      <a:pt x="152" y="178"/>
                      <a:pt x="144" y="181"/>
                      <a:pt x="140" y="181"/>
                    </a:cubicBezTo>
                    <a:cubicBezTo>
                      <a:pt x="138" y="181"/>
                      <a:pt x="137" y="181"/>
                      <a:pt x="139" y="178"/>
                    </a:cubicBezTo>
                    <a:lnTo>
                      <a:pt x="126" y="178"/>
                    </a:lnTo>
                    <a:lnTo>
                      <a:pt x="126" y="172"/>
                    </a:lnTo>
                    <a:cubicBezTo>
                      <a:pt x="125" y="170"/>
                      <a:pt x="125" y="169"/>
                      <a:pt x="124" y="169"/>
                    </a:cubicBezTo>
                    <a:lnTo>
                      <a:pt x="124" y="169"/>
                    </a:lnTo>
                    <a:cubicBezTo>
                      <a:pt x="125" y="168"/>
                      <a:pt x="125" y="167"/>
                      <a:pt x="126" y="165"/>
                    </a:cubicBezTo>
                    <a:lnTo>
                      <a:pt x="126" y="159"/>
                    </a:lnTo>
                    <a:cubicBezTo>
                      <a:pt x="128" y="155"/>
                      <a:pt x="128" y="154"/>
                      <a:pt x="128" y="154"/>
                    </a:cubicBezTo>
                    <a:lnTo>
                      <a:pt x="128" y="154"/>
                    </a:lnTo>
                    <a:cubicBezTo>
                      <a:pt x="127" y="154"/>
                      <a:pt x="125" y="157"/>
                      <a:pt x="124" y="157"/>
                    </a:cubicBezTo>
                    <a:cubicBezTo>
                      <a:pt x="124" y="157"/>
                      <a:pt x="124" y="156"/>
                      <a:pt x="126" y="152"/>
                    </a:cubicBezTo>
                    <a:cubicBezTo>
                      <a:pt x="131" y="152"/>
                      <a:pt x="141" y="144"/>
                      <a:pt x="141" y="144"/>
                    </a:cubicBezTo>
                    <a:lnTo>
                      <a:pt x="141" y="144"/>
                    </a:lnTo>
                    <a:cubicBezTo>
                      <a:pt x="141" y="144"/>
                      <a:pt x="140" y="144"/>
                      <a:pt x="139" y="145"/>
                    </a:cubicBezTo>
                    <a:cubicBezTo>
                      <a:pt x="146" y="139"/>
                      <a:pt x="159" y="132"/>
                      <a:pt x="172" y="126"/>
                    </a:cubicBezTo>
                    <a:cubicBezTo>
                      <a:pt x="172" y="126"/>
                      <a:pt x="173" y="125"/>
                      <a:pt x="173" y="125"/>
                    </a:cubicBezTo>
                    <a:lnTo>
                      <a:pt x="173" y="125"/>
                    </a:lnTo>
                    <a:cubicBezTo>
                      <a:pt x="174" y="126"/>
                      <a:pt x="176" y="126"/>
                      <a:pt x="179" y="126"/>
                    </a:cubicBezTo>
                    <a:lnTo>
                      <a:pt x="192" y="119"/>
                    </a:lnTo>
                    <a:cubicBezTo>
                      <a:pt x="192" y="119"/>
                      <a:pt x="199" y="117"/>
                      <a:pt x="202" y="116"/>
                    </a:cubicBezTo>
                    <a:close/>
                    <a:moveTo>
                      <a:pt x="291" y="264"/>
                    </a:moveTo>
                    <a:lnTo>
                      <a:pt x="304" y="271"/>
                    </a:lnTo>
                    <a:cubicBezTo>
                      <a:pt x="306" y="272"/>
                      <a:pt x="306" y="273"/>
                      <a:pt x="306" y="273"/>
                    </a:cubicBezTo>
                    <a:cubicBezTo>
                      <a:pt x="306" y="273"/>
                      <a:pt x="304" y="271"/>
                      <a:pt x="303" y="271"/>
                    </a:cubicBezTo>
                    <a:lnTo>
                      <a:pt x="303" y="271"/>
                    </a:lnTo>
                    <a:cubicBezTo>
                      <a:pt x="302" y="271"/>
                      <a:pt x="302" y="272"/>
                      <a:pt x="302" y="273"/>
                    </a:cubicBezTo>
                    <a:lnTo>
                      <a:pt x="302" y="273"/>
                    </a:lnTo>
                    <a:cubicBezTo>
                      <a:pt x="302" y="273"/>
                      <a:pt x="303" y="274"/>
                      <a:pt x="304" y="278"/>
                    </a:cubicBezTo>
                    <a:lnTo>
                      <a:pt x="311" y="284"/>
                    </a:lnTo>
                    <a:cubicBezTo>
                      <a:pt x="309" y="282"/>
                      <a:pt x="308" y="281"/>
                      <a:pt x="308" y="281"/>
                    </a:cubicBezTo>
                    <a:lnTo>
                      <a:pt x="308" y="281"/>
                    </a:lnTo>
                    <a:cubicBezTo>
                      <a:pt x="308" y="281"/>
                      <a:pt x="311" y="286"/>
                      <a:pt x="311" y="291"/>
                    </a:cubicBezTo>
                    <a:lnTo>
                      <a:pt x="317" y="304"/>
                    </a:lnTo>
                    <a:lnTo>
                      <a:pt x="317" y="317"/>
                    </a:lnTo>
                    <a:cubicBezTo>
                      <a:pt x="317" y="314"/>
                      <a:pt x="317" y="313"/>
                      <a:pt x="316" y="313"/>
                    </a:cubicBezTo>
                    <a:cubicBezTo>
                      <a:pt x="315" y="313"/>
                      <a:pt x="311" y="324"/>
                      <a:pt x="311" y="324"/>
                    </a:cubicBezTo>
                    <a:cubicBezTo>
                      <a:pt x="311" y="324"/>
                      <a:pt x="307" y="332"/>
                      <a:pt x="308" y="332"/>
                    </a:cubicBezTo>
                    <a:cubicBezTo>
                      <a:pt x="309" y="332"/>
                      <a:pt x="309" y="332"/>
                      <a:pt x="311" y="330"/>
                    </a:cubicBezTo>
                    <a:lnTo>
                      <a:pt x="311" y="330"/>
                    </a:lnTo>
                    <a:lnTo>
                      <a:pt x="304" y="337"/>
                    </a:lnTo>
                    <a:cubicBezTo>
                      <a:pt x="304" y="337"/>
                      <a:pt x="301" y="343"/>
                      <a:pt x="301" y="345"/>
                    </a:cubicBezTo>
                    <a:lnTo>
                      <a:pt x="301" y="345"/>
                    </a:lnTo>
                    <a:lnTo>
                      <a:pt x="291" y="350"/>
                    </a:lnTo>
                    <a:cubicBezTo>
                      <a:pt x="289" y="355"/>
                      <a:pt x="290" y="356"/>
                      <a:pt x="292" y="356"/>
                    </a:cubicBezTo>
                    <a:cubicBezTo>
                      <a:pt x="292" y="356"/>
                      <a:pt x="292" y="356"/>
                      <a:pt x="292" y="356"/>
                    </a:cubicBezTo>
                    <a:lnTo>
                      <a:pt x="292" y="356"/>
                    </a:lnTo>
                    <a:cubicBezTo>
                      <a:pt x="292" y="356"/>
                      <a:pt x="291" y="357"/>
                      <a:pt x="291" y="357"/>
                    </a:cubicBezTo>
                    <a:lnTo>
                      <a:pt x="278" y="363"/>
                    </a:lnTo>
                    <a:lnTo>
                      <a:pt x="258" y="370"/>
                    </a:lnTo>
                    <a:lnTo>
                      <a:pt x="238" y="377"/>
                    </a:lnTo>
                    <a:cubicBezTo>
                      <a:pt x="243" y="374"/>
                      <a:pt x="243" y="374"/>
                      <a:pt x="242" y="374"/>
                    </a:cubicBezTo>
                    <a:cubicBezTo>
                      <a:pt x="240" y="374"/>
                      <a:pt x="232" y="377"/>
                      <a:pt x="232" y="377"/>
                    </a:cubicBezTo>
                    <a:lnTo>
                      <a:pt x="212" y="377"/>
                    </a:lnTo>
                    <a:cubicBezTo>
                      <a:pt x="212" y="377"/>
                      <a:pt x="203" y="374"/>
                      <a:pt x="201" y="374"/>
                    </a:cubicBezTo>
                    <a:cubicBezTo>
                      <a:pt x="200" y="374"/>
                      <a:pt x="201" y="374"/>
                      <a:pt x="205" y="377"/>
                    </a:cubicBezTo>
                    <a:lnTo>
                      <a:pt x="185" y="370"/>
                    </a:lnTo>
                    <a:cubicBezTo>
                      <a:pt x="201" y="334"/>
                      <a:pt x="220" y="299"/>
                      <a:pt x="243" y="269"/>
                    </a:cubicBezTo>
                    <a:lnTo>
                      <a:pt x="243" y="269"/>
                    </a:lnTo>
                    <a:cubicBezTo>
                      <a:pt x="248" y="267"/>
                      <a:pt x="253" y="266"/>
                      <a:pt x="258" y="264"/>
                    </a:cubicBezTo>
                    <a:close/>
                    <a:moveTo>
                      <a:pt x="203" y="1"/>
                    </a:moveTo>
                    <a:cubicBezTo>
                      <a:pt x="188" y="1"/>
                      <a:pt x="172" y="3"/>
                      <a:pt x="159" y="7"/>
                    </a:cubicBezTo>
                    <a:cubicBezTo>
                      <a:pt x="106" y="27"/>
                      <a:pt x="60" y="53"/>
                      <a:pt x="33" y="99"/>
                    </a:cubicBezTo>
                    <a:cubicBezTo>
                      <a:pt x="7" y="139"/>
                      <a:pt x="0" y="198"/>
                      <a:pt x="33" y="238"/>
                    </a:cubicBezTo>
                    <a:cubicBezTo>
                      <a:pt x="58" y="275"/>
                      <a:pt x="91" y="286"/>
                      <a:pt x="126" y="286"/>
                    </a:cubicBezTo>
                    <a:cubicBezTo>
                      <a:pt x="131" y="286"/>
                      <a:pt x="135" y="286"/>
                      <a:pt x="140" y="286"/>
                    </a:cubicBezTo>
                    <a:lnTo>
                      <a:pt x="140" y="286"/>
                    </a:lnTo>
                    <a:cubicBezTo>
                      <a:pt x="135" y="292"/>
                      <a:pt x="130" y="298"/>
                      <a:pt x="126" y="304"/>
                    </a:cubicBezTo>
                    <a:cubicBezTo>
                      <a:pt x="106" y="324"/>
                      <a:pt x="86" y="344"/>
                      <a:pt x="80" y="370"/>
                    </a:cubicBezTo>
                    <a:cubicBezTo>
                      <a:pt x="73" y="410"/>
                      <a:pt x="80" y="449"/>
                      <a:pt x="119" y="469"/>
                    </a:cubicBezTo>
                    <a:cubicBezTo>
                      <a:pt x="150" y="487"/>
                      <a:pt x="187" y="495"/>
                      <a:pt x="224" y="495"/>
                    </a:cubicBezTo>
                    <a:cubicBezTo>
                      <a:pt x="242" y="495"/>
                      <a:pt x="260" y="493"/>
                      <a:pt x="278" y="489"/>
                    </a:cubicBezTo>
                    <a:cubicBezTo>
                      <a:pt x="324" y="482"/>
                      <a:pt x="370" y="449"/>
                      <a:pt x="403" y="410"/>
                    </a:cubicBezTo>
                    <a:cubicBezTo>
                      <a:pt x="456" y="324"/>
                      <a:pt x="423" y="198"/>
                      <a:pt x="324" y="165"/>
                    </a:cubicBezTo>
                    <a:cubicBezTo>
                      <a:pt x="315" y="163"/>
                      <a:pt x="305" y="161"/>
                      <a:pt x="296" y="161"/>
                    </a:cubicBezTo>
                    <a:lnTo>
                      <a:pt x="296" y="161"/>
                    </a:lnTo>
                    <a:cubicBezTo>
                      <a:pt x="299" y="156"/>
                      <a:pt x="302" y="151"/>
                      <a:pt x="304" y="145"/>
                    </a:cubicBezTo>
                    <a:cubicBezTo>
                      <a:pt x="324" y="112"/>
                      <a:pt x="324" y="73"/>
                      <a:pt x="304" y="46"/>
                    </a:cubicBezTo>
                    <a:cubicBezTo>
                      <a:pt x="281" y="14"/>
                      <a:pt x="241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40"/>
              <p:cNvSpPr/>
              <p:nvPr/>
            </p:nvSpPr>
            <p:spPr>
              <a:xfrm>
                <a:off x="3616865" y="2170807"/>
                <a:ext cx="16251" cy="15733"/>
              </a:xfrm>
              <a:custGeom>
                <a:rect b="b" l="l" r="r" t="t"/>
                <a:pathLst>
                  <a:path extrusionOk="0" h="455" w="470">
                    <a:moveTo>
                      <a:pt x="186" y="112"/>
                    </a:moveTo>
                    <a:lnTo>
                      <a:pt x="186" y="112"/>
                    </a:lnTo>
                    <a:cubicBezTo>
                      <a:pt x="186" y="116"/>
                      <a:pt x="184" y="117"/>
                      <a:pt x="183" y="117"/>
                    </a:cubicBezTo>
                    <a:cubicBezTo>
                      <a:pt x="182" y="117"/>
                      <a:pt x="182" y="116"/>
                      <a:pt x="186" y="112"/>
                    </a:cubicBezTo>
                    <a:lnTo>
                      <a:pt x="186" y="112"/>
                    </a:lnTo>
                    <a:cubicBezTo>
                      <a:pt x="186" y="112"/>
                      <a:pt x="186" y="112"/>
                      <a:pt x="186" y="112"/>
                    </a:cubicBezTo>
                    <a:close/>
                    <a:moveTo>
                      <a:pt x="179" y="119"/>
                    </a:moveTo>
                    <a:lnTo>
                      <a:pt x="179" y="125"/>
                    </a:lnTo>
                    <a:lnTo>
                      <a:pt x="192" y="145"/>
                    </a:lnTo>
                    <a:lnTo>
                      <a:pt x="192" y="158"/>
                    </a:lnTo>
                    <a:cubicBezTo>
                      <a:pt x="194" y="168"/>
                      <a:pt x="199" y="174"/>
                      <a:pt x="205" y="178"/>
                    </a:cubicBezTo>
                    <a:lnTo>
                      <a:pt x="205" y="178"/>
                    </a:lnTo>
                    <a:cubicBezTo>
                      <a:pt x="191" y="194"/>
                      <a:pt x="176" y="210"/>
                      <a:pt x="159" y="224"/>
                    </a:cubicBezTo>
                    <a:lnTo>
                      <a:pt x="153" y="224"/>
                    </a:lnTo>
                    <a:lnTo>
                      <a:pt x="146" y="231"/>
                    </a:lnTo>
                    <a:lnTo>
                      <a:pt x="140" y="231"/>
                    </a:lnTo>
                    <a:lnTo>
                      <a:pt x="126" y="238"/>
                    </a:lnTo>
                    <a:lnTo>
                      <a:pt x="120" y="238"/>
                    </a:lnTo>
                    <a:lnTo>
                      <a:pt x="120" y="231"/>
                    </a:lnTo>
                    <a:lnTo>
                      <a:pt x="113" y="224"/>
                    </a:lnTo>
                    <a:lnTo>
                      <a:pt x="113" y="218"/>
                    </a:lnTo>
                    <a:lnTo>
                      <a:pt x="113" y="205"/>
                    </a:lnTo>
                    <a:cubicBezTo>
                      <a:pt x="113" y="199"/>
                      <a:pt x="117" y="190"/>
                      <a:pt x="116" y="190"/>
                    </a:cubicBezTo>
                    <a:lnTo>
                      <a:pt x="116" y="190"/>
                    </a:lnTo>
                    <a:cubicBezTo>
                      <a:pt x="115" y="190"/>
                      <a:pt x="114" y="190"/>
                      <a:pt x="113" y="191"/>
                    </a:cubicBezTo>
                    <a:lnTo>
                      <a:pt x="126" y="178"/>
                    </a:lnTo>
                    <a:lnTo>
                      <a:pt x="126" y="172"/>
                    </a:lnTo>
                    <a:cubicBezTo>
                      <a:pt x="140" y="158"/>
                      <a:pt x="146" y="152"/>
                      <a:pt x="153" y="139"/>
                    </a:cubicBezTo>
                    <a:cubicBezTo>
                      <a:pt x="164" y="133"/>
                      <a:pt x="170" y="128"/>
                      <a:pt x="179" y="119"/>
                    </a:cubicBezTo>
                    <a:close/>
                    <a:moveTo>
                      <a:pt x="280" y="335"/>
                    </a:moveTo>
                    <a:cubicBezTo>
                      <a:pt x="281" y="335"/>
                      <a:pt x="282" y="335"/>
                      <a:pt x="285" y="337"/>
                    </a:cubicBezTo>
                    <a:lnTo>
                      <a:pt x="281" y="337"/>
                    </a:lnTo>
                    <a:cubicBezTo>
                      <a:pt x="281" y="336"/>
                      <a:pt x="280" y="335"/>
                      <a:pt x="280" y="335"/>
                    </a:cubicBezTo>
                    <a:close/>
                    <a:moveTo>
                      <a:pt x="346" y="205"/>
                    </a:moveTo>
                    <a:lnTo>
                      <a:pt x="346" y="205"/>
                    </a:lnTo>
                    <a:cubicBezTo>
                      <a:pt x="346" y="205"/>
                      <a:pt x="347" y="206"/>
                      <a:pt x="348" y="206"/>
                    </a:cubicBezTo>
                    <a:lnTo>
                      <a:pt x="348" y="206"/>
                    </a:lnTo>
                    <a:cubicBezTo>
                      <a:pt x="348" y="209"/>
                      <a:pt x="350" y="213"/>
                      <a:pt x="350" y="213"/>
                    </a:cubicBezTo>
                    <a:cubicBezTo>
                      <a:pt x="351" y="213"/>
                      <a:pt x="351" y="212"/>
                      <a:pt x="351" y="211"/>
                    </a:cubicBezTo>
                    <a:cubicBezTo>
                      <a:pt x="351" y="214"/>
                      <a:pt x="351" y="218"/>
                      <a:pt x="351" y="218"/>
                    </a:cubicBezTo>
                    <a:lnTo>
                      <a:pt x="351" y="224"/>
                    </a:lnTo>
                    <a:cubicBezTo>
                      <a:pt x="351" y="238"/>
                      <a:pt x="344" y="244"/>
                      <a:pt x="344" y="257"/>
                    </a:cubicBezTo>
                    <a:lnTo>
                      <a:pt x="338" y="271"/>
                    </a:lnTo>
                    <a:lnTo>
                      <a:pt x="338" y="271"/>
                    </a:lnTo>
                    <a:cubicBezTo>
                      <a:pt x="340" y="267"/>
                      <a:pt x="340" y="265"/>
                      <a:pt x="340" y="265"/>
                    </a:cubicBezTo>
                    <a:lnTo>
                      <a:pt x="340" y="265"/>
                    </a:lnTo>
                    <a:cubicBezTo>
                      <a:pt x="340" y="265"/>
                      <a:pt x="336" y="273"/>
                      <a:pt x="331" y="277"/>
                    </a:cubicBezTo>
                    <a:cubicBezTo>
                      <a:pt x="331" y="284"/>
                      <a:pt x="324" y="297"/>
                      <a:pt x="318" y="304"/>
                    </a:cubicBezTo>
                    <a:lnTo>
                      <a:pt x="311" y="317"/>
                    </a:lnTo>
                    <a:lnTo>
                      <a:pt x="305" y="324"/>
                    </a:lnTo>
                    <a:lnTo>
                      <a:pt x="298" y="330"/>
                    </a:lnTo>
                    <a:lnTo>
                      <a:pt x="291" y="337"/>
                    </a:lnTo>
                    <a:lnTo>
                      <a:pt x="285" y="337"/>
                    </a:lnTo>
                    <a:lnTo>
                      <a:pt x="278" y="330"/>
                    </a:lnTo>
                    <a:lnTo>
                      <a:pt x="278" y="324"/>
                    </a:lnTo>
                    <a:cubicBezTo>
                      <a:pt x="278" y="328"/>
                      <a:pt x="278" y="329"/>
                      <a:pt x="278" y="329"/>
                    </a:cubicBezTo>
                    <a:cubicBezTo>
                      <a:pt x="278" y="329"/>
                      <a:pt x="276" y="321"/>
                      <a:pt x="272" y="317"/>
                    </a:cubicBezTo>
                    <a:lnTo>
                      <a:pt x="272" y="310"/>
                    </a:lnTo>
                    <a:lnTo>
                      <a:pt x="272" y="297"/>
                    </a:lnTo>
                    <a:lnTo>
                      <a:pt x="272" y="277"/>
                    </a:lnTo>
                    <a:lnTo>
                      <a:pt x="278" y="264"/>
                    </a:lnTo>
                    <a:cubicBezTo>
                      <a:pt x="278" y="259"/>
                      <a:pt x="278" y="255"/>
                      <a:pt x="279" y="250"/>
                    </a:cubicBezTo>
                    <a:lnTo>
                      <a:pt x="279" y="250"/>
                    </a:lnTo>
                    <a:cubicBezTo>
                      <a:pt x="283" y="244"/>
                      <a:pt x="287" y="237"/>
                      <a:pt x="291" y="231"/>
                    </a:cubicBezTo>
                    <a:lnTo>
                      <a:pt x="305" y="218"/>
                    </a:lnTo>
                    <a:lnTo>
                      <a:pt x="311" y="218"/>
                    </a:lnTo>
                    <a:lnTo>
                      <a:pt x="324" y="205"/>
                    </a:lnTo>
                    <a:close/>
                    <a:moveTo>
                      <a:pt x="189" y="0"/>
                    </a:moveTo>
                    <a:cubicBezTo>
                      <a:pt x="142" y="0"/>
                      <a:pt x="100" y="46"/>
                      <a:pt x="67" y="79"/>
                    </a:cubicBezTo>
                    <a:cubicBezTo>
                      <a:pt x="27" y="112"/>
                      <a:pt x="1" y="165"/>
                      <a:pt x="7" y="218"/>
                    </a:cubicBezTo>
                    <a:cubicBezTo>
                      <a:pt x="7" y="271"/>
                      <a:pt x="40" y="324"/>
                      <a:pt x="93" y="337"/>
                    </a:cubicBezTo>
                    <a:cubicBezTo>
                      <a:pt x="104" y="341"/>
                      <a:pt x="115" y="343"/>
                      <a:pt x="127" y="343"/>
                    </a:cubicBezTo>
                    <a:cubicBezTo>
                      <a:pt x="139" y="343"/>
                      <a:pt x="152" y="340"/>
                      <a:pt x="165" y="336"/>
                    </a:cubicBezTo>
                    <a:lnTo>
                      <a:pt x="165" y="336"/>
                    </a:lnTo>
                    <a:cubicBezTo>
                      <a:pt x="165" y="348"/>
                      <a:pt x="166" y="360"/>
                      <a:pt x="173" y="370"/>
                    </a:cubicBezTo>
                    <a:cubicBezTo>
                      <a:pt x="179" y="403"/>
                      <a:pt x="199" y="423"/>
                      <a:pt x="225" y="442"/>
                    </a:cubicBezTo>
                    <a:cubicBezTo>
                      <a:pt x="242" y="451"/>
                      <a:pt x="260" y="454"/>
                      <a:pt x="278" y="454"/>
                    </a:cubicBezTo>
                    <a:cubicBezTo>
                      <a:pt x="318" y="454"/>
                      <a:pt x="359" y="437"/>
                      <a:pt x="390" y="409"/>
                    </a:cubicBezTo>
                    <a:cubicBezTo>
                      <a:pt x="423" y="376"/>
                      <a:pt x="443" y="324"/>
                      <a:pt x="456" y="277"/>
                    </a:cubicBezTo>
                    <a:cubicBezTo>
                      <a:pt x="470" y="224"/>
                      <a:pt x="470" y="165"/>
                      <a:pt x="423" y="125"/>
                    </a:cubicBezTo>
                    <a:cubicBezTo>
                      <a:pt x="403" y="105"/>
                      <a:pt x="375" y="95"/>
                      <a:pt x="345" y="95"/>
                    </a:cubicBezTo>
                    <a:cubicBezTo>
                      <a:pt x="324" y="95"/>
                      <a:pt x="301" y="100"/>
                      <a:pt x="280" y="111"/>
                    </a:cubicBezTo>
                    <a:lnTo>
                      <a:pt x="280" y="111"/>
                    </a:lnTo>
                    <a:cubicBezTo>
                      <a:pt x="280" y="99"/>
                      <a:pt x="278" y="87"/>
                      <a:pt x="278" y="79"/>
                    </a:cubicBezTo>
                    <a:cubicBezTo>
                      <a:pt x="272" y="46"/>
                      <a:pt x="245" y="20"/>
                      <a:pt x="219" y="7"/>
                    </a:cubicBezTo>
                    <a:cubicBezTo>
                      <a:pt x="209" y="2"/>
                      <a:pt x="199" y="0"/>
                      <a:pt x="1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40"/>
              <p:cNvSpPr/>
              <p:nvPr/>
            </p:nvSpPr>
            <p:spPr>
              <a:xfrm>
                <a:off x="3604556" y="2191207"/>
                <a:ext cx="22406" cy="17462"/>
              </a:xfrm>
              <a:custGeom>
                <a:rect b="b" l="l" r="r" t="t"/>
                <a:pathLst>
                  <a:path extrusionOk="0" h="505" w="648">
                    <a:moveTo>
                      <a:pt x="436" y="123"/>
                    </a:moveTo>
                    <a:cubicBezTo>
                      <a:pt x="463" y="136"/>
                      <a:pt x="496" y="156"/>
                      <a:pt x="509" y="176"/>
                    </a:cubicBezTo>
                    <a:lnTo>
                      <a:pt x="515" y="202"/>
                    </a:lnTo>
                    <a:cubicBezTo>
                      <a:pt x="515" y="222"/>
                      <a:pt x="515" y="229"/>
                      <a:pt x="515" y="249"/>
                    </a:cubicBezTo>
                    <a:cubicBezTo>
                      <a:pt x="509" y="268"/>
                      <a:pt x="502" y="288"/>
                      <a:pt x="496" y="308"/>
                    </a:cubicBezTo>
                    <a:cubicBezTo>
                      <a:pt x="496" y="315"/>
                      <a:pt x="496" y="321"/>
                      <a:pt x="489" y="328"/>
                    </a:cubicBezTo>
                    <a:lnTo>
                      <a:pt x="482" y="334"/>
                    </a:lnTo>
                    <a:lnTo>
                      <a:pt x="482" y="339"/>
                    </a:lnTo>
                    <a:lnTo>
                      <a:pt x="482" y="339"/>
                    </a:lnTo>
                    <a:cubicBezTo>
                      <a:pt x="480" y="339"/>
                      <a:pt x="477" y="338"/>
                      <a:pt x="475" y="338"/>
                    </a:cubicBezTo>
                    <a:cubicBezTo>
                      <a:pt x="474" y="338"/>
                      <a:pt x="473" y="338"/>
                      <a:pt x="473" y="338"/>
                    </a:cubicBezTo>
                    <a:lnTo>
                      <a:pt x="473" y="338"/>
                    </a:lnTo>
                    <a:lnTo>
                      <a:pt x="469" y="334"/>
                    </a:lnTo>
                    <a:lnTo>
                      <a:pt x="463" y="334"/>
                    </a:lnTo>
                    <a:lnTo>
                      <a:pt x="456" y="328"/>
                    </a:lnTo>
                    <a:lnTo>
                      <a:pt x="456" y="321"/>
                    </a:lnTo>
                    <a:lnTo>
                      <a:pt x="449" y="321"/>
                    </a:lnTo>
                    <a:lnTo>
                      <a:pt x="443" y="315"/>
                    </a:lnTo>
                    <a:cubicBezTo>
                      <a:pt x="443" y="308"/>
                      <a:pt x="436" y="301"/>
                      <a:pt x="436" y="288"/>
                    </a:cubicBezTo>
                    <a:cubicBezTo>
                      <a:pt x="430" y="275"/>
                      <a:pt x="430" y="255"/>
                      <a:pt x="430" y="235"/>
                    </a:cubicBezTo>
                    <a:cubicBezTo>
                      <a:pt x="430" y="216"/>
                      <a:pt x="430" y="196"/>
                      <a:pt x="430" y="176"/>
                    </a:cubicBezTo>
                    <a:cubicBezTo>
                      <a:pt x="430" y="165"/>
                      <a:pt x="425" y="153"/>
                      <a:pt x="423" y="142"/>
                    </a:cubicBezTo>
                    <a:lnTo>
                      <a:pt x="423" y="142"/>
                    </a:lnTo>
                    <a:lnTo>
                      <a:pt x="430" y="123"/>
                    </a:lnTo>
                    <a:close/>
                    <a:moveTo>
                      <a:pt x="214" y="159"/>
                    </a:moveTo>
                    <a:cubicBezTo>
                      <a:pt x="225" y="159"/>
                      <a:pt x="235" y="163"/>
                      <a:pt x="245" y="169"/>
                    </a:cubicBezTo>
                    <a:cubicBezTo>
                      <a:pt x="264" y="189"/>
                      <a:pt x="271" y="229"/>
                      <a:pt x="278" y="262"/>
                    </a:cubicBezTo>
                    <a:cubicBezTo>
                      <a:pt x="281" y="269"/>
                      <a:pt x="288" y="274"/>
                      <a:pt x="297" y="276"/>
                    </a:cubicBezTo>
                    <a:lnTo>
                      <a:pt x="297" y="276"/>
                    </a:lnTo>
                    <a:cubicBezTo>
                      <a:pt x="297" y="283"/>
                      <a:pt x="297" y="289"/>
                      <a:pt x="297" y="295"/>
                    </a:cubicBezTo>
                    <a:lnTo>
                      <a:pt x="297" y="321"/>
                    </a:lnTo>
                    <a:lnTo>
                      <a:pt x="297" y="334"/>
                    </a:lnTo>
                    <a:cubicBezTo>
                      <a:pt x="297" y="334"/>
                      <a:pt x="297" y="338"/>
                      <a:pt x="297" y="341"/>
                    </a:cubicBezTo>
                    <a:cubicBezTo>
                      <a:pt x="297" y="354"/>
                      <a:pt x="297" y="361"/>
                      <a:pt x="291" y="374"/>
                    </a:cubicBezTo>
                    <a:lnTo>
                      <a:pt x="284" y="374"/>
                    </a:lnTo>
                    <a:lnTo>
                      <a:pt x="284" y="381"/>
                    </a:lnTo>
                    <a:lnTo>
                      <a:pt x="245" y="381"/>
                    </a:lnTo>
                    <a:cubicBezTo>
                      <a:pt x="225" y="381"/>
                      <a:pt x="218" y="374"/>
                      <a:pt x="205" y="367"/>
                    </a:cubicBezTo>
                    <a:cubicBezTo>
                      <a:pt x="179" y="354"/>
                      <a:pt x="165" y="334"/>
                      <a:pt x="152" y="315"/>
                    </a:cubicBezTo>
                    <a:lnTo>
                      <a:pt x="146" y="308"/>
                    </a:lnTo>
                    <a:lnTo>
                      <a:pt x="146" y="295"/>
                    </a:lnTo>
                    <a:cubicBezTo>
                      <a:pt x="139" y="288"/>
                      <a:pt x="139" y="282"/>
                      <a:pt x="139" y="275"/>
                    </a:cubicBezTo>
                    <a:cubicBezTo>
                      <a:pt x="139" y="274"/>
                      <a:pt x="139" y="274"/>
                      <a:pt x="139" y="273"/>
                    </a:cubicBezTo>
                    <a:cubicBezTo>
                      <a:pt x="139" y="273"/>
                      <a:pt x="139" y="272"/>
                      <a:pt x="139" y="268"/>
                    </a:cubicBezTo>
                    <a:lnTo>
                      <a:pt x="139" y="255"/>
                    </a:lnTo>
                    <a:lnTo>
                      <a:pt x="139" y="249"/>
                    </a:lnTo>
                    <a:cubicBezTo>
                      <a:pt x="139" y="245"/>
                      <a:pt x="139" y="243"/>
                      <a:pt x="139" y="242"/>
                    </a:cubicBezTo>
                    <a:cubicBezTo>
                      <a:pt x="146" y="222"/>
                      <a:pt x="146" y="216"/>
                      <a:pt x="159" y="196"/>
                    </a:cubicBezTo>
                    <a:cubicBezTo>
                      <a:pt x="159" y="189"/>
                      <a:pt x="172" y="176"/>
                      <a:pt x="179" y="169"/>
                    </a:cubicBezTo>
                    <a:cubicBezTo>
                      <a:pt x="192" y="163"/>
                      <a:pt x="203" y="159"/>
                      <a:pt x="214" y="159"/>
                    </a:cubicBezTo>
                    <a:close/>
                    <a:moveTo>
                      <a:pt x="422" y="1"/>
                    </a:moveTo>
                    <a:cubicBezTo>
                      <a:pt x="402" y="1"/>
                      <a:pt x="382" y="6"/>
                      <a:pt x="363" y="17"/>
                    </a:cubicBezTo>
                    <a:cubicBezTo>
                      <a:pt x="338" y="30"/>
                      <a:pt x="323" y="52"/>
                      <a:pt x="314" y="78"/>
                    </a:cubicBezTo>
                    <a:lnTo>
                      <a:pt x="314" y="78"/>
                    </a:lnTo>
                    <a:cubicBezTo>
                      <a:pt x="311" y="75"/>
                      <a:pt x="308" y="73"/>
                      <a:pt x="304" y="70"/>
                    </a:cubicBezTo>
                    <a:cubicBezTo>
                      <a:pt x="275" y="49"/>
                      <a:pt x="243" y="40"/>
                      <a:pt x="211" y="40"/>
                    </a:cubicBezTo>
                    <a:cubicBezTo>
                      <a:pt x="163" y="40"/>
                      <a:pt x="115" y="61"/>
                      <a:pt x="80" y="97"/>
                    </a:cubicBezTo>
                    <a:cubicBezTo>
                      <a:pt x="20" y="150"/>
                      <a:pt x="0" y="229"/>
                      <a:pt x="14" y="308"/>
                    </a:cubicBezTo>
                    <a:cubicBezTo>
                      <a:pt x="27" y="381"/>
                      <a:pt x="80" y="447"/>
                      <a:pt x="146" y="480"/>
                    </a:cubicBezTo>
                    <a:cubicBezTo>
                      <a:pt x="179" y="495"/>
                      <a:pt x="217" y="505"/>
                      <a:pt x="254" y="505"/>
                    </a:cubicBezTo>
                    <a:cubicBezTo>
                      <a:pt x="297" y="505"/>
                      <a:pt x="338" y="492"/>
                      <a:pt x="370" y="460"/>
                    </a:cubicBezTo>
                    <a:cubicBezTo>
                      <a:pt x="378" y="452"/>
                      <a:pt x="386" y="444"/>
                      <a:pt x="391" y="436"/>
                    </a:cubicBezTo>
                    <a:lnTo>
                      <a:pt x="391" y="436"/>
                    </a:lnTo>
                    <a:cubicBezTo>
                      <a:pt x="414" y="451"/>
                      <a:pt x="441" y="460"/>
                      <a:pt x="470" y="460"/>
                    </a:cubicBezTo>
                    <a:cubicBezTo>
                      <a:pt x="474" y="460"/>
                      <a:pt x="478" y="460"/>
                      <a:pt x="482" y="460"/>
                    </a:cubicBezTo>
                    <a:cubicBezTo>
                      <a:pt x="575" y="460"/>
                      <a:pt x="608" y="374"/>
                      <a:pt x="628" y="301"/>
                    </a:cubicBezTo>
                    <a:cubicBezTo>
                      <a:pt x="647" y="222"/>
                      <a:pt x="647" y="136"/>
                      <a:pt x="581" y="77"/>
                    </a:cubicBezTo>
                    <a:cubicBezTo>
                      <a:pt x="542" y="42"/>
                      <a:pt x="481" y="1"/>
                      <a:pt x="4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40"/>
              <p:cNvSpPr/>
              <p:nvPr/>
            </p:nvSpPr>
            <p:spPr>
              <a:xfrm>
                <a:off x="3611402" y="2214893"/>
                <a:ext cx="21023" cy="17807"/>
              </a:xfrm>
              <a:custGeom>
                <a:rect b="b" l="l" r="r" t="t"/>
                <a:pathLst>
                  <a:path extrusionOk="0" h="515" w="608">
                    <a:moveTo>
                      <a:pt x="155" y="209"/>
                    </a:moveTo>
                    <a:lnTo>
                      <a:pt x="152" y="211"/>
                    </a:lnTo>
                    <a:cubicBezTo>
                      <a:pt x="152" y="212"/>
                      <a:pt x="153" y="213"/>
                      <a:pt x="153" y="213"/>
                    </a:cubicBezTo>
                    <a:cubicBezTo>
                      <a:pt x="154" y="213"/>
                      <a:pt x="155" y="210"/>
                      <a:pt x="155" y="209"/>
                    </a:cubicBezTo>
                    <a:close/>
                    <a:moveTo>
                      <a:pt x="383" y="125"/>
                    </a:moveTo>
                    <a:cubicBezTo>
                      <a:pt x="403" y="131"/>
                      <a:pt x="436" y="145"/>
                      <a:pt x="449" y="158"/>
                    </a:cubicBezTo>
                    <a:cubicBezTo>
                      <a:pt x="469" y="178"/>
                      <a:pt x="476" y="191"/>
                      <a:pt x="482" y="217"/>
                    </a:cubicBezTo>
                    <a:lnTo>
                      <a:pt x="482" y="237"/>
                    </a:lnTo>
                    <a:lnTo>
                      <a:pt x="482" y="244"/>
                    </a:lnTo>
                    <a:cubicBezTo>
                      <a:pt x="482" y="247"/>
                      <a:pt x="482" y="247"/>
                      <a:pt x="482" y="247"/>
                    </a:cubicBezTo>
                    <a:cubicBezTo>
                      <a:pt x="482" y="247"/>
                      <a:pt x="482" y="247"/>
                      <a:pt x="482" y="250"/>
                    </a:cubicBezTo>
                    <a:lnTo>
                      <a:pt x="482" y="263"/>
                    </a:lnTo>
                    <a:lnTo>
                      <a:pt x="476" y="270"/>
                    </a:lnTo>
                    <a:lnTo>
                      <a:pt x="476" y="277"/>
                    </a:lnTo>
                    <a:lnTo>
                      <a:pt x="463" y="283"/>
                    </a:lnTo>
                    <a:lnTo>
                      <a:pt x="443" y="283"/>
                    </a:lnTo>
                    <a:cubicBezTo>
                      <a:pt x="430" y="283"/>
                      <a:pt x="430" y="283"/>
                      <a:pt x="423" y="277"/>
                    </a:cubicBezTo>
                    <a:cubicBezTo>
                      <a:pt x="418" y="273"/>
                      <a:pt x="413" y="270"/>
                      <a:pt x="408" y="266"/>
                    </a:cubicBezTo>
                    <a:lnTo>
                      <a:pt x="408" y="266"/>
                    </a:lnTo>
                    <a:cubicBezTo>
                      <a:pt x="404" y="254"/>
                      <a:pt x="400" y="242"/>
                      <a:pt x="397" y="230"/>
                    </a:cubicBezTo>
                    <a:cubicBezTo>
                      <a:pt x="383" y="197"/>
                      <a:pt x="383" y="164"/>
                      <a:pt x="383" y="131"/>
                    </a:cubicBezTo>
                    <a:cubicBezTo>
                      <a:pt x="383" y="130"/>
                      <a:pt x="383" y="127"/>
                      <a:pt x="383" y="125"/>
                    </a:cubicBezTo>
                    <a:close/>
                    <a:moveTo>
                      <a:pt x="212" y="191"/>
                    </a:moveTo>
                    <a:lnTo>
                      <a:pt x="218" y="197"/>
                    </a:lnTo>
                    <a:lnTo>
                      <a:pt x="225" y="204"/>
                    </a:lnTo>
                    <a:cubicBezTo>
                      <a:pt x="232" y="217"/>
                      <a:pt x="238" y="224"/>
                      <a:pt x="245" y="230"/>
                    </a:cubicBezTo>
                    <a:cubicBezTo>
                      <a:pt x="245" y="237"/>
                      <a:pt x="258" y="244"/>
                      <a:pt x="265" y="244"/>
                    </a:cubicBezTo>
                    <a:cubicBezTo>
                      <a:pt x="267" y="244"/>
                      <a:pt x="270" y="243"/>
                      <a:pt x="272" y="243"/>
                    </a:cubicBezTo>
                    <a:lnTo>
                      <a:pt x="272" y="243"/>
                    </a:lnTo>
                    <a:cubicBezTo>
                      <a:pt x="279" y="274"/>
                      <a:pt x="291" y="305"/>
                      <a:pt x="298" y="336"/>
                    </a:cubicBezTo>
                    <a:cubicBezTo>
                      <a:pt x="304" y="343"/>
                      <a:pt x="304" y="349"/>
                      <a:pt x="304" y="363"/>
                    </a:cubicBezTo>
                    <a:lnTo>
                      <a:pt x="311" y="369"/>
                    </a:lnTo>
                    <a:cubicBezTo>
                      <a:pt x="311" y="372"/>
                      <a:pt x="311" y="376"/>
                      <a:pt x="311" y="376"/>
                    </a:cubicBezTo>
                    <a:lnTo>
                      <a:pt x="311" y="382"/>
                    </a:lnTo>
                    <a:lnTo>
                      <a:pt x="304" y="389"/>
                    </a:lnTo>
                    <a:lnTo>
                      <a:pt x="304" y="382"/>
                    </a:lnTo>
                    <a:lnTo>
                      <a:pt x="298" y="389"/>
                    </a:lnTo>
                    <a:cubicBezTo>
                      <a:pt x="291" y="389"/>
                      <a:pt x="271" y="382"/>
                      <a:pt x="265" y="376"/>
                    </a:cubicBezTo>
                    <a:lnTo>
                      <a:pt x="245" y="363"/>
                    </a:lnTo>
                    <a:lnTo>
                      <a:pt x="238" y="356"/>
                    </a:lnTo>
                    <a:lnTo>
                      <a:pt x="238" y="356"/>
                    </a:lnTo>
                    <a:cubicBezTo>
                      <a:pt x="238" y="356"/>
                      <a:pt x="241" y="359"/>
                      <a:pt x="239" y="359"/>
                    </a:cubicBezTo>
                    <a:cubicBezTo>
                      <a:pt x="238" y="359"/>
                      <a:pt x="236" y="358"/>
                      <a:pt x="232" y="356"/>
                    </a:cubicBezTo>
                    <a:cubicBezTo>
                      <a:pt x="225" y="343"/>
                      <a:pt x="212" y="336"/>
                      <a:pt x="198" y="323"/>
                    </a:cubicBezTo>
                    <a:lnTo>
                      <a:pt x="192" y="310"/>
                    </a:lnTo>
                    <a:lnTo>
                      <a:pt x="172" y="290"/>
                    </a:lnTo>
                    <a:lnTo>
                      <a:pt x="165" y="263"/>
                    </a:lnTo>
                    <a:lnTo>
                      <a:pt x="159" y="263"/>
                    </a:lnTo>
                    <a:lnTo>
                      <a:pt x="159" y="257"/>
                    </a:lnTo>
                    <a:cubicBezTo>
                      <a:pt x="159" y="250"/>
                      <a:pt x="152" y="244"/>
                      <a:pt x="152" y="230"/>
                    </a:cubicBezTo>
                    <a:lnTo>
                      <a:pt x="152" y="224"/>
                    </a:lnTo>
                    <a:lnTo>
                      <a:pt x="152" y="211"/>
                    </a:lnTo>
                    <a:cubicBezTo>
                      <a:pt x="154" y="209"/>
                      <a:pt x="154" y="209"/>
                      <a:pt x="155" y="209"/>
                    </a:cubicBezTo>
                    <a:lnTo>
                      <a:pt x="155" y="209"/>
                    </a:lnTo>
                    <a:cubicBezTo>
                      <a:pt x="155" y="209"/>
                      <a:pt x="155" y="209"/>
                      <a:pt x="155" y="209"/>
                    </a:cubicBezTo>
                    <a:lnTo>
                      <a:pt x="155" y="209"/>
                    </a:lnTo>
                    <a:lnTo>
                      <a:pt x="165" y="204"/>
                    </a:lnTo>
                    <a:cubicBezTo>
                      <a:pt x="172" y="197"/>
                      <a:pt x="172" y="197"/>
                      <a:pt x="165" y="197"/>
                    </a:cubicBezTo>
                    <a:lnTo>
                      <a:pt x="179" y="197"/>
                    </a:lnTo>
                    <a:lnTo>
                      <a:pt x="192" y="191"/>
                    </a:lnTo>
                    <a:close/>
                    <a:moveTo>
                      <a:pt x="368" y="0"/>
                    </a:moveTo>
                    <a:cubicBezTo>
                      <a:pt x="350" y="0"/>
                      <a:pt x="333" y="4"/>
                      <a:pt x="317" y="13"/>
                    </a:cubicBezTo>
                    <a:cubicBezTo>
                      <a:pt x="287" y="26"/>
                      <a:pt x="273" y="50"/>
                      <a:pt x="268" y="77"/>
                    </a:cubicBezTo>
                    <a:lnTo>
                      <a:pt x="268" y="77"/>
                    </a:lnTo>
                    <a:cubicBezTo>
                      <a:pt x="248" y="69"/>
                      <a:pt x="225" y="64"/>
                      <a:pt x="201" y="64"/>
                    </a:cubicBezTo>
                    <a:cubicBezTo>
                      <a:pt x="142" y="64"/>
                      <a:pt x="79" y="91"/>
                      <a:pt x="47" y="138"/>
                    </a:cubicBezTo>
                    <a:cubicBezTo>
                      <a:pt x="0" y="197"/>
                      <a:pt x="14" y="283"/>
                      <a:pt x="47" y="343"/>
                    </a:cubicBezTo>
                    <a:cubicBezTo>
                      <a:pt x="86" y="402"/>
                      <a:pt x="139" y="462"/>
                      <a:pt x="198" y="488"/>
                    </a:cubicBezTo>
                    <a:cubicBezTo>
                      <a:pt x="229" y="505"/>
                      <a:pt x="265" y="514"/>
                      <a:pt x="299" y="514"/>
                    </a:cubicBezTo>
                    <a:cubicBezTo>
                      <a:pt x="346" y="514"/>
                      <a:pt x="390" y="497"/>
                      <a:pt x="416" y="455"/>
                    </a:cubicBezTo>
                    <a:cubicBezTo>
                      <a:pt x="427" y="438"/>
                      <a:pt x="433" y="420"/>
                      <a:pt x="435" y="403"/>
                    </a:cubicBezTo>
                    <a:lnTo>
                      <a:pt x="435" y="403"/>
                    </a:lnTo>
                    <a:cubicBezTo>
                      <a:pt x="442" y="404"/>
                      <a:pt x="450" y="404"/>
                      <a:pt x="457" y="404"/>
                    </a:cubicBezTo>
                    <a:cubicBezTo>
                      <a:pt x="465" y="404"/>
                      <a:pt x="474" y="404"/>
                      <a:pt x="482" y="402"/>
                    </a:cubicBezTo>
                    <a:cubicBezTo>
                      <a:pt x="555" y="382"/>
                      <a:pt x="601" y="310"/>
                      <a:pt x="601" y="237"/>
                    </a:cubicBezTo>
                    <a:cubicBezTo>
                      <a:pt x="608" y="171"/>
                      <a:pt x="568" y="105"/>
                      <a:pt x="515" y="59"/>
                    </a:cubicBezTo>
                    <a:cubicBezTo>
                      <a:pt x="476" y="30"/>
                      <a:pt x="419" y="0"/>
                      <a:pt x="3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40"/>
              <p:cNvSpPr/>
              <p:nvPr/>
            </p:nvSpPr>
            <p:spPr>
              <a:xfrm>
                <a:off x="3626478" y="2231386"/>
                <a:ext cx="18291" cy="18672"/>
              </a:xfrm>
              <a:custGeom>
                <a:rect b="b" l="l" r="r" t="t"/>
                <a:pathLst>
                  <a:path extrusionOk="0" h="540" w="529">
                    <a:moveTo>
                      <a:pt x="328" y="129"/>
                    </a:moveTo>
                    <a:cubicBezTo>
                      <a:pt x="329" y="129"/>
                      <a:pt x="330" y="129"/>
                      <a:pt x="330" y="130"/>
                    </a:cubicBezTo>
                    <a:lnTo>
                      <a:pt x="350" y="136"/>
                    </a:lnTo>
                    <a:cubicBezTo>
                      <a:pt x="348" y="134"/>
                      <a:pt x="347" y="133"/>
                      <a:pt x="347" y="133"/>
                    </a:cubicBezTo>
                    <a:lnTo>
                      <a:pt x="347" y="133"/>
                    </a:lnTo>
                    <a:cubicBezTo>
                      <a:pt x="348" y="133"/>
                      <a:pt x="352" y="136"/>
                      <a:pt x="357" y="136"/>
                    </a:cubicBezTo>
                    <a:cubicBezTo>
                      <a:pt x="357" y="136"/>
                      <a:pt x="365" y="145"/>
                      <a:pt x="365" y="145"/>
                    </a:cubicBezTo>
                    <a:lnTo>
                      <a:pt x="365" y="145"/>
                    </a:lnTo>
                    <a:lnTo>
                      <a:pt x="377" y="156"/>
                    </a:lnTo>
                    <a:lnTo>
                      <a:pt x="377" y="150"/>
                    </a:lnTo>
                    <a:lnTo>
                      <a:pt x="383" y="163"/>
                    </a:lnTo>
                    <a:lnTo>
                      <a:pt x="390" y="169"/>
                    </a:lnTo>
                    <a:cubicBezTo>
                      <a:pt x="390" y="174"/>
                      <a:pt x="390" y="187"/>
                      <a:pt x="390" y="187"/>
                    </a:cubicBezTo>
                    <a:lnTo>
                      <a:pt x="390" y="202"/>
                    </a:lnTo>
                    <a:lnTo>
                      <a:pt x="390" y="216"/>
                    </a:lnTo>
                    <a:cubicBezTo>
                      <a:pt x="390" y="221"/>
                      <a:pt x="385" y="231"/>
                      <a:pt x="387" y="231"/>
                    </a:cubicBezTo>
                    <a:cubicBezTo>
                      <a:pt x="388" y="231"/>
                      <a:pt x="389" y="230"/>
                      <a:pt x="390" y="229"/>
                    </a:cubicBezTo>
                    <a:lnTo>
                      <a:pt x="390" y="229"/>
                    </a:lnTo>
                    <a:lnTo>
                      <a:pt x="385" y="235"/>
                    </a:lnTo>
                    <a:lnTo>
                      <a:pt x="383" y="235"/>
                    </a:lnTo>
                    <a:cubicBezTo>
                      <a:pt x="350" y="222"/>
                      <a:pt x="330" y="216"/>
                      <a:pt x="304" y="196"/>
                    </a:cubicBezTo>
                    <a:cubicBezTo>
                      <a:pt x="299" y="193"/>
                      <a:pt x="295" y="191"/>
                      <a:pt x="290" y="188"/>
                    </a:cubicBezTo>
                    <a:lnTo>
                      <a:pt x="290" y="188"/>
                    </a:lnTo>
                    <a:lnTo>
                      <a:pt x="284" y="169"/>
                    </a:lnTo>
                    <a:lnTo>
                      <a:pt x="284" y="156"/>
                    </a:lnTo>
                    <a:lnTo>
                      <a:pt x="291" y="143"/>
                    </a:lnTo>
                    <a:lnTo>
                      <a:pt x="291" y="143"/>
                    </a:lnTo>
                    <a:cubicBezTo>
                      <a:pt x="289" y="146"/>
                      <a:pt x="289" y="147"/>
                      <a:pt x="288" y="147"/>
                    </a:cubicBezTo>
                    <a:cubicBezTo>
                      <a:pt x="287" y="147"/>
                      <a:pt x="290" y="135"/>
                      <a:pt x="290" y="135"/>
                    </a:cubicBezTo>
                    <a:cubicBezTo>
                      <a:pt x="291" y="135"/>
                      <a:pt x="291" y="136"/>
                      <a:pt x="291" y="136"/>
                    </a:cubicBezTo>
                    <a:lnTo>
                      <a:pt x="297" y="130"/>
                    </a:lnTo>
                    <a:lnTo>
                      <a:pt x="324" y="130"/>
                    </a:lnTo>
                    <a:cubicBezTo>
                      <a:pt x="327" y="130"/>
                      <a:pt x="328" y="129"/>
                      <a:pt x="328" y="129"/>
                    </a:cubicBezTo>
                    <a:close/>
                    <a:moveTo>
                      <a:pt x="381" y="242"/>
                    </a:moveTo>
                    <a:lnTo>
                      <a:pt x="377" y="249"/>
                    </a:lnTo>
                    <a:lnTo>
                      <a:pt x="377" y="242"/>
                    </a:lnTo>
                    <a:close/>
                    <a:moveTo>
                      <a:pt x="152" y="301"/>
                    </a:moveTo>
                    <a:cubicBezTo>
                      <a:pt x="165" y="308"/>
                      <a:pt x="172" y="315"/>
                      <a:pt x="185" y="315"/>
                    </a:cubicBezTo>
                    <a:cubicBezTo>
                      <a:pt x="172" y="315"/>
                      <a:pt x="192" y="321"/>
                      <a:pt x="198" y="321"/>
                    </a:cubicBezTo>
                    <a:cubicBezTo>
                      <a:pt x="203" y="322"/>
                      <a:pt x="207" y="323"/>
                      <a:pt x="212" y="323"/>
                    </a:cubicBezTo>
                    <a:cubicBezTo>
                      <a:pt x="213" y="323"/>
                      <a:pt x="214" y="323"/>
                      <a:pt x="215" y="323"/>
                    </a:cubicBezTo>
                    <a:lnTo>
                      <a:pt x="215" y="323"/>
                    </a:lnTo>
                    <a:cubicBezTo>
                      <a:pt x="218" y="329"/>
                      <a:pt x="222" y="335"/>
                      <a:pt x="225" y="341"/>
                    </a:cubicBezTo>
                    <a:cubicBezTo>
                      <a:pt x="238" y="354"/>
                      <a:pt x="245" y="361"/>
                      <a:pt x="251" y="374"/>
                    </a:cubicBezTo>
                    <a:lnTo>
                      <a:pt x="264" y="394"/>
                    </a:lnTo>
                    <a:lnTo>
                      <a:pt x="264" y="401"/>
                    </a:lnTo>
                    <a:cubicBezTo>
                      <a:pt x="264" y="403"/>
                      <a:pt x="264" y="407"/>
                      <a:pt x="264" y="407"/>
                    </a:cubicBezTo>
                    <a:lnTo>
                      <a:pt x="245" y="407"/>
                    </a:lnTo>
                    <a:lnTo>
                      <a:pt x="225" y="401"/>
                    </a:lnTo>
                    <a:lnTo>
                      <a:pt x="211" y="401"/>
                    </a:lnTo>
                    <a:cubicBezTo>
                      <a:pt x="205" y="401"/>
                      <a:pt x="198" y="394"/>
                      <a:pt x="192" y="394"/>
                    </a:cubicBezTo>
                    <a:lnTo>
                      <a:pt x="185" y="394"/>
                    </a:lnTo>
                    <a:lnTo>
                      <a:pt x="178" y="387"/>
                    </a:lnTo>
                    <a:lnTo>
                      <a:pt x="172" y="387"/>
                    </a:lnTo>
                    <a:lnTo>
                      <a:pt x="172" y="381"/>
                    </a:lnTo>
                    <a:lnTo>
                      <a:pt x="165" y="374"/>
                    </a:lnTo>
                    <a:cubicBezTo>
                      <a:pt x="161" y="372"/>
                      <a:pt x="159" y="371"/>
                      <a:pt x="159" y="371"/>
                    </a:cubicBezTo>
                    <a:lnTo>
                      <a:pt x="159" y="371"/>
                    </a:lnTo>
                    <a:cubicBezTo>
                      <a:pt x="159" y="371"/>
                      <a:pt x="163" y="374"/>
                      <a:pt x="159" y="374"/>
                    </a:cubicBezTo>
                    <a:lnTo>
                      <a:pt x="152" y="354"/>
                    </a:lnTo>
                    <a:lnTo>
                      <a:pt x="145" y="348"/>
                    </a:lnTo>
                    <a:lnTo>
                      <a:pt x="145" y="348"/>
                    </a:lnTo>
                    <a:cubicBezTo>
                      <a:pt x="147" y="349"/>
                      <a:pt x="148" y="350"/>
                      <a:pt x="148" y="350"/>
                    </a:cubicBezTo>
                    <a:cubicBezTo>
                      <a:pt x="150" y="350"/>
                      <a:pt x="145" y="341"/>
                      <a:pt x="145" y="341"/>
                    </a:cubicBezTo>
                    <a:lnTo>
                      <a:pt x="139" y="321"/>
                    </a:lnTo>
                    <a:lnTo>
                      <a:pt x="139" y="308"/>
                    </a:lnTo>
                    <a:lnTo>
                      <a:pt x="139" y="301"/>
                    </a:lnTo>
                    <a:close/>
                    <a:moveTo>
                      <a:pt x="327" y="0"/>
                    </a:moveTo>
                    <a:cubicBezTo>
                      <a:pt x="270" y="0"/>
                      <a:pt x="216" y="23"/>
                      <a:pt x="178" y="70"/>
                    </a:cubicBezTo>
                    <a:cubicBezTo>
                      <a:pt x="158" y="101"/>
                      <a:pt x="152" y="136"/>
                      <a:pt x="154" y="170"/>
                    </a:cubicBezTo>
                    <a:lnTo>
                      <a:pt x="154" y="170"/>
                    </a:lnTo>
                    <a:cubicBezTo>
                      <a:pt x="148" y="169"/>
                      <a:pt x="141" y="169"/>
                      <a:pt x="135" y="169"/>
                    </a:cubicBezTo>
                    <a:cubicBezTo>
                      <a:pt x="130" y="169"/>
                      <a:pt x="124" y="169"/>
                      <a:pt x="119" y="169"/>
                    </a:cubicBezTo>
                    <a:cubicBezTo>
                      <a:pt x="79" y="176"/>
                      <a:pt x="40" y="189"/>
                      <a:pt x="20" y="229"/>
                    </a:cubicBezTo>
                    <a:cubicBezTo>
                      <a:pt x="0" y="262"/>
                      <a:pt x="0" y="301"/>
                      <a:pt x="7" y="341"/>
                    </a:cubicBezTo>
                    <a:cubicBezTo>
                      <a:pt x="20" y="407"/>
                      <a:pt x="53" y="467"/>
                      <a:pt x="106" y="500"/>
                    </a:cubicBezTo>
                    <a:cubicBezTo>
                      <a:pt x="165" y="533"/>
                      <a:pt x="231" y="539"/>
                      <a:pt x="291" y="539"/>
                    </a:cubicBezTo>
                    <a:cubicBezTo>
                      <a:pt x="330" y="533"/>
                      <a:pt x="370" y="519"/>
                      <a:pt x="390" y="480"/>
                    </a:cubicBezTo>
                    <a:cubicBezTo>
                      <a:pt x="410" y="447"/>
                      <a:pt x="403" y="401"/>
                      <a:pt x="390" y="368"/>
                    </a:cubicBezTo>
                    <a:cubicBezTo>
                      <a:pt x="389" y="366"/>
                      <a:pt x="389" y="364"/>
                      <a:pt x="388" y="362"/>
                    </a:cubicBezTo>
                    <a:lnTo>
                      <a:pt x="388" y="362"/>
                    </a:lnTo>
                    <a:cubicBezTo>
                      <a:pt x="427" y="362"/>
                      <a:pt x="459" y="342"/>
                      <a:pt x="482" y="308"/>
                    </a:cubicBezTo>
                    <a:cubicBezTo>
                      <a:pt x="522" y="262"/>
                      <a:pt x="528" y="183"/>
                      <a:pt x="509" y="130"/>
                    </a:cubicBezTo>
                    <a:cubicBezTo>
                      <a:pt x="482" y="64"/>
                      <a:pt x="429" y="18"/>
                      <a:pt x="370" y="4"/>
                    </a:cubicBezTo>
                    <a:cubicBezTo>
                      <a:pt x="356" y="2"/>
                      <a:pt x="341" y="0"/>
                      <a:pt x="3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40"/>
              <p:cNvSpPr/>
              <p:nvPr/>
            </p:nvSpPr>
            <p:spPr>
              <a:xfrm>
                <a:off x="3649057" y="2238821"/>
                <a:ext cx="15110" cy="13001"/>
              </a:xfrm>
              <a:custGeom>
                <a:rect b="b" l="l" r="r" t="t"/>
                <a:pathLst>
                  <a:path extrusionOk="0" h="376" w="437">
                    <a:moveTo>
                      <a:pt x="121" y="136"/>
                    </a:moveTo>
                    <a:cubicBezTo>
                      <a:pt x="121" y="137"/>
                      <a:pt x="120" y="137"/>
                      <a:pt x="120" y="137"/>
                    </a:cubicBezTo>
                    <a:cubicBezTo>
                      <a:pt x="120" y="137"/>
                      <a:pt x="120" y="137"/>
                      <a:pt x="120" y="137"/>
                    </a:cubicBezTo>
                    <a:lnTo>
                      <a:pt x="120" y="137"/>
                    </a:lnTo>
                    <a:cubicBezTo>
                      <a:pt x="120" y="136"/>
                      <a:pt x="121" y="136"/>
                      <a:pt x="121" y="136"/>
                    </a:cubicBezTo>
                    <a:close/>
                    <a:moveTo>
                      <a:pt x="132" y="122"/>
                    </a:moveTo>
                    <a:lnTo>
                      <a:pt x="140" y="126"/>
                    </a:lnTo>
                    <a:lnTo>
                      <a:pt x="153" y="126"/>
                    </a:lnTo>
                    <a:cubicBezTo>
                      <a:pt x="166" y="133"/>
                      <a:pt x="179" y="133"/>
                      <a:pt x="192" y="139"/>
                    </a:cubicBezTo>
                    <a:lnTo>
                      <a:pt x="212" y="146"/>
                    </a:lnTo>
                    <a:lnTo>
                      <a:pt x="225" y="146"/>
                    </a:lnTo>
                    <a:cubicBezTo>
                      <a:pt x="217" y="146"/>
                      <a:pt x="225" y="149"/>
                      <a:pt x="228" y="149"/>
                    </a:cubicBezTo>
                    <a:cubicBezTo>
                      <a:pt x="230" y="149"/>
                      <a:pt x="230" y="148"/>
                      <a:pt x="225" y="146"/>
                    </a:cubicBezTo>
                    <a:lnTo>
                      <a:pt x="225" y="146"/>
                    </a:lnTo>
                    <a:cubicBezTo>
                      <a:pt x="239" y="153"/>
                      <a:pt x="252" y="159"/>
                      <a:pt x="258" y="166"/>
                    </a:cubicBezTo>
                    <a:lnTo>
                      <a:pt x="265" y="172"/>
                    </a:lnTo>
                    <a:lnTo>
                      <a:pt x="272" y="179"/>
                    </a:lnTo>
                    <a:lnTo>
                      <a:pt x="278" y="186"/>
                    </a:lnTo>
                    <a:cubicBezTo>
                      <a:pt x="279" y="187"/>
                      <a:pt x="280" y="188"/>
                      <a:pt x="281" y="188"/>
                    </a:cubicBezTo>
                    <a:lnTo>
                      <a:pt x="281" y="188"/>
                    </a:lnTo>
                    <a:lnTo>
                      <a:pt x="283" y="194"/>
                    </a:lnTo>
                    <a:cubicBezTo>
                      <a:pt x="283" y="194"/>
                      <a:pt x="283" y="194"/>
                      <a:pt x="282" y="194"/>
                    </a:cubicBezTo>
                    <a:lnTo>
                      <a:pt x="282" y="194"/>
                    </a:lnTo>
                    <a:cubicBezTo>
                      <a:pt x="282" y="194"/>
                      <a:pt x="282" y="195"/>
                      <a:pt x="285" y="199"/>
                    </a:cubicBezTo>
                    <a:lnTo>
                      <a:pt x="283" y="194"/>
                    </a:lnTo>
                    <a:lnTo>
                      <a:pt x="283" y="194"/>
                    </a:lnTo>
                    <a:cubicBezTo>
                      <a:pt x="284" y="195"/>
                      <a:pt x="285" y="197"/>
                      <a:pt x="285" y="199"/>
                    </a:cubicBezTo>
                    <a:lnTo>
                      <a:pt x="291" y="219"/>
                    </a:lnTo>
                    <a:lnTo>
                      <a:pt x="291" y="225"/>
                    </a:lnTo>
                    <a:lnTo>
                      <a:pt x="285" y="238"/>
                    </a:lnTo>
                    <a:lnTo>
                      <a:pt x="278" y="245"/>
                    </a:lnTo>
                    <a:lnTo>
                      <a:pt x="219" y="245"/>
                    </a:lnTo>
                    <a:lnTo>
                      <a:pt x="199" y="238"/>
                    </a:lnTo>
                    <a:lnTo>
                      <a:pt x="186" y="232"/>
                    </a:lnTo>
                    <a:cubicBezTo>
                      <a:pt x="179" y="232"/>
                      <a:pt x="173" y="225"/>
                      <a:pt x="166" y="225"/>
                    </a:cubicBezTo>
                    <a:cubicBezTo>
                      <a:pt x="159" y="219"/>
                      <a:pt x="146" y="212"/>
                      <a:pt x="140" y="205"/>
                    </a:cubicBezTo>
                    <a:lnTo>
                      <a:pt x="140" y="205"/>
                    </a:lnTo>
                    <a:lnTo>
                      <a:pt x="133" y="199"/>
                    </a:lnTo>
                    <a:lnTo>
                      <a:pt x="113" y="186"/>
                    </a:lnTo>
                    <a:lnTo>
                      <a:pt x="120" y="186"/>
                    </a:lnTo>
                    <a:lnTo>
                      <a:pt x="113" y="179"/>
                    </a:lnTo>
                    <a:lnTo>
                      <a:pt x="111" y="177"/>
                    </a:lnTo>
                    <a:lnTo>
                      <a:pt x="111" y="177"/>
                    </a:lnTo>
                    <a:cubicBezTo>
                      <a:pt x="112" y="175"/>
                      <a:pt x="112" y="174"/>
                      <a:pt x="113" y="172"/>
                    </a:cubicBezTo>
                    <a:lnTo>
                      <a:pt x="120" y="159"/>
                    </a:lnTo>
                    <a:cubicBezTo>
                      <a:pt x="120" y="157"/>
                      <a:pt x="120" y="154"/>
                      <a:pt x="120" y="153"/>
                    </a:cubicBezTo>
                    <a:lnTo>
                      <a:pt x="120" y="139"/>
                    </a:lnTo>
                    <a:lnTo>
                      <a:pt x="122" y="135"/>
                    </a:lnTo>
                    <a:lnTo>
                      <a:pt x="122" y="135"/>
                    </a:lnTo>
                    <a:cubicBezTo>
                      <a:pt x="123" y="135"/>
                      <a:pt x="124" y="134"/>
                      <a:pt x="125" y="133"/>
                    </a:cubicBezTo>
                    <a:lnTo>
                      <a:pt x="126" y="133"/>
                    </a:lnTo>
                    <a:lnTo>
                      <a:pt x="126" y="131"/>
                    </a:lnTo>
                    <a:lnTo>
                      <a:pt x="126" y="131"/>
                    </a:lnTo>
                    <a:cubicBezTo>
                      <a:pt x="129" y="129"/>
                      <a:pt x="131" y="126"/>
                      <a:pt x="132" y="122"/>
                    </a:cubicBezTo>
                    <a:close/>
                    <a:moveTo>
                      <a:pt x="283" y="243"/>
                    </a:moveTo>
                    <a:cubicBezTo>
                      <a:pt x="284" y="243"/>
                      <a:pt x="285" y="244"/>
                      <a:pt x="285" y="245"/>
                    </a:cubicBezTo>
                    <a:lnTo>
                      <a:pt x="279" y="245"/>
                    </a:lnTo>
                    <a:cubicBezTo>
                      <a:pt x="280" y="244"/>
                      <a:pt x="282" y="243"/>
                      <a:pt x="283" y="243"/>
                    </a:cubicBezTo>
                    <a:close/>
                    <a:moveTo>
                      <a:pt x="113" y="1"/>
                    </a:moveTo>
                    <a:cubicBezTo>
                      <a:pt x="87" y="7"/>
                      <a:pt x="54" y="20"/>
                      <a:pt x="41" y="47"/>
                    </a:cubicBezTo>
                    <a:cubicBezTo>
                      <a:pt x="21" y="67"/>
                      <a:pt x="7" y="93"/>
                      <a:pt x="1" y="126"/>
                    </a:cubicBezTo>
                    <a:cubicBezTo>
                      <a:pt x="1" y="139"/>
                      <a:pt x="1" y="146"/>
                      <a:pt x="1" y="159"/>
                    </a:cubicBezTo>
                    <a:cubicBezTo>
                      <a:pt x="1" y="163"/>
                      <a:pt x="4" y="170"/>
                      <a:pt x="7" y="177"/>
                    </a:cubicBezTo>
                    <a:lnTo>
                      <a:pt x="7" y="177"/>
                    </a:lnTo>
                    <a:cubicBezTo>
                      <a:pt x="5" y="217"/>
                      <a:pt x="27" y="252"/>
                      <a:pt x="54" y="278"/>
                    </a:cubicBezTo>
                    <a:cubicBezTo>
                      <a:pt x="104" y="334"/>
                      <a:pt x="186" y="375"/>
                      <a:pt x="262" y="375"/>
                    </a:cubicBezTo>
                    <a:cubicBezTo>
                      <a:pt x="277" y="375"/>
                      <a:pt x="291" y="374"/>
                      <a:pt x="305" y="370"/>
                    </a:cubicBezTo>
                    <a:cubicBezTo>
                      <a:pt x="397" y="344"/>
                      <a:pt x="437" y="245"/>
                      <a:pt x="404" y="159"/>
                    </a:cubicBezTo>
                    <a:cubicBezTo>
                      <a:pt x="384" y="113"/>
                      <a:pt x="357" y="80"/>
                      <a:pt x="318" y="60"/>
                    </a:cubicBezTo>
                    <a:cubicBezTo>
                      <a:pt x="278" y="34"/>
                      <a:pt x="239" y="20"/>
                      <a:pt x="199" y="14"/>
                    </a:cubicBezTo>
                    <a:cubicBezTo>
                      <a:pt x="173" y="7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40"/>
              <p:cNvSpPr/>
              <p:nvPr/>
            </p:nvSpPr>
            <p:spPr>
              <a:xfrm>
                <a:off x="3642902" y="2248779"/>
                <a:ext cx="16493" cy="13070"/>
              </a:xfrm>
              <a:custGeom>
                <a:rect b="b" l="l" r="r" t="t"/>
                <a:pathLst>
                  <a:path extrusionOk="0" h="378" w="477">
                    <a:moveTo>
                      <a:pt x="179" y="135"/>
                    </a:moveTo>
                    <a:cubicBezTo>
                      <a:pt x="177" y="135"/>
                      <a:pt x="174" y="136"/>
                      <a:pt x="173" y="137"/>
                    </a:cubicBezTo>
                    <a:lnTo>
                      <a:pt x="173" y="137"/>
                    </a:lnTo>
                    <a:cubicBezTo>
                      <a:pt x="172" y="136"/>
                      <a:pt x="170" y="135"/>
                      <a:pt x="166" y="135"/>
                    </a:cubicBezTo>
                    <a:close/>
                    <a:moveTo>
                      <a:pt x="166" y="135"/>
                    </a:moveTo>
                    <a:lnTo>
                      <a:pt x="164" y="137"/>
                    </a:lnTo>
                    <a:lnTo>
                      <a:pt x="164" y="137"/>
                    </a:lnTo>
                    <a:cubicBezTo>
                      <a:pt x="162" y="137"/>
                      <a:pt x="161" y="136"/>
                      <a:pt x="159" y="135"/>
                    </a:cubicBezTo>
                    <a:close/>
                    <a:moveTo>
                      <a:pt x="199" y="142"/>
                    </a:moveTo>
                    <a:cubicBezTo>
                      <a:pt x="197" y="142"/>
                      <a:pt x="198" y="143"/>
                      <a:pt x="200" y="143"/>
                    </a:cubicBezTo>
                    <a:lnTo>
                      <a:pt x="200" y="143"/>
                    </a:lnTo>
                    <a:lnTo>
                      <a:pt x="199" y="142"/>
                    </a:lnTo>
                    <a:close/>
                    <a:moveTo>
                      <a:pt x="159" y="135"/>
                    </a:moveTo>
                    <a:cubicBezTo>
                      <a:pt x="159" y="140"/>
                      <a:pt x="156" y="145"/>
                      <a:pt x="156" y="145"/>
                    </a:cubicBezTo>
                    <a:cubicBezTo>
                      <a:pt x="156" y="145"/>
                      <a:pt x="157" y="144"/>
                      <a:pt x="157" y="144"/>
                    </a:cubicBezTo>
                    <a:lnTo>
                      <a:pt x="157" y="144"/>
                    </a:lnTo>
                    <a:cubicBezTo>
                      <a:pt x="156" y="146"/>
                      <a:pt x="155" y="148"/>
                      <a:pt x="152" y="148"/>
                    </a:cubicBezTo>
                    <a:lnTo>
                      <a:pt x="159" y="135"/>
                    </a:lnTo>
                    <a:close/>
                    <a:moveTo>
                      <a:pt x="156" y="151"/>
                    </a:moveTo>
                    <a:lnTo>
                      <a:pt x="156" y="151"/>
                    </a:lnTo>
                    <a:cubicBezTo>
                      <a:pt x="156" y="151"/>
                      <a:pt x="156" y="151"/>
                      <a:pt x="156" y="151"/>
                    </a:cubicBezTo>
                    <a:lnTo>
                      <a:pt x="156" y="151"/>
                    </a:lnTo>
                    <a:cubicBezTo>
                      <a:pt x="156" y="151"/>
                      <a:pt x="156" y="151"/>
                      <a:pt x="156" y="151"/>
                    </a:cubicBezTo>
                    <a:close/>
                    <a:moveTo>
                      <a:pt x="157" y="152"/>
                    </a:moveTo>
                    <a:cubicBezTo>
                      <a:pt x="157" y="152"/>
                      <a:pt x="158" y="153"/>
                      <a:pt x="158" y="154"/>
                    </a:cubicBezTo>
                    <a:lnTo>
                      <a:pt x="158" y="154"/>
                    </a:lnTo>
                    <a:cubicBezTo>
                      <a:pt x="157" y="153"/>
                      <a:pt x="157" y="153"/>
                      <a:pt x="157" y="152"/>
                    </a:cubicBezTo>
                    <a:lnTo>
                      <a:pt x="157" y="152"/>
                    </a:lnTo>
                    <a:cubicBezTo>
                      <a:pt x="157" y="152"/>
                      <a:pt x="157" y="152"/>
                      <a:pt x="157" y="152"/>
                    </a:cubicBezTo>
                    <a:close/>
                    <a:moveTo>
                      <a:pt x="159" y="176"/>
                    </a:moveTo>
                    <a:cubicBezTo>
                      <a:pt x="160" y="179"/>
                      <a:pt x="162" y="183"/>
                      <a:pt x="161" y="183"/>
                    </a:cubicBezTo>
                    <a:cubicBezTo>
                      <a:pt x="160" y="183"/>
                      <a:pt x="160" y="182"/>
                      <a:pt x="159" y="181"/>
                    </a:cubicBezTo>
                    <a:lnTo>
                      <a:pt x="159" y="176"/>
                    </a:lnTo>
                    <a:close/>
                    <a:moveTo>
                      <a:pt x="337" y="247"/>
                    </a:moveTo>
                    <a:cubicBezTo>
                      <a:pt x="336" y="249"/>
                      <a:pt x="335" y="249"/>
                      <a:pt x="335" y="249"/>
                    </a:cubicBezTo>
                    <a:lnTo>
                      <a:pt x="335" y="249"/>
                    </a:lnTo>
                    <a:cubicBezTo>
                      <a:pt x="335" y="249"/>
                      <a:pt x="336" y="248"/>
                      <a:pt x="336" y="247"/>
                    </a:cubicBezTo>
                    <a:close/>
                    <a:moveTo>
                      <a:pt x="179" y="135"/>
                    </a:moveTo>
                    <a:lnTo>
                      <a:pt x="185" y="142"/>
                    </a:lnTo>
                    <a:lnTo>
                      <a:pt x="205" y="142"/>
                    </a:lnTo>
                    <a:cubicBezTo>
                      <a:pt x="210" y="144"/>
                      <a:pt x="210" y="145"/>
                      <a:pt x="208" y="145"/>
                    </a:cubicBezTo>
                    <a:cubicBezTo>
                      <a:pt x="206" y="145"/>
                      <a:pt x="203" y="144"/>
                      <a:pt x="200" y="143"/>
                    </a:cubicBezTo>
                    <a:lnTo>
                      <a:pt x="200" y="143"/>
                    </a:lnTo>
                    <a:lnTo>
                      <a:pt x="205" y="148"/>
                    </a:lnTo>
                    <a:lnTo>
                      <a:pt x="232" y="162"/>
                    </a:lnTo>
                    <a:cubicBezTo>
                      <a:pt x="233" y="163"/>
                      <a:pt x="235" y="165"/>
                      <a:pt x="238" y="168"/>
                    </a:cubicBezTo>
                    <a:lnTo>
                      <a:pt x="252" y="181"/>
                    </a:lnTo>
                    <a:lnTo>
                      <a:pt x="291" y="214"/>
                    </a:lnTo>
                    <a:cubicBezTo>
                      <a:pt x="304" y="228"/>
                      <a:pt x="318" y="234"/>
                      <a:pt x="331" y="247"/>
                    </a:cubicBezTo>
                    <a:lnTo>
                      <a:pt x="324" y="254"/>
                    </a:lnTo>
                    <a:cubicBezTo>
                      <a:pt x="323" y="254"/>
                      <a:pt x="323" y="255"/>
                      <a:pt x="322" y="255"/>
                    </a:cubicBezTo>
                    <a:lnTo>
                      <a:pt x="322" y="255"/>
                    </a:lnTo>
                    <a:cubicBezTo>
                      <a:pt x="322" y="255"/>
                      <a:pt x="321" y="254"/>
                      <a:pt x="318" y="254"/>
                    </a:cubicBezTo>
                    <a:lnTo>
                      <a:pt x="265" y="254"/>
                    </a:lnTo>
                    <a:cubicBezTo>
                      <a:pt x="269" y="254"/>
                      <a:pt x="262" y="251"/>
                      <a:pt x="260" y="251"/>
                    </a:cubicBezTo>
                    <a:lnTo>
                      <a:pt x="260" y="251"/>
                    </a:lnTo>
                    <a:cubicBezTo>
                      <a:pt x="260" y="251"/>
                      <a:pt x="260" y="252"/>
                      <a:pt x="265" y="254"/>
                    </a:cubicBezTo>
                    <a:lnTo>
                      <a:pt x="245" y="247"/>
                    </a:lnTo>
                    <a:cubicBezTo>
                      <a:pt x="243" y="247"/>
                      <a:pt x="241" y="248"/>
                      <a:pt x="239" y="248"/>
                    </a:cubicBezTo>
                    <a:lnTo>
                      <a:pt x="239" y="248"/>
                    </a:lnTo>
                    <a:cubicBezTo>
                      <a:pt x="230" y="243"/>
                      <a:pt x="223" y="239"/>
                      <a:pt x="219" y="234"/>
                    </a:cubicBezTo>
                    <a:lnTo>
                      <a:pt x="205" y="228"/>
                    </a:lnTo>
                    <a:lnTo>
                      <a:pt x="199" y="221"/>
                    </a:lnTo>
                    <a:lnTo>
                      <a:pt x="185" y="214"/>
                    </a:lnTo>
                    <a:lnTo>
                      <a:pt x="179" y="201"/>
                    </a:lnTo>
                    <a:lnTo>
                      <a:pt x="172" y="188"/>
                    </a:lnTo>
                    <a:lnTo>
                      <a:pt x="159" y="175"/>
                    </a:lnTo>
                    <a:lnTo>
                      <a:pt x="159" y="168"/>
                    </a:lnTo>
                    <a:lnTo>
                      <a:pt x="159" y="162"/>
                    </a:lnTo>
                    <a:lnTo>
                      <a:pt x="159" y="148"/>
                    </a:lnTo>
                    <a:lnTo>
                      <a:pt x="159" y="142"/>
                    </a:lnTo>
                    <a:cubicBezTo>
                      <a:pt x="159" y="142"/>
                      <a:pt x="164" y="140"/>
                      <a:pt x="166" y="138"/>
                    </a:cubicBezTo>
                    <a:lnTo>
                      <a:pt x="166" y="138"/>
                    </a:lnTo>
                    <a:cubicBezTo>
                      <a:pt x="167" y="138"/>
                      <a:pt x="169" y="138"/>
                      <a:pt x="170" y="138"/>
                    </a:cubicBezTo>
                    <a:cubicBezTo>
                      <a:pt x="170" y="138"/>
                      <a:pt x="171" y="138"/>
                      <a:pt x="171" y="138"/>
                    </a:cubicBezTo>
                    <a:lnTo>
                      <a:pt x="171" y="138"/>
                    </a:lnTo>
                    <a:cubicBezTo>
                      <a:pt x="171" y="138"/>
                      <a:pt x="171" y="138"/>
                      <a:pt x="172" y="138"/>
                    </a:cubicBezTo>
                    <a:cubicBezTo>
                      <a:pt x="172" y="138"/>
                      <a:pt x="174" y="137"/>
                      <a:pt x="179" y="135"/>
                    </a:cubicBezTo>
                    <a:close/>
                    <a:moveTo>
                      <a:pt x="180" y="1"/>
                    </a:moveTo>
                    <a:cubicBezTo>
                      <a:pt x="143" y="1"/>
                      <a:pt x="104" y="11"/>
                      <a:pt x="73" y="36"/>
                    </a:cubicBezTo>
                    <a:cubicBezTo>
                      <a:pt x="1" y="96"/>
                      <a:pt x="7" y="214"/>
                      <a:pt x="73" y="274"/>
                    </a:cubicBezTo>
                    <a:cubicBezTo>
                      <a:pt x="113" y="307"/>
                      <a:pt x="152" y="327"/>
                      <a:pt x="199" y="340"/>
                    </a:cubicBezTo>
                    <a:cubicBezTo>
                      <a:pt x="204" y="342"/>
                      <a:pt x="210" y="345"/>
                      <a:pt x="216" y="347"/>
                    </a:cubicBezTo>
                    <a:lnTo>
                      <a:pt x="216" y="347"/>
                    </a:lnTo>
                    <a:cubicBezTo>
                      <a:pt x="234" y="358"/>
                      <a:pt x="255" y="367"/>
                      <a:pt x="271" y="373"/>
                    </a:cubicBezTo>
                    <a:cubicBezTo>
                      <a:pt x="285" y="376"/>
                      <a:pt x="299" y="378"/>
                      <a:pt x="314" y="378"/>
                    </a:cubicBezTo>
                    <a:cubicBezTo>
                      <a:pt x="329" y="378"/>
                      <a:pt x="344" y="376"/>
                      <a:pt x="357" y="373"/>
                    </a:cubicBezTo>
                    <a:cubicBezTo>
                      <a:pt x="410" y="366"/>
                      <a:pt x="450" y="327"/>
                      <a:pt x="463" y="281"/>
                    </a:cubicBezTo>
                    <a:cubicBezTo>
                      <a:pt x="476" y="228"/>
                      <a:pt x="456" y="175"/>
                      <a:pt x="417" y="148"/>
                    </a:cubicBezTo>
                    <a:cubicBezTo>
                      <a:pt x="384" y="122"/>
                      <a:pt x="357" y="96"/>
                      <a:pt x="331" y="69"/>
                    </a:cubicBezTo>
                    <a:cubicBezTo>
                      <a:pt x="298" y="43"/>
                      <a:pt x="258" y="16"/>
                      <a:pt x="212" y="3"/>
                    </a:cubicBezTo>
                    <a:cubicBezTo>
                      <a:pt x="202" y="2"/>
                      <a:pt x="191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40"/>
              <p:cNvSpPr/>
              <p:nvPr/>
            </p:nvSpPr>
            <p:spPr>
              <a:xfrm>
                <a:off x="3666864" y="2244906"/>
                <a:ext cx="15802" cy="11998"/>
              </a:xfrm>
              <a:custGeom>
                <a:rect b="b" l="l" r="r" t="t"/>
                <a:pathLst>
                  <a:path extrusionOk="0" h="347" w="457">
                    <a:moveTo>
                      <a:pt x="199" y="109"/>
                    </a:moveTo>
                    <a:cubicBezTo>
                      <a:pt x="206" y="115"/>
                      <a:pt x="212" y="115"/>
                      <a:pt x="225" y="115"/>
                    </a:cubicBezTo>
                    <a:lnTo>
                      <a:pt x="232" y="122"/>
                    </a:lnTo>
                    <a:lnTo>
                      <a:pt x="252" y="128"/>
                    </a:lnTo>
                    <a:lnTo>
                      <a:pt x="272" y="142"/>
                    </a:lnTo>
                    <a:lnTo>
                      <a:pt x="285" y="148"/>
                    </a:lnTo>
                    <a:lnTo>
                      <a:pt x="291" y="155"/>
                    </a:lnTo>
                    <a:lnTo>
                      <a:pt x="298" y="161"/>
                    </a:lnTo>
                    <a:lnTo>
                      <a:pt x="311" y="168"/>
                    </a:lnTo>
                    <a:lnTo>
                      <a:pt x="324" y="181"/>
                    </a:lnTo>
                    <a:lnTo>
                      <a:pt x="338" y="194"/>
                    </a:lnTo>
                    <a:cubicBezTo>
                      <a:pt x="336" y="192"/>
                      <a:pt x="335" y="192"/>
                      <a:pt x="335" y="192"/>
                    </a:cubicBezTo>
                    <a:lnTo>
                      <a:pt x="335" y="192"/>
                    </a:lnTo>
                    <a:cubicBezTo>
                      <a:pt x="334" y="192"/>
                      <a:pt x="338" y="196"/>
                      <a:pt x="338" y="201"/>
                    </a:cubicBezTo>
                    <a:lnTo>
                      <a:pt x="338" y="208"/>
                    </a:lnTo>
                    <a:lnTo>
                      <a:pt x="331" y="214"/>
                    </a:lnTo>
                    <a:cubicBezTo>
                      <a:pt x="331" y="214"/>
                      <a:pt x="338" y="208"/>
                      <a:pt x="331" y="208"/>
                    </a:cubicBezTo>
                    <a:lnTo>
                      <a:pt x="318" y="214"/>
                    </a:lnTo>
                    <a:lnTo>
                      <a:pt x="311" y="221"/>
                    </a:lnTo>
                    <a:cubicBezTo>
                      <a:pt x="311" y="221"/>
                      <a:pt x="310" y="221"/>
                      <a:pt x="309" y="222"/>
                    </a:cubicBezTo>
                    <a:lnTo>
                      <a:pt x="309" y="222"/>
                    </a:lnTo>
                    <a:cubicBezTo>
                      <a:pt x="309" y="221"/>
                      <a:pt x="308" y="221"/>
                      <a:pt x="305" y="221"/>
                    </a:cubicBezTo>
                    <a:lnTo>
                      <a:pt x="285" y="227"/>
                    </a:lnTo>
                    <a:cubicBezTo>
                      <a:pt x="278" y="234"/>
                      <a:pt x="272" y="234"/>
                      <a:pt x="265" y="234"/>
                    </a:cubicBezTo>
                    <a:lnTo>
                      <a:pt x="188" y="234"/>
                    </a:lnTo>
                    <a:cubicBezTo>
                      <a:pt x="182" y="232"/>
                      <a:pt x="177" y="230"/>
                      <a:pt x="173" y="227"/>
                    </a:cubicBezTo>
                    <a:lnTo>
                      <a:pt x="153" y="221"/>
                    </a:lnTo>
                    <a:lnTo>
                      <a:pt x="146" y="214"/>
                    </a:lnTo>
                    <a:lnTo>
                      <a:pt x="140" y="208"/>
                    </a:lnTo>
                    <a:lnTo>
                      <a:pt x="133" y="201"/>
                    </a:lnTo>
                    <a:lnTo>
                      <a:pt x="123" y="186"/>
                    </a:lnTo>
                    <a:lnTo>
                      <a:pt x="123" y="186"/>
                    </a:lnTo>
                    <a:cubicBezTo>
                      <a:pt x="123" y="186"/>
                      <a:pt x="123" y="186"/>
                      <a:pt x="123" y="186"/>
                    </a:cubicBezTo>
                    <a:cubicBezTo>
                      <a:pt x="122" y="186"/>
                      <a:pt x="122" y="185"/>
                      <a:pt x="120" y="181"/>
                    </a:cubicBezTo>
                    <a:lnTo>
                      <a:pt x="120" y="181"/>
                    </a:lnTo>
                    <a:lnTo>
                      <a:pt x="123" y="186"/>
                    </a:lnTo>
                    <a:cubicBezTo>
                      <a:pt x="123" y="184"/>
                      <a:pt x="121" y="180"/>
                      <a:pt x="120" y="180"/>
                    </a:cubicBezTo>
                    <a:cubicBezTo>
                      <a:pt x="120" y="180"/>
                      <a:pt x="120" y="180"/>
                      <a:pt x="120" y="181"/>
                    </a:cubicBezTo>
                    <a:lnTo>
                      <a:pt x="120" y="168"/>
                    </a:lnTo>
                    <a:lnTo>
                      <a:pt x="120" y="161"/>
                    </a:lnTo>
                    <a:lnTo>
                      <a:pt x="120" y="148"/>
                    </a:lnTo>
                    <a:lnTo>
                      <a:pt x="126" y="142"/>
                    </a:lnTo>
                    <a:cubicBezTo>
                      <a:pt x="126" y="142"/>
                      <a:pt x="131" y="133"/>
                      <a:pt x="129" y="133"/>
                    </a:cubicBezTo>
                    <a:lnTo>
                      <a:pt x="129" y="133"/>
                    </a:lnTo>
                    <a:cubicBezTo>
                      <a:pt x="128" y="133"/>
                      <a:pt x="128" y="134"/>
                      <a:pt x="126" y="135"/>
                    </a:cubicBezTo>
                    <a:lnTo>
                      <a:pt x="133" y="128"/>
                    </a:lnTo>
                    <a:lnTo>
                      <a:pt x="146" y="122"/>
                    </a:lnTo>
                    <a:lnTo>
                      <a:pt x="159" y="115"/>
                    </a:lnTo>
                    <a:lnTo>
                      <a:pt x="178" y="109"/>
                    </a:lnTo>
                    <a:lnTo>
                      <a:pt x="178" y="109"/>
                    </a:lnTo>
                    <a:cubicBezTo>
                      <a:pt x="172" y="111"/>
                      <a:pt x="170" y="112"/>
                      <a:pt x="171" y="112"/>
                    </a:cubicBezTo>
                    <a:cubicBezTo>
                      <a:pt x="171" y="112"/>
                      <a:pt x="181" y="109"/>
                      <a:pt x="186" y="109"/>
                    </a:cubicBezTo>
                    <a:close/>
                    <a:moveTo>
                      <a:pt x="175" y="1"/>
                    </a:moveTo>
                    <a:cubicBezTo>
                      <a:pt x="166" y="1"/>
                      <a:pt x="156" y="2"/>
                      <a:pt x="146" y="3"/>
                    </a:cubicBezTo>
                    <a:cubicBezTo>
                      <a:pt x="107" y="10"/>
                      <a:pt x="67" y="29"/>
                      <a:pt x="47" y="62"/>
                    </a:cubicBezTo>
                    <a:cubicBezTo>
                      <a:pt x="14" y="95"/>
                      <a:pt x="1" y="142"/>
                      <a:pt x="14" y="188"/>
                    </a:cubicBezTo>
                    <a:cubicBezTo>
                      <a:pt x="27" y="241"/>
                      <a:pt x="60" y="280"/>
                      <a:pt x="107" y="307"/>
                    </a:cubicBezTo>
                    <a:cubicBezTo>
                      <a:pt x="121" y="314"/>
                      <a:pt x="135" y="319"/>
                      <a:pt x="150" y="322"/>
                    </a:cubicBezTo>
                    <a:lnTo>
                      <a:pt x="150" y="322"/>
                    </a:lnTo>
                    <a:cubicBezTo>
                      <a:pt x="159" y="331"/>
                      <a:pt x="170" y="337"/>
                      <a:pt x="179" y="340"/>
                    </a:cubicBezTo>
                    <a:cubicBezTo>
                      <a:pt x="199" y="346"/>
                      <a:pt x="225" y="346"/>
                      <a:pt x="245" y="346"/>
                    </a:cubicBezTo>
                    <a:cubicBezTo>
                      <a:pt x="285" y="346"/>
                      <a:pt x="324" y="333"/>
                      <a:pt x="364" y="320"/>
                    </a:cubicBezTo>
                    <a:cubicBezTo>
                      <a:pt x="404" y="300"/>
                      <a:pt x="437" y="267"/>
                      <a:pt x="443" y="227"/>
                    </a:cubicBezTo>
                    <a:cubicBezTo>
                      <a:pt x="457" y="175"/>
                      <a:pt x="430" y="135"/>
                      <a:pt x="390" y="102"/>
                    </a:cubicBezTo>
                    <a:cubicBezTo>
                      <a:pt x="331" y="49"/>
                      <a:pt x="256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40"/>
              <p:cNvSpPr/>
              <p:nvPr/>
            </p:nvSpPr>
            <p:spPr>
              <a:xfrm>
                <a:off x="3662992" y="2258011"/>
                <a:ext cx="15802" cy="12344"/>
              </a:xfrm>
              <a:custGeom>
                <a:rect b="b" l="l" r="r" t="t"/>
                <a:pathLst>
                  <a:path extrusionOk="0" h="357" w="457">
                    <a:moveTo>
                      <a:pt x="322" y="210"/>
                    </a:moveTo>
                    <a:cubicBezTo>
                      <a:pt x="323" y="210"/>
                      <a:pt x="323" y="211"/>
                      <a:pt x="324" y="212"/>
                    </a:cubicBezTo>
                    <a:lnTo>
                      <a:pt x="324" y="215"/>
                    </a:lnTo>
                    <a:lnTo>
                      <a:pt x="324" y="215"/>
                    </a:lnTo>
                    <a:cubicBezTo>
                      <a:pt x="323" y="213"/>
                      <a:pt x="322" y="210"/>
                      <a:pt x="322" y="210"/>
                    </a:cubicBezTo>
                    <a:close/>
                    <a:moveTo>
                      <a:pt x="174" y="93"/>
                    </a:moveTo>
                    <a:cubicBezTo>
                      <a:pt x="175" y="97"/>
                      <a:pt x="177" y="101"/>
                      <a:pt x="179" y="106"/>
                    </a:cubicBezTo>
                    <a:cubicBezTo>
                      <a:pt x="186" y="132"/>
                      <a:pt x="205" y="146"/>
                      <a:pt x="225" y="152"/>
                    </a:cubicBezTo>
                    <a:cubicBezTo>
                      <a:pt x="252" y="172"/>
                      <a:pt x="278" y="179"/>
                      <a:pt x="298" y="198"/>
                    </a:cubicBezTo>
                    <a:lnTo>
                      <a:pt x="311" y="198"/>
                    </a:lnTo>
                    <a:lnTo>
                      <a:pt x="318" y="212"/>
                    </a:lnTo>
                    <a:lnTo>
                      <a:pt x="324" y="218"/>
                    </a:lnTo>
                    <a:lnTo>
                      <a:pt x="318" y="218"/>
                    </a:lnTo>
                    <a:cubicBezTo>
                      <a:pt x="318" y="218"/>
                      <a:pt x="312" y="221"/>
                      <a:pt x="310" y="223"/>
                    </a:cubicBezTo>
                    <a:lnTo>
                      <a:pt x="310" y="223"/>
                    </a:lnTo>
                    <a:cubicBezTo>
                      <a:pt x="307" y="224"/>
                      <a:pt x="304" y="225"/>
                      <a:pt x="304" y="225"/>
                    </a:cubicBezTo>
                    <a:lnTo>
                      <a:pt x="225" y="225"/>
                    </a:lnTo>
                    <a:lnTo>
                      <a:pt x="199" y="218"/>
                    </a:lnTo>
                    <a:lnTo>
                      <a:pt x="186" y="218"/>
                    </a:lnTo>
                    <a:lnTo>
                      <a:pt x="166" y="212"/>
                    </a:lnTo>
                    <a:lnTo>
                      <a:pt x="159" y="205"/>
                    </a:lnTo>
                    <a:lnTo>
                      <a:pt x="139" y="192"/>
                    </a:lnTo>
                    <a:lnTo>
                      <a:pt x="133" y="185"/>
                    </a:lnTo>
                    <a:lnTo>
                      <a:pt x="126" y="179"/>
                    </a:lnTo>
                    <a:lnTo>
                      <a:pt x="126" y="172"/>
                    </a:lnTo>
                    <a:lnTo>
                      <a:pt x="126" y="152"/>
                    </a:lnTo>
                    <a:lnTo>
                      <a:pt x="126" y="146"/>
                    </a:lnTo>
                    <a:lnTo>
                      <a:pt x="133" y="132"/>
                    </a:lnTo>
                    <a:lnTo>
                      <a:pt x="139" y="119"/>
                    </a:lnTo>
                    <a:lnTo>
                      <a:pt x="153" y="106"/>
                    </a:lnTo>
                    <a:lnTo>
                      <a:pt x="153" y="99"/>
                    </a:lnTo>
                    <a:lnTo>
                      <a:pt x="172" y="93"/>
                    </a:lnTo>
                    <a:cubicBezTo>
                      <a:pt x="173" y="93"/>
                      <a:pt x="174" y="93"/>
                      <a:pt x="174" y="93"/>
                    </a:cubicBezTo>
                    <a:close/>
                    <a:moveTo>
                      <a:pt x="179" y="0"/>
                    </a:moveTo>
                    <a:cubicBezTo>
                      <a:pt x="139" y="0"/>
                      <a:pt x="93" y="20"/>
                      <a:pt x="60" y="47"/>
                    </a:cubicBezTo>
                    <a:cubicBezTo>
                      <a:pt x="34" y="80"/>
                      <a:pt x="14" y="119"/>
                      <a:pt x="7" y="159"/>
                    </a:cubicBezTo>
                    <a:cubicBezTo>
                      <a:pt x="1" y="205"/>
                      <a:pt x="20" y="251"/>
                      <a:pt x="47" y="284"/>
                    </a:cubicBezTo>
                    <a:cubicBezTo>
                      <a:pt x="100" y="344"/>
                      <a:pt x="192" y="350"/>
                      <a:pt x="265" y="357"/>
                    </a:cubicBezTo>
                    <a:cubicBezTo>
                      <a:pt x="318" y="357"/>
                      <a:pt x="370" y="344"/>
                      <a:pt x="403" y="311"/>
                    </a:cubicBezTo>
                    <a:cubicBezTo>
                      <a:pt x="450" y="271"/>
                      <a:pt x="456" y="212"/>
                      <a:pt x="430" y="159"/>
                    </a:cubicBezTo>
                    <a:cubicBezTo>
                      <a:pt x="410" y="113"/>
                      <a:pt x="364" y="86"/>
                      <a:pt x="318" y="66"/>
                    </a:cubicBezTo>
                    <a:cubicBezTo>
                      <a:pt x="312" y="66"/>
                      <a:pt x="308" y="65"/>
                      <a:pt x="304" y="64"/>
                    </a:cubicBezTo>
                    <a:lnTo>
                      <a:pt x="304" y="64"/>
                    </a:lnTo>
                    <a:cubicBezTo>
                      <a:pt x="306" y="57"/>
                      <a:pt x="304" y="51"/>
                      <a:pt x="298" y="47"/>
                    </a:cubicBezTo>
                    <a:lnTo>
                      <a:pt x="291" y="47"/>
                    </a:lnTo>
                    <a:cubicBezTo>
                      <a:pt x="258" y="20"/>
                      <a:pt x="225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40"/>
              <p:cNvSpPr/>
              <p:nvPr/>
            </p:nvSpPr>
            <p:spPr>
              <a:xfrm>
                <a:off x="3687438" y="2249332"/>
                <a:ext cx="13935" cy="10546"/>
              </a:xfrm>
              <a:custGeom>
                <a:rect b="b" l="l" r="r" t="t"/>
                <a:pathLst>
                  <a:path extrusionOk="0" h="305" w="403">
                    <a:moveTo>
                      <a:pt x="284" y="165"/>
                    </a:moveTo>
                    <a:lnTo>
                      <a:pt x="282" y="168"/>
                    </a:lnTo>
                    <a:lnTo>
                      <a:pt x="282" y="168"/>
                    </a:lnTo>
                    <a:cubicBezTo>
                      <a:pt x="282" y="167"/>
                      <a:pt x="282" y="167"/>
                      <a:pt x="282" y="167"/>
                    </a:cubicBezTo>
                    <a:lnTo>
                      <a:pt x="282" y="167"/>
                    </a:lnTo>
                    <a:cubicBezTo>
                      <a:pt x="281" y="168"/>
                      <a:pt x="280" y="168"/>
                      <a:pt x="280" y="168"/>
                    </a:cubicBezTo>
                    <a:cubicBezTo>
                      <a:pt x="278" y="168"/>
                      <a:pt x="279" y="166"/>
                      <a:pt x="283" y="166"/>
                    </a:cubicBezTo>
                    <a:lnTo>
                      <a:pt x="283" y="166"/>
                    </a:lnTo>
                    <a:cubicBezTo>
                      <a:pt x="282" y="166"/>
                      <a:pt x="282" y="167"/>
                      <a:pt x="282" y="167"/>
                    </a:cubicBezTo>
                    <a:lnTo>
                      <a:pt x="282" y="167"/>
                    </a:lnTo>
                    <a:cubicBezTo>
                      <a:pt x="283" y="167"/>
                      <a:pt x="283" y="166"/>
                      <a:pt x="284" y="165"/>
                    </a:cubicBezTo>
                    <a:close/>
                    <a:moveTo>
                      <a:pt x="283" y="168"/>
                    </a:moveTo>
                    <a:lnTo>
                      <a:pt x="283" y="168"/>
                    </a:lnTo>
                    <a:cubicBezTo>
                      <a:pt x="284" y="168"/>
                      <a:pt x="284" y="169"/>
                      <a:pt x="284" y="172"/>
                    </a:cubicBezTo>
                    <a:cubicBezTo>
                      <a:pt x="283" y="173"/>
                      <a:pt x="282" y="173"/>
                      <a:pt x="282" y="173"/>
                    </a:cubicBezTo>
                    <a:cubicBezTo>
                      <a:pt x="282" y="173"/>
                      <a:pt x="281" y="173"/>
                      <a:pt x="281" y="173"/>
                    </a:cubicBezTo>
                    <a:lnTo>
                      <a:pt x="281" y="173"/>
                    </a:lnTo>
                    <a:cubicBezTo>
                      <a:pt x="282" y="170"/>
                      <a:pt x="282" y="168"/>
                      <a:pt x="283" y="168"/>
                    </a:cubicBezTo>
                    <a:close/>
                    <a:moveTo>
                      <a:pt x="281" y="175"/>
                    </a:moveTo>
                    <a:cubicBezTo>
                      <a:pt x="282" y="176"/>
                      <a:pt x="283" y="177"/>
                      <a:pt x="284" y="179"/>
                    </a:cubicBezTo>
                    <a:cubicBezTo>
                      <a:pt x="282" y="179"/>
                      <a:pt x="281" y="177"/>
                      <a:pt x="281" y="175"/>
                    </a:cubicBezTo>
                    <a:close/>
                    <a:moveTo>
                      <a:pt x="235" y="189"/>
                    </a:moveTo>
                    <a:cubicBezTo>
                      <a:pt x="237" y="189"/>
                      <a:pt x="238" y="189"/>
                      <a:pt x="241" y="190"/>
                    </a:cubicBezTo>
                    <a:lnTo>
                      <a:pt x="241" y="190"/>
                    </a:lnTo>
                    <a:lnTo>
                      <a:pt x="238" y="192"/>
                    </a:lnTo>
                    <a:cubicBezTo>
                      <a:pt x="233" y="192"/>
                      <a:pt x="232" y="189"/>
                      <a:pt x="235" y="189"/>
                    </a:cubicBezTo>
                    <a:close/>
                    <a:moveTo>
                      <a:pt x="172" y="106"/>
                    </a:moveTo>
                    <a:lnTo>
                      <a:pt x="192" y="113"/>
                    </a:lnTo>
                    <a:lnTo>
                      <a:pt x="197" y="116"/>
                    </a:lnTo>
                    <a:lnTo>
                      <a:pt x="197" y="116"/>
                    </a:lnTo>
                    <a:cubicBezTo>
                      <a:pt x="198" y="116"/>
                      <a:pt x="198" y="118"/>
                      <a:pt x="198" y="119"/>
                    </a:cubicBezTo>
                    <a:lnTo>
                      <a:pt x="218" y="126"/>
                    </a:lnTo>
                    <a:cubicBezTo>
                      <a:pt x="231" y="132"/>
                      <a:pt x="244" y="139"/>
                      <a:pt x="258" y="146"/>
                    </a:cubicBezTo>
                    <a:lnTo>
                      <a:pt x="271" y="159"/>
                    </a:lnTo>
                    <a:lnTo>
                      <a:pt x="271" y="152"/>
                    </a:lnTo>
                    <a:lnTo>
                      <a:pt x="278" y="159"/>
                    </a:lnTo>
                    <a:lnTo>
                      <a:pt x="283" y="165"/>
                    </a:lnTo>
                    <a:lnTo>
                      <a:pt x="283" y="165"/>
                    </a:lnTo>
                    <a:cubicBezTo>
                      <a:pt x="283" y="164"/>
                      <a:pt x="284" y="164"/>
                      <a:pt x="284" y="164"/>
                    </a:cubicBezTo>
                    <a:cubicBezTo>
                      <a:pt x="284" y="164"/>
                      <a:pt x="284" y="164"/>
                      <a:pt x="284" y="165"/>
                    </a:cubicBezTo>
                    <a:cubicBezTo>
                      <a:pt x="284" y="165"/>
                      <a:pt x="283" y="165"/>
                      <a:pt x="283" y="166"/>
                    </a:cubicBezTo>
                    <a:lnTo>
                      <a:pt x="283" y="166"/>
                    </a:lnTo>
                    <a:cubicBezTo>
                      <a:pt x="283" y="165"/>
                      <a:pt x="283" y="165"/>
                      <a:pt x="283" y="165"/>
                    </a:cubicBezTo>
                    <a:lnTo>
                      <a:pt x="283" y="165"/>
                    </a:lnTo>
                    <a:cubicBezTo>
                      <a:pt x="284" y="165"/>
                      <a:pt x="284" y="165"/>
                      <a:pt x="284" y="165"/>
                    </a:cubicBezTo>
                    <a:lnTo>
                      <a:pt x="283" y="165"/>
                    </a:lnTo>
                    <a:lnTo>
                      <a:pt x="283" y="165"/>
                    </a:lnTo>
                    <a:cubicBezTo>
                      <a:pt x="283" y="165"/>
                      <a:pt x="283" y="165"/>
                      <a:pt x="283" y="165"/>
                    </a:cubicBezTo>
                    <a:lnTo>
                      <a:pt x="283" y="165"/>
                    </a:lnTo>
                    <a:cubicBezTo>
                      <a:pt x="282" y="164"/>
                      <a:pt x="280" y="163"/>
                      <a:pt x="279" y="163"/>
                    </a:cubicBezTo>
                    <a:cubicBezTo>
                      <a:pt x="278" y="163"/>
                      <a:pt x="278" y="163"/>
                      <a:pt x="278" y="165"/>
                    </a:cubicBezTo>
                    <a:lnTo>
                      <a:pt x="278" y="172"/>
                    </a:lnTo>
                    <a:cubicBezTo>
                      <a:pt x="278" y="168"/>
                      <a:pt x="278" y="166"/>
                      <a:pt x="278" y="166"/>
                    </a:cubicBezTo>
                    <a:cubicBezTo>
                      <a:pt x="278" y="166"/>
                      <a:pt x="278" y="168"/>
                      <a:pt x="279" y="170"/>
                    </a:cubicBezTo>
                    <a:lnTo>
                      <a:pt x="279" y="170"/>
                    </a:lnTo>
                    <a:lnTo>
                      <a:pt x="278" y="172"/>
                    </a:lnTo>
                    <a:lnTo>
                      <a:pt x="258" y="185"/>
                    </a:lnTo>
                    <a:lnTo>
                      <a:pt x="251" y="185"/>
                    </a:lnTo>
                    <a:lnTo>
                      <a:pt x="241" y="190"/>
                    </a:lnTo>
                    <a:lnTo>
                      <a:pt x="241" y="190"/>
                    </a:lnTo>
                    <a:lnTo>
                      <a:pt x="231" y="185"/>
                    </a:lnTo>
                    <a:lnTo>
                      <a:pt x="205" y="185"/>
                    </a:lnTo>
                    <a:cubicBezTo>
                      <a:pt x="189" y="185"/>
                      <a:pt x="174" y="193"/>
                      <a:pt x="165" y="205"/>
                    </a:cubicBezTo>
                    <a:lnTo>
                      <a:pt x="165" y="205"/>
                    </a:lnTo>
                    <a:lnTo>
                      <a:pt x="159" y="198"/>
                    </a:lnTo>
                    <a:lnTo>
                      <a:pt x="145" y="192"/>
                    </a:lnTo>
                    <a:lnTo>
                      <a:pt x="145" y="192"/>
                    </a:lnTo>
                    <a:cubicBezTo>
                      <a:pt x="143" y="189"/>
                      <a:pt x="139" y="185"/>
                      <a:pt x="139" y="185"/>
                    </a:cubicBezTo>
                    <a:lnTo>
                      <a:pt x="132" y="179"/>
                    </a:lnTo>
                    <a:lnTo>
                      <a:pt x="126" y="166"/>
                    </a:lnTo>
                    <a:lnTo>
                      <a:pt x="126" y="166"/>
                    </a:lnTo>
                    <a:cubicBezTo>
                      <a:pt x="127" y="169"/>
                      <a:pt x="128" y="170"/>
                      <a:pt x="128" y="170"/>
                    </a:cubicBezTo>
                    <a:cubicBezTo>
                      <a:pt x="129" y="170"/>
                      <a:pt x="127" y="164"/>
                      <a:pt x="126" y="164"/>
                    </a:cubicBezTo>
                    <a:cubicBezTo>
                      <a:pt x="126" y="164"/>
                      <a:pt x="126" y="164"/>
                      <a:pt x="126" y="165"/>
                    </a:cubicBezTo>
                    <a:lnTo>
                      <a:pt x="126" y="159"/>
                    </a:lnTo>
                    <a:lnTo>
                      <a:pt x="126" y="152"/>
                    </a:lnTo>
                    <a:lnTo>
                      <a:pt x="126" y="139"/>
                    </a:lnTo>
                    <a:lnTo>
                      <a:pt x="126" y="132"/>
                    </a:lnTo>
                    <a:cubicBezTo>
                      <a:pt x="126" y="132"/>
                      <a:pt x="130" y="124"/>
                      <a:pt x="128" y="124"/>
                    </a:cubicBezTo>
                    <a:lnTo>
                      <a:pt x="128" y="124"/>
                    </a:lnTo>
                    <a:cubicBezTo>
                      <a:pt x="128" y="124"/>
                      <a:pt x="127" y="124"/>
                      <a:pt x="126" y="125"/>
                    </a:cubicBezTo>
                    <a:lnTo>
                      <a:pt x="126" y="125"/>
                    </a:lnTo>
                    <a:cubicBezTo>
                      <a:pt x="127" y="123"/>
                      <a:pt x="129" y="119"/>
                      <a:pt x="132" y="119"/>
                    </a:cubicBezTo>
                    <a:lnTo>
                      <a:pt x="139" y="113"/>
                    </a:lnTo>
                    <a:lnTo>
                      <a:pt x="145" y="113"/>
                    </a:lnTo>
                    <a:lnTo>
                      <a:pt x="152" y="106"/>
                    </a:lnTo>
                    <a:close/>
                    <a:moveTo>
                      <a:pt x="159" y="0"/>
                    </a:moveTo>
                    <a:cubicBezTo>
                      <a:pt x="119" y="0"/>
                      <a:pt x="79" y="14"/>
                      <a:pt x="53" y="47"/>
                    </a:cubicBezTo>
                    <a:cubicBezTo>
                      <a:pt x="0" y="99"/>
                      <a:pt x="13" y="185"/>
                      <a:pt x="60" y="238"/>
                    </a:cubicBezTo>
                    <a:cubicBezTo>
                      <a:pt x="91" y="270"/>
                      <a:pt x="131" y="283"/>
                      <a:pt x="172" y="283"/>
                    </a:cubicBezTo>
                    <a:cubicBezTo>
                      <a:pt x="173" y="283"/>
                      <a:pt x="174" y="283"/>
                      <a:pt x="175" y="283"/>
                    </a:cubicBezTo>
                    <a:lnTo>
                      <a:pt x="175" y="283"/>
                    </a:lnTo>
                    <a:cubicBezTo>
                      <a:pt x="185" y="293"/>
                      <a:pt x="197" y="301"/>
                      <a:pt x="211" y="304"/>
                    </a:cubicBezTo>
                    <a:cubicBezTo>
                      <a:pt x="238" y="304"/>
                      <a:pt x="258" y="304"/>
                      <a:pt x="284" y="298"/>
                    </a:cubicBezTo>
                    <a:cubicBezTo>
                      <a:pt x="317" y="284"/>
                      <a:pt x="363" y="258"/>
                      <a:pt x="383" y="225"/>
                    </a:cubicBezTo>
                    <a:cubicBezTo>
                      <a:pt x="403" y="179"/>
                      <a:pt x="390" y="126"/>
                      <a:pt x="357" y="86"/>
                    </a:cubicBezTo>
                    <a:cubicBezTo>
                      <a:pt x="337" y="60"/>
                      <a:pt x="304" y="47"/>
                      <a:pt x="271" y="27"/>
                    </a:cubicBezTo>
                    <a:cubicBezTo>
                      <a:pt x="238" y="14"/>
                      <a:pt x="198" y="0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40"/>
              <p:cNvSpPr/>
              <p:nvPr/>
            </p:nvSpPr>
            <p:spPr>
              <a:xfrm>
                <a:off x="3686297" y="2263094"/>
                <a:ext cx="14868" cy="10339"/>
              </a:xfrm>
              <a:custGeom>
                <a:rect b="b" l="l" r="r" t="t"/>
                <a:pathLst>
                  <a:path extrusionOk="0" h="299" w="430">
                    <a:moveTo>
                      <a:pt x="143" y="126"/>
                    </a:moveTo>
                    <a:cubicBezTo>
                      <a:pt x="143" y="126"/>
                      <a:pt x="143" y="126"/>
                      <a:pt x="143" y="127"/>
                    </a:cubicBezTo>
                    <a:lnTo>
                      <a:pt x="143" y="127"/>
                    </a:lnTo>
                    <a:cubicBezTo>
                      <a:pt x="143" y="127"/>
                      <a:pt x="143" y="127"/>
                      <a:pt x="143" y="127"/>
                    </a:cubicBezTo>
                    <a:cubicBezTo>
                      <a:pt x="142" y="127"/>
                      <a:pt x="143" y="127"/>
                      <a:pt x="143" y="126"/>
                    </a:cubicBezTo>
                    <a:close/>
                    <a:moveTo>
                      <a:pt x="291" y="138"/>
                    </a:moveTo>
                    <a:cubicBezTo>
                      <a:pt x="291" y="138"/>
                      <a:pt x="291" y="140"/>
                      <a:pt x="291" y="144"/>
                    </a:cubicBezTo>
                    <a:cubicBezTo>
                      <a:pt x="291" y="141"/>
                      <a:pt x="291" y="139"/>
                      <a:pt x="291" y="139"/>
                    </a:cubicBezTo>
                    <a:cubicBezTo>
                      <a:pt x="291" y="139"/>
                      <a:pt x="291" y="140"/>
                      <a:pt x="292" y="140"/>
                    </a:cubicBezTo>
                    <a:lnTo>
                      <a:pt x="292" y="140"/>
                    </a:lnTo>
                    <a:cubicBezTo>
                      <a:pt x="291" y="139"/>
                      <a:pt x="291" y="138"/>
                      <a:pt x="291" y="138"/>
                    </a:cubicBezTo>
                    <a:close/>
                    <a:moveTo>
                      <a:pt x="297" y="136"/>
                    </a:moveTo>
                    <a:cubicBezTo>
                      <a:pt x="297" y="136"/>
                      <a:pt x="297" y="136"/>
                      <a:pt x="297" y="137"/>
                    </a:cubicBezTo>
                    <a:lnTo>
                      <a:pt x="294" y="144"/>
                    </a:lnTo>
                    <a:lnTo>
                      <a:pt x="294" y="144"/>
                    </a:lnTo>
                    <a:cubicBezTo>
                      <a:pt x="294" y="144"/>
                      <a:pt x="294" y="144"/>
                      <a:pt x="294" y="143"/>
                    </a:cubicBezTo>
                    <a:lnTo>
                      <a:pt x="294" y="143"/>
                    </a:lnTo>
                    <a:cubicBezTo>
                      <a:pt x="295" y="140"/>
                      <a:pt x="297" y="136"/>
                      <a:pt x="297" y="136"/>
                    </a:cubicBezTo>
                    <a:close/>
                    <a:moveTo>
                      <a:pt x="172" y="91"/>
                    </a:moveTo>
                    <a:cubicBezTo>
                      <a:pt x="185" y="111"/>
                      <a:pt x="205" y="117"/>
                      <a:pt x="225" y="117"/>
                    </a:cubicBezTo>
                    <a:lnTo>
                      <a:pt x="251" y="117"/>
                    </a:lnTo>
                    <a:lnTo>
                      <a:pt x="271" y="124"/>
                    </a:lnTo>
                    <a:lnTo>
                      <a:pt x="284" y="131"/>
                    </a:lnTo>
                    <a:lnTo>
                      <a:pt x="291" y="131"/>
                    </a:lnTo>
                    <a:lnTo>
                      <a:pt x="291" y="137"/>
                    </a:lnTo>
                    <a:cubicBezTo>
                      <a:pt x="291" y="137"/>
                      <a:pt x="292" y="139"/>
                      <a:pt x="292" y="141"/>
                    </a:cubicBezTo>
                    <a:lnTo>
                      <a:pt x="292" y="141"/>
                    </a:lnTo>
                    <a:cubicBezTo>
                      <a:pt x="292" y="140"/>
                      <a:pt x="292" y="140"/>
                      <a:pt x="292" y="140"/>
                    </a:cubicBezTo>
                    <a:lnTo>
                      <a:pt x="292" y="140"/>
                    </a:lnTo>
                    <a:cubicBezTo>
                      <a:pt x="292" y="141"/>
                      <a:pt x="293" y="143"/>
                      <a:pt x="293" y="145"/>
                    </a:cubicBezTo>
                    <a:lnTo>
                      <a:pt x="293" y="145"/>
                    </a:lnTo>
                    <a:cubicBezTo>
                      <a:pt x="293" y="144"/>
                      <a:pt x="293" y="144"/>
                      <a:pt x="294" y="144"/>
                    </a:cubicBezTo>
                    <a:lnTo>
                      <a:pt x="294" y="144"/>
                    </a:lnTo>
                    <a:cubicBezTo>
                      <a:pt x="294" y="144"/>
                      <a:pt x="294" y="144"/>
                      <a:pt x="294" y="145"/>
                    </a:cubicBezTo>
                    <a:lnTo>
                      <a:pt x="294" y="145"/>
                    </a:lnTo>
                    <a:lnTo>
                      <a:pt x="294" y="145"/>
                    </a:lnTo>
                    <a:lnTo>
                      <a:pt x="294" y="145"/>
                    </a:lnTo>
                    <a:cubicBezTo>
                      <a:pt x="293" y="145"/>
                      <a:pt x="293" y="145"/>
                      <a:pt x="293" y="145"/>
                    </a:cubicBezTo>
                    <a:lnTo>
                      <a:pt x="293" y="145"/>
                    </a:lnTo>
                    <a:cubicBezTo>
                      <a:pt x="293" y="145"/>
                      <a:pt x="293" y="145"/>
                      <a:pt x="293" y="146"/>
                    </a:cubicBezTo>
                    <a:lnTo>
                      <a:pt x="293" y="146"/>
                    </a:lnTo>
                    <a:cubicBezTo>
                      <a:pt x="292" y="145"/>
                      <a:pt x="292" y="145"/>
                      <a:pt x="291" y="144"/>
                    </a:cubicBezTo>
                    <a:lnTo>
                      <a:pt x="291" y="144"/>
                    </a:lnTo>
                    <a:cubicBezTo>
                      <a:pt x="291" y="147"/>
                      <a:pt x="291" y="148"/>
                      <a:pt x="291" y="148"/>
                    </a:cubicBezTo>
                    <a:cubicBezTo>
                      <a:pt x="292" y="148"/>
                      <a:pt x="292" y="147"/>
                      <a:pt x="293" y="146"/>
                    </a:cubicBezTo>
                    <a:lnTo>
                      <a:pt x="293" y="146"/>
                    </a:lnTo>
                    <a:cubicBezTo>
                      <a:pt x="293" y="146"/>
                      <a:pt x="293" y="146"/>
                      <a:pt x="293" y="146"/>
                    </a:cubicBezTo>
                    <a:lnTo>
                      <a:pt x="293" y="146"/>
                    </a:lnTo>
                    <a:lnTo>
                      <a:pt x="294" y="145"/>
                    </a:lnTo>
                    <a:lnTo>
                      <a:pt x="294" y="145"/>
                    </a:lnTo>
                    <a:cubicBezTo>
                      <a:pt x="294" y="145"/>
                      <a:pt x="294" y="145"/>
                      <a:pt x="294" y="145"/>
                    </a:cubicBezTo>
                    <a:lnTo>
                      <a:pt x="294" y="145"/>
                    </a:lnTo>
                    <a:cubicBezTo>
                      <a:pt x="294" y="145"/>
                      <a:pt x="294" y="146"/>
                      <a:pt x="293" y="146"/>
                    </a:cubicBezTo>
                    <a:cubicBezTo>
                      <a:pt x="293" y="146"/>
                      <a:pt x="293" y="146"/>
                      <a:pt x="293" y="146"/>
                    </a:cubicBezTo>
                    <a:lnTo>
                      <a:pt x="293" y="146"/>
                    </a:lnTo>
                    <a:lnTo>
                      <a:pt x="291" y="150"/>
                    </a:lnTo>
                    <a:lnTo>
                      <a:pt x="284" y="157"/>
                    </a:lnTo>
                    <a:cubicBezTo>
                      <a:pt x="283" y="158"/>
                      <a:pt x="282" y="159"/>
                      <a:pt x="282" y="159"/>
                    </a:cubicBezTo>
                    <a:cubicBezTo>
                      <a:pt x="282" y="159"/>
                      <a:pt x="287" y="155"/>
                      <a:pt x="289" y="155"/>
                    </a:cubicBezTo>
                    <a:cubicBezTo>
                      <a:pt x="290" y="155"/>
                      <a:pt x="291" y="156"/>
                      <a:pt x="291" y="157"/>
                    </a:cubicBezTo>
                    <a:lnTo>
                      <a:pt x="277" y="164"/>
                    </a:lnTo>
                    <a:lnTo>
                      <a:pt x="271" y="164"/>
                    </a:lnTo>
                    <a:lnTo>
                      <a:pt x="258" y="170"/>
                    </a:lnTo>
                    <a:cubicBezTo>
                      <a:pt x="264" y="167"/>
                      <a:pt x="266" y="165"/>
                      <a:pt x="265" y="165"/>
                    </a:cubicBezTo>
                    <a:lnTo>
                      <a:pt x="265" y="165"/>
                    </a:lnTo>
                    <a:cubicBezTo>
                      <a:pt x="264" y="165"/>
                      <a:pt x="261" y="167"/>
                      <a:pt x="258" y="170"/>
                    </a:cubicBezTo>
                    <a:lnTo>
                      <a:pt x="251" y="170"/>
                    </a:lnTo>
                    <a:cubicBezTo>
                      <a:pt x="238" y="170"/>
                      <a:pt x="225" y="164"/>
                      <a:pt x="211" y="164"/>
                    </a:cubicBezTo>
                    <a:lnTo>
                      <a:pt x="192" y="164"/>
                    </a:lnTo>
                    <a:lnTo>
                      <a:pt x="178" y="157"/>
                    </a:lnTo>
                    <a:lnTo>
                      <a:pt x="172" y="157"/>
                    </a:lnTo>
                    <a:lnTo>
                      <a:pt x="159" y="150"/>
                    </a:lnTo>
                    <a:lnTo>
                      <a:pt x="159" y="144"/>
                    </a:lnTo>
                    <a:lnTo>
                      <a:pt x="145" y="137"/>
                    </a:lnTo>
                    <a:cubicBezTo>
                      <a:pt x="143" y="133"/>
                      <a:pt x="143" y="131"/>
                      <a:pt x="144" y="131"/>
                    </a:cubicBezTo>
                    <a:lnTo>
                      <a:pt x="144" y="131"/>
                    </a:lnTo>
                    <a:cubicBezTo>
                      <a:pt x="144" y="131"/>
                      <a:pt x="144" y="131"/>
                      <a:pt x="144" y="131"/>
                    </a:cubicBezTo>
                    <a:lnTo>
                      <a:pt x="144" y="131"/>
                    </a:lnTo>
                    <a:cubicBezTo>
                      <a:pt x="145" y="132"/>
                      <a:pt x="145" y="132"/>
                      <a:pt x="145" y="132"/>
                    </a:cubicBezTo>
                    <a:cubicBezTo>
                      <a:pt x="145" y="132"/>
                      <a:pt x="145" y="132"/>
                      <a:pt x="145" y="132"/>
                    </a:cubicBezTo>
                    <a:lnTo>
                      <a:pt x="145" y="132"/>
                    </a:lnTo>
                    <a:cubicBezTo>
                      <a:pt x="148" y="133"/>
                      <a:pt x="152" y="137"/>
                      <a:pt x="152" y="137"/>
                    </a:cubicBezTo>
                    <a:lnTo>
                      <a:pt x="145" y="131"/>
                    </a:lnTo>
                    <a:lnTo>
                      <a:pt x="145" y="124"/>
                    </a:lnTo>
                    <a:cubicBezTo>
                      <a:pt x="145" y="124"/>
                      <a:pt x="145" y="123"/>
                      <a:pt x="144" y="123"/>
                    </a:cubicBezTo>
                    <a:lnTo>
                      <a:pt x="144" y="123"/>
                    </a:lnTo>
                    <a:cubicBezTo>
                      <a:pt x="145" y="121"/>
                      <a:pt x="145" y="119"/>
                      <a:pt x="145" y="117"/>
                    </a:cubicBezTo>
                    <a:lnTo>
                      <a:pt x="152" y="111"/>
                    </a:lnTo>
                    <a:lnTo>
                      <a:pt x="165" y="98"/>
                    </a:lnTo>
                    <a:lnTo>
                      <a:pt x="172" y="91"/>
                    </a:lnTo>
                    <a:close/>
                    <a:moveTo>
                      <a:pt x="168" y="0"/>
                    </a:moveTo>
                    <a:cubicBezTo>
                      <a:pt x="157" y="0"/>
                      <a:pt x="145" y="2"/>
                      <a:pt x="132" y="5"/>
                    </a:cubicBezTo>
                    <a:cubicBezTo>
                      <a:pt x="99" y="12"/>
                      <a:pt x="66" y="38"/>
                      <a:pt x="46" y="65"/>
                    </a:cubicBezTo>
                    <a:cubicBezTo>
                      <a:pt x="0" y="137"/>
                      <a:pt x="40" y="230"/>
                      <a:pt x="112" y="263"/>
                    </a:cubicBezTo>
                    <a:cubicBezTo>
                      <a:pt x="145" y="282"/>
                      <a:pt x="185" y="289"/>
                      <a:pt x="225" y="296"/>
                    </a:cubicBezTo>
                    <a:cubicBezTo>
                      <a:pt x="235" y="297"/>
                      <a:pt x="244" y="298"/>
                      <a:pt x="254" y="298"/>
                    </a:cubicBezTo>
                    <a:cubicBezTo>
                      <a:pt x="284" y="298"/>
                      <a:pt x="312" y="291"/>
                      <a:pt x="337" y="276"/>
                    </a:cubicBezTo>
                    <a:cubicBezTo>
                      <a:pt x="370" y="263"/>
                      <a:pt x="396" y="236"/>
                      <a:pt x="410" y="203"/>
                    </a:cubicBezTo>
                    <a:cubicBezTo>
                      <a:pt x="429" y="164"/>
                      <a:pt x="423" y="117"/>
                      <a:pt x="403" y="84"/>
                    </a:cubicBezTo>
                    <a:cubicBezTo>
                      <a:pt x="383" y="51"/>
                      <a:pt x="344" y="25"/>
                      <a:pt x="304" y="12"/>
                    </a:cubicBezTo>
                    <a:cubicBezTo>
                      <a:pt x="288" y="9"/>
                      <a:pt x="270" y="7"/>
                      <a:pt x="252" y="7"/>
                    </a:cubicBezTo>
                    <a:cubicBezTo>
                      <a:pt x="236" y="7"/>
                      <a:pt x="221" y="9"/>
                      <a:pt x="207" y="14"/>
                    </a:cubicBezTo>
                    <a:lnTo>
                      <a:pt x="207" y="14"/>
                    </a:lnTo>
                    <a:lnTo>
                      <a:pt x="198" y="5"/>
                    </a:lnTo>
                    <a:cubicBezTo>
                      <a:pt x="188" y="2"/>
                      <a:pt x="178" y="0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40"/>
              <p:cNvSpPr/>
              <p:nvPr/>
            </p:nvSpPr>
            <p:spPr>
              <a:xfrm>
                <a:off x="3706386" y="2249851"/>
                <a:ext cx="13485" cy="9785"/>
              </a:xfrm>
              <a:custGeom>
                <a:rect b="b" l="l" r="r" t="t"/>
                <a:pathLst>
                  <a:path extrusionOk="0" h="283" w="390">
                    <a:moveTo>
                      <a:pt x="192" y="117"/>
                    </a:moveTo>
                    <a:cubicBezTo>
                      <a:pt x="188" y="117"/>
                      <a:pt x="186" y="118"/>
                      <a:pt x="185" y="118"/>
                    </a:cubicBezTo>
                    <a:lnTo>
                      <a:pt x="185" y="118"/>
                    </a:lnTo>
                    <a:cubicBezTo>
                      <a:pt x="185" y="118"/>
                      <a:pt x="185" y="118"/>
                      <a:pt x="185" y="117"/>
                    </a:cubicBezTo>
                    <a:close/>
                    <a:moveTo>
                      <a:pt x="278" y="137"/>
                    </a:moveTo>
                    <a:lnTo>
                      <a:pt x="271" y="144"/>
                    </a:lnTo>
                    <a:lnTo>
                      <a:pt x="271" y="144"/>
                    </a:lnTo>
                    <a:cubicBezTo>
                      <a:pt x="273" y="142"/>
                      <a:pt x="274" y="141"/>
                      <a:pt x="274" y="141"/>
                    </a:cubicBezTo>
                    <a:lnTo>
                      <a:pt x="274" y="141"/>
                    </a:lnTo>
                    <a:cubicBezTo>
                      <a:pt x="273" y="141"/>
                      <a:pt x="272" y="142"/>
                      <a:pt x="271" y="142"/>
                    </a:cubicBezTo>
                    <a:lnTo>
                      <a:pt x="271" y="142"/>
                    </a:lnTo>
                    <a:cubicBezTo>
                      <a:pt x="271" y="142"/>
                      <a:pt x="271" y="141"/>
                      <a:pt x="270" y="141"/>
                    </a:cubicBezTo>
                    <a:lnTo>
                      <a:pt x="270" y="141"/>
                    </a:lnTo>
                    <a:cubicBezTo>
                      <a:pt x="270" y="141"/>
                      <a:pt x="270" y="141"/>
                      <a:pt x="270" y="141"/>
                    </a:cubicBezTo>
                    <a:lnTo>
                      <a:pt x="270" y="141"/>
                    </a:lnTo>
                    <a:cubicBezTo>
                      <a:pt x="269" y="141"/>
                      <a:pt x="269" y="140"/>
                      <a:pt x="269" y="140"/>
                    </a:cubicBezTo>
                    <a:lnTo>
                      <a:pt x="269" y="140"/>
                    </a:lnTo>
                    <a:cubicBezTo>
                      <a:pt x="269" y="140"/>
                      <a:pt x="269" y="140"/>
                      <a:pt x="269" y="140"/>
                    </a:cubicBezTo>
                    <a:lnTo>
                      <a:pt x="269" y="140"/>
                    </a:lnTo>
                    <a:cubicBezTo>
                      <a:pt x="269" y="140"/>
                      <a:pt x="270" y="140"/>
                      <a:pt x="270" y="141"/>
                    </a:cubicBezTo>
                    <a:lnTo>
                      <a:pt x="270" y="141"/>
                    </a:lnTo>
                    <a:cubicBezTo>
                      <a:pt x="272" y="140"/>
                      <a:pt x="274" y="139"/>
                      <a:pt x="278" y="137"/>
                    </a:cubicBezTo>
                    <a:close/>
                    <a:moveTo>
                      <a:pt x="112" y="157"/>
                    </a:moveTo>
                    <a:cubicBezTo>
                      <a:pt x="115" y="159"/>
                      <a:pt x="116" y="160"/>
                      <a:pt x="117" y="160"/>
                    </a:cubicBezTo>
                    <a:cubicBezTo>
                      <a:pt x="118" y="160"/>
                      <a:pt x="117" y="157"/>
                      <a:pt x="112" y="157"/>
                    </a:cubicBezTo>
                    <a:close/>
                    <a:moveTo>
                      <a:pt x="231" y="117"/>
                    </a:moveTo>
                    <a:lnTo>
                      <a:pt x="251" y="124"/>
                    </a:lnTo>
                    <a:lnTo>
                      <a:pt x="258" y="131"/>
                    </a:lnTo>
                    <a:cubicBezTo>
                      <a:pt x="256" y="128"/>
                      <a:pt x="256" y="128"/>
                      <a:pt x="257" y="128"/>
                    </a:cubicBezTo>
                    <a:cubicBezTo>
                      <a:pt x="258" y="128"/>
                      <a:pt x="264" y="131"/>
                      <a:pt x="264" y="131"/>
                    </a:cubicBezTo>
                    <a:lnTo>
                      <a:pt x="264" y="137"/>
                    </a:lnTo>
                    <a:lnTo>
                      <a:pt x="268" y="141"/>
                    </a:lnTo>
                    <a:lnTo>
                      <a:pt x="268" y="141"/>
                    </a:lnTo>
                    <a:cubicBezTo>
                      <a:pt x="268" y="141"/>
                      <a:pt x="268" y="141"/>
                      <a:pt x="268" y="141"/>
                    </a:cubicBezTo>
                    <a:lnTo>
                      <a:pt x="268" y="141"/>
                    </a:lnTo>
                    <a:cubicBezTo>
                      <a:pt x="268" y="141"/>
                      <a:pt x="269" y="141"/>
                      <a:pt x="269" y="142"/>
                    </a:cubicBezTo>
                    <a:lnTo>
                      <a:pt x="269" y="142"/>
                    </a:lnTo>
                    <a:cubicBezTo>
                      <a:pt x="269" y="142"/>
                      <a:pt x="269" y="141"/>
                      <a:pt x="270" y="141"/>
                    </a:cubicBezTo>
                    <a:lnTo>
                      <a:pt x="270" y="141"/>
                    </a:lnTo>
                    <a:cubicBezTo>
                      <a:pt x="270" y="142"/>
                      <a:pt x="270" y="142"/>
                      <a:pt x="270" y="142"/>
                    </a:cubicBezTo>
                    <a:lnTo>
                      <a:pt x="270" y="142"/>
                    </a:lnTo>
                    <a:cubicBezTo>
                      <a:pt x="270" y="142"/>
                      <a:pt x="271" y="142"/>
                      <a:pt x="271" y="142"/>
                    </a:cubicBezTo>
                    <a:lnTo>
                      <a:pt x="271" y="142"/>
                    </a:lnTo>
                    <a:cubicBezTo>
                      <a:pt x="271" y="143"/>
                      <a:pt x="271" y="143"/>
                      <a:pt x="271" y="144"/>
                    </a:cubicBezTo>
                    <a:lnTo>
                      <a:pt x="271" y="150"/>
                    </a:lnTo>
                    <a:cubicBezTo>
                      <a:pt x="270" y="148"/>
                      <a:pt x="269" y="145"/>
                      <a:pt x="268" y="144"/>
                    </a:cubicBezTo>
                    <a:lnTo>
                      <a:pt x="268" y="144"/>
                    </a:lnTo>
                    <a:cubicBezTo>
                      <a:pt x="269" y="144"/>
                      <a:pt x="270" y="144"/>
                      <a:pt x="271" y="144"/>
                    </a:cubicBezTo>
                    <a:lnTo>
                      <a:pt x="270" y="143"/>
                    </a:lnTo>
                    <a:lnTo>
                      <a:pt x="270" y="143"/>
                    </a:lnTo>
                    <a:cubicBezTo>
                      <a:pt x="270" y="143"/>
                      <a:pt x="270" y="143"/>
                      <a:pt x="270" y="143"/>
                    </a:cubicBezTo>
                    <a:lnTo>
                      <a:pt x="270" y="143"/>
                    </a:lnTo>
                    <a:cubicBezTo>
                      <a:pt x="270" y="143"/>
                      <a:pt x="271" y="143"/>
                      <a:pt x="271" y="144"/>
                    </a:cubicBezTo>
                    <a:cubicBezTo>
                      <a:pt x="271" y="143"/>
                      <a:pt x="270" y="143"/>
                      <a:pt x="270" y="142"/>
                    </a:cubicBezTo>
                    <a:lnTo>
                      <a:pt x="270" y="142"/>
                    </a:lnTo>
                    <a:cubicBezTo>
                      <a:pt x="270" y="143"/>
                      <a:pt x="270" y="143"/>
                      <a:pt x="270" y="143"/>
                    </a:cubicBezTo>
                    <a:lnTo>
                      <a:pt x="270" y="143"/>
                    </a:lnTo>
                    <a:cubicBezTo>
                      <a:pt x="270" y="142"/>
                      <a:pt x="269" y="142"/>
                      <a:pt x="269" y="142"/>
                    </a:cubicBezTo>
                    <a:lnTo>
                      <a:pt x="269" y="142"/>
                    </a:lnTo>
                    <a:cubicBezTo>
                      <a:pt x="269" y="142"/>
                      <a:pt x="269" y="142"/>
                      <a:pt x="269" y="142"/>
                    </a:cubicBezTo>
                    <a:lnTo>
                      <a:pt x="269" y="142"/>
                    </a:lnTo>
                    <a:lnTo>
                      <a:pt x="268" y="141"/>
                    </a:lnTo>
                    <a:lnTo>
                      <a:pt x="268" y="141"/>
                    </a:lnTo>
                    <a:cubicBezTo>
                      <a:pt x="268" y="141"/>
                      <a:pt x="268" y="142"/>
                      <a:pt x="268" y="142"/>
                    </a:cubicBezTo>
                    <a:lnTo>
                      <a:pt x="268" y="142"/>
                    </a:lnTo>
                    <a:cubicBezTo>
                      <a:pt x="267" y="143"/>
                      <a:pt x="266" y="143"/>
                      <a:pt x="267" y="144"/>
                    </a:cubicBezTo>
                    <a:lnTo>
                      <a:pt x="267" y="144"/>
                    </a:lnTo>
                    <a:cubicBezTo>
                      <a:pt x="267" y="143"/>
                      <a:pt x="268" y="143"/>
                      <a:pt x="268" y="143"/>
                    </a:cubicBezTo>
                    <a:lnTo>
                      <a:pt x="268" y="143"/>
                    </a:lnTo>
                    <a:cubicBezTo>
                      <a:pt x="268" y="143"/>
                      <a:pt x="268" y="144"/>
                      <a:pt x="268" y="144"/>
                    </a:cubicBezTo>
                    <a:lnTo>
                      <a:pt x="268" y="144"/>
                    </a:lnTo>
                    <a:cubicBezTo>
                      <a:pt x="268" y="144"/>
                      <a:pt x="267" y="144"/>
                      <a:pt x="267" y="144"/>
                    </a:cubicBezTo>
                    <a:lnTo>
                      <a:pt x="267" y="144"/>
                    </a:lnTo>
                    <a:cubicBezTo>
                      <a:pt x="266" y="144"/>
                      <a:pt x="265" y="144"/>
                      <a:pt x="264" y="144"/>
                    </a:cubicBezTo>
                    <a:lnTo>
                      <a:pt x="245" y="150"/>
                    </a:lnTo>
                    <a:cubicBezTo>
                      <a:pt x="219" y="156"/>
                      <a:pt x="186" y="161"/>
                      <a:pt x="166" y="181"/>
                    </a:cubicBezTo>
                    <a:lnTo>
                      <a:pt x="166" y="181"/>
                    </a:lnTo>
                    <a:cubicBezTo>
                      <a:pt x="156" y="177"/>
                      <a:pt x="150" y="177"/>
                      <a:pt x="139" y="177"/>
                    </a:cubicBezTo>
                    <a:lnTo>
                      <a:pt x="132" y="170"/>
                    </a:lnTo>
                    <a:lnTo>
                      <a:pt x="112" y="164"/>
                    </a:lnTo>
                    <a:lnTo>
                      <a:pt x="112" y="157"/>
                    </a:lnTo>
                    <a:lnTo>
                      <a:pt x="119" y="144"/>
                    </a:lnTo>
                    <a:lnTo>
                      <a:pt x="139" y="131"/>
                    </a:lnTo>
                    <a:lnTo>
                      <a:pt x="152" y="131"/>
                    </a:lnTo>
                    <a:lnTo>
                      <a:pt x="172" y="124"/>
                    </a:lnTo>
                    <a:lnTo>
                      <a:pt x="184" y="120"/>
                    </a:lnTo>
                    <a:lnTo>
                      <a:pt x="184" y="120"/>
                    </a:lnTo>
                    <a:cubicBezTo>
                      <a:pt x="184" y="120"/>
                      <a:pt x="184" y="120"/>
                      <a:pt x="184" y="120"/>
                    </a:cubicBezTo>
                    <a:cubicBezTo>
                      <a:pt x="184" y="120"/>
                      <a:pt x="184" y="120"/>
                      <a:pt x="185" y="120"/>
                    </a:cubicBezTo>
                    <a:lnTo>
                      <a:pt x="185" y="120"/>
                    </a:lnTo>
                    <a:lnTo>
                      <a:pt x="192" y="117"/>
                    </a:lnTo>
                    <a:close/>
                    <a:moveTo>
                      <a:pt x="211" y="0"/>
                    </a:moveTo>
                    <a:cubicBezTo>
                      <a:pt x="192" y="0"/>
                      <a:pt x="172" y="2"/>
                      <a:pt x="152" y="5"/>
                    </a:cubicBezTo>
                    <a:cubicBezTo>
                      <a:pt x="126" y="12"/>
                      <a:pt x="93" y="25"/>
                      <a:pt x="66" y="38"/>
                    </a:cubicBezTo>
                    <a:cubicBezTo>
                      <a:pt x="33" y="65"/>
                      <a:pt x="7" y="104"/>
                      <a:pt x="7" y="144"/>
                    </a:cubicBezTo>
                    <a:cubicBezTo>
                      <a:pt x="0" y="190"/>
                      <a:pt x="20" y="223"/>
                      <a:pt x="53" y="250"/>
                    </a:cubicBezTo>
                    <a:cubicBezTo>
                      <a:pt x="86" y="269"/>
                      <a:pt x="119" y="269"/>
                      <a:pt x="152" y="276"/>
                    </a:cubicBezTo>
                    <a:cubicBezTo>
                      <a:pt x="162" y="276"/>
                      <a:pt x="172" y="276"/>
                      <a:pt x="182" y="276"/>
                    </a:cubicBezTo>
                    <a:lnTo>
                      <a:pt x="182" y="276"/>
                    </a:lnTo>
                    <a:cubicBezTo>
                      <a:pt x="191" y="280"/>
                      <a:pt x="201" y="283"/>
                      <a:pt x="212" y="283"/>
                    </a:cubicBezTo>
                    <a:cubicBezTo>
                      <a:pt x="221" y="283"/>
                      <a:pt x="230" y="281"/>
                      <a:pt x="237" y="279"/>
                    </a:cubicBezTo>
                    <a:lnTo>
                      <a:pt x="237" y="279"/>
                    </a:lnTo>
                    <a:cubicBezTo>
                      <a:pt x="244" y="280"/>
                      <a:pt x="251" y="281"/>
                      <a:pt x="258" y="283"/>
                    </a:cubicBezTo>
                    <a:cubicBezTo>
                      <a:pt x="271" y="283"/>
                      <a:pt x="281" y="277"/>
                      <a:pt x="289" y="268"/>
                    </a:cubicBezTo>
                    <a:lnTo>
                      <a:pt x="289" y="268"/>
                    </a:lnTo>
                    <a:cubicBezTo>
                      <a:pt x="307" y="263"/>
                      <a:pt x="324" y="255"/>
                      <a:pt x="337" y="243"/>
                    </a:cubicBezTo>
                    <a:cubicBezTo>
                      <a:pt x="370" y="223"/>
                      <a:pt x="390" y="190"/>
                      <a:pt x="390" y="150"/>
                    </a:cubicBezTo>
                    <a:cubicBezTo>
                      <a:pt x="390" y="78"/>
                      <a:pt x="330" y="18"/>
                      <a:pt x="264" y="5"/>
                    </a:cubicBezTo>
                    <a:cubicBezTo>
                      <a:pt x="248" y="2"/>
                      <a:pt x="230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40"/>
              <p:cNvSpPr/>
              <p:nvPr/>
            </p:nvSpPr>
            <p:spPr>
              <a:xfrm>
                <a:off x="3707285" y="2266310"/>
                <a:ext cx="14419" cy="9820"/>
              </a:xfrm>
              <a:custGeom>
                <a:rect b="b" l="l" r="r" t="t"/>
                <a:pathLst>
                  <a:path extrusionOk="0" h="284" w="417">
                    <a:moveTo>
                      <a:pt x="133" y="123"/>
                    </a:moveTo>
                    <a:cubicBezTo>
                      <a:pt x="134" y="127"/>
                      <a:pt x="135" y="129"/>
                      <a:pt x="135" y="130"/>
                    </a:cubicBezTo>
                    <a:lnTo>
                      <a:pt x="133" y="130"/>
                    </a:lnTo>
                    <a:lnTo>
                      <a:pt x="133" y="123"/>
                    </a:lnTo>
                    <a:close/>
                    <a:moveTo>
                      <a:pt x="139" y="130"/>
                    </a:moveTo>
                    <a:cubicBezTo>
                      <a:pt x="143" y="130"/>
                      <a:pt x="145" y="130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6" y="130"/>
                      <a:pt x="146" y="130"/>
                    </a:cubicBezTo>
                    <a:close/>
                    <a:moveTo>
                      <a:pt x="184" y="95"/>
                    </a:moveTo>
                    <a:lnTo>
                      <a:pt x="184" y="95"/>
                    </a:lnTo>
                    <a:cubicBezTo>
                      <a:pt x="196" y="105"/>
                      <a:pt x="207" y="111"/>
                      <a:pt x="219" y="117"/>
                    </a:cubicBezTo>
                    <a:cubicBezTo>
                      <a:pt x="225" y="117"/>
                      <a:pt x="238" y="123"/>
                      <a:pt x="245" y="123"/>
                    </a:cubicBezTo>
                    <a:cubicBezTo>
                      <a:pt x="252" y="130"/>
                      <a:pt x="265" y="130"/>
                      <a:pt x="271" y="130"/>
                    </a:cubicBezTo>
                    <a:lnTo>
                      <a:pt x="278" y="130"/>
                    </a:lnTo>
                    <a:lnTo>
                      <a:pt x="278" y="130"/>
                    </a:lnTo>
                    <a:lnTo>
                      <a:pt x="278" y="130"/>
                    </a:lnTo>
                    <a:lnTo>
                      <a:pt x="281" y="131"/>
                    </a:lnTo>
                    <a:lnTo>
                      <a:pt x="281" y="131"/>
                    </a:lnTo>
                    <a:lnTo>
                      <a:pt x="280" y="132"/>
                    </a:lnTo>
                    <a:lnTo>
                      <a:pt x="280" y="132"/>
                    </a:lnTo>
                    <a:cubicBezTo>
                      <a:pt x="279" y="131"/>
                      <a:pt x="279" y="131"/>
                      <a:pt x="278" y="130"/>
                    </a:cubicBezTo>
                    <a:lnTo>
                      <a:pt x="278" y="130"/>
                    </a:lnTo>
                    <a:lnTo>
                      <a:pt x="280" y="132"/>
                    </a:lnTo>
                    <a:lnTo>
                      <a:pt x="280" y="132"/>
                    </a:lnTo>
                    <a:lnTo>
                      <a:pt x="278" y="137"/>
                    </a:lnTo>
                    <a:lnTo>
                      <a:pt x="278" y="143"/>
                    </a:lnTo>
                    <a:lnTo>
                      <a:pt x="271" y="143"/>
                    </a:lnTo>
                    <a:cubicBezTo>
                      <a:pt x="268" y="147"/>
                      <a:pt x="266" y="148"/>
                      <a:pt x="267" y="148"/>
                    </a:cubicBezTo>
                    <a:cubicBezTo>
                      <a:pt x="268" y="148"/>
                      <a:pt x="271" y="147"/>
                      <a:pt x="277" y="144"/>
                    </a:cubicBezTo>
                    <a:lnTo>
                      <a:pt x="277" y="144"/>
                    </a:lnTo>
                    <a:lnTo>
                      <a:pt x="265" y="150"/>
                    </a:lnTo>
                    <a:lnTo>
                      <a:pt x="205" y="150"/>
                    </a:lnTo>
                    <a:cubicBezTo>
                      <a:pt x="192" y="143"/>
                      <a:pt x="179" y="143"/>
                      <a:pt x="166" y="137"/>
                    </a:cubicBezTo>
                    <a:cubicBezTo>
                      <a:pt x="161" y="137"/>
                      <a:pt x="153" y="134"/>
                      <a:pt x="147" y="132"/>
                    </a:cubicBezTo>
                    <a:lnTo>
                      <a:pt x="147" y="132"/>
                    </a:lnTo>
                    <a:cubicBezTo>
                      <a:pt x="148" y="132"/>
                      <a:pt x="148" y="133"/>
                      <a:pt x="147" y="133"/>
                    </a:cubicBezTo>
                    <a:cubicBezTo>
                      <a:pt x="147" y="133"/>
                      <a:pt x="146" y="133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7" y="131"/>
                      <a:pt x="147" y="132"/>
                    </a:cubicBezTo>
                    <a:lnTo>
                      <a:pt x="147" y="132"/>
                    </a:lnTo>
                    <a:cubicBezTo>
                      <a:pt x="147" y="131"/>
                      <a:pt x="146" y="131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6" y="131"/>
                      <a:pt x="146" y="131"/>
                    </a:cubicBezTo>
                    <a:lnTo>
                      <a:pt x="146" y="131"/>
                    </a:lnTo>
                    <a:cubicBezTo>
                      <a:pt x="143" y="131"/>
                      <a:pt x="141" y="130"/>
                      <a:pt x="139" y="130"/>
                    </a:cubicBezTo>
                    <a:lnTo>
                      <a:pt x="146" y="123"/>
                    </a:lnTo>
                    <a:lnTo>
                      <a:pt x="159" y="110"/>
                    </a:lnTo>
                    <a:lnTo>
                      <a:pt x="166" y="110"/>
                    </a:lnTo>
                    <a:lnTo>
                      <a:pt x="166" y="104"/>
                    </a:lnTo>
                    <a:lnTo>
                      <a:pt x="179" y="97"/>
                    </a:lnTo>
                    <a:lnTo>
                      <a:pt x="184" y="95"/>
                    </a:lnTo>
                    <a:close/>
                    <a:moveTo>
                      <a:pt x="278" y="0"/>
                    </a:moveTo>
                    <a:cubicBezTo>
                      <a:pt x="267" y="0"/>
                      <a:pt x="257" y="2"/>
                      <a:pt x="246" y="5"/>
                    </a:cubicBezTo>
                    <a:lnTo>
                      <a:pt x="246" y="5"/>
                    </a:lnTo>
                    <a:cubicBezTo>
                      <a:pt x="246" y="5"/>
                      <a:pt x="245" y="5"/>
                      <a:pt x="244" y="5"/>
                    </a:cubicBezTo>
                    <a:lnTo>
                      <a:pt x="244" y="5"/>
                    </a:lnTo>
                    <a:cubicBezTo>
                      <a:pt x="242" y="5"/>
                      <a:pt x="240" y="5"/>
                      <a:pt x="238" y="5"/>
                    </a:cubicBezTo>
                    <a:cubicBezTo>
                      <a:pt x="179" y="5"/>
                      <a:pt x="113" y="18"/>
                      <a:pt x="60" y="51"/>
                    </a:cubicBezTo>
                    <a:cubicBezTo>
                      <a:pt x="27" y="77"/>
                      <a:pt x="1" y="123"/>
                      <a:pt x="14" y="170"/>
                    </a:cubicBezTo>
                    <a:cubicBezTo>
                      <a:pt x="27" y="216"/>
                      <a:pt x="67" y="236"/>
                      <a:pt x="106" y="256"/>
                    </a:cubicBezTo>
                    <a:cubicBezTo>
                      <a:pt x="148" y="270"/>
                      <a:pt x="200" y="284"/>
                      <a:pt x="248" y="284"/>
                    </a:cubicBezTo>
                    <a:cubicBezTo>
                      <a:pt x="268" y="284"/>
                      <a:pt x="287" y="281"/>
                      <a:pt x="304" y="275"/>
                    </a:cubicBezTo>
                    <a:cubicBezTo>
                      <a:pt x="370" y="256"/>
                      <a:pt x="417" y="196"/>
                      <a:pt x="417" y="130"/>
                    </a:cubicBezTo>
                    <a:cubicBezTo>
                      <a:pt x="417" y="84"/>
                      <a:pt x="397" y="44"/>
                      <a:pt x="357" y="24"/>
                    </a:cubicBezTo>
                    <a:cubicBezTo>
                      <a:pt x="344" y="11"/>
                      <a:pt x="331" y="11"/>
                      <a:pt x="311" y="5"/>
                    </a:cubicBezTo>
                    <a:cubicBezTo>
                      <a:pt x="300" y="2"/>
                      <a:pt x="289" y="0"/>
                      <a:pt x="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40"/>
              <p:cNvSpPr/>
              <p:nvPr/>
            </p:nvSpPr>
            <p:spPr>
              <a:xfrm>
                <a:off x="3850678" y="2261884"/>
                <a:ext cx="16459" cy="16528"/>
              </a:xfrm>
              <a:custGeom>
                <a:rect b="b" l="l" r="r" t="t"/>
                <a:pathLst>
                  <a:path extrusionOk="0" h="478" w="476">
                    <a:moveTo>
                      <a:pt x="276" y="116"/>
                    </a:moveTo>
                    <a:lnTo>
                      <a:pt x="276" y="116"/>
                    </a:lnTo>
                    <a:cubicBezTo>
                      <a:pt x="278" y="116"/>
                      <a:pt x="284" y="119"/>
                      <a:pt x="284" y="119"/>
                    </a:cubicBezTo>
                    <a:lnTo>
                      <a:pt x="291" y="119"/>
                    </a:lnTo>
                    <a:cubicBezTo>
                      <a:pt x="284" y="119"/>
                      <a:pt x="297" y="126"/>
                      <a:pt x="304" y="126"/>
                    </a:cubicBezTo>
                    <a:lnTo>
                      <a:pt x="311" y="133"/>
                    </a:lnTo>
                    <a:lnTo>
                      <a:pt x="317" y="139"/>
                    </a:lnTo>
                    <a:lnTo>
                      <a:pt x="324" y="146"/>
                    </a:lnTo>
                    <a:lnTo>
                      <a:pt x="330" y="152"/>
                    </a:lnTo>
                    <a:cubicBezTo>
                      <a:pt x="330" y="152"/>
                      <a:pt x="333" y="157"/>
                      <a:pt x="333" y="159"/>
                    </a:cubicBezTo>
                    <a:lnTo>
                      <a:pt x="333" y="159"/>
                    </a:lnTo>
                    <a:cubicBezTo>
                      <a:pt x="332" y="158"/>
                      <a:pt x="332" y="157"/>
                      <a:pt x="331" y="157"/>
                    </a:cubicBezTo>
                    <a:cubicBezTo>
                      <a:pt x="331" y="157"/>
                      <a:pt x="330" y="158"/>
                      <a:pt x="330" y="159"/>
                    </a:cubicBezTo>
                    <a:cubicBezTo>
                      <a:pt x="332" y="160"/>
                      <a:pt x="333" y="161"/>
                      <a:pt x="333" y="161"/>
                    </a:cubicBezTo>
                    <a:cubicBezTo>
                      <a:pt x="334" y="161"/>
                      <a:pt x="333" y="160"/>
                      <a:pt x="333" y="159"/>
                    </a:cubicBezTo>
                    <a:lnTo>
                      <a:pt x="333" y="159"/>
                    </a:lnTo>
                    <a:cubicBezTo>
                      <a:pt x="335" y="162"/>
                      <a:pt x="337" y="166"/>
                      <a:pt x="337" y="166"/>
                    </a:cubicBezTo>
                    <a:lnTo>
                      <a:pt x="337" y="192"/>
                    </a:lnTo>
                    <a:lnTo>
                      <a:pt x="330" y="205"/>
                    </a:lnTo>
                    <a:lnTo>
                      <a:pt x="324" y="225"/>
                    </a:lnTo>
                    <a:cubicBezTo>
                      <a:pt x="327" y="219"/>
                      <a:pt x="328" y="217"/>
                      <a:pt x="329" y="217"/>
                    </a:cubicBezTo>
                    <a:lnTo>
                      <a:pt x="329" y="217"/>
                    </a:lnTo>
                    <a:cubicBezTo>
                      <a:pt x="329" y="217"/>
                      <a:pt x="328" y="221"/>
                      <a:pt x="324" y="225"/>
                    </a:cubicBezTo>
                    <a:lnTo>
                      <a:pt x="324" y="232"/>
                    </a:lnTo>
                    <a:cubicBezTo>
                      <a:pt x="317" y="245"/>
                      <a:pt x="311" y="251"/>
                      <a:pt x="304" y="258"/>
                    </a:cubicBezTo>
                    <a:lnTo>
                      <a:pt x="297" y="265"/>
                    </a:lnTo>
                    <a:lnTo>
                      <a:pt x="284" y="278"/>
                    </a:lnTo>
                    <a:lnTo>
                      <a:pt x="264" y="298"/>
                    </a:lnTo>
                    <a:lnTo>
                      <a:pt x="251" y="304"/>
                    </a:lnTo>
                    <a:lnTo>
                      <a:pt x="231" y="317"/>
                    </a:lnTo>
                    <a:lnTo>
                      <a:pt x="230" y="319"/>
                    </a:lnTo>
                    <a:lnTo>
                      <a:pt x="230" y="319"/>
                    </a:lnTo>
                    <a:cubicBezTo>
                      <a:pt x="229" y="319"/>
                      <a:pt x="229" y="319"/>
                      <a:pt x="229" y="319"/>
                    </a:cubicBezTo>
                    <a:cubicBezTo>
                      <a:pt x="226" y="319"/>
                      <a:pt x="222" y="321"/>
                      <a:pt x="218" y="324"/>
                    </a:cubicBezTo>
                    <a:lnTo>
                      <a:pt x="198" y="331"/>
                    </a:lnTo>
                    <a:cubicBezTo>
                      <a:pt x="198" y="327"/>
                      <a:pt x="202" y="327"/>
                      <a:pt x="203" y="327"/>
                    </a:cubicBezTo>
                    <a:cubicBezTo>
                      <a:pt x="205" y="327"/>
                      <a:pt x="205" y="327"/>
                      <a:pt x="198" y="324"/>
                    </a:cubicBezTo>
                    <a:lnTo>
                      <a:pt x="165" y="324"/>
                    </a:lnTo>
                    <a:lnTo>
                      <a:pt x="159" y="317"/>
                    </a:lnTo>
                    <a:lnTo>
                      <a:pt x="152" y="304"/>
                    </a:lnTo>
                    <a:lnTo>
                      <a:pt x="146" y="291"/>
                    </a:lnTo>
                    <a:lnTo>
                      <a:pt x="146" y="278"/>
                    </a:lnTo>
                    <a:cubicBezTo>
                      <a:pt x="146" y="258"/>
                      <a:pt x="146" y="245"/>
                      <a:pt x="146" y="225"/>
                    </a:cubicBezTo>
                    <a:lnTo>
                      <a:pt x="146" y="217"/>
                    </a:lnTo>
                    <a:cubicBezTo>
                      <a:pt x="146" y="217"/>
                      <a:pt x="146" y="210"/>
                      <a:pt x="146" y="205"/>
                    </a:cubicBezTo>
                    <a:cubicBezTo>
                      <a:pt x="152" y="199"/>
                      <a:pt x="152" y="192"/>
                      <a:pt x="159" y="179"/>
                    </a:cubicBezTo>
                    <a:lnTo>
                      <a:pt x="165" y="166"/>
                    </a:lnTo>
                    <a:lnTo>
                      <a:pt x="179" y="139"/>
                    </a:lnTo>
                    <a:cubicBezTo>
                      <a:pt x="192" y="133"/>
                      <a:pt x="205" y="133"/>
                      <a:pt x="218" y="126"/>
                    </a:cubicBezTo>
                    <a:lnTo>
                      <a:pt x="218" y="126"/>
                    </a:lnTo>
                    <a:cubicBezTo>
                      <a:pt x="216" y="127"/>
                      <a:pt x="215" y="128"/>
                      <a:pt x="216" y="128"/>
                    </a:cubicBezTo>
                    <a:cubicBezTo>
                      <a:pt x="219" y="128"/>
                      <a:pt x="243" y="119"/>
                      <a:pt x="238" y="119"/>
                    </a:cubicBezTo>
                    <a:lnTo>
                      <a:pt x="251" y="119"/>
                    </a:lnTo>
                    <a:cubicBezTo>
                      <a:pt x="252" y="119"/>
                      <a:pt x="253" y="119"/>
                      <a:pt x="254" y="118"/>
                    </a:cubicBezTo>
                    <a:lnTo>
                      <a:pt x="254" y="118"/>
                    </a:lnTo>
                    <a:cubicBezTo>
                      <a:pt x="254" y="119"/>
                      <a:pt x="254" y="119"/>
                      <a:pt x="258" y="119"/>
                    </a:cubicBezTo>
                    <a:lnTo>
                      <a:pt x="278" y="119"/>
                    </a:lnTo>
                    <a:cubicBezTo>
                      <a:pt x="275" y="117"/>
                      <a:pt x="275" y="116"/>
                      <a:pt x="276" y="116"/>
                    </a:cubicBezTo>
                    <a:close/>
                    <a:moveTo>
                      <a:pt x="271" y="1"/>
                    </a:moveTo>
                    <a:cubicBezTo>
                      <a:pt x="231" y="1"/>
                      <a:pt x="189" y="12"/>
                      <a:pt x="161" y="40"/>
                    </a:cubicBezTo>
                    <a:lnTo>
                      <a:pt x="161" y="40"/>
                    </a:lnTo>
                    <a:cubicBezTo>
                      <a:pt x="100" y="67"/>
                      <a:pt x="54" y="122"/>
                      <a:pt x="27" y="185"/>
                    </a:cubicBezTo>
                    <a:cubicBezTo>
                      <a:pt x="7" y="232"/>
                      <a:pt x="0" y="291"/>
                      <a:pt x="14" y="344"/>
                    </a:cubicBezTo>
                    <a:cubicBezTo>
                      <a:pt x="33" y="403"/>
                      <a:pt x="73" y="450"/>
                      <a:pt x="132" y="469"/>
                    </a:cubicBezTo>
                    <a:cubicBezTo>
                      <a:pt x="149" y="475"/>
                      <a:pt x="166" y="477"/>
                      <a:pt x="183" y="477"/>
                    </a:cubicBezTo>
                    <a:cubicBezTo>
                      <a:pt x="225" y="477"/>
                      <a:pt x="266" y="462"/>
                      <a:pt x="304" y="443"/>
                    </a:cubicBezTo>
                    <a:cubicBezTo>
                      <a:pt x="344" y="423"/>
                      <a:pt x="383" y="384"/>
                      <a:pt x="410" y="344"/>
                    </a:cubicBezTo>
                    <a:cubicBezTo>
                      <a:pt x="463" y="265"/>
                      <a:pt x="476" y="159"/>
                      <a:pt x="416" y="80"/>
                    </a:cubicBezTo>
                    <a:cubicBezTo>
                      <a:pt x="383" y="34"/>
                      <a:pt x="330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40"/>
              <p:cNvSpPr/>
              <p:nvPr/>
            </p:nvSpPr>
            <p:spPr>
              <a:xfrm>
                <a:off x="3842241" y="2283841"/>
                <a:ext cx="15318" cy="15076"/>
              </a:xfrm>
              <a:custGeom>
                <a:rect b="b" l="l" r="r" t="t"/>
                <a:pathLst>
                  <a:path extrusionOk="0" h="436" w="443">
                    <a:moveTo>
                      <a:pt x="229" y="106"/>
                    </a:moveTo>
                    <a:cubicBezTo>
                      <a:pt x="229" y="106"/>
                      <a:pt x="231" y="107"/>
                      <a:pt x="238" y="112"/>
                    </a:cubicBezTo>
                    <a:cubicBezTo>
                      <a:pt x="236" y="110"/>
                      <a:pt x="234" y="109"/>
                      <a:pt x="233" y="107"/>
                    </a:cubicBezTo>
                    <a:lnTo>
                      <a:pt x="233" y="107"/>
                    </a:lnTo>
                    <a:cubicBezTo>
                      <a:pt x="231" y="107"/>
                      <a:pt x="229" y="106"/>
                      <a:pt x="229" y="106"/>
                    </a:cubicBezTo>
                    <a:close/>
                    <a:moveTo>
                      <a:pt x="289" y="137"/>
                    </a:moveTo>
                    <a:lnTo>
                      <a:pt x="289" y="137"/>
                    </a:lnTo>
                    <a:cubicBezTo>
                      <a:pt x="289" y="137"/>
                      <a:pt x="290" y="137"/>
                      <a:pt x="291" y="138"/>
                    </a:cubicBezTo>
                    <a:lnTo>
                      <a:pt x="291" y="141"/>
                    </a:lnTo>
                    <a:lnTo>
                      <a:pt x="291" y="141"/>
                    </a:lnTo>
                    <a:cubicBezTo>
                      <a:pt x="289" y="139"/>
                      <a:pt x="288" y="137"/>
                      <a:pt x="289" y="137"/>
                    </a:cubicBezTo>
                    <a:close/>
                    <a:moveTo>
                      <a:pt x="227" y="101"/>
                    </a:moveTo>
                    <a:lnTo>
                      <a:pt x="227" y="101"/>
                    </a:lnTo>
                    <a:cubicBezTo>
                      <a:pt x="229" y="104"/>
                      <a:pt x="231" y="106"/>
                      <a:pt x="233" y="107"/>
                    </a:cubicBezTo>
                    <a:lnTo>
                      <a:pt x="233" y="107"/>
                    </a:lnTo>
                    <a:cubicBezTo>
                      <a:pt x="236" y="109"/>
                      <a:pt x="241" y="112"/>
                      <a:pt x="244" y="112"/>
                    </a:cubicBezTo>
                    <a:cubicBezTo>
                      <a:pt x="247" y="115"/>
                      <a:pt x="252" y="118"/>
                      <a:pt x="255" y="120"/>
                    </a:cubicBezTo>
                    <a:lnTo>
                      <a:pt x="255" y="120"/>
                    </a:lnTo>
                    <a:cubicBezTo>
                      <a:pt x="256" y="122"/>
                      <a:pt x="258" y="125"/>
                      <a:pt x="258" y="125"/>
                    </a:cubicBezTo>
                    <a:lnTo>
                      <a:pt x="277" y="131"/>
                    </a:lnTo>
                    <a:lnTo>
                      <a:pt x="284" y="131"/>
                    </a:lnTo>
                    <a:cubicBezTo>
                      <a:pt x="281" y="147"/>
                      <a:pt x="288" y="158"/>
                      <a:pt x="297" y="162"/>
                    </a:cubicBezTo>
                    <a:lnTo>
                      <a:pt x="297" y="162"/>
                    </a:lnTo>
                    <a:cubicBezTo>
                      <a:pt x="297" y="163"/>
                      <a:pt x="297" y="164"/>
                      <a:pt x="297" y="165"/>
                    </a:cubicBezTo>
                    <a:lnTo>
                      <a:pt x="297" y="178"/>
                    </a:lnTo>
                    <a:cubicBezTo>
                      <a:pt x="291" y="191"/>
                      <a:pt x="291" y="198"/>
                      <a:pt x="291" y="204"/>
                    </a:cubicBezTo>
                    <a:lnTo>
                      <a:pt x="284" y="211"/>
                    </a:lnTo>
                    <a:lnTo>
                      <a:pt x="271" y="231"/>
                    </a:lnTo>
                    <a:lnTo>
                      <a:pt x="271" y="244"/>
                    </a:lnTo>
                    <a:lnTo>
                      <a:pt x="264" y="250"/>
                    </a:lnTo>
                    <a:lnTo>
                      <a:pt x="264" y="244"/>
                    </a:lnTo>
                    <a:lnTo>
                      <a:pt x="251" y="264"/>
                    </a:lnTo>
                    <a:lnTo>
                      <a:pt x="238" y="277"/>
                    </a:lnTo>
                    <a:lnTo>
                      <a:pt x="225" y="283"/>
                    </a:lnTo>
                    <a:lnTo>
                      <a:pt x="218" y="283"/>
                    </a:lnTo>
                    <a:lnTo>
                      <a:pt x="198" y="290"/>
                    </a:lnTo>
                    <a:lnTo>
                      <a:pt x="178" y="290"/>
                    </a:lnTo>
                    <a:lnTo>
                      <a:pt x="172" y="283"/>
                    </a:lnTo>
                    <a:cubicBezTo>
                      <a:pt x="168" y="283"/>
                      <a:pt x="167" y="282"/>
                      <a:pt x="167" y="282"/>
                    </a:cubicBezTo>
                    <a:lnTo>
                      <a:pt x="167" y="282"/>
                    </a:lnTo>
                    <a:cubicBezTo>
                      <a:pt x="167" y="282"/>
                      <a:pt x="168" y="283"/>
                      <a:pt x="172" y="290"/>
                    </a:cubicBezTo>
                    <a:lnTo>
                      <a:pt x="158" y="277"/>
                    </a:lnTo>
                    <a:cubicBezTo>
                      <a:pt x="157" y="275"/>
                      <a:pt x="157" y="275"/>
                      <a:pt x="157" y="275"/>
                    </a:cubicBezTo>
                    <a:lnTo>
                      <a:pt x="157" y="275"/>
                    </a:lnTo>
                    <a:cubicBezTo>
                      <a:pt x="157" y="275"/>
                      <a:pt x="161" y="279"/>
                      <a:pt x="164" y="279"/>
                    </a:cubicBezTo>
                    <a:cubicBezTo>
                      <a:pt x="164" y="279"/>
                      <a:pt x="165" y="278"/>
                      <a:pt x="165" y="277"/>
                    </a:cubicBezTo>
                    <a:lnTo>
                      <a:pt x="158" y="270"/>
                    </a:lnTo>
                    <a:lnTo>
                      <a:pt x="152" y="264"/>
                    </a:lnTo>
                    <a:lnTo>
                      <a:pt x="152" y="250"/>
                    </a:lnTo>
                    <a:lnTo>
                      <a:pt x="152" y="237"/>
                    </a:lnTo>
                    <a:lnTo>
                      <a:pt x="152" y="217"/>
                    </a:lnTo>
                    <a:lnTo>
                      <a:pt x="152" y="204"/>
                    </a:lnTo>
                    <a:lnTo>
                      <a:pt x="158" y="184"/>
                    </a:lnTo>
                    <a:cubicBezTo>
                      <a:pt x="158" y="184"/>
                      <a:pt x="162" y="173"/>
                      <a:pt x="161" y="173"/>
                    </a:cubicBezTo>
                    <a:lnTo>
                      <a:pt x="161" y="173"/>
                    </a:lnTo>
                    <a:cubicBezTo>
                      <a:pt x="161" y="173"/>
                      <a:pt x="160" y="174"/>
                      <a:pt x="158" y="178"/>
                    </a:cubicBezTo>
                    <a:cubicBezTo>
                      <a:pt x="158" y="175"/>
                      <a:pt x="158" y="171"/>
                      <a:pt x="158" y="171"/>
                    </a:cubicBezTo>
                    <a:lnTo>
                      <a:pt x="172" y="151"/>
                    </a:lnTo>
                    <a:lnTo>
                      <a:pt x="178" y="145"/>
                    </a:lnTo>
                    <a:cubicBezTo>
                      <a:pt x="178" y="145"/>
                      <a:pt x="182" y="141"/>
                      <a:pt x="185" y="138"/>
                    </a:cubicBezTo>
                    <a:lnTo>
                      <a:pt x="198" y="125"/>
                    </a:lnTo>
                    <a:lnTo>
                      <a:pt x="203" y="120"/>
                    </a:lnTo>
                    <a:lnTo>
                      <a:pt x="203" y="120"/>
                    </a:lnTo>
                    <a:cubicBezTo>
                      <a:pt x="203" y="120"/>
                      <a:pt x="211" y="112"/>
                      <a:pt x="211" y="112"/>
                    </a:cubicBezTo>
                    <a:lnTo>
                      <a:pt x="227" y="101"/>
                    </a:lnTo>
                    <a:close/>
                    <a:moveTo>
                      <a:pt x="285" y="1"/>
                    </a:moveTo>
                    <a:cubicBezTo>
                      <a:pt x="271" y="1"/>
                      <a:pt x="258" y="3"/>
                      <a:pt x="246" y="10"/>
                    </a:cubicBezTo>
                    <a:lnTo>
                      <a:pt x="246" y="10"/>
                    </a:lnTo>
                    <a:cubicBezTo>
                      <a:pt x="234" y="7"/>
                      <a:pt x="223" y="6"/>
                      <a:pt x="211" y="6"/>
                    </a:cubicBezTo>
                    <a:cubicBezTo>
                      <a:pt x="196" y="6"/>
                      <a:pt x="180" y="8"/>
                      <a:pt x="165" y="13"/>
                    </a:cubicBezTo>
                    <a:cubicBezTo>
                      <a:pt x="73" y="52"/>
                      <a:pt x="0" y="145"/>
                      <a:pt x="7" y="244"/>
                    </a:cubicBezTo>
                    <a:cubicBezTo>
                      <a:pt x="13" y="346"/>
                      <a:pt x="93" y="436"/>
                      <a:pt x="194" y="436"/>
                    </a:cubicBezTo>
                    <a:cubicBezTo>
                      <a:pt x="198" y="436"/>
                      <a:pt x="201" y="435"/>
                      <a:pt x="205" y="435"/>
                    </a:cubicBezTo>
                    <a:cubicBezTo>
                      <a:pt x="310" y="429"/>
                      <a:pt x="396" y="330"/>
                      <a:pt x="423" y="231"/>
                    </a:cubicBezTo>
                    <a:cubicBezTo>
                      <a:pt x="442" y="171"/>
                      <a:pt x="436" y="105"/>
                      <a:pt x="396" y="59"/>
                    </a:cubicBezTo>
                    <a:cubicBezTo>
                      <a:pt x="370" y="28"/>
                      <a:pt x="327" y="1"/>
                      <a:pt x="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40"/>
              <p:cNvSpPr/>
              <p:nvPr/>
            </p:nvSpPr>
            <p:spPr>
              <a:xfrm>
                <a:off x="3834703" y="2302616"/>
                <a:ext cx="10754" cy="11826"/>
              </a:xfrm>
              <a:custGeom>
                <a:rect b="b" l="l" r="r" t="t"/>
                <a:pathLst>
                  <a:path extrusionOk="0" h="342" w="311">
                    <a:moveTo>
                      <a:pt x="165" y="114"/>
                    </a:moveTo>
                    <a:cubicBezTo>
                      <a:pt x="164" y="114"/>
                      <a:pt x="163" y="117"/>
                      <a:pt x="159" y="117"/>
                    </a:cubicBezTo>
                    <a:lnTo>
                      <a:pt x="165" y="117"/>
                    </a:lnTo>
                    <a:cubicBezTo>
                      <a:pt x="165" y="115"/>
                      <a:pt x="165" y="114"/>
                      <a:pt x="165" y="114"/>
                    </a:cubicBezTo>
                    <a:close/>
                    <a:moveTo>
                      <a:pt x="178" y="110"/>
                    </a:moveTo>
                    <a:cubicBezTo>
                      <a:pt x="183" y="110"/>
                      <a:pt x="184" y="113"/>
                      <a:pt x="181" y="113"/>
                    </a:cubicBezTo>
                    <a:cubicBezTo>
                      <a:pt x="179" y="113"/>
                      <a:pt x="176" y="112"/>
                      <a:pt x="172" y="110"/>
                    </a:cubicBezTo>
                    <a:lnTo>
                      <a:pt x="172" y="110"/>
                    </a:lnTo>
                    <a:lnTo>
                      <a:pt x="172" y="110"/>
                    </a:lnTo>
                    <a:lnTo>
                      <a:pt x="172" y="110"/>
                    </a:lnTo>
                    <a:lnTo>
                      <a:pt x="178" y="117"/>
                    </a:lnTo>
                    <a:cubicBezTo>
                      <a:pt x="178" y="118"/>
                      <a:pt x="178" y="119"/>
                      <a:pt x="178" y="119"/>
                    </a:cubicBezTo>
                    <a:cubicBezTo>
                      <a:pt x="176" y="119"/>
                      <a:pt x="172" y="110"/>
                      <a:pt x="172" y="110"/>
                    </a:cubicBezTo>
                    <a:lnTo>
                      <a:pt x="172" y="110"/>
                    </a:lnTo>
                    <a:lnTo>
                      <a:pt x="178" y="123"/>
                    </a:lnTo>
                    <a:lnTo>
                      <a:pt x="178" y="137"/>
                    </a:lnTo>
                    <a:lnTo>
                      <a:pt x="178" y="156"/>
                    </a:lnTo>
                    <a:lnTo>
                      <a:pt x="178" y="163"/>
                    </a:lnTo>
                    <a:lnTo>
                      <a:pt x="178" y="163"/>
                    </a:lnTo>
                    <a:lnTo>
                      <a:pt x="178" y="163"/>
                    </a:lnTo>
                    <a:cubicBezTo>
                      <a:pt x="174" y="163"/>
                      <a:pt x="170" y="172"/>
                      <a:pt x="171" y="172"/>
                    </a:cubicBezTo>
                    <a:cubicBezTo>
                      <a:pt x="172" y="172"/>
                      <a:pt x="174" y="170"/>
                      <a:pt x="178" y="163"/>
                    </a:cubicBezTo>
                    <a:lnTo>
                      <a:pt x="178" y="163"/>
                    </a:lnTo>
                    <a:lnTo>
                      <a:pt x="172" y="183"/>
                    </a:lnTo>
                    <a:lnTo>
                      <a:pt x="165" y="189"/>
                    </a:lnTo>
                    <a:cubicBezTo>
                      <a:pt x="160" y="189"/>
                      <a:pt x="167" y="181"/>
                      <a:pt x="167" y="181"/>
                    </a:cubicBezTo>
                    <a:lnTo>
                      <a:pt x="167" y="181"/>
                    </a:lnTo>
                    <a:cubicBezTo>
                      <a:pt x="167" y="181"/>
                      <a:pt x="166" y="181"/>
                      <a:pt x="165" y="183"/>
                    </a:cubicBezTo>
                    <a:lnTo>
                      <a:pt x="152" y="196"/>
                    </a:lnTo>
                    <a:cubicBezTo>
                      <a:pt x="152" y="196"/>
                      <a:pt x="149" y="199"/>
                      <a:pt x="151" y="199"/>
                    </a:cubicBezTo>
                    <a:cubicBezTo>
                      <a:pt x="152" y="199"/>
                      <a:pt x="154" y="198"/>
                      <a:pt x="159" y="196"/>
                    </a:cubicBezTo>
                    <a:lnTo>
                      <a:pt x="159" y="196"/>
                    </a:lnTo>
                    <a:lnTo>
                      <a:pt x="145" y="203"/>
                    </a:lnTo>
                    <a:lnTo>
                      <a:pt x="132" y="209"/>
                    </a:lnTo>
                    <a:cubicBezTo>
                      <a:pt x="139" y="206"/>
                      <a:pt x="142" y="204"/>
                      <a:pt x="143" y="204"/>
                    </a:cubicBezTo>
                    <a:lnTo>
                      <a:pt x="143" y="204"/>
                    </a:lnTo>
                    <a:cubicBezTo>
                      <a:pt x="144" y="204"/>
                      <a:pt x="142" y="206"/>
                      <a:pt x="139" y="209"/>
                    </a:cubicBezTo>
                    <a:lnTo>
                      <a:pt x="132" y="209"/>
                    </a:lnTo>
                    <a:lnTo>
                      <a:pt x="112" y="216"/>
                    </a:lnTo>
                    <a:lnTo>
                      <a:pt x="112" y="216"/>
                    </a:lnTo>
                    <a:lnTo>
                      <a:pt x="126" y="209"/>
                    </a:lnTo>
                    <a:lnTo>
                      <a:pt x="126" y="209"/>
                    </a:lnTo>
                    <a:cubicBezTo>
                      <a:pt x="119" y="212"/>
                      <a:pt x="114" y="212"/>
                      <a:pt x="109" y="212"/>
                    </a:cubicBezTo>
                    <a:cubicBezTo>
                      <a:pt x="108" y="212"/>
                      <a:pt x="107" y="212"/>
                      <a:pt x="106" y="213"/>
                    </a:cubicBezTo>
                    <a:lnTo>
                      <a:pt x="106" y="213"/>
                    </a:lnTo>
                    <a:lnTo>
                      <a:pt x="106" y="209"/>
                    </a:lnTo>
                    <a:lnTo>
                      <a:pt x="106" y="196"/>
                    </a:lnTo>
                    <a:lnTo>
                      <a:pt x="112" y="189"/>
                    </a:lnTo>
                    <a:cubicBezTo>
                      <a:pt x="112" y="183"/>
                      <a:pt x="112" y="170"/>
                      <a:pt x="119" y="163"/>
                    </a:cubicBezTo>
                    <a:lnTo>
                      <a:pt x="126" y="150"/>
                    </a:lnTo>
                    <a:lnTo>
                      <a:pt x="132" y="137"/>
                    </a:lnTo>
                    <a:lnTo>
                      <a:pt x="145" y="123"/>
                    </a:lnTo>
                    <a:lnTo>
                      <a:pt x="159" y="117"/>
                    </a:lnTo>
                    <a:lnTo>
                      <a:pt x="172" y="110"/>
                    </a:lnTo>
                    <a:close/>
                    <a:moveTo>
                      <a:pt x="176" y="0"/>
                    </a:moveTo>
                    <a:cubicBezTo>
                      <a:pt x="166" y="0"/>
                      <a:pt x="156" y="2"/>
                      <a:pt x="145" y="4"/>
                    </a:cubicBezTo>
                    <a:cubicBezTo>
                      <a:pt x="119" y="11"/>
                      <a:pt x="86" y="31"/>
                      <a:pt x="66" y="51"/>
                    </a:cubicBezTo>
                    <a:cubicBezTo>
                      <a:pt x="27" y="97"/>
                      <a:pt x="0" y="156"/>
                      <a:pt x="7" y="216"/>
                    </a:cubicBezTo>
                    <a:cubicBezTo>
                      <a:pt x="7" y="255"/>
                      <a:pt x="20" y="308"/>
                      <a:pt x="60" y="328"/>
                    </a:cubicBezTo>
                    <a:cubicBezTo>
                      <a:pt x="60" y="328"/>
                      <a:pt x="61" y="329"/>
                      <a:pt x="62" y="329"/>
                    </a:cubicBezTo>
                    <a:lnTo>
                      <a:pt x="62" y="329"/>
                    </a:lnTo>
                    <a:cubicBezTo>
                      <a:pt x="74" y="337"/>
                      <a:pt x="90" y="341"/>
                      <a:pt x="106" y="341"/>
                    </a:cubicBezTo>
                    <a:cubicBezTo>
                      <a:pt x="126" y="341"/>
                      <a:pt x="145" y="335"/>
                      <a:pt x="165" y="328"/>
                    </a:cubicBezTo>
                    <a:cubicBezTo>
                      <a:pt x="205" y="315"/>
                      <a:pt x="238" y="295"/>
                      <a:pt x="264" y="262"/>
                    </a:cubicBezTo>
                    <a:cubicBezTo>
                      <a:pt x="304" y="203"/>
                      <a:pt x="310" y="117"/>
                      <a:pt x="271" y="57"/>
                    </a:cubicBezTo>
                    <a:cubicBezTo>
                      <a:pt x="258" y="31"/>
                      <a:pt x="238" y="18"/>
                      <a:pt x="218" y="11"/>
                    </a:cubicBezTo>
                    <a:cubicBezTo>
                      <a:pt x="203" y="3"/>
                      <a:pt x="189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40"/>
              <p:cNvSpPr/>
              <p:nvPr/>
            </p:nvSpPr>
            <p:spPr>
              <a:xfrm>
                <a:off x="3822359" y="2319870"/>
                <a:ext cx="12137" cy="10166"/>
              </a:xfrm>
              <a:custGeom>
                <a:rect b="b" l="l" r="r" t="t"/>
                <a:pathLst>
                  <a:path extrusionOk="0" h="294" w="351">
                    <a:moveTo>
                      <a:pt x="121" y="151"/>
                    </a:moveTo>
                    <a:cubicBezTo>
                      <a:pt x="121" y="151"/>
                      <a:pt x="120" y="152"/>
                      <a:pt x="119" y="153"/>
                    </a:cubicBezTo>
                    <a:lnTo>
                      <a:pt x="119" y="153"/>
                    </a:lnTo>
                    <a:cubicBezTo>
                      <a:pt x="121" y="151"/>
                      <a:pt x="121" y="151"/>
                      <a:pt x="121" y="151"/>
                    </a:cubicBezTo>
                    <a:close/>
                    <a:moveTo>
                      <a:pt x="113" y="153"/>
                    </a:moveTo>
                    <a:cubicBezTo>
                      <a:pt x="113" y="154"/>
                      <a:pt x="113" y="154"/>
                      <a:pt x="114" y="154"/>
                    </a:cubicBezTo>
                    <a:cubicBezTo>
                      <a:pt x="115" y="154"/>
                      <a:pt x="117" y="154"/>
                      <a:pt x="119" y="153"/>
                    </a:cubicBezTo>
                    <a:close/>
                    <a:moveTo>
                      <a:pt x="113" y="157"/>
                    </a:moveTo>
                    <a:lnTo>
                      <a:pt x="119" y="159"/>
                    </a:lnTo>
                    <a:cubicBezTo>
                      <a:pt x="117" y="159"/>
                      <a:pt x="115" y="159"/>
                      <a:pt x="113" y="159"/>
                    </a:cubicBezTo>
                    <a:lnTo>
                      <a:pt x="113" y="159"/>
                    </a:lnTo>
                    <a:lnTo>
                      <a:pt x="113" y="157"/>
                    </a:lnTo>
                    <a:close/>
                    <a:moveTo>
                      <a:pt x="192" y="120"/>
                    </a:moveTo>
                    <a:cubicBezTo>
                      <a:pt x="196" y="120"/>
                      <a:pt x="200" y="120"/>
                      <a:pt x="204" y="121"/>
                    </a:cubicBezTo>
                    <a:lnTo>
                      <a:pt x="204" y="121"/>
                    </a:lnTo>
                    <a:cubicBezTo>
                      <a:pt x="201" y="125"/>
                      <a:pt x="199" y="129"/>
                      <a:pt x="199" y="133"/>
                    </a:cubicBezTo>
                    <a:cubicBezTo>
                      <a:pt x="188" y="138"/>
                      <a:pt x="182" y="143"/>
                      <a:pt x="173" y="148"/>
                    </a:cubicBezTo>
                    <a:lnTo>
                      <a:pt x="173" y="148"/>
                    </a:lnTo>
                    <a:cubicBezTo>
                      <a:pt x="162" y="153"/>
                      <a:pt x="150" y="154"/>
                      <a:pt x="133" y="159"/>
                    </a:cubicBezTo>
                    <a:lnTo>
                      <a:pt x="152" y="153"/>
                    </a:lnTo>
                    <a:lnTo>
                      <a:pt x="152" y="153"/>
                    </a:lnTo>
                    <a:cubicBezTo>
                      <a:pt x="142" y="156"/>
                      <a:pt x="134" y="158"/>
                      <a:pt x="126" y="158"/>
                    </a:cubicBezTo>
                    <a:cubicBezTo>
                      <a:pt x="122" y="158"/>
                      <a:pt x="117" y="157"/>
                      <a:pt x="113" y="156"/>
                    </a:cubicBezTo>
                    <a:lnTo>
                      <a:pt x="113" y="156"/>
                    </a:lnTo>
                    <a:lnTo>
                      <a:pt x="113" y="153"/>
                    </a:lnTo>
                    <a:lnTo>
                      <a:pt x="133" y="133"/>
                    </a:lnTo>
                    <a:lnTo>
                      <a:pt x="146" y="126"/>
                    </a:lnTo>
                    <a:cubicBezTo>
                      <a:pt x="146" y="126"/>
                      <a:pt x="152" y="123"/>
                      <a:pt x="154" y="123"/>
                    </a:cubicBezTo>
                    <a:cubicBezTo>
                      <a:pt x="155" y="123"/>
                      <a:pt x="155" y="124"/>
                      <a:pt x="152" y="126"/>
                    </a:cubicBezTo>
                    <a:lnTo>
                      <a:pt x="159" y="126"/>
                    </a:lnTo>
                    <a:cubicBezTo>
                      <a:pt x="166" y="120"/>
                      <a:pt x="179" y="120"/>
                      <a:pt x="185" y="120"/>
                    </a:cubicBezTo>
                    <a:close/>
                    <a:moveTo>
                      <a:pt x="195" y="1"/>
                    </a:moveTo>
                    <a:cubicBezTo>
                      <a:pt x="173" y="1"/>
                      <a:pt x="152" y="5"/>
                      <a:pt x="133" y="14"/>
                    </a:cubicBezTo>
                    <a:cubicBezTo>
                      <a:pt x="100" y="27"/>
                      <a:pt x="67" y="40"/>
                      <a:pt x="47" y="67"/>
                    </a:cubicBezTo>
                    <a:cubicBezTo>
                      <a:pt x="20" y="100"/>
                      <a:pt x="7" y="126"/>
                      <a:pt x="1" y="166"/>
                    </a:cubicBezTo>
                    <a:cubicBezTo>
                      <a:pt x="1" y="186"/>
                      <a:pt x="1" y="205"/>
                      <a:pt x="7" y="219"/>
                    </a:cubicBezTo>
                    <a:cubicBezTo>
                      <a:pt x="14" y="232"/>
                      <a:pt x="14" y="238"/>
                      <a:pt x="20" y="245"/>
                    </a:cubicBezTo>
                    <a:cubicBezTo>
                      <a:pt x="23" y="249"/>
                      <a:pt x="26" y="252"/>
                      <a:pt x="29" y="255"/>
                    </a:cubicBezTo>
                    <a:lnTo>
                      <a:pt x="29" y="255"/>
                    </a:lnTo>
                    <a:cubicBezTo>
                      <a:pt x="46" y="285"/>
                      <a:pt x="78" y="294"/>
                      <a:pt x="110" y="294"/>
                    </a:cubicBezTo>
                    <a:cubicBezTo>
                      <a:pt x="132" y="294"/>
                      <a:pt x="154" y="290"/>
                      <a:pt x="172" y="285"/>
                    </a:cubicBezTo>
                    <a:cubicBezTo>
                      <a:pt x="205" y="278"/>
                      <a:pt x="238" y="265"/>
                      <a:pt x="265" y="238"/>
                    </a:cubicBezTo>
                    <a:cubicBezTo>
                      <a:pt x="317" y="199"/>
                      <a:pt x="351" y="113"/>
                      <a:pt x="311" y="60"/>
                    </a:cubicBezTo>
                    <a:cubicBezTo>
                      <a:pt x="284" y="20"/>
                      <a:pt x="239" y="1"/>
                      <a:pt x="1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40"/>
              <p:cNvSpPr/>
              <p:nvPr/>
            </p:nvSpPr>
            <p:spPr>
              <a:xfrm>
                <a:off x="3807076" y="2332214"/>
                <a:ext cx="11653" cy="11722"/>
              </a:xfrm>
              <a:custGeom>
                <a:rect b="b" l="l" r="r" t="t"/>
                <a:pathLst>
                  <a:path extrusionOk="0" h="339" w="337">
                    <a:moveTo>
                      <a:pt x="198" y="132"/>
                    </a:moveTo>
                    <a:cubicBezTo>
                      <a:pt x="198" y="134"/>
                      <a:pt x="198" y="135"/>
                      <a:pt x="197" y="137"/>
                    </a:cubicBezTo>
                    <a:lnTo>
                      <a:pt x="197" y="137"/>
                    </a:lnTo>
                    <a:lnTo>
                      <a:pt x="197" y="136"/>
                    </a:lnTo>
                    <a:lnTo>
                      <a:pt x="197" y="136"/>
                    </a:lnTo>
                    <a:lnTo>
                      <a:pt x="198" y="132"/>
                    </a:lnTo>
                    <a:close/>
                    <a:moveTo>
                      <a:pt x="197" y="141"/>
                    </a:moveTo>
                    <a:cubicBezTo>
                      <a:pt x="198" y="143"/>
                      <a:pt x="198" y="144"/>
                      <a:pt x="198" y="146"/>
                    </a:cubicBezTo>
                    <a:lnTo>
                      <a:pt x="197" y="143"/>
                    </a:lnTo>
                    <a:lnTo>
                      <a:pt x="197" y="143"/>
                    </a:lnTo>
                    <a:lnTo>
                      <a:pt x="197" y="141"/>
                    </a:lnTo>
                    <a:close/>
                    <a:moveTo>
                      <a:pt x="192" y="132"/>
                    </a:moveTo>
                    <a:lnTo>
                      <a:pt x="192" y="152"/>
                    </a:lnTo>
                    <a:lnTo>
                      <a:pt x="196" y="140"/>
                    </a:lnTo>
                    <a:lnTo>
                      <a:pt x="192" y="132"/>
                    </a:lnTo>
                    <a:close/>
                    <a:moveTo>
                      <a:pt x="192" y="152"/>
                    </a:moveTo>
                    <a:cubicBezTo>
                      <a:pt x="190" y="157"/>
                      <a:pt x="188" y="162"/>
                      <a:pt x="185" y="165"/>
                    </a:cubicBezTo>
                    <a:lnTo>
                      <a:pt x="192" y="152"/>
                    </a:lnTo>
                    <a:close/>
                    <a:moveTo>
                      <a:pt x="190" y="126"/>
                    </a:moveTo>
                    <a:lnTo>
                      <a:pt x="190" y="127"/>
                    </a:lnTo>
                    <a:lnTo>
                      <a:pt x="190" y="127"/>
                    </a:lnTo>
                    <a:lnTo>
                      <a:pt x="178" y="132"/>
                    </a:lnTo>
                    <a:lnTo>
                      <a:pt x="193" y="132"/>
                    </a:lnTo>
                    <a:cubicBezTo>
                      <a:pt x="194" y="134"/>
                      <a:pt x="195" y="136"/>
                      <a:pt x="196" y="138"/>
                    </a:cubicBezTo>
                    <a:lnTo>
                      <a:pt x="196" y="138"/>
                    </a:lnTo>
                    <a:lnTo>
                      <a:pt x="197" y="137"/>
                    </a:lnTo>
                    <a:lnTo>
                      <a:pt x="197" y="137"/>
                    </a:lnTo>
                    <a:lnTo>
                      <a:pt x="197" y="137"/>
                    </a:lnTo>
                    <a:lnTo>
                      <a:pt x="197" y="137"/>
                    </a:lnTo>
                    <a:cubicBezTo>
                      <a:pt x="197" y="138"/>
                      <a:pt x="197" y="138"/>
                      <a:pt x="197" y="139"/>
                    </a:cubicBezTo>
                    <a:lnTo>
                      <a:pt x="197" y="139"/>
                    </a:lnTo>
                    <a:cubicBezTo>
                      <a:pt x="196" y="139"/>
                      <a:pt x="196" y="139"/>
                      <a:pt x="196" y="138"/>
                    </a:cubicBezTo>
                    <a:lnTo>
                      <a:pt x="196" y="138"/>
                    </a:lnTo>
                    <a:lnTo>
                      <a:pt x="196" y="140"/>
                    </a:lnTo>
                    <a:lnTo>
                      <a:pt x="196" y="141"/>
                    </a:lnTo>
                    <a:lnTo>
                      <a:pt x="196" y="141"/>
                    </a:lnTo>
                    <a:cubicBezTo>
                      <a:pt x="196" y="140"/>
                      <a:pt x="196" y="140"/>
                      <a:pt x="197" y="139"/>
                    </a:cubicBezTo>
                    <a:lnTo>
                      <a:pt x="197" y="139"/>
                    </a:lnTo>
                    <a:cubicBezTo>
                      <a:pt x="197" y="139"/>
                      <a:pt x="197" y="140"/>
                      <a:pt x="197" y="140"/>
                    </a:cubicBezTo>
                    <a:lnTo>
                      <a:pt x="197" y="140"/>
                    </a:lnTo>
                    <a:cubicBezTo>
                      <a:pt x="197" y="141"/>
                      <a:pt x="196" y="141"/>
                      <a:pt x="196" y="141"/>
                    </a:cubicBezTo>
                    <a:lnTo>
                      <a:pt x="196" y="141"/>
                    </a:lnTo>
                    <a:lnTo>
                      <a:pt x="196" y="141"/>
                    </a:lnTo>
                    <a:lnTo>
                      <a:pt x="196" y="141"/>
                    </a:lnTo>
                    <a:cubicBezTo>
                      <a:pt x="195" y="142"/>
                      <a:pt x="194" y="144"/>
                      <a:pt x="194" y="146"/>
                    </a:cubicBezTo>
                    <a:lnTo>
                      <a:pt x="194" y="146"/>
                    </a:lnTo>
                    <a:cubicBezTo>
                      <a:pt x="193" y="148"/>
                      <a:pt x="192" y="150"/>
                      <a:pt x="192" y="152"/>
                    </a:cubicBezTo>
                    <a:lnTo>
                      <a:pt x="192" y="152"/>
                    </a:lnTo>
                    <a:cubicBezTo>
                      <a:pt x="188" y="156"/>
                      <a:pt x="184" y="162"/>
                      <a:pt x="180" y="168"/>
                    </a:cubicBezTo>
                    <a:lnTo>
                      <a:pt x="180" y="168"/>
                    </a:lnTo>
                    <a:cubicBezTo>
                      <a:pt x="169" y="174"/>
                      <a:pt x="157" y="179"/>
                      <a:pt x="145" y="185"/>
                    </a:cubicBezTo>
                    <a:lnTo>
                      <a:pt x="165" y="179"/>
                    </a:lnTo>
                    <a:lnTo>
                      <a:pt x="165" y="179"/>
                    </a:lnTo>
                    <a:cubicBezTo>
                      <a:pt x="150" y="186"/>
                      <a:pt x="134" y="192"/>
                      <a:pt x="119" y="195"/>
                    </a:cubicBezTo>
                    <a:lnTo>
                      <a:pt x="119" y="195"/>
                    </a:lnTo>
                    <a:lnTo>
                      <a:pt x="119" y="192"/>
                    </a:lnTo>
                    <a:lnTo>
                      <a:pt x="126" y="179"/>
                    </a:lnTo>
                    <a:lnTo>
                      <a:pt x="126" y="179"/>
                    </a:lnTo>
                    <a:lnTo>
                      <a:pt x="132" y="172"/>
                    </a:lnTo>
                    <a:cubicBezTo>
                      <a:pt x="132" y="172"/>
                      <a:pt x="136" y="163"/>
                      <a:pt x="135" y="163"/>
                    </a:cubicBezTo>
                    <a:lnTo>
                      <a:pt x="135" y="163"/>
                    </a:lnTo>
                    <a:cubicBezTo>
                      <a:pt x="134" y="163"/>
                      <a:pt x="134" y="164"/>
                      <a:pt x="132" y="165"/>
                    </a:cubicBezTo>
                    <a:lnTo>
                      <a:pt x="132" y="165"/>
                    </a:lnTo>
                    <a:cubicBezTo>
                      <a:pt x="138" y="160"/>
                      <a:pt x="149" y="154"/>
                      <a:pt x="156" y="144"/>
                    </a:cubicBezTo>
                    <a:lnTo>
                      <a:pt x="156" y="144"/>
                    </a:lnTo>
                    <a:lnTo>
                      <a:pt x="165" y="139"/>
                    </a:lnTo>
                    <a:lnTo>
                      <a:pt x="178" y="132"/>
                    </a:lnTo>
                    <a:lnTo>
                      <a:pt x="165" y="132"/>
                    </a:lnTo>
                    <a:cubicBezTo>
                      <a:pt x="171" y="132"/>
                      <a:pt x="183" y="127"/>
                      <a:pt x="190" y="126"/>
                    </a:cubicBezTo>
                    <a:close/>
                    <a:moveTo>
                      <a:pt x="185" y="0"/>
                    </a:moveTo>
                    <a:cubicBezTo>
                      <a:pt x="145" y="7"/>
                      <a:pt x="112" y="27"/>
                      <a:pt x="79" y="46"/>
                    </a:cubicBezTo>
                    <a:cubicBezTo>
                      <a:pt x="33" y="86"/>
                      <a:pt x="0" y="159"/>
                      <a:pt x="20" y="218"/>
                    </a:cubicBezTo>
                    <a:cubicBezTo>
                      <a:pt x="25" y="232"/>
                      <a:pt x="31" y="244"/>
                      <a:pt x="38" y="255"/>
                    </a:cubicBezTo>
                    <a:lnTo>
                      <a:pt x="38" y="255"/>
                    </a:lnTo>
                    <a:cubicBezTo>
                      <a:pt x="33" y="268"/>
                      <a:pt x="34" y="286"/>
                      <a:pt x="46" y="304"/>
                    </a:cubicBezTo>
                    <a:cubicBezTo>
                      <a:pt x="57" y="326"/>
                      <a:pt x="82" y="339"/>
                      <a:pt x="105" y="339"/>
                    </a:cubicBezTo>
                    <a:cubicBezTo>
                      <a:pt x="110" y="339"/>
                      <a:pt x="114" y="338"/>
                      <a:pt x="119" y="337"/>
                    </a:cubicBezTo>
                    <a:cubicBezTo>
                      <a:pt x="159" y="330"/>
                      <a:pt x="185" y="317"/>
                      <a:pt x="218" y="304"/>
                    </a:cubicBezTo>
                    <a:cubicBezTo>
                      <a:pt x="251" y="284"/>
                      <a:pt x="277" y="264"/>
                      <a:pt x="297" y="231"/>
                    </a:cubicBezTo>
                    <a:cubicBezTo>
                      <a:pt x="337" y="179"/>
                      <a:pt x="330" y="99"/>
                      <a:pt x="284" y="40"/>
                    </a:cubicBezTo>
                    <a:cubicBezTo>
                      <a:pt x="258" y="13"/>
                      <a:pt x="225" y="0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40"/>
              <p:cNvSpPr/>
              <p:nvPr/>
            </p:nvSpPr>
            <p:spPr>
              <a:xfrm>
                <a:off x="3788785" y="2339579"/>
                <a:ext cx="13520" cy="10477"/>
              </a:xfrm>
              <a:custGeom>
                <a:rect b="b" l="l" r="r" t="t"/>
                <a:pathLst>
                  <a:path extrusionOk="0" h="303" w="391">
                    <a:moveTo>
                      <a:pt x="165" y="126"/>
                    </a:moveTo>
                    <a:lnTo>
                      <a:pt x="165" y="126"/>
                    </a:lnTo>
                    <a:cubicBezTo>
                      <a:pt x="164" y="127"/>
                      <a:pt x="162" y="128"/>
                      <a:pt x="160" y="130"/>
                    </a:cubicBezTo>
                    <a:lnTo>
                      <a:pt x="160" y="130"/>
                    </a:lnTo>
                    <a:cubicBezTo>
                      <a:pt x="162" y="129"/>
                      <a:pt x="164" y="128"/>
                      <a:pt x="165" y="126"/>
                    </a:cubicBezTo>
                    <a:close/>
                    <a:moveTo>
                      <a:pt x="160" y="130"/>
                    </a:moveTo>
                    <a:cubicBezTo>
                      <a:pt x="158" y="131"/>
                      <a:pt x="156" y="131"/>
                      <a:pt x="159" y="131"/>
                    </a:cubicBezTo>
                    <a:cubicBezTo>
                      <a:pt x="160" y="130"/>
                      <a:pt x="160" y="130"/>
                      <a:pt x="160" y="130"/>
                    </a:cubicBezTo>
                    <a:close/>
                    <a:moveTo>
                      <a:pt x="239" y="131"/>
                    </a:moveTo>
                    <a:cubicBezTo>
                      <a:pt x="240" y="132"/>
                      <a:pt x="240" y="133"/>
                      <a:pt x="239" y="133"/>
                    </a:cubicBezTo>
                    <a:cubicBezTo>
                      <a:pt x="238" y="133"/>
                      <a:pt x="235" y="132"/>
                      <a:pt x="233" y="131"/>
                    </a:cubicBezTo>
                    <a:close/>
                    <a:moveTo>
                      <a:pt x="250" y="142"/>
                    </a:moveTo>
                    <a:cubicBezTo>
                      <a:pt x="250" y="142"/>
                      <a:pt x="251" y="143"/>
                      <a:pt x="252" y="144"/>
                    </a:cubicBezTo>
                    <a:lnTo>
                      <a:pt x="252" y="147"/>
                    </a:lnTo>
                    <a:lnTo>
                      <a:pt x="252" y="147"/>
                    </a:lnTo>
                    <a:cubicBezTo>
                      <a:pt x="251" y="145"/>
                      <a:pt x="249" y="142"/>
                      <a:pt x="250" y="142"/>
                    </a:cubicBezTo>
                    <a:close/>
                    <a:moveTo>
                      <a:pt x="265" y="144"/>
                    </a:moveTo>
                    <a:cubicBezTo>
                      <a:pt x="262" y="147"/>
                      <a:pt x="258" y="149"/>
                      <a:pt x="255" y="150"/>
                    </a:cubicBezTo>
                    <a:lnTo>
                      <a:pt x="255" y="150"/>
                    </a:lnTo>
                    <a:cubicBezTo>
                      <a:pt x="255" y="149"/>
                      <a:pt x="255" y="149"/>
                      <a:pt x="255" y="149"/>
                    </a:cubicBezTo>
                    <a:lnTo>
                      <a:pt x="255" y="149"/>
                    </a:lnTo>
                    <a:lnTo>
                      <a:pt x="265" y="144"/>
                    </a:lnTo>
                    <a:close/>
                    <a:moveTo>
                      <a:pt x="265" y="150"/>
                    </a:moveTo>
                    <a:cubicBezTo>
                      <a:pt x="263" y="151"/>
                      <a:pt x="260" y="151"/>
                      <a:pt x="258" y="151"/>
                    </a:cubicBezTo>
                    <a:lnTo>
                      <a:pt x="258" y="151"/>
                    </a:lnTo>
                    <a:lnTo>
                      <a:pt x="258" y="150"/>
                    </a:lnTo>
                    <a:close/>
                    <a:moveTo>
                      <a:pt x="258" y="151"/>
                    </a:moveTo>
                    <a:lnTo>
                      <a:pt x="257" y="151"/>
                    </a:lnTo>
                    <a:lnTo>
                      <a:pt x="257" y="151"/>
                    </a:lnTo>
                    <a:cubicBezTo>
                      <a:pt x="257" y="151"/>
                      <a:pt x="257" y="151"/>
                      <a:pt x="257" y="151"/>
                    </a:cubicBezTo>
                    <a:lnTo>
                      <a:pt x="257" y="151"/>
                    </a:lnTo>
                    <a:cubicBezTo>
                      <a:pt x="258" y="151"/>
                      <a:pt x="258" y="151"/>
                      <a:pt x="258" y="151"/>
                    </a:cubicBezTo>
                    <a:close/>
                    <a:moveTo>
                      <a:pt x="192" y="124"/>
                    </a:moveTo>
                    <a:cubicBezTo>
                      <a:pt x="206" y="124"/>
                      <a:pt x="219" y="131"/>
                      <a:pt x="225" y="131"/>
                    </a:cubicBezTo>
                    <a:lnTo>
                      <a:pt x="232" y="131"/>
                    </a:lnTo>
                    <a:lnTo>
                      <a:pt x="245" y="144"/>
                    </a:lnTo>
                    <a:lnTo>
                      <a:pt x="252" y="150"/>
                    </a:lnTo>
                    <a:lnTo>
                      <a:pt x="252" y="150"/>
                    </a:lnTo>
                    <a:cubicBezTo>
                      <a:pt x="249" y="150"/>
                      <a:pt x="247" y="150"/>
                      <a:pt x="245" y="150"/>
                    </a:cubicBezTo>
                    <a:lnTo>
                      <a:pt x="252" y="150"/>
                    </a:lnTo>
                    <a:cubicBezTo>
                      <a:pt x="252" y="151"/>
                      <a:pt x="252" y="152"/>
                      <a:pt x="252" y="152"/>
                    </a:cubicBezTo>
                    <a:lnTo>
                      <a:pt x="252" y="152"/>
                    </a:lnTo>
                    <a:cubicBezTo>
                      <a:pt x="214" y="157"/>
                      <a:pt x="180" y="157"/>
                      <a:pt x="146" y="157"/>
                    </a:cubicBezTo>
                    <a:lnTo>
                      <a:pt x="146" y="157"/>
                    </a:lnTo>
                    <a:cubicBezTo>
                      <a:pt x="146" y="157"/>
                      <a:pt x="143" y="151"/>
                      <a:pt x="141" y="151"/>
                    </a:cubicBezTo>
                    <a:cubicBezTo>
                      <a:pt x="141" y="151"/>
                      <a:pt x="140" y="152"/>
                      <a:pt x="140" y="153"/>
                    </a:cubicBezTo>
                    <a:lnTo>
                      <a:pt x="140" y="153"/>
                    </a:lnTo>
                    <a:cubicBezTo>
                      <a:pt x="140" y="152"/>
                      <a:pt x="140" y="151"/>
                      <a:pt x="140" y="150"/>
                    </a:cubicBezTo>
                    <a:lnTo>
                      <a:pt x="144" y="146"/>
                    </a:lnTo>
                    <a:lnTo>
                      <a:pt x="144" y="146"/>
                    </a:lnTo>
                    <a:cubicBezTo>
                      <a:pt x="143" y="147"/>
                      <a:pt x="143" y="148"/>
                      <a:pt x="143" y="148"/>
                    </a:cubicBezTo>
                    <a:cubicBezTo>
                      <a:pt x="144" y="148"/>
                      <a:pt x="144" y="147"/>
                      <a:pt x="146" y="144"/>
                    </a:cubicBezTo>
                    <a:lnTo>
                      <a:pt x="146" y="144"/>
                    </a:lnTo>
                    <a:lnTo>
                      <a:pt x="146" y="144"/>
                    </a:lnTo>
                    <a:lnTo>
                      <a:pt x="146" y="137"/>
                    </a:lnTo>
                    <a:cubicBezTo>
                      <a:pt x="148" y="135"/>
                      <a:pt x="149" y="134"/>
                      <a:pt x="149" y="134"/>
                    </a:cubicBezTo>
                    <a:lnTo>
                      <a:pt x="149" y="134"/>
                    </a:lnTo>
                    <a:cubicBezTo>
                      <a:pt x="149" y="134"/>
                      <a:pt x="146" y="139"/>
                      <a:pt x="146" y="144"/>
                    </a:cubicBezTo>
                    <a:lnTo>
                      <a:pt x="153" y="131"/>
                    </a:lnTo>
                    <a:lnTo>
                      <a:pt x="166" y="124"/>
                    </a:lnTo>
                    <a:lnTo>
                      <a:pt x="166" y="124"/>
                    </a:lnTo>
                    <a:cubicBezTo>
                      <a:pt x="166" y="125"/>
                      <a:pt x="166" y="126"/>
                      <a:pt x="165" y="126"/>
                    </a:cubicBezTo>
                    <a:lnTo>
                      <a:pt x="165" y="126"/>
                    </a:lnTo>
                    <a:cubicBezTo>
                      <a:pt x="170" y="124"/>
                      <a:pt x="176" y="124"/>
                      <a:pt x="186" y="124"/>
                    </a:cubicBezTo>
                    <a:close/>
                    <a:moveTo>
                      <a:pt x="178" y="187"/>
                    </a:moveTo>
                    <a:cubicBezTo>
                      <a:pt x="179" y="187"/>
                      <a:pt x="184" y="190"/>
                      <a:pt x="179" y="190"/>
                    </a:cubicBezTo>
                    <a:cubicBezTo>
                      <a:pt x="177" y="188"/>
                      <a:pt x="177" y="187"/>
                      <a:pt x="178" y="187"/>
                    </a:cubicBezTo>
                    <a:close/>
                    <a:moveTo>
                      <a:pt x="199" y="1"/>
                    </a:moveTo>
                    <a:cubicBezTo>
                      <a:pt x="167" y="1"/>
                      <a:pt x="135" y="7"/>
                      <a:pt x="107" y="18"/>
                    </a:cubicBezTo>
                    <a:cubicBezTo>
                      <a:pt x="41" y="51"/>
                      <a:pt x="1" y="137"/>
                      <a:pt x="41" y="210"/>
                    </a:cubicBezTo>
                    <a:cubicBezTo>
                      <a:pt x="48" y="222"/>
                      <a:pt x="57" y="234"/>
                      <a:pt x="68" y="244"/>
                    </a:cubicBezTo>
                    <a:lnTo>
                      <a:pt x="68" y="244"/>
                    </a:lnTo>
                    <a:cubicBezTo>
                      <a:pt x="71" y="256"/>
                      <a:pt x="77" y="266"/>
                      <a:pt x="87" y="276"/>
                    </a:cubicBezTo>
                    <a:cubicBezTo>
                      <a:pt x="100" y="289"/>
                      <a:pt x="120" y="302"/>
                      <a:pt x="140" y="302"/>
                    </a:cubicBezTo>
                    <a:cubicBezTo>
                      <a:pt x="173" y="296"/>
                      <a:pt x="206" y="289"/>
                      <a:pt x="245" y="289"/>
                    </a:cubicBezTo>
                    <a:cubicBezTo>
                      <a:pt x="265" y="289"/>
                      <a:pt x="285" y="282"/>
                      <a:pt x="298" y="276"/>
                    </a:cubicBezTo>
                    <a:cubicBezTo>
                      <a:pt x="324" y="269"/>
                      <a:pt x="344" y="256"/>
                      <a:pt x="364" y="230"/>
                    </a:cubicBezTo>
                    <a:cubicBezTo>
                      <a:pt x="384" y="203"/>
                      <a:pt x="390" y="164"/>
                      <a:pt x="384" y="124"/>
                    </a:cubicBezTo>
                    <a:cubicBezTo>
                      <a:pt x="371" y="91"/>
                      <a:pt x="351" y="58"/>
                      <a:pt x="318" y="38"/>
                    </a:cubicBezTo>
                    <a:cubicBezTo>
                      <a:pt x="284" y="12"/>
                      <a:pt x="242" y="1"/>
                      <a:pt x="1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40"/>
              <p:cNvSpPr/>
              <p:nvPr/>
            </p:nvSpPr>
            <p:spPr>
              <a:xfrm>
                <a:off x="3773951" y="2342311"/>
                <a:ext cx="13969" cy="10477"/>
              </a:xfrm>
              <a:custGeom>
                <a:rect b="b" l="l" r="r" t="t"/>
                <a:pathLst>
                  <a:path extrusionOk="0" h="303" w="404">
                    <a:moveTo>
                      <a:pt x="135" y="127"/>
                    </a:moveTo>
                    <a:lnTo>
                      <a:pt x="135" y="127"/>
                    </a:lnTo>
                    <a:cubicBezTo>
                      <a:pt x="135" y="127"/>
                      <a:pt x="136" y="127"/>
                      <a:pt x="136" y="129"/>
                    </a:cubicBezTo>
                    <a:lnTo>
                      <a:pt x="136" y="129"/>
                    </a:lnTo>
                    <a:cubicBezTo>
                      <a:pt x="136" y="129"/>
                      <a:pt x="135" y="129"/>
                      <a:pt x="135" y="129"/>
                    </a:cubicBezTo>
                    <a:lnTo>
                      <a:pt x="135" y="129"/>
                    </a:lnTo>
                    <a:cubicBezTo>
                      <a:pt x="135" y="129"/>
                      <a:pt x="135" y="129"/>
                      <a:pt x="135" y="129"/>
                    </a:cubicBezTo>
                    <a:lnTo>
                      <a:pt x="135" y="129"/>
                    </a:lnTo>
                    <a:lnTo>
                      <a:pt x="134" y="127"/>
                    </a:lnTo>
                    <a:lnTo>
                      <a:pt x="134" y="127"/>
                    </a:lnTo>
                    <a:cubicBezTo>
                      <a:pt x="134" y="127"/>
                      <a:pt x="135" y="127"/>
                      <a:pt x="135" y="127"/>
                    </a:cubicBezTo>
                    <a:close/>
                    <a:moveTo>
                      <a:pt x="126" y="137"/>
                    </a:moveTo>
                    <a:cubicBezTo>
                      <a:pt x="127" y="137"/>
                      <a:pt x="128" y="137"/>
                      <a:pt x="129" y="137"/>
                    </a:cubicBezTo>
                    <a:lnTo>
                      <a:pt x="129" y="137"/>
                    </a:lnTo>
                    <a:cubicBezTo>
                      <a:pt x="128" y="138"/>
                      <a:pt x="126" y="139"/>
                      <a:pt x="125" y="139"/>
                    </a:cubicBezTo>
                    <a:cubicBezTo>
                      <a:pt x="125" y="139"/>
                      <a:pt x="125" y="139"/>
                      <a:pt x="126" y="137"/>
                    </a:cubicBezTo>
                    <a:close/>
                    <a:moveTo>
                      <a:pt x="132" y="138"/>
                    </a:moveTo>
                    <a:cubicBezTo>
                      <a:pt x="133" y="138"/>
                      <a:pt x="133" y="138"/>
                      <a:pt x="134" y="138"/>
                    </a:cubicBezTo>
                    <a:lnTo>
                      <a:pt x="134" y="138"/>
                    </a:lnTo>
                    <a:cubicBezTo>
                      <a:pt x="134" y="138"/>
                      <a:pt x="134" y="139"/>
                      <a:pt x="134" y="139"/>
                    </a:cubicBezTo>
                    <a:lnTo>
                      <a:pt x="134" y="139"/>
                    </a:lnTo>
                    <a:cubicBezTo>
                      <a:pt x="133" y="140"/>
                      <a:pt x="131" y="142"/>
                      <a:pt x="126" y="144"/>
                    </a:cubicBezTo>
                    <a:lnTo>
                      <a:pt x="132" y="138"/>
                    </a:lnTo>
                    <a:close/>
                    <a:moveTo>
                      <a:pt x="278" y="170"/>
                    </a:moveTo>
                    <a:lnTo>
                      <a:pt x="278" y="170"/>
                    </a:lnTo>
                    <a:cubicBezTo>
                      <a:pt x="278" y="170"/>
                      <a:pt x="278" y="170"/>
                      <a:pt x="278" y="170"/>
                    </a:cubicBezTo>
                    <a:close/>
                    <a:moveTo>
                      <a:pt x="249" y="169"/>
                    </a:moveTo>
                    <a:cubicBezTo>
                      <a:pt x="250" y="169"/>
                      <a:pt x="250" y="169"/>
                      <a:pt x="252" y="170"/>
                    </a:cubicBezTo>
                    <a:lnTo>
                      <a:pt x="254" y="173"/>
                    </a:lnTo>
                    <a:lnTo>
                      <a:pt x="254" y="173"/>
                    </a:lnTo>
                    <a:cubicBezTo>
                      <a:pt x="253" y="174"/>
                      <a:pt x="252" y="174"/>
                      <a:pt x="250" y="174"/>
                    </a:cubicBezTo>
                    <a:lnTo>
                      <a:pt x="250" y="174"/>
                    </a:lnTo>
                    <a:cubicBezTo>
                      <a:pt x="249" y="172"/>
                      <a:pt x="248" y="169"/>
                      <a:pt x="249" y="169"/>
                    </a:cubicBezTo>
                    <a:close/>
                    <a:moveTo>
                      <a:pt x="271" y="176"/>
                    </a:moveTo>
                    <a:cubicBezTo>
                      <a:pt x="271" y="176"/>
                      <a:pt x="271" y="176"/>
                      <a:pt x="271" y="177"/>
                    </a:cubicBezTo>
                    <a:lnTo>
                      <a:pt x="271" y="177"/>
                    </a:lnTo>
                    <a:cubicBezTo>
                      <a:pt x="272" y="177"/>
                      <a:pt x="272" y="177"/>
                      <a:pt x="272" y="176"/>
                    </a:cubicBezTo>
                    <a:lnTo>
                      <a:pt x="272" y="176"/>
                    </a:lnTo>
                    <a:cubicBezTo>
                      <a:pt x="272" y="177"/>
                      <a:pt x="272" y="177"/>
                      <a:pt x="271" y="177"/>
                    </a:cubicBez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6"/>
                      <a:pt x="271" y="176"/>
                      <a:pt x="271" y="176"/>
                    </a:cubicBezTo>
                    <a:close/>
                    <a:moveTo>
                      <a:pt x="271" y="177"/>
                    </a:move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8"/>
                      <a:pt x="271" y="178"/>
                      <a:pt x="270" y="178"/>
                    </a:cubicBezTo>
                    <a:lnTo>
                      <a:pt x="270" y="178"/>
                    </a:lnTo>
                    <a:cubicBezTo>
                      <a:pt x="271" y="178"/>
                      <a:pt x="271" y="177"/>
                      <a:pt x="271" y="177"/>
                    </a:cubicBezTo>
                    <a:close/>
                    <a:moveTo>
                      <a:pt x="172" y="137"/>
                    </a:moveTo>
                    <a:lnTo>
                      <a:pt x="186" y="144"/>
                    </a:lnTo>
                    <a:lnTo>
                      <a:pt x="199" y="144"/>
                    </a:lnTo>
                    <a:lnTo>
                      <a:pt x="212" y="151"/>
                    </a:lnTo>
                    <a:lnTo>
                      <a:pt x="205" y="151"/>
                    </a:lnTo>
                    <a:lnTo>
                      <a:pt x="225" y="157"/>
                    </a:lnTo>
                    <a:lnTo>
                      <a:pt x="245" y="170"/>
                    </a:lnTo>
                    <a:lnTo>
                      <a:pt x="249" y="175"/>
                    </a:lnTo>
                    <a:lnTo>
                      <a:pt x="249" y="175"/>
                    </a:lnTo>
                    <a:cubicBezTo>
                      <a:pt x="245" y="176"/>
                      <a:pt x="241" y="177"/>
                      <a:pt x="238" y="177"/>
                    </a:cubicBezTo>
                    <a:lnTo>
                      <a:pt x="225" y="177"/>
                    </a:lnTo>
                    <a:cubicBezTo>
                      <a:pt x="217" y="177"/>
                      <a:pt x="207" y="177"/>
                      <a:pt x="198" y="180"/>
                    </a:cubicBezTo>
                    <a:lnTo>
                      <a:pt x="198" y="180"/>
                    </a:lnTo>
                    <a:lnTo>
                      <a:pt x="192" y="177"/>
                    </a:lnTo>
                    <a:cubicBezTo>
                      <a:pt x="179" y="170"/>
                      <a:pt x="166" y="164"/>
                      <a:pt x="153" y="157"/>
                    </a:cubicBezTo>
                    <a:lnTo>
                      <a:pt x="146" y="151"/>
                    </a:lnTo>
                    <a:cubicBezTo>
                      <a:pt x="144" y="148"/>
                      <a:pt x="144" y="148"/>
                      <a:pt x="145" y="148"/>
                    </a:cubicBezTo>
                    <a:cubicBezTo>
                      <a:pt x="147" y="148"/>
                      <a:pt x="153" y="151"/>
                      <a:pt x="153" y="151"/>
                    </a:cubicBezTo>
                    <a:lnTo>
                      <a:pt x="139" y="137"/>
                    </a:lnTo>
                    <a:close/>
                    <a:moveTo>
                      <a:pt x="265" y="184"/>
                    </a:moveTo>
                    <a:lnTo>
                      <a:pt x="265" y="184"/>
                    </a:lnTo>
                    <a:lnTo>
                      <a:pt x="265" y="184"/>
                    </a:lnTo>
                    <a:cubicBezTo>
                      <a:pt x="265" y="184"/>
                      <a:pt x="265" y="184"/>
                      <a:pt x="265" y="184"/>
                    </a:cubicBezTo>
                    <a:close/>
                    <a:moveTo>
                      <a:pt x="266" y="191"/>
                    </a:moveTo>
                    <a:lnTo>
                      <a:pt x="266" y="191"/>
                    </a:lnTo>
                    <a:cubicBezTo>
                      <a:pt x="268" y="193"/>
                      <a:pt x="268" y="195"/>
                      <a:pt x="268" y="195"/>
                    </a:cubicBezTo>
                    <a:cubicBezTo>
                      <a:pt x="267" y="195"/>
                      <a:pt x="266" y="194"/>
                      <a:pt x="266" y="191"/>
                    </a:cubicBezTo>
                    <a:close/>
                    <a:moveTo>
                      <a:pt x="265" y="184"/>
                    </a:moveTo>
                    <a:cubicBezTo>
                      <a:pt x="266" y="186"/>
                      <a:pt x="267" y="187"/>
                      <a:pt x="268" y="187"/>
                    </a:cubicBezTo>
                    <a:cubicBezTo>
                      <a:pt x="268" y="187"/>
                      <a:pt x="268" y="187"/>
                      <a:pt x="269" y="187"/>
                    </a:cubicBezTo>
                    <a:lnTo>
                      <a:pt x="269" y="187"/>
                    </a:lnTo>
                    <a:lnTo>
                      <a:pt x="271" y="190"/>
                    </a:lnTo>
                    <a:cubicBezTo>
                      <a:pt x="271" y="193"/>
                      <a:pt x="271" y="195"/>
                      <a:pt x="271" y="195"/>
                    </a:cubicBezTo>
                    <a:cubicBezTo>
                      <a:pt x="270" y="195"/>
                      <a:pt x="269" y="191"/>
                      <a:pt x="265" y="184"/>
                    </a:cubicBezTo>
                    <a:close/>
                    <a:moveTo>
                      <a:pt x="140" y="1"/>
                    </a:moveTo>
                    <a:cubicBezTo>
                      <a:pt x="93" y="1"/>
                      <a:pt x="47" y="17"/>
                      <a:pt x="21" y="65"/>
                    </a:cubicBezTo>
                    <a:cubicBezTo>
                      <a:pt x="1" y="104"/>
                      <a:pt x="1" y="151"/>
                      <a:pt x="27" y="190"/>
                    </a:cubicBezTo>
                    <a:cubicBezTo>
                      <a:pt x="40" y="223"/>
                      <a:pt x="73" y="250"/>
                      <a:pt x="106" y="263"/>
                    </a:cubicBezTo>
                    <a:cubicBezTo>
                      <a:pt x="139" y="283"/>
                      <a:pt x="179" y="296"/>
                      <a:pt x="212" y="296"/>
                    </a:cubicBezTo>
                    <a:cubicBezTo>
                      <a:pt x="217" y="297"/>
                      <a:pt x="222" y="297"/>
                      <a:pt x="228" y="297"/>
                    </a:cubicBezTo>
                    <a:cubicBezTo>
                      <a:pt x="233" y="297"/>
                      <a:pt x="239" y="297"/>
                      <a:pt x="245" y="296"/>
                    </a:cubicBezTo>
                    <a:lnTo>
                      <a:pt x="245" y="296"/>
                    </a:lnTo>
                    <a:cubicBezTo>
                      <a:pt x="249" y="298"/>
                      <a:pt x="254" y="300"/>
                      <a:pt x="258" y="303"/>
                    </a:cubicBezTo>
                    <a:cubicBezTo>
                      <a:pt x="271" y="303"/>
                      <a:pt x="285" y="303"/>
                      <a:pt x="298" y="296"/>
                    </a:cubicBezTo>
                    <a:cubicBezTo>
                      <a:pt x="331" y="289"/>
                      <a:pt x="364" y="270"/>
                      <a:pt x="384" y="236"/>
                    </a:cubicBezTo>
                    <a:cubicBezTo>
                      <a:pt x="403" y="203"/>
                      <a:pt x="397" y="157"/>
                      <a:pt x="377" y="118"/>
                    </a:cubicBezTo>
                    <a:cubicBezTo>
                      <a:pt x="344" y="65"/>
                      <a:pt x="278" y="25"/>
                      <a:pt x="212" y="12"/>
                    </a:cubicBezTo>
                    <a:cubicBezTo>
                      <a:pt x="189" y="5"/>
                      <a:pt x="164" y="1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40"/>
              <p:cNvSpPr/>
              <p:nvPr/>
            </p:nvSpPr>
            <p:spPr>
              <a:xfrm>
                <a:off x="3761157" y="2336053"/>
                <a:ext cx="10097" cy="10408"/>
              </a:xfrm>
              <a:custGeom>
                <a:rect b="b" l="l" r="r" t="t"/>
                <a:pathLst>
                  <a:path extrusionOk="0" h="301" w="292">
                    <a:moveTo>
                      <a:pt x="117" y="118"/>
                    </a:moveTo>
                    <a:cubicBezTo>
                      <a:pt x="118" y="119"/>
                      <a:pt x="119" y="120"/>
                      <a:pt x="120" y="120"/>
                    </a:cubicBezTo>
                    <a:lnTo>
                      <a:pt x="118" y="119"/>
                    </a:lnTo>
                    <a:lnTo>
                      <a:pt x="118" y="119"/>
                    </a:lnTo>
                    <a:cubicBezTo>
                      <a:pt x="118" y="119"/>
                      <a:pt x="117" y="119"/>
                      <a:pt x="117" y="118"/>
                    </a:cubicBezTo>
                    <a:close/>
                    <a:moveTo>
                      <a:pt x="153" y="147"/>
                    </a:moveTo>
                    <a:cubicBezTo>
                      <a:pt x="156" y="154"/>
                      <a:pt x="158" y="159"/>
                      <a:pt x="159" y="165"/>
                    </a:cubicBezTo>
                    <a:lnTo>
                      <a:pt x="159" y="165"/>
                    </a:lnTo>
                    <a:lnTo>
                      <a:pt x="153" y="147"/>
                    </a:lnTo>
                    <a:close/>
                    <a:moveTo>
                      <a:pt x="118" y="120"/>
                    </a:moveTo>
                    <a:cubicBezTo>
                      <a:pt x="125" y="125"/>
                      <a:pt x="131" y="129"/>
                      <a:pt x="140" y="134"/>
                    </a:cubicBezTo>
                    <a:cubicBezTo>
                      <a:pt x="144" y="138"/>
                      <a:pt x="148" y="142"/>
                      <a:pt x="151" y="145"/>
                    </a:cubicBezTo>
                    <a:lnTo>
                      <a:pt x="151" y="145"/>
                    </a:lnTo>
                    <a:cubicBezTo>
                      <a:pt x="153" y="152"/>
                      <a:pt x="155" y="157"/>
                      <a:pt x="159" y="166"/>
                    </a:cubicBezTo>
                    <a:lnTo>
                      <a:pt x="159" y="166"/>
                    </a:lnTo>
                    <a:cubicBezTo>
                      <a:pt x="159" y="168"/>
                      <a:pt x="159" y="170"/>
                      <a:pt x="159" y="173"/>
                    </a:cubicBezTo>
                    <a:lnTo>
                      <a:pt x="159" y="173"/>
                    </a:lnTo>
                    <a:lnTo>
                      <a:pt x="153" y="167"/>
                    </a:lnTo>
                    <a:cubicBezTo>
                      <a:pt x="140" y="153"/>
                      <a:pt x="133" y="147"/>
                      <a:pt x="126" y="134"/>
                    </a:cubicBezTo>
                    <a:lnTo>
                      <a:pt x="126" y="134"/>
                    </a:lnTo>
                    <a:lnTo>
                      <a:pt x="133" y="147"/>
                    </a:lnTo>
                    <a:cubicBezTo>
                      <a:pt x="129" y="138"/>
                      <a:pt x="124" y="132"/>
                      <a:pt x="120" y="125"/>
                    </a:cubicBezTo>
                    <a:lnTo>
                      <a:pt x="120" y="125"/>
                    </a:lnTo>
                    <a:cubicBezTo>
                      <a:pt x="119" y="124"/>
                      <a:pt x="119" y="122"/>
                      <a:pt x="118" y="120"/>
                    </a:cubicBezTo>
                    <a:close/>
                    <a:moveTo>
                      <a:pt x="111" y="1"/>
                    </a:moveTo>
                    <a:cubicBezTo>
                      <a:pt x="93" y="1"/>
                      <a:pt x="76" y="5"/>
                      <a:pt x="60" y="15"/>
                    </a:cubicBezTo>
                    <a:cubicBezTo>
                      <a:pt x="21" y="28"/>
                      <a:pt x="1" y="74"/>
                      <a:pt x="8" y="114"/>
                    </a:cubicBezTo>
                    <a:cubicBezTo>
                      <a:pt x="8" y="147"/>
                      <a:pt x="27" y="180"/>
                      <a:pt x="54" y="213"/>
                    </a:cubicBezTo>
                    <a:cubicBezTo>
                      <a:pt x="56" y="215"/>
                      <a:pt x="60" y="219"/>
                      <a:pt x="65" y="224"/>
                    </a:cubicBezTo>
                    <a:lnTo>
                      <a:pt x="65" y="224"/>
                    </a:lnTo>
                    <a:cubicBezTo>
                      <a:pt x="65" y="229"/>
                      <a:pt x="66" y="234"/>
                      <a:pt x="67" y="239"/>
                    </a:cubicBezTo>
                    <a:cubicBezTo>
                      <a:pt x="67" y="252"/>
                      <a:pt x="87" y="279"/>
                      <a:pt x="100" y="285"/>
                    </a:cubicBezTo>
                    <a:cubicBezTo>
                      <a:pt x="120" y="299"/>
                      <a:pt x="140" y="299"/>
                      <a:pt x="153" y="299"/>
                    </a:cubicBezTo>
                    <a:cubicBezTo>
                      <a:pt x="159" y="300"/>
                      <a:pt x="164" y="300"/>
                      <a:pt x="170" y="300"/>
                    </a:cubicBezTo>
                    <a:cubicBezTo>
                      <a:pt x="195" y="300"/>
                      <a:pt x="217" y="289"/>
                      <a:pt x="239" y="272"/>
                    </a:cubicBezTo>
                    <a:cubicBezTo>
                      <a:pt x="291" y="233"/>
                      <a:pt x="291" y="140"/>
                      <a:pt x="252" y="87"/>
                    </a:cubicBezTo>
                    <a:cubicBezTo>
                      <a:pt x="222" y="42"/>
                      <a:pt x="165" y="1"/>
                      <a:pt x="1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40"/>
              <p:cNvSpPr/>
              <p:nvPr/>
            </p:nvSpPr>
            <p:spPr>
              <a:xfrm>
                <a:off x="3767346" y="2291344"/>
                <a:ext cx="12344" cy="8921"/>
              </a:xfrm>
              <a:custGeom>
                <a:rect b="b" l="l" r="r" t="t"/>
                <a:pathLst>
                  <a:path extrusionOk="0" h="258" w="357">
                    <a:moveTo>
                      <a:pt x="147" y="63"/>
                    </a:moveTo>
                    <a:lnTo>
                      <a:pt x="147" y="63"/>
                    </a:lnTo>
                    <a:cubicBezTo>
                      <a:pt x="146" y="66"/>
                      <a:pt x="146" y="68"/>
                      <a:pt x="145" y="70"/>
                    </a:cubicBezTo>
                    <a:lnTo>
                      <a:pt x="145" y="70"/>
                    </a:lnTo>
                    <a:lnTo>
                      <a:pt x="145" y="66"/>
                    </a:lnTo>
                    <a:lnTo>
                      <a:pt x="147" y="63"/>
                    </a:lnTo>
                    <a:close/>
                    <a:moveTo>
                      <a:pt x="145" y="77"/>
                    </a:moveTo>
                    <a:cubicBezTo>
                      <a:pt x="146" y="78"/>
                      <a:pt x="146" y="79"/>
                      <a:pt x="146" y="80"/>
                    </a:cubicBezTo>
                    <a:lnTo>
                      <a:pt x="146" y="80"/>
                    </a:lnTo>
                    <a:lnTo>
                      <a:pt x="145" y="80"/>
                    </a:lnTo>
                    <a:lnTo>
                      <a:pt x="145" y="77"/>
                    </a:lnTo>
                    <a:close/>
                    <a:moveTo>
                      <a:pt x="231" y="73"/>
                    </a:moveTo>
                    <a:cubicBezTo>
                      <a:pt x="231" y="76"/>
                      <a:pt x="231" y="79"/>
                      <a:pt x="230" y="82"/>
                    </a:cubicBezTo>
                    <a:lnTo>
                      <a:pt x="230" y="82"/>
                    </a:lnTo>
                    <a:lnTo>
                      <a:pt x="226" y="91"/>
                    </a:lnTo>
                    <a:lnTo>
                      <a:pt x="226" y="91"/>
                    </a:lnTo>
                    <a:cubicBezTo>
                      <a:pt x="225" y="91"/>
                      <a:pt x="225" y="92"/>
                      <a:pt x="225" y="92"/>
                    </a:cubicBezTo>
                    <a:lnTo>
                      <a:pt x="225" y="92"/>
                    </a:lnTo>
                    <a:lnTo>
                      <a:pt x="231" y="73"/>
                    </a:lnTo>
                    <a:close/>
                    <a:moveTo>
                      <a:pt x="164" y="101"/>
                    </a:moveTo>
                    <a:cubicBezTo>
                      <a:pt x="169" y="107"/>
                      <a:pt x="176" y="111"/>
                      <a:pt x="183" y="115"/>
                    </a:cubicBezTo>
                    <a:lnTo>
                      <a:pt x="183" y="115"/>
                    </a:lnTo>
                    <a:cubicBezTo>
                      <a:pt x="179" y="117"/>
                      <a:pt x="174" y="118"/>
                      <a:pt x="169" y="120"/>
                    </a:cubicBezTo>
                    <a:lnTo>
                      <a:pt x="169" y="120"/>
                    </a:lnTo>
                    <a:cubicBezTo>
                      <a:pt x="163" y="122"/>
                      <a:pt x="157" y="123"/>
                      <a:pt x="151" y="124"/>
                    </a:cubicBezTo>
                    <a:lnTo>
                      <a:pt x="151" y="124"/>
                    </a:lnTo>
                    <a:lnTo>
                      <a:pt x="159" y="113"/>
                    </a:lnTo>
                    <a:lnTo>
                      <a:pt x="159" y="106"/>
                    </a:lnTo>
                    <a:lnTo>
                      <a:pt x="164" y="101"/>
                    </a:lnTo>
                    <a:close/>
                    <a:moveTo>
                      <a:pt x="141" y="137"/>
                    </a:moveTo>
                    <a:cubicBezTo>
                      <a:pt x="140" y="139"/>
                      <a:pt x="140" y="140"/>
                      <a:pt x="139" y="140"/>
                    </a:cubicBezTo>
                    <a:cubicBezTo>
                      <a:pt x="139" y="140"/>
                      <a:pt x="139" y="140"/>
                      <a:pt x="139" y="139"/>
                    </a:cubicBezTo>
                    <a:lnTo>
                      <a:pt x="139" y="139"/>
                    </a:lnTo>
                    <a:cubicBezTo>
                      <a:pt x="139" y="139"/>
                      <a:pt x="139" y="139"/>
                      <a:pt x="139" y="139"/>
                    </a:cubicBezTo>
                    <a:lnTo>
                      <a:pt x="141" y="137"/>
                    </a:lnTo>
                    <a:close/>
                    <a:moveTo>
                      <a:pt x="264" y="0"/>
                    </a:moveTo>
                    <a:cubicBezTo>
                      <a:pt x="245" y="0"/>
                      <a:pt x="225" y="7"/>
                      <a:pt x="205" y="7"/>
                    </a:cubicBezTo>
                    <a:lnTo>
                      <a:pt x="192" y="7"/>
                    </a:lnTo>
                    <a:cubicBezTo>
                      <a:pt x="184" y="9"/>
                      <a:pt x="177" y="15"/>
                      <a:pt x="170" y="22"/>
                    </a:cubicBezTo>
                    <a:lnTo>
                      <a:pt x="170" y="22"/>
                    </a:lnTo>
                    <a:cubicBezTo>
                      <a:pt x="169" y="21"/>
                      <a:pt x="167" y="21"/>
                      <a:pt x="165" y="20"/>
                    </a:cubicBezTo>
                    <a:cubicBezTo>
                      <a:pt x="145" y="20"/>
                      <a:pt x="132" y="20"/>
                      <a:pt x="119" y="27"/>
                    </a:cubicBezTo>
                    <a:cubicBezTo>
                      <a:pt x="106" y="33"/>
                      <a:pt x="93" y="40"/>
                      <a:pt x="79" y="47"/>
                    </a:cubicBezTo>
                    <a:cubicBezTo>
                      <a:pt x="20" y="80"/>
                      <a:pt x="0" y="165"/>
                      <a:pt x="46" y="225"/>
                    </a:cubicBezTo>
                    <a:cubicBezTo>
                      <a:pt x="73" y="251"/>
                      <a:pt x="106" y="258"/>
                      <a:pt x="139" y="258"/>
                    </a:cubicBezTo>
                    <a:cubicBezTo>
                      <a:pt x="165" y="258"/>
                      <a:pt x="192" y="258"/>
                      <a:pt x="218" y="251"/>
                    </a:cubicBezTo>
                    <a:cubicBezTo>
                      <a:pt x="264" y="238"/>
                      <a:pt x="317" y="205"/>
                      <a:pt x="344" y="159"/>
                    </a:cubicBezTo>
                    <a:cubicBezTo>
                      <a:pt x="350" y="139"/>
                      <a:pt x="357" y="119"/>
                      <a:pt x="357" y="99"/>
                    </a:cubicBezTo>
                    <a:cubicBezTo>
                      <a:pt x="357" y="73"/>
                      <a:pt x="350" y="47"/>
                      <a:pt x="330" y="27"/>
                    </a:cubicBezTo>
                    <a:cubicBezTo>
                      <a:pt x="311" y="14"/>
                      <a:pt x="284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40"/>
              <p:cNvSpPr/>
              <p:nvPr/>
            </p:nvSpPr>
            <p:spPr>
              <a:xfrm>
                <a:off x="3784912" y="2282423"/>
                <a:ext cx="11687" cy="9198"/>
              </a:xfrm>
              <a:custGeom>
                <a:rect b="b" l="l" r="r" t="t"/>
                <a:pathLst>
                  <a:path extrusionOk="0" h="266" w="338">
                    <a:moveTo>
                      <a:pt x="133" y="1"/>
                    </a:moveTo>
                    <a:cubicBezTo>
                      <a:pt x="100" y="1"/>
                      <a:pt x="60" y="7"/>
                      <a:pt x="34" y="34"/>
                    </a:cubicBezTo>
                    <a:cubicBezTo>
                      <a:pt x="20" y="47"/>
                      <a:pt x="14" y="60"/>
                      <a:pt x="7" y="80"/>
                    </a:cubicBezTo>
                    <a:cubicBezTo>
                      <a:pt x="1" y="106"/>
                      <a:pt x="7" y="126"/>
                      <a:pt x="20" y="153"/>
                    </a:cubicBezTo>
                    <a:cubicBezTo>
                      <a:pt x="27" y="166"/>
                      <a:pt x="34" y="179"/>
                      <a:pt x="47" y="192"/>
                    </a:cubicBezTo>
                    <a:cubicBezTo>
                      <a:pt x="60" y="206"/>
                      <a:pt x="73" y="219"/>
                      <a:pt x="86" y="225"/>
                    </a:cubicBezTo>
                    <a:cubicBezTo>
                      <a:pt x="88" y="226"/>
                      <a:pt x="89" y="227"/>
                      <a:pt x="91" y="227"/>
                    </a:cubicBezTo>
                    <a:lnTo>
                      <a:pt x="91" y="227"/>
                    </a:lnTo>
                    <a:cubicBezTo>
                      <a:pt x="98" y="235"/>
                      <a:pt x="108" y="241"/>
                      <a:pt x="120" y="245"/>
                    </a:cubicBezTo>
                    <a:cubicBezTo>
                      <a:pt x="141" y="258"/>
                      <a:pt x="168" y="265"/>
                      <a:pt x="195" y="265"/>
                    </a:cubicBezTo>
                    <a:cubicBezTo>
                      <a:pt x="209" y="265"/>
                      <a:pt x="224" y="263"/>
                      <a:pt x="238" y="258"/>
                    </a:cubicBezTo>
                    <a:cubicBezTo>
                      <a:pt x="271" y="245"/>
                      <a:pt x="304" y="225"/>
                      <a:pt x="324" y="192"/>
                    </a:cubicBezTo>
                    <a:cubicBezTo>
                      <a:pt x="331" y="172"/>
                      <a:pt x="337" y="153"/>
                      <a:pt x="337" y="133"/>
                    </a:cubicBezTo>
                    <a:cubicBezTo>
                      <a:pt x="331" y="106"/>
                      <a:pt x="324" y="87"/>
                      <a:pt x="304" y="67"/>
                    </a:cubicBezTo>
                    <a:cubicBezTo>
                      <a:pt x="285" y="40"/>
                      <a:pt x="258" y="27"/>
                      <a:pt x="225" y="14"/>
                    </a:cubicBezTo>
                    <a:cubicBezTo>
                      <a:pt x="199" y="7"/>
                      <a:pt x="166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40"/>
              <p:cNvSpPr/>
              <p:nvPr/>
            </p:nvSpPr>
            <p:spPr>
              <a:xfrm>
                <a:off x="3780590" y="2288405"/>
                <a:ext cx="11030" cy="11687"/>
              </a:xfrm>
              <a:custGeom>
                <a:rect b="b" l="l" r="r" t="t"/>
                <a:pathLst>
                  <a:path extrusionOk="0" h="338" w="319">
                    <a:moveTo>
                      <a:pt x="187" y="122"/>
                    </a:moveTo>
                    <a:cubicBezTo>
                      <a:pt x="187" y="123"/>
                      <a:pt x="188" y="125"/>
                      <a:pt x="192" y="125"/>
                    </a:cubicBezTo>
                    <a:lnTo>
                      <a:pt x="187" y="122"/>
                    </a:lnTo>
                    <a:close/>
                    <a:moveTo>
                      <a:pt x="137" y="87"/>
                    </a:moveTo>
                    <a:cubicBezTo>
                      <a:pt x="142" y="94"/>
                      <a:pt x="151" y="101"/>
                      <a:pt x="159" y="105"/>
                    </a:cubicBezTo>
                    <a:lnTo>
                      <a:pt x="165" y="105"/>
                    </a:lnTo>
                    <a:lnTo>
                      <a:pt x="178" y="118"/>
                    </a:lnTo>
                    <a:lnTo>
                      <a:pt x="187" y="122"/>
                    </a:lnTo>
                    <a:lnTo>
                      <a:pt x="187" y="122"/>
                    </a:lnTo>
                    <a:cubicBezTo>
                      <a:pt x="187" y="122"/>
                      <a:pt x="187" y="122"/>
                      <a:pt x="187" y="122"/>
                    </a:cubicBezTo>
                    <a:lnTo>
                      <a:pt x="187" y="122"/>
                    </a:lnTo>
                    <a:cubicBezTo>
                      <a:pt x="188" y="122"/>
                      <a:pt x="189" y="123"/>
                      <a:pt x="192" y="125"/>
                    </a:cubicBezTo>
                    <a:lnTo>
                      <a:pt x="198" y="132"/>
                    </a:lnTo>
                    <a:lnTo>
                      <a:pt x="205" y="138"/>
                    </a:lnTo>
                    <a:lnTo>
                      <a:pt x="205" y="145"/>
                    </a:lnTo>
                    <a:lnTo>
                      <a:pt x="205" y="151"/>
                    </a:lnTo>
                    <a:lnTo>
                      <a:pt x="205" y="165"/>
                    </a:lnTo>
                    <a:lnTo>
                      <a:pt x="198" y="171"/>
                    </a:lnTo>
                    <a:lnTo>
                      <a:pt x="198" y="175"/>
                    </a:lnTo>
                    <a:lnTo>
                      <a:pt x="198" y="175"/>
                    </a:lnTo>
                    <a:cubicBezTo>
                      <a:pt x="199" y="174"/>
                      <a:pt x="200" y="173"/>
                      <a:pt x="200" y="173"/>
                    </a:cubicBezTo>
                    <a:lnTo>
                      <a:pt x="200" y="173"/>
                    </a:lnTo>
                    <a:cubicBezTo>
                      <a:pt x="200" y="173"/>
                      <a:pt x="200" y="174"/>
                      <a:pt x="198" y="178"/>
                    </a:cubicBezTo>
                    <a:lnTo>
                      <a:pt x="198" y="175"/>
                    </a:lnTo>
                    <a:lnTo>
                      <a:pt x="198" y="175"/>
                    </a:lnTo>
                    <a:cubicBezTo>
                      <a:pt x="197" y="177"/>
                      <a:pt x="196" y="179"/>
                      <a:pt x="197" y="179"/>
                    </a:cubicBezTo>
                    <a:cubicBezTo>
                      <a:pt x="197" y="179"/>
                      <a:pt x="197" y="179"/>
                      <a:pt x="198" y="178"/>
                    </a:cubicBezTo>
                    <a:lnTo>
                      <a:pt x="198" y="178"/>
                    </a:lnTo>
                    <a:lnTo>
                      <a:pt x="192" y="191"/>
                    </a:lnTo>
                    <a:lnTo>
                      <a:pt x="185" y="198"/>
                    </a:lnTo>
                    <a:lnTo>
                      <a:pt x="185" y="204"/>
                    </a:lnTo>
                    <a:lnTo>
                      <a:pt x="172" y="211"/>
                    </a:lnTo>
                    <a:lnTo>
                      <a:pt x="165" y="217"/>
                    </a:lnTo>
                    <a:lnTo>
                      <a:pt x="145" y="224"/>
                    </a:lnTo>
                    <a:lnTo>
                      <a:pt x="139" y="231"/>
                    </a:lnTo>
                    <a:lnTo>
                      <a:pt x="126" y="231"/>
                    </a:lnTo>
                    <a:lnTo>
                      <a:pt x="122" y="226"/>
                    </a:lnTo>
                    <a:lnTo>
                      <a:pt x="122" y="226"/>
                    </a:lnTo>
                    <a:cubicBezTo>
                      <a:pt x="122" y="227"/>
                      <a:pt x="123" y="227"/>
                      <a:pt x="123" y="227"/>
                    </a:cubicBezTo>
                    <a:cubicBezTo>
                      <a:pt x="124" y="227"/>
                      <a:pt x="123" y="226"/>
                      <a:pt x="119" y="224"/>
                    </a:cubicBezTo>
                    <a:lnTo>
                      <a:pt x="119" y="224"/>
                    </a:lnTo>
                    <a:lnTo>
                      <a:pt x="119" y="224"/>
                    </a:lnTo>
                    <a:lnTo>
                      <a:pt x="112" y="224"/>
                    </a:lnTo>
                    <a:lnTo>
                      <a:pt x="112" y="217"/>
                    </a:lnTo>
                    <a:lnTo>
                      <a:pt x="106" y="211"/>
                    </a:lnTo>
                    <a:lnTo>
                      <a:pt x="106" y="204"/>
                    </a:lnTo>
                    <a:lnTo>
                      <a:pt x="106" y="184"/>
                    </a:lnTo>
                    <a:cubicBezTo>
                      <a:pt x="106" y="171"/>
                      <a:pt x="112" y="158"/>
                      <a:pt x="112" y="145"/>
                    </a:cubicBezTo>
                    <a:lnTo>
                      <a:pt x="112" y="138"/>
                    </a:lnTo>
                    <a:lnTo>
                      <a:pt x="119" y="118"/>
                    </a:lnTo>
                    <a:lnTo>
                      <a:pt x="119" y="112"/>
                    </a:lnTo>
                    <a:lnTo>
                      <a:pt x="126" y="99"/>
                    </a:lnTo>
                    <a:lnTo>
                      <a:pt x="132" y="92"/>
                    </a:lnTo>
                    <a:lnTo>
                      <a:pt x="137" y="87"/>
                    </a:lnTo>
                    <a:close/>
                    <a:moveTo>
                      <a:pt x="152" y="1"/>
                    </a:moveTo>
                    <a:cubicBezTo>
                      <a:pt x="139" y="1"/>
                      <a:pt x="126" y="2"/>
                      <a:pt x="112" y="6"/>
                    </a:cubicBezTo>
                    <a:cubicBezTo>
                      <a:pt x="79" y="13"/>
                      <a:pt x="46" y="39"/>
                      <a:pt x="27" y="72"/>
                    </a:cubicBezTo>
                    <a:cubicBezTo>
                      <a:pt x="7" y="105"/>
                      <a:pt x="7" y="145"/>
                      <a:pt x="0" y="178"/>
                    </a:cubicBezTo>
                    <a:cubicBezTo>
                      <a:pt x="0" y="224"/>
                      <a:pt x="7" y="264"/>
                      <a:pt x="40" y="297"/>
                    </a:cubicBezTo>
                    <a:cubicBezTo>
                      <a:pt x="62" y="324"/>
                      <a:pt x="93" y="338"/>
                      <a:pt x="126" y="338"/>
                    </a:cubicBezTo>
                    <a:cubicBezTo>
                      <a:pt x="132" y="338"/>
                      <a:pt x="139" y="337"/>
                      <a:pt x="145" y="336"/>
                    </a:cubicBezTo>
                    <a:cubicBezTo>
                      <a:pt x="225" y="336"/>
                      <a:pt x="297" y="270"/>
                      <a:pt x="311" y="191"/>
                    </a:cubicBezTo>
                    <a:cubicBezTo>
                      <a:pt x="319" y="162"/>
                      <a:pt x="317" y="134"/>
                      <a:pt x="306" y="107"/>
                    </a:cubicBezTo>
                    <a:lnTo>
                      <a:pt x="306" y="107"/>
                    </a:lnTo>
                    <a:cubicBezTo>
                      <a:pt x="310" y="95"/>
                      <a:pt x="310" y="84"/>
                      <a:pt x="304" y="72"/>
                    </a:cubicBezTo>
                    <a:cubicBezTo>
                      <a:pt x="266" y="34"/>
                      <a:pt x="211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40"/>
              <p:cNvSpPr/>
              <p:nvPr/>
            </p:nvSpPr>
            <p:spPr>
              <a:xfrm>
                <a:off x="3784704" y="2299781"/>
                <a:ext cx="10512" cy="10304"/>
              </a:xfrm>
              <a:custGeom>
                <a:rect b="b" l="l" r="r" t="t"/>
                <a:pathLst>
                  <a:path extrusionOk="0" h="298" w="304">
                    <a:moveTo>
                      <a:pt x="96" y="126"/>
                    </a:moveTo>
                    <a:cubicBezTo>
                      <a:pt x="94" y="127"/>
                      <a:pt x="92" y="128"/>
                      <a:pt x="91" y="128"/>
                    </a:cubicBezTo>
                    <a:cubicBezTo>
                      <a:pt x="91" y="128"/>
                      <a:pt x="91" y="127"/>
                      <a:pt x="92" y="126"/>
                    </a:cubicBezTo>
                    <a:close/>
                    <a:moveTo>
                      <a:pt x="99" y="126"/>
                    </a:moveTo>
                    <a:cubicBezTo>
                      <a:pt x="97" y="128"/>
                      <a:pt x="95" y="129"/>
                      <a:pt x="95" y="129"/>
                    </a:cubicBezTo>
                    <a:cubicBezTo>
                      <a:pt x="93" y="129"/>
                      <a:pt x="95" y="126"/>
                      <a:pt x="99" y="126"/>
                    </a:cubicBezTo>
                    <a:close/>
                    <a:moveTo>
                      <a:pt x="172" y="179"/>
                    </a:moveTo>
                    <a:lnTo>
                      <a:pt x="166" y="185"/>
                    </a:lnTo>
                    <a:lnTo>
                      <a:pt x="172" y="179"/>
                    </a:lnTo>
                    <a:close/>
                    <a:moveTo>
                      <a:pt x="172" y="188"/>
                    </a:moveTo>
                    <a:lnTo>
                      <a:pt x="159" y="192"/>
                    </a:lnTo>
                    <a:cubicBezTo>
                      <a:pt x="163" y="190"/>
                      <a:pt x="168" y="188"/>
                      <a:pt x="172" y="188"/>
                    </a:cubicBezTo>
                    <a:close/>
                    <a:moveTo>
                      <a:pt x="159" y="117"/>
                    </a:moveTo>
                    <a:cubicBezTo>
                      <a:pt x="162" y="117"/>
                      <a:pt x="165" y="117"/>
                      <a:pt x="169" y="117"/>
                    </a:cubicBezTo>
                    <a:lnTo>
                      <a:pt x="169" y="117"/>
                    </a:lnTo>
                    <a:cubicBezTo>
                      <a:pt x="172" y="118"/>
                      <a:pt x="175" y="119"/>
                      <a:pt x="177" y="119"/>
                    </a:cubicBezTo>
                    <a:lnTo>
                      <a:pt x="177" y="119"/>
                    </a:lnTo>
                    <a:cubicBezTo>
                      <a:pt x="178" y="119"/>
                      <a:pt x="178" y="119"/>
                      <a:pt x="178" y="119"/>
                    </a:cubicBezTo>
                    <a:lnTo>
                      <a:pt x="177" y="119"/>
                    </a:lnTo>
                    <a:lnTo>
                      <a:pt x="177" y="119"/>
                    </a:lnTo>
                    <a:cubicBezTo>
                      <a:pt x="178" y="119"/>
                      <a:pt x="178" y="119"/>
                      <a:pt x="178" y="119"/>
                    </a:cubicBezTo>
                    <a:lnTo>
                      <a:pt x="178" y="119"/>
                    </a:lnTo>
                    <a:lnTo>
                      <a:pt x="178" y="119"/>
                    </a:lnTo>
                    <a:cubicBezTo>
                      <a:pt x="184" y="125"/>
                      <a:pt x="185" y="131"/>
                      <a:pt x="185" y="137"/>
                    </a:cubicBezTo>
                    <a:lnTo>
                      <a:pt x="185" y="137"/>
                    </a:lnTo>
                    <a:cubicBezTo>
                      <a:pt x="185" y="146"/>
                      <a:pt x="184" y="153"/>
                      <a:pt x="180" y="162"/>
                    </a:cubicBezTo>
                    <a:lnTo>
                      <a:pt x="180" y="162"/>
                    </a:lnTo>
                    <a:cubicBezTo>
                      <a:pt x="176" y="170"/>
                      <a:pt x="171" y="177"/>
                      <a:pt x="165" y="185"/>
                    </a:cubicBezTo>
                    <a:lnTo>
                      <a:pt x="165" y="185"/>
                    </a:lnTo>
                    <a:cubicBezTo>
                      <a:pt x="153" y="188"/>
                      <a:pt x="142" y="195"/>
                      <a:pt x="135" y="203"/>
                    </a:cubicBezTo>
                    <a:lnTo>
                      <a:pt x="135" y="203"/>
                    </a:lnTo>
                    <a:lnTo>
                      <a:pt x="126" y="199"/>
                    </a:lnTo>
                    <a:lnTo>
                      <a:pt x="119" y="199"/>
                    </a:lnTo>
                    <a:lnTo>
                      <a:pt x="119" y="192"/>
                    </a:lnTo>
                    <a:lnTo>
                      <a:pt x="112" y="179"/>
                    </a:lnTo>
                    <a:cubicBezTo>
                      <a:pt x="112" y="166"/>
                      <a:pt x="106" y="159"/>
                      <a:pt x="106" y="153"/>
                    </a:cubicBezTo>
                    <a:lnTo>
                      <a:pt x="106" y="139"/>
                    </a:lnTo>
                    <a:cubicBezTo>
                      <a:pt x="106" y="134"/>
                      <a:pt x="106" y="130"/>
                      <a:pt x="106" y="126"/>
                    </a:cubicBezTo>
                    <a:lnTo>
                      <a:pt x="126" y="119"/>
                    </a:lnTo>
                    <a:cubicBezTo>
                      <a:pt x="134" y="119"/>
                      <a:pt x="146" y="117"/>
                      <a:pt x="159" y="117"/>
                    </a:cubicBezTo>
                    <a:close/>
                    <a:moveTo>
                      <a:pt x="159" y="1"/>
                    </a:moveTo>
                    <a:cubicBezTo>
                      <a:pt x="145" y="1"/>
                      <a:pt x="126" y="7"/>
                      <a:pt x="112" y="7"/>
                    </a:cubicBezTo>
                    <a:cubicBezTo>
                      <a:pt x="99" y="7"/>
                      <a:pt x="86" y="14"/>
                      <a:pt x="73" y="14"/>
                    </a:cubicBezTo>
                    <a:cubicBezTo>
                      <a:pt x="40" y="27"/>
                      <a:pt x="7" y="53"/>
                      <a:pt x="0" y="100"/>
                    </a:cubicBezTo>
                    <a:cubicBezTo>
                      <a:pt x="0" y="119"/>
                      <a:pt x="0" y="139"/>
                      <a:pt x="7" y="159"/>
                    </a:cubicBezTo>
                    <a:cubicBezTo>
                      <a:pt x="7" y="166"/>
                      <a:pt x="7" y="179"/>
                      <a:pt x="13" y="192"/>
                    </a:cubicBezTo>
                    <a:cubicBezTo>
                      <a:pt x="20" y="212"/>
                      <a:pt x="33" y="232"/>
                      <a:pt x="46" y="245"/>
                    </a:cubicBezTo>
                    <a:cubicBezTo>
                      <a:pt x="59" y="258"/>
                      <a:pt x="73" y="271"/>
                      <a:pt x="92" y="271"/>
                    </a:cubicBezTo>
                    <a:cubicBezTo>
                      <a:pt x="104" y="276"/>
                      <a:pt x="115" y="278"/>
                      <a:pt x="125" y="278"/>
                    </a:cubicBezTo>
                    <a:cubicBezTo>
                      <a:pt x="129" y="278"/>
                      <a:pt x="132" y="278"/>
                      <a:pt x="136" y="277"/>
                    </a:cubicBezTo>
                    <a:lnTo>
                      <a:pt x="136" y="277"/>
                    </a:lnTo>
                    <a:cubicBezTo>
                      <a:pt x="142" y="284"/>
                      <a:pt x="150" y="289"/>
                      <a:pt x="159" y="291"/>
                    </a:cubicBezTo>
                    <a:cubicBezTo>
                      <a:pt x="170" y="296"/>
                      <a:pt x="181" y="298"/>
                      <a:pt x="191" y="298"/>
                    </a:cubicBezTo>
                    <a:cubicBezTo>
                      <a:pt x="212" y="298"/>
                      <a:pt x="231" y="289"/>
                      <a:pt x="244" y="271"/>
                    </a:cubicBezTo>
                    <a:cubicBezTo>
                      <a:pt x="251" y="258"/>
                      <a:pt x="264" y="245"/>
                      <a:pt x="271" y="232"/>
                    </a:cubicBezTo>
                    <a:cubicBezTo>
                      <a:pt x="291" y="199"/>
                      <a:pt x="304" y="166"/>
                      <a:pt x="297" y="133"/>
                    </a:cubicBezTo>
                    <a:cubicBezTo>
                      <a:pt x="297" y="100"/>
                      <a:pt x="284" y="60"/>
                      <a:pt x="258" y="40"/>
                    </a:cubicBezTo>
                    <a:cubicBezTo>
                      <a:pt x="231" y="14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40"/>
              <p:cNvSpPr/>
              <p:nvPr/>
            </p:nvSpPr>
            <p:spPr>
              <a:xfrm>
                <a:off x="3792692" y="2297084"/>
                <a:ext cx="9613" cy="10512"/>
              </a:xfrm>
              <a:custGeom>
                <a:rect b="b" l="l" r="r" t="t"/>
                <a:pathLst>
                  <a:path extrusionOk="0" h="304" w="278">
                    <a:moveTo>
                      <a:pt x="136" y="137"/>
                    </a:moveTo>
                    <a:lnTo>
                      <a:pt x="137" y="138"/>
                    </a:lnTo>
                    <a:lnTo>
                      <a:pt x="136" y="140"/>
                    </a:lnTo>
                    <a:lnTo>
                      <a:pt x="134" y="141"/>
                    </a:lnTo>
                    <a:lnTo>
                      <a:pt x="134" y="141"/>
                    </a:lnTo>
                    <a:lnTo>
                      <a:pt x="136" y="137"/>
                    </a:lnTo>
                    <a:close/>
                    <a:moveTo>
                      <a:pt x="126" y="127"/>
                    </a:moveTo>
                    <a:lnTo>
                      <a:pt x="129" y="128"/>
                    </a:lnTo>
                    <a:lnTo>
                      <a:pt x="129" y="128"/>
                    </a:lnTo>
                    <a:lnTo>
                      <a:pt x="136" y="135"/>
                    </a:lnTo>
                    <a:lnTo>
                      <a:pt x="136" y="135"/>
                    </a:lnTo>
                    <a:lnTo>
                      <a:pt x="133" y="142"/>
                    </a:lnTo>
                    <a:lnTo>
                      <a:pt x="133" y="142"/>
                    </a:lnTo>
                    <a:lnTo>
                      <a:pt x="119" y="151"/>
                    </a:lnTo>
                    <a:lnTo>
                      <a:pt x="112" y="158"/>
                    </a:lnTo>
                    <a:lnTo>
                      <a:pt x="112" y="158"/>
                    </a:lnTo>
                    <a:lnTo>
                      <a:pt x="112" y="145"/>
                    </a:lnTo>
                    <a:lnTo>
                      <a:pt x="119" y="131"/>
                    </a:lnTo>
                    <a:lnTo>
                      <a:pt x="119" y="129"/>
                    </a:lnTo>
                    <a:lnTo>
                      <a:pt x="119" y="129"/>
                    </a:lnTo>
                    <a:lnTo>
                      <a:pt x="126" y="127"/>
                    </a:lnTo>
                    <a:close/>
                    <a:moveTo>
                      <a:pt x="129" y="0"/>
                    </a:moveTo>
                    <a:cubicBezTo>
                      <a:pt x="107" y="0"/>
                      <a:pt x="85" y="6"/>
                      <a:pt x="66" y="19"/>
                    </a:cubicBezTo>
                    <a:cubicBezTo>
                      <a:pt x="40" y="39"/>
                      <a:pt x="20" y="59"/>
                      <a:pt x="13" y="85"/>
                    </a:cubicBezTo>
                    <a:cubicBezTo>
                      <a:pt x="0" y="118"/>
                      <a:pt x="7" y="145"/>
                      <a:pt x="13" y="178"/>
                    </a:cubicBezTo>
                    <a:cubicBezTo>
                      <a:pt x="20" y="224"/>
                      <a:pt x="46" y="277"/>
                      <a:pt x="93" y="297"/>
                    </a:cubicBezTo>
                    <a:cubicBezTo>
                      <a:pt x="98" y="302"/>
                      <a:pt x="104" y="304"/>
                      <a:pt x="110" y="304"/>
                    </a:cubicBezTo>
                    <a:cubicBezTo>
                      <a:pt x="120" y="304"/>
                      <a:pt x="131" y="298"/>
                      <a:pt x="139" y="290"/>
                    </a:cubicBezTo>
                    <a:cubicBezTo>
                      <a:pt x="142" y="286"/>
                      <a:pt x="145" y="282"/>
                      <a:pt x="146" y="277"/>
                    </a:cubicBezTo>
                    <a:lnTo>
                      <a:pt x="146" y="277"/>
                    </a:lnTo>
                    <a:cubicBezTo>
                      <a:pt x="168" y="277"/>
                      <a:pt x="189" y="272"/>
                      <a:pt x="205" y="264"/>
                    </a:cubicBezTo>
                    <a:cubicBezTo>
                      <a:pt x="231" y="244"/>
                      <a:pt x="251" y="217"/>
                      <a:pt x="264" y="184"/>
                    </a:cubicBezTo>
                    <a:cubicBezTo>
                      <a:pt x="277" y="131"/>
                      <a:pt x="264" y="72"/>
                      <a:pt x="225" y="32"/>
                    </a:cubicBezTo>
                    <a:cubicBezTo>
                      <a:pt x="197" y="13"/>
                      <a:pt x="162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40"/>
              <p:cNvSpPr/>
              <p:nvPr/>
            </p:nvSpPr>
            <p:spPr>
              <a:xfrm>
                <a:off x="3783563" y="2312989"/>
                <a:ext cx="9820" cy="10304"/>
              </a:xfrm>
              <a:custGeom>
                <a:rect b="b" l="l" r="r" t="t"/>
                <a:pathLst>
                  <a:path extrusionOk="0" h="298" w="284">
                    <a:moveTo>
                      <a:pt x="158" y="161"/>
                    </a:moveTo>
                    <a:cubicBezTo>
                      <a:pt x="156" y="164"/>
                      <a:pt x="155" y="167"/>
                      <a:pt x="152" y="167"/>
                    </a:cubicBezTo>
                    <a:lnTo>
                      <a:pt x="158" y="161"/>
                    </a:lnTo>
                    <a:close/>
                    <a:moveTo>
                      <a:pt x="142" y="115"/>
                    </a:moveTo>
                    <a:lnTo>
                      <a:pt x="152" y="118"/>
                    </a:lnTo>
                    <a:lnTo>
                      <a:pt x="152" y="118"/>
                    </a:lnTo>
                    <a:lnTo>
                      <a:pt x="157" y="122"/>
                    </a:lnTo>
                    <a:lnTo>
                      <a:pt x="161" y="127"/>
                    </a:lnTo>
                    <a:lnTo>
                      <a:pt x="164" y="138"/>
                    </a:lnTo>
                    <a:lnTo>
                      <a:pt x="164" y="138"/>
                    </a:lnTo>
                    <a:cubicBezTo>
                      <a:pt x="163" y="145"/>
                      <a:pt x="159" y="154"/>
                      <a:pt x="159" y="159"/>
                    </a:cubicBezTo>
                    <a:lnTo>
                      <a:pt x="159" y="159"/>
                    </a:lnTo>
                    <a:cubicBezTo>
                      <a:pt x="158" y="160"/>
                      <a:pt x="158" y="160"/>
                      <a:pt x="158" y="160"/>
                    </a:cubicBezTo>
                    <a:lnTo>
                      <a:pt x="158" y="160"/>
                    </a:lnTo>
                    <a:lnTo>
                      <a:pt x="145" y="169"/>
                    </a:lnTo>
                    <a:lnTo>
                      <a:pt x="145" y="169"/>
                    </a:lnTo>
                    <a:cubicBezTo>
                      <a:pt x="144" y="152"/>
                      <a:pt x="133" y="136"/>
                      <a:pt x="117" y="129"/>
                    </a:cubicBezTo>
                    <a:lnTo>
                      <a:pt x="117" y="129"/>
                    </a:lnTo>
                    <a:lnTo>
                      <a:pt x="119" y="127"/>
                    </a:lnTo>
                    <a:lnTo>
                      <a:pt x="132" y="118"/>
                    </a:lnTo>
                    <a:lnTo>
                      <a:pt x="132" y="118"/>
                    </a:lnTo>
                    <a:lnTo>
                      <a:pt x="142" y="115"/>
                    </a:lnTo>
                    <a:close/>
                    <a:moveTo>
                      <a:pt x="152" y="167"/>
                    </a:moveTo>
                    <a:lnTo>
                      <a:pt x="145" y="171"/>
                    </a:lnTo>
                    <a:lnTo>
                      <a:pt x="145" y="171"/>
                    </a:lnTo>
                    <a:cubicBezTo>
                      <a:pt x="145" y="171"/>
                      <a:pt x="145" y="170"/>
                      <a:pt x="145" y="170"/>
                    </a:cubicBezTo>
                    <a:lnTo>
                      <a:pt x="145" y="170"/>
                    </a:lnTo>
                    <a:lnTo>
                      <a:pt x="152" y="167"/>
                    </a:lnTo>
                    <a:close/>
                    <a:moveTo>
                      <a:pt x="145" y="180"/>
                    </a:moveTo>
                    <a:lnTo>
                      <a:pt x="145" y="180"/>
                    </a:lnTo>
                    <a:lnTo>
                      <a:pt x="145" y="180"/>
                    </a:lnTo>
                    <a:close/>
                    <a:moveTo>
                      <a:pt x="136" y="0"/>
                    </a:moveTo>
                    <a:cubicBezTo>
                      <a:pt x="104" y="0"/>
                      <a:pt x="76" y="17"/>
                      <a:pt x="53" y="35"/>
                    </a:cubicBezTo>
                    <a:cubicBezTo>
                      <a:pt x="33" y="54"/>
                      <a:pt x="20" y="81"/>
                      <a:pt x="13" y="101"/>
                    </a:cubicBezTo>
                    <a:cubicBezTo>
                      <a:pt x="0" y="127"/>
                      <a:pt x="7" y="160"/>
                      <a:pt x="13" y="186"/>
                    </a:cubicBezTo>
                    <a:cubicBezTo>
                      <a:pt x="19" y="204"/>
                      <a:pt x="25" y="222"/>
                      <a:pt x="41" y="235"/>
                    </a:cubicBezTo>
                    <a:lnTo>
                      <a:pt x="41" y="235"/>
                    </a:lnTo>
                    <a:cubicBezTo>
                      <a:pt x="44" y="242"/>
                      <a:pt x="48" y="248"/>
                      <a:pt x="53" y="253"/>
                    </a:cubicBezTo>
                    <a:cubicBezTo>
                      <a:pt x="66" y="272"/>
                      <a:pt x="79" y="286"/>
                      <a:pt x="106" y="292"/>
                    </a:cubicBezTo>
                    <a:cubicBezTo>
                      <a:pt x="116" y="295"/>
                      <a:pt x="125" y="297"/>
                      <a:pt x="135" y="297"/>
                    </a:cubicBezTo>
                    <a:cubicBezTo>
                      <a:pt x="145" y="297"/>
                      <a:pt x="155" y="295"/>
                      <a:pt x="165" y="292"/>
                    </a:cubicBezTo>
                    <a:cubicBezTo>
                      <a:pt x="205" y="286"/>
                      <a:pt x="231" y="259"/>
                      <a:pt x="258" y="233"/>
                    </a:cubicBezTo>
                    <a:cubicBezTo>
                      <a:pt x="271" y="206"/>
                      <a:pt x="284" y="167"/>
                      <a:pt x="284" y="140"/>
                    </a:cubicBezTo>
                    <a:cubicBezTo>
                      <a:pt x="277" y="68"/>
                      <a:pt x="225" y="2"/>
                      <a:pt x="152" y="2"/>
                    </a:cubicBezTo>
                    <a:cubicBezTo>
                      <a:pt x="147" y="1"/>
                      <a:pt x="141" y="0"/>
                      <a:pt x="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40"/>
              <p:cNvSpPr/>
              <p:nvPr/>
            </p:nvSpPr>
            <p:spPr>
              <a:xfrm>
                <a:off x="3791758" y="2313577"/>
                <a:ext cx="8264" cy="7469"/>
              </a:xfrm>
              <a:custGeom>
                <a:rect b="b" l="l" r="r" t="t"/>
                <a:pathLst>
                  <a:path extrusionOk="0" h="216" w="239">
                    <a:moveTo>
                      <a:pt x="133" y="84"/>
                    </a:move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close/>
                    <a:moveTo>
                      <a:pt x="133" y="84"/>
                    </a:move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close/>
                    <a:moveTo>
                      <a:pt x="80" y="110"/>
                    </a:moveTo>
                    <a:cubicBezTo>
                      <a:pt x="79" y="111"/>
                      <a:pt x="79" y="111"/>
                      <a:pt x="78" y="112"/>
                    </a:cubicBezTo>
                    <a:lnTo>
                      <a:pt x="78" y="112"/>
                    </a:lnTo>
                    <a:cubicBezTo>
                      <a:pt x="75" y="113"/>
                      <a:pt x="72" y="114"/>
                      <a:pt x="68" y="116"/>
                    </a:cubicBezTo>
                    <a:lnTo>
                      <a:pt x="68" y="116"/>
                    </a:lnTo>
                    <a:cubicBezTo>
                      <a:pt x="68" y="116"/>
                      <a:pt x="68" y="116"/>
                      <a:pt x="68" y="116"/>
                    </a:cubicBezTo>
                    <a:lnTo>
                      <a:pt x="68" y="116"/>
                    </a:lnTo>
                    <a:lnTo>
                      <a:pt x="80" y="110"/>
                    </a:lnTo>
                    <a:close/>
                    <a:moveTo>
                      <a:pt x="141" y="124"/>
                    </a:moveTo>
                    <a:cubicBezTo>
                      <a:pt x="142" y="124"/>
                      <a:pt x="144" y="125"/>
                      <a:pt x="146" y="130"/>
                    </a:cubicBezTo>
                    <a:lnTo>
                      <a:pt x="141" y="124"/>
                    </a:lnTo>
                    <a:lnTo>
                      <a:pt x="141" y="124"/>
                    </a:lnTo>
                    <a:cubicBezTo>
                      <a:pt x="141" y="124"/>
                      <a:pt x="141" y="124"/>
                      <a:pt x="141" y="124"/>
                    </a:cubicBezTo>
                    <a:close/>
                    <a:moveTo>
                      <a:pt x="152" y="0"/>
                    </a:moveTo>
                    <a:cubicBezTo>
                      <a:pt x="141" y="0"/>
                      <a:pt x="131" y="2"/>
                      <a:pt x="120" y="4"/>
                    </a:cubicBezTo>
                    <a:cubicBezTo>
                      <a:pt x="100" y="11"/>
                      <a:pt x="80" y="24"/>
                      <a:pt x="67" y="44"/>
                    </a:cubicBezTo>
                    <a:cubicBezTo>
                      <a:pt x="54" y="57"/>
                      <a:pt x="47" y="77"/>
                      <a:pt x="47" y="97"/>
                    </a:cubicBezTo>
                    <a:cubicBezTo>
                      <a:pt x="47" y="105"/>
                      <a:pt x="48" y="112"/>
                      <a:pt x="49" y="120"/>
                    </a:cubicBezTo>
                    <a:lnTo>
                      <a:pt x="49" y="120"/>
                    </a:lnTo>
                    <a:cubicBezTo>
                      <a:pt x="44" y="124"/>
                      <a:pt x="39" y="125"/>
                      <a:pt x="34" y="130"/>
                    </a:cubicBezTo>
                    <a:cubicBezTo>
                      <a:pt x="34" y="130"/>
                      <a:pt x="28" y="133"/>
                      <a:pt x="26" y="133"/>
                    </a:cubicBezTo>
                    <a:cubicBezTo>
                      <a:pt x="25" y="133"/>
                      <a:pt x="25" y="132"/>
                      <a:pt x="27" y="130"/>
                    </a:cubicBezTo>
                    <a:lnTo>
                      <a:pt x="27" y="130"/>
                    </a:lnTo>
                    <a:cubicBezTo>
                      <a:pt x="14" y="136"/>
                      <a:pt x="7" y="143"/>
                      <a:pt x="1" y="163"/>
                    </a:cubicBezTo>
                    <a:cubicBezTo>
                      <a:pt x="1" y="176"/>
                      <a:pt x="7" y="189"/>
                      <a:pt x="21" y="196"/>
                    </a:cubicBezTo>
                    <a:cubicBezTo>
                      <a:pt x="27" y="203"/>
                      <a:pt x="40" y="209"/>
                      <a:pt x="54" y="216"/>
                    </a:cubicBezTo>
                    <a:lnTo>
                      <a:pt x="93" y="216"/>
                    </a:lnTo>
                    <a:cubicBezTo>
                      <a:pt x="100" y="216"/>
                      <a:pt x="113" y="216"/>
                      <a:pt x="126" y="209"/>
                    </a:cubicBezTo>
                    <a:cubicBezTo>
                      <a:pt x="139" y="209"/>
                      <a:pt x="153" y="203"/>
                      <a:pt x="166" y="196"/>
                    </a:cubicBezTo>
                    <a:cubicBezTo>
                      <a:pt x="186" y="183"/>
                      <a:pt x="205" y="169"/>
                      <a:pt x="219" y="150"/>
                    </a:cubicBezTo>
                    <a:cubicBezTo>
                      <a:pt x="232" y="130"/>
                      <a:pt x="238" y="103"/>
                      <a:pt x="238" y="84"/>
                    </a:cubicBezTo>
                    <a:cubicBezTo>
                      <a:pt x="238" y="51"/>
                      <a:pt x="219" y="24"/>
                      <a:pt x="192" y="11"/>
                    </a:cubicBezTo>
                    <a:cubicBezTo>
                      <a:pt x="181" y="3"/>
                      <a:pt x="167" y="0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40"/>
              <p:cNvSpPr/>
              <p:nvPr/>
            </p:nvSpPr>
            <p:spPr>
              <a:xfrm>
                <a:off x="3779898" y="2324089"/>
                <a:ext cx="11687" cy="7054"/>
              </a:xfrm>
              <a:custGeom>
                <a:rect b="b" l="l" r="r" t="t"/>
                <a:pathLst>
                  <a:path extrusionOk="0" h="204" w="338">
                    <a:moveTo>
                      <a:pt x="93" y="136"/>
                    </a:moveTo>
                    <a:lnTo>
                      <a:pt x="93" y="137"/>
                    </a:lnTo>
                    <a:lnTo>
                      <a:pt x="93" y="137"/>
                    </a:lnTo>
                    <a:cubicBezTo>
                      <a:pt x="91" y="136"/>
                      <a:pt x="89" y="136"/>
                      <a:pt x="86" y="136"/>
                    </a:cubicBezTo>
                    <a:close/>
                    <a:moveTo>
                      <a:pt x="218" y="143"/>
                    </a:moveTo>
                    <a:lnTo>
                      <a:pt x="218" y="143"/>
                    </a:lnTo>
                    <a:cubicBezTo>
                      <a:pt x="218" y="143"/>
                      <a:pt x="218" y="143"/>
                      <a:pt x="218" y="143"/>
                    </a:cubicBezTo>
                    <a:close/>
                    <a:moveTo>
                      <a:pt x="187" y="0"/>
                    </a:moveTo>
                    <a:cubicBezTo>
                      <a:pt x="172" y="0"/>
                      <a:pt x="156" y="2"/>
                      <a:pt x="139" y="4"/>
                    </a:cubicBezTo>
                    <a:cubicBezTo>
                      <a:pt x="126" y="11"/>
                      <a:pt x="106" y="17"/>
                      <a:pt x="93" y="24"/>
                    </a:cubicBezTo>
                    <a:cubicBezTo>
                      <a:pt x="80" y="31"/>
                      <a:pt x="66" y="37"/>
                      <a:pt x="53" y="44"/>
                    </a:cubicBezTo>
                    <a:cubicBezTo>
                      <a:pt x="40" y="57"/>
                      <a:pt x="20" y="70"/>
                      <a:pt x="14" y="83"/>
                    </a:cubicBezTo>
                    <a:cubicBezTo>
                      <a:pt x="0" y="110"/>
                      <a:pt x="0" y="136"/>
                      <a:pt x="14" y="163"/>
                    </a:cubicBezTo>
                    <a:cubicBezTo>
                      <a:pt x="23" y="187"/>
                      <a:pt x="50" y="204"/>
                      <a:pt x="77" y="204"/>
                    </a:cubicBezTo>
                    <a:cubicBezTo>
                      <a:pt x="87" y="204"/>
                      <a:pt x="97" y="201"/>
                      <a:pt x="106" y="196"/>
                    </a:cubicBezTo>
                    <a:cubicBezTo>
                      <a:pt x="126" y="181"/>
                      <a:pt x="123" y="154"/>
                      <a:pt x="106" y="142"/>
                    </a:cubicBezTo>
                    <a:lnTo>
                      <a:pt x="106" y="142"/>
                    </a:lnTo>
                    <a:lnTo>
                      <a:pt x="113" y="136"/>
                    </a:lnTo>
                    <a:cubicBezTo>
                      <a:pt x="126" y="136"/>
                      <a:pt x="139" y="130"/>
                      <a:pt x="152" y="123"/>
                    </a:cubicBezTo>
                    <a:lnTo>
                      <a:pt x="205" y="123"/>
                    </a:lnTo>
                    <a:lnTo>
                      <a:pt x="205" y="130"/>
                    </a:lnTo>
                    <a:lnTo>
                      <a:pt x="218" y="143"/>
                    </a:lnTo>
                    <a:lnTo>
                      <a:pt x="218" y="143"/>
                    </a:lnTo>
                    <a:cubicBezTo>
                      <a:pt x="218" y="143"/>
                      <a:pt x="214" y="134"/>
                      <a:pt x="216" y="134"/>
                    </a:cubicBezTo>
                    <a:lnTo>
                      <a:pt x="216" y="134"/>
                    </a:lnTo>
                    <a:cubicBezTo>
                      <a:pt x="216" y="134"/>
                      <a:pt x="217" y="135"/>
                      <a:pt x="218" y="136"/>
                    </a:cubicBezTo>
                    <a:cubicBezTo>
                      <a:pt x="218" y="136"/>
                      <a:pt x="220" y="141"/>
                      <a:pt x="221" y="141"/>
                    </a:cubicBezTo>
                    <a:cubicBezTo>
                      <a:pt x="222" y="141"/>
                      <a:pt x="221" y="138"/>
                      <a:pt x="218" y="130"/>
                    </a:cubicBezTo>
                    <a:lnTo>
                      <a:pt x="218" y="130"/>
                    </a:lnTo>
                    <a:lnTo>
                      <a:pt x="225" y="149"/>
                    </a:lnTo>
                    <a:cubicBezTo>
                      <a:pt x="222" y="144"/>
                      <a:pt x="221" y="142"/>
                      <a:pt x="220" y="142"/>
                    </a:cubicBezTo>
                    <a:lnTo>
                      <a:pt x="220" y="142"/>
                    </a:lnTo>
                    <a:cubicBezTo>
                      <a:pt x="219" y="142"/>
                      <a:pt x="221" y="148"/>
                      <a:pt x="225" y="156"/>
                    </a:cubicBezTo>
                    <a:lnTo>
                      <a:pt x="231" y="163"/>
                    </a:lnTo>
                    <a:cubicBezTo>
                      <a:pt x="238" y="176"/>
                      <a:pt x="251" y="182"/>
                      <a:pt x="265" y="182"/>
                    </a:cubicBezTo>
                    <a:cubicBezTo>
                      <a:pt x="268" y="184"/>
                      <a:pt x="272" y="185"/>
                      <a:pt x="276" y="185"/>
                    </a:cubicBezTo>
                    <a:cubicBezTo>
                      <a:pt x="285" y="185"/>
                      <a:pt x="295" y="180"/>
                      <a:pt x="304" y="176"/>
                    </a:cubicBezTo>
                    <a:cubicBezTo>
                      <a:pt x="331" y="163"/>
                      <a:pt x="337" y="123"/>
                      <a:pt x="331" y="97"/>
                    </a:cubicBezTo>
                    <a:cubicBezTo>
                      <a:pt x="324" y="64"/>
                      <a:pt x="298" y="31"/>
                      <a:pt x="265" y="17"/>
                    </a:cubicBezTo>
                    <a:cubicBezTo>
                      <a:pt x="239" y="5"/>
                      <a:pt x="21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40"/>
              <p:cNvSpPr/>
              <p:nvPr/>
            </p:nvSpPr>
            <p:spPr>
              <a:xfrm>
                <a:off x="3789926" y="2324677"/>
                <a:ext cx="5982" cy="4668"/>
              </a:xfrm>
              <a:custGeom>
                <a:rect b="b" l="l" r="r" t="t"/>
                <a:pathLst>
                  <a:path extrusionOk="0" h="135" w="173">
                    <a:moveTo>
                      <a:pt x="93" y="33"/>
                    </a:moveTo>
                    <a:lnTo>
                      <a:pt x="87" y="40"/>
                    </a:lnTo>
                    <a:lnTo>
                      <a:pt x="87" y="37"/>
                    </a:lnTo>
                    <a:lnTo>
                      <a:pt x="87" y="37"/>
                    </a:lnTo>
                    <a:lnTo>
                      <a:pt x="93" y="33"/>
                    </a:lnTo>
                    <a:close/>
                    <a:moveTo>
                      <a:pt x="126" y="0"/>
                    </a:moveTo>
                    <a:cubicBezTo>
                      <a:pt x="113" y="7"/>
                      <a:pt x="107" y="7"/>
                      <a:pt x="93" y="7"/>
                    </a:cubicBezTo>
                    <a:cubicBezTo>
                      <a:pt x="80" y="14"/>
                      <a:pt x="74" y="14"/>
                      <a:pt x="60" y="20"/>
                    </a:cubicBezTo>
                    <a:cubicBezTo>
                      <a:pt x="41" y="33"/>
                      <a:pt x="27" y="40"/>
                      <a:pt x="14" y="60"/>
                    </a:cubicBezTo>
                    <a:cubicBezTo>
                      <a:pt x="8" y="66"/>
                      <a:pt x="1" y="73"/>
                      <a:pt x="1" y="86"/>
                    </a:cubicBezTo>
                    <a:cubicBezTo>
                      <a:pt x="1" y="93"/>
                      <a:pt x="8" y="106"/>
                      <a:pt x="14" y="113"/>
                    </a:cubicBezTo>
                    <a:cubicBezTo>
                      <a:pt x="21" y="119"/>
                      <a:pt x="31" y="123"/>
                      <a:pt x="41" y="123"/>
                    </a:cubicBezTo>
                    <a:cubicBezTo>
                      <a:pt x="44" y="123"/>
                      <a:pt x="47" y="122"/>
                      <a:pt x="51" y="121"/>
                    </a:cubicBezTo>
                    <a:lnTo>
                      <a:pt x="51" y="121"/>
                    </a:lnTo>
                    <a:cubicBezTo>
                      <a:pt x="55" y="124"/>
                      <a:pt x="60" y="126"/>
                      <a:pt x="67" y="126"/>
                    </a:cubicBezTo>
                    <a:lnTo>
                      <a:pt x="87" y="132"/>
                    </a:lnTo>
                    <a:lnTo>
                      <a:pt x="93" y="132"/>
                    </a:lnTo>
                    <a:cubicBezTo>
                      <a:pt x="97" y="134"/>
                      <a:pt x="101" y="135"/>
                      <a:pt x="105" y="135"/>
                    </a:cubicBezTo>
                    <a:cubicBezTo>
                      <a:pt x="117" y="135"/>
                      <a:pt x="130" y="129"/>
                      <a:pt x="140" y="119"/>
                    </a:cubicBezTo>
                    <a:lnTo>
                      <a:pt x="153" y="106"/>
                    </a:lnTo>
                    <a:lnTo>
                      <a:pt x="159" y="99"/>
                    </a:lnTo>
                    <a:cubicBezTo>
                      <a:pt x="166" y="80"/>
                      <a:pt x="173" y="66"/>
                      <a:pt x="173" y="47"/>
                    </a:cubicBezTo>
                    <a:cubicBezTo>
                      <a:pt x="173" y="33"/>
                      <a:pt x="166" y="20"/>
                      <a:pt x="159" y="14"/>
                    </a:cubicBezTo>
                    <a:cubicBezTo>
                      <a:pt x="146" y="7"/>
                      <a:pt x="140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40"/>
              <p:cNvSpPr/>
              <p:nvPr/>
            </p:nvSpPr>
            <p:spPr>
              <a:xfrm>
                <a:off x="3766897" y="2316378"/>
                <a:ext cx="8022" cy="8783"/>
              </a:xfrm>
              <a:custGeom>
                <a:rect b="b" l="l" r="r" t="t"/>
                <a:pathLst>
                  <a:path extrusionOk="0" h="254" w="232">
                    <a:moveTo>
                      <a:pt x="126" y="136"/>
                    </a:moveTo>
                    <a:lnTo>
                      <a:pt x="132" y="148"/>
                    </a:lnTo>
                    <a:cubicBezTo>
                      <a:pt x="130" y="146"/>
                      <a:pt x="129" y="144"/>
                      <a:pt x="128" y="142"/>
                    </a:cubicBezTo>
                    <a:lnTo>
                      <a:pt x="128" y="142"/>
                    </a:lnTo>
                    <a:lnTo>
                      <a:pt x="126" y="137"/>
                    </a:lnTo>
                    <a:lnTo>
                      <a:pt x="126" y="137"/>
                    </a:lnTo>
                    <a:cubicBezTo>
                      <a:pt x="126" y="137"/>
                      <a:pt x="126" y="136"/>
                      <a:pt x="126" y="136"/>
                    </a:cubicBezTo>
                    <a:close/>
                    <a:moveTo>
                      <a:pt x="107" y="1"/>
                    </a:moveTo>
                    <a:cubicBezTo>
                      <a:pt x="102" y="1"/>
                      <a:pt x="97" y="2"/>
                      <a:pt x="92" y="3"/>
                    </a:cubicBezTo>
                    <a:cubicBezTo>
                      <a:pt x="66" y="9"/>
                      <a:pt x="40" y="29"/>
                      <a:pt x="26" y="49"/>
                    </a:cubicBezTo>
                    <a:cubicBezTo>
                      <a:pt x="7" y="82"/>
                      <a:pt x="0" y="128"/>
                      <a:pt x="13" y="161"/>
                    </a:cubicBezTo>
                    <a:cubicBezTo>
                      <a:pt x="26" y="194"/>
                      <a:pt x="53" y="227"/>
                      <a:pt x="86" y="240"/>
                    </a:cubicBezTo>
                    <a:cubicBezTo>
                      <a:pt x="112" y="247"/>
                      <a:pt x="132" y="254"/>
                      <a:pt x="152" y="254"/>
                    </a:cubicBezTo>
                    <a:cubicBezTo>
                      <a:pt x="172" y="254"/>
                      <a:pt x="198" y="247"/>
                      <a:pt x="211" y="234"/>
                    </a:cubicBezTo>
                    <a:cubicBezTo>
                      <a:pt x="225" y="227"/>
                      <a:pt x="231" y="214"/>
                      <a:pt x="231" y="201"/>
                    </a:cubicBezTo>
                    <a:cubicBezTo>
                      <a:pt x="225" y="194"/>
                      <a:pt x="218" y="181"/>
                      <a:pt x="205" y="174"/>
                    </a:cubicBezTo>
                    <a:cubicBezTo>
                      <a:pt x="203" y="174"/>
                      <a:pt x="202" y="174"/>
                      <a:pt x="200" y="174"/>
                    </a:cubicBezTo>
                    <a:lnTo>
                      <a:pt x="200" y="174"/>
                    </a:lnTo>
                    <a:cubicBezTo>
                      <a:pt x="207" y="161"/>
                      <a:pt x="211" y="150"/>
                      <a:pt x="211" y="135"/>
                    </a:cubicBezTo>
                    <a:cubicBezTo>
                      <a:pt x="211" y="122"/>
                      <a:pt x="211" y="108"/>
                      <a:pt x="205" y="95"/>
                    </a:cubicBezTo>
                    <a:cubicBezTo>
                      <a:pt x="205" y="69"/>
                      <a:pt x="192" y="49"/>
                      <a:pt x="178" y="36"/>
                    </a:cubicBezTo>
                    <a:cubicBezTo>
                      <a:pt x="156" y="14"/>
                      <a:pt x="130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40"/>
              <p:cNvSpPr/>
              <p:nvPr/>
            </p:nvSpPr>
            <p:spPr>
              <a:xfrm>
                <a:off x="3769836" y="2309601"/>
                <a:ext cx="7123" cy="6189"/>
              </a:xfrm>
              <a:custGeom>
                <a:rect b="b" l="l" r="r" t="t"/>
                <a:pathLst>
                  <a:path extrusionOk="0" h="179" w="206">
                    <a:moveTo>
                      <a:pt x="113" y="106"/>
                    </a:moveTo>
                    <a:lnTo>
                      <a:pt x="111" y="111"/>
                    </a:lnTo>
                    <a:lnTo>
                      <a:pt x="111" y="111"/>
                    </a:lnTo>
                    <a:lnTo>
                      <a:pt x="110" y="111"/>
                    </a:lnTo>
                    <a:lnTo>
                      <a:pt x="110" y="111"/>
                    </a:lnTo>
                    <a:lnTo>
                      <a:pt x="109" y="111"/>
                    </a:lnTo>
                    <a:lnTo>
                      <a:pt x="109" y="111"/>
                    </a:lnTo>
                    <a:lnTo>
                      <a:pt x="113" y="106"/>
                    </a:lnTo>
                    <a:close/>
                    <a:moveTo>
                      <a:pt x="107" y="1"/>
                    </a:moveTo>
                    <a:cubicBezTo>
                      <a:pt x="93" y="1"/>
                      <a:pt x="80" y="7"/>
                      <a:pt x="67" y="14"/>
                    </a:cubicBezTo>
                    <a:cubicBezTo>
                      <a:pt x="54" y="20"/>
                      <a:pt x="47" y="27"/>
                      <a:pt x="34" y="34"/>
                    </a:cubicBezTo>
                    <a:lnTo>
                      <a:pt x="27" y="47"/>
                    </a:lnTo>
                    <a:cubicBezTo>
                      <a:pt x="21" y="53"/>
                      <a:pt x="14" y="60"/>
                      <a:pt x="7" y="73"/>
                    </a:cubicBezTo>
                    <a:cubicBezTo>
                      <a:pt x="7" y="86"/>
                      <a:pt x="1" y="100"/>
                      <a:pt x="1" y="113"/>
                    </a:cubicBezTo>
                    <a:cubicBezTo>
                      <a:pt x="1" y="119"/>
                      <a:pt x="1" y="133"/>
                      <a:pt x="7" y="146"/>
                    </a:cubicBezTo>
                    <a:cubicBezTo>
                      <a:pt x="7" y="159"/>
                      <a:pt x="21" y="172"/>
                      <a:pt x="27" y="172"/>
                    </a:cubicBezTo>
                    <a:cubicBezTo>
                      <a:pt x="34" y="179"/>
                      <a:pt x="47" y="179"/>
                      <a:pt x="54" y="179"/>
                    </a:cubicBezTo>
                    <a:cubicBezTo>
                      <a:pt x="67" y="179"/>
                      <a:pt x="73" y="179"/>
                      <a:pt x="80" y="166"/>
                    </a:cubicBezTo>
                    <a:cubicBezTo>
                      <a:pt x="93" y="159"/>
                      <a:pt x="93" y="146"/>
                      <a:pt x="93" y="139"/>
                    </a:cubicBezTo>
                    <a:lnTo>
                      <a:pt x="99" y="134"/>
                    </a:lnTo>
                    <a:lnTo>
                      <a:pt x="99" y="134"/>
                    </a:lnTo>
                    <a:cubicBezTo>
                      <a:pt x="104" y="143"/>
                      <a:pt x="112" y="151"/>
                      <a:pt x="120" y="159"/>
                    </a:cubicBezTo>
                    <a:cubicBezTo>
                      <a:pt x="126" y="162"/>
                      <a:pt x="136" y="164"/>
                      <a:pt x="146" y="164"/>
                    </a:cubicBezTo>
                    <a:cubicBezTo>
                      <a:pt x="156" y="164"/>
                      <a:pt x="166" y="162"/>
                      <a:pt x="173" y="159"/>
                    </a:cubicBezTo>
                    <a:cubicBezTo>
                      <a:pt x="186" y="152"/>
                      <a:pt x="192" y="139"/>
                      <a:pt x="199" y="133"/>
                    </a:cubicBezTo>
                    <a:cubicBezTo>
                      <a:pt x="206" y="119"/>
                      <a:pt x="206" y="113"/>
                      <a:pt x="206" y="100"/>
                    </a:cubicBezTo>
                    <a:lnTo>
                      <a:pt x="206" y="80"/>
                    </a:lnTo>
                    <a:lnTo>
                      <a:pt x="199" y="67"/>
                    </a:lnTo>
                    <a:cubicBezTo>
                      <a:pt x="192" y="53"/>
                      <a:pt x="186" y="40"/>
                      <a:pt x="179" y="34"/>
                    </a:cubicBezTo>
                    <a:cubicBezTo>
                      <a:pt x="166" y="20"/>
                      <a:pt x="153" y="14"/>
                      <a:pt x="140" y="7"/>
                    </a:cubicBezTo>
                    <a:cubicBezTo>
                      <a:pt x="133" y="7"/>
                      <a:pt x="120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40"/>
              <p:cNvSpPr/>
              <p:nvPr/>
            </p:nvSpPr>
            <p:spPr>
              <a:xfrm>
                <a:off x="3773501" y="2359980"/>
                <a:ext cx="16009" cy="17358"/>
              </a:xfrm>
              <a:custGeom>
                <a:rect b="b" l="l" r="r" t="t"/>
                <a:pathLst>
                  <a:path extrusionOk="0" h="502" w="463">
                    <a:moveTo>
                      <a:pt x="260" y="122"/>
                    </a:moveTo>
                    <a:cubicBezTo>
                      <a:pt x="263" y="123"/>
                      <a:pt x="264" y="125"/>
                      <a:pt x="262" y="125"/>
                    </a:cubicBezTo>
                    <a:cubicBezTo>
                      <a:pt x="262" y="125"/>
                      <a:pt x="261" y="124"/>
                      <a:pt x="260" y="123"/>
                    </a:cubicBezTo>
                    <a:lnTo>
                      <a:pt x="260" y="123"/>
                    </a:lnTo>
                    <a:cubicBezTo>
                      <a:pt x="260" y="123"/>
                      <a:pt x="260" y="122"/>
                      <a:pt x="260" y="122"/>
                    </a:cubicBezTo>
                    <a:close/>
                    <a:moveTo>
                      <a:pt x="258" y="122"/>
                    </a:moveTo>
                    <a:cubicBezTo>
                      <a:pt x="258" y="122"/>
                      <a:pt x="258" y="122"/>
                      <a:pt x="258" y="122"/>
                    </a:cubicBezTo>
                    <a:lnTo>
                      <a:pt x="258" y="122"/>
                    </a:lnTo>
                    <a:cubicBezTo>
                      <a:pt x="258" y="126"/>
                      <a:pt x="255" y="134"/>
                      <a:pt x="255" y="134"/>
                    </a:cubicBezTo>
                    <a:cubicBezTo>
                      <a:pt x="255" y="134"/>
                      <a:pt x="256" y="133"/>
                      <a:pt x="258" y="129"/>
                    </a:cubicBezTo>
                    <a:lnTo>
                      <a:pt x="258" y="129"/>
                    </a:lnTo>
                    <a:lnTo>
                      <a:pt x="253" y="139"/>
                    </a:lnTo>
                    <a:lnTo>
                      <a:pt x="253" y="139"/>
                    </a:lnTo>
                    <a:cubicBezTo>
                      <a:pt x="253" y="139"/>
                      <a:pt x="253" y="139"/>
                      <a:pt x="252" y="139"/>
                    </a:cubicBezTo>
                    <a:cubicBezTo>
                      <a:pt x="251" y="139"/>
                      <a:pt x="249" y="139"/>
                      <a:pt x="245" y="141"/>
                    </a:cubicBezTo>
                    <a:lnTo>
                      <a:pt x="238" y="155"/>
                    </a:lnTo>
                    <a:cubicBezTo>
                      <a:pt x="235" y="158"/>
                      <a:pt x="234" y="159"/>
                      <a:pt x="233" y="159"/>
                    </a:cubicBezTo>
                    <a:cubicBezTo>
                      <a:pt x="233" y="159"/>
                      <a:pt x="238" y="153"/>
                      <a:pt x="236" y="153"/>
                    </a:cubicBezTo>
                    <a:cubicBezTo>
                      <a:pt x="235" y="153"/>
                      <a:pt x="234" y="154"/>
                      <a:pt x="232" y="155"/>
                    </a:cubicBezTo>
                    <a:cubicBezTo>
                      <a:pt x="218" y="161"/>
                      <a:pt x="205" y="174"/>
                      <a:pt x="199" y="181"/>
                    </a:cubicBezTo>
                    <a:cubicBezTo>
                      <a:pt x="188" y="187"/>
                      <a:pt x="178" y="194"/>
                      <a:pt x="168" y="201"/>
                    </a:cubicBezTo>
                    <a:lnTo>
                      <a:pt x="166" y="201"/>
                    </a:lnTo>
                    <a:cubicBezTo>
                      <a:pt x="159" y="208"/>
                      <a:pt x="152" y="208"/>
                      <a:pt x="146" y="208"/>
                    </a:cubicBezTo>
                    <a:lnTo>
                      <a:pt x="135" y="202"/>
                    </a:lnTo>
                    <a:lnTo>
                      <a:pt x="135" y="202"/>
                    </a:lnTo>
                    <a:cubicBezTo>
                      <a:pt x="134" y="200"/>
                      <a:pt x="131" y="197"/>
                      <a:pt x="129" y="194"/>
                    </a:cubicBezTo>
                    <a:lnTo>
                      <a:pt x="129" y="194"/>
                    </a:lnTo>
                    <a:cubicBezTo>
                      <a:pt x="129" y="193"/>
                      <a:pt x="128" y="190"/>
                      <a:pt x="127" y="190"/>
                    </a:cubicBezTo>
                    <a:cubicBezTo>
                      <a:pt x="127" y="190"/>
                      <a:pt x="126" y="190"/>
                      <a:pt x="126" y="192"/>
                    </a:cubicBezTo>
                    <a:lnTo>
                      <a:pt x="126" y="192"/>
                    </a:lnTo>
                    <a:cubicBezTo>
                      <a:pt x="126" y="192"/>
                      <a:pt x="126" y="192"/>
                      <a:pt x="126" y="192"/>
                    </a:cubicBezTo>
                    <a:lnTo>
                      <a:pt x="126" y="192"/>
                    </a:lnTo>
                    <a:lnTo>
                      <a:pt x="126" y="188"/>
                    </a:lnTo>
                    <a:lnTo>
                      <a:pt x="133" y="181"/>
                    </a:lnTo>
                    <a:cubicBezTo>
                      <a:pt x="134" y="177"/>
                      <a:pt x="135" y="176"/>
                      <a:pt x="134" y="176"/>
                    </a:cubicBezTo>
                    <a:lnTo>
                      <a:pt x="134" y="176"/>
                    </a:lnTo>
                    <a:cubicBezTo>
                      <a:pt x="134" y="176"/>
                      <a:pt x="131" y="179"/>
                      <a:pt x="131" y="179"/>
                    </a:cubicBezTo>
                    <a:cubicBezTo>
                      <a:pt x="130" y="179"/>
                      <a:pt x="131" y="178"/>
                      <a:pt x="133" y="174"/>
                    </a:cubicBezTo>
                    <a:lnTo>
                      <a:pt x="146" y="161"/>
                    </a:lnTo>
                    <a:cubicBezTo>
                      <a:pt x="149" y="158"/>
                      <a:pt x="150" y="157"/>
                      <a:pt x="151" y="157"/>
                    </a:cubicBezTo>
                    <a:lnTo>
                      <a:pt x="151" y="157"/>
                    </a:lnTo>
                    <a:cubicBezTo>
                      <a:pt x="151" y="157"/>
                      <a:pt x="146" y="163"/>
                      <a:pt x="148" y="163"/>
                    </a:cubicBezTo>
                    <a:cubicBezTo>
                      <a:pt x="149" y="163"/>
                      <a:pt x="150" y="162"/>
                      <a:pt x="152" y="161"/>
                    </a:cubicBezTo>
                    <a:cubicBezTo>
                      <a:pt x="159" y="155"/>
                      <a:pt x="172" y="148"/>
                      <a:pt x="179" y="141"/>
                    </a:cubicBezTo>
                    <a:lnTo>
                      <a:pt x="195" y="136"/>
                    </a:lnTo>
                    <a:lnTo>
                      <a:pt x="195" y="136"/>
                    </a:lnTo>
                    <a:cubicBezTo>
                      <a:pt x="194" y="137"/>
                      <a:pt x="194" y="137"/>
                      <a:pt x="194" y="137"/>
                    </a:cubicBezTo>
                    <a:cubicBezTo>
                      <a:pt x="195" y="137"/>
                      <a:pt x="196" y="136"/>
                      <a:pt x="199" y="135"/>
                    </a:cubicBezTo>
                    <a:lnTo>
                      <a:pt x="199" y="135"/>
                    </a:lnTo>
                    <a:lnTo>
                      <a:pt x="195" y="136"/>
                    </a:lnTo>
                    <a:lnTo>
                      <a:pt x="195" y="136"/>
                    </a:lnTo>
                    <a:cubicBezTo>
                      <a:pt x="197" y="134"/>
                      <a:pt x="207" y="128"/>
                      <a:pt x="212" y="128"/>
                    </a:cubicBezTo>
                    <a:lnTo>
                      <a:pt x="225" y="128"/>
                    </a:lnTo>
                    <a:cubicBezTo>
                      <a:pt x="225" y="128"/>
                      <a:pt x="245" y="122"/>
                      <a:pt x="232" y="122"/>
                    </a:cubicBezTo>
                    <a:close/>
                    <a:moveTo>
                      <a:pt x="331" y="313"/>
                    </a:moveTo>
                    <a:cubicBezTo>
                      <a:pt x="333" y="315"/>
                      <a:pt x="333" y="316"/>
                      <a:pt x="334" y="316"/>
                    </a:cubicBezTo>
                    <a:cubicBezTo>
                      <a:pt x="334" y="316"/>
                      <a:pt x="333" y="315"/>
                      <a:pt x="332" y="313"/>
                    </a:cubicBezTo>
                    <a:close/>
                    <a:moveTo>
                      <a:pt x="262" y="289"/>
                    </a:moveTo>
                    <a:cubicBezTo>
                      <a:pt x="269" y="300"/>
                      <a:pt x="280" y="309"/>
                      <a:pt x="293" y="309"/>
                    </a:cubicBezTo>
                    <a:cubicBezTo>
                      <a:pt x="296" y="309"/>
                      <a:pt x="300" y="308"/>
                      <a:pt x="304" y="307"/>
                    </a:cubicBezTo>
                    <a:lnTo>
                      <a:pt x="324" y="307"/>
                    </a:lnTo>
                    <a:cubicBezTo>
                      <a:pt x="327" y="309"/>
                      <a:pt x="330" y="311"/>
                      <a:pt x="332" y="311"/>
                    </a:cubicBezTo>
                    <a:lnTo>
                      <a:pt x="332" y="311"/>
                    </a:lnTo>
                    <a:cubicBezTo>
                      <a:pt x="332" y="312"/>
                      <a:pt x="332" y="313"/>
                      <a:pt x="332" y="313"/>
                    </a:cubicBezTo>
                    <a:lnTo>
                      <a:pt x="337" y="313"/>
                    </a:lnTo>
                    <a:lnTo>
                      <a:pt x="337" y="320"/>
                    </a:lnTo>
                    <a:lnTo>
                      <a:pt x="337" y="326"/>
                    </a:lnTo>
                    <a:cubicBezTo>
                      <a:pt x="337" y="327"/>
                      <a:pt x="337" y="328"/>
                      <a:pt x="336" y="329"/>
                    </a:cubicBezTo>
                    <a:lnTo>
                      <a:pt x="336" y="329"/>
                    </a:lnTo>
                    <a:cubicBezTo>
                      <a:pt x="336" y="329"/>
                      <a:pt x="336" y="329"/>
                      <a:pt x="336" y="329"/>
                    </a:cubicBezTo>
                    <a:lnTo>
                      <a:pt x="336" y="329"/>
                    </a:lnTo>
                    <a:cubicBezTo>
                      <a:pt x="335" y="329"/>
                      <a:pt x="334" y="330"/>
                      <a:pt x="331" y="333"/>
                    </a:cubicBezTo>
                    <a:lnTo>
                      <a:pt x="324" y="346"/>
                    </a:lnTo>
                    <a:lnTo>
                      <a:pt x="324" y="346"/>
                    </a:lnTo>
                    <a:cubicBezTo>
                      <a:pt x="325" y="345"/>
                      <a:pt x="326" y="344"/>
                      <a:pt x="327" y="344"/>
                    </a:cubicBezTo>
                    <a:lnTo>
                      <a:pt x="327" y="344"/>
                    </a:lnTo>
                    <a:cubicBezTo>
                      <a:pt x="328" y="344"/>
                      <a:pt x="324" y="353"/>
                      <a:pt x="324" y="353"/>
                    </a:cubicBezTo>
                    <a:cubicBezTo>
                      <a:pt x="319" y="353"/>
                      <a:pt x="309" y="361"/>
                      <a:pt x="312" y="361"/>
                    </a:cubicBezTo>
                    <a:cubicBezTo>
                      <a:pt x="313" y="361"/>
                      <a:pt x="315" y="361"/>
                      <a:pt x="317" y="359"/>
                    </a:cubicBezTo>
                    <a:lnTo>
                      <a:pt x="317" y="359"/>
                    </a:lnTo>
                    <a:lnTo>
                      <a:pt x="304" y="366"/>
                    </a:lnTo>
                    <a:cubicBezTo>
                      <a:pt x="304" y="366"/>
                      <a:pt x="295" y="369"/>
                      <a:pt x="293" y="369"/>
                    </a:cubicBezTo>
                    <a:cubicBezTo>
                      <a:pt x="293" y="369"/>
                      <a:pt x="293" y="368"/>
                      <a:pt x="298" y="366"/>
                    </a:cubicBezTo>
                    <a:lnTo>
                      <a:pt x="298" y="366"/>
                    </a:lnTo>
                    <a:lnTo>
                      <a:pt x="284" y="373"/>
                    </a:lnTo>
                    <a:cubicBezTo>
                      <a:pt x="283" y="373"/>
                      <a:pt x="282" y="373"/>
                      <a:pt x="282" y="374"/>
                    </a:cubicBezTo>
                    <a:lnTo>
                      <a:pt x="282" y="374"/>
                    </a:lnTo>
                    <a:cubicBezTo>
                      <a:pt x="282" y="373"/>
                      <a:pt x="281" y="373"/>
                      <a:pt x="278" y="373"/>
                    </a:cubicBezTo>
                    <a:lnTo>
                      <a:pt x="265" y="373"/>
                    </a:lnTo>
                    <a:cubicBezTo>
                      <a:pt x="262" y="373"/>
                      <a:pt x="260" y="373"/>
                      <a:pt x="259" y="373"/>
                    </a:cubicBezTo>
                    <a:lnTo>
                      <a:pt x="259" y="373"/>
                    </a:lnTo>
                    <a:cubicBezTo>
                      <a:pt x="258" y="373"/>
                      <a:pt x="258" y="373"/>
                      <a:pt x="258" y="373"/>
                    </a:cubicBezTo>
                    <a:lnTo>
                      <a:pt x="245" y="366"/>
                    </a:lnTo>
                    <a:lnTo>
                      <a:pt x="245" y="366"/>
                    </a:lnTo>
                    <a:cubicBezTo>
                      <a:pt x="249" y="368"/>
                      <a:pt x="251" y="369"/>
                      <a:pt x="250" y="369"/>
                    </a:cubicBezTo>
                    <a:cubicBezTo>
                      <a:pt x="250" y="369"/>
                      <a:pt x="243" y="366"/>
                      <a:pt x="238" y="366"/>
                    </a:cubicBezTo>
                    <a:cubicBezTo>
                      <a:pt x="238" y="366"/>
                      <a:pt x="238" y="366"/>
                      <a:pt x="237" y="365"/>
                    </a:cubicBezTo>
                    <a:lnTo>
                      <a:pt x="237" y="365"/>
                    </a:lnTo>
                    <a:cubicBezTo>
                      <a:pt x="237" y="366"/>
                      <a:pt x="238" y="366"/>
                      <a:pt x="238" y="366"/>
                    </a:cubicBezTo>
                    <a:cubicBezTo>
                      <a:pt x="239" y="366"/>
                      <a:pt x="241" y="364"/>
                      <a:pt x="238" y="359"/>
                    </a:cubicBezTo>
                    <a:lnTo>
                      <a:pt x="237" y="358"/>
                    </a:lnTo>
                    <a:cubicBezTo>
                      <a:pt x="237" y="358"/>
                      <a:pt x="230" y="351"/>
                      <a:pt x="225" y="346"/>
                    </a:cubicBezTo>
                    <a:cubicBezTo>
                      <a:pt x="225" y="344"/>
                      <a:pt x="225" y="342"/>
                      <a:pt x="225" y="340"/>
                    </a:cubicBezTo>
                    <a:lnTo>
                      <a:pt x="225" y="326"/>
                    </a:lnTo>
                    <a:cubicBezTo>
                      <a:pt x="225" y="323"/>
                      <a:pt x="225" y="322"/>
                      <a:pt x="224" y="322"/>
                    </a:cubicBezTo>
                    <a:lnTo>
                      <a:pt x="224" y="322"/>
                    </a:lnTo>
                    <a:cubicBezTo>
                      <a:pt x="224" y="321"/>
                      <a:pt x="225" y="320"/>
                      <a:pt x="225" y="320"/>
                    </a:cubicBezTo>
                    <a:lnTo>
                      <a:pt x="232" y="313"/>
                    </a:lnTo>
                    <a:lnTo>
                      <a:pt x="232" y="313"/>
                    </a:lnTo>
                    <a:cubicBezTo>
                      <a:pt x="230" y="316"/>
                      <a:pt x="230" y="318"/>
                      <a:pt x="230" y="318"/>
                    </a:cubicBezTo>
                    <a:cubicBezTo>
                      <a:pt x="231" y="318"/>
                      <a:pt x="238" y="307"/>
                      <a:pt x="238" y="307"/>
                    </a:cubicBezTo>
                    <a:lnTo>
                      <a:pt x="251" y="293"/>
                    </a:lnTo>
                    <a:lnTo>
                      <a:pt x="251" y="293"/>
                    </a:lnTo>
                    <a:cubicBezTo>
                      <a:pt x="249" y="296"/>
                      <a:pt x="249" y="296"/>
                      <a:pt x="250" y="296"/>
                    </a:cubicBezTo>
                    <a:cubicBezTo>
                      <a:pt x="252" y="296"/>
                      <a:pt x="258" y="293"/>
                      <a:pt x="258" y="293"/>
                    </a:cubicBezTo>
                    <a:lnTo>
                      <a:pt x="262" y="289"/>
                    </a:lnTo>
                    <a:close/>
                    <a:moveTo>
                      <a:pt x="260" y="0"/>
                    </a:moveTo>
                    <a:cubicBezTo>
                      <a:pt x="236" y="0"/>
                      <a:pt x="213" y="4"/>
                      <a:pt x="192" y="9"/>
                    </a:cubicBezTo>
                    <a:cubicBezTo>
                      <a:pt x="139" y="23"/>
                      <a:pt x="86" y="49"/>
                      <a:pt x="53" y="89"/>
                    </a:cubicBezTo>
                    <a:cubicBezTo>
                      <a:pt x="7" y="141"/>
                      <a:pt x="1" y="221"/>
                      <a:pt x="53" y="267"/>
                    </a:cubicBezTo>
                    <a:cubicBezTo>
                      <a:pt x="66" y="278"/>
                      <a:pt x="81" y="284"/>
                      <a:pt x="97" y="287"/>
                    </a:cubicBezTo>
                    <a:lnTo>
                      <a:pt x="97" y="287"/>
                    </a:lnTo>
                    <a:cubicBezTo>
                      <a:pt x="95" y="291"/>
                      <a:pt x="94" y="295"/>
                      <a:pt x="93" y="300"/>
                    </a:cubicBezTo>
                    <a:cubicBezTo>
                      <a:pt x="86" y="353"/>
                      <a:pt x="100" y="412"/>
                      <a:pt x="139" y="452"/>
                    </a:cubicBezTo>
                    <a:cubicBezTo>
                      <a:pt x="171" y="486"/>
                      <a:pt x="212" y="501"/>
                      <a:pt x="255" y="501"/>
                    </a:cubicBezTo>
                    <a:cubicBezTo>
                      <a:pt x="320" y="501"/>
                      <a:pt x="387" y="465"/>
                      <a:pt x="423" y="406"/>
                    </a:cubicBezTo>
                    <a:cubicBezTo>
                      <a:pt x="456" y="353"/>
                      <a:pt x="463" y="280"/>
                      <a:pt x="410" y="234"/>
                    </a:cubicBezTo>
                    <a:cubicBezTo>
                      <a:pt x="396" y="220"/>
                      <a:pt x="379" y="209"/>
                      <a:pt x="361" y="204"/>
                    </a:cubicBezTo>
                    <a:lnTo>
                      <a:pt x="361" y="204"/>
                    </a:lnTo>
                    <a:cubicBezTo>
                      <a:pt x="362" y="203"/>
                      <a:pt x="363" y="202"/>
                      <a:pt x="364" y="201"/>
                    </a:cubicBezTo>
                    <a:cubicBezTo>
                      <a:pt x="390" y="148"/>
                      <a:pt x="390" y="82"/>
                      <a:pt x="357" y="42"/>
                    </a:cubicBezTo>
                    <a:cubicBezTo>
                      <a:pt x="333" y="10"/>
                      <a:pt x="296" y="0"/>
                      <a:pt x="2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40"/>
              <p:cNvSpPr/>
              <p:nvPr/>
            </p:nvSpPr>
            <p:spPr>
              <a:xfrm>
                <a:off x="3763232" y="2379516"/>
                <a:ext cx="9613" cy="11826"/>
              </a:xfrm>
              <a:custGeom>
                <a:rect b="b" l="l" r="r" t="t"/>
                <a:pathLst>
                  <a:path extrusionOk="0" h="342" w="278">
                    <a:moveTo>
                      <a:pt x="163" y="130"/>
                    </a:moveTo>
                    <a:cubicBezTo>
                      <a:pt x="162" y="130"/>
                      <a:pt x="163" y="132"/>
                      <a:pt x="165" y="138"/>
                    </a:cubicBezTo>
                    <a:cubicBezTo>
                      <a:pt x="165" y="134"/>
                      <a:pt x="163" y="130"/>
                      <a:pt x="163" y="130"/>
                    </a:cubicBezTo>
                    <a:close/>
                    <a:moveTo>
                      <a:pt x="159" y="105"/>
                    </a:moveTo>
                    <a:lnTo>
                      <a:pt x="165" y="118"/>
                    </a:lnTo>
                    <a:lnTo>
                      <a:pt x="165" y="118"/>
                    </a:lnTo>
                    <a:cubicBezTo>
                      <a:pt x="162" y="110"/>
                      <a:pt x="160" y="107"/>
                      <a:pt x="159" y="107"/>
                    </a:cubicBezTo>
                    <a:cubicBezTo>
                      <a:pt x="159" y="107"/>
                      <a:pt x="159" y="109"/>
                      <a:pt x="159" y="111"/>
                    </a:cubicBezTo>
                    <a:lnTo>
                      <a:pt x="165" y="118"/>
                    </a:lnTo>
                    <a:lnTo>
                      <a:pt x="165" y="131"/>
                    </a:lnTo>
                    <a:lnTo>
                      <a:pt x="165" y="138"/>
                    </a:lnTo>
                    <a:lnTo>
                      <a:pt x="159" y="151"/>
                    </a:lnTo>
                    <a:lnTo>
                      <a:pt x="146" y="171"/>
                    </a:lnTo>
                    <a:lnTo>
                      <a:pt x="139" y="184"/>
                    </a:lnTo>
                    <a:lnTo>
                      <a:pt x="132" y="191"/>
                    </a:lnTo>
                    <a:cubicBezTo>
                      <a:pt x="118" y="205"/>
                      <a:pt x="104" y="219"/>
                      <a:pt x="93" y="235"/>
                    </a:cubicBezTo>
                    <a:lnTo>
                      <a:pt x="93" y="235"/>
                    </a:lnTo>
                    <a:cubicBezTo>
                      <a:pt x="93" y="227"/>
                      <a:pt x="93" y="220"/>
                      <a:pt x="93" y="210"/>
                    </a:cubicBezTo>
                    <a:lnTo>
                      <a:pt x="99" y="197"/>
                    </a:lnTo>
                    <a:lnTo>
                      <a:pt x="99" y="191"/>
                    </a:lnTo>
                    <a:cubicBezTo>
                      <a:pt x="99" y="177"/>
                      <a:pt x="99" y="164"/>
                      <a:pt x="106" y="158"/>
                    </a:cubicBezTo>
                    <a:lnTo>
                      <a:pt x="106" y="144"/>
                    </a:lnTo>
                    <a:lnTo>
                      <a:pt x="113" y="138"/>
                    </a:lnTo>
                    <a:lnTo>
                      <a:pt x="119" y="125"/>
                    </a:lnTo>
                    <a:lnTo>
                      <a:pt x="126" y="118"/>
                    </a:lnTo>
                    <a:lnTo>
                      <a:pt x="139" y="111"/>
                    </a:lnTo>
                    <a:lnTo>
                      <a:pt x="146" y="111"/>
                    </a:lnTo>
                    <a:lnTo>
                      <a:pt x="152" y="105"/>
                    </a:lnTo>
                    <a:lnTo>
                      <a:pt x="159" y="111"/>
                    </a:lnTo>
                    <a:lnTo>
                      <a:pt x="159" y="105"/>
                    </a:lnTo>
                    <a:close/>
                    <a:moveTo>
                      <a:pt x="157" y="1"/>
                    </a:moveTo>
                    <a:cubicBezTo>
                      <a:pt x="103" y="1"/>
                      <a:pt x="54" y="36"/>
                      <a:pt x="27" y="85"/>
                    </a:cubicBezTo>
                    <a:cubicBezTo>
                      <a:pt x="0" y="138"/>
                      <a:pt x="0" y="197"/>
                      <a:pt x="0" y="257"/>
                    </a:cubicBezTo>
                    <a:cubicBezTo>
                      <a:pt x="0" y="283"/>
                      <a:pt x="14" y="309"/>
                      <a:pt x="33" y="323"/>
                    </a:cubicBezTo>
                    <a:cubicBezTo>
                      <a:pt x="53" y="336"/>
                      <a:pt x="66" y="336"/>
                      <a:pt x="86" y="336"/>
                    </a:cubicBezTo>
                    <a:cubicBezTo>
                      <a:pt x="91" y="335"/>
                      <a:pt x="96" y="334"/>
                      <a:pt x="100" y="332"/>
                    </a:cubicBezTo>
                    <a:lnTo>
                      <a:pt x="100" y="332"/>
                    </a:lnTo>
                    <a:cubicBezTo>
                      <a:pt x="103" y="334"/>
                      <a:pt x="107" y="336"/>
                      <a:pt x="113" y="336"/>
                    </a:cubicBezTo>
                    <a:cubicBezTo>
                      <a:pt x="118" y="340"/>
                      <a:pt x="125" y="341"/>
                      <a:pt x="131" y="341"/>
                    </a:cubicBezTo>
                    <a:cubicBezTo>
                      <a:pt x="149" y="341"/>
                      <a:pt x="167" y="330"/>
                      <a:pt x="172" y="316"/>
                    </a:cubicBezTo>
                    <a:lnTo>
                      <a:pt x="185" y="296"/>
                    </a:lnTo>
                    <a:lnTo>
                      <a:pt x="192" y="290"/>
                    </a:lnTo>
                    <a:cubicBezTo>
                      <a:pt x="205" y="270"/>
                      <a:pt x="218" y="257"/>
                      <a:pt x="225" y="243"/>
                    </a:cubicBezTo>
                    <a:cubicBezTo>
                      <a:pt x="245" y="224"/>
                      <a:pt x="258" y="197"/>
                      <a:pt x="264" y="171"/>
                    </a:cubicBezTo>
                    <a:cubicBezTo>
                      <a:pt x="278" y="105"/>
                      <a:pt x="258" y="32"/>
                      <a:pt x="192" y="6"/>
                    </a:cubicBezTo>
                    <a:cubicBezTo>
                      <a:pt x="180" y="2"/>
                      <a:pt x="168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40"/>
              <p:cNvSpPr/>
              <p:nvPr/>
            </p:nvSpPr>
            <p:spPr>
              <a:xfrm>
                <a:off x="3769836" y="2384634"/>
                <a:ext cx="10996" cy="11895"/>
              </a:xfrm>
              <a:custGeom>
                <a:rect b="b" l="l" r="r" t="t"/>
                <a:pathLst>
                  <a:path extrusionOk="0" h="344" w="318">
                    <a:moveTo>
                      <a:pt x="166" y="115"/>
                    </a:moveTo>
                    <a:lnTo>
                      <a:pt x="167" y="116"/>
                    </a:lnTo>
                    <a:lnTo>
                      <a:pt x="167" y="116"/>
                    </a:lnTo>
                    <a:cubicBezTo>
                      <a:pt x="167" y="116"/>
                      <a:pt x="167" y="116"/>
                      <a:pt x="167" y="116"/>
                    </a:cubicBezTo>
                    <a:lnTo>
                      <a:pt x="167" y="116"/>
                    </a:lnTo>
                    <a:cubicBezTo>
                      <a:pt x="166" y="116"/>
                      <a:pt x="166" y="116"/>
                      <a:pt x="166" y="115"/>
                    </a:cubicBezTo>
                    <a:close/>
                    <a:moveTo>
                      <a:pt x="168" y="117"/>
                    </a:moveTo>
                    <a:lnTo>
                      <a:pt x="173" y="122"/>
                    </a:lnTo>
                    <a:cubicBezTo>
                      <a:pt x="173" y="129"/>
                      <a:pt x="173" y="136"/>
                      <a:pt x="173" y="142"/>
                    </a:cubicBezTo>
                    <a:cubicBezTo>
                      <a:pt x="173" y="155"/>
                      <a:pt x="166" y="175"/>
                      <a:pt x="159" y="188"/>
                    </a:cubicBezTo>
                    <a:cubicBezTo>
                      <a:pt x="157" y="192"/>
                      <a:pt x="155" y="197"/>
                      <a:pt x="153" y="201"/>
                    </a:cubicBezTo>
                    <a:lnTo>
                      <a:pt x="153" y="201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40" y="194"/>
                    </a:lnTo>
                    <a:lnTo>
                      <a:pt x="133" y="175"/>
                    </a:lnTo>
                    <a:lnTo>
                      <a:pt x="133" y="168"/>
                    </a:lnTo>
                    <a:lnTo>
                      <a:pt x="140" y="148"/>
                    </a:lnTo>
                    <a:lnTo>
                      <a:pt x="146" y="135"/>
                    </a:lnTo>
                    <a:lnTo>
                      <a:pt x="146" y="128"/>
                    </a:lnTo>
                    <a:cubicBezTo>
                      <a:pt x="150" y="125"/>
                      <a:pt x="153" y="123"/>
                      <a:pt x="158" y="121"/>
                    </a:cubicBezTo>
                    <a:lnTo>
                      <a:pt x="158" y="121"/>
                    </a:lnTo>
                    <a:cubicBezTo>
                      <a:pt x="159" y="121"/>
                      <a:pt x="159" y="122"/>
                      <a:pt x="159" y="122"/>
                    </a:cubicBezTo>
                    <a:lnTo>
                      <a:pt x="166" y="122"/>
                    </a:lnTo>
                    <a:cubicBezTo>
                      <a:pt x="169" y="122"/>
                      <a:pt x="171" y="123"/>
                      <a:pt x="171" y="123"/>
                    </a:cubicBezTo>
                    <a:cubicBezTo>
                      <a:pt x="171" y="123"/>
                      <a:pt x="170" y="123"/>
                      <a:pt x="169" y="121"/>
                    </a:cubicBezTo>
                    <a:lnTo>
                      <a:pt x="169" y="121"/>
                    </a:lnTo>
                    <a:cubicBezTo>
                      <a:pt x="172" y="121"/>
                      <a:pt x="170" y="120"/>
                      <a:pt x="168" y="119"/>
                    </a:cubicBezTo>
                    <a:lnTo>
                      <a:pt x="168" y="119"/>
                    </a:lnTo>
                    <a:cubicBezTo>
                      <a:pt x="168" y="118"/>
                      <a:pt x="167" y="118"/>
                      <a:pt x="167" y="118"/>
                    </a:cubicBezTo>
                    <a:lnTo>
                      <a:pt x="167" y="118"/>
                    </a:lnTo>
                    <a:cubicBezTo>
                      <a:pt x="167" y="118"/>
                      <a:pt x="168" y="117"/>
                      <a:pt x="168" y="117"/>
                    </a:cubicBezTo>
                    <a:close/>
                    <a:moveTo>
                      <a:pt x="149" y="211"/>
                    </a:moveTo>
                    <a:lnTo>
                      <a:pt x="157" y="213"/>
                    </a:lnTo>
                    <a:lnTo>
                      <a:pt x="157" y="213"/>
                    </a:lnTo>
                    <a:cubicBezTo>
                      <a:pt x="158" y="214"/>
                      <a:pt x="156" y="214"/>
                      <a:pt x="153" y="214"/>
                    </a:cubicBezTo>
                    <a:cubicBezTo>
                      <a:pt x="152" y="213"/>
                      <a:pt x="151" y="212"/>
                      <a:pt x="149" y="211"/>
                    </a:cubicBezTo>
                    <a:close/>
                    <a:moveTo>
                      <a:pt x="169" y="1"/>
                    </a:moveTo>
                    <a:cubicBezTo>
                      <a:pt x="132" y="1"/>
                      <a:pt x="96" y="11"/>
                      <a:pt x="80" y="43"/>
                    </a:cubicBezTo>
                    <a:cubicBezTo>
                      <a:pt x="77" y="55"/>
                      <a:pt x="74" y="65"/>
                      <a:pt x="74" y="76"/>
                    </a:cubicBezTo>
                    <a:lnTo>
                      <a:pt x="74" y="76"/>
                    </a:lnTo>
                    <a:cubicBezTo>
                      <a:pt x="74" y="76"/>
                      <a:pt x="74" y="76"/>
                      <a:pt x="73" y="76"/>
                    </a:cubicBezTo>
                    <a:cubicBezTo>
                      <a:pt x="47" y="95"/>
                      <a:pt x="34" y="122"/>
                      <a:pt x="21" y="155"/>
                    </a:cubicBezTo>
                    <a:cubicBezTo>
                      <a:pt x="1" y="221"/>
                      <a:pt x="34" y="293"/>
                      <a:pt x="87" y="326"/>
                    </a:cubicBezTo>
                    <a:cubicBezTo>
                      <a:pt x="108" y="338"/>
                      <a:pt x="130" y="344"/>
                      <a:pt x="152" y="344"/>
                    </a:cubicBezTo>
                    <a:cubicBezTo>
                      <a:pt x="203" y="344"/>
                      <a:pt x="250" y="313"/>
                      <a:pt x="278" y="267"/>
                    </a:cubicBezTo>
                    <a:cubicBezTo>
                      <a:pt x="311" y="208"/>
                      <a:pt x="318" y="128"/>
                      <a:pt x="285" y="62"/>
                    </a:cubicBezTo>
                    <a:cubicBezTo>
                      <a:pt x="265" y="36"/>
                      <a:pt x="232" y="10"/>
                      <a:pt x="199" y="3"/>
                    </a:cubicBezTo>
                    <a:cubicBezTo>
                      <a:pt x="189" y="2"/>
                      <a:pt x="179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40"/>
              <p:cNvSpPr/>
              <p:nvPr/>
            </p:nvSpPr>
            <p:spPr>
              <a:xfrm>
                <a:off x="3758875" y="2395837"/>
                <a:ext cx="10097" cy="12690"/>
              </a:xfrm>
              <a:custGeom>
                <a:rect b="b" l="l" r="r" t="t"/>
                <a:pathLst>
                  <a:path extrusionOk="0" h="367" w="292">
                    <a:moveTo>
                      <a:pt x="170" y="122"/>
                    </a:moveTo>
                    <a:lnTo>
                      <a:pt x="170" y="122"/>
                    </a:lnTo>
                    <a:cubicBezTo>
                      <a:pt x="170" y="124"/>
                      <a:pt x="171" y="126"/>
                      <a:pt x="173" y="128"/>
                    </a:cubicBezTo>
                    <a:lnTo>
                      <a:pt x="170" y="122"/>
                    </a:lnTo>
                    <a:close/>
                    <a:moveTo>
                      <a:pt x="166" y="108"/>
                    </a:moveTo>
                    <a:lnTo>
                      <a:pt x="166" y="115"/>
                    </a:lnTo>
                    <a:lnTo>
                      <a:pt x="170" y="122"/>
                    </a:lnTo>
                    <a:lnTo>
                      <a:pt x="170" y="122"/>
                    </a:lnTo>
                    <a:cubicBezTo>
                      <a:pt x="170" y="120"/>
                      <a:pt x="171" y="119"/>
                      <a:pt x="171" y="119"/>
                    </a:cubicBezTo>
                    <a:lnTo>
                      <a:pt x="171" y="119"/>
                    </a:lnTo>
                    <a:cubicBezTo>
                      <a:pt x="172" y="119"/>
                      <a:pt x="173" y="119"/>
                      <a:pt x="173" y="121"/>
                    </a:cubicBezTo>
                    <a:lnTo>
                      <a:pt x="173" y="128"/>
                    </a:lnTo>
                    <a:lnTo>
                      <a:pt x="179" y="135"/>
                    </a:lnTo>
                    <a:lnTo>
                      <a:pt x="179" y="154"/>
                    </a:lnTo>
                    <a:lnTo>
                      <a:pt x="179" y="161"/>
                    </a:lnTo>
                    <a:cubicBezTo>
                      <a:pt x="173" y="174"/>
                      <a:pt x="166" y="194"/>
                      <a:pt x="159" y="207"/>
                    </a:cubicBezTo>
                    <a:cubicBezTo>
                      <a:pt x="154" y="234"/>
                      <a:pt x="140" y="261"/>
                      <a:pt x="138" y="292"/>
                    </a:cubicBezTo>
                    <a:lnTo>
                      <a:pt x="138" y="292"/>
                    </a:lnTo>
                    <a:lnTo>
                      <a:pt x="133" y="286"/>
                    </a:lnTo>
                    <a:lnTo>
                      <a:pt x="126" y="286"/>
                    </a:lnTo>
                    <a:lnTo>
                      <a:pt x="120" y="280"/>
                    </a:lnTo>
                    <a:lnTo>
                      <a:pt x="113" y="267"/>
                    </a:lnTo>
                    <a:lnTo>
                      <a:pt x="107" y="247"/>
                    </a:lnTo>
                    <a:lnTo>
                      <a:pt x="107" y="234"/>
                    </a:lnTo>
                    <a:lnTo>
                      <a:pt x="107" y="220"/>
                    </a:lnTo>
                    <a:lnTo>
                      <a:pt x="107" y="207"/>
                    </a:lnTo>
                    <a:lnTo>
                      <a:pt x="113" y="187"/>
                    </a:lnTo>
                    <a:cubicBezTo>
                      <a:pt x="120" y="174"/>
                      <a:pt x="120" y="168"/>
                      <a:pt x="126" y="154"/>
                    </a:cubicBezTo>
                    <a:lnTo>
                      <a:pt x="126" y="148"/>
                    </a:lnTo>
                    <a:lnTo>
                      <a:pt x="133" y="135"/>
                    </a:lnTo>
                    <a:lnTo>
                      <a:pt x="140" y="121"/>
                    </a:lnTo>
                    <a:lnTo>
                      <a:pt x="146" y="115"/>
                    </a:lnTo>
                    <a:cubicBezTo>
                      <a:pt x="146" y="115"/>
                      <a:pt x="150" y="111"/>
                      <a:pt x="153" y="108"/>
                    </a:cubicBezTo>
                    <a:close/>
                    <a:moveTo>
                      <a:pt x="155" y="0"/>
                    </a:moveTo>
                    <a:cubicBezTo>
                      <a:pt x="148" y="0"/>
                      <a:pt x="141" y="1"/>
                      <a:pt x="133" y="2"/>
                    </a:cubicBezTo>
                    <a:cubicBezTo>
                      <a:pt x="67" y="22"/>
                      <a:pt x="27" y="95"/>
                      <a:pt x="21" y="161"/>
                    </a:cubicBezTo>
                    <a:cubicBezTo>
                      <a:pt x="8" y="220"/>
                      <a:pt x="1" y="319"/>
                      <a:pt x="74" y="352"/>
                    </a:cubicBezTo>
                    <a:cubicBezTo>
                      <a:pt x="90" y="361"/>
                      <a:pt x="111" y="366"/>
                      <a:pt x="131" y="366"/>
                    </a:cubicBezTo>
                    <a:cubicBezTo>
                      <a:pt x="144" y="366"/>
                      <a:pt x="156" y="364"/>
                      <a:pt x="166" y="359"/>
                    </a:cubicBezTo>
                    <a:cubicBezTo>
                      <a:pt x="175" y="356"/>
                      <a:pt x="181" y="352"/>
                      <a:pt x="187" y="347"/>
                    </a:cubicBezTo>
                    <a:lnTo>
                      <a:pt x="187" y="347"/>
                    </a:lnTo>
                    <a:cubicBezTo>
                      <a:pt x="188" y="347"/>
                      <a:pt x="188" y="347"/>
                      <a:pt x="189" y="347"/>
                    </a:cubicBezTo>
                    <a:cubicBezTo>
                      <a:pt x="201" y="347"/>
                      <a:pt x="212" y="342"/>
                      <a:pt x="219" y="333"/>
                    </a:cubicBezTo>
                    <a:cubicBezTo>
                      <a:pt x="232" y="319"/>
                      <a:pt x="245" y="293"/>
                      <a:pt x="252" y="273"/>
                    </a:cubicBezTo>
                    <a:cubicBezTo>
                      <a:pt x="258" y="260"/>
                      <a:pt x="265" y="240"/>
                      <a:pt x="272" y="220"/>
                    </a:cubicBezTo>
                    <a:cubicBezTo>
                      <a:pt x="285" y="187"/>
                      <a:pt x="291" y="154"/>
                      <a:pt x="278" y="115"/>
                    </a:cubicBezTo>
                    <a:cubicBezTo>
                      <a:pt x="272" y="50"/>
                      <a:pt x="219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40"/>
              <p:cNvSpPr/>
              <p:nvPr/>
            </p:nvSpPr>
            <p:spPr>
              <a:xfrm>
                <a:off x="3770078" y="2398327"/>
                <a:ext cx="9405" cy="12690"/>
              </a:xfrm>
              <a:custGeom>
                <a:rect b="b" l="l" r="r" t="t"/>
                <a:pathLst>
                  <a:path extrusionOk="0" h="367" w="272">
                    <a:moveTo>
                      <a:pt x="118" y="120"/>
                    </a:moveTo>
                    <a:lnTo>
                      <a:pt x="118" y="120"/>
                    </a:lnTo>
                    <a:cubicBezTo>
                      <a:pt x="119" y="120"/>
                      <a:pt x="120" y="121"/>
                      <a:pt x="121" y="121"/>
                    </a:cubicBezTo>
                    <a:lnTo>
                      <a:pt x="121" y="121"/>
                    </a:lnTo>
                    <a:cubicBezTo>
                      <a:pt x="120" y="121"/>
                      <a:pt x="120" y="122"/>
                      <a:pt x="119" y="122"/>
                    </a:cubicBezTo>
                    <a:lnTo>
                      <a:pt x="119" y="122"/>
                    </a:lnTo>
                    <a:cubicBezTo>
                      <a:pt x="119" y="122"/>
                      <a:pt x="119" y="122"/>
                      <a:pt x="119" y="122"/>
                    </a:cubicBezTo>
                    <a:lnTo>
                      <a:pt x="119" y="122"/>
                    </a:lnTo>
                    <a:cubicBezTo>
                      <a:pt x="119" y="121"/>
                      <a:pt x="119" y="121"/>
                      <a:pt x="119" y="121"/>
                    </a:cubicBezTo>
                    <a:cubicBezTo>
                      <a:pt x="119" y="121"/>
                      <a:pt x="119" y="121"/>
                      <a:pt x="119" y="121"/>
                    </a:cubicBezTo>
                    <a:lnTo>
                      <a:pt x="119" y="121"/>
                    </a:lnTo>
                    <a:cubicBezTo>
                      <a:pt x="118" y="120"/>
                      <a:pt x="118" y="120"/>
                      <a:pt x="118" y="120"/>
                    </a:cubicBezTo>
                    <a:close/>
                    <a:moveTo>
                      <a:pt x="121" y="123"/>
                    </a:moveTo>
                    <a:lnTo>
                      <a:pt x="121" y="124"/>
                    </a:lnTo>
                    <a:lnTo>
                      <a:pt x="121" y="124"/>
                    </a:lnTo>
                    <a:cubicBezTo>
                      <a:pt x="120" y="125"/>
                      <a:pt x="119" y="125"/>
                      <a:pt x="119" y="125"/>
                    </a:cubicBezTo>
                    <a:cubicBezTo>
                      <a:pt x="118" y="125"/>
                      <a:pt x="119" y="124"/>
                      <a:pt x="121" y="123"/>
                    </a:cubicBezTo>
                    <a:close/>
                    <a:moveTo>
                      <a:pt x="126" y="122"/>
                    </a:moveTo>
                    <a:lnTo>
                      <a:pt x="133" y="135"/>
                    </a:lnTo>
                    <a:lnTo>
                      <a:pt x="133" y="142"/>
                    </a:lnTo>
                    <a:cubicBezTo>
                      <a:pt x="133" y="144"/>
                      <a:pt x="133" y="146"/>
                      <a:pt x="133" y="148"/>
                    </a:cubicBezTo>
                    <a:lnTo>
                      <a:pt x="139" y="155"/>
                    </a:lnTo>
                    <a:cubicBezTo>
                      <a:pt x="139" y="159"/>
                      <a:pt x="139" y="165"/>
                      <a:pt x="141" y="171"/>
                    </a:cubicBezTo>
                    <a:lnTo>
                      <a:pt x="141" y="171"/>
                    </a:lnTo>
                    <a:lnTo>
                      <a:pt x="139" y="168"/>
                    </a:lnTo>
                    <a:lnTo>
                      <a:pt x="139" y="168"/>
                    </a:lnTo>
                    <a:cubicBezTo>
                      <a:pt x="145" y="186"/>
                      <a:pt x="146" y="198"/>
                      <a:pt x="141" y="214"/>
                    </a:cubicBezTo>
                    <a:lnTo>
                      <a:pt x="141" y="214"/>
                    </a:lnTo>
                    <a:cubicBezTo>
                      <a:pt x="140" y="216"/>
                      <a:pt x="140" y="218"/>
                      <a:pt x="140" y="220"/>
                    </a:cubicBezTo>
                    <a:lnTo>
                      <a:pt x="140" y="220"/>
                    </a:lnTo>
                    <a:cubicBezTo>
                      <a:pt x="139" y="220"/>
                      <a:pt x="139" y="221"/>
                      <a:pt x="139" y="221"/>
                    </a:cubicBezTo>
                    <a:lnTo>
                      <a:pt x="139" y="220"/>
                    </a:lnTo>
                    <a:lnTo>
                      <a:pt x="139" y="220"/>
                    </a:lnTo>
                    <a:cubicBezTo>
                      <a:pt x="139" y="223"/>
                      <a:pt x="139" y="225"/>
                      <a:pt x="139" y="228"/>
                    </a:cubicBezTo>
                    <a:lnTo>
                      <a:pt x="133" y="241"/>
                    </a:lnTo>
                    <a:cubicBezTo>
                      <a:pt x="134" y="237"/>
                      <a:pt x="135" y="236"/>
                      <a:pt x="134" y="236"/>
                    </a:cubicBezTo>
                    <a:lnTo>
                      <a:pt x="134" y="236"/>
                    </a:lnTo>
                    <a:cubicBezTo>
                      <a:pt x="134" y="236"/>
                      <a:pt x="130" y="242"/>
                      <a:pt x="131" y="242"/>
                    </a:cubicBezTo>
                    <a:cubicBezTo>
                      <a:pt x="131" y="242"/>
                      <a:pt x="132" y="242"/>
                      <a:pt x="133" y="241"/>
                    </a:cubicBezTo>
                    <a:lnTo>
                      <a:pt x="133" y="241"/>
                    </a:lnTo>
                    <a:lnTo>
                      <a:pt x="126" y="247"/>
                    </a:lnTo>
                    <a:lnTo>
                      <a:pt x="113" y="247"/>
                    </a:lnTo>
                    <a:lnTo>
                      <a:pt x="106" y="241"/>
                    </a:lnTo>
                    <a:lnTo>
                      <a:pt x="106" y="241"/>
                    </a:lnTo>
                    <a:cubicBezTo>
                      <a:pt x="107" y="242"/>
                      <a:pt x="109" y="244"/>
                      <a:pt x="109" y="245"/>
                    </a:cubicBezTo>
                    <a:lnTo>
                      <a:pt x="109" y="245"/>
                    </a:lnTo>
                    <a:cubicBezTo>
                      <a:pt x="109" y="245"/>
                      <a:pt x="109" y="244"/>
                      <a:pt x="108" y="244"/>
                    </a:cubicBezTo>
                    <a:lnTo>
                      <a:pt x="108" y="244"/>
                    </a:lnTo>
                    <a:cubicBezTo>
                      <a:pt x="108" y="244"/>
                      <a:pt x="108" y="245"/>
                      <a:pt x="108" y="246"/>
                    </a:cubicBezTo>
                    <a:lnTo>
                      <a:pt x="108" y="246"/>
                    </a:lnTo>
                    <a:cubicBezTo>
                      <a:pt x="108" y="246"/>
                      <a:pt x="108" y="246"/>
                      <a:pt x="108" y="246"/>
                    </a:cubicBezTo>
                    <a:cubicBezTo>
                      <a:pt x="109" y="246"/>
                      <a:pt x="110" y="246"/>
                      <a:pt x="110" y="246"/>
                    </a:cubicBezTo>
                    <a:lnTo>
                      <a:pt x="110" y="246"/>
                    </a:lnTo>
                    <a:cubicBezTo>
                      <a:pt x="110" y="246"/>
                      <a:pt x="110" y="245"/>
                      <a:pt x="109" y="245"/>
                    </a:cubicBezTo>
                    <a:lnTo>
                      <a:pt x="109" y="245"/>
                    </a:lnTo>
                    <a:cubicBezTo>
                      <a:pt x="110" y="245"/>
                      <a:pt x="111" y="246"/>
                      <a:pt x="113" y="247"/>
                    </a:cubicBezTo>
                    <a:cubicBezTo>
                      <a:pt x="112" y="247"/>
                      <a:pt x="111" y="247"/>
                      <a:pt x="110" y="246"/>
                    </a:cubicBezTo>
                    <a:lnTo>
                      <a:pt x="110" y="246"/>
                    </a:lnTo>
                    <a:cubicBezTo>
                      <a:pt x="110" y="247"/>
                      <a:pt x="111" y="247"/>
                      <a:pt x="111" y="247"/>
                    </a:cubicBezTo>
                    <a:lnTo>
                      <a:pt x="111" y="247"/>
                    </a:lnTo>
                    <a:cubicBezTo>
                      <a:pt x="110" y="247"/>
                      <a:pt x="109" y="246"/>
                      <a:pt x="108" y="246"/>
                    </a:cubicBezTo>
                    <a:lnTo>
                      <a:pt x="108" y="246"/>
                    </a:lnTo>
                    <a:cubicBezTo>
                      <a:pt x="107" y="246"/>
                      <a:pt x="107" y="247"/>
                      <a:pt x="107" y="247"/>
                    </a:cubicBezTo>
                    <a:lnTo>
                      <a:pt x="106" y="247"/>
                    </a:lnTo>
                    <a:cubicBezTo>
                      <a:pt x="106" y="247"/>
                      <a:pt x="107" y="247"/>
                      <a:pt x="107" y="247"/>
                    </a:cubicBezTo>
                    <a:lnTo>
                      <a:pt x="107" y="247"/>
                    </a:lnTo>
                    <a:cubicBezTo>
                      <a:pt x="107" y="248"/>
                      <a:pt x="107" y="248"/>
                      <a:pt x="107" y="248"/>
                    </a:cubicBezTo>
                    <a:lnTo>
                      <a:pt x="107" y="248"/>
                    </a:lnTo>
                    <a:cubicBezTo>
                      <a:pt x="107" y="248"/>
                      <a:pt x="106" y="248"/>
                      <a:pt x="106" y="247"/>
                    </a:cubicBezTo>
                    <a:lnTo>
                      <a:pt x="106" y="234"/>
                    </a:lnTo>
                    <a:lnTo>
                      <a:pt x="100" y="208"/>
                    </a:lnTo>
                    <a:lnTo>
                      <a:pt x="100" y="195"/>
                    </a:lnTo>
                    <a:lnTo>
                      <a:pt x="100" y="175"/>
                    </a:lnTo>
                    <a:lnTo>
                      <a:pt x="100" y="164"/>
                    </a:lnTo>
                    <a:lnTo>
                      <a:pt x="100" y="164"/>
                    </a:lnTo>
                    <a:cubicBezTo>
                      <a:pt x="108" y="157"/>
                      <a:pt x="113" y="145"/>
                      <a:pt x="113" y="129"/>
                    </a:cubicBezTo>
                    <a:lnTo>
                      <a:pt x="115" y="127"/>
                    </a:lnTo>
                    <a:lnTo>
                      <a:pt x="115" y="127"/>
                    </a:lnTo>
                    <a:cubicBezTo>
                      <a:pt x="114" y="129"/>
                      <a:pt x="113" y="130"/>
                      <a:pt x="113" y="130"/>
                    </a:cubicBezTo>
                    <a:cubicBezTo>
                      <a:pt x="113" y="130"/>
                      <a:pt x="113" y="130"/>
                      <a:pt x="113" y="129"/>
                    </a:cubicBezTo>
                    <a:lnTo>
                      <a:pt x="113" y="135"/>
                    </a:lnTo>
                    <a:lnTo>
                      <a:pt x="117" y="126"/>
                    </a:lnTo>
                    <a:lnTo>
                      <a:pt x="117" y="126"/>
                    </a:lnTo>
                    <a:lnTo>
                      <a:pt x="122" y="124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4" y="127"/>
                      <a:pt x="123" y="125"/>
                      <a:pt x="122" y="124"/>
                    </a:cubicBezTo>
                    <a:lnTo>
                      <a:pt x="122" y="124"/>
                    </a:lnTo>
                    <a:lnTo>
                      <a:pt x="126" y="122"/>
                    </a:lnTo>
                    <a:lnTo>
                      <a:pt x="126" y="122"/>
                    </a:lnTo>
                    <a:cubicBezTo>
                      <a:pt x="124" y="123"/>
                      <a:pt x="123" y="124"/>
                      <a:pt x="121" y="124"/>
                    </a:cubicBezTo>
                    <a:lnTo>
                      <a:pt x="121" y="124"/>
                    </a:lnTo>
                    <a:cubicBezTo>
                      <a:pt x="121" y="124"/>
                      <a:pt x="121" y="123"/>
                      <a:pt x="121" y="123"/>
                    </a:cubicBezTo>
                    <a:lnTo>
                      <a:pt x="121" y="123"/>
                    </a:lnTo>
                    <a:cubicBezTo>
                      <a:pt x="122" y="123"/>
                      <a:pt x="124" y="122"/>
                      <a:pt x="126" y="122"/>
                    </a:cubicBezTo>
                    <a:close/>
                    <a:moveTo>
                      <a:pt x="121" y="1"/>
                    </a:moveTo>
                    <a:cubicBezTo>
                      <a:pt x="114" y="1"/>
                      <a:pt x="107" y="1"/>
                      <a:pt x="100" y="3"/>
                    </a:cubicBezTo>
                    <a:cubicBezTo>
                      <a:pt x="80" y="10"/>
                      <a:pt x="60" y="23"/>
                      <a:pt x="40" y="36"/>
                    </a:cubicBezTo>
                    <a:cubicBezTo>
                      <a:pt x="20" y="56"/>
                      <a:pt x="14" y="76"/>
                      <a:pt x="14" y="102"/>
                    </a:cubicBezTo>
                    <a:cubicBezTo>
                      <a:pt x="11" y="115"/>
                      <a:pt x="13" y="127"/>
                      <a:pt x="19" y="138"/>
                    </a:cubicBezTo>
                    <a:lnTo>
                      <a:pt x="19" y="138"/>
                    </a:lnTo>
                    <a:cubicBezTo>
                      <a:pt x="11" y="160"/>
                      <a:pt x="6" y="185"/>
                      <a:pt x="0" y="208"/>
                    </a:cubicBezTo>
                    <a:cubicBezTo>
                      <a:pt x="0" y="228"/>
                      <a:pt x="0" y="247"/>
                      <a:pt x="0" y="274"/>
                    </a:cubicBezTo>
                    <a:cubicBezTo>
                      <a:pt x="7" y="294"/>
                      <a:pt x="20" y="313"/>
                      <a:pt x="33" y="327"/>
                    </a:cubicBezTo>
                    <a:cubicBezTo>
                      <a:pt x="60" y="353"/>
                      <a:pt x="93" y="366"/>
                      <a:pt x="133" y="366"/>
                    </a:cubicBezTo>
                    <a:cubicBezTo>
                      <a:pt x="172" y="360"/>
                      <a:pt x="205" y="346"/>
                      <a:pt x="232" y="313"/>
                    </a:cubicBezTo>
                    <a:cubicBezTo>
                      <a:pt x="258" y="280"/>
                      <a:pt x="271" y="241"/>
                      <a:pt x="271" y="195"/>
                    </a:cubicBezTo>
                    <a:cubicBezTo>
                      <a:pt x="271" y="162"/>
                      <a:pt x="265" y="122"/>
                      <a:pt x="251" y="89"/>
                    </a:cubicBezTo>
                    <a:cubicBezTo>
                      <a:pt x="232" y="56"/>
                      <a:pt x="212" y="30"/>
                      <a:pt x="179" y="16"/>
                    </a:cubicBezTo>
                    <a:cubicBezTo>
                      <a:pt x="159" y="7"/>
                      <a:pt x="140" y="1"/>
                      <a:pt x="1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40"/>
              <p:cNvSpPr/>
              <p:nvPr/>
            </p:nvSpPr>
            <p:spPr>
              <a:xfrm>
                <a:off x="3760258" y="2410636"/>
                <a:ext cx="9613" cy="11929"/>
              </a:xfrm>
              <a:custGeom>
                <a:rect b="b" l="l" r="r" t="t"/>
                <a:pathLst>
                  <a:path extrusionOk="0" h="345" w="278">
                    <a:moveTo>
                      <a:pt x="133" y="103"/>
                    </a:moveTo>
                    <a:lnTo>
                      <a:pt x="146" y="109"/>
                    </a:lnTo>
                    <a:cubicBezTo>
                      <a:pt x="152" y="113"/>
                      <a:pt x="151" y="113"/>
                      <a:pt x="148" y="113"/>
                    </a:cubicBezTo>
                    <a:cubicBezTo>
                      <a:pt x="146" y="113"/>
                      <a:pt x="143" y="113"/>
                      <a:pt x="146" y="116"/>
                    </a:cubicBezTo>
                    <a:lnTo>
                      <a:pt x="159" y="129"/>
                    </a:lnTo>
                    <a:lnTo>
                      <a:pt x="159" y="123"/>
                    </a:lnTo>
                    <a:lnTo>
                      <a:pt x="166" y="129"/>
                    </a:lnTo>
                    <a:lnTo>
                      <a:pt x="166" y="136"/>
                    </a:lnTo>
                    <a:lnTo>
                      <a:pt x="172" y="156"/>
                    </a:lnTo>
                    <a:lnTo>
                      <a:pt x="172" y="162"/>
                    </a:lnTo>
                    <a:cubicBezTo>
                      <a:pt x="179" y="195"/>
                      <a:pt x="172" y="222"/>
                      <a:pt x="185" y="248"/>
                    </a:cubicBezTo>
                    <a:cubicBezTo>
                      <a:pt x="189" y="259"/>
                      <a:pt x="195" y="266"/>
                      <a:pt x="201" y="271"/>
                    </a:cubicBezTo>
                    <a:lnTo>
                      <a:pt x="201" y="271"/>
                    </a:lnTo>
                    <a:cubicBezTo>
                      <a:pt x="196" y="275"/>
                      <a:pt x="191" y="276"/>
                      <a:pt x="185" y="281"/>
                    </a:cubicBezTo>
                    <a:lnTo>
                      <a:pt x="166" y="281"/>
                    </a:lnTo>
                    <a:lnTo>
                      <a:pt x="166" y="274"/>
                    </a:lnTo>
                    <a:lnTo>
                      <a:pt x="152" y="274"/>
                    </a:lnTo>
                    <a:lnTo>
                      <a:pt x="146" y="268"/>
                    </a:lnTo>
                    <a:lnTo>
                      <a:pt x="139" y="268"/>
                    </a:lnTo>
                    <a:lnTo>
                      <a:pt x="133" y="255"/>
                    </a:lnTo>
                    <a:lnTo>
                      <a:pt x="119" y="248"/>
                    </a:lnTo>
                    <a:lnTo>
                      <a:pt x="113" y="235"/>
                    </a:lnTo>
                    <a:lnTo>
                      <a:pt x="106" y="222"/>
                    </a:lnTo>
                    <a:lnTo>
                      <a:pt x="106" y="215"/>
                    </a:lnTo>
                    <a:cubicBezTo>
                      <a:pt x="100" y="208"/>
                      <a:pt x="100" y="195"/>
                      <a:pt x="100" y="189"/>
                    </a:cubicBezTo>
                    <a:lnTo>
                      <a:pt x="93" y="182"/>
                    </a:lnTo>
                    <a:lnTo>
                      <a:pt x="93" y="169"/>
                    </a:lnTo>
                    <a:lnTo>
                      <a:pt x="93" y="156"/>
                    </a:lnTo>
                    <a:lnTo>
                      <a:pt x="93" y="149"/>
                    </a:lnTo>
                    <a:lnTo>
                      <a:pt x="93" y="142"/>
                    </a:lnTo>
                    <a:lnTo>
                      <a:pt x="93" y="136"/>
                    </a:lnTo>
                    <a:lnTo>
                      <a:pt x="100" y="123"/>
                    </a:lnTo>
                    <a:lnTo>
                      <a:pt x="106" y="109"/>
                    </a:lnTo>
                    <a:lnTo>
                      <a:pt x="113" y="103"/>
                    </a:lnTo>
                    <a:close/>
                    <a:moveTo>
                      <a:pt x="121" y="1"/>
                    </a:moveTo>
                    <a:cubicBezTo>
                      <a:pt x="105" y="1"/>
                      <a:pt x="89" y="4"/>
                      <a:pt x="73" y="10"/>
                    </a:cubicBezTo>
                    <a:cubicBezTo>
                      <a:pt x="20" y="37"/>
                      <a:pt x="1" y="96"/>
                      <a:pt x="1" y="149"/>
                    </a:cubicBezTo>
                    <a:cubicBezTo>
                      <a:pt x="1" y="208"/>
                      <a:pt x="20" y="268"/>
                      <a:pt x="60" y="307"/>
                    </a:cubicBezTo>
                    <a:cubicBezTo>
                      <a:pt x="84" y="331"/>
                      <a:pt x="118" y="345"/>
                      <a:pt x="152" y="345"/>
                    </a:cubicBezTo>
                    <a:cubicBezTo>
                      <a:pt x="184" y="345"/>
                      <a:pt x="216" y="333"/>
                      <a:pt x="238" y="307"/>
                    </a:cubicBezTo>
                    <a:cubicBezTo>
                      <a:pt x="244" y="301"/>
                      <a:pt x="245" y="290"/>
                      <a:pt x="240" y="278"/>
                    </a:cubicBezTo>
                    <a:lnTo>
                      <a:pt x="240" y="278"/>
                    </a:lnTo>
                    <a:cubicBezTo>
                      <a:pt x="249" y="275"/>
                      <a:pt x="257" y="269"/>
                      <a:pt x="265" y="261"/>
                    </a:cubicBezTo>
                    <a:cubicBezTo>
                      <a:pt x="278" y="228"/>
                      <a:pt x="278" y="189"/>
                      <a:pt x="278" y="156"/>
                    </a:cubicBezTo>
                    <a:cubicBezTo>
                      <a:pt x="271" y="123"/>
                      <a:pt x="265" y="96"/>
                      <a:pt x="245" y="70"/>
                    </a:cubicBezTo>
                    <a:cubicBezTo>
                      <a:pt x="215" y="30"/>
                      <a:pt x="170" y="1"/>
                      <a:pt x="1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40"/>
              <p:cNvSpPr/>
              <p:nvPr/>
            </p:nvSpPr>
            <p:spPr>
              <a:xfrm>
                <a:off x="3771219" y="2410705"/>
                <a:ext cx="10097" cy="13693"/>
              </a:xfrm>
              <a:custGeom>
                <a:rect b="b" l="l" r="r" t="t"/>
                <a:pathLst>
                  <a:path extrusionOk="0" h="396" w="292">
                    <a:moveTo>
                      <a:pt x="129" y="133"/>
                    </a:moveTo>
                    <a:cubicBezTo>
                      <a:pt x="130" y="134"/>
                      <a:pt x="131" y="134"/>
                      <a:pt x="133" y="134"/>
                    </a:cubicBezTo>
                    <a:lnTo>
                      <a:pt x="139" y="147"/>
                    </a:lnTo>
                    <a:lnTo>
                      <a:pt x="146" y="160"/>
                    </a:lnTo>
                    <a:cubicBezTo>
                      <a:pt x="146" y="160"/>
                      <a:pt x="146" y="175"/>
                      <a:pt x="146" y="175"/>
                    </a:cubicBezTo>
                    <a:cubicBezTo>
                      <a:pt x="146" y="177"/>
                      <a:pt x="146" y="180"/>
                      <a:pt x="146" y="180"/>
                    </a:cubicBezTo>
                    <a:lnTo>
                      <a:pt x="146" y="200"/>
                    </a:lnTo>
                    <a:lnTo>
                      <a:pt x="146" y="213"/>
                    </a:lnTo>
                    <a:lnTo>
                      <a:pt x="146" y="220"/>
                    </a:lnTo>
                    <a:lnTo>
                      <a:pt x="133" y="253"/>
                    </a:lnTo>
                    <a:lnTo>
                      <a:pt x="130" y="257"/>
                    </a:lnTo>
                    <a:lnTo>
                      <a:pt x="130" y="257"/>
                    </a:lnTo>
                    <a:lnTo>
                      <a:pt x="130" y="257"/>
                    </a:lnTo>
                    <a:lnTo>
                      <a:pt x="130" y="257"/>
                    </a:lnTo>
                    <a:cubicBezTo>
                      <a:pt x="130" y="257"/>
                      <a:pt x="127" y="254"/>
                      <a:pt x="119" y="246"/>
                    </a:cubicBezTo>
                    <a:lnTo>
                      <a:pt x="119" y="246"/>
                    </a:lnTo>
                    <a:cubicBezTo>
                      <a:pt x="121" y="247"/>
                      <a:pt x="121" y="248"/>
                      <a:pt x="122" y="248"/>
                    </a:cubicBezTo>
                    <a:cubicBezTo>
                      <a:pt x="123" y="248"/>
                      <a:pt x="118" y="239"/>
                      <a:pt x="113" y="239"/>
                    </a:cubicBezTo>
                    <a:lnTo>
                      <a:pt x="106" y="226"/>
                    </a:lnTo>
                    <a:lnTo>
                      <a:pt x="106" y="220"/>
                    </a:lnTo>
                    <a:lnTo>
                      <a:pt x="100" y="206"/>
                    </a:lnTo>
                    <a:lnTo>
                      <a:pt x="100" y="200"/>
                    </a:lnTo>
                    <a:lnTo>
                      <a:pt x="100" y="187"/>
                    </a:lnTo>
                    <a:lnTo>
                      <a:pt x="100" y="167"/>
                    </a:lnTo>
                    <a:lnTo>
                      <a:pt x="100" y="160"/>
                    </a:lnTo>
                    <a:lnTo>
                      <a:pt x="100" y="156"/>
                    </a:lnTo>
                    <a:lnTo>
                      <a:pt x="100" y="156"/>
                    </a:lnTo>
                    <a:cubicBezTo>
                      <a:pt x="102" y="155"/>
                      <a:pt x="104" y="154"/>
                      <a:pt x="106" y="154"/>
                    </a:cubicBezTo>
                    <a:cubicBezTo>
                      <a:pt x="117" y="148"/>
                      <a:pt x="124" y="143"/>
                      <a:pt x="129" y="133"/>
                    </a:cubicBezTo>
                    <a:close/>
                    <a:moveTo>
                      <a:pt x="127" y="263"/>
                    </a:moveTo>
                    <a:cubicBezTo>
                      <a:pt x="127" y="263"/>
                      <a:pt x="127" y="263"/>
                      <a:pt x="127" y="263"/>
                    </a:cubicBezTo>
                    <a:lnTo>
                      <a:pt x="127" y="263"/>
                    </a:lnTo>
                    <a:lnTo>
                      <a:pt x="126" y="266"/>
                    </a:lnTo>
                    <a:lnTo>
                      <a:pt x="119" y="266"/>
                    </a:lnTo>
                    <a:cubicBezTo>
                      <a:pt x="119" y="266"/>
                      <a:pt x="125" y="263"/>
                      <a:pt x="127" y="263"/>
                    </a:cubicBezTo>
                    <a:close/>
                    <a:moveTo>
                      <a:pt x="138" y="1"/>
                    </a:moveTo>
                    <a:cubicBezTo>
                      <a:pt x="118" y="1"/>
                      <a:pt x="98" y="6"/>
                      <a:pt x="80" y="15"/>
                    </a:cubicBezTo>
                    <a:cubicBezTo>
                      <a:pt x="60" y="21"/>
                      <a:pt x="47" y="41"/>
                      <a:pt x="33" y="54"/>
                    </a:cubicBezTo>
                    <a:cubicBezTo>
                      <a:pt x="27" y="68"/>
                      <a:pt x="27" y="74"/>
                      <a:pt x="27" y="88"/>
                    </a:cubicBezTo>
                    <a:cubicBezTo>
                      <a:pt x="22" y="102"/>
                      <a:pt x="24" y="116"/>
                      <a:pt x="31" y="131"/>
                    </a:cubicBezTo>
                    <a:lnTo>
                      <a:pt x="31" y="131"/>
                    </a:lnTo>
                    <a:cubicBezTo>
                      <a:pt x="23" y="142"/>
                      <a:pt x="17" y="154"/>
                      <a:pt x="14" y="167"/>
                    </a:cubicBezTo>
                    <a:cubicBezTo>
                      <a:pt x="0" y="193"/>
                      <a:pt x="0" y="226"/>
                      <a:pt x="0" y="253"/>
                    </a:cubicBezTo>
                    <a:cubicBezTo>
                      <a:pt x="7" y="292"/>
                      <a:pt x="20" y="325"/>
                      <a:pt x="47" y="352"/>
                    </a:cubicBezTo>
                    <a:cubicBezTo>
                      <a:pt x="73" y="378"/>
                      <a:pt x="103" y="395"/>
                      <a:pt x="137" y="395"/>
                    </a:cubicBezTo>
                    <a:cubicBezTo>
                      <a:pt x="146" y="395"/>
                      <a:pt x="156" y="394"/>
                      <a:pt x="166" y="391"/>
                    </a:cubicBezTo>
                    <a:cubicBezTo>
                      <a:pt x="245" y="378"/>
                      <a:pt x="284" y="286"/>
                      <a:pt x="284" y="213"/>
                    </a:cubicBezTo>
                    <a:cubicBezTo>
                      <a:pt x="291" y="140"/>
                      <a:pt x="265" y="68"/>
                      <a:pt x="205" y="21"/>
                    </a:cubicBezTo>
                    <a:cubicBezTo>
                      <a:pt x="184" y="7"/>
                      <a:pt x="161" y="1"/>
                      <a:pt x="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40"/>
              <p:cNvSpPr/>
              <p:nvPr/>
            </p:nvSpPr>
            <p:spPr>
              <a:xfrm>
                <a:off x="3765272" y="2425989"/>
                <a:ext cx="12379" cy="13036"/>
              </a:xfrm>
              <a:custGeom>
                <a:rect b="b" l="l" r="r" t="t"/>
                <a:pathLst>
                  <a:path extrusionOk="0" h="377" w="358">
                    <a:moveTo>
                      <a:pt x="122" y="92"/>
                    </a:moveTo>
                    <a:lnTo>
                      <a:pt x="120" y="95"/>
                    </a:lnTo>
                    <a:cubicBezTo>
                      <a:pt x="120" y="95"/>
                      <a:pt x="120" y="96"/>
                      <a:pt x="120" y="96"/>
                    </a:cubicBezTo>
                    <a:cubicBezTo>
                      <a:pt x="121" y="96"/>
                      <a:pt x="122" y="94"/>
                      <a:pt x="122" y="92"/>
                    </a:cubicBezTo>
                    <a:close/>
                    <a:moveTo>
                      <a:pt x="139" y="88"/>
                    </a:moveTo>
                    <a:lnTo>
                      <a:pt x="166" y="95"/>
                    </a:lnTo>
                    <a:lnTo>
                      <a:pt x="179" y="101"/>
                    </a:lnTo>
                    <a:cubicBezTo>
                      <a:pt x="186" y="104"/>
                      <a:pt x="191" y="108"/>
                      <a:pt x="196" y="111"/>
                    </a:cubicBezTo>
                    <a:lnTo>
                      <a:pt x="196" y="111"/>
                    </a:lnTo>
                    <a:cubicBezTo>
                      <a:pt x="192" y="121"/>
                      <a:pt x="190" y="131"/>
                      <a:pt x="192" y="141"/>
                    </a:cubicBezTo>
                    <a:cubicBezTo>
                      <a:pt x="199" y="154"/>
                      <a:pt x="205" y="167"/>
                      <a:pt x="212" y="180"/>
                    </a:cubicBezTo>
                    <a:lnTo>
                      <a:pt x="225" y="200"/>
                    </a:lnTo>
                    <a:lnTo>
                      <a:pt x="232" y="207"/>
                    </a:lnTo>
                    <a:lnTo>
                      <a:pt x="232" y="227"/>
                    </a:lnTo>
                    <a:lnTo>
                      <a:pt x="232" y="240"/>
                    </a:lnTo>
                    <a:lnTo>
                      <a:pt x="232" y="246"/>
                    </a:lnTo>
                    <a:lnTo>
                      <a:pt x="225" y="246"/>
                    </a:lnTo>
                    <a:lnTo>
                      <a:pt x="219" y="253"/>
                    </a:lnTo>
                    <a:lnTo>
                      <a:pt x="212" y="253"/>
                    </a:lnTo>
                    <a:lnTo>
                      <a:pt x="205" y="260"/>
                    </a:lnTo>
                    <a:lnTo>
                      <a:pt x="199" y="260"/>
                    </a:lnTo>
                    <a:lnTo>
                      <a:pt x="192" y="266"/>
                    </a:lnTo>
                    <a:lnTo>
                      <a:pt x="186" y="266"/>
                    </a:lnTo>
                    <a:lnTo>
                      <a:pt x="172" y="260"/>
                    </a:lnTo>
                    <a:lnTo>
                      <a:pt x="166" y="260"/>
                    </a:lnTo>
                    <a:lnTo>
                      <a:pt x="153" y="253"/>
                    </a:lnTo>
                    <a:lnTo>
                      <a:pt x="146" y="246"/>
                    </a:lnTo>
                    <a:lnTo>
                      <a:pt x="133" y="233"/>
                    </a:lnTo>
                    <a:lnTo>
                      <a:pt x="126" y="227"/>
                    </a:lnTo>
                    <a:lnTo>
                      <a:pt x="120" y="213"/>
                    </a:lnTo>
                    <a:lnTo>
                      <a:pt x="120" y="200"/>
                    </a:lnTo>
                    <a:lnTo>
                      <a:pt x="113" y="180"/>
                    </a:lnTo>
                    <a:lnTo>
                      <a:pt x="113" y="167"/>
                    </a:lnTo>
                    <a:lnTo>
                      <a:pt x="113" y="147"/>
                    </a:lnTo>
                    <a:lnTo>
                      <a:pt x="113" y="141"/>
                    </a:lnTo>
                    <a:cubicBezTo>
                      <a:pt x="113" y="141"/>
                      <a:pt x="113" y="137"/>
                      <a:pt x="113" y="134"/>
                    </a:cubicBezTo>
                    <a:cubicBezTo>
                      <a:pt x="113" y="121"/>
                      <a:pt x="120" y="108"/>
                      <a:pt x="120" y="95"/>
                    </a:cubicBezTo>
                    <a:cubicBezTo>
                      <a:pt x="121" y="91"/>
                      <a:pt x="122" y="90"/>
                      <a:pt x="122" y="90"/>
                    </a:cubicBezTo>
                    <a:lnTo>
                      <a:pt x="122" y="90"/>
                    </a:lnTo>
                    <a:cubicBezTo>
                      <a:pt x="123" y="90"/>
                      <a:pt x="123" y="91"/>
                      <a:pt x="122" y="92"/>
                    </a:cubicBezTo>
                    <a:lnTo>
                      <a:pt x="122" y="92"/>
                    </a:lnTo>
                    <a:lnTo>
                      <a:pt x="126" y="88"/>
                    </a:lnTo>
                    <a:close/>
                    <a:moveTo>
                      <a:pt x="118" y="0"/>
                    </a:moveTo>
                    <a:cubicBezTo>
                      <a:pt x="93" y="0"/>
                      <a:pt x="70" y="8"/>
                      <a:pt x="54" y="28"/>
                    </a:cubicBezTo>
                    <a:cubicBezTo>
                      <a:pt x="27" y="61"/>
                      <a:pt x="14" y="108"/>
                      <a:pt x="7" y="147"/>
                    </a:cubicBezTo>
                    <a:cubicBezTo>
                      <a:pt x="1" y="227"/>
                      <a:pt x="34" y="306"/>
                      <a:pt x="100" y="352"/>
                    </a:cubicBezTo>
                    <a:cubicBezTo>
                      <a:pt x="127" y="369"/>
                      <a:pt x="159" y="377"/>
                      <a:pt x="191" y="377"/>
                    </a:cubicBezTo>
                    <a:cubicBezTo>
                      <a:pt x="236" y="377"/>
                      <a:pt x="280" y="360"/>
                      <a:pt x="311" y="326"/>
                    </a:cubicBezTo>
                    <a:cubicBezTo>
                      <a:pt x="344" y="286"/>
                      <a:pt x="357" y="240"/>
                      <a:pt x="344" y="187"/>
                    </a:cubicBezTo>
                    <a:cubicBezTo>
                      <a:pt x="336" y="157"/>
                      <a:pt x="319" y="127"/>
                      <a:pt x="297" y="106"/>
                    </a:cubicBezTo>
                    <a:lnTo>
                      <a:pt x="297" y="106"/>
                    </a:lnTo>
                    <a:cubicBezTo>
                      <a:pt x="287" y="89"/>
                      <a:pt x="274" y="73"/>
                      <a:pt x="258" y="61"/>
                    </a:cubicBezTo>
                    <a:cubicBezTo>
                      <a:pt x="232" y="35"/>
                      <a:pt x="199" y="15"/>
                      <a:pt x="166" y="9"/>
                    </a:cubicBezTo>
                    <a:cubicBezTo>
                      <a:pt x="151" y="4"/>
                      <a:pt x="134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40"/>
              <p:cNvSpPr/>
              <p:nvPr/>
            </p:nvSpPr>
            <p:spPr>
              <a:xfrm>
                <a:off x="3778066" y="2421148"/>
                <a:ext cx="13969" cy="12448"/>
              </a:xfrm>
              <a:custGeom>
                <a:rect b="b" l="l" r="r" t="t"/>
                <a:pathLst>
                  <a:path extrusionOk="0" h="360" w="404">
                    <a:moveTo>
                      <a:pt x="161" y="126"/>
                    </a:moveTo>
                    <a:lnTo>
                      <a:pt x="161" y="126"/>
                    </a:lnTo>
                    <a:cubicBezTo>
                      <a:pt x="162" y="126"/>
                      <a:pt x="163" y="126"/>
                      <a:pt x="165" y="128"/>
                    </a:cubicBezTo>
                    <a:lnTo>
                      <a:pt x="165" y="128"/>
                    </a:lnTo>
                    <a:cubicBezTo>
                      <a:pt x="162" y="127"/>
                      <a:pt x="161" y="126"/>
                      <a:pt x="161" y="126"/>
                    </a:cubicBezTo>
                    <a:close/>
                    <a:moveTo>
                      <a:pt x="121" y="141"/>
                    </a:moveTo>
                    <a:cubicBezTo>
                      <a:pt x="121" y="141"/>
                      <a:pt x="120" y="141"/>
                      <a:pt x="119" y="142"/>
                    </a:cubicBezTo>
                    <a:lnTo>
                      <a:pt x="121" y="142"/>
                    </a:lnTo>
                    <a:cubicBezTo>
                      <a:pt x="121" y="141"/>
                      <a:pt x="121" y="141"/>
                      <a:pt x="121" y="141"/>
                    </a:cubicBezTo>
                    <a:close/>
                    <a:moveTo>
                      <a:pt x="199" y="228"/>
                    </a:moveTo>
                    <a:cubicBezTo>
                      <a:pt x="195" y="230"/>
                      <a:pt x="192" y="230"/>
                      <a:pt x="189" y="231"/>
                    </a:cubicBezTo>
                    <a:lnTo>
                      <a:pt x="189" y="231"/>
                    </a:lnTo>
                    <a:cubicBezTo>
                      <a:pt x="190" y="231"/>
                      <a:pt x="193" y="230"/>
                      <a:pt x="199" y="228"/>
                    </a:cubicBezTo>
                    <a:close/>
                    <a:moveTo>
                      <a:pt x="185" y="129"/>
                    </a:moveTo>
                    <a:lnTo>
                      <a:pt x="192" y="135"/>
                    </a:lnTo>
                    <a:cubicBezTo>
                      <a:pt x="199" y="142"/>
                      <a:pt x="205" y="142"/>
                      <a:pt x="212" y="149"/>
                    </a:cubicBezTo>
                    <a:lnTo>
                      <a:pt x="225" y="155"/>
                    </a:lnTo>
                    <a:lnTo>
                      <a:pt x="238" y="168"/>
                    </a:lnTo>
                    <a:lnTo>
                      <a:pt x="251" y="182"/>
                    </a:lnTo>
                    <a:lnTo>
                      <a:pt x="271" y="195"/>
                    </a:lnTo>
                    <a:cubicBezTo>
                      <a:pt x="268" y="199"/>
                      <a:pt x="268" y="202"/>
                      <a:pt x="269" y="204"/>
                    </a:cubicBezTo>
                    <a:lnTo>
                      <a:pt x="269" y="204"/>
                    </a:lnTo>
                    <a:lnTo>
                      <a:pt x="271" y="201"/>
                    </a:lnTo>
                    <a:lnTo>
                      <a:pt x="271" y="201"/>
                    </a:lnTo>
                    <a:cubicBezTo>
                      <a:pt x="271" y="203"/>
                      <a:pt x="270" y="204"/>
                      <a:pt x="270" y="204"/>
                    </a:cubicBezTo>
                    <a:lnTo>
                      <a:pt x="270" y="204"/>
                    </a:lnTo>
                    <a:cubicBezTo>
                      <a:pt x="270" y="204"/>
                      <a:pt x="269" y="204"/>
                      <a:pt x="269" y="204"/>
                    </a:cubicBezTo>
                    <a:lnTo>
                      <a:pt x="269" y="204"/>
                    </a:lnTo>
                    <a:lnTo>
                      <a:pt x="265" y="208"/>
                    </a:lnTo>
                    <a:lnTo>
                      <a:pt x="258" y="215"/>
                    </a:lnTo>
                    <a:lnTo>
                      <a:pt x="258" y="215"/>
                    </a:lnTo>
                    <a:cubicBezTo>
                      <a:pt x="256" y="216"/>
                      <a:pt x="254" y="219"/>
                      <a:pt x="251" y="221"/>
                    </a:cubicBezTo>
                    <a:lnTo>
                      <a:pt x="232" y="228"/>
                    </a:lnTo>
                    <a:lnTo>
                      <a:pt x="199" y="228"/>
                    </a:lnTo>
                    <a:cubicBezTo>
                      <a:pt x="194" y="228"/>
                      <a:pt x="187" y="231"/>
                      <a:pt x="188" y="231"/>
                    </a:cubicBezTo>
                    <a:cubicBezTo>
                      <a:pt x="188" y="231"/>
                      <a:pt x="189" y="231"/>
                      <a:pt x="189" y="231"/>
                    </a:cubicBezTo>
                    <a:lnTo>
                      <a:pt x="189" y="231"/>
                    </a:lnTo>
                    <a:cubicBezTo>
                      <a:pt x="186" y="231"/>
                      <a:pt x="182" y="231"/>
                      <a:pt x="180" y="231"/>
                    </a:cubicBezTo>
                    <a:cubicBezTo>
                      <a:pt x="174" y="231"/>
                      <a:pt x="169" y="231"/>
                      <a:pt x="166" y="235"/>
                    </a:cubicBezTo>
                    <a:lnTo>
                      <a:pt x="152" y="221"/>
                    </a:lnTo>
                    <a:lnTo>
                      <a:pt x="146" y="215"/>
                    </a:lnTo>
                    <a:lnTo>
                      <a:pt x="146" y="208"/>
                    </a:lnTo>
                    <a:lnTo>
                      <a:pt x="139" y="201"/>
                    </a:lnTo>
                    <a:lnTo>
                      <a:pt x="126" y="182"/>
                    </a:lnTo>
                    <a:lnTo>
                      <a:pt x="126" y="175"/>
                    </a:lnTo>
                    <a:lnTo>
                      <a:pt x="119" y="162"/>
                    </a:lnTo>
                    <a:cubicBezTo>
                      <a:pt x="119" y="162"/>
                      <a:pt x="119" y="158"/>
                      <a:pt x="119" y="155"/>
                    </a:cubicBezTo>
                    <a:lnTo>
                      <a:pt x="119" y="149"/>
                    </a:lnTo>
                    <a:lnTo>
                      <a:pt x="126" y="142"/>
                    </a:lnTo>
                    <a:lnTo>
                      <a:pt x="121" y="142"/>
                    </a:lnTo>
                    <a:cubicBezTo>
                      <a:pt x="121" y="143"/>
                      <a:pt x="120" y="144"/>
                      <a:pt x="119" y="145"/>
                    </a:cubicBezTo>
                    <a:lnTo>
                      <a:pt x="119" y="142"/>
                    </a:lnTo>
                    <a:lnTo>
                      <a:pt x="126" y="135"/>
                    </a:lnTo>
                    <a:cubicBezTo>
                      <a:pt x="127" y="134"/>
                      <a:pt x="128" y="134"/>
                      <a:pt x="128" y="134"/>
                    </a:cubicBezTo>
                    <a:lnTo>
                      <a:pt x="128" y="134"/>
                    </a:lnTo>
                    <a:cubicBezTo>
                      <a:pt x="128" y="134"/>
                      <a:pt x="121" y="142"/>
                      <a:pt x="126" y="142"/>
                    </a:cubicBezTo>
                    <a:lnTo>
                      <a:pt x="139" y="129"/>
                    </a:lnTo>
                    <a:lnTo>
                      <a:pt x="139" y="129"/>
                    </a:lnTo>
                    <a:cubicBezTo>
                      <a:pt x="137" y="131"/>
                      <a:pt x="136" y="132"/>
                      <a:pt x="137" y="132"/>
                    </a:cubicBezTo>
                    <a:cubicBezTo>
                      <a:pt x="137" y="132"/>
                      <a:pt x="141" y="129"/>
                      <a:pt x="146" y="129"/>
                    </a:cubicBezTo>
                    <a:lnTo>
                      <a:pt x="166" y="129"/>
                    </a:lnTo>
                    <a:lnTo>
                      <a:pt x="185" y="135"/>
                    </a:lnTo>
                    <a:lnTo>
                      <a:pt x="185" y="129"/>
                    </a:lnTo>
                    <a:close/>
                    <a:moveTo>
                      <a:pt x="169" y="1"/>
                    </a:moveTo>
                    <a:cubicBezTo>
                      <a:pt x="140" y="1"/>
                      <a:pt x="111" y="8"/>
                      <a:pt x="86" y="23"/>
                    </a:cubicBezTo>
                    <a:cubicBezTo>
                      <a:pt x="53" y="36"/>
                      <a:pt x="20" y="69"/>
                      <a:pt x="14" y="109"/>
                    </a:cubicBezTo>
                    <a:cubicBezTo>
                      <a:pt x="1" y="149"/>
                      <a:pt x="14" y="195"/>
                      <a:pt x="40" y="235"/>
                    </a:cubicBezTo>
                    <a:cubicBezTo>
                      <a:pt x="62" y="262"/>
                      <a:pt x="84" y="289"/>
                      <a:pt x="113" y="305"/>
                    </a:cubicBezTo>
                    <a:lnTo>
                      <a:pt x="113" y="305"/>
                    </a:lnTo>
                    <a:cubicBezTo>
                      <a:pt x="116" y="311"/>
                      <a:pt x="120" y="316"/>
                      <a:pt x="126" y="320"/>
                    </a:cubicBezTo>
                    <a:cubicBezTo>
                      <a:pt x="139" y="340"/>
                      <a:pt x="159" y="353"/>
                      <a:pt x="185" y="353"/>
                    </a:cubicBezTo>
                    <a:cubicBezTo>
                      <a:pt x="199" y="360"/>
                      <a:pt x="212" y="360"/>
                      <a:pt x="218" y="360"/>
                    </a:cubicBezTo>
                    <a:cubicBezTo>
                      <a:pt x="238" y="360"/>
                      <a:pt x="251" y="353"/>
                      <a:pt x="265" y="353"/>
                    </a:cubicBezTo>
                    <a:cubicBezTo>
                      <a:pt x="311" y="340"/>
                      <a:pt x="351" y="314"/>
                      <a:pt x="377" y="281"/>
                    </a:cubicBezTo>
                    <a:cubicBezTo>
                      <a:pt x="397" y="241"/>
                      <a:pt x="403" y="201"/>
                      <a:pt x="397" y="162"/>
                    </a:cubicBezTo>
                    <a:cubicBezTo>
                      <a:pt x="384" y="116"/>
                      <a:pt x="344" y="83"/>
                      <a:pt x="304" y="56"/>
                    </a:cubicBezTo>
                    <a:cubicBezTo>
                      <a:pt x="271" y="30"/>
                      <a:pt x="238" y="10"/>
                      <a:pt x="199" y="3"/>
                    </a:cubicBezTo>
                    <a:cubicBezTo>
                      <a:pt x="189" y="2"/>
                      <a:pt x="179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40"/>
              <p:cNvSpPr/>
              <p:nvPr/>
            </p:nvSpPr>
            <p:spPr>
              <a:xfrm>
                <a:off x="3776025" y="2438955"/>
                <a:ext cx="15767" cy="10650"/>
              </a:xfrm>
              <a:custGeom>
                <a:rect b="b" l="l" r="r" t="t"/>
                <a:pathLst>
                  <a:path extrusionOk="0" h="308" w="456">
                    <a:moveTo>
                      <a:pt x="324" y="152"/>
                    </a:moveTo>
                    <a:lnTo>
                      <a:pt x="324" y="155"/>
                    </a:lnTo>
                    <a:lnTo>
                      <a:pt x="324" y="155"/>
                    </a:lnTo>
                    <a:lnTo>
                      <a:pt x="324" y="155"/>
                    </a:lnTo>
                    <a:cubicBezTo>
                      <a:pt x="323" y="156"/>
                      <a:pt x="322" y="157"/>
                      <a:pt x="322" y="157"/>
                    </a:cubicBezTo>
                    <a:cubicBezTo>
                      <a:pt x="321" y="157"/>
                      <a:pt x="323" y="154"/>
                      <a:pt x="324" y="152"/>
                    </a:cubicBezTo>
                    <a:close/>
                    <a:moveTo>
                      <a:pt x="225" y="76"/>
                    </a:moveTo>
                    <a:cubicBezTo>
                      <a:pt x="238" y="76"/>
                      <a:pt x="251" y="83"/>
                      <a:pt x="264" y="83"/>
                    </a:cubicBezTo>
                    <a:cubicBezTo>
                      <a:pt x="270" y="84"/>
                      <a:pt x="276" y="86"/>
                      <a:pt x="282" y="88"/>
                    </a:cubicBezTo>
                    <a:lnTo>
                      <a:pt x="282" y="88"/>
                    </a:lnTo>
                    <a:cubicBezTo>
                      <a:pt x="283" y="88"/>
                      <a:pt x="283" y="89"/>
                      <a:pt x="284" y="89"/>
                    </a:cubicBezTo>
                    <a:cubicBezTo>
                      <a:pt x="281" y="88"/>
                      <a:pt x="280" y="87"/>
                      <a:pt x="280" y="87"/>
                    </a:cubicBezTo>
                    <a:lnTo>
                      <a:pt x="280" y="87"/>
                    </a:lnTo>
                    <a:cubicBezTo>
                      <a:pt x="278" y="87"/>
                      <a:pt x="291" y="96"/>
                      <a:pt x="291" y="96"/>
                    </a:cubicBezTo>
                    <a:lnTo>
                      <a:pt x="308" y="107"/>
                    </a:lnTo>
                    <a:lnTo>
                      <a:pt x="308" y="107"/>
                    </a:lnTo>
                    <a:cubicBezTo>
                      <a:pt x="308" y="107"/>
                      <a:pt x="308" y="107"/>
                      <a:pt x="308" y="107"/>
                    </a:cubicBezTo>
                    <a:lnTo>
                      <a:pt x="308" y="107"/>
                    </a:lnTo>
                    <a:cubicBezTo>
                      <a:pt x="308" y="107"/>
                      <a:pt x="309" y="108"/>
                      <a:pt x="310" y="109"/>
                    </a:cubicBezTo>
                    <a:lnTo>
                      <a:pt x="308" y="107"/>
                    </a:lnTo>
                    <a:lnTo>
                      <a:pt x="308" y="107"/>
                    </a:lnTo>
                    <a:cubicBezTo>
                      <a:pt x="307" y="107"/>
                      <a:pt x="308" y="108"/>
                      <a:pt x="308" y="109"/>
                    </a:cubicBezTo>
                    <a:lnTo>
                      <a:pt x="308" y="109"/>
                    </a:lnTo>
                    <a:cubicBezTo>
                      <a:pt x="306" y="108"/>
                      <a:pt x="303" y="107"/>
                      <a:pt x="303" y="107"/>
                    </a:cubicBezTo>
                    <a:lnTo>
                      <a:pt x="303" y="107"/>
                    </a:lnTo>
                    <a:cubicBezTo>
                      <a:pt x="302" y="107"/>
                      <a:pt x="302" y="108"/>
                      <a:pt x="304" y="109"/>
                    </a:cubicBezTo>
                    <a:lnTo>
                      <a:pt x="310" y="116"/>
                    </a:lnTo>
                    <a:cubicBezTo>
                      <a:pt x="310" y="116"/>
                      <a:pt x="309" y="112"/>
                      <a:pt x="308" y="109"/>
                    </a:cubicBezTo>
                    <a:lnTo>
                      <a:pt x="308" y="109"/>
                    </a:lnTo>
                    <a:cubicBezTo>
                      <a:pt x="309" y="110"/>
                      <a:pt x="311" y="111"/>
                      <a:pt x="311" y="111"/>
                    </a:cubicBezTo>
                    <a:lnTo>
                      <a:pt x="311" y="111"/>
                    </a:lnTo>
                    <a:lnTo>
                      <a:pt x="310" y="109"/>
                    </a:lnTo>
                    <a:lnTo>
                      <a:pt x="310" y="109"/>
                    </a:lnTo>
                    <a:cubicBezTo>
                      <a:pt x="312" y="110"/>
                      <a:pt x="312" y="111"/>
                      <a:pt x="312" y="111"/>
                    </a:cubicBezTo>
                    <a:cubicBezTo>
                      <a:pt x="312" y="111"/>
                      <a:pt x="312" y="111"/>
                      <a:pt x="311" y="111"/>
                    </a:cubicBezTo>
                    <a:lnTo>
                      <a:pt x="311" y="111"/>
                    </a:lnTo>
                    <a:lnTo>
                      <a:pt x="317" y="122"/>
                    </a:lnTo>
                    <a:lnTo>
                      <a:pt x="324" y="135"/>
                    </a:lnTo>
                    <a:cubicBezTo>
                      <a:pt x="324" y="135"/>
                      <a:pt x="320" y="124"/>
                      <a:pt x="321" y="124"/>
                    </a:cubicBezTo>
                    <a:lnTo>
                      <a:pt x="321" y="124"/>
                    </a:lnTo>
                    <a:cubicBezTo>
                      <a:pt x="321" y="124"/>
                      <a:pt x="322" y="126"/>
                      <a:pt x="324" y="129"/>
                    </a:cubicBezTo>
                    <a:lnTo>
                      <a:pt x="324" y="135"/>
                    </a:lnTo>
                    <a:lnTo>
                      <a:pt x="324" y="149"/>
                    </a:lnTo>
                    <a:lnTo>
                      <a:pt x="317" y="155"/>
                    </a:lnTo>
                    <a:lnTo>
                      <a:pt x="317" y="162"/>
                    </a:lnTo>
                    <a:lnTo>
                      <a:pt x="310" y="169"/>
                    </a:lnTo>
                    <a:lnTo>
                      <a:pt x="304" y="175"/>
                    </a:lnTo>
                    <a:lnTo>
                      <a:pt x="292" y="179"/>
                    </a:lnTo>
                    <a:lnTo>
                      <a:pt x="292" y="179"/>
                    </a:lnTo>
                    <a:cubicBezTo>
                      <a:pt x="292" y="179"/>
                      <a:pt x="292" y="179"/>
                      <a:pt x="292" y="179"/>
                    </a:cubicBezTo>
                    <a:cubicBezTo>
                      <a:pt x="290" y="179"/>
                      <a:pt x="284" y="182"/>
                      <a:pt x="284" y="182"/>
                    </a:cubicBezTo>
                    <a:lnTo>
                      <a:pt x="292" y="179"/>
                    </a:lnTo>
                    <a:lnTo>
                      <a:pt x="292" y="179"/>
                    </a:lnTo>
                    <a:cubicBezTo>
                      <a:pt x="293" y="179"/>
                      <a:pt x="292" y="180"/>
                      <a:pt x="291" y="182"/>
                    </a:cubicBezTo>
                    <a:lnTo>
                      <a:pt x="244" y="182"/>
                    </a:lnTo>
                    <a:cubicBezTo>
                      <a:pt x="247" y="184"/>
                      <a:pt x="247" y="185"/>
                      <a:pt x="246" y="185"/>
                    </a:cubicBezTo>
                    <a:cubicBezTo>
                      <a:pt x="244" y="185"/>
                      <a:pt x="238" y="182"/>
                      <a:pt x="238" y="182"/>
                    </a:cubicBezTo>
                    <a:lnTo>
                      <a:pt x="231" y="182"/>
                    </a:lnTo>
                    <a:lnTo>
                      <a:pt x="211" y="175"/>
                    </a:lnTo>
                    <a:lnTo>
                      <a:pt x="198" y="169"/>
                    </a:lnTo>
                    <a:cubicBezTo>
                      <a:pt x="185" y="162"/>
                      <a:pt x="172" y="155"/>
                      <a:pt x="165" y="149"/>
                    </a:cubicBezTo>
                    <a:lnTo>
                      <a:pt x="152" y="142"/>
                    </a:lnTo>
                    <a:lnTo>
                      <a:pt x="139" y="122"/>
                    </a:lnTo>
                    <a:lnTo>
                      <a:pt x="126" y="116"/>
                    </a:lnTo>
                    <a:lnTo>
                      <a:pt x="126" y="109"/>
                    </a:lnTo>
                    <a:cubicBezTo>
                      <a:pt x="126" y="111"/>
                      <a:pt x="126" y="112"/>
                      <a:pt x="126" y="112"/>
                    </a:cubicBezTo>
                    <a:cubicBezTo>
                      <a:pt x="126" y="112"/>
                      <a:pt x="128" y="107"/>
                      <a:pt x="132" y="102"/>
                    </a:cubicBezTo>
                    <a:lnTo>
                      <a:pt x="139" y="102"/>
                    </a:lnTo>
                    <a:lnTo>
                      <a:pt x="152" y="89"/>
                    </a:lnTo>
                    <a:lnTo>
                      <a:pt x="165" y="89"/>
                    </a:lnTo>
                    <a:lnTo>
                      <a:pt x="185" y="83"/>
                    </a:lnTo>
                    <a:cubicBezTo>
                      <a:pt x="198" y="76"/>
                      <a:pt x="211" y="76"/>
                      <a:pt x="225" y="76"/>
                    </a:cubicBezTo>
                    <a:close/>
                    <a:moveTo>
                      <a:pt x="325" y="0"/>
                    </a:moveTo>
                    <a:cubicBezTo>
                      <a:pt x="310" y="0"/>
                      <a:pt x="297" y="3"/>
                      <a:pt x="284" y="10"/>
                    </a:cubicBezTo>
                    <a:cubicBezTo>
                      <a:pt x="280" y="13"/>
                      <a:pt x="276" y="16"/>
                      <a:pt x="273" y="19"/>
                    </a:cubicBezTo>
                    <a:lnTo>
                      <a:pt x="273" y="19"/>
                    </a:lnTo>
                    <a:cubicBezTo>
                      <a:pt x="242" y="9"/>
                      <a:pt x="210" y="3"/>
                      <a:pt x="178" y="3"/>
                    </a:cubicBezTo>
                    <a:cubicBezTo>
                      <a:pt x="169" y="2"/>
                      <a:pt x="160" y="1"/>
                      <a:pt x="150" y="1"/>
                    </a:cubicBezTo>
                    <a:cubicBezTo>
                      <a:pt x="120" y="1"/>
                      <a:pt x="91" y="10"/>
                      <a:pt x="66" y="30"/>
                    </a:cubicBezTo>
                    <a:cubicBezTo>
                      <a:pt x="13" y="56"/>
                      <a:pt x="0" y="116"/>
                      <a:pt x="27" y="169"/>
                    </a:cubicBezTo>
                    <a:cubicBezTo>
                      <a:pt x="46" y="202"/>
                      <a:pt x="86" y="235"/>
                      <a:pt x="119" y="261"/>
                    </a:cubicBezTo>
                    <a:cubicBezTo>
                      <a:pt x="159" y="287"/>
                      <a:pt x="198" y="307"/>
                      <a:pt x="244" y="307"/>
                    </a:cubicBezTo>
                    <a:cubicBezTo>
                      <a:pt x="249" y="308"/>
                      <a:pt x="255" y="308"/>
                      <a:pt x="260" y="308"/>
                    </a:cubicBezTo>
                    <a:cubicBezTo>
                      <a:pt x="335" y="308"/>
                      <a:pt x="418" y="263"/>
                      <a:pt x="443" y="188"/>
                    </a:cubicBezTo>
                    <a:cubicBezTo>
                      <a:pt x="456" y="142"/>
                      <a:pt x="443" y="96"/>
                      <a:pt x="423" y="56"/>
                    </a:cubicBezTo>
                    <a:cubicBezTo>
                      <a:pt x="410" y="36"/>
                      <a:pt x="390" y="23"/>
                      <a:pt x="370" y="10"/>
                    </a:cubicBezTo>
                    <a:cubicBezTo>
                      <a:pt x="353" y="3"/>
                      <a:pt x="339" y="0"/>
                      <a:pt x="3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40"/>
              <p:cNvSpPr/>
              <p:nvPr/>
            </p:nvSpPr>
            <p:spPr>
              <a:xfrm>
                <a:off x="3791309" y="2429930"/>
                <a:ext cx="14419" cy="11307"/>
              </a:xfrm>
              <a:custGeom>
                <a:rect b="b" l="l" r="r" t="t"/>
                <a:pathLst>
                  <a:path extrusionOk="0" h="327" w="417">
                    <a:moveTo>
                      <a:pt x="141" y="139"/>
                    </a:moveTo>
                    <a:lnTo>
                      <a:pt x="141" y="139"/>
                    </a:lnTo>
                    <a:cubicBezTo>
                      <a:pt x="140" y="141"/>
                      <a:pt x="140" y="143"/>
                      <a:pt x="140" y="145"/>
                    </a:cubicBezTo>
                    <a:lnTo>
                      <a:pt x="140" y="145"/>
                    </a:lnTo>
                    <a:lnTo>
                      <a:pt x="143" y="139"/>
                    </a:lnTo>
                    <a:close/>
                    <a:moveTo>
                      <a:pt x="140" y="164"/>
                    </a:moveTo>
                    <a:cubicBezTo>
                      <a:pt x="140" y="164"/>
                      <a:pt x="141" y="166"/>
                      <a:pt x="143" y="169"/>
                    </a:cubicBezTo>
                    <a:lnTo>
                      <a:pt x="143" y="169"/>
                    </a:lnTo>
                    <a:lnTo>
                      <a:pt x="139" y="165"/>
                    </a:lnTo>
                    <a:cubicBezTo>
                      <a:pt x="139" y="164"/>
                      <a:pt x="139" y="164"/>
                      <a:pt x="140" y="164"/>
                    </a:cubicBezTo>
                    <a:close/>
                    <a:moveTo>
                      <a:pt x="291" y="192"/>
                    </a:moveTo>
                    <a:cubicBezTo>
                      <a:pt x="289" y="192"/>
                      <a:pt x="287" y="192"/>
                      <a:pt x="284" y="192"/>
                    </a:cubicBezTo>
                    <a:lnTo>
                      <a:pt x="284" y="192"/>
                    </a:lnTo>
                    <a:lnTo>
                      <a:pt x="284" y="192"/>
                    </a:lnTo>
                    <a:close/>
                    <a:moveTo>
                      <a:pt x="152" y="132"/>
                    </a:moveTo>
                    <a:lnTo>
                      <a:pt x="144" y="137"/>
                    </a:lnTo>
                    <a:lnTo>
                      <a:pt x="144" y="137"/>
                    </a:lnTo>
                    <a:lnTo>
                      <a:pt x="143" y="139"/>
                    </a:lnTo>
                    <a:lnTo>
                      <a:pt x="159" y="139"/>
                    </a:lnTo>
                    <a:cubicBezTo>
                      <a:pt x="192" y="139"/>
                      <a:pt x="218" y="146"/>
                      <a:pt x="245" y="159"/>
                    </a:cubicBezTo>
                    <a:lnTo>
                      <a:pt x="225" y="152"/>
                    </a:lnTo>
                    <a:lnTo>
                      <a:pt x="225" y="152"/>
                    </a:lnTo>
                    <a:cubicBezTo>
                      <a:pt x="237" y="158"/>
                      <a:pt x="248" y="164"/>
                      <a:pt x="260" y="170"/>
                    </a:cubicBezTo>
                    <a:lnTo>
                      <a:pt x="260" y="170"/>
                    </a:lnTo>
                    <a:cubicBezTo>
                      <a:pt x="262" y="173"/>
                      <a:pt x="265" y="178"/>
                      <a:pt x="268" y="181"/>
                    </a:cubicBezTo>
                    <a:lnTo>
                      <a:pt x="268" y="181"/>
                    </a:lnTo>
                    <a:lnTo>
                      <a:pt x="269" y="186"/>
                    </a:lnTo>
                    <a:lnTo>
                      <a:pt x="268" y="192"/>
                    </a:lnTo>
                    <a:lnTo>
                      <a:pt x="268" y="192"/>
                    </a:lnTo>
                    <a:cubicBezTo>
                      <a:pt x="243" y="193"/>
                      <a:pt x="220" y="196"/>
                      <a:pt x="201" y="210"/>
                    </a:cubicBezTo>
                    <a:lnTo>
                      <a:pt x="201" y="210"/>
                    </a:lnTo>
                    <a:lnTo>
                      <a:pt x="185" y="205"/>
                    </a:lnTo>
                    <a:lnTo>
                      <a:pt x="192" y="205"/>
                    </a:lnTo>
                    <a:lnTo>
                      <a:pt x="179" y="198"/>
                    </a:lnTo>
                    <a:cubicBezTo>
                      <a:pt x="172" y="198"/>
                      <a:pt x="166" y="192"/>
                      <a:pt x="152" y="185"/>
                    </a:cubicBezTo>
                    <a:lnTo>
                      <a:pt x="146" y="172"/>
                    </a:lnTo>
                    <a:cubicBezTo>
                      <a:pt x="139" y="165"/>
                      <a:pt x="139" y="159"/>
                      <a:pt x="139" y="152"/>
                    </a:cubicBezTo>
                    <a:cubicBezTo>
                      <a:pt x="139" y="150"/>
                      <a:pt x="139" y="147"/>
                      <a:pt x="140" y="145"/>
                    </a:cubicBezTo>
                    <a:lnTo>
                      <a:pt x="140" y="145"/>
                    </a:lnTo>
                    <a:lnTo>
                      <a:pt x="139" y="146"/>
                    </a:lnTo>
                    <a:cubicBezTo>
                      <a:pt x="139" y="143"/>
                      <a:pt x="139" y="141"/>
                      <a:pt x="139" y="139"/>
                    </a:cubicBezTo>
                    <a:lnTo>
                      <a:pt x="141" y="139"/>
                    </a:lnTo>
                    <a:cubicBezTo>
                      <a:pt x="141" y="139"/>
                      <a:pt x="142" y="138"/>
                      <a:pt x="142" y="138"/>
                    </a:cubicBezTo>
                    <a:lnTo>
                      <a:pt x="142" y="138"/>
                    </a:lnTo>
                    <a:lnTo>
                      <a:pt x="139" y="139"/>
                    </a:lnTo>
                    <a:lnTo>
                      <a:pt x="139" y="139"/>
                    </a:lnTo>
                    <a:lnTo>
                      <a:pt x="143" y="136"/>
                    </a:lnTo>
                    <a:lnTo>
                      <a:pt x="143" y="136"/>
                    </a:lnTo>
                    <a:lnTo>
                      <a:pt x="143" y="135"/>
                    </a:lnTo>
                    <a:lnTo>
                      <a:pt x="143" y="135"/>
                    </a:lnTo>
                    <a:cubicBezTo>
                      <a:pt x="143" y="136"/>
                      <a:pt x="142" y="137"/>
                      <a:pt x="142" y="138"/>
                    </a:cubicBezTo>
                    <a:lnTo>
                      <a:pt x="142" y="138"/>
                    </a:lnTo>
                    <a:lnTo>
                      <a:pt x="144" y="137"/>
                    </a:lnTo>
                    <a:lnTo>
                      <a:pt x="144" y="137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43" y="135"/>
                    </a:lnTo>
                    <a:lnTo>
                      <a:pt x="143" y="135"/>
                    </a:lnTo>
                    <a:cubicBezTo>
                      <a:pt x="144" y="134"/>
                      <a:pt x="145" y="133"/>
                      <a:pt x="146" y="132"/>
                    </a:cubicBezTo>
                    <a:lnTo>
                      <a:pt x="146" y="132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52" y="132"/>
                    </a:lnTo>
                    <a:close/>
                    <a:moveTo>
                      <a:pt x="179" y="0"/>
                    </a:moveTo>
                    <a:cubicBezTo>
                      <a:pt x="133" y="0"/>
                      <a:pt x="86" y="14"/>
                      <a:pt x="53" y="47"/>
                    </a:cubicBezTo>
                    <a:cubicBezTo>
                      <a:pt x="1" y="106"/>
                      <a:pt x="14" y="198"/>
                      <a:pt x="60" y="251"/>
                    </a:cubicBezTo>
                    <a:cubicBezTo>
                      <a:pt x="93" y="291"/>
                      <a:pt x="139" y="304"/>
                      <a:pt x="185" y="304"/>
                    </a:cubicBezTo>
                    <a:lnTo>
                      <a:pt x="199" y="317"/>
                    </a:lnTo>
                    <a:cubicBezTo>
                      <a:pt x="205" y="317"/>
                      <a:pt x="212" y="317"/>
                      <a:pt x="218" y="324"/>
                    </a:cubicBezTo>
                    <a:cubicBezTo>
                      <a:pt x="240" y="324"/>
                      <a:pt x="262" y="327"/>
                      <a:pt x="284" y="327"/>
                    </a:cubicBezTo>
                    <a:cubicBezTo>
                      <a:pt x="295" y="327"/>
                      <a:pt x="306" y="326"/>
                      <a:pt x="317" y="324"/>
                    </a:cubicBezTo>
                    <a:cubicBezTo>
                      <a:pt x="364" y="304"/>
                      <a:pt x="390" y="271"/>
                      <a:pt x="403" y="231"/>
                    </a:cubicBezTo>
                    <a:cubicBezTo>
                      <a:pt x="417" y="192"/>
                      <a:pt x="410" y="146"/>
                      <a:pt x="390" y="113"/>
                    </a:cubicBezTo>
                    <a:cubicBezTo>
                      <a:pt x="370" y="80"/>
                      <a:pt x="337" y="47"/>
                      <a:pt x="304" y="33"/>
                    </a:cubicBezTo>
                    <a:cubicBezTo>
                      <a:pt x="265" y="14"/>
                      <a:pt x="218" y="7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40"/>
              <p:cNvSpPr/>
              <p:nvPr/>
            </p:nvSpPr>
            <p:spPr>
              <a:xfrm>
                <a:off x="3807284" y="2435463"/>
                <a:ext cx="13278" cy="11169"/>
              </a:xfrm>
              <a:custGeom>
                <a:rect b="b" l="l" r="r" t="t"/>
                <a:pathLst>
                  <a:path extrusionOk="0" h="323" w="384">
                    <a:moveTo>
                      <a:pt x="186" y="126"/>
                    </a:moveTo>
                    <a:lnTo>
                      <a:pt x="186" y="126"/>
                    </a:lnTo>
                    <a:cubicBezTo>
                      <a:pt x="181" y="127"/>
                      <a:pt x="177" y="129"/>
                      <a:pt x="172" y="131"/>
                    </a:cubicBezTo>
                    <a:lnTo>
                      <a:pt x="186" y="126"/>
                    </a:lnTo>
                    <a:close/>
                    <a:moveTo>
                      <a:pt x="251" y="176"/>
                    </a:moveTo>
                    <a:lnTo>
                      <a:pt x="252" y="177"/>
                    </a:lnTo>
                    <a:lnTo>
                      <a:pt x="248" y="180"/>
                    </a:lnTo>
                    <a:lnTo>
                      <a:pt x="248" y="180"/>
                    </a:lnTo>
                    <a:cubicBezTo>
                      <a:pt x="249" y="178"/>
                      <a:pt x="250" y="176"/>
                      <a:pt x="251" y="176"/>
                    </a:cubicBezTo>
                    <a:close/>
                    <a:moveTo>
                      <a:pt x="143" y="202"/>
                    </a:moveTo>
                    <a:cubicBezTo>
                      <a:pt x="144" y="202"/>
                      <a:pt x="147" y="204"/>
                      <a:pt x="153" y="210"/>
                    </a:cubicBezTo>
                    <a:cubicBezTo>
                      <a:pt x="145" y="206"/>
                      <a:pt x="142" y="202"/>
                      <a:pt x="143" y="202"/>
                    </a:cubicBezTo>
                    <a:close/>
                    <a:moveTo>
                      <a:pt x="192" y="124"/>
                    </a:moveTo>
                    <a:lnTo>
                      <a:pt x="186" y="126"/>
                    </a:lnTo>
                    <a:lnTo>
                      <a:pt x="186" y="126"/>
                    </a:lnTo>
                    <a:cubicBezTo>
                      <a:pt x="188" y="126"/>
                      <a:pt x="190" y="126"/>
                      <a:pt x="192" y="126"/>
                    </a:cubicBezTo>
                    <a:cubicBezTo>
                      <a:pt x="199" y="126"/>
                      <a:pt x="205" y="128"/>
                      <a:pt x="212" y="131"/>
                    </a:cubicBezTo>
                    <a:lnTo>
                      <a:pt x="219" y="131"/>
                    </a:lnTo>
                    <a:lnTo>
                      <a:pt x="225" y="137"/>
                    </a:lnTo>
                    <a:lnTo>
                      <a:pt x="232" y="144"/>
                    </a:lnTo>
                    <a:lnTo>
                      <a:pt x="232" y="144"/>
                    </a:lnTo>
                    <a:cubicBezTo>
                      <a:pt x="225" y="137"/>
                      <a:pt x="224" y="136"/>
                      <a:pt x="224" y="136"/>
                    </a:cubicBezTo>
                    <a:lnTo>
                      <a:pt x="224" y="136"/>
                    </a:lnTo>
                    <a:cubicBezTo>
                      <a:pt x="225" y="136"/>
                      <a:pt x="229" y="137"/>
                      <a:pt x="232" y="137"/>
                    </a:cubicBezTo>
                    <a:lnTo>
                      <a:pt x="245" y="151"/>
                    </a:lnTo>
                    <a:cubicBezTo>
                      <a:pt x="245" y="152"/>
                      <a:pt x="245" y="152"/>
                      <a:pt x="244" y="152"/>
                    </a:cubicBezTo>
                    <a:cubicBezTo>
                      <a:pt x="242" y="152"/>
                      <a:pt x="238" y="146"/>
                      <a:pt x="237" y="146"/>
                    </a:cubicBezTo>
                    <a:lnTo>
                      <a:pt x="237" y="146"/>
                    </a:lnTo>
                    <a:cubicBezTo>
                      <a:pt x="236" y="146"/>
                      <a:pt x="237" y="147"/>
                      <a:pt x="238" y="151"/>
                    </a:cubicBezTo>
                    <a:lnTo>
                      <a:pt x="245" y="157"/>
                    </a:lnTo>
                    <a:lnTo>
                      <a:pt x="252" y="164"/>
                    </a:lnTo>
                    <a:cubicBezTo>
                      <a:pt x="252" y="167"/>
                      <a:pt x="251" y="168"/>
                      <a:pt x="251" y="168"/>
                    </a:cubicBezTo>
                    <a:cubicBezTo>
                      <a:pt x="250" y="168"/>
                      <a:pt x="247" y="160"/>
                      <a:pt x="246" y="160"/>
                    </a:cubicBezTo>
                    <a:cubicBezTo>
                      <a:pt x="245" y="160"/>
                      <a:pt x="245" y="161"/>
                      <a:pt x="245" y="164"/>
                    </a:cubicBezTo>
                    <a:lnTo>
                      <a:pt x="250" y="174"/>
                    </a:lnTo>
                    <a:lnTo>
                      <a:pt x="245" y="184"/>
                    </a:lnTo>
                    <a:cubicBezTo>
                      <a:pt x="245" y="184"/>
                      <a:pt x="241" y="188"/>
                      <a:pt x="238" y="190"/>
                    </a:cubicBezTo>
                    <a:lnTo>
                      <a:pt x="238" y="190"/>
                    </a:lnTo>
                    <a:lnTo>
                      <a:pt x="225" y="197"/>
                    </a:lnTo>
                    <a:cubicBezTo>
                      <a:pt x="222" y="198"/>
                      <a:pt x="221" y="199"/>
                      <a:pt x="221" y="199"/>
                    </a:cubicBezTo>
                    <a:cubicBezTo>
                      <a:pt x="222" y="199"/>
                      <a:pt x="230" y="195"/>
                      <a:pt x="232" y="195"/>
                    </a:cubicBezTo>
                    <a:cubicBezTo>
                      <a:pt x="233" y="195"/>
                      <a:pt x="233" y="195"/>
                      <a:pt x="232" y="197"/>
                    </a:cubicBezTo>
                    <a:lnTo>
                      <a:pt x="212" y="203"/>
                    </a:lnTo>
                    <a:cubicBezTo>
                      <a:pt x="199" y="210"/>
                      <a:pt x="192" y="217"/>
                      <a:pt x="179" y="217"/>
                    </a:cubicBezTo>
                    <a:cubicBezTo>
                      <a:pt x="176" y="218"/>
                      <a:pt x="174" y="220"/>
                      <a:pt x="172" y="222"/>
                    </a:cubicBezTo>
                    <a:lnTo>
                      <a:pt x="172" y="222"/>
                    </a:lnTo>
                    <a:lnTo>
                      <a:pt x="166" y="217"/>
                    </a:lnTo>
                    <a:lnTo>
                      <a:pt x="153" y="210"/>
                    </a:lnTo>
                    <a:lnTo>
                      <a:pt x="153" y="210"/>
                    </a:lnTo>
                    <a:cubicBezTo>
                      <a:pt x="155" y="211"/>
                      <a:pt x="157" y="212"/>
                      <a:pt x="157" y="212"/>
                    </a:cubicBezTo>
                    <a:cubicBezTo>
                      <a:pt x="158" y="212"/>
                      <a:pt x="153" y="208"/>
                      <a:pt x="151" y="208"/>
                    </a:cubicBezTo>
                    <a:lnTo>
                      <a:pt x="151" y="208"/>
                    </a:lnTo>
                    <a:cubicBezTo>
                      <a:pt x="151" y="208"/>
                      <a:pt x="151" y="209"/>
                      <a:pt x="153" y="210"/>
                    </a:cubicBezTo>
                    <a:lnTo>
                      <a:pt x="146" y="203"/>
                    </a:lnTo>
                    <a:lnTo>
                      <a:pt x="139" y="197"/>
                    </a:lnTo>
                    <a:lnTo>
                      <a:pt x="133" y="184"/>
                    </a:lnTo>
                    <a:lnTo>
                      <a:pt x="133" y="184"/>
                    </a:lnTo>
                    <a:cubicBezTo>
                      <a:pt x="137" y="192"/>
                      <a:pt x="138" y="195"/>
                      <a:pt x="139" y="195"/>
                    </a:cubicBezTo>
                    <a:cubicBezTo>
                      <a:pt x="139" y="195"/>
                      <a:pt x="139" y="193"/>
                      <a:pt x="139" y="190"/>
                    </a:cubicBezTo>
                    <a:lnTo>
                      <a:pt x="133" y="184"/>
                    </a:lnTo>
                    <a:lnTo>
                      <a:pt x="133" y="184"/>
                    </a:lnTo>
                    <a:lnTo>
                      <a:pt x="133" y="184"/>
                    </a:lnTo>
                    <a:lnTo>
                      <a:pt x="133" y="177"/>
                    </a:lnTo>
                    <a:lnTo>
                      <a:pt x="133" y="164"/>
                    </a:lnTo>
                    <a:lnTo>
                      <a:pt x="139" y="157"/>
                    </a:lnTo>
                    <a:cubicBezTo>
                      <a:pt x="139" y="154"/>
                      <a:pt x="139" y="153"/>
                      <a:pt x="138" y="153"/>
                    </a:cubicBezTo>
                    <a:cubicBezTo>
                      <a:pt x="137" y="153"/>
                      <a:pt x="134" y="159"/>
                      <a:pt x="133" y="159"/>
                    </a:cubicBezTo>
                    <a:cubicBezTo>
                      <a:pt x="133" y="159"/>
                      <a:pt x="133" y="158"/>
                      <a:pt x="133" y="157"/>
                    </a:cubicBezTo>
                    <a:lnTo>
                      <a:pt x="139" y="151"/>
                    </a:lnTo>
                    <a:lnTo>
                      <a:pt x="146" y="144"/>
                    </a:lnTo>
                    <a:lnTo>
                      <a:pt x="156" y="134"/>
                    </a:lnTo>
                    <a:lnTo>
                      <a:pt x="156" y="134"/>
                    </a:lnTo>
                    <a:cubicBezTo>
                      <a:pt x="155" y="134"/>
                      <a:pt x="155" y="133"/>
                      <a:pt x="159" y="131"/>
                    </a:cubicBezTo>
                    <a:lnTo>
                      <a:pt x="159" y="131"/>
                    </a:lnTo>
                    <a:lnTo>
                      <a:pt x="156" y="134"/>
                    </a:lnTo>
                    <a:lnTo>
                      <a:pt x="156" y="134"/>
                    </a:lnTo>
                    <a:cubicBezTo>
                      <a:pt x="159" y="134"/>
                      <a:pt x="168" y="131"/>
                      <a:pt x="159" y="131"/>
                    </a:cubicBezTo>
                    <a:lnTo>
                      <a:pt x="166" y="131"/>
                    </a:lnTo>
                    <a:cubicBezTo>
                      <a:pt x="172" y="131"/>
                      <a:pt x="186" y="124"/>
                      <a:pt x="192" y="124"/>
                    </a:cubicBezTo>
                    <a:close/>
                    <a:moveTo>
                      <a:pt x="189" y="0"/>
                    </a:moveTo>
                    <a:cubicBezTo>
                      <a:pt x="138" y="0"/>
                      <a:pt x="86" y="21"/>
                      <a:pt x="54" y="58"/>
                    </a:cubicBezTo>
                    <a:cubicBezTo>
                      <a:pt x="1" y="118"/>
                      <a:pt x="1" y="210"/>
                      <a:pt x="54" y="270"/>
                    </a:cubicBezTo>
                    <a:cubicBezTo>
                      <a:pt x="82" y="298"/>
                      <a:pt x="116" y="317"/>
                      <a:pt x="155" y="317"/>
                    </a:cubicBezTo>
                    <a:cubicBezTo>
                      <a:pt x="161" y="317"/>
                      <a:pt x="166" y="317"/>
                      <a:pt x="172" y="316"/>
                    </a:cubicBezTo>
                    <a:cubicBezTo>
                      <a:pt x="175" y="316"/>
                      <a:pt x="177" y="316"/>
                      <a:pt x="180" y="315"/>
                    </a:cubicBezTo>
                    <a:lnTo>
                      <a:pt x="180" y="315"/>
                    </a:lnTo>
                    <a:cubicBezTo>
                      <a:pt x="187" y="320"/>
                      <a:pt x="196" y="322"/>
                      <a:pt x="205" y="322"/>
                    </a:cubicBezTo>
                    <a:cubicBezTo>
                      <a:pt x="225" y="322"/>
                      <a:pt x="245" y="322"/>
                      <a:pt x="265" y="316"/>
                    </a:cubicBezTo>
                    <a:cubicBezTo>
                      <a:pt x="278" y="316"/>
                      <a:pt x="298" y="303"/>
                      <a:pt x="311" y="296"/>
                    </a:cubicBezTo>
                    <a:cubicBezTo>
                      <a:pt x="351" y="270"/>
                      <a:pt x="371" y="230"/>
                      <a:pt x="377" y="184"/>
                    </a:cubicBezTo>
                    <a:cubicBezTo>
                      <a:pt x="384" y="104"/>
                      <a:pt x="318" y="32"/>
                      <a:pt x="252" y="12"/>
                    </a:cubicBezTo>
                    <a:cubicBezTo>
                      <a:pt x="232" y="4"/>
                      <a:pt x="210" y="0"/>
                      <a:pt x="1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40"/>
              <p:cNvSpPr/>
              <p:nvPr/>
            </p:nvSpPr>
            <p:spPr>
              <a:xfrm>
                <a:off x="3793141" y="2356073"/>
                <a:ext cx="10304" cy="9578"/>
              </a:xfrm>
              <a:custGeom>
                <a:rect b="b" l="l" r="r" t="t"/>
                <a:pathLst>
                  <a:path extrusionOk="0" h="277" w="298">
                    <a:moveTo>
                      <a:pt x="178" y="137"/>
                    </a:moveTo>
                    <a:cubicBezTo>
                      <a:pt x="177" y="142"/>
                      <a:pt x="176" y="145"/>
                      <a:pt x="172" y="149"/>
                    </a:cubicBezTo>
                    <a:lnTo>
                      <a:pt x="178" y="137"/>
                    </a:lnTo>
                    <a:close/>
                    <a:moveTo>
                      <a:pt x="162" y="157"/>
                    </a:moveTo>
                    <a:lnTo>
                      <a:pt x="161" y="159"/>
                    </a:lnTo>
                    <a:lnTo>
                      <a:pt x="161" y="159"/>
                    </a:lnTo>
                    <a:cubicBezTo>
                      <a:pt x="158" y="161"/>
                      <a:pt x="156" y="161"/>
                      <a:pt x="153" y="162"/>
                    </a:cubicBezTo>
                    <a:lnTo>
                      <a:pt x="153" y="162"/>
                    </a:lnTo>
                    <a:lnTo>
                      <a:pt x="162" y="157"/>
                    </a:lnTo>
                    <a:close/>
                    <a:moveTo>
                      <a:pt x="178" y="136"/>
                    </a:moveTo>
                    <a:cubicBezTo>
                      <a:pt x="178" y="136"/>
                      <a:pt x="178" y="136"/>
                      <a:pt x="178" y="136"/>
                    </a:cubicBezTo>
                    <a:lnTo>
                      <a:pt x="178" y="136"/>
                    </a:lnTo>
                    <a:lnTo>
                      <a:pt x="168" y="151"/>
                    </a:lnTo>
                    <a:lnTo>
                      <a:pt x="168" y="151"/>
                    </a:lnTo>
                    <a:lnTo>
                      <a:pt x="167" y="152"/>
                    </a:lnTo>
                    <a:lnTo>
                      <a:pt x="167" y="152"/>
                    </a:lnTo>
                    <a:lnTo>
                      <a:pt x="172" y="142"/>
                    </a:lnTo>
                    <a:lnTo>
                      <a:pt x="164" y="154"/>
                    </a:lnTo>
                    <a:lnTo>
                      <a:pt x="164" y="154"/>
                    </a:lnTo>
                    <a:lnTo>
                      <a:pt x="153" y="162"/>
                    </a:lnTo>
                    <a:lnTo>
                      <a:pt x="153" y="162"/>
                    </a:lnTo>
                    <a:cubicBezTo>
                      <a:pt x="150" y="162"/>
                      <a:pt x="148" y="162"/>
                      <a:pt x="146" y="162"/>
                    </a:cubicBezTo>
                    <a:cubicBezTo>
                      <a:pt x="141" y="162"/>
                      <a:pt x="137" y="162"/>
                      <a:pt x="130" y="160"/>
                    </a:cubicBezTo>
                    <a:lnTo>
                      <a:pt x="130" y="160"/>
                    </a:lnTo>
                    <a:cubicBezTo>
                      <a:pt x="125" y="156"/>
                      <a:pt x="120" y="155"/>
                      <a:pt x="116" y="151"/>
                    </a:cubicBezTo>
                    <a:lnTo>
                      <a:pt x="116" y="151"/>
                    </a:lnTo>
                    <a:cubicBezTo>
                      <a:pt x="115" y="152"/>
                      <a:pt x="115" y="154"/>
                      <a:pt x="113" y="155"/>
                    </a:cubicBezTo>
                    <a:cubicBezTo>
                      <a:pt x="113" y="153"/>
                      <a:pt x="114" y="151"/>
                      <a:pt x="115" y="151"/>
                    </a:cubicBezTo>
                    <a:lnTo>
                      <a:pt x="115" y="151"/>
                    </a:lnTo>
                    <a:cubicBezTo>
                      <a:pt x="115" y="151"/>
                      <a:pt x="115" y="151"/>
                      <a:pt x="116" y="151"/>
                    </a:cubicBezTo>
                    <a:lnTo>
                      <a:pt x="116" y="151"/>
                    </a:lnTo>
                    <a:cubicBezTo>
                      <a:pt x="116" y="151"/>
                      <a:pt x="115" y="150"/>
                      <a:pt x="115" y="150"/>
                    </a:cubicBezTo>
                    <a:lnTo>
                      <a:pt x="115" y="150"/>
                    </a:lnTo>
                    <a:cubicBezTo>
                      <a:pt x="115" y="150"/>
                      <a:pt x="115" y="151"/>
                      <a:pt x="115" y="151"/>
                    </a:cubicBezTo>
                    <a:lnTo>
                      <a:pt x="115" y="151"/>
                    </a:lnTo>
                    <a:cubicBezTo>
                      <a:pt x="114" y="150"/>
                      <a:pt x="113" y="149"/>
                      <a:pt x="113" y="149"/>
                    </a:cubicBezTo>
                    <a:lnTo>
                      <a:pt x="113" y="149"/>
                    </a:lnTo>
                    <a:lnTo>
                      <a:pt x="126" y="155"/>
                    </a:lnTo>
                    <a:lnTo>
                      <a:pt x="116" y="149"/>
                    </a:lnTo>
                    <a:lnTo>
                      <a:pt x="119" y="149"/>
                    </a:lnTo>
                    <a:lnTo>
                      <a:pt x="126" y="142"/>
                    </a:lnTo>
                    <a:lnTo>
                      <a:pt x="152" y="142"/>
                    </a:lnTo>
                    <a:cubicBezTo>
                      <a:pt x="161" y="138"/>
                      <a:pt x="170" y="136"/>
                      <a:pt x="178" y="136"/>
                    </a:cubicBezTo>
                    <a:close/>
                    <a:moveTo>
                      <a:pt x="175" y="1"/>
                    </a:moveTo>
                    <a:cubicBezTo>
                      <a:pt x="169" y="1"/>
                      <a:pt x="164" y="2"/>
                      <a:pt x="159" y="4"/>
                    </a:cubicBezTo>
                    <a:cubicBezTo>
                      <a:pt x="139" y="10"/>
                      <a:pt x="119" y="23"/>
                      <a:pt x="113" y="37"/>
                    </a:cubicBezTo>
                    <a:cubicBezTo>
                      <a:pt x="110" y="46"/>
                      <a:pt x="108" y="55"/>
                      <a:pt x="108" y="63"/>
                    </a:cubicBezTo>
                    <a:lnTo>
                      <a:pt x="80" y="63"/>
                    </a:lnTo>
                    <a:cubicBezTo>
                      <a:pt x="66" y="70"/>
                      <a:pt x="47" y="83"/>
                      <a:pt x="40" y="96"/>
                    </a:cubicBezTo>
                    <a:cubicBezTo>
                      <a:pt x="14" y="116"/>
                      <a:pt x="0" y="155"/>
                      <a:pt x="14" y="188"/>
                    </a:cubicBezTo>
                    <a:cubicBezTo>
                      <a:pt x="20" y="221"/>
                      <a:pt x="47" y="248"/>
                      <a:pt x="73" y="261"/>
                    </a:cubicBezTo>
                    <a:cubicBezTo>
                      <a:pt x="92" y="271"/>
                      <a:pt x="115" y="277"/>
                      <a:pt x="136" y="277"/>
                    </a:cubicBezTo>
                    <a:cubicBezTo>
                      <a:pt x="144" y="277"/>
                      <a:pt x="152" y="276"/>
                      <a:pt x="159" y="274"/>
                    </a:cubicBezTo>
                    <a:cubicBezTo>
                      <a:pt x="192" y="274"/>
                      <a:pt x="225" y="261"/>
                      <a:pt x="251" y="241"/>
                    </a:cubicBezTo>
                    <a:cubicBezTo>
                      <a:pt x="271" y="221"/>
                      <a:pt x="284" y="195"/>
                      <a:pt x="291" y="169"/>
                    </a:cubicBezTo>
                    <a:cubicBezTo>
                      <a:pt x="297" y="142"/>
                      <a:pt x="297" y="109"/>
                      <a:pt x="284" y="76"/>
                    </a:cubicBezTo>
                    <a:cubicBezTo>
                      <a:pt x="271" y="50"/>
                      <a:pt x="245" y="30"/>
                      <a:pt x="225" y="17"/>
                    </a:cubicBezTo>
                    <a:cubicBezTo>
                      <a:pt x="206" y="7"/>
                      <a:pt x="190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40"/>
              <p:cNvSpPr/>
              <p:nvPr/>
            </p:nvSpPr>
            <p:spPr>
              <a:xfrm>
                <a:off x="3794490" y="2364614"/>
                <a:ext cx="11929" cy="9509"/>
              </a:xfrm>
              <a:custGeom>
                <a:rect b="b" l="l" r="r" t="t"/>
                <a:pathLst>
                  <a:path extrusionOk="0" h="275" w="345">
                    <a:moveTo>
                      <a:pt x="113" y="140"/>
                    </a:moveTo>
                    <a:lnTo>
                      <a:pt x="113" y="140"/>
                    </a:lnTo>
                    <a:cubicBezTo>
                      <a:pt x="114" y="142"/>
                      <a:pt x="115" y="143"/>
                      <a:pt x="115" y="144"/>
                    </a:cubicBezTo>
                    <a:lnTo>
                      <a:pt x="115" y="144"/>
                    </a:ln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cubicBezTo>
                      <a:pt x="115" y="143"/>
                      <a:pt x="114" y="141"/>
                      <a:pt x="113" y="140"/>
                    </a:cubicBezTo>
                    <a:close/>
                    <a:moveTo>
                      <a:pt x="115" y="144"/>
                    </a:moveTo>
                    <a:lnTo>
                      <a:pt x="113" y="146"/>
                    </a:lnTo>
                    <a:lnTo>
                      <a:pt x="117" y="146"/>
                    </a:lnTo>
                    <a:cubicBezTo>
                      <a:pt x="116" y="145"/>
                      <a:pt x="116" y="145"/>
                      <a:pt x="115" y="144"/>
                    </a:cubicBezTo>
                    <a:close/>
                    <a:moveTo>
                      <a:pt x="211" y="99"/>
                    </a:moveTo>
                    <a:lnTo>
                      <a:pt x="212" y="100"/>
                    </a:lnTo>
                    <a:lnTo>
                      <a:pt x="219" y="107"/>
                    </a:lnTo>
                    <a:lnTo>
                      <a:pt x="219" y="113"/>
                    </a:lnTo>
                    <a:lnTo>
                      <a:pt x="212" y="126"/>
                    </a:lnTo>
                    <a:lnTo>
                      <a:pt x="212" y="126"/>
                    </a:lnTo>
                    <a:cubicBezTo>
                      <a:pt x="216" y="119"/>
                      <a:pt x="218" y="115"/>
                      <a:pt x="217" y="115"/>
                    </a:cubicBezTo>
                    <a:lnTo>
                      <a:pt x="217" y="115"/>
                    </a:lnTo>
                    <a:cubicBezTo>
                      <a:pt x="217" y="115"/>
                      <a:pt x="215" y="117"/>
                      <a:pt x="212" y="120"/>
                    </a:cubicBezTo>
                    <a:lnTo>
                      <a:pt x="212" y="126"/>
                    </a:lnTo>
                    <a:lnTo>
                      <a:pt x="206" y="133"/>
                    </a:lnTo>
                    <a:cubicBezTo>
                      <a:pt x="207" y="132"/>
                      <a:pt x="207" y="131"/>
                      <a:pt x="207" y="131"/>
                    </a:cubicBezTo>
                    <a:lnTo>
                      <a:pt x="207" y="131"/>
                    </a:lnTo>
                    <a:cubicBezTo>
                      <a:pt x="206" y="131"/>
                      <a:pt x="200" y="135"/>
                      <a:pt x="201" y="135"/>
                    </a:cubicBezTo>
                    <a:cubicBezTo>
                      <a:pt x="202" y="135"/>
                      <a:pt x="203" y="134"/>
                      <a:pt x="206" y="133"/>
                    </a:cubicBezTo>
                    <a:lnTo>
                      <a:pt x="206" y="133"/>
                    </a:lnTo>
                    <a:cubicBezTo>
                      <a:pt x="199" y="140"/>
                      <a:pt x="186" y="146"/>
                      <a:pt x="179" y="146"/>
                    </a:cubicBezTo>
                    <a:lnTo>
                      <a:pt x="192" y="146"/>
                    </a:lnTo>
                    <a:cubicBezTo>
                      <a:pt x="179" y="146"/>
                      <a:pt x="166" y="153"/>
                      <a:pt x="153" y="153"/>
                    </a:cubicBezTo>
                    <a:lnTo>
                      <a:pt x="146" y="153"/>
                    </a:lnTo>
                    <a:cubicBezTo>
                      <a:pt x="142" y="153"/>
                      <a:pt x="134" y="153"/>
                      <a:pt x="127" y="150"/>
                    </a:cubicBezTo>
                    <a:lnTo>
                      <a:pt x="127" y="150"/>
                    </a:lnTo>
                    <a:cubicBezTo>
                      <a:pt x="128" y="151"/>
                      <a:pt x="128" y="151"/>
                      <a:pt x="127" y="151"/>
                    </a:cubicBezTo>
                    <a:cubicBezTo>
                      <a:pt x="126" y="151"/>
                      <a:pt x="123" y="149"/>
                      <a:pt x="120" y="146"/>
                    </a:cubicBezTo>
                    <a:lnTo>
                      <a:pt x="120" y="146"/>
                    </a:lnTo>
                    <a:cubicBezTo>
                      <a:pt x="122" y="148"/>
                      <a:pt x="124" y="149"/>
                      <a:pt x="127" y="150"/>
                    </a:cubicBezTo>
                    <a:lnTo>
                      <a:pt x="127" y="150"/>
                    </a:lnTo>
                    <a:cubicBezTo>
                      <a:pt x="126" y="150"/>
                      <a:pt x="124" y="148"/>
                      <a:pt x="120" y="146"/>
                    </a:cubicBezTo>
                    <a:lnTo>
                      <a:pt x="120" y="146"/>
                    </a:lnTo>
                    <a:cubicBezTo>
                      <a:pt x="120" y="146"/>
                      <a:pt x="120" y="146"/>
                      <a:pt x="120" y="146"/>
                    </a:cubicBezTo>
                    <a:lnTo>
                      <a:pt x="117" y="146"/>
                    </a:lnTo>
                    <a:cubicBezTo>
                      <a:pt x="118" y="149"/>
                      <a:pt x="118" y="150"/>
                      <a:pt x="118" y="150"/>
                    </a:cubicBezTo>
                    <a:cubicBezTo>
                      <a:pt x="118" y="150"/>
                      <a:pt x="116" y="149"/>
                      <a:pt x="113" y="146"/>
                    </a:cubicBezTo>
                    <a:lnTo>
                      <a:pt x="113" y="140"/>
                    </a:lnTo>
                    <a:cubicBezTo>
                      <a:pt x="113" y="140"/>
                      <a:pt x="113" y="140"/>
                      <a:pt x="113" y="140"/>
                    </a:cubicBezTo>
                    <a:lnTo>
                      <a:pt x="113" y="140"/>
                    </a:lnTo>
                    <a:cubicBezTo>
                      <a:pt x="113" y="143"/>
                      <a:pt x="114" y="144"/>
                      <a:pt x="114" y="144"/>
                    </a:cubicBez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lnTo>
                      <a:pt x="115" y="144"/>
                    </a:lnTo>
                    <a:lnTo>
                      <a:pt x="115" y="144"/>
                    </a:lnTo>
                    <a:cubicBezTo>
                      <a:pt x="116" y="145"/>
                      <a:pt x="116" y="145"/>
                      <a:pt x="116" y="145"/>
                    </a:cubicBezTo>
                    <a:cubicBezTo>
                      <a:pt x="116" y="145"/>
                      <a:pt x="116" y="145"/>
                      <a:pt x="116" y="144"/>
                    </a:cubicBezTo>
                    <a:lnTo>
                      <a:pt x="116" y="144"/>
                    </a:lnTo>
                    <a:lnTo>
                      <a:pt x="120" y="140"/>
                    </a:lnTo>
                    <a:cubicBezTo>
                      <a:pt x="120" y="139"/>
                      <a:pt x="120" y="138"/>
                      <a:pt x="119" y="138"/>
                    </a:cubicBezTo>
                    <a:cubicBezTo>
                      <a:pt x="119" y="138"/>
                      <a:pt x="117" y="142"/>
                      <a:pt x="116" y="143"/>
                    </a:cubicBezTo>
                    <a:lnTo>
                      <a:pt x="116" y="143"/>
                    </a:lnTo>
                    <a:cubicBezTo>
                      <a:pt x="115" y="142"/>
                      <a:pt x="115" y="140"/>
                      <a:pt x="114" y="139"/>
                    </a:cubicBezTo>
                    <a:lnTo>
                      <a:pt x="114" y="139"/>
                    </a:lnTo>
                    <a:lnTo>
                      <a:pt x="126" y="126"/>
                    </a:lnTo>
                    <a:lnTo>
                      <a:pt x="133" y="120"/>
                    </a:lnTo>
                    <a:lnTo>
                      <a:pt x="179" y="120"/>
                    </a:lnTo>
                    <a:cubicBezTo>
                      <a:pt x="181" y="120"/>
                      <a:pt x="183" y="120"/>
                      <a:pt x="185" y="120"/>
                    </a:cubicBezTo>
                    <a:cubicBezTo>
                      <a:pt x="198" y="120"/>
                      <a:pt x="208" y="110"/>
                      <a:pt x="211" y="99"/>
                    </a:cubicBezTo>
                    <a:close/>
                    <a:moveTo>
                      <a:pt x="225" y="1"/>
                    </a:moveTo>
                    <a:cubicBezTo>
                      <a:pt x="206" y="1"/>
                      <a:pt x="186" y="7"/>
                      <a:pt x="173" y="21"/>
                    </a:cubicBezTo>
                    <a:cubicBezTo>
                      <a:pt x="170" y="23"/>
                      <a:pt x="168" y="26"/>
                      <a:pt x="166" y="27"/>
                    </a:cubicBezTo>
                    <a:lnTo>
                      <a:pt x="166" y="27"/>
                    </a:lnTo>
                    <a:cubicBezTo>
                      <a:pt x="166" y="34"/>
                      <a:pt x="159" y="40"/>
                      <a:pt x="159" y="47"/>
                    </a:cubicBezTo>
                    <a:cubicBezTo>
                      <a:pt x="158" y="51"/>
                      <a:pt x="156" y="53"/>
                      <a:pt x="155" y="55"/>
                    </a:cubicBezTo>
                    <a:lnTo>
                      <a:pt x="155" y="55"/>
                    </a:lnTo>
                    <a:cubicBezTo>
                      <a:pt x="155" y="55"/>
                      <a:pt x="154" y="55"/>
                      <a:pt x="153" y="54"/>
                    </a:cubicBezTo>
                    <a:lnTo>
                      <a:pt x="153" y="54"/>
                    </a:lnTo>
                    <a:cubicBezTo>
                      <a:pt x="153" y="54"/>
                      <a:pt x="153" y="54"/>
                      <a:pt x="153" y="54"/>
                    </a:cubicBezTo>
                    <a:lnTo>
                      <a:pt x="153" y="54"/>
                    </a:lnTo>
                    <a:lnTo>
                      <a:pt x="153" y="54"/>
                    </a:lnTo>
                    <a:cubicBezTo>
                      <a:pt x="139" y="50"/>
                      <a:pt x="125" y="47"/>
                      <a:pt x="113" y="47"/>
                    </a:cubicBezTo>
                    <a:cubicBezTo>
                      <a:pt x="74" y="47"/>
                      <a:pt x="41" y="67"/>
                      <a:pt x="21" y="93"/>
                    </a:cubicBezTo>
                    <a:cubicBezTo>
                      <a:pt x="1" y="126"/>
                      <a:pt x="1" y="166"/>
                      <a:pt x="14" y="199"/>
                    </a:cubicBezTo>
                    <a:cubicBezTo>
                      <a:pt x="27" y="232"/>
                      <a:pt x="60" y="252"/>
                      <a:pt x="87" y="265"/>
                    </a:cubicBezTo>
                    <a:cubicBezTo>
                      <a:pt x="105" y="270"/>
                      <a:pt x="124" y="274"/>
                      <a:pt x="143" y="274"/>
                    </a:cubicBezTo>
                    <a:cubicBezTo>
                      <a:pt x="151" y="274"/>
                      <a:pt x="158" y="274"/>
                      <a:pt x="166" y="272"/>
                    </a:cubicBezTo>
                    <a:cubicBezTo>
                      <a:pt x="199" y="272"/>
                      <a:pt x="232" y="265"/>
                      <a:pt x="265" y="245"/>
                    </a:cubicBezTo>
                    <a:cubicBezTo>
                      <a:pt x="325" y="206"/>
                      <a:pt x="344" y="126"/>
                      <a:pt x="311" y="60"/>
                    </a:cubicBezTo>
                    <a:cubicBezTo>
                      <a:pt x="298" y="27"/>
                      <a:pt x="258" y="7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40"/>
              <p:cNvSpPr/>
              <p:nvPr/>
            </p:nvSpPr>
            <p:spPr>
              <a:xfrm>
                <a:off x="3813473" y="2361018"/>
                <a:ext cx="11203" cy="12275"/>
              </a:xfrm>
              <a:custGeom>
                <a:rect b="b" l="l" r="r" t="t"/>
                <a:pathLst>
                  <a:path extrusionOk="0" h="355" w="324">
                    <a:moveTo>
                      <a:pt x="205" y="158"/>
                    </a:moveTo>
                    <a:lnTo>
                      <a:pt x="205" y="158"/>
                    </a:lnTo>
                    <a:cubicBezTo>
                      <a:pt x="205" y="158"/>
                      <a:pt x="207" y="162"/>
                      <a:pt x="209" y="163"/>
                    </a:cubicBezTo>
                    <a:lnTo>
                      <a:pt x="209" y="163"/>
                    </a:lnTo>
                    <a:cubicBezTo>
                      <a:pt x="208" y="161"/>
                      <a:pt x="207" y="160"/>
                      <a:pt x="205" y="158"/>
                    </a:cubicBezTo>
                    <a:close/>
                    <a:moveTo>
                      <a:pt x="165" y="211"/>
                    </a:moveTo>
                    <a:lnTo>
                      <a:pt x="178" y="217"/>
                    </a:lnTo>
                    <a:lnTo>
                      <a:pt x="172" y="217"/>
                    </a:lnTo>
                    <a:lnTo>
                      <a:pt x="165" y="211"/>
                    </a:lnTo>
                    <a:close/>
                    <a:moveTo>
                      <a:pt x="132" y="105"/>
                    </a:moveTo>
                    <a:cubicBezTo>
                      <a:pt x="123" y="105"/>
                      <a:pt x="132" y="108"/>
                      <a:pt x="135" y="108"/>
                    </a:cubicBezTo>
                    <a:cubicBezTo>
                      <a:pt x="136" y="108"/>
                      <a:pt x="136" y="107"/>
                      <a:pt x="132" y="105"/>
                    </a:cubicBezTo>
                    <a:lnTo>
                      <a:pt x="132" y="105"/>
                    </a:lnTo>
                    <a:lnTo>
                      <a:pt x="145" y="111"/>
                    </a:lnTo>
                    <a:lnTo>
                      <a:pt x="158" y="111"/>
                    </a:lnTo>
                    <a:lnTo>
                      <a:pt x="165" y="118"/>
                    </a:lnTo>
                    <a:cubicBezTo>
                      <a:pt x="165" y="118"/>
                      <a:pt x="159" y="115"/>
                      <a:pt x="157" y="115"/>
                    </a:cubicBezTo>
                    <a:cubicBezTo>
                      <a:pt x="156" y="115"/>
                      <a:pt x="156" y="116"/>
                      <a:pt x="158" y="118"/>
                    </a:cubicBezTo>
                    <a:cubicBezTo>
                      <a:pt x="165" y="118"/>
                      <a:pt x="172" y="125"/>
                      <a:pt x="178" y="125"/>
                    </a:cubicBezTo>
                    <a:lnTo>
                      <a:pt x="185" y="125"/>
                    </a:lnTo>
                    <a:lnTo>
                      <a:pt x="192" y="138"/>
                    </a:lnTo>
                    <a:lnTo>
                      <a:pt x="198" y="144"/>
                    </a:lnTo>
                    <a:lnTo>
                      <a:pt x="205" y="158"/>
                    </a:lnTo>
                    <a:lnTo>
                      <a:pt x="211" y="158"/>
                    </a:lnTo>
                    <a:cubicBezTo>
                      <a:pt x="211" y="162"/>
                      <a:pt x="211" y="164"/>
                      <a:pt x="210" y="164"/>
                    </a:cubicBezTo>
                    <a:cubicBezTo>
                      <a:pt x="209" y="164"/>
                      <a:pt x="209" y="163"/>
                      <a:pt x="209" y="163"/>
                    </a:cubicBezTo>
                    <a:lnTo>
                      <a:pt x="209" y="163"/>
                    </a:lnTo>
                    <a:cubicBezTo>
                      <a:pt x="211" y="168"/>
                      <a:pt x="211" y="173"/>
                      <a:pt x="211" y="178"/>
                    </a:cubicBezTo>
                    <a:lnTo>
                      <a:pt x="211" y="191"/>
                    </a:lnTo>
                    <a:lnTo>
                      <a:pt x="211" y="204"/>
                    </a:lnTo>
                    <a:lnTo>
                      <a:pt x="211" y="217"/>
                    </a:lnTo>
                    <a:lnTo>
                      <a:pt x="205" y="224"/>
                    </a:lnTo>
                    <a:lnTo>
                      <a:pt x="198" y="230"/>
                    </a:lnTo>
                    <a:lnTo>
                      <a:pt x="197" y="231"/>
                    </a:lnTo>
                    <a:lnTo>
                      <a:pt x="197" y="231"/>
                    </a:lnTo>
                    <a:cubicBezTo>
                      <a:pt x="195" y="218"/>
                      <a:pt x="183" y="209"/>
                      <a:pt x="169" y="209"/>
                    </a:cubicBezTo>
                    <a:cubicBezTo>
                      <a:pt x="168" y="209"/>
                      <a:pt x="166" y="209"/>
                      <a:pt x="165" y="209"/>
                    </a:cubicBezTo>
                    <a:lnTo>
                      <a:pt x="165" y="209"/>
                    </a:lnTo>
                    <a:lnTo>
                      <a:pt x="165" y="204"/>
                    </a:lnTo>
                    <a:lnTo>
                      <a:pt x="145" y="184"/>
                    </a:lnTo>
                    <a:lnTo>
                      <a:pt x="125" y="164"/>
                    </a:lnTo>
                    <a:lnTo>
                      <a:pt x="119" y="151"/>
                    </a:lnTo>
                    <a:lnTo>
                      <a:pt x="112" y="138"/>
                    </a:lnTo>
                    <a:cubicBezTo>
                      <a:pt x="112" y="131"/>
                      <a:pt x="106" y="118"/>
                      <a:pt x="106" y="111"/>
                    </a:cubicBezTo>
                    <a:lnTo>
                      <a:pt x="106" y="105"/>
                    </a:lnTo>
                    <a:close/>
                    <a:moveTo>
                      <a:pt x="143" y="227"/>
                    </a:moveTo>
                    <a:cubicBezTo>
                      <a:pt x="142" y="232"/>
                      <a:pt x="143" y="238"/>
                      <a:pt x="145" y="244"/>
                    </a:cubicBezTo>
                    <a:lnTo>
                      <a:pt x="139" y="230"/>
                    </a:lnTo>
                    <a:lnTo>
                      <a:pt x="143" y="227"/>
                    </a:lnTo>
                    <a:close/>
                    <a:moveTo>
                      <a:pt x="128" y="0"/>
                    </a:moveTo>
                    <a:cubicBezTo>
                      <a:pt x="98" y="0"/>
                      <a:pt x="67" y="8"/>
                      <a:pt x="40" y="19"/>
                    </a:cubicBezTo>
                    <a:cubicBezTo>
                      <a:pt x="13" y="26"/>
                      <a:pt x="0" y="39"/>
                      <a:pt x="0" y="65"/>
                    </a:cubicBezTo>
                    <a:cubicBezTo>
                      <a:pt x="0" y="98"/>
                      <a:pt x="7" y="125"/>
                      <a:pt x="13" y="151"/>
                    </a:cubicBezTo>
                    <a:cubicBezTo>
                      <a:pt x="26" y="184"/>
                      <a:pt x="40" y="217"/>
                      <a:pt x="66" y="237"/>
                    </a:cubicBezTo>
                    <a:cubicBezTo>
                      <a:pt x="74" y="245"/>
                      <a:pt x="84" y="253"/>
                      <a:pt x="95" y="260"/>
                    </a:cubicBezTo>
                    <a:lnTo>
                      <a:pt x="95" y="260"/>
                    </a:lnTo>
                    <a:cubicBezTo>
                      <a:pt x="84" y="267"/>
                      <a:pt x="74" y="281"/>
                      <a:pt x="79" y="296"/>
                    </a:cubicBezTo>
                    <a:cubicBezTo>
                      <a:pt x="79" y="303"/>
                      <a:pt x="86" y="310"/>
                      <a:pt x="92" y="316"/>
                    </a:cubicBezTo>
                    <a:cubicBezTo>
                      <a:pt x="99" y="336"/>
                      <a:pt x="112" y="343"/>
                      <a:pt x="132" y="349"/>
                    </a:cubicBezTo>
                    <a:cubicBezTo>
                      <a:pt x="142" y="352"/>
                      <a:pt x="154" y="354"/>
                      <a:pt x="166" y="354"/>
                    </a:cubicBezTo>
                    <a:cubicBezTo>
                      <a:pt x="178" y="354"/>
                      <a:pt x="192" y="352"/>
                      <a:pt x="205" y="349"/>
                    </a:cubicBezTo>
                    <a:cubicBezTo>
                      <a:pt x="244" y="336"/>
                      <a:pt x="284" y="303"/>
                      <a:pt x="304" y="263"/>
                    </a:cubicBezTo>
                    <a:cubicBezTo>
                      <a:pt x="324" y="211"/>
                      <a:pt x="324" y="158"/>
                      <a:pt x="304" y="111"/>
                    </a:cubicBezTo>
                    <a:cubicBezTo>
                      <a:pt x="284" y="65"/>
                      <a:pt x="238" y="32"/>
                      <a:pt x="192" y="12"/>
                    </a:cubicBezTo>
                    <a:cubicBezTo>
                      <a:pt x="172" y="4"/>
                      <a:pt x="150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40"/>
              <p:cNvSpPr/>
              <p:nvPr/>
            </p:nvSpPr>
            <p:spPr>
              <a:xfrm>
                <a:off x="3810949" y="2367587"/>
                <a:ext cx="9855" cy="8956"/>
              </a:xfrm>
              <a:custGeom>
                <a:rect b="b" l="l" r="r" t="t"/>
                <a:pathLst>
                  <a:path extrusionOk="0" h="259" w="285">
                    <a:moveTo>
                      <a:pt x="146" y="80"/>
                    </a:moveTo>
                    <a:lnTo>
                      <a:pt x="152" y="87"/>
                    </a:lnTo>
                    <a:lnTo>
                      <a:pt x="158" y="89"/>
                    </a:lnTo>
                    <a:lnTo>
                      <a:pt x="158" y="89"/>
                    </a:lnTo>
                    <a:cubicBezTo>
                      <a:pt x="158" y="93"/>
                      <a:pt x="159" y="96"/>
                      <a:pt x="159" y="100"/>
                    </a:cubicBezTo>
                    <a:lnTo>
                      <a:pt x="165" y="106"/>
                    </a:lnTo>
                    <a:lnTo>
                      <a:pt x="165" y="106"/>
                    </a:lnTo>
                    <a:lnTo>
                      <a:pt x="171" y="117"/>
                    </a:lnTo>
                    <a:lnTo>
                      <a:pt x="165" y="133"/>
                    </a:lnTo>
                    <a:lnTo>
                      <a:pt x="172" y="120"/>
                    </a:lnTo>
                    <a:lnTo>
                      <a:pt x="169" y="129"/>
                    </a:lnTo>
                    <a:lnTo>
                      <a:pt x="169" y="129"/>
                    </a:lnTo>
                    <a:lnTo>
                      <a:pt x="165" y="133"/>
                    </a:lnTo>
                    <a:lnTo>
                      <a:pt x="165" y="133"/>
                    </a:lnTo>
                    <a:cubicBezTo>
                      <a:pt x="159" y="139"/>
                      <a:pt x="153" y="145"/>
                      <a:pt x="142" y="146"/>
                    </a:cubicBezTo>
                    <a:lnTo>
                      <a:pt x="142" y="146"/>
                    </a:lnTo>
                    <a:cubicBezTo>
                      <a:pt x="146" y="144"/>
                      <a:pt x="149" y="143"/>
                      <a:pt x="152" y="139"/>
                    </a:cubicBezTo>
                    <a:lnTo>
                      <a:pt x="152" y="139"/>
                    </a:lnTo>
                    <a:lnTo>
                      <a:pt x="139" y="146"/>
                    </a:lnTo>
                    <a:cubicBezTo>
                      <a:pt x="140" y="146"/>
                      <a:pt x="141" y="146"/>
                      <a:pt x="142" y="146"/>
                    </a:cubicBezTo>
                    <a:lnTo>
                      <a:pt x="142" y="146"/>
                    </a:lnTo>
                    <a:cubicBezTo>
                      <a:pt x="142" y="146"/>
                      <a:pt x="142" y="146"/>
                      <a:pt x="142" y="146"/>
                    </a:cubicBezTo>
                    <a:lnTo>
                      <a:pt x="119" y="146"/>
                    </a:lnTo>
                    <a:lnTo>
                      <a:pt x="122" y="147"/>
                    </a:lnTo>
                    <a:lnTo>
                      <a:pt x="122" y="147"/>
                    </a:lnTo>
                    <a:cubicBezTo>
                      <a:pt x="116" y="146"/>
                      <a:pt x="110" y="146"/>
                      <a:pt x="106" y="146"/>
                    </a:cubicBezTo>
                    <a:lnTo>
                      <a:pt x="119" y="146"/>
                    </a:lnTo>
                    <a:lnTo>
                      <a:pt x="109" y="141"/>
                    </a:lnTo>
                    <a:lnTo>
                      <a:pt x="109" y="141"/>
                    </a:lnTo>
                    <a:lnTo>
                      <a:pt x="105" y="135"/>
                    </a:lnTo>
                    <a:lnTo>
                      <a:pt x="105" y="135"/>
                    </a:lnTo>
                    <a:cubicBezTo>
                      <a:pt x="103" y="130"/>
                      <a:pt x="99" y="125"/>
                      <a:pt x="99" y="120"/>
                    </a:cubicBezTo>
                    <a:cubicBezTo>
                      <a:pt x="99" y="117"/>
                      <a:pt x="99" y="115"/>
                      <a:pt x="99" y="113"/>
                    </a:cubicBezTo>
                    <a:cubicBezTo>
                      <a:pt x="99" y="108"/>
                      <a:pt x="104" y="102"/>
                      <a:pt x="105" y="94"/>
                    </a:cubicBezTo>
                    <a:lnTo>
                      <a:pt x="105" y="94"/>
                    </a:lnTo>
                    <a:lnTo>
                      <a:pt x="106" y="93"/>
                    </a:lnTo>
                    <a:lnTo>
                      <a:pt x="113" y="87"/>
                    </a:lnTo>
                    <a:lnTo>
                      <a:pt x="106" y="87"/>
                    </a:lnTo>
                    <a:lnTo>
                      <a:pt x="113" y="80"/>
                    </a:lnTo>
                    <a:cubicBezTo>
                      <a:pt x="119" y="80"/>
                      <a:pt x="106" y="87"/>
                      <a:pt x="113" y="87"/>
                    </a:cubicBezTo>
                    <a:lnTo>
                      <a:pt x="119" y="80"/>
                    </a:lnTo>
                    <a:close/>
                    <a:moveTo>
                      <a:pt x="116" y="1"/>
                    </a:moveTo>
                    <a:cubicBezTo>
                      <a:pt x="74" y="1"/>
                      <a:pt x="34" y="26"/>
                      <a:pt x="14" y="67"/>
                    </a:cubicBezTo>
                    <a:cubicBezTo>
                      <a:pt x="7" y="80"/>
                      <a:pt x="0" y="93"/>
                      <a:pt x="0" y="113"/>
                    </a:cubicBezTo>
                    <a:cubicBezTo>
                      <a:pt x="0" y="126"/>
                      <a:pt x="0" y="139"/>
                      <a:pt x="0" y="153"/>
                    </a:cubicBezTo>
                    <a:cubicBezTo>
                      <a:pt x="7" y="179"/>
                      <a:pt x="20" y="205"/>
                      <a:pt x="40" y="225"/>
                    </a:cubicBezTo>
                    <a:cubicBezTo>
                      <a:pt x="66" y="245"/>
                      <a:pt x="99" y="258"/>
                      <a:pt x="132" y="258"/>
                    </a:cubicBezTo>
                    <a:cubicBezTo>
                      <a:pt x="159" y="258"/>
                      <a:pt x="192" y="252"/>
                      <a:pt x="218" y="238"/>
                    </a:cubicBezTo>
                    <a:cubicBezTo>
                      <a:pt x="251" y="219"/>
                      <a:pt x="278" y="172"/>
                      <a:pt x="284" y="133"/>
                    </a:cubicBezTo>
                    <a:cubicBezTo>
                      <a:pt x="284" y="106"/>
                      <a:pt x="278" y="80"/>
                      <a:pt x="258" y="60"/>
                    </a:cubicBezTo>
                    <a:cubicBezTo>
                      <a:pt x="242" y="44"/>
                      <a:pt x="221" y="32"/>
                      <a:pt x="199" y="32"/>
                    </a:cubicBezTo>
                    <a:cubicBezTo>
                      <a:pt x="198" y="32"/>
                      <a:pt x="196" y="32"/>
                      <a:pt x="194" y="32"/>
                    </a:cubicBezTo>
                    <a:lnTo>
                      <a:pt x="194" y="32"/>
                    </a:lnTo>
                    <a:cubicBezTo>
                      <a:pt x="183" y="22"/>
                      <a:pt x="168" y="13"/>
                      <a:pt x="152" y="7"/>
                    </a:cubicBezTo>
                    <a:cubicBezTo>
                      <a:pt x="140" y="3"/>
                      <a:pt x="128" y="1"/>
                      <a:pt x="1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40"/>
              <p:cNvSpPr/>
              <p:nvPr/>
            </p:nvSpPr>
            <p:spPr>
              <a:xfrm>
                <a:off x="3823258" y="2378099"/>
                <a:ext cx="10996" cy="14453"/>
              </a:xfrm>
              <a:custGeom>
                <a:rect b="b" l="l" r="r" t="t"/>
                <a:pathLst>
                  <a:path extrusionOk="0" h="418" w="318">
                    <a:moveTo>
                      <a:pt x="153" y="119"/>
                    </a:moveTo>
                    <a:cubicBezTo>
                      <a:pt x="153" y="119"/>
                      <a:pt x="151" y="121"/>
                      <a:pt x="149" y="123"/>
                    </a:cubicBezTo>
                    <a:lnTo>
                      <a:pt x="149" y="123"/>
                    </a:lnTo>
                    <a:cubicBezTo>
                      <a:pt x="149" y="123"/>
                      <a:pt x="149" y="123"/>
                      <a:pt x="149" y="123"/>
                    </a:cubicBezTo>
                    <a:lnTo>
                      <a:pt x="149" y="123"/>
                    </a:lnTo>
                    <a:cubicBezTo>
                      <a:pt x="149" y="124"/>
                      <a:pt x="149" y="124"/>
                      <a:pt x="149" y="124"/>
                    </a:cubicBezTo>
                    <a:lnTo>
                      <a:pt x="149" y="124"/>
                    </a:lnTo>
                    <a:cubicBezTo>
                      <a:pt x="149" y="124"/>
                      <a:pt x="149" y="123"/>
                      <a:pt x="149" y="123"/>
                    </a:cubicBezTo>
                    <a:lnTo>
                      <a:pt x="149" y="123"/>
                    </a:lnTo>
                    <a:lnTo>
                      <a:pt x="153" y="119"/>
                    </a:lnTo>
                    <a:close/>
                    <a:moveTo>
                      <a:pt x="147" y="126"/>
                    </a:moveTo>
                    <a:lnTo>
                      <a:pt x="147" y="126"/>
                    </a:lnTo>
                    <a:cubicBezTo>
                      <a:pt x="147" y="126"/>
                      <a:pt x="147" y="127"/>
                      <a:pt x="147" y="127"/>
                    </a:cubicBezTo>
                    <a:lnTo>
                      <a:pt x="147" y="127"/>
                    </a:lnTo>
                    <a:cubicBezTo>
                      <a:pt x="145" y="128"/>
                      <a:pt x="144" y="129"/>
                      <a:pt x="144" y="129"/>
                    </a:cubicBezTo>
                    <a:cubicBezTo>
                      <a:pt x="143" y="129"/>
                      <a:pt x="144" y="128"/>
                      <a:pt x="146" y="126"/>
                    </a:cubicBezTo>
                    <a:close/>
                    <a:moveTo>
                      <a:pt x="153" y="119"/>
                    </a:moveTo>
                    <a:lnTo>
                      <a:pt x="159" y="126"/>
                    </a:lnTo>
                    <a:lnTo>
                      <a:pt x="166" y="133"/>
                    </a:lnTo>
                    <a:lnTo>
                      <a:pt x="179" y="152"/>
                    </a:lnTo>
                    <a:cubicBezTo>
                      <a:pt x="179" y="153"/>
                      <a:pt x="179" y="156"/>
                      <a:pt x="179" y="159"/>
                    </a:cubicBezTo>
                    <a:lnTo>
                      <a:pt x="186" y="179"/>
                    </a:lnTo>
                    <a:lnTo>
                      <a:pt x="186" y="185"/>
                    </a:lnTo>
                    <a:lnTo>
                      <a:pt x="186" y="192"/>
                    </a:lnTo>
                    <a:lnTo>
                      <a:pt x="186" y="205"/>
                    </a:lnTo>
                    <a:lnTo>
                      <a:pt x="186" y="218"/>
                    </a:lnTo>
                    <a:lnTo>
                      <a:pt x="186" y="225"/>
                    </a:lnTo>
                    <a:lnTo>
                      <a:pt x="179" y="245"/>
                    </a:lnTo>
                    <a:lnTo>
                      <a:pt x="179" y="251"/>
                    </a:lnTo>
                    <a:lnTo>
                      <a:pt x="173" y="265"/>
                    </a:lnTo>
                    <a:lnTo>
                      <a:pt x="166" y="275"/>
                    </a:lnTo>
                    <a:lnTo>
                      <a:pt x="166" y="275"/>
                    </a:lnTo>
                    <a:cubicBezTo>
                      <a:pt x="166" y="274"/>
                      <a:pt x="166" y="273"/>
                      <a:pt x="166" y="273"/>
                    </a:cubicBezTo>
                    <a:cubicBezTo>
                      <a:pt x="165" y="273"/>
                      <a:pt x="164" y="276"/>
                      <a:pt x="161" y="282"/>
                    </a:cubicBezTo>
                    <a:lnTo>
                      <a:pt x="161" y="282"/>
                    </a:lnTo>
                    <a:cubicBezTo>
                      <a:pt x="155" y="279"/>
                      <a:pt x="149" y="276"/>
                      <a:pt x="144" y="273"/>
                    </a:cubicBezTo>
                    <a:lnTo>
                      <a:pt x="144" y="273"/>
                    </a:lnTo>
                    <a:cubicBezTo>
                      <a:pt x="145" y="270"/>
                      <a:pt x="145" y="268"/>
                      <a:pt x="146" y="265"/>
                    </a:cubicBezTo>
                    <a:cubicBezTo>
                      <a:pt x="146" y="245"/>
                      <a:pt x="146" y="238"/>
                      <a:pt x="146" y="225"/>
                    </a:cubicBezTo>
                    <a:lnTo>
                      <a:pt x="140" y="205"/>
                    </a:lnTo>
                    <a:lnTo>
                      <a:pt x="140" y="192"/>
                    </a:lnTo>
                    <a:lnTo>
                      <a:pt x="140" y="172"/>
                    </a:lnTo>
                    <a:lnTo>
                      <a:pt x="140" y="167"/>
                    </a:lnTo>
                    <a:cubicBezTo>
                      <a:pt x="140" y="167"/>
                      <a:pt x="140" y="165"/>
                      <a:pt x="140" y="159"/>
                    </a:cubicBezTo>
                    <a:lnTo>
                      <a:pt x="146" y="139"/>
                    </a:lnTo>
                    <a:lnTo>
                      <a:pt x="146" y="133"/>
                    </a:lnTo>
                    <a:cubicBezTo>
                      <a:pt x="146" y="133"/>
                      <a:pt x="147" y="130"/>
                      <a:pt x="148" y="128"/>
                    </a:cubicBezTo>
                    <a:lnTo>
                      <a:pt x="148" y="128"/>
                    </a:lnTo>
                    <a:cubicBezTo>
                      <a:pt x="148" y="128"/>
                      <a:pt x="148" y="128"/>
                      <a:pt x="148" y="128"/>
                    </a:cubicBezTo>
                    <a:cubicBezTo>
                      <a:pt x="149" y="128"/>
                      <a:pt x="150" y="127"/>
                      <a:pt x="153" y="126"/>
                    </a:cubicBezTo>
                    <a:cubicBezTo>
                      <a:pt x="151" y="126"/>
                      <a:pt x="149" y="126"/>
                      <a:pt x="148" y="127"/>
                    </a:cubicBezTo>
                    <a:lnTo>
                      <a:pt x="148" y="127"/>
                    </a:lnTo>
                    <a:cubicBezTo>
                      <a:pt x="148" y="127"/>
                      <a:pt x="148" y="126"/>
                      <a:pt x="148" y="126"/>
                    </a:cubicBezTo>
                    <a:lnTo>
                      <a:pt x="153" y="126"/>
                    </a:lnTo>
                    <a:cubicBezTo>
                      <a:pt x="158" y="126"/>
                      <a:pt x="157" y="125"/>
                      <a:pt x="154" y="124"/>
                    </a:cubicBezTo>
                    <a:lnTo>
                      <a:pt x="154" y="124"/>
                    </a:lnTo>
                    <a:cubicBezTo>
                      <a:pt x="155" y="123"/>
                      <a:pt x="155" y="123"/>
                      <a:pt x="154" y="123"/>
                    </a:cubicBezTo>
                    <a:cubicBezTo>
                      <a:pt x="154" y="123"/>
                      <a:pt x="153" y="123"/>
                      <a:pt x="153" y="123"/>
                    </a:cubicBezTo>
                    <a:lnTo>
                      <a:pt x="153" y="123"/>
                    </a:lnTo>
                    <a:lnTo>
                      <a:pt x="153" y="119"/>
                    </a:lnTo>
                    <a:close/>
                    <a:moveTo>
                      <a:pt x="166" y="275"/>
                    </a:moveTo>
                    <a:cubicBezTo>
                      <a:pt x="166" y="275"/>
                      <a:pt x="166" y="276"/>
                      <a:pt x="166" y="278"/>
                    </a:cubicBezTo>
                    <a:lnTo>
                      <a:pt x="162" y="282"/>
                    </a:lnTo>
                    <a:lnTo>
                      <a:pt x="162" y="282"/>
                    </a:lnTo>
                    <a:cubicBezTo>
                      <a:pt x="161" y="282"/>
                      <a:pt x="161" y="282"/>
                      <a:pt x="161" y="282"/>
                    </a:cubicBezTo>
                    <a:lnTo>
                      <a:pt x="161" y="282"/>
                    </a:lnTo>
                    <a:lnTo>
                      <a:pt x="159" y="284"/>
                    </a:lnTo>
                    <a:cubicBezTo>
                      <a:pt x="160" y="283"/>
                      <a:pt x="160" y="283"/>
                      <a:pt x="161" y="282"/>
                    </a:cubicBezTo>
                    <a:lnTo>
                      <a:pt x="161" y="282"/>
                    </a:lnTo>
                    <a:cubicBezTo>
                      <a:pt x="161" y="282"/>
                      <a:pt x="161" y="282"/>
                      <a:pt x="161" y="282"/>
                    </a:cubicBezTo>
                    <a:lnTo>
                      <a:pt x="161" y="282"/>
                    </a:lnTo>
                    <a:lnTo>
                      <a:pt x="166" y="275"/>
                    </a:lnTo>
                    <a:close/>
                    <a:moveTo>
                      <a:pt x="156" y="0"/>
                    </a:moveTo>
                    <a:cubicBezTo>
                      <a:pt x="143" y="0"/>
                      <a:pt x="131" y="3"/>
                      <a:pt x="120" y="7"/>
                    </a:cubicBezTo>
                    <a:cubicBezTo>
                      <a:pt x="74" y="20"/>
                      <a:pt x="47" y="53"/>
                      <a:pt x="34" y="93"/>
                    </a:cubicBezTo>
                    <a:cubicBezTo>
                      <a:pt x="27" y="133"/>
                      <a:pt x="27" y="166"/>
                      <a:pt x="34" y="205"/>
                    </a:cubicBezTo>
                    <a:cubicBezTo>
                      <a:pt x="39" y="216"/>
                      <a:pt x="40" y="227"/>
                      <a:pt x="44" y="241"/>
                    </a:cubicBezTo>
                    <a:lnTo>
                      <a:pt x="44" y="241"/>
                    </a:lnTo>
                    <a:cubicBezTo>
                      <a:pt x="31" y="245"/>
                      <a:pt x="18" y="252"/>
                      <a:pt x="14" y="265"/>
                    </a:cubicBezTo>
                    <a:cubicBezTo>
                      <a:pt x="1" y="284"/>
                      <a:pt x="8" y="298"/>
                      <a:pt x="14" y="317"/>
                    </a:cubicBezTo>
                    <a:cubicBezTo>
                      <a:pt x="21" y="337"/>
                      <a:pt x="41" y="350"/>
                      <a:pt x="60" y="370"/>
                    </a:cubicBezTo>
                    <a:cubicBezTo>
                      <a:pt x="84" y="394"/>
                      <a:pt x="113" y="417"/>
                      <a:pt x="147" y="417"/>
                    </a:cubicBezTo>
                    <a:cubicBezTo>
                      <a:pt x="151" y="417"/>
                      <a:pt x="155" y="417"/>
                      <a:pt x="159" y="416"/>
                    </a:cubicBezTo>
                    <a:cubicBezTo>
                      <a:pt x="199" y="416"/>
                      <a:pt x="239" y="397"/>
                      <a:pt x="258" y="364"/>
                    </a:cubicBezTo>
                    <a:cubicBezTo>
                      <a:pt x="298" y="317"/>
                      <a:pt x="318" y="251"/>
                      <a:pt x="318" y="192"/>
                    </a:cubicBezTo>
                    <a:cubicBezTo>
                      <a:pt x="311" y="126"/>
                      <a:pt x="285" y="60"/>
                      <a:pt x="225" y="27"/>
                    </a:cubicBezTo>
                    <a:cubicBezTo>
                      <a:pt x="208" y="9"/>
                      <a:pt x="181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40"/>
              <p:cNvSpPr/>
              <p:nvPr/>
            </p:nvSpPr>
            <p:spPr>
              <a:xfrm>
                <a:off x="3816896" y="2382628"/>
                <a:ext cx="10062" cy="10062"/>
              </a:xfrm>
              <a:custGeom>
                <a:rect b="b" l="l" r="r" t="t"/>
                <a:pathLst>
                  <a:path extrusionOk="0" h="291" w="291">
                    <a:moveTo>
                      <a:pt x="160" y="101"/>
                    </a:moveTo>
                    <a:lnTo>
                      <a:pt x="160" y="101"/>
                    </a:lnTo>
                    <a:cubicBezTo>
                      <a:pt x="162" y="101"/>
                      <a:pt x="164" y="102"/>
                      <a:pt x="167" y="103"/>
                    </a:cubicBezTo>
                    <a:lnTo>
                      <a:pt x="167" y="103"/>
                    </a:lnTo>
                    <a:lnTo>
                      <a:pt x="160" y="101"/>
                    </a:lnTo>
                    <a:close/>
                    <a:moveTo>
                      <a:pt x="126" y="114"/>
                    </a:moveTo>
                    <a:lnTo>
                      <a:pt x="119" y="126"/>
                    </a:lnTo>
                    <a:lnTo>
                      <a:pt x="119" y="126"/>
                    </a:lnTo>
                    <a:cubicBezTo>
                      <a:pt x="120" y="122"/>
                      <a:pt x="121" y="118"/>
                      <a:pt x="126" y="114"/>
                    </a:cubicBezTo>
                    <a:close/>
                    <a:moveTo>
                      <a:pt x="119" y="153"/>
                    </a:moveTo>
                    <a:lnTo>
                      <a:pt x="123" y="156"/>
                    </a:lnTo>
                    <a:lnTo>
                      <a:pt x="123" y="156"/>
                    </a:lnTo>
                    <a:lnTo>
                      <a:pt x="124" y="157"/>
                    </a:lnTo>
                    <a:lnTo>
                      <a:pt x="124" y="157"/>
                    </a:lnTo>
                    <a:lnTo>
                      <a:pt x="119" y="153"/>
                    </a:lnTo>
                    <a:close/>
                    <a:moveTo>
                      <a:pt x="123" y="156"/>
                    </a:moveTo>
                    <a:lnTo>
                      <a:pt x="132" y="160"/>
                    </a:lnTo>
                    <a:lnTo>
                      <a:pt x="139" y="167"/>
                    </a:lnTo>
                    <a:lnTo>
                      <a:pt x="124" y="157"/>
                    </a:lnTo>
                    <a:lnTo>
                      <a:pt x="124" y="157"/>
                    </a:lnTo>
                    <a:cubicBezTo>
                      <a:pt x="124" y="156"/>
                      <a:pt x="124" y="156"/>
                      <a:pt x="123" y="156"/>
                    </a:cubicBezTo>
                    <a:close/>
                    <a:moveTo>
                      <a:pt x="159" y="101"/>
                    </a:moveTo>
                    <a:lnTo>
                      <a:pt x="160" y="101"/>
                    </a:lnTo>
                    <a:lnTo>
                      <a:pt x="160" y="101"/>
                    </a:lnTo>
                    <a:cubicBezTo>
                      <a:pt x="160" y="101"/>
                      <a:pt x="159" y="101"/>
                      <a:pt x="159" y="101"/>
                    </a:cubicBezTo>
                    <a:lnTo>
                      <a:pt x="159" y="101"/>
                    </a:lnTo>
                    <a:lnTo>
                      <a:pt x="172" y="107"/>
                    </a:lnTo>
                    <a:lnTo>
                      <a:pt x="172" y="107"/>
                    </a:lnTo>
                    <a:cubicBezTo>
                      <a:pt x="170" y="105"/>
                      <a:pt x="168" y="104"/>
                      <a:pt x="167" y="103"/>
                    </a:cubicBezTo>
                    <a:lnTo>
                      <a:pt x="167" y="103"/>
                    </a:lnTo>
                    <a:lnTo>
                      <a:pt x="178" y="107"/>
                    </a:lnTo>
                    <a:lnTo>
                      <a:pt x="185" y="114"/>
                    </a:lnTo>
                    <a:lnTo>
                      <a:pt x="185" y="120"/>
                    </a:lnTo>
                    <a:cubicBezTo>
                      <a:pt x="192" y="134"/>
                      <a:pt x="192" y="147"/>
                      <a:pt x="185" y="160"/>
                    </a:cubicBezTo>
                    <a:lnTo>
                      <a:pt x="192" y="147"/>
                    </a:lnTo>
                    <a:lnTo>
                      <a:pt x="192" y="147"/>
                    </a:lnTo>
                    <a:cubicBezTo>
                      <a:pt x="188" y="153"/>
                      <a:pt x="187" y="161"/>
                      <a:pt x="185" y="168"/>
                    </a:cubicBezTo>
                    <a:lnTo>
                      <a:pt x="185" y="168"/>
                    </a:lnTo>
                    <a:cubicBezTo>
                      <a:pt x="177" y="168"/>
                      <a:pt x="168" y="170"/>
                      <a:pt x="159" y="173"/>
                    </a:cubicBezTo>
                    <a:lnTo>
                      <a:pt x="172" y="167"/>
                    </a:lnTo>
                    <a:cubicBezTo>
                      <a:pt x="167" y="167"/>
                      <a:pt x="160" y="170"/>
                      <a:pt x="154" y="170"/>
                    </a:cubicBezTo>
                    <a:cubicBezTo>
                      <a:pt x="153" y="170"/>
                      <a:pt x="153" y="170"/>
                      <a:pt x="153" y="169"/>
                    </a:cubicBezTo>
                    <a:lnTo>
                      <a:pt x="153" y="169"/>
                    </a:lnTo>
                    <a:cubicBezTo>
                      <a:pt x="151" y="169"/>
                      <a:pt x="150" y="168"/>
                      <a:pt x="148" y="168"/>
                    </a:cubicBezTo>
                    <a:lnTo>
                      <a:pt x="148" y="168"/>
                    </a:lnTo>
                    <a:lnTo>
                      <a:pt x="151" y="169"/>
                    </a:lnTo>
                    <a:lnTo>
                      <a:pt x="151" y="169"/>
                    </a:lnTo>
                    <a:cubicBezTo>
                      <a:pt x="149" y="169"/>
                      <a:pt x="148" y="168"/>
                      <a:pt x="147" y="168"/>
                    </a:cubicBezTo>
                    <a:lnTo>
                      <a:pt x="147" y="168"/>
                    </a:lnTo>
                    <a:cubicBezTo>
                      <a:pt x="147" y="168"/>
                      <a:pt x="148" y="168"/>
                      <a:pt x="148" y="168"/>
                    </a:cubicBezTo>
                    <a:lnTo>
                      <a:pt x="148" y="168"/>
                    </a:lnTo>
                    <a:lnTo>
                      <a:pt x="145" y="167"/>
                    </a:lnTo>
                    <a:lnTo>
                      <a:pt x="145" y="167"/>
                    </a:lnTo>
                    <a:cubicBezTo>
                      <a:pt x="146" y="167"/>
                      <a:pt x="146" y="167"/>
                      <a:pt x="147" y="168"/>
                    </a:cubicBezTo>
                    <a:lnTo>
                      <a:pt x="147" y="168"/>
                    </a:lnTo>
                    <a:cubicBezTo>
                      <a:pt x="141" y="167"/>
                      <a:pt x="136" y="167"/>
                      <a:pt x="132" y="167"/>
                    </a:cubicBezTo>
                    <a:lnTo>
                      <a:pt x="145" y="167"/>
                    </a:lnTo>
                    <a:cubicBezTo>
                      <a:pt x="139" y="167"/>
                      <a:pt x="132" y="160"/>
                      <a:pt x="126" y="154"/>
                    </a:cubicBezTo>
                    <a:lnTo>
                      <a:pt x="126" y="154"/>
                    </a:lnTo>
                    <a:lnTo>
                      <a:pt x="121" y="149"/>
                    </a:lnTo>
                    <a:lnTo>
                      <a:pt x="121" y="149"/>
                    </a:lnTo>
                    <a:cubicBezTo>
                      <a:pt x="119" y="142"/>
                      <a:pt x="119" y="138"/>
                      <a:pt x="119" y="134"/>
                    </a:cubicBezTo>
                    <a:cubicBezTo>
                      <a:pt x="119" y="131"/>
                      <a:pt x="119" y="129"/>
                      <a:pt x="119" y="127"/>
                    </a:cubicBezTo>
                    <a:lnTo>
                      <a:pt x="119" y="127"/>
                    </a:lnTo>
                    <a:lnTo>
                      <a:pt x="132" y="107"/>
                    </a:lnTo>
                    <a:lnTo>
                      <a:pt x="132" y="107"/>
                    </a:lnTo>
                    <a:lnTo>
                      <a:pt x="135" y="104"/>
                    </a:lnTo>
                    <a:lnTo>
                      <a:pt x="135" y="104"/>
                    </a:lnTo>
                    <a:lnTo>
                      <a:pt x="145" y="101"/>
                    </a:lnTo>
                    <a:lnTo>
                      <a:pt x="132" y="107"/>
                    </a:lnTo>
                    <a:lnTo>
                      <a:pt x="132" y="107"/>
                    </a:lnTo>
                    <a:lnTo>
                      <a:pt x="152" y="101"/>
                    </a:lnTo>
                    <a:cubicBezTo>
                      <a:pt x="154" y="101"/>
                      <a:pt x="157" y="101"/>
                      <a:pt x="159" y="101"/>
                    </a:cubicBezTo>
                    <a:lnTo>
                      <a:pt x="159" y="101"/>
                    </a:lnTo>
                    <a:lnTo>
                      <a:pt x="159" y="101"/>
                    </a:lnTo>
                    <a:close/>
                    <a:moveTo>
                      <a:pt x="147" y="0"/>
                    </a:moveTo>
                    <a:cubicBezTo>
                      <a:pt x="142" y="0"/>
                      <a:pt x="137" y="1"/>
                      <a:pt x="132" y="2"/>
                    </a:cubicBezTo>
                    <a:cubicBezTo>
                      <a:pt x="106" y="8"/>
                      <a:pt x="79" y="15"/>
                      <a:pt x="53" y="35"/>
                    </a:cubicBezTo>
                    <a:cubicBezTo>
                      <a:pt x="40" y="54"/>
                      <a:pt x="20" y="74"/>
                      <a:pt x="13" y="101"/>
                    </a:cubicBezTo>
                    <a:cubicBezTo>
                      <a:pt x="0" y="153"/>
                      <a:pt x="13" y="213"/>
                      <a:pt x="53" y="246"/>
                    </a:cubicBezTo>
                    <a:cubicBezTo>
                      <a:pt x="79" y="266"/>
                      <a:pt x="106" y="279"/>
                      <a:pt x="132" y="285"/>
                    </a:cubicBezTo>
                    <a:cubicBezTo>
                      <a:pt x="142" y="289"/>
                      <a:pt x="152" y="290"/>
                      <a:pt x="162" y="290"/>
                    </a:cubicBezTo>
                    <a:cubicBezTo>
                      <a:pt x="172" y="290"/>
                      <a:pt x="182" y="289"/>
                      <a:pt x="192" y="285"/>
                    </a:cubicBezTo>
                    <a:cubicBezTo>
                      <a:pt x="216" y="285"/>
                      <a:pt x="235" y="263"/>
                      <a:pt x="243" y="239"/>
                    </a:cubicBezTo>
                    <a:lnTo>
                      <a:pt x="243" y="239"/>
                    </a:lnTo>
                    <a:cubicBezTo>
                      <a:pt x="248" y="236"/>
                      <a:pt x="254" y="232"/>
                      <a:pt x="258" y="226"/>
                    </a:cubicBezTo>
                    <a:lnTo>
                      <a:pt x="251" y="226"/>
                    </a:lnTo>
                    <a:cubicBezTo>
                      <a:pt x="277" y="173"/>
                      <a:pt x="291" y="114"/>
                      <a:pt x="258" y="61"/>
                    </a:cubicBezTo>
                    <a:cubicBezTo>
                      <a:pt x="234" y="25"/>
                      <a:pt x="189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40"/>
              <p:cNvSpPr/>
              <p:nvPr/>
            </p:nvSpPr>
            <p:spPr>
              <a:xfrm>
                <a:off x="3811156" y="2393382"/>
                <a:ext cx="18568" cy="15836"/>
              </a:xfrm>
              <a:custGeom>
                <a:rect b="b" l="l" r="r" t="t"/>
                <a:pathLst>
                  <a:path extrusionOk="0" h="458" w="537">
                    <a:moveTo>
                      <a:pt x="206" y="113"/>
                    </a:moveTo>
                    <a:cubicBezTo>
                      <a:pt x="206" y="113"/>
                      <a:pt x="219" y="120"/>
                      <a:pt x="212" y="120"/>
                    </a:cubicBezTo>
                    <a:lnTo>
                      <a:pt x="219" y="120"/>
                    </a:lnTo>
                    <a:cubicBezTo>
                      <a:pt x="219" y="120"/>
                      <a:pt x="223" y="124"/>
                      <a:pt x="225" y="126"/>
                    </a:cubicBezTo>
                    <a:lnTo>
                      <a:pt x="225" y="126"/>
                    </a:lnTo>
                    <a:lnTo>
                      <a:pt x="232" y="140"/>
                    </a:lnTo>
                    <a:lnTo>
                      <a:pt x="232" y="153"/>
                    </a:lnTo>
                    <a:cubicBezTo>
                      <a:pt x="232" y="153"/>
                      <a:pt x="236" y="161"/>
                      <a:pt x="238" y="161"/>
                    </a:cubicBezTo>
                    <a:cubicBezTo>
                      <a:pt x="238" y="161"/>
                      <a:pt x="239" y="161"/>
                      <a:pt x="239" y="159"/>
                    </a:cubicBezTo>
                    <a:lnTo>
                      <a:pt x="239" y="179"/>
                    </a:lnTo>
                    <a:cubicBezTo>
                      <a:pt x="239" y="186"/>
                      <a:pt x="232" y="206"/>
                      <a:pt x="225" y="212"/>
                    </a:cubicBezTo>
                    <a:cubicBezTo>
                      <a:pt x="223" y="219"/>
                      <a:pt x="220" y="226"/>
                      <a:pt x="215" y="235"/>
                    </a:cubicBezTo>
                    <a:lnTo>
                      <a:pt x="215" y="235"/>
                    </a:lnTo>
                    <a:cubicBezTo>
                      <a:pt x="210" y="231"/>
                      <a:pt x="204" y="229"/>
                      <a:pt x="198" y="229"/>
                    </a:cubicBezTo>
                    <a:cubicBezTo>
                      <a:pt x="193" y="229"/>
                      <a:pt x="189" y="230"/>
                      <a:pt x="186" y="232"/>
                    </a:cubicBezTo>
                    <a:lnTo>
                      <a:pt x="192" y="232"/>
                    </a:lnTo>
                    <a:lnTo>
                      <a:pt x="179" y="239"/>
                    </a:lnTo>
                    <a:lnTo>
                      <a:pt x="159" y="239"/>
                    </a:lnTo>
                    <a:lnTo>
                      <a:pt x="140" y="232"/>
                    </a:lnTo>
                    <a:lnTo>
                      <a:pt x="140" y="225"/>
                    </a:lnTo>
                    <a:lnTo>
                      <a:pt x="133" y="219"/>
                    </a:lnTo>
                    <a:lnTo>
                      <a:pt x="126" y="219"/>
                    </a:lnTo>
                    <a:lnTo>
                      <a:pt x="126" y="212"/>
                    </a:lnTo>
                    <a:cubicBezTo>
                      <a:pt x="124" y="207"/>
                      <a:pt x="123" y="206"/>
                      <a:pt x="123" y="206"/>
                    </a:cubicBezTo>
                    <a:lnTo>
                      <a:pt x="123" y="206"/>
                    </a:lnTo>
                    <a:cubicBezTo>
                      <a:pt x="123" y="206"/>
                      <a:pt x="123" y="208"/>
                      <a:pt x="123" y="208"/>
                    </a:cubicBezTo>
                    <a:cubicBezTo>
                      <a:pt x="122" y="208"/>
                      <a:pt x="121" y="207"/>
                      <a:pt x="120" y="206"/>
                    </a:cubicBezTo>
                    <a:lnTo>
                      <a:pt x="120" y="192"/>
                    </a:lnTo>
                    <a:cubicBezTo>
                      <a:pt x="120" y="189"/>
                      <a:pt x="120" y="188"/>
                      <a:pt x="120" y="188"/>
                    </a:cubicBezTo>
                    <a:cubicBezTo>
                      <a:pt x="120" y="188"/>
                      <a:pt x="121" y="191"/>
                      <a:pt x="122" y="191"/>
                    </a:cubicBezTo>
                    <a:cubicBezTo>
                      <a:pt x="123" y="191"/>
                      <a:pt x="125" y="189"/>
                      <a:pt x="126" y="186"/>
                    </a:cubicBezTo>
                    <a:lnTo>
                      <a:pt x="126" y="173"/>
                    </a:lnTo>
                    <a:lnTo>
                      <a:pt x="133" y="159"/>
                    </a:lnTo>
                    <a:lnTo>
                      <a:pt x="140" y="153"/>
                    </a:lnTo>
                    <a:lnTo>
                      <a:pt x="146" y="146"/>
                    </a:lnTo>
                    <a:lnTo>
                      <a:pt x="159" y="133"/>
                    </a:lnTo>
                    <a:lnTo>
                      <a:pt x="166" y="133"/>
                    </a:lnTo>
                    <a:cubicBezTo>
                      <a:pt x="179" y="120"/>
                      <a:pt x="186" y="120"/>
                      <a:pt x="199" y="120"/>
                    </a:cubicBezTo>
                    <a:lnTo>
                      <a:pt x="206" y="113"/>
                    </a:lnTo>
                    <a:close/>
                    <a:moveTo>
                      <a:pt x="395" y="257"/>
                    </a:moveTo>
                    <a:lnTo>
                      <a:pt x="397" y="258"/>
                    </a:lnTo>
                    <a:cubicBezTo>
                      <a:pt x="397" y="258"/>
                      <a:pt x="401" y="269"/>
                      <a:pt x="400" y="269"/>
                    </a:cubicBezTo>
                    <a:cubicBezTo>
                      <a:pt x="400" y="269"/>
                      <a:pt x="399" y="268"/>
                      <a:pt x="397" y="265"/>
                    </a:cubicBezTo>
                    <a:lnTo>
                      <a:pt x="397" y="265"/>
                    </a:lnTo>
                    <a:lnTo>
                      <a:pt x="404" y="278"/>
                    </a:lnTo>
                    <a:lnTo>
                      <a:pt x="404" y="291"/>
                    </a:lnTo>
                    <a:cubicBezTo>
                      <a:pt x="404" y="290"/>
                      <a:pt x="404" y="290"/>
                      <a:pt x="403" y="290"/>
                    </a:cubicBezTo>
                    <a:cubicBezTo>
                      <a:pt x="401" y="290"/>
                      <a:pt x="397" y="298"/>
                      <a:pt x="397" y="298"/>
                    </a:cubicBezTo>
                    <a:lnTo>
                      <a:pt x="397" y="305"/>
                    </a:lnTo>
                    <a:lnTo>
                      <a:pt x="397" y="311"/>
                    </a:lnTo>
                    <a:cubicBezTo>
                      <a:pt x="397" y="311"/>
                      <a:pt x="389" y="320"/>
                      <a:pt x="389" y="320"/>
                    </a:cubicBezTo>
                    <a:lnTo>
                      <a:pt x="389" y="320"/>
                    </a:lnTo>
                    <a:lnTo>
                      <a:pt x="377" y="331"/>
                    </a:lnTo>
                    <a:lnTo>
                      <a:pt x="371" y="338"/>
                    </a:lnTo>
                    <a:cubicBezTo>
                      <a:pt x="371" y="338"/>
                      <a:pt x="351" y="344"/>
                      <a:pt x="364" y="344"/>
                    </a:cubicBezTo>
                    <a:lnTo>
                      <a:pt x="334" y="344"/>
                    </a:lnTo>
                    <a:cubicBezTo>
                      <a:pt x="333" y="344"/>
                      <a:pt x="333" y="343"/>
                      <a:pt x="333" y="343"/>
                    </a:cubicBezTo>
                    <a:lnTo>
                      <a:pt x="333" y="343"/>
                    </a:lnTo>
                    <a:cubicBezTo>
                      <a:pt x="332" y="343"/>
                      <a:pt x="332" y="342"/>
                      <a:pt x="332" y="342"/>
                    </a:cubicBezTo>
                    <a:lnTo>
                      <a:pt x="332" y="342"/>
                    </a:lnTo>
                    <a:cubicBezTo>
                      <a:pt x="338" y="323"/>
                      <a:pt x="345" y="310"/>
                      <a:pt x="364" y="291"/>
                    </a:cubicBezTo>
                    <a:cubicBezTo>
                      <a:pt x="375" y="280"/>
                      <a:pt x="387" y="269"/>
                      <a:pt x="395" y="257"/>
                    </a:cubicBezTo>
                    <a:close/>
                    <a:moveTo>
                      <a:pt x="200" y="0"/>
                    </a:moveTo>
                    <a:cubicBezTo>
                      <a:pt x="132" y="0"/>
                      <a:pt x="65" y="50"/>
                      <a:pt x="34" y="106"/>
                    </a:cubicBezTo>
                    <a:cubicBezTo>
                      <a:pt x="1" y="166"/>
                      <a:pt x="1" y="252"/>
                      <a:pt x="60" y="291"/>
                    </a:cubicBezTo>
                    <a:cubicBezTo>
                      <a:pt x="84" y="311"/>
                      <a:pt x="115" y="323"/>
                      <a:pt x="145" y="323"/>
                    </a:cubicBezTo>
                    <a:cubicBezTo>
                      <a:pt x="155" y="323"/>
                      <a:pt x="164" y="322"/>
                      <a:pt x="173" y="319"/>
                    </a:cubicBezTo>
                    <a:lnTo>
                      <a:pt x="173" y="319"/>
                    </a:lnTo>
                    <a:cubicBezTo>
                      <a:pt x="174" y="335"/>
                      <a:pt x="181" y="350"/>
                      <a:pt x="192" y="357"/>
                    </a:cubicBezTo>
                    <a:cubicBezTo>
                      <a:pt x="200" y="365"/>
                      <a:pt x="212" y="370"/>
                      <a:pt x="224" y="372"/>
                    </a:cubicBezTo>
                    <a:lnTo>
                      <a:pt x="224" y="372"/>
                    </a:lnTo>
                    <a:cubicBezTo>
                      <a:pt x="230" y="402"/>
                      <a:pt x="248" y="428"/>
                      <a:pt x="278" y="443"/>
                    </a:cubicBezTo>
                    <a:cubicBezTo>
                      <a:pt x="300" y="453"/>
                      <a:pt x="321" y="458"/>
                      <a:pt x="343" y="458"/>
                    </a:cubicBezTo>
                    <a:cubicBezTo>
                      <a:pt x="446" y="458"/>
                      <a:pt x="537" y="349"/>
                      <a:pt x="509" y="245"/>
                    </a:cubicBezTo>
                    <a:cubicBezTo>
                      <a:pt x="495" y="194"/>
                      <a:pt x="462" y="153"/>
                      <a:pt x="418" y="130"/>
                    </a:cubicBezTo>
                    <a:lnTo>
                      <a:pt x="418" y="130"/>
                    </a:lnTo>
                    <a:cubicBezTo>
                      <a:pt x="416" y="125"/>
                      <a:pt x="413" y="119"/>
                      <a:pt x="410" y="113"/>
                    </a:cubicBezTo>
                    <a:cubicBezTo>
                      <a:pt x="403" y="94"/>
                      <a:pt x="382" y="84"/>
                      <a:pt x="361" y="84"/>
                    </a:cubicBezTo>
                    <a:cubicBezTo>
                      <a:pt x="350" y="84"/>
                      <a:pt x="339" y="87"/>
                      <a:pt x="331" y="94"/>
                    </a:cubicBezTo>
                    <a:lnTo>
                      <a:pt x="331" y="94"/>
                    </a:lnTo>
                    <a:cubicBezTo>
                      <a:pt x="309" y="46"/>
                      <a:pt x="266" y="11"/>
                      <a:pt x="212" y="1"/>
                    </a:cubicBezTo>
                    <a:cubicBezTo>
                      <a:pt x="208" y="0"/>
                      <a:pt x="204" y="0"/>
                      <a:pt x="2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40"/>
              <p:cNvSpPr/>
              <p:nvPr/>
            </p:nvSpPr>
            <p:spPr>
              <a:xfrm>
                <a:off x="3799746" y="2400851"/>
                <a:ext cx="13520" cy="16459"/>
              </a:xfrm>
              <a:custGeom>
                <a:rect b="b" l="l" r="r" t="t"/>
                <a:pathLst>
                  <a:path extrusionOk="0" h="476" w="391">
                    <a:moveTo>
                      <a:pt x="173" y="95"/>
                    </a:moveTo>
                    <a:cubicBezTo>
                      <a:pt x="166" y="95"/>
                      <a:pt x="173" y="95"/>
                      <a:pt x="179" y="102"/>
                    </a:cubicBezTo>
                    <a:lnTo>
                      <a:pt x="199" y="102"/>
                    </a:lnTo>
                    <a:cubicBezTo>
                      <a:pt x="186" y="102"/>
                      <a:pt x="199" y="108"/>
                      <a:pt x="206" y="108"/>
                    </a:cubicBezTo>
                    <a:lnTo>
                      <a:pt x="212" y="115"/>
                    </a:lnTo>
                    <a:lnTo>
                      <a:pt x="219" y="128"/>
                    </a:lnTo>
                    <a:lnTo>
                      <a:pt x="225" y="135"/>
                    </a:lnTo>
                    <a:lnTo>
                      <a:pt x="232" y="141"/>
                    </a:lnTo>
                    <a:lnTo>
                      <a:pt x="232" y="148"/>
                    </a:lnTo>
                    <a:lnTo>
                      <a:pt x="232" y="155"/>
                    </a:lnTo>
                    <a:lnTo>
                      <a:pt x="225" y="155"/>
                    </a:lnTo>
                    <a:lnTo>
                      <a:pt x="219" y="161"/>
                    </a:lnTo>
                    <a:lnTo>
                      <a:pt x="212" y="161"/>
                    </a:lnTo>
                    <a:lnTo>
                      <a:pt x="206" y="168"/>
                    </a:lnTo>
                    <a:lnTo>
                      <a:pt x="186" y="174"/>
                    </a:lnTo>
                    <a:cubicBezTo>
                      <a:pt x="175" y="177"/>
                      <a:pt x="165" y="180"/>
                      <a:pt x="155" y="184"/>
                    </a:cubicBezTo>
                    <a:lnTo>
                      <a:pt x="155" y="184"/>
                    </a:lnTo>
                    <a:cubicBezTo>
                      <a:pt x="150" y="183"/>
                      <a:pt x="145" y="182"/>
                      <a:pt x="140" y="181"/>
                    </a:cubicBezTo>
                    <a:cubicBezTo>
                      <a:pt x="133" y="174"/>
                      <a:pt x="126" y="168"/>
                      <a:pt x="120" y="161"/>
                    </a:cubicBezTo>
                    <a:cubicBezTo>
                      <a:pt x="120" y="155"/>
                      <a:pt x="113" y="148"/>
                      <a:pt x="113" y="141"/>
                    </a:cubicBezTo>
                    <a:cubicBezTo>
                      <a:pt x="106" y="128"/>
                      <a:pt x="106" y="128"/>
                      <a:pt x="113" y="122"/>
                    </a:cubicBezTo>
                    <a:lnTo>
                      <a:pt x="113" y="115"/>
                    </a:lnTo>
                    <a:lnTo>
                      <a:pt x="120" y="108"/>
                    </a:lnTo>
                    <a:lnTo>
                      <a:pt x="126" y="102"/>
                    </a:lnTo>
                    <a:lnTo>
                      <a:pt x="140" y="102"/>
                    </a:lnTo>
                    <a:cubicBezTo>
                      <a:pt x="140" y="102"/>
                      <a:pt x="153" y="95"/>
                      <a:pt x="146" y="95"/>
                    </a:cubicBezTo>
                    <a:close/>
                    <a:moveTo>
                      <a:pt x="186" y="359"/>
                    </a:moveTo>
                    <a:lnTo>
                      <a:pt x="186" y="366"/>
                    </a:lnTo>
                    <a:cubicBezTo>
                      <a:pt x="199" y="366"/>
                      <a:pt x="186" y="366"/>
                      <a:pt x="186" y="359"/>
                    </a:cubicBezTo>
                    <a:close/>
                    <a:moveTo>
                      <a:pt x="236" y="264"/>
                    </a:moveTo>
                    <a:lnTo>
                      <a:pt x="239" y="267"/>
                    </a:lnTo>
                    <a:lnTo>
                      <a:pt x="245" y="273"/>
                    </a:lnTo>
                    <a:lnTo>
                      <a:pt x="252" y="273"/>
                    </a:lnTo>
                    <a:lnTo>
                      <a:pt x="258" y="287"/>
                    </a:lnTo>
                    <a:lnTo>
                      <a:pt x="258" y="293"/>
                    </a:lnTo>
                    <a:cubicBezTo>
                      <a:pt x="259" y="294"/>
                      <a:pt x="259" y="294"/>
                      <a:pt x="259" y="294"/>
                    </a:cubicBezTo>
                    <a:lnTo>
                      <a:pt x="259" y="294"/>
                    </a:lnTo>
                    <a:cubicBezTo>
                      <a:pt x="259" y="295"/>
                      <a:pt x="258" y="297"/>
                      <a:pt x="258" y="300"/>
                    </a:cubicBezTo>
                    <a:lnTo>
                      <a:pt x="265" y="306"/>
                    </a:lnTo>
                    <a:cubicBezTo>
                      <a:pt x="265" y="311"/>
                      <a:pt x="265" y="319"/>
                      <a:pt x="265" y="319"/>
                    </a:cubicBezTo>
                    <a:lnTo>
                      <a:pt x="265" y="326"/>
                    </a:lnTo>
                    <a:lnTo>
                      <a:pt x="265" y="333"/>
                    </a:lnTo>
                    <a:cubicBezTo>
                      <a:pt x="265" y="336"/>
                      <a:pt x="265" y="338"/>
                      <a:pt x="265" y="339"/>
                    </a:cubicBezTo>
                    <a:cubicBezTo>
                      <a:pt x="263" y="342"/>
                      <a:pt x="260" y="344"/>
                      <a:pt x="258" y="346"/>
                    </a:cubicBezTo>
                    <a:lnTo>
                      <a:pt x="258" y="346"/>
                    </a:lnTo>
                    <a:lnTo>
                      <a:pt x="252" y="359"/>
                    </a:lnTo>
                    <a:lnTo>
                      <a:pt x="252" y="353"/>
                    </a:lnTo>
                    <a:lnTo>
                      <a:pt x="245" y="359"/>
                    </a:lnTo>
                    <a:lnTo>
                      <a:pt x="232" y="366"/>
                    </a:lnTo>
                    <a:lnTo>
                      <a:pt x="232" y="366"/>
                    </a:lnTo>
                    <a:cubicBezTo>
                      <a:pt x="236" y="364"/>
                      <a:pt x="238" y="363"/>
                      <a:pt x="238" y="363"/>
                    </a:cubicBezTo>
                    <a:lnTo>
                      <a:pt x="238" y="363"/>
                    </a:lnTo>
                    <a:cubicBezTo>
                      <a:pt x="237" y="363"/>
                      <a:pt x="230" y="366"/>
                      <a:pt x="225" y="366"/>
                    </a:cubicBezTo>
                    <a:cubicBezTo>
                      <a:pt x="225" y="373"/>
                      <a:pt x="212" y="373"/>
                      <a:pt x="225" y="373"/>
                    </a:cubicBezTo>
                    <a:lnTo>
                      <a:pt x="206" y="373"/>
                    </a:lnTo>
                    <a:lnTo>
                      <a:pt x="186" y="366"/>
                    </a:lnTo>
                    <a:lnTo>
                      <a:pt x="179" y="359"/>
                    </a:lnTo>
                    <a:lnTo>
                      <a:pt x="178" y="358"/>
                    </a:lnTo>
                    <a:lnTo>
                      <a:pt x="178" y="358"/>
                    </a:lnTo>
                    <a:cubicBezTo>
                      <a:pt x="179" y="358"/>
                      <a:pt x="179" y="356"/>
                      <a:pt x="179" y="353"/>
                    </a:cubicBezTo>
                    <a:lnTo>
                      <a:pt x="173" y="346"/>
                    </a:lnTo>
                    <a:lnTo>
                      <a:pt x="173" y="346"/>
                    </a:lnTo>
                    <a:cubicBezTo>
                      <a:pt x="175" y="348"/>
                      <a:pt x="175" y="349"/>
                      <a:pt x="175" y="349"/>
                    </a:cubicBezTo>
                    <a:cubicBezTo>
                      <a:pt x="176" y="349"/>
                      <a:pt x="173" y="344"/>
                      <a:pt x="173" y="339"/>
                    </a:cubicBezTo>
                    <a:lnTo>
                      <a:pt x="166" y="333"/>
                    </a:lnTo>
                    <a:lnTo>
                      <a:pt x="166" y="320"/>
                    </a:lnTo>
                    <a:lnTo>
                      <a:pt x="166" y="313"/>
                    </a:lnTo>
                    <a:lnTo>
                      <a:pt x="173" y="300"/>
                    </a:lnTo>
                    <a:lnTo>
                      <a:pt x="179" y="293"/>
                    </a:lnTo>
                    <a:cubicBezTo>
                      <a:pt x="179" y="293"/>
                      <a:pt x="188" y="285"/>
                      <a:pt x="184" y="285"/>
                    </a:cubicBezTo>
                    <a:cubicBezTo>
                      <a:pt x="183" y="285"/>
                      <a:pt x="182" y="285"/>
                      <a:pt x="179" y="287"/>
                    </a:cubicBezTo>
                    <a:lnTo>
                      <a:pt x="192" y="280"/>
                    </a:lnTo>
                    <a:lnTo>
                      <a:pt x="199" y="274"/>
                    </a:lnTo>
                    <a:lnTo>
                      <a:pt x="199" y="274"/>
                    </a:lnTo>
                    <a:cubicBezTo>
                      <a:pt x="197" y="276"/>
                      <a:pt x="196" y="276"/>
                      <a:pt x="196" y="276"/>
                    </a:cubicBezTo>
                    <a:cubicBezTo>
                      <a:pt x="197" y="276"/>
                      <a:pt x="201" y="273"/>
                      <a:pt x="206" y="273"/>
                    </a:cubicBezTo>
                    <a:cubicBezTo>
                      <a:pt x="215" y="270"/>
                      <a:pt x="225" y="267"/>
                      <a:pt x="236" y="264"/>
                    </a:cubicBezTo>
                    <a:close/>
                    <a:moveTo>
                      <a:pt x="165" y="1"/>
                    </a:moveTo>
                    <a:cubicBezTo>
                      <a:pt x="125" y="1"/>
                      <a:pt x="85" y="14"/>
                      <a:pt x="54" y="42"/>
                    </a:cubicBezTo>
                    <a:cubicBezTo>
                      <a:pt x="1" y="89"/>
                      <a:pt x="7" y="161"/>
                      <a:pt x="47" y="214"/>
                    </a:cubicBezTo>
                    <a:cubicBezTo>
                      <a:pt x="59" y="227"/>
                      <a:pt x="72" y="237"/>
                      <a:pt x="87" y="243"/>
                    </a:cubicBezTo>
                    <a:lnTo>
                      <a:pt x="87" y="243"/>
                    </a:lnTo>
                    <a:cubicBezTo>
                      <a:pt x="82" y="252"/>
                      <a:pt x="77" y="262"/>
                      <a:pt x="73" y="273"/>
                    </a:cubicBezTo>
                    <a:cubicBezTo>
                      <a:pt x="60" y="313"/>
                      <a:pt x="60" y="373"/>
                      <a:pt x="87" y="412"/>
                    </a:cubicBezTo>
                    <a:cubicBezTo>
                      <a:pt x="118" y="456"/>
                      <a:pt x="167" y="476"/>
                      <a:pt x="216" y="476"/>
                    </a:cubicBezTo>
                    <a:cubicBezTo>
                      <a:pt x="271" y="476"/>
                      <a:pt x="326" y="451"/>
                      <a:pt x="357" y="406"/>
                    </a:cubicBezTo>
                    <a:cubicBezTo>
                      <a:pt x="390" y="353"/>
                      <a:pt x="384" y="280"/>
                      <a:pt x="344" y="234"/>
                    </a:cubicBezTo>
                    <a:cubicBezTo>
                      <a:pt x="335" y="222"/>
                      <a:pt x="326" y="211"/>
                      <a:pt x="317" y="203"/>
                    </a:cubicBezTo>
                    <a:lnTo>
                      <a:pt x="317" y="203"/>
                    </a:lnTo>
                    <a:cubicBezTo>
                      <a:pt x="335" y="169"/>
                      <a:pt x="335" y="128"/>
                      <a:pt x="318" y="89"/>
                    </a:cubicBezTo>
                    <a:cubicBezTo>
                      <a:pt x="290" y="32"/>
                      <a:pt x="227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40"/>
              <p:cNvSpPr/>
              <p:nvPr/>
            </p:nvSpPr>
            <p:spPr>
              <a:xfrm>
                <a:off x="3788785" y="2398050"/>
                <a:ext cx="10062" cy="13693"/>
              </a:xfrm>
              <a:custGeom>
                <a:rect b="b" l="l" r="r" t="t"/>
                <a:pathLst>
                  <a:path extrusionOk="0" h="396" w="291">
                    <a:moveTo>
                      <a:pt x="133" y="110"/>
                    </a:moveTo>
                    <a:lnTo>
                      <a:pt x="140" y="117"/>
                    </a:lnTo>
                    <a:lnTo>
                      <a:pt x="153" y="123"/>
                    </a:lnTo>
                    <a:lnTo>
                      <a:pt x="159" y="123"/>
                    </a:lnTo>
                    <a:lnTo>
                      <a:pt x="166" y="137"/>
                    </a:lnTo>
                    <a:lnTo>
                      <a:pt x="173" y="143"/>
                    </a:lnTo>
                    <a:lnTo>
                      <a:pt x="173" y="150"/>
                    </a:lnTo>
                    <a:cubicBezTo>
                      <a:pt x="175" y="152"/>
                      <a:pt x="175" y="153"/>
                      <a:pt x="175" y="153"/>
                    </a:cubicBezTo>
                    <a:cubicBezTo>
                      <a:pt x="176" y="153"/>
                      <a:pt x="173" y="148"/>
                      <a:pt x="173" y="143"/>
                    </a:cubicBezTo>
                    <a:lnTo>
                      <a:pt x="173" y="143"/>
                    </a:lnTo>
                    <a:lnTo>
                      <a:pt x="179" y="163"/>
                    </a:lnTo>
                    <a:lnTo>
                      <a:pt x="179" y="176"/>
                    </a:lnTo>
                    <a:cubicBezTo>
                      <a:pt x="178" y="178"/>
                      <a:pt x="177" y="178"/>
                      <a:pt x="177" y="178"/>
                    </a:cubicBezTo>
                    <a:cubicBezTo>
                      <a:pt x="175" y="178"/>
                      <a:pt x="179" y="170"/>
                      <a:pt x="179" y="170"/>
                    </a:cubicBezTo>
                    <a:lnTo>
                      <a:pt x="179" y="170"/>
                    </a:lnTo>
                    <a:lnTo>
                      <a:pt x="173" y="183"/>
                    </a:lnTo>
                    <a:lnTo>
                      <a:pt x="166" y="189"/>
                    </a:lnTo>
                    <a:cubicBezTo>
                      <a:pt x="173" y="183"/>
                      <a:pt x="173" y="183"/>
                      <a:pt x="166" y="183"/>
                    </a:cubicBezTo>
                    <a:lnTo>
                      <a:pt x="133" y="183"/>
                    </a:lnTo>
                    <a:cubicBezTo>
                      <a:pt x="127" y="183"/>
                      <a:pt x="121" y="183"/>
                      <a:pt x="115" y="185"/>
                    </a:cubicBezTo>
                    <a:lnTo>
                      <a:pt x="115" y="185"/>
                    </a:lnTo>
                    <a:lnTo>
                      <a:pt x="113" y="183"/>
                    </a:lnTo>
                    <a:cubicBezTo>
                      <a:pt x="110" y="179"/>
                      <a:pt x="110" y="179"/>
                      <a:pt x="110" y="179"/>
                    </a:cubicBezTo>
                    <a:cubicBezTo>
                      <a:pt x="110" y="179"/>
                      <a:pt x="110" y="179"/>
                      <a:pt x="107" y="176"/>
                    </a:cubicBezTo>
                    <a:cubicBezTo>
                      <a:pt x="107" y="170"/>
                      <a:pt x="107" y="163"/>
                      <a:pt x="107" y="156"/>
                    </a:cubicBezTo>
                    <a:lnTo>
                      <a:pt x="107" y="150"/>
                    </a:lnTo>
                    <a:lnTo>
                      <a:pt x="107" y="143"/>
                    </a:lnTo>
                    <a:lnTo>
                      <a:pt x="100" y="123"/>
                    </a:lnTo>
                    <a:cubicBezTo>
                      <a:pt x="100" y="123"/>
                      <a:pt x="102" y="117"/>
                      <a:pt x="103" y="114"/>
                    </a:cubicBezTo>
                    <a:lnTo>
                      <a:pt x="103" y="114"/>
                    </a:lnTo>
                    <a:lnTo>
                      <a:pt x="107" y="110"/>
                    </a:lnTo>
                    <a:close/>
                    <a:moveTo>
                      <a:pt x="115" y="1"/>
                    </a:moveTo>
                    <a:cubicBezTo>
                      <a:pt x="93" y="1"/>
                      <a:pt x="70" y="5"/>
                      <a:pt x="54" y="18"/>
                    </a:cubicBezTo>
                    <a:cubicBezTo>
                      <a:pt x="14" y="38"/>
                      <a:pt x="1" y="77"/>
                      <a:pt x="8" y="117"/>
                    </a:cubicBezTo>
                    <a:cubicBezTo>
                      <a:pt x="8" y="163"/>
                      <a:pt x="14" y="203"/>
                      <a:pt x="47" y="236"/>
                    </a:cubicBezTo>
                    <a:cubicBezTo>
                      <a:pt x="49" y="239"/>
                      <a:pt x="52" y="243"/>
                      <a:pt x="54" y="246"/>
                    </a:cubicBezTo>
                    <a:lnTo>
                      <a:pt x="54" y="246"/>
                    </a:lnTo>
                    <a:cubicBezTo>
                      <a:pt x="48" y="271"/>
                      <a:pt x="49" y="298"/>
                      <a:pt x="54" y="321"/>
                    </a:cubicBezTo>
                    <a:cubicBezTo>
                      <a:pt x="67" y="361"/>
                      <a:pt x="100" y="387"/>
                      <a:pt x="146" y="394"/>
                    </a:cubicBezTo>
                    <a:cubicBezTo>
                      <a:pt x="150" y="395"/>
                      <a:pt x="153" y="395"/>
                      <a:pt x="157" y="395"/>
                    </a:cubicBezTo>
                    <a:cubicBezTo>
                      <a:pt x="179" y="395"/>
                      <a:pt x="201" y="378"/>
                      <a:pt x="212" y="361"/>
                    </a:cubicBezTo>
                    <a:cubicBezTo>
                      <a:pt x="212" y="358"/>
                      <a:pt x="212" y="356"/>
                      <a:pt x="212" y="354"/>
                    </a:cubicBezTo>
                    <a:lnTo>
                      <a:pt x="212" y="348"/>
                    </a:lnTo>
                    <a:cubicBezTo>
                      <a:pt x="219" y="341"/>
                      <a:pt x="219" y="335"/>
                      <a:pt x="219" y="321"/>
                    </a:cubicBezTo>
                    <a:cubicBezTo>
                      <a:pt x="219" y="307"/>
                      <a:pt x="205" y="296"/>
                      <a:pt x="192" y="296"/>
                    </a:cubicBezTo>
                    <a:cubicBezTo>
                      <a:pt x="189" y="296"/>
                      <a:pt x="185" y="297"/>
                      <a:pt x="182" y="299"/>
                    </a:cubicBezTo>
                    <a:lnTo>
                      <a:pt x="182" y="299"/>
                    </a:lnTo>
                    <a:cubicBezTo>
                      <a:pt x="180" y="298"/>
                      <a:pt x="177" y="297"/>
                      <a:pt x="174" y="296"/>
                    </a:cubicBezTo>
                    <a:lnTo>
                      <a:pt x="174" y="296"/>
                    </a:lnTo>
                    <a:cubicBezTo>
                      <a:pt x="239" y="287"/>
                      <a:pt x="290" y="224"/>
                      <a:pt x="285" y="156"/>
                    </a:cubicBezTo>
                    <a:cubicBezTo>
                      <a:pt x="278" y="84"/>
                      <a:pt x="225" y="24"/>
                      <a:pt x="153" y="5"/>
                    </a:cubicBezTo>
                    <a:cubicBezTo>
                      <a:pt x="141" y="2"/>
                      <a:pt x="128" y="1"/>
                      <a:pt x="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40"/>
              <p:cNvSpPr/>
              <p:nvPr/>
            </p:nvSpPr>
            <p:spPr>
              <a:xfrm>
                <a:off x="3824883" y="2433699"/>
                <a:ext cx="15076" cy="11756"/>
              </a:xfrm>
              <a:custGeom>
                <a:rect b="b" l="l" r="r" t="t"/>
                <a:pathLst>
                  <a:path extrusionOk="0" h="340" w="436">
                    <a:moveTo>
                      <a:pt x="126" y="202"/>
                    </a:moveTo>
                    <a:cubicBezTo>
                      <a:pt x="126" y="202"/>
                      <a:pt x="127" y="202"/>
                      <a:pt x="128" y="202"/>
                    </a:cubicBezTo>
                    <a:lnTo>
                      <a:pt x="128" y="202"/>
                    </a:lnTo>
                    <a:cubicBezTo>
                      <a:pt x="128" y="202"/>
                      <a:pt x="128" y="203"/>
                      <a:pt x="127" y="203"/>
                    </a:cubicBezTo>
                    <a:lnTo>
                      <a:pt x="127" y="203"/>
                    </a:lnTo>
                    <a:cubicBezTo>
                      <a:pt x="127" y="203"/>
                      <a:pt x="126" y="202"/>
                      <a:pt x="126" y="202"/>
                    </a:cubicBezTo>
                    <a:lnTo>
                      <a:pt x="126" y="202"/>
                    </a:lnTo>
                    <a:lnTo>
                      <a:pt x="126" y="202"/>
                    </a:lnTo>
                    <a:close/>
                    <a:moveTo>
                      <a:pt x="309" y="106"/>
                    </a:moveTo>
                    <a:cubicBezTo>
                      <a:pt x="310" y="106"/>
                      <a:pt x="313" y="109"/>
                      <a:pt x="312" y="113"/>
                    </a:cubicBezTo>
                    <a:lnTo>
                      <a:pt x="312" y="113"/>
                    </a:lnTo>
                    <a:cubicBezTo>
                      <a:pt x="311" y="112"/>
                      <a:pt x="311" y="111"/>
                      <a:pt x="311" y="109"/>
                    </a:cubicBezTo>
                    <a:cubicBezTo>
                      <a:pt x="311" y="110"/>
                      <a:pt x="311" y="112"/>
                      <a:pt x="311" y="113"/>
                    </a:cubicBezTo>
                    <a:cubicBezTo>
                      <a:pt x="308" y="113"/>
                      <a:pt x="302" y="116"/>
                      <a:pt x="311" y="116"/>
                    </a:cubicBezTo>
                    <a:lnTo>
                      <a:pt x="311" y="129"/>
                    </a:lnTo>
                    <a:lnTo>
                      <a:pt x="304" y="136"/>
                    </a:lnTo>
                    <a:lnTo>
                      <a:pt x="297" y="142"/>
                    </a:lnTo>
                    <a:cubicBezTo>
                      <a:pt x="291" y="155"/>
                      <a:pt x="278" y="162"/>
                      <a:pt x="271" y="169"/>
                    </a:cubicBezTo>
                    <a:lnTo>
                      <a:pt x="265" y="172"/>
                    </a:lnTo>
                    <a:lnTo>
                      <a:pt x="265" y="172"/>
                    </a:lnTo>
                    <a:cubicBezTo>
                      <a:pt x="266" y="171"/>
                      <a:pt x="266" y="170"/>
                      <a:pt x="266" y="170"/>
                    </a:cubicBezTo>
                    <a:lnTo>
                      <a:pt x="266" y="170"/>
                    </a:lnTo>
                    <a:cubicBezTo>
                      <a:pt x="266" y="170"/>
                      <a:pt x="264" y="172"/>
                      <a:pt x="258" y="175"/>
                    </a:cubicBezTo>
                    <a:lnTo>
                      <a:pt x="265" y="172"/>
                    </a:lnTo>
                    <a:lnTo>
                      <a:pt x="265" y="172"/>
                    </a:lnTo>
                    <a:cubicBezTo>
                      <a:pt x="265" y="172"/>
                      <a:pt x="264" y="174"/>
                      <a:pt x="264" y="175"/>
                    </a:cubicBezTo>
                    <a:lnTo>
                      <a:pt x="244" y="182"/>
                    </a:lnTo>
                    <a:lnTo>
                      <a:pt x="225" y="195"/>
                    </a:lnTo>
                    <a:lnTo>
                      <a:pt x="218" y="202"/>
                    </a:lnTo>
                    <a:cubicBezTo>
                      <a:pt x="205" y="202"/>
                      <a:pt x="192" y="208"/>
                      <a:pt x="178" y="208"/>
                    </a:cubicBezTo>
                    <a:lnTo>
                      <a:pt x="172" y="215"/>
                    </a:lnTo>
                    <a:cubicBezTo>
                      <a:pt x="172" y="213"/>
                      <a:pt x="170" y="212"/>
                      <a:pt x="169" y="212"/>
                    </a:cubicBezTo>
                    <a:cubicBezTo>
                      <a:pt x="166" y="212"/>
                      <a:pt x="163" y="215"/>
                      <a:pt x="172" y="215"/>
                    </a:cubicBezTo>
                    <a:lnTo>
                      <a:pt x="152" y="215"/>
                    </a:lnTo>
                    <a:cubicBezTo>
                      <a:pt x="150" y="213"/>
                      <a:pt x="148" y="212"/>
                      <a:pt x="146" y="212"/>
                    </a:cubicBezTo>
                    <a:lnTo>
                      <a:pt x="146" y="212"/>
                    </a:lnTo>
                    <a:lnTo>
                      <a:pt x="152" y="215"/>
                    </a:lnTo>
                    <a:lnTo>
                      <a:pt x="145" y="215"/>
                    </a:lnTo>
                    <a:cubicBezTo>
                      <a:pt x="141" y="215"/>
                      <a:pt x="143" y="212"/>
                      <a:pt x="146" y="212"/>
                    </a:cubicBezTo>
                    <a:cubicBezTo>
                      <a:pt x="146" y="212"/>
                      <a:pt x="146" y="212"/>
                      <a:pt x="146" y="212"/>
                    </a:cubicBezTo>
                    <a:lnTo>
                      <a:pt x="146" y="212"/>
                    </a:lnTo>
                    <a:lnTo>
                      <a:pt x="139" y="208"/>
                    </a:lnTo>
                    <a:lnTo>
                      <a:pt x="134" y="208"/>
                    </a:lnTo>
                    <a:cubicBezTo>
                      <a:pt x="134" y="209"/>
                      <a:pt x="133" y="210"/>
                      <a:pt x="133" y="210"/>
                    </a:cubicBezTo>
                    <a:cubicBezTo>
                      <a:pt x="132" y="210"/>
                      <a:pt x="132" y="210"/>
                      <a:pt x="132" y="208"/>
                    </a:cubicBezTo>
                    <a:lnTo>
                      <a:pt x="127" y="203"/>
                    </a:lnTo>
                    <a:lnTo>
                      <a:pt x="127" y="203"/>
                    </a:lnTo>
                    <a:cubicBezTo>
                      <a:pt x="127" y="203"/>
                      <a:pt x="127" y="203"/>
                      <a:pt x="127" y="203"/>
                    </a:cubicBezTo>
                    <a:lnTo>
                      <a:pt x="127" y="203"/>
                    </a:lnTo>
                    <a:cubicBezTo>
                      <a:pt x="129" y="205"/>
                      <a:pt x="131" y="206"/>
                      <a:pt x="132" y="207"/>
                    </a:cubicBezTo>
                    <a:lnTo>
                      <a:pt x="132" y="207"/>
                    </a:lnTo>
                    <a:lnTo>
                      <a:pt x="132" y="208"/>
                    </a:lnTo>
                    <a:lnTo>
                      <a:pt x="134" y="208"/>
                    </a:lnTo>
                    <a:cubicBezTo>
                      <a:pt x="134" y="208"/>
                      <a:pt x="134" y="208"/>
                      <a:pt x="134" y="208"/>
                    </a:cubicBezTo>
                    <a:lnTo>
                      <a:pt x="134" y="208"/>
                    </a:lnTo>
                    <a:cubicBezTo>
                      <a:pt x="135" y="208"/>
                      <a:pt x="135" y="208"/>
                      <a:pt x="134" y="207"/>
                    </a:cubicBezTo>
                    <a:lnTo>
                      <a:pt x="134" y="207"/>
                    </a:lnTo>
                    <a:cubicBezTo>
                      <a:pt x="134" y="206"/>
                      <a:pt x="133" y="205"/>
                      <a:pt x="132" y="204"/>
                    </a:cubicBezTo>
                    <a:lnTo>
                      <a:pt x="132" y="204"/>
                    </a:lnTo>
                    <a:lnTo>
                      <a:pt x="132" y="202"/>
                    </a:lnTo>
                    <a:lnTo>
                      <a:pt x="132" y="195"/>
                    </a:lnTo>
                    <a:lnTo>
                      <a:pt x="132" y="188"/>
                    </a:lnTo>
                    <a:lnTo>
                      <a:pt x="139" y="182"/>
                    </a:lnTo>
                    <a:cubicBezTo>
                      <a:pt x="139" y="182"/>
                      <a:pt x="146" y="171"/>
                      <a:pt x="144" y="171"/>
                    </a:cubicBezTo>
                    <a:lnTo>
                      <a:pt x="144" y="171"/>
                    </a:lnTo>
                    <a:cubicBezTo>
                      <a:pt x="144" y="171"/>
                      <a:pt x="142" y="172"/>
                      <a:pt x="139" y="175"/>
                    </a:cubicBezTo>
                    <a:lnTo>
                      <a:pt x="152" y="162"/>
                    </a:lnTo>
                    <a:lnTo>
                      <a:pt x="159" y="155"/>
                    </a:lnTo>
                    <a:cubicBezTo>
                      <a:pt x="159" y="155"/>
                      <a:pt x="167" y="147"/>
                      <a:pt x="164" y="147"/>
                    </a:cubicBezTo>
                    <a:cubicBezTo>
                      <a:pt x="163" y="147"/>
                      <a:pt x="161" y="148"/>
                      <a:pt x="159" y="149"/>
                    </a:cubicBezTo>
                    <a:cubicBezTo>
                      <a:pt x="172" y="142"/>
                      <a:pt x="185" y="136"/>
                      <a:pt x="198" y="129"/>
                    </a:cubicBezTo>
                    <a:lnTo>
                      <a:pt x="205" y="122"/>
                    </a:lnTo>
                    <a:lnTo>
                      <a:pt x="218" y="122"/>
                    </a:lnTo>
                    <a:cubicBezTo>
                      <a:pt x="225" y="122"/>
                      <a:pt x="231" y="116"/>
                      <a:pt x="238" y="116"/>
                    </a:cubicBezTo>
                    <a:cubicBezTo>
                      <a:pt x="241" y="114"/>
                      <a:pt x="246" y="113"/>
                      <a:pt x="250" y="112"/>
                    </a:cubicBezTo>
                    <a:lnTo>
                      <a:pt x="250" y="112"/>
                    </a:lnTo>
                    <a:cubicBezTo>
                      <a:pt x="258" y="119"/>
                      <a:pt x="268" y="123"/>
                      <a:pt x="279" y="123"/>
                    </a:cubicBezTo>
                    <a:cubicBezTo>
                      <a:pt x="290" y="123"/>
                      <a:pt x="301" y="119"/>
                      <a:pt x="311" y="109"/>
                    </a:cubicBezTo>
                    <a:cubicBezTo>
                      <a:pt x="309" y="107"/>
                      <a:pt x="308" y="106"/>
                      <a:pt x="309" y="106"/>
                    </a:cubicBezTo>
                    <a:close/>
                    <a:moveTo>
                      <a:pt x="330" y="0"/>
                    </a:moveTo>
                    <a:cubicBezTo>
                      <a:pt x="305" y="0"/>
                      <a:pt x="281" y="9"/>
                      <a:pt x="264" y="25"/>
                    </a:cubicBezTo>
                    <a:lnTo>
                      <a:pt x="264" y="25"/>
                    </a:lnTo>
                    <a:cubicBezTo>
                      <a:pt x="263" y="25"/>
                      <a:pt x="261" y="25"/>
                      <a:pt x="260" y="25"/>
                    </a:cubicBezTo>
                    <a:cubicBezTo>
                      <a:pt x="249" y="25"/>
                      <a:pt x="238" y="27"/>
                      <a:pt x="225" y="30"/>
                    </a:cubicBezTo>
                    <a:cubicBezTo>
                      <a:pt x="185" y="30"/>
                      <a:pt x="145" y="43"/>
                      <a:pt x="106" y="63"/>
                    </a:cubicBezTo>
                    <a:cubicBezTo>
                      <a:pt x="73" y="83"/>
                      <a:pt x="40" y="116"/>
                      <a:pt x="27" y="149"/>
                    </a:cubicBezTo>
                    <a:cubicBezTo>
                      <a:pt x="0" y="195"/>
                      <a:pt x="7" y="248"/>
                      <a:pt x="40" y="287"/>
                    </a:cubicBezTo>
                    <a:cubicBezTo>
                      <a:pt x="70" y="325"/>
                      <a:pt x="116" y="339"/>
                      <a:pt x="163" y="339"/>
                    </a:cubicBezTo>
                    <a:cubicBezTo>
                      <a:pt x="198" y="339"/>
                      <a:pt x="233" y="332"/>
                      <a:pt x="264" y="321"/>
                    </a:cubicBezTo>
                    <a:cubicBezTo>
                      <a:pt x="344" y="287"/>
                      <a:pt x="429" y="221"/>
                      <a:pt x="436" y="129"/>
                    </a:cubicBezTo>
                    <a:cubicBezTo>
                      <a:pt x="436" y="76"/>
                      <a:pt x="403" y="23"/>
                      <a:pt x="357" y="4"/>
                    </a:cubicBezTo>
                    <a:cubicBezTo>
                      <a:pt x="348" y="1"/>
                      <a:pt x="339" y="0"/>
                      <a:pt x="3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40"/>
              <p:cNvSpPr/>
              <p:nvPr/>
            </p:nvSpPr>
            <p:spPr>
              <a:xfrm>
                <a:off x="3843832" y="2426300"/>
                <a:ext cx="13727" cy="12655"/>
              </a:xfrm>
              <a:custGeom>
                <a:rect b="b" l="l" r="r" t="t"/>
                <a:pathLst>
                  <a:path extrusionOk="0" h="366" w="397">
                    <a:moveTo>
                      <a:pt x="245" y="119"/>
                    </a:moveTo>
                    <a:lnTo>
                      <a:pt x="245" y="119"/>
                    </a:lnTo>
                    <a:lnTo>
                      <a:pt x="245" y="119"/>
                    </a:lnTo>
                    <a:cubicBezTo>
                      <a:pt x="245" y="119"/>
                      <a:pt x="246" y="119"/>
                      <a:pt x="248" y="120"/>
                    </a:cubicBezTo>
                    <a:lnTo>
                      <a:pt x="248" y="120"/>
                    </a:lnTo>
                    <a:cubicBezTo>
                      <a:pt x="247" y="119"/>
                      <a:pt x="246" y="119"/>
                      <a:pt x="245" y="119"/>
                    </a:cubicBezTo>
                    <a:close/>
                    <a:moveTo>
                      <a:pt x="253" y="125"/>
                    </a:moveTo>
                    <a:cubicBezTo>
                      <a:pt x="254" y="126"/>
                      <a:pt x="254" y="127"/>
                      <a:pt x="254" y="127"/>
                    </a:cubicBezTo>
                    <a:cubicBezTo>
                      <a:pt x="253" y="127"/>
                      <a:pt x="252" y="126"/>
                      <a:pt x="251" y="125"/>
                    </a:cubicBezTo>
                    <a:lnTo>
                      <a:pt x="251" y="125"/>
                    </a:lnTo>
                    <a:cubicBezTo>
                      <a:pt x="251" y="125"/>
                      <a:pt x="251" y="125"/>
                      <a:pt x="251" y="125"/>
                    </a:cubicBezTo>
                    <a:lnTo>
                      <a:pt x="251" y="125"/>
                    </a:lnTo>
                    <a:lnTo>
                      <a:pt x="251" y="125"/>
                    </a:lnTo>
                    <a:cubicBezTo>
                      <a:pt x="252" y="125"/>
                      <a:pt x="253" y="125"/>
                      <a:pt x="253" y="125"/>
                    </a:cubicBezTo>
                    <a:close/>
                    <a:moveTo>
                      <a:pt x="251" y="119"/>
                    </a:moveTo>
                    <a:cubicBezTo>
                      <a:pt x="256" y="121"/>
                      <a:pt x="256" y="121"/>
                      <a:pt x="255" y="121"/>
                    </a:cubicBezTo>
                    <a:cubicBezTo>
                      <a:pt x="254" y="121"/>
                      <a:pt x="251" y="120"/>
                      <a:pt x="248" y="120"/>
                    </a:cubicBezTo>
                    <a:lnTo>
                      <a:pt x="248" y="120"/>
                    </a:lnTo>
                    <a:cubicBezTo>
                      <a:pt x="249" y="120"/>
                      <a:pt x="251" y="122"/>
                      <a:pt x="252" y="123"/>
                    </a:cubicBezTo>
                    <a:lnTo>
                      <a:pt x="252" y="123"/>
                    </a:lnTo>
                    <a:cubicBezTo>
                      <a:pt x="249" y="121"/>
                      <a:pt x="245" y="119"/>
                      <a:pt x="245" y="119"/>
                    </a:cubicBezTo>
                    <a:lnTo>
                      <a:pt x="245" y="119"/>
                    </a:lnTo>
                    <a:lnTo>
                      <a:pt x="250" y="124"/>
                    </a:lnTo>
                    <a:lnTo>
                      <a:pt x="250" y="124"/>
                    </a:lnTo>
                    <a:cubicBezTo>
                      <a:pt x="251" y="126"/>
                      <a:pt x="253" y="132"/>
                      <a:pt x="253" y="132"/>
                    </a:cubicBezTo>
                    <a:cubicBezTo>
                      <a:pt x="253" y="132"/>
                      <a:pt x="253" y="130"/>
                      <a:pt x="251" y="125"/>
                    </a:cubicBezTo>
                    <a:lnTo>
                      <a:pt x="251" y="125"/>
                    </a:lnTo>
                    <a:lnTo>
                      <a:pt x="258" y="138"/>
                    </a:lnTo>
                    <a:lnTo>
                      <a:pt x="258" y="152"/>
                    </a:lnTo>
                    <a:cubicBezTo>
                      <a:pt x="258" y="153"/>
                      <a:pt x="258" y="155"/>
                      <a:pt x="258" y="158"/>
                    </a:cubicBezTo>
                    <a:lnTo>
                      <a:pt x="254" y="162"/>
                    </a:lnTo>
                    <a:lnTo>
                      <a:pt x="254" y="162"/>
                    </a:lnTo>
                    <a:cubicBezTo>
                      <a:pt x="254" y="161"/>
                      <a:pt x="254" y="161"/>
                      <a:pt x="254" y="161"/>
                    </a:cubicBezTo>
                    <a:lnTo>
                      <a:pt x="254" y="161"/>
                    </a:lnTo>
                    <a:cubicBezTo>
                      <a:pt x="253" y="161"/>
                      <a:pt x="253" y="162"/>
                      <a:pt x="251" y="165"/>
                    </a:cubicBezTo>
                    <a:lnTo>
                      <a:pt x="245" y="178"/>
                    </a:lnTo>
                    <a:lnTo>
                      <a:pt x="238" y="191"/>
                    </a:lnTo>
                    <a:lnTo>
                      <a:pt x="218" y="204"/>
                    </a:lnTo>
                    <a:lnTo>
                      <a:pt x="212" y="211"/>
                    </a:lnTo>
                    <a:lnTo>
                      <a:pt x="192" y="224"/>
                    </a:lnTo>
                    <a:lnTo>
                      <a:pt x="172" y="237"/>
                    </a:lnTo>
                    <a:cubicBezTo>
                      <a:pt x="161" y="243"/>
                      <a:pt x="154" y="253"/>
                      <a:pt x="145" y="264"/>
                    </a:cubicBezTo>
                    <a:lnTo>
                      <a:pt x="139" y="264"/>
                    </a:lnTo>
                    <a:lnTo>
                      <a:pt x="132" y="257"/>
                    </a:lnTo>
                    <a:cubicBezTo>
                      <a:pt x="131" y="256"/>
                      <a:pt x="130" y="255"/>
                      <a:pt x="130" y="255"/>
                    </a:cubicBezTo>
                    <a:lnTo>
                      <a:pt x="130" y="255"/>
                    </a:lnTo>
                    <a:cubicBezTo>
                      <a:pt x="128" y="255"/>
                      <a:pt x="132" y="264"/>
                      <a:pt x="132" y="264"/>
                    </a:cubicBezTo>
                    <a:lnTo>
                      <a:pt x="126" y="257"/>
                    </a:lnTo>
                    <a:lnTo>
                      <a:pt x="126" y="251"/>
                    </a:lnTo>
                    <a:lnTo>
                      <a:pt x="126" y="231"/>
                    </a:lnTo>
                    <a:cubicBezTo>
                      <a:pt x="126" y="228"/>
                      <a:pt x="126" y="226"/>
                      <a:pt x="126" y="224"/>
                    </a:cubicBezTo>
                    <a:lnTo>
                      <a:pt x="126" y="218"/>
                    </a:lnTo>
                    <a:cubicBezTo>
                      <a:pt x="126" y="218"/>
                      <a:pt x="130" y="209"/>
                      <a:pt x="128" y="209"/>
                    </a:cubicBezTo>
                    <a:lnTo>
                      <a:pt x="128" y="209"/>
                    </a:lnTo>
                    <a:cubicBezTo>
                      <a:pt x="128" y="209"/>
                      <a:pt x="127" y="210"/>
                      <a:pt x="126" y="211"/>
                    </a:cubicBezTo>
                    <a:lnTo>
                      <a:pt x="132" y="198"/>
                    </a:lnTo>
                    <a:lnTo>
                      <a:pt x="139" y="191"/>
                    </a:lnTo>
                    <a:lnTo>
                      <a:pt x="139" y="191"/>
                    </a:lnTo>
                    <a:cubicBezTo>
                      <a:pt x="137" y="195"/>
                      <a:pt x="137" y="196"/>
                      <a:pt x="137" y="196"/>
                    </a:cubicBezTo>
                    <a:cubicBezTo>
                      <a:pt x="138" y="196"/>
                      <a:pt x="142" y="190"/>
                      <a:pt x="141" y="190"/>
                    </a:cubicBezTo>
                    <a:lnTo>
                      <a:pt x="141" y="190"/>
                    </a:lnTo>
                    <a:cubicBezTo>
                      <a:pt x="140" y="190"/>
                      <a:pt x="140" y="190"/>
                      <a:pt x="139" y="191"/>
                    </a:cubicBezTo>
                    <a:cubicBezTo>
                      <a:pt x="145" y="185"/>
                      <a:pt x="159" y="171"/>
                      <a:pt x="165" y="165"/>
                    </a:cubicBezTo>
                    <a:lnTo>
                      <a:pt x="185" y="152"/>
                    </a:lnTo>
                    <a:lnTo>
                      <a:pt x="192" y="145"/>
                    </a:lnTo>
                    <a:lnTo>
                      <a:pt x="212" y="132"/>
                    </a:lnTo>
                    <a:lnTo>
                      <a:pt x="231" y="125"/>
                    </a:lnTo>
                    <a:lnTo>
                      <a:pt x="238" y="119"/>
                    </a:lnTo>
                    <a:close/>
                    <a:moveTo>
                      <a:pt x="248" y="1"/>
                    </a:moveTo>
                    <a:cubicBezTo>
                      <a:pt x="216" y="1"/>
                      <a:pt x="181" y="12"/>
                      <a:pt x="152" y="26"/>
                    </a:cubicBezTo>
                    <a:cubicBezTo>
                      <a:pt x="119" y="46"/>
                      <a:pt x="86" y="72"/>
                      <a:pt x="60" y="99"/>
                    </a:cubicBezTo>
                    <a:cubicBezTo>
                      <a:pt x="33" y="132"/>
                      <a:pt x="13" y="171"/>
                      <a:pt x="7" y="218"/>
                    </a:cubicBezTo>
                    <a:cubicBezTo>
                      <a:pt x="0" y="257"/>
                      <a:pt x="13" y="297"/>
                      <a:pt x="40" y="323"/>
                    </a:cubicBezTo>
                    <a:cubicBezTo>
                      <a:pt x="63" y="351"/>
                      <a:pt x="95" y="365"/>
                      <a:pt x="126" y="365"/>
                    </a:cubicBezTo>
                    <a:cubicBezTo>
                      <a:pt x="140" y="365"/>
                      <a:pt x="153" y="362"/>
                      <a:pt x="165" y="356"/>
                    </a:cubicBezTo>
                    <a:cubicBezTo>
                      <a:pt x="168" y="355"/>
                      <a:pt x="171" y="354"/>
                      <a:pt x="174" y="353"/>
                    </a:cubicBezTo>
                    <a:lnTo>
                      <a:pt x="174" y="353"/>
                    </a:lnTo>
                    <a:cubicBezTo>
                      <a:pt x="179" y="355"/>
                      <a:pt x="185" y="356"/>
                      <a:pt x="192" y="356"/>
                    </a:cubicBezTo>
                    <a:cubicBezTo>
                      <a:pt x="205" y="356"/>
                      <a:pt x="225" y="350"/>
                      <a:pt x="238" y="343"/>
                    </a:cubicBezTo>
                    <a:lnTo>
                      <a:pt x="258" y="330"/>
                    </a:lnTo>
                    <a:cubicBezTo>
                      <a:pt x="278" y="317"/>
                      <a:pt x="291" y="303"/>
                      <a:pt x="311" y="290"/>
                    </a:cubicBezTo>
                    <a:cubicBezTo>
                      <a:pt x="337" y="264"/>
                      <a:pt x="363" y="231"/>
                      <a:pt x="370" y="198"/>
                    </a:cubicBezTo>
                    <a:cubicBezTo>
                      <a:pt x="396" y="119"/>
                      <a:pt x="363" y="33"/>
                      <a:pt x="284" y="6"/>
                    </a:cubicBezTo>
                    <a:cubicBezTo>
                      <a:pt x="273" y="3"/>
                      <a:pt x="261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40"/>
              <p:cNvSpPr/>
              <p:nvPr/>
            </p:nvSpPr>
            <p:spPr>
              <a:xfrm>
                <a:off x="3861397" y="2413230"/>
                <a:ext cx="11895" cy="12448"/>
              </a:xfrm>
              <a:custGeom>
                <a:rect b="b" l="l" r="r" t="t"/>
                <a:pathLst>
                  <a:path extrusionOk="0" h="360" w="344">
                    <a:moveTo>
                      <a:pt x="142" y="201"/>
                    </a:moveTo>
                    <a:cubicBezTo>
                      <a:pt x="142" y="201"/>
                      <a:pt x="141" y="203"/>
                      <a:pt x="139" y="206"/>
                    </a:cubicBezTo>
                    <a:cubicBezTo>
                      <a:pt x="139" y="207"/>
                      <a:pt x="139" y="207"/>
                      <a:pt x="140" y="207"/>
                    </a:cubicBezTo>
                    <a:cubicBezTo>
                      <a:pt x="141" y="207"/>
                      <a:pt x="143" y="201"/>
                      <a:pt x="142" y="201"/>
                    </a:cubicBezTo>
                    <a:close/>
                    <a:moveTo>
                      <a:pt x="225" y="120"/>
                    </a:moveTo>
                    <a:cubicBezTo>
                      <a:pt x="227" y="122"/>
                      <a:pt x="227" y="123"/>
                      <a:pt x="226" y="123"/>
                    </a:cubicBezTo>
                    <a:cubicBezTo>
                      <a:pt x="226" y="123"/>
                      <a:pt x="226" y="123"/>
                      <a:pt x="225" y="123"/>
                    </a:cubicBezTo>
                    <a:lnTo>
                      <a:pt x="225" y="123"/>
                    </a:lnTo>
                    <a:cubicBezTo>
                      <a:pt x="225" y="135"/>
                      <a:pt x="225" y="147"/>
                      <a:pt x="225" y="153"/>
                    </a:cubicBezTo>
                    <a:cubicBezTo>
                      <a:pt x="225" y="156"/>
                      <a:pt x="225" y="158"/>
                      <a:pt x="225" y="160"/>
                    </a:cubicBezTo>
                    <a:lnTo>
                      <a:pt x="219" y="180"/>
                    </a:lnTo>
                    <a:cubicBezTo>
                      <a:pt x="219" y="193"/>
                      <a:pt x="219" y="199"/>
                      <a:pt x="212" y="206"/>
                    </a:cubicBezTo>
                    <a:lnTo>
                      <a:pt x="212" y="213"/>
                    </a:lnTo>
                    <a:lnTo>
                      <a:pt x="212" y="219"/>
                    </a:lnTo>
                    <a:lnTo>
                      <a:pt x="205" y="226"/>
                    </a:lnTo>
                    <a:lnTo>
                      <a:pt x="199" y="239"/>
                    </a:lnTo>
                    <a:lnTo>
                      <a:pt x="199" y="232"/>
                    </a:lnTo>
                    <a:lnTo>
                      <a:pt x="192" y="239"/>
                    </a:lnTo>
                    <a:lnTo>
                      <a:pt x="186" y="246"/>
                    </a:lnTo>
                    <a:lnTo>
                      <a:pt x="181" y="250"/>
                    </a:lnTo>
                    <a:lnTo>
                      <a:pt x="181" y="250"/>
                    </a:lnTo>
                    <a:cubicBezTo>
                      <a:pt x="174" y="252"/>
                      <a:pt x="168" y="252"/>
                      <a:pt x="159" y="252"/>
                    </a:cubicBezTo>
                    <a:cubicBezTo>
                      <a:pt x="150" y="252"/>
                      <a:pt x="137" y="252"/>
                      <a:pt x="126" y="254"/>
                    </a:cubicBezTo>
                    <a:lnTo>
                      <a:pt x="126" y="254"/>
                    </a:lnTo>
                    <a:lnTo>
                      <a:pt x="126" y="252"/>
                    </a:lnTo>
                    <a:cubicBezTo>
                      <a:pt x="126" y="239"/>
                      <a:pt x="133" y="232"/>
                      <a:pt x="133" y="219"/>
                    </a:cubicBezTo>
                    <a:lnTo>
                      <a:pt x="139" y="206"/>
                    </a:lnTo>
                    <a:lnTo>
                      <a:pt x="146" y="193"/>
                    </a:lnTo>
                    <a:cubicBezTo>
                      <a:pt x="153" y="186"/>
                      <a:pt x="153" y="173"/>
                      <a:pt x="159" y="166"/>
                    </a:cubicBezTo>
                    <a:cubicBezTo>
                      <a:pt x="164" y="162"/>
                      <a:pt x="168" y="154"/>
                      <a:pt x="168" y="154"/>
                    </a:cubicBezTo>
                    <a:lnTo>
                      <a:pt x="168" y="154"/>
                    </a:lnTo>
                    <a:cubicBezTo>
                      <a:pt x="169" y="154"/>
                      <a:pt x="168" y="156"/>
                      <a:pt x="166" y="160"/>
                    </a:cubicBezTo>
                    <a:lnTo>
                      <a:pt x="166" y="160"/>
                    </a:lnTo>
                    <a:lnTo>
                      <a:pt x="172" y="147"/>
                    </a:lnTo>
                    <a:lnTo>
                      <a:pt x="186" y="140"/>
                    </a:lnTo>
                    <a:lnTo>
                      <a:pt x="186" y="133"/>
                    </a:lnTo>
                    <a:cubicBezTo>
                      <a:pt x="192" y="133"/>
                      <a:pt x="192" y="133"/>
                      <a:pt x="186" y="140"/>
                    </a:cubicBezTo>
                    <a:lnTo>
                      <a:pt x="192" y="133"/>
                    </a:lnTo>
                    <a:lnTo>
                      <a:pt x="205" y="127"/>
                    </a:lnTo>
                    <a:lnTo>
                      <a:pt x="205" y="127"/>
                    </a:lnTo>
                    <a:cubicBezTo>
                      <a:pt x="206" y="126"/>
                      <a:pt x="209" y="124"/>
                      <a:pt x="212" y="120"/>
                    </a:cubicBezTo>
                    <a:lnTo>
                      <a:pt x="219" y="120"/>
                    </a:lnTo>
                    <a:cubicBezTo>
                      <a:pt x="219" y="120"/>
                      <a:pt x="222" y="122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4" y="122"/>
                      <a:pt x="223" y="120"/>
                    </a:cubicBezTo>
                    <a:lnTo>
                      <a:pt x="225" y="120"/>
                    </a:lnTo>
                    <a:cubicBezTo>
                      <a:pt x="225" y="122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2"/>
                      <a:pt x="225" y="121"/>
                      <a:pt x="225" y="120"/>
                    </a:cubicBezTo>
                    <a:close/>
                    <a:moveTo>
                      <a:pt x="216" y="0"/>
                    </a:moveTo>
                    <a:cubicBezTo>
                      <a:pt x="182" y="0"/>
                      <a:pt x="149" y="17"/>
                      <a:pt x="126" y="34"/>
                    </a:cubicBezTo>
                    <a:cubicBezTo>
                      <a:pt x="93" y="54"/>
                      <a:pt x="67" y="81"/>
                      <a:pt x="53" y="114"/>
                    </a:cubicBezTo>
                    <a:cubicBezTo>
                      <a:pt x="34" y="147"/>
                      <a:pt x="20" y="180"/>
                      <a:pt x="14" y="206"/>
                    </a:cubicBezTo>
                    <a:cubicBezTo>
                      <a:pt x="7" y="246"/>
                      <a:pt x="1" y="285"/>
                      <a:pt x="20" y="318"/>
                    </a:cubicBezTo>
                    <a:cubicBezTo>
                      <a:pt x="34" y="345"/>
                      <a:pt x="60" y="358"/>
                      <a:pt x="93" y="358"/>
                    </a:cubicBezTo>
                    <a:cubicBezTo>
                      <a:pt x="97" y="359"/>
                      <a:pt x="101" y="360"/>
                      <a:pt x="105" y="360"/>
                    </a:cubicBezTo>
                    <a:cubicBezTo>
                      <a:pt x="120" y="360"/>
                      <a:pt x="137" y="352"/>
                      <a:pt x="152" y="343"/>
                    </a:cubicBezTo>
                    <a:lnTo>
                      <a:pt x="152" y="343"/>
                    </a:lnTo>
                    <a:cubicBezTo>
                      <a:pt x="158" y="350"/>
                      <a:pt x="165" y="355"/>
                      <a:pt x="172" y="358"/>
                    </a:cubicBezTo>
                    <a:cubicBezTo>
                      <a:pt x="205" y="358"/>
                      <a:pt x="225" y="358"/>
                      <a:pt x="252" y="345"/>
                    </a:cubicBezTo>
                    <a:cubicBezTo>
                      <a:pt x="271" y="331"/>
                      <a:pt x="291" y="318"/>
                      <a:pt x="304" y="298"/>
                    </a:cubicBezTo>
                    <a:cubicBezTo>
                      <a:pt x="324" y="265"/>
                      <a:pt x="331" y="226"/>
                      <a:pt x="337" y="193"/>
                    </a:cubicBezTo>
                    <a:cubicBezTo>
                      <a:pt x="344" y="153"/>
                      <a:pt x="344" y="120"/>
                      <a:pt x="337" y="81"/>
                    </a:cubicBezTo>
                    <a:cubicBezTo>
                      <a:pt x="318" y="34"/>
                      <a:pt x="285" y="8"/>
                      <a:pt x="232" y="1"/>
                    </a:cubicBezTo>
                    <a:cubicBezTo>
                      <a:pt x="226" y="0"/>
                      <a:pt x="221" y="0"/>
                      <a:pt x="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40"/>
              <p:cNvSpPr/>
              <p:nvPr/>
            </p:nvSpPr>
            <p:spPr>
              <a:xfrm>
                <a:off x="3873292" y="2392137"/>
                <a:ext cx="10062" cy="15214"/>
              </a:xfrm>
              <a:custGeom>
                <a:rect b="b" l="l" r="r" t="t"/>
                <a:pathLst>
                  <a:path extrusionOk="0" h="440" w="291">
                    <a:moveTo>
                      <a:pt x="152" y="116"/>
                    </a:moveTo>
                    <a:lnTo>
                      <a:pt x="158" y="123"/>
                    </a:lnTo>
                    <a:lnTo>
                      <a:pt x="165" y="136"/>
                    </a:lnTo>
                    <a:cubicBezTo>
                      <a:pt x="163" y="133"/>
                      <a:pt x="163" y="131"/>
                      <a:pt x="162" y="131"/>
                    </a:cubicBezTo>
                    <a:lnTo>
                      <a:pt x="162" y="131"/>
                    </a:lnTo>
                    <a:cubicBezTo>
                      <a:pt x="161" y="131"/>
                      <a:pt x="165" y="142"/>
                      <a:pt x="165" y="142"/>
                    </a:cubicBezTo>
                    <a:lnTo>
                      <a:pt x="165" y="156"/>
                    </a:lnTo>
                    <a:cubicBezTo>
                      <a:pt x="165" y="161"/>
                      <a:pt x="161" y="171"/>
                      <a:pt x="163" y="171"/>
                    </a:cubicBezTo>
                    <a:cubicBezTo>
                      <a:pt x="163" y="171"/>
                      <a:pt x="164" y="170"/>
                      <a:pt x="165" y="169"/>
                    </a:cubicBezTo>
                    <a:lnTo>
                      <a:pt x="165" y="169"/>
                    </a:lnTo>
                    <a:lnTo>
                      <a:pt x="158" y="182"/>
                    </a:lnTo>
                    <a:cubicBezTo>
                      <a:pt x="158" y="195"/>
                      <a:pt x="152" y="209"/>
                      <a:pt x="152" y="222"/>
                    </a:cubicBezTo>
                    <a:lnTo>
                      <a:pt x="145" y="242"/>
                    </a:lnTo>
                    <a:lnTo>
                      <a:pt x="139" y="248"/>
                    </a:lnTo>
                    <a:cubicBezTo>
                      <a:pt x="132" y="261"/>
                      <a:pt x="125" y="275"/>
                      <a:pt x="119" y="288"/>
                    </a:cubicBezTo>
                    <a:lnTo>
                      <a:pt x="119" y="215"/>
                    </a:lnTo>
                    <a:lnTo>
                      <a:pt x="119" y="182"/>
                    </a:lnTo>
                    <a:cubicBezTo>
                      <a:pt x="119" y="178"/>
                      <a:pt x="119" y="172"/>
                      <a:pt x="119" y="169"/>
                    </a:cubicBezTo>
                    <a:lnTo>
                      <a:pt x="125" y="149"/>
                    </a:lnTo>
                    <a:lnTo>
                      <a:pt x="125" y="142"/>
                    </a:lnTo>
                    <a:lnTo>
                      <a:pt x="132" y="123"/>
                    </a:lnTo>
                    <a:lnTo>
                      <a:pt x="132" y="129"/>
                    </a:lnTo>
                    <a:lnTo>
                      <a:pt x="139" y="123"/>
                    </a:lnTo>
                    <a:lnTo>
                      <a:pt x="144" y="117"/>
                    </a:lnTo>
                    <a:lnTo>
                      <a:pt x="144" y="117"/>
                    </a:lnTo>
                    <a:cubicBezTo>
                      <a:pt x="146" y="118"/>
                      <a:pt x="149" y="119"/>
                      <a:pt x="150" y="119"/>
                    </a:cubicBezTo>
                    <a:cubicBezTo>
                      <a:pt x="150" y="119"/>
                      <a:pt x="150" y="118"/>
                      <a:pt x="145" y="116"/>
                    </a:cubicBezTo>
                    <a:close/>
                    <a:moveTo>
                      <a:pt x="146" y="1"/>
                    </a:moveTo>
                    <a:cubicBezTo>
                      <a:pt x="84" y="1"/>
                      <a:pt x="27" y="49"/>
                      <a:pt x="7" y="109"/>
                    </a:cubicBezTo>
                    <a:cubicBezTo>
                      <a:pt x="0" y="149"/>
                      <a:pt x="0" y="189"/>
                      <a:pt x="0" y="228"/>
                    </a:cubicBezTo>
                    <a:cubicBezTo>
                      <a:pt x="7" y="268"/>
                      <a:pt x="0" y="308"/>
                      <a:pt x="13" y="347"/>
                    </a:cubicBezTo>
                    <a:cubicBezTo>
                      <a:pt x="22" y="378"/>
                      <a:pt x="45" y="402"/>
                      <a:pt x="74" y="410"/>
                    </a:cubicBezTo>
                    <a:lnTo>
                      <a:pt x="74" y="410"/>
                    </a:lnTo>
                    <a:cubicBezTo>
                      <a:pt x="79" y="416"/>
                      <a:pt x="84" y="421"/>
                      <a:pt x="92" y="426"/>
                    </a:cubicBezTo>
                    <a:cubicBezTo>
                      <a:pt x="106" y="440"/>
                      <a:pt x="119" y="440"/>
                      <a:pt x="139" y="440"/>
                    </a:cubicBezTo>
                    <a:cubicBezTo>
                      <a:pt x="172" y="433"/>
                      <a:pt x="185" y="407"/>
                      <a:pt x="198" y="387"/>
                    </a:cubicBezTo>
                    <a:cubicBezTo>
                      <a:pt x="211" y="374"/>
                      <a:pt x="218" y="360"/>
                      <a:pt x="231" y="341"/>
                    </a:cubicBezTo>
                    <a:cubicBezTo>
                      <a:pt x="244" y="308"/>
                      <a:pt x="264" y="275"/>
                      <a:pt x="271" y="242"/>
                    </a:cubicBezTo>
                    <a:cubicBezTo>
                      <a:pt x="291" y="162"/>
                      <a:pt x="284" y="63"/>
                      <a:pt x="205" y="17"/>
                    </a:cubicBezTo>
                    <a:cubicBezTo>
                      <a:pt x="185" y="6"/>
                      <a:pt x="165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40"/>
              <p:cNvSpPr/>
              <p:nvPr/>
            </p:nvSpPr>
            <p:spPr>
              <a:xfrm>
                <a:off x="3877372" y="2367587"/>
                <a:ext cx="15352" cy="17427"/>
              </a:xfrm>
              <a:custGeom>
                <a:rect b="b" l="l" r="r" t="t"/>
                <a:pathLst>
                  <a:path extrusionOk="0" h="504" w="444">
                    <a:moveTo>
                      <a:pt x="206" y="139"/>
                    </a:moveTo>
                    <a:lnTo>
                      <a:pt x="212" y="146"/>
                    </a:lnTo>
                    <a:cubicBezTo>
                      <a:pt x="209" y="143"/>
                      <a:pt x="206" y="141"/>
                      <a:pt x="204" y="141"/>
                    </a:cubicBezTo>
                    <a:cubicBezTo>
                      <a:pt x="202" y="141"/>
                      <a:pt x="202" y="143"/>
                      <a:pt x="206" y="146"/>
                    </a:cubicBezTo>
                    <a:cubicBezTo>
                      <a:pt x="212" y="146"/>
                      <a:pt x="225" y="153"/>
                      <a:pt x="232" y="153"/>
                    </a:cubicBezTo>
                    <a:lnTo>
                      <a:pt x="239" y="159"/>
                    </a:lnTo>
                    <a:lnTo>
                      <a:pt x="278" y="199"/>
                    </a:lnTo>
                    <a:lnTo>
                      <a:pt x="285" y="205"/>
                    </a:lnTo>
                    <a:lnTo>
                      <a:pt x="298" y="232"/>
                    </a:lnTo>
                    <a:cubicBezTo>
                      <a:pt x="298" y="234"/>
                      <a:pt x="298" y="235"/>
                      <a:pt x="298" y="235"/>
                    </a:cubicBezTo>
                    <a:cubicBezTo>
                      <a:pt x="297" y="235"/>
                      <a:pt x="296" y="230"/>
                      <a:pt x="291" y="225"/>
                    </a:cubicBezTo>
                    <a:lnTo>
                      <a:pt x="291" y="225"/>
                    </a:lnTo>
                    <a:lnTo>
                      <a:pt x="298" y="238"/>
                    </a:lnTo>
                    <a:lnTo>
                      <a:pt x="305" y="245"/>
                    </a:lnTo>
                    <a:lnTo>
                      <a:pt x="305" y="271"/>
                    </a:lnTo>
                    <a:lnTo>
                      <a:pt x="305" y="278"/>
                    </a:lnTo>
                    <a:cubicBezTo>
                      <a:pt x="298" y="291"/>
                      <a:pt x="298" y="298"/>
                      <a:pt x="291" y="311"/>
                    </a:cubicBezTo>
                    <a:lnTo>
                      <a:pt x="291" y="322"/>
                    </a:lnTo>
                    <a:lnTo>
                      <a:pt x="291" y="322"/>
                    </a:lnTo>
                    <a:cubicBezTo>
                      <a:pt x="289" y="325"/>
                      <a:pt x="285" y="331"/>
                      <a:pt x="285" y="331"/>
                    </a:cubicBezTo>
                    <a:lnTo>
                      <a:pt x="278" y="344"/>
                    </a:lnTo>
                    <a:lnTo>
                      <a:pt x="272" y="351"/>
                    </a:lnTo>
                    <a:lnTo>
                      <a:pt x="265" y="357"/>
                    </a:lnTo>
                    <a:lnTo>
                      <a:pt x="258" y="364"/>
                    </a:lnTo>
                    <a:lnTo>
                      <a:pt x="245" y="370"/>
                    </a:lnTo>
                    <a:lnTo>
                      <a:pt x="199" y="370"/>
                    </a:lnTo>
                    <a:lnTo>
                      <a:pt x="186" y="364"/>
                    </a:lnTo>
                    <a:lnTo>
                      <a:pt x="186" y="364"/>
                    </a:lnTo>
                    <a:cubicBezTo>
                      <a:pt x="193" y="367"/>
                      <a:pt x="196" y="369"/>
                      <a:pt x="196" y="369"/>
                    </a:cubicBezTo>
                    <a:cubicBezTo>
                      <a:pt x="197" y="369"/>
                      <a:pt x="196" y="367"/>
                      <a:pt x="192" y="364"/>
                    </a:cubicBezTo>
                    <a:lnTo>
                      <a:pt x="179" y="357"/>
                    </a:lnTo>
                    <a:cubicBezTo>
                      <a:pt x="179" y="357"/>
                      <a:pt x="170" y="351"/>
                      <a:pt x="168" y="351"/>
                    </a:cubicBezTo>
                    <a:lnTo>
                      <a:pt x="168" y="351"/>
                    </a:lnTo>
                    <a:cubicBezTo>
                      <a:pt x="167" y="351"/>
                      <a:pt x="168" y="353"/>
                      <a:pt x="173" y="357"/>
                    </a:cubicBezTo>
                    <a:cubicBezTo>
                      <a:pt x="159" y="351"/>
                      <a:pt x="153" y="337"/>
                      <a:pt x="140" y="331"/>
                    </a:cubicBezTo>
                    <a:cubicBezTo>
                      <a:pt x="136" y="329"/>
                      <a:pt x="132" y="327"/>
                      <a:pt x="128" y="326"/>
                    </a:cubicBezTo>
                    <a:lnTo>
                      <a:pt x="128" y="326"/>
                    </a:lnTo>
                    <a:cubicBezTo>
                      <a:pt x="127" y="325"/>
                      <a:pt x="127" y="325"/>
                      <a:pt x="126" y="324"/>
                    </a:cubicBezTo>
                    <a:lnTo>
                      <a:pt x="126" y="318"/>
                    </a:lnTo>
                    <a:cubicBezTo>
                      <a:pt x="126" y="285"/>
                      <a:pt x="126" y="252"/>
                      <a:pt x="126" y="225"/>
                    </a:cubicBezTo>
                    <a:cubicBezTo>
                      <a:pt x="126" y="220"/>
                      <a:pt x="126" y="214"/>
                      <a:pt x="126" y="205"/>
                    </a:cubicBezTo>
                    <a:lnTo>
                      <a:pt x="126" y="192"/>
                    </a:lnTo>
                    <a:lnTo>
                      <a:pt x="133" y="172"/>
                    </a:lnTo>
                    <a:lnTo>
                      <a:pt x="140" y="166"/>
                    </a:lnTo>
                    <a:lnTo>
                      <a:pt x="144" y="152"/>
                    </a:lnTo>
                    <a:lnTo>
                      <a:pt x="144" y="152"/>
                    </a:lnTo>
                    <a:cubicBezTo>
                      <a:pt x="143" y="152"/>
                      <a:pt x="141" y="153"/>
                      <a:pt x="140" y="153"/>
                    </a:cubicBezTo>
                    <a:lnTo>
                      <a:pt x="144" y="148"/>
                    </a:lnTo>
                    <a:cubicBezTo>
                      <a:pt x="143" y="148"/>
                      <a:pt x="143" y="146"/>
                      <a:pt x="146" y="146"/>
                    </a:cubicBezTo>
                    <a:lnTo>
                      <a:pt x="144" y="148"/>
                    </a:lnTo>
                    <a:cubicBezTo>
                      <a:pt x="145" y="148"/>
                      <a:pt x="145" y="148"/>
                      <a:pt x="146" y="147"/>
                    </a:cubicBezTo>
                    <a:lnTo>
                      <a:pt x="146" y="147"/>
                    </a:lnTo>
                    <a:lnTo>
                      <a:pt x="144" y="152"/>
                    </a:lnTo>
                    <a:lnTo>
                      <a:pt x="144" y="152"/>
                    </a:lnTo>
                    <a:cubicBezTo>
                      <a:pt x="150" y="150"/>
                      <a:pt x="152" y="145"/>
                      <a:pt x="150" y="144"/>
                    </a:cubicBezTo>
                    <a:lnTo>
                      <a:pt x="150" y="144"/>
                    </a:lnTo>
                    <a:cubicBezTo>
                      <a:pt x="150" y="144"/>
                      <a:pt x="150" y="144"/>
                      <a:pt x="150" y="144"/>
                    </a:cubicBezTo>
                    <a:lnTo>
                      <a:pt x="150" y="144"/>
                    </a:lnTo>
                    <a:cubicBezTo>
                      <a:pt x="159" y="139"/>
                      <a:pt x="159" y="139"/>
                      <a:pt x="153" y="139"/>
                    </a:cubicBezTo>
                    <a:close/>
                    <a:moveTo>
                      <a:pt x="256" y="366"/>
                    </a:moveTo>
                    <a:lnTo>
                      <a:pt x="256" y="366"/>
                    </a:lnTo>
                    <a:cubicBezTo>
                      <a:pt x="257" y="366"/>
                      <a:pt x="255" y="367"/>
                      <a:pt x="252" y="370"/>
                    </a:cubicBezTo>
                    <a:lnTo>
                      <a:pt x="245" y="370"/>
                    </a:lnTo>
                    <a:cubicBezTo>
                      <a:pt x="252" y="367"/>
                      <a:pt x="255" y="366"/>
                      <a:pt x="256" y="366"/>
                    </a:cubicBezTo>
                    <a:close/>
                    <a:moveTo>
                      <a:pt x="179" y="1"/>
                    </a:moveTo>
                    <a:cubicBezTo>
                      <a:pt x="133" y="1"/>
                      <a:pt x="80" y="21"/>
                      <a:pt x="54" y="54"/>
                    </a:cubicBezTo>
                    <a:cubicBezTo>
                      <a:pt x="21" y="93"/>
                      <a:pt x="7" y="133"/>
                      <a:pt x="1" y="179"/>
                    </a:cubicBezTo>
                    <a:cubicBezTo>
                      <a:pt x="1" y="225"/>
                      <a:pt x="1" y="271"/>
                      <a:pt x="21" y="311"/>
                    </a:cubicBezTo>
                    <a:cubicBezTo>
                      <a:pt x="27" y="335"/>
                      <a:pt x="33" y="359"/>
                      <a:pt x="49" y="373"/>
                    </a:cubicBezTo>
                    <a:lnTo>
                      <a:pt x="49" y="373"/>
                    </a:lnTo>
                    <a:cubicBezTo>
                      <a:pt x="45" y="387"/>
                      <a:pt x="46" y="402"/>
                      <a:pt x="54" y="417"/>
                    </a:cubicBezTo>
                    <a:cubicBezTo>
                      <a:pt x="80" y="470"/>
                      <a:pt x="140" y="496"/>
                      <a:pt x="199" y="503"/>
                    </a:cubicBezTo>
                    <a:cubicBezTo>
                      <a:pt x="206" y="503"/>
                      <a:pt x="214" y="504"/>
                      <a:pt x="222" y="504"/>
                    </a:cubicBezTo>
                    <a:cubicBezTo>
                      <a:pt x="273" y="504"/>
                      <a:pt x="323" y="484"/>
                      <a:pt x="357" y="450"/>
                    </a:cubicBezTo>
                    <a:cubicBezTo>
                      <a:pt x="404" y="410"/>
                      <a:pt x="423" y="357"/>
                      <a:pt x="430" y="298"/>
                    </a:cubicBezTo>
                    <a:cubicBezTo>
                      <a:pt x="443" y="245"/>
                      <a:pt x="430" y="199"/>
                      <a:pt x="410" y="153"/>
                    </a:cubicBezTo>
                    <a:cubicBezTo>
                      <a:pt x="364" y="67"/>
                      <a:pt x="272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40"/>
              <p:cNvSpPr/>
              <p:nvPr/>
            </p:nvSpPr>
            <p:spPr>
              <a:xfrm>
                <a:off x="3884011" y="2345873"/>
                <a:ext cx="12586" cy="15145"/>
              </a:xfrm>
              <a:custGeom>
                <a:rect b="b" l="l" r="r" t="t"/>
                <a:pathLst>
                  <a:path extrusionOk="0" h="438" w="364">
                    <a:moveTo>
                      <a:pt x="216" y="165"/>
                    </a:moveTo>
                    <a:lnTo>
                      <a:pt x="216" y="165"/>
                    </a:lnTo>
                    <a:cubicBezTo>
                      <a:pt x="216" y="165"/>
                      <a:pt x="217" y="167"/>
                      <a:pt x="218" y="169"/>
                    </a:cubicBezTo>
                    <a:lnTo>
                      <a:pt x="218" y="169"/>
                    </a:lnTo>
                    <a:lnTo>
                      <a:pt x="218" y="167"/>
                    </a:lnTo>
                    <a:cubicBezTo>
                      <a:pt x="217" y="166"/>
                      <a:pt x="217" y="165"/>
                      <a:pt x="216" y="165"/>
                    </a:cubicBezTo>
                    <a:close/>
                    <a:moveTo>
                      <a:pt x="138" y="303"/>
                    </a:moveTo>
                    <a:cubicBezTo>
                      <a:pt x="138" y="303"/>
                      <a:pt x="140" y="304"/>
                      <a:pt x="141" y="305"/>
                    </a:cubicBezTo>
                    <a:lnTo>
                      <a:pt x="139" y="305"/>
                    </a:lnTo>
                    <a:cubicBezTo>
                      <a:pt x="138" y="304"/>
                      <a:pt x="137" y="303"/>
                      <a:pt x="138" y="303"/>
                    </a:cubicBezTo>
                    <a:close/>
                    <a:moveTo>
                      <a:pt x="159" y="114"/>
                    </a:moveTo>
                    <a:lnTo>
                      <a:pt x="172" y="120"/>
                    </a:lnTo>
                    <a:lnTo>
                      <a:pt x="179" y="127"/>
                    </a:lnTo>
                    <a:lnTo>
                      <a:pt x="185" y="127"/>
                    </a:lnTo>
                    <a:lnTo>
                      <a:pt x="205" y="140"/>
                    </a:lnTo>
                    <a:lnTo>
                      <a:pt x="205" y="147"/>
                    </a:lnTo>
                    <a:lnTo>
                      <a:pt x="218" y="167"/>
                    </a:lnTo>
                    <a:cubicBezTo>
                      <a:pt x="220" y="170"/>
                      <a:pt x="220" y="171"/>
                      <a:pt x="220" y="171"/>
                    </a:cubicBezTo>
                    <a:cubicBezTo>
                      <a:pt x="220" y="171"/>
                      <a:pt x="219" y="170"/>
                      <a:pt x="218" y="169"/>
                    </a:cubicBezTo>
                    <a:lnTo>
                      <a:pt x="218" y="169"/>
                    </a:lnTo>
                    <a:lnTo>
                      <a:pt x="218" y="173"/>
                    </a:lnTo>
                    <a:lnTo>
                      <a:pt x="225" y="186"/>
                    </a:lnTo>
                    <a:cubicBezTo>
                      <a:pt x="225" y="186"/>
                      <a:pt x="225" y="195"/>
                      <a:pt x="225" y="195"/>
                    </a:cubicBezTo>
                    <a:cubicBezTo>
                      <a:pt x="225" y="197"/>
                      <a:pt x="225" y="200"/>
                      <a:pt x="225" y="200"/>
                    </a:cubicBezTo>
                    <a:lnTo>
                      <a:pt x="225" y="206"/>
                    </a:lnTo>
                    <a:lnTo>
                      <a:pt x="225" y="226"/>
                    </a:lnTo>
                    <a:lnTo>
                      <a:pt x="225" y="233"/>
                    </a:lnTo>
                    <a:cubicBezTo>
                      <a:pt x="218" y="239"/>
                      <a:pt x="218" y="252"/>
                      <a:pt x="218" y="259"/>
                    </a:cubicBezTo>
                    <a:lnTo>
                      <a:pt x="212" y="266"/>
                    </a:lnTo>
                    <a:lnTo>
                      <a:pt x="205" y="279"/>
                    </a:lnTo>
                    <a:lnTo>
                      <a:pt x="198" y="285"/>
                    </a:lnTo>
                    <a:lnTo>
                      <a:pt x="192" y="292"/>
                    </a:lnTo>
                    <a:lnTo>
                      <a:pt x="185" y="299"/>
                    </a:lnTo>
                    <a:lnTo>
                      <a:pt x="179" y="305"/>
                    </a:lnTo>
                    <a:lnTo>
                      <a:pt x="156" y="305"/>
                    </a:lnTo>
                    <a:cubicBezTo>
                      <a:pt x="152" y="303"/>
                      <a:pt x="147" y="303"/>
                      <a:pt x="141" y="303"/>
                    </a:cubicBezTo>
                    <a:cubicBezTo>
                      <a:pt x="140" y="303"/>
                      <a:pt x="138" y="303"/>
                      <a:pt x="136" y="303"/>
                    </a:cubicBezTo>
                    <a:lnTo>
                      <a:pt x="136" y="303"/>
                    </a:lnTo>
                    <a:lnTo>
                      <a:pt x="129" y="299"/>
                    </a:lnTo>
                    <a:lnTo>
                      <a:pt x="129" y="299"/>
                    </a:lnTo>
                    <a:cubicBezTo>
                      <a:pt x="126" y="289"/>
                      <a:pt x="125" y="283"/>
                      <a:pt x="119" y="272"/>
                    </a:cubicBezTo>
                    <a:cubicBezTo>
                      <a:pt x="113" y="239"/>
                      <a:pt x="113" y="206"/>
                      <a:pt x="113" y="173"/>
                    </a:cubicBezTo>
                    <a:lnTo>
                      <a:pt x="113" y="127"/>
                    </a:lnTo>
                    <a:cubicBezTo>
                      <a:pt x="113" y="124"/>
                      <a:pt x="113" y="122"/>
                      <a:pt x="113" y="120"/>
                    </a:cubicBezTo>
                    <a:lnTo>
                      <a:pt x="119" y="114"/>
                    </a:lnTo>
                    <a:lnTo>
                      <a:pt x="119" y="114"/>
                    </a:lnTo>
                    <a:cubicBezTo>
                      <a:pt x="117" y="116"/>
                      <a:pt x="116" y="117"/>
                      <a:pt x="115" y="117"/>
                    </a:cubicBezTo>
                    <a:cubicBezTo>
                      <a:pt x="113" y="117"/>
                      <a:pt x="115" y="114"/>
                      <a:pt x="119" y="114"/>
                    </a:cubicBezTo>
                    <a:close/>
                    <a:moveTo>
                      <a:pt x="164" y="1"/>
                    </a:moveTo>
                    <a:cubicBezTo>
                      <a:pt x="160" y="1"/>
                      <a:pt x="156" y="1"/>
                      <a:pt x="152" y="1"/>
                    </a:cubicBezTo>
                    <a:cubicBezTo>
                      <a:pt x="106" y="1"/>
                      <a:pt x="66" y="15"/>
                      <a:pt x="40" y="41"/>
                    </a:cubicBezTo>
                    <a:cubicBezTo>
                      <a:pt x="0" y="87"/>
                      <a:pt x="14" y="140"/>
                      <a:pt x="20" y="186"/>
                    </a:cubicBezTo>
                    <a:cubicBezTo>
                      <a:pt x="26" y="225"/>
                      <a:pt x="31" y="268"/>
                      <a:pt x="44" y="304"/>
                    </a:cubicBezTo>
                    <a:lnTo>
                      <a:pt x="44" y="304"/>
                    </a:lnTo>
                    <a:cubicBezTo>
                      <a:pt x="41" y="308"/>
                      <a:pt x="37" y="313"/>
                      <a:pt x="33" y="318"/>
                    </a:cubicBezTo>
                    <a:cubicBezTo>
                      <a:pt x="20" y="332"/>
                      <a:pt x="27" y="358"/>
                      <a:pt x="33" y="378"/>
                    </a:cubicBezTo>
                    <a:cubicBezTo>
                      <a:pt x="60" y="417"/>
                      <a:pt x="113" y="437"/>
                      <a:pt x="159" y="437"/>
                    </a:cubicBezTo>
                    <a:cubicBezTo>
                      <a:pt x="205" y="431"/>
                      <a:pt x="245" y="411"/>
                      <a:pt x="278" y="384"/>
                    </a:cubicBezTo>
                    <a:cubicBezTo>
                      <a:pt x="337" y="325"/>
                      <a:pt x="364" y="226"/>
                      <a:pt x="337" y="147"/>
                    </a:cubicBezTo>
                    <a:cubicBezTo>
                      <a:pt x="312" y="65"/>
                      <a:pt x="245" y="1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40"/>
              <p:cNvSpPr/>
              <p:nvPr/>
            </p:nvSpPr>
            <p:spPr>
              <a:xfrm>
                <a:off x="3882870" y="2326855"/>
                <a:ext cx="13278" cy="13831"/>
              </a:xfrm>
              <a:custGeom>
                <a:rect b="b" l="l" r="r" t="t"/>
                <a:pathLst>
                  <a:path extrusionOk="0" h="400" w="384">
                    <a:moveTo>
                      <a:pt x="148" y="187"/>
                    </a:moveTo>
                    <a:cubicBezTo>
                      <a:pt x="148" y="187"/>
                      <a:pt x="148" y="188"/>
                      <a:pt x="147" y="192"/>
                    </a:cubicBezTo>
                    <a:lnTo>
                      <a:pt x="147" y="192"/>
                    </a:lnTo>
                    <a:cubicBezTo>
                      <a:pt x="147" y="191"/>
                      <a:pt x="149" y="187"/>
                      <a:pt x="148" y="187"/>
                    </a:cubicBezTo>
                    <a:close/>
                    <a:moveTo>
                      <a:pt x="205" y="129"/>
                    </a:moveTo>
                    <a:lnTo>
                      <a:pt x="218" y="135"/>
                    </a:lnTo>
                    <a:lnTo>
                      <a:pt x="225" y="135"/>
                    </a:lnTo>
                    <a:lnTo>
                      <a:pt x="238" y="142"/>
                    </a:lnTo>
                    <a:lnTo>
                      <a:pt x="231" y="142"/>
                    </a:lnTo>
                    <a:lnTo>
                      <a:pt x="238" y="149"/>
                    </a:lnTo>
                    <a:lnTo>
                      <a:pt x="238" y="149"/>
                    </a:lnTo>
                    <a:lnTo>
                      <a:pt x="245" y="162"/>
                    </a:lnTo>
                    <a:lnTo>
                      <a:pt x="251" y="168"/>
                    </a:lnTo>
                    <a:lnTo>
                      <a:pt x="251" y="175"/>
                    </a:lnTo>
                    <a:lnTo>
                      <a:pt x="258" y="188"/>
                    </a:lnTo>
                    <a:lnTo>
                      <a:pt x="258" y="201"/>
                    </a:lnTo>
                    <a:lnTo>
                      <a:pt x="258" y="208"/>
                    </a:lnTo>
                    <a:lnTo>
                      <a:pt x="251" y="228"/>
                    </a:lnTo>
                    <a:lnTo>
                      <a:pt x="251" y="241"/>
                    </a:lnTo>
                    <a:cubicBezTo>
                      <a:pt x="250" y="242"/>
                      <a:pt x="249" y="244"/>
                      <a:pt x="248" y="244"/>
                    </a:cubicBezTo>
                    <a:lnTo>
                      <a:pt x="248" y="244"/>
                    </a:lnTo>
                    <a:lnTo>
                      <a:pt x="251" y="234"/>
                    </a:lnTo>
                    <a:lnTo>
                      <a:pt x="251" y="234"/>
                    </a:lnTo>
                    <a:cubicBezTo>
                      <a:pt x="247" y="242"/>
                      <a:pt x="246" y="245"/>
                      <a:pt x="246" y="245"/>
                    </a:cubicBezTo>
                    <a:cubicBezTo>
                      <a:pt x="247" y="245"/>
                      <a:pt x="247" y="245"/>
                      <a:pt x="248" y="244"/>
                    </a:cubicBezTo>
                    <a:lnTo>
                      <a:pt x="248" y="244"/>
                    </a:lnTo>
                    <a:lnTo>
                      <a:pt x="245" y="254"/>
                    </a:lnTo>
                    <a:lnTo>
                      <a:pt x="238" y="261"/>
                    </a:lnTo>
                    <a:lnTo>
                      <a:pt x="225" y="274"/>
                    </a:lnTo>
                    <a:lnTo>
                      <a:pt x="218" y="281"/>
                    </a:lnTo>
                    <a:cubicBezTo>
                      <a:pt x="215" y="282"/>
                      <a:pt x="212" y="284"/>
                      <a:pt x="210" y="286"/>
                    </a:cubicBezTo>
                    <a:lnTo>
                      <a:pt x="210" y="286"/>
                    </a:lnTo>
                    <a:cubicBezTo>
                      <a:pt x="204" y="281"/>
                      <a:pt x="198" y="280"/>
                      <a:pt x="192" y="274"/>
                    </a:cubicBezTo>
                    <a:lnTo>
                      <a:pt x="172" y="268"/>
                    </a:lnTo>
                    <a:lnTo>
                      <a:pt x="165" y="254"/>
                    </a:lnTo>
                    <a:lnTo>
                      <a:pt x="159" y="248"/>
                    </a:lnTo>
                    <a:lnTo>
                      <a:pt x="152" y="234"/>
                    </a:lnTo>
                    <a:lnTo>
                      <a:pt x="146" y="215"/>
                    </a:lnTo>
                    <a:lnTo>
                      <a:pt x="146" y="201"/>
                    </a:lnTo>
                    <a:lnTo>
                      <a:pt x="146" y="195"/>
                    </a:lnTo>
                    <a:cubicBezTo>
                      <a:pt x="146" y="194"/>
                      <a:pt x="146" y="193"/>
                      <a:pt x="147" y="192"/>
                    </a:cubicBezTo>
                    <a:lnTo>
                      <a:pt x="147" y="192"/>
                    </a:lnTo>
                    <a:cubicBezTo>
                      <a:pt x="146" y="192"/>
                      <a:pt x="146" y="192"/>
                      <a:pt x="146" y="192"/>
                    </a:cubicBezTo>
                    <a:cubicBezTo>
                      <a:pt x="146" y="192"/>
                      <a:pt x="146" y="191"/>
                      <a:pt x="146" y="188"/>
                    </a:cubicBezTo>
                    <a:cubicBezTo>
                      <a:pt x="152" y="182"/>
                      <a:pt x="152" y="175"/>
                      <a:pt x="152" y="168"/>
                    </a:cubicBezTo>
                    <a:lnTo>
                      <a:pt x="159" y="162"/>
                    </a:lnTo>
                    <a:lnTo>
                      <a:pt x="165" y="149"/>
                    </a:lnTo>
                    <a:lnTo>
                      <a:pt x="172" y="142"/>
                    </a:lnTo>
                    <a:lnTo>
                      <a:pt x="179" y="135"/>
                    </a:lnTo>
                    <a:lnTo>
                      <a:pt x="172" y="135"/>
                    </a:lnTo>
                    <a:lnTo>
                      <a:pt x="185" y="129"/>
                    </a:lnTo>
                    <a:lnTo>
                      <a:pt x="185" y="129"/>
                    </a:lnTo>
                    <a:cubicBezTo>
                      <a:pt x="183" y="131"/>
                      <a:pt x="182" y="132"/>
                      <a:pt x="183" y="132"/>
                    </a:cubicBezTo>
                    <a:cubicBezTo>
                      <a:pt x="183" y="132"/>
                      <a:pt x="187" y="129"/>
                      <a:pt x="192" y="129"/>
                    </a:cubicBezTo>
                    <a:close/>
                    <a:moveTo>
                      <a:pt x="186" y="1"/>
                    </a:moveTo>
                    <a:cubicBezTo>
                      <a:pt x="175" y="1"/>
                      <a:pt x="164" y="2"/>
                      <a:pt x="152" y="3"/>
                    </a:cubicBezTo>
                    <a:cubicBezTo>
                      <a:pt x="113" y="17"/>
                      <a:pt x="73" y="50"/>
                      <a:pt x="53" y="83"/>
                    </a:cubicBezTo>
                    <a:cubicBezTo>
                      <a:pt x="0" y="162"/>
                      <a:pt x="7" y="268"/>
                      <a:pt x="66" y="340"/>
                    </a:cubicBezTo>
                    <a:cubicBezTo>
                      <a:pt x="99" y="373"/>
                      <a:pt x="139" y="400"/>
                      <a:pt x="185" y="400"/>
                    </a:cubicBezTo>
                    <a:cubicBezTo>
                      <a:pt x="195" y="400"/>
                      <a:pt x="204" y="399"/>
                      <a:pt x="213" y="397"/>
                    </a:cubicBezTo>
                    <a:lnTo>
                      <a:pt x="213" y="397"/>
                    </a:lnTo>
                    <a:cubicBezTo>
                      <a:pt x="218" y="399"/>
                      <a:pt x="224" y="400"/>
                      <a:pt x="231" y="400"/>
                    </a:cubicBezTo>
                    <a:cubicBezTo>
                      <a:pt x="251" y="400"/>
                      <a:pt x="271" y="393"/>
                      <a:pt x="284" y="380"/>
                    </a:cubicBezTo>
                    <a:cubicBezTo>
                      <a:pt x="344" y="340"/>
                      <a:pt x="377" y="274"/>
                      <a:pt x="383" y="201"/>
                    </a:cubicBezTo>
                    <a:cubicBezTo>
                      <a:pt x="383" y="129"/>
                      <a:pt x="344" y="56"/>
                      <a:pt x="278" y="23"/>
                    </a:cubicBezTo>
                    <a:cubicBezTo>
                      <a:pt x="248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40"/>
              <p:cNvSpPr/>
              <p:nvPr/>
            </p:nvSpPr>
            <p:spPr>
              <a:xfrm>
                <a:off x="3883561" y="2301613"/>
                <a:ext cx="13727" cy="14419"/>
              </a:xfrm>
              <a:custGeom>
                <a:rect b="b" l="l" r="r" t="t"/>
                <a:pathLst>
                  <a:path extrusionOk="0" h="417" w="397">
                    <a:moveTo>
                      <a:pt x="187" y="148"/>
                    </a:moveTo>
                    <a:cubicBezTo>
                      <a:pt x="187" y="148"/>
                      <a:pt x="187" y="149"/>
                      <a:pt x="185" y="151"/>
                    </a:cubicBezTo>
                    <a:lnTo>
                      <a:pt x="185" y="151"/>
                    </a:lnTo>
                    <a:cubicBezTo>
                      <a:pt x="185" y="149"/>
                      <a:pt x="186" y="148"/>
                      <a:pt x="187" y="148"/>
                    </a:cubicBezTo>
                    <a:close/>
                    <a:moveTo>
                      <a:pt x="262" y="206"/>
                    </a:moveTo>
                    <a:lnTo>
                      <a:pt x="262" y="206"/>
                    </a:lnTo>
                    <a:cubicBezTo>
                      <a:pt x="262" y="208"/>
                      <a:pt x="263" y="213"/>
                      <a:pt x="264" y="213"/>
                    </a:cubicBezTo>
                    <a:cubicBezTo>
                      <a:pt x="264" y="213"/>
                      <a:pt x="264" y="213"/>
                      <a:pt x="264" y="212"/>
                    </a:cubicBezTo>
                    <a:cubicBezTo>
                      <a:pt x="263" y="210"/>
                      <a:pt x="262" y="208"/>
                      <a:pt x="262" y="206"/>
                    </a:cubicBezTo>
                    <a:close/>
                    <a:moveTo>
                      <a:pt x="291" y="278"/>
                    </a:moveTo>
                    <a:cubicBezTo>
                      <a:pt x="288" y="278"/>
                      <a:pt x="285" y="278"/>
                      <a:pt x="283" y="278"/>
                    </a:cubicBezTo>
                    <a:lnTo>
                      <a:pt x="283" y="278"/>
                    </a:lnTo>
                    <a:lnTo>
                      <a:pt x="284" y="278"/>
                    </a:lnTo>
                    <a:close/>
                    <a:moveTo>
                      <a:pt x="218" y="133"/>
                    </a:moveTo>
                    <a:lnTo>
                      <a:pt x="218" y="139"/>
                    </a:lnTo>
                    <a:cubicBezTo>
                      <a:pt x="225" y="139"/>
                      <a:pt x="225" y="139"/>
                      <a:pt x="218" y="133"/>
                    </a:cubicBezTo>
                    <a:lnTo>
                      <a:pt x="218" y="133"/>
                    </a:lnTo>
                    <a:lnTo>
                      <a:pt x="231" y="146"/>
                    </a:lnTo>
                    <a:cubicBezTo>
                      <a:pt x="233" y="147"/>
                      <a:pt x="234" y="147"/>
                      <a:pt x="235" y="147"/>
                    </a:cubicBezTo>
                    <a:cubicBezTo>
                      <a:pt x="236" y="147"/>
                      <a:pt x="232" y="144"/>
                      <a:pt x="229" y="141"/>
                    </a:cubicBezTo>
                    <a:lnTo>
                      <a:pt x="229" y="141"/>
                    </a:lnTo>
                    <a:lnTo>
                      <a:pt x="238" y="146"/>
                    </a:lnTo>
                    <a:lnTo>
                      <a:pt x="238" y="152"/>
                    </a:lnTo>
                    <a:lnTo>
                      <a:pt x="244" y="159"/>
                    </a:lnTo>
                    <a:lnTo>
                      <a:pt x="251" y="172"/>
                    </a:lnTo>
                    <a:cubicBezTo>
                      <a:pt x="253" y="174"/>
                      <a:pt x="254" y="175"/>
                      <a:pt x="254" y="175"/>
                    </a:cubicBezTo>
                    <a:cubicBezTo>
                      <a:pt x="254" y="175"/>
                      <a:pt x="251" y="170"/>
                      <a:pt x="251" y="166"/>
                    </a:cubicBezTo>
                    <a:lnTo>
                      <a:pt x="251" y="166"/>
                    </a:lnTo>
                    <a:lnTo>
                      <a:pt x="258" y="185"/>
                    </a:lnTo>
                    <a:cubicBezTo>
                      <a:pt x="258" y="191"/>
                      <a:pt x="258" y="196"/>
                      <a:pt x="262" y="206"/>
                    </a:cubicBezTo>
                    <a:lnTo>
                      <a:pt x="262" y="206"/>
                    </a:lnTo>
                    <a:cubicBezTo>
                      <a:pt x="261" y="205"/>
                      <a:pt x="261" y="204"/>
                      <a:pt x="261" y="204"/>
                    </a:cubicBezTo>
                    <a:lnTo>
                      <a:pt x="261" y="204"/>
                    </a:lnTo>
                    <a:cubicBezTo>
                      <a:pt x="262" y="204"/>
                      <a:pt x="262" y="206"/>
                      <a:pt x="264" y="212"/>
                    </a:cubicBezTo>
                    <a:lnTo>
                      <a:pt x="264" y="225"/>
                    </a:lnTo>
                    <a:cubicBezTo>
                      <a:pt x="264" y="232"/>
                      <a:pt x="264" y="238"/>
                      <a:pt x="264" y="251"/>
                    </a:cubicBezTo>
                    <a:cubicBezTo>
                      <a:pt x="264" y="258"/>
                      <a:pt x="264" y="265"/>
                      <a:pt x="258" y="278"/>
                    </a:cubicBezTo>
                    <a:lnTo>
                      <a:pt x="258" y="289"/>
                    </a:lnTo>
                    <a:lnTo>
                      <a:pt x="258" y="289"/>
                    </a:lnTo>
                    <a:cubicBezTo>
                      <a:pt x="254" y="292"/>
                      <a:pt x="251" y="294"/>
                      <a:pt x="248" y="298"/>
                    </a:cubicBezTo>
                    <a:lnTo>
                      <a:pt x="231" y="298"/>
                    </a:lnTo>
                    <a:lnTo>
                      <a:pt x="218" y="291"/>
                    </a:lnTo>
                    <a:lnTo>
                      <a:pt x="218" y="291"/>
                    </a:lnTo>
                    <a:cubicBezTo>
                      <a:pt x="218" y="291"/>
                      <a:pt x="218" y="291"/>
                      <a:pt x="218" y="291"/>
                    </a:cubicBezTo>
                    <a:lnTo>
                      <a:pt x="218" y="291"/>
                    </a:lnTo>
                    <a:lnTo>
                      <a:pt x="205" y="278"/>
                    </a:lnTo>
                    <a:lnTo>
                      <a:pt x="198" y="271"/>
                    </a:lnTo>
                    <a:lnTo>
                      <a:pt x="185" y="251"/>
                    </a:lnTo>
                    <a:lnTo>
                      <a:pt x="185" y="245"/>
                    </a:lnTo>
                    <a:lnTo>
                      <a:pt x="178" y="232"/>
                    </a:lnTo>
                    <a:lnTo>
                      <a:pt x="172" y="212"/>
                    </a:lnTo>
                    <a:lnTo>
                      <a:pt x="172" y="212"/>
                    </a:lnTo>
                    <a:cubicBezTo>
                      <a:pt x="174" y="216"/>
                      <a:pt x="175" y="217"/>
                      <a:pt x="175" y="217"/>
                    </a:cubicBezTo>
                    <a:cubicBezTo>
                      <a:pt x="175" y="217"/>
                      <a:pt x="172" y="210"/>
                      <a:pt x="172" y="205"/>
                    </a:cubicBezTo>
                    <a:cubicBezTo>
                      <a:pt x="172" y="200"/>
                      <a:pt x="172" y="190"/>
                      <a:pt x="172" y="179"/>
                    </a:cubicBezTo>
                    <a:lnTo>
                      <a:pt x="178" y="172"/>
                    </a:lnTo>
                    <a:lnTo>
                      <a:pt x="185" y="152"/>
                    </a:lnTo>
                    <a:lnTo>
                      <a:pt x="190" y="142"/>
                    </a:lnTo>
                    <a:lnTo>
                      <a:pt x="190" y="142"/>
                    </a:lnTo>
                    <a:cubicBezTo>
                      <a:pt x="192" y="142"/>
                      <a:pt x="195" y="139"/>
                      <a:pt x="197" y="136"/>
                    </a:cubicBezTo>
                    <a:lnTo>
                      <a:pt x="197" y="136"/>
                    </a:lnTo>
                    <a:cubicBezTo>
                      <a:pt x="195" y="137"/>
                      <a:pt x="194" y="137"/>
                      <a:pt x="194" y="137"/>
                    </a:cubicBezTo>
                    <a:cubicBezTo>
                      <a:pt x="193" y="137"/>
                      <a:pt x="195" y="136"/>
                      <a:pt x="198" y="133"/>
                    </a:cubicBezTo>
                    <a:lnTo>
                      <a:pt x="198" y="133"/>
                    </a:lnTo>
                    <a:cubicBezTo>
                      <a:pt x="198" y="134"/>
                      <a:pt x="198" y="135"/>
                      <a:pt x="197" y="136"/>
                    </a:cubicBezTo>
                    <a:lnTo>
                      <a:pt x="197" y="136"/>
                    </a:lnTo>
                    <a:cubicBezTo>
                      <a:pt x="199" y="136"/>
                      <a:pt x="201" y="134"/>
                      <a:pt x="205" y="133"/>
                    </a:cubicBezTo>
                    <a:close/>
                    <a:moveTo>
                      <a:pt x="254" y="298"/>
                    </a:moveTo>
                    <a:lnTo>
                      <a:pt x="253" y="300"/>
                    </a:lnTo>
                    <a:lnTo>
                      <a:pt x="253" y="300"/>
                    </a:lnTo>
                    <a:cubicBezTo>
                      <a:pt x="253" y="300"/>
                      <a:pt x="253" y="300"/>
                      <a:pt x="253" y="300"/>
                    </a:cubicBezTo>
                    <a:lnTo>
                      <a:pt x="253" y="300"/>
                    </a:lnTo>
                    <a:cubicBezTo>
                      <a:pt x="253" y="299"/>
                      <a:pt x="254" y="299"/>
                      <a:pt x="254" y="298"/>
                    </a:cubicBezTo>
                    <a:close/>
                    <a:moveTo>
                      <a:pt x="198" y="0"/>
                    </a:moveTo>
                    <a:cubicBezTo>
                      <a:pt x="7" y="20"/>
                      <a:pt x="0" y="304"/>
                      <a:pt x="145" y="390"/>
                    </a:cubicBezTo>
                    <a:cubicBezTo>
                      <a:pt x="172" y="408"/>
                      <a:pt x="201" y="416"/>
                      <a:pt x="231" y="416"/>
                    </a:cubicBezTo>
                    <a:cubicBezTo>
                      <a:pt x="247" y="416"/>
                      <a:pt x="262" y="414"/>
                      <a:pt x="277" y="410"/>
                    </a:cubicBezTo>
                    <a:cubicBezTo>
                      <a:pt x="287" y="407"/>
                      <a:pt x="296" y="403"/>
                      <a:pt x="303" y="398"/>
                    </a:cubicBezTo>
                    <a:lnTo>
                      <a:pt x="303" y="398"/>
                    </a:lnTo>
                    <a:cubicBezTo>
                      <a:pt x="304" y="398"/>
                      <a:pt x="306" y="398"/>
                      <a:pt x="307" y="398"/>
                    </a:cubicBezTo>
                    <a:cubicBezTo>
                      <a:pt x="312" y="398"/>
                      <a:pt x="318" y="398"/>
                      <a:pt x="324" y="397"/>
                    </a:cubicBezTo>
                    <a:cubicBezTo>
                      <a:pt x="357" y="383"/>
                      <a:pt x="383" y="357"/>
                      <a:pt x="390" y="324"/>
                    </a:cubicBezTo>
                    <a:cubicBezTo>
                      <a:pt x="396" y="271"/>
                      <a:pt x="396" y="225"/>
                      <a:pt x="390" y="172"/>
                    </a:cubicBezTo>
                    <a:cubicBezTo>
                      <a:pt x="383" y="133"/>
                      <a:pt x="357" y="86"/>
                      <a:pt x="324" y="53"/>
                    </a:cubicBezTo>
                    <a:cubicBezTo>
                      <a:pt x="291" y="20"/>
                      <a:pt x="244" y="0"/>
                      <a:pt x="1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40"/>
              <p:cNvSpPr/>
              <p:nvPr/>
            </p:nvSpPr>
            <p:spPr>
              <a:xfrm>
                <a:off x="3884910" y="2281282"/>
                <a:ext cx="11169" cy="12932"/>
              </a:xfrm>
              <a:custGeom>
                <a:rect b="b" l="l" r="r" t="t"/>
                <a:pathLst>
                  <a:path extrusionOk="0" h="374" w="323">
                    <a:moveTo>
                      <a:pt x="186" y="120"/>
                    </a:moveTo>
                    <a:cubicBezTo>
                      <a:pt x="188" y="122"/>
                      <a:pt x="188" y="123"/>
                      <a:pt x="187" y="123"/>
                    </a:cubicBezTo>
                    <a:cubicBezTo>
                      <a:pt x="185" y="123"/>
                      <a:pt x="179" y="120"/>
                      <a:pt x="179" y="120"/>
                    </a:cubicBezTo>
                    <a:lnTo>
                      <a:pt x="179" y="120"/>
                    </a:lnTo>
                    <a:lnTo>
                      <a:pt x="192" y="126"/>
                    </a:lnTo>
                    <a:lnTo>
                      <a:pt x="192" y="133"/>
                    </a:lnTo>
                    <a:cubicBezTo>
                      <a:pt x="192" y="133"/>
                      <a:pt x="196" y="137"/>
                      <a:pt x="199" y="139"/>
                    </a:cubicBezTo>
                    <a:cubicBezTo>
                      <a:pt x="198" y="138"/>
                      <a:pt x="197" y="138"/>
                      <a:pt x="196" y="138"/>
                    </a:cubicBezTo>
                    <a:lnTo>
                      <a:pt x="196" y="138"/>
                    </a:lnTo>
                    <a:cubicBezTo>
                      <a:pt x="195" y="138"/>
                      <a:pt x="199" y="146"/>
                      <a:pt x="199" y="146"/>
                    </a:cubicBezTo>
                    <a:lnTo>
                      <a:pt x="199" y="153"/>
                    </a:lnTo>
                    <a:lnTo>
                      <a:pt x="199" y="166"/>
                    </a:lnTo>
                    <a:cubicBezTo>
                      <a:pt x="199" y="166"/>
                      <a:pt x="199" y="170"/>
                      <a:pt x="199" y="172"/>
                    </a:cubicBezTo>
                    <a:lnTo>
                      <a:pt x="192" y="192"/>
                    </a:lnTo>
                    <a:lnTo>
                      <a:pt x="192" y="199"/>
                    </a:lnTo>
                    <a:lnTo>
                      <a:pt x="179" y="219"/>
                    </a:lnTo>
                    <a:lnTo>
                      <a:pt x="172" y="225"/>
                    </a:lnTo>
                    <a:cubicBezTo>
                      <a:pt x="167" y="231"/>
                      <a:pt x="158" y="240"/>
                      <a:pt x="148" y="247"/>
                    </a:cubicBezTo>
                    <a:lnTo>
                      <a:pt x="148" y="247"/>
                    </a:lnTo>
                    <a:lnTo>
                      <a:pt x="146" y="245"/>
                    </a:lnTo>
                    <a:lnTo>
                      <a:pt x="139" y="232"/>
                    </a:lnTo>
                    <a:cubicBezTo>
                      <a:pt x="139" y="229"/>
                      <a:pt x="139" y="225"/>
                      <a:pt x="139" y="225"/>
                    </a:cubicBezTo>
                    <a:lnTo>
                      <a:pt x="133" y="205"/>
                    </a:lnTo>
                    <a:lnTo>
                      <a:pt x="126" y="192"/>
                    </a:lnTo>
                    <a:lnTo>
                      <a:pt x="126" y="179"/>
                    </a:lnTo>
                    <a:lnTo>
                      <a:pt x="126" y="172"/>
                    </a:lnTo>
                    <a:lnTo>
                      <a:pt x="126" y="166"/>
                    </a:lnTo>
                    <a:lnTo>
                      <a:pt x="133" y="153"/>
                    </a:lnTo>
                    <a:lnTo>
                      <a:pt x="133" y="146"/>
                    </a:lnTo>
                    <a:lnTo>
                      <a:pt x="146" y="133"/>
                    </a:lnTo>
                    <a:lnTo>
                      <a:pt x="139" y="133"/>
                    </a:lnTo>
                    <a:lnTo>
                      <a:pt x="146" y="126"/>
                    </a:lnTo>
                    <a:lnTo>
                      <a:pt x="153" y="126"/>
                    </a:lnTo>
                    <a:lnTo>
                      <a:pt x="159" y="120"/>
                    </a:lnTo>
                    <a:close/>
                    <a:moveTo>
                      <a:pt x="168" y="0"/>
                    </a:moveTo>
                    <a:cubicBezTo>
                      <a:pt x="94" y="0"/>
                      <a:pt x="33" y="64"/>
                      <a:pt x="21" y="133"/>
                    </a:cubicBezTo>
                    <a:cubicBezTo>
                      <a:pt x="1" y="212"/>
                      <a:pt x="27" y="298"/>
                      <a:pt x="93" y="344"/>
                    </a:cubicBezTo>
                    <a:cubicBezTo>
                      <a:pt x="115" y="362"/>
                      <a:pt x="146" y="373"/>
                      <a:pt x="174" y="373"/>
                    </a:cubicBezTo>
                    <a:cubicBezTo>
                      <a:pt x="188" y="373"/>
                      <a:pt x="201" y="371"/>
                      <a:pt x="212" y="364"/>
                    </a:cubicBezTo>
                    <a:cubicBezTo>
                      <a:pt x="219" y="357"/>
                      <a:pt x="232" y="351"/>
                      <a:pt x="232" y="344"/>
                    </a:cubicBezTo>
                    <a:cubicBezTo>
                      <a:pt x="234" y="342"/>
                      <a:pt x="237" y="339"/>
                      <a:pt x="238" y="338"/>
                    </a:cubicBezTo>
                    <a:lnTo>
                      <a:pt x="252" y="324"/>
                    </a:lnTo>
                    <a:cubicBezTo>
                      <a:pt x="254" y="317"/>
                      <a:pt x="257" y="310"/>
                      <a:pt x="259" y="304"/>
                    </a:cubicBezTo>
                    <a:lnTo>
                      <a:pt x="259" y="304"/>
                    </a:lnTo>
                    <a:cubicBezTo>
                      <a:pt x="296" y="262"/>
                      <a:pt x="323" y="209"/>
                      <a:pt x="318" y="153"/>
                    </a:cubicBezTo>
                    <a:cubicBezTo>
                      <a:pt x="311" y="73"/>
                      <a:pt x="258" y="7"/>
                      <a:pt x="179" y="1"/>
                    </a:cubicBezTo>
                    <a:cubicBezTo>
                      <a:pt x="175" y="0"/>
                      <a:pt x="172" y="0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40"/>
              <p:cNvSpPr/>
              <p:nvPr/>
            </p:nvSpPr>
            <p:spPr>
              <a:xfrm>
                <a:off x="3886985" y="2259118"/>
                <a:ext cx="11445" cy="13070"/>
              </a:xfrm>
              <a:custGeom>
                <a:rect b="b" l="l" r="r" t="t"/>
                <a:pathLst>
                  <a:path extrusionOk="0" h="378" w="331">
                    <a:moveTo>
                      <a:pt x="172" y="107"/>
                    </a:moveTo>
                    <a:lnTo>
                      <a:pt x="178" y="114"/>
                    </a:lnTo>
                    <a:cubicBezTo>
                      <a:pt x="185" y="114"/>
                      <a:pt x="178" y="114"/>
                      <a:pt x="172" y="107"/>
                    </a:cubicBezTo>
                    <a:close/>
                    <a:moveTo>
                      <a:pt x="196" y="125"/>
                    </a:moveTo>
                    <a:cubicBezTo>
                      <a:pt x="194" y="125"/>
                      <a:pt x="198" y="133"/>
                      <a:pt x="198" y="133"/>
                    </a:cubicBezTo>
                    <a:lnTo>
                      <a:pt x="198" y="127"/>
                    </a:lnTo>
                    <a:cubicBezTo>
                      <a:pt x="197" y="125"/>
                      <a:pt x="196" y="125"/>
                      <a:pt x="196" y="125"/>
                    </a:cubicBezTo>
                    <a:close/>
                    <a:moveTo>
                      <a:pt x="172" y="107"/>
                    </a:moveTo>
                    <a:lnTo>
                      <a:pt x="192" y="120"/>
                    </a:lnTo>
                    <a:lnTo>
                      <a:pt x="198" y="127"/>
                    </a:lnTo>
                    <a:lnTo>
                      <a:pt x="205" y="140"/>
                    </a:lnTo>
                    <a:lnTo>
                      <a:pt x="205" y="153"/>
                    </a:lnTo>
                    <a:lnTo>
                      <a:pt x="211" y="160"/>
                    </a:lnTo>
                    <a:lnTo>
                      <a:pt x="211" y="180"/>
                    </a:lnTo>
                    <a:lnTo>
                      <a:pt x="205" y="186"/>
                    </a:lnTo>
                    <a:lnTo>
                      <a:pt x="205" y="199"/>
                    </a:lnTo>
                    <a:lnTo>
                      <a:pt x="192" y="219"/>
                    </a:lnTo>
                    <a:lnTo>
                      <a:pt x="178" y="239"/>
                    </a:lnTo>
                    <a:lnTo>
                      <a:pt x="172" y="246"/>
                    </a:lnTo>
                    <a:cubicBezTo>
                      <a:pt x="165" y="259"/>
                      <a:pt x="159" y="265"/>
                      <a:pt x="152" y="272"/>
                    </a:cubicBezTo>
                    <a:cubicBezTo>
                      <a:pt x="151" y="274"/>
                      <a:pt x="151" y="276"/>
                      <a:pt x="150" y="279"/>
                    </a:cubicBezTo>
                    <a:lnTo>
                      <a:pt x="145" y="279"/>
                    </a:lnTo>
                    <a:cubicBezTo>
                      <a:pt x="144" y="277"/>
                      <a:pt x="143" y="277"/>
                      <a:pt x="144" y="277"/>
                    </a:cubicBezTo>
                    <a:lnTo>
                      <a:pt x="144" y="277"/>
                    </a:lnTo>
                    <a:cubicBezTo>
                      <a:pt x="144" y="277"/>
                      <a:pt x="146" y="278"/>
                      <a:pt x="147" y="278"/>
                    </a:cubicBezTo>
                    <a:cubicBezTo>
                      <a:pt x="148" y="278"/>
                      <a:pt x="148" y="277"/>
                      <a:pt x="145" y="272"/>
                    </a:cubicBezTo>
                    <a:lnTo>
                      <a:pt x="139" y="259"/>
                    </a:lnTo>
                    <a:lnTo>
                      <a:pt x="139" y="252"/>
                    </a:lnTo>
                    <a:cubicBezTo>
                      <a:pt x="132" y="239"/>
                      <a:pt x="132" y="226"/>
                      <a:pt x="126" y="213"/>
                    </a:cubicBezTo>
                    <a:lnTo>
                      <a:pt x="126" y="206"/>
                    </a:lnTo>
                    <a:lnTo>
                      <a:pt x="126" y="193"/>
                    </a:lnTo>
                    <a:cubicBezTo>
                      <a:pt x="126" y="182"/>
                      <a:pt x="126" y="176"/>
                      <a:pt x="126" y="166"/>
                    </a:cubicBezTo>
                    <a:lnTo>
                      <a:pt x="126" y="153"/>
                    </a:lnTo>
                    <a:lnTo>
                      <a:pt x="132" y="140"/>
                    </a:lnTo>
                    <a:cubicBezTo>
                      <a:pt x="132" y="140"/>
                      <a:pt x="134" y="137"/>
                      <a:pt x="135" y="135"/>
                    </a:cubicBezTo>
                    <a:lnTo>
                      <a:pt x="135" y="135"/>
                    </a:lnTo>
                    <a:cubicBezTo>
                      <a:pt x="136" y="134"/>
                      <a:pt x="137" y="133"/>
                      <a:pt x="139" y="133"/>
                    </a:cubicBezTo>
                    <a:lnTo>
                      <a:pt x="139" y="120"/>
                    </a:lnTo>
                    <a:lnTo>
                      <a:pt x="145" y="120"/>
                    </a:lnTo>
                    <a:lnTo>
                      <a:pt x="152" y="114"/>
                    </a:lnTo>
                    <a:lnTo>
                      <a:pt x="159" y="107"/>
                    </a:lnTo>
                    <a:close/>
                    <a:moveTo>
                      <a:pt x="170" y="1"/>
                    </a:moveTo>
                    <a:cubicBezTo>
                      <a:pt x="166" y="1"/>
                      <a:pt x="162" y="1"/>
                      <a:pt x="159" y="1"/>
                    </a:cubicBezTo>
                    <a:cubicBezTo>
                      <a:pt x="0" y="15"/>
                      <a:pt x="0" y="239"/>
                      <a:pt x="79" y="338"/>
                    </a:cubicBezTo>
                    <a:cubicBezTo>
                      <a:pt x="86" y="351"/>
                      <a:pt x="106" y="364"/>
                      <a:pt x="119" y="371"/>
                    </a:cubicBezTo>
                    <a:cubicBezTo>
                      <a:pt x="132" y="378"/>
                      <a:pt x="145" y="378"/>
                      <a:pt x="159" y="378"/>
                    </a:cubicBezTo>
                    <a:lnTo>
                      <a:pt x="185" y="378"/>
                    </a:lnTo>
                    <a:cubicBezTo>
                      <a:pt x="209" y="373"/>
                      <a:pt x="232" y="358"/>
                      <a:pt x="246" y="338"/>
                    </a:cubicBezTo>
                    <a:lnTo>
                      <a:pt x="246" y="338"/>
                    </a:lnTo>
                    <a:cubicBezTo>
                      <a:pt x="248" y="336"/>
                      <a:pt x="250" y="334"/>
                      <a:pt x="251" y="331"/>
                    </a:cubicBezTo>
                    <a:lnTo>
                      <a:pt x="271" y="312"/>
                    </a:lnTo>
                    <a:cubicBezTo>
                      <a:pt x="284" y="292"/>
                      <a:pt x="297" y="279"/>
                      <a:pt x="304" y="259"/>
                    </a:cubicBezTo>
                    <a:cubicBezTo>
                      <a:pt x="324" y="219"/>
                      <a:pt x="330" y="180"/>
                      <a:pt x="324" y="133"/>
                    </a:cubicBezTo>
                    <a:cubicBezTo>
                      <a:pt x="311" y="64"/>
                      <a:pt x="245" y="1"/>
                      <a:pt x="1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40"/>
              <p:cNvSpPr/>
              <p:nvPr/>
            </p:nvSpPr>
            <p:spPr>
              <a:xfrm>
                <a:off x="3890615" y="2237610"/>
                <a:ext cx="11445" cy="12690"/>
              </a:xfrm>
              <a:custGeom>
                <a:rect b="b" l="l" r="r" t="t"/>
                <a:pathLst>
                  <a:path extrusionOk="0" h="367" w="331">
                    <a:moveTo>
                      <a:pt x="166" y="121"/>
                    </a:moveTo>
                    <a:lnTo>
                      <a:pt x="166" y="121"/>
                    </a:lnTo>
                    <a:cubicBezTo>
                      <a:pt x="165" y="123"/>
                      <a:pt x="165" y="124"/>
                      <a:pt x="164" y="125"/>
                    </a:cubicBezTo>
                    <a:lnTo>
                      <a:pt x="164" y="125"/>
                    </a:lnTo>
                    <a:cubicBezTo>
                      <a:pt x="164" y="125"/>
                      <a:pt x="164" y="125"/>
                      <a:pt x="164" y="125"/>
                    </a:cubicBezTo>
                    <a:lnTo>
                      <a:pt x="164" y="125"/>
                    </a:lnTo>
                    <a:cubicBezTo>
                      <a:pt x="163" y="125"/>
                      <a:pt x="163" y="125"/>
                      <a:pt x="162" y="125"/>
                    </a:cubicBezTo>
                    <a:lnTo>
                      <a:pt x="162" y="125"/>
                    </a:lnTo>
                    <a:cubicBezTo>
                      <a:pt x="164" y="124"/>
                      <a:pt x="165" y="123"/>
                      <a:pt x="166" y="121"/>
                    </a:cubicBezTo>
                    <a:close/>
                    <a:moveTo>
                      <a:pt x="192" y="174"/>
                    </a:moveTo>
                    <a:lnTo>
                      <a:pt x="192" y="174"/>
                    </a:lnTo>
                    <a:cubicBezTo>
                      <a:pt x="189" y="177"/>
                      <a:pt x="189" y="180"/>
                      <a:pt x="190" y="182"/>
                    </a:cubicBezTo>
                    <a:lnTo>
                      <a:pt x="190" y="182"/>
                    </a:lnTo>
                    <a:lnTo>
                      <a:pt x="192" y="174"/>
                    </a:lnTo>
                    <a:close/>
                    <a:moveTo>
                      <a:pt x="164" y="126"/>
                    </a:moveTo>
                    <a:lnTo>
                      <a:pt x="164" y="126"/>
                    </a:lnTo>
                    <a:cubicBezTo>
                      <a:pt x="163" y="127"/>
                      <a:pt x="162" y="128"/>
                      <a:pt x="161" y="129"/>
                    </a:cubicBezTo>
                    <a:lnTo>
                      <a:pt x="161" y="129"/>
                    </a:lnTo>
                    <a:cubicBezTo>
                      <a:pt x="161" y="129"/>
                      <a:pt x="160" y="128"/>
                      <a:pt x="160" y="128"/>
                    </a:cubicBezTo>
                    <a:lnTo>
                      <a:pt x="160" y="128"/>
                    </a:lnTo>
                    <a:cubicBezTo>
                      <a:pt x="159" y="130"/>
                      <a:pt x="158" y="131"/>
                      <a:pt x="157" y="132"/>
                    </a:cubicBezTo>
                    <a:lnTo>
                      <a:pt x="157" y="132"/>
                    </a:lnTo>
                    <a:cubicBezTo>
                      <a:pt x="158" y="132"/>
                      <a:pt x="159" y="131"/>
                      <a:pt x="161" y="129"/>
                    </a:cubicBezTo>
                    <a:lnTo>
                      <a:pt x="161" y="129"/>
                    </a:lnTo>
                    <a:cubicBezTo>
                      <a:pt x="163" y="129"/>
                      <a:pt x="167" y="130"/>
                      <a:pt x="169" y="131"/>
                    </a:cubicBezTo>
                    <a:lnTo>
                      <a:pt x="169" y="131"/>
                    </a:lnTo>
                    <a:lnTo>
                      <a:pt x="173" y="135"/>
                    </a:lnTo>
                    <a:lnTo>
                      <a:pt x="179" y="135"/>
                    </a:lnTo>
                    <a:lnTo>
                      <a:pt x="186" y="148"/>
                    </a:lnTo>
                    <a:lnTo>
                      <a:pt x="179" y="141"/>
                    </a:lnTo>
                    <a:cubicBezTo>
                      <a:pt x="179" y="139"/>
                      <a:pt x="179" y="139"/>
                      <a:pt x="178" y="139"/>
                    </a:cubicBezTo>
                    <a:lnTo>
                      <a:pt x="178" y="139"/>
                    </a:lnTo>
                    <a:cubicBezTo>
                      <a:pt x="177" y="139"/>
                      <a:pt x="176" y="143"/>
                      <a:pt x="186" y="148"/>
                    </a:cubicBezTo>
                    <a:lnTo>
                      <a:pt x="187" y="149"/>
                    </a:lnTo>
                    <a:lnTo>
                      <a:pt x="187" y="149"/>
                    </a:lnTo>
                    <a:cubicBezTo>
                      <a:pt x="186" y="150"/>
                      <a:pt x="186" y="151"/>
                      <a:pt x="186" y="155"/>
                    </a:cubicBezTo>
                    <a:lnTo>
                      <a:pt x="192" y="168"/>
                    </a:lnTo>
                    <a:cubicBezTo>
                      <a:pt x="188" y="160"/>
                      <a:pt x="189" y="157"/>
                      <a:pt x="190" y="157"/>
                    </a:cubicBezTo>
                    <a:lnTo>
                      <a:pt x="190" y="157"/>
                    </a:lnTo>
                    <a:cubicBezTo>
                      <a:pt x="191" y="157"/>
                      <a:pt x="192" y="158"/>
                      <a:pt x="192" y="161"/>
                    </a:cubicBezTo>
                    <a:lnTo>
                      <a:pt x="192" y="168"/>
                    </a:lnTo>
                    <a:lnTo>
                      <a:pt x="192" y="181"/>
                    </a:lnTo>
                    <a:cubicBezTo>
                      <a:pt x="192" y="183"/>
                      <a:pt x="192" y="184"/>
                      <a:pt x="191" y="184"/>
                    </a:cubicBezTo>
                    <a:cubicBezTo>
                      <a:pt x="191" y="184"/>
                      <a:pt x="190" y="183"/>
                      <a:pt x="190" y="182"/>
                    </a:cubicBezTo>
                    <a:lnTo>
                      <a:pt x="190" y="182"/>
                    </a:lnTo>
                    <a:lnTo>
                      <a:pt x="186" y="194"/>
                    </a:lnTo>
                    <a:lnTo>
                      <a:pt x="179" y="207"/>
                    </a:lnTo>
                    <a:cubicBezTo>
                      <a:pt x="175" y="212"/>
                      <a:pt x="170" y="220"/>
                      <a:pt x="172" y="220"/>
                    </a:cubicBezTo>
                    <a:cubicBezTo>
                      <a:pt x="173" y="220"/>
                      <a:pt x="175" y="218"/>
                      <a:pt x="179" y="214"/>
                    </a:cubicBezTo>
                    <a:lnTo>
                      <a:pt x="179" y="214"/>
                    </a:lnTo>
                    <a:lnTo>
                      <a:pt x="166" y="227"/>
                    </a:lnTo>
                    <a:lnTo>
                      <a:pt x="159" y="234"/>
                    </a:lnTo>
                    <a:cubicBezTo>
                      <a:pt x="162" y="232"/>
                      <a:pt x="162" y="231"/>
                      <a:pt x="162" y="231"/>
                    </a:cubicBezTo>
                    <a:lnTo>
                      <a:pt x="162" y="231"/>
                    </a:lnTo>
                    <a:cubicBezTo>
                      <a:pt x="162" y="231"/>
                      <a:pt x="157" y="234"/>
                      <a:pt x="153" y="234"/>
                    </a:cubicBezTo>
                    <a:lnTo>
                      <a:pt x="146" y="240"/>
                    </a:lnTo>
                    <a:lnTo>
                      <a:pt x="139" y="244"/>
                    </a:lnTo>
                    <a:lnTo>
                      <a:pt x="139" y="244"/>
                    </a:lnTo>
                    <a:lnTo>
                      <a:pt x="139" y="247"/>
                    </a:lnTo>
                    <a:lnTo>
                      <a:pt x="133" y="247"/>
                    </a:lnTo>
                    <a:lnTo>
                      <a:pt x="139" y="244"/>
                    </a:lnTo>
                    <a:lnTo>
                      <a:pt x="139" y="244"/>
                    </a:lnTo>
                    <a:lnTo>
                      <a:pt x="139" y="240"/>
                    </a:lnTo>
                    <a:lnTo>
                      <a:pt x="133" y="247"/>
                    </a:lnTo>
                    <a:cubicBezTo>
                      <a:pt x="133" y="247"/>
                      <a:pt x="129" y="243"/>
                      <a:pt x="127" y="241"/>
                    </a:cubicBezTo>
                    <a:lnTo>
                      <a:pt x="127" y="241"/>
                    </a:lnTo>
                    <a:cubicBezTo>
                      <a:pt x="128" y="242"/>
                      <a:pt x="129" y="243"/>
                      <a:pt x="129" y="243"/>
                    </a:cubicBezTo>
                    <a:cubicBezTo>
                      <a:pt x="130" y="243"/>
                      <a:pt x="126" y="238"/>
                      <a:pt x="126" y="234"/>
                    </a:cubicBezTo>
                    <a:lnTo>
                      <a:pt x="126" y="234"/>
                    </a:lnTo>
                    <a:cubicBezTo>
                      <a:pt x="126" y="236"/>
                      <a:pt x="127" y="236"/>
                      <a:pt x="127" y="236"/>
                    </a:cubicBezTo>
                    <a:cubicBezTo>
                      <a:pt x="129" y="236"/>
                      <a:pt x="131" y="232"/>
                      <a:pt x="126" y="227"/>
                    </a:cubicBezTo>
                    <a:lnTo>
                      <a:pt x="126" y="234"/>
                    </a:lnTo>
                    <a:lnTo>
                      <a:pt x="120" y="221"/>
                    </a:lnTo>
                    <a:lnTo>
                      <a:pt x="120" y="201"/>
                    </a:lnTo>
                    <a:lnTo>
                      <a:pt x="120" y="194"/>
                    </a:lnTo>
                    <a:lnTo>
                      <a:pt x="120" y="188"/>
                    </a:lnTo>
                    <a:lnTo>
                      <a:pt x="120" y="174"/>
                    </a:lnTo>
                    <a:lnTo>
                      <a:pt x="126" y="168"/>
                    </a:lnTo>
                    <a:lnTo>
                      <a:pt x="126" y="168"/>
                    </a:lnTo>
                    <a:cubicBezTo>
                      <a:pt x="125" y="169"/>
                      <a:pt x="124" y="170"/>
                      <a:pt x="124" y="170"/>
                    </a:cubicBezTo>
                    <a:cubicBezTo>
                      <a:pt x="122" y="170"/>
                      <a:pt x="125" y="163"/>
                      <a:pt x="126" y="158"/>
                    </a:cubicBezTo>
                    <a:lnTo>
                      <a:pt x="126" y="158"/>
                    </a:lnTo>
                    <a:cubicBezTo>
                      <a:pt x="131" y="156"/>
                      <a:pt x="135" y="152"/>
                      <a:pt x="139" y="148"/>
                    </a:cubicBezTo>
                    <a:cubicBezTo>
                      <a:pt x="147" y="144"/>
                      <a:pt x="153" y="138"/>
                      <a:pt x="157" y="132"/>
                    </a:cubicBezTo>
                    <a:lnTo>
                      <a:pt x="157" y="132"/>
                    </a:lnTo>
                    <a:cubicBezTo>
                      <a:pt x="157" y="132"/>
                      <a:pt x="157" y="132"/>
                      <a:pt x="157" y="132"/>
                    </a:cubicBezTo>
                    <a:cubicBezTo>
                      <a:pt x="156" y="132"/>
                      <a:pt x="157" y="131"/>
                      <a:pt x="159" y="128"/>
                    </a:cubicBezTo>
                    <a:cubicBezTo>
                      <a:pt x="159" y="128"/>
                      <a:pt x="160" y="128"/>
                      <a:pt x="160" y="128"/>
                    </a:cubicBezTo>
                    <a:lnTo>
                      <a:pt x="160" y="128"/>
                    </a:lnTo>
                    <a:cubicBezTo>
                      <a:pt x="160" y="128"/>
                      <a:pt x="161" y="128"/>
                      <a:pt x="161" y="127"/>
                    </a:cubicBezTo>
                    <a:lnTo>
                      <a:pt x="161" y="127"/>
                    </a:lnTo>
                    <a:cubicBezTo>
                      <a:pt x="162" y="127"/>
                      <a:pt x="163" y="126"/>
                      <a:pt x="164" y="126"/>
                    </a:cubicBezTo>
                    <a:close/>
                    <a:moveTo>
                      <a:pt x="157" y="1"/>
                    </a:moveTo>
                    <a:cubicBezTo>
                      <a:pt x="138" y="1"/>
                      <a:pt x="119" y="4"/>
                      <a:pt x="100" y="9"/>
                    </a:cubicBezTo>
                    <a:cubicBezTo>
                      <a:pt x="80" y="22"/>
                      <a:pt x="60" y="36"/>
                      <a:pt x="54" y="55"/>
                    </a:cubicBezTo>
                    <a:cubicBezTo>
                      <a:pt x="35" y="79"/>
                      <a:pt x="36" y="111"/>
                      <a:pt x="50" y="133"/>
                    </a:cubicBezTo>
                    <a:lnTo>
                      <a:pt x="50" y="133"/>
                    </a:lnTo>
                    <a:cubicBezTo>
                      <a:pt x="34" y="153"/>
                      <a:pt x="19" y="180"/>
                      <a:pt x="14" y="207"/>
                    </a:cubicBezTo>
                    <a:cubicBezTo>
                      <a:pt x="1" y="280"/>
                      <a:pt x="54" y="359"/>
                      <a:pt x="133" y="366"/>
                    </a:cubicBezTo>
                    <a:cubicBezTo>
                      <a:pt x="136" y="366"/>
                      <a:pt x="140" y="366"/>
                      <a:pt x="143" y="366"/>
                    </a:cubicBezTo>
                    <a:cubicBezTo>
                      <a:pt x="218" y="366"/>
                      <a:pt x="286" y="297"/>
                      <a:pt x="305" y="227"/>
                    </a:cubicBezTo>
                    <a:cubicBezTo>
                      <a:pt x="331" y="148"/>
                      <a:pt x="305" y="69"/>
                      <a:pt x="239" y="22"/>
                    </a:cubicBezTo>
                    <a:cubicBezTo>
                      <a:pt x="211" y="7"/>
                      <a:pt x="184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40"/>
              <p:cNvSpPr/>
              <p:nvPr/>
            </p:nvSpPr>
            <p:spPr>
              <a:xfrm>
                <a:off x="4070073" y="2347256"/>
                <a:ext cx="11445" cy="10788"/>
              </a:xfrm>
              <a:custGeom>
                <a:rect b="b" l="l" r="r" t="t"/>
                <a:pathLst>
                  <a:path extrusionOk="0" h="312" w="331">
                    <a:moveTo>
                      <a:pt x="214" y="181"/>
                    </a:moveTo>
                    <a:lnTo>
                      <a:pt x="212" y="186"/>
                    </a:lnTo>
                    <a:cubicBezTo>
                      <a:pt x="212" y="183"/>
                      <a:pt x="213" y="182"/>
                      <a:pt x="214" y="181"/>
                    </a:cubicBezTo>
                    <a:close/>
                    <a:moveTo>
                      <a:pt x="186" y="107"/>
                    </a:moveTo>
                    <a:lnTo>
                      <a:pt x="192" y="113"/>
                    </a:lnTo>
                    <a:lnTo>
                      <a:pt x="192" y="120"/>
                    </a:lnTo>
                    <a:lnTo>
                      <a:pt x="205" y="127"/>
                    </a:lnTo>
                    <a:lnTo>
                      <a:pt x="212" y="133"/>
                    </a:lnTo>
                    <a:lnTo>
                      <a:pt x="212" y="140"/>
                    </a:lnTo>
                    <a:lnTo>
                      <a:pt x="216" y="147"/>
                    </a:lnTo>
                    <a:lnTo>
                      <a:pt x="216" y="147"/>
                    </a:lnTo>
                    <a:cubicBezTo>
                      <a:pt x="206" y="150"/>
                      <a:pt x="199" y="156"/>
                      <a:pt x="199" y="166"/>
                    </a:cubicBezTo>
                    <a:lnTo>
                      <a:pt x="192" y="173"/>
                    </a:lnTo>
                    <a:lnTo>
                      <a:pt x="186" y="179"/>
                    </a:lnTo>
                    <a:lnTo>
                      <a:pt x="186" y="186"/>
                    </a:lnTo>
                    <a:lnTo>
                      <a:pt x="172" y="186"/>
                    </a:lnTo>
                    <a:lnTo>
                      <a:pt x="159" y="193"/>
                    </a:lnTo>
                    <a:lnTo>
                      <a:pt x="139" y="193"/>
                    </a:lnTo>
                    <a:lnTo>
                      <a:pt x="133" y="186"/>
                    </a:lnTo>
                    <a:cubicBezTo>
                      <a:pt x="129" y="184"/>
                      <a:pt x="126" y="182"/>
                      <a:pt x="124" y="182"/>
                    </a:cubicBezTo>
                    <a:lnTo>
                      <a:pt x="124" y="182"/>
                    </a:lnTo>
                    <a:lnTo>
                      <a:pt x="120" y="173"/>
                    </a:lnTo>
                    <a:lnTo>
                      <a:pt x="113" y="166"/>
                    </a:lnTo>
                    <a:lnTo>
                      <a:pt x="113" y="153"/>
                    </a:lnTo>
                    <a:lnTo>
                      <a:pt x="113" y="146"/>
                    </a:lnTo>
                    <a:lnTo>
                      <a:pt x="113" y="140"/>
                    </a:lnTo>
                    <a:lnTo>
                      <a:pt x="113" y="133"/>
                    </a:lnTo>
                    <a:lnTo>
                      <a:pt x="120" y="127"/>
                    </a:lnTo>
                    <a:cubicBezTo>
                      <a:pt x="121" y="123"/>
                      <a:pt x="122" y="122"/>
                      <a:pt x="121" y="122"/>
                    </a:cubicBezTo>
                    <a:lnTo>
                      <a:pt x="121" y="122"/>
                    </a:lnTo>
                    <a:cubicBezTo>
                      <a:pt x="121" y="122"/>
                      <a:pt x="120" y="123"/>
                      <a:pt x="120" y="124"/>
                    </a:cubicBezTo>
                    <a:lnTo>
                      <a:pt x="120" y="124"/>
                    </a:lnTo>
                    <a:lnTo>
                      <a:pt x="120" y="120"/>
                    </a:lnTo>
                    <a:lnTo>
                      <a:pt x="126" y="113"/>
                    </a:lnTo>
                    <a:lnTo>
                      <a:pt x="139" y="107"/>
                    </a:lnTo>
                    <a:close/>
                    <a:moveTo>
                      <a:pt x="163" y="0"/>
                    </a:moveTo>
                    <a:cubicBezTo>
                      <a:pt x="97" y="0"/>
                      <a:pt x="39" y="39"/>
                      <a:pt x="21" y="107"/>
                    </a:cubicBezTo>
                    <a:cubicBezTo>
                      <a:pt x="1" y="166"/>
                      <a:pt x="27" y="252"/>
                      <a:pt x="100" y="272"/>
                    </a:cubicBezTo>
                    <a:cubicBezTo>
                      <a:pt x="108" y="273"/>
                      <a:pt x="117" y="274"/>
                      <a:pt x="125" y="274"/>
                    </a:cubicBezTo>
                    <a:cubicBezTo>
                      <a:pt x="136" y="274"/>
                      <a:pt x="146" y="273"/>
                      <a:pt x="157" y="271"/>
                    </a:cubicBezTo>
                    <a:lnTo>
                      <a:pt x="157" y="271"/>
                    </a:lnTo>
                    <a:cubicBezTo>
                      <a:pt x="156" y="276"/>
                      <a:pt x="157" y="281"/>
                      <a:pt x="159" y="285"/>
                    </a:cubicBezTo>
                    <a:cubicBezTo>
                      <a:pt x="166" y="305"/>
                      <a:pt x="179" y="311"/>
                      <a:pt x="199" y="311"/>
                    </a:cubicBezTo>
                    <a:lnTo>
                      <a:pt x="212" y="311"/>
                    </a:lnTo>
                    <a:cubicBezTo>
                      <a:pt x="232" y="311"/>
                      <a:pt x="252" y="305"/>
                      <a:pt x="265" y="292"/>
                    </a:cubicBezTo>
                    <a:cubicBezTo>
                      <a:pt x="278" y="285"/>
                      <a:pt x="291" y="272"/>
                      <a:pt x="298" y="259"/>
                    </a:cubicBezTo>
                    <a:cubicBezTo>
                      <a:pt x="318" y="226"/>
                      <a:pt x="331" y="193"/>
                      <a:pt x="324" y="153"/>
                    </a:cubicBezTo>
                    <a:cubicBezTo>
                      <a:pt x="324" y="113"/>
                      <a:pt x="305" y="80"/>
                      <a:pt x="278" y="47"/>
                    </a:cubicBezTo>
                    <a:cubicBezTo>
                      <a:pt x="252" y="21"/>
                      <a:pt x="219" y="8"/>
                      <a:pt x="179" y="1"/>
                    </a:cubicBezTo>
                    <a:cubicBezTo>
                      <a:pt x="174" y="1"/>
                      <a:pt x="169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40"/>
              <p:cNvSpPr/>
              <p:nvPr/>
            </p:nvSpPr>
            <p:spPr>
              <a:xfrm>
                <a:off x="4077161" y="2330140"/>
                <a:ext cx="9613" cy="11929"/>
              </a:xfrm>
              <a:custGeom>
                <a:rect b="b" l="l" r="r" t="t"/>
                <a:pathLst>
                  <a:path extrusionOk="0" h="345" w="278">
                    <a:moveTo>
                      <a:pt x="133" y="106"/>
                    </a:moveTo>
                    <a:cubicBezTo>
                      <a:pt x="130" y="106"/>
                      <a:pt x="127" y="108"/>
                      <a:pt x="126" y="108"/>
                    </a:cubicBezTo>
                    <a:lnTo>
                      <a:pt x="126" y="108"/>
                    </a:lnTo>
                    <a:lnTo>
                      <a:pt x="126" y="106"/>
                    </a:lnTo>
                    <a:close/>
                    <a:moveTo>
                      <a:pt x="122" y="111"/>
                    </a:moveTo>
                    <a:cubicBezTo>
                      <a:pt x="122" y="111"/>
                      <a:pt x="121" y="112"/>
                      <a:pt x="119" y="113"/>
                    </a:cubicBezTo>
                    <a:cubicBezTo>
                      <a:pt x="119" y="114"/>
                      <a:pt x="120" y="115"/>
                      <a:pt x="120" y="115"/>
                    </a:cubicBezTo>
                    <a:cubicBezTo>
                      <a:pt x="121" y="115"/>
                      <a:pt x="123" y="111"/>
                      <a:pt x="122" y="111"/>
                    </a:cubicBezTo>
                    <a:close/>
                    <a:moveTo>
                      <a:pt x="139" y="106"/>
                    </a:moveTo>
                    <a:cubicBezTo>
                      <a:pt x="139" y="106"/>
                      <a:pt x="148" y="111"/>
                      <a:pt x="148" y="112"/>
                    </a:cubicBezTo>
                    <a:lnTo>
                      <a:pt x="148" y="112"/>
                    </a:lnTo>
                    <a:cubicBezTo>
                      <a:pt x="144" y="112"/>
                      <a:pt x="140" y="110"/>
                      <a:pt x="140" y="110"/>
                    </a:cubicBezTo>
                    <a:lnTo>
                      <a:pt x="140" y="110"/>
                    </a:lnTo>
                    <a:cubicBezTo>
                      <a:pt x="140" y="110"/>
                      <a:pt x="141" y="111"/>
                      <a:pt x="146" y="113"/>
                    </a:cubicBezTo>
                    <a:cubicBezTo>
                      <a:pt x="147" y="113"/>
                      <a:pt x="148" y="113"/>
                      <a:pt x="148" y="112"/>
                    </a:cubicBezTo>
                    <a:lnTo>
                      <a:pt x="148" y="112"/>
                    </a:lnTo>
                    <a:cubicBezTo>
                      <a:pt x="149" y="113"/>
                      <a:pt x="151" y="113"/>
                      <a:pt x="152" y="113"/>
                    </a:cubicBezTo>
                    <a:lnTo>
                      <a:pt x="159" y="120"/>
                    </a:lnTo>
                    <a:cubicBezTo>
                      <a:pt x="159" y="120"/>
                      <a:pt x="152" y="120"/>
                      <a:pt x="159" y="126"/>
                    </a:cubicBezTo>
                    <a:lnTo>
                      <a:pt x="166" y="139"/>
                    </a:lnTo>
                    <a:lnTo>
                      <a:pt x="166" y="146"/>
                    </a:lnTo>
                    <a:lnTo>
                      <a:pt x="166" y="159"/>
                    </a:lnTo>
                    <a:lnTo>
                      <a:pt x="159" y="173"/>
                    </a:lnTo>
                    <a:cubicBezTo>
                      <a:pt x="159" y="186"/>
                      <a:pt x="152" y="192"/>
                      <a:pt x="152" y="206"/>
                    </a:cubicBezTo>
                    <a:lnTo>
                      <a:pt x="146" y="212"/>
                    </a:lnTo>
                    <a:cubicBezTo>
                      <a:pt x="146" y="212"/>
                      <a:pt x="146" y="216"/>
                      <a:pt x="146" y="219"/>
                    </a:cubicBezTo>
                    <a:cubicBezTo>
                      <a:pt x="146" y="225"/>
                      <a:pt x="139" y="232"/>
                      <a:pt x="139" y="239"/>
                    </a:cubicBezTo>
                    <a:lnTo>
                      <a:pt x="140" y="242"/>
                    </a:lnTo>
                    <a:lnTo>
                      <a:pt x="140" y="242"/>
                    </a:lnTo>
                    <a:lnTo>
                      <a:pt x="133" y="239"/>
                    </a:lnTo>
                    <a:cubicBezTo>
                      <a:pt x="131" y="235"/>
                      <a:pt x="130" y="234"/>
                      <a:pt x="131" y="234"/>
                    </a:cubicBezTo>
                    <a:lnTo>
                      <a:pt x="131" y="234"/>
                    </a:lnTo>
                    <a:cubicBezTo>
                      <a:pt x="131" y="234"/>
                      <a:pt x="134" y="237"/>
                      <a:pt x="134" y="237"/>
                    </a:cubicBezTo>
                    <a:cubicBezTo>
                      <a:pt x="135" y="237"/>
                      <a:pt x="134" y="236"/>
                      <a:pt x="133" y="232"/>
                    </a:cubicBezTo>
                    <a:lnTo>
                      <a:pt x="126" y="219"/>
                    </a:lnTo>
                    <a:lnTo>
                      <a:pt x="119" y="199"/>
                    </a:lnTo>
                    <a:lnTo>
                      <a:pt x="119" y="192"/>
                    </a:lnTo>
                    <a:cubicBezTo>
                      <a:pt x="118" y="191"/>
                      <a:pt x="117" y="190"/>
                      <a:pt x="117" y="190"/>
                    </a:cubicBezTo>
                    <a:lnTo>
                      <a:pt x="117" y="190"/>
                    </a:lnTo>
                    <a:cubicBezTo>
                      <a:pt x="117" y="190"/>
                      <a:pt x="117" y="190"/>
                      <a:pt x="117" y="191"/>
                    </a:cubicBezTo>
                    <a:lnTo>
                      <a:pt x="117" y="191"/>
                    </a:lnTo>
                    <a:lnTo>
                      <a:pt x="113" y="179"/>
                    </a:lnTo>
                    <a:cubicBezTo>
                      <a:pt x="113" y="166"/>
                      <a:pt x="113" y="159"/>
                      <a:pt x="113" y="146"/>
                    </a:cubicBezTo>
                    <a:lnTo>
                      <a:pt x="113" y="139"/>
                    </a:lnTo>
                    <a:lnTo>
                      <a:pt x="119" y="126"/>
                    </a:lnTo>
                    <a:lnTo>
                      <a:pt x="119" y="113"/>
                    </a:lnTo>
                    <a:lnTo>
                      <a:pt x="123" y="109"/>
                    </a:lnTo>
                    <a:lnTo>
                      <a:pt x="123" y="109"/>
                    </a:lnTo>
                    <a:cubicBezTo>
                      <a:pt x="123" y="109"/>
                      <a:pt x="122" y="109"/>
                      <a:pt x="122" y="109"/>
                    </a:cubicBezTo>
                    <a:cubicBezTo>
                      <a:pt x="121" y="109"/>
                      <a:pt x="122" y="109"/>
                      <a:pt x="126" y="106"/>
                    </a:cubicBezTo>
                    <a:lnTo>
                      <a:pt x="126" y="106"/>
                    </a:lnTo>
                    <a:lnTo>
                      <a:pt x="123" y="109"/>
                    </a:lnTo>
                    <a:lnTo>
                      <a:pt x="123" y="109"/>
                    </a:lnTo>
                    <a:cubicBezTo>
                      <a:pt x="124" y="109"/>
                      <a:pt x="125" y="109"/>
                      <a:pt x="125" y="109"/>
                    </a:cubicBezTo>
                    <a:lnTo>
                      <a:pt x="125" y="109"/>
                    </a:lnTo>
                    <a:cubicBezTo>
                      <a:pt x="125" y="109"/>
                      <a:pt x="125" y="109"/>
                      <a:pt x="125" y="109"/>
                    </a:cubicBezTo>
                    <a:cubicBezTo>
                      <a:pt x="125" y="109"/>
                      <a:pt x="126" y="109"/>
                      <a:pt x="126" y="109"/>
                    </a:cubicBezTo>
                    <a:lnTo>
                      <a:pt x="126" y="109"/>
                    </a:lnTo>
                    <a:lnTo>
                      <a:pt x="126" y="113"/>
                    </a:lnTo>
                    <a:lnTo>
                      <a:pt x="133" y="106"/>
                    </a:lnTo>
                    <a:lnTo>
                      <a:pt x="133" y="106"/>
                    </a:lnTo>
                    <a:cubicBezTo>
                      <a:pt x="129" y="108"/>
                      <a:pt x="127" y="109"/>
                      <a:pt x="126" y="109"/>
                    </a:cubicBezTo>
                    <a:lnTo>
                      <a:pt x="126" y="109"/>
                    </a:lnTo>
                    <a:lnTo>
                      <a:pt x="126" y="109"/>
                    </a:lnTo>
                    <a:lnTo>
                      <a:pt x="126" y="109"/>
                    </a:lnTo>
                    <a:cubicBezTo>
                      <a:pt x="129" y="108"/>
                      <a:pt x="133" y="106"/>
                      <a:pt x="133" y="106"/>
                    </a:cubicBezTo>
                    <a:lnTo>
                      <a:pt x="133" y="106"/>
                    </a:lnTo>
                    <a:lnTo>
                      <a:pt x="133" y="106"/>
                    </a:lnTo>
                    <a:close/>
                    <a:moveTo>
                      <a:pt x="139" y="1"/>
                    </a:moveTo>
                    <a:cubicBezTo>
                      <a:pt x="106" y="1"/>
                      <a:pt x="80" y="14"/>
                      <a:pt x="53" y="27"/>
                    </a:cubicBezTo>
                    <a:cubicBezTo>
                      <a:pt x="27" y="47"/>
                      <a:pt x="14" y="80"/>
                      <a:pt x="14" y="113"/>
                    </a:cubicBezTo>
                    <a:cubicBezTo>
                      <a:pt x="0" y="179"/>
                      <a:pt x="7" y="239"/>
                      <a:pt x="53" y="291"/>
                    </a:cubicBezTo>
                    <a:cubicBezTo>
                      <a:pt x="73" y="318"/>
                      <a:pt x="100" y="331"/>
                      <a:pt x="133" y="344"/>
                    </a:cubicBezTo>
                    <a:cubicBezTo>
                      <a:pt x="146" y="344"/>
                      <a:pt x="166" y="344"/>
                      <a:pt x="179" y="338"/>
                    </a:cubicBezTo>
                    <a:cubicBezTo>
                      <a:pt x="192" y="338"/>
                      <a:pt x="212" y="331"/>
                      <a:pt x="225" y="318"/>
                    </a:cubicBezTo>
                    <a:cubicBezTo>
                      <a:pt x="230" y="307"/>
                      <a:pt x="231" y="289"/>
                      <a:pt x="222" y="281"/>
                    </a:cubicBezTo>
                    <a:lnTo>
                      <a:pt x="222" y="281"/>
                    </a:lnTo>
                    <a:cubicBezTo>
                      <a:pt x="246" y="263"/>
                      <a:pt x="259" y="226"/>
                      <a:pt x="265" y="206"/>
                    </a:cubicBezTo>
                    <a:cubicBezTo>
                      <a:pt x="278" y="173"/>
                      <a:pt x="278" y="133"/>
                      <a:pt x="265" y="106"/>
                    </a:cubicBezTo>
                    <a:cubicBezTo>
                      <a:pt x="245" y="47"/>
                      <a:pt x="199" y="7"/>
                      <a:pt x="1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40"/>
              <p:cNvSpPr/>
              <p:nvPr/>
            </p:nvSpPr>
            <p:spPr>
              <a:xfrm>
                <a:off x="4085874" y="2329414"/>
                <a:ext cx="10027" cy="9440"/>
              </a:xfrm>
              <a:custGeom>
                <a:rect b="b" l="l" r="r" t="t"/>
                <a:pathLst>
                  <a:path extrusionOk="0" h="273" w="290">
                    <a:moveTo>
                      <a:pt x="160" y="1"/>
                    </a:moveTo>
                    <a:cubicBezTo>
                      <a:pt x="155" y="1"/>
                      <a:pt x="150" y="1"/>
                      <a:pt x="145" y="2"/>
                    </a:cubicBezTo>
                    <a:cubicBezTo>
                      <a:pt x="98" y="2"/>
                      <a:pt x="52" y="35"/>
                      <a:pt x="19" y="68"/>
                    </a:cubicBezTo>
                    <a:cubicBezTo>
                      <a:pt x="6" y="75"/>
                      <a:pt x="6" y="94"/>
                      <a:pt x="13" y="108"/>
                    </a:cubicBezTo>
                    <a:cubicBezTo>
                      <a:pt x="17" y="112"/>
                      <a:pt x="29" y="117"/>
                      <a:pt x="39" y="117"/>
                    </a:cubicBezTo>
                    <a:cubicBezTo>
                      <a:pt x="44" y="117"/>
                      <a:pt x="48" y="116"/>
                      <a:pt x="52" y="114"/>
                    </a:cubicBezTo>
                    <a:cubicBezTo>
                      <a:pt x="65" y="101"/>
                      <a:pt x="79" y="94"/>
                      <a:pt x="92" y="88"/>
                    </a:cubicBezTo>
                    <a:lnTo>
                      <a:pt x="98" y="81"/>
                    </a:lnTo>
                    <a:lnTo>
                      <a:pt x="105" y="81"/>
                    </a:lnTo>
                    <a:cubicBezTo>
                      <a:pt x="118" y="75"/>
                      <a:pt x="125" y="75"/>
                      <a:pt x="131" y="75"/>
                    </a:cubicBezTo>
                    <a:lnTo>
                      <a:pt x="171" y="75"/>
                    </a:lnTo>
                    <a:lnTo>
                      <a:pt x="171" y="81"/>
                    </a:lnTo>
                    <a:lnTo>
                      <a:pt x="184" y="88"/>
                    </a:lnTo>
                    <a:lnTo>
                      <a:pt x="191" y="88"/>
                    </a:lnTo>
                    <a:lnTo>
                      <a:pt x="191" y="94"/>
                    </a:lnTo>
                    <a:lnTo>
                      <a:pt x="197" y="101"/>
                    </a:lnTo>
                    <a:lnTo>
                      <a:pt x="197" y="108"/>
                    </a:lnTo>
                    <a:lnTo>
                      <a:pt x="197" y="114"/>
                    </a:lnTo>
                    <a:lnTo>
                      <a:pt x="197" y="121"/>
                    </a:lnTo>
                    <a:lnTo>
                      <a:pt x="191" y="134"/>
                    </a:lnTo>
                    <a:lnTo>
                      <a:pt x="184" y="141"/>
                    </a:lnTo>
                    <a:lnTo>
                      <a:pt x="184" y="147"/>
                    </a:lnTo>
                    <a:lnTo>
                      <a:pt x="178" y="154"/>
                    </a:lnTo>
                    <a:lnTo>
                      <a:pt x="171" y="154"/>
                    </a:lnTo>
                    <a:lnTo>
                      <a:pt x="171" y="160"/>
                    </a:lnTo>
                    <a:lnTo>
                      <a:pt x="158" y="167"/>
                    </a:lnTo>
                    <a:lnTo>
                      <a:pt x="151" y="167"/>
                    </a:lnTo>
                    <a:cubicBezTo>
                      <a:pt x="145" y="174"/>
                      <a:pt x="138" y="174"/>
                      <a:pt x="125" y="174"/>
                    </a:cubicBezTo>
                    <a:lnTo>
                      <a:pt x="112" y="180"/>
                    </a:lnTo>
                    <a:lnTo>
                      <a:pt x="52" y="180"/>
                    </a:lnTo>
                    <a:cubicBezTo>
                      <a:pt x="49" y="180"/>
                      <a:pt x="47" y="179"/>
                      <a:pt x="44" y="179"/>
                    </a:cubicBezTo>
                    <a:cubicBezTo>
                      <a:pt x="21" y="179"/>
                      <a:pt x="0" y="203"/>
                      <a:pt x="6" y="227"/>
                    </a:cubicBezTo>
                    <a:cubicBezTo>
                      <a:pt x="6" y="253"/>
                      <a:pt x="26" y="266"/>
                      <a:pt x="52" y="273"/>
                    </a:cubicBezTo>
                    <a:cubicBezTo>
                      <a:pt x="98" y="273"/>
                      <a:pt x="145" y="273"/>
                      <a:pt x="191" y="253"/>
                    </a:cubicBezTo>
                    <a:cubicBezTo>
                      <a:pt x="230" y="233"/>
                      <a:pt x="257" y="207"/>
                      <a:pt x="277" y="160"/>
                    </a:cubicBezTo>
                    <a:cubicBezTo>
                      <a:pt x="290" y="121"/>
                      <a:pt x="283" y="75"/>
                      <a:pt x="250" y="42"/>
                    </a:cubicBezTo>
                    <a:cubicBezTo>
                      <a:pt x="227" y="19"/>
                      <a:pt x="194" y="1"/>
                      <a:pt x="1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40"/>
              <p:cNvSpPr/>
              <p:nvPr/>
            </p:nvSpPr>
            <p:spPr>
              <a:xfrm>
                <a:off x="4075778" y="2313958"/>
                <a:ext cx="10788" cy="10200"/>
              </a:xfrm>
              <a:custGeom>
                <a:rect b="b" l="l" r="r" t="t"/>
                <a:pathLst>
                  <a:path extrusionOk="0" h="295" w="312">
                    <a:moveTo>
                      <a:pt x="177" y="111"/>
                    </a:moveTo>
                    <a:cubicBezTo>
                      <a:pt x="177" y="111"/>
                      <a:pt x="178" y="112"/>
                      <a:pt x="179" y="112"/>
                    </a:cubicBezTo>
                    <a:lnTo>
                      <a:pt x="179" y="116"/>
                    </a:lnTo>
                    <a:lnTo>
                      <a:pt x="179" y="116"/>
                    </a:lnTo>
                    <a:cubicBezTo>
                      <a:pt x="178" y="114"/>
                      <a:pt x="178" y="112"/>
                      <a:pt x="177" y="111"/>
                    </a:cubicBezTo>
                    <a:close/>
                    <a:moveTo>
                      <a:pt x="185" y="153"/>
                    </a:moveTo>
                    <a:cubicBezTo>
                      <a:pt x="185" y="156"/>
                      <a:pt x="184" y="158"/>
                      <a:pt x="183" y="161"/>
                    </a:cubicBezTo>
                    <a:lnTo>
                      <a:pt x="183" y="161"/>
                    </a:lnTo>
                    <a:lnTo>
                      <a:pt x="181" y="162"/>
                    </a:lnTo>
                    <a:lnTo>
                      <a:pt x="185" y="153"/>
                    </a:lnTo>
                    <a:close/>
                    <a:moveTo>
                      <a:pt x="120" y="152"/>
                    </a:moveTo>
                    <a:lnTo>
                      <a:pt x="124" y="161"/>
                    </a:lnTo>
                    <a:lnTo>
                      <a:pt x="124" y="161"/>
                    </a:lnTo>
                    <a:lnTo>
                      <a:pt x="133" y="165"/>
                    </a:lnTo>
                    <a:lnTo>
                      <a:pt x="120" y="152"/>
                    </a:lnTo>
                    <a:close/>
                    <a:moveTo>
                      <a:pt x="133" y="165"/>
                    </a:moveTo>
                    <a:lnTo>
                      <a:pt x="133" y="165"/>
                    </a:lnTo>
                    <a:cubicBezTo>
                      <a:pt x="136" y="168"/>
                      <a:pt x="139" y="169"/>
                      <a:pt x="143" y="170"/>
                    </a:cubicBezTo>
                    <a:lnTo>
                      <a:pt x="143" y="170"/>
                    </a:lnTo>
                    <a:lnTo>
                      <a:pt x="133" y="165"/>
                    </a:lnTo>
                    <a:close/>
                    <a:moveTo>
                      <a:pt x="176" y="167"/>
                    </a:moveTo>
                    <a:lnTo>
                      <a:pt x="175" y="169"/>
                    </a:lnTo>
                    <a:lnTo>
                      <a:pt x="175" y="169"/>
                    </a:lnTo>
                    <a:cubicBezTo>
                      <a:pt x="172" y="170"/>
                      <a:pt x="169" y="171"/>
                      <a:pt x="167" y="171"/>
                    </a:cubicBezTo>
                    <a:lnTo>
                      <a:pt x="167" y="171"/>
                    </a:lnTo>
                    <a:lnTo>
                      <a:pt x="176" y="167"/>
                    </a:lnTo>
                    <a:close/>
                    <a:moveTo>
                      <a:pt x="159" y="86"/>
                    </a:moveTo>
                    <a:cubicBezTo>
                      <a:pt x="165" y="97"/>
                      <a:pt x="166" y="104"/>
                      <a:pt x="174" y="110"/>
                    </a:cubicBezTo>
                    <a:lnTo>
                      <a:pt x="174" y="110"/>
                    </a:lnTo>
                    <a:lnTo>
                      <a:pt x="173" y="106"/>
                    </a:lnTo>
                    <a:lnTo>
                      <a:pt x="173" y="106"/>
                    </a:lnTo>
                    <a:cubicBezTo>
                      <a:pt x="174" y="107"/>
                      <a:pt x="176" y="109"/>
                      <a:pt x="177" y="111"/>
                    </a:cubicBezTo>
                    <a:lnTo>
                      <a:pt x="177" y="111"/>
                    </a:lnTo>
                    <a:cubicBezTo>
                      <a:pt x="176" y="110"/>
                      <a:pt x="175" y="110"/>
                      <a:pt x="174" y="110"/>
                    </a:cubicBezTo>
                    <a:lnTo>
                      <a:pt x="174" y="110"/>
                    </a:lnTo>
                    <a:lnTo>
                      <a:pt x="179" y="119"/>
                    </a:lnTo>
                    <a:lnTo>
                      <a:pt x="179" y="116"/>
                    </a:lnTo>
                    <a:lnTo>
                      <a:pt x="179" y="116"/>
                    </a:lnTo>
                    <a:cubicBezTo>
                      <a:pt x="180" y="118"/>
                      <a:pt x="182" y="121"/>
                      <a:pt x="184" y="123"/>
                    </a:cubicBezTo>
                    <a:lnTo>
                      <a:pt x="184" y="123"/>
                    </a:lnTo>
                    <a:cubicBezTo>
                      <a:pt x="185" y="129"/>
                      <a:pt x="186" y="135"/>
                      <a:pt x="186" y="142"/>
                    </a:cubicBezTo>
                    <a:lnTo>
                      <a:pt x="186" y="142"/>
                    </a:lnTo>
                    <a:cubicBezTo>
                      <a:pt x="186" y="146"/>
                      <a:pt x="186" y="150"/>
                      <a:pt x="185" y="153"/>
                    </a:cubicBezTo>
                    <a:lnTo>
                      <a:pt x="185" y="153"/>
                    </a:lnTo>
                    <a:lnTo>
                      <a:pt x="178" y="164"/>
                    </a:lnTo>
                    <a:lnTo>
                      <a:pt x="166" y="171"/>
                    </a:lnTo>
                    <a:lnTo>
                      <a:pt x="166" y="171"/>
                    </a:lnTo>
                    <a:cubicBezTo>
                      <a:pt x="164" y="172"/>
                      <a:pt x="162" y="172"/>
                      <a:pt x="159" y="172"/>
                    </a:cubicBezTo>
                    <a:cubicBezTo>
                      <a:pt x="155" y="172"/>
                      <a:pt x="149" y="172"/>
                      <a:pt x="143" y="170"/>
                    </a:cubicBezTo>
                    <a:lnTo>
                      <a:pt x="143" y="170"/>
                    </a:lnTo>
                    <a:lnTo>
                      <a:pt x="146" y="172"/>
                    </a:lnTo>
                    <a:cubicBezTo>
                      <a:pt x="140" y="172"/>
                      <a:pt x="134" y="167"/>
                      <a:pt x="124" y="161"/>
                    </a:cubicBezTo>
                    <a:lnTo>
                      <a:pt x="124" y="161"/>
                    </a:lnTo>
                    <a:lnTo>
                      <a:pt x="126" y="165"/>
                    </a:lnTo>
                    <a:lnTo>
                      <a:pt x="123" y="160"/>
                    </a:lnTo>
                    <a:lnTo>
                      <a:pt x="123" y="160"/>
                    </a:lnTo>
                    <a:cubicBezTo>
                      <a:pt x="123" y="160"/>
                      <a:pt x="124" y="161"/>
                      <a:pt x="124" y="161"/>
                    </a:cubicBezTo>
                    <a:lnTo>
                      <a:pt x="124" y="161"/>
                    </a:lnTo>
                    <a:lnTo>
                      <a:pt x="124" y="161"/>
                    </a:lnTo>
                    <a:lnTo>
                      <a:pt x="124" y="161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3" y="160"/>
                    </a:lnTo>
                    <a:cubicBezTo>
                      <a:pt x="122" y="160"/>
                      <a:pt x="121" y="159"/>
                      <a:pt x="120" y="159"/>
                    </a:cubicBezTo>
                    <a:lnTo>
                      <a:pt x="120" y="159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0" y="155"/>
                    </a:lnTo>
                    <a:lnTo>
                      <a:pt x="120" y="155"/>
                    </a:lnTo>
                    <a:cubicBezTo>
                      <a:pt x="119" y="145"/>
                      <a:pt x="114" y="138"/>
                      <a:pt x="113" y="128"/>
                    </a:cubicBezTo>
                    <a:lnTo>
                      <a:pt x="113" y="128"/>
                    </a:lnTo>
                    <a:cubicBezTo>
                      <a:pt x="113" y="123"/>
                      <a:pt x="115" y="117"/>
                      <a:pt x="120" y="112"/>
                    </a:cubicBezTo>
                    <a:lnTo>
                      <a:pt x="126" y="106"/>
                    </a:lnTo>
                    <a:lnTo>
                      <a:pt x="133" y="92"/>
                    </a:lnTo>
                    <a:lnTo>
                      <a:pt x="140" y="92"/>
                    </a:lnTo>
                    <a:lnTo>
                      <a:pt x="153" y="86"/>
                    </a:lnTo>
                    <a:close/>
                    <a:moveTo>
                      <a:pt x="199" y="0"/>
                    </a:moveTo>
                    <a:cubicBezTo>
                      <a:pt x="191" y="0"/>
                      <a:pt x="182" y="2"/>
                      <a:pt x="175" y="7"/>
                    </a:cubicBezTo>
                    <a:lnTo>
                      <a:pt x="175" y="7"/>
                    </a:lnTo>
                    <a:cubicBezTo>
                      <a:pt x="166" y="4"/>
                      <a:pt x="156" y="3"/>
                      <a:pt x="147" y="3"/>
                    </a:cubicBezTo>
                    <a:cubicBezTo>
                      <a:pt x="106" y="3"/>
                      <a:pt x="64" y="26"/>
                      <a:pt x="40" y="59"/>
                    </a:cubicBezTo>
                    <a:cubicBezTo>
                      <a:pt x="14" y="86"/>
                      <a:pt x="1" y="119"/>
                      <a:pt x="1" y="152"/>
                    </a:cubicBezTo>
                    <a:cubicBezTo>
                      <a:pt x="1" y="185"/>
                      <a:pt x="21" y="218"/>
                      <a:pt x="40" y="244"/>
                    </a:cubicBezTo>
                    <a:cubicBezTo>
                      <a:pt x="72" y="276"/>
                      <a:pt x="120" y="295"/>
                      <a:pt x="164" y="295"/>
                    </a:cubicBezTo>
                    <a:cubicBezTo>
                      <a:pt x="176" y="295"/>
                      <a:pt x="188" y="293"/>
                      <a:pt x="199" y="291"/>
                    </a:cubicBezTo>
                    <a:cubicBezTo>
                      <a:pt x="225" y="284"/>
                      <a:pt x="252" y="264"/>
                      <a:pt x="272" y="244"/>
                    </a:cubicBezTo>
                    <a:cubicBezTo>
                      <a:pt x="285" y="231"/>
                      <a:pt x="291" y="218"/>
                      <a:pt x="298" y="198"/>
                    </a:cubicBezTo>
                    <a:cubicBezTo>
                      <a:pt x="305" y="185"/>
                      <a:pt x="311" y="165"/>
                      <a:pt x="311" y="152"/>
                    </a:cubicBezTo>
                    <a:cubicBezTo>
                      <a:pt x="311" y="119"/>
                      <a:pt x="305" y="86"/>
                      <a:pt x="291" y="59"/>
                    </a:cubicBezTo>
                    <a:cubicBezTo>
                      <a:pt x="285" y="46"/>
                      <a:pt x="272" y="33"/>
                      <a:pt x="258" y="20"/>
                    </a:cubicBezTo>
                    <a:cubicBezTo>
                      <a:pt x="239" y="7"/>
                      <a:pt x="219" y="7"/>
                      <a:pt x="1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40"/>
              <p:cNvSpPr/>
              <p:nvPr/>
            </p:nvSpPr>
            <p:spPr>
              <a:xfrm>
                <a:off x="4084457" y="2313266"/>
                <a:ext cx="8264" cy="9371"/>
              </a:xfrm>
              <a:custGeom>
                <a:rect b="b" l="l" r="r" t="t"/>
                <a:pathLst>
                  <a:path extrusionOk="0" h="271" w="239">
                    <a:moveTo>
                      <a:pt x="133" y="106"/>
                    </a:moveTo>
                    <a:cubicBezTo>
                      <a:pt x="133" y="108"/>
                      <a:pt x="133" y="111"/>
                      <a:pt x="133" y="113"/>
                    </a:cubicBezTo>
                    <a:lnTo>
                      <a:pt x="133" y="113"/>
                    </a:lnTo>
                    <a:lnTo>
                      <a:pt x="133" y="112"/>
                    </a:lnTo>
                    <a:lnTo>
                      <a:pt x="133" y="106"/>
                    </a:lnTo>
                    <a:close/>
                    <a:moveTo>
                      <a:pt x="139" y="119"/>
                    </a:moveTo>
                    <a:lnTo>
                      <a:pt x="138" y="123"/>
                    </a:lnTo>
                    <a:lnTo>
                      <a:pt x="138" y="123"/>
                    </a:lnTo>
                    <a:lnTo>
                      <a:pt x="138" y="122"/>
                    </a:lnTo>
                    <a:lnTo>
                      <a:pt x="139" y="119"/>
                    </a:lnTo>
                    <a:close/>
                    <a:moveTo>
                      <a:pt x="111" y="154"/>
                    </a:moveTo>
                    <a:cubicBezTo>
                      <a:pt x="109" y="155"/>
                      <a:pt x="106" y="156"/>
                      <a:pt x="103" y="157"/>
                    </a:cubicBezTo>
                    <a:lnTo>
                      <a:pt x="103" y="157"/>
                    </a:lnTo>
                    <a:cubicBezTo>
                      <a:pt x="106" y="156"/>
                      <a:pt x="109" y="155"/>
                      <a:pt x="111" y="154"/>
                    </a:cubicBezTo>
                    <a:close/>
                    <a:moveTo>
                      <a:pt x="100" y="0"/>
                    </a:moveTo>
                    <a:cubicBezTo>
                      <a:pt x="87" y="7"/>
                      <a:pt x="73" y="13"/>
                      <a:pt x="73" y="20"/>
                    </a:cubicBezTo>
                    <a:cubicBezTo>
                      <a:pt x="67" y="33"/>
                      <a:pt x="67" y="40"/>
                      <a:pt x="67" y="46"/>
                    </a:cubicBezTo>
                    <a:cubicBezTo>
                      <a:pt x="67" y="70"/>
                      <a:pt x="83" y="78"/>
                      <a:pt x="100" y="84"/>
                    </a:cubicBezTo>
                    <a:lnTo>
                      <a:pt x="100" y="84"/>
                    </a:lnTo>
                    <a:cubicBezTo>
                      <a:pt x="100" y="84"/>
                      <a:pt x="100" y="85"/>
                      <a:pt x="100" y="86"/>
                    </a:cubicBezTo>
                    <a:lnTo>
                      <a:pt x="113" y="86"/>
                    </a:lnTo>
                    <a:lnTo>
                      <a:pt x="120" y="93"/>
                    </a:lnTo>
                    <a:lnTo>
                      <a:pt x="126" y="99"/>
                    </a:lnTo>
                    <a:lnTo>
                      <a:pt x="133" y="119"/>
                    </a:lnTo>
                    <a:lnTo>
                      <a:pt x="133" y="132"/>
                    </a:lnTo>
                    <a:lnTo>
                      <a:pt x="137" y="123"/>
                    </a:lnTo>
                    <a:lnTo>
                      <a:pt x="137" y="123"/>
                    </a:lnTo>
                    <a:cubicBezTo>
                      <a:pt x="137" y="123"/>
                      <a:pt x="138" y="124"/>
                      <a:pt x="138" y="124"/>
                    </a:cubicBezTo>
                    <a:lnTo>
                      <a:pt x="138" y="124"/>
                    </a:lnTo>
                    <a:lnTo>
                      <a:pt x="135" y="132"/>
                    </a:lnTo>
                    <a:lnTo>
                      <a:pt x="126" y="145"/>
                    </a:lnTo>
                    <a:lnTo>
                      <a:pt x="133" y="132"/>
                    </a:lnTo>
                    <a:lnTo>
                      <a:pt x="122" y="149"/>
                    </a:lnTo>
                    <a:lnTo>
                      <a:pt x="122" y="149"/>
                    </a:lnTo>
                    <a:cubicBezTo>
                      <a:pt x="118" y="151"/>
                      <a:pt x="115" y="152"/>
                      <a:pt x="111" y="154"/>
                    </a:cubicBezTo>
                    <a:lnTo>
                      <a:pt x="111" y="154"/>
                    </a:lnTo>
                    <a:cubicBezTo>
                      <a:pt x="112" y="153"/>
                      <a:pt x="112" y="153"/>
                      <a:pt x="113" y="152"/>
                    </a:cubicBezTo>
                    <a:lnTo>
                      <a:pt x="113" y="152"/>
                    </a:lnTo>
                    <a:lnTo>
                      <a:pt x="103" y="157"/>
                    </a:lnTo>
                    <a:lnTo>
                      <a:pt x="103" y="157"/>
                    </a:lnTo>
                    <a:cubicBezTo>
                      <a:pt x="103" y="157"/>
                      <a:pt x="103" y="157"/>
                      <a:pt x="103" y="157"/>
                    </a:cubicBezTo>
                    <a:lnTo>
                      <a:pt x="103" y="157"/>
                    </a:lnTo>
                    <a:cubicBezTo>
                      <a:pt x="102" y="158"/>
                      <a:pt x="101" y="158"/>
                      <a:pt x="100" y="159"/>
                    </a:cubicBezTo>
                    <a:lnTo>
                      <a:pt x="103" y="157"/>
                    </a:lnTo>
                    <a:lnTo>
                      <a:pt x="103" y="157"/>
                    </a:lnTo>
                    <a:cubicBezTo>
                      <a:pt x="96" y="159"/>
                      <a:pt x="88" y="159"/>
                      <a:pt x="80" y="159"/>
                    </a:cubicBezTo>
                    <a:cubicBezTo>
                      <a:pt x="73" y="159"/>
                      <a:pt x="67" y="165"/>
                      <a:pt x="54" y="165"/>
                    </a:cubicBezTo>
                    <a:cubicBezTo>
                      <a:pt x="27" y="165"/>
                      <a:pt x="7" y="178"/>
                      <a:pt x="1" y="198"/>
                    </a:cubicBezTo>
                    <a:cubicBezTo>
                      <a:pt x="1" y="205"/>
                      <a:pt x="1" y="218"/>
                      <a:pt x="1" y="225"/>
                    </a:cubicBezTo>
                    <a:cubicBezTo>
                      <a:pt x="7" y="238"/>
                      <a:pt x="14" y="251"/>
                      <a:pt x="27" y="251"/>
                    </a:cubicBezTo>
                    <a:cubicBezTo>
                      <a:pt x="40" y="258"/>
                      <a:pt x="60" y="271"/>
                      <a:pt x="80" y="271"/>
                    </a:cubicBezTo>
                    <a:cubicBezTo>
                      <a:pt x="93" y="271"/>
                      <a:pt x="113" y="264"/>
                      <a:pt x="126" y="264"/>
                    </a:cubicBezTo>
                    <a:cubicBezTo>
                      <a:pt x="153" y="251"/>
                      <a:pt x="179" y="238"/>
                      <a:pt x="199" y="218"/>
                    </a:cubicBezTo>
                    <a:cubicBezTo>
                      <a:pt x="225" y="192"/>
                      <a:pt x="238" y="159"/>
                      <a:pt x="238" y="126"/>
                    </a:cubicBezTo>
                    <a:cubicBezTo>
                      <a:pt x="238" y="93"/>
                      <a:pt x="225" y="60"/>
                      <a:pt x="199" y="33"/>
                    </a:cubicBezTo>
                    <a:cubicBezTo>
                      <a:pt x="186" y="20"/>
                      <a:pt x="172" y="13"/>
                      <a:pt x="153" y="7"/>
                    </a:cubicBezTo>
                    <a:cubicBezTo>
                      <a:pt x="133" y="0"/>
                      <a:pt x="113" y="0"/>
                      <a:pt x="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40"/>
              <p:cNvSpPr/>
              <p:nvPr/>
            </p:nvSpPr>
            <p:spPr>
              <a:xfrm>
                <a:off x="4066649" y="2299435"/>
                <a:ext cx="9405" cy="9336"/>
              </a:xfrm>
              <a:custGeom>
                <a:rect b="b" l="l" r="r" t="t"/>
                <a:pathLst>
                  <a:path extrusionOk="0" h="270" w="272">
                    <a:moveTo>
                      <a:pt x="159" y="90"/>
                    </a:moveTo>
                    <a:lnTo>
                      <a:pt x="166" y="96"/>
                    </a:lnTo>
                    <a:lnTo>
                      <a:pt x="172" y="103"/>
                    </a:lnTo>
                    <a:lnTo>
                      <a:pt x="179" y="110"/>
                    </a:lnTo>
                    <a:cubicBezTo>
                      <a:pt x="179" y="110"/>
                      <a:pt x="177" y="108"/>
                      <a:pt x="177" y="108"/>
                    </a:cubicBezTo>
                    <a:lnTo>
                      <a:pt x="177" y="108"/>
                    </a:lnTo>
                    <a:cubicBezTo>
                      <a:pt x="176" y="108"/>
                      <a:pt x="176" y="110"/>
                      <a:pt x="179" y="116"/>
                    </a:cubicBezTo>
                    <a:lnTo>
                      <a:pt x="179" y="136"/>
                    </a:lnTo>
                    <a:lnTo>
                      <a:pt x="179" y="140"/>
                    </a:lnTo>
                    <a:lnTo>
                      <a:pt x="179" y="140"/>
                    </a:lnTo>
                    <a:cubicBezTo>
                      <a:pt x="180" y="139"/>
                      <a:pt x="181" y="138"/>
                      <a:pt x="181" y="138"/>
                    </a:cubicBezTo>
                    <a:lnTo>
                      <a:pt x="181" y="138"/>
                    </a:lnTo>
                    <a:cubicBezTo>
                      <a:pt x="181" y="138"/>
                      <a:pt x="181" y="139"/>
                      <a:pt x="179" y="143"/>
                    </a:cubicBezTo>
                    <a:lnTo>
                      <a:pt x="179" y="140"/>
                    </a:lnTo>
                    <a:lnTo>
                      <a:pt x="179" y="140"/>
                    </a:lnTo>
                    <a:cubicBezTo>
                      <a:pt x="178" y="142"/>
                      <a:pt x="177" y="144"/>
                      <a:pt x="177" y="144"/>
                    </a:cubicBezTo>
                    <a:cubicBezTo>
                      <a:pt x="177" y="144"/>
                      <a:pt x="178" y="144"/>
                      <a:pt x="179" y="143"/>
                    </a:cubicBezTo>
                    <a:lnTo>
                      <a:pt x="179" y="143"/>
                    </a:lnTo>
                    <a:lnTo>
                      <a:pt x="172" y="149"/>
                    </a:lnTo>
                    <a:lnTo>
                      <a:pt x="166" y="156"/>
                    </a:lnTo>
                    <a:lnTo>
                      <a:pt x="159" y="163"/>
                    </a:lnTo>
                    <a:lnTo>
                      <a:pt x="153" y="169"/>
                    </a:lnTo>
                    <a:cubicBezTo>
                      <a:pt x="153" y="169"/>
                      <a:pt x="156" y="166"/>
                      <a:pt x="154" y="166"/>
                    </a:cubicBezTo>
                    <a:cubicBezTo>
                      <a:pt x="153" y="166"/>
                      <a:pt x="150" y="167"/>
                      <a:pt x="146" y="169"/>
                    </a:cubicBezTo>
                    <a:lnTo>
                      <a:pt x="139" y="169"/>
                    </a:lnTo>
                    <a:cubicBezTo>
                      <a:pt x="122" y="169"/>
                      <a:pt x="104" y="172"/>
                      <a:pt x="93" y="182"/>
                    </a:cubicBezTo>
                    <a:lnTo>
                      <a:pt x="93" y="182"/>
                    </a:lnTo>
                    <a:lnTo>
                      <a:pt x="87" y="176"/>
                    </a:lnTo>
                    <a:lnTo>
                      <a:pt x="87" y="169"/>
                    </a:lnTo>
                    <a:lnTo>
                      <a:pt x="80" y="163"/>
                    </a:lnTo>
                    <a:lnTo>
                      <a:pt x="80" y="156"/>
                    </a:lnTo>
                    <a:lnTo>
                      <a:pt x="80" y="149"/>
                    </a:lnTo>
                    <a:lnTo>
                      <a:pt x="80" y="143"/>
                    </a:lnTo>
                    <a:lnTo>
                      <a:pt x="80" y="129"/>
                    </a:lnTo>
                    <a:lnTo>
                      <a:pt x="80" y="116"/>
                    </a:lnTo>
                    <a:lnTo>
                      <a:pt x="87" y="110"/>
                    </a:lnTo>
                    <a:lnTo>
                      <a:pt x="93" y="103"/>
                    </a:lnTo>
                    <a:lnTo>
                      <a:pt x="93" y="96"/>
                    </a:lnTo>
                    <a:lnTo>
                      <a:pt x="100" y="96"/>
                    </a:lnTo>
                    <a:lnTo>
                      <a:pt x="106" y="90"/>
                    </a:lnTo>
                    <a:lnTo>
                      <a:pt x="159" y="90"/>
                    </a:lnTo>
                    <a:cubicBezTo>
                      <a:pt x="153" y="90"/>
                      <a:pt x="153" y="90"/>
                      <a:pt x="159" y="96"/>
                    </a:cubicBezTo>
                    <a:lnTo>
                      <a:pt x="159" y="90"/>
                    </a:lnTo>
                    <a:close/>
                    <a:moveTo>
                      <a:pt x="141" y="1"/>
                    </a:moveTo>
                    <a:cubicBezTo>
                      <a:pt x="119" y="1"/>
                      <a:pt x="95" y="6"/>
                      <a:pt x="73" y="17"/>
                    </a:cubicBezTo>
                    <a:cubicBezTo>
                      <a:pt x="27" y="37"/>
                      <a:pt x="1" y="90"/>
                      <a:pt x="1" y="136"/>
                    </a:cubicBezTo>
                    <a:cubicBezTo>
                      <a:pt x="7" y="196"/>
                      <a:pt x="47" y="248"/>
                      <a:pt x="100" y="268"/>
                    </a:cubicBezTo>
                    <a:cubicBezTo>
                      <a:pt x="102" y="269"/>
                      <a:pt x="105" y="270"/>
                      <a:pt x="108" y="270"/>
                    </a:cubicBezTo>
                    <a:cubicBezTo>
                      <a:pt x="114" y="270"/>
                      <a:pt x="120" y="267"/>
                      <a:pt x="126" y="263"/>
                    </a:cubicBezTo>
                    <a:lnTo>
                      <a:pt x="126" y="263"/>
                    </a:lnTo>
                    <a:cubicBezTo>
                      <a:pt x="130" y="264"/>
                      <a:pt x="134" y="264"/>
                      <a:pt x="138" y="264"/>
                    </a:cubicBezTo>
                    <a:cubicBezTo>
                      <a:pt x="160" y="264"/>
                      <a:pt x="179" y="258"/>
                      <a:pt x="199" y="248"/>
                    </a:cubicBezTo>
                    <a:cubicBezTo>
                      <a:pt x="225" y="235"/>
                      <a:pt x="245" y="209"/>
                      <a:pt x="258" y="189"/>
                    </a:cubicBezTo>
                    <a:cubicBezTo>
                      <a:pt x="271" y="156"/>
                      <a:pt x="271" y="129"/>
                      <a:pt x="265" y="96"/>
                    </a:cubicBezTo>
                    <a:cubicBezTo>
                      <a:pt x="265" y="70"/>
                      <a:pt x="245" y="50"/>
                      <a:pt x="225" y="30"/>
                    </a:cubicBezTo>
                    <a:cubicBezTo>
                      <a:pt x="202" y="11"/>
                      <a:pt x="172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40"/>
              <p:cNvSpPr/>
              <p:nvPr/>
            </p:nvSpPr>
            <p:spPr>
              <a:xfrm>
                <a:off x="4073184" y="2295459"/>
                <a:ext cx="11307" cy="9371"/>
              </a:xfrm>
              <a:custGeom>
                <a:rect b="b" l="l" r="r" t="t"/>
                <a:pathLst>
                  <a:path extrusionOk="0" h="271" w="327">
                    <a:moveTo>
                      <a:pt x="232" y="124"/>
                    </a:moveTo>
                    <a:cubicBezTo>
                      <a:pt x="231" y="124"/>
                      <a:pt x="233" y="128"/>
                      <a:pt x="234" y="128"/>
                    </a:cubicBezTo>
                    <a:cubicBezTo>
                      <a:pt x="234" y="128"/>
                      <a:pt x="234" y="127"/>
                      <a:pt x="234" y="126"/>
                    </a:cubicBezTo>
                    <a:cubicBezTo>
                      <a:pt x="233" y="124"/>
                      <a:pt x="232" y="124"/>
                      <a:pt x="232" y="124"/>
                    </a:cubicBezTo>
                    <a:close/>
                    <a:moveTo>
                      <a:pt x="162" y="0"/>
                    </a:moveTo>
                    <a:cubicBezTo>
                      <a:pt x="115" y="0"/>
                      <a:pt x="69" y="13"/>
                      <a:pt x="30" y="33"/>
                    </a:cubicBezTo>
                    <a:cubicBezTo>
                      <a:pt x="0" y="51"/>
                      <a:pt x="13" y="95"/>
                      <a:pt x="39" y="95"/>
                    </a:cubicBezTo>
                    <a:cubicBezTo>
                      <a:pt x="42" y="95"/>
                      <a:pt x="46" y="94"/>
                      <a:pt x="49" y="93"/>
                    </a:cubicBezTo>
                    <a:cubicBezTo>
                      <a:pt x="81" y="87"/>
                      <a:pt x="109" y="78"/>
                      <a:pt x="140" y="78"/>
                    </a:cubicBezTo>
                    <a:cubicBezTo>
                      <a:pt x="147" y="78"/>
                      <a:pt x="154" y="78"/>
                      <a:pt x="162" y="79"/>
                    </a:cubicBezTo>
                    <a:lnTo>
                      <a:pt x="168" y="79"/>
                    </a:lnTo>
                    <a:lnTo>
                      <a:pt x="181" y="86"/>
                    </a:lnTo>
                    <a:lnTo>
                      <a:pt x="188" y="86"/>
                    </a:lnTo>
                    <a:cubicBezTo>
                      <a:pt x="181" y="86"/>
                      <a:pt x="195" y="86"/>
                      <a:pt x="195" y="93"/>
                    </a:cubicBezTo>
                    <a:lnTo>
                      <a:pt x="208" y="99"/>
                    </a:lnTo>
                    <a:lnTo>
                      <a:pt x="228" y="112"/>
                    </a:lnTo>
                    <a:lnTo>
                      <a:pt x="228" y="119"/>
                    </a:lnTo>
                    <a:lnTo>
                      <a:pt x="234" y="126"/>
                    </a:lnTo>
                    <a:lnTo>
                      <a:pt x="234" y="139"/>
                    </a:lnTo>
                    <a:lnTo>
                      <a:pt x="234" y="145"/>
                    </a:lnTo>
                    <a:lnTo>
                      <a:pt x="234" y="152"/>
                    </a:lnTo>
                    <a:lnTo>
                      <a:pt x="228" y="159"/>
                    </a:lnTo>
                    <a:lnTo>
                      <a:pt x="228" y="165"/>
                    </a:lnTo>
                    <a:lnTo>
                      <a:pt x="221" y="172"/>
                    </a:lnTo>
                    <a:lnTo>
                      <a:pt x="215" y="172"/>
                    </a:lnTo>
                    <a:lnTo>
                      <a:pt x="201" y="185"/>
                    </a:lnTo>
                    <a:lnTo>
                      <a:pt x="181" y="192"/>
                    </a:lnTo>
                    <a:cubicBezTo>
                      <a:pt x="162" y="205"/>
                      <a:pt x="155" y="238"/>
                      <a:pt x="175" y="258"/>
                    </a:cubicBezTo>
                    <a:cubicBezTo>
                      <a:pt x="195" y="271"/>
                      <a:pt x="221" y="271"/>
                      <a:pt x="241" y="271"/>
                    </a:cubicBezTo>
                    <a:cubicBezTo>
                      <a:pt x="261" y="264"/>
                      <a:pt x="281" y="251"/>
                      <a:pt x="294" y="238"/>
                    </a:cubicBezTo>
                    <a:cubicBezTo>
                      <a:pt x="320" y="205"/>
                      <a:pt x="327" y="165"/>
                      <a:pt x="327" y="126"/>
                    </a:cubicBezTo>
                    <a:cubicBezTo>
                      <a:pt x="314" y="53"/>
                      <a:pt x="234" y="7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40"/>
              <p:cNvSpPr/>
              <p:nvPr/>
            </p:nvSpPr>
            <p:spPr>
              <a:xfrm>
                <a:off x="4054098" y="2295804"/>
                <a:ext cx="9613" cy="8817"/>
              </a:xfrm>
              <a:custGeom>
                <a:rect b="b" l="l" r="r" t="t"/>
                <a:pathLst>
                  <a:path extrusionOk="0" h="255" w="278">
                    <a:moveTo>
                      <a:pt x="171" y="95"/>
                    </a:moveTo>
                    <a:lnTo>
                      <a:pt x="172" y="96"/>
                    </a:lnTo>
                    <a:lnTo>
                      <a:pt x="172" y="96"/>
                    </a:lnTo>
                    <a:lnTo>
                      <a:pt x="171" y="95"/>
                    </a:lnTo>
                    <a:close/>
                    <a:moveTo>
                      <a:pt x="173" y="103"/>
                    </a:moveTo>
                    <a:cubicBezTo>
                      <a:pt x="175" y="106"/>
                      <a:pt x="175" y="107"/>
                      <a:pt x="175" y="107"/>
                    </a:cubicBezTo>
                    <a:cubicBezTo>
                      <a:pt x="175" y="107"/>
                      <a:pt x="174" y="106"/>
                      <a:pt x="173" y="103"/>
                    </a:cubicBezTo>
                    <a:close/>
                    <a:moveTo>
                      <a:pt x="179" y="1"/>
                    </a:moveTo>
                    <a:cubicBezTo>
                      <a:pt x="174" y="1"/>
                      <a:pt x="170" y="1"/>
                      <a:pt x="166" y="3"/>
                    </a:cubicBezTo>
                    <a:cubicBezTo>
                      <a:pt x="146" y="10"/>
                      <a:pt x="133" y="23"/>
                      <a:pt x="126" y="36"/>
                    </a:cubicBezTo>
                    <a:cubicBezTo>
                      <a:pt x="119" y="63"/>
                      <a:pt x="139" y="89"/>
                      <a:pt x="159" y="96"/>
                    </a:cubicBezTo>
                    <a:lnTo>
                      <a:pt x="166" y="96"/>
                    </a:lnTo>
                    <a:cubicBezTo>
                      <a:pt x="168" y="98"/>
                      <a:pt x="169" y="99"/>
                      <a:pt x="170" y="99"/>
                    </a:cubicBezTo>
                    <a:cubicBezTo>
                      <a:pt x="172" y="99"/>
                      <a:pt x="172" y="96"/>
                      <a:pt x="172" y="96"/>
                    </a:cubicBezTo>
                    <a:lnTo>
                      <a:pt x="172" y="96"/>
                    </a:lnTo>
                    <a:lnTo>
                      <a:pt x="172" y="96"/>
                    </a:lnTo>
                    <a:lnTo>
                      <a:pt x="172" y="96"/>
                    </a:lnTo>
                    <a:lnTo>
                      <a:pt x="172" y="102"/>
                    </a:lnTo>
                    <a:lnTo>
                      <a:pt x="172" y="109"/>
                    </a:lnTo>
                    <a:cubicBezTo>
                      <a:pt x="172" y="114"/>
                      <a:pt x="169" y="118"/>
                      <a:pt x="169" y="118"/>
                    </a:cubicBezTo>
                    <a:cubicBezTo>
                      <a:pt x="170" y="118"/>
                      <a:pt x="170" y="118"/>
                      <a:pt x="172" y="116"/>
                    </a:cubicBezTo>
                    <a:lnTo>
                      <a:pt x="172" y="116"/>
                    </a:lnTo>
                    <a:lnTo>
                      <a:pt x="166" y="129"/>
                    </a:lnTo>
                    <a:lnTo>
                      <a:pt x="152" y="142"/>
                    </a:lnTo>
                    <a:lnTo>
                      <a:pt x="146" y="149"/>
                    </a:lnTo>
                    <a:lnTo>
                      <a:pt x="139" y="155"/>
                    </a:lnTo>
                    <a:lnTo>
                      <a:pt x="126" y="162"/>
                    </a:lnTo>
                    <a:lnTo>
                      <a:pt x="100" y="162"/>
                    </a:lnTo>
                    <a:lnTo>
                      <a:pt x="86" y="155"/>
                    </a:lnTo>
                    <a:lnTo>
                      <a:pt x="86" y="149"/>
                    </a:lnTo>
                    <a:lnTo>
                      <a:pt x="73" y="135"/>
                    </a:lnTo>
                    <a:lnTo>
                      <a:pt x="67" y="129"/>
                    </a:lnTo>
                    <a:lnTo>
                      <a:pt x="67" y="122"/>
                    </a:lnTo>
                    <a:cubicBezTo>
                      <a:pt x="67" y="116"/>
                      <a:pt x="53" y="102"/>
                      <a:pt x="40" y="102"/>
                    </a:cubicBezTo>
                    <a:cubicBezTo>
                      <a:pt x="34" y="102"/>
                      <a:pt x="20" y="109"/>
                      <a:pt x="14" y="116"/>
                    </a:cubicBezTo>
                    <a:cubicBezTo>
                      <a:pt x="7" y="129"/>
                      <a:pt x="1" y="149"/>
                      <a:pt x="1" y="162"/>
                    </a:cubicBezTo>
                    <a:cubicBezTo>
                      <a:pt x="1" y="175"/>
                      <a:pt x="7" y="188"/>
                      <a:pt x="7" y="195"/>
                    </a:cubicBezTo>
                    <a:cubicBezTo>
                      <a:pt x="14" y="201"/>
                      <a:pt x="20" y="208"/>
                      <a:pt x="27" y="215"/>
                    </a:cubicBezTo>
                    <a:cubicBezTo>
                      <a:pt x="53" y="241"/>
                      <a:pt x="86" y="254"/>
                      <a:pt x="126" y="254"/>
                    </a:cubicBezTo>
                    <a:cubicBezTo>
                      <a:pt x="199" y="241"/>
                      <a:pt x="265" y="182"/>
                      <a:pt x="271" y="109"/>
                    </a:cubicBezTo>
                    <a:cubicBezTo>
                      <a:pt x="278" y="89"/>
                      <a:pt x="271" y="63"/>
                      <a:pt x="258" y="50"/>
                    </a:cubicBezTo>
                    <a:cubicBezTo>
                      <a:pt x="251" y="30"/>
                      <a:pt x="232" y="17"/>
                      <a:pt x="212" y="10"/>
                    </a:cubicBezTo>
                    <a:cubicBezTo>
                      <a:pt x="203" y="5"/>
                      <a:pt x="190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40"/>
              <p:cNvSpPr/>
              <p:nvPr/>
            </p:nvSpPr>
            <p:spPr>
              <a:xfrm>
                <a:off x="4053856" y="2291932"/>
                <a:ext cx="12102" cy="7434"/>
              </a:xfrm>
              <a:custGeom>
                <a:rect b="b" l="l" r="r" t="t"/>
                <a:pathLst>
                  <a:path extrusionOk="0" h="215" w="350">
                    <a:moveTo>
                      <a:pt x="173" y="1"/>
                    </a:moveTo>
                    <a:cubicBezTo>
                      <a:pt x="161" y="1"/>
                      <a:pt x="150" y="1"/>
                      <a:pt x="140" y="3"/>
                    </a:cubicBezTo>
                    <a:cubicBezTo>
                      <a:pt x="60" y="23"/>
                      <a:pt x="1" y="102"/>
                      <a:pt x="1" y="181"/>
                    </a:cubicBezTo>
                    <a:cubicBezTo>
                      <a:pt x="1" y="195"/>
                      <a:pt x="14" y="208"/>
                      <a:pt x="27" y="214"/>
                    </a:cubicBezTo>
                    <a:cubicBezTo>
                      <a:pt x="47" y="214"/>
                      <a:pt x="60" y="208"/>
                      <a:pt x="67" y="188"/>
                    </a:cubicBezTo>
                    <a:cubicBezTo>
                      <a:pt x="67" y="175"/>
                      <a:pt x="67" y="162"/>
                      <a:pt x="74" y="155"/>
                    </a:cubicBezTo>
                    <a:lnTo>
                      <a:pt x="87" y="135"/>
                    </a:lnTo>
                    <a:lnTo>
                      <a:pt x="93" y="122"/>
                    </a:lnTo>
                    <a:lnTo>
                      <a:pt x="113" y="102"/>
                    </a:lnTo>
                    <a:lnTo>
                      <a:pt x="120" y="96"/>
                    </a:lnTo>
                    <a:lnTo>
                      <a:pt x="140" y="82"/>
                    </a:lnTo>
                    <a:lnTo>
                      <a:pt x="159" y="82"/>
                    </a:lnTo>
                    <a:lnTo>
                      <a:pt x="166" y="76"/>
                    </a:lnTo>
                    <a:lnTo>
                      <a:pt x="192" y="76"/>
                    </a:lnTo>
                    <a:lnTo>
                      <a:pt x="199" y="82"/>
                    </a:lnTo>
                    <a:lnTo>
                      <a:pt x="219" y="82"/>
                    </a:lnTo>
                    <a:lnTo>
                      <a:pt x="225" y="89"/>
                    </a:lnTo>
                    <a:lnTo>
                      <a:pt x="245" y="96"/>
                    </a:lnTo>
                    <a:lnTo>
                      <a:pt x="245" y="102"/>
                    </a:lnTo>
                    <a:lnTo>
                      <a:pt x="252" y="109"/>
                    </a:lnTo>
                    <a:cubicBezTo>
                      <a:pt x="272" y="122"/>
                      <a:pt x="272" y="129"/>
                      <a:pt x="285" y="142"/>
                    </a:cubicBezTo>
                    <a:cubicBezTo>
                      <a:pt x="292" y="147"/>
                      <a:pt x="300" y="150"/>
                      <a:pt x="308" y="150"/>
                    </a:cubicBezTo>
                    <a:cubicBezTo>
                      <a:pt x="329" y="150"/>
                      <a:pt x="349" y="131"/>
                      <a:pt x="344" y="102"/>
                    </a:cubicBezTo>
                    <a:cubicBezTo>
                      <a:pt x="338" y="63"/>
                      <a:pt x="298" y="36"/>
                      <a:pt x="265" y="16"/>
                    </a:cubicBezTo>
                    <a:cubicBezTo>
                      <a:pt x="236" y="7"/>
                      <a:pt x="204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40"/>
              <p:cNvSpPr/>
              <p:nvPr/>
            </p:nvSpPr>
            <p:spPr>
              <a:xfrm>
                <a:off x="4042929" y="2308287"/>
                <a:ext cx="13036" cy="12240"/>
              </a:xfrm>
              <a:custGeom>
                <a:rect b="b" l="l" r="r" t="t"/>
                <a:pathLst>
                  <a:path extrusionOk="0" h="354" w="377">
                    <a:moveTo>
                      <a:pt x="244" y="72"/>
                    </a:moveTo>
                    <a:cubicBezTo>
                      <a:pt x="248" y="72"/>
                      <a:pt x="255" y="72"/>
                      <a:pt x="262" y="73"/>
                    </a:cubicBezTo>
                    <a:lnTo>
                      <a:pt x="262" y="73"/>
                    </a:lnTo>
                    <a:cubicBezTo>
                      <a:pt x="264" y="79"/>
                      <a:pt x="264" y="85"/>
                      <a:pt x="264" y="91"/>
                    </a:cubicBezTo>
                    <a:lnTo>
                      <a:pt x="264" y="91"/>
                    </a:lnTo>
                    <a:cubicBezTo>
                      <a:pt x="251" y="111"/>
                      <a:pt x="244" y="131"/>
                      <a:pt x="258" y="151"/>
                    </a:cubicBezTo>
                    <a:cubicBezTo>
                      <a:pt x="258" y="155"/>
                      <a:pt x="258" y="160"/>
                      <a:pt x="258" y="160"/>
                    </a:cubicBezTo>
                    <a:lnTo>
                      <a:pt x="258" y="171"/>
                    </a:lnTo>
                    <a:lnTo>
                      <a:pt x="264" y="184"/>
                    </a:lnTo>
                    <a:lnTo>
                      <a:pt x="264" y="190"/>
                    </a:lnTo>
                    <a:lnTo>
                      <a:pt x="258" y="204"/>
                    </a:lnTo>
                    <a:lnTo>
                      <a:pt x="258" y="210"/>
                    </a:lnTo>
                    <a:lnTo>
                      <a:pt x="251" y="217"/>
                    </a:lnTo>
                    <a:lnTo>
                      <a:pt x="258" y="217"/>
                    </a:lnTo>
                    <a:lnTo>
                      <a:pt x="244" y="223"/>
                    </a:lnTo>
                    <a:lnTo>
                      <a:pt x="238" y="230"/>
                    </a:lnTo>
                    <a:lnTo>
                      <a:pt x="225" y="237"/>
                    </a:lnTo>
                    <a:lnTo>
                      <a:pt x="211" y="237"/>
                    </a:lnTo>
                    <a:lnTo>
                      <a:pt x="198" y="243"/>
                    </a:lnTo>
                    <a:lnTo>
                      <a:pt x="125" y="243"/>
                    </a:lnTo>
                    <a:lnTo>
                      <a:pt x="113" y="239"/>
                    </a:lnTo>
                    <a:lnTo>
                      <a:pt x="113" y="239"/>
                    </a:lnTo>
                    <a:cubicBezTo>
                      <a:pt x="112" y="238"/>
                      <a:pt x="109" y="237"/>
                      <a:pt x="106" y="237"/>
                    </a:cubicBezTo>
                    <a:lnTo>
                      <a:pt x="106" y="230"/>
                    </a:lnTo>
                    <a:cubicBezTo>
                      <a:pt x="106" y="231"/>
                      <a:pt x="106" y="232"/>
                      <a:pt x="106" y="232"/>
                    </a:cubicBezTo>
                    <a:cubicBezTo>
                      <a:pt x="105" y="232"/>
                      <a:pt x="104" y="223"/>
                      <a:pt x="99" y="223"/>
                    </a:cubicBezTo>
                    <a:lnTo>
                      <a:pt x="99" y="210"/>
                    </a:lnTo>
                    <a:lnTo>
                      <a:pt x="99" y="204"/>
                    </a:lnTo>
                    <a:lnTo>
                      <a:pt x="99" y="184"/>
                    </a:lnTo>
                    <a:lnTo>
                      <a:pt x="99" y="177"/>
                    </a:lnTo>
                    <a:lnTo>
                      <a:pt x="106" y="157"/>
                    </a:lnTo>
                    <a:lnTo>
                      <a:pt x="106" y="151"/>
                    </a:lnTo>
                    <a:cubicBezTo>
                      <a:pt x="112" y="138"/>
                      <a:pt x="119" y="131"/>
                      <a:pt x="125" y="118"/>
                    </a:cubicBezTo>
                    <a:lnTo>
                      <a:pt x="132" y="111"/>
                    </a:lnTo>
                    <a:lnTo>
                      <a:pt x="145" y="98"/>
                    </a:lnTo>
                    <a:lnTo>
                      <a:pt x="158" y="91"/>
                    </a:lnTo>
                    <a:lnTo>
                      <a:pt x="172" y="78"/>
                    </a:lnTo>
                    <a:lnTo>
                      <a:pt x="185" y="78"/>
                    </a:lnTo>
                    <a:lnTo>
                      <a:pt x="205" y="72"/>
                    </a:lnTo>
                    <a:close/>
                    <a:moveTo>
                      <a:pt x="201" y="1"/>
                    </a:moveTo>
                    <a:cubicBezTo>
                      <a:pt x="168" y="1"/>
                      <a:pt x="135" y="9"/>
                      <a:pt x="106" y="25"/>
                    </a:cubicBezTo>
                    <a:cubicBezTo>
                      <a:pt x="46" y="65"/>
                      <a:pt x="7" y="124"/>
                      <a:pt x="0" y="190"/>
                    </a:cubicBezTo>
                    <a:cubicBezTo>
                      <a:pt x="0" y="223"/>
                      <a:pt x="0" y="263"/>
                      <a:pt x="20" y="296"/>
                    </a:cubicBezTo>
                    <a:cubicBezTo>
                      <a:pt x="46" y="336"/>
                      <a:pt x="86" y="342"/>
                      <a:pt x="125" y="349"/>
                    </a:cubicBezTo>
                    <a:cubicBezTo>
                      <a:pt x="143" y="352"/>
                      <a:pt x="161" y="354"/>
                      <a:pt x="178" y="354"/>
                    </a:cubicBezTo>
                    <a:cubicBezTo>
                      <a:pt x="232" y="354"/>
                      <a:pt x="284" y="338"/>
                      <a:pt x="324" y="303"/>
                    </a:cubicBezTo>
                    <a:cubicBezTo>
                      <a:pt x="357" y="270"/>
                      <a:pt x="370" y="237"/>
                      <a:pt x="376" y="197"/>
                    </a:cubicBezTo>
                    <a:cubicBezTo>
                      <a:pt x="376" y="177"/>
                      <a:pt x="376" y="151"/>
                      <a:pt x="370" y="138"/>
                    </a:cubicBezTo>
                    <a:cubicBezTo>
                      <a:pt x="357" y="111"/>
                      <a:pt x="343" y="98"/>
                      <a:pt x="324" y="85"/>
                    </a:cubicBezTo>
                    <a:cubicBezTo>
                      <a:pt x="319" y="82"/>
                      <a:pt x="315" y="80"/>
                      <a:pt x="310" y="79"/>
                    </a:cubicBezTo>
                    <a:lnTo>
                      <a:pt x="310" y="79"/>
                    </a:lnTo>
                    <a:cubicBezTo>
                      <a:pt x="310" y="69"/>
                      <a:pt x="310" y="60"/>
                      <a:pt x="310" y="52"/>
                    </a:cubicBezTo>
                    <a:cubicBezTo>
                      <a:pt x="310" y="39"/>
                      <a:pt x="304" y="32"/>
                      <a:pt x="297" y="25"/>
                    </a:cubicBezTo>
                    <a:cubicBezTo>
                      <a:pt x="267" y="9"/>
                      <a:pt x="234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40"/>
              <p:cNvSpPr/>
              <p:nvPr/>
            </p:nvSpPr>
            <p:spPr>
              <a:xfrm>
                <a:off x="4054789" y="2352304"/>
                <a:ext cx="11445" cy="10684"/>
              </a:xfrm>
              <a:custGeom>
                <a:rect b="b" l="l" r="r" t="t"/>
                <a:pathLst>
                  <a:path extrusionOk="0" h="309" w="331">
                    <a:moveTo>
                      <a:pt x="121" y="121"/>
                    </a:moveTo>
                    <a:cubicBezTo>
                      <a:pt x="120" y="121"/>
                      <a:pt x="120" y="123"/>
                      <a:pt x="119" y="125"/>
                    </a:cubicBezTo>
                    <a:lnTo>
                      <a:pt x="119" y="125"/>
                    </a:lnTo>
                    <a:cubicBezTo>
                      <a:pt x="121" y="122"/>
                      <a:pt x="121" y="121"/>
                      <a:pt x="121" y="121"/>
                    </a:cubicBezTo>
                    <a:close/>
                    <a:moveTo>
                      <a:pt x="119" y="125"/>
                    </a:moveTo>
                    <a:cubicBezTo>
                      <a:pt x="118" y="127"/>
                      <a:pt x="116" y="129"/>
                      <a:pt x="113" y="132"/>
                    </a:cubicBezTo>
                    <a:lnTo>
                      <a:pt x="119" y="126"/>
                    </a:lnTo>
                    <a:cubicBezTo>
                      <a:pt x="119" y="125"/>
                      <a:pt x="119" y="125"/>
                      <a:pt x="119" y="125"/>
                    </a:cubicBezTo>
                    <a:close/>
                    <a:moveTo>
                      <a:pt x="317" y="205"/>
                    </a:moveTo>
                    <a:lnTo>
                      <a:pt x="320" y="216"/>
                    </a:lnTo>
                    <a:lnTo>
                      <a:pt x="320" y="216"/>
                    </a:lnTo>
                    <a:cubicBezTo>
                      <a:pt x="321" y="216"/>
                      <a:pt x="317" y="205"/>
                      <a:pt x="317" y="205"/>
                    </a:cubicBezTo>
                    <a:close/>
                    <a:moveTo>
                      <a:pt x="155" y="0"/>
                    </a:moveTo>
                    <a:cubicBezTo>
                      <a:pt x="126" y="0"/>
                      <a:pt x="96" y="7"/>
                      <a:pt x="73" y="20"/>
                    </a:cubicBezTo>
                    <a:cubicBezTo>
                      <a:pt x="27" y="47"/>
                      <a:pt x="7" y="99"/>
                      <a:pt x="7" y="152"/>
                    </a:cubicBezTo>
                    <a:cubicBezTo>
                      <a:pt x="0" y="185"/>
                      <a:pt x="7" y="218"/>
                      <a:pt x="20" y="245"/>
                    </a:cubicBezTo>
                    <a:cubicBezTo>
                      <a:pt x="27" y="264"/>
                      <a:pt x="40" y="284"/>
                      <a:pt x="60" y="297"/>
                    </a:cubicBezTo>
                    <a:cubicBezTo>
                      <a:pt x="65" y="305"/>
                      <a:pt x="73" y="308"/>
                      <a:pt x="81" y="308"/>
                    </a:cubicBezTo>
                    <a:cubicBezTo>
                      <a:pt x="101" y="308"/>
                      <a:pt x="122" y="288"/>
                      <a:pt x="113" y="264"/>
                    </a:cubicBezTo>
                    <a:lnTo>
                      <a:pt x="113" y="264"/>
                    </a:lnTo>
                    <a:lnTo>
                      <a:pt x="113" y="271"/>
                    </a:lnTo>
                    <a:cubicBezTo>
                      <a:pt x="113" y="264"/>
                      <a:pt x="106" y="251"/>
                      <a:pt x="106" y="245"/>
                    </a:cubicBezTo>
                    <a:lnTo>
                      <a:pt x="106" y="238"/>
                    </a:lnTo>
                    <a:lnTo>
                      <a:pt x="106" y="225"/>
                    </a:lnTo>
                    <a:cubicBezTo>
                      <a:pt x="106" y="218"/>
                      <a:pt x="106" y="212"/>
                      <a:pt x="106" y="205"/>
                    </a:cubicBezTo>
                    <a:lnTo>
                      <a:pt x="106" y="198"/>
                    </a:lnTo>
                    <a:cubicBezTo>
                      <a:pt x="99" y="192"/>
                      <a:pt x="99" y="179"/>
                      <a:pt x="99" y="172"/>
                    </a:cubicBezTo>
                    <a:lnTo>
                      <a:pt x="99" y="159"/>
                    </a:lnTo>
                    <a:cubicBezTo>
                      <a:pt x="99" y="167"/>
                      <a:pt x="99" y="169"/>
                      <a:pt x="100" y="169"/>
                    </a:cubicBezTo>
                    <a:cubicBezTo>
                      <a:pt x="100" y="169"/>
                      <a:pt x="102" y="163"/>
                      <a:pt x="106" y="159"/>
                    </a:cubicBezTo>
                    <a:lnTo>
                      <a:pt x="106" y="146"/>
                    </a:lnTo>
                    <a:lnTo>
                      <a:pt x="113" y="139"/>
                    </a:lnTo>
                    <a:cubicBezTo>
                      <a:pt x="113" y="136"/>
                      <a:pt x="112" y="134"/>
                      <a:pt x="111" y="134"/>
                    </a:cubicBezTo>
                    <a:cubicBezTo>
                      <a:pt x="110" y="134"/>
                      <a:pt x="107" y="140"/>
                      <a:pt x="106" y="140"/>
                    </a:cubicBezTo>
                    <a:cubicBezTo>
                      <a:pt x="106" y="140"/>
                      <a:pt x="106" y="140"/>
                      <a:pt x="106" y="139"/>
                    </a:cubicBezTo>
                    <a:lnTo>
                      <a:pt x="113" y="132"/>
                    </a:lnTo>
                    <a:lnTo>
                      <a:pt x="119" y="119"/>
                    </a:lnTo>
                    <a:lnTo>
                      <a:pt x="126" y="119"/>
                    </a:lnTo>
                    <a:lnTo>
                      <a:pt x="132" y="113"/>
                    </a:lnTo>
                    <a:lnTo>
                      <a:pt x="171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lnTo>
                      <a:pt x="172" y="113"/>
                    </a:lnTo>
                    <a:lnTo>
                      <a:pt x="172" y="113"/>
                    </a:lnTo>
                    <a:cubicBezTo>
                      <a:pt x="175" y="114"/>
                      <a:pt x="176" y="114"/>
                      <a:pt x="176" y="114"/>
                    </a:cubicBezTo>
                    <a:cubicBezTo>
                      <a:pt x="176" y="114"/>
                      <a:pt x="174" y="114"/>
                      <a:pt x="173" y="113"/>
                    </a:cubicBezTo>
                    <a:lnTo>
                      <a:pt x="173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cubicBezTo>
                      <a:pt x="172" y="113"/>
                      <a:pt x="172" y="113"/>
                      <a:pt x="173" y="113"/>
                    </a:cubicBezTo>
                    <a:lnTo>
                      <a:pt x="173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lnTo>
                      <a:pt x="174" y="117"/>
                    </a:lnTo>
                    <a:lnTo>
                      <a:pt x="176" y="118"/>
                    </a:lnTo>
                    <a:lnTo>
                      <a:pt x="176" y="118"/>
                    </a:lnTo>
                    <a:cubicBezTo>
                      <a:pt x="177" y="119"/>
                      <a:pt x="177" y="120"/>
                      <a:pt x="176" y="120"/>
                    </a:cubicBezTo>
                    <a:lnTo>
                      <a:pt x="176" y="120"/>
                    </a:lnTo>
                    <a:lnTo>
                      <a:pt x="174" y="117"/>
                    </a:lnTo>
                    <a:lnTo>
                      <a:pt x="165" y="113"/>
                    </a:lnTo>
                    <a:lnTo>
                      <a:pt x="165" y="113"/>
                    </a:lnTo>
                    <a:cubicBezTo>
                      <a:pt x="171" y="118"/>
                      <a:pt x="174" y="120"/>
                      <a:pt x="176" y="120"/>
                    </a:cubicBezTo>
                    <a:cubicBezTo>
                      <a:pt x="176" y="120"/>
                      <a:pt x="176" y="120"/>
                      <a:pt x="176" y="120"/>
                    </a:cubicBezTo>
                    <a:lnTo>
                      <a:pt x="176" y="120"/>
                    </a:lnTo>
                    <a:lnTo>
                      <a:pt x="179" y="126"/>
                    </a:lnTo>
                    <a:lnTo>
                      <a:pt x="179" y="132"/>
                    </a:lnTo>
                    <a:cubicBezTo>
                      <a:pt x="179" y="133"/>
                      <a:pt x="180" y="133"/>
                      <a:pt x="180" y="133"/>
                    </a:cubicBezTo>
                    <a:cubicBezTo>
                      <a:pt x="181" y="133"/>
                      <a:pt x="181" y="133"/>
                      <a:pt x="181" y="132"/>
                    </a:cubicBezTo>
                    <a:lnTo>
                      <a:pt x="181" y="132"/>
                    </a:lnTo>
                    <a:cubicBezTo>
                      <a:pt x="185" y="143"/>
                      <a:pt x="186" y="154"/>
                      <a:pt x="192" y="165"/>
                    </a:cubicBezTo>
                    <a:cubicBezTo>
                      <a:pt x="192" y="185"/>
                      <a:pt x="198" y="205"/>
                      <a:pt x="205" y="218"/>
                    </a:cubicBezTo>
                    <a:cubicBezTo>
                      <a:pt x="205" y="231"/>
                      <a:pt x="212" y="245"/>
                      <a:pt x="218" y="251"/>
                    </a:cubicBezTo>
                    <a:cubicBezTo>
                      <a:pt x="225" y="264"/>
                      <a:pt x="238" y="278"/>
                      <a:pt x="251" y="291"/>
                    </a:cubicBezTo>
                    <a:cubicBezTo>
                      <a:pt x="259" y="294"/>
                      <a:pt x="268" y="295"/>
                      <a:pt x="275" y="295"/>
                    </a:cubicBezTo>
                    <a:cubicBezTo>
                      <a:pt x="286" y="295"/>
                      <a:pt x="296" y="292"/>
                      <a:pt x="304" y="284"/>
                    </a:cubicBezTo>
                    <a:cubicBezTo>
                      <a:pt x="324" y="271"/>
                      <a:pt x="331" y="251"/>
                      <a:pt x="324" y="231"/>
                    </a:cubicBezTo>
                    <a:lnTo>
                      <a:pt x="320" y="216"/>
                    </a:lnTo>
                    <a:lnTo>
                      <a:pt x="320" y="216"/>
                    </a:lnTo>
                    <a:cubicBezTo>
                      <a:pt x="320" y="216"/>
                      <a:pt x="319" y="215"/>
                      <a:pt x="317" y="212"/>
                    </a:cubicBezTo>
                    <a:cubicBezTo>
                      <a:pt x="311" y="198"/>
                      <a:pt x="311" y="192"/>
                      <a:pt x="311" y="185"/>
                    </a:cubicBezTo>
                    <a:cubicBezTo>
                      <a:pt x="304" y="165"/>
                      <a:pt x="304" y="152"/>
                      <a:pt x="298" y="132"/>
                    </a:cubicBezTo>
                    <a:cubicBezTo>
                      <a:pt x="291" y="93"/>
                      <a:pt x="271" y="47"/>
                      <a:pt x="231" y="20"/>
                    </a:cubicBezTo>
                    <a:cubicBezTo>
                      <a:pt x="212" y="7"/>
                      <a:pt x="184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40"/>
              <p:cNvSpPr/>
              <p:nvPr/>
            </p:nvSpPr>
            <p:spPr>
              <a:xfrm>
                <a:off x="4077403" y="2349227"/>
                <a:ext cx="10304" cy="11549"/>
              </a:xfrm>
              <a:custGeom>
                <a:rect b="b" l="l" r="r" t="t"/>
                <a:pathLst>
                  <a:path extrusionOk="0" h="334" w="298">
                    <a:moveTo>
                      <a:pt x="117" y="1"/>
                    </a:moveTo>
                    <a:cubicBezTo>
                      <a:pt x="112" y="1"/>
                      <a:pt x="106" y="1"/>
                      <a:pt x="99" y="3"/>
                    </a:cubicBezTo>
                    <a:cubicBezTo>
                      <a:pt x="93" y="10"/>
                      <a:pt x="86" y="10"/>
                      <a:pt x="79" y="17"/>
                    </a:cubicBezTo>
                    <a:cubicBezTo>
                      <a:pt x="59" y="30"/>
                      <a:pt x="53" y="43"/>
                      <a:pt x="53" y="63"/>
                    </a:cubicBezTo>
                    <a:cubicBezTo>
                      <a:pt x="59" y="76"/>
                      <a:pt x="73" y="89"/>
                      <a:pt x="86" y="96"/>
                    </a:cubicBezTo>
                    <a:lnTo>
                      <a:pt x="99" y="103"/>
                    </a:lnTo>
                    <a:cubicBezTo>
                      <a:pt x="99" y="103"/>
                      <a:pt x="106" y="103"/>
                      <a:pt x="93" y="96"/>
                    </a:cubicBezTo>
                    <a:lnTo>
                      <a:pt x="93" y="96"/>
                    </a:lnTo>
                    <a:lnTo>
                      <a:pt x="106" y="103"/>
                    </a:lnTo>
                    <a:lnTo>
                      <a:pt x="117" y="106"/>
                    </a:lnTo>
                    <a:lnTo>
                      <a:pt x="117" y="106"/>
                    </a:lnTo>
                    <a:cubicBezTo>
                      <a:pt x="117" y="107"/>
                      <a:pt x="117" y="107"/>
                      <a:pt x="119" y="109"/>
                    </a:cubicBezTo>
                    <a:lnTo>
                      <a:pt x="126" y="109"/>
                    </a:lnTo>
                    <a:lnTo>
                      <a:pt x="139" y="116"/>
                    </a:lnTo>
                    <a:cubicBezTo>
                      <a:pt x="126" y="109"/>
                      <a:pt x="132" y="109"/>
                      <a:pt x="132" y="109"/>
                    </a:cubicBezTo>
                    <a:lnTo>
                      <a:pt x="132" y="109"/>
                    </a:lnTo>
                    <a:lnTo>
                      <a:pt x="139" y="116"/>
                    </a:lnTo>
                    <a:lnTo>
                      <a:pt x="145" y="116"/>
                    </a:lnTo>
                    <a:lnTo>
                      <a:pt x="152" y="122"/>
                    </a:lnTo>
                    <a:lnTo>
                      <a:pt x="165" y="136"/>
                    </a:lnTo>
                    <a:lnTo>
                      <a:pt x="172" y="142"/>
                    </a:lnTo>
                    <a:lnTo>
                      <a:pt x="178" y="155"/>
                    </a:lnTo>
                    <a:lnTo>
                      <a:pt x="178" y="175"/>
                    </a:lnTo>
                    <a:lnTo>
                      <a:pt x="178" y="188"/>
                    </a:lnTo>
                    <a:lnTo>
                      <a:pt x="178" y="195"/>
                    </a:lnTo>
                    <a:lnTo>
                      <a:pt x="178" y="202"/>
                    </a:lnTo>
                    <a:lnTo>
                      <a:pt x="172" y="208"/>
                    </a:lnTo>
                    <a:lnTo>
                      <a:pt x="159" y="221"/>
                    </a:lnTo>
                    <a:lnTo>
                      <a:pt x="152" y="221"/>
                    </a:lnTo>
                    <a:lnTo>
                      <a:pt x="139" y="228"/>
                    </a:lnTo>
                    <a:lnTo>
                      <a:pt x="145" y="228"/>
                    </a:lnTo>
                    <a:lnTo>
                      <a:pt x="126" y="235"/>
                    </a:lnTo>
                    <a:lnTo>
                      <a:pt x="99" y="235"/>
                    </a:lnTo>
                    <a:lnTo>
                      <a:pt x="96" y="234"/>
                    </a:lnTo>
                    <a:lnTo>
                      <a:pt x="96" y="234"/>
                    </a:lnTo>
                    <a:lnTo>
                      <a:pt x="99" y="228"/>
                    </a:lnTo>
                    <a:lnTo>
                      <a:pt x="112" y="215"/>
                    </a:lnTo>
                    <a:lnTo>
                      <a:pt x="126" y="208"/>
                    </a:lnTo>
                    <a:cubicBezTo>
                      <a:pt x="150" y="190"/>
                      <a:pt x="135" y="155"/>
                      <a:pt x="112" y="155"/>
                    </a:cubicBezTo>
                    <a:cubicBezTo>
                      <a:pt x="110" y="155"/>
                      <a:pt x="108" y="155"/>
                      <a:pt x="106" y="155"/>
                    </a:cubicBezTo>
                    <a:lnTo>
                      <a:pt x="99" y="149"/>
                    </a:lnTo>
                    <a:cubicBezTo>
                      <a:pt x="73" y="155"/>
                      <a:pt x="53" y="175"/>
                      <a:pt x="33" y="195"/>
                    </a:cubicBezTo>
                    <a:cubicBezTo>
                      <a:pt x="26" y="202"/>
                      <a:pt x="20" y="215"/>
                      <a:pt x="13" y="228"/>
                    </a:cubicBezTo>
                    <a:cubicBezTo>
                      <a:pt x="7" y="235"/>
                      <a:pt x="0" y="248"/>
                      <a:pt x="0" y="261"/>
                    </a:cubicBezTo>
                    <a:cubicBezTo>
                      <a:pt x="0" y="274"/>
                      <a:pt x="7" y="287"/>
                      <a:pt x="20" y="294"/>
                    </a:cubicBezTo>
                    <a:cubicBezTo>
                      <a:pt x="47" y="322"/>
                      <a:pt x="82" y="333"/>
                      <a:pt x="118" y="333"/>
                    </a:cubicBezTo>
                    <a:cubicBezTo>
                      <a:pt x="133" y="333"/>
                      <a:pt x="149" y="331"/>
                      <a:pt x="165" y="327"/>
                    </a:cubicBezTo>
                    <a:cubicBezTo>
                      <a:pt x="211" y="314"/>
                      <a:pt x="251" y="281"/>
                      <a:pt x="271" y="241"/>
                    </a:cubicBezTo>
                    <a:cubicBezTo>
                      <a:pt x="297" y="188"/>
                      <a:pt x="291" y="122"/>
                      <a:pt x="258" y="76"/>
                    </a:cubicBezTo>
                    <a:cubicBezTo>
                      <a:pt x="238" y="50"/>
                      <a:pt x="218" y="30"/>
                      <a:pt x="185" y="17"/>
                    </a:cubicBezTo>
                    <a:cubicBezTo>
                      <a:pt x="172" y="10"/>
                      <a:pt x="159" y="3"/>
                      <a:pt x="145" y="3"/>
                    </a:cubicBezTo>
                    <a:cubicBezTo>
                      <a:pt x="137" y="3"/>
                      <a:pt x="128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40"/>
              <p:cNvSpPr/>
              <p:nvPr/>
            </p:nvSpPr>
            <p:spPr>
              <a:xfrm>
                <a:off x="4055239" y="2359980"/>
                <a:ext cx="10097" cy="7953"/>
              </a:xfrm>
              <a:custGeom>
                <a:rect b="b" l="l" r="r" t="t"/>
                <a:pathLst>
                  <a:path extrusionOk="0" h="230" w="292">
                    <a:moveTo>
                      <a:pt x="177" y="98"/>
                    </a:moveTo>
                    <a:lnTo>
                      <a:pt x="172" y="108"/>
                    </a:lnTo>
                    <a:cubicBezTo>
                      <a:pt x="175" y="106"/>
                      <a:pt x="177" y="102"/>
                      <a:pt x="177" y="98"/>
                    </a:cubicBezTo>
                    <a:close/>
                    <a:moveTo>
                      <a:pt x="113" y="113"/>
                    </a:moveTo>
                    <a:lnTo>
                      <a:pt x="113" y="115"/>
                    </a:lnTo>
                    <a:cubicBezTo>
                      <a:pt x="116" y="115"/>
                      <a:pt x="114" y="113"/>
                      <a:pt x="113" y="113"/>
                    </a:cubicBezTo>
                    <a:close/>
                    <a:moveTo>
                      <a:pt x="172" y="108"/>
                    </a:moveTo>
                    <a:lnTo>
                      <a:pt x="159" y="122"/>
                    </a:lnTo>
                    <a:lnTo>
                      <a:pt x="159" y="122"/>
                    </a:lnTo>
                    <a:lnTo>
                      <a:pt x="168" y="117"/>
                    </a:lnTo>
                    <a:lnTo>
                      <a:pt x="168" y="117"/>
                    </a:lnTo>
                    <a:lnTo>
                      <a:pt x="172" y="108"/>
                    </a:lnTo>
                    <a:close/>
                    <a:moveTo>
                      <a:pt x="139" y="122"/>
                    </a:moveTo>
                    <a:lnTo>
                      <a:pt x="149" y="127"/>
                    </a:lnTo>
                    <a:lnTo>
                      <a:pt x="149" y="127"/>
                    </a:lnTo>
                    <a:lnTo>
                      <a:pt x="159" y="122"/>
                    </a:lnTo>
                    <a:close/>
                    <a:moveTo>
                      <a:pt x="228" y="0"/>
                    </a:moveTo>
                    <a:cubicBezTo>
                      <a:pt x="222" y="0"/>
                      <a:pt x="217" y="1"/>
                      <a:pt x="212" y="3"/>
                    </a:cubicBezTo>
                    <a:lnTo>
                      <a:pt x="218" y="3"/>
                    </a:lnTo>
                    <a:cubicBezTo>
                      <a:pt x="208" y="3"/>
                      <a:pt x="198" y="7"/>
                      <a:pt x="194" y="15"/>
                    </a:cubicBezTo>
                    <a:lnTo>
                      <a:pt x="194" y="15"/>
                    </a:lnTo>
                    <a:cubicBezTo>
                      <a:pt x="185" y="27"/>
                      <a:pt x="185" y="38"/>
                      <a:pt x="185" y="49"/>
                    </a:cubicBezTo>
                    <a:cubicBezTo>
                      <a:pt x="179" y="56"/>
                      <a:pt x="179" y="69"/>
                      <a:pt x="179" y="75"/>
                    </a:cubicBezTo>
                    <a:lnTo>
                      <a:pt x="179" y="82"/>
                    </a:lnTo>
                    <a:cubicBezTo>
                      <a:pt x="179" y="86"/>
                      <a:pt x="179" y="92"/>
                      <a:pt x="177" y="98"/>
                    </a:cubicBezTo>
                    <a:lnTo>
                      <a:pt x="177" y="98"/>
                    </a:lnTo>
                    <a:lnTo>
                      <a:pt x="179" y="95"/>
                    </a:lnTo>
                    <a:lnTo>
                      <a:pt x="179" y="95"/>
                    </a:lnTo>
                    <a:cubicBezTo>
                      <a:pt x="179" y="100"/>
                      <a:pt x="175" y="109"/>
                      <a:pt x="170" y="116"/>
                    </a:cubicBezTo>
                    <a:lnTo>
                      <a:pt x="170" y="116"/>
                    </a:lnTo>
                    <a:lnTo>
                      <a:pt x="172" y="115"/>
                    </a:lnTo>
                    <a:lnTo>
                      <a:pt x="170" y="117"/>
                    </a:lnTo>
                    <a:lnTo>
                      <a:pt x="170" y="117"/>
                    </a:lnTo>
                    <a:cubicBezTo>
                      <a:pt x="170" y="117"/>
                      <a:pt x="170" y="116"/>
                      <a:pt x="170" y="116"/>
                    </a:cubicBezTo>
                    <a:lnTo>
                      <a:pt x="170" y="116"/>
                    </a:lnTo>
                    <a:lnTo>
                      <a:pt x="168" y="117"/>
                    </a:lnTo>
                    <a:lnTo>
                      <a:pt x="168" y="117"/>
                    </a:lnTo>
                    <a:lnTo>
                      <a:pt x="167" y="118"/>
                    </a:lnTo>
                    <a:lnTo>
                      <a:pt x="170" y="117"/>
                    </a:lnTo>
                    <a:lnTo>
                      <a:pt x="170" y="117"/>
                    </a:lnTo>
                    <a:cubicBezTo>
                      <a:pt x="168" y="119"/>
                      <a:pt x="167" y="120"/>
                      <a:pt x="166" y="122"/>
                    </a:cubicBezTo>
                    <a:lnTo>
                      <a:pt x="167" y="118"/>
                    </a:lnTo>
                    <a:lnTo>
                      <a:pt x="159" y="124"/>
                    </a:lnTo>
                    <a:lnTo>
                      <a:pt x="159" y="124"/>
                    </a:lnTo>
                    <a:lnTo>
                      <a:pt x="150" y="127"/>
                    </a:lnTo>
                    <a:lnTo>
                      <a:pt x="150" y="127"/>
                    </a:lnTo>
                    <a:lnTo>
                      <a:pt x="152" y="128"/>
                    </a:lnTo>
                    <a:cubicBezTo>
                      <a:pt x="151" y="128"/>
                      <a:pt x="150" y="128"/>
                      <a:pt x="148" y="128"/>
                    </a:cubicBezTo>
                    <a:lnTo>
                      <a:pt x="148" y="128"/>
                    </a:lnTo>
                    <a:lnTo>
                      <a:pt x="146" y="128"/>
                    </a:lnTo>
                    <a:lnTo>
                      <a:pt x="147" y="127"/>
                    </a:lnTo>
                    <a:lnTo>
                      <a:pt x="147" y="127"/>
                    </a:lnTo>
                    <a:cubicBezTo>
                      <a:pt x="148" y="128"/>
                      <a:pt x="148" y="128"/>
                      <a:pt x="148" y="128"/>
                    </a:cubicBezTo>
                    <a:lnTo>
                      <a:pt x="148" y="128"/>
                    </a:lnTo>
                    <a:lnTo>
                      <a:pt x="150" y="127"/>
                    </a:lnTo>
                    <a:lnTo>
                      <a:pt x="150" y="127"/>
                    </a:lnTo>
                    <a:lnTo>
                      <a:pt x="149" y="127"/>
                    </a:lnTo>
                    <a:lnTo>
                      <a:pt x="149" y="127"/>
                    </a:lnTo>
                    <a:lnTo>
                      <a:pt x="147" y="127"/>
                    </a:lnTo>
                    <a:lnTo>
                      <a:pt x="147" y="127"/>
                    </a:lnTo>
                    <a:cubicBezTo>
                      <a:pt x="143" y="126"/>
                      <a:pt x="137" y="124"/>
                      <a:pt x="132" y="123"/>
                    </a:cubicBezTo>
                    <a:lnTo>
                      <a:pt x="132" y="123"/>
                    </a:lnTo>
                    <a:cubicBezTo>
                      <a:pt x="126" y="118"/>
                      <a:pt x="118" y="115"/>
                      <a:pt x="113" y="115"/>
                    </a:cubicBezTo>
                    <a:cubicBezTo>
                      <a:pt x="111" y="113"/>
                      <a:pt x="111" y="112"/>
                      <a:pt x="111" y="112"/>
                    </a:cubicBezTo>
                    <a:lnTo>
                      <a:pt x="111" y="112"/>
                    </a:lnTo>
                    <a:cubicBezTo>
                      <a:pt x="112" y="112"/>
                      <a:pt x="112" y="112"/>
                      <a:pt x="113" y="113"/>
                    </a:cubicBezTo>
                    <a:lnTo>
                      <a:pt x="113" y="113"/>
                    </a:lnTo>
                    <a:lnTo>
                      <a:pt x="113" y="108"/>
                    </a:lnTo>
                    <a:lnTo>
                      <a:pt x="106" y="102"/>
                    </a:lnTo>
                    <a:lnTo>
                      <a:pt x="100" y="102"/>
                    </a:lnTo>
                    <a:lnTo>
                      <a:pt x="100" y="95"/>
                    </a:lnTo>
                    <a:lnTo>
                      <a:pt x="93" y="89"/>
                    </a:lnTo>
                    <a:lnTo>
                      <a:pt x="100" y="89"/>
                    </a:lnTo>
                    <a:lnTo>
                      <a:pt x="93" y="82"/>
                    </a:lnTo>
                    <a:lnTo>
                      <a:pt x="93" y="69"/>
                    </a:lnTo>
                    <a:cubicBezTo>
                      <a:pt x="93" y="49"/>
                      <a:pt x="80" y="29"/>
                      <a:pt x="60" y="29"/>
                    </a:cubicBezTo>
                    <a:cubicBezTo>
                      <a:pt x="40" y="29"/>
                      <a:pt x="27" y="36"/>
                      <a:pt x="20" y="56"/>
                    </a:cubicBezTo>
                    <a:lnTo>
                      <a:pt x="20" y="62"/>
                    </a:lnTo>
                    <a:cubicBezTo>
                      <a:pt x="1" y="128"/>
                      <a:pt x="53" y="214"/>
                      <a:pt x="126" y="227"/>
                    </a:cubicBezTo>
                    <a:cubicBezTo>
                      <a:pt x="135" y="229"/>
                      <a:pt x="144" y="230"/>
                      <a:pt x="153" y="230"/>
                    </a:cubicBezTo>
                    <a:cubicBezTo>
                      <a:pt x="181" y="230"/>
                      <a:pt x="206" y="221"/>
                      <a:pt x="232" y="201"/>
                    </a:cubicBezTo>
                    <a:cubicBezTo>
                      <a:pt x="258" y="181"/>
                      <a:pt x="278" y="155"/>
                      <a:pt x="285" y="122"/>
                    </a:cubicBezTo>
                    <a:cubicBezTo>
                      <a:pt x="291" y="95"/>
                      <a:pt x="291" y="69"/>
                      <a:pt x="285" y="42"/>
                    </a:cubicBezTo>
                    <a:lnTo>
                      <a:pt x="271" y="29"/>
                    </a:lnTo>
                    <a:lnTo>
                      <a:pt x="258" y="16"/>
                    </a:lnTo>
                    <a:cubicBezTo>
                      <a:pt x="253" y="6"/>
                      <a:pt x="241" y="0"/>
                      <a:pt x="2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40"/>
              <p:cNvSpPr/>
              <p:nvPr/>
            </p:nvSpPr>
            <p:spPr>
              <a:xfrm>
                <a:off x="4029479" y="2352753"/>
                <a:ext cx="13001" cy="8852"/>
              </a:xfrm>
              <a:custGeom>
                <a:rect b="b" l="l" r="r" t="t"/>
                <a:pathLst>
                  <a:path extrusionOk="0" h="256" w="376">
                    <a:moveTo>
                      <a:pt x="268" y="134"/>
                    </a:moveTo>
                    <a:cubicBezTo>
                      <a:pt x="267" y="136"/>
                      <a:pt x="267" y="139"/>
                      <a:pt x="270" y="139"/>
                    </a:cubicBezTo>
                    <a:lnTo>
                      <a:pt x="268" y="134"/>
                    </a:lnTo>
                    <a:close/>
                    <a:moveTo>
                      <a:pt x="192" y="0"/>
                    </a:moveTo>
                    <a:cubicBezTo>
                      <a:pt x="108" y="0"/>
                      <a:pt x="1" y="65"/>
                      <a:pt x="26" y="166"/>
                    </a:cubicBezTo>
                    <a:cubicBezTo>
                      <a:pt x="31" y="176"/>
                      <a:pt x="45" y="187"/>
                      <a:pt x="58" y="187"/>
                    </a:cubicBezTo>
                    <a:cubicBezTo>
                      <a:pt x="60" y="187"/>
                      <a:pt x="63" y="187"/>
                      <a:pt x="65" y="185"/>
                    </a:cubicBezTo>
                    <a:cubicBezTo>
                      <a:pt x="85" y="185"/>
                      <a:pt x="92" y="166"/>
                      <a:pt x="92" y="146"/>
                    </a:cubicBezTo>
                    <a:lnTo>
                      <a:pt x="92" y="139"/>
                    </a:lnTo>
                    <a:lnTo>
                      <a:pt x="92" y="133"/>
                    </a:lnTo>
                    <a:lnTo>
                      <a:pt x="92" y="126"/>
                    </a:lnTo>
                    <a:lnTo>
                      <a:pt x="98" y="119"/>
                    </a:lnTo>
                    <a:lnTo>
                      <a:pt x="105" y="113"/>
                    </a:lnTo>
                    <a:lnTo>
                      <a:pt x="112" y="106"/>
                    </a:lnTo>
                    <a:lnTo>
                      <a:pt x="118" y="100"/>
                    </a:lnTo>
                    <a:lnTo>
                      <a:pt x="131" y="93"/>
                    </a:lnTo>
                    <a:lnTo>
                      <a:pt x="138" y="86"/>
                    </a:lnTo>
                    <a:lnTo>
                      <a:pt x="151" y="86"/>
                    </a:lnTo>
                    <a:lnTo>
                      <a:pt x="165" y="80"/>
                    </a:lnTo>
                    <a:lnTo>
                      <a:pt x="184" y="80"/>
                    </a:lnTo>
                    <a:cubicBezTo>
                      <a:pt x="184" y="80"/>
                      <a:pt x="190" y="83"/>
                      <a:pt x="192" y="83"/>
                    </a:cubicBezTo>
                    <a:cubicBezTo>
                      <a:pt x="193" y="83"/>
                      <a:pt x="193" y="82"/>
                      <a:pt x="191" y="80"/>
                    </a:cubicBezTo>
                    <a:lnTo>
                      <a:pt x="191" y="80"/>
                    </a:lnTo>
                    <a:cubicBezTo>
                      <a:pt x="198" y="86"/>
                      <a:pt x="204" y="86"/>
                      <a:pt x="217" y="86"/>
                    </a:cubicBezTo>
                    <a:cubicBezTo>
                      <a:pt x="217" y="86"/>
                      <a:pt x="231" y="93"/>
                      <a:pt x="224" y="93"/>
                    </a:cubicBezTo>
                    <a:lnTo>
                      <a:pt x="237" y="100"/>
                    </a:lnTo>
                    <a:lnTo>
                      <a:pt x="244" y="106"/>
                    </a:lnTo>
                    <a:lnTo>
                      <a:pt x="250" y="106"/>
                    </a:lnTo>
                    <a:lnTo>
                      <a:pt x="264" y="119"/>
                    </a:lnTo>
                    <a:lnTo>
                      <a:pt x="264" y="126"/>
                    </a:lnTo>
                    <a:lnTo>
                      <a:pt x="268" y="134"/>
                    </a:lnTo>
                    <a:lnTo>
                      <a:pt x="268" y="134"/>
                    </a:lnTo>
                    <a:cubicBezTo>
                      <a:pt x="268" y="134"/>
                      <a:pt x="268" y="133"/>
                      <a:pt x="269" y="133"/>
                    </a:cubicBezTo>
                    <a:lnTo>
                      <a:pt x="269" y="133"/>
                    </a:lnTo>
                    <a:cubicBezTo>
                      <a:pt x="269" y="133"/>
                      <a:pt x="270" y="135"/>
                      <a:pt x="270" y="139"/>
                    </a:cubicBezTo>
                    <a:lnTo>
                      <a:pt x="264" y="146"/>
                    </a:lnTo>
                    <a:lnTo>
                      <a:pt x="264" y="152"/>
                    </a:lnTo>
                    <a:cubicBezTo>
                      <a:pt x="264" y="151"/>
                      <a:pt x="263" y="150"/>
                      <a:pt x="263" y="150"/>
                    </a:cubicBezTo>
                    <a:cubicBezTo>
                      <a:pt x="262" y="150"/>
                      <a:pt x="260" y="154"/>
                      <a:pt x="261" y="154"/>
                    </a:cubicBezTo>
                    <a:cubicBezTo>
                      <a:pt x="261" y="154"/>
                      <a:pt x="262" y="154"/>
                      <a:pt x="264" y="152"/>
                    </a:cubicBezTo>
                    <a:lnTo>
                      <a:pt x="264" y="152"/>
                    </a:lnTo>
                    <a:lnTo>
                      <a:pt x="257" y="159"/>
                    </a:lnTo>
                    <a:lnTo>
                      <a:pt x="244" y="166"/>
                    </a:lnTo>
                    <a:lnTo>
                      <a:pt x="237" y="172"/>
                    </a:lnTo>
                    <a:lnTo>
                      <a:pt x="231" y="172"/>
                    </a:lnTo>
                    <a:lnTo>
                      <a:pt x="211" y="179"/>
                    </a:lnTo>
                    <a:cubicBezTo>
                      <a:pt x="204" y="179"/>
                      <a:pt x="198" y="185"/>
                      <a:pt x="191" y="199"/>
                    </a:cubicBezTo>
                    <a:cubicBezTo>
                      <a:pt x="184" y="225"/>
                      <a:pt x="217" y="245"/>
                      <a:pt x="237" y="251"/>
                    </a:cubicBezTo>
                    <a:cubicBezTo>
                      <a:pt x="248" y="254"/>
                      <a:pt x="259" y="256"/>
                      <a:pt x="269" y="256"/>
                    </a:cubicBezTo>
                    <a:cubicBezTo>
                      <a:pt x="284" y="256"/>
                      <a:pt x="298" y="253"/>
                      <a:pt x="310" y="245"/>
                    </a:cubicBezTo>
                    <a:cubicBezTo>
                      <a:pt x="330" y="225"/>
                      <a:pt x="349" y="205"/>
                      <a:pt x="356" y="179"/>
                    </a:cubicBezTo>
                    <a:cubicBezTo>
                      <a:pt x="376" y="139"/>
                      <a:pt x="363" y="86"/>
                      <a:pt x="330" y="53"/>
                    </a:cubicBezTo>
                    <a:cubicBezTo>
                      <a:pt x="297" y="20"/>
                      <a:pt x="250" y="7"/>
                      <a:pt x="204" y="1"/>
                    </a:cubicBezTo>
                    <a:cubicBezTo>
                      <a:pt x="200" y="0"/>
                      <a:pt x="19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40"/>
              <p:cNvSpPr/>
              <p:nvPr/>
            </p:nvSpPr>
            <p:spPr>
              <a:xfrm>
                <a:off x="4030135" y="2357076"/>
                <a:ext cx="10754" cy="9716"/>
              </a:xfrm>
              <a:custGeom>
                <a:rect b="b" l="l" r="r" t="t"/>
                <a:pathLst>
                  <a:path extrusionOk="0" h="281" w="311">
                    <a:moveTo>
                      <a:pt x="225" y="1"/>
                    </a:moveTo>
                    <a:cubicBezTo>
                      <a:pt x="205" y="8"/>
                      <a:pt x="192" y="8"/>
                      <a:pt x="179" y="21"/>
                    </a:cubicBezTo>
                    <a:cubicBezTo>
                      <a:pt x="165" y="34"/>
                      <a:pt x="165" y="60"/>
                      <a:pt x="185" y="67"/>
                    </a:cubicBezTo>
                    <a:lnTo>
                      <a:pt x="185" y="74"/>
                    </a:lnTo>
                    <a:lnTo>
                      <a:pt x="192" y="80"/>
                    </a:lnTo>
                    <a:lnTo>
                      <a:pt x="192" y="74"/>
                    </a:lnTo>
                    <a:cubicBezTo>
                      <a:pt x="192" y="78"/>
                      <a:pt x="192" y="84"/>
                      <a:pt x="193" y="90"/>
                    </a:cubicBezTo>
                    <a:lnTo>
                      <a:pt x="193" y="90"/>
                    </a:lnTo>
                    <a:lnTo>
                      <a:pt x="192" y="87"/>
                    </a:lnTo>
                    <a:lnTo>
                      <a:pt x="192" y="100"/>
                    </a:lnTo>
                    <a:lnTo>
                      <a:pt x="185" y="113"/>
                    </a:lnTo>
                    <a:cubicBezTo>
                      <a:pt x="179" y="126"/>
                      <a:pt x="172" y="140"/>
                      <a:pt x="159" y="153"/>
                    </a:cubicBezTo>
                    <a:lnTo>
                      <a:pt x="152" y="159"/>
                    </a:lnTo>
                    <a:lnTo>
                      <a:pt x="146" y="166"/>
                    </a:lnTo>
                    <a:cubicBezTo>
                      <a:pt x="146" y="166"/>
                      <a:pt x="141" y="170"/>
                      <a:pt x="143" y="172"/>
                    </a:cubicBezTo>
                    <a:lnTo>
                      <a:pt x="143" y="172"/>
                    </a:lnTo>
                    <a:cubicBezTo>
                      <a:pt x="142" y="172"/>
                      <a:pt x="140" y="173"/>
                      <a:pt x="139" y="173"/>
                    </a:cubicBezTo>
                    <a:lnTo>
                      <a:pt x="119" y="173"/>
                    </a:lnTo>
                    <a:lnTo>
                      <a:pt x="119" y="166"/>
                    </a:lnTo>
                    <a:lnTo>
                      <a:pt x="106" y="159"/>
                    </a:lnTo>
                    <a:lnTo>
                      <a:pt x="106" y="159"/>
                    </a:lnTo>
                    <a:cubicBezTo>
                      <a:pt x="119" y="166"/>
                      <a:pt x="112" y="166"/>
                      <a:pt x="106" y="166"/>
                    </a:cubicBezTo>
                    <a:lnTo>
                      <a:pt x="106" y="159"/>
                    </a:lnTo>
                    <a:lnTo>
                      <a:pt x="99" y="153"/>
                    </a:lnTo>
                    <a:lnTo>
                      <a:pt x="99" y="146"/>
                    </a:lnTo>
                    <a:lnTo>
                      <a:pt x="93" y="140"/>
                    </a:lnTo>
                    <a:lnTo>
                      <a:pt x="93" y="133"/>
                    </a:lnTo>
                    <a:lnTo>
                      <a:pt x="93" y="126"/>
                    </a:lnTo>
                    <a:cubicBezTo>
                      <a:pt x="93" y="126"/>
                      <a:pt x="93" y="122"/>
                      <a:pt x="93" y="120"/>
                    </a:cubicBezTo>
                    <a:lnTo>
                      <a:pt x="93" y="113"/>
                    </a:lnTo>
                    <a:lnTo>
                      <a:pt x="93" y="107"/>
                    </a:lnTo>
                    <a:lnTo>
                      <a:pt x="99" y="93"/>
                    </a:lnTo>
                    <a:lnTo>
                      <a:pt x="99" y="87"/>
                    </a:lnTo>
                    <a:lnTo>
                      <a:pt x="106" y="74"/>
                    </a:lnTo>
                    <a:cubicBezTo>
                      <a:pt x="112" y="60"/>
                      <a:pt x="112" y="47"/>
                      <a:pt x="99" y="41"/>
                    </a:cubicBezTo>
                    <a:cubicBezTo>
                      <a:pt x="95" y="33"/>
                      <a:pt x="87" y="30"/>
                      <a:pt x="79" y="30"/>
                    </a:cubicBezTo>
                    <a:cubicBezTo>
                      <a:pt x="74" y="30"/>
                      <a:pt x="69" y="31"/>
                      <a:pt x="66" y="34"/>
                    </a:cubicBezTo>
                    <a:cubicBezTo>
                      <a:pt x="46" y="47"/>
                      <a:pt x="33" y="60"/>
                      <a:pt x="20" y="80"/>
                    </a:cubicBezTo>
                    <a:cubicBezTo>
                      <a:pt x="7" y="100"/>
                      <a:pt x="0" y="126"/>
                      <a:pt x="0" y="153"/>
                    </a:cubicBezTo>
                    <a:cubicBezTo>
                      <a:pt x="7" y="199"/>
                      <a:pt x="33" y="245"/>
                      <a:pt x="79" y="265"/>
                    </a:cubicBezTo>
                    <a:cubicBezTo>
                      <a:pt x="94" y="275"/>
                      <a:pt x="112" y="281"/>
                      <a:pt x="128" y="281"/>
                    </a:cubicBezTo>
                    <a:cubicBezTo>
                      <a:pt x="134" y="281"/>
                      <a:pt x="140" y="280"/>
                      <a:pt x="146" y="278"/>
                    </a:cubicBezTo>
                    <a:cubicBezTo>
                      <a:pt x="179" y="278"/>
                      <a:pt x="205" y="265"/>
                      <a:pt x="225" y="245"/>
                    </a:cubicBezTo>
                    <a:cubicBezTo>
                      <a:pt x="245" y="232"/>
                      <a:pt x="258" y="212"/>
                      <a:pt x="271" y="186"/>
                    </a:cubicBezTo>
                    <a:cubicBezTo>
                      <a:pt x="291" y="166"/>
                      <a:pt x="297" y="146"/>
                      <a:pt x="304" y="120"/>
                    </a:cubicBezTo>
                    <a:cubicBezTo>
                      <a:pt x="311" y="87"/>
                      <a:pt x="304" y="47"/>
                      <a:pt x="271" y="21"/>
                    </a:cubicBezTo>
                    <a:cubicBezTo>
                      <a:pt x="258" y="8"/>
                      <a:pt x="24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40"/>
              <p:cNvSpPr/>
              <p:nvPr/>
            </p:nvSpPr>
            <p:spPr>
              <a:xfrm>
                <a:off x="3984251" y="2271462"/>
                <a:ext cx="14626" cy="11480"/>
              </a:xfrm>
              <a:custGeom>
                <a:rect b="b" l="l" r="r" t="t"/>
                <a:pathLst>
                  <a:path extrusionOk="0" h="332" w="423">
                    <a:moveTo>
                      <a:pt x="218" y="107"/>
                    </a:moveTo>
                    <a:cubicBezTo>
                      <a:pt x="231" y="107"/>
                      <a:pt x="244" y="113"/>
                      <a:pt x="258" y="120"/>
                    </a:cubicBezTo>
                    <a:cubicBezTo>
                      <a:pt x="253" y="118"/>
                      <a:pt x="252" y="117"/>
                      <a:pt x="252" y="117"/>
                    </a:cubicBezTo>
                    <a:lnTo>
                      <a:pt x="252" y="117"/>
                    </a:lnTo>
                    <a:cubicBezTo>
                      <a:pt x="252" y="117"/>
                      <a:pt x="260" y="120"/>
                      <a:pt x="264" y="120"/>
                    </a:cubicBezTo>
                    <a:lnTo>
                      <a:pt x="271" y="126"/>
                    </a:lnTo>
                    <a:lnTo>
                      <a:pt x="284" y="140"/>
                    </a:lnTo>
                    <a:cubicBezTo>
                      <a:pt x="284" y="143"/>
                      <a:pt x="286" y="147"/>
                      <a:pt x="287" y="147"/>
                    </a:cubicBezTo>
                    <a:cubicBezTo>
                      <a:pt x="287" y="147"/>
                      <a:pt x="287" y="145"/>
                      <a:pt x="284" y="140"/>
                    </a:cubicBezTo>
                    <a:lnTo>
                      <a:pt x="284" y="140"/>
                    </a:lnTo>
                    <a:lnTo>
                      <a:pt x="291" y="146"/>
                    </a:lnTo>
                    <a:lnTo>
                      <a:pt x="297" y="159"/>
                    </a:lnTo>
                    <a:lnTo>
                      <a:pt x="297" y="173"/>
                    </a:lnTo>
                    <a:lnTo>
                      <a:pt x="304" y="179"/>
                    </a:lnTo>
                    <a:lnTo>
                      <a:pt x="304" y="192"/>
                    </a:lnTo>
                    <a:lnTo>
                      <a:pt x="297" y="199"/>
                    </a:lnTo>
                    <a:lnTo>
                      <a:pt x="304" y="199"/>
                    </a:lnTo>
                    <a:lnTo>
                      <a:pt x="297" y="206"/>
                    </a:lnTo>
                    <a:lnTo>
                      <a:pt x="291" y="212"/>
                    </a:lnTo>
                    <a:lnTo>
                      <a:pt x="284" y="212"/>
                    </a:lnTo>
                    <a:lnTo>
                      <a:pt x="284" y="219"/>
                    </a:lnTo>
                    <a:cubicBezTo>
                      <a:pt x="284" y="219"/>
                      <a:pt x="278" y="222"/>
                      <a:pt x="276" y="222"/>
                    </a:cubicBezTo>
                    <a:cubicBezTo>
                      <a:pt x="275" y="222"/>
                      <a:pt x="275" y="221"/>
                      <a:pt x="277" y="219"/>
                    </a:cubicBezTo>
                    <a:lnTo>
                      <a:pt x="277" y="219"/>
                    </a:lnTo>
                    <a:lnTo>
                      <a:pt x="264" y="225"/>
                    </a:lnTo>
                    <a:lnTo>
                      <a:pt x="258" y="225"/>
                    </a:lnTo>
                    <a:lnTo>
                      <a:pt x="253" y="221"/>
                    </a:lnTo>
                    <a:lnTo>
                      <a:pt x="253" y="221"/>
                    </a:lnTo>
                    <a:cubicBezTo>
                      <a:pt x="254" y="222"/>
                      <a:pt x="255" y="222"/>
                      <a:pt x="255" y="222"/>
                    </a:cubicBezTo>
                    <a:cubicBezTo>
                      <a:pt x="256" y="222"/>
                      <a:pt x="255" y="221"/>
                      <a:pt x="251" y="219"/>
                    </a:cubicBezTo>
                    <a:lnTo>
                      <a:pt x="251" y="219"/>
                    </a:lnTo>
                    <a:lnTo>
                      <a:pt x="251" y="219"/>
                    </a:lnTo>
                    <a:cubicBezTo>
                      <a:pt x="245" y="216"/>
                      <a:pt x="240" y="214"/>
                      <a:pt x="238" y="214"/>
                    </a:cubicBezTo>
                    <a:lnTo>
                      <a:pt x="238" y="214"/>
                    </a:lnTo>
                    <a:lnTo>
                      <a:pt x="238" y="212"/>
                    </a:lnTo>
                    <a:cubicBezTo>
                      <a:pt x="230" y="207"/>
                      <a:pt x="221" y="205"/>
                      <a:pt x="211" y="205"/>
                    </a:cubicBezTo>
                    <a:cubicBezTo>
                      <a:pt x="196" y="205"/>
                      <a:pt x="180" y="211"/>
                      <a:pt x="172" y="219"/>
                    </a:cubicBezTo>
                    <a:cubicBezTo>
                      <a:pt x="171" y="220"/>
                      <a:pt x="170" y="222"/>
                      <a:pt x="169" y="223"/>
                    </a:cubicBezTo>
                    <a:lnTo>
                      <a:pt x="169" y="223"/>
                    </a:lnTo>
                    <a:cubicBezTo>
                      <a:pt x="162" y="217"/>
                      <a:pt x="151" y="211"/>
                      <a:pt x="145" y="199"/>
                    </a:cubicBezTo>
                    <a:lnTo>
                      <a:pt x="139" y="192"/>
                    </a:lnTo>
                    <a:lnTo>
                      <a:pt x="132" y="179"/>
                    </a:lnTo>
                    <a:lnTo>
                      <a:pt x="119" y="166"/>
                    </a:lnTo>
                    <a:lnTo>
                      <a:pt x="119" y="166"/>
                    </a:lnTo>
                    <a:cubicBezTo>
                      <a:pt x="120" y="167"/>
                      <a:pt x="121" y="168"/>
                      <a:pt x="121" y="168"/>
                    </a:cubicBezTo>
                    <a:cubicBezTo>
                      <a:pt x="123" y="168"/>
                      <a:pt x="119" y="158"/>
                      <a:pt x="119" y="153"/>
                    </a:cubicBezTo>
                    <a:lnTo>
                      <a:pt x="112" y="140"/>
                    </a:lnTo>
                    <a:lnTo>
                      <a:pt x="112" y="128"/>
                    </a:lnTo>
                    <a:lnTo>
                      <a:pt x="112" y="128"/>
                    </a:lnTo>
                    <a:cubicBezTo>
                      <a:pt x="114" y="127"/>
                      <a:pt x="116" y="126"/>
                      <a:pt x="119" y="126"/>
                    </a:cubicBezTo>
                    <a:lnTo>
                      <a:pt x="126" y="120"/>
                    </a:lnTo>
                    <a:cubicBezTo>
                      <a:pt x="132" y="120"/>
                      <a:pt x="139" y="120"/>
                      <a:pt x="152" y="113"/>
                    </a:cubicBezTo>
                    <a:lnTo>
                      <a:pt x="172" y="107"/>
                    </a:lnTo>
                    <a:close/>
                    <a:moveTo>
                      <a:pt x="207" y="0"/>
                    </a:moveTo>
                    <a:cubicBezTo>
                      <a:pt x="187" y="0"/>
                      <a:pt x="166" y="3"/>
                      <a:pt x="145" y="7"/>
                    </a:cubicBezTo>
                    <a:cubicBezTo>
                      <a:pt x="106" y="14"/>
                      <a:pt x="59" y="27"/>
                      <a:pt x="33" y="60"/>
                    </a:cubicBezTo>
                    <a:cubicBezTo>
                      <a:pt x="0" y="100"/>
                      <a:pt x="13" y="153"/>
                      <a:pt x="33" y="192"/>
                    </a:cubicBezTo>
                    <a:cubicBezTo>
                      <a:pt x="46" y="232"/>
                      <a:pt x="73" y="265"/>
                      <a:pt x="106" y="285"/>
                    </a:cubicBezTo>
                    <a:cubicBezTo>
                      <a:pt x="133" y="301"/>
                      <a:pt x="165" y="313"/>
                      <a:pt x="197" y="317"/>
                    </a:cubicBezTo>
                    <a:lnTo>
                      <a:pt x="197" y="317"/>
                    </a:lnTo>
                    <a:cubicBezTo>
                      <a:pt x="203" y="320"/>
                      <a:pt x="210" y="322"/>
                      <a:pt x="218" y="324"/>
                    </a:cubicBezTo>
                    <a:cubicBezTo>
                      <a:pt x="231" y="331"/>
                      <a:pt x="251" y="331"/>
                      <a:pt x="264" y="331"/>
                    </a:cubicBezTo>
                    <a:cubicBezTo>
                      <a:pt x="304" y="331"/>
                      <a:pt x="337" y="318"/>
                      <a:pt x="363" y="291"/>
                    </a:cubicBezTo>
                    <a:cubicBezTo>
                      <a:pt x="423" y="239"/>
                      <a:pt x="423" y="146"/>
                      <a:pt x="376" y="80"/>
                    </a:cubicBezTo>
                    <a:cubicBezTo>
                      <a:pt x="331" y="25"/>
                      <a:pt x="271" y="0"/>
                      <a:pt x="2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40"/>
              <p:cNvSpPr/>
              <p:nvPr/>
            </p:nvSpPr>
            <p:spPr>
              <a:xfrm>
                <a:off x="4006381" y="2273986"/>
                <a:ext cx="13278" cy="10235"/>
              </a:xfrm>
              <a:custGeom>
                <a:rect b="b" l="l" r="r" t="t"/>
                <a:pathLst>
                  <a:path extrusionOk="0" h="296" w="384">
                    <a:moveTo>
                      <a:pt x="133" y="166"/>
                    </a:moveTo>
                    <a:cubicBezTo>
                      <a:pt x="137" y="166"/>
                      <a:pt x="141" y="169"/>
                      <a:pt x="142" y="169"/>
                    </a:cubicBezTo>
                    <a:cubicBezTo>
                      <a:pt x="142" y="169"/>
                      <a:pt x="141" y="168"/>
                      <a:pt x="139" y="166"/>
                    </a:cubicBezTo>
                    <a:close/>
                    <a:moveTo>
                      <a:pt x="179" y="113"/>
                    </a:moveTo>
                    <a:lnTo>
                      <a:pt x="192" y="119"/>
                    </a:lnTo>
                    <a:lnTo>
                      <a:pt x="199" y="119"/>
                    </a:lnTo>
                    <a:cubicBezTo>
                      <a:pt x="212" y="119"/>
                      <a:pt x="218" y="119"/>
                      <a:pt x="232" y="126"/>
                    </a:cubicBezTo>
                    <a:lnTo>
                      <a:pt x="238" y="126"/>
                    </a:lnTo>
                    <a:lnTo>
                      <a:pt x="251" y="139"/>
                    </a:lnTo>
                    <a:cubicBezTo>
                      <a:pt x="256" y="139"/>
                      <a:pt x="260" y="142"/>
                      <a:pt x="261" y="142"/>
                    </a:cubicBezTo>
                    <a:cubicBezTo>
                      <a:pt x="261" y="142"/>
                      <a:pt x="260" y="141"/>
                      <a:pt x="258" y="139"/>
                    </a:cubicBezTo>
                    <a:lnTo>
                      <a:pt x="258" y="139"/>
                    </a:lnTo>
                    <a:lnTo>
                      <a:pt x="265" y="146"/>
                    </a:lnTo>
                    <a:lnTo>
                      <a:pt x="271" y="152"/>
                    </a:lnTo>
                    <a:cubicBezTo>
                      <a:pt x="271" y="154"/>
                      <a:pt x="271" y="155"/>
                      <a:pt x="271" y="156"/>
                    </a:cubicBezTo>
                    <a:lnTo>
                      <a:pt x="271" y="156"/>
                    </a:lnTo>
                    <a:cubicBezTo>
                      <a:pt x="270" y="154"/>
                      <a:pt x="269" y="152"/>
                      <a:pt x="269" y="152"/>
                    </a:cubicBezTo>
                    <a:lnTo>
                      <a:pt x="269" y="152"/>
                    </a:lnTo>
                    <a:cubicBezTo>
                      <a:pt x="269" y="152"/>
                      <a:pt x="268" y="153"/>
                      <a:pt x="268" y="153"/>
                    </a:cubicBezTo>
                    <a:lnTo>
                      <a:pt x="268" y="153"/>
                    </a:lnTo>
                    <a:cubicBezTo>
                      <a:pt x="267" y="151"/>
                      <a:pt x="266" y="149"/>
                      <a:pt x="265" y="149"/>
                    </a:cubicBezTo>
                    <a:cubicBezTo>
                      <a:pt x="265" y="149"/>
                      <a:pt x="265" y="150"/>
                      <a:pt x="265" y="152"/>
                    </a:cubicBezTo>
                    <a:lnTo>
                      <a:pt x="269" y="156"/>
                    </a:lnTo>
                    <a:lnTo>
                      <a:pt x="269" y="156"/>
                    </a:lnTo>
                    <a:cubicBezTo>
                      <a:pt x="268" y="155"/>
                      <a:pt x="268" y="154"/>
                      <a:pt x="268" y="153"/>
                    </a:cubicBezTo>
                    <a:lnTo>
                      <a:pt x="268" y="153"/>
                    </a:lnTo>
                    <a:cubicBezTo>
                      <a:pt x="269" y="155"/>
                      <a:pt x="270" y="156"/>
                      <a:pt x="271" y="156"/>
                    </a:cubicBezTo>
                    <a:cubicBezTo>
                      <a:pt x="271" y="156"/>
                      <a:pt x="271" y="156"/>
                      <a:pt x="271" y="156"/>
                    </a:cubicBezTo>
                    <a:lnTo>
                      <a:pt x="271" y="156"/>
                    </a:lnTo>
                    <a:cubicBezTo>
                      <a:pt x="271" y="157"/>
                      <a:pt x="271" y="158"/>
                      <a:pt x="271" y="159"/>
                    </a:cubicBezTo>
                    <a:lnTo>
                      <a:pt x="269" y="156"/>
                    </a:lnTo>
                    <a:lnTo>
                      <a:pt x="269" y="156"/>
                    </a:lnTo>
                    <a:cubicBezTo>
                      <a:pt x="269" y="158"/>
                      <a:pt x="270" y="161"/>
                      <a:pt x="271" y="166"/>
                    </a:cubicBezTo>
                    <a:lnTo>
                      <a:pt x="271" y="172"/>
                    </a:lnTo>
                    <a:lnTo>
                      <a:pt x="265" y="179"/>
                    </a:lnTo>
                    <a:lnTo>
                      <a:pt x="265" y="185"/>
                    </a:lnTo>
                    <a:lnTo>
                      <a:pt x="258" y="185"/>
                    </a:lnTo>
                    <a:cubicBezTo>
                      <a:pt x="256" y="188"/>
                      <a:pt x="257" y="188"/>
                      <a:pt x="258" y="188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lnTo>
                      <a:pt x="251" y="192"/>
                    </a:lnTo>
                    <a:cubicBezTo>
                      <a:pt x="248" y="193"/>
                      <a:pt x="245" y="194"/>
                      <a:pt x="242" y="196"/>
                    </a:cubicBezTo>
                    <a:lnTo>
                      <a:pt x="242" y="196"/>
                    </a:lnTo>
                    <a:cubicBezTo>
                      <a:pt x="239" y="195"/>
                      <a:pt x="235" y="194"/>
                      <a:pt x="232" y="192"/>
                    </a:cubicBezTo>
                    <a:lnTo>
                      <a:pt x="199" y="192"/>
                    </a:lnTo>
                    <a:lnTo>
                      <a:pt x="179" y="185"/>
                    </a:lnTo>
                    <a:lnTo>
                      <a:pt x="159" y="179"/>
                    </a:lnTo>
                    <a:lnTo>
                      <a:pt x="152" y="179"/>
                    </a:lnTo>
                    <a:lnTo>
                      <a:pt x="146" y="172"/>
                    </a:lnTo>
                    <a:lnTo>
                      <a:pt x="133" y="166"/>
                    </a:lnTo>
                    <a:lnTo>
                      <a:pt x="126" y="159"/>
                    </a:lnTo>
                    <a:lnTo>
                      <a:pt x="126" y="159"/>
                    </a:lnTo>
                    <a:cubicBezTo>
                      <a:pt x="133" y="162"/>
                      <a:pt x="134" y="164"/>
                      <a:pt x="134" y="164"/>
                    </a:cubicBezTo>
                    <a:cubicBezTo>
                      <a:pt x="134" y="164"/>
                      <a:pt x="133" y="162"/>
                      <a:pt x="133" y="159"/>
                    </a:cubicBezTo>
                    <a:lnTo>
                      <a:pt x="126" y="146"/>
                    </a:lnTo>
                    <a:cubicBezTo>
                      <a:pt x="125" y="145"/>
                      <a:pt x="124" y="144"/>
                      <a:pt x="124" y="144"/>
                    </a:cubicBezTo>
                    <a:lnTo>
                      <a:pt x="124" y="144"/>
                    </a:lnTo>
                    <a:cubicBezTo>
                      <a:pt x="123" y="144"/>
                      <a:pt x="123" y="148"/>
                      <a:pt x="124" y="150"/>
                    </a:cubicBezTo>
                    <a:lnTo>
                      <a:pt x="124" y="150"/>
                    </a:lnTo>
                    <a:lnTo>
                      <a:pt x="119" y="146"/>
                    </a:lnTo>
                    <a:lnTo>
                      <a:pt x="119" y="139"/>
                    </a:lnTo>
                    <a:lnTo>
                      <a:pt x="119" y="130"/>
                    </a:lnTo>
                    <a:cubicBezTo>
                      <a:pt x="119" y="130"/>
                      <a:pt x="119" y="127"/>
                      <a:pt x="119" y="119"/>
                    </a:cubicBezTo>
                    <a:cubicBezTo>
                      <a:pt x="119" y="120"/>
                      <a:pt x="120" y="121"/>
                      <a:pt x="120" y="121"/>
                    </a:cubicBezTo>
                    <a:cubicBezTo>
                      <a:pt x="120" y="121"/>
                      <a:pt x="121" y="119"/>
                      <a:pt x="122" y="117"/>
                    </a:cubicBezTo>
                    <a:lnTo>
                      <a:pt x="122" y="117"/>
                    </a:lnTo>
                    <a:lnTo>
                      <a:pt x="126" y="113"/>
                    </a:lnTo>
                    <a:close/>
                    <a:moveTo>
                      <a:pt x="159" y="1"/>
                    </a:moveTo>
                    <a:cubicBezTo>
                      <a:pt x="119" y="1"/>
                      <a:pt x="73" y="7"/>
                      <a:pt x="47" y="40"/>
                    </a:cubicBezTo>
                    <a:cubicBezTo>
                      <a:pt x="1" y="93"/>
                      <a:pt x="7" y="172"/>
                      <a:pt x="53" y="225"/>
                    </a:cubicBezTo>
                    <a:cubicBezTo>
                      <a:pt x="80" y="258"/>
                      <a:pt x="119" y="271"/>
                      <a:pt x="166" y="271"/>
                    </a:cubicBezTo>
                    <a:cubicBezTo>
                      <a:pt x="175" y="273"/>
                      <a:pt x="186" y="274"/>
                      <a:pt x="196" y="274"/>
                    </a:cubicBezTo>
                    <a:cubicBezTo>
                      <a:pt x="204" y="274"/>
                      <a:pt x="213" y="273"/>
                      <a:pt x="222" y="273"/>
                    </a:cubicBezTo>
                    <a:lnTo>
                      <a:pt x="222" y="273"/>
                    </a:lnTo>
                    <a:cubicBezTo>
                      <a:pt x="228" y="281"/>
                      <a:pt x="238" y="288"/>
                      <a:pt x="251" y="291"/>
                    </a:cubicBezTo>
                    <a:cubicBezTo>
                      <a:pt x="259" y="294"/>
                      <a:pt x="266" y="295"/>
                      <a:pt x="274" y="295"/>
                    </a:cubicBezTo>
                    <a:cubicBezTo>
                      <a:pt x="301" y="295"/>
                      <a:pt x="328" y="279"/>
                      <a:pt x="344" y="258"/>
                    </a:cubicBezTo>
                    <a:cubicBezTo>
                      <a:pt x="370" y="232"/>
                      <a:pt x="384" y="199"/>
                      <a:pt x="384" y="166"/>
                    </a:cubicBezTo>
                    <a:cubicBezTo>
                      <a:pt x="384" y="93"/>
                      <a:pt x="324" y="34"/>
                      <a:pt x="258" y="14"/>
                    </a:cubicBezTo>
                    <a:cubicBezTo>
                      <a:pt x="225" y="7"/>
                      <a:pt x="192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40"/>
              <p:cNvSpPr/>
              <p:nvPr/>
            </p:nvSpPr>
            <p:spPr>
              <a:xfrm>
                <a:off x="4028303" y="2275957"/>
                <a:ext cx="12586" cy="8437"/>
              </a:xfrm>
              <a:custGeom>
                <a:rect b="b" l="l" r="r" t="t"/>
                <a:pathLst>
                  <a:path extrusionOk="0" h="244" w="364">
                    <a:moveTo>
                      <a:pt x="185" y="102"/>
                    </a:moveTo>
                    <a:cubicBezTo>
                      <a:pt x="192" y="109"/>
                      <a:pt x="205" y="109"/>
                      <a:pt x="212" y="115"/>
                    </a:cubicBezTo>
                    <a:cubicBezTo>
                      <a:pt x="216" y="115"/>
                      <a:pt x="223" y="118"/>
                      <a:pt x="224" y="118"/>
                    </a:cubicBezTo>
                    <a:cubicBezTo>
                      <a:pt x="224" y="118"/>
                      <a:pt x="223" y="117"/>
                      <a:pt x="219" y="115"/>
                    </a:cubicBezTo>
                    <a:lnTo>
                      <a:pt x="219" y="115"/>
                    </a:lnTo>
                    <a:lnTo>
                      <a:pt x="229" y="121"/>
                    </a:lnTo>
                    <a:lnTo>
                      <a:pt x="229" y="121"/>
                    </a:lnTo>
                    <a:cubicBezTo>
                      <a:pt x="225" y="125"/>
                      <a:pt x="222" y="130"/>
                      <a:pt x="218" y="135"/>
                    </a:cubicBezTo>
                    <a:cubicBezTo>
                      <a:pt x="213" y="143"/>
                      <a:pt x="206" y="152"/>
                      <a:pt x="200" y="162"/>
                    </a:cubicBezTo>
                    <a:lnTo>
                      <a:pt x="200" y="162"/>
                    </a:lnTo>
                    <a:cubicBezTo>
                      <a:pt x="185" y="156"/>
                      <a:pt x="172" y="149"/>
                      <a:pt x="159" y="142"/>
                    </a:cubicBezTo>
                    <a:cubicBezTo>
                      <a:pt x="152" y="135"/>
                      <a:pt x="139" y="128"/>
                      <a:pt x="132" y="122"/>
                    </a:cubicBezTo>
                    <a:lnTo>
                      <a:pt x="126" y="115"/>
                    </a:lnTo>
                    <a:lnTo>
                      <a:pt x="113" y="109"/>
                    </a:lnTo>
                    <a:lnTo>
                      <a:pt x="132" y="109"/>
                    </a:lnTo>
                    <a:lnTo>
                      <a:pt x="139" y="102"/>
                    </a:lnTo>
                    <a:close/>
                    <a:moveTo>
                      <a:pt x="158" y="0"/>
                    </a:moveTo>
                    <a:cubicBezTo>
                      <a:pt x="137" y="0"/>
                      <a:pt x="115" y="3"/>
                      <a:pt x="93" y="10"/>
                    </a:cubicBezTo>
                    <a:cubicBezTo>
                      <a:pt x="47" y="29"/>
                      <a:pt x="0" y="69"/>
                      <a:pt x="14" y="128"/>
                    </a:cubicBezTo>
                    <a:cubicBezTo>
                      <a:pt x="27" y="175"/>
                      <a:pt x="80" y="208"/>
                      <a:pt x="126" y="221"/>
                    </a:cubicBezTo>
                    <a:cubicBezTo>
                      <a:pt x="161" y="236"/>
                      <a:pt x="199" y="243"/>
                      <a:pt x="235" y="243"/>
                    </a:cubicBezTo>
                    <a:cubicBezTo>
                      <a:pt x="248" y="243"/>
                      <a:pt x="260" y="242"/>
                      <a:pt x="271" y="241"/>
                    </a:cubicBezTo>
                    <a:cubicBezTo>
                      <a:pt x="300" y="241"/>
                      <a:pt x="308" y="212"/>
                      <a:pt x="294" y="194"/>
                    </a:cubicBezTo>
                    <a:lnTo>
                      <a:pt x="294" y="194"/>
                    </a:lnTo>
                    <a:cubicBezTo>
                      <a:pt x="311" y="182"/>
                      <a:pt x="327" y="166"/>
                      <a:pt x="344" y="155"/>
                    </a:cubicBezTo>
                    <a:cubicBezTo>
                      <a:pt x="364" y="135"/>
                      <a:pt x="357" y="102"/>
                      <a:pt x="344" y="82"/>
                    </a:cubicBezTo>
                    <a:cubicBezTo>
                      <a:pt x="298" y="32"/>
                      <a:pt x="230" y="0"/>
                      <a:pt x="1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40"/>
              <p:cNvSpPr/>
              <p:nvPr/>
            </p:nvSpPr>
            <p:spPr>
              <a:xfrm>
                <a:off x="4049291" y="2273087"/>
                <a:ext cx="13762" cy="9889"/>
              </a:xfrm>
              <a:custGeom>
                <a:rect b="b" l="l" r="r" t="t"/>
                <a:pathLst>
                  <a:path extrusionOk="0" h="286" w="398">
                    <a:moveTo>
                      <a:pt x="268" y="135"/>
                    </a:moveTo>
                    <a:cubicBezTo>
                      <a:pt x="268" y="136"/>
                      <a:pt x="268" y="137"/>
                      <a:pt x="267" y="137"/>
                    </a:cubicBezTo>
                    <a:cubicBezTo>
                      <a:pt x="267" y="137"/>
                      <a:pt x="267" y="137"/>
                      <a:pt x="267" y="137"/>
                    </a:cubicBezTo>
                    <a:lnTo>
                      <a:pt x="267" y="137"/>
                    </a:lnTo>
                    <a:cubicBezTo>
                      <a:pt x="267" y="136"/>
                      <a:pt x="267" y="136"/>
                      <a:pt x="268" y="135"/>
                    </a:cubicBezTo>
                    <a:close/>
                    <a:moveTo>
                      <a:pt x="118" y="139"/>
                    </a:moveTo>
                    <a:cubicBezTo>
                      <a:pt x="119" y="140"/>
                      <a:pt x="119" y="141"/>
                      <a:pt x="120" y="142"/>
                    </a:cubicBezTo>
                    <a:lnTo>
                      <a:pt x="120" y="142"/>
                    </a:lnTo>
                    <a:lnTo>
                      <a:pt x="113" y="139"/>
                    </a:lnTo>
                    <a:close/>
                    <a:moveTo>
                      <a:pt x="245" y="112"/>
                    </a:moveTo>
                    <a:lnTo>
                      <a:pt x="252" y="119"/>
                    </a:lnTo>
                    <a:cubicBezTo>
                      <a:pt x="253" y="119"/>
                      <a:pt x="254" y="119"/>
                      <a:pt x="255" y="118"/>
                    </a:cubicBezTo>
                    <a:lnTo>
                      <a:pt x="255" y="118"/>
                    </a:lnTo>
                    <a:lnTo>
                      <a:pt x="258" y="126"/>
                    </a:lnTo>
                    <a:lnTo>
                      <a:pt x="265" y="132"/>
                    </a:lnTo>
                    <a:lnTo>
                      <a:pt x="258" y="139"/>
                    </a:lnTo>
                    <a:lnTo>
                      <a:pt x="252" y="145"/>
                    </a:lnTo>
                    <a:cubicBezTo>
                      <a:pt x="239" y="145"/>
                      <a:pt x="232" y="152"/>
                      <a:pt x="219" y="159"/>
                    </a:cubicBezTo>
                    <a:cubicBezTo>
                      <a:pt x="219" y="159"/>
                      <a:pt x="218" y="159"/>
                      <a:pt x="218" y="159"/>
                    </a:cubicBezTo>
                    <a:lnTo>
                      <a:pt x="218" y="159"/>
                    </a:lnTo>
                    <a:cubicBezTo>
                      <a:pt x="211" y="159"/>
                      <a:pt x="205" y="159"/>
                      <a:pt x="199" y="159"/>
                    </a:cubicBezTo>
                    <a:lnTo>
                      <a:pt x="186" y="159"/>
                    </a:lnTo>
                    <a:cubicBezTo>
                      <a:pt x="179" y="152"/>
                      <a:pt x="173" y="152"/>
                      <a:pt x="166" y="152"/>
                    </a:cubicBezTo>
                    <a:cubicBezTo>
                      <a:pt x="160" y="152"/>
                      <a:pt x="154" y="151"/>
                      <a:pt x="147" y="149"/>
                    </a:cubicBezTo>
                    <a:lnTo>
                      <a:pt x="147" y="149"/>
                    </a:lnTo>
                    <a:lnTo>
                      <a:pt x="153" y="145"/>
                    </a:lnTo>
                    <a:cubicBezTo>
                      <a:pt x="159" y="139"/>
                      <a:pt x="173" y="132"/>
                      <a:pt x="186" y="126"/>
                    </a:cubicBezTo>
                    <a:lnTo>
                      <a:pt x="192" y="119"/>
                    </a:lnTo>
                    <a:lnTo>
                      <a:pt x="212" y="112"/>
                    </a:lnTo>
                    <a:close/>
                    <a:moveTo>
                      <a:pt x="262" y="257"/>
                    </a:moveTo>
                    <a:lnTo>
                      <a:pt x="262" y="257"/>
                    </a:lnTo>
                    <a:cubicBezTo>
                      <a:pt x="260" y="258"/>
                      <a:pt x="258" y="260"/>
                      <a:pt x="257" y="260"/>
                    </a:cubicBezTo>
                    <a:cubicBezTo>
                      <a:pt x="257" y="260"/>
                      <a:pt x="257" y="259"/>
                      <a:pt x="258" y="258"/>
                    </a:cubicBezTo>
                    <a:cubicBezTo>
                      <a:pt x="260" y="258"/>
                      <a:pt x="261" y="258"/>
                      <a:pt x="262" y="257"/>
                    </a:cubicBezTo>
                    <a:close/>
                    <a:moveTo>
                      <a:pt x="232" y="0"/>
                    </a:moveTo>
                    <a:cubicBezTo>
                      <a:pt x="186" y="0"/>
                      <a:pt x="139" y="21"/>
                      <a:pt x="100" y="46"/>
                    </a:cubicBezTo>
                    <a:cubicBezTo>
                      <a:pt x="67" y="66"/>
                      <a:pt x="34" y="86"/>
                      <a:pt x="21" y="119"/>
                    </a:cubicBezTo>
                    <a:cubicBezTo>
                      <a:pt x="1" y="159"/>
                      <a:pt x="27" y="205"/>
                      <a:pt x="60" y="225"/>
                    </a:cubicBezTo>
                    <a:cubicBezTo>
                      <a:pt x="92" y="243"/>
                      <a:pt x="129" y="244"/>
                      <a:pt x="166" y="244"/>
                    </a:cubicBezTo>
                    <a:lnTo>
                      <a:pt x="166" y="244"/>
                    </a:lnTo>
                    <a:cubicBezTo>
                      <a:pt x="166" y="244"/>
                      <a:pt x="166" y="244"/>
                      <a:pt x="166" y="244"/>
                    </a:cubicBezTo>
                    <a:cubicBezTo>
                      <a:pt x="172" y="267"/>
                      <a:pt x="197" y="285"/>
                      <a:pt x="221" y="285"/>
                    </a:cubicBezTo>
                    <a:cubicBezTo>
                      <a:pt x="225" y="285"/>
                      <a:pt x="229" y="285"/>
                      <a:pt x="232" y="284"/>
                    </a:cubicBezTo>
                    <a:cubicBezTo>
                      <a:pt x="239" y="277"/>
                      <a:pt x="245" y="277"/>
                      <a:pt x="252" y="271"/>
                    </a:cubicBezTo>
                    <a:lnTo>
                      <a:pt x="265" y="258"/>
                    </a:lnTo>
                    <a:cubicBezTo>
                      <a:pt x="265" y="257"/>
                      <a:pt x="266" y="257"/>
                      <a:pt x="266" y="257"/>
                    </a:cubicBezTo>
                    <a:lnTo>
                      <a:pt x="266" y="257"/>
                    </a:lnTo>
                    <a:cubicBezTo>
                      <a:pt x="275" y="255"/>
                      <a:pt x="281" y="250"/>
                      <a:pt x="291" y="244"/>
                    </a:cubicBezTo>
                    <a:cubicBezTo>
                      <a:pt x="318" y="231"/>
                      <a:pt x="344" y="218"/>
                      <a:pt x="357" y="192"/>
                    </a:cubicBezTo>
                    <a:cubicBezTo>
                      <a:pt x="397" y="132"/>
                      <a:pt x="364" y="53"/>
                      <a:pt x="305" y="20"/>
                    </a:cubicBezTo>
                    <a:cubicBezTo>
                      <a:pt x="282" y="6"/>
                      <a:pt x="257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40"/>
              <p:cNvSpPr/>
              <p:nvPr/>
            </p:nvSpPr>
            <p:spPr>
              <a:xfrm>
                <a:off x="4071663" y="2268419"/>
                <a:ext cx="11480" cy="8852"/>
              </a:xfrm>
              <a:custGeom>
                <a:rect b="b" l="l" r="r" t="t"/>
                <a:pathLst>
                  <a:path extrusionOk="0" h="256" w="332">
                    <a:moveTo>
                      <a:pt x="230" y="99"/>
                    </a:moveTo>
                    <a:cubicBezTo>
                      <a:pt x="231" y="99"/>
                      <a:pt x="230" y="101"/>
                      <a:pt x="228" y="102"/>
                    </a:cubicBezTo>
                    <a:lnTo>
                      <a:pt x="228" y="102"/>
                    </a:lnTo>
                    <a:cubicBezTo>
                      <a:pt x="228" y="101"/>
                      <a:pt x="228" y="101"/>
                      <a:pt x="227" y="101"/>
                    </a:cubicBezTo>
                    <a:lnTo>
                      <a:pt x="227" y="101"/>
                    </a:lnTo>
                    <a:cubicBezTo>
                      <a:pt x="227" y="101"/>
                      <a:pt x="227" y="101"/>
                      <a:pt x="226" y="101"/>
                    </a:cubicBezTo>
                    <a:lnTo>
                      <a:pt x="226" y="101"/>
                    </a:lnTo>
                    <a:cubicBezTo>
                      <a:pt x="226" y="101"/>
                      <a:pt x="226" y="101"/>
                      <a:pt x="226" y="101"/>
                    </a:cubicBezTo>
                    <a:lnTo>
                      <a:pt x="226" y="101"/>
                    </a:lnTo>
                    <a:cubicBezTo>
                      <a:pt x="228" y="100"/>
                      <a:pt x="229" y="99"/>
                      <a:pt x="230" y="99"/>
                    </a:cubicBezTo>
                    <a:close/>
                    <a:moveTo>
                      <a:pt x="221" y="107"/>
                    </a:moveTo>
                    <a:cubicBezTo>
                      <a:pt x="222" y="108"/>
                      <a:pt x="223" y="109"/>
                      <a:pt x="225" y="109"/>
                    </a:cubicBezTo>
                    <a:lnTo>
                      <a:pt x="221" y="107"/>
                    </a:lnTo>
                    <a:close/>
                    <a:moveTo>
                      <a:pt x="126" y="115"/>
                    </a:moveTo>
                    <a:cubicBezTo>
                      <a:pt x="122" y="115"/>
                      <a:pt x="118" y="118"/>
                      <a:pt x="119" y="118"/>
                    </a:cubicBezTo>
                    <a:cubicBezTo>
                      <a:pt x="120" y="118"/>
                      <a:pt x="122" y="117"/>
                      <a:pt x="126" y="115"/>
                    </a:cubicBezTo>
                    <a:close/>
                    <a:moveTo>
                      <a:pt x="206" y="102"/>
                    </a:moveTo>
                    <a:lnTo>
                      <a:pt x="221" y="107"/>
                    </a:lnTo>
                    <a:lnTo>
                      <a:pt x="221" y="107"/>
                    </a:lnTo>
                    <a:cubicBezTo>
                      <a:pt x="220" y="106"/>
                      <a:pt x="220" y="106"/>
                      <a:pt x="221" y="106"/>
                    </a:cubicBezTo>
                    <a:lnTo>
                      <a:pt x="221" y="106"/>
                    </a:lnTo>
                    <a:cubicBezTo>
                      <a:pt x="222" y="106"/>
                      <a:pt x="223" y="106"/>
                      <a:pt x="225" y="109"/>
                    </a:cubicBezTo>
                    <a:cubicBezTo>
                      <a:pt x="216" y="118"/>
                      <a:pt x="207" y="127"/>
                      <a:pt x="196" y="136"/>
                    </a:cubicBezTo>
                    <a:lnTo>
                      <a:pt x="196" y="136"/>
                    </a:lnTo>
                    <a:lnTo>
                      <a:pt x="179" y="142"/>
                    </a:lnTo>
                    <a:lnTo>
                      <a:pt x="166" y="148"/>
                    </a:lnTo>
                    <a:lnTo>
                      <a:pt x="126" y="148"/>
                    </a:lnTo>
                    <a:lnTo>
                      <a:pt x="120" y="142"/>
                    </a:lnTo>
                    <a:lnTo>
                      <a:pt x="113" y="142"/>
                    </a:lnTo>
                    <a:lnTo>
                      <a:pt x="113" y="135"/>
                    </a:lnTo>
                    <a:lnTo>
                      <a:pt x="107" y="135"/>
                    </a:lnTo>
                    <a:lnTo>
                      <a:pt x="100" y="128"/>
                    </a:lnTo>
                    <a:lnTo>
                      <a:pt x="100" y="128"/>
                    </a:lnTo>
                    <a:cubicBezTo>
                      <a:pt x="100" y="129"/>
                      <a:pt x="103" y="131"/>
                      <a:pt x="105" y="131"/>
                    </a:cubicBezTo>
                    <a:cubicBezTo>
                      <a:pt x="106" y="131"/>
                      <a:pt x="107" y="131"/>
                      <a:pt x="107" y="128"/>
                    </a:cubicBezTo>
                    <a:lnTo>
                      <a:pt x="107" y="122"/>
                    </a:lnTo>
                    <a:lnTo>
                      <a:pt x="120" y="115"/>
                    </a:lnTo>
                    <a:lnTo>
                      <a:pt x="126" y="115"/>
                    </a:lnTo>
                    <a:lnTo>
                      <a:pt x="140" y="109"/>
                    </a:lnTo>
                    <a:lnTo>
                      <a:pt x="153" y="109"/>
                    </a:lnTo>
                    <a:lnTo>
                      <a:pt x="159" y="102"/>
                    </a:lnTo>
                    <a:lnTo>
                      <a:pt x="159" y="102"/>
                    </a:lnTo>
                    <a:cubicBezTo>
                      <a:pt x="155" y="104"/>
                      <a:pt x="153" y="105"/>
                      <a:pt x="152" y="105"/>
                    </a:cubicBezTo>
                    <a:cubicBezTo>
                      <a:pt x="151" y="105"/>
                      <a:pt x="155" y="102"/>
                      <a:pt x="159" y="102"/>
                    </a:cubicBezTo>
                    <a:close/>
                    <a:moveTo>
                      <a:pt x="183" y="0"/>
                    </a:moveTo>
                    <a:cubicBezTo>
                      <a:pt x="175" y="0"/>
                      <a:pt x="167" y="1"/>
                      <a:pt x="159" y="3"/>
                    </a:cubicBezTo>
                    <a:cubicBezTo>
                      <a:pt x="126" y="3"/>
                      <a:pt x="93" y="10"/>
                      <a:pt x="67" y="29"/>
                    </a:cubicBezTo>
                    <a:cubicBezTo>
                      <a:pt x="34" y="43"/>
                      <a:pt x="14" y="69"/>
                      <a:pt x="8" y="102"/>
                    </a:cubicBezTo>
                    <a:cubicBezTo>
                      <a:pt x="1" y="142"/>
                      <a:pt x="14" y="181"/>
                      <a:pt x="47" y="208"/>
                    </a:cubicBezTo>
                    <a:cubicBezTo>
                      <a:pt x="77" y="228"/>
                      <a:pt x="108" y="237"/>
                      <a:pt x="138" y="237"/>
                    </a:cubicBezTo>
                    <a:cubicBezTo>
                      <a:pt x="143" y="237"/>
                      <a:pt x="148" y="236"/>
                      <a:pt x="154" y="236"/>
                    </a:cubicBezTo>
                    <a:lnTo>
                      <a:pt x="154" y="236"/>
                    </a:lnTo>
                    <a:cubicBezTo>
                      <a:pt x="159" y="246"/>
                      <a:pt x="169" y="256"/>
                      <a:pt x="182" y="256"/>
                    </a:cubicBezTo>
                    <a:cubicBezTo>
                      <a:pt x="185" y="256"/>
                      <a:pt x="189" y="255"/>
                      <a:pt x="192" y="254"/>
                    </a:cubicBezTo>
                    <a:lnTo>
                      <a:pt x="199" y="247"/>
                    </a:lnTo>
                    <a:cubicBezTo>
                      <a:pt x="212" y="247"/>
                      <a:pt x="219" y="247"/>
                      <a:pt x="225" y="241"/>
                    </a:cubicBezTo>
                    <a:cubicBezTo>
                      <a:pt x="239" y="234"/>
                      <a:pt x="245" y="221"/>
                      <a:pt x="259" y="214"/>
                    </a:cubicBezTo>
                    <a:cubicBezTo>
                      <a:pt x="278" y="201"/>
                      <a:pt x="298" y="181"/>
                      <a:pt x="311" y="162"/>
                    </a:cubicBezTo>
                    <a:cubicBezTo>
                      <a:pt x="331" y="135"/>
                      <a:pt x="331" y="95"/>
                      <a:pt x="318" y="62"/>
                    </a:cubicBezTo>
                    <a:cubicBezTo>
                      <a:pt x="305" y="36"/>
                      <a:pt x="272" y="16"/>
                      <a:pt x="239" y="10"/>
                    </a:cubicBezTo>
                    <a:cubicBezTo>
                      <a:pt x="220" y="5"/>
                      <a:pt x="201" y="0"/>
                      <a:pt x="1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40"/>
              <p:cNvSpPr/>
              <p:nvPr/>
            </p:nvSpPr>
            <p:spPr>
              <a:xfrm>
                <a:off x="4092237" y="2257181"/>
                <a:ext cx="8714" cy="8852"/>
              </a:xfrm>
              <a:custGeom>
                <a:rect b="b" l="l" r="r" t="t"/>
                <a:pathLst>
                  <a:path extrusionOk="0" h="256" w="252">
                    <a:moveTo>
                      <a:pt x="152" y="110"/>
                    </a:moveTo>
                    <a:lnTo>
                      <a:pt x="144" y="113"/>
                    </a:lnTo>
                    <a:lnTo>
                      <a:pt x="144" y="113"/>
                    </a:lnTo>
                    <a:lnTo>
                      <a:pt x="143" y="112"/>
                    </a:lnTo>
                    <a:lnTo>
                      <a:pt x="143" y="112"/>
                    </a:lnTo>
                    <a:lnTo>
                      <a:pt x="143" y="112"/>
                    </a:lnTo>
                    <a:lnTo>
                      <a:pt x="143" y="112"/>
                    </a:lnTo>
                    <a:cubicBezTo>
                      <a:pt x="147" y="111"/>
                      <a:pt x="150" y="110"/>
                      <a:pt x="152" y="110"/>
                    </a:cubicBezTo>
                    <a:close/>
                    <a:moveTo>
                      <a:pt x="137" y="114"/>
                    </a:moveTo>
                    <a:lnTo>
                      <a:pt x="137" y="114"/>
                    </a:lnTo>
                    <a:cubicBezTo>
                      <a:pt x="137" y="114"/>
                      <a:pt x="137" y="115"/>
                      <a:pt x="137" y="115"/>
                    </a:cubicBezTo>
                    <a:lnTo>
                      <a:pt x="137" y="115"/>
                    </a:lnTo>
                    <a:lnTo>
                      <a:pt x="132" y="117"/>
                    </a:lnTo>
                    <a:lnTo>
                      <a:pt x="136" y="117"/>
                    </a:lnTo>
                    <a:cubicBezTo>
                      <a:pt x="136" y="117"/>
                      <a:pt x="136" y="117"/>
                      <a:pt x="136" y="117"/>
                    </a:cubicBezTo>
                    <a:lnTo>
                      <a:pt x="136" y="117"/>
                    </a:lnTo>
                    <a:cubicBezTo>
                      <a:pt x="135" y="117"/>
                      <a:pt x="134" y="117"/>
                      <a:pt x="132" y="117"/>
                    </a:cubicBezTo>
                    <a:cubicBezTo>
                      <a:pt x="131" y="117"/>
                      <a:pt x="129" y="117"/>
                      <a:pt x="127" y="118"/>
                    </a:cubicBezTo>
                    <a:lnTo>
                      <a:pt x="127" y="118"/>
                    </a:lnTo>
                    <a:cubicBezTo>
                      <a:pt x="128" y="117"/>
                      <a:pt x="129" y="117"/>
                      <a:pt x="130" y="116"/>
                    </a:cubicBezTo>
                    <a:lnTo>
                      <a:pt x="130" y="116"/>
                    </a:lnTo>
                    <a:cubicBezTo>
                      <a:pt x="131" y="116"/>
                      <a:pt x="132" y="116"/>
                      <a:pt x="133" y="115"/>
                    </a:cubicBezTo>
                    <a:lnTo>
                      <a:pt x="133" y="115"/>
                    </a:lnTo>
                    <a:lnTo>
                      <a:pt x="132" y="117"/>
                    </a:lnTo>
                    <a:lnTo>
                      <a:pt x="133" y="115"/>
                    </a:lnTo>
                    <a:lnTo>
                      <a:pt x="133" y="115"/>
                    </a:lnTo>
                    <a:cubicBezTo>
                      <a:pt x="134" y="115"/>
                      <a:pt x="136" y="114"/>
                      <a:pt x="137" y="114"/>
                    </a:cubicBezTo>
                    <a:close/>
                    <a:moveTo>
                      <a:pt x="113" y="130"/>
                    </a:moveTo>
                    <a:lnTo>
                      <a:pt x="113" y="130"/>
                    </a:lnTo>
                    <a:cubicBezTo>
                      <a:pt x="110" y="135"/>
                      <a:pt x="107" y="140"/>
                      <a:pt x="106" y="146"/>
                    </a:cubicBezTo>
                    <a:lnTo>
                      <a:pt x="106" y="146"/>
                    </a:lnTo>
                    <a:cubicBezTo>
                      <a:pt x="106" y="146"/>
                      <a:pt x="106" y="146"/>
                      <a:pt x="106" y="146"/>
                    </a:cubicBezTo>
                    <a:lnTo>
                      <a:pt x="106" y="146"/>
                    </a:lnTo>
                    <a:cubicBezTo>
                      <a:pt x="107" y="139"/>
                      <a:pt x="110" y="134"/>
                      <a:pt x="113" y="130"/>
                    </a:cubicBezTo>
                    <a:close/>
                    <a:moveTo>
                      <a:pt x="148" y="1"/>
                    </a:moveTo>
                    <a:cubicBezTo>
                      <a:pt x="137" y="1"/>
                      <a:pt x="125" y="2"/>
                      <a:pt x="113" y="4"/>
                    </a:cubicBezTo>
                    <a:cubicBezTo>
                      <a:pt x="60" y="18"/>
                      <a:pt x="13" y="64"/>
                      <a:pt x="0" y="117"/>
                    </a:cubicBezTo>
                    <a:cubicBezTo>
                      <a:pt x="0" y="130"/>
                      <a:pt x="0" y="150"/>
                      <a:pt x="0" y="163"/>
                    </a:cubicBezTo>
                    <a:cubicBezTo>
                      <a:pt x="7" y="183"/>
                      <a:pt x="13" y="196"/>
                      <a:pt x="27" y="209"/>
                    </a:cubicBezTo>
                    <a:cubicBezTo>
                      <a:pt x="38" y="220"/>
                      <a:pt x="58" y="231"/>
                      <a:pt x="80" y="235"/>
                    </a:cubicBezTo>
                    <a:lnTo>
                      <a:pt x="80" y="235"/>
                    </a:lnTo>
                    <a:cubicBezTo>
                      <a:pt x="83" y="246"/>
                      <a:pt x="96" y="255"/>
                      <a:pt x="113" y="255"/>
                    </a:cubicBezTo>
                    <a:cubicBezTo>
                      <a:pt x="119" y="255"/>
                      <a:pt x="132" y="249"/>
                      <a:pt x="139" y="249"/>
                    </a:cubicBezTo>
                    <a:lnTo>
                      <a:pt x="152" y="242"/>
                    </a:lnTo>
                    <a:cubicBezTo>
                      <a:pt x="159" y="236"/>
                      <a:pt x="165" y="229"/>
                      <a:pt x="172" y="229"/>
                    </a:cubicBezTo>
                    <a:lnTo>
                      <a:pt x="185" y="216"/>
                    </a:lnTo>
                    <a:cubicBezTo>
                      <a:pt x="192" y="209"/>
                      <a:pt x="205" y="203"/>
                      <a:pt x="212" y="189"/>
                    </a:cubicBezTo>
                    <a:cubicBezTo>
                      <a:pt x="231" y="170"/>
                      <a:pt x="245" y="137"/>
                      <a:pt x="245" y="104"/>
                    </a:cubicBezTo>
                    <a:cubicBezTo>
                      <a:pt x="251" y="71"/>
                      <a:pt x="231" y="38"/>
                      <a:pt x="205" y="18"/>
                    </a:cubicBezTo>
                    <a:cubicBezTo>
                      <a:pt x="188" y="5"/>
                      <a:pt x="169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40"/>
              <p:cNvSpPr/>
              <p:nvPr/>
            </p:nvSpPr>
            <p:spPr>
              <a:xfrm>
                <a:off x="4099982" y="2240411"/>
                <a:ext cx="8714" cy="8057"/>
              </a:xfrm>
              <a:custGeom>
                <a:rect b="b" l="l" r="r" t="t"/>
                <a:pathLst>
                  <a:path extrusionOk="0" h="233" w="252">
                    <a:moveTo>
                      <a:pt x="118" y="116"/>
                    </a:moveTo>
                    <a:lnTo>
                      <a:pt x="117" y="118"/>
                    </a:lnTo>
                    <a:lnTo>
                      <a:pt x="113" y="120"/>
                    </a:lnTo>
                    <a:lnTo>
                      <a:pt x="118" y="116"/>
                    </a:lnTo>
                    <a:close/>
                    <a:moveTo>
                      <a:pt x="113" y="133"/>
                    </a:moveTo>
                    <a:lnTo>
                      <a:pt x="117" y="135"/>
                    </a:lnTo>
                    <a:lnTo>
                      <a:pt x="117" y="135"/>
                    </a:lnTo>
                    <a:lnTo>
                      <a:pt x="118" y="136"/>
                    </a:lnTo>
                    <a:lnTo>
                      <a:pt x="118" y="136"/>
                    </a:lnTo>
                    <a:cubicBezTo>
                      <a:pt x="116" y="135"/>
                      <a:pt x="114" y="134"/>
                      <a:pt x="113" y="133"/>
                    </a:cubicBezTo>
                    <a:close/>
                    <a:moveTo>
                      <a:pt x="118" y="136"/>
                    </a:moveTo>
                    <a:lnTo>
                      <a:pt x="126" y="140"/>
                    </a:lnTo>
                    <a:lnTo>
                      <a:pt x="126" y="140"/>
                    </a:lnTo>
                    <a:cubicBezTo>
                      <a:pt x="124" y="139"/>
                      <a:pt x="121" y="138"/>
                      <a:pt x="119" y="137"/>
                    </a:cubicBezTo>
                    <a:lnTo>
                      <a:pt x="119" y="137"/>
                    </a:lnTo>
                    <a:lnTo>
                      <a:pt x="118" y="136"/>
                    </a:lnTo>
                    <a:close/>
                    <a:moveTo>
                      <a:pt x="139" y="133"/>
                    </a:moveTo>
                    <a:lnTo>
                      <a:pt x="133" y="140"/>
                    </a:lnTo>
                    <a:lnTo>
                      <a:pt x="139" y="140"/>
                    </a:lnTo>
                    <a:lnTo>
                      <a:pt x="139" y="133"/>
                    </a:lnTo>
                    <a:close/>
                    <a:moveTo>
                      <a:pt x="133" y="109"/>
                    </a:moveTo>
                    <a:lnTo>
                      <a:pt x="141" y="111"/>
                    </a:lnTo>
                    <a:lnTo>
                      <a:pt x="143" y="120"/>
                    </a:lnTo>
                    <a:lnTo>
                      <a:pt x="143" y="120"/>
                    </a:lnTo>
                    <a:cubicBezTo>
                      <a:pt x="140" y="125"/>
                      <a:pt x="139" y="132"/>
                      <a:pt x="139" y="140"/>
                    </a:cubicBezTo>
                    <a:lnTo>
                      <a:pt x="134" y="142"/>
                    </a:lnTo>
                    <a:lnTo>
                      <a:pt x="134" y="142"/>
                    </a:lnTo>
                    <a:cubicBezTo>
                      <a:pt x="133" y="142"/>
                      <a:pt x="132" y="142"/>
                      <a:pt x="131" y="141"/>
                    </a:cubicBezTo>
                    <a:lnTo>
                      <a:pt x="131" y="141"/>
                    </a:lnTo>
                    <a:lnTo>
                      <a:pt x="133" y="140"/>
                    </a:lnTo>
                    <a:lnTo>
                      <a:pt x="126" y="140"/>
                    </a:lnTo>
                    <a:lnTo>
                      <a:pt x="116" y="130"/>
                    </a:lnTo>
                    <a:lnTo>
                      <a:pt x="115" y="126"/>
                    </a:lnTo>
                    <a:lnTo>
                      <a:pt x="115" y="126"/>
                    </a:lnTo>
                    <a:lnTo>
                      <a:pt x="116" y="123"/>
                    </a:lnTo>
                    <a:lnTo>
                      <a:pt x="116" y="123"/>
                    </a:lnTo>
                    <a:lnTo>
                      <a:pt x="126" y="113"/>
                    </a:lnTo>
                    <a:lnTo>
                      <a:pt x="118" y="117"/>
                    </a:lnTo>
                    <a:lnTo>
                      <a:pt x="118" y="117"/>
                    </a:lnTo>
                    <a:lnTo>
                      <a:pt x="119" y="116"/>
                    </a:lnTo>
                    <a:lnTo>
                      <a:pt x="119" y="116"/>
                    </a:lnTo>
                    <a:lnTo>
                      <a:pt x="126" y="111"/>
                    </a:lnTo>
                    <a:lnTo>
                      <a:pt x="126" y="111"/>
                    </a:lnTo>
                    <a:lnTo>
                      <a:pt x="133" y="109"/>
                    </a:lnTo>
                    <a:close/>
                    <a:moveTo>
                      <a:pt x="131" y="142"/>
                    </a:moveTo>
                    <a:lnTo>
                      <a:pt x="133" y="143"/>
                    </a:lnTo>
                    <a:lnTo>
                      <a:pt x="133" y="143"/>
                    </a:lnTo>
                    <a:lnTo>
                      <a:pt x="126" y="146"/>
                    </a:lnTo>
                    <a:lnTo>
                      <a:pt x="126" y="146"/>
                    </a:lnTo>
                    <a:lnTo>
                      <a:pt x="131" y="142"/>
                    </a:lnTo>
                    <a:close/>
                    <a:moveTo>
                      <a:pt x="139" y="1"/>
                    </a:moveTo>
                    <a:cubicBezTo>
                      <a:pt x="113" y="1"/>
                      <a:pt x="87" y="7"/>
                      <a:pt x="67" y="27"/>
                    </a:cubicBezTo>
                    <a:cubicBezTo>
                      <a:pt x="47" y="40"/>
                      <a:pt x="27" y="60"/>
                      <a:pt x="21" y="87"/>
                    </a:cubicBezTo>
                    <a:cubicBezTo>
                      <a:pt x="1" y="140"/>
                      <a:pt x="27" y="206"/>
                      <a:pt x="80" y="225"/>
                    </a:cubicBezTo>
                    <a:cubicBezTo>
                      <a:pt x="92" y="230"/>
                      <a:pt x="103" y="232"/>
                      <a:pt x="115" y="232"/>
                    </a:cubicBezTo>
                    <a:cubicBezTo>
                      <a:pt x="130" y="232"/>
                      <a:pt x="144" y="229"/>
                      <a:pt x="157" y="222"/>
                    </a:cubicBezTo>
                    <a:lnTo>
                      <a:pt x="157" y="222"/>
                    </a:lnTo>
                    <a:cubicBezTo>
                      <a:pt x="164" y="226"/>
                      <a:pt x="171" y="228"/>
                      <a:pt x="179" y="228"/>
                    </a:cubicBezTo>
                    <a:cubicBezTo>
                      <a:pt x="183" y="228"/>
                      <a:pt x="188" y="227"/>
                      <a:pt x="192" y="225"/>
                    </a:cubicBezTo>
                    <a:cubicBezTo>
                      <a:pt x="212" y="219"/>
                      <a:pt x="232" y="206"/>
                      <a:pt x="238" y="192"/>
                    </a:cubicBezTo>
                    <a:cubicBezTo>
                      <a:pt x="245" y="179"/>
                      <a:pt x="245" y="166"/>
                      <a:pt x="252" y="159"/>
                    </a:cubicBezTo>
                    <a:cubicBezTo>
                      <a:pt x="252" y="133"/>
                      <a:pt x="252" y="113"/>
                      <a:pt x="245" y="93"/>
                    </a:cubicBezTo>
                    <a:cubicBezTo>
                      <a:pt x="238" y="67"/>
                      <a:pt x="232" y="47"/>
                      <a:pt x="212" y="34"/>
                    </a:cubicBezTo>
                    <a:cubicBezTo>
                      <a:pt x="192" y="14"/>
                      <a:pt x="166" y="7"/>
                      <a:pt x="1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40"/>
              <p:cNvSpPr/>
              <p:nvPr/>
            </p:nvSpPr>
            <p:spPr>
              <a:xfrm>
                <a:off x="4104097" y="2232873"/>
                <a:ext cx="2109" cy="1867"/>
              </a:xfrm>
              <a:custGeom>
                <a:rect b="b" l="l" r="r" t="t"/>
                <a:pathLst>
                  <a:path extrusionOk="0" h="54" w="61">
                    <a:moveTo>
                      <a:pt x="7" y="1"/>
                    </a:moveTo>
                    <a:lnTo>
                      <a:pt x="1" y="8"/>
                    </a:lnTo>
                    <a:lnTo>
                      <a:pt x="1" y="14"/>
                    </a:lnTo>
                    <a:lnTo>
                      <a:pt x="1" y="21"/>
                    </a:lnTo>
                    <a:lnTo>
                      <a:pt x="1" y="27"/>
                    </a:lnTo>
                    <a:lnTo>
                      <a:pt x="14" y="47"/>
                    </a:lnTo>
                    <a:lnTo>
                      <a:pt x="20" y="54"/>
                    </a:lnTo>
                    <a:lnTo>
                      <a:pt x="40" y="54"/>
                    </a:lnTo>
                    <a:lnTo>
                      <a:pt x="53" y="47"/>
                    </a:lnTo>
                    <a:lnTo>
                      <a:pt x="53" y="41"/>
                    </a:lnTo>
                    <a:lnTo>
                      <a:pt x="60" y="34"/>
                    </a:lnTo>
                    <a:lnTo>
                      <a:pt x="53" y="21"/>
                    </a:lnTo>
                    <a:lnTo>
                      <a:pt x="47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40"/>
              <p:cNvSpPr/>
              <p:nvPr/>
            </p:nvSpPr>
            <p:spPr>
              <a:xfrm>
                <a:off x="3955690" y="2213856"/>
                <a:ext cx="12828" cy="13174"/>
              </a:xfrm>
              <a:custGeom>
                <a:rect b="b" l="l" r="r" t="t"/>
                <a:pathLst>
                  <a:path extrusionOk="0" h="381" w="371">
                    <a:moveTo>
                      <a:pt x="135" y="133"/>
                    </a:moveTo>
                    <a:cubicBezTo>
                      <a:pt x="136" y="133"/>
                      <a:pt x="136" y="134"/>
                      <a:pt x="136" y="134"/>
                    </a:cubicBezTo>
                    <a:lnTo>
                      <a:pt x="136" y="134"/>
                    </a:lnTo>
                    <a:cubicBezTo>
                      <a:pt x="135" y="134"/>
                      <a:pt x="134" y="135"/>
                      <a:pt x="133" y="135"/>
                    </a:cubicBezTo>
                    <a:lnTo>
                      <a:pt x="133" y="135"/>
                    </a:ln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lnTo>
                      <a:pt x="133" y="135"/>
                    </a:ln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4" y="135"/>
                      <a:pt x="135" y="135"/>
                      <a:pt x="135" y="135"/>
                    </a:cubicBezTo>
                    <a:lnTo>
                      <a:pt x="135" y="135"/>
                    </a:lnTo>
                    <a:cubicBezTo>
                      <a:pt x="135" y="136"/>
                      <a:pt x="135" y="137"/>
                      <a:pt x="135" y="137"/>
                    </a:cubicBezTo>
                    <a:lnTo>
                      <a:pt x="135" y="137"/>
                    </a:lnTo>
                    <a:lnTo>
                      <a:pt x="133" y="138"/>
                    </a:lnTo>
                    <a:lnTo>
                      <a:pt x="133" y="135"/>
                    </a:lnTo>
                    <a:lnTo>
                      <a:pt x="133" y="135"/>
                    </a:lnTo>
                    <a:cubicBezTo>
                      <a:pt x="131" y="136"/>
                      <a:pt x="129" y="137"/>
                      <a:pt x="129" y="137"/>
                    </a:cubicBezTo>
                    <a:cubicBezTo>
                      <a:pt x="129" y="137"/>
                      <a:pt x="130" y="136"/>
                      <a:pt x="133" y="135"/>
                    </a:cubicBezTo>
                    <a:cubicBezTo>
                      <a:pt x="134" y="134"/>
                      <a:pt x="135" y="133"/>
                      <a:pt x="135" y="133"/>
                    </a:cubicBezTo>
                    <a:close/>
                    <a:moveTo>
                      <a:pt x="146" y="135"/>
                    </a:moveTo>
                    <a:lnTo>
                      <a:pt x="146" y="135"/>
                    </a:lnTo>
                    <a:cubicBezTo>
                      <a:pt x="153" y="138"/>
                      <a:pt x="159" y="143"/>
                      <a:pt x="166" y="148"/>
                    </a:cubicBezTo>
                    <a:lnTo>
                      <a:pt x="146" y="135"/>
                    </a:lnTo>
                    <a:close/>
                    <a:moveTo>
                      <a:pt x="207" y="183"/>
                    </a:moveTo>
                    <a:cubicBezTo>
                      <a:pt x="211" y="188"/>
                      <a:pt x="215" y="194"/>
                      <a:pt x="219" y="201"/>
                    </a:cubicBezTo>
                    <a:lnTo>
                      <a:pt x="207" y="183"/>
                    </a:lnTo>
                    <a:close/>
                    <a:moveTo>
                      <a:pt x="219" y="208"/>
                    </a:moveTo>
                    <a:cubicBezTo>
                      <a:pt x="219" y="209"/>
                      <a:pt x="218" y="210"/>
                      <a:pt x="218" y="211"/>
                    </a:cubicBezTo>
                    <a:lnTo>
                      <a:pt x="218" y="211"/>
                    </a:lnTo>
                    <a:cubicBezTo>
                      <a:pt x="218" y="210"/>
                      <a:pt x="218" y="210"/>
                      <a:pt x="218" y="210"/>
                    </a:cubicBezTo>
                    <a:lnTo>
                      <a:pt x="218" y="210"/>
                    </a:lnTo>
                    <a:lnTo>
                      <a:pt x="219" y="208"/>
                    </a:lnTo>
                    <a:close/>
                    <a:moveTo>
                      <a:pt x="218" y="211"/>
                    </a:moveTo>
                    <a:lnTo>
                      <a:pt x="218" y="211"/>
                    </a:lnTo>
                    <a:cubicBezTo>
                      <a:pt x="218" y="212"/>
                      <a:pt x="219" y="213"/>
                      <a:pt x="219" y="214"/>
                    </a:cubicBezTo>
                    <a:lnTo>
                      <a:pt x="218" y="212"/>
                    </a:lnTo>
                    <a:lnTo>
                      <a:pt x="218" y="212"/>
                    </a:lnTo>
                    <a:cubicBezTo>
                      <a:pt x="217" y="213"/>
                      <a:pt x="217" y="214"/>
                      <a:pt x="217" y="215"/>
                    </a:cubicBezTo>
                    <a:lnTo>
                      <a:pt x="217" y="215"/>
                    </a:lnTo>
                    <a:cubicBezTo>
                      <a:pt x="217" y="214"/>
                      <a:pt x="217" y="213"/>
                      <a:pt x="217" y="213"/>
                    </a:cubicBezTo>
                    <a:lnTo>
                      <a:pt x="217" y="213"/>
                    </a:lnTo>
                    <a:lnTo>
                      <a:pt x="217" y="211"/>
                    </a:lnTo>
                    <a:lnTo>
                      <a:pt x="217" y="211"/>
                    </a:lnTo>
                    <a:lnTo>
                      <a:pt x="218" y="212"/>
                    </a:lnTo>
                    <a:lnTo>
                      <a:pt x="218" y="212"/>
                    </a:lnTo>
                    <a:cubicBezTo>
                      <a:pt x="218" y="211"/>
                      <a:pt x="218" y="211"/>
                      <a:pt x="218" y="211"/>
                    </a:cubicBezTo>
                    <a:close/>
                    <a:moveTo>
                      <a:pt x="217" y="215"/>
                    </a:moveTo>
                    <a:cubicBezTo>
                      <a:pt x="216" y="215"/>
                      <a:pt x="216" y="216"/>
                      <a:pt x="216" y="217"/>
                    </a:cubicBezTo>
                    <a:lnTo>
                      <a:pt x="216" y="217"/>
                    </a:lnTo>
                    <a:lnTo>
                      <a:pt x="215" y="218"/>
                    </a:lnTo>
                    <a:cubicBezTo>
                      <a:pt x="216" y="217"/>
                      <a:pt x="216" y="216"/>
                      <a:pt x="217" y="215"/>
                    </a:cubicBezTo>
                    <a:close/>
                    <a:moveTo>
                      <a:pt x="216" y="219"/>
                    </a:moveTo>
                    <a:cubicBezTo>
                      <a:pt x="215" y="221"/>
                      <a:pt x="214" y="224"/>
                      <a:pt x="212" y="227"/>
                    </a:cubicBezTo>
                    <a:lnTo>
                      <a:pt x="214" y="221"/>
                    </a:lnTo>
                    <a:lnTo>
                      <a:pt x="216" y="219"/>
                    </a:lnTo>
                    <a:close/>
                    <a:moveTo>
                      <a:pt x="141" y="137"/>
                    </a:moveTo>
                    <a:cubicBezTo>
                      <a:pt x="148" y="139"/>
                      <a:pt x="157" y="144"/>
                      <a:pt x="166" y="148"/>
                    </a:cubicBezTo>
                    <a:cubicBezTo>
                      <a:pt x="172" y="153"/>
                      <a:pt x="179" y="158"/>
                      <a:pt x="186" y="161"/>
                    </a:cubicBez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86" y="161"/>
                      <a:pt x="199" y="168"/>
                      <a:pt x="205" y="181"/>
                    </a:cubicBezTo>
                    <a:lnTo>
                      <a:pt x="193" y="168"/>
                    </a:lnTo>
                    <a:lnTo>
                      <a:pt x="193" y="168"/>
                    </a:lnTo>
                    <a:cubicBezTo>
                      <a:pt x="198" y="174"/>
                      <a:pt x="202" y="178"/>
                      <a:pt x="206" y="182"/>
                    </a:cubicBezTo>
                    <a:lnTo>
                      <a:pt x="206" y="182"/>
                    </a:lnTo>
                    <a:cubicBezTo>
                      <a:pt x="208" y="187"/>
                      <a:pt x="210" y="191"/>
                      <a:pt x="212" y="195"/>
                    </a:cubicBezTo>
                    <a:lnTo>
                      <a:pt x="212" y="195"/>
                    </a:lnTo>
                    <a:lnTo>
                      <a:pt x="212" y="194"/>
                    </a:lnTo>
                    <a:lnTo>
                      <a:pt x="212" y="194"/>
                    </a:lnTo>
                    <a:cubicBezTo>
                      <a:pt x="214" y="198"/>
                      <a:pt x="215" y="200"/>
                      <a:pt x="216" y="203"/>
                    </a:cubicBezTo>
                    <a:lnTo>
                      <a:pt x="216" y="203"/>
                    </a:lnTo>
                    <a:cubicBezTo>
                      <a:pt x="215" y="200"/>
                      <a:pt x="214" y="198"/>
                      <a:pt x="212" y="195"/>
                    </a:cubicBezTo>
                    <a:lnTo>
                      <a:pt x="212" y="195"/>
                    </a:lnTo>
                    <a:lnTo>
                      <a:pt x="217" y="209"/>
                    </a:lnTo>
                    <a:lnTo>
                      <a:pt x="217" y="209"/>
                    </a:lnTo>
                    <a:cubicBezTo>
                      <a:pt x="217" y="207"/>
                      <a:pt x="216" y="205"/>
                      <a:pt x="216" y="203"/>
                    </a:cubicBezTo>
                    <a:lnTo>
                      <a:pt x="216" y="203"/>
                    </a:lnTo>
                    <a:cubicBezTo>
                      <a:pt x="216" y="205"/>
                      <a:pt x="217" y="207"/>
                      <a:pt x="218" y="209"/>
                    </a:cubicBezTo>
                    <a:lnTo>
                      <a:pt x="218" y="209"/>
                    </a:lnTo>
                    <a:lnTo>
                      <a:pt x="217" y="210"/>
                    </a:lnTo>
                    <a:lnTo>
                      <a:pt x="217" y="210"/>
                    </a:lnTo>
                    <a:lnTo>
                      <a:pt x="217" y="209"/>
                    </a:lnTo>
                    <a:lnTo>
                      <a:pt x="217" y="209"/>
                    </a:lnTo>
                    <a:cubicBezTo>
                      <a:pt x="217" y="210"/>
                      <a:pt x="217" y="210"/>
                      <a:pt x="217" y="211"/>
                    </a:cubicBezTo>
                    <a:lnTo>
                      <a:pt x="217" y="211"/>
                    </a:lnTo>
                    <a:lnTo>
                      <a:pt x="212" y="221"/>
                    </a:lnTo>
                    <a:lnTo>
                      <a:pt x="212" y="221"/>
                    </a:lnTo>
                    <a:lnTo>
                      <a:pt x="212" y="221"/>
                    </a:lnTo>
                    <a:cubicBezTo>
                      <a:pt x="208" y="225"/>
                      <a:pt x="203" y="230"/>
                      <a:pt x="199" y="234"/>
                    </a:cubicBezTo>
                    <a:lnTo>
                      <a:pt x="192" y="234"/>
                    </a:lnTo>
                    <a:cubicBezTo>
                      <a:pt x="190" y="232"/>
                      <a:pt x="188" y="230"/>
                      <a:pt x="186" y="227"/>
                    </a:cubicBezTo>
                    <a:lnTo>
                      <a:pt x="172" y="214"/>
                    </a:lnTo>
                    <a:lnTo>
                      <a:pt x="153" y="201"/>
                    </a:lnTo>
                    <a:lnTo>
                      <a:pt x="139" y="188"/>
                    </a:lnTo>
                    <a:lnTo>
                      <a:pt x="135" y="179"/>
                    </a:lnTo>
                    <a:lnTo>
                      <a:pt x="135" y="179"/>
                    </a:lnTo>
                    <a:cubicBezTo>
                      <a:pt x="135" y="179"/>
                      <a:pt x="135" y="179"/>
                      <a:pt x="135" y="179"/>
                    </a:cubicBezTo>
                    <a:cubicBezTo>
                      <a:pt x="134" y="179"/>
                      <a:pt x="133" y="177"/>
                      <a:pt x="133" y="175"/>
                    </a:cubicBezTo>
                    <a:lnTo>
                      <a:pt x="133" y="175"/>
                    </a:lnTo>
                    <a:lnTo>
                      <a:pt x="135" y="179"/>
                    </a:lnTo>
                    <a:lnTo>
                      <a:pt x="135" y="179"/>
                    </a:lnTo>
                    <a:cubicBezTo>
                      <a:pt x="136" y="179"/>
                      <a:pt x="136" y="175"/>
                      <a:pt x="133" y="168"/>
                    </a:cubicBezTo>
                    <a:lnTo>
                      <a:pt x="133" y="175"/>
                    </a:lnTo>
                    <a:lnTo>
                      <a:pt x="126" y="155"/>
                    </a:lnTo>
                    <a:lnTo>
                      <a:pt x="133" y="168"/>
                    </a:lnTo>
                    <a:cubicBezTo>
                      <a:pt x="133" y="163"/>
                      <a:pt x="133" y="157"/>
                      <a:pt x="133" y="148"/>
                    </a:cubicBezTo>
                    <a:lnTo>
                      <a:pt x="133" y="139"/>
                    </a:lnTo>
                    <a:lnTo>
                      <a:pt x="133" y="139"/>
                    </a:lnTo>
                    <a:lnTo>
                      <a:pt x="134" y="139"/>
                    </a:lnTo>
                    <a:lnTo>
                      <a:pt x="134" y="139"/>
                    </a:lnTo>
                    <a:cubicBezTo>
                      <a:pt x="133" y="140"/>
                      <a:pt x="133" y="142"/>
                      <a:pt x="133" y="142"/>
                    </a:cubicBezTo>
                    <a:lnTo>
                      <a:pt x="133" y="142"/>
                    </a:lnTo>
                    <a:lnTo>
                      <a:pt x="136" y="138"/>
                    </a:lnTo>
                    <a:lnTo>
                      <a:pt x="136" y="138"/>
                    </a:lnTo>
                    <a:lnTo>
                      <a:pt x="141" y="137"/>
                    </a:lnTo>
                    <a:close/>
                    <a:moveTo>
                      <a:pt x="199" y="234"/>
                    </a:moveTo>
                    <a:lnTo>
                      <a:pt x="199" y="234"/>
                    </a:lnTo>
                    <a:cubicBezTo>
                      <a:pt x="199" y="234"/>
                      <a:pt x="199" y="234"/>
                      <a:pt x="199" y="234"/>
                    </a:cubicBezTo>
                    <a:lnTo>
                      <a:pt x="199" y="234"/>
                    </a:lnTo>
                    <a:cubicBezTo>
                      <a:pt x="198" y="234"/>
                      <a:pt x="198" y="234"/>
                      <a:pt x="198" y="234"/>
                    </a:cubicBezTo>
                    <a:lnTo>
                      <a:pt x="198" y="234"/>
                    </a:lnTo>
                    <a:lnTo>
                      <a:pt x="199" y="234"/>
                    </a:lnTo>
                    <a:close/>
                    <a:moveTo>
                      <a:pt x="151" y="1"/>
                    </a:moveTo>
                    <a:cubicBezTo>
                      <a:pt x="143" y="1"/>
                      <a:pt x="134" y="2"/>
                      <a:pt x="126" y="3"/>
                    </a:cubicBezTo>
                    <a:cubicBezTo>
                      <a:pt x="80" y="3"/>
                      <a:pt x="40" y="29"/>
                      <a:pt x="20" y="69"/>
                    </a:cubicBezTo>
                    <a:cubicBezTo>
                      <a:pt x="1" y="102"/>
                      <a:pt x="1" y="142"/>
                      <a:pt x="7" y="181"/>
                    </a:cubicBezTo>
                    <a:cubicBezTo>
                      <a:pt x="14" y="221"/>
                      <a:pt x="34" y="254"/>
                      <a:pt x="67" y="280"/>
                    </a:cubicBezTo>
                    <a:cubicBezTo>
                      <a:pt x="72" y="286"/>
                      <a:pt x="78" y="291"/>
                      <a:pt x="84" y="297"/>
                    </a:cubicBezTo>
                    <a:lnTo>
                      <a:pt x="84" y="297"/>
                    </a:lnTo>
                    <a:cubicBezTo>
                      <a:pt x="84" y="302"/>
                      <a:pt x="85" y="308"/>
                      <a:pt x="87" y="313"/>
                    </a:cubicBezTo>
                    <a:cubicBezTo>
                      <a:pt x="98" y="364"/>
                      <a:pt x="142" y="381"/>
                      <a:pt x="188" y="381"/>
                    </a:cubicBezTo>
                    <a:cubicBezTo>
                      <a:pt x="196" y="381"/>
                      <a:pt x="204" y="380"/>
                      <a:pt x="212" y="379"/>
                    </a:cubicBezTo>
                    <a:cubicBezTo>
                      <a:pt x="245" y="373"/>
                      <a:pt x="278" y="359"/>
                      <a:pt x="311" y="333"/>
                    </a:cubicBezTo>
                    <a:cubicBezTo>
                      <a:pt x="370" y="274"/>
                      <a:pt x="370" y="188"/>
                      <a:pt x="331" y="115"/>
                    </a:cubicBezTo>
                    <a:cubicBezTo>
                      <a:pt x="295" y="50"/>
                      <a:pt x="223" y="1"/>
                      <a:pt x="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40"/>
              <p:cNvSpPr/>
              <p:nvPr/>
            </p:nvSpPr>
            <p:spPr>
              <a:xfrm>
                <a:off x="3954549" y="2224367"/>
                <a:ext cx="13278" cy="11514"/>
              </a:xfrm>
              <a:custGeom>
                <a:rect b="b" l="l" r="r" t="t"/>
                <a:pathLst>
                  <a:path extrusionOk="0" h="333" w="384">
                    <a:moveTo>
                      <a:pt x="155" y="116"/>
                    </a:moveTo>
                    <a:cubicBezTo>
                      <a:pt x="154" y="118"/>
                      <a:pt x="153" y="120"/>
                      <a:pt x="153" y="122"/>
                    </a:cubicBezTo>
                    <a:cubicBezTo>
                      <a:pt x="154" y="119"/>
                      <a:pt x="155" y="117"/>
                      <a:pt x="155" y="116"/>
                    </a:cubicBezTo>
                    <a:close/>
                    <a:moveTo>
                      <a:pt x="235" y="150"/>
                    </a:moveTo>
                    <a:lnTo>
                      <a:pt x="235" y="150"/>
                    </a:lnTo>
                    <a:cubicBezTo>
                      <a:pt x="236" y="152"/>
                      <a:pt x="237" y="153"/>
                      <a:pt x="238" y="155"/>
                    </a:cubicBezTo>
                    <a:lnTo>
                      <a:pt x="235" y="151"/>
                    </a:lnTo>
                    <a:lnTo>
                      <a:pt x="235" y="150"/>
                    </a:lnTo>
                    <a:close/>
                    <a:moveTo>
                      <a:pt x="159" y="167"/>
                    </a:moveTo>
                    <a:lnTo>
                      <a:pt x="159" y="168"/>
                    </a:lnTo>
                    <a:lnTo>
                      <a:pt x="166" y="174"/>
                    </a:lnTo>
                    <a:cubicBezTo>
                      <a:pt x="163" y="172"/>
                      <a:pt x="161" y="170"/>
                      <a:pt x="159" y="167"/>
                    </a:cubicBezTo>
                    <a:close/>
                    <a:moveTo>
                      <a:pt x="186" y="188"/>
                    </a:moveTo>
                    <a:lnTo>
                      <a:pt x="199" y="192"/>
                    </a:lnTo>
                    <a:lnTo>
                      <a:pt x="199" y="192"/>
                    </a:lnTo>
                    <a:lnTo>
                      <a:pt x="203" y="190"/>
                    </a:lnTo>
                    <a:lnTo>
                      <a:pt x="203" y="190"/>
                    </a:lnTo>
                    <a:cubicBezTo>
                      <a:pt x="203" y="190"/>
                      <a:pt x="203" y="190"/>
                      <a:pt x="204" y="190"/>
                    </a:cubicBezTo>
                    <a:cubicBezTo>
                      <a:pt x="207" y="190"/>
                      <a:pt x="210" y="190"/>
                      <a:pt x="212" y="188"/>
                    </a:cubicBezTo>
                    <a:lnTo>
                      <a:pt x="212" y="188"/>
                    </a:lnTo>
                    <a:lnTo>
                      <a:pt x="203" y="190"/>
                    </a:lnTo>
                    <a:lnTo>
                      <a:pt x="203" y="190"/>
                    </a:lnTo>
                    <a:cubicBezTo>
                      <a:pt x="197" y="190"/>
                      <a:pt x="190" y="188"/>
                      <a:pt x="186" y="188"/>
                    </a:cubicBezTo>
                    <a:close/>
                    <a:moveTo>
                      <a:pt x="166" y="115"/>
                    </a:moveTo>
                    <a:cubicBezTo>
                      <a:pt x="175" y="117"/>
                      <a:pt x="184" y="119"/>
                      <a:pt x="193" y="119"/>
                    </a:cubicBezTo>
                    <a:cubicBezTo>
                      <a:pt x="195" y="119"/>
                      <a:pt x="197" y="119"/>
                      <a:pt x="198" y="118"/>
                    </a:cubicBezTo>
                    <a:lnTo>
                      <a:pt x="198" y="118"/>
                    </a:lnTo>
                    <a:cubicBezTo>
                      <a:pt x="202" y="122"/>
                      <a:pt x="207" y="125"/>
                      <a:pt x="212" y="128"/>
                    </a:cubicBezTo>
                    <a:lnTo>
                      <a:pt x="223" y="134"/>
                    </a:lnTo>
                    <a:lnTo>
                      <a:pt x="223" y="134"/>
                    </a:lnTo>
                    <a:cubicBezTo>
                      <a:pt x="227" y="138"/>
                      <a:pt x="230" y="143"/>
                      <a:pt x="233" y="148"/>
                    </a:cubicBezTo>
                    <a:lnTo>
                      <a:pt x="233" y="148"/>
                    </a:lnTo>
                    <a:cubicBezTo>
                      <a:pt x="233" y="148"/>
                      <a:pt x="233" y="149"/>
                      <a:pt x="233" y="150"/>
                    </a:cubicBezTo>
                    <a:lnTo>
                      <a:pt x="233" y="150"/>
                    </a:lnTo>
                    <a:lnTo>
                      <a:pt x="225" y="141"/>
                    </a:lnTo>
                    <a:lnTo>
                      <a:pt x="236" y="158"/>
                    </a:lnTo>
                    <a:lnTo>
                      <a:pt x="236" y="158"/>
                    </a:lnTo>
                    <a:cubicBezTo>
                      <a:pt x="236" y="159"/>
                      <a:pt x="237" y="160"/>
                      <a:pt x="237" y="161"/>
                    </a:cubicBezTo>
                    <a:lnTo>
                      <a:pt x="237" y="161"/>
                    </a:lnTo>
                    <a:cubicBezTo>
                      <a:pt x="236" y="162"/>
                      <a:pt x="236" y="163"/>
                      <a:pt x="235" y="165"/>
                    </a:cubicBezTo>
                    <a:lnTo>
                      <a:pt x="235" y="165"/>
                    </a:lnTo>
                    <a:cubicBezTo>
                      <a:pt x="232" y="169"/>
                      <a:pt x="231" y="173"/>
                      <a:pt x="228" y="177"/>
                    </a:cubicBezTo>
                    <a:lnTo>
                      <a:pt x="228" y="177"/>
                    </a:lnTo>
                    <a:cubicBezTo>
                      <a:pt x="224" y="181"/>
                      <a:pt x="219" y="184"/>
                      <a:pt x="212" y="188"/>
                    </a:cubicBezTo>
                    <a:lnTo>
                      <a:pt x="225" y="181"/>
                    </a:lnTo>
                    <a:lnTo>
                      <a:pt x="225" y="181"/>
                    </a:lnTo>
                    <a:cubicBezTo>
                      <a:pt x="221" y="185"/>
                      <a:pt x="217" y="187"/>
                      <a:pt x="213" y="189"/>
                    </a:cubicBezTo>
                    <a:lnTo>
                      <a:pt x="213" y="189"/>
                    </a:lnTo>
                    <a:cubicBezTo>
                      <a:pt x="209" y="190"/>
                      <a:pt x="206" y="192"/>
                      <a:pt x="202" y="193"/>
                    </a:cubicBezTo>
                    <a:lnTo>
                      <a:pt x="202" y="193"/>
                    </a:lnTo>
                    <a:lnTo>
                      <a:pt x="199" y="192"/>
                    </a:lnTo>
                    <a:lnTo>
                      <a:pt x="199" y="192"/>
                    </a:lnTo>
                    <a:lnTo>
                      <a:pt x="196" y="193"/>
                    </a:lnTo>
                    <a:lnTo>
                      <a:pt x="196" y="193"/>
                    </a:lnTo>
                    <a:cubicBezTo>
                      <a:pt x="191" y="192"/>
                      <a:pt x="187" y="190"/>
                      <a:pt x="183" y="189"/>
                    </a:cubicBezTo>
                    <a:lnTo>
                      <a:pt x="183" y="189"/>
                    </a:lnTo>
                    <a:cubicBezTo>
                      <a:pt x="176" y="184"/>
                      <a:pt x="171" y="179"/>
                      <a:pt x="166" y="175"/>
                    </a:cubicBezTo>
                    <a:lnTo>
                      <a:pt x="166" y="175"/>
                    </a:lnTo>
                    <a:lnTo>
                      <a:pt x="179" y="188"/>
                    </a:lnTo>
                    <a:cubicBezTo>
                      <a:pt x="172" y="181"/>
                      <a:pt x="159" y="174"/>
                      <a:pt x="153" y="161"/>
                    </a:cubicBezTo>
                    <a:lnTo>
                      <a:pt x="153" y="161"/>
                    </a:lnTo>
                    <a:lnTo>
                      <a:pt x="159" y="168"/>
                    </a:lnTo>
                    <a:cubicBezTo>
                      <a:pt x="158" y="167"/>
                      <a:pt x="157" y="166"/>
                      <a:pt x="157" y="164"/>
                    </a:cubicBezTo>
                    <a:lnTo>
                      <a:pt x="157" y="164"/>
                    </a:lnTo>
                    <a:cubicBezTo>
                      <a:pt x="157" y="165"/>
                      <a:pt x="158" y="166"/>
                      <a:pt x="159" y="167"/>
                    </a:cubicBezTo>
                    <a:lnTo>
                      <a:pt x="159" y="167"/>
                    </a:lnTo>
                    <a:lnTo>
                      <a:pt x="154" y="157"/>
                    </a:lnTo>
                    <a:lnTo>
                      <a:pt x="154" y="157"/>
                    </a:lnTo>
                    <a:cubicBezTo>
                      <a:pt x="154" y="160"/>
                      <a:pt x="155" y="162"/>
                      <a:pt x="157" y="164"/>
                    </a:cubicBezTo>
                    <a:lnTo>
                      <a:pt x="157" y="164"/>
                    </a:lnTo>
                    <a:cubicBezTo>
                      <a:pt x="154" y="161"/>
                      <a:pt x="153" y="158"/>
                      <a:pt x="153" y="155"/>
                    </a:cubicBezTo>
                    <a:lnTo>
                      <a:pt x="153" y="155"/>
                    </a:lnTo>
                    <a:lnTo>
                      <a:pt x="154" y="157"/>
                    </a:lnTo>
                    <a:lnTo>
                      <a:pt x="154" y="157"/>
                    </a:lnTo>
                    <a:cubicBezTo>
                      <a:pt x="153" y="151"/>
                      <a:pt x="153" y="145"/>
                      <a:pt x="153" y="141"/>
                    </a:cubicBezTo>
                    <a:cubicBezTo>
                      <a:pt x="153" y="135"/>
                      <a:pt x="153" y="128"/>
                      <a:pt x="153" y="122"/>
                    </a:cubicBezTo>
                    <a:cubicBezTo>
                      <a:pt x="153" y="119"/>
                      <a:pt x="154" y="116"/>
                      <a:pt x="154" y="115"/>
                    </a:cubicBezTo>
                    <a:lnTo>
                      <a:pt x="155" y="115"/>
                    </a:lnTo>
                    <a:cubicBezTo>
                      <a:pt x="155" y="115"/>
                      <a:pt x="155" y="116"/>
                      <a:pt x="155" y="116"/>
                    </a:cubicBezTo>
                    <a:lnTo>
                      <a:pt x="155" y="116"/>
                    </a:lnTo>
                    <a:cubicBezTo>
                      <a:pt x="155" y="116"/>
                      <a:pt x="156" y="115"/>
                      <a:pt x="156" y="115"/>
                    </a:cubicBezTo>
                    <a:close/>
                    <a:moveTo>
                      <a:pt x="202" y="193"/>
                    </a:moveTo>
                    <a:lnTo>
                      <a:pt x="205" y="194"/>
                    </a:lnTo>
                    <a:cubicBezTo>
                      <a:pt x="203" y="194"/>
                      <a:pt x="201" y="194"/>
                      <a:pt x="199" y="194"/>
                    </a:cubicBezTo>
                    <a:lnTo>
                      <a:pt x="199" y="194"/>
                    </a:lnTo>
                    <a:cubicBezTo>
                      <a:pt x="197" y="194"/>
                      <a:pt x="195" y="194"/>
                      <a:pt x="192" y="194"/>
                    </a:cubicBezTo>
                    <a:lnTo>
                      <a:pt x="196" y="193"/>
                    </a:lnTo>
                    <a:lnTo>
                      <a:pt x="196" y="193"/>
                    </a:lnTo>
                    <a:cubicBezTo>
                      <a:pt x="197" y="193"/>
                      <a:pt x="198" y="193"/>
                      <a:pt x="199" y="194"/>
                    </a:cubicBezTo>
                    <a:lnTo>
                      <a:pt x="199" y="194"/>
                    </a:lnTo>
                    <a:cubicBezTo>
                      <a:pt x="200" y="193"/>
                      <a:pt x="201" y="193"/>
                      <a:pt x="202" y="193"/>
                    </a:cubicBezTo>
                    <a:close/>
                    <a:moveTo>
                      <a:pt x="145" y="0"/>
                    </a:moveTo>
                    <a:cubicBezTo>
                      <a:pt x="136" y="0"/>
                      <a:pt x="128" y="1"/>
                      <a:pt x="120" y="3"/>
                    </a:cubicBezTo>
                    <a:cubicBezTo>
                      <a:pt x="87" y="16"/>
                      <a:pt x="60" y="36"/>
                      <a:pt x="40" y="69"/>
                    </a:cubicBezTo>
                    <a:cubicBezTo>
                      <a:pt x="1" y="135"/>
                      <a:pt x="20" y="214"/>
                      <a:pt x="67" y="267"/>
                    </a:cubicBezTo>
                    <a:cubicBezTo>
                      <a:pt x="103" y="308"/>
                      <a:pt x="154" y="333"/>
                      <a:pt x="206" y="333"/>
                    </a:cubicBezTo>
                    <a:cubicBezTo>
                      <a:pt x="222" y="333"/>
                      <a:pt x="237" y="331"/>
                      <a:pt x="252" y="326"/>
                    </a:cubicBezTo>
                    <a:cubicBezTo>
                      <a:pt x="324" y="300"/>
                      <a:pt x="370" y="240"/>
                      <a:pt x="377" y="161"/>
                    </a:cubicBezTo>
                    <a:cubicBezTo>
                      <a:pt x="384" y="122"/>
                      <a:pt x="364" y="75"/>
                      <a:pt x="337" y="49"/>
                    </a:cubicBezTo>
                    <a:cubicBezTo>
                      <a:pt x="315" y="27"/>
                      <a:pt x="275" y="1"/>
                      <a:pt x="239" y="1"/>
                    </a:cubicBezTo>
                    <a:cubicBezTo>
                      <a:pt x="227" y="1"/>
                      <a:pt x="216" y="4"/>
                      <a:pt x="206" y="10"/>
                    </a:cubicBezTo>
                    <a:lnTo>
                      <a:pt x="206" y="10"/>
                    </a:lnTo>
                    <a:cubicBezTo>
                      <a:pt x="204" y="11"/>
                      <a:pt x="202" y="11"/>
                      <a:pt x="200" y="12"/>
                    </a:cubicBezTo>
                    <a:lnTo>
                      <a:pt x="200" y="12"/>
                    </a:lnTo>
                    <a:cubicBezTo>
                      <a:pt x="183" y="4"/>
                      <a:pt x="164" y="0"/>
                      <a:pt x="1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40"/>
              <p:cNvSpPr/>
              <p:nvPr/>
            </p:nvSpPr>
            <p:spPr>
              <a:xfrm>
                <a:off x="3969175" y="2221013"/>
                <a:ext cx="16459" cy="14246"/>
              </a:xfrm>
              <a:custGeom>
                <a:rect b="b" l="l" r="r" t="t"/>
                <a:pathLst>
                  <a:path extrusionOk="0" h="412" w="476">
                    <a:moveTo>
                      <a:pt x="316" y="224"/>
                    </a:moveTo>
                    <a:cubicBezTo>
                      <a:pt x="316" y="224"/>
                      <a:pt x="316" y="224"/>
                      <a:pt x="317" y="225"/>
                    </a:cubicBezTo>
                    <a:lnTo>
                      <a:pt x="317" y="231"/>
                    </a:lnTo>
                    <a:lnTo>
                      <a:pt x="317" y="231"/>
                    </a:lnTo>
                    <a:cubicBezTo>
                      <a:pt x="316" y="228"/>
                      <a:pt x="315" y="224"/>
                      <a:pt x="316" y="224"/>
                    </a:cubicBezTo>
                    <a:close/>
                    <a:moveTo>
                      <a:pt x="324" y="245"/>
                    </a:moveTo>
                    <a:lnTo>
                      <a:pt x="319" y="250"/>
                    </a:lnTo>
                    <a:lnTo>
                      <a:pt x="319" y="250"/>
                    </a:lnTo>
                    <a:cubicBezTo>
                      <a:pt x="320" y="247"/>
                      <a:pt x="322" y="245"/>
                      <a:pt x="324" y="245"/>
                    </a:cubicBezTo>
                    <a:close/>
                    <a:moveTo>
                      <a:pt x="185" y="146"/>
                    </a:moveTo>
                    <a:cubicBezTo>
                      <a:pt x="192" y="146"/>
                      <a:pt x="198" y="152"/>
                      <a:pt x="205" y="152"/>
                    </a:cubicBezTo>
                    <a:lnTo>
                      <a:pt x="218" y="159"/>
                    </a:lnTo>
                    <a:cubicBezTo>
                      <a:pt x="225" y="161"/>
                      <a:pt x="228" y="162"/>
                      <a:pt x="228" y="162"/>
                    </a:cubicBezTo>
                    <a:cubicBezTo>
                      <a:pt x="230" y="162"/>
                      <a:pt x="223" y="159"/>
                      <a:pt x="218" y="159"/>
                    </a:cubicBezTo>
                    <a:lnTo>
                      <a:pt x="218" y="159"/>
                    </a:lnTo>
                    <a:cubicBezTo>
                      <a:pt x="231" y="159"/>
                      <a:pt x="245" y="172"/>
                      <a:pt x="258" y="179"/>
                    </a:cubicBezTo>
                    <a:lnTo>
                      <a:pt x="271" y="186"/>
                    </a:lnTo>
                    <a:lnTo>
                      <a:pt x="278" y="192"/>
                    </a:lnTo>
                    <a:cubicBezTo>
                      <a:pt x="291" y="199"/>
                      <a:pt x="297" y="212"/>
                      <a:pt x="311" y="219"/>
                    </a:cubicBezTo>
                    <a:lnTo>
                      <a:pt x="317" y="232"/>
                    </a:lnTo>
                    <a:lnTo>
                      <a:pt x="317" y="238"/>
                    </a:lnTo>
                    <a:cubicBezTo>
                      <a:pt x="317" y="242"/>
                      <a:pt x="317" y="248"/>
                      <a:pt x="317" y="252"/>
                    </a:cubicBezTo>
                    <a:lnTo>
                      <a:pt x="317" y="258"/>
                    </a:lnTo>
                    <a:lnTo>
                      <a:pt x="317" y="265"/>
                    </a:lnTo>
                    <a:lnTo>
                      <a:pt x="317" y="265"/>
                    </a:lnTo>
                    <a:lnTo>
                      <a:pt x="317" y="265"/>
                    </a:lnTo>
                    <a:cubicBezTo>
                      <a:pt x="311" y="268"/>
                      <a:pt x="309" y="270"/>
                      <a:pt x="310" y="270"/>
                    </a:cubicBezTo>
                    <a:cubicBezTo>
                      <a:pt x="311" y="270"/>
                      <a:pt x="314" y="268"/>
                      <a:pt x="317" y="265"/>
                    </a:cubicBezTo>
                    <a:lnTo>
                      <a:pt x="317" y="265"/>
                    </a:lnTo>
                    <a:lnTo>
                      <a:pt x="304" y="278"/>
                    </a:lnTo>
                    <a:lnTo>
                      <a:pt x="295" y="282"/>
                    </a:lnTo>
                    <a:lnTo>
                      <a:pt x="295" y="282"/>
                    </a:lnTo>
                    <a:lnTo>
                      <a:pt x="291" y="278"/>
                    </a:lnTo>
                    <a:lnTo>
                      <a:pt x="284" y="278"/>
                    </a:lnTo>
                    <a:lnTo>
                      <a:pt x="264" y="271"/>
                    </a:lnTo>
                    <a:lnTo>
                      <a:pt x="251" y="265"/>
                    </a:lnTo>
                    <a:lnTo>
                      <a:pt x="238" y="258"/>
                    </a:lnTo>
                    <a:lnTo>
                      <a:pt x="218" y="252"/>
                    </a:lnTo>
                    <a:lnTo>
                      <a:pt x="212" y="245"/>
                    </a:lnTo>
                    <a:lnTo>
                      <a:pt x="198" y="232"/>
                    </a:lnTo>
                    <a:lnTo>
                      <a:pt x="185" y="219"/>
                    </a:lnTo>
                    <a:lnTo>
                      <a:pt x="179" y="212"/>
                    </a:lnTo>
                    <a:lnTo>
                      <a:pt x="165" y="199"/>
                    </a:lnTo>
                    <a:lnTo>
                      <a:pt x="159" y="179"/>
                    </a:lnTo>
                    <a:lnTo>
                      <a:pt x="152" y="172"/>
                    </a:lnTo>
                    <a:lnTo>
                      <a:pt x="146" y="152"/>
                    </a:lnTo>
                    <a:lnTo>
                      <a:pt x="152" y="146"/>
                    </a:lnTo>
                    <a:lnTo>
                      <a:pt x="152" y="146"/>
                    </a:lnTo>
                    <a:cubicBezTo>
                      <a:pt x="148" y="154"/>
                      <a:pt x="147" y="157"/>
                      <a:pt x="147" y="157"/>
                    </a:cubicBezTo>
                    <a:cubicBezTo>
                      <a:pt x="148" y="157"/>
                      <a:pt x="149" y="155"/>
                      <a:pt x="152" y="152"/>
                    </a:cubicBezTo>
                    <a:cubicBezTo>
                      <a:pt x="152" y="146"/>
                      <a:pt x="165" y="146"/>
                      <a:pt x="152" y="146"/>
                    </a:cubicBezTo>
                    <a:close/>
                    <a:moveTo>
                      <a:pt x="301" y="283"/>
                    </a:moveTo>
                    <a:lnTo>
                      <a:pt x="301" y="283"/>
                    </a:lnTo>
                    <a:cubicBezTo>
                      <a:pt x="301" y="283"/>
                      <a:pt x="300" y="283"/>
                      <a:pt x="297" y="285"/>
                    </a:cubicBezTo>
                    <a:lnTo>
                      <a:pt x="297" y="284"/>
                    </a:lnTo>
                    <a:lnTo>
                      <a:pt x="297" y="284"/>
                    </a:lnTo>
                    <a:cubicBezTo>
                      <a:pt x="299" y="283"/>
                      <a:pt x="301" y="283"/>
                      <a:pt x="301" y="283"/>
                    </a:cubicBezTo>
                    <a:close/>
                    <a:moveTo>
                      <a:pt x="172" y="1"/>
                    </a:moveTo>
                    <a:cubicBezTo>
                      <a:pt x="126" y="1"/>
                      <a:pt x="79" y="20"/>
                      <a:pt x="46" y="53"/>
                    </a:cubicBezTo>
                    <a:cubicBezTo>
                      <a:pt x="7" y="106"/>
                      <a:pt x="0" y="166"/>
                      <a:pt x="27" y="219"/>
                    </a:cubicBezTo>
                    <a:cubicBezTo>
                      <a:pt x="40" y="252"/>
                      <a:pt x="66" y="285"/>
                      <a:pt x="99" y="311"/>
                    </a:cubicBezTo>
                    <a:cubicBezTo>
                      <a:pt x="146" y="348"/>
                      <a:pt x="201" y="372"/>
                      <a:pt x="263" y="376"/>
                    </a:cubicBezTo>
                    <a:lnTo>
                      <a:pt x="263" y="376"/>
                    </a:lnTo>
                    <a:cubicBezTo>
                      <a:pt x="273" y="396"/>
                      <a:pt x="295" y="410"/>
                      <a:pt x="317" y="410"/>
                    </a:cubicBezTo>
                    <a:cubicBezTo>
                      <a:pt x="323" y="411"/>
                      <a:pt x="328" y="411"/>
                      <a:pt x="333" y="411"/>
                    </a:cubicBezTo>
                    <a:cubicBezTo>
                      <a:pt x="417" y="411"/>
                      <a:pt x="475" y="313"/>
                      <a:pt x="469" y="238"/>
                    </a:cubicBezTo>
                    <a:cubicBezTo>
                      <a:pt x="462" y="146"/>
                      <a:pt x="396" y="73"/>
                      <a:pt x="317" y="40"/>
                    </a:cubicBezTo>
                    <a:cubicBezTo>
                      <a:pt x="271" y="14"/>
                      <a:pt x="225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40"/>
              <p:cNvSpPr/>
              <p:nvPr/>
            </p:nvSpPr>
            <p:spPr>
              <a:xfrm>
                <a:off x="3973740" y="2235190"/>
                <a:ext cx="10166" cy="9232"/>
              </a:xfrm>
              <a:custGeom>
                <a:rect b="b" l="l" r="r" t="t"/>
                <a:pathLst>
                  <a:path extrusionOk="0" h="267" w="294">
                    <a:moveTo>
                      <a:pt x="119" y="132"/>
                    </a:moveTo>
                    <a:lnTo>
                      <a:pt x="123" y="133"/>
                    </a:lnTo>
                    <a:lnTo>
                      <a:pt x="123" y="133"/>
                    </a:lnTo>
                    <a:lnTo>
                      <a:pt x="123" y="134"/>
                    </a:lnTo>
                    <a:lnTo>
                      <a:pt x="123" y="134"/>
                    </a:lnTo>
                    <a:cubicBezTo>
                      <a:pt x="122" y="133"/>
                      <a:pt x="121" y="133"/>
                      <a:pt x="119" y="132"/>
                    </a:cubicBezTo>
                    <a:close/>
                    <a:moveTo>
                      <a:pt x="124" y="134"/>
                    </a:moveTo>
                    <a:lnTo>
                      <a:pt x="137" y="138"/>
                    </a:lnTo>
                    <a:lnTo>
                      <a:pt x="137" y="138"/>
                    </a:lnTo>
                    <a:cubicBezTo>
                      <a:pt x="133" y="138"/>
                      <a:pt x="129" y="136"/>
                      <a:pt x="124" y="134"/>
                    </a:cubicBezTo>
                    <a:lnTo>
                      <a:pt x="124" y="134"/>
                    </a:lnTo>
                    <a:lnTo>
                      <a:pt x="124" y="134"/>
                    </a:lnTo>
                    <a:close/>
                    <a:moveTo>
                      <a:pt x="139" y="0"/>
                    </a:moveTo>
                    <a:cubicBezTo>
                      <a:pt x="99" y="0"/>
                      <a:pt x="66" y="13"/>
                      <a:pt x="40" y="40"/>
                    </a:cubicBezTo>
                    <a:cubicBezTo>
                      <a:pt x="20" y="66"/>
                      <a:pt x="0" y="106"/>
                      <a:pt x="7" y="145"/>
                    </a:cubicBezTo>
                    <a:cubicBezTo>
                      <a:pt x="7" y="165"/>
                      <a:pt x="14" y="185"/>
                      <a:pt x="27" y="205"/>
                    </a:cubicBezTo>
                    <a:cubicBezTo>
                      <a:pt x="40" y="218"/>
                      <a:pt x="53" y="231"/>
                      <a:pt x="73" y="244"/>
                    </a:cubicBezTo>
                    <a:cubicBezTo>
                      <a:pt x="98" y="259"/>
                      <a:pt x="126" y="267"/>
                      <a:pt x="156" y="267"/>
                    </a:cubicBezTo>
                    <a:cubicBezTo>
                      <a:pt x="165" y="267"/>
                      <a:pt x="175" y="266"/>
                      <a:pt x="185" y="264"/>
                    </a:cubicBezTo>
                    <a:cubicBezTo>
                      <a:pt x="237" y="253"/>
                      <a:pt x="293" y="201"/>
                      <a:pt x="281" y="149"/>
                    </a:cubicBezTo>
                    <a:lnTo>
                      <a:pt x="281" y="149"/>
                    </a:lnTo>
                    <a:cubicBezTo>
                      <a:pt x="284" y="132"/>
                      <a:pt x="284" y="112"/>
                      <a:pt x="284" y="92"/>
                    </a:cubicBezTo>
                    <a:cubicBezTo>
                      <a:pt x="278" y="79"/>
                      <a:pt x="271" y="59"/>
                      <a:pt x="264" y="53"/>
                    </a:cubicBezTo>
                    <a:cubicBezTo>
                      <a:pt x="258" y="40"/>
                      <a:pt x="245" y="33"/>
                      <a:pt x="238" y="33"/>
                    </a:cubicBezTo>
                    <a:cubicBezTo>
                      <a:pt x="233" y="29"/>
                      <a:pt x="227" y="28"/>
                      <a:pt x="221" y="28"/>
                    </a:cubicBezTo>
                    <a:cubicBezTo>
                      <a:pt x="206" y="28"/>
                      <a:pt x="192" y="40"/>
                      <a:pt x="192" y="59"/>
                    </a:cubicBezTo>
                    <a:lnTo>
                      <a:pt x="185" y="73"/>
                    </a:lnTo>
                    <a:cubicBezTo>
                      <a:pt x="185" y="77"/>
                      <a:pt x="185" y="84"/>
                      <a:pt x="185" y="92"/>
                    </a:cubicBezTo>
                    <a:cubicBezTo>
                      <a:pt x="185" y="96"/>
                      <a:pt x="185" y="103"/>
                      <a:pt x="184" y="108"/>
                    </a:cubicBezTo>
                    <a:lnTo>
                      <a:pt x="184" y="108"/>
                    </a:lnTo>
                    <a:lnTo>
                      <a:pt x="185" y="106"/>
                    </a:lnTo>
                    <a:lnTo>
                      <a:pt x="184" y="109"/>
                    </a:lnTo>
                    <a:lnTo>
                      <a:pt x="184" y="109"/>
                    </a:lnTo>
                    <a:cubicBezTo>
                      <a:pt x="184" y="109"/>
                      <a:pt x="184" y="109"/>
                      <a:pt x="184" y="109"/>
                    </a:cubicBezTo>
                    <a:lnTo>
                      <a:pt x="184" y="109"/>
                    </a:lnTo>
                    <a:cubicBezTo>
                      <a:pt x="184" y="109"/>
                      <a:pt x="184" y="109"/>
                      <a:pt x="184" y="108"/>
                    </a:cubicBezTo>
                    <a:lnTo>
                      <a:pt x="184" y="108"/>
                    </a:lnTo>
                    <a:lnTo>
                      <a:pt x="183" y="109"/>
                    </a:lnTo>
                    <a:lnTo>
                      <a:pt x="183" y="109"/>
                    </a:lnTo>
                    <a:cubicBezTo>
                      <a:pt x="183" y="109"/>
                      <a:pt x="184" y="109"/>
                      <a:pt x="184" y="109"/>
                    </a:cubicBezTo>
                    <a:lnTo>
                      <a:pt x="184" y="109"/>
                    </a:lnTo>
                    <a:cubicBezTo>
                      <a:pt x="183" y="113"/>
                      <a:pt x="181" y="116"/>
                      <a:pt x="179" y="119"/>
                    </a:cubicBezTo>
                    <a:lnTo>
                      <a:pt x="183" y="109"/>
                    </a:lnTo>
                    <a:lnTo>
                      <a:pt x="183" y="109"/>
                    </a:lnTo>
                    <a:cubicBezTo>
                      <a:pt x="176" y="115"/>
                      <a:pt x="170" y="122"/>
                      <a:pt x="165" y="132"/>
                    </a:cubicBezTo>
                    <a:lnTo>
                      <a:pt x="165" y="132"/>
                    </a:lnTo>
                    <a:lnTo>
                      <a:pt x="165" y="132"/>
                    </a:lnTo>
                    <a:lnTo>
                      <a:pt x="159" y="139"/>
                    </a:lnTo>
                    <a:lnTo>
                      <a:pt x="161" y="134"/>
                    </a:lnTo>
                    <a:lnTo>
                      <a:pt x="161" y="134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2" y="133"/>
                    </a:lnTo>
                    <a:lnTo>
                      <a:pt x="162" y="133"/>
                    </a:lnTo>
                    <a:lnTo>
                      <a:pt x="165" y="125"/>
                    </a:lnTo>
                    <a:lnTo>
                      <a:pt x="157" y="134"/>
                    </a:lnTo>
                    <a:lnTo>
                      <a:pt x="157" y="134"/>
                    </a:lnTo>
                    <a:lnTo>
                      <a:pt x="140" y="138"/>
                    </a:lnTo>
                    <a:lnTo>
                      <a:pt x="140" y="138"/>
                    </a:lnTo>
                    <a:cubicBezTo>
                      <a:pt x="140" y="138"/>
                      <a:pt x="139" y="138"/>
                      <a:pt x="138" y="138"/>
                    </a:cubicBezTo>
                    <a:lnTo>
                      <a:pt x="138" y="138"/>
                    </a:lnTo>
                    <a:lnTo>
                      <a:pt x="122" y="127"/>
                    </a:lnTo>
                    <a:lnTo>
                      <a:pt x="122" y="127"/>
                    </a:lnTo>
                    <a:lnTo>
                      <a:pt x="120" y="121"/>
                    </a:lnTo>
                    <a:lnTo>
                      <a:pt x="120" y="121"/>
                    </a:lnTo>
                    <a:cubicBezTo>
                      <a:pt x="120" y="115"/>
                      <a:pt x="122" y="109"/>
                      <a:pt x="126" y="106"/>
                    </a:cubicBezTo>
                    <a:lnTo>
                      <a:pt x="146" y="99"/>
                    </a:lnTo>
                    <a:lnTo>
                      <a:pt x="139" y="99"/>
                    </a:lnTo>
                    <a:cubicBezTo>
                      <a:pt x="165" y="99"/>
                      <a:pt x="185" y="79"/>
                      <a:pt x="185" y="53"/>
                    </a:cubicBezTo>
                    <a:cubicBezTo>
                      <a:pt x="185" y="40"/>
                      <a:pt x="179" y="26"/>
                      <a:pt x="172" y="20"/>
                    </a:cubicBezTo>
                    <a:cubicBezTo>
                      <a:pt x="159" y="7"/>
                      <a:pt x="152" y="7"/>
                      <a:pt x="139" y="7"/>
                    </a:cubicBez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40"/>
              <p:cNvSpPr/>
              <p:nvPr/>
            </p:nvSpPr>
            <p:spPr>
              <a:xfrm>
                <a:off x="3990406" y="2227133"/>
                <a:ext cx="16009" cy="13554"/>
              </a:xfrm>
              <a:custGeom>
                <a:rect b="b" l="l" r="r" t="t"/>
                <a:pathLst>
                  <a:path extrusionOk="0" h="392" w="463">
                    <a:moveTo>
                      <a:pt x="135" y="143"/>
                    </a:moveTo>
                    <a:cubicBezTo>
                      <a:pt x="135" y="143"/>
                      <a:pt x="135" y="144"/>
                      <a:pt x="135" y="145"/>
                    </a:cubicBezTo>
                    <a:lnTo>
                      <a:pt x="135" y="145"/>
                    </a:lnTo>
                    <a:cubicBezTo>
                      <a:pt x="134" y="145"/>
                      <a:pt x="133" y="146"/>
                      <a:pt x="132" y="147"/>
                    </a:cubicBezTo>
                    <a:cubicBezTo>
                      <a:pt x="134" y="144"/>
                      <a:pt x="135" y="143"/>
                      <a:pt x="135" y="143"/>
                    </a:cubicBezTo>
                    <a:close/>
                    <a:moveTo>
                      <a:pt x="134" y="150"/>
                    </a:moveTo>
                    <a:lnTo>
                      <a:pt x="135" y="151"/>
                    </a:lnTo>
                    <a:lnTo>
                      <a:pt x="135" y="151"/>
                    </a:lnTo>
                    <a:cubicBezTo>
                      <a:pt x="134" y="152"/>
                      <a:pt x="133" y="153"/>
                      <a:pt x="132" y="154"/>
                    </a:cubicBezTo>
                    <a:cubicBezTo>
                      <a:pt x="132" y="154"/>
                      <a:pt x="133" y="152"/>
                      <a:pt x="134" y="150"/>
                    </a:cubicBezTo>
                    <a:close/>
                    <a:moveTo>
                      <a:pt x="205" y="134"/>
                    </a:moveTo>
                    <a:cubicBezTo>
                      <a:pt x="209" y="134"/>
                      <a:pt x="217" y="137"/>
                      <a:pt x="215" y="137"/>
                    </a:cubicBezTo>
                    <a:cubicBezTo>
                      <a:pt x="215" y="137"/>
                      <a:pt x="212" y="136"/>
                      <a:pt x="205" y="134"/>
                    </a:cubicBezTo>
                    <a:lnTo>
                      <a:pt x="205" y="134"/>
                    </a:lnTo>
                    <a:lnTo>
                      <a:pt x="212" y="141"/>
                    </a:lnTo>
                    <a:cubicBezTo>
                      <a:pt x="224" y="141"/>
                      <a:pt x="236" y="146"/>
                      <a:pt x="248" y="147"/>
                    </a:cubicBezTo>
                    <a:lnTo>
                      <a:pt x="248" y="147"/>
                    </a:lnTo>
                    <a:cubicBezTo>
                      <a:pt x="251" y="149"/>
                      <a:pt x="255" y="151"/>
                      <a:pt x="258" y="154"/>
                    </a:cubicBezTo>
                    <a:lnTo>
                      <a:pt x="271" y="167"/>
                    </a:lnTo>
                    <a:cubicBezTo>
                      <a:pt x="273" y="168"/>
                      <a:pt x="274" y="168"/>
                      <a:pt x="275" y="168"/>
                    </a:cubicBezTo>
                    <a:cubicBezTo>
                      <a:pt x="277" y="168"/>
                      <a:pt x="265" y="159"/>
                      <a:pt x="268" y="159"/>
                    </a:cubicBezTo>
                    <a:lnTo>
                      <a:pt x="268" y="159"/>
                    </a:lnTo>
                    <a:cubicBezTo>
                      <a:pt x="268" y="159"/>
                      <a:pt x="269" y="159"/>
                      <a:pt x="271" y="160"/>
                    </a:cubicBezTo>
                    <a:lnTo>
                      <a:pt x="278" y="167"/>
                    </a:lnTo>
                    <a:lnTo>
                      <a:pt x="284" y="174"/>
                    </a:lnTo>
                    <a:lnTo>
                      <a:pt x="284" y="174"/>
                    </a:lnTo>
                    <a:lnTo>
                      <a:pt x="284" y="174"/>
                    </a:lnTo>
                    <a:cubicBezTo>
                      <a:pt x="288" y="177"/>
                      <a:pt x="290" y="181"/>
                      <a:pt x="289" y="181"/>
                    </a:cubicBezTo>
                    <a:cubicBezTo>
                      <a:pt x="289" y="181"/>
                      <a:pt x="287" y="179"/>
                      <a:pt x="284" y="174"/>
                    </a:cubicBezTo>
                    <a:lnTo>
                      <a:pt x="284" y="174"/>
                    </a:lnTo>
                    <a:lnTo>
                      <a:pt x="291" y="187"/>
                    </a:lnTo>
                    <a:cubicBezTo>
                      <a:pt x="291" y="187"/>
                      <a:pt x="295" y="198"/>
                      <a:pt x="296" y="198"/>
                    </a:cubicBezTo>
                    <a:cubicBezTo>
                      <a:pt x="297" y="198"/>
                      <a:pt x="297" y="197"/>
                      <a:pt x="297" y="193"/>
                    </a:cubicBezTo>
                    <a:lnTo>
                      <a:pt x="297" y="207"/>
                    </a:lnTo>
                    <a:lnTo>
                      <a:pt x="291" y="220"/>
                    </a:lnTo>
                    <a:lnTo>
                      <a:pt x="291" y="226"/>
                    </a:lnTo>
                    <a:cubicBezTo>
                      <a:pt x="293" y="219"/>
                      <a:pt x="295" y="216"/>
                      <a:pt x="296" y="216"/>
                    </a:cubicBezTo>
                    <a:lnTo>
                      <a:pt x="296" y="216"/>
                    </a:lnTo>
                    <a:cubicBezTo>
                      <a:pt x="296" y="216"/>
                      <a:pt x="295" y="222"/>
                      <a:pt x="291" y="226"/>
                    </a:cubicBezTo>
                    <a:lnTo>
                      <a:pt x="278" y="240"/>
                    </a:lnTo>
                    <a:cubicBezTo>
                      <a:pt x="283" y="234"/>
                      <a:pt x="285" y="232"/>
                      <a:pt x="286" y="232"/>
                    </a:cubicBezTo>
                    <a:lnTo>
                      <a:pt x="286" y="232"/>
                    </a:lnTo>
                    <a:cubicBezTo>
                      <a:pt x="286" y="232"/>
                      <a:pt x="284" y="236"/>
                      <a:pt x="284" y="240"/>
                    </a:cubicBezTo>
                    <a:lnTo>
                      <a:pt x="278" y="246"/>
                    </a:lnTo>
                    <a:lnTo>
                      <a:pt x="271" y="253"/>
                    </a:lnTo>
                    <a:lnTo>
                      <a:pt x="258" y="259"/>
                    </a:lnTo>
                    <a:cubicBezTo>
                      <a:pt x="264" y="253"/>
                      <a:pt x="271" y="253"/>
                      <a:pt x="264" y="253"/>
                    </a:cubicBezTo>
                    <a:lnTo>
                      <a:pt x="251" y="259"/>
                    </a:lnTo>
                    <a:cubicBezTo>
                      <a:pt x="246" y="262"/>
                      <a:pt x="240" y="265"/>
                      <a:pt x="235" y="268"/>
                    </a:cubicBezTo>
                    <a:lnTo>
                      <a:pt x="235" y="268"/>
                    </a:lnTo>
                    <a:cubicBezTo>
                      <a:pt x="225" y="263"/>
                      <a:pt x="217" y="258"/>
                      <a:pt x="212" y="253"/>
                    </a:cubicBezTo>
                    <a:lnTo>
                      <a:pt x="212" y="253"/>
                    </a:lnTo>
                    <a:cubicBezTo>
                      <a:pt x="213" y="254"/>
                      <a:pt x="213" y="255"/>
                      <a:pt x="213" y="255"/>
                    </a:cubicBezTo>
                    <a:cubicBezTo>
                      <a:pt x="213" y="255"/>
                      <a:pt x="204" y="246"/>
                      <a:pt x="198" y="246"/>
                    </a:cubicBezTo>
                    <a:lnTo>
                      <a:pt x="179" y="226"/>
                    </a:lnTo>
                    <a:lnTo>
                      <a:pt x="172" y="213"/>
                    </a:lnTo>
                    <a:lnTo>
                      <a:pt x="165" y="200"/>
                    </a:lnTo>
                    <a:cubicBezTo>
                      <a:pt x="152" y="187"/>
                      <a:pt x="146" y="174"/>
                      <a:pt x="139" y="160"/>
                    </a:cubicBezTo>
                    <a:lnTo>
                      <a:pt x="135" y="152"/>
                    </a:lnTo>
                    <a:lnTo>
                      <a:pt x="139" y="147"/>
                    </a:lnTo>
                    <a:lnTo>
                      <a:pt x="139" y="141"/>
                    </a:lnTo>
                    <a:lnTo>
                      <a:pt x="159" y="141"/>
                    </a:lnTo>
                    <a:lnTo>
                      <a:pt x="165" y="134"/>
                    </a:lnTo>
                    <a:close/>
                    <a:moveTo>
                      <a:pt x="196" y="1"/>
                    </a:moveTo>
                    <a:cubicBezTo>
                      <a:pt x="158" y="1"/>
                      <a:pt x="120" y="7"/>
                      <a:pt x="86" y="22"/>
                    </a:cubicBezTo>
                    <a:cubicBezTo>
                      <a:pt x="40" y="48"/>
                      <a:pt x="0" y="88"/>
                      <a:pt x="0" y="141"/>
                    </a:cubicBezTo>
                    <a:cubicBezTo>
                      <a:pt x="0" y="193"/>
                      <a:pt x="33" y="246"/>
                      <a:pt x="66" y="286"/>
                    </a:cubicBezTo>
                    <a:cubicBezTo>
                      <a:pt x="107" y="327"/>
                      <a:pt x="161" y="355"/>
                      <a:pt x="220" y="368"/>
                    </a:cubicBezTo>
                    <a:lnTo>
                      <a:pt x="220" y="368"/>
                    </a:lnTo>
                    <a:cubicBezTo>
                      <a:pt x="236" y="380"/>
                      <a:pt x="257" y="387"/>
                      <a:pt x="278" y="391"/>
                    </a:cubicBezTo>
                    <a:cubicBezTo>
                      <a:pt x="304" y="391"/>
                      <a:pt x="330" y="385"/>
                      <a:pt x="350" y="372"/>
                    </a:cubicBezTo>
                    <a:cubicBezTo>
                      <a:pt x="390" y="345"/>
                      <a:pt x="416" y="306"/>
                      <a:pt x="430" y="266"/>
                    </a:cubicBezTo>
                    <a:cubicBezTo>
                      <a:pt x="463" y="174"/>
                      <a:pt x="416" y="81"/>
                      <a:pt x="337" y="35"/>
                    </a:cubicBezTo>
                    <a:cubicBezTo>
                      <a:pt x="296" y="12"/>
                      <a:pt x="246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40"/>
              <p:cNvSpPr/>
              <p:nvPr/>
            </p:nvSpPr>
            <p:spPr>
              <a:xfrm>
                <a:off x="3994728" y="2238821"/>
                <a:ext cx="10996" cy="10581"/>
              </a:xfrm>
              <a:custGeom>
                <a:rect b="b" l="l" r="r" t="t"/>
                <a:pathLst>
                  <a:path extrusionOk="0" h="306" w="318">
                    <a:moveTo>
                      <a:pt x="160" y="120"/>
                    </a:moveTo>
                    <a:cubicBezTo>
                      <a:pt x="163" y="124"/>
                      <a:pt x="166" y="129"/>
                      <a:pt x="166" y="133"/>
                    </a:cubicBezTo>
                    <a:lnTo>
                      <a:pt x="160" y="120"/>
                    </a:lnTo>
                    <a:close/>
                    <a:moveTo>
                      <a:pt x="166" y="133"/>
                    </a:moveTo>
                    <a:cubicBezTo>
                      <a:pt x="166" y="133"/>
                      <a:pt x="167" y="134"/>
                      <a:pt x="168" y="135"/>
                    </a:cubicBezTo>
                    <a:lnTo>
                      <a:pt x="168" y="135"/>
                    </a:lnTo>
                    <a:cubicBezTo>
                      <a:pt x="168" y="134"/>
                      <a:pt x="168" y="134"/>
                      <a:pt x="168" y="133"/>
                    </a:cubicBezTo>
                    <a:lnTo>
                      <a:pt x="168" y="133"/>
                    </a:lnTo>
                    <a:cubicBezTo>
                      <a:pt x="170" y="137"/>
                      <a:pt x="171" y="142"/>
                      <a:pt x="172" y="147"/>
                    </a:cubicBezTo>
                    <a:lnTo>
                      <a:pt x="172" y="147"/>
                    </a:ln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71" y="143"/>
                      <a:pt x="170" y="138"/>
                      <a:pt x="168" y="135"/>
                    </a:cubicBezTo>
                    <a:lnTo>
                      <a:pt x="168" y="135"/>
                    </a:lnTo>
                    <a:cubicBezTo>
                      <a:pt x="167" y="135"/>
                      <a:pt x="167" y="136"/>
                      <a:pt x="167" y="136"/>
                    </a:cubicBezTo>
                    <a:lnTo>
                      <a:pt x="167" y="136"/>
                    </a:lnTo>
                    <a:lnTo>
                      <a:pt x="166" y="133"/>
                    </a:lnTo>
                    <a:close/>
                    <a:moveTo>
                      <a:pt x="126" y="166"/>
                    </a:moveTo>
                    <a:lnTo>
                      <a:pt x="137" y="171"/>
                    </a:lnTo>
                    <a:lnTo>
                      <a:pt x="137" y="171"/>
                    </a:lnTo>
                    <a:cubicBezTo>
                      <a:pt x="133" y="170"/>
                      <a:pt x="129" y="168"/>
                      <a:pt x="126" y="166"/>
                    </a:cubicBezTo>
                    <a:lnTo>
                      <a:pt x="126" y="166"/>
                    </a:lnTo>
                    <a:lnTo>
                      <a:pt x="126" y="166"/>
                    </a:lnTo>
                    <a:close/>
                    <a:moveTo>
                      <a:pt x="167" y="136"/>
                    </a:moveTo>
                    <a:lnTo>
                      <a:pt x="171" y="149"/>
                    </a:ln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72" y="149"/>
                      <a:pt x="172" y="151"/>
                      <a:pt x="172" y="152"/>
                    </a:cubicBezTo>
                    <a:lnTo>
                      <a:pt x="172" y="152"/>
                    </a:lnTo>
                    <a:lnTo>
                      <a:pt x="171" y="149"/>
                    </a:lnTo>
                    <a:lnTo>
                      <a:pt x="168" y="159"/>
                    </a:lnTo>
                    <a:lnTo>
                      <a:pt x="164" y="166"/>
                    </a:lnTo>
                    <a:lnTo>
                      <a:pt x="164" y="166"/>
                    </a:lnTo>
                    <a:cubicBezTo>
                      <a:pt x="163" y="166"/>
                      <a:pt x="162" y="167"/>
                      <a:pt x="161" y="167"/>
                    </a:cubicBezTo>
                    <a:lnTo>
                      <a:pt x="161" y="167"/>
                    </a:lnTo>
                    <a:lnTo>
                      <a:pt x="163" y="167"/>
                    </a:lnTo>
                    <a:lnTo>
                      <a:pt x="163" y="167"/>
                    </a:lnTo>
                    <a:lnTo>
                      <a:pt x="163" y="167"/>
                    </a:lnTo>
                    <a:lnTo>
                      <a:pt x="163" y="167"/>
                    </a:lnTo>
                    <a:cubicBezTo>
                      <a:pt x="159" y="169"/>
                      <a:pt x="156" y="170"/>
                      <a:pt x="153" y="171"/>
                    </a:cubicBezTo>
                    <a:lnTo>
                      <a:pt x="153" y="171"/>
                    </a:lnTo>
                    <a:cubicBezTo>
                      <a:pt x="156" y="170"/>
                      <a:pt x="158" y="169"/>
                      <a:pt x="161" y="167"/>
                    </a:cubicBezTo>
                    <a:lnTo>
                      <a:pt x="161" y="167"/>
                    </a:lnTo>
                    <a:lnTo>
                      <a:pt x="147" y="172"/>
                    </a:lnTo>
                    <a:lnTo>
                      <a:pt x="147" y="172"/>
                    </a:lnTo>
                    <a:cubicBezTo>
                      <a:pt x="149" y="172"/>
                      <a:pt x="151" y="171"/>
                      <a:pt x="153" y="171"/>
                    </a:cubicBezTo>
                    <a:lnTo>
                      <a:pt x="153" y="171"/>
                    </a:lnTo>
                    <a:cubicBezTo>
                      <a:pt x="151" y="172"/>
                      <a:pt x="149" y="172"/>
                      <a:pt x="147" y="172"/>
                    </a:cubicBezTo>
                    <a:lnTo>
                      <a:pt x="147" y="172"/>
                    </a:lnTo>
                    <a:cubicBezTo>
                      <a:pt x="147" y="172"/>
                      <a:pt x="147" y="172"/>
                      <a:pt x="146" y="172"/>
                    </a:cubicBezTo>
                    <a:lnTo>
                      <a:pt x="146" y="172"/>
                    </a:lnTo>
                    <a:lnTo>
                      <a:pt x="147" y="172"/>
                    </a:lnTo>
                    <a:lnTo>
                      <a:pt x="147" y="172"/>
                    </a:lnTo>
                    <a:cubicBezTo>
                      <a:pt x="146" y="172"/>
                      <a:pt x="146" y="172"/>
                      <a:pt x="145" y="172"/>
                    </a:cubicBezTo>
                    <a:lnTo>
                      <a:pt x="145" y="172"/>
                    </a:lnTo>
                    <a:cubicBezTo>
                      <a:pt x="143" y="172"/>
                      <a:pt x="140" y="172"/>
                      <a:pt x="138" y="171"/>
                    </a:cubicBezTo>
                    <a:lnTo>
                      <a:pt x="138" y="171"/>
                    </a:lnTo>
                    <a:lnTo>
                      <a:pt x="128" y="165"/>
                    </a:lnTo>
                    <a:lnTo>
                      <a:pt x="128" y="165"/>
                    </a:lnTo>
                    <a:cubicBezTo>
                      <a:pt x="139" y="163"/>
                      <a:pt x="149" y="158"/>
                      <a:pt x="159" y="153"/>
                    </a:cubicBezTo>
                    <a:cubicBezTo>
                      <a:pt x="162" y="147"/>
                      <a:pt x="165" y="142"/>
                      <a:pt x="167" y="136"/>
                    </a:cubicBezTo>
                    <a:close/>
                    <a:moveTo>
                      <a:pt x="179" y="1"/>
                    </a:moveTo>
                    <a:cubicBezTo>
                      <a:pt x="159" y="1"/>
                      <a:pt x="139" y="7"/>
                      <a:pt x="126" y="27"/>
                    </a:cubicBezTo>
                    <a:cubicBezTo>
                      <a:pt x="122" y="36"/>
                      <a:pt x="120" y="45"/>
                      <a:pt x="120" y="53"/>
                    </a:cubicBezTo>
                    <a:lnTo>
                      <a:pt x="120" y="53"/>
                    </a:lnTo>
                    <a:cubicBezTo>
                      <a:pt x="120" y="53"/>
                      <a:pt x="120" y="53"/>
                      <a:pt x="120" y="53"/>
                    </a:cubicBezTo>
                    <a:cubicBezTo>
                      <a:pt x="80" y="53"/>
                      <a:pt x="47" y="73"/>
                      <a:pt x="27" y="106"/>
                    </a:cubicBezTo>
                    <a:cubicBezTo>
                      <a:pt x="7" y="133"/>
                      <a:pt x="1" y="166"/>
                      <a:pt x="7" y="199"/>
                    </a:cubicBezTo>
                    <a:cubicBezTo>
                      <a:pt x="26" y="261"/>
                      <a:pt x="79" y="305"/>
                      <a:pt x="140" y="305"/>
                    </a:cubicBezTo>
                    <a:cubicBezTo>
                      <a:pt x="144" y="305"/>
                      <a:pt x="148" y="305"/>
                      <a:pt x="153" y="304"/>
                    </a:cubicBezTo>
                    <a:cubicBezTo>
                      <a:pt x="212" y="304"/>
                      <a:pt x="272" y="271"/>
                      <a:pt x="298" y="219"/>
                    </a:cubicBezTo>
                    <a:cubicBezTo>
                      <a:pt x="311" y="192"/>
                      <a:pt x="318" y="166"/>
                      <a:pt x="318" y="133"/>
                    </a:cubicBezTo>
                    <a:cubicBezTo>
                      <a:pt x="311" y="120"/>
                      <a:pt x="311" y="106"/>
                      <a:pt x="305" y="86"/>
                    </a:cubicBezTo>
                    <a:cubicBezTo>
                      <a:pt x="305" y="80"/>
                      <a:pt x="298" y="73"/>
                      <a:pt x="291" y="67"/>
                    </a:cubicBezTo>
                    <a:cubicBezTo>
                      <a:pt x="285" y="53"/>
                      <a:pt x="278" y="47"/>
                      <a:pt x="272" y="40"/>
                    </a:cubicBezTo>
                    <a:cubicBezTo>
                      <a:pt x="258" y="27"/>
                      <a:pt x="245" y="20"/>
                      <a:pt x="232" y="14"/>
                    </a:cubicBezTo>
                    <a:cubicBezTo>
                      <a:pt x="219" y="1"/>
                      <a:pt x="199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40"/>
              <p:cNvSpPr/>
              <p:nvPr/>
            </p:nvSpPr>
            <p:spPr>
              <a:xfrm>
                <a:off x="4008421" y="2231732"/>
                <a:ext cx="15110" cy="11998"/>
              </a:xfrm>
              <a:custGeom>
                <a:rect b="b" l="l" r="r" t="t"/>
                <a:pathLst>
                  <a:path extrusionOk="0" h="347" w="437">
                    <a:moveTo>
                      <a:pt x="286" y="197"/>
                    </a:moveTo>
                    <a:cubicBezTo>
                      <a:pt x="287" y="197"/>
                      <a:pt x="286" y="198"/>
                      <a:pt x="285" y="199"/>
                    </a:cubicBezTo>
                    <a:lnTo>
                      <a:pt x="278" y="206"/>
                    </a:lnTo>
                    <a:cubicBezTo>
                      <a:pt x="273" y="206"/>
                      <a:pt x="272" y="202"/>
                      <a:pt x="277" y="200"/>
                    </a:cubicBezTo>
                    <a:lnTo>
                      <a:pt x="277" y="200"/>
                    </a:lnTo>
                    <a:cubicBezTo>
                      <a:pt x="277" y="201"/>
                      <a:pt x="277" y="201"/>
                      <a:pt x="277" y="201"/>
                    </a:cubicBezTo>
                    <a:cubicBezTo>
                      <a:pt x="278" y="201"/>
                      <a:pt x="279" y="200"/>
                      <a:pt x="281" y="199"/>
                    </a:cubicBezTo>
                    <a:lnTo>
                      <a:pt x="281" y="199"/>
                    </a:lnTo>
                    <a:cubicBezTo>
                      <a:pt x="282" y="199"/>
                      <a:pt x="284" y="199"/>
                      <a:pt x="285" y="199"/>
                    </a:cubicBezTo>
                    <a:lnTo>
                      <a:pt x="282" y="199"/>
                    </a:lnTo>
                    <a:cubicBezTo>
                      <a:pt x="283" y="198"/>
                      <a:pt x="284" y="198"/>
                      <a:pt x="285" y="197"/>
                    </a:cubicBezTo>
                    <a:lnTo>
                      <a:pt x="285" y="197"/>
                    </a:lnTo>
                    <a:lnTo>
                      <a:pt x="285" y="199"/>
                    </a:lnTo>
                    <a:cubicBezTo>
                      <a:pt x="285" y="198"/>
                      <a:pt x="285" y="198"/>
                      <a:pt x="285" y="197"/>
                    </a:cubicBezTo>
                    <a:lnTo>
                      <a:pt x="285" y="197"/>
                    </a:lnTo>
                    <a:cubicBezTo>
                      <a:pt x="285" y="197"/>
                      <a:pt x="285" y="197"/>
                      <a:pt x="285" y="197"/>
                    </a:cubicBezTo>
                    <a:lnTo>
                      <a:pt x="285" y="197"/>
                    </a:lnTo>
                    <a:cubicBezTo>
                      <a:pt x="285" y="198"/>
                      <a:pt x="285" y="199"/>
                      <a:pt x="285" y="199"/>
                    </a:cubicBezTo>
                    <a:cubicBezTo>
                      <a:pt x="285" y="199"/>
                      <a:pt x="285" y="198"/>
                      <a:pt x="286" y="197"/>
                    </a:cubicBezTo>
                    <a:lnTo>
                      <a:pt x="286" y="197"/>
                    </a:lnTo>
                    <a:cubicBezTo>
                      <a:pt x="286" y="197"/>
                      <a:pt x="286" y="197"/>
                      <a:pt x="286" y="197"/>
                    </a:cubicBezTo>
                    <a:close/>
                    <a:moveTo>
                      <a:pt x="239" y="146"/>
                    </a:moveTo>
                    <a:lnTo>
                      <a:pt x="258" y="153"/>
                    </a:lnTo>
                    <a:lnTo>
                      <a:pt x="272" y="166"/>
                    </a:lnTo>
                    <a:lnTo>
                      <a:pt x="284" y="179"/>
                    </a:lnTo>
                    <a:lnTo>
                      <a:pt x="284" y="179"/>
                    </a:lnTo>
                    <a:cubicBezTo>
                      <a:pt x="284" y="177"/>
                      <a:pt x="283" y="175"/>
                      <a:pt x="283" y="175"/>
                    </a:cubicBezTo>
                    <a:lnTo>
                      <a:pt x="283" y="175"/>
                    </a:lnTo>
                    <a:cubicBezTo>
                      <a:pt x="283" y="175"/>
                      <a:pt x="284" y="177"/>
                      <a:pt x="285" y="179"/>
                    </a:cubicBezTo>
                    <a:lnTo>
                      <a:pt x="285" y="179"/>
                    </a:lnTo>
                    <a:lnTo>
                      <a:pt x="284" y="179"/>
                    </a:lnTo>
                    <a:lnTo>
                      <a:pt x="284" y="179"/>
                    </a:lnTo>
                    <a:cubicBezTo>
                      <a:pt x="285" y="179"/>
                      <a:pt x="285" y="180"/>
                      <a:pt x="285" y="180"/>
                    </a:cubicBezTo>
                    <a:lnTo>
                      <a:pt x="285" y="180"/>
                    </a:lnTo>
                    <a:lnTo>
                      <a:pt x="285" y="179"/>
                    </a:lnTo>
                    <a:lnTo>
                      <a:pt x="285" y="180"/>
                    </a:lnTo>
                    <a:lnTo>
                      <a:pt x="285" y="180"/>
                    </a:lnTo>
                    <a:cubicBezTo>
                      <a:pt x="285" y="180"/>
                      <a:pt x="285" y="180"/>
                      <a:pt x="285" y="181"/>
                    </a:cubicBezTo>
                    <a:lnTo>
                      <a:pt x="285" y="181"/>
                    </a:lnTo>
                    <a:cubicBezTo>
                      <a:pt x="285" y="180"/>
                      <a:pt x="285" y="180"/>
                      <a:pt x="285" y="180"/>
                    </a:cubicBezTo>
                    <a:lnTo>
                      <a:pt x="285" y="180"/>
                    </a:lnTo>
                    <a:lnTo>
                      <a:pt x="285" y="186"/>
                    </a:lnTo>
                    <a:cubicBezTo>
                      <a:pt x="286" y="187"/>
                      <a:pt x="286" y="187"/>
                      <a:pt x="286" y="187"/>
                    </a:cubicBezTo>
                    <a:cubicBezTo>
                      <a:pt x="287" y="187"/>
                      <a:pt x="287" y="185"/>
                      <a:pt x="286" y="184"/>
                    </a:cubicBezTo>
                    <a:lnTo>
                      <a:pt x="286" y="184"/>
                    </a:lnTo>
                    <a:cubicBezTo>
                      <a:pt x="286" y="183"/>
                      <a:pt x="287" y="183"/>
                      <a:pt x="287" y="183"/>
                    </a:cubicBezTo>
                    <a:lnTo>
                      <a:pt x="287" y="183"/>
                    </a:lnTo>
                    <a:lnTo>
                      <a:pt x="288" y="185"/>
                    </a:lnTo>
                    <a:lnTo>
                      <a:pt x="288" y="185"/>
                    </a:lnTo>
                    <a:cubicBezTo>
                      <a:pt x="288" y="186"/>
                      <a:pt x="287" y="187"/>
                      <a:pt x="287" y="189"/>
                    </a:cubicBezTo>
                    <a:lnTo>
                      <a:pt x="287" y="189"/>
                    </a:lnTo>
                    <a:cubicBezTo>
                      <a:pt x="287" y="188"/>
                      <a:pt x="288" y="188"/>
                      <a:pt x="288" y="188"/>
                    </a:cubicBezTo>
                    <a:lnTo>
                      <a:pt x="288" y="188"/>
                    </a:lnTo>
                    <a:cubicBezTo>
                      <a:pt x="288" y="188"/>
                      <a:pt x="288" y="189"/>
                      <a:pt x="287" y="190"/>
                    </a:cubicBezTo>
                    <a:lnTo>
                      <a:pt x="287" y="190"/>
                    </a:lnTo>
                    <a:cubicBezTo>
                      <a:pt x="287" y="190"/>
                      <a:pt x="287" y="189"/>
                      <a:pt x="287" y="189"/>
                    </a:cubicBezTo>
                    <a:lnTo>
                      <a:pt x="287" y="189"/>
                    </a:lnTo>
                    <a:cubicBezTo>
                      <a:pt x="287" y="189"/>
                      <a:pt x="286" y="190"/>
                      <a:pt x="286" y="191"/>
                    </a:cubicBezTo>
                    <a:lnTo>
                      <a:pt x="286" y="191"/>
                    </a:lnTo>
                    <a:cubicBezTo>
                      <a:pt x="286" y="191"/>
                      <a:pt x="287" y="191"/>
                      <a:pt x="287" y="190"/>
                    </a:cubicBezTo>
                    <a:lnTo>
                      <a:pt x="287" y="190"/>
                    </a:lnTo>
                    <a:cubicBezTo>
                      <a:pt x="287" y="190"/>
                      <a:pt x="287" y="191"/>
                      <a:pt x="287" y="191"/>
                    </a:cubicBezTo>
                    <a:lnTo>
                      <a:pt x="287" y="191"/>
                    </a:lnTo>
                    <a:cubicBezTo>
                      <a:pt x="286" y="191"/>
                      <a:pt x="286" y="191"/>
                      <a:pt x="286" y="192"/>
                    </a:cubicBezTo>
                    <a:lnTo>
                      <a:pt x="286" y="192"/>
                    </a:lnTo>
                    <a:cubicBezTo>
                      <a:pt x="286" y="192"/>
                      <a:pt x="286" y="191"/>
                      <a:pt x="286" y="191"/>
                    </a:cubicBezTo>
                    <a:lnTo>
                      <a:pt x="286" y="191"/>
                    </a:lnTo>
                    <a:cubicBezTo>
                      <a:pt x="286" y="192"/>
                      <a:pt x="285" y="192"/>
                      <a:pt x="285" y="192"/>
                    </a:cubicBezTo>
                    <a:lnTo>
                      <a:pt x="278" y="199"/>
                    </a:lnTo>
                    <a:cubicBezTo>
                      <a:pt x="260" y="205"/>
                      <a:pt x="248" y="211"/>
                      <a:pt x="235" y="222"/>
                    </a:cubicBezTo>
                    <a:lnTo>
                      <a:pt x="235" y="222"/>
                    </a:lnTo>
                    <a:cubicBezTo>
                      <a:pt x="230" y="219"/>
                      <a:pt x="226" y="216"/>
                      <a:pt x="219" y="212"/>
                    </a:cubicBezTo>
                    <a:lnTo>
                      <a:pt x="219" y="212"/>
                    </a:lnTo>
                    <a:cubicBezTo>
                      <a:pt x="222" y="214"/>
                      <a:pt x="223" y="214"/>
                      <a:pt x="223" y="214"/>
                    </a:cubicBezTo>
                    <a:cubicBezTo>
                      <a:pt x="225" y="214"/>
                      <a:pt x="212" y="206"/>
                      <a:pt x="212" y="206"/>
                    </a:cubicBezTo>
                    <a:lnTo>
                      <a:pt x="199" y="192"/>
                    </a:lnTo>
                    <a:cubicBezTo>
                      <a:pt x="184" y="182"/>
                      <a:pt x="172" y="168"/>
                      <a:pt x="159" y="153"/>
                    </a:cubicBezTo>
                    <a:lnTo>
                      <a:pt x="159" y="153"/>
                    </a:lnTo>
                    <a:cubicBezTo>
                      <a:pt x="162" y="153"/>
                      <a:pt x="164" y="153"/>
                      <a:pt x="166" y="153"/>
                    </a:cubicBezTo>
                    <a:lnTo>
                      <a:pt x="186" y="146"/>
                    </a:lnTo>
                    <a:close/>
                    <a:moveTo>
                      <a:pt x="186" y="1"/>
                    </a:moveTo>
                    <a:cubicBezTo>
                      <a:pt x="146" y="8"/>
                      <a:pt x="100" y="14"/>
                      <a:pt x="67" y="34"/>
                    </a:cubicBezTo>
                    <a:cubicBezTo>
                      <a:pt x="27" y="60"/>
                      <a:pt x="1" y="107"/>
                      <a:pt x="8" y="159"/>
                    </a:cubicBezTo>
                    <a:cubicBezTo>
                      <a:pt x="21" y="199"/>
                      <a:pt x="54" y="225"/>
                      <a:pt x="87" y="252"/>
                    </a:cubicBezTo>
                    <a:cubicBezTo>
                      <a:pt x="134" y="283"/>
                      <a:pt x="186" y="311"/>
                      <a:pt x="242" y="327"/>
                    </a:cubicBezTo>
                    <a:lnTo>
                      <a:pt x="242" y="327"/>
                    </a:lnTo>
                    <a:cubicBezTo>
                      <a:pt x="243" y="329"/>
                      <a:pt x="244" y="330"/>
                      <a:pt x="245" y="331"/>
                    </a:cubicBezTo>
                    <a:cubicBezTo>
                      <a:pt x="260" y="342"/>
                      <a:pt x="276" y="346"/>
                      <a:pt x="292" y="346"/>
                    </a:cubicBezTo>
                    <a:cubicBezTo>
                      <a:pt x="326" y="346"/>
                      <a:pt x="361" y="325"/>
                      <a:pt x="384" y="298"/>
                    </a:cubicBezTo>
                    <a:cubicBezTo>
                      <a:pt x="417" y="272"/>
                      <a:pt x="437" y="232"/>
                      <a:pt x="430" y="186"/>
                    </a:cubicBezTo>
                    <a:cubicBezTo>
                      <a:pt x="430" y="107"/>
                      <a:pt x="371" y="41"/>
                      <a:pt x="298" y="14"/>
                    </a:cubicBezTo>
                    <a:cubicBezTo>
                      <a:pt x="265" y="1"/>
                      <a:pt x="219" y="1"/>
                      <a:pt x="1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40"/>
              <p:cNvSpPr/>
              <p:nvPr/>
            </p:nvSpPr>
            <p:spPr>
              <a:xfrm>
                <a:off x="4014161" y="2242244"/>
                <a:ext cx="10961" cy="9543"/>
              </a:xfrm>
              <a:custGeom>
                <a:rect b="b" l="l" r="r" t="t"/>
                <a:pathLst>
                  <a:path extrusionOk="0" h="276" w="317">
                    <a:moveTo>
                      <a:pt x="106" y="133"/>
                    </a:moveTo>
                    <a:lnTo>
                      <a:pt x="106" y="133"/>
                    </a:lnTo>
                    <a:cubicBezTo>
                      <a:pt x="110" y="135"/>
                      <a:pt x="114" y="137"/>
                      <a:pt x="118" y="139"/>
                    </a:cubicBezTo>
                    <a:lnTo>
                      <a:pt x="112" y="139"/>
                    </a:lnTo>
                    <a:cubicBezTo>
                      <a:pt x="111" y="138"/>
                      <a:pt x="109" y="136"/>
                      <a:pt x="106" y="133"/>
                    </a:cubicBezTo>
                    <a:close/>
                    <a:moveTo>
                      <a:pt x="132" y="1"/>
                    </a:moveTo>
                    <a:lnTo>
                      <a:pt x="119" y="14"/>
                    </a:lnTo>
                    <a:cubicBezTo>
                      <a:pt x="106" y="14"/>
                      <a:pt x="99" y="21"/>
                      <a:pt x="99" y="27"/>
                    </a:cubicBezTo>
                    <a:cubicBezTo>
                      <a:pt x="96" y="30"/>
                      <a:pt x="93" y="33"/>
                      <a:pt x="91" y="37"/>
                    </a:cubicBezTo>
                    <a:lnTo>
                      <a:pt x="91" y="37"/>
                    </a:lnTo>
                    <a:cubicBezTo>
                      <a:pt x="72" y="41"/>
                      <a:pt x="54" y="52"/>
                      <a:pt x="40" y="67"/>
                    </a:cubicBezTo>
                    <a:cubicBezTo>
                      <a:pt x="20" y="87"/>
                      <a:pt x="7" y="113"/>
                      <a:pt x="0" y="139"/>
                    </a:cubicBezTo>
                    <a:cubicBezTo>
                      <a:pt x="0" y="172"/>
                      <a:pt x="13" y="205"/>
                      <a:pt x="40" y="225"/>
                    </a:cubicBezTo>
                    <a:cubicBezTo>
                      <a:pt x="59" y="245"/>
                      <a:pt x="86" y="258"/>
                      <a:pt x="112" y="265"/>
                    </a:cubicBezTo>
                    <a:cubicBezTo>
                      <a:pt x="128" y="273"/>
                      <a:pt x="143" y="276"/>
                      <a:pt x="160" y="276"/>
                    </a:cubicBezTo>
                    <a:cubicBezTo>
                      <a:pt x="172" y="276"/>
                      <a:pt x="184" y="274"/>
                      <a:pt x="198" y="271"/>
                    </a:cubicBezTo>
                    <a:cubicBezTo>
                      <a:pt x="225" y="265"/>
                      <a:pt x="258" y="252"/>
                      <a:pt x="277" y="232"/>
                    </a:cubicBezTo>
                    <a:cubicBezTo>
                      <a:pt x="304" y="212"/>
                      <a:pt x="317" y="172"/>
                      <a:pt x="317" y="133"/>
                    </a:cubicBezTo>
                    <a:cubicBezTo>
                      <a:pt x="310" y="113"/>
                      <a:pt x="310" y="93"/>
                      <a:pt x="297" y="73"/>
                    </a:cubicBezTo>
                    <a:cubicBezTo>
                      <a:pt x="284" y="54"/>
                      <a:pt x="271" y="40"/>
                      <a:pt x="251" y="27"/>
                    </a:cubicBezTo>
                    <a:cubicBezTo>
                      <a:pt x="238" y="14"/>
                      <a:pt x="218" y="7"/>
                      <a:pt x="205" y="7"/>
                    </a:cubicBezTo>
                    <a:cubicBezTo>
                      <a:pt x="192" y="1"/>
                      <a:pt x="178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40"/>
              <p:cNvSpPr/>
              <p:nvPr/>
            </p:nvSpPr>
            <p:spPr>
              <a:xfrm>
                <a:off x="4029444" y="2233841"/>
                <a:ext cx="15318" cy="11653"/>
              </a:xfrm>
              <a:custGeom>
                <a:rect b="b" l="l" r="r" t="t"/>
                <a:pathLst>
                  <a:path extrusionOk="0" h="337" w="443">
                    <a:moveTo>
                      <a:pt x="185" y="138"/>
                    </a:moveTo>
                    <a:lnTo>
                      <a:pt x="199" y="145"/>
                    </a:lnTo>
                    <a:lnTo>
                      <a:pt x="212" y="151"/>
                    </a:lnTo>
                    <a:lnTo>
                      <a:pt x="225" y="158"/>
                    </a:lnTo>
                    <a:cubicBezTo>
                      <a:pt x="227" y="159"/>
                      <a:pt x="229" y="160"/>
                      <a:pt x="232" y="161"/>
                    </a:cubicBezTo>
                    <a:lnTo>
                      <a:pt x="232" y="161"/>
                    </a:lnTo>
                    <a:cubicBezTo>
                      <a:pt x="212" y="166"/>
                      <a:pt x="194" y="171"/>
                      <a:pt x="172" y="171"/>
                    </a:cubicBezTo>
                    <a:lnTo>
                      <a:pt x="166" y="164"/>
                    </a:lnTo>
                    <a:lnTo>
                      <a:pt x="152" y="164"/>
                    </a:lnTo>
                    <a:lnTo>
                      <a:pt x="146" y="158"/>
                    </a:lnTo>
                    <a:lnTo>
                      <a:pt x="139" y="151"/>
                    </a:lnTo>
                    <a:cubicBezTo>
                      <a:pt x="139" y="150"/>
                      <a:pt x="139" y="148"/>
                      <a:pt x="139" y="145"/>
                    </a:cubicBezTo>
                    <a:lnTo>
                      <a:pt x="140" y="144"/>
                    </a:lnTo>
                    <a:lnTo>
                      <a:pt x="140" y="144"/>
                    </a:lnTo>
                    <a:cubicBezTo>
                      <a:pt x="141" y="144"/>
                      <a:pt x="142" y="145"/>
                      <a:pt x="146" y="145"/>
                    </a:cubicBezTo>
                    <a:cubicBezTo>
                      <a:pt x="146" y="145"/>
                      <a:pt x="154" y="140"/>
                      <a:pt x="154" y="139"/>
                    </a:cubicBezTo>
                    <a:lnTo>
                      <a:pt x="154" y="139"/>
                    </a:lnTo>
                    <a:cubicBezTo>
                      <a:pt x="156" y="138"/>
                      <a:pt x="158" y="138"/>
                      <a:pt x="159" y="138"/>
                    </a:cubicBezTo>
                    <a:close/>
                    <a:moveTo>
                      <a:pt x="278" y="184"/>
                    </a:moveTo>
                    <a:lnTo>
                      <a:pt x="278" y="185"/>
                    </a:lnTo>
                    <a:lnTo>
                      <a:pt x="278" y="185"/>
                    </a:lnTo>
                    <a:cubicBezTo>
                      <a:pt x="281" y="188"/>
                      <a:pt x="283" y="189"/>
                      <a:pt x="282" y="189"/>
                    </a:cubicBezTo>
                    <a:cubicBezTo>
                      <a:pt x="281" y="189"/>
                      <a:pt x="278" y="188"/>
                      <a:pt x="271" y="184"/>
                    </a:cubicBezTo>
                    <a:close/>
                    <a:moveTo>
                      <a:pt x="293" y="200"/>
                    </a:moveTo>
                    <a:lnTo>
                      <a:pt x="298" y="204"/>
                    </a:lnTo>
                    <a:cubicBezTo>
                      <a:pt x="296" y="203"/>
                      <a:pt x="294" y="202"/>
                      <a:pt x="293" y="202"/>
                    </a:cubicBezTo>
                    <a:lnTo>
                      <a:pt x="293" y="202"/>
                    </a:lnTo>
                    <a:cubicBezTo>
                      <a:pt x="293" y="201"/>
                      <a:pt x="293" y="201"/>
                      <a:pt x="293" y="200"/>
                    </a:cubicBezTo>
                    <a:close/>
                    <a:moveTo>
                      <a:pt x="291" y="204"/>
                    </a:moveTo>
                    <a:lnTo>
                      <a:pt x="293" y="206"/>
                    </a:lnTo>
                    <a:lnTo>
                      <a:pt x="293" y="206"/>
                    </a:lnTo>
                    <a:cubicBezTo>
                      <a:pt x="292" y="207"/>
                      <a:pt x="292" y="209"/>
                      <a:pt x="292" y="210"/>
                    </a:cubicBezTo>
                    <a:lnTo>
                      <a:pt x="292" y="210"/>
                    </a:lnTo>
                    <a:cubicBezTo>
                      <a:pt x="291" y="209"/>
                      <a:pt x="291" y="207"/>
                      <a:pt x="291" y="204"/>
                    </a:cubicBezTo>
                    <a:close/>
                    <a:moveTo>
                      <a:pt x="168" y="1"/>
                    </a:moveTo>
                    <a:cubicBezTo>
                      <a:pt x="138" y="1"/>
                      <a:pt x="108" y="8"/>
                      <a:pt x="80" y="26"/>
                    </a:cubicBezTo>
                    <a:cubicBezTo>
                      <a:pt x="47" y="46"/>
                      <a:pt x="20" y="79"/>
                      <a:pt x="14" y="112"/>
                    </a:cubicBezTo>
                    <a:cubicBezTo>
                      <a:pt x="0" y="158"/>
                      <a:pt x="14" y="197"/>
                      <a:pt x="47" y="230"/>
                    </a:cubicBezTo>
                    <a:cubicBezTo>
                      <a:pt x="73" y="257"/>
                      <a:pt x="113" y="270"/>
                      <a:pt x="152" y="270"/>
                    </a:cubicBezTo>
                    <a:cubicBezTo>
                      <a:pt x="199" y="270"/>
                      <a:pt x="238" y="250"/>
                      <a:pt x="278" y="230"/>
                    </a:cubicBezTo>
                    <a:cubicBezTo>
                      <a:pt x="284" y="227"/>
                      <a:pt x="289" y="219"/>
                      <a:pt x="292" y="210"/>
                    </a:cubicBezTo>
                    <a:lnTo>
                      <a:pt x="292" y="210"/>
                    </a:lnTo>
                    <a:cubicBezTo>
                      <a:pt x="292" y="212"/>
                      <a:pt x="292" y="213"/>
                      <a:pt x="293" y="213"/>
                    </a:cubicBezTo>
                    <a:lnTo>
                      <a:pt x="293" y="213"/>
                    </a:lnTo>
                    <a:lnTo>
                      <a:pt x="295" y="208"/>
                    </a:lnTo>
                    <a:lnTo>
                      <a:pt x="295" y="208"/>
                    </a:lnTo>
                    <a:lnTo>
                      <a:pt x="298" y="211"/>
                    </a:lnTo>
                    <a:cubicBezTo>
                      <a:pt x="298" y="213"/>
                      <a:pt x="296" y="215"/>
                      <a:pt x="295" y="215"/>
                    </a:cubicBezTo>
                    <a:cubicBezTo>
                      <a:pt x="294" y="215"/>
                      <a:pt x="294" y="215"/>
                      <a:pt x="293" y="213"/>
                    </a:cubicBezTo>
                    <a:lnTo>
                      <a:pt x="293" y="213"/>
                    </a:lnTo>
                    <a:lnTo>
                      <a:pt x="291" y="217"/>
                    </a:lnTo>
                    <a:cubicBezTo>
                      <a:pt x="291" y="217"/>
                      <a:pt x="288" y="220"/>
                      <a:pt x="290" y="220"/>
                    </a:cubicBezTo>
                    <a:cubicBezTo>
                      <a:pt x="290" y="220"/>
                      <a:pt x="291" y="220"/>
                      <a:pt x="292" y="220"/>
                    </a:cubicBezTo>
                    <a:lnTo>
                      <a:pt x="292" y="220"/>
                    </a:lnTo>
                    <a:cubicBezTo>
                      <a:pt x="288" y="224"/>
                      <a:pt x="283" y="232"/>
                      <a:pt x="278" y="237"/>
                    </a:cubicBezTo>
                    <a:cubicBezTo>
                      <a:pt x="278" y="237"/>
                      <a:pt x="278" y="237"/>
                      <a:pt x="278" y="237"/>
                    </a:cubicBezTo>
                    <a:lnTo>
                      <a:pt x="278" y="237"/>
                    </a:lnTo>
                    <a:cubicBezTo>
                      <a:pt x="278" y="237"/>
                      <a:pt x="278" y="237"/>
                      <a:pt x="278" y="237"/>
                    </a:cubicBezTo>
                    <a:lnTo>
                      <a:pt x="278" y="237"/>
                    </a:lnTo>
                    <a:cubicBezTo>
                      <a:pt x="245" y="264"/>
                      <a:pt x="265" y="323"/>
                      <a:pt x="304" y="336"/>
                    </a:cubicBezTo>
                    <a:lnTo>
                      <a:pt x="357" y="336"/>
                    </a:lnTo>
                    <a:cubicBezTo>
                      <a:pt x="383" y="323"/>
                      <a:pt x="403" y="303"/>
                      <a:pt x="416" y="283"/>
                    </a:cubicBezTo>
                    <a:cubicBezTo>
                      <a:pt x="436" y="250"/>
                      <a:pt x="443" y="211"/>
                      <a:pt x="436" y="178"/>
                    </a:cubicBezTo>
                    <a:cubicBezTo>
                      <a:pt x="423" y="112"/>
                      <a:pt x="364" y="65"/>
                      <a:pt x="304" y="39"/>
                    </a:cubicBezTo>
                    <a:cubicBezTo>
                      <a:pt x="264" y="19"/>
                      <a:pt x="216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40"/>
              <p:cNvSpPr/>
              <p:nvPr/>
            </p:nvSpPr>
            <p:spPr>
              <a:xfrm>
                <a:off x="4033559" y="2242244"/>
                <a:ext cx="12828" cy="12586"/>
              </a:xfrm>
              <a:custGeom>
                <a:rect b="b" l="l" r="r" t="t"/>
                <a:pathLst>
                  <a:path extrusionOk="0" h="364" w="371">
                    <a:moveTo>
                      <a:pt x="158" y="142"/>
                    </a:moveTo>
                    <a:cubicBezTo>
                      <a:pt x="158" y="142"/>
                      <a:pt x="159" y="142"/>
                      <a:pt x="159" y="142"/>
                    </a:cubicBezTo>
                    <a:lnTo>
                      <a:pt x="159" y="142"/>
                    </a:lnTo>
                    <a:lnTo>
                      <a:pt x="152" y="146"/>
                    </a:lnTo>
                    <a:cubicBezTo>
                      <a:pt x="154" y="144"/>
                      <a:pt x="156" y="143"/>
                      <a:pt x="158" y="142"/>
                    </a:cubicBezTo>
                    <a:close/>
                    <a:moveTo>
                      <a:pt x="146" y="153"/>
                    </a:moveTo>
                    <a:lnTo>
                      <a:pt x="140" y="168"/>
                    </a:lnTo>
                    <a:lnTo>
                      <a:pt x="140" y="168"/>
                    </a:lnTo>
                    <a:cubicBezTo>
                      <a:pt x="141" y="163"/>
                      <a:pt x="143" y="158"/>
                      <a:pt x="146" y="153"/>
                    </a:cubicBezTo>
                    <a:close/>
                    <a:moveTo>
                      <a:pt x="199" y="167"/>
                    </a:moveTo>
                    <a:lnTo>
                      <a:pt x="199" y="167"/>
                    </a:lnTo>
                    <a:cubicBezTo>
                      <a:pt x="203" y="171"/>
                      <a:pt x="207" y="176"/>
                      <a:pt x="210" y="183"/>
                    </a:cubicBezTo>
                    <a:lnTo>
                      <a:pt x="210" y="183"/>
                    </a:lnTo>
                    <a:lnTo>
                      <a:pt x="212" y="179"/>
                    </a:lnTo>
                    <a:lnTo>
                      <a:pt x="212" y="179"/>
                    </a:lnTo>
                    <a:cubicBezTo>
                      <a:pt x="212" y="181"/>
                      <a:pt x="211" y="183"/>
                      <a:pt x="211" y="185"/>
                    </a:cubicBezTo>
                    <a:lnTo>
                      <a:pt x="211" y="185"/>
                    </a:lnTo>
                    <a:cubicBezTo>
                      <a:pt x="211" y="184"/>
                      <a:pt x="211" y="184"/>
                      <a:pt x="210" y="183"/>
                    </a:cubicBezTo>
                    <a:lnTo>
                      <a:pt x="210" y="183"/>
                    </a:lnTo>
                    <a:lnTo>
                      <a:pt x="210" y="183"/>
                    </a:lnTo>
                    <a:lnTo>
                      <a:pt x="210" y="183"/>
                    </a:lnTo>
                    <a:lnTo>
                      <a:pt x="211" y="185"/>
                    </a:lnTo>
                    <a:lnTo>
                      <a:pt x="211" y="185"/>
                    </a:lnTo>
                    <a:cubicBezTo>
                      <a:pt x="211" y="185"/>
                      <a:pt x="211" y="185"/>
                      <a:pt x="211" y="185"/>
                    </a:cubicBezTo>
                    <a:lnTo>
                      <a:pt x="211" y="185"/>
                    </a:lnTo>
                    <a:cubicBezTo>
                      <a:pt x="211" y="185"/>
                      <a:pt x="211" y="185"/>
                      <a:pt x="212" y="186"/>
                    </a:cubicBezTo>
                    <a:lnTo>
                      <a:pt x="211" y="185"/>
                    </a:lnTo>
                    <a:lnTo>
                      <a:pt x="211" y="185"/>
                    </a:lnTo>
                    <a:cubicBezTo>
                      <a:pt x="211" y="186"/>
                      <a:pt x="211" y="188"/>
                      <a:pt x="210" y="189"/>
                    </a:cubicBezTo>
                    <a:lnTo>
                      <a:pt x="210" y="189"/>
                    </a:lnTo>
                    <a:cubicBezTo>
                      <a:pt x="210" y="189"/>
                      <a:pt x="210" y="188"/>
                      <a:pt x="210" y="188"/>
                    </a:cubicBezTo>
                    <a:lnTo>
                      <a:pt x="210" y="188"/>
                    </a:lnTo>
                    <a:cubicBezTo>
                      <a:pt x="210" y="187"/>
                      <a:pt x="210" y="186"/>
                      <a:pt x="209" y="186"/>
                    </a:cubicBezTo>
                    <a:lnTo>
                      <a:pt x="209" y="186"/>
                    </a:lnTo>
                    <a:lnTo>
                      <a:pt x="209" y="186"/>
                    </a:lnTo>
                    <a:lnTo>
                      <a:pt x="209" y="186"/>
                    </a:lnTo>
                    <a:cubicBezTo>
                      <a:pt x="209" y="184"/>
                      <a:pt x="208" y="183"/>
                      <a:pt x="207" y="181"/>
                    </a:cubicBezTo>
                    <a:lnTo>
                      <a:pt x="207" y="181"/>
                    </a:lnTo>
                    <a:cubicBezTo>
                      <a:pt x="208" y="183"/>
                      <a:pt x="209" y="184"/>
                      <a:pt x="209" y="186"/>
                    </a:cubicBezTo>
                    <a:lnTo>
                      <a:pt x="210" y="183"/>
                    </a:lnTo>
                    <a:lnTo>
                      <a:pt x="210" y="183"/>
                    </a:lnTo>
                    <a:lnTo>
                      <a:pt x="199" y="167"/>
                    </a:lnTo>
                    <a:close/>
                    <a:moveTo>
                      <a:pt x="210" y="189"/>
                    </a:moveTo>
                    <a:lnTo>
                      <a:pt x="210" y="189"/>
                    </a:lnTo>
                    <a:cubicBezTo>
                      <a:pt x="211" y="190"/>
                      <a:pt x="211" y="192"/>
                      <a:pt x="211" y="193"/>
                    </a:cubicBezTo>
                    <a:lnTo>
                      <a:pt x="211" y="193"/>
                    </a:lnTo>
                    <a:lnTo>
                      <a:pt x="210" y="194"/>
                    </a:lnTo>
                    <a:lnTo>
                      <a:pt x="209" y="192"/>
                    </a:lnTo>
                    <a:lnTo>
                      <a:pt x="209" y="192"/>
                    </a:lnTo>
                    <a:cubicBezTo>
                      <a:pt x="209" y="192"/>
                      <a:pt x="209" y="193"/>
                      <a:pt x="209" y="193"/>
                    </a:cubicBezTo>
                    <a:lnTo>
                      <a:pt x="209" y="193"/>
                    </a:lnTo>
                    <a:cubicBezTo>
                      <a:pt x="209" y="193"/>
                      <a:pt x="209" y="192"/>
                      <a:pt x="209" y="192"/>
                    </a:cubicBezTo>
                    <a:lnTo>
                      <a:pt x="209" y="192"/>
                    </a:lnTo>
                    <a:lnTo>
                      <a:pt x="209" y="192"/>
                    </a:lnTo>
                    <a:cubicBezTo>
                      <a:pt x="209" y="192"/>
                      <a:pt x="210" y="191"/>
                      <a:pt x="210" y="191"/>
                    </a:cubicBezTo>
                    <a:lnTo>
                      <a:pt x="210" y="191"/>
                    </a:lnTo>
                    <a:cubicBezTo>
                      <a:pt x="210" y="190"/>
                      <a:pt x="210" y="190"/>
                      <a:pt x="210" y="189"/>
                    </a:cubicBezTo>
                    <a:close/>
                    <a:moveTo>
                      <a:pt x="211" y="193"/>
                    </a:moveTo>
                    <a:lnTo>
                      <a:pt x="211" y="193"/>
                    </a:lnTo>
                    <a:cubicBezTo>
                      <a:pt x="211" y="195"/>
                      <a:pt x="212" y="197"/>
                      <a:pt x="212" y="199"/>
                    </a:cubicBezTo>
                    <a:lnTo>
                      <a:pt x="210" y="195"/>
                    </a:lnTo>
                    <a:lnTo>
                      <a:pt x="210" y="195"/>
                    </a:lnTo>
                    <a:lnTo>
                      <a:pt x="211" y="193"/>
                    </a:lnTo>
                    <a:close/>
                    <a:moveTo>
                      <a:pt x="143" y="205"/>
                    </a:moveTo>
                    <a:lnTo>
                      <a:pt x="143" y="205"/>
                    </a:lnTo>
                    <a:lnTo>
                      <a:pt x="143" y="205"/>
                    </a:lnTo>
                    <a:close/>
                    <a:moveTo>
                      <a:pt x="143" y="205"/>
                    </a:moveTo>
                    <a:lnTo>
                      <a:pt x="143" y="205"/>
                    </a:lnTo>
                    <a:lnTo>
                      <a:pt x="143" y="205"/>
                    </a:lnTo>
                    <a:close/>
                    <a:moveTo>
                      <a:pt x="212" y="205"/>
                    </a:moveTo>
                    <a:cubicBezTo>
                      <a:pt x="210" y="206"/>
                      <a:pt x="208" y="207"/>
                      <a:pt x="206" y="208"/>
                    </a:cubicBezTo>
                    <a:lnTo>
                      <a:pt x="206" y="208"/>
                    </a:lnTo>
                    <a:lnTo>
                      <a:pt x="207" y="207"/>
                    </a:lnTo>
                    <a:lnTo>
                      <a:pt x="212" y="205"/>
                    </a:lnTo>
                    <a:close/>
                    <a:moveTo>
                      <a:pt x="205" y="207"/>
                    </a:moveTo>
                    <a:cubicBezTo>
                      <a:pt x="205" y="208"/>
                      <a:pt x="205" y="208"/>
                      <a:pt x="205" y="208"/>
                    </a:cubicBezTo>
                    <a:lnTo>
                      <a:pt x="205" y="208"/>
                    </a:lnTo>
                    <a:cubicBezTo>
                      <a:pt x="203" y="209"/>
                      <a:pt x="202" y="210"/>
                      <a:pt x="200" y="210"/>
                    </a:cubicBezTo>
                    <a:lnTo>
                      <a:pt x="200" y="210"/>
                    </a:lnTo>
                    <a:lnTo>
                      <a:pt x="202" y="209"/>
                    </a:lnTo>
                    <a:lnTo>
                      <a:pt x="205" y="207"/>
                    </a:lnTo>
                    <a:close/>
                    <a:moveTo>
                      <a:pt x="161" y="143"/>
                    </a:moveTo>
                    <a:cubicBezTo>
                      <a:pt x="163" y="144"/>
                      <a:pt x="164" y="144"/>
                      <a:pt x="166" y="145"/>
                    </a:cubicBezTo>
                    <a:lnTo>
                      <a:pt x="166" y="145"/>
                    </a:lnTo>
                    <a:cubicBezTo>
                      <a:pt x="169" y="147"/>
                      <a:pt x="173" y="149"/>
                      <a:pt x="177" y="150"/>
                    </a:cubicBezTo>
                    <a:lnTo>
                      <a:pt x="177" y="150"/>
                    </a:lnTo>
                    <a:cubicBezTo>
                      <a:pt x="183" y="155"/>
                      <a:pt x="191" y="159"/>
                      <a:pt x="197" y="164"/>
                    </a:cubicBezTo>
                    <a:lnTo>
                      <a:pt x="197" y="164"/>
                    </a:lnTo>
                    <a:cubicBezTo>
                      <a:pt x="197" y="165"/>
                      <a:pt x="198" y="166"/>
                      <a:pt x="199" y="166"/>
                    </a:cubicBezTo>
                    <a:lnTo>
                      <a:pt x="199" y="166"/>
                    </a:lnTo>
                    <a:cubicBezTo>
                      <a:pt x="202" y="172"/>
                      <a:pt x="204" y="177"/>
                      <a:pt x="207" y="181"/>
                    </a:cubicBezTo>
                    <a:lnTo>
                      <a:pt x="207" y="181"/>
                    </a:lnTo>
                    <a:cubicBezTo>
                      <a:pt x="206" y="180"/>
                      <a:pt x="206" y="180"/>
                      <a:pt x="205" y="179"/>
                    </a:cubicBezTo>
                    <a:lnTo>
                      <a:pt x="205" y="179"/>
                    </a:lnTo>
                    <a:lnTo>
                      <a:pt x="208" y="189"/>
                    </a:lnTo>
                    <a:lnTo>
                      <a:pt x="205" y="199"/>
                    </a:lnTo>
                    <a:cubicBezTo>
                      <a:pt x="207" y="197"/>
                      <a:pt x="208" y="195"/>
                      <a:pt x="209" y="193"/>
                    </a:cubicBezTo>
                    <a:lnTo>
                      <a:pt x="209" y="193"/>
                    </a:lnTo>
                    <a:cubicBezTo>
                      <a:pt x="209" y="195"/>
                      <a:pt x="208" y="197"/>
                      <a:pt x="207" y="199"/>
                    </a:cubicBezTo>
                    <a:lnTo>
                      <a:pt x="207" y="199"/>
                    </a:lnTo>
                    <a:lnTo>
                      <a:pt x="204" y="204"/>
                    </a:lnTo>
                    <a:lnTo>
                      <a:pt x="192" y="212"/>
                    </a:lnTo>
                    <a:lnTo>
                      <a:pt x="200" y="209"/>
                    </a:lnTo>
                    <a:lnTo>
                      <a:pt x="200" y="209"/>
                    </a:lnTo>
                    <a:lnTo>
                      <a:pt x="199" y="211"/>
                    </a:lnTo>
                    <a:lnTo>
                      <a:pt x="199" y="211"/>
                    </a:lnTo>
                    <a:cubicBezTo>
                      <a:pt x="198" y="211"/>
                      <a:pt x="196" y="212"/>
                      <a:pt x="195" y="212"/>
                    </a:cubicBezTo>
                    <a:lnTo>
                      <a:pt x="195" y="212"/>
                    </a:lnTo>
                    <a:cubicBezTo>
                      <a:pt x="189" y="214"/>
                      <a:pt x="179" y="217"/>
                      <a:pt x="170" y="218"/>
                    </a:cubicBezTo>
                    <a:lnTo>
                      <a:pt x="170" y="218"/>
                    </a:lnTo>
                    <a:cubicBezTo>
                      <a:pt x="164" y="217"/>
                      <a:pt x="156" y="214"/>
                      <a:pt x="150" y="213"/>
                    </a:cubicBezTo>
                    <a:lnTo>
                      <a:pt x="150" y="213"/>
                    </a:lnTo>
                    <a:lnTo>
                      <a:pt x="147" y="211"/>
                    </a:lnTo>
                    <a:lnTo>
                      <a:pt x="143" y="205"/>
                    </a:lnTo>
                    <a:lnTo>
                      <a:pt x="145" y="209"/>
                    </a:lnTo>
                    <a:lnTo>
                      <a:pt x="143" y="208"/>
                    </a:lnTo>
                    <a:lnTo>
                      <a:pt x="143" y="208"/>
                    </a:lnTo>
                    <a:cubicBezTo>
                      <a:pt x="141" y="206"/>
                      <a:pt x="141" y="203"/>
                      <a:pt x="140" y="201"/>
                    </a:cubicBezTo>
                    <a:lnTo>
                      <a:pt x="140" y="201"/>
                    </a:lnTo>
                    <a:lnTo>
                      <a:pt x="143" y="205"/>
                    </a:lnTo>
                    <a:lnTo>
                      <a:pt x="142" y="202"/>
                    </a:lnTo>
                    <a:lnTo>
                      <a:pt x="142" y="202"/>
                    </a:lnTo>
                    <a:lnTo>
                      <a:pt x="140" y="200"/>
                    </a:lnTo>
                    <a:lnTo>
                      <a:pt x="140" y="200"/>
                    </a:lnTo>
                    <a:cubicBezTo>
                      <a:pt x="140" y="200"/>
                      <a:pt x="140" y="200"/>
                      <a:pt x="140" y="201"/>
                    </a:cubicBezTo>
                    <a:lnTo>
                      <a:pt x="140" y="201"/>
                    </a:lnTo>
                    <a:lnTo>
                      <a:pt x="139" y="199"/>
                    </a:lnTo>
                    <a:lnTo>
                      <a:pt x="140" y="200"/>
                    </a:lnTo>
                    <a:lnTo>
                      <a:pt x="140" y="200"/>
                    </a:lnTo>
                    <a:cubicBezTo>
                      <a:pt x="139" y="197"/>
                      <a:pt x="139" y="195"/>
                      <a:pt x="139" y="193"/>
                    </a:cubicBezTo>
                    <a:lnTo>
                      <a:pt x="139" y="193"/>
                    </a:lnTo>
                    <a:lnTo>
                      <a:pt x="142" y="202"/>
                    </a:lnTo>
                    <a:lnTo>
                      <a:pt x="142" y="202"/>
                    </a:lnTo>
                    <a:lnTo>
                      <a:pt x="152" y="212"/>
                    </a:lnTo>
                    <a:lnTo>
                      <a:pt x="139" y="192"/>
                    </a:lnTo>
                    <a:lnTo>
                      <a:pt x="139" y="192"/>
                    </a:lnTo>
                    <a:cubicBezTo>
                      <a:pt x="139" y="190"/>
                      <a:pt x="139" y="187"/>
                      <a:pt x="139" y="186"/>
                    </a:cubicBezTo>
                    <a:cubicBezTo>
                      <a:pt x="139" y="182"/>
                      <a:pt x="139" y="177"/>
                      <a:pt x="140" y="170"/>
                    </a:cubicBezTo>
                    <a:lnTo>
                      <a:pt x="140" y="170"/>
                    </a:lnTo>
                    <a:cubicBezTo>
                      <a:pt x="146" y="158"/>
                      <a:pt x="146" y="152"/>
                      <a:pt x="152" y="146"/>
                    </a:cubicBezTo>
                    <a:lnTo>
                      <a:pt x="152" y="146"/>
                    </a:lnTo>
                    <a:lnTo>
                      <a:pt x="146" y="159"/>
                    </a:lnTo>
                    <a:lnTo>
                      <a:pt x="161" y="143"/>
                    </a:lnTo>
                    <a:close/>
                    <a:moveTo>
                      <a:pt x="192" y="1"/>
                    </a:moveTo>
                    <a:cubicBezTo>
                      <a:pt x="179" y="1"/>
                      <a:pt x="165" y="7"/>
                      <a:pt x="152" y="14"/>
                    </a:cubicBezTo>
                    <a:cubicBezTo>
                      <a:pt x="152" y="14"/>
                      <a:pt x="152" y="14"/>
                      <a:pt x="152" y="14"/>
                    </a:cubicBezTo>
                    <a:lnTo>
                      <a:pt x="152" y="14"/>
                    </a:lnTo>
                    <a:cubicBezTo>
                      <a:pt x="148" y="14"/>
                      <a:pt x="144" y="14"/>
                      <a:pt x="139" y="14"/>
                    </a:cubicBezTo>
                    <a:lnTo>
                      <a:pt x="139" y="21"/>
                    </a:lnTo>
                    <a:cubicBezTo>
                      <a:pt x="73" y="27"/>
                      <a:pt x="27" y="87"/>
                      <a:pt x="7" y="146"/>
                    </a:cubicBezTo>
                    <a:cubicBezTo>
                      <a:pt x="0" y="179"/>
                      <a:pt x="0" y="212"/>
                      <a:pt x="7" y="245"/>
                    </a:cubicBezTo>
                    <a:cubicBezTo>
                      <a:pt x="20" y="285"/>
                      <a:pt x="47" y="311"/>
                      <a:pt x="80" y="337"/>
                    </a:cubicBezTo>
                    <a:cubicBezTo>
                      <a:pt x="106" y="357"/>
                      <a:pt x="139" y="364"/>
                      <a:pt x="172" y="364"/>
                    </a:cubicBezTo>
                    <a:cubicBezTo>
                      <a:pt x="205" y="364"/>
                      <a:pt x="238" y="357"/>
                      <a:pt x="271" y="344"/>
                    </a:cubicBezTo>
                    <a:cubicBezTo>
                      <a:pt x="304" y="324"/>
                      <a:pt x="330" y="298"/>
                      <a:pt x="344" y="271"/>
                    </a:cubicBezTo>
                    <a:cubicBezTo>
                      <a:pt x="363" y="232"/>
                      <a:pt x="370" y="192"/>
                      <a:pt x="357" y="146"/>
                    </a:cubicBezTo>
                    <a:cubicBezTo>
                      <a:pt x="350" y="106"/>
                      <a:pt x="324" y="73"/>
                      <a:pt x="297" y="47"/>
                    </a:cubicBezTo>
                    <a:cubicBezTo>
                      <a:pt x="278" y="27"/>
                      <a:pt x="258" y="21"/>
                      <a:pt x="231" y="7"/>
                    </a:cubicBezTo>
                    <a:cubicBezTo>
                      <a:pt x="218" y="1"/>
                      <a:pt x="205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40"/>
              <p:cNvSpPr/>
              <p:nvPr/>
            </p:nvSpPr>
            <p:spPr>
              <a:xfrm>
                <a:off x="4050225" y="2232182"/>
                <a:ext cx="14626" cy="11030"/>
              </a:xfrm>
              <a:custGeom>
                <a:rect b="b" l="l" r="r" t="t"/>
                <a:pathLst>
                  <a:path extrusionOk="0" h="319" w="423">
                    <a:moveTo>
                      <a:pt x="142" y="153"/>
                    </a:moveTo>
                    <a:lnTo>
                      <a:pt x="142" y="153"/>
                    </a:lnTo>
                    <a:cubicBezTo>
                      <a:pt x="142" y="153"/>
                      <a:pt x="141" y="154"/>
                      <a:pt x="140" y="154"/>
                    </a:cubicBezTo>
                    <a:lnTo>
                      <a:pt x="139" y="153"/>
                    </a:lnTo>
                    <a:close/>
                    <a:moveTo>
                      <a:pt x="268" y="152"/>
                    </a:moveTo>
                    <a:cubicBezTo>
                      <a:pt x="268" y="152"/>
                      <a:pt x="268" y="154"/>
                      <a:pt x="271" y="160"/>
                    </a:cubicBezTo>
                    <a:cubicBezTo>
                      <a:pt x="271" y="156"/>
                      <a:pt x="269" y="152"/>
                      <a:pt x="268" y="152"/>
                    </a:cubicBezTo>
                    <a:close/>
                    <a:moveTo>
                      <a:pt x="231" y="133"/>
                    </a:moveTo>
                    <a:lnTo>
                      <a:pt x="251" y="140"/>
                    </a:lnTo>
                    <a:lnTo>
                      <a:pt x="264" y="146"/>
                    </a:lnTo>
                    <a:lnTo>
                      <a:pt x="258" y="146"/>
                    </a:lnTo>
                    <a:cubicBezTo>
                      <a:pt x="262" y="146"/>
                      <a:pt x="267" y="149"/>
                      <a:pt x="267" y="149"/>
                    </a:cubicBezTo>
                    <a:cubicBezTo>
                      <a:pt x="267" y="149"/>
                      <a:pt x="267" y="149"/>
                      <a:pt x="265" y="147"/>
                    </a:cubicBezTo>
                    <a:lnTo>
                      <a:pt x="265" y="147"/>
                    </a:lnTo>
                    <a:lnTo>
                      <a:pt x="271" y="153"/>
                    </a:lnTo>
                    <a:cubicBezTo>
                      <a:pt x="271" y="153"/>
                      <a:pt x="279" y="161"/>
                      <a:pt x="276" y="161"/>
                    </a:cubicBezTo>
                    <a:cubicBezTo>
                      <a:pt x="275" y="161"/>
                      <a:pt x="274" y="161"/>
                      <a:pt x="271" y="160"/>
                    </a:cubicBezTo>
                    <a:lnTo>
                      <a:pt x="271" y="160"/>
                    </a:lnTo>
                    <a:lnTo>
                      <a:pt x="278" y="166"/>
                    </a:lnTo>
                    <a:cubicBezTo>
                      <a:pt x="278" y="167"/>
                      <a:pt x="278" y="167"/>
                      <a:pt x="277" y="168"/>
                    </a:cubicBezTo>
                    <a:lnTo>
                      <a:pt x="277" y="168"/>
                    </a:lnTo>
                    <a:cubicBezTo>
                      <a:pt x="276" y="170"/>
                      <a:pt x="273" y="174"/>
                      <a:pt x="272" y="177"/>
                    </a:cubicBezTo>
                    <a:lnTo>
                      <a:pt x="272" y="177"/>
                    </a:lnTo>
                    <a:lnTo>
                      <a:pt x="258" y="186"/>
                    </a:lnTo>
                    <a:lnTo>
                      <a:pt x="258" y="186"/>
                    </a:lnTo>
                    <a:cubicBezTo>
                      <a:pt x="260" y="184"/>
                      <a:pt x="262" y="182"/>
                      <a:pt x="264" y="180"/>
                    </a:cubicBezTo>
                    <a:lnTo>
                      <a:pt x="264" y="180"/>
                    </a:lnTo>
                    <a:lnTo>
                      <a:pt x="258" y="186"/>
                    </a:lnTo>
                    <a:lnTo>
                      <a:pt x="258" y="186"/>
                    </a:lnTo>
                    <a:lnTo>
                      <a:pt x="258" y="186"/>
                    </a:lnTo>
                    <a:cubicBezTo>
                      <a:pt x="254" y="191"/>
                      <a:pt x="249" y="197"/>
                      <a:pt x="245" y="206"/>
                    </a:cubicBezTo>
                    <a:cubicBezTo>
                      <a:pt x="243" y="207"/>
                      <a:pt x="242" y="209"/>
                      <a:pt x="240" y="211"/>
                    </a:cubicBezTo>
                    <a:lnTo>
                      <a:pt x="240" y="211"/>
                    </a:lnTo>
                    <a:cubicBezTo>
                      <a:pt x="231" y="209"/>
                      <a:pt x="221" y="204"/>
                      <a:pt x="212" y="199"/>
                    </a:cubicBezTo>
                    <a:cubicBezTo>
                      <a:pt x="212" y="199"/>
                      <a:pt x="206" y="196"/>
                      <a:pt x="204" y="196"/>
                    </a:cubicBezTo>
                    <a:cubicBezTo>
                      <a:pt x="203" y="196"/>
                      <a:pt x="203" y="197"/>
                      <a:pt x="205" y="199"/>
                    </a:cubicBezTo>
                    <a:lnTo>
                      <a:pt x="192" y="193"/>
                    </a:lnTo>
                    <a:cubicBezTo>
                      <a:pt x="179" y="186"/>
                      <a:pt x="165" y="179"/>
                      <a:pt x="159" y="173"/>
                    </a:cubicBezTo>
                    <a:lnTo>
                      <a:pt x="152" y="166"/>
                    </a:lnTo>
                    <a:lnTo>
                      <a:pt x="141" y="155"/>
                    </a:lnTo>
                    <a:lnTo>
                      <a:pt x="146" y="153"/>
                    </a:lnTo>
                    <a:lnTo>
                      <a:pt x="159" y="146"/>
                    </a:lnTo>
                    <a:cubicBezTo>
                      <a:pt x="172" y="140"/>
                      <a:pt x="185" y="140"/>
                      <a:pt x="198" y="133"/>
                    </a:cubicBezTo>
                    <a:close/>
                    <a:moveTo>
                      <a:pt x="223" y="0"/>
                    </a:moveTo>
                    <a:cubicBezTo>
                      <a:pt x="217" y="0"/>
                      <a:pt x="211" y="1"/>
                      <a:pt x="205" y="1"/>
                    </a:cubicBezTo>
                    <a:cubicBezTo>
                      <a:pt x="132" y="1"/>
                      <a:pt x="33" y="28"/>
                      <a:pt x="14" y="107"/>
                    </a:cubicBezTo>
                    <a:cubicBezTo>
                      <a:pt x="0" y="153"/>
                      <a:pt x="14" y="199"/>
                      <a:pt x="47" y="232"/>
                    </a:cubicBezTo>
                    <a:cubicBezTo>
                      <a:pt x="66" y="259"/>
                      <a:pt x="106" y="278"/>
                      <a:pt x="139" y="292"/>
                    </a:cubicBezTo>
                    <a:cubicBezTo>
                      <a:pt x="187" y="309"/>
                      <a:pt x="239" y="318"/>
                      <a:pt x="289" y="318"/>
                    </a:cubicBezTo>
                    <a:cubicBezTo>
                      <a:pt x="314" y="318"/>
                      <a:pt x="339" y="316"/>
                      <a:pt x="363" y="312"/>
                    </a:cubicBezTo>
                    <a:cubicBezTo>
                      <a:pt x="390" y="305"/>
                      <a:pt x="403" y="278"/>
                      <a:pt x="396" y="259"/>
                    </a:cubicBezTo>
                    <a:cubicBezTo>
                      <a:pt x="396" y="254"/>
                      <a:pt x="395" y="249"/>
                      <a:pt x="394" y="245"/>
                    </a:cubicBezTo>
                    <a:lnTo>
                      <a:pt x="394" y="245"/>
                    </a:lnTo>
                    <a:cubicBezTo>
                      <a:pt x="400" y="235"/>
                      <a:pt x="406" y="224"/>
                      <a:pt x="410" y="212"/>
                    </a:cubicBezTo>
                    <a:cubicBezTo>
                      <a:pt x="423" y="173"/>
                      <a:pt x="410" y="127"/>
                      <a:pt x="396" y="94"/>
                    </a:cubicBezTo>
                    <a:cubicBezTo>
                      <a:pt x="360" y="33"/>
                      <a:pt x="291" y="0"/>
                      <a:pt x="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40"/>
              <p:cNvSpPr/>
              <p:nvPr/>
            </p:nvSpPr>
            <p:spPr>
              <a:xfrm>
                <a:off x="4053406" y="2242486"/>
                <a:ext cx="13070" cy="10339"/>
              </a:xfrm>
              <a:custGeom>
                <a:rect b="b" l="l" r="r" t="t"/>
                <a:pathLst>
                  <a:path extrusionOk="0" h="299" w="378">
                    <a:moveTo>
                      <a:pt x="129" y="157"/>
                    </a:moveTo>
                    <a:cubicBezTo>
                      <a:pt x="129" y="157"/>
                      <a:pt x="130" y="157"/>
                      <a:pt x="131" y="158"/>
                    </a:cubicBezTo>
                    <a:lnTo>
                      <a:pt x="131" y="158"/>
                    </a:lnTo>
                    <a:cubicBezTo>
                      <a:pt x="131" y="158"/>
                      <a:pt x="131" y="158"/>
                      <a:pt x="131" y="158"/>
                    </a:cubicBezTo>
                    <a:lnTo>
                      <a:pt x="131" y="158"/>
                    </a:lnTo>
                    <a:cubicBezTo>
                      <a:pt x="130" y="157"/>
                      <a:pt x="129" y="157"/>
                      <a:pt x="129" y="157"/>
                    </a:cubicBezTo>
                    <a:close/>
                    <a:moveTo>
                      <a:pt x="135" y="157"/>
                    </a:moveTo>
                    <a:cubicBezTo>
                      <a:pt x="135" y="158"/>
                      <a:pt x="135" y="158"/>
                      <a:pt x="135" y="159"/>
                    </a:cubicBezTo>
                    <a:lnTo>
                      <a:pt x="134" y="159"/>
                    </a:lnTo>
                    <a:cubicBezTo>
                      <a:pt x="133" y="159"/>
                      <a:pt x="133" y="159"/>
                      <a:pt x="133" y="158"/>
                    </a:cubicBezTo>
                    <a:lnTo>
                      <a:pt x="133" y="158"/>
                    </a:lnTo>
                    <a:cubicBezTo>
                      <a:pt x="133" y="159"/>
                      <a:pt x="133" y="159"/>
                      <a:pt x="133" y="159"/>
                    </a:cubicBezTo>
                    <a:lnTo>
                      <a:pt x="133" y="159"/>
                    </a:lnTo>
                    <a:cubicBezTo>
                      <a:pt x="133" y="159"/>
                      <a:pt x="133" y="159"/>
                      <a:pt x="133" y="159"/>
                    </a:cubicBezTo>
                    <a:lnTo>
                      <a:pt x="133" y="159"/>
                    </a:lnTo>
                    <a:cubicBezTo>
                      <a:pt x="133" y="159"/>
                      <a:pt x="133" y="159"/>
                      <a:pt x="133" y="159"/>
                    </a:cubicBezTo>
                    <a:cubicBezTo>
                      <a:pt x="133" y="159"/>
                      <a:pt x="133" y="159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9"/>
                    </a:cubicBezTo>
                    <a:lnTo>
                      <a:pt x="133" y="159"/>
                    </a:lnTo>
                    <a:lnTo>
                      <a:pt x="135" y="157"/>
                    </a:lnTo>
                    <a:close/>
                    <a:moveTo>
                      <a:pt x="133" y="159"/>
                    </a:moveTo>
                    <a:cubicBezTo>
                      <a:pt x="134" y="161"/>
                      <a:pt x="135" y="163"/>
                      <a:pt x="135" y="163"/>
                    </a:cubicBezTo>
                    <a:cubicBezTo>
                      <a:pt x="135" y="163"/>
                      <a:pt x="134" y="161"/>
                      <a:pt x="133" y="159"/>
                    </a:cubicBezTo>
                    <a:lnTo>
                      <a:pt x="133" y="159"/>
                    </a:lnTo>
                    <a:cubicBezTo>
                      <a:pt x="134" y="159"/>
                      <a:pt x="135" y="159"/>
                      <a:pt x="136" y="160"/>
                    </a:cubicBezTo>
                    <a:lnTo>
                      <a:pt x="136" y="160"/>
                    </a:lnTo>
                    <a:cubicBezTo>
                      <a:pt x="136" y="162"/>
                      <a:pt x="135" y="163"/>
                      <a:pt x="135" y="163"/>
                    </a:cubicBezTo>
                    <a:cubicBezTo>
                      <a:pt x="134" y="163"/>
                      <a:pt x="133" y="162"/>
                      <a:pt x="133" y="159"/>
                    </a:cubicBezTo>
                    <a:close/>
                    <a:moveTo>
                      <a:pt x="192" y="139"/>
                    </a:moveTo>
                    <a:lnTo>
                      <a:pt x="179" y="152"/>
                    </a:lnTo>
                    <a:lnTo>
                      <a:pt x="172" y="159"/>
                    </a:lnTo>
                    <a:lnTo>
                      <a:pt x="166" y="165"/>
                    </a:lnTo>
                    <a:cubicBezTo>
                      <a:pt x="163" y="167"/>
                      <a:pt x="162" y="167"/>
                      <a:pt x="162" y="167"/>
                    </a:cubicBezTo>
                    <a:cubicBezTo>
                      <a:pt x="162" y="167"/>
                      <a:pt x="176" y="159"/>
                      <a:pt x="166" y="159"/>
                    </a:cubicBezTo>
                    <a:lnTo>
                      <a:pt x="155" y="164"/>
                    </a:lnTo>
                    <a:lnTo>
                      <a:pt x="139" y="159"/>
                    </a:lnTo>
                    <a:lnTo>
                      <a:pt x="136" y="155"/>
                    </a:lnTo>
                    <a:lnTo>
                      <a:pt x="136" y="155"/>
                    </a:lnTo>
                    <a:lnTo>
                      <a:pt x="137" y="155"/>
                    </a:lnTo>
                    <a:lnTo>
                      <a:pt x="137" y="155"/>
                    </a:lnTo>
                    <a:cubicBezTo>
                      <a:pt x="136" y="155"/>
                      <a:pt x="136" y="155"/>
                      <a:pt x="136" y="155"/>
                    </a:cubicBezTo>
                    <a:lnTo>
                      <a:pt x="136" y="155"/>
                    </a:lnTo>
                    <a:lnTo>
                      <a:pt x="135" y="155"/>
                    </a:lnTo>
                    <a:lnTo>
                      <a:pt x="135" y="155"/>
                    </a:lnTo>
                    <a:cubicBezTo>
                      <a:pt x="136" y="154"/>
                      <a:pt x="137" y="153"/>
                      <a:pt x="139" y="152"/>
                    </a:cubicBezTo>
                    <a:lnTo>
                      <a:pt x="139" y="152"/>
                    </a:lnTo>
                    <a:lnTo>
                      <a:pt x="137" y="155"/>
                    </a:lnTo>
                    <a:lnTo>
                      <a:pt x="137" y="155"/>
                    </a:lnTo>
                    <a:cubicBezTo>
                      <a:pt x="140" y="154"/>
                      <a:pt x="146" y="152"/>
                      <a:pt x="146" y="152"/>
                    </a:cubicBezTo>
                    <a:lnTo>
                      <a:pt x="139" y="152"/>
                    </a:lnTo>
                    <a:lnTo>
                      <a:pt x="153" y="146"/>
                    </a:lnTo>
                    <a:lnTo>
                      <a:pt x="159" y="146"/>
                    </a:lnTo>
                    <a:lnTo>
                      <a:pt x="172" y="139"/>
                    </a:lnTo>
                    <a:close/>
                    <a:moveTo>
                      <a:pt x="245" y="0"/>
                    </a:moveTo>
                    <a:cubicBezTo>
                      <a:pt x="226" y="0"/>
                      <a:pt x="201" y="0"/>
                      <a:pt x="187" y="18"/>
                    </a:cubicBezTo>
                    <a:lnTo>
                      <a:pt x="187" y="18"/>
                    </a:lnTo>
                    <a:cubicBezTo>
                      <a:pt x="152" y="18"/>
                      <a:pt x="119" y="26"/>
                      <a:pt x="87" y="40"/>
                    </a:cubicBezTo>
                    <a:cubicBezTo>
                      <a:pt x="40" y="60"/>
                      <a:pt x="7" y="106"/>
                      <a:pt x="7" y="159"/>
                    </a:cubicBezTo>
                    <a:cubicBezTo>
                      <a:pt x="1" y="218"/>
                      <a:pt x="40" y="264"/>
                      <a:pt x="93" y="284"/>
                    </a:cubicBezTo>
                    <a:cubicBezTo>
                      <a:pt x="115" y="293"/>
                      <a:pt x="139" y="298"/>
                      <a:pt x="163" y="298"/>
                    </a:cubicBezTo>
                    <a:cubicBezTo>
                      <a:pt x="192" y="298"/>
                      <a:pt x="220" y="292"/>
                      <a:pt x="245" y="278"/>
                    </a:cubicBezTo>
                    <a:cubicBezTo>
                      <a:pt x="298" y="251"/>
                      <a:pt x="338" y="198"/>
                      <a:pt x="364" y="146"/>
                    </a:cubicBezTo>
                    <a:cubicBezTo>
                      <a:pt x="377" y="126"/>
                      <a:pt x="377" y="93"/>
                      <a:pt x="364" y="73"/>
                    </a:cubicBezTo>
                    <a:cubicBezTo>
                      <a:pt x="351" y="53"/>
                      <a:pt x="331" y="27"/>
                      <a:pt x="304" y="14"/>
                    </a:cubicBezTo>
                    <a:cubicBezTo>
                      <a:pt x="285" y="7"/>
                      <a:pt x="265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40"/>
              <p:cNvSpPr/>
              <p:nvPr/>
            </p:nvSpPr>
            <p:spPr>
              <a:xfrm>
                <a:off x="4073496" y="2226961"/>
                <a:ext cx="15110" cy="12033"/>
              </a:xfrm>
              <a:custGeom>
                <a:rect b="b" l="l" r="r" t="t"/>
                <a:pathLst>
                  <a:path extrusionOk="0" h="348" w="437">
                    <a:moveTo>
                      <a:pt x="285" y="159"/>
                    </a:moveTo>
                    <a:cubicBezTo>
                      <a:pt x="285" y="159"/>
                      <a:pt x="285" y="159"/>
                      <a:pt x="285" y="159"/>
                    </a:cubicBezTo>
                    <a:lnTo>
                      <a:pt x="285" y="159"/>
                    </a:lnTo>
                    <a:lnTo>
                      <a:pt x="283" y="161"/>
                    </a:lnTo>
                    <a:lnTo>
                      <a:pt x="283" y="160"/>
                    </a:lnTo>
                    <a:lnTo>
                      <a:pt x="283" y="160"/>
                    </a:lnTo>
                    <a:lnTo>
                      <a:pt x="285" y="159"/>
                    </a:lnTo>
                    <a:lnTo>
                      <a:pt x="285" y="159"/>
                    </a:lnTo>
                    <a:lnTo>
                      <a:pt x="285" y="159"/>
                    </a:lnTo>
                    <a:close/>
                    <a:moveTo>
                      <a:pt x="150" y="197"/>
                    </a:moveTo>
                    <a:lnTo>
                      <a:pt x="150" y="197"/>
                    </a:lnTo>
                    <a:cubicBezTo>
                      <a:pt x="150" y="198"/>
                      <a:pt x="150" y="198"/>
                      <a:pt x="150" y="198"/>
                    </a:cubicBezTo>
                    <a:lnTo>
                      <a:pt x="150" y="198"/>
                    </a:lnTo>
                    <a:cubicBezTo>
                      <a:pt x="150" y="198"/>
                      <a:pt x="150" y="198"/>
                      <a:pt x="150" y="199"/>
                    </a:cubicBezTo>
                    <a:lnTo>
                      <a:pt x="150" y="199"/>
                    </a:lnTo>
                    <a:cubicBezTo>
                      <a:pt x="150" y="199"/>
                      <a:pt x="149" y="199"/>
                      <a:pt x="149" y="198"/>
                    </a:cubicBezTo>
                    <a:lnTo>
                      <a:pt x="149" y="198"/>
                    </a:lnTo>
                    <a:cubicBezTo>
                      <a:pt x="150" y="198"/>
                      <a:pt x="150" y="198"/>
                      <a:pt x="150" y="197"/>
                    </a:cubicBezTo>
                    <a:close/>
                    <a:moveTo>
                      <a:pt x="152" y="192"/>
                    </a:moveTo>
                    <a:cubicBezTo>
                      <a:pt x="151" y="194"/>
                      <a:pt x="151" y="196"/>
                      <a:pt x="150" y="197"/>
                    </a:cubicBezTo>
                    <a:lnTo>
                      <a:pt x="150" y="197"/>
                    </a:lnTo>
                    <a:cubicBezTo>
                      <a:pt x="150" y="197"/>
                      <a:pt x="150" y="197"/>
                      <a:pt x="150" y="197"/>
                    </a:cubicBezTo>
                    <a:lnTo>
                      <a:pt x="150" y="197"/>
                    </a:lnTo>
                    <a:lnTo>
                      <a:pt x="149" y="198"/>
                    </a:lnTo>
                    <a:cubicBezTo>
                      <a:pt x="149" y="197"/>
                      <a:pt x="148" y="196"/>
                      <a:pt x="148" y="195"/>
                    </a:cubicBezTo>
                    <a:lnTo>
                      <a:pt x="148" y="195"/>
                    </a:lnTo>
                    <a:cubicBezTo>
                      <a:pt x="148" y="196"/>
                      <a:pt x="148" y="198"/>
                      <a:pt x="149" y="199"/>
                    </a:cubicBezTo>
                    <a:lnTo>
                      <a:pt x="149" y="199"/>
                    </a:lnTo>
                    <a:lnTo>
                      <a:pt x="148" y="201"/>
                    </a:lnTo>
                    <a:cubicBezTo>
                      <a:pt x="148" y="200"/>
                      <a:pt x="147" y="199"/>
                      <a:pt x="146" y="198"/>
                    </a:cubicBezTo>
                    <a:cubicBezTo>
                      <a:pt x="146" y="196"/>
                      <a:pt x="146" y="195"/>
                      <a:pt x="147" y="195"/>
                    </a:cubicBezTo>
                    <a:cubicBezTo>
                      <a:pt x="147" y="195"/>
                      <a:pt x="147" y="195"/>
                      <a:pt x="148" y="195"/>
                    </a:cubicBezTo>
                    <a:lnTo>
                      <a:pt x="148" y="195"/>
                    </a:lnTo>
                    <a:cubicBezTo>
                      <a:pt x="148" y="195"/>
                      <a:pt x="148" y="195"/>
                      <a:pt x="148" y="195"/>
                    </a:cubicBezTo>
                    <a:lnTo>
                      <a:pt x="148" y="195"/>
                    </a:lnTo>
                    <a:cubicBezTo>
                      <a:pt x="148" y="195"/>
                      <a:pt x="149" y="195"/>
                      <a:pt x="150" y="197"/>
                    </a:cubicBezTo>
                    <a:lnTo>
                      <a:pt x="150" y="197"/>
                    </a:lnTo>
                    <a:lnTo>
                      <a:pt x="152" y="192"/>
                    </a:lnTo>
                    <a:close/>
                    <a:moveTo>
                      <a:pt x="150" y="199"/>
                    </a:moveTo>
                    <a:lnTo>
                      <a:pt x="150" y="199"/>
                    </a:lnTo>
                    <a:cubicBezTo>
                      <a:pt x="150" y="199"/>
                      <a:pt x="150" y="200"/>
                      <a:pt x="151" y="201"/>
                    </a:cubicBezTo>
                    <a:lnTo>
                      <a:pt x="151" y="201"/>
                    </a:lnTo>
                    <a:cubicBezTo>
                      <a:pt x="151" y="200"/>
                      <a:pt x="151" y="200"/>
                      <a:pt x="151" y="200"/>
                    </a:cubicBezTo>
                    <a:lnTo>
                      <a:pt x="151" y="200"/>
                    </a:lnTo>
                    <a:cubicBezTo>
                      <a:pt x="151" y="201"/>
                      <a:pt x="151" y="201"/>
                      <a:pt x="152" y="202"/>
                    </a:cubicBezTo>
                    <a:lnTo>
                      <a:pt x="152" y="202"/>
                    </a:lnTo>
                    <a:cubicBezTo>
                      <a:pt x="151" y="202"/>
                      <a:pt x="151" y="201"/>
                      <a:pt x="151" y="201"/>
                    </a:cubicBezTo>
                    <a:lnTo>
                      <a:pt x="151" y="201"/>
                    </a:lnTo>
                    <a:cubicBezTo>
                      <a:pt x="150" y="201"/>
                      <a:pt x="150" y="201"/>
                      <a:pt x="150" y="201"/>
                    </a:cubicBezTo>
                    <a:lnTo>
                      <a:pt x="150" y="201"/>
                    </a:lnTo>
                    <a:cubicBezTo>
                      <a:pt x="150" y="201"/>
                      <a:pt x="149" y="200"/>
                      <a:pt x="149" y="200"/>
                    </a:cubicBezTo>
                    <a:lnTo>
                      <a:pt x="149" y="200"/>
                    </a:lnTo>
                    <a:cubicBezTo>
                      <a:pt x="149" y="200"/>
                      <a:pt x="149" y="201"/>
                      <a:pt x="149" y="201"/>
                    </a:cubicBezTo>
                    <a:lnTo>
                      <a:pt x="149" y="201"/>
                    </a:lnTo>
                    <a:cubicBezTo>
                      <a:pt x="149" y="201"/>
                      <a:pt x="148" y="201"/>
                      <a:pt x="148" y="201"/>
                    </a:cubicBezTo>
                    <a:lnTo>
                      <a:pt x="148" y="201"/>
                    </a:lnTo>
                    <a:cubicBezTo>
                      <a:pt x="148" y="202"/>
                      <a:pt x="148" y="203"/>
                      <a:pt x="148" y="203"/>
                    </a:cubicBezTo>
                    <a:cubicBezTo>
                      <a:pt x="148" y="203"/>
                      <a:pt x="148" y="203"/>
                      <a:pt x="148" y="203"/>
                    </a:cubicBezTo>
                    <a:lnTo>
                      <a:pt x="148" y="203"/>
                    </a:lnTo>
                    <a:cubicBezTo>
                      <a:pt x="147" y="205"/>
                      <a:pt x="147" y="206"/>
                      <a:pt x="146" y="206"/>
                    </a:cubicBezTo>
                    <a:cubicBezTo>
                      <a:pt x="146" y="206"/>
                      <a:pt x="146" y="206"/>
                      <a:pt x="146" y="205"/>
                    </a:cubicBezTo>
                    <a:lnTo>
                      <a:pt x="148" y="201"/>
                    </a:lnTo>
                    <a:lnTo>
                      <a:pt x="148" y="201"/>
                    </a:lnTo>
                    <a:cubicBezTo>
                      <a:pt x="148" y="201"/>
                      <a:pt x="148" y="201"/>
                      <a:pt x="148" y="201"/>
                    </a:cubicBezTo>
                    <a:lnTo>
                      <a:pt x="148" y="201"/>
                    </a:lnTo>
                    <a:cubicBezTo>
                      <a:pt x="149" y="200"/>
                      <a:pt x="149" y="200"/>
                      <a:pt x="149" y="199"/>
                    </a:cubicBezTo>
                    <a:lnTo>
                      <a:pt x="149" y="199"/>
                    </a:lnTo>
                    <a:cubicBezTo>
                      <a:pt x="149" y="200"/>
                      <a:pt x="149" y="200"/>
                      <a:pt x="149" y="200"/>
                    </a:cubicBezTo>
                    <a:lnTo>
                      <a:pt x="149" y="200"/>
                    </a:lnTo>
                    <a:cubicBezTo>
                      <a:pt x="149" y="199"/>
                      <a:pt x="149" y="199"/>
                      <a:pt x="150" y="199"/>
                    </a:cubicBezTo>
                    <a:close/>
                    <a:moveTo>
                      <a:pt x="258" y="152"/>
                    </a:moveTo>
                    <a:cubicBezTo>
                      <a:pt x="263" y="152"/>
                      <a:pt x="268" y="152"/>
                      <a:pt x="275" y="155"/>
                    </a:cubicBezTo>
                    <a:lnTo>
                      <a:pt x="275" y="155"/>
                    </a:lnTo>
                    <a:cubicBezTo>
                      <a:pt x="275" y="156"/>
                      <a:pt x="276" y="157"/>
                      <a:pt x="278" y="159"/>
                    </a:cubicBezTo>
                    <a:lnTo>
                      <a:pt x="278" y="165"/>
                    </a:lnTo>
                    <a:lnTo>
                      <a:pt x="283" y="161"/>
                    </a:lnTo>
                    <a:lnTo>
                      <a:pt x="283" y="161"/>
                    </a:lnTo>
                    <a:lnTo>
                      <a:pt x="283" y="162"/>
                    </a:lnTo>
                    <a:lnTo>
                      <a:pt x="283" y="162"/>
                    </a:lnTo>
                    <a:lnTo>
                      <a:pt x="278" y="172"/>
                    </a:lnTo>
                    <a:cubicBezTo>
                      <a:pt x="270" y="180"/>
                      <a:pt x="267" y="183"/>
                      <a:pt x="267" y="183"/>
                    </a:cubicBezTo>
                    <a:lnTo>
                      <a:pt x="265" y="185"/>
                    </a:lnTo>
                    <a:cubicBezTo>
                      <a:pt x="263" y="187"/>
                      <a:pt x="261" y="188"/>
                      <a:pt x="260" y="189"/>
                    </a:cubicBezTo>
                    <a:lnTo>
                      <a:pt x="260" y="189"/>
                    </a:lnTo>
                    <a:lnTo>
                      <a:pt x="265" y="179"/>
                    </a:lnTo>
                    <a:lnTo>
                      <a:pt x="265" y="179"/>
                    </a:lnTo>
                    <a:cubicBezTo>
                      <a:pt x="257" y="186"/>
                      <a:pt x="256" y="190"/>
                      <a:pt x="258" y="190"/>
                    </a:cubicBezTo>
                    <a:cubicBezTo>
                      <a:pt x="259" y="190"/>
                      <a:pt x="259" y="189"/>
                      <a:pt x="260" y="189"/>
                    </a:cubicBezTo>
                    <a:lnTo>
                      <a:pt x="260" y="189"/>
                    </a:lnTo>
                    <a:lnTo>
                      <a:pt x="258" y="192"/>
                    </a:lnTo>
                    <a:lnTo>
                      <a:pt x="239" y="205"/>
                    </a:lnTo>
                    <a:cubicBezTo>
                      <a:pt x="240" y="203"/>
                      <a:pt x="241" y="202"/>
                      <a:pt x="240" y="202"/>
                    </a:cubicBezTo>
                    <a:lnTo>
                      <a:pt x="240" y="202"/>
                    </a:lnTo>
                    <a:cubicBezTo>
                      <a:pt x="239" y="202"/>
                      <a:pt x="232" y="207"/>
                      <a:pt x="232" y="212"/>
                    </a:cubicBezTo>
                    <a:cubicBezTo>
                      <a:pt x="225" y="215"/>
                      <a:pt x="220" y="217"/>
                      <a:pt x="216" y="218"/>
                    </a:cubicBezTo>
                    <a:lnTo>
                      <a:pt x="172" y="218"/>
                    </a:lnTo>
                    <a:cubicBezTo>
                      <a:pt x="179" y="218"/>
                      <a:pt x="172" y="218"/>
                      <a:pt x="166" y="212"/>
                    </a:cubicBezTo>
                    <a:lnTo>
                      <a:pt x="166" y="212"/>
                    </a:lnTo>
                    <a:lnTo>
                      <a:pt x="172" y="218"/>
                    </a:lnTo>
                    <a:lnTo>
                      <a:pt x="172" y="218"/>
                    </a:lnTo>
                    <a:lnTo>
                      <a:pt x="159" y="212"/>
                    </a:lnTo>
                    <a:lnTo>
                      <a:pt x="155" y="208"/>
                    </a:lnTo>
                    <a:cubicBezTo>
                      <a:pt x="155" y="208"/>
                      <a:pt x="153" y="205"/>
                      <a:pt x="149" y="202"/>
                    </a:cubicBezTo>
                    <a:lnTo>
                      <a:pt x="149" y="202"/>
                    </a:lnTo>
                    <a:cubicBezTo>
                      <a:pt x="150" y="202"/>
                      <a:pt x="150" y="201"/>
                      <a:pt x="150" y="201"/>
                    </a:cubicBezTo>
                    <a:lnTo>
                      <a:pt x="150" y="201"/>
                    </a:lnTo>
                    <a:cubicBezTo>
                      <a:pt x="151" y="203"/>
                      <a:pt x="152" y="204"/>
                      <a:pt x="153" y="205"/>
                    </a:cubicBezTo>
                    <a:cubicBezTo>
                      <a:pt x="152" y="204"/>
                      <a:pt x="152" y="203"/>
                      <a:pt x="152" y="202"/>
                    </a:cubicBezTo>
                    <a:lnTo>
                      <a:pt x="152" y="202"/>
                    </a:lnTo>
                    <a:cubicBezTo>
                      <a:pt x="152" y="202"/>
                      <a:pt x="152" y="202"/>
                      <a:pt x="152" y="202"/>
                    </a:cubicBezTo>
                    <a:cubicBezTo>
                      <a:pt x="152" y="202"/>
                      <a:pt x="153" y="201"/>
                      <a:pt x="153" y="198"/>
                    </a:cubicBezTo>
                    <a:lnTo>
                      <a:pt x="153" y="198"/>
                    </a:lnTo>
                    <a:cubicBezTo>
                      <a:pt x="153" y="198"/>
                      <a:pt x="153" y="198"/>
                      <a:pt x="153" y="198"/>
                    </a:cubicBezTo>
                    <a:cubicBezTo>
                      <a:pt x="153" y="195"/>
                      <a:pt x="154" y="192"/>
                      <a:pt x="155" y="191"/>
                    </a:cubicBezTo>
                    <a:lnTo>
                      <a:pt x="155" y="191"/>
                    </a:lnTo>
                    <a:lnTo>
                      <a:pt x="166" y="185"/>
                    </a:lnTo>
                    <a:cubicBezTo>
                      <a:pt x="167" y="183"/>
                      <a:pt x="167" y="182"/>
                      <a:pt x="167" y="181"/>
                    </a:cubicBezTo>
                    <a:lnTo>
                      <a:pt x="167" y="181"/>
                    </a:lnTo>
                    <a:lnTo>
                      <a:pt x="172" y="179"/>
                    </a:lnTo>
                    <a:lnTo>
                      <a:pt x="182" y="172"/>
                    </a:lnTo>
                    <a:lnTo>
                      <a:pt x="182" y="172"/>
                    </a:lnTo>
                    <a:cubicBezTo>
                      <a:pt x="182" y="173"/>
                      <a:pt x="181" y="173"/>
                      <a:pt x="181" y="173"/>
                    </a:cubicBezTo>
                    <a:cubicBezTo>
                      <a:pt x="181" y="173"/>
                      <a:pt x="184" y="171"/>
                      <a:pt x="192" y="165"/>
                    </a:cubicBezTo>
                    <a:lnTo>
                      <a:pt x="192" y="165"/>
                    </a:lnTo>
                    <a:lnTo>
                      <a:pt x="182" y="172"/>
                    </a:lnTo>
                    <a:lnTo>
                      <a:pt x="182" y="172"/>
                    </a:lnTo>
                    <a:cubicBezTo>
                      <a:pt x="184" y="171"/>
                      <a:pt x="186" y="168"/>
                      <a:pt x="186" y="165"/>
                    </a:cubicBezTo>
                    <a:lnTo>
                      <a:pt x="199" y="165"/>
                    </a:lnTo>
                    <a:cubicBezTo>
                      <a:pt x="219" y="159"/>
                      <a:pt x="232" y="152"/>
                      <a:pt x="252" y="152"/>
                    </a:cubicBezTo>
                    <a:close/>
                    <a:moveTo>
                      <a:pt x="265" y="0"/>
                    </a:moveTo>
                    <a:cubicBezTo>
                      <a:pt x="242" y="0"/>
                      <a:pt x="219" y="4"/>
                      <a:pt x="199" y="7"/>
                    </a:cubicBezTo>
                    <a:cubicBezTo>
                      <a:pt x="106" y="27"/>
                      <a:pt x="1" y="99"/>
                      <a:pt x="7" y="198"/>
                    </a:cubicBezTo>
                    <a:cubicBezTo>
                      <a:pt x="14" y="264"/>
                      <a:pt x="60" y="317"/>
                      <a:pt x="126" y="337"/>
                    </a:cubicBezTo>
                    <a:cubicBezTo>
                      <a:pt x="142" y="345"/>
                      <a:pt x="162" y="348"/>
                      <a:pt x="182" y="348"/>
                    </a:cubicBezTo>
                    <a:cubicBezTo>
                      <a:pt x="197" y="348"/>
                      <a:pt x="212" y="346"/>
                      <a:pt x="225" y="344"/>
                    </a:cubicBezTo>
                    <a:cubicBezTo>
                      <a:pt x="227" y="343"/>
                      <a:pt x="229" y="343"/>
                      <a:pt x="230" y="342"/>
                    </a:cubicBezTo>
                    <a:lnTo>
                      <a:pt x="230" y="342"/>
                    </a:lnTo>
                    <a:cubicBezTo>
                      <a:pt x="231" y="343"/>
                      <a:pt x="231" y="343"/>
                      <a:pt x="232" y="344"/>
                    </a:cubicBezTo>
                    <a:cubicBezTo>
                      <a:pt x="252" y="344"/>
                      <a:pt x="272" y="344"/>
                      <a:pt x="291" y="337"/>
                    </a:cubicBezTo>
                    <a:cubicBezTo>
                      <a:pt x="324" y="330"/>
                      <a:pt x="344" y="317"/>
                      <a:pt x="371" y="297"/>
                    </a:cubicBezTo>
                    <a:cubicBezTo>
                      <a:pt x="410" y="258"/>
                      <a:pt x="437" y="205"/>
                      <a:pt x="437" y="152"/>
                    </a:cubicBezTo>
                    <a:cubicBezTo>
                      <a:pt x="430" y="86"/>
                      <a:pt x="390" y="33"/>
                      <a:pt x="331" y="14"/>
                    </a:cubicBezTo>
                    <a:cubicBezTo>
                      <a:pt x="311" y="4"/>
                      <a:pt x="288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40"/>
              <p:cNvSpPr/>
              <p:nvPr/>
            </p:nvSpPr>
            <p:spPr>
              <a:xfrm>
                <a:off x="4078544" y="2237230"/>
                <a:ext cx="5947" cy="5982"/>
              </a:xfrm>
              <a:custGeom>
                <a:rect b="b" l="l" r="r" t="t"/>
                <a:pathLst>
                  <a:path extrusionOk="0" h="173" w="172">
                    <a:moveTo>
                      <a:pt x="73" y="0"/>
                    </a:moveTo>
                    <a:cubicBezTo>
                      <a:pt x="60" y="0"/>
                      <a:pt x="53" y="7"/>
                      <a:pt x="46" y="7"/>
                    </a:cubicBezTo>
                    <a:lnTo>
                      <a:pt x="40" y="14"/>
                    </a:lnTo>
                    <a:cubicBezTo>
                      <a:pt x="26" y="20"/>
                      <a:pt x="20" y="27"/>
                      <a:pt x="13" y="40"/>
                    </a:cubicBezTo>
                    <a:lnTo>
                      <a:pt x="0" y="60"/>
                    </a:lnTo>
                    <a:lnTo>
                      <a:pt x="0" y="66"/>
                    </a:lnTo>
                    <a:cubicBezTo>
                      <a:pt x="0" y="73"/>
                      <a:pt x="0" y="86"/>
                      <a:pt x="0" y="93"/>
                    </a:cubicBezTo>
                    <a:cubicBezTo>
                      <a:pt x="0" y="99"/>
                      <a:pt x="0" y="106"/>
                      <a:pt x="0" y="113"/>
                    </a:cubicBezTo>
                    <a:lnTo>
                      <a:pt x="7" y="139"/>
                    </a:lnTo>
                    <a:cubicBezTo>
                      <a:pt x="13" y="146"/>
                      <a:pt x="26" y="159"/>
                      <a:pt x="33" y="159"/>
                    </a:cubicBezTo>
                    <a:lnTo>
                      <a:pt x="53" y="172"/>
                    </a:lnTo>
                    <a:lnTo>
                      <a:pt x="119" y="172"/>
                    </a:lnTo>
                    <a:lnTo>
                      <a:pt x="139" y="159"/>
                    </a:lnTo>
                    <a:lnTo>
                      <a:pt x="152" y="146"/>
                    </a:lnTo>
                    <a:lnTo>
                      <a:pt x="165" y="132"/>
                    </a:lnTo>
                    <a:cubicBezTo>
                      <a:pt x="172" y="126"/>
                      <a:pt x="172" y="119"/>
                      <a:pt x="172" y="113"/>
                    </a:cubicBezTo>
                    <a:lnTo>
                      <a:pt x="172" y="93"/>
                    </a:lnTo>
                    <a:cubicBezTo>
                      <a:pt x="172" y="86"/>
                      <a:pt x="172" y="80"/>
                      <a:pt x="165" y="66"/>
                    </a:cubicBezTo>
                    <a:lnTo>
                      <a:pt x="155" y="57"/>
                    </a:lnTo>
                    <a:lnTo>
                      <a:pt x="159" y="53"/>
                    </a:lnTo>
                    <a:lnTo>
                      <a:pt x="159" y="40"/>
                    </a:lnTo>
                    <a:lnTo>
                      <a:pt x="152" y="33"/>
                    </a:lnTo>
                    <a:lnTo>
                      <a:pt x="145" y="20"/>
                    </a:lnTo>
                    <a:lnTo>
                      <a:pt x="132" y="7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40"/>
              <p:cNvSpPr/>
              <p:nvPr/>
            </p:nvSpPr>
            <p:spPr>
              <a:xfrm>
                <a:off x="4078544" y="2236815"/>
                <a:ext cx="10062" cy="10304"/>
              </a:xfrm>
              <a:custGeom>
                <a:rect b="b" l="l" r="r" t="t"/>
                <a:pathLst>
                  <a:path extrusionOk="0" h="298" w="291">
                    <a:moveTo>
                      <a:pt x="152" y="138"/>
                    </a:moveTo>
                    <a:cubicBezTo>
                      <a:pt x="152" y="139"/>
                      <a:pt x="152" y="141"/>
                      <a:pt x="151" y="143"/>
                    </a:cubicBezTo>
                    <a:lnTo>
                      <a:pt x="151" y="143"/>
                    </a:lnTo>
                    <a:lnTo>
                      <a:pt x="151" y="142"/>
                    </a:lnTo>
                    <a:lnTo>
                      <a:pt x="151" y="142"/>
                    </a:lnTo>
                    <a:lnTo>
                      <a:pt x="152" y="138"/>
                    </a:lnTo>
                    <a:close/>
                    <a:moveTo>
                      <a:pt x="150" y="153"/>
                    </a:moveTo>
                    <a:lnTo>
                      <a:pt x="150" y="153"/>
                    </a:lnTo>
                    <a:lnTo>
                      <a:pt x="150" y="153"/>
                    </a:lnTo>
                    <a:close/>
                    <a:moveTo>
                      <a:pt x="126" y="151"/>
                    </a:moveTo>
                    <a:lnTo>
                      <a:pt x="126" y="158"/>
                    </a:lnTo>
                    <a:cubicBezTo>
                      <a:pt x="126" y="157"/>
                      <a:pt x="126" y="157"/>
                      <a:pt x="125" y="157"/>
                    </a:cubicBezTo>
                    <a:lnTo>
                      <a:pt x="125" y="157"/>
                    </a:lnTo>
                    <a:cubicBezTo>
                      <a:pt x="126" y="155"/>
                      <a:pt x="126" y="153"/>
                      <a:pt x="126" y="151"/>
                    </a:cubicBezTo>
                    <a:close/>
                    <a:moveTo>
                      <a:pt x="151" y="147"/>
                    </a:moveTo>
                    <a:lnTo>
                      <a:pt x="151" y="147"/>
                    </a:lnTo>
                    <a:cubicBezTo>
                      <a:pt x="151" y="150"/>
                      <a:pt x="152" y="154"/>
                      <a:pt x="152" y="158"/>
                    </a:cubicBezTo>
                    <a:lnTo>
                      <a:pt x="150" y="153"/>
                    </a:lnTo>
                    <a:lnTo>
                      <a:pt x="150" y="153"/>
                    </a:lnTo>
                    <a:lnTo>
                      <a:pt x="149" y="150"/>
                    </a:lnTo>
                    <a:lnTo>
                      <a:pt x="151" y="147"/>
                    </a:lnTo>
                    <a:close/>
                    <a:moveTo>
                      <a:pt x="119" y="158"/>
                    </a:moveTo>
                    <a:lnTo>
                      <a:pt x="121" y="162"/>
                    </a:lnTo>
                    <a:lnTo>
                      <a:pt x="120" y="163"/>
                    </a:lnTo>
                    <a:lnTo>
                      <a:pt x="120" y="163"/>
                    </a:lnTo>
                    <a:lnTo>
                      <a:pt x="120" y="163"/>
                    </a:lnTo>
                    <a:lnTo>
                      <a:pt x="120" y="163"/>
                    </a:lnTo>
                    <a:cubicBezTo>
                      <a:pt x="119" y="161"/>
                      <a:pt x="119" y="159"/>
                      <a:pt x="119" y="158"/>
                    </a:cubicBezTo>
                    <a:close/>
                    <a:moveTo>
                      <a:pt x="122" y="163"/>
                    </a:moveTo>
                    <a:lnTo>
                      <a:pt x="122" y="164"/>
                    </a:lnTo>
                    <a:lnTo>
                      <a:pt x="121" y="163"/>
                    </a:lnTo>
                    <a:lnTo>
                      <a:pt x="121" y="163"/>
                    </a:lnTo>
                    <a:cubicBezTo>
                      <a:pt x="121" y="163"/>
                      <a:pt x="121" y="163"/>
                      <a:pt x="122" y="163"/>
                    </a:cubicBezTo>
                    <a:close/>
                    <a:moveTo>
                      <a:pt x="145" y="133"/>
                    </a:moveTo>
                    <a:cubicBezTo>
                      <a:pt x="145" y="133"/>
                      <a:pt x="145" y="133"/>
                      <a:pt x="146" y="134"/>
                    </a:cubicBezTo>
                    <a:lnTo>
                      <a:pt x="146" y="134"/>
                    </a:lnTo>
                    <a:cubicBezTo>
                      <a:pt x="146" y="137"/>
                      <a:pt x="148" y="140"/>
                      <a:pt x="150" y="145"/>
                    </a:cubicBezTo>
                    <a:lnTo>
                      <a:pt x="150" y="145"/>
                    </a:lnTo>
                    <a:lnTo>
                      <a:pt x="151" y="142"/>
                    </a:lnTo>
                    <a:lnTo>
                      <a:pt x="151" y="142"/>
                    </a:lnTo>
                    <a:cubicBezTo>
                      <a:pt x="151" y="142"/>
                      <a:pt x="151" y="142"/>
                      <a:pt x="151" y="143"/>
                    </a:cubicBezTo>
                    <a:lnTo>
                      <a:pt x="151" y="143"/>
                    </a:lnTo>
                    <a:cubicBezTo>
                      <a:pt x="151" y="144"/>
                      <a:pt x="150" y="144"/>
                      <a:pt x="150" y="145"/>
                    </a:cubicBezTo>
                    <a:lnTo>
                      <a:pt x="150" y="145"/>
                    </a:lnTo>
                    <a:cubicBezTo>
                      <a:pt x="150" y="145"/>
                      <a:pt x="150" y="145"/>
                      <a:pt x="150" y="145"/>
                    </a:cubicBezTo>
                    <a:lnTo>
                      <a:pt x="150" y="145"/>
                    </a:lnTo>
                    <a:lnTo>
                      <a:pt x="149" y="148"/>
                    </a:lnTo>
                    <a:cubicBezTo>
                      <a:pt x="149" y="147"/>
                      <a:pt x="149" y="146"/>
                      <a:pt x="150" y="145"/>
                    </a:cubicBezTo>
                    <a:lnTo>
                      <a:pt x="150" y="145"/>
                    </a:lnTo>
                    <a:cubicBezTo>
                      <a:pt x="150" y="146"/>
                      <a:pt x="150" y="146"/>
                      <a:pt x="150" y="146"/>
                    </a:cubicBezTo>
                    <a:lnTo>
                      <a:pt x="150" y="146"/>
                    </a:lnTo>
                    <a:cubicBezTo>
                      <a:pt x="150" y="147"/>
                      <a:pt x="149" y="148"/>
                      <a:pt x="149" y="148"/>
                    </a:cubicBezTo>
                    <a:lnTo>
                      <a:pt x="149" y="148"/>
                    </a:lnTo>
                    <a:lnTo>
                      <a:pt x="149" y="148"/>
                    </a:lnTo>
                    <a:lnTo>
                      <a:pt x="149" y="148"/>
                    </a:lnTo>
                    <a:lnTo>
                      <a:pt x="149" y="148"/>
                    </a:lnTo>
                    <a:lnTo>
                      <a:pt x="145" y="138"/>
                    </a:lnTo>
                    <a:lnTo>
                      <a:pt x="145" y="154"/>
                    </a:lnTo>
                    <a:lnTo>
                      <a:pt x="145" y="154"/>
                    </a:lnTo>
                    <a:cubicBezTo>
                      <a:pt x="144" y="156"/>
                      <a:pt x="144" y="158"/>
                      <a:pt x="143" y="160"/>
                    </a:cubicBezTo>
                    <a:lnTo>
                      <a:pt x="143" y="160"/>
                    </a:lnTo>
                    <a:lnTo>
                      <a:pt x="135" y="164"/>
                    </a:lnTo>
                    <a:lnTo>
                      <a:pt x="125" y="164"/>
                    </a:lnTo>
                    <a:cubicBezTo>
                      <a:pt x="125" y="163"/>
                      <a:pt x="125" y="162"/>
                      <a:pt x="125" y="161"/>
                    </a:cubicBezTo>
                    <a:lnTo>
                      <a:pt x="125" y="161"/>
                    </a:lnTo>
                    <a:cubicBezTo>
                      <a:pt x="134" y="155"/>
                      <a:pt x="140" y="149"/>
                      <a:pt x="145" y="138"/>
                    </a:cubicBezTo>
                    <a:cubicBezTo>
                      <a:pt x="145" y="136"/>
                      <a:pt x="145" y="134"/>
                      <a:pt x="145" y="133"/>
                    </a:cubicBezTo>
                    <a:close/>
                    <a:moveTo>
                      <a:pt x="145" y="158"/>
                    </a:moveTo>
                    <a:lnTo>
                      <a:pt x="132" y="171"/>
                    </a:lnTo>
                    <a:lnTo>
                      <a:pt x="145" y="158"/>
                    </a:lnTo>
                    <a:close/>
                    <a:moveTo>
                      <a:pt x="157" y="1"/>
                    </a:moveTo>
                    <a:cubicBezTo>
                      <a:pt x="148" y="1"/>
                      <a:pt x="140" y="2"/>
                      <a:pt x="132" y="6"/>
                    </a:cubicBezTo>
                    <a:cubicBezTo>
                      <a:pt x="112" y="12"/>
                      <a:pt x="99" y="26"/>
                      <a:pt x="93" y="45"/>
                    </a:cubicBezTo>
                    <a:cubicBezTo>
                      <a:pt x="86" y="64"/>
                      <a:pt x="92" y="77"/>
                      <a:pt x="104" y="96"/>
                    </a:cubicBezTo>
                    <a:lnTo>
                      <a:pt x="104" y="96"/>
                    </a:lnTo>
                    <a:cubicBezTo>
                      <a:pt x="98" y="95"/>
                      <a:pt x="92" y="94"/>
                      <a:pt x="87" y="94"/>
                    </a:cubicBezTo>
                    <a:cubicBezTo>
                      <a:pt x="77" y="94"/>
                      <a:pt x="68" y="96"/>
                      <a:pt x="60" y="98"/>
                    </a:cubicBezTo>
                    <a:lnTo>
                      <a:pt x="40" y="105"/>
                    </a:lnTo>
                    <a:cubicBezTo>
                      <a:pt x="33" y="111"/>
                      <a:pt x="26" y="118"/>
                      <a:pt x="20" y="131"/>
                    </a:cubicBezTo>
                    <a:cubicBezTo>
                      <a:pt x="13" y="138"/>
                      <a:pt x="7" y="151"/>
                      <a:pt x="0" y="164"/>
                    </a:cubicBezTo>
                    <a:cubicBezTo>
                      <a:pt x="0" y="178"/>
                      <a:pt x="0" y="197"/>
                      <a:pt x="0" y="211"/>
                    </a:cubicBezTo>
                    <a:cubicBezTo>
                      <a:pt x="7" y="230"/>
                      <a:pt x="20" y="244"/>
                      <a:pt x="26" y="257"/>
                    </a:cubicBezTo>
                    <a:cubicBezTo>
                      <a:pt x="46" y="277"/>
                      <a:pt x="73" y="290"/>
                      <a:pt x="93" y="296"/>
                    </a:cubicBezTo>
                    <a:cubicBezTo>
                      <a:pt x="101" y="297"/>
                      <a:pt x="110" y="298"/>
                      <a:pt x="118" y="298"/>
                    </a:cubicBezTo>
                    <a:cubicBezTo>
                      <a:pt x="162" y="298"/>
                      <a:pt x="205" y="283"/>
                      <a:pt x="238" y="250"/>
                    </a:cubicBezTo>
                    <a:cubicBezTo>
                      <a:pt x="277" y="211"/>
                      <a:pt x="291" y="158"/>
                      <a:pt x="277" y="105"/>
                    </a:cubicBezTo>
                    <a:cubicBezTo>
                      <a:pt x="277" y="92"/>
                      <a:pt x="271" y="78"/>
                      <a:pt x="264" y="65"/>
                    </a:cubicBezTo>
                    <a:cubicBezTo>
                      <a:pt x="251" y="45"/>
                      <a:pt x="238" y="32"/>
                      <a:pt x="225" y="26"/>
                    </a:cubicBezTo>
                    <a:cubicBezTo>
                      <a:pt x="206" y="11"/>
                      <a:pt x="180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40"/>
              <p:cNvSpPr/>
              <p:nvPr/>
            </p:nvSpPr>
            <p:spPr>
              <a:xfrm>
                <a:off x="4100432" y="2216345"/>
                <a:ext cx="13070" cy="11030"/>
              </a:xfrm>
              <a:custGeom>
                <a:rect b="b" l="l" r="r" t="t"/>
                <a:pathLst>
                  <a:path extrusionOk="0" h="319" w="378">
                    <a:moveTo>
                      <a:pt x="219" y="109"/>
                    </a:moveTo>
                    <a:lnTo>
                      <a:pt x="219" y="109"/>
                    </a:lnTo>
                    <a:cubicBezTo>
                      <a:pt x="218" y="111"/>
                      <a:pt x="217" y="113"/>
                      <a:pt x="215" y="115"/>
                    </a:cubicBezTo>
                    <a:lnTo>
                      <a:pt x="215" y="115"/>
                    </a:lnTo>
                    <a:cubicBezTo>
                      <a:pt x="213" y="118"/>
                      <a:pt x="209" y="121"/>
                      <a:pt x="206" y="122"/>
                    </a:cubicBezTo>
                    <a:lnTo>
                      <a:pt x="219" y="109"/>
                    </a:lnTo>
                    <a:close/>
                    <a:moveTo>
                      <a:pt x="263" y="149"/>
                    </a:moveTo>
                    <a:lnTo>
                      <a:pt x="245" y="155"/>
                    </a:lnTo>
                    <a:cubicBezTo>
                      <a:pt x="248" y="154"/>
                      <a:pt x="250" y="153"/>
                      <a:pt x="252" y="152"/>
                    </a:cubicBezTo>
                    <a:lnTo>
                      <a:pt x="252" y="152"/>
                    </a:lnTo>
                    <a:cubicBezTo>
                      <a:pt x="256" y="152"/>
                      <a:pt x="259" y="151"/>
                      <a:pt x="263" y="149"/>
                    </a:cubicBezTo>
                    <a:lnTo>
                      <a:pt x="263" y="149"/>
                    </a:lnTo>
                    <a:cubicBezTo>
                      <a:pt x="263" y="149"/>
                      <a:pt x="263" y="149"/>
                      <a:pt x="263" y="149"/>
                    </a:cubicBezTo>
                    <a:close/>
                    <a:moveTo>
                      <a:pt x="273" y="1"/>
                    </a:moveTo>
                    <a:cubicBezTo>
                      <a:pt x="266" y="1"/>
                      <a:pt x="259" y="2"/>
                      <a:pt x="252" y="4"/>
                    </a:cubicBezTo>
                    <a:cubicBezTo>
                      <a:pt x="186" y="10"/>
                      <a:pt x="126" y="30"/>
                      <a:pt x="74" y="76"/>
                    </a:cubicBezTo>
                    <a:cubicBezTo>
                      <a:pt x="67" y="83"/>
                      <a:pt x="60" y="89"/>
                      <a:pt x="54" y="96"/>
                    </a:cubicBezTo>
                    <a:cubicBezTo>
                      <a:pt x="41" y="116"/>
                      <a:pt x="27" y="129"/>
                      <a:pt x="21" y="142"/>
                    </a:cubicBezTo>
                    <a:cubicBezTo>
                      <a:pt x="8" y="175"/>
                      <a:pt x="1" y="202"/>
                      <a:pt x="8" y="228"/>
                    </a:cubicBezTo>
                    <a:cubicBezTo>
                      <a:pt x="14" y="248"/>
                      <a:pt x="27" y="268"/>
                      <a:pt x="41" y="281"/>
                    </a:cubicBezTo>
                    <a:cubicBezTo>
                      <a:pt x="60" y="305"/>
                      <a:pt x="91" y="319"/>
                      <a:pt x="124" y="319"/>
                    </a:cubicBezTo>
                    <a:cubicBezTo>
                      <a:pt x="136" y="319"/>
                      <a:pt x="147" y="317"/>
                      <a:pt x="159" y="314"/>
                    </a:cubicBezTo>
                    <a:cubicBezTo>
                      <a:pt x="175" y="308"/>
                      <a:pt x="191" y="298"/>
                      <a:pt x="206" y="287"/>
                    </a:cubicBezTo>
                    <a:lnTo>
                      <a:pt x="206" y="287"/>
                    </a:lnTo>
                    <a:cubicBezTo>
                      <a:pt x="215" y="286"/>
                      <a:pt x="225" y="285"/>
                      <a:pt x="232" y="281"/>
                    </a:cubicBezTo>
                    <a:cubicBezTo>
                      <a:pt x="258" y="274"/>
                      <a:pt x="272" y="261"/>
                      <a:pt x="291" y="248"/>
                    </a:cubicBezTo>
                    <a:cubicBezTo>
                      <a:pt x="318" y="228"/>
                      <a:pt x="338" y="208"/>
                      <a:pt x="351" y="182"/>
                    </a:cubicBezTo>
                    <a:cubicBezTo>
                      <a:pt x="371" y="149"/>
                      <a:pt x="377" y="109"/>
                      <a:pt x="371" y="76"/>
                    </a:cubicBezTo>
                    <a:cubicBezTo>
                      <a:pt x="364" y="50"/>
                      <a:pt x="344" y="30"/>
                      <a:pt x="325" y="17"/>
                    </a:cubicBezTo>
                    <a:cubicBezTo>
                      <a:pt x="310" y="7"/>
                      <a:pt x="292" y="1"/>
                      <a:pt x="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40"/>
              <p:cNvSpPr/>
              <p:nvPr/>
            </p:nvSpPr>
            <p:spPr>
              <a:xfrm>
                <a:off x="4103647" y="2221601"/>
                <a:ext cx="11895" cy="12413"/>
              </a:xfrm>
              <a:custGeom>
                <a:rect b="b" l="l" r="r" t="t"/>
                <a:pathLst>
                  <a:path extrusionOk="0" h="359" w="344">
                    <a:moveTo>
                      <a:pt x="172" y="135"/>
                    </a:moveTo>
                    <a:lnTo>
                      <a:pt x="176" y="153"/>
                    </a:lnTo>
                    <a:lnTo>
                      <a:pt x="176" y="153"/>
                    </a:lnTo>
                    <a:cubicBezTo>
                      <a:pt x="176" y="148"/>
                      <a:pt x="174" y="142"/>
                      <a:pt x="172" y="135"/>
                    </a:cubicBezTo>
                    <a:close/>
                    <a:moveTo>
                      <a:pt x="179" y="169"/>
                    </a:moveTo>
                    <a:cubicBezTo>
                      <a:pt x="179" y="171"/>
                      <a:pt x="178" y="174"/>
                      <a:pt x="177" y="177"/>
                    </a:cubicBezTo>
                    <a:lnTo>
                      <a:pt x="177" y="177"/>
                    </a:lnTo>
                    <a:lnTo>
                      <a:pt x="175" y="178"/>
                    </a:lnTo>
                    <a:lnTo>
                      <a:pt x="176" y="177"/>
                    </a:lnTo>
                    <a:lnTo>
                      <a:pt x="176" y="177"/>
                    </a:lnTo>
                    <a:cubicBezTo>
                      <a:pt x="177" y="174"/>
                      <a:pt x="178" y="172"/>
                      <a:pt x="178" y="170"/>
                    </a:cubicBezTo>
                    <a:lnTo>
                      <a:pt x="178" y="170"/>
                    </a:lnTo>
                    <a:lnTo>
                      <a:pt x="179" y="169"/>
                    </a:lnTo>
                    <a:close/>
                    <a:moveTo>
                      <a:pt x="172" y="182"/>
                    </a:moveTo>
                    <a:cubicBezTo>
                      <a:pt x="172" y="182"/>
                      <a:pt x="172" y="182"/>
                      <a:pt x="172" y="182"/>
                    </a:cubicBezTo>
                    <a:cubicBezTo>
                      <a:pt x="172" y="182"/>
                      <a:pt x="172" y="182"/>
                      <a:pt x="172" y="182"/>
                    </a:cubicBezTo>
                    <a:close/>
                    <a:moveTo>
                      <a:pt x="175" y="180"/>
                    </a:moveTo>
                    <a:cubicBezTo>
                      <a:pt x="175" y="181"/>
                      <a:pt x="174" y="182"/>
                      <a:pt x="174" y="183"/>
                    </a:cubicBezTo>
                    <a:lnTo>
                      <a:pt x="174" y="183"/>
                    </a:lnTo>
                    <a:lnTo>
                      <a:pt x="174" y="182"/>
                    </a:lnTo>
                    <a:lnTo>
                      <a:pt x="174" y="182"/>
                    </a:lnTo>
                    <a:lnTo>
                      <a:pt x="175" y="180"/>
                    </a:lnTo>
                    <a:close/>
                    <a:moveTo>
                      <a:pt x="166" y="124"/>
                    </a:moveTo>
                    <a:cubicBezTo>
                      <a:pt x="168" y="128"/>
                      <a:pt x="170" y="132"/>
                      <a:pt x="172" y="135"/>
                    </a:cubicBezTo>
                    <a:lnTo>
                      <a:pt x="172" y="135"/>
                    </a:lnTo>
                    <a:lnTo>
                      <a:pt x="172" y="135"/>
                    </a:lnTo>
                    <a:lnTo>
                      <a:pt x="172" y="135"/>
                    </a:lnTo>
                    <a:cubicBezTo>
                      <a:pt x="173" y="137"/>
                      <a:pt x="174" y="139"/>
                      <a:pt x="175" y="141"/>
                    </a:cubicBezTo>
                    <a:lnTo>
                      <a:pt x="175" y="141"/>
                    </a:lnTo>
                    <a:cubicBezTo>
                      <a:pt x="177" y="147"/>
                      <a:pt x="179" y="155"/>
                      <a:pt x="179" y="162"/>
                    </a:cubicBezTo>
                    <a:lnTo>
                      <a:pt x="176" y="153"/>
                    </a:lnTo>
                    <a:lnTo>
                      <a:pt x="176" y="153"/>
                    </a:lnTo>
                    <a:cubicBezTo>
                      <a:pt x="178" y="164"/>
                      <a:pt x="177" y="173"/>
                      <a:pt x="172" y="182"/>
                    </a:cubicBezTo>
                    <a:cubicBezTo>
                      <a:pt x="173" y="181"/>
                      <a:pt x="173" y="180"/>
                      <a:pt x="174" y="180"/>
                    </a:cubicBezTo>
                    <a:lnTo>
                      <a:pt x="174" y="180"/>
                    </a:lnTo>
                    <a:cubicBezTo>
                      <a:pt x="174" y="180"/>
                      <a:pt x="174" y="180"/>
                      <a:pt x="174" y="180"/>
                    </a:cubicBezTo>
                    <a:lnTo>
                      <a:pt x="174" y="180"/>
                    </a:lnTo>
                    <a:lnTo>
                      <a:pt x="172" y="182"/>
                    </a:lnTo>
                    <a:lnTo>
                      <a:pt x="172" y="182"/>
                    </a:lnTo>
                    <a:cubicBezTo>
                      <a:pt x="170" y="184"/>
                      <a:pt x="167" y="187"/>
                      <a:pt x="165" y="189"/>
                    </a:cubicBezTo>
                    <a:lnTo>
                      <a:pt x="165" y="189"/>
                    </a:lnTo>
                    <a:lnTo>
                      <a:pt x="165" y="188"/>
                    </a:lnTo>
                    <a:lnTo>
                      <a:pt x="165" y="188"/>
                    </a:lnTo>
                    <a:lnTo>
                      <a:pt x="165" y="188"/>
                    </a:lnTo>
                    <a:cubicBezTo>
                      <a:pt x="163" y="191"/>
                      <a:pt x="160" y="192"/>
                      <a:pt x="156" y="193"/>
                    </a:cubicBezTo>
                    <a:lnTo>
                      <a:pt x="156" y="193"/>
                    </a:lnTo>
                    <a:cubicBezTo>
                      <a:pt x="159" y="192"/>
                      <a:pt x="162" y="191"/>
                      <a:pt x="165" y="189"/>
                    </a:cubicBezTo>
                    <a:lnTo>
                      <a:pt x="165" y="189"/>
                    </a:lnTo>
                    <a:lnTo>
                      <a:pt x="146" y="195"/>
                    </a:lnTo>
                    <a:lnTo>
                      <a:pt x="146" y="195"/>
                    </a:lnTo>
                    <a:cubicBezTo>
                      <a:pt x="149" y="195"/>
                      <a:pt x="153" y="194"/>
                      <a:pt x="156" y="193"/>
                    </a:cubicBezTo>
                    <a:lnTo>
                      <a:pt x="156" y="193"/>
                    </a:lnTo>
                    <a:cubicBezTo>
                      <a:pt x="153" y="194"/>
                      <a:pt x="150" y="195"/>
                      <a:pt x="146" y="195"/>
                    </a:cubicBezTo>
                    <a:lnTo>
                      <a:pt x="146" y="195"/>
                    </a:lnTo>
                    <a:lnTo>
                      <a:pt x="146" y="195"/>
                    </a:lnTo>
                    <a:cubicBezTo>
                      <a:pt x="146" y="195"/>
                      <a:pt x="146" y="195"/>
                      <a:pt x="146" y="195"/>
                    </a:cubicBezTo>
                    <a:lnTo>
                      <a:pt x="146" y="195"/>
                    </a:lnTo>
                    <a:cubicBezTo>
                      <a:pt x="146" y="190"/>
                      <a:pt x="146" y="186"/>
                      <a:pt x="146" y="182"/>
                    </a:cubicBezTo>
                    <a:cubicBezTo>
                      <a:pt x="146" y="175"/>
                      <a:pt x="146" y="169"/>
                      <a:pt x="152" y="155"/>
                    </a:cubicBezTo>
                    <a:lnTo>
                      <a:pt x="152" y="155"/>
                    </a:lnTo>
                    <a:cubicBezTo>
                      <a:pt x="152" y="156"/>
                      <a:pt x="148" y="164"/>
                      <a:pt x="146" y="164"/>
                    </a:cubicBezTo>
                    <a:cubicBezTo>
                      <a:pt x="146" y="164"/>
                      <a:pt x="146" y="163"/>
                      <a:pt x="146" y="162"/>
                    </a:cubicBezTo>
                    <a:lnTo>
                      <a:pt x="152" y="155"/>
                    </a:lnTo>
                    <a:lnTo>
                      <a:pt x="152" y="155"/>
                    </a:lnTo>
                    <a:cubicBezTo>
                      <a:pt x="152" y="155"/>
                      <a:pt x="152" y="155"/>
                      <a:pt x="152" y="155"/>
                    </a:cubicBezTo>
                    <a:lnTo>
                      <a:pt x="159" y="142"/>
                    </a:lnTo>
                    <a:cubicBezTo>
                      <a:pt x="164" y="137"/>
                      <a:pt x="166" y="131"/>
                      <a:pt x="166" y="124"/>
                    </a:cubicBezTo>
                    <a:close/>
                    <a:moveTo>
                      <a:pt x="173" y="184"/>
                    </a:moveTo>
                    <a:lnTo>
                      <a:pt x="173" y="184"/>
                    </a:lnTo>
                    <a:cubicBezTo>
                      <a:pt x="173" y="185"/>
                      <a:pt x="172" y="185"/>
                      <a:pt x="172" y="186"/>
                    </a:cubicBezTo>
                    <a:lnTo>
                      <a:pt x="172" y="186"/>
                    </a:lnTo>
                    <a:cubicBezTo>
                      <a:pt x="170" y="189"/>
                      <a:pt x="168" y="193"/>
                      <a:pt x="165" y="195"/>
                    </a:cubicBezTo>
                    <a:lnTo>
                      <a:pt x="173" y="184"/>
                    </a:lnTo>
                    <a:close/>
                    <a:moveTo>
                      <a:pt x="146" y="209"/>
                    </a:moveTo>
                    <a:lnTo>
                      <a:pt x="152" y="228"/>
                    </a:lnTo>
                    <a:cubicBezTo>
                      <a:pt x="148" y="223"/>
                      <a:pt x="146" y="215"/>
                      <a:pt x="146" y="209"/>
                    </a:cubicBezTo>
                    <a:close/>
                    <a:moveTo>
                      <a:pt x="218" y="1"/>
                    </a:moveTo>
                    <a:cubicBezTo>
                      <a:pt x="199" y="1"/>
                      <a:pt x="180" y="8"/>
                      <a:pt x="165" y="23"/>
                    </a:cubicBezTo>
                    <a:lnTo>
                      <a:pt x="159" y="36"/>
                    </a:lnTo>
                    <a:cubicBezTo>
                      <a:pt x="150" y="50"/>
                      <a:pt x="147" y="71"/>
                      <a:pt x="151" y="88"/>
                    </a:cubicBezTo>
                    <a:lnTo>
                      <a:pt x="151" y="88"/>
                    </a:lnTo>
                    <a:cubicBezTo>
                      <a:pt x="141" y="81"/>
                      <a:pt x="129" y="74"/>
                      <a:pt x="117" y="74"/>
                    </a:cubicBezTo>
                    <a:cubicBezTo>
                      <a:pt x="113" y="74"/>
                      <a:pt x="110" y="75"/>
                      <a:pt x="106" y="76"/>
                    </a:cubicBezTo>
                    <a:cubicBezTo>
                      <a:pt x="86" y="89"/>
                      <a:pt x="60" y="102"/>
                      <a:pt x="47" y="122"/>
                    </a:cubicBezTo>
                    <a:cubicBezTo>
                      <a:pt x="27" y="142"/>
                      <a:pt x="14" y="162"/>
                      <a:pt x="7" y="195"/>
                    </a:cubicBezTo>
                    <a:cubicBezTo>
                      <a:pt x="0" y="208"/>
                      <a:pt x="0" y="221"/>
                      <a:pt x="0" y="235"/>
                    </a:cubicBezTo>
                    <a:cubicBezTo>
                      <a:pt x="0" y="254"/>
                      <a:pt x="0" y="281"/>
                      <a:pt x="14" y="301"/>
                    </a:cubicBezTo>
                    <a:cubicBezTo>
                      <a:pt x="33" y="327"/>
                      <a:pt x="66" y="347"/>
                      <a:pt x="99" y="353"/>
                    </a:cubicBezTo>
                    <a:cubicBezTo>
                      <a:pt x="116" y="357"/>
                      <a:pt x="132" y="358"/>
                      <a:pt x="148" y="358"/>
                    </a:cubicBezTo>
                    <a:cubicBezTo>
                      <a:pt x="164" y="358"/>
                      <a:pt x="179" y="357"/>
                      <a:pt x="192" y="353"/>
                    </a:cubicBezTo>
                    <a:cubicBezTo>
                      <a:pt x="218" y="347"/>
                      <a:pt x="238" y="340"/>
                      <a:pt x="258" y="327"/>
                    </a:cubicBezTo>
                    <a:cubicBezTo>
                      <a:pt x="284" y="307"/>
                      <a:pt x="304" y="287"/>
                      <a:pt x="324" y="261"/>
                    </a:cubicBezTo>
                    <a:cubicBezTo>
                      <a:pt x="337" y="235"/>
                      <a:pt x="344" y="202"/>
                      <a:pt x="344" y="169"/>
                    </a:cubicBezTo>
                    <a:cubicBezTo>
                      <a:pt x="344" y="155"/>
                      <a:pt x="344" y="135"/>
                      <a:pt x="337" y="116"/>
                    </a:cubicBezTo>
                    <a:cubicBezTo>
                      <a:pt x="331" y="102"/>
                      <a:pt x="324" y="89"/>
                      <a:pt x="317" y="76"/>
                    </a:cubicBezTo>
                    <a:cubicBezTo>
                      <a:pt x="311" y="63"/>
                      <a:pt x="304" y="43"/>
                      <a:pt x="291" y="36"/>
                    </a:cubicBezTo>
                    <a:cubicBezTo>
                      <a:pt x="278" y="23"/>
                      <a:pt x="258" y="10"/>
                      <a:pt x="238" y="3"/>
                    </a:cubicBezTo>
                    <a:cubicBezTo>
                      <a:pt x="232" y="2"/>
                      <a:pt x="22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40"/>
              <p:cNvSpPr/>
              <p:nvPr/>
            </p:nvSpPr>
            <p:spPr>
              <a:xfrm>
                <a:off x="4123495" y="2197639"/>
                <a:ext cx="9751" cy="9474"/>
              </a:xfrm>
              <a:custGeom>
                <a:rect b="b" l="l" r="r" t="t"/>
                <a:pathLst>
                  <a:path extrusionOk="0" h="274" w="282">
                    <a:moveTo>
                      <a:pt x="153" y="0"/>
                    </a:moveTo>
                    <a:cubicBezTo>
                      <a:pt x="140" y="0"/>
                      <a:pt x="126" y="3"/>
                      <a:pt x="113" y="3"/>
                    </a:cubicBezTo>
                    <a:cubicBezTo>
                      <a:pt x="100" y="10"/>
                      <a:pt x="87" y="10"/>
                      <a:pt x="73" y="16"/>
                    </a:cubicBezTo>
                    <a:cubicBezTo>
                      <a:pt x="67" y="23"/>
                      <a:pt x="60" y="30"/>
                      <a:pt x="47" y="36"/>
                    </a:cubicBezTo>
                    <a:lnTo>
                      <a:pt x="40" y="43"/>
                    </a:lnTo>
                    <a:cubicBezTo>
                      <a:pt x="27" y="56"/>
                      <a:pt x="21" y="69"/>
                      <a:pt x="14" y="89"/>
                    </a:cubicBezTo>
                    <a:cubicBezTo>
                      <a:pt x="7" y="102"/>
                      <a:pt x="1" y="122"/>
                      <a:pt x="1" y="142"/>
                    </a:cubicBezTo>
                    <a:cubicBezTo>
                      <a:pt x="1" y="155"/>
                      <a:pt x="7" y="168"/>
                      <a:pt x="14" y="181"/>
                    </a:cubicBezTo>
                    <a:cubicBezTo>
                      <a:pt x="21" y="201"/>
                      <a:pt x="27" y="221"/>
                      <a:pt x="40" y="234"/>
                    </a:cubicBezTo>
                    <a:cubicBezTo>
                      <a:pt x="54" y="241"/>
                      <a:pt x="67" y="254"/>
                      <a:pt x="80" y="261"/>
                    </a:cubicBezTo>
                    <a:cubicBezTo>
                      <a:pt x="100" y="267"/>
                      <a:pt x="113" y="274"/>
                      <a:pt x="133" y="274"/>
                    </a:cubicBezTo>
                    <a:lnTo>
                      <a:pt x="159" y="274"/>
                    </a:lnTo>
                    <a:lnTo>
                      <a:pt x="179" y="267"/>
                    </a:lnTo>
                    <a:cubicBezTo>
                      <a:pt x="192" y="261"/>
                      <a:pt x="206" y="254"/>
                      <a:pt x="219" y="247"/>
                    </a:cubicBezTo>
                    <a:cubicBezTo>
                      <a:pt x="245" y="228"/>
                      <a:pt x="265" y="201"/>
                      <a:pt x="278" y="168"/>
                    </a:cubicBezTo>
                    <a:cubicBezTo>
                      <a:pt x="282" y="154"/>
                      <a:pt x="280" y="142"/>
                      <a:pt x="273" y="132"/>
                    </a:cubicBezTo>
                    <a:lnTo>
                      <a:pt x="273" y="132"/>
                    </a:lnTo>
                    <a:cubicBezTo>
                      <a:pt x="273" y="127"/>
                      <a:pt x="273" y="121"/>
                      <a:pt x="272" y="115"/>
                    </a:cubicBezTo>
                    <a:cubicBezTo>
                      <a:pt x="265" y="82"/>
                      <a:pt x="245" y="49"/>
                      <a:pt x="219" y="30"/>
                    </a:cubicBezTo>
                    <a:cubicBezTo>
                      <a:pt x="206" y="16"/>
                      <a:pt x="192" y="10"/>
                      <a:pt x="173" y="3"/>
                    </a:cubicBezTo>
                    <a:cubicBezTo>
                      <a:pt x="166" y="1"/>
                      <a:pt x="159" y="0"/>
                      <a:pt x="1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40"/>
              <p:cNvSpPr/>
              <p:nvPr/>
            </p:nvSpPr>
            <p:spPr>
              <a:xfrm>
                <a:off x="4113675" y="2207908"/>
                <a:ext cx="8264" cy="9958"/>
              </a:xfrm>
              <a:custGeom>
                <a:rect b="b" l="l" r="r" t="t"/>
                <a:pathLst>
                  <a:path extrusionOk="0" h="288" w="239">
                    <a:moveTo>
                      <a:pt x="74" y="56"/>
                    </a:moveTo>
                    <a:cubicBezTo>
                      <a:pt x="74" y="56"/>
                      <a:pt x="74" y="56"/>
                      <a:pt x="74" y="56"/>
                    </a:cubicBezTo>
                    <a:lnTo>
                      <a:pt x="74" y="56"/>
                    </a:lnTo>
                    <a:lnTo>
                      <a:pt x="74" y="56"/>
                    </a:lnTo>
                    <a:close/>
                    <a:moveTo>
                      <a:pt x="74" y="56"/>
                    </a:moveTo>
                    <a:cubicBezTo>
                      <a:pt x="72" y="60"/>
                      <a:pt x="71" y="63"/>
                      <a:pt x="71" y="67"/>
                    </a:cubicBezTo>
                    <a:lnTo>
                      <a:pt x="71" y="67"/>
                    </a:lnTo>
                    <a:cubicBezTo>
                      <a:pt x="70" y="70"/>
                      <a:pt x="68" y="73"/>
                      <a:pt x="67" y="76"/>
                    </a:cubicBezTo>
                    <a:lnTo>
                      <a:pt x="74" y="56"/>
                    </a:lnTo>
                    <a:close/>
                    <a:moveTo>
                      <a:pt x="72" y="134"/>
                    </a:moveTo>
                    <a:cubicBezTo>
                      <a:pt x="71" y="137"/>
                      <a:pt x="69" y="139"/>
                      <a:pt x="67" y="142"/>
                    </a:cubicBezTo>
                    <a:lnTo>
                      <a:pt x="67" y="142"/>
                    </a:lnTo>
                    <a:lnTo>
                      <a:pt x="69" y="136"/>
                    </a:lnTo>
                    <a:lnTo>
                      <a:pt x="72" y="134"/>
                    </a:lnTo>
                    <a:close/>
                    <a:moveTo>
                      <a:pt x="142" y="1"/>
                    </a:moveTo>
                    <a:cubicBezTo>
                      <a:pt x="137" y="1"/>
                      <a:pt x="132" y="1"/>
                      <a:pt x="126" y="3"/>
                    </a:cubicBezTo>
                    <a:cubicBezTo>
                      <a:pt x="107" y="3"/>
                      <a:pt x="87" y="16"/>
                      <a:pt x="80" y="36"/>
                    </a:cubicBezTo>
                    <a:cubicBezTo>
                      <a:pt x="78" y="40"/>
                      <a:pt x="77" y="44"/>
                      <a:pt x="76" y="48"/>
                    </a:cubicBezTo>
                    <a:lnTo>
                      <a:pt x="76" y="48"/>
                    </a:lnTo>
                    <a:cubicBezTo>
                      <a:pt x="65" y="54"/>
                      <a:pt x="54" y="61"/>
                      <a:pt x="54" y="76"/>
                    </a:cubicBezTo>
                    <a:lnTo>
                      <a:pt x="54" y="69"/>
                    </a:lnTo>
                    <a:lnTo>
                      <a:pt x="47" y="82"/>
                    </a:lnTo>
                    <a:lnTo>
                      <a:pt x="41" y="89"/>
                    </a:lnTo>
                    <a:cubicBezTo>
                      <a:pt x="34" y="96"/>
                      <a:pt x="27" y="102"/>
                      <a:pt x="21" y="116"/>
                    </a:cubicBezTo>
                    <a:cubicBezTo>
                      <a:pt x="14" y="129"/>
                      <a:pt x="8" y="142"/>
                      <a:pt x="1" y="155"/>
                    </a:cubicBezTo>
                    <a:cubicBezTo>
                      <a:pt x="1" y="182"/>
                      <a:pt x="1" y="208"/>
                      <a:pt x="14" y="234"/>
                    </a:cubicBezTo>
                    <a:cubicBezTo>
                      <a:pt x="34" y="261"/>
                      <a:pt x="54" y="281"/>
                      <a:pt x="80" y="287"/>
                    </a:cubicBezTo>
                    <a:cubicBezTo>
                      <a:pt x="100" y="287"/>
                      <a:pt x="120" y="287"/>
                      <a:pt x="133" y="281"/>
                    </a:cubicBezTo>
                    <a:cubicBezTo>
                      <a:pt x="153" y="274"/>
                      <a:pt x="166" y="267"/>
                      <a:pt x="186" y="254"/>
                    </a:cubicBezTo>
                    <a:cubicBezTo>
                      <a:pt x="199" y="241"/>
                      <a:pt x="206" y="228"/>
                      <a:pt x="212" y="215"/>
                    </a:cubicBezTo>
                    <a:cubicBezTo>
                      <a:pt x="225" y="201"/>
                      <a:pt x="232" y="182"/>
                      <a:pt x="232" y="162"/>
                    </a:cubicBezTo>
                    <a:cubicBezTo>
                      <a:pt x="239" y="149"/>
                      <a:pt x="239" y="129"/>
                      <a:pt x="239" y="109"/>
                    </a:cubicBezTo>
                    <a:cubicBezTo>
                      <a:pt x="239" y="96"/>
                      <a:pt x="239" y="82"/>
                      <a:pt x="232" y="69"/>
                    </a:cubicBezTo>
                    <a:cubicBezTo>
                      <a:pt x="225" y="56"/>
                      <a:pt x="219" y="43"/>
                      <a:pt x="212" y="30"/>
                    </a:cubicBezTo>
                    <a:lnTo>
                      <a:pt x="186" y="16"/>
                    </a:lnTo>
                    <a:cubicBezTo>
                      <a:pt x="171" y="7"/>
                      <a:pt x="157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40"/>
              <p:cNvSpPr/>
              <p:nvPr/>
            </p:nvSpPr>
            <p:spPr>
              <a:xfrm>
                <a:off x="4134940" y="2183013"/>
                <a:ext cx="11203" cy="13001"/>
              </a:xfrm>
              <a:custGeom>
                <a:rect b="b" l="l" r="r" t="t"/>
                <a:pathLst>
                  <a:path extrusionOk="0" h="376" w="324">
                    <a:moveTo>
                      <a:pt x="173" y="212"/>
                    </a:moveTo>
                    <a:lnTo>
                      <a:pt x="174" y="212"/>
                    </a:lnTo>
                    <a:lnTo>
                      <a:pt x="176" y="215"/>
                    </a:lnTo>
                    <a:lnTo>
                      <a:pt x="177" y="217"/>
                    </a:lnTo>
                    <a:lnTo>
                      <a:pt x="177" y="218"/>
                    </a:lnTo>
                    <a:lnTo>
                      <a:pt x="173" y="212"/>
                    </a:lnTo>
                    <a:close/>
                    <a:moveTo>
                      <a:pt x="180" y="220"/>
                    </a:moveTo>
                    <a:lnTo>
                      <a:pt x="185" y="228"/>
                    </a:lnTo>
                    <a:cubicBezTo>
                      <a:pt x="183" y="226"/>
                      <a:pt x="180" y="224"/>
                      <a:pt x="179" y="221"/>
                    </a:cubicBezTo>
                    <a:lnTo>
                      <a:pt x="179" y="221"/>
                    </a:lnTo>
                    <a:cubicBezTo>
                      <a:pt x="179" y="221"/>
                      <a:pt x="179" y="220"/>
                      <a:pt x="180" y="220"/>
                    </a:cubicBezTo>
                    <a:close/>
                    <a:moveTo>
                      <a:pt x="217" y="1"/>
                    </a:moveTo>
                    <a:cubicBezTo>
                      <a:pt x="210" y="1"/>
                      <a:pt x="204" y="2"/>
                      <a:pt x="198" y="4"/>
                    </a:cubicBezTo>
                    <a:cubicBezTo>
                      <a:pt x="178" y="10"/>
                      <a:pt x="158" y="23"/>
                      <a:pt x="145" y="43"/>
                    </a:cubicBezTo>
                    <a:lnTo>
                      <a:pt x="145" y="50"/>
                    </a:lnTo>
                    <a:cubicBezTo>
                      <a:pt x="139" y="63"/>
                      <a:pt x="132" y="76"/>
                      <a:pt x="132" y="89"/>
                    </a:cubicBezTo>
                    <a:cubicBezTo>
                      <a:pt x="132" y="97"/>
                      <a:pt x="132" y="102"/>
                      <a:pt x="132" y="107"/>
                    </a:cubicBezTo>
                    <a:lnTo>
                      <a:pt x="132" y="107"/>
                    </a:lnTo>
                    <a:cubicBezTo>
                      <a:pt x="104" y="118"/>
                      <a:pt x="77" y="132"/>
                      <a:pt x="53" y="155"/>
                    </a:cubicBezTo>
                    <a:cubicBezTo>
                      <a:pt x="13" y="195"/>
                      <a:pt x="0" y="261"/>
                      <a:pt x="33" y="314"/>
                    </a:cubicBezTo>
                    <a:cubicBezTo>
                      <a:pt x="53" y="340"/>
                      <a:pt x="73" y="360"/>
                      <a:pt x="106" y="373"/>
                    </a:cubicBezTo>
                    <a:cubicBezTo>
                      <a:pt x="114" y="375"/>
                      <a:pt x="123" y="376"/>
                      <a:pt x="132" y="376"/>
                    </a:cubicBezTo>
                    <a:cubicBezTo>
                      <a:pt x="161" y="376"/>
                      <a:pt x="191" y="368"/>
                      <a:pt x="211" y="353"/>
                    </a:cubicBezTo>
                    <a:cubicBezTo>
                      <a:pt x="258" y="320"/>
                      <a:pt x="284" y="274"/>
                      <a:pt x="304" y="221"/>
                    </a:cubicBezTo>
                    <a:cubicBezTo>
                      <a:pt x="317" y="195"/>
                      <a:pt x="317" y="169"/>
                      <a:pt x="324" y="136"/>
                    </a:cubicBezTo>
                    <a:cubicBezTo>
                      <a:pt x="324" y="129"/>
                      <a:pt x="324" y="116"/>
                      <a:pt x="324" y="109"/>
                    </a:cubicBezTo>
                    <a:cubicBezTo>
                      <a:pt x="317" y="76"/>
                      <a:pt x="310" y="57"/>
                      <a:pt x="291" y="37"/>
                    </a:cubicBezTo>
                    <a:lnTo>
                      <a:pt x="291" y="37"/>
                    </a:lnTo>
                    <a:cubicBezTo>
                      <a:pt x="291" y="37"/>
                      <a:pt x="290" y="36"/>
                      <a:pt x="290" y="36"/>
                    </a:cubicBezTo>
                    <a:lnTo>
                      <a:pt x="290" y="36"/>
                    </a:lnTo>
                    <a:lnTo>
                      <a:pt x="284" y="23"/>
                    </a:lnTo>
                    <a:cubicBezTo>
                      <a:pt x="283" y="24"/>
                      <a:pt x="283" y="25"/>
                      <a:pt x="282" y="26"/>
                    </a:cubicBezTo>
                    <a:lnTo>
                      <a:pt x="282" y="26"/>
                    </a:lnTo>
                    <a:cubicBezTo>
                      <a:pt x="277" y="20"/>
                      <a:pt x="271" y="15"/>
                      <a:pt x="264" y="10"/>
                    </a:cubicBezTo>
                    <a:cubicBezTo>
                      <a:pt x="250" y="5"/>
                      <a:pt x="233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40"/>
              <p:cNvSpPr/>
              <p:nvPr/>
            </p:nvSpPr>
            <p:spPr>
              <a:xfrm>
                <a:off x="4142443" y="2187438"/>
                <a:ext cx="9198" cy="10339"/>
              </a:xfrm>
              <a:custGeom>
                <a:rect b="b" l="l" r="r" t="t"/>
                <a:pathLst>
                  <a:path extrusionOk="0" h="299" w="266">
                    <a:moveTo>
                      <a:pt x="141" y="191"/>
                    </a:moveTo>
                    <a:lnTo>
                      <a:pt x="141" y="191"/>
                    </a:lnTo>
                    <a:lnTo>
                      <a:pt x="141" y="191"/>
                    </a:lnTo>
                    <a:cubicBezTo>
                      <a:pt x="141" y="191"/>
                      <a:pt x="141" y="191"/>
                      <a:pt x="141" y="191"/>
                    </a:cubicBezTo>
                    <a:close/>
                    <a:moveTo>
                      <a:pt x="140" y="192"/>
                    </a:moveTo>
                    <a:lnTo>
                      <a:pt x="140" y="192"/>
                    </a:lnTo>
                    <a:lnTo>
                      <a:pt x="126" y="206"/>
                    </a:lnTo>
                    <a:lnTo>
                      <a:pt x="126" y="199"/>
                    </a:lnTo>
                    <a:cubicBezTo>
                      <a:pt x="131" y="197"/>
                      <a:pt x="136" y="195"/>
                      <a:pt x="140" y="192"/>
                    </a:cubicBezTo>
                    <a:close/>
                    <a:moveTo>
                      <a:pt x="129" y="0"/>
                    </a:moveTo>
                    <a:cubicBezTo>
                      <a:pt x="113" y="0"/>
                      <a:pt x="96" y="6"/>
                      <a:pt x="80" y="14"/>
                    </a:cubicBezTo>
                    <a:lnTo>
                      <a:pt x="67" y="27"/>
                    </a:lnTo>
                    <a:lnTo>
                      <a:pt x="54" y="47"/>
                    </a:lnTo>
                    <a:lnTo>
                      <a:pt x="41" y="67"/>
                    </a:lnTo>
                    <a:cubicBezTo>
                      <a:pt x="41" y="75"/>
                      <a:pt x="41" y="81"/>
                      <a:pt x="41" y="87"/>
                    </a:cubicBezTo>
                    <a:lnTo>
                      <a:pt x="41" y="87"/>
                    </a:lnTo>
                    <a:cubicBezTo>
                      <a:pt x="38" y="89"/>
                      <a:pt x="36" y="91"/>
                      <a:pt x="34" y="93"/>
                    </a:cubicBezTo>
                    <a:cubicBezTo>
                      <a:pt x="27" y="107"/>
                      <a:pt x="21" y="113"/>
                      <a:pt x="14" y="120"/>
                    </a:cubicBezTo>
                    <a:cubicBezTo>
                      <a:pt x="8" y="140"/>
                      <a:pt x="1" y="159"/>
                      <a:pt x="1" y="179"/>
                    </a:cubicBezTo>
                    <a:cubicBezTo>
                      <a:pt x="1" y="206"/>
                      <a:pt x="8" y="225"/>
                      <a:pt x="21" y="245"/>
                    </a:cubicBezTo>
                    <a:cubicBezTo>
                      <a:pt x="27" y="252"/>
                      <a:pt x="34" y="265"/>
                      <a:pt x="41" y="272"/>
                    </a:cubicBezTo>
                    <a:cubicBezTo>
                      <a:pt x="54" y="285"/>
                      <a:pt x="67" y="292"/>
                      <a:pt x="87" y="298"/>
                    </a:cubicBezTo>
                    <a:lnTo>
                      <a:pt x="126" y="298"/>
                    </a:lnTo>
                    <a:cubicBezTo>
                      <a:pt x="146" y="298"/>
                      <a:pt x="166" y="292"/>
                      <a:pt x="186" y="285"/>
                    </a:cubicBezTo>
                    <a:cubicBezTo>
                      <a:pt x="206" y="272"/>
                      <a:pt x="225" y="252"/>
                      <a:pt x="239" y="232"/>
                    </a:cubicBezTo>
                    <a:lnTo>
                      <a:pt x="252" y="219"/>
                    </a:lnTo>
                    <a:cubicBezTo>
                      <a:pt x="252" y="206"/>
                      <a:pt x="258" y="192"/>
                      <a:pt x="265" y="179"/>
                    </a:cubicBezTo>
                    <a:cubicBezTo>
                      <a:pt x="265" y="173"/>
                      <a:pt x="265" y="159"/>
                      <a:pt x="265" y="153"/>
                    </a:cubicBezTo>
                    <a:cubicBezTo>
                      <a:pt x="265" y="140"/>
                      <a:pt x="265" y="126"/>
                      <a:pt x="265" y="120"/>
                    </a:cubicBezTo>
                    <a:lnTo>
                      <a:pt x="258" y="100"/>
                    </a:lnTo>
                    <a:cubicBezTo>
                      <a:pt x="245" y="74"/>
                      <a:pt x="232" y="54"/>
                      <a:pt x="212" y="34"/>
                    </a:cubicBezTo>
                    <a:cubicBezTo>
                      <a:pt x="199" y="21"/>
                      <a:pt x="186" y="14"/>
                      <a:pt x="159" y="8"/>
                    </a:cubicBezTo>
                    <a:cubicBezTo>
                      <a:pt x="149" y="3"/>
                      <a:pt x="139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40"/>
              <p:cNvSpPr/>
              <p:nvPr/>
            </p:nvSpPr>
            <p:spPr>
              <a:xfrm>
                <a:off x="4149290" y="2167072"/>
                <a:ext cx="8264" cy="8783"/>
              </a:xfrm>
              <a:custGeom>
                <a:rect b="b" l="l" r="r" t="t"/>
                <a:pathLst>
                  <a:path extrusionOk="0" h="254" w="239">
                    <a:moveTo>
                      <a:pt x="126" y="121"/>
                    </a:moveTo>
                    <a:lnTo>
                      <a:pt x="124" y="126"/>
                    </a:lnTo>
                    <a:lnTo>
                      <a:pt x="123" y="126"/>
                    </a:lnTo>
                    <a:lnTo>
                      <a:pt x="126" y="121"/>
                    </a:lnTo>
                    <a:close/>
                    <a:moveTo>
                      <a:pt x="98" y="1"/>
                    </a:moveTo>
                    <a:cubicBezTo>
                      <a:pt x="94" y="1"/>
                      <a:pt x="91" y="1"/>
                      <a:pt x="87" y="2"/>
                    </a:cubicBezTo>
                    <a:lnTo>
                      <a:pt x="67" y="16"/>
                    </a:lnTo>
                    <a:cubicBezTo>
                      <a:pt x="60" y="22"/>
                      <a:pt x="47" y="29"/>
                      <a:pt x="41" y="35"/>
                    </a:cubicBezTo>
                    <a:cubicBezTo>
                      <a:pt x="21" y="62"/>
                      <a:pt x="1" y="101"/>
                      <a:pt x="8" y="141"/>
                    </a:cubicBezTo>
                    <a:cubicBezTo>
                      <a:pt x="8" y="161"/>
                      <a:pt x="14" y="181"/>
                      <a:pt x="27" y="200"/>
                    </a:cubicBezTo>
                    <a:cubicBezTo>
                      <a:pt x="34" y="214"/>
                      <a:pt x="47" y="233"/>
                      <a:pt x="67" y="240"/>
                    </a:cubicBezTo>
                    <a:cubicBezTo>
                      <a:pt x="87" y="253"/>
                      <a:pt x="100" y="253"/>
                      <a:pt x="120" y="253"/>
                    </a:cubicBezTo>
                    <a:cubicBezTo>
                      <a:pt x="146" y="253"/>
                      <a:pt x="179" y="247"/>
                      <a:pt x="199" y="227"/>
                    </a:cubicBezTo>
                    <a:cubicBezTo>
                      <a:pt x="225" y="200"/>
                      <a:pt x="232" y="167"/>
                      <a:pt x="239" y="141"/>
                    </a:cubicBezTo>
                    <a:lnTo>
                      <a:pt x="239" y="115"/>
                    </a:lnTo>
                    <a:cubicBezTo>
                      <a:pt x="239" y="108"/>
                      <a:pt x="232" y="95"/>
                      <a:pt x="232" y="88"/>
                    </a:cubicBezTo>
                    <a:cubicBezTo>
                      <a:pt x="232" y="68"/>
                      <a:pt x="219" y="49"/>
                      <a:pt x="199" y="42"/>
                    </a:cubicBezTo>
                    <a:cubicBezTo>
                      <a:pt x="186" y="29"/>
                      <a:pt x="166" y="22"/>
                      <a:pt x="146" y="16"/>
                    </a:cubicBezTo>
                    <a:cubicBezTo>
                      <a:pt x="130" y="10"/>
                      <a:pt x="114" y="1"/>
                      <a:pt x="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40"/>
              <p:cNvSpPr/>
              <p:nvPr/>
            </p:nvSpPr>
            <p:spPr>
              <a:xfrm>
                <a:off x="4155029" y="2165067"/>
                <a:ext cx="8022" cy="7572"/>
              </a:xfrm>
              <a:custGeom>
                <a:rect b="b" l="l" r="r" t="t"/>
                <a:pathLst>
                  <a:path extrusionOk="0" h="219" w="232">
                    <a:moveTo>
                      <a:pt x="198" y="21"/>
                    </a:moveTo>
                    <a:lnTo>
                      <a:pt x="198" y="21"/>
                    </a:lnTo>
                    <a:lnTo>
                      <a:pt x="198" y="21"/>
                    </a:lnTo>
                    <a:close/>
                    <a:moveTo>
                      <a:pt x="99" y="27"/>
                    </a:moveTo>
                    <a:lnTo>
                      <a:pt x="92" y="37"/>
                    </a:lnTo>
                    <a:lnTo>
                      <a:pt x="92" y="37"/>
                    </a:lnTo>
                    <a:cubicBezTo>
                      <a:pt x="92" y="36"/>
                      <a:pt x="93" y="35"/>
                      <a:pt x="93" y="34"/>
                    </a:cubicBezTo>
                    <a:lnTo>
                      <a:pt x="93" y="34"/>
                    </a:lnTo>
                    <a:lnTo>
                      <a:pt x="99" y="27"/>
                    </a:lnTo>
                    <a:close/>
                    <a:moveTo>
                      <a:pt x="106" y="54"/>
                    </a:moveTo>
                    <a:lnTo>
                      <a:pt x="105" y="54"/>
                    </a:lnTo>
                    <a:lnTo>
                      <a:pt x="105" y="54"/>
                    </a:lnTo>
                    <a:cubicBezTo>
                      <a:pt x="105" y="54"/>
                      <a:pt x="105" y="54"/>
                      <a:pt x="105" y="54"/>
                    </a:cubicBezTo>
                    <a:lnTo>
                      <a:pt x="105" y="54"/>
                    </a:lnTo>
                    <a:lnTo>
                      <a:pt x="106" y="54"/>
                    </a:lnTo>
                    <a:close/>
                    <a:moveTo>
                      <a:pt x="132" y="1"/>
                    </a:moveTo>
                    <a:cubicBezTo>
                      <a:pt x="119" y="1"/>
                      <a:pt x="112" y="7"/>
                      <a:pt x="106" y="14"/>
                    </a:cubicBezTo>
                    <a:cubicBezTo>
                      <a:pt x="93" y="34"/>
                      <a:pt x="86" y="41"/>
                      <a:pt x="79" y="60"/>
                    </a:cubicBezTo>
                    <a:lnTo>
                      <a:pt x="46" y="60"/>
                    </a:lnTo>
                    <a:lnTo>
                      <a:pt x="33" y="67"/>
                    </a:lnTo>
                    <a:lnTo>
                      <a:pt x="20" y="87"/>
                    </a:lnTo>
                    <a:lnTo>
                      <a:pt x="7" y="100"/>
                    </a:lnTo>
                    <a:cubicBezTo>
                      <a:pt x="7" y="107"/>
                      <a:pt x="0" y="113"/>
                      <a:pt x="7" y="120"/>
                    </a:cubicBezTo>
                    <a:cubicBezTo>
                      <a:pt x="7" y="133"/>
                      <a:pt x="7" y="140"/>
                      <a:pt x="7" y="146"/>
                    </a:cubicBezTo>
                    <a:lnTo>
                      <a:pt x="7" y="153"/>
                    </a:lnTo>
                    <a:cubicBezTo>
                      <a:pt x="13" y="166"/>
                      <a:pt x="20" y="179"/>
                      <a:pt x="26" y="186"/>
                    </a:cubicBezTo>
                    <a:lnTo>
                      <a:pt x="40" y="199"/>
                    </a:lnTo>
                    <a:lnTo>
                      <a:pt x="46" y="199"/>
                    </a:lnTo>
                    <a:cubicBezTo>
                      <a:pt x="53" y="206"/>
                      <a:pt x="66" y="206"/>
                      <a:pt x="73" y="212"/>
                    </a:cubicBezTo>
                    <a:cubicBezTo>
                      <a:pt x="86" y="219"/>
                      <a:pt x="99" y="219"/>
                      <a:pt x="112" y="219"/>
                    </a:cubicBezTo>
                    <a:cubicBezTo>
                      <a:pt x="126" y="219"/>
                      <a:pt x="152" y="212"/>
                      <a:pt x="165" y="199"/>
                    </a:cubicBezTo>
                    <a:cubicBezTo>
                      <a:pt x="172" y="192"/>
                      <a:pt x="185" y="186"/>
                      <a:pt x="192" y="179"/>
                    </a:cubicBezTo>
                    <a:cubicBezTo>
                      <a:pt x="198" y="173"/>
                      <a:pt x="205" y="166"/>
                      <a:pt x="211" y="153"/>
                    </a:cubicBezTo>
                    <a:cubicBezTo>
                      <a:pt x="218" y="146"/>
                      <a:pt x="218" y="140"/>
                      <a:pt x="225" y="133"/>
                    </a:cubicBezTo>
                    <a:cubicBezTo>
                      <a:pt x="225" y="120"/>
                      <a:pt x="225" y="107"/>
                      <a:pt x="231" y="93"/>
                    </a:cubicBezTo>
                    <a:lnTo>
                      <a:pt x="231" y="87"/>
                    </a:lnTo>
                    <a:lnTo>
                      <a:pt x="225" y="60"/>
                    </a:lnTo>
                    <a:cubicBezTo>
                      <a:pt x="225" y="47"/>
                      <a:pt x="218" y="41"/>
                      <a:pt x="205" y="27"/>
                    </a:cubicBezTo>
                    <a:lnTo>
                      <a:pt x="198" y="21"/>
                    </a:lnTo>
                    <a:cubicBezTo>
                      <a:pt x="194" y="16"/>
                      <a:pt x="189" y="12"/>
                      <a:pt x="185" y="7"/>
                    </a:cubicBezTo>
                    <a:cubicBezTo>
                      <a:pt x="172" y="1"/>
                      <a:pt x="165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40"/>
              <p:cNvSpPr/>
              <p:nvPr/>
            </p:nvSpPr>
            <p:spPr>
              <a:xfrm>
                <a:off x="4149532" y="2149161"/>
                <a:ext cx="7815" cy="9924"/>
              </a:xfrm>
              <a:custGeom>
                <a:rect b="b" l="l" r="r" t="t"/>
                <a:pathLst>
                  <a:path extrusionOk="0" h="287" w="226">
                    <a:moveTo>
                      <a:pt x="60" y="104"/>
                    </a:moveTo>
                    <a:lnTo>
                      <a:pt x="60" y="104"/>
                    </a:lnTo>
                    <a:cubicBezTo>
                      <a:pt x="60" y="105"/>
                      <a:pt x="61" y="106"/>
                      <a:pt x="61" y="107"/>
                    </a:cubicBezTo>
                    <a:lnTo>
                      <a:pt x="61" y="107"/>
                    </a:lnTo>
                    <a:cubicBezTo>
                      <a:pt x="61" y="108"/>
                      <a:pt x="62" y="109"/>
                      <a:pt x="62" y="109"/>
                    </a:cubicBezTo>
                    <a:lnTo>
                      <a:pt x="62" y="109"/>
                    </a:lnTo>
                    <a:lnTo>
                      <a:pt x="60" y="104"/>
                    </a:lnTo>
                    <a:close/>
                    <a:moveTo>
                      <a:pt x="130" y="1"/>
                    </a:moveTo>
                    <a:cubicBezTo>
                      <a:pt x="120" y="1"/>
                      <a:pt x="111" y="3"/>
                      <a:pt x="100" y="5"/>
                    </a:cubicBezTo>
                    <a:cubicBezTo>
                      <a:pt x="88" y="9"/>
                      <a:pt x="79" y="17"/>
                      <a:pt x="72" y="28"/>
                    </a:cubicBezTo>
                    <a:lnTo>
                      <a:pt x="72" y="28"/>
                    </a:lnTo>
                    <a:cubicBezTo>
                      <a:pt x="61" y="33"/>
                      <a:pt x="53" y="44"/>
                      <a:pt x="53" y="58"/>
                    </a:cubicBezTo>
                    <a:lnTo>
                      <a:pt x="47" y="58"/>
                    </a:lnTo>
                    <a:lnTo>
                      <a:pt x="47" y="65"/>
                    </a:lnTo>
                    <a:cubicBezTo>
                      <a:pt x="34" y="91"/>
                      <a:pt x="14" y="111"/>
                      <a:pt x="7" y="144"/>
                    </a:cubicBezTo>
                    <a:cubicBezTo>
                      <a:pt x="7" y="157"/>
                      <a:pt x="1" y="170"/>
                      <a:pt x="7" y="190"/>
                    </a:cubicBezTo>
                    <a:cubicBezTo>
                      <a:pt x="7" y="203"/>
                      <a:pt x="14" y="223"/>
                      <a:pt x="20" y="243"/>
                    </a:cubicBezTo>
                    <a:cubicBezTo>
                      <a:pt x="34" y="263"/>
                      <a:pt x="53" y="276"/>
                      <a:pt x="80" y="283"/>
                    </a:cubicBezTo>
                    <a:cubicBezTo>
                      <a:pt x="90" y="285"/>
                      <a:pt x="100" y="287"/>
                      <a:pt x="111" y="287"/>
                    </a:cubicBezTo>
                    <a:cubicBezTo>
                      <a:pt x="129" y="287"/>
                      <a:pt x="147" y="282"/>
                      <a:pt x="159" y="269"/>
                    </a:cubicBezTo>
                    <a:cubicBezTo>
                      <a:pt x="179" y="256"/>
                      <a:pt x="192" y="243"/>
                      <a:pt x="199" y="223"/>
                    </a:cubicBezTo>
                    <a:cubicBezTo>
                      <a:pt x="212" y="197"/>
                      <a:pt x="218" y="177"/>
                      <a:pt x="218" y="151"/>
                    </a:cubicBezTo>
                    <a:cubicBezTo>
                      <a:pt x="225" y="131"/>
                      <a:pt x="218" y="111"/>
                      <a:pt x="218" y="85"/>
                    </a:cubicBezTo>
                    <a:cubicBezTo>
                      <a:pt x="212" y="58"/>
                      <a:pt x="192" y="25"/>
                      <a:pt x="166" y="12"/>
                    </a:cubicBezTo>
                    <a:cubicBezTo>
                      <a:pt x="154" y="4"/>
                      <a:pt x="142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40"/>
              <p:cNvSpPr/>
              <p:nvPr/>
            </p:nvSpPr>
            <p:spPr>
              <a:xfrm>
                <a:off x="4155237" y="2150683"/>
                <a:ext cx="6431" cy="6293"/>
              </a:xfrm>
              <a:custGeom>
                <a:rect b="b" l="l" r="r" t="t"/>
                <a:pathLst>
                  <a:path extrusionOk="0" h="182" w="186">
                    <a:moveTo>
                      <a:pt x="87" y="1"/>
                    </a:moveTo>
                    <a:lnTo>
                      <a:pt x="73" y="8"/>
                    </a:lnTo>
                    <a:lnTo>
                      <a:pt x="60" y="14"/>
                    </a:lnTo>
                    <a:cubicBezTo>
                      <a:pt x="47" y="14"/>
                      <a:pt x="34" y="14"/>
                      <a:pt x="27" y="27"/>
                    </a:cubicBezTo>
                    <a:lnTo>
                      <a:pt x="14" y="41"/>
                    </a:lnTo>
                    <a:lnTo>
                      <a:pt x="7" y="60"/>
                    </a:lnTo>
                    <a:cubicBezTo>
                      <a:pt x="1" y="74"/>
                      <a:pt x="1" y="80"/>
                      <a:pt x="7" y="93"/>
                    </a:cubicBezTo>
                    <a:lnTo>
                      <a:pt x="14" y="113"/>
                    </a:lnTo>
                    <a:cubicBezTo>
                      <a:pt x="14" y="120"/>
                      <a:pt x="20" y="126"/>
                      <a:pt x="27" y="133"/>
                    </a:cubicBezTo>
                    <a:lnTo>
                      <a:pt x="34" y="146"/>
                    </a:lnTo>
                    <a:cubicBezTo>
                      <a:pt x="47" y="153"/>
                      <a:pt x="53" y="153"/>
                      <a:pt x="60" y="159"/>
                    </a:cubicBezTo>
                    <a:lnTo>
                      <a:pt x="73" y="166"/>
                    </a:lnTo>
                    <a:cubicBezTo>
                      <a:pt x="80" y="173"/>
                      <a:pt x="87" y="173"/>
                      <a:pt x="100" y="179"/>
                    </a:cubicBezTo>
                    <a:cubicBezTo>
                      <a:pt x="105" y="181"/>
                      <a:pt x="110" y="182"/>
                      <a:pt x="116" y="182"/>
                    </a:cubicBezTo>
                    <a:cubicBezTo>
                      <a:pt x="132" y="182"/>
                      <a:pt x="151" y="174"/>
                      <a:pt x="166" y="159"/>
                    </a:cubicBezTo>
                    <a:cubicBezTo>
                      <a:pt x="172" y="153"/>
                      <a:pt x="179" y="140"/>
                      <a:pt x="186" y="126"/>
                    </a:cubicBezTo>
                    <a:cubicBezTo>
                      <a:pt x="186" y="120"/>
                      <a:pt x="186" y="107"/>
                      <a:pt x="186" y="93"/>
                    </a:cubicBezTo>
                    <a:lnTo>
                      <a:pt x="186" y="87"/>
                    </a:lnTo>
                    <a:lnTo>
                      <a:pt x="179" y="74"/>
                    </a:lnTo>
                    <a:cubicBezTo>
                      <a:pt x="172" y="67"/>
                      <a:pt x="166" y="60"/>
                      <a:pt x="159" y="54"/>
                    </a:cubicBezTo>
                    <a:lnTo>
                      <a:pt x="159" y="54"/>
                    </a:lnTo>
                    <a:lnTo>
                      <a:pt x="146" y="27"/>
                    </a:lnTo>
                    <a:lnTo>
                      <a:pt x="139" y="14"/>
                    </a:lnTo>
                    <a:lnTo>
                      <a:pt x="120" y="8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40"/>
              <p:cNvSpPr/>
              <p:nvPr/>
            </p:nvSpPr>
            <p:spPr>
              <a:xfrm>
                <a:off x="4161876" y="2131181"/>
                <a:ext cx="10512" cy="9820"/>
              </a:xfrm>
              <a:custGeom>
                <a:rect b="b" l="l" r="r" t="t"/>
                <a:pathLst>
                  <a:path extrusionOk="0" h="284" w="304">
                    <a:moveTo>
                      <a:pt x="150" y="1"/>
                    </a:moveTo>
                    <a:cubicBezTo>
                      <a:pt x="135" y="1"/>
                      <a:pt x="119" y="4"/>
                      <a:pt x="106" y="4"/>
                    </a:cubicBezTo>
                    <a:cubicBezTo>
                      <a:pt x="60" y="10"/>
                      <a:pt x="20" y="50"/>
                      <a:pt x="7" y="89"/>
                    </a:cubicBezTo>
                    <a:cubicBezTo>
                      <a:pt x="0" y="123"/>
                      <a:pt x="0" y="156"/>
                      <a:pt x="20" y="182"/>
                    </a:cubicBezTo>
                    <a:cubicBezTo>
                      <a:pt x="27" y="202"/>
                      <a:pt x="53" y="222"/>
                      <a:pt x="73" y="235"/>
                    </a:cubicBezTo>
                    <a:cubicBezTo>
                      <a:pt x="93" y="248"/>
                      <a:pt x="112" y="268"/>
                      <a:pt x="132" y="274"/>
                    </a:cubicBezTo>
                    <a:cubicBezTo>
                      <a:pt x="145" y="274"/>
                      <a:pt x="152" y="281"/>
                      <a:pt x="159" y="281"/>
                    </a:cubicBezTo>
                    <a:lnTo>
                      <a:pt x="192" y="281"/>
                    </a:lnTo>
                    <a:cubicBezTo>
                      <a:pt x="196" y="283"/>
                      <a:pt x="199" y="284"/>
                      <a:pt x="202" y="284"/>
                    </a:cubicBezTo>
                    <a:cubicBezTo>
                      <a:pt x="209" y="284"/>
                      <a:pt x="215" y="279"/>
                      <a:pt x="225" y="274"/>
                    </a:cubicBezTo>
                    <a:lnTo>
                      <a:pt x="238" y="268"/>
                    </a:lnTo>
                    <a:lnTo>
                      <a:pt x="251" y="248"/>
                    </a:lnTo>
                    <a:cubicBezTo>
                      <a:pt x="251" y="248"/>
                      <a:pt x="251" y="248"/>
                      <a:pt x="251" y="248"/>
                    </a:cubicBezTo>
                    <a:lnTo>
                      <a:pt x="251" y="248"/>
                    </a:lnTo>
                    <a:cubicBezTo>
                      <a:pt x="265" y="242"/>
                      <a:pt x="277" y="233"/>
                      <a:pt x="284" y="222"/>
                    </a:cubicBezTo>
                    <a:cubicBezTo>
                      <a:pt x="291" y="215"/>
                      <a:pt x="297" y="208"/>
                      <a:pt x="297" y="195"/>
                    </a:cubicBezTo>
                    <a:cubicBezTo>
                      <a:pt x="304" y="182"/>
                      <a:pt x="304" y="169"/>
                      <a:pt x="297" y="156"/>
                    </a:cubicBezTo>
                    <a:cubicBezTo>
                      <a:pt x="284" y="116"/>
                      <a:pt x="271" y="76"/>
                      <a:pt x="238" y="43"/>
                    </a:cubicBezTo>
                    <a:cubicBezTo>
                      <a:pt x="218" y="30"/>
                      <a:pt x="198" y="17"/>
                      <a:pt x="172" y="4"/>
                    </a:cubicBezTo>
                    <a:cubicBezTo>
                      <a:pt x="165" y="1"/>
                      <a:pt x="158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40"/>
              <p:cNvSpPr/>
              <p:nvPr/>
            </p:nvSpPr>
            <p:spPr>
              <a:xfrm>
                <a:off x="4142236" y="2132391"/>
                <a:ext cx="11895" cy="10373"/>
              </a:xfrm>
              <a:custGeom>
                <a:rect b="b" l="l" r="r" t="t"/>
                <a:pathLst>
                  <a:path extrusionOk="0" h="300" w="344">
                    <a:moveTo>
                      <a:pt x="107" y="1"/>
                    </a:moveTo>
                    <a:cubicBezTo>
                      <a:pt x="65" y="1"/>
                      <a:pt x="26" y="32"/>
                      <a:pt x="14" y="74"/>
                    </a:cubicBezTo>
                    <a:cubicBezTo>
                      <a:pt x="0" y="114"/>
                      <a:pt x="14" y="154"/>
                      <a:pt x="40" y="187"/>
                    </a:cubicBezTo>
                    <a:cubicBezTo>
                      <a:pt x="41" y="187"/>
                      <a:pt x="42" y="188"/>
                      <a:pt x="42" y="189"/>
                    </a:cubicBezTo>
                    <a:lnTo>
                      <a:pt x="42" y="189"/>
                    </a:lnTo>
                    <a:cubicBezTo>
                      <a:pt x="44" y="193"/>
                      <a:pt x="45" y="196"/>
                      <a:pt x="47" y="200"/>
                    </a:cubicBezTo>
                    <a:cubicBezTo>
                      <a:pt x="53" y="213"/>
                      <a:pt x="60" y="226"/>
                      <a:pt x="73" y="239"/>
                    </a:cubicBezTo>
                    <a:cubicBezTo>
                      <a:pt x="93" y="266"/>
                      <a:pt x="132" y="279"/>
                      <a:pt x="165" y="292"/>
                    </a:cubicBezTo>
                    <a:cubicBezTo>
                      <a:pt x="181" y="296"/>
                      <a:pt x="198" y="300"/>
                      <a:pt x="216" y="300"/>
                    </a:cubicBezTo>
                    <a:cubicBezTo>
                      <a:pt x="230" y="300"/>
                      <a:pt x="244" y="298"/>
                      <a:pt x="258" y="292"/>
                    </a:cubicBezTo>
                    <a:cubicBezTo>
                      <a:pt x="278" y="286"/>
                      <a:pt x="297" y="279"/>
                      <a:pt x="311" y="259"/>
                    </a:cubicBezTo>
                    <a:cubicBezTo>
                      <a:pt x="330" y="233"/>
                      <a:pt x="344" y="200"/>
                      <a:pt x="330" y="160"/>
                    </a:cubicBezTo>
                    <a:cubicBezTo>
                      <a:pt x="324" y="127"/>
                      <a:pt x="304" y="101"/>
                      <a:pt x="278" y="74"/>
                    </a:cubicBezTo>
                    <a:cubicBezTo>
                      <a:pt x="258" y="61"/>
                      <a:pt x="238" y="41"/>
                      <a:pt x="218" y="28"/>
                    </a:cubicBezTo>
                    <a:cubicBezTo>
                      <a:pt x="185" y="15"/>
                      <a:pt x="152" y="2"/>
                      <a:pt x="119" y="2"/>
                    </a:cubicBezTo>
                    <a:cubicBezTo>
                      <a:pt x="115" y="1"/>
                      <a:pt x="111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40"/>
              <p:cNvSpPr/>
              <p:nvPr/>
            </p:nvSpPr>
            <p:spPr>
              <a:xfrm>
                <a:off x="4127609" y="2128691"/>
                <a:ext cx="10788" cy="7849"/>
              </a:xfrm>
              <a:custGeom>
                <a:rect b="b" l="l" r="r" t="t"/>
                <a:pathLst>
                  <a:path extrusionOk="0" h="227" w="312">
                    <a:moveTo>
                      <a:pt x="125" y="129"/>
                    </a:moveTo>
                    <a:lnTo>
                      <a:pt x="118" y="131"/>
                    </a:lnTo>
                    <a:lnTo>
                      <a:pt x="118" y="131"/>
                    </a:lnTo>
                    <a:cubicBezTo>
                      <a:pt x="120" y="130"/>
                      <a:pt x="123" y="129"/>
                      <a:pt x="125" y="129"/>
                    </a:cubicBezTo>
                    <a:close/>
                    <a:moveTo>
                      <a:pt x="136" y="130"/>
                    </a:moveTo>
                    <a:cubicBezTo>
                      <a:pt x="137" y="130"/>
                      <a:pt x="139" y="131"/>
                      <a:pt x="141" y="132"/>
                    </a:cubicBezTo>
                    <a:lnTo>
                      <a:pt x="141" y="132"/>
                    </a:lnTo>
                    <a:cubicBezTo>
                      <a:pt x="141" y="132"/>
                      <a:pt x="140" y="132"/>
                      <a:pt x="140" y="132"/>
                    </a:cubicBezTo>
                    <a:lnTo>
                      <a:pt x="140" y="132"/>
                    </a:lnTo>
                    <a:lnTo>
                      <a:pt x="136" y="130"/>
                    </a:lnTo>
                    <a:close/>
                    <a:moveTo>
                      <a:pt x="135" y="0"/>
                    </a:moveTo>
                    <a:cubicBezTo>
                      <a:pt x="125" y="0"/>
                      <a:pt x="116" y="1"/>
                      <a:pt x="106" y="3"/>
                    </a:cubicBezTo>
                    <a:cubicBezTo>
                      <a:pt x="73" y="10"/>
                      <a:pt x="47" y="23"/>
                      <a:pt x="27" y="49"/>
                    </a:cubicBezTo>
                    <a:cubicBezTo>
                      <a:pt x="7" y="62"/>
                      <a:pt x="1" y="89"/>
                      <a:pt x="1" y="109"/>
                    </a:cubicBezTo>
                    <a:cubicBezTo>
                      <a:pt x="1" y="128"/>
                      <a:pt x="7" y="142"/>
                      <a:pt x="14" y="161"/>
                    </a:cubicBezTo>
                    <a:cubicBezTo>
                      <a:pt x="22" y="173"/>
                      <a:pt x="35" y="178"/>
                      <a:pt x="48" y="178"/>
                    </a:cubicBezTo>
                    <a:cubicBezTo>
                      <a:pt x="67" y="178"/>
                      <a:pt x="85" y="168"/>
                      <a:pt x="93" y="148"/>
                    </a:cubicBezTo>
                    <a:cubicBezTo>
                      <a:pt x="104" y="143"/>
                      <a:pt x="111" y="137"/>
                      <a:pt x="116" y="132"/>
                    </a:cubicBezTo>
                    <a:lnTo>
                      <a:pt x="116" y="132"/>
                    </a:lnTo>
                    <a:lnTo>
                      <a:pt x="118" y="131"/>
                    </a:lnTo>
                    <a:lnTo>
                      <a:pt x="118" y="131"/>
                    </a:lnTo>
                    <a:cubicBezTo>
                      <a:pt x="116" y="132"/>
                      <a:pt x="115" y="133"/>
                      <a:pt x="113" y="135"/>
                    </a:cubicBez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5" y="129"/>
                      <a:pt x="125" y="129"/>
                      <a:pt x="125" y="129"/>
                    </a:cubicBezTo>
                    <a:lnTo>
                      <a:pt x="125" y="129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6" y="129"/>
                      <a:pt x="126" y="129"/>
                      <a:pt x="126" y="129"/>
                    </a:cubicBezTo>
                    <a:lnTo>
                      <a:pt x="126" y="129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6" y="129"/>
                      <a:pt x="126" y="129"/>
                      <a:pt x="127" y="129"/>
                    </a:cubicBezTo>
                    <a:lnTo>
                      <a:pt x="127" y="129"/>
                    </a:lnTo>
                    <a:cubicBezTo>
                      <a:pt x="130" y="129"/>
                      <a:pt x="133" y="129"/>
                      <a:pt x="135" y="130"/>
                    </a:cubicBezTo>
                    <a:lnTo>
                      <a:pt x="135" y="130"/>
                    </a:lnTo>
                    <a:cubicBezTo>
                      <a:pt x="137" y="131"/>
                      <a:pt x="139" y="132"/>
                      <a:pt x="140" y="133"/>
                    </a:cubicBezTo>
                    <a:lnTo>
                      <a:pt x="140" y="133"/>
                    </a:lnTo>
                    <a:cubicBezTo>
                      <a:pt x="131" y="151"/>
                      <a:pt x="130" y="175"/>
                      <a:pt x="139" y="195"/>
                    </a:cubicBezTo>
                    <a:cubicBezTo>
                      <a:pt x="154" y="214"/>
                      <a:pt x="172" y="226"/>
                      <a:pt x="191" y="226"/>
                    </a:cubicBezTo>
                    <a:cubicBezTo>
                      <a:pt x="198" y="226"/>
                      <a:pt x="205" y="224"/>
                      <a:pt x="212" y="221"/>
                    </a:cubicBezTo>
                    <a:cubicBezTo>
                      <a:pt x="225" y="221"/>
                      <a:pt x="238" y="214"/>
                      <a:pt x="252" y="208"/>
                    </a:cubicBezTo>
                    <a:cubicBezTo>
                      <a:pt x="265" y="201"/>
                      <a:pt x="271" y="195"/>
                      <a:pt x="278" y="188"/>
                    </a:cubicBezTo>
                    <a:cubicBezTo>
                      <a:pt x="298" y="181"/>
                      <a:pt x="311" y="161"/>
                      <a:pt x="311" y="142"/>
                    </a:cubicBezTo>
                    <a:cubicBezTo>
                      <a:pt x="311" y="122"/>
                      <a:pt x="311" y="95"/>
                      <a:pt x="291" y="82"/>
                    </a:cubicBezTo>
                    <a:cubicBezTo>
                      <a:pt x="251" y="36"/>
                      <a:pt x="196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40"/>
              <p:cNvSpPr/>
              <p:nvPr/>
            </p:nvSpPr>
            <p:spPr>
              <a:xfrm>
                <a:off x="4111635" y="2130386"/>
                <a:ext cx="12137" cy="9371"/>
              </a:xfrm>
              <a:custGeom>
                <a:rect b="b" l="l" r="r" t="t"/>
                <a:pathLst>
                  <a:path extrusionOk="0" h="271" w="351">
                    <a:moveTo>
                      <a:pt x="166" y="159"/>
                    </a:moveTo>
                    <a:lnTo>
                      <a:pt x="166" y="159"/>
                    </a:lnTo>
                    <a:cubicBezTo>
                      <a:pt x="167" y="160"/>
                      <a:pt x="167" y="161"/>
                      <a:pt x="168" y="162"/>
                    </a:cubicBezTo>
                    <a:lnTo>
                      <a:pt x="168" y="162"/>
                    </a:lnTo>
                    <a:lnTo>
                      <a:pt x="168" y="162"/>
                    </a:lnTo>
                    <a:lnTo>
                      <a:pt x="168" y="162"/>
                    </a:lnTo>
                    <a:lnTo>
                      <a:pt x="167" y="162"/>
                    </a:lnTo>
                    <a:lnTo>
                      <a:pt x="167" y="162"/>
                    </a:lnTo>
                    <a:lnTo>
                      <a:pt x="166" y="159"/>
                    </a:lnTo>
                    <a:close/>
                    <a:moveTo>
                      <a:pt x="170" y="166"/>
                    </a:moveTo>
                    <a:lnTo>
                      <a:pt x="170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cubicBezTo>
                      <a:pt x="170" y="166"/>
                      <a:pt x="170" y="166"/>
                      <a:pt x="170" y="166"/>
                    </a:cubicBezTo>
                    <a:close/>
                    <a:moveTo>
                      <a:pt x="170" y="166"/>
                    </a:moveTo>
                    <a:lnTo>
                      <a:pt x="170" y="166"/>
                    </a:lnTo>
                    <a:cubicBezTo>
                      <a:pt x="170" y="166"/>
                      <a:pt x="170" y="166"/>
                      <a:pt x="170" y="166"/>
                    </a:cubicBez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69" y="166"/>
                    </a:lnTo>
                    <a:lnTo>
                      <a:pt x="169" y="166"/>
                    </a:lnTo>
                    <a:cubicBezTo>
                      <a:pt x="169" y="166"/>
                      <a:pt x="169" y="166"/>
                      <a:pt x="170" y="166"/>
                    </a:cubicBezTo>
                    <a:close/>
                    <a:moveTo>
                      <a:pt x="171" y="166"/>
                    </a:move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cubicBezTo>
                      <a:pt x="171" y="167"/>
                      <a:pt x="171" y="166"/>
                      <a:pt x="171" y="166"/>
                    </a:cubicBezTo>
                    <a:lnTo>
                      <a:pt x="171" y="166"/>
                    </a:lnTo>
                    <a:cubicBezTo>
                      <a:pt x="171" y="167"/>
                      <a:pt x="172" y="167"/>
                      <a:pt x="172" y="167"/>
                    </a:cubicBezTo>
                    <a:lnTo>
                      <a:pt x="172" y="167"/>
                    </a:lnTo>
                    <a:cubicBezTo>
                      <a:pt x="172" y="167"/>
                      <a:pt x="172" y="168"/>
                      <a:pt x="172" y="168"/>
                    </a:cubicBezTo>
                    <a:lnTo>
                      <a:pt x="172" y="168"/>
                    </a:lnTo>
                    <a:lnTo>
                      <a:pt x="171" y="167"/>
                    </a:lnTo>
                    <a:lnTo>
                      <a:pt x="171" y="167"/>
                    </a:lnTo>
                    <a:cubicBezTo>
                      <a:pt x="171" y="167"/>
                      <a:pt x="171" y="167"/>
                      <a:pt x="171" y="167"/>
                    </a:cubicBez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close/>
                    <a:moveTo>
                      <a:pt x="173" y="167"/>
                    </a:moveTo>
                    <a:lnTo>
                      <a:pt x="173" y="167"/>
                    </a:lnTo>
                    <a:cubicBezTo>
                      <a:pt x="173" y="168"/>
                      <a:pt x="173" y="168"/>
                      <a:pt x="173" y="168"/>
                    </a:cubicBezTo>
                    <a:lnTo>
                      <a:pt x="173" y="168"/>
                    </a:lnTo>
                    <a:cubicBezTo>
                      <a:pt x="173" y="168"/>
                      <a:pt x="174" y="168"/>
                      <a:pt x="174" y="169"/>
                    </a:cubicBezTo>
                    <a:lnTo>
                      <a:pt x="174" y="169"/>
                    </a:lnTo>
                    <a:lnTo>
                      <a:pt x="173" y="168"/>
                    </a:lnTo>
                    <a:lnTo>
                      <a:pt x="173" y="167"/>
                    </a:lnTo>
                    <a:close/>
                    <a:moveTo>
                      <a:pt x="166" y="166"/>
                    </a:moveTo>
                    <a:lnTo>
                      <a:pt x="167" y="167"/>
                    </a:lnTo>
                    <a:lnTo>
                      <a:pt x="167" y="167"/>
                    </a:lnTo>
                    <a:lnTo>
                      <a:pt x="162" y="169"/>
                    </a:lnTo>
                    <a:lnTo>
                      <a:pt x="162" y="169"/>
                    </a:lnTo>
                    <a:cubicBezTo>
                      <a:pt x="163" y="168"/>
                      <a:pt x="164" y="167"/>
                      <a:pt x="165" y="166"/>
                    </a:cubicBezTo>
                    <a:lnTo>
                      <a:pt x="165" y="166"/>
                    </a:lnTo>
                    <a:cubicBezTo>
                      <a:pt x="165" y="166"/>
                      <a:pt x="166" y="166"/>
                      <a:pt x="166" y="166"/>
                    </a:cubicBezTo>
                    <a:close/>
                    <a:moveTo>
                      <a:pt x="165" y="166"/>
                    </a:moveTo>
                    <a:lnTo>
                      <a:pt x="162" y="169"/>
                    </a:lnTo>
                    <a:lnTo>
                      <a:pt x="162" y="169"/>
                    </a:lnTo>
                    <a:lnTo>
                      <a:pt x="160" y="169"/>
                    </a:lnTo>
                    <a:lnTo>
                      <a:pt x="160" y="169"/>
                    </a:lnTo>
                    <a:cubicBezTo>
                      <a:pt x="161" y="169"/>
                      <a:pt x="163" y="168"/>
                      <a:pt x="164" y="166"/>
                    </a:cubicBezTo>
                    <a:lnTo>
                      <a:pt x="164" y="166"/>
                    </a:lnTo>
                    <a:cubicBezTo>
                      <a:pt x="164" y="166"/>
                      <a:pt x="164" y="166"/>
                      <a:pt x="165" y="166"/>
                    </a:cubicBezTo>
                    <a:close/>
                    <a:moveTo>
                      <a:pt x="159" y="165"/>
                    </a:moveTo>
                    <a:lnTo>
                      <a:pt x="158" y="168"/>
                    </a:lnTo>
                    <a:lnTo>
                      <a:pt x="158" y="168"/>
                    </a:lnTo>
                    <a:lnTo>
                      <a:pt x="158" y="168"/>
                    </a:lnTo>
                    <a:lnTo>
                      <a:pt x="158" y="168"/>
                    </a:lnTo>
                    <a:cubicBezTo>
                      <a:pt x="158" y="168"/>
                      <a:pt x="158" y="168"/>
                      <a:pt x="158" y="168"/>
                    </a:cubicBezTo>
                    <a:lnTo>
                      <a:pt x="158" y="168"/>
                    </a:lnTo>
                    <a:lnTo>
                      <a:pt x="157" y="170"/>
                    </a:lnTo>
                    <a:lnTo>
                      <a:pt x="157" y="171"/>
                    </a:lnTo>
                    <a:lnTo>
                      <a:pt x="157" y="171"/>
                    </a:lnTo>
                    <a:cubicBezTo>
                      <a:pt x="157" y="170"/>
                      <a:pt x="157" y="169"/>
                      <a:pt x="157" y="169"/>
                    </a:cubicBezTo>
                    <a:lnTo>
                      <a:pt x="157" y="169"/>
                    </a:lnTo>
                    <a:lnTo>
                      <a:pt x="152" y="172"/>
                    </a:lnTo>
                    <a:cubicBezTo>
                      <a:pt x="154" y="170"/>
                      <a:pt x="156" y="169"/>
                      <a:pt x="157" y="168"/>
                    </a:cubicBezTo>
                    <a:lnTo>
                      <a:pt x="157" y="168"/>
                    </a:lnTo>
                    <a:cubicBezTo>
                      <a:pt x="157" y="169"/>
                      <a:pt x="157" y="169"/>
                      <a:pt x="157" y="169"/>
                    </a:cubicBezTo>
                    <a:lnTo>
                      <a:pt x="157" y="169"/>
                    </a:lnTo>
                    <a:lnTo>
                      <a:pt x="158" y="168"/>
                    </a:lnTo>
                    <a:lnTo>
                      <a:pt x="158" y="168"/>
                    </a:lnTo>
                    <a:cubicBezTo>
                      <a:pt x="158" y="168"/>
                      <a:pt x="158" y="168"/>
                      <a:pt x="157" y="168"/>
                    </a:cubicBezTo>
                    <a:lnTo>
                      <a:pt x="157" y="168"/>
                    </a:lnTo>
                    <a:cubicBezTo>
                      <a:pt x="158" y="167"/>
                      <a:pt x="158" y="166"/>
                      <a:pt x="159" y="165"/>
                    </a:cubicBezTo>
                    <a:close/>
                    <a:moveTo>
                      <a:pt x="175" y="169"/>
                    </a:moveTo>
                    <a:lnTo>
                      <a:pt x="175" y="169"/>
                    </a:lnTo>
                    <a:cubicBezTo>
                      <a:pt x="176" y="170"/>
                      <a:pt x="178" y="171"/>
                      <a:pt x="179" y="172"/>
                    </a:cubicBezTo>
                    <a:lnTo>
                      <a:pt x="176" y="170"/>
                    </a:lnTo>
                    <a:lnTo>
                      <a:pt x="176" y="170"/>
                    </a:lnTo>
                    <a:cubicBezTo>
                      <a:pt x="176" y="170"/>
                      <a:pt x="175" y="169"/>
                      <a:pt x="175" y="169"/>
                    </a:cubicBezTo>
                    <a:close/>
                    <a:moveTo>
                      <a:pt x="157" y="171"/>
                    </a:moveTo>
                    <a:lnTo>
                      <a:pt x="156" y="175"/>
                    </a:lnTo>
                    <a:lnTo>
                      <a:pt x="156" y="175"/>
                    </a:lnTo>
                    <a:lnTo>
                      <a:pt x="154" y="177"/>
                    </a:lnTo>
                    <a:lnTo>
                      <a:pt x="154" y="177"/>
                    </a:lnTo>
                    <a:cubicBezTo>
                      <a:pt x="155" y="175"/>
                      <a:pt x="155" y="173"/>
                      <a:pt x="156" y="171"/>
                    </a:cubicBezTo>
                    <a:lnTo>
                      <a:pt x="156" y="171"/>
                    </a:lnTo>
                    <a:cubicBezTo>
                      <a:pt x="157" y="171"/>
                      <a:pt x="157" y="171"/>
                      <a:pt x="157" y="171"/>
                    </a:cubicBezTo>
                    <a:close/>
                    <a:moveTo>
                      <a:pt x="175" y="175"/>
                    </a:moveTo>
                    <a:cubicBezTo>
                      <a:pt x="176" y="177"/>
                      <a:pt x="177" y="178"/>
                      <a:pt x="178" y="180"/>
                    </a:cubicBezTo>
                    <a:lnTo>
                      <a:pt x="178" y="180"/>
                    </a:lnTo>
                    <a:cubicBezTo>
                      <a:pt x="178" y="181"/>
                      <a:pt x="178" y="182"/>
                      <a:pt x="178" y="183"/>
                    </a:cubicBezTo>
                    <a:lnTo>
                      <a:pt x="178" y="183"/>
                    </a:lnTo>
                    <a:lnTo>
                      <a:pt x="175" y="175"/>
                    </a:lnTo>
                    <a:close/>
                    <a:moveTo>
                      <a:pt x="155" y="178"/>
                    </a:moveTo>
                    <a:cubicBezTo>
                      <a:pt x="153" y="180"/>
                      <a:pt x="152" y="183"/>
                      <a:pt x="152" y="185"/>
                    </a:cubicBezTo>
                    <a:lnTo>
                      <a:pt x="155" y="178"/>
                    </a:lnTo>
                    <a:close/>
                    <a:moveTo>
                      <a:pt x="179" y="0"/>
                    </a:moveTo>
                    <a:cubicBezTo>
                      <a:pt x="159" y="0"/>
                      <a:pt x="146" y="0"/>
                      <a:pt x="126" y="7"/>
                    </a:cubicBezTo>
                    <a:cubicBezTo>
                      <a:pt x="113" y="13"/>
                      <a:pt x="93" y="20"/>
                      <a:pt x="80" y="27"/>
                    </a:cubicBezTo>
                    <a:cubicBezTo>
                      <a:pt x="67" y="40"/>
                      <a:pt x="53" y="53"/>
                      <a:pt x="40" y="66"/>
                    </a:cubicBezTo>
                    <a:cubicBezTo>
                      <a:pt x="27" y="86"/>
                      <a:pt x="14" y="99"/>
                      <a:pt x="7" y="126"/>
                    </a:cubicBezTo>
                    <a:cubicBezTo>
                      <a:pt x="1" y="146"/>
                      <a:pt x="1" y="165"/>
                      <a:pt x="1" y="179"/>
                    </a:cubicBezTo>
                    <a:lnTo>
                      <a:pt x="7" y="198"/>
                    </a:lnTo>
                    <a:cubicBezTo>
                      <a:pt x="14" y="212"/>
                      <a:pt x="20" y="225"/>
                      <a:pt x="34" y="238"/>
                    </a:cubicBezTo>
                    <a:cubicBezTo>
                      <a:pt x="47" y="245"/>
                      <a:pt x="60" y="251"/>
                      <a:pt x="73" y="251"/>
                    </a:cubicBezTo>
                    <a:cubicBezTo>
                      <a:pt x="86" y="251"/>
                      <a:pt x="100" y="245"/>
                      <a:pt x="113" y="238"/>
                    </a:cubicBezTo>
                    <a:cubicBezTo>
                      <a:pt x="126" y="231"/>
                      <a:pt x="139" y="218"/>
                      <a:pt x="146" y="198"/>
                    </a:cubicBezTo>
                    <a:cubicBezTo>
                      <a:pt x="150" y="190"/>
                      <a:pt x="152" y="184"/>
                      <a:pt x="154" y="178"/>
                    </a:cubicBezTo>
                    <a:lnTo>
                      <a:pt x="154" y="178"/>
                    </a:lnTo>
                    <a:lnTo>
                      <a:pt x="155" y="177"/>
                    </a:lnTo>
                    <a:lnTo>
                      <a:pt x="155" y="177"/>
                    </a:lnTo>
                    <a:lnTo>
                      <a:pt x="155" y="178"/>
                    </a:lnTo>
                    <a:lnTo>
                      <a:pt x="155" y="178"/>
                    </a:lnTo>
                    <a:cubicBezTo>
                      <a:pt x="155" y="177"/>
                      <a:pt x="155" y="177"/>
                      <a:pt x="156" y="176"/>
                    </a:cubicBezTo>
                    <a:lnTo>
                      <a:pt x="156" y="176"/>
                    </a:lnTo>
                    <a:lnTo>
                      <a:pt x="168" y="168"/>
                    </a:lnTo>
                    <a:lnTo>
                      <a:pt x="168" y="168"/>
                    </a:lnTo>
                    <a:lnTo>
                      <a:pt x="174" y="173"/>
                    </a:lnTo>
                    <a:lnTo>
                      <a:pt x="174" y="173"/>
                    </a:lnTo>
                    <a:cubicBezTo>
                      <a:pt x="175" y="177"/>
                      <a:pt x="176" y="180"/>
                      <a:pt x="178" y="184"/>
                    </a:cubicBezTo>
                    <a:lnTo>
                      <a:pt x="178" y="184"/>
                    </a:lnTo>
                    <a:cubicBezTo>
                      <a:pt x="179" y="188"/>
                      <a:pt x="179" y="193"/>
                      <a:pt x="179" y="198"/>
                    </a:cubicBezTo>
                    <a:lnTo>
                      <a:pt x="185" y="212"/>
                    </a:lnTo>
                    <a:lnTo>
                      <a:pt x="192" y="231"/>
                    </a:lnTo>
                    <a:cubicBezTo>
                      <a:pt x="199" y="238"/>
                      <a:pt x="205" y="245"/>
                      <a:pt x="212" y="251"/>
                    </a:cubicBezTo>
                    <a:cubicBezTo>
                      <a:pt x="225" y="264"/>
                      <a:pt x="245" y="271"/>
                      <a:pt x="258" y="271"/>
                    </a:cubicBezTo>
                    <a:cubicBezTo>
                      <a:pt x="271" y="271"/>
                      <a:pt x="284" y="264"/>
                      <a:pt x="298" y="258"/>
                    </a:cubicBezTo>
                    <a:cubicBezTo>
                      <a:pt x="317" y="245"/>
                      <a:pt x="331" y="231"/>
                      <a:pt x="337" y="212"/>
                    </a:cubicBezTo>
                    <a:cubicBezTo>
                      <a:pt x="350" y="172"/>
                      <a:pt x="344" y="126"/>
                      <a:pt x="324" y="93"/>
                    </a:cubicBezTo>
                    <a:cubicBezTo>
                      <a:pt x="311" y="79"/>
                      <a:pt x="304" y="60"/>
                      <a:pt x="291" y="53"/>
                    </a:cubicBezTo>
                    <a:cubicBezTo>
                      <a:pt x="278" y="40"/>
                      <a:pt x="265" y="27"/>
                      <a:pt x="245" y="20"/>
                    </a:cubicBezTo>
                    <a:cubicBezTo>
                      <a:pt x="225" y="13"/>
                      <a:pt x="205" y="7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40"/>
              <p:cNvSpPr/>
              <p:nvPr/>
            </p:nvSpPr>
            <p:spPr>
              <a:xfrm>
                <a:off x="4100432" y="2139722"/>
                <a:ext cx="7572" cy="8264"/>
              </a:xfrm>
              <a:custGeom>
                <a:rect b="b" l="l" r="r" t="t"/>
                <a:pathLst>
                  <a:path extrusionOk="0" h="239" w="219">
                    <a:moveTo>
                      <a:pt x="107" y="147"/>
                    </a:moveTo>
                    <a:lnTo>
                      <a:pt x="107" y="147"/>
                    </a:lnTo>
                    <a:cubicBezTo>
                      <a:pt x="111" y="150"/>
                      <a:pt x="115" y="154"/>
                      <a:pt x="119" y="158"/>
                    </a:cubicBezTo>
                    <a:lnTo>
                      <a:pt x="119" y="158"/>
                    </a:lnTo>
                    <a:lnTo>
                      <a:pt x="118" y="158"/>
                    </a:lnTo>
                    <a:lnTo>
                      <a:pt x="118" y="158"/>
                    </a:lnTo>
                    <a:lnTo>
                      <a:pt x="107" y="147"/>
                    </a:lnTo>
                    <a:close/>
                    <a:moveTo>
                      <a:pt x="107" y="153"/>
                    </a:moveTo>
                    <a:cubicBezTo>
                      <a:pt x="110" y="155"/>
                      <a:pt x="114" y="156"/>
                      <a:pt x="117" y="158"/>
                    </a:cubicBezTo>
                    <a:lnTo>
                      <a:pt x="117" y="158"/>
                    </a:lnTo>
                    <a:lnTo>
                      <a:pt x="117" y="158"/>
                    </a:lnTo>
                    <a:lnTo>
                      <a:pt x="117" y="158"/>
                    </a:lnTo>
                    <a:lnTo>
                      <a:pt x="100" y="153"/>
                    </a:lnTo>
                    <a:close/>
                    <a:moveTo>
                      <a:pt x="119" y="159"/>
                    </a:moveTo>
                    <a:cubicBezTo>
                      <a:pt x="120" y="159"/>
                      <a:pt x="121" y="160"/>
                      <a:pt x="122" y="160"/>
                    </a:cubicBezTo>
                    <a:lnTo>
                      <a:pt x="122" y="160"/>
                    </a:lnTo>
                    <a:cubicBezTo>
                      <a:pt x="125" y="162"/>
                      <a:pt x="128" y="164"/>
                      <a:pt x="131" y="165"/>
                    </a:cubicBezTo>
                    <a:lnTo>
                      <a:pt x="131" y="165"/>
                    </a:lnTo>
                    <a:lnTo>
                      <a:pt x="113" y="159"/>
                    </a:lnTo>
                    <a:lnTo>
                      <a:pt x="120" y="159"/>
                    </a:lnTo>
                    <a:lnTo>
                      <a:pt x="119" y="159"/>
                    </a:lnTo>
                    <a:close/>
                    <a:moveTo>
                      <a:pt x="113" y="1"/>
                    </a:moveTo>
                    <a:cubicBezTo>
                      <a:pt x="107" y="1"/>
                      <a:pt x="100" y="1"/>
                      <a:pt x="87" y="8"/>
                    </a:cubicBezTo>
                    <a:cubicBezTo>
                      <a:pt x="80" y="8"/>
                      <a:pt x="74" y="14"/>
                      <a:pt x="60" y="14"/>
                    </a:cubicBezTo>
                    <a:lnTo>
                      <a:pt x="54" y="21"/>
                    </a:lnTo>
                    <a:lnTo>
                      <a:pt x="34" y="34"/>
                    </a:lnTo>
                    <a:lnTo>
                      <a:pt x="21" y="54"/>
                    </a:lnTo>
                    <a:lnTo>
                      <a:pt x="14" y="60"/>
                    </a:lnTo>
                    <a:cubicBezTo>
                      <a:pt x="8" y="74"/>
                      <a:pt x="8" y="80"/>
                      <a:pt x="1" y="93"/>
                    </a:cubicBezTo>
                    <a:cubicBezTo>
                      <a:pt x="1" y="100"/>
                      <a:pt x="1" y="113"/>
                      <a:pt x="1" y="120"/>
                    </a:cubicBezTo>
                    <a:lnTo>
                      <a:pt x="1" y="133"/>
                    </a:lnTo>
                    <a:cubicBezTo>
                      <a:pt x="1" y="146"/>
                      <a:pt x="1" y="159"/>
                      <a:pt x="1" y="166"/>
                    </a:cubicBezTo>
                    <a:lnTo>
                      <a:pt x="8" y="173"/>
                    </a:lnTo>
                    <a:lnTo>
                      <a:pt x="8" y="186"/>
                    </a:lnTo>
                    <a:lnTo>
                      <a:pt x="14" y="186"/>
                    </a:lnTo>
                    <a:lnTo>
                      <a:pt x="14" y="192"/>
                    </a:lnTo>
                    <a:lnTo>
                      <a:pt x="21" y="206"/>
                    </a:lnTo>
                    <a:lnTo>
                      <a:pt x="34" y="219"/>
                    </a:lnTo>
                    <a:cubicBezTo>
                      <a:pt x="41" y="225"/>
                      <a:pt x="47" y="232"/>
                      <a:pt x="54" y="232"/>
                    </a:cubicBezTo>
                    <a:lnTo>
                      <a:pt x="67" y="239"/>
                    </a:lnTo>
                    <a:lnTo>
                      <a:pt x="93" y="239"/>
                    </a:lnTo>
                    <a:cubicBezTo>
                      <a:pt x="107" y="232"/>
                      <a:pt x="113" y="225"/>
                      <a:pt x="126" y="219"/>
                    </a:cubicBezTo>
                    <a:cubicBezTo>
                      <a:pt x="133" y="212"/>
                      <a:pt x="133" y="206"/>
                      <a:pt x="140" y="199"/>
                    </a:cubicBezTo>
                    <a:cubicBezTo>
                      <a:pt x="140" y="192"/>
                      <a:pt x="140" y="186"/>
                      <a:pt x="140" y="173"/>
                    </a:cubicBezTo>
                    <a:lnTo>
                      <a:pt x="142" y="173"/>
                    </a:lnTo>
                    <a:lnTo>
                      <a:pt x="140" y="179"/>
                    </a:lnTo>
                    <a:cubicBezTo>
                      <a:pt x="141" y="177"/>
                      <a:pt x="142" y="175"/>
                      <a:pt x="143" y="173"/>
                    </a:cubicBezTo>
                    <a:lnTo>
                      <a:pt x="146" y="173"/>
                    </a:lnTo>
                    <a:lnTo>
                      <a:pt x="146" y="168"/>
                    </a:lnTo>
                    <a:lnTo>
                      <a:pt x="146" y="168"/>
                    </a:lnTo>
                    <a:cubicBezTo>
                      <a:pt x="148" y="167"/>
                      <a:pt x="151" y="167"/>
                      <a:pt x="153" y="166"/>
                    </a:cubicBezTo>
                    <a:cubicBezTo>
                      <a:pt x="166" y="166"/>
                      <a:pt x="186" y="166"/>
                      <a:pt x="199" y="153"/>
                    </a:cubicBezTo>
                    <a:lnTo>
                      <a:pt x="206" y="133"/>
                    </a:lnTo>
                    <a:lnTo>
                      <a:pt x="219" y="113"/>
                    </a:lnTo>
                    <a:cubicBezTo>
                      <a:pt x="219" y="107"/>
                      <a:pt x="219" y="100"/>
                      <a:pt x="219" y="87"/>
                    </a:cubicBezTo>
                    <a:cubicBezTo>
                      <a:pt x="219" y="74"/>
                      <a:pt x="219" y="74"/>
                      <a:pt x="212" y="60"/>
                    </a:cubicBezTo>
                    <a:cubicBezTo>
                      <a:pt x="206" y="47"/>
                      <a:pt x="212" y="54"/>
                      <a:pt x="206" y="41"/>
                    </a:cubicBezTo>
                    <a:lnTo>
                      <a:pt x="192" y="34"/>
                    </a:lnTo>
                    <a:cubicBezTo>
                      <a:pt x="179" y="21"/>
                      <a:pt x="166" y="14"/>
                      <a:pt x="146" y="8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40"/>
              <p:cNvSpPr/>
              <p:nvPr/>
            </p:nvSpPr>
            <p:spPr>
              <a:xfrm>
                <a:off x="4097250" y="2154175"/>
                <a:ext cx="11687" cy="11860"/>
              </a:xfrm>
              <a:custGeom>
                <a:rect b="b" l="l" r="r" t="t"/>
                <a:pathLst>
                  <a:path extrusionOk="0" h="343" w="338">
                    <a:moveTo>
                      <a:pt x="185" y="118"/>
                    </a:moveTo>
                    <a:lnTo>
                      <a:pt x="179" y="124"/>
                    </a:lnTo>
                    <a:lnTo>
                      <a:pt x="179" y="124"/>
                    </a:lnTo>
                    <a:lnTo>
                      <a:pt x="185" y="118"/>
                    </a:lnTo>
                    <a:close/>
                    <a:moveTo>
                      <a:pt x="169" y="134"/>
                    </a:moveTo>
                    <a:lnTo>
                      <a:pt x="169" y="134"/>
                    </a:lnTo>
                    <a:lnTo>
                      <a:pt x="169" y="134"/>
                    </a:lnTo>
                    <a:close/>
                    <a:moveTo>
                      <a:pt x="166" y="138"/>
                    </a:moveTo>
                    <a:cubicBezTo>
                      <a:pt x="166" y="138"/>
                      <a:pt x="166" y="138"/>
                      <a:pt x="166" y="138"/>
                    </a:cubicBezTo>
                    <a:lnTo>
                      <a:pt x="166" y="138"/>
                    </a:lnTo>
                    <a:cubicBezTo>
                      <a:pt x="166" y="138"/>
                      <a:pt x="166" y="138"/>
                      <a:pt x="166" y="138"/>
                    </a:cubicBezTo>
                    <a:lnTo>
                      <a:pt x="166" y="138"/>
                    </a:lnTo>
                    <a:cubicBezTo>
                      <a:pt x="166" y="138"/>
                      <a:pt x="166" y="138"/>
                      <a:pt x="166" y="138"/>
                    </a:cubicBezTo>
                    <a:close/>
                    <a:moveTo>
                      <a:pt x="172" y="142"/>
                    </a:moveTo>
                    <a:lnTo>
                      <a:pt x="174" y="143"/>
                    </a:lnTo>
                    <a:lnTo>
                      <a:pt x="174" y="143"/>
                    </a:lnTo>
                    <a:cubicBezTo>
                      <a:pt x="173" y="143"/>
                      <a:pt x="173" y="143"/>
                      <a:pt x="172" y="142"/>
                    </a:cubicBezTo>
                    <a:lnTo>
                      <a:pt x="172" y="142"/>
                    </a:lnTo>
                    <a:lnTo>
                      <a:pt x="172" y="142"/>
                    </a:lnTo>
                    <a:close/>
                    <a:moveTo>
                      <a:pt x="189" y="148"/>
                    </a:moveTo>
                    <a:cubicBezTo>
                      <a:pt x="189" y="149"/>
                      <a:pt x="190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90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89" y="149"/>
                      <a:pt x="189" y="148"/>
                    </a:cubicBezTo>
                    <a:close/>
                    <a:moveTo>
                      <a:pt x="202" y="147"/>
                    </a:moveTo>
                    <a:cubicBezTo>
                      <a:pt x="199" y="148"/>
                      <a:pt x="196" y="149"/>
                      <a:pt x="192" y="149"/>
                    </a:cubicBezTo>
                    <a:lnTo>
                      <a:pt x="192" y="149"/>
                    </a:lnTo>
                    <a:cubicBezTo>
                      <a:pt x="192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5" y="148"/>
                      <a:pt x="199" y="148"/>
                      <a:pt x="202" y="147"/>
                    </a:cubicBezTo>
                    <a:close/>
                    <a:moveTo>
                      <a:pt x="188" y="149"/>
                    </a:moveTo>
                    <a:cubicBezTo>
                      <a:pt x="189" y="149"/>
                      <a:pt x="189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89" y="149"/>
                      <a:pt x="189" y="149"/>
                    </a:cubicBezTo>
                    <a:lnTo>
                      <a:pt x="189" y="149"/>
                    </a:lnTo>
                    <a:cubicBezTo>
                      <a:pt x="189" y="149"/>
                      <a:pt x="189" y="149"/>
                      <a:pt x="188" y="149"/>
                    </a:cubicBezTo>
                    <a:close/>
                    <a:moveTo>
                      <a:pt x="167" y="144"/>
                    </a:moveTo>
                    <a:lnTo>
                      <a:pt x="167" y="144"/>
                    </a:lnTo>
                    <a:cubicBezTo>
                      <a:pt x="168" y="144"/>
                      <a:pt x="168" y="144"/>
                      <a:pt x="168" y="144"/>
                    </a:cubicBezTo>
                    <a:lnTo>
                      <a:pt x="168" y="144"/>
                    </a:lnTo>
                    <a:lnTo>
                      <a:pt x="166" y="151"/>
                    </a:lnTo>
                    <a:cubicBezTo>
                      <a:pt x="166" y="148"/>
                      <a:pt x="166" y="146"/>
                      <a:pt x="167" y="144"/>
                    </a:cubicBezTo>
                    <a:close/>
                    <a:moveTo>
                      <a:pt x="185" y="150"/>
                    </a:move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lnTo>
                      <a:pt x="185" y="151"/>
                    </a:lnTo>
                    <a:cubicBezTo>
                      <a:pt x="185" y="151"/>
                      <a:pt x="185" y="151"/>
                      <a:pt x="185" y="150"/>
                    </a:cubicBezTo>
                    <a:lnTo>
                      <a:pt x="185" y="150"/>
                    </a:lnTo>
                    <a:cubicBezTo>
                      <a:pt x="183" y="151"/>
                      <a:pt x="181" y="151"/>
                      <a:pt x="179" y="151"/>
                    </a:cubicBezTo>
                    <a:cubicBezTo>
                      <a:pt x="181" y="151"/>
                      <a:pt x="183" y="151"/>
                      <a:pt x="185" y="150"/>
                    </a:cubicBezTo>
                    <a:close/>
                    <a:moveTo>
                      <a:pt x="190" y="149"/>
                    </a:moveTo>
                    <a:cubicBezTo>
                      <a:pt x="190" y="149"/>
                      <a:pt x="191" y="149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1" y="149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2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4" y="150"/>
                      <a:pt x="196" y="151"/>
                      <a:pt x="199" y="151"/>
                    </a:cubicBezTo>
                    <a:cubicBezTo>
                      <a:pt x="197" y="151"/>
                      <a:pt x="194" y="150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1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90" y="149"/>
                      <a:pt x="190" y="149"/>
                    </a:cubicBezTo>
                    <a:close/>
                    <a:moveTo>
                      <a:pt x="169" y="1"/>
                    </a:moveTo>
                    <a:cubicBezTo>
                      <a:pt x="157" y="1"/>
                      <a:pt x="146" y="2"/>
                      <a:pt x="133" y="6"/>
                    </a:cubicBezTo>
                    <a:cubicBezTo>
                      <a:pt x="113" y="6"/>
                      <a:pt x="93" y="12"/>
                      <a:pt x="80" y="25"/>
                    </a:cubicBezTo>
                    <a:cubicBezTo>
                      <a:pt x="53" y="39"/>
                      <a:pt x="40" y="58"/>
                      <a:pt x="20" y="78"/>
                    </a:cubicBezTo>
                    <a:cubicBezTo>
                      <a:pt x="7" y="105"/>
                      <a:pt x="1" y="131"/>
                      <a:pt x="1" y="157"/>
                    </a:cubicBezTo>
                    <a:cubicBezTo>
                      <a:pt x="1" y="190"/>
                      <a:pt x="7" y="217"/>
                      <a:pt x="20" y="243"/>
                    </a:cubicBezTo>
                    <a:cubicBezTo>
                      <a:pt x="27" y="256"/>
                      <a:pt x="34" y="270"/>
                      <a:pt x="47" y="276"/>
                    </a:cubicBezTo>
                    <a:cubicBezTo>
                      <a:pt x="53" y="289"/>
                      <a:pt x="67" y="296"/>
                      <a:pt x="80" y="303"/>
                    </a:cubicBezTo>
                    <a:cubicBezTo>
                      <a:pt x="93" y="316"/>
                      <a:pt x="119" y="329"/>
                      <a:pt x="139" y="336"/>
                    </a:cubicBezTo>
                    <a:cubicBezTo>
                      <a:pt x="159" y="342"/>
                      <a:pt x="185" y="342"/>
                      <a:pt x="212" y="342"/>
                    </a:cubicBezTo>
                    <a:cubicBezTo>
                      <a:pt x="225" y="342"/>
                      <a:pt x="232" y="336"/>
                      <a:pt x="245" y="336"/>
                    </a:cubicBezTo>
                    <a:cubicBezTo>
                      <a:pt x="265" y="336"/>
                      <a:pt x="284" y="316"/>
                      <a:pt x="291" y="309"/>
                    </a:cubicBezTo>
                    <a:lnTo>
                      <a:pt x="304" y="296"/>
                    </a:lnTo>
                    <a:cubicBezTo>
                      <a:pt x="311" y="283"/>
                      <a:pt x="324" y="270"/>
                      <a:pt x="331" y="256"/>
                    </a:cubicBezTo>
                    <a:cubicBezTo>
                      <a:pt x="337" y="237"/>
                      <a:pt x="331" y="204"/>
                      <a:pt x="317" y="190"/>
                    </a:cubicBezTo>
                    <a:cubicBezTo>
                      <a:pt x="311" y="171"/>
                      <a:pt x="291" y="157"/>
                      <a:pt x="271" y="151"/>
                    </a:cubicBezTo>
                    <a:cubicBezTo>
                      <a:pt x="258" y="144"/>
                      <a:pt x="245" y="144"/>
                      <a:pt x="232" y="144"/>
                    </a:cubicBezTo>
                    <a:cubicBezTo>
                      <a:pt x="233" y="144"/>
                      <a:pt x="234" y="144"/>
                      <a:pt x="235" y="145"/>
                    </a:cubicBezTo>
                    <a:lnTo>
                      <a:pt x="235" y="145"/>
                    </a:lnTo>
                    <a:cubicBezTo>
                      <a:pt x="229" y="144"/>
                      <a:pt x="224" y="144"/>
                      <a:pt x="218" y="144"/>
                    </a:cubicBezTo>
                    <a:cubicBezTo>
                      <a:pt x="213" y="144"/>
                      <a:pt x="207" y="145"/>
                      <a:pt x="202" y="147"/>
                    </a:cubicBezTo>
                    <a:lnTo>
                      <a:pt x="202" y="147"/>
                    </a:lnTo>
                    <a:cubicBezTo>
                      <a:pt x="203" y="146"/>
                      <a:pt x="204" y="145"/>
                      <a:pt x="205" y="144"/>
                    </a:cubicBezTo>
                    <a:cubicBezTo>
                      <a:pt x="201" y="144"/>
                      <a:pt x="197" y="147"/>
                      <a:pt x="191" y="149"/>
                    </a:cubicBezTo>
                    <a:lnTo>
                      <a:pt x="191" y="149"/>
                    </a:lnTo>
                    <a:cubicBezTo>
                      <a:pt x="189" y="148"/>
                      <a:pt x="187" y="147"/>
                      <a:pt x="185" y="146"/>
                    </a:cubicBezTo>
                    <a:lnTo>
                      <a:pt x="185" y="146"/>
                    </a:lnTo>
                    <a:cubicBezTo>
                      <a:pt x="183" y="146"/>
                      <a:pt x="181" y="145"/>
                      <a:pt x="180" y="145"/>
                    </a:cubicBezTo>
                    <a:lnTo>
                      <a:pt x="180" y="145"/>
                    </a:lnTo>
                    <a:cubicBezTo>
                      <a:pt x="180" y="145"/>
                      <a:pt x="181" y="145"/>
                      <a:pt x="182" y="145"/>
                    </a:cubicBezTo>
                    <a:lnTo>
                      <a:pt x="182" y="145"/>
                    </a:lnTo>
                    <a:cubicBezTo>
                      <a:pt x="180" y="145"/>
                      <a:pt x="179" y="145"/>
                      <a:pt x="177" y="145"/>
                    </a:cubicBezTo>
                    <a:lnTo>
                      <a:pt x="177" y="145"/>
                    </a:lnTo>
                    <a:cubicBezTo>
                      <a:pt x="180" y="146"/>
                      <a:pt x="184" y="147"/>
                      <a:pt x="188" y="149"/>
                    </a:cubicBezTo>
                    <a:lnTo>
                      <a:pt x="188" y="149"/>
                    </a:lnTo>
                    <a:cubicBezTo>
                      <a:pt x="186" y="149"/>
                      <a:pt x="183" y="148"/>
                      <a:pt x="180" y="147"/>
                    </a:cubicBezTo>
                    <a:lnTo>
                      <a:pt x="180" y="147"/>
                    </a:lnTo>
                    <a:lnTo>
                      <a:pt x="185" y="150"/>
                    </a:lnTo>
                    <a:lnTo>
                      <a:pt x="185" y="150"/>
                    </a:lnTo>
                    <a:cubicBezTo>
                      <a:pt x="186" y="150"/>
                      <a:pt x="188" y="150"/>
                      <a:pt x="189" y="149"/>
                    </a:cubicBezTo>
                    <a:lnTo>
                      <a:pt x="189" y="149"/>
                    </a:lnTo>
                    <a:cubicBezTo>
                      <a:pt x="189" y="149"/>
                      <a:pt x="189" y="150"/>
                      <a:pt x="190" y="150"/>
                    </a:cubicBezTo>
                    <a:lnTo>
                      <a:pt x="190" y="150"/>
                    </a:lnTo>
                    <a:cubicBezTo>
                      <a:pt x="190" y="150"/>
                      <a:pt x="190" y="150"/>
                      <a:pt x="190" y="149"/>
                    </a:cubicBezTo>
                    <a:lnTo>
                      <a:pt x="190" y="149"/>
                    </a:lnTo>
                    <a:cubicBezTo>
                      <a:pt x="191" y="150"/>
                      <a:pt x="192" y="150"/>
                      <a:pt x="192" y="151"/>
                    </a:cubicBezTo>
                    <a:cubicBezTo>
                      <a:pt x="191" y="150"/>
                      <a:pt x="190" y="150"/>
                      <a:pt x="190" y="150"/>
                    </a:cubicBezTo>
                    <a:lnTo>
                      <a:pt x="190" y="150"/>
                    </a:lnTo>
                    <a:cubicBezTo>
                      <a:pt x="188" y="150"/>
                      <a:pt x="186" y="150"/>
                      <a:pt x="185" y="150"/>
                    </a:cubicBezTo>
                    <a:lnTo>
                      <a:pt x="185" y="150"/>
                    </a:lnTo>
                    <a:lnTo>
                      <a:pt x="185" y="150"/>
                    </a:lnTo>
                    <a:lnTo>
                      <a:pt x="185" y="150"/>
                    </a:ln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cubicBezTo>
                      <a:pt x="183" y="149"/>
                      <a:pt x="181" y="148"/>
                      <a:pt x="180" y="147"/>
                    </a:cubicBezTo>
                    <a:lnTo>
                      <a:pt x="180" y="147"/>
                    </a:lnTo>
                    <a:cubicBezTo>
                      <a:pt x="180" y="147"/>
                      <a:pt x="180" y="147"/>
                      <a:pt x="180" y="147"/>
                    </a:cubicBezTo>
                    <a:lnTo>
                      <a:pt x="180" y="147"/>
                    </a:lnTo>
                    <a:lnTo>
                      <a:pt x="177" y="145"/>
                    </a:lnTo>
                    <a:lnTo>
                      <a:pt x="177" y="145"/>
                    </a:lnTo>
                    <a:cubicBezTo>
                      <a:pt x="178" y="146"/>
                      <a:pt x="179" y="147"/>
                      <a:pt x="180" y="147"/>
                    </a:cubicBezTo>
                    <a:lnTo>
                      <a:pt x="180" y="147"/>
                    </a:lnTo>
                    <a:cubicBezTo>
                      <a:pt x="177" y="146"/>
                      <a:pt x="175" y="145"/>
                      <a:pt x="172" y="144"/>
                    </a:cubicBezTo>
                    <a:cubicBezTo>
                      <a:pt x="173" y="144"/>
                      <a:pt x="175" y="144"/>
                      <a:pt x="176" y="144"/>
                    </a:cubicBezTo>
                    <a:lnTo>
                      <a:pt x="176" y="144"/>
                    </a:lnTo>
                    <a:lnTo>
                      <a:pt x="177" y="145"/>
                    </a:lnTo>
                    <a:lnTo>
                      <a:pt x="177" y="145"/>
                    </a:lnTo>
                    <a:cubicBezTo>
                      <a:pt x="177" y="145"/>
                      <a:pt x="177" y="145"/>
                      <a:pt x="176" y="144"/>
                    </a:cubicBezTo>
                    <a:lnTo>
                      <a:pt x="176" y="144"/>
                    </a:lnTo>
                    <a:cubicBezTo>
                      <a:pt x="176" y="144"/>
                      <a:pt x="177" y="144"/>
                      <a:pt x="177" y="145"/>
                    </a:cubicBezTo>
                    <a:lnTo>
                      <a:pt x="177" y="145"/>
                    </a:lnTo>
                    <a:cubicBezTo>
                      <a:pt x="177" y="144"/>
                      <a:pt x="176" y="144"/>
                      <a:pt x="176" y="144"/>
                    </a:cubicBezTo>
                    <a:lnTo>
                      <a:pt x="176" y="144"/>
                    </a:lnTo>
                    <a:cubicBezTo>
                      <a:pt x="175" y="144"/>
                      <a:pt x="175" y="143"/>
                      <a:pt x="174" y="143"/>
                    </a:cubicBezTo>
                    <a:lnTo>
                      <a:pt x="174" y="143"/>
                    </a:lnTo>
                    <a:cubicBezTo>
                      <a:pt x="176" y="143"/>
                      <a:pt x="178" y="144"/>
                      <a:pt x="180" y="145"/>
                    </a:cubicBezTo>
                    <a:lnTo>
                      <a:pt x="180" y="145"/>
                    </a:lnTo>
                    <a:cubicBezTo>
                      <a:pt x="178" y="144"/>
                      <a:pt x="175" y="142"/>
                      <a:pt x="173" y="141"/>
                    </a:cubicBezTo>
                    <a:lnTo>
                      <a:pt x="173" y="141"/>
                    </a:lnTo>
                    <a:cubicBezTo>
                      <a:pt x="173" y="141"/>
                      <a:pt x="172" y="141"/>
                      <a:pt x="172" y="140"/>
                    </a:cubicBezTo>
                    <a:lnTo>
                      <a:pt x="172" y="140"/>
                    </a:lnTo>
                    <a:lnTo>
                      <a:pt x="172" y="135"/>
                    </a:lnTo>
                    <a:lnTo>
                      <a:pt x="172" y="135"/>
                    </a:lnTo>
                    <a:cubicBezTo>
                      <a:pt x="173" y="133"/>
                      <a:pt x="174" y="131"/>
                      <a:pt x="175" y="129"/>
                    </a:cubicBezTo>
                    <a:lnTo>
                      <a:pt x="175" y="129"/>
                    </a:lnTo>
                    <a:lnTo>
                      <a:pt x="185" y="122"/>
                    </a:lnTo>
                    <a:lnTo>
                      <a:pt x="185" y="122"/>
                    </a:lnTo>
                    <a:lnTo>
                      <a:pt x="199" y="118"/>
                    </a:lnTo>
                    <a:cubicBezTo>
                      <a:pt x="201" y="118"/>
                      <a:pt x="205" y="119"/>
                      <a:pt x="207" y="120"/>
                    </a:cubicBezTo>
                    <a:lnTo>
                      <a:pt x="207" y="120"/>
                    </a:lnTo>
                    <a:cubicBezTo>
                      <a:pt x="205" y="119"/>
                      <a:pt x="202" y="119"/>
                      <a:pt x="199" y="118"/>
                    </a:cubicBezTo>
                    <a:lnTo>
                      <a:pt x="199" y="118"/>
                    </a:lnTo>
                    <a:cubicBezTo>
                      <a:pt x="205" y="120"/>
                      <a:pt x="208" y="121"/>
                      <a:pt x="209" y="121"/>
                    </a:cubicBezTo>
                    <a:cubicBezTo>
                      <a:pt x="209" y="121"/>
                      <a:pt x="209" y="120"/>
                      <a:pt x="207" y="120"/>
                    </a:cubicBezTo>
                    <a:lnTo>
                      <a:pt x="207" y="120"/>
                    </a:lnTo>
                    <a:cubicBezTo>
                      <a:pt x="214" y="121"/>
                      <a:pt x="220" y="122"/>
                      <a:pt x="225" y="122"/>
                    </a:cubicBezTo>
                    <a:cubicBezTo>
                      <a:pt x="240" y="122"/>
                      <a:pt x="252" y="117"/>
                      <a:pt x="265" y="105"/>
                    </a:cubicBezTo>
                    <a:cubicBezTo>
                      <a:pt x="271" y="98"/>
                      <a:pt x="271" y="85"/>
                      <a:pt x="271" y="78"/>
                    </a:cubicBezTo>
                    <a:cubicBezTo>
                      <a:pt x="271" y="65"/>
                      <a:pt x="265" y="52"/>
                      <a:pt x="258" y="39"/>
                    </a:cubicBezTo>
                    <a:cubicBezTo>
                      <a:pt x="245" y="25"/>
                      <a:pt x="225" y="12"/>
                      <a:pt x="205" y="6"/>
                    </a:cubicBezTo>
                    <a:cubicBezTo>
                      <a:pt x="192" y="2"/>
                      <a:pt x="180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40"/>
              <p:cNvSpPr/>
              <p:nvPr/>
            </p:nvSpPr>
            <p:spPr>
              <a:xfrm>
                <a:off x="4112776" y="2170011"/>
                <a:ext cx="10754" cy="8506"/>
              </a:xfrm>
              <a:custGeom>
                <a:rect b="b" l="l" r="r" t="t"/>
                <a:pathLst>
                  <a:path extrusionOk="0" h="246" w="311">
                    <a:moveTo>
                      <a:pt x="207" y="51"/>
                    </a:moveTo>
                    <a:lnTo>
                      <a:pt x="192" y="56"/>
                    </a:lnTo>
                    <a:cubicBezTo>
                      <a:pt x="196" y="56"/>
                      <a:pt x="201" y="54"/>
                      <a:pt x="207" y="51"/>
                    </a:cubicBezTo>
                    <a:close/>
                    <a:moveTo>
                      <a:pt x="172" y="69"/>
                    </a:moveTo>
                    <a:lnTo>
                      <a:pt x="172" y="69"/>
                    </a:lnTo>
                    <a:cubicBezTo>
                      <a:pt x="168" y="73"/>
                      <a:pt x="162" y="77"/>
                      <a:pt x="155" y="81"/>
                    </a:cubicBezTo>
                    <a:lnTo>
                      <a:pt x="155" y="81"/>
                    </a:lnTo>
                    <a:lnTo>
                      <a:pt x="155" y="81"/>
                    </a:lnTo>
                    <a:lnTo>
                      <a:pt x="155" y="81"/>
                    </a:lnTo>
                    <a:lnTo>
                      <a:pt x="172" y="69"/>
                    </a:lnTo>
                    <a:close/>
                    <a:moveTo>
                      <a:pt x="149" y="82"/>
                    </a:moveTo>
                    <a:lnTo>
                      <a:pt x="150" y="83"/>
                    </a:lnTo>
                    <a:lnTo>
                      <a:pt x="150" y="83"/>
                    </a:lnTo>
                    <a:cubicBezTo>
                      <a:pt x="147" y="85"/>
                      <a:pt x="143" y="87"/>
                      <a:pt x="139" y="89"/>
                    </a:cubicBezTo>
                    <a:lnTo>
                      <a:pt x="149" y="82"/>
                    </a:lnTo>
                    <a:close/>
                    <a:moveTo>
                      <a:pt x="153" y="115"/>
                    </a:moveTo>
                    <a:lnTo>
                      <a:pt x="152" y="115"/>
                    </a:lnTo>
                    <a:lnTo>
                      <a:pt x="139" y="122"/>
                    </a:lnTo>
                    <a:cubicBezTo>
                      <a:pt x="144" y="120"/>
                      <a:pt x="148" y="117"/>
                      <a:pt x="153" y="115"/>
                    </a:cubicBezTo>
                    <a:close/>
                    <a:moveTo>
                      <a:pt x="125" y="1"/>
                    </a:moveTo>
                    <a:cubicBezTo>
                      <a:pt x="105" y="1"/>
                      <a:pt x="86" y="7"/>
                      <a:pt x="67" y="16"/>
                    </a:cubicBezTo>
                    <a:cubicBezTo>
                      <a:pt x="40" y="23"/>
                      <a:pt x="27" y="49"/>
                      <a:pt x="14" y="76"/>
                    </a:cubicBezTo>
                    <a:cubicBezTo>
                      <a:pt x="1" y="122"/>
                      <a:pt x="14" y="175"/>
                      <a:pt x="53" y="208"/>
                    </a:cubicBezTo>
                    <a:cubicBezTo>
                      <a:pt x="83" y="232"/>
                      <a:pt x="119" y="246"/>
                      <a:pt x="158" y="246"/>
                    </a:cubicBezTo>
                    <a:cubicBezTo>
                      <a:pt x="171" y="246"/>
                      <a:pt x="185" y="244"/>
                      <a:pt x="199" y="241"/>
                    </a:cubicBezTo>
                    <a:cubicBezTo>
                      <a:pt x="225" y="234"/>
                      <a:pt x="245" y="214"/>
                      <a:pt x="265" y="201"/>
                    </a:cubicBezTo>
                    <a:lnTo>
                      <a:pt x="278" y="181"/>
                    </a:lnTo>
                    <a:cubicBezTo>
                      <a:pt x="291" y="168"/>
                      <a:pt x="298" y="162"/>
                      <a:pt x="304" y="142"/>
                    </a:cubicBezTo>
                    <a:lnTo>
                      <a:pt x="304" y="129"/>
                    </a:lnTo>
                    <a:cubicBezTo>
                      <a:pt x="311" y="115"/>
                      <a:pt x="311" y="96"/>
                      <a:pt x="311" y="82"/>
                    </a:cubicBezTo>
                    <a:cubicBezTo>
                      <a:pt x="304" y="63"/>
                      <a:pt x="291" y="43"/>
                      <a:pt x="271" y="43"/>
                    </a:cubicBezTo>
                    <a:cubicBezTo>
                      <a:pt x="261" y="39"/>
                      <a:pt x="251" y="38"/>
                      <a:pt x="242" y="38"/>
                    </a:cubicBezTo>
                    <a:cubicBezTo>
                      <a:pt x="233" y="38"/>
                      <a:pt x="225" y="39"/>
                      <a:pt x="218" y="43"/>
                    </a:cubicBezTo>
                    <a:cubicBezTo>
                      <a:pt x="215" y="46"/>
                      <a:pt x="211" y="49"/>
                      <a:pt x="207" y="51"/>
                    </a:cubicBezTo>
                    <a:lnTo>
                      <a:pt x="207" y="51"/>
                    </a:lnTo>
                    <a:lnTo>
                      <a:pt x="212" y="49"/>
                    </a:lnTo>
                    <a:lnTo>
                      <a:pt x="212" y="49"/>
                    </a:lnTo>
                    <a:cubicBezTo>
                      <a:pt x="201" y="55"/>
                      <a:pt x="195" y="56"/>
                      <a:pt x="185" y="60"/>
                    </a:cubicBezTo>
                    <a:lnTo>
                      <a:pt x="185" y="60"/>
                    </a:lnTo>
                    <a:cubicBezTo>
                      <a:pt x="184" y="34"/>
                      <a:pt x="165" y="10"/>
                      <a:pt x="139" y="3"/>
                    </a:cubicBezTo>
                    <a:lnTo>
                      <a:pt x="146" y="3"/>
                    </a:lnTo>
                    <a:cubicBezTo>
                      <a:pt x="139" y="1"/>
                      <a:pt x="132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40"/>
              <p:cNvSpPr/>
              <p:nvPr/>
            </p:nvSpPr>
            <p:spPr>
              <a:xfrm>
                <a:off x="4011394" y="2210121"/>
                <a:ext cx="13278" cy="10235"/>
              </a:xfrm>
              <a:custGeom>
                <a:rect b="b" l="l" r="r" t="t"/>
                <a:pathLst>
                  <a:path extrusionOk="0" h="296" w="384">
                    <a:moveTo>
                      <a:pt x="215" y="134"/>
                    </a:moveTo>
                    <a:lnTo>
                      <a:pt x="215" y="134"/>
                    </a:lnTo>
                    <a:lnTo>
                      <a:pt x="215" y="134"/>
                    </a:lnTo>
                    <a:lnTo>
                      <a:pt x="215" y="134"/>
                    </a:lnTo>
                    <a:close/>
                    <a:moveTo>
                      <a:pt x="139" y="137"/>
                    </a:moveTo>
                    <a:lnTo>
                      <a:pt x="139" y="137"/>
                    </a:lnTo>
                    <a:lnTo>
                      <a:pt x="139" y="137"/>
                    </a:lnTo>
                    <a:cubicBezTo>
                      <a:pt x="139" y="137"/>
                      <a:pt x="139" y="137"/>
                      <a:pt x="139" y="137"/>
                    </a:cubicBezTo>
                    <a:close/>
                    <a:moveTo>
                      <a:pt x="133" y="131"/>
                    </a:moveTo>
                    <a:lnTo>
                      <a:pt x="143" y="137"/>
                    </a:lnTo>
                    <a:lnTo>
                      <a:pt x="143" y="138"/>
                    </a:lnTo>
                    <a:lnTo>
                      <a:pt x="143" y="138"/>
                    </a:lnTo>
                    <a:cubicBezTo>
                      <a:pt x="139" y="136"/>
                      <a:pt x="136" y="133"/>
                      <a:pt x="133" y="131"/>
                    </a:cubicBezTo>
                    <a:close/>
                    <a:moveTo>
                      <a:pt x="139" y="137"/>
                    </a:moveTo>
                    <a:lnTo>
                      <a:pt x="143" y="139"/>
                    </a:lnTo>
                    <a:lnTo>
                      <a:pt x="144" y="140"/>
                    </a:lnTo>
                    <a:lnTo>
                      <a:pt x="144" y="140"/>
                    </a:lnTo>
                    <a:cubicBezTo>
                      <a:pt x="142" y="139"/>
                      <a:pt x="141" y="138"/>
                      <a:pt x="139" y="137"/>
                    </a:cubicBezTo>
                    <a:close/>
                    <a:moveTo>
                      <a:pt x="145" y="139"/>
                    </a:moveTo>
                    <a:lnTo>
                      <a:pt x="146" y="140"/>
                    </a:lnTo>
                    <a:lnTo>
                      <a:pt x="146" y="140"/>
                    </a:lnTo>
                    <a:lnTo>
                      <a:pt x="148" y="141"/>
                    </a:lnTo>
                    <a:lnTo>
                      <a:pt x="148" y="141"/>
                    </a:lnTo>
                    <a:cubicBezTo>
                      <a:pt x="147" y="140"/>
                      <a:pt x="146" y="140"/>
                      <a:pt x="145" y="139"/>
                    </a:cubicBezTo>
                    <a:close/>
                    <a:moveTo>
                      <a:pt x="149" y="141"/>
                    </a:moveTo>
                    <a:lnTo>
                      <a:pt x="159" y="144"/>
                    </a:lnTo>
                    <a:lnTo>
                      <a:pt x="159" y="144"/>
                    </a:lnTo>
                    <a:cubicBezTo>
                      <a:pt x="157" y="144"/>
                      <a:pt x="154" y="143"/>
                      <a:pt x="151" y="142"/>
                    </a:cubicBezTo>
                    <a:lnTo>
                      <a:pt x="151" y="142"/>
                    </a:lnTo>
                    <a:lnTo>
                      <a:pt x="149" y="141"/>
                    </a:lnTo>
                    <a:close/>
                    <a:moveTo>
                      <a:pt x="229" y="0"/>
                    </a:moveTo>
                    <a:cubicBezTo>
                      <a:pt x="219" y="0"/>
                      <a:pt x="209" y="2"/>
                      <a:pt x="199" y="5"/>
                    </a:cubicBezTo>
                    <a:cubicBezTo>
                      <a:pt x="179" y="12"/>
                      <a:pt x="153" y="32"/>
                      <a:pt x="146" y="52"/>
                    </a:cubicBezTo>
                    <a:cubicBezTo>
                      <a:pt x="144" y="55"/>
                      <a:pt x="143" y="59"/>
                      <a:pt x="141" y="62"/>
                    </a:cubicBezTo>
                    <a:lnTo>
                      <a:pt x="141" y="62"/>
                    </a:lnTo>
                    <a:cubicBezTo>
                      <a:pt x="139" y="61"/>
                      <a:pt x="136" y="60"/>
                      <a:pt x="133" y="58"/>
                    </a:cubicBezTo>
                    <a:cubicBezTo>
                      <a:pt x="122" y="54"/>
                      <a:pt x="110" y="52"/>
                      <a:pt x="98" y="52"/>
                    </a:cubicBezTo>
                    <a:cubicBezTo>
                      <a:pt x="75" y="52"/>
                      <a:pt x="51" y="60"/>
                      <a:pt x="34" y="78"/>
                    </a:cubicBezTo>
                    <a:cubicBezTo>
                      <a:pt x="1" y="111"/>
                      <a:pt x="1" y="164"/>
                      <a:pt x="21" y="203"/>
                    </a:cubicBezTo>
                    <a:cubicBezTo>
                      <a:pt x="40" y="236"/>
                      <a:pt x="67" y="256"/>
                      <a:pt x="93" y="269"/>
                    </a:cubicBezTo>
                    <a:cubicBezTo>
                      <a:pt x="126" y="283"/>
                      <a:pt x="166" y="296"/>
                      <a:pt x="199" y="296"/>
                    </a:cubicBezTo>
                    <a:cubicBezTo>
                      <a:pt x="239" y="296"/>
                      <a:pt x="278" y="276"/>
                      <a:pt x="311" y="250"/>
                    </a:cubicBezTo>
                    <a:cubicBezTo>
                      <a:pt x="364" y="210"/>
                      <a:pt x="384" y="124"/>
                      <a:pt x="344" y="65"/>
                    </a:cubicBezTo>
                    <a:cubicBezTo>
                      <a:pt x="331" y="38"/>
                      <a:pt x="298" y="12"/>
                      <a:pt x="258" y="5"/>
                    </a:cubicBezTo>
                    <a:cubicBezTo>
                      <a:pt x="248" y="2"/>
                      <a:pt x="239" y="0"/>
                      <a:pt x="2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40"/>
              <p:cNvSpPr/>
              <p:nvPr/>
            </p:nvSpPr>
            <p:spPr>
              <a:xfrm>
                <a:off x="4031035" y="2210329"/>
                <a:ext cx="13278" cy="11826"/>
              </a:xfrm>
              <a:custGeom>
                <a:rect b="b" l="l" r="r" t="t"/>
                <a:pathLst>
                  <a:path extrusionOk="0" h="342" w="384">
                    <a:moveTo>
                      <a:pt x="166" y="145"/>
                    </a:moveTo>
                    <a:cubicBezTo>
                      <a:pt x="164" y="145"/>
                      <a:pt x="162" y="146"/>
                      <a:pt x="160" y="147"/>
                    </a:cubicBezTo>
                    <a:lnTo>
                      <a:pt x="160" y="147"/>
                    </a:lnTo>
                    <a:lnTo>
                      <a:pt x="166" y="145"/>
                    </a:lnTo>
                    <a:close/>
                    <a:moveTo>
                      <a:pt x="205" y="171"/>
                    </a:moveTo>
                    <a:lnTo>
                      <a:pt x="205" y="171"/>
                    </a:lnTo>
                    <a:cubicBezTo>
                      <a:pt x="200" y="173"/>
                      <a:pt x="195" y="175"/>
                      <a:pt x="190" y="176"/>
                    </a:cubicBezTo>
                    <a:lnTo>
                      <a:pt x="190" y="176"/>
                    </a:lnTo>
                    <a:lnTo>
                      <a:pt x="205" y="171"/>
                    </a:lnTo>
                    <a:close/>
                    <a:moveTo>
                      <a:pt x="192" y="145"/>
                    </a:moveTo>
                    <a:cubicBezTo>
                      <a:pt x="197" y="150"/>
                      <a:pt x="204" y="152"/>
                      <a:pt x="212" y="152"/>
                    </a:cubicBezTo>
                    <a:cubicBezTo>
                      <a:pt x="214" y="152"/>
                      <a:pt x="216" y="152"/>
                      <a:pt x="218" y="151"/>
                    </a:cubicBezTo>
                    <a:lnTo>
                      <a:pt x="218" y="151"/>
                    </a:lnTo>
                    <a:cubicBezTo>
                      <a:pt x="218" y="152"/>
                      <a:pt x="218" y="152"/>
                      <a:pt x="218" y="152"/>
                    </a:cubicBezTo>
                    <a:lnTo>
                      <a:pt x="218" y="152"/>
                    </a:lnTo>
                    <a:cubicBezTo>
                      <a:pt x="216" y="154"/>
                      <a:pt x="215" y="156"/>
                      <a:pt x="214" y="158"/>
                    </a:cubicBezTo>
                    <a:lnTo>
                      <a:pt x="214" y="158"/>
                    </a:lnTo>
                    <a:cubicBezTo>
                      <a:pt x="208" y="162"/>
                      <a:pt x="203" y="167"/>
                      <a:pt x="199" y="171"/>
                    </a:cubicBezTo>
                    <a:lnTo>
                      <a:pt x="212" y="158"/>
                    </a:lnTo>
                    <a:lnTo>
                      <a:pt x="212" y="158"/>
                    </a:lnTo>
                    <a:cubicBezTo>
                      <a:pt x="206" y="164"/>
                      <a:pt x="193" y="170"/>
                      <a:pt x="187" y="177"/>
                    </a:cubicBezTo>
                    <a:lnTo>
                      <a:pt x="187" y="177"/>
                    </a:lnTo>
                    <a:cubicBezTo>
                      <a:pt x="183" y="177"/>
                      <a:pt x="179" y="177"/>
                      <a:pt x="175" y="177"/>
                    </a:cubicBezTo>
                    <a:lnTo>
                      <a:pt x="175" y="177"/>
                    </a:lnTo>
                    <a:cubicBezTo>
                      <a:pt x="170" y="177"/>
                      <a:pt x="165" y="176"/>
                      <a:pt x="161" y="172"/>
                    </a:cubicBezTo>
                    <a:lnTo>
                      <a:pt x="161" y="172"/>
                    </a:lnTo>
                    <a:cubicBezTo>
                      <a:pt x="158" y="170"/>
                      <a:pt x="157" y="168"/>
                      <a:pt x="155" y="165"/>
                    </a:cubicBezTo>
                    <a:lnTo>
                      <a:pt x="155" y="165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9" y="178"/>
                    </a:lnTo>
                    <a:cubicBezTo>
                      <a:pt x="156" y="171"/>
                      <a:pt x="154" y="166"/>
                      <a:pt x="153" y="162"/>
                    </a:cubicBezTo>
                    <a:lnTo>
                      <a:pt x="153" y="162"/>
                    </a:lnTo>
                    <a:cubicBezTo>
                      <a:pt x="154" y="163"/>
                      <a:pt x="154" y="164"/>
                      <a:pt x="155" y="165"/>
                    </a:cubicBezTo>
                    <a:lnTo>
                      <a:pt x="155" y="165"/>
                    </a:lnTo>
                    <a:lnTo>
                      <a:pt x="153" y="159"/>
                    </a:lnTo>
                    <a:lnTo>
                      <a:pt x="153" y="159"/>
                    </a:lnTo>
                    <a:cubicBezTo>
                      <a:pt x="153" y="160"/>
                      <a:pt x="153" y="161"/>
                      <a:pt x="153" y="162"/>
                    </a:cubicBezTo>
                    <a:lnTo>
                      <a:pt x="153" y="162"/>
                    </a:lnTo>
                    <a:cubicBezTo>
                      <a:pt x="153" y="161"/>
                      <a:pt x="153" y="159"/>
                      <a:pt x="153" y="158"/>
                    </a:cubicBezTo>
                    <a:lnTo>
                      <a:pt x="153" y="158"/>
                    </a:lnTo>
                    <a:lnTo>
                      <a:pt x="153" y="159"/>
                    </a:lnTo>
                    <a:lnTo>
                      <a:pt x="153" y="159"/>
                    </a:lnTo>
                    <a:cubicBezTo>
                      <a:pt x="153" y="158"/>
                      <a:pt x="153" y="157"/>
                      <a:pt x="153" y="156"/>
                    </a:cubicBezTo>
                    <a:lnTo>
                      <a:pt x="153" y="156"/>
                    </a:lnTo>
                    <a:cubicBezTo>
                      <a:pt x="155" y="153"/>
                      <a:pt x="157" y="150"/>
                      <a:pt x="160" y="147"/>
                    </a:cubicBezTo>
                    <a:lnTo>
                      <a:pt x="160" y="147"/>
                    </a:lnTo>
                    <a:lnTo>
                      <a:pt x="153" y="151"/>
                    </a:lnTo>
                    <a:lnTo>
                      <a:pt x="162" y="145"/>
                    </a:lnTo>
                    <a:close/>
                    <a:moveTo>
                      <a:pt x="252" y="1"/>
                    </a:moveTo>
                    <a:cubicBezTo>
                      <a:pt x="243" y="1"/>
                      <a:pt x="235" y="3"/>
                      <a:pt x="225" y="6"/>
                    </a:cubicBezTo>
                    <a:lnTo>
                      <a:pt x="205" y="12"/>
                    </a:lnTo>
                    <a:cubicBezTo>
                      <a:pt x="200" y="18"/>
                      <a:pt x="194" y="24"/>
                      <a:pt x="188" y="30"/>
                    </a:cubicBezTo>
                    <a:lnTo>
                      <a:pt x="188" y="30"/>
                    </a:lnTo>
                    <a:cubicBezTo>
                      <a:pt x="175" y="26"/>
                      <a:pt x="162" y="24"/>
                      <a:pt x="148" y="24"/>
                    </a:cubicBezTo>
                    <a:cubicBezTo>
                      <a:pt x="125" y="24"/>
                      <a:pt x="101" y="30"/>
                      <a:pt x="80" y="39"/>
                    </a:cubicBezTo>
                    <a:cubicBezTo>
                      <a:pt x="47" y="52"/>
                      <a:pt x="14" y="92"/>
                      <a:pt x="7" y="125"/>
                    </a:cubicBezTo>
                    <a:cubicBezTo>
                      <a:pt x="1" y="171"/>
                      <a:pt x="7" y="211"/>
                      <a:pt x="27" y="250"/>
                    </a:cubicBezTo>
                    <a:cubicBezTo>
                      <a:pt x="54" y="309"/>
                      <a:pt x="119" y="342"/>
                      <a:pt x="185" y="342"/>
                    </a:cubicBezTo>
                    <a:cubicBezTo>
                      <a:pt x="201" y="342"/>
                      <a:pt x="217" y="340"/>
                      <a:pt x="232" y="336"/>
                    </a:cubicBezTo>
                    <a:cubicBezTo>
                      <a:pt x="265" y="329"/>
                      <a:pt x="304" y="303"/>
                      <a:pt x="331" y="277"/>
                    </a:cubicBezTo>
                    <a:cubicBezTo>
                      <a:pt x="357" y="250"/>
                      <a:pt x="370" y="217"/>
                      <a:pt x="377" y="178"/>
                    </a:cubicBezTo>
                    <a:cubicBezTo>
                      <a:pt x="384" y="138"/>
                      <a:pt x="377" y="98"/>
                      <a:pt x="357" y="65"/>
                    </a:cubicBezTo>
                    <a:cubicBezTo>
                      <a:pt x="344" y="46"/>
                      <a:pt x="331" y="26"/>
                      <a:pt x="311" y="19"/>
                    </a:cubicBezTo>
                    <a:cubicBezTo>
                      <a:pt x="298" y="12"/>
                      <a:pt x="291" y="6"/>
                      <a:pt x="278" y="6"/>
                    </a:cubicBezTo>
                    <a:cubicBezTo>
                      <a:pt x="268" y="3"/>
                      <a:pt x="260" y="1"/>
                      <a:pt x="2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40"/>
              <p:cNvSpPr/>
              <p:nvPr/>
            </p:nvSpPr>
            <p:spPr>
              <a:xfrm>
                <a:off x="4050917" y="2211712"/>
                <a:ext cx="14419" cy="12655"/>
              </a:xfrm>
              <a:custGeom>
                <a:rect b="b" l="l" r="r" t="t"/>
                <a:pathLst>
                  <a:path extrusionOk="0" h="366" w="417">
                    <a:moveTo>
                      <a:pt x="244" y="131"/>
                    </a:moveTo>
                    <a:lnTo>
                      <a:pt x="244" y="131"/>
                    </a:lnTo>
                    <a:cubicBezTo>
                      <a:pt x="248" y="138"/>
                      <a:pt x="250" y="143"/>
                      <a:pt x="250" y="149"/>
                    </a:cubicBezTo>
                    <a:lnTo>
                      <a:pt x="250" y="149"/>
                    </a:lnTo>
                    <a:lnTo>
                      <a:pt x="244" y="131"/>
                    </a:lnTo>
                    <a:close/>
                    <a:moveTo>
                      <a:pt x="187" y="145"/>
                    </a:moveTo>
                    <a:lnTo>
                      <a:pt x="187" y="145"/>
                    </a:lnTo>
                    <a:cubicBezTo>
                      <a:pt x="184" y="146"/>
                      <a:pt x="180" y="147"/>
                      <a:pt x="177" y="149"/>
                    </a:cubicBezTo>
                    <a:lnTo>
                      <a:pt x="177" y="149"/>
                    </a:lnTo>
                    <a:lnTo>
                      <a:pt x="188" y="145"/>
                    </a:lnTo>
                    <a:lnTo>
                      <a:pt x="188" y="145"/>
                    </a:lnTo>
                    <a:lnTo>
                      <a:pt x="187" y="145"/>
                    </a:lnTo>
                    <a:close/>
                    <a:moveTo>
                      <a:pt x="248" y="167"/>
                    </a:moveTo>
                    <a:cubicBezTo>
                      <a:pt x="247" y="167"/>
                      <a:pt x="247" y="168"/>
                      <a:pt x="246" y="168"/>
                    </a:cubicBezTo>
                    <a:lnTo>
                      <a:pt x="246" y="168"/>
                    </a:lnTo>
                    <a:cubicBezTo>
                      <a:pt x="246" y="169"/>
                      <a:pt x="246" y="169"/>
                      <a:pt x="245" y="169"/>
                    </a:cubicBezTo>
                    <a:lnTo>
                      <a:pt x="245" y="169"/>
                    </a:lnTo>
                    <a:cubicBezTo>
                      <a:pt x="246" y="168"/>
                      <a:pt x="247" y="167"/>
                      <a:pt x="248" y="167"/>
                    </a:cubicBezTo>
                    <a:close/>
                    <a:moveTo>
                      <a:pt x="198" y="144"/>
                    </a:moveTo>
                    <a:cubicBezTo>
                      <a:pt x="198" y="144"/>
                      <a:pt x="198" y="144"/>
                      <a:pt x="198" y="144"/>
                    </a:cubicBezTo>
                    <a:lnTo>
                      <a:pt x="198" y="144"/>
                    </a:lnTo>
                    <a:lnTo>
                      <a:pt x="205" y="151"/>
                    </a:lnTo>
                    <a:cubicBezTo>
                      <a:pt x="206" y="151"/>
                      <a:pt x="206" y="150"/>
                      <a:pt x="206" y="150"/>
                    </a:cubicBezTo>
                    <a:lnTo>
                      <a:pt x="206" y="150"/>
                    </a:lnTo>
                    <a:cubicBezTo>
                      <a:pt x="219" y="158"/>
                      <a:pt x="234" y="163"/>
                      <a:pt x="247" y="163"/>
                    </a:cubicBezTo>
                    <a:cubicBezTo>
                      <a:pt x="248" y="163"/>
                      <a:pt x="249" y="163"/>
                      <a:pt x="249" y="163"/>
                    </a:cubicBezTo>
                    <a:lnTo>
                      <a:pt x="249" y="163"/>
                    </a:lnTo>
                    <a:cubicBezTo>
                      <a:pt x="249" y="163"/>
                      <a:pt x="249" y="163"/>
                      <a:pt x="249" y="163"/>
                    </a:cubicBezTo>
                    <a:lnTo>
                      <a:pt x="249" y="163"/>
                    </a:lnTo>
                    <a:lnTo>
                      <a:pt x="250" y="163"/>
                    </a:lnTo>
                    <a:lnTo>
                      <a:pt x="250" y="163"/>
                    </a:lnTo>
                    <a:cubicBezTo>
                      <a:pt x="250" y="163"/>
                      <a:pt x="250" y="163"/>
                      <a:pt x="251" y="163"/>
                    </a:cubicBezTo>
                    <a:lnTo>
                      <a:pt x="251" y="163"/>
                    </a:lnTo>
                    <a:cubicBezTo>
                      <a:pt x="250" y="164"/>
                      <a:pt x="249" y="165"/>
                      <a:pt x="248" y="167"/>
                    </a:cubicBezTo>
                    <a:lnTo>
                      <a:pt x="248" y="167"/>
                    </a:lnTo>
                    <a:cubicBezTo>
                      <a:pt x="248" y="166"/>
                      <a:pt x="249" y="164"/>
                      <a:pt x="249" y="163"/>
                    </a:cubicBezTo>
                    <a:lnTo>
                      <a:pt x="249" y="163"/>
                    </a:lnTo>
                    <a:lnTo>
                      <a:pt x="245" y="169"/>
                    </a:lnTo>
                    <a:lnTo>
                      <a:pt x="245" y="169"/>
                    </a:lnTo>
                    <a:cubicBezTo>
                      <a:pt x="245" y="169"/>
                      <a:pt x="245" y="169"/>
                      <a:pt x="245" y="169"/>
                    </a:cubicBezTo>
                    <a:lnTo>
                      <a:pt x="245" y="169"/>
                    </a:lnTo>
                    <a:cubicBezTo>
                      <a:pt x="245" y="169"/>
                      <a:pt x="245" y="169"/>
                      <a:pt x="245" y="170"/>
                    </a:cubicBezTo>
                    <a:lnTo>
                      <a:pt x="245" y="170"/>
                    </a:lnTo>
                    <a:lnTo>
                      <a:pt x="245" y="169"/>
                    </a:lnTo>
                    <a:lnTo>
                      <a:pt x="245" y="169"/>
                    </a:lnTo>
                    <a:cubicBezTo>
                      <a:pt x="238" y="175"/>
                      <a:pt x="231" y="180"/>
                      <a:pt x="225" y="184"/>
                    </a:cubicBezTo>
                    <a:lnTo>
                      <a:pt x="225" y="184"/>
                    </a:lnTo>
                    <a:cubicBezTo>
                      <a:pt x="218" y="186"/>
                      <a:pt x="211" y="189"/>
                      <a:pt x="205" y="190"/>
                    </a:cubicBezTo>
                    <a:lnTo>
                      <a:pt x="205" y="190"/>
                    </a:lnTo>
                    <a:cubicBezTo>
                      <a:pt x="198" y="189"/>
                      <a:pt x="193" y="187"/>
                      <a:pt x="188" y="186"/>
                    </a:cubicBezTo>
                    <a:lnTo>
                      <a:pt x="188" y="186"/>
                    </a:lnTo>
                    <a:cubicBezTo>
                      <a:pt x="185" y="183"/>
                      <a:pt x="182" y="180"/>
                      <a:pt x="179" y="177"/>
                    </a:cubicBezTo>
                    <a:lnTo>
                      <a:pt x="179" y="177"/>
                    </a:lnTo>
                    <a:lnTo>
                      <a:pt x="178" y="177"/>
                    </a:lnTo>
                    <a:lnTo>
                      <a:pt x="178" y="177"/>
                    </a:lnTo>
                    <a:cubicBezTo>
                      <a:pt x="177" y="174"/>
                      <a:pt x="176" y="170"/>
                      <a:pt x="174" y="167"/>
                    </a:cubicBezTo>
                    <a:lnTo>
                      <a:pt x="174" y="167"/>
                    </a:lnTo>
                    <a:cubicBezTo>
                      <a:pt x="173" y="163"/>
                      <a:pt x="172" y="160"/>
                      <a:pt x="172" y="157"/>
                    </a:cubicBezTo>
                    <a:lnTo>
                      <a:pt x="172" y="157"/>
                    </a:lnTo>
                    <a:cubicBezTo>
                      <a:pt x="172" y="155"/>
                      <a:pt x="173" y="153"/>
                      <a:pt x="174" y="151"/>
                    </a:cubicBezTo>
                    <a:lnTo>
                      <a:pt x="174" y="151"/>
                    </a:lnTo>
                    <a:cubicBezTo>
                      <a:pt x="175" y="150"/>
                      <a:pt x="176" y="150"/>
                      <a:pt x="177" y="149"/>
                    </a:cubicBezTo>
                    <a:lnTo>
                      <a:pt x="177" y="149"/>
                    </a:lnTo>
                    <a:lnTo>
                      <a:pt x="174" y="150"/>
                    </a:lnTo>
                    <a:lnTo>
                      <a:pt x="174" y="150"/>
                    </a:lnTo>
                    <a:cubicBezTo>
                      <a:pt x="174" y="149"/>
                      <a:pt x="175" y="149"/>
                      <a:pt x="175" y="148"/>
                    </a:cubicBezTo>
                    <a:lnTo>
                      <a:pt x="175" y="148"/>
                    </a:lnTo>
                    <a:cubicBezTo>
                      <a:pt x="178" y="146"/>
                      <a:pt x="183" y="145"/>
                      <a:pt x="187" y="145"/>
                    </a:cubicBezTo>
                    <a:lnTo>
                      <a:pt x="187" y="145"/>
                    </a:lnTo>
                    <a:lnTo>
                      <a:pt x="187" y="145"/>
                    </a:lnTo>
                    <a:lnTo>
                      <a:pt x="187" y="145"/>
                    </a:lnTo>
                    <a:cubicBezTo>
                      <a:pt x="188" y="145"/>
                      <a:pt x="188" y="145"/>
                      <a:pt x="188" y="145"/>
                    </a:cubicBezTo>
                    <a:lnTo>
                      <a:pt x="188" y="145"/>
                    </a:lnTo>
                    <a:cubicBezTo>
                      <a:pt x="189" y="144"/>
                      <a:pt x="190" y="144"/>
                      <a:pt x="191" y="144"/>
                    </a:cubicBezTo>
                    <a:lnTo>
                      <a:pt x="191" y="144"/>
                    </a:lnTo>
                    <a:lnTo>
                      <a:pt x="188" y="145"/>
                    </a:lnTo>
                    <a:lnTo>
                      <a:pt x="188" y="145"/>
                    </a:lnTo>
                    <a:lnTo>
                      <a:pt x="205" y="151"/>
                    </a:lnTo>
                    <a:lnTo>
                      <a:pt x="192" y="144"/>
                    </a:lnTo>
                    <a:lnTo>
                      <a:pt x="192" y="144"/>
                    </a:lnTo>
                    <a:cubicBezTo>
                      <a:pt x="194" y="144"/>
                      <a:pt x="196" y="144"/>
                      <a:pt x="198" y="144"/>
                    </a:cubicBezTo>
                    <a:close/>
                    <a:moveTo>
                      <a:pt x="181" y="185"/>
                    </a:moveTo>
                    <a:lnTo>
                      <a:pt x="185" y="190"/>
                    </a:lnTo>
                    <a:cubicBezTo>
                      <a:pt x="183" y="189"/>
                      <a:pt x="182" y="187"/>
                      <a:pt x="181" y="185"/>
                    </a:cubicBezTo>
                    <a:close/>
                    <a:moveTo>
                      <a:pt x="191" y="188"/>
                    </a:moveTo>
                    <a:lnTo>
                      <a:pt x="198" y="190"/>
                    </a:lnTo>
                    <a:cubicBezTo>
                      <a:pt x="196" y="190"/>
                      <a:pt x="193" y="189"/>
                      <a:pt x="191" y="188"/>
                    </a:cubicBezTo>
                    <a:close/>
                    <a:moveTo>
                      <a:pt x="165" y="1"/>
                    </a:moveTo>
                    <a:cubicBezTo>
                      <a:pt x="149" y="1"/>
                      <a:pt x="132" y="2"/>
                      <a:pt x="119" y="6"/>
                    </a:cubicBezTo>
                    <a:cubicBezTo>
                      <a:pt x="79" y="19"/>
                      <a:pt x="53" y="45"/>
                      <a:pt x="27" y="78"/>
                    </a:cubicBezTo>
                    <a:cubicBezTo>
                      <a:pt x="20" y="91"/>
                      <a:pt x="13" y="105"/>
                      <a:pt x="7" y="124"/>
                    </a:cubicBezTo>
                    <a:cubicBezTo>
                      <a:pt x="0" y="144"/>
                      <a:pt x="0" y="157"/>
                      <a:pt x="0" y="177"/>
                    </a:cubicBezTo>
                    <a:cubicBezTo>
                      <a:pt x="7" y="217"/>
                      <a:pt x="13" y="250"/>
                      <a:pt x="33" y="276"/>
                    </a:cubicBezTo>
                    <a:cubicBezTo>
                      <a:pt x="53" y="303"/>
                      <a:pt x="66" y="316"/>
                      <a:pt x="86" y="329"/>
                    </a:cubicBezTo>
                    <a:cubicBezTo>
                      <a:pt x="106" y="342"/>
                      <a:pt x="119" y="349"/>
                      <a:pt x="139" y="355"/>
                    </a:cubicBezTo>
                    <a:cubicBezTo>
                      <a:pt x="159" y="362"/>
                      <a:pt x="178" y="365"/>
                      <a:pt x="198" y="365"/>
                    </a:cubicBezTo>
                    <a:cubicBezTo>
                      <a:pt x="218" y="365"/>
                      <a:pt x="238" y="362"/>
                      <a:pt x="258" y="355"/>
                    </a:cubicBezTo>
                    <a:cubicBezTo>
                      <a:pt x="291" y="349"/>
                      <a:pt x="330" y="329"/>
                      <a:pt x="357" y="303"/>
                    </a:cubicBezTo>
                    <a:cubicBezTo>
                      <a:pt x="370" y="289"/>
                      <a:pt x="383" y="276"/>
                      <a:pt x="390" y="256"/>
                    </a:cubicBezTo>
                    <a:cubicBezTo>
                      <a:pt x="396" y="243"/>
                      <a:pt x="403" y="223"/>
                      <a:pt x="410" y="204"/>
                    </a:cubicBezTo>
                    <a:cubicBezTo>
                      <a:pt x="416" y="157"/>
                      <a:pt x="416" y="105"/>
                      <a:pt x="376" y="72"/>
                    </a:cubicBezTo>
                    <a:cubicBezTo>
                      <a:pt x="360" y="56"/>
                      <a:pt x="340" y="47"/>
                      <a:pt x="320" y="47"/>
                    </a:cubicBezTo>
                    <a:cubicBezTo>
                      <a:pt x="309" y="47"/>
                      <a:pt x="298" y="49"/>
                      <a:pt x="289" y="55"/>
                    </a:cubicBezTo>
                    <a:lnTo>
                      <a:pt x="289" y="55"/>
                    </a:lnTo>
                    <a:cubicBezTo>
                      <a:pt x="270" y="33"/>
                      <a:pt x="246" y="17"/>
                      <a:pt x="211" y="6"/>
                    </a:cubicBezTo>
                    <a:cubicBezTo>
                      <a:pt x="198" y="2"/>
                      <a:pt x="182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40"/>
              <p:cNvSpPr/>
              <p:nvPr/>
            </p:nvSpPr>
            <p:spPr>
              <a:xfrm>
                <a:off x="4069623" y="2209153"/>
                <a:ext cx="14868" cy="8921"/>
              </a:xfrm>
              <a:custGeom>
                <a:rect b="b" l="l" r="r" t="t"/>
                <a:pathLst>
                  <a:path extrusionOk="0" h="258" w="430">
                    <a:moveTo>
                      <a:pt x="147" y="86"/>
                    </a:moveTo>
                    <a:lnTo>
                      <a:pt x="166" y="93"/>
                    </a:lnTo>
                    <a:cubicBezTo>
                      <a:pt x="164" y="93"/>
                      <a:pt x="162" y="93"/>
                      <a:pt x="160" y="92"/>
                    </a:cubicBezTo>
                    <a:lnTo>
                      <a:pt x="160" y="92"/>
                    </a:lnTo>
                    <a:cubicBezTo>
                      <a:pt x="156" y="91"/>
                      <a:pt x="151" y="89"/>
                      <a:pt x="147" y="87"/>
                    </a:cubicBezTo>
                    <a:lnTo>
                      <a:pt x="147" y="87"/>
                    </a:lnTo>
                    <a:cubicBezTo>
                      <a:pt x="147" y="87"/>
                      <a:pt x="147" y="87"/>
                      <a:pt x="147" y="86"/>
                    </a:cubicBezTo>
                    <a:close/>
                    <a:moveTo>
                      <a:pt x="370" y="99"/>
                    </a:moveTo>
                    <a:lnTo>
                      <a:pt x="370" y="99"/>
                    </a:lnTo>
                    <a:lnTo>
                      <a:pt x="370" y="100"/>
                    </a:lnTo>
                    <a:lnTo>
                      <a:pt x="370" y="100"/>
                    </a:lnTo>
                    <a:cubicBezTo>
                      <a:pt x="370" y="99"/>
                      <a:pt x="370" y="99"/>
                      <a:pt x="370" y="99"/>
                    </a:cubicBezTo>
                    <a:close/>
                    <a:moveTo>
                      <a:pt x="311" y="0"/>
                    </a:moveTo>
                    <a:cubicBezTo>
                      <a:pt x="280" y="0"/>
                      <a:pt x="251" y="17"/>
                      <a:pt x="233" y="40"/>
                    </a:cubicBezTo>
                    <a:lnTo>
                      <a:pt x="233" y="40"/>
                    </a:lnTo>
                    <a:cubicBezTo>
                      <a:pt x="212" y="36"/>
                      <a:pt x="190" y="33"/>
                      <a:pt x="169" y="33"/>
                    </a:cubicBezTo>
                    <a:cubicBezTo>
                      <a:pt x="124" y="33"/>
                      <a:pt x="80" y="43"/>
                      <a:pt x="40" y="60"/>
                    </a:cubicBezTo>
                    <a:cubicBezTo>
                      <a:pt x="14" y="73"/>
                      <a:pt x="7" y="99"/>
                      <a:pt x="1" y="119"/>
                    </a:cubicBezTo>
                    <a:cubicBezTo>
                      <a:pt x="1" y="146"/>
                      <a:pt x="7" y="165"/>
                      <a:pt x="20" y="185"/>
                    </a:cubicBezTo>
                    <a:cubicBezTo>
                      <a:pt x="47" y="212"/>
                      <a:pt x="80" y="231"/>
                      <a:pt x="119" y="245"/>
                    </a:cubicBezTo>
                    <a:cubicBezTo>
                      <a:pt x="146" y="258"/>
                      <a:pt x="179" y="258"/>
                      <a:pt x="212" y="258"/>
                    </a:cubicBezTo>
                    <a:cubicBezTo>
                      <a:pt x="284" y="258"/>
                      <a:pt x="357" y="231"/>
                      <a:pt x="403" y="172"/>
                    </a:cubicBezTo>
                    <a:cubicBezTo>
                      <a:pt x="417" y="159"/>
                      <a:pt x="423" y="146"/>
                      <a:pt x="423" y="126"/>
                    </a:cubicBezTo>
                    <a:cubicBezTo>
                      <a:pt x="430" y="106"/>
                      <a:pt x="423" y="93"/>
                      <a:pt x="417" y="73"/>
                    </a:cubicBezTo>
                    <a:cubicBezTo>
                      <a:pt x="397" y="33"/>
                      <a:pt x="357" y="0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40"/>
              <p:cNvSpPr/>
              <p:nvPr/>
            </p:nvSpPr>
            <p:spPr>
              <a:xfrm>
                <a:off x="4087880" y="2208704"/>
                <a:ext cx="6431" cy="5740"/>
              </a:xfrm>
              <a:custGeom>
                <a:rect b="b" l="l" r="r" t="t"/>
                <a:pathLst>
                  <a:path extrusionOk="0" h="166" w="186">
                    <a:moveTo>
                      <a:pt x="60" y="0"/>
                    </a:moveTo>
                    <a:cubicBezTo>
                      <a:pt x="54" y="0"/>
                      <a:pt x="40" y="7"/>
                      <a:pt x="34" y="7"/>
                    </a:cubicBezTo>
                    <a:lnTo>
                      <a:pt x="21" y="20"/>
                    </a:lnTo>
                    <a:cubicBezTo>
                      <a:pt x="14" y="26"/>
                      <a:pt x="7" y="40"/>
                      <a:pt x="1" y="53"/>
                    </a:cubicBezTo>
                    <a:lnTo>
                      <a:pt x="1" y="66"/>
                    </a:lnTo>
                    <a:cubicBezTo>
                      <a:pt x="1" y="79"/>
                      <a:pt x="1" y="93"/>
                      <a:pt x="7" y="106"/>
                    </a:cubicBezTo>
                    <a:lnTo>
                      <a:pt x="14" y="99"/>
                    </a:lnTo>
                    <a:lnTo>
                      <a:pt x="27" y="119"/>
                    </a:lnTo>
                    <a:lnTo>
                      <a:pt x="34" y="126"/>
                    </a:lnTo>
                    <a:lnTo>
                      <a:pt x="54" y="145"/>
                    </a:lnTo>
                    <a:lnTo>
                      <a:pt x="60" y="145"/>
                    </a:lnTo>
                    <a:cubicBezTo>
                      <a:pt x="67" y="152"/>
                      <a:pt x="73" y="152"/>
                      <a:pt x="87" y="159"/>
                    </a:cubicBezTo>
                    <a:lnTo>
                      <a:pt x="93" y="159"/>
                    </a:lnTo>
                    <a:lnTo>
                      <a:pt x="113" y="165"/>
                    </a:lnTo>
                    <a:lnTo>
                      <a:pt x="133" y="159"/>
                    </a:lnTo>
                    <a:cubicBezTo>
                      <a:pt x="139" y="159"/>
                      <a:pt x="146" y="152"/>
                      <a:pt x="153" y="152"/>
                    </a:cubicBezTo>
                    <a:cubicBezTo>
                      <a:pt x="166" y="145"/>
                      <a:pt x="172" y="139"/>
                      <a:pt x="179" y="132"/>
                    </a:cubicBezTo>
                    <a:cubicBezTo>
                      <a:pt x="186" y="119"/>
                      <a:pt x="186" y="112"/>
                      <a:pt x="186" y="99"/>
                    </a:cubicBezTo>
                    <a:cubicBezTo>
                      <a:pt x="186" y="86"/>
                      <a:pt x="186" y="79"/>
                      <a:pt x="179" y="66"/>
                    </a:cubicBezTo>
                    <a:cubicBezTo>
                      <a:pt x="172" y="59"/>
                      <a:pt x="166" y="53"/>
                      <a:pt x="153" y="46"/>
                    </a:cubicBezTo>
                    <a:cubicBezTo>
                      <a:pt x="146" y="46"/>
                      <a:pt x="139" y="40"/>
                      <a:pt x="133" y="33"/>
                    </a:cubicBezTo>
                    <a:lnTo>
                      <a:pt x="126" y="33"/>
                    </a:lnTo>
                    <a:cubicBezTo>
                      <a:pt x="126" y="26"/>
                      <a:pt x="120" y="20"/>
                      <a:pt x="113" y="13"/>
                    </a:cubicBezTo>
                    <a:cubicBezTo>
                      <a:pt x="106" y="7"/>
                      <a:pt x="93" y="7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40"/>
              <p:cNvSpPr/>
              <p:nvPr/>
            </p:nvSpPr>
            <p:spPr>
              <a:xfrm>
                <a:off x="4179199" y="2179244"/>
                <a:ext cx="9855" cy="8022"/>
              </a:xfrm>
              <a:custGeom>
                <a:rect b="b" l="l" r="r" t="t"/>
                <a:pathLst>
                  <a:path extrusionOk="0" h="232" w="285">
                    <a:moveTo>
                      <a:pt x="212" y="0"/>
                    </a:moveTo>
                    <a:cubicBezTo>
                      <a:pt x="199" y="0"/>
                      <a:pt x="192" y="0"/>
                      <a:pt x="179" y="7"/>
                    </a:cubicBezTo>
                    <a:cubicBezTo>
                      <a:pt x="167" y="7"/>
                      <a:pt x="154" y="13"/>
                      <a:pt x="142" y="25"/>
                    </a:cubicBezTo>
                    <a:lnTo>
                      <a:pt x="142" y="25"/>
                    </a:lnTo>
                    <a:cubicBezTo>
                      <a:pt x="130" y="20"/>
                      <a:pt x="118" y="20"/>
                      <a:pt x="107" y="20"/>
                    </a:cubicBezTo>
                    <a:cubicBezTo>
                      <a:pt x="87" y="20"/>
                      <a:pt x="74" y="20"/>
                      <a:pt x="67" y="27"/>
                    </a:cubicBezTo>
                    <a:lnTo>
                      <a:pt x="47" y="40"/>
                    </a:lnTo>
                    <a:cubicBezTo>
                      <a:pt x="34" y="53"/>
                      <a:pt x="21" y="60"/>
                      <a:pt x="14" y="73"/>
                    </a:cubicBezTo>
                    <a:cubicBezTo>
                      <a:pt x="14" y="86"/>
                      <a:pt x="8" y="93"/>
                      <a:pt x="8" y="99"/>
                    </a:cubicBezTo>
                    <a:lnTo>
                      <a:pt x="1" y="119"/>
                    </a:lnTo>
                    <a:lnTo>
                      <a:pt x="1" y="132"/>
                    </a:lnTo>
                    <a:cubicBezTo>
                      <a:pt x="1" y="159"/>
                      <a:pt x="8" y="179"/>
                      <a:pt x="27" y="198"/>
                    </a:cubicBezTo>
                    <a:cubicBezTo>
                      <a:pt x="34" y="205"/>
                      <a:pt x="60" y="218"/>
                      <a:pt x="74" y="225"/>
                    </a:cubicBezTo>
                    <a:cubicBezTo>
                      <a:pt x="80" y="225"/>
                      <a:pt x="93" y="225"/>
                      <a:pt x="100" y="231"/>
                    </a:cubicBezTo>
                    <a:lnTo>
                      <a:pt x="159" y="231"/>
                    </a:lnTo>
                    <a:cubicBezTo>
                      <a:pt x="166" y="225"/>
                      <a:pt x="179" y="225"/>
                      <a:pt x="186" y="225"/>
                    </a:cubicBezTo>
                    <a:cubicBezTo>
                      <a:pt x="206" y="212"/>
                      <a:pt x="225" y="205"/>
                      <a:pt x="245" y="185"/>
                    </a:cubicBezTo>
                    <a:cubicBezTo>
                      <a:pt x="252" y="179"/>
                      <a:pt x="259" y="165"/>
                      <a:pt x="265" y="159"/>
                    </a:cubicBezTo>
                    <a:cubicBezTo>
                      <a:pt x="272" y="152"/>
                      <a:pt x="278" y="139"/>
                      <a:pt x="278" y="132"/>
                    </a:cubicBezTo>
                    <a:cubicBezTo>
                      <a:pt x="285" y="119"/>
                      <a:pt x="285" y="106"/>
                      <a:pt x="285" y="93"/>
                    </a:cubicBezTo>
                    <a:cubicBezTo>
                      <a:pt x="285" y="86"/>
                      <a:pt x="285" y="73"/>
                      <a:pt x="278" y="66"/>
                    </a:cubicBezTo>
                    <a:cubicBezTo>
                      <a:pt x="278" y="60"/>
                      <a:pt x="272" y="46"/>
                      <a:pt x="272" y="40"/>
                    </a:cubicBezTo>
                    <a:lnTo>
                      <a:pt x="259" y="27"/>
                    </a:lnTo>
                    <a:cubicBezTo>
                      <a:pt x="252" y="20"/>
                      <a:pt x="239" y="13"/>
                      <a:pt x="232" y="7"/>
                    </a:cubicBezTo>
                    <a:lnTo>
                      <a:pt x="21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40"/>
              <p:cNvSpPr/>
              <p:nvPr/>
            </p:nvSpPr>
            <p:spPr>
              <a:xfrm>
                <a:off x="4193583" y="2171291"/>
                <a:ext cx="8506" cy="8679"/>
              </a:xfrm>
              <a:custGeom>
                <a:rect b="b" l="l" r="r" t="t"/>
                <a:pathLst>
                  <a:path extrusionOk="0" h="251" w="246">
                    <a:moveTo>
                      <a:pt x="146" y="1"/>
                    </a:moveTo>
                    <a:cubicBezTo>
                      <a:pt x="141" y="1"/>
                      <a:pt x="136" y="2"/>
                      <a:pt x="133" y="6"/>
                    </a:cubicBezTo>
                    <a:cubicBezTo>
                      <a:pt x="127" y="6"/>
                      <a:pt x="122" y="8"/>
                      <a:pt x="116" y="12"/>
                    </a:cubicBezTo>
                    <a:lnTo>
                      <a:pt x="116" y="12"/>
                    </a:lnTo>
                    <a:cubicBezTo>
                      <a:pt x="105" y="16"/>
                      <a:pt x="94" y="21"/>
                      <a:pt x="80" y="26"/>
                    </a:cubicBezTo>
                    <a:cubicBezTo>
                      <a:pt x="67" y="32"/>
                      <a:pt x="54" y="39"/>
                      <a:pt x="41" y="52"/>
                    </a:cubicBezTo>
                    <a:cubicBezTo>
                      <a:pt x="34" y="59"/>
                      <a:pt x="34" y="65"/>
                      <a:pt x="27" y="72"/>
                    </a:cubicBezTo>
                    <a:cubicBezTo>
                      <a:pt x="21" y="85"/>
                      <a:pt x="14" y="92"/>
                      <a:pt x="14" y="105"/>
                    </a:cubicBezTo>
                    <a:lnTo>
                      <a:pt x="8" y="111"/>
                    </a:lnTo>
                    <a:cubicBezTo>
                      <a:pt x="8" y="131"/>
                      <a:pt x="1" y="151"/>
                      <a:pt x="8" y="164"/>
                    </a:cubicBezTo>
                    <a:cubicBezTo>
                      <a:pt x="14" y="184"/>
                      <a:pt x="21" y="204"/>
                      <a:pt x="41" y="217"/>
                    </a:cubicBezTo>
                    <a:cubicBezTo>
                      <a:pt x="54" y="230"/>
                      <a:pt x="67" y="237"/>
                      <a:pt x="80" y="243"/>
                    </a:cubicBezTo>
                    <a:lnTo>
                      <a:pt x="87" y="250"/>
                    </a:lnTo>
                    <a:lnTo>
                      <a:pt x="120" y="250"/>
                    </a:lnTo>
                    <a:cubicBezTo>
                      <a:pt x="140" y="250"/>
                      <a:pt x="153" y="243"/>
                      <a:pt x="173" y="237"/>
                    </a:cubicBezTo>
                    <a:cubicBezTo>
                      <a:pt x="179" y="230"/>
                      <a:pt x="192" y="224"/>
                      <a:pt x="199" y="217"/>
                    </a:cubicBezTo>
                    <a:cubicBezTo>
                      <a:pt x="219" y="197"/>
                      <a:pt x="232" y="171"/>
                      <a:pt x="239" y="151"/>
                    </a:cubicBezTo>
                    <a:cubicBezTo>
                      <a:pt x="245" y="138"/>
                      <a:pt x="245" y="131"/>
                      <a:pt x="245" y="118"/>
                    </a:cubicBezTo>
                    <a:lnTo>
                      <a:pt x="245" y="105"/>
                    </a:lnTo>
                    <a:cubicBezTo>
                      <a:pt x="245" y="92"/>
                      <a:pt x="245" y="85"/>
                      <a:pt x="239" y="72"/>
                    </a:cubicBezTo>
                    <a:cubicBezTo>
                      <a:pt x="239" y="67"/>
                      <a:pt x="236" y="60"/>
                      <a:pt x="232" y="54"/>
                    </a:cubicBezTo>
                    <a:lnTo>
                      <a:pt x="232" y="54"/>
                    </a:lnTo>
                    <a:cubicBezTo>
                      <a:pt x="232" y="53"/>
                      <a:pt x="232" y="53"/>
                      <a:pt x="232" y="52"/>
                    </a:cubicBezTo>
                    <a:cubicBezTo>
                      <a:pt x="226" y="26"/>
                      <a:pt x="206" y="6"/>
                      <a:pt x="180" y="6"/>
                    </a:cubicBezTo>
                    <a:lnTo>
                      <a:pt x="180" y="6"/>
                    </a:lnTo>
                    <a:cubicBezTo>
                      <a:pt x="177" y="5"/>
                      <a:pt x="173" y="4"/>
                      <a:pt x="170" y="4"/>
                    </a:cubicBezTo>
                    <a:cubicBezTo>
                      <a:pt x="166" y="4"/>
                      <a:pt x="163" y="5"/>
                      <a:pt x="159" y="6"/>
                    </a:cubicBezTo>
                    <a:cubicBezTo>
                      <a:pt x="156" y="2"/>
                      <a:pt x="151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40"/>
              <p:cNvSpPr/>
              <p:nvPr/>
            </p:nvSpPr>
            <p:spPr>
              <a:xfrm>
                <a:off x="4203403" y="2159604"/>
                <a:ext cx="9647" cy="9405"/>
              </a:xfrm>
              <a:custGeom>
                <a:rect b="b" l="l" r="r" t="t"/>
                <a:pathLst>
                  <a:path extrusionOk="0" h="272" w="279">
                    <a:moveTo>
                      <a:pt x="113" y="101"/>
                    </a:moveTo>
                    <a:cubicBezTo>
                      <a:pt x="112" y="102"/>
                      <a:pt x="112" y="103"/>
                      <a:pt x="112" y="104"/>
                    </a:cubicBezTo>
                    <a:lnTo>
                      <a:pt x="112" y="104"/>
                    </a:lnTo>
                    <a:cubicBezTo>
                      <a:pt x="112" y="105"/>
                      <a:pt x="111" y="106"/>
                      <a:pt x="111" y="107"/>
                    </a:cubicBezTo>
                    <a:lnTo>
                      <a:pt x="111" y="107"/>
                    </a:lnTo>
                    <a:lnTo>
                      <a:pt x="113" y="101"/>
                    </a:lnTo>
                    <a:close/>
                    <a:moveTo>
                      <a:pt x="97" y="123"/>
                    </a:moveTo>
                    <a:cubicBezTo>
                      <a:pt x="93" y="124"/>
                      <a:pt x="90" y="126"/>
                      <a:pt x="87" y="126"/>
                    </a:cubicBezTo>
                    <a:lnTo>
                      <a:pt x="87" y="126"/>
                    </a:lnTo>
                    <a:cubicBezTo>
                      <a:pt x="89" y="126"/>
                      <a:pt x="92" y="125"/>
                      <a:pt x="94" y="123"/>
                    </a:cubicBezTo>
                    <a:lnTo>
                      <a:pt x="94" y="123"/>
                    </a:lnTo>
                    <a:lnTo>
                      <a:pt x="97" y="123"/>
                    </a:lnTo>
                    <a:close/>
                    <a:moveTo>
                      <a:pt x="179" y="0"/>
                    </a:moveTo>
                    <a:lnTo>
                      <a:pt x="159" y="7"/>
                    </a:lnTo>
                    <a:lnTo>
                      <a:pt x="153" y="14"/>
                    </a:lnTo>
                    <a:lnTo>
                      <a:pt x="133" y="27"/>
                    </a:lnTo>
                    <a:cubicBezTo>
                      <a:pt x="130" y="30"/>
                      <a:pt x="127" y="33"/>
                      <a:pt x="124" y="37"/>
                    </a:cubicBezTo>
                    <a:lnTo>
                      <a:pt x="124" y="37"/>
                    </a:lnTo>
                    <a:cubicBezTo>
                      <a:pt x="106" y="51"/>
                      <a:pt x="88" y="65"/>
                      <a:pt x="74" y="80"/>
                    </a:cubicBezTo>
                    <a:cubicBezTo>
                      <a:pt x="54" y="106"/>
                      <a:pt x="34" y="132"/>
                      <a:pt x="14" y="159"/>
                    </a:cubicBezTo>
                    <a:cubicBezTo>
                      <a:pt x="8" y="165"/>
                      <a:pt x="1" y="179"/>
                      <a:pt x="1" y="192"/>
                    </a:cubicBezTo>
                    <a:cubicBezTo>
                      <a:pt x="1" y="205"/>
                      <a:pt x="8" y="212"/>
                      <a:pt x="8" y="225"/>
                    </a:cubicBezTo>
                    <a:cubicBezTo>
                      <a:pt x="14" y="232"/>
                      <a:pt x="21" y="238"/>
                      <a:pt x="27" y="245"/>
                    </a:cubicBezTo>
                    <a:cubicBezTo>
                      <a:pt x="34" y="258"/>
                      <a:pt x="47" y="265"/>
                      <a:pt x="60" y="265"/>
                    </a:cubicBezTo>
                    <a:cubicBezTo>
                      <a:pt x="74" y="271"/>
                      <a:pt x="87" y="271"/>
                      <a:pt x="93" y="271"/>
                    </a:cubicBezTo>
                    <a:lnTo>
                      <a:pt x="133" y="271"/>
                    </a:lnTo>
                    <a:lnTo>
                      <a:pt x="153" y="265"/>
                    </a:lnTo>
                    <a:cubicBezTo>
                      <a:pt x="166" y="258"/>
                      <a:pt x="173" y="251"/>
                      <a:pt x="186" y="245"/>
                    </a:cubicBezTo>
                    <a:cubicBezTo>
                      <a:pt x="199" y="238"/>
                      <a:pt x="206" y="232"/>
                      <a:pt x="219" y="225"/>
                    </a:cubicBezTo>
                    <a:lnTo>
                      <a:pt x="232" y="212"/>
                    </a:lnTo>
                    <a:cubicBezTo>
                      <a:pt x="239" y="199"/>
                      <a:pt x="245" y="192"/>
                      <a:pt x="252" y="179"/>
                    </a:cubicBezTo>
                    <a:cubicBezTo>
                      <a:pt x="258" y="172"/>
                      <a:pt x="265" y="159"/>
                      <a:pt x="272" y="146"/>
                    </a:cubicBezTo>
                    <a:lnTo>
                      <a:pt x="272" y="132"/>
                    </a:lnTo>
                    <a:cubicBezTo>
                      <a:pt x="272" y="126"/>
                      <a:pt x="278" y="113"/>
                      <a:pt x="278" y="106"/>
                    </a:cubicBezTo>
                    <a:lnTo>
                      <a:pt x="278" y="93"/>
                    </a:lnTo>
                    <a:cubicBezTo>
                      <a:pt x="272" y="80"/>
                      <a:pt x="272" y="73"/>
                      <a:pt x="272" y="60"/>
                    </a:cubicBezTo>
                    <a:cubicBezTo>
                      <a:pt x="265" y="47"/>
                      <a:pt x="258" y="33"/>
                      <a:pt x="252" y="27"/>
                    </a:cubicBezTo>
                    <a:cubicBezTo>
                      <a:pt x="239" y="14"/>
                      <a:pt x="225" y="7"/>
                      <a:pt x="212" y="7"/>
                    </a:cubicBezTo>
                    <a:cubicBezTo>
                      <a:pt x="199" y="0"/>
                      <a:pt x="192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40"/>
              <p:cNvSpPr/>
              <p:nvPr/>
            </p:nvSpPr>
            <p:spPr>
              <a:xfrm>
                <a:off x="4212566" y="2145911"/>
                <a:ext cx="7780" cy="8886"/>
              </a:xfrm>
              <a:custGeom>
                <a:rect b="b" l="l" r="r" t="t"/>
                <a:pathLst>
                  <a:path extrusionOk="0" h="257" w="225">
                    <a:moveTo>
                      <a:pt x="40" y="93"/>
                    </a:moveTo>
                    <a:lnTo>
                      <a:pt x="33" y="105"/>
                    </a:lnTo>
                    <a:lnTo>
                      <a:pt x="33" y="105"/>
                    </a:lnTo>
                    <a:cubicBezTo>
                      <a:pt x="31" y="108"/>
                      <a:pt x="29" y="110"/>
                      <a:pt x="26" y="112"/>
                    </a:cubicBezTo>
                    <a:lnTo>
                      <a:pt x="40" y="93"/>
                    </a:lnTo>
                    <a:close/>
                    <a:moveTo>
                      <a:pt x="112" y="0"/>
                    </a:moveTo>
                    <a:cubicBezTo>
                      <a:pt x="99" y="7"/>
                      <a:pt x="86" y="13"/>
                      <a:pt x="79" y="20"/>
                    </a:cubicBezTo>
                    <a:cubicBezTo>
                      <a:pt x="71" y="28"/>
                      <a:pt x="66" y="33"/>
                      <a:pt x="63" y="39"/>
                    </a:cubicBezTo>
                    <a:lnTo>
                      <a:pt x="63" y="39"/>
                    </a:lnTo>
                    <a:cubicBezTo>
                      <a:pt x="55" y="45"/>
                      <a:pt x="50" y="53"/>
                      <a:pt x="46" y="60"/>
                    </a:cubicBezTo>
                    <a:cubicBezTo>
                      <a:pt x="40" y="66"/>
                      <a:pt x="26" y="73"/>
                      <a:pt x="26" y="86"/>
                    </a:cubicBezTo>
                    <a:cubicBezTo>
                      <a:pt x="20" y="93"/>
                      <a:pt x="13" y="106"/>
                      <a:pt x="7" y="119"/>
                    </a:cubicBezTo>
                    <a:lnTo>
                      <a:pt x="7" y="132"/>
                    </a:lnTo>
                    <a:cubicBezTo>
                      <a:pt x="7" y="146"/>
                      <a:pt x="0" y="159"/>
                      <a:pt x="0" y="172"/>
                    </a:cubicBezTo>
                    <a:cubicBezTo>
                      <a:pt x="0" y="185"/>
                      <a:pt x="7" y="198"/>
                      <a:pt x="13" y="212"/>
                    </a:cubicBezTo>
                    <a:cubicBezTo>
                      <a:pt x="20" y="225"/>
                      <a:pt x="26" y="231"/>
                      <a:pt x="33" y="238"/>
                    </a:cubicBezTo>
                    <a:cubicBezTo>
                      <a:pt x="46" y="245"/>
                      <a:pt x="53" y="251"/>
                      <a:pt x="66" y="251"/>
                    </a:cubicBezTo>
                    <a:cubicBezTo>
                      <a:pt x="73" y="254"/>
                      <a:pt x="79" y="256"/>
                      <a:pt x="87" y="256"/>
                    </a:cubicBezTo>
                    <a:cubicBezTo>
                      <a:pt x="94" y="256"/>
                      <a:pt x="102" y="254"/>
                      <a:pt x="112" y="251"/>
                    </a:cubicBezTo>
                    <a:cubicBezTo>
                      <a:pt x="119" y="251"/>
                      <a:pt x="132" y="245"/>
                      <a:pt x="145" y="238"/>
                    </a:cubicBezTo>
                    <a:lnTo>
                      <a:pt x="152" y="238"/>
                    </a:lnTo>
                    <a:lnTo>
                      <a:pt x="152" y="231"/>
                    </a:lnTo>
                    <a:lnTo>
                      <a:pt x="172" y="218"/>
                    </a:lnTo>
                    <a:cubicBezTo>
                      <a:pt x="178" y="205"/>
                      <a:pt x="192" y="198"/>
                      <a:pt x="198" y="185"/>
                    </a:cubicBezTo>
                    <a:lnTo>
                      <a:pt x="205" y="172"/>
                    </a:lnTo>
                    <a:cubicBezTo>
                      <a:pt x="211" y="152"/>
                      <a:pt x="225" y="132"/>
                      <a:pt x="225" y="106"/>
                    </a:cubicBezTo>
                    <a:cubicBezTo>
                      <a:pt x="225" y="86"/>
                      <a:pt x="211" y="66"/>
                      <a:pt x="205" y="46"/>
                    </a:cubicBezTo>
                    <a:cubicBezTo>
                      <a:pt x="202" y="44"/>
                      <a:pt x="200" y="42"/>
                      <a:pt x="197" y="39"/>
                    </a:cubicBezTo>
                    <a:lnTo>
                      <a:pt x="197" y="39"/>
                    </a:lnTo>
                    <a:cubicBezTo>
                      <a:pt x="196" y="35"/>
                      <a:pt x="194" y="31"/>
                      <a:pt x="192" y="27"/>
                    </a:cubicBezTo>
                    <a:cubicBezTo>
                      <a:pt x="190" y="25"/>
                      <a:pt x="188" y="23"/>
                      <a:pt x="186" y="22"/>
                    </a:cubicBezTo>
                    <a:lnTo>
                      <a:pt x="186" y="22"/>
                    </a:lnTo>
                    <a:cubicBezTo>
                      <a:pt x="185" y="21"/>
                      <a:pt x="185" y="21"/>
                      <a:pt x="185" y="20"/>
                    </a:cubicBezTo>
                    <a:cubicBezTo>
                      <a:pt x="178" y="13"/>
                      <a:pt x="165" y="7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40"/>
              <p:cNvSpPr/>
              <p:nvPr/>
            </p:nvSpPr>
            <p:spPr>
              <a:xfrm>
                <a:off x="4218030" y="2129452"/>
                <a:ext cx="5740" cy="6881"/>
              </a:xfrm>
              <a:custGeom>
                <a:rect b="b" l="l" r="r" t="t"/>
                <a:pathLst>
                  <a:path extrusionOk="0" h="199" w="166">
                    <a:moveTo>
                      <a:pt x="139" y="47"/>
                    </a:moveTo>
                    <a:lnTo>
                      <a:pt x="152" y="60"/>
                    </a:lnTo>
                    <a:cubicBezTo>
                      <a:pt x="152" y="63"/>
                      <a:pt x="153" y="66"/>
                      <a:pt x="153" y="69"/>
                    </a:cubicBezTo>
                    <a:lnTo>
                      <a:pt x="153" y="69"/>
                    </a:lnTo>
                    <a:lnTo>
                      <a:pt x="152" y="67"/>
                    </a:lnTo>
                    <a:lnTo>
                      <a:pt x="139" y="47"/>
                    </a:lnTo>
                    <a:close/>
                    <a:moveTo>
                      <a:pt x="137" y="99"/>
                    </a:moveTo>
                    <a:lnTo>
                      <a:pt x="137" y="100"/>
                    </a:lnTo>
                    <a:lnTo>
                      <a:pt x="137" y="101"/>
                    </a:lnTo>
                    <a:lnTo>
                      <a:pt x="136" y="100"/>
                    </a:lnTo>
                    <a:lnTo>
                      <a:pt x="136" y="100"/>
                    </a:lnTo>
                    <a:lnTo>
                      <a:pt x="137" y="99"/>
                    </a:lnTo>
                    <a:close/>
                    <a:moveTo>
                      <a:pt x="135" y="101"/>
                    </a:moveTo>
                    <a:lnTo>
                      <a:pt x="136" y="103"/>
                    </a:lnTo>
                    <a:lnTo>
                      <a:pt x="133" y="113"/>
                    </a:lnTo>
                    <a:lnTo>
                      <a:pt x="133" y="106"/>
                    </a:lnTo>
                    <a:lnTo>
                      <a:pt x="135" y="101"/>
                    </a:lnTo>
                    <a:close/>
                    <a:moveTo>
                      <a:pt x="93" y="1"/>
                    </a:moveTo>
                    <a:lnTo>
                      <a:pt x="80" y="7"/>
                    </a:lnTo>
                    <a:lnTo>
                      <a:pt x="67" y="14"/>
                    </a:lnTo>
                    <a:lnTo>
                      <a:pt x="60" y="21"/>
                    </a:lnTo>
                    <a:lnTo>
                      <a:pt x="57" y="27"/>
                    </a:lnTo>
                    <a:lnTo>
                      <a:pt x="57" y="27"/>
                    </a:lnTo>
                    <a:cubicBezTo>
                      <a:pt x="56" y="27"/>
                      <a:pt x="55" y="27"/>
                      <a:pt x="53" y="27"/>
                    </a:cubicBezTo>
                    <a:lnTo>
                      <a:pt x="53" y="34"/>
                    </a:lnTo>
                    <a:cubicBezTo>
                      <a:pt x="47" y="40"/>
                      <a:pt x="34" y="47"/>
                      <a:pt x="34" y="47"/>
                    </a:cubicBezTo>
                    <a:lnTo>
                      <a:pt x="20" y="60"/>
                    </a:lnTo>
                    <a:lnTo>
                      <a:pt x="14" y="73"/>
                    </a:lnTo>
                    <a:cubicBezTo>
                      <a:pt x="7" y="80"/>
                      <a:pt x="7" y="87"/>
                      <a:pt x="0" y="100"/>
                    </a:cubicBezTo>
                    <a:lnTo>
                      <a:pt x="0" y="106"/>
                    </a:lnTo>
                    <a:cubicBezTo>
                      <a:pt x="0" y="113"/>
                      <a:pt x="0" y="120"/>
                      <a:pt x="0" y="126"/>
                    </a:cubicBezTo>
                    <a:cubicBezTo>
                      <a:pt x="0" y="139"/>
                      <a:pt x="0" y="153"/>
                      <a:pt x="7" y="166"/>
                    </a:cubicBezTo>
                    <a:cubicBezTo>
                      <a:pt x="14" y="173"/>
                      <a:pt x="20" y="179"/>
                      <a:pt x="27" y="186"/>
                    </a:cubicBezTo>
                    <a:cubicBezTo>
                      <a:pt x="34" y="192"/>
                      <a:pt x="40" y="192"/>
                      <a:pt x="53" y="199"/>
                    </a:cubicBezTo>
                    <a:lnTo>
                      <a:pt x="86" y="199"/>
                    </a:lnTo>
                    <a:lnTo>
                      <a:pt x="113" y="186"/>
                    </a:lnTo>
                    <a:lnTo>
                      <a:pt x="119" y="179"/>
                    </a:lnTo>
                    <a:lnTo>
                      <a:pt x="126" y="173"/>
                    </a:lnTo>
                    <a:cubicBezTo>
                      <a:pt x="139" y="166"/>
                      <a:pt x="139" y="153"/>
                      <a:pt x="146" y="146"/>
                    </a:cubicBezTo>
                    <a:lnTo>
                      <a:pt x="152" y="139"/>
                    </a:lnTo>
                    <a:cubicBezTo>
                      <a:pt x="159" y="133"/>
                      <a:pt x="166" y="120"/>
                      <a:pt x="166" y="113"/>
                    </a:cubicBezTo>
                    <a:cubicBezTo>
                      <a:pt x="166" y="100"/>
                      <a:pt x="166" y="93"/>
                      <a:pt x="159" y="80"/>
                    </a:cubicBezTo>
                    <a:lnTo>
                      <a:pt x="159" y="80"/>
                    </a:lnTo>
                    <a:lnTo>
                      <a:pt x="159" y="80"/>
                    </a:lnTo>
                    <a:cubicBezTo>
                      <a:pt x="158" y="71"/>
                      <a:pt x="157" y="62"/>
                      <a:pt x="152" y="54"/>
                    </a:cubicBezTo>
                    <a:lnTo>
                      <a:pt x="146" y="34"/>
                    </a:lnTo>
                    <a:lnTo>
                      <a:pt x="133" y="14"/>
                    </a:lnTo>
                    <a:lnTo>
                      <a:pt x="119" y="7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40"/>
              <p:cNvSpPr/>
              <p:nvPr/>
            </p:nvSpPr>
            <p:spPr>
              <a:xfrm>
                <a:off x="4214848" y="2116693"/>
                <a:ext cx="6639" cy="6639"/>
              </a:xfrm>
              <a:custGeom>
                <a:rect b="b" l="l" r="r" t="t"/>
                <a:pathLst>
                  <a:path extrusionOk="0" h="192" w="192">
                    <a:moveTo>
                      <a:pt x="66" y="0"/>
                    </a:moveTo>
                    <a:cubicBezTo>
                      <a:pt x="59" y="0"/>
                      <a:pt x="46" y="0"/>
                      <a:pt x="40" y="7"/>
                    </a:cubicBezTo>
                    <a:cubicBezTo>
                      <a:pt x="33" y="7"/>
                      <a:pt x="26" y="13"/>
                      <a:pt x="20" y="20"/>
                    </a:cubicBezTo>
                    <a:lnTo>
                      <a:pt x="7" y="33"/>
                    </a:lnTo>
                    <a:cubicBezTo>
                      <a:pt x="7" y="46"/>
                      <a:pt x="0" y="53"/>
                      <a:pt x="0" y="66"/>
                    </a:cubicBezTo>
                    <a:lnTo>
                      <a:pt x="0" y="86"/>
                    </a:lnTo>
                    <a:cubicBezTo>
                      <a:pt x="7" y="93"/>
                      <a:pt x="13" y="106"/>
                      <a:pt x="20" y="112"/>
                    </a:cubicBezTo>
                    <a:cubicBezTo>
                      <a:pt x="40" y="132"/>
                      <a:pt x="59" y="152"/>
                      <a:pt x="79" y="172"/>
                    </a:cubicBezTo>
                    <a:cubicBezTo>
                      <a:pt x="86" y="178"/>
                      <a:pt x="92" y="185"/>
                      <a:pt x="99" y="185"/>
                    </a:cubicBezTo>
                    <a:cubicBezTo>
                      <a:pt x="106" y="192"/>
                      <a:pt x="119" y="192"/>
                      <a:pt x="126" y="192"/>
                    </a:cubicBezTo>
                    <a:cubicBezTo>
                      <a:pt x="132" y="192"/>
                      <a:pt x="145" y="192"/>
                      <a:pt x="152" y="185"/>
                    </a:cubicBezTo>
                    <a:cubicBezTo>
                      <a:pt x="159" y="185"/>
                      <a:pt x="165" y="178"/>
                      <a:pt x="172" y="172"/>
                    </a:cubicBezTo>
                    <a:lnTo>
                      <a:pt x="178" y="159"/>
                    </a:lnTo>
                    <a:cubicBezTo>
                      <a:pt x="185" y="145"/>
                      <a:pt x="192" y="139"/>
                      <a:pt x="192" y="126"/>
                    </a:cubicBezTo>
                    <a:lnTo>
                      <a:pt x="185" y="106"/>
                    </a:lnTo>
                    <a:cubicBezTo>
                      <a:pt x="185" y="99"/>
                      <a:pt x="178" y="86"/>
                      <a:pt x="172" y="79"/>
                    </a:cubicBezTo>
                    <a:cubicBezTo>
                      <a:pt x="152" y="59"/>
                      <a:pt x="132" y="40"/>
                      <a:pt x="112" y="20"/>
                    </a:cubicBezTo>
                    <a:cubicBezTo>
                      <a:pt x="106" y="13"/>
                      <a:pt x="99" y="7"/>
                      <a:pt x="92" y="7"/>
                    </a:cubicBezTo>
                    <a:cubicBezTo>
                      <a:pt x="86" y="0"/>
                      <a:pt x="73" y="0"/>
                      <a:pt x="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40"/>
              <p:cNvSpPr/>
              <p:nvPr/>
            </p:nvSpPr>
            <p:spPr>
              <a:xfrm>
                <a:off x="4156620" y="2189236"/>
                <a:ext cx="12344" cy="8541"/>
              </a:xfrm>
              <a:custGeom>
                <a:rect b="b" l="l" r="r" t="t"/>
                <a:pathLst>
                  <a:path extrusionOk="0" h="247" w="357">
                    <a:moveTo>
                      <a:pt x="158" y="54"/>
                    </a:moveTo>
                    <a:cubicBezTo>
                      <a:pt x="161" y="54"/>
                      <a:pt x="163" y="55"/>
                      <a:pt x="165" y="55"/>
                    </a:cubicBezTo>
                    <a:lnTo>
                      <a:pt x="159" y="55"/>
                    </a:lnTo>
                    <a:cubicBezTo>
                      <a:pt x="159" y="54"/>
                      <a:pt x="158" y="54"/>
                      <a:pt x="158" y="54"/>
                    </a:cubicBezTo>
                    <a:close/>
                    <a:moveTo>
                      <a:pt x="212" y="167"/>
                    </a:moveTo>
                    <a:lnTo>
                      <a:pt x="202" y="181"/>
                    </a:lnTo>
                    <a:lnTo>
                      <a:pt x="202" y="181"/>
                    </a:lnTo>
                    <a:cubicBezTo>
                      <a:pt x="203" y="178"/>
                      <a:pt x="204" y="176"/>
                      <a:pt x="205" y="173"/>
                    </a:cubicBezTo>
                    <a:lnTo>
                      <a:pt x="212" y="167"/>
                    </a:lnTo>
                    <a:close/>
                    <a:moveTo>
                      <a:pt x="281" y="0"/>
                    </a:moveTo>
                    <a:cubicBezTo>
                      <a:pt x="275" y="0"/>
                      <a:pt x="270" y="1"/>
                      <a:pt x="264" y="2"/>
                    </a:cubicBezTo>
                    <a:lnTo>
                      <a:pt x="258" y="2"/>
                    </a:lnTo>
                    <a:cubicBezTo>
                      <a:pt x="231" y="8"/>
                      <a:pt x="205" y="22"/>
                      <a:pt x="179" y="28"/>
                    </a:cubicBezTo>
                    <a:cubicBezTo>
                      <a:pt x="165" y="28"/>
                      <a:pt x="152" y="35"/>
                      <a:pt x="139" y="35"/>
                    </a:cubicBezTo>
                    <a:cubicBezTo>
                      <a:pt x="134" y="37"/>
                      <a:pt x="128" y="39"/>
                      <a:pt x="121" y="40"/>
                    </a:cubicBezTo>
                    <a:lnTo>
                      <a:pt x="121" y="40"/>
                    </a:lnTo>
                    <a:cubicBezTo>
                      <a:pt x="116" y="39"/>
                      <a:pt x="111" y="38"/>
                      <a:pt x="106" y="38"/>
                    </a:cubicBezTo>
                    <a:cubicBezTo>
                      <a:pt x="102" y="38"/>
                      <a:pt x="97" y="39"/>
                      <a:pt x="93" y="41"/>
                    </a:cubicBezTo>
                    <a:cubicBezTo>
                      <a:pt x="86" y="41"/>
                      <a:pt x="73" y="41"/>
                      <a:pt x="66" y="48"/>
                    </a:cubicBezTo>
                    <a:cubicBezTo>
                      <a:pt x="60" y="48"/>
                      <a:pt x="53" y="55"/>
                      <a:pt x="47" y="61"/>
                    </a:cubicBezTo>
                    <a:cubicBezTo>
                      <a:pt x="27" y="74"/>
                      <a:pt x="13" y="94"/>
                      <a:pt x="7" y="114"/>
                    </a:cubicBezTo>
                    <a:cubicBezTo>
                      <a:pt x="0" y="140"/>
                      <a:pt x="0" y="160"/>
                      <a:pt x="13" y="180"/>
                    </a:cubicBezTo>
                    <a:cubicBezTo>
                      <a:pt x="20" y="200"/>
                      <a:pt x="27" y="213"/>
                      <a:pt x="47" y="226"/>
                    </a:cubicBezTo>
                    <a:cubicBezTo>
                      <a:pt x="60" y="240"/>
                      <a:pt x="86" y="246"/>
                      <a:pt x="106" y="246"/>
                    </a:cubicBezTo>
                    <a:cubicBezTo>
                      <a:pt x="126" y="246"/>
                      <a:pt x="146" y="240"/>
                      <a:pt x="159" y="233"/>
                    </a:cubicBezTo>
                    <a:cubicBezTo>
                      <a:pt x="174" y="225"/>
                      <a:pt x="184" y="214"/>
                      <a:pt x="192" y="202"/>
                    </a:cubicBezTo>
                    <a:lnTo>
                      <a:pt x="192" y="202"/>
                    </a:lnTo>
                    <a:cubicBezTo>
                      <a:pt x="196" y="198"/>
                      <a:pt x="201" y="196"/>
                      <a:pt x="205" y="193"/>
                    </a:cubicBezTo>
                    <a:cubicBezTo>
                      <a:pt x="218" y="187"/>
                      <a:pt x="231" y="180"/>
                      <a:pt x="238" y="173"/>
                    </a:cubicBezTo>
                    <a:lnTo>
                      <a:pt x="317" y="127"/>
                    </a:lnTo>
                    <a:cubicBezTo>
                      <a:pt x="344" y="114"/>
                      <a:pt x="357" y="74"/>
                      <a:pt x="344" y="41"/>
                    </a:cubicBezTo>
                    <a:cubicBezTo>
                      <a:pt x="333" y="14"/>
                      <a:pt x="308" y="0"/>
                      <a:pt x="2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40"/>
              <p:cNvSpPr/>
              <p:nvPr/>
            </p:nvSpPr>
            <p:spPr>
              <a:xfrm>
                <a:off x="4151814" y="2197501"/>
                <a:ext cx="3458" cy="2317"/>
              </a:xfrm>
              <a:custGeom>
                <a:rect b="b" l="l" r="r" t="t"/>
                <a:pathLst>
                  <a:path extrusionOk="0" h="67" w="100">
                    <a:moveTo>
                      <a:pt x="53" y="1"/>
                    </a:moveTo>
                    <a:lnTo>
                      <a:pt x="20" y="7"/>
                    </a:lnTo>
                    <a:lnTo>
                      <a:pt x="14" y="7"/>
                    </a:lnTo>
                    <a:lnTo>
                      <a:pt x="7" y="14"/>
                    </a:lnTo>
                    <a:lnTo>
                      <a:pt x="7" y="20"/>
                    </a:lnTo>
                    <a:lnTo>
                      <a:pt x="1" y="34"/>
                    </a:lnTo>
                    <a:lnTo>
                      <a:pt x="1" y="40"/>
                    </a:lnTo>
                    <a:lnTo>
                      <a:pt x="7" y="47"/>
                    </a:lnTo>
                    <a:lnTo>
                      <a:pt x="14" y="53"/>
                    </a:lnTo>
                    <a:lnTo>
                      <a:pt x="27" y="60"/>
                    </a:lnTo>
                    <a:lnTo>
                      <a:pt x="53" y="67"/>
                    </a:lnTo>
                    <a:lnTo>
                      <a:pt x="73" y="67"/>
                    </a:lnTo>
                    <a:lnTo>
                      <a:pt x="86" y="60"/>
                    </a:lnTo>
                    <a:lnTo>
                      <a:pt x="93" y="53"/>
                    </a:lnTo>
                    <a:lnTo>
                      <a:pt x="100" y="34"/>
                    </a:lnTo>
                    <a:lnTo>
                      <a:pt x="93" y="20"/>
                    </a:lnTo>
                    <a:lnTo>
                      <a:pt x="86" y="7"/>
                    </a:ln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38" name="Google Shape;3538;p40"/>
            <p:cNvGrpSpPr/>
            <p:nvPr/>
          </p:nvGrpSpPr>
          <p:grpSpPr>
            <a:xfrm>
              <a:off x="4710283" y="3862891"/>
              <a:ext cx="360221" cy="705995"/>
              <a:chOff x="8519046" y="3704440"/>
              <a:chExt cx="520099" cy="1019340"/>
            </a:xfrm>
          </p:grpSpPr>
          <p:sp>
            <p:nvSpPr>
              <p:cNvPr id="3539" name="Google Shape;3539;p40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40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40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40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43" name="Google Shape;3543;p40"/>
            <p:cNvGrpSpPr/>
            <p:nvPr/>
          </p:nvGrpSpPr>
          <p:grpSpPr>
            <a:xfrm>
              <a:off x="4438775" y="4036779"/>
              <a:ext cx="271492" cy="532096"/>
              <a:chOff x="8519046" y="3704440"/>
              <a:chExt cx="520099" cy="1019340"/>
            </a:xfrm>
          </p:grpSpPr>
          <p:sp>
            <p:nvSpPr>
              <p:cNvPr id="3544" name="Google Shape;3544;p40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40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40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40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48" name="Google Shape;3548;p40"/>
            <p:cNvGrpSpPr/>
            <p:nvPr/>
          </p:nvGrpSpPr>
          <p:grpSpPr>
            <a:xfrm flipH="1">
              <a:off x="2882000" y="4109050"/>
              <a:ext cx="234617" cy="459824"/>
              <a:chOff x="8519046" y="3704440"/>
              <a:chExt cx="520099" cy="1019340"/>
            </a:xfrm>
          </p:grpSpPr>
          <p:sp>
            <p:nvSpPr>
              <p:cNvPr id="3549" name="Google Shape;3549;p40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40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40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40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553" name="Google Shape;355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2075" y="1162975"/>
            <a:ext cx="4204153" cy="2456601"/>
          </a:xfrm>
          <a:prstGeom prst="rect">
            <a:avLst/>
          </a:prstGeom>
          <a:noFill/>
          <a:ln>
            <a:noFill/>
          </a:ln>
        </p:spPr>
      </p:pic>
      <p:sp>
        <p:nvSpPr>
          <p:cNvPr id="3554" name="Google Shape;3554;p40"/>
          <p:cNvSpPr/>
          <p:nvPr/>
        </p:nvSpPr>
        <p:spPr>
          <a:xfrm>
            <a:off x="4466100" y="1176725"/>
            <a:ext cx="1307400" cy="14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555" name="Google Shape;3555;p40"/>
          <p:cNvSpPr txBox="1"/>
          <p:nvPr/>
        </p:nvSpPr>
        <p:spPr>
          <a:xfrm>
            <a:off x="4466100" y="1091475"/>
            <a:ext cx="2959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4"/>
                </a:solidFill>
                <a:latin typeface="Noto Sans"/>
                <a:ea typeface="Noto Sans"/>
                <a:cs typeface="Noto Sans"/>
                <a:sym typeface="Noto Sans"/>
              </a:rPr>
              <a:t>Analytix Assurance </a:t>
            </a:r>
            <a:endParaRPr b="1" sz="800">
              <a:solidFill>
                <a:schemeClr val="dk2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556" name="Google Shape;3556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57" name="Google Shape;3557;p40"/>
          <p:cNvSpPr/>
          <p:nvPr/>
        </p:nvSpPr>
        <p:spPr>
          <a:xfrm>
            <a:off x="-379316" y="-453400"/>
            <a:ext cx="1459500" cy="1459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8" name="Google Shape;3558;p40"/>
          <p:cNvSpPr txBox="1"/>
          <p:nvPr>
            <p:ph idx="4294967295" type="title"/>
          </p:nvPr>
        </p:nvSpPr>
        <p:spPr>
          <a:xfrm>
            <a:off x="176375" y="94075"/>
            <a:ext cx="14595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2" name="Shape 3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3" name="Google Shape;3563;p41"/>
          <p:cNvGrpSpPr/>
          <p:nvPr/>
        </p:nvGrpSpPr>
        <p:grpSpPr>
          <a:xfrm>
            <a:off x="4240848" y="1006105"/>
            <a:ext cx="4543468" cy="3610020"/>
            <a:chOff x="4392135" y="1017736"/>
            <a:chExt cx="4038638" cy="3260200"/>
          </a:xfrm>
        </p:grpSpPr>
        <p:grpSp>
          <p:nvGrpSpPr>
            <p:cNvPr id="3564" name="Google Shape;3564;p41"/>
            <p:cNvGrpSpPr/>
            <p:nvPr/>
          </p:nvGrpSpPr>
          <p:grpSpPr>
            <a:xfrm>
              <a:off x="4392135" y="1017736"/>
              <a:ext cx="4038638" cy="3260200"/>
              <a:chOff x="944075" y="1247775"/>
              <a:chExt cx="3619500" cy="2921850"/>
            </a:xfrm>
          </p:grpSpPr>
          <p:sp>
            <p:nvSpPr>
              <p:cNvPr id="3565" name="Google Shape;3565;p41"/>
              <p:cNvSpPr/>
              <p:nvPr/>
            </p:nvSpPr>
            <p:spPr>
              <a:xfrm>
                <a:off x="2176325" y="3747675"/>
                <a:ext cx="1155000" cy="2877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41"/>
              <p:cNvSpPr/>
              <p:nvPr/>
            </p:nvSpPr>
            <p:spPr>
              <a:xfrm>
                <a:off x="2114375" y="4035525"/>
                <a:ext cx="1278900" cy="134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41"/>
              <p:cNvSpPr/>
              <p:nvPr/>
            </p:nvSpPr>
            <p:spPr>
              <a:xfrm>
                <a:off x="944075" y="1247775"/>
                <a:ext cx="3619500" cy="2499900"/>
              </a:xfrm>
              <a:prstGeom prst="roundRect">
                <a:avLst>
                  <a:gd fmla="val 5689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68" name="Google Shape;3568;p41"/>
            <p:cNvSpPr/>
            <p:nvPr/>
          </p:nvSpPr>
          <p:spPr>
            <a:xfrm>
              <a:off x="6145075" y="3499875"/>
              <a:ext cx="532800" cy="102900"/>
            </a:xfrm>
            <a:prstGeom prst="roundRect">
              <a:avLst>
                <a:gd fmla="val 50000" name="adj"/>
              </a:avLst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569" name="Google Shape;3569;p41"/>
          <p:cNvPicPr preferRelativeResize="0"/>
          <p:nvPr/>
        </p:nvPicPr>
        <p:blipFill rotWithShape="1">
          <a:blip r:embed="rId3">
            <a:alphaModFix/>
          </a:blip>
          <a:srcRect b="0" l="1867" r="1867" t="0"/>
          <a:stretch/>
        </p:blipFill>
        <p:spPr>
          <a:xfrm>
            <a:off x="4432077" y="1162980"/>
            <a:ext cx="3655997" cy="2136294"/>
          </a:xfrm>
          <a:prstGeom prst="rect">
            <a:avLst/>
          </a:prstGeom>
          <a:noFill/>
          <a:ln>
            <a:noFill/>
          </a:ln>
        </p:spPr>
      </p:pic>
      <p:sp>
        <p:nvSpPr>
          <p:cNvPr id="3570" name="Google Shape;3570;p41"/>
          <p:cNvSpPr txBox="1"/>
          <p:nvPr>
            <p:ph type="title"/>
          </p:nvPr>
        </p:nvSpPr>
        <p:spPr>
          <a:xfrm>
            <a:off x="727400" y="1743475"/>
            <a:ext cx="3513600" cy="122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Dashboard</a:t>
            </a:r>
            <a:endParaRPr sz="4700">
              <a:latin typeface="Be Vietnam Pro ExtraBold"/>
              <a:ea typeface="Be Vietnam Pro ExtraBold"/>
              <a:cs typeface="Be Vietnam Pro ExtraBold"/>
              <a:sym typeface="Be Vietnam Pro ExtraBold"/>
            </a:endParaRPr>
          </a:p>
        </p:txBody>
      </p:sp>
      <p:grpSp>
        <p:nvGrpSpPr>
          <p:cNvPr id="3571" name="Google Shape;3571;p41"/>
          <p:cNvGrpSpPr/>
          <p:nvPr/>
        </p:nvGrpSpPr>
        <p:grpSpPr>
          <a:xfrm>
            <a:off x="2882000" y="3703342"/>
            <a:ext cx="2188504" cy="1063486"/>
            <a:chOff x="2882000" y="3703342"/>
            <a:chExt cx="2188504" cy="1063486"/>
          </a:xfrm>
        </p:grpSpPr>
        <p:grpSp>
          <p:nvGrpSpPr>
            <p:cNvPr id="3572" name="Google Shape;3572;p41"/>
            <p:cNvGrpSpPr/>
            <p:nvPr/>
          </p:nvGrpSpPr>
          <p:grpSpPr>
            <a:xfrm>
              <a:off x="3076517" y="3703342"/>
              <a:ext cx="1397469" cy="1063486"/>
              <a:chOff x="3604556" y="1981426"/>
              <a:chExt cx="628584" cy="478380"/>
            </a:xfrm>
          </p:grpSpPr>
          <p:sp>
            <p:nvSpPr>
              <p:cNvPr id="3573" name="Google Shape;3573;p41"/>
              <p:cNvSpPr/>
              <p:nvPr/>
            </p:nvSpPr>
            <p:spPr>
              <a:xfrm>
                <a:off x="3891998" y="2112025"/>
                <a:ext cx="18084" cy="12310"/>
              </a:xfrm>
              <a:custGeom>
                <a:rect b="b" l="l" r="r" t="t"/>
                <a:pathLst>
                  <a:path extrusionOk="0" h="356" w="523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73" y="10"/>
                      <a:pt x="40" y="29"/>
                      <a:pt x="27" y="56"/>
                    </a:cubicBezTo>
                    <a:cubicBezTo>
                      <a:pt x="0" y="109"/>
                      <a:pt x="20" y="168"/>
                      <a:pt x="66" y="201"/>
                    </a:cubicBezTo>
                    <a:cubicBezTo>
                      <a:pt x="93" y="221"/>
                      <a:pt x="119" y="234"/>
                      <a:pt x="146" y="254"/>
                    </a:cubicBezTo>
                    <a:lnTo>
                      <a:pt x="218" y="294"/>
                    </a:lnTo>
                    <a:cubicBezTo>
                      <a:pt x="251" y="313"/>
                      <a:pt x="284" y="333"/>
                      <a:pt x="317" y="340"/>
                    </a:cubicBezTo>
                    <a:lnTo>
                      <a:pt x="324" y="340"/>
                    </a:lnTo>
                    <a:cubicBezTo>
                      <a:pt x="348" y="349"/>
                      <a:pt x="372" y="356"/>
                      <a:pt x="397" y="356"/>
                    </a:cubicBezTo>
                    <a:cubicBezTo>
                      <a:pt x="405" y="356"/>
                      <a:pt x="414" y="355"/>
                      <a:pt x="423" y="353"/>
                    </a:cubicBezTo>
                    <a:cubicBezTo>
                      <a:pt x="482" y="353"/>
                      <a:pt x="522" y="287"/>
                      <a:pt x="496" y="234"/>
                    </a:cubicBezTo>
                    <a:cubicBezTo>
                      <a:pt x="476" y="201"/>
                      <a:pt x="456" y="181"/>
                      <a:pt x="430" y="155"/>
                    </a:cubicBezTo>
                    <a:cubicBezTo>
                      <a:pt x="403" y="128"/>
                      <a:pt x="370" y="115"/>
                      <a:pt x="337" y="95"/>
                    </a:cubicBezTo>
                    <a:lnTo>
                      <a:pt x="258" y="56"/>
                    </a:lnTo>
                    <a:cubicBezTo>
                      <a:pt x="232" y="36"/>
                      <a:pt x="205" y="29"/>
                      <a:pt x="179" y="16"/>
                    </a:cubicBezTo>
                    <a:cubicBezTo>
                      <a:pt x="159" y="7"/>
                      <a:pt x="140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41"/>
              <p:cNvSpPr/>
              <p:nvPr/>
            </p:nvSpPr>
            <p:spPr>
              <a:xfrm>
                <a:off x="3947703" y="2168040"/>
                <a:ext cx="182223" cy="34059"/>
              </a:xfrm>
              <a:custGeom>
                <a:rect b="b" l="l" r="r" t="t"/>
                <a:pathLst>
                  <a:path extrusionOk="0" h="985" w="5270">
                    <a:moveTo>
                      <a:pt x="1" y="1"/>
                    </a:moveTo>
                    <a:lnTo>
                      <a:pt x="1" y="1"/>
                    </a:lnTo>
                    <a:cubicBezTo>
                      <a:pt x="34" y="34"/>
                      <a:pt x="60" y="67"/>
                      <a:pt x="93" y="106"/>
                    </a:cubicBezTo>
                    <a:cubicBezTo>
                      <a:pt x="119" y="133"/>
                      <a:pt x="146" y="159"/>
                      <a:pt x="172" y="186"/>
                    </a:cubicBezTo>
                    <a:lnTo>
                      <a:pt x="278" y="291"/>
                    </a:lnTo>
                    <a:cubicBezTo>
                      <a:pt x="318" y="331"/>
                      <a:pt x="357" y="364"/>
                      <a:pt x="397" y="404"/>
                    </a:cubicBezTo>
                    <a:cubicBezTo>
                      <a:pt x="443" y="450"/>
                      <a:pt x="489" y="489"/>
                      <a:pt x="542" y="529"/>
                    </a:cubicBezTo>
                    <a:cubicBezTo>
                      <a:pt x="1359" y="822"/>
                      <a:pt x="2269" y="984"/>
                      <a:pt x="3174" y="984"/>
                    </a:cubicBezTo>
                    <a:cubicBezTo>
                      <a:pt x="3739" y="984"/>
                      <a:pt x="4303" y="921"/>
                      <a:pt x="4841" y="786"/>
                    </a:cubicBezTo>
                    <a:cubicBezTo>
                      <a:pt x="4959" y="694"/>
                      <a:pt x="5072" y="588"/>
                      <a:pt x="5177" y="476"/>
                    </a:cubicBezTo>
                    <a:cubicBezTo>
                      <a:pt x="5210" y="443"/>
                      <a:pt x="5243" y="410"/>
                      <a:pt x="5270" y="377"/>
                    </a:cubicBezTo>
                    <a:lnTo>
                      <a:pt x="5270" y="377"/>
                    </a:lnTo>
                    <a:cubicBezTo>
                      <a:pt x="4907" y="536"/>
                      <a:pt x="4504" y="628"/>
                      <a:pt x="4114" y="694"/>
                    </a:cubicBezTo>
                    <a:cubicBezTo>
                      <a:pt x="3739" y="758"/>
                      <a:pt x="3356" y="789"/>
                      <a:pt x="2973" y="789"/>
                    </a:cubicBezTo>
                    <a:cubicBezTo>
                      <a:pt x="2600" y="789"/>
                      <a:pt x="2227" y="759"/>
                      <a:pt x="1863" y="701"/>
                    </a:cubicBezTo>
                    <a:cubicBezTo>
                      <a:pt x="1209" y="588"/>
                      <a:pt x="555" y="37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41"/>
              <p:cNvSpPr/>
              <p:nvPr/>
            </p:nvSpPr>
            <p:spPr>
              <a:xfrm>
                <a:off x="3966444" y="2186297"/>
                <a:ext cx="148649" cy="24308"/>
              </a:xfrm>
              <a:custGeom>
                <a:rect b="b" l="l" r="r" t="t"/>
                <a:pathLst>
                  <a:path extrusionOk="0" h="703" w="4299">
                    <a:moveTo>
                      <a:pt x="0" y="1"/>
                    </a:moveTo>
                    <a:cubicBezTo>
                      <a:pt x="40" y="41"/>
                      <a:pt x="86" y="80"/>
                      <a:pt x="125" y="120"/>
                    </a:cubicBezTo>
                    <a:cubicBezTo>
                      <a:pt x="211" y="186"/>
                      <a:pt x="291" y="258"/>
                      <a:pt x="370" y="325"/>
                    </a:cubicBezTo>
                    <a:cubicBezTo>
                      <a:pt x="449" y="384"/>
                      <a:pt x="522" y="437"/>
                      <a:pt x="601" y="490"/>
                    </a:cubicBezTo>
                    <a:cubicBezTo>
                      <a:pt x="667" y="536"/>
                      <a:pt x="746" y="582"/>
                      <a:pt x="819" y="622"/>
                    </a:cubicBezTo>
                    <a:cubicBezTo>
                      <a:pt x="1030" y="648"/>
                      <a:pt x="1235" y="674"/>
                      <a:pt x="1446" y="688"/>
                    </a:cubicBezTo>
                    <a:cubicBezTo>
                      <a:pt x="1595" y="698"/>
                      <a:pt x="1742" y="703"/>
                      <a:pt x="1888" y="703"/>
                    </a:cubicBezTo>
                    <a:cubicBezTo>
                      <a:pt x="2034" y="703"/>
                      <a:pt x="2179" y="698"/>
                      <a:pt x="2324" y="688"/>
                    </a:cubicBezTo>
                    <a:cubicBezTo>
                      <a:pt x="2615" y="674"/>
                      <a:pt x="2912" y="648"/>
                      <a:pt x="3202" y="608"/>
                    </a:cubicBezTo>
                    <a:cubicBezTo>
                      <a:pt x="3440" y="582"/>
                      <a:pt x="3678" y="529"/>
                      <a:pt x="3916" y="509"/>
                    </a:cubicBezTo>
                    <a:cubicBezTo>
                      <a:pt x="4054" y="437"/>
                      <a:pt x="4180" y="351"/>
                      <a:pt x="4299" y="258"/>
                    </a:cubicBezTo>
                    <a:lnTo>
                      <a:pt x="4299" y="258"/>
                    </a:lnTo>
                    <a:cubicBezTo>
                      <a:pt x="3761" y="393"/>
                      <a:pt x="3198" y="456"/>
                      <a:pt x="2634" y="456"/>
                    </a:cubicBezTo>
                    <a:cubicBezTo>
                      <a:pt x="1730" y="456"/>
                      <a:pt x="821" y="2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41"/>
              <p:cNvSpPr/>
              <p:nvPr/>
            </p:nvSpPr>
            <p:spPr>
              <a:xfrm>
                <a:off x="4005240" y="2211435"/>
                <a:ext cx="80842" cy="8817"/>
              </a:xfrm>
              <a:custGeom>
                <a:rect b="b" l="l" r="r" t="t"/>
                <a:pathLst>
                  <a:path extrusionOk="0" h="255" w="2338">
                    <a:moveTo>
                      <a:pt x="2338" y="0"/>
                    </a:moveTo>
                    <a:lnTo>
                      <a:pt x="2338" y="0"/>
                    </a:lnTo>
                    <a:cubicBezTo>
                      <a:pt x="2246" y="14"/>
                      <a:pt x="2160" y="27"/>
                      <a:pt x="2074" y="33"/>
                    </a:cubicBezTo>
                    <a:cubicBezTo>
                      <a:pt x="1777" y="73"/>
                      <a:pt x="1480" y="99"/>
                      <a:pt x="1182" y="106"/>
                    </a:cubicBezTo>
                    <a:cubicBezTo>
                      <a:pt x="1083" y="110"/>
                      <a:pt x="984" y="113"/>
                      <a:pt x="885" y="113"/>
                    </a:cubicBezTo>
                    <a:cubicBezTo>
                      <a:pt x="687" y="113"/>
                      <a:pt x="489" y="104"/>
                      <a:pt x="291" y="86"/>
                    </a:cubicBezTo>
                    <a:cubicBezTo>
                      <a:pt x="199" y="80"/>
                      <a:pt x="100" y="66"/>
                      <a:pt x="1" y="53"/>
                    </a:cubicBezTo>
                    <a:lnTo>
                      <a:pt x="1" y="53"/>
                    </a:lnTo>
                    <a:cubicBezTo>
                      <a:pt x="146" y="119"/>
                      <a:pt x="298" y="165"/>
                      <a:pt x="456" y="198"/>
                    </a:cubicBezTo>
                    <a:cubicBezTo>
                      <a:pt x="634" y="238"/>
                      <a:pt x="819" y="255"/>
                      <a:pt x="1005" y="255"/>
                    </a:cubicBezTo>
                    <a:cubicBezTo>
                      <a:pt x="1191" y="255"/>
                      <a:pt x="1377" y="238"/>
                      <a:pt x="1559" y="212"/>
                    </a:cubicBezTo>
                    <a:cubicBezTo>
                      <a:pt x="1823" y="165"/>
                      <a:pt x="2087" y="99"/>
                      <a:pt x="23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41"/>
              <p:cNvSpPr/>
              <p:nvPr/>
            </p:nvSpPr>
            <p:spPr>
              <a:xfrm>
                <a:off x="3649299" y="2193559"/>
                <a:ext cx="5740" cy="4218"/>
              </a:xfrm>
              <a:custGeom>
                <a:rect b="b" l="l" r="r" t="t"/>
                <a:pathLst>
                  <a:path extrusionOk="0" h="122" w="166">
                    <a:moveTo>
                      <a:pt x="27" y="1"/>
                    </a:moveTo>
                    <a:cubicBezTo>
                      <a:pt x="24" y="1"/>
                      <a:pt x="22" y="1"/>
                      <a:pt x="20" y="2"/>
                    </a:cubicBezTo>
                    <a:cubicBezTo>
                      <a:pt x="0" y="9"/>
                      <a:pt x="0" y="29"/>
                      <a:pt x="0" y="48"/>
                    </a:cubicBezTo>
                    <a:cubicBezTo>
                      <a:pt x="47" y="82"/>
                      <a:pt x="106" y="101"/>
                      <a:pt x="166" y="121"/>
                    </a:cubicBezTo>
                    <a:cubicBezTo>
                      <a:pt x="117" y="72"/>
                      <a:pt x="57" y="1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41"/>
              <p:cNvSpPr/>
              <p:nvPr/>
            </p:nvSpPr>
            <p:spPr>
              <a:xfrm>
                <a:off x="3618006" y="2167107"/>
                <a:ext cx="127003" cy="97094"/>
              </a:xfrm>
              <a:custGeom>
                <a:rect b="b" l="l" r="r" t="t"/>
                <a:pathLst>
                  <a:path extrusionOk="0" h="2808" w="3673">
                    <a:moveTo>
                      <a:pt x="912" y="1"/>
                    </a:moveTo>
                    <a:cubicBezTo>
                      <a:pt x="401" y="1"/>
                      <a:pt x="34" y="454"/>
                      <a:pt x="21" y="946"/>
                    </a:cubicBezTo>
                    <a:cubicBezTo>
                      <a:pt x="1" y="1480"/>
                      <a:pt x="331" y="1936"/>
                      <a:pt x="754" y="2227"/>
                    </a:cubicBezTo>
                    <a:cubicBezTo>
                      <a:pt x="1203" y="2530"/>
                      <a:pt x="1757" y="2676"/>
                      <a:pt x="2286" y="2755"/>
                    </a:cubicBezTo>
                    <a:cubicBezTo>
                      <a:pt x="2505" y="2787"/>
                      <a:pt x="2731" y="2808"/>
                      <a:pt x="2956" y="2808"/>
                    </a:cubicBezTo>
                    <a:cubicBezTo>
                      <a:pt x="3198" y="2808"/>
                      <a:pt x="3440" y="2783"/>
                      <a:pt x="3672" y="2722"/>
                    </a:cubicBezTo>
                    <a:cubicBezTo>
                      <a:pt x="3454" y="2643"/>
                      <a:pt x="3250" y="2537"/>
                      <a:pt x="3065" y="2418"/>
                    </a:cubicBezTo>
                    <a:cubicBezTo>
                      <a:pt x="2886" y="2484"/>
                      <a:pt x="2702" y="2524"/>
                      <a:pt x="2517" y="2557"/>
                    </a:cubicBezTo>
                    <a:cubicBezTo>
                      <a:pt x="2432" y="2565"/>
                      <a:pt x="2345" y="2570"/>
                      <a:pt x="2257" y="2570"/>
                    </a:cubicBezTo>
                    <a:cubicBezTo>
                      <a:pt x="1480" y="2570"/>
                      <a:pt x="590" y="2228"/>
                      <a:pt x="371" y="1487"/>
                    </a:cubicBezTo>
                    <a:cubicBezTo>
                      <a:pt x="285" y="992"/>
                      <a:pt x="285" y="497"/>
                      <a:pt x="701" y="166"/>
                    </a:cubicBezTo>
                    <a:cubicBezTo>
                      <a:pt x="765" y="141"/>
                      <a:pt x="830" y="129"/>
                      <a:pt x="895" y="129"/>
                    </a:cubicBezTo>
                    <a:cubicBezTo>
                      <a:pt x="1248" y="129"/>
                      <a:pt x="1580" y="475"/>
                      <a:pt x="1440" y="827"/>
                    </a:cubicBezTo>
                    <a:cubicBezTo>
                      <a:pt x="1427" y="860"/>
                      <a:pt x="1388" y="886"/>
                      <a:pt x="1341" y="899"/>
                    </a:cubicBezTo>
                    <a:cubicBezTo>
                      <a:pt x="1302" y="930"/>
                      <a:pt x="1251" y="952"/>
                      <a:pt x="1201" y="952"/>
                    </a:cubicBezTo>
                    <a:cubicBezTo>
                      <a:pt x="1174" y="952"/>
                      <a:pt x="1148" y="946"/>
                      <a:pt x="1123" y="932"/>
                    </a:cubicBezTo>
                    <a:cubicBezTo>
                      <a:pt x="1110" y="926"/>
                      <a:pt x="1090" y="906"/>
                      <a:pt x="1071" y="886"/>
                    </a:cubicBezTo>
                    <a:cubicBezTo>
                      <a:pt x="1011" y="866"/>
                      <a:pt x="952" y="847"/>
                      <a:pt x="905" y="813"/>
                    </a:cubicBezTo>
                    <a:lnTo>
                      <a:pt x="905" y="813"/>
                    </a:lnTo>
                    <a:cubicBezTo>
                      <a:pt x="912" y="847"/>
                      <a:pt x="945" y="899"/>
                      <a:pt x="958" y="913"/>
                    </a:cubicBezTo>
                    <a:cubicBezTo>
                      <a:pt x="998" y="946"/>
                      <a:pt x="1051" y="965"/>
                      <a:pt x="1097" y="979"/>
                    </a:cubicBezTo>
                    <a:cubicBezTo>
                      <a:pt x="1116" y="981"/>
                      <a:pt x="1136" y="983"/>
                      <a:pt x="1155" y="983"/>
                    </a:cubicBezTo>
                    <a:cubicBezTo>
                      <a:pt x="1227" y="983"/>
                      <a:pt x="1298" y="964"/>
                      <a:pt x="1361" y="932"/>
                    </a:cubicBezTo>
                    <a:cubicBezTo>
                      <a:pt x="1572" y="820"/>
                      <a:pt x="1625" y="576"/>
                      <a:pt x="1520" y="364"/>
                    </a:cubicBezTo>
                    <a:cubicBezTo>
                      <a:pt x="1414" y="140"/>
                      <a:pt x="1189" y="8"/>
                      <a:pt x="945" y="1"/>
                    </a:cubicBezTo>
                    <a:cubicBezTo>
                      <a:pt x="934" y="1"/>
                      <a:pt x="923" y="1"/>
                      <a:pt x="9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41"/>
              <p:cNvSpPr/>
              <p:nvPr/>
            </p:nvSpPr>
            <p:spPr>
              <a:xfrm>
                <a:off x="3627826" y="2171533"/>
                <a:ext cx="96160" cy="84438"/>
              </a:xfrm>
              <a:custGeom>
                <a:rect b="b" l="l" r="r" t="t"/>
                <a:pathLst>
                  <a:path extrusionOk="0" h="2442" w="2781">
                    <a:moveTo>
                      <a:pt x="611" y="1"/>
                    </a:moveTo>
                    <a:cubicBezTo>
                      <a:pt x="546" y="1"/>
                      <a:pt x="481" y="13"/>
                      <a:pt x="417" y="38"/>
                    </a:cubicBezTo>
                    <a:cubicBezTo>
                      <a:pt x="1" y="369"/>
                      <a:pt x="1" y="864"/>
                      <a:pt x="87" y="1359"/>
                    </a:cubicBezTo>
                    <a:cubicBezTo>
                      <a:pt x="306" y="2100"/>
                      <a:pt x="1196" y="2442"/>
                      <a:pt x="1973" y="2442"/>
                    </a:cubicBezTo>
                    <a:cubicBezTo>
                      <a:pt x="2061" y="2442"/>
                      <a:pt x="2148" y="2437"/>
                      <a:pt x="2233" y="2429"/>
                    </a:cubicBezTo>
                    <a:cubicBezTo>
                      <a:pt x="2418" y="2396"/>
                      <a:pt x="2602" y="2356"/>
                      <a:pt x="2781" y="2290"/>
                    </a:cubicBezTo>
                    <a:cubicBezTo>
                      <a:pt x="2682" y="2224"/>
                      <a:pt x="2583" y="2151"/>
                      <a:pt x="2490" y="2072"/>
                    </a:cubicBezTo>
                    <a:cubicBezTo>
                      <a:pt x="2384" y="2091"/>
                      <a:pt x="2274" y="2099"/>
                      <a:pt x="2164" y="2099"/>
                    </a:cubicBezTo>
                    <a:cubicBezTo>
                      <a:pt x="1924" y="2099"/>
                      <a:pt x="1679" y="2060"/>
                      <a:pt x="1453" y="2006"/>
                    </a:cubicBezTo>
                    <a:cubicBezTo>
                      <a:pt x="1011" y="1894"/>
                      <a:pt x="595" y="1669"/>
                      <a:pt x="344" y="1273"/>
                    </a:cubicBezTo>
                    <a:cubicBezTo>
                      <a:pt x="219" y="1082"/>
                      <a:pt x="139" y="844"/>
                      <a:pt x="179" y="613"/>
                    </a:cubicBezTo>
                    <a:cubicBezTo>
                      <a:pt x="212" y="415"/>
                      <a:pt x="338" y="223"/>
                      <a:pt x="522" y="137"/>
                    </a:cubicBezTo>
                    <a:cubicBezTo>
                      <a:pt x="581" y="112"/>
                      <a:pt x="641" y="101"/>
                      <a:pt x="700" y="101"/>
                    </a:cubicBezTo>
                    <a:cubicBezTo>
                      <a:pt x="829" y="101"/>
                      <a:pt x="954" y="157"/>
                      <a:pt x="1044" y="256"/>
                    </a:cubicBezTo>
                    <a:cubicBezTo>
                      <a:pt x="1163" y="388"/>
                      <a:pt x="1216" y="606"/>
                      <a:pt x="1077" y="745"/>
                    </a:cubicBezTo>
                    <a:cubicBezTo>
                      <a:pt x="1070" y="752"/>
                      <a:pt x="1064" y="765"/>
                      <a:pt x="1057" y="771"/>
                    </a:cubicBezTo>
                    <a:cubicBezTo>
                      <a:pt x="1104" y="758"/>
                      <a:pt x="1143" y="732"/>
                      <a:pt x="1156" y="699"/>
                    </a:cubicBezTo>
                    <a:cubicBezTo>
                      <a:pt x="1296" y="347"/>
                      <a:pt x="964" y="1"/>
                      <a:pt x="6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41"/>
              <p:cNvSpPr/>
              <p:nvPr/>
            </p:nvSpPr>
            <p:spPr>
              <a:xfrm>
                <a:off x="3761157" y="2301855"/>
                <a:ext cx="52800" cy="37689"/>
              </a:xfrm>
              <a:custGeom>
                <a:rect b="b" l="l" r="r" t="t"/>
                <a:pathLst>
                  <a:path extrusionOk="0" h="1090" w="1527">
                    <a:moveTo>
                      <a:pt x="391" y="0"/>
                    </a:moveTo>
                    <a:cubicBezTo>
                      <a:pt x="100" y="172"/>
                      <a:pt x="1" y="568"/>
                      <a:pt x="212" y="858"/>
                    </a:cubicBezTo>
                    <a:cubicBezTo>
                      <a:pt x="331" y="1017"/>
                      <a:pt x="507" y="1090"/>
                      <a:pt x="689" y="1090"/>
                    </a:cubicBezTo>
                    <a:cubicBezTo>
                      <a:pt x="810" y="1090"/>
                      <a:pt x="933" y="1058"/>
                      <a:pt x="1044" y="997"/>
                    </a:cubicBezTo>
                    <a:cubicBezTo>
                      <a:pt x="1256" y="885"/>
                      <a:pt x="1407" y="700"/>
                      <a:pt x="1526" y="502"/>
                    </a:cubicBezTo>
                    <a:lnTo>
                      <a:pt x="1526" y="502"/>
                    </a:lnTo>
                    <a:cubicBezTo>
                      <a:pt x="1467" y="575"/>
                      <a:pt x="1407" y="647"/>
                      <a:pt x="1335" y="713"/>
                    </a:cubicBezTo>
                    <a:cubicBezTo>
                      <a:pt x="1232" y="806"/>
                      <a:pt x="1074" y="929"/>
                      <a:pt x="930" y="929"/>
                    </a:cubicBezTo>
                    <a:cubicBezTo>
                      <a:pt x="879" y="929"/>
                      <a:pt x="831" y="914"/>
                      <a:pt x="787" y="878"/>
                    </a:cubicBezTo>
                    <a:cubicBezTo>
                      <a:pt x="747" y="905"/>
                      <a:pt x="694" y="918"/>
                      <a:pt x="635" y="924"/>
                    </a:cubicBezTo>
                    <a:cubicBezTo>
                      <a:pt x="623" y="926"/>
                      <a:pt x="611" y="927"/>
                      <a:pt x="599" y="927"/>
                    </a:cubicBezTo>
                    <a:cubicBezTo>
                      <a:pt x="506" y="927"/>
                      <a:pt x="417" y="882"/>
                      <a:pt x="364" y="806"/>
                    </a:cubicBezTo>
                    <a:cubicBezTo>
                      <a:pt x="331" y="766"/>
                      <a:pt x="278" y="647"/>
                      <a:pt x="324" y="608"/>
                    </a:cubicBezTo>
                    <a:cubicBezTo>
                      <a:pt x="278" y="482"/>
                      <a:pt x="278" y="343"/>
                      <a:pt x="371" y="238"/>
                    </a:cubicBezTo>
                    <a:cubicBezTo>
                      <a:pt x="375" y="232"/>
                      <a:pt x="380" y="230"/>
                      <a:pt x="385" y="230"/>
                    </a:cubicBezTo>
                    <a:cubicBezTo>
                      <a:pt x="397" y="230"/>
                      <a:pt x="408" y="244"/>
                      <a:pt x="404" y="258"/>
                    </a:cubicBezTo>
                    <a:cubicBezTo>
                      <a:pt x="384" y="383"/>
                      <a:pt x="384" y="502"/>
                      <a:pt x="437" y="608"/>
                    </a:cubicBezTo>
                    <a:cubicBezTo>
                      <a:pt x="476" y="403"/>
                      <a:pt x="470" y="185"/>
                      <a:pt x="3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41"/>
              <p:cNvSpPr/>
              <p:nvPr/>
            </p:nvSpPr>
            <p:spPr>
              <a:xfrm>
                <a:off x="3802961" y="2244975"/>
                <a:ext cx="59854" cy="93878"/>
              </a:xfrm>
              <a:custGeom>
                <a:rect b="b" l="l" r="r" t="t"/>
                <a:pathLst>
                  <a:path extrusionOk="0" h="2715" w="1731">
                    <a:moveTo>
                      <a:pt x="1730" y="1"/>
                    </a:moveTo>
                    <a:cubicBezTo>
                      <a:pt x="1618" y="93"/>
                      <a:pt x="1499" y="186"/>
                      <a:pt x="1374" y="258"/>
                    </a:cubicBezTo>
                    <a:cubicBezTo>
                      <a:pt x="1314" y="298"/>
                      <a:pt x="1248" y="331"/>
                      <a:pt x="1176" y="364"/>
                    </a:cubicBezTo>
                    <a:cubicBezTo>
                      <a:pt x="1116" y="516"/>
                      <a:pt x="1050" y="668"/>
                      <a:pt x="1004" y="833"/>
                    </a:cubicBezTo>
                    <a:cubicBezTo>
                      <a:pt x="945" y="1024"/>
                      <a:pt x="892" y="1216"/>
                      <a:pt x="826" y="1401"/>
                    </a:cubicBezTo>
                    <a:cubicBezTo>
                      <a:pt x="674" y="1830"/>
                      <a:pt x="416" y="2431"/>
                      <a:pt x="0" y="2715"/>
                    </a:cubicBezTo>
                    <a:cubicBezTo>
                      <a:pt x="925" y="2398"/>
                      <a:pt x="1493" y="972"/>
                      <a:pt x="1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41"/>
              <p:cNvSpPr/>
              <p:nvPr/>
            </p:nvSpPr>
            <p:spPr>
              <a:xfrm>
                <a:off x="3778308" y="2289926"/>
                <a:ext cx="15318" cy="33194"/>
              </a:xfrm>
              <a:custGeom>
                <a:rect b="b" l="l" r="r" t="t"/>
                <a:pathLst>
                  <a:path extrusionOk="0" h="960" w="443">
                    <a:moveTo>
                      <a:pt x="185" y="0"/>
                    </a:moveTo>
                    <a:cubicBezTo>
                      <a:pt x="123" y="0"/>
                      <a:pt x="62" y="16"/>
                      <a:pt x="0" y="35"/>
                    </a:cubicBezTo>
                    <a:cubicBezTo>
                      <a:pt x="231" y="279"/>
                      <a:pt x="291" y="629"/>
                      <a:pt x="383" y="959"/>
                    </a:cubicBezTo>
                    <a:cubicBezTo>
                      <a:pt x="436" y="840"/>
                      <a:pt x="443" y="702"/>
                      <a:pt x="443" y="576"/>
                    </a:cubicBezTo>
                    <a:cubicBezTo>
                      <a:pt x="443" y="457"/>
                      <a:pt x="429" y="338"/>
                      <a:pt x="410" y="226"/>
                    </a:cubicBezTo>
                    <a:cubicBezTo>
                      <a:pt x="390" y="121"/>
                      <a:pt x="377" y="28"/>
                      <a:pt x="258" y="8"/>
                    </a:cubicBezTo>
                    <a:cubicBezTo>
                      <a:pt x="233" y="3"/>
                      <a:pt x="209" y="0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41"/>
              <p:cNvSpPr/>
              <p:nvPr/>
            </p:nvSpPr>
            <p:spPr>
              <a:xfrm>
                <a:off x="3759359" y="2233807"/>
                <a:ext cx="113933" cy="118808"/>
              </a:xfrm>
              <a:custGeom>
                <a:rect b="b" l="l" r="r" t="t"/>
                <a:pathLst>
                  <a:path extrusionOk="0" h="3436" w="3295">
                    <a:moveTo>
                      <a:pt x="3295" y="0"/>
                    </a:moveTo>
                    <a:cubicBezTo>
                      <a:pt x="3203" y="113"/>
                      <a:pt x="3097" y="225"/>
                      <a:pt x="2985" y="324"/>
                    </a:cubicBezTo>
                    <a:lnTo>
                      <a:pt x="2991" y="324"/>
                    </a:lnTo>
                    <a:cubicBezTo>
                      <a:pt x="2754" y="1295"/>
                      <a:pt x="2186" y="2721"/>
                      <a:pt x="1268" y="3038"/>
                    </a:cubicBezTo>
                    <a:cubicBezTo>
                      <a:pt x="1116" y="3143"/>
                      <a:pt x="945" y="3206"/>
                      <a:pt x="752" y="3206"/>
                    </a:cubicBezTo>
                    <a:cubicBezTo>
                      <a:pt x="726" y="3206"/>
                      <a:pt x="700" y="3205"/>
                      <a:pt x="674" y="3203"/>
                    </a:cubicBezTo>
                    <a:cubicBezTo>
                      <a:pt x="370" y="3170"/>
                      <a:pt x="112" y="2925"/>
                      <a:pt x="60" y="2622"/>
                    </a:cubicBezTo>
                    <a:cubicBezTo>
                      <a:pt x="13" y="2331"/>
                      <a:pt x="178" y="2027"/>
                      <a:pt x="443" y="1895"/>
                    </a:cubicBezTo>
                    <a:cubicBezTo>
                      <a:pt x="447" y="1894"/>
                      <a:pt x="452" y="1893"/>
                      <a:pt x="457" y="1893"/>
                    </a:cubicBezTo>
                    <a:cubicBezTo>
                      <a:pt x="471" y="1893"/>
                      <a:pt x="484" y="1900"/>
                      <a:pt x="489" y="1915"/>
                    </a:cubicBezTo>
                    <a:cubicBezTo>
                      <a:pt x="601" y="2173"/>
                      <a:pt x="634" y="2437"/>
                      <a:pt x="561" y="2708"/>
                    </a:cubicBezTo>
                    <a:cubicBezTo>
                      <a:pt x="555" y="2734"/>
                      <a:pt x="528" y="2747"/>
                      <a:pt x="509" y="2747"/>
                    </a:cubicBezTo>
                    <a:cubicBezTo>
                      <a:pt x="548" y="2780"/>
                      <a:pt x="594" y="2795"/>
                      <a:pt x="641" y="2795"/>
                    </a:cubicBezTo>
                    <a:cubicBezTo>
                      <a:pt x="688" y="2795"/>
                      <a:pt x="736" y="2780"/>
                      <a:pt x="779" y="2754"/>
                    </a:cubicBezTo>
                    <a:cubicBezTo>
                      <a:pt x="852" y="2714"/>
                      <a:pt x="898" y="2655"/>
                      <a:pt x="931" y="2582"/>
                    </a:cubicBezTo>
                    <a:cubicBezTo>
                      <a:pt x="839" y="2252"/>
                      <a:pt x="779" y="1902"/>
                      <a:pt x="548" y="1658"/>
                    </a:cubicBezTo>
                    <a:cubicBezTo>
                      <a:pt x="462" y="1691"/>
                      <a:pt x="383" y="1737"/>
                      <a:pt x="317" y="1790"/>
                    </a:cubicBezTo>
                    <a:cubicBezTo>
                      <a:pt x="277" y="1816"/>
                      <a:pt x="238" y="1849"/>
                      <a:pt x="205" y="1889"/>
                    </a:cubicBezTo>
                    <a:cubicBezTo>
                      <a:pt x="73" y="2100"/>
                      <a:pt x="13" y="2364"/>
                      <a:pt x="7" y="2615"/>
                    </a:cubicBezTo>
                    <a:cubicBezTo>
                      <a:pt x="0" y="2688"/>
                      <a:pt x="0" y="2760"/>
                      <a:pt x="7" y="2833"/>
                    </a:cubicBezTo>
                    <a:cubicBezTo>
                      <a:pt x="27" y="2945"/>
                      <a:pt x="66" y="3058"/>
                      <a:pt x="132" y="3150"/>
                    </a:cubicBezTo>
                    <a:cubicBezTo>
                      <a:pt x="282" y="3363"/>
                      <a:pt x="535" y="3436"/>
                      <a:pt x="791" y="3436"/>
                    </a:cubicBezTo>
                    <a:cubicBezTo>
                      <a:pt x="940" y="3436"/>
                      <a:pt x="1090" y="3411"/>
                      <a:pt x="1222" y="3374"/>
                    </a:cubicBezTo>
                    <a:cubicBezTo>
                      <a:pt x="1618" y="3262"/>
                      <a:pt x="1928" y="2992"/>
                      <a:pt x="2166" y="2668"/>
                    </a:cubicBezTo>
                    <a:cubicBezTo>
                      <a:pt x="2555" y="2146"/>
                      <a:pt x="2879" y="1559"/>
                      <a:pt x="3104" y="945"/>
                    </a:cubicBezTo>
                    <a:cubicBezTo>
                      <a:pt x="3117" y="813"/>
                      <a:pt x="3130" y="687"/>
                      <a:pt x="3150" y="562"/>
                    </a:cubicBezTo>
                    <a:cubicBezTo>
                      <a:pt x="3176" y="370"/>
                      <a:pt x="3229" y="179"/>
                      <a:pt x="3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41"/>
              <p:cNvSpPr/>
              <p:nvPr/>
            </p:nvSpPr>
            <p:spPr>
              <a:xfrm>
                <a:off x="3924640" y="2189963"/>
                <a:ext cx="138414" cy="158469"/>
              </a:xfrm>
              <a:custGeom>
                <a:rect b="b" l="l" r="r" t="t"/>
                <a:pathLst>
                  <a:path extrusionOk="0" h="4583" w="4003">
                    <a:moveTo>
                      <a:pt x="1" y="1"/>
                    </a:moveTo>
                    <a:cubicBezTo>
                      <a:pt x="331" y="1731"/>
                      <a:pt x="1242" y="3216"/>
                      <a:pt x="2807" y="4293"/>
                    </a:cubicBezTo>
                    <a:cubicBezTo>
                      <a:pt x="3076" y="4425"/>
                      <a:pt x="3392" y="4582"/>
                      <a:pt x="3666" y="4582"/>
                    </a:cubicBezTo>
                    <a:cubicBezTo>
                      <a:pt x="3789" y="4582"/>
                      <a:pt x="3904" y="4551"/>
                      <a:pt x="4002" y="4471"/>
                    </a:cubicBezTo>
                    <a:lnTo>
                      <a:pt x="3943" y="4471"/>
                    </a:lnTo>
                    <a:cubicBezTo>
                      <a:pt x="3031" y="4464"/>
                      <a:pt x="2378" y="3685"/>
                      <a:pt x="1856" y="3045"/>
                    </a:cubicBezTo>
                    <a:cubicBezTo>
                      <a:pt x="1750" y="2913"/>
                      <a:pt x="1645" y="2787"/>
                      <a:pt x="1539" y="2655"/>
                    </a:cubicBezTo>
                    <a:cubicBezTo>
                      <a:pt x="1519" y="2635"/>
                      <a:pt x="1493" y="2609"/>
                      <a:pt x="1486" y="2582"/>
                    </a:cubicBezTo>
                    <a:cubicBezTo>
                      <a:pt x="1315" y="2358"/>
                      <a:pt x="1150" y="2127"/>
                      <a:pt x="991" y="1889"/>
                    </a:cubicBezTo>
                    <a:lnTo>
                      <a:pt x="899" y="1750"/>
                    </a:lnTo>
                    <a:cubicBezTo>
                      <a:pt x="793" y="1579"/>
                      <a:pt x="694" y="1407"/>
                      <a:pt x="602" y="1235"/>
                    </a:cubicBezTo>
                    <a:cubicBezTo>
                      <a:pt x="417" y="899"/>
                      <a:pt x="232" y="542"/>
                      <a:pt x="139" y="172"/>
                    </a:cubicBezTo>
                    <a:lnTo>
                      <a:pt x="139" y="159"/>
                    </a:lnTo>
                    <a:cubicBezTo>
                      <a:pt x="120" y="106"/>
                      <a:pt x="106" y="53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41"/>
              <p:cNvSpPr/>
              <p:nvPr/>
            </p:nvSpPr>
            <p:spPr>
              <a:xfrm>
                <a:off x="3821218" y="2204139"/>
                <a:ext cx="72198" cy="225411"/>
              </a:xfrm>
              <a:custGeom>
                <a:rect b="b" l="l" r="r" t="t"/>
                <a:pathLst>
                  <a:path extrusionOk="0" h="6519" w="2088">
                    <a:moveTo>
                      <a:pt x="2001" y="0"/>
                    </a:moveTo>
                    <a:cubicBezTo>
                      <a:pt x="1948" y="165"/>
                      <a:pt x="1856" y="330"/>
                      <a:pt x="1757" y="469"/>
                    </a:cubicBezTo>
                    <a:cubicBezTo>
                      <a:pt x="1737" y="508"/>
                      <a:pt x="1717" y="541"/>
                      <a:pt x="1691" y="581"/>
                    </a:cubicBezTo>
                    <a:cubicBezTo>
                      <a:pt x="1612" y="825"/>
                      <a:pt x="1565" y="1089"/>
                      <a:pt x="1526" y="1347"/>
                    </a:cubicBezTo>
                    <a:cubicBezTo>
                      <a:pt x="1519" y="1420"/>
                      <a:pt x="1506" y="1492"/>
                      <a:pt x="1493" y="1572"/>
                    </a:cubicBezTo>
                    <a:cubicBezTo>
                      <a:pt x="1480" y="1717"/>
                      <a:pt x="1466" y="1862"/>
                      <a:pt x="1453" y="2007"/>
                    </a:cubicBezTo>
                    <a:cubicBezTo>
                      <a:pt x="1447" y="2027"/>
                      <a:pt x="1447" y="2040"/>
                      <a:pt x="1447" y="2060"/>
                    </a:cubicBezTo>
                    <a:cubicBezTo>
                      <a:pt x="1414" y="2654"/>
                      <a:pt x="1420" y="3255"/>
                      <a:pt x="1400" y="3850"/>
                    </a:cubicBezTo>
                    <a:cubicBezTo>
                      <a:pt x="1387" y="4325"/>
                      <a:pt x="1361" y="4807"/>
                      <a:pt x="1248" y="5276"/>
                    </a:cubicBezTo>
                    <a:cubicBezTo>
                      <a:pt x="1156" y="5659"/>
                      <a:pt x="984" y="6042"/>
                      <a:pt x="661" y="6293"/>
                    </a:cubicBezTo>
                    <a:cubicBezTo>
                      <a:pt x="470" y="6432"/>
                      <a:pt x="249" y="6511"/>
                      <a:pt x="27" y="6511"/>
                    </a:cubicBezTo>
                    <a:cubicBezTo>
                      <a:pt x="18" y="6511"/>
                      <a:pt x="9" y="6511"/>
                      <a:pt x="1" y="6511"/>
                    </a:cubicBezTo>
                    <a:lnTo>
                      <a:pt x="1" y="6511"/>
                    </a:lnTo>
                    <a:cubicBezTo>
                      <a:pt x="55" y="6516"/>
                      <a:pt x="109" y="6518"/>
                      <a:pt x="163" y="6518"/>
                    </a:cubicBezTo>
                    <a:cubicBezTo>
                      <a:pt x="650" y="6518"/>
                      <a:pt x="1121" y="6303"/>
                      <a:pt x="1341" y="5863"/>
                    </a:cubicBezTo>
                    <a:cubicBezTo>
                      <a:pt x="2087" y="3962"/>
                      <a:pt x="1757" y="1981"/>
                      <a:pt x="20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41"/>
              <p:cNvSpPr/>
              <p:nvPr/>
            </p:nvSpPr>
            <p:spPr>
              <a:xfrm>
                <a:off x="3767554" y="2363715"/>
                <a:ext cx="32918" cy="63035"/>
              </a:xfrm>
              <a:custGeom>
                <a:rect b="b" l="l" r="r" t="t"/>
                <a:pathLst>
                  <a:path extrusionOk="0" h="1823" w="952">
                    <a:moveTo>
                      <a:pt x="858" y="1"/>
                    </a:moveTo>
                    <a:cubicBezTo>
                      <a:pt x="790" y="1"/>
                      <a:pt x="722" y="11"/>
                      <a:pt x="655" y="33"/>
                    </a:cubicBezTo>
                    <a:cubicBezTo>
                      <a:pt x="159" y="185"/>
                      <a:pt x="1" y="826"/>
                      <a:pt x="21" y="1288"/>
                    </a:cubicBezTo>
                    <a:cubicBezTo>
                      <a:pt x="34" y="1493"/>
                      <a:pt x="93" y="1671"/>
                      <a:pt x="225" y="1823"/>
                    </a:cubicBezTo>
                    <a:cubicBezTo>
                      <a:pt x="206" y="1466"/>
                      <a:pt x="285" y="1110"/>
                      <a:pt x="338" y="753"/>
                    </a:cubicBezTo>
                    <a:cubicBezTo>
                      <a:pt x="390" y="443"/>
                      <a:pt x="635" y="100"/>
                      <a:pt x="952" y="7"/>
                    </a:cubicBezTo>
                    <a:cubicBezTo>
                      <a:pt x="920" y="3"/>
                      <a:pt x="889" y="1"/>
                      <a:pt x="8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41"/>
              <p:cNvSpPr/>
              <p:nvPr/>
            </p:nvSpPr>
            <p:spPr>
              <a:xfrm>
                <a:off x="3812781" y="2162128"/>
                <a:ext cx="47509" cy="69190"/>
              </a:xfrm>
              <a:custGeom>
                <a:rect b="b" l="l" r="r" t="t"/>
                <a:pathLst>
                  <a:path extrusionOk="0" h="2001" w="1374">
                    <a:moveTo>
                      <a:pt x="1374" y="0"/>
                    </a:moveTo>
                    <a:cubicBezTo>
                      <a:pt x="1334" y="33"/>
                      <a:pt x="1294" y="59"/>
                      <a:pt x="1261" y="86"/>
                    </a:cubicBezTo>
                    <a:cubicBezTo>
                      <a:pt x="1156" y="152"/>
                      <a:pt x="1050" y="205"/>
                      <a:pt x="938" y="238"/>
                    </a:cubicBezTo>
                    <a:cubicBezTo>
                      <a:pt x="951" y="291"/>
                      <a:pt x="951" y="350"/>
                      <a:pt x="944" y="403"/>
                    </a:cubicBezTo>
                    <a:cubicBezTo>
                      <a:pt x="931" y="502"/>
                      <a:pt x="898" y="601"/>
                      <a:pt x="865" y="693"/>
                    </a:cubicBezTo>
                    <a:cubicBezTo>
                      <a:pt x="839" y="759"/>
                      <a:pt x="812" y="819"/>
                      <a:pt x="786" y="885"/>
                    </a:cubicBezTo>
                    <a:cubicBezTo>
                      <a:pt x="720" y="1083"/>
                      <a:pt x="628" y="1268"/>
                      <a:pt x="509" y="1446"/>
                    </a:cubicBezTo>
                    <a:cubicBezTo>
                      <a:pt x="383" y="1644"/>
                      <a:pt x="231" y="1816"/>
                      <a:pt x="46" y="1968"/>
                    </a:cubicBezTo>
                    <a:cubicBezTo>
                      <a:pt x="33" y="1974"/>
                      <a:pt x="20" y="1988"/>
                      <a:pt x="0" y="2001"/>
                    </a:cubicBezTo>
                    <a:cubicBezTo>
                      <a:pt x="86" y="1974"/>
                      <a:pt x="165" y="1941"/>
                      <a:pt x="245" y="1908"/>
                    </a:cubicBezTo>
                    <a:cubicBezTo>
                      <a:pt x="819" y="1479"/>
                      <a:pt x="1182" y="667"/>
                      <a:pt x="1374" y="7"/>
                    </a:cubicBezTo>
                    <a:lnTo>
                      <a:pt x="1374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41"/>
              <p:cNvSpPr/>
              <p:nvPr/>
            </p:nvSpPr>
            <p:spPr>
              <a:xfrm>
                <a:off x="3682182" y="1986924"/>
                <a:ext cx="475371" cy="459016"/>
              </a:xfrm>
              <a:custGeom>
                <a:rect b="b" l="l" r="r" t="t"/>
                <a:pathLst>
                  <a:path extrusionOk="0" h="13275" w="13748">
                    <a:moveTo>
                      <a:pt x="3528" y="1"/>
                    </a:moveTo>
                    <a:cubicBezTo>
                      <a:pt x="3446" y="1"/>
                      <a:pt x="3363" y="6"/>
                      <a:pt x="3282" y="16"/>
                    </a:cubicBezTo>
                    <a:cubicBezTo>
                      <a:pt x="2978" y="49"/>
                      <a:pt x="2681" y="154"/>
                      <a:pt x="2424" y="320"/>
                    </a:cubicBezTo>
                    <a:cubicBezTo>
                      <a:pt x="2265" y="419"/>
                      <a:pt x="2120" y="544"/>
                      <a:pt x="1994" y="689"/>
                    </a:cubicBezTo>
                    <a:cubicBezTo>
                      <a:pt x="1664" y="1066"/>
                      <a:pt x="1519" y="1554"/>
                      <a:pt x="1526" y="2050"/>
                    </a:cubicBezTo>
                    <a:cubicBezTo>
                      <a:pt x="1539" y="3073"/>
                      <a:pt x="2146" y="4136"/>
                      <a:pt x="2985" y="4710"/>
                    </a:cubicBezTo>
                    <a:cubicBezTo>
                      <a:pt x="3209" y="4862"/>
                      <a:pt x="3454" y="4981"/>
                      <a:pt x="3711" y="5060"/>
                    </a:cubicBezTo>
                    <a:cubicBezTo>
                      <a:pt x="3906" y="5120"/>
                      <a:pt x="4116" y="5169"/>
                      <a:pt x="4327" y="5169"/>
                    </a:cubicBezTo>
                    <a:cubicBezTo>
                      <a:pt x="4395" y="5169"/>
                      <a:pt x="4463" y="5164"/>
                      <a:pt x="4530" y="5153"/>
                    </a:cubicBezTo>
                    <a:cubicBezTo>
                      <a:pt x="4768" y="5120"/>
                      <a:pt x="4972" y="4975"/>
                      <a:pt x="5144" y="4816"/>
                    </a:cubicBezTo>
                    <a:cubicBezTo>
                      <a:pt x="5316" y="4658"/>
                      <a:pt x="5514" y="4446"/>
                      <a:pt x="5540" y="4209"/>
                    </a:cubicBezTo>
                    <a:cubicBezTo>
                      <a:pt x="5550" y="4152"/>
                      <a:pt x="5599" y="4122"/>
                      <a:pt x="5644" y="4122"/>
                    </a:cubicBezTo>
                    <a:cubicBezTo>
                      <a:pt x="5687" y="4122"/>
                      <a:pt x="5725" y="4150"/>
                      <a:pt x="5718" y="4209"/>
                    </a:cubicBezTo>
                    <a:cubicBezTo>
                      <a:pt x="5705" y="4328"/>
                      <a:pt x="5666" y="4440"/>
                      <a:pt x="5613" y="4545"/>
                    </a:cubicBezTo>
                    <a:cubicBezTo>
                      <a:pt x="5501" y="4750"/>
                      <a:pt x="5336" y="4928"/>
                      <a:pt x="5144" y="5067"/>
                    </a:cubicBezTo>
                    <a:cubicBezTo>
                      <a:pt x="4959" y="5734"/>
                      <a:pt x="4596" y="6546"/>
                      <a:pt x="4022" y="6975"/>
                    </a:cubicBezTo>
                    <a:cubicBezTo>
                      <a:pt x="4160" y="6916"/>
                      <a:pt x="4299" y="6843"/>
                      <a:pt x="4431" y="6764"/>
                    </a:cubicBezTo>
                    <a:cubicBezTo>
                      <a:pt x="4695" y="6599"/>
                      <a:pt x="4926" y="6421"/>
                      <a:pt x="5025" y="6110"/>
                    </a:cubicBezTo>
                    <a:cubicBezTo>
                      <a:pt x="5170" y="5648"/>
                      <a:pt x="5104" y="5034"/>
                      <a:pt x="5606" y="4770"/>
                    </a:cubicBezTo>
                    <a:cubicBezTo>
                      <a:pt x="5609" y="4768"/>
                      <a:pt x="5613" y="4767"/>
                      <a:pt x="5616" y="4767"/>
                    </a:cubicBezTo>
                    <a:cubicBezTo>
                      <a:pt x="5633" y="4767"/>
                      <a:pt x="5649" y="4792"/>
                      <a:pt x="5633" y="4803"/>
                    </a:cubicBezTo>
                    <a:cubicBezTo>
                      <a:pt x="5520" y="4895"/>
                      <a:pt x="5435" y="5001"/>
                      <a:pt x="5382" y="5120"/>
                    </a:cubicBezTo>
                    <a:cubicBezTo>
                      <a:pt x="5527" y="5767"/>
                      <a:pt x="5507" y="6546"/>
                      <a:pt x="4953" y="6942"/>
                    </a:cubicBezTo>
                    <a:cubicBezTo>
                      <a:pt x="4404" y="7412"/>
                      <a:pt x="3671" y="7678"/>
                      <a:pt x="2945" y="7678"/>
                    </a:cubicBezTo>
                    <a:cubicBezTo>
                      <a:pt x="2141" y="7678"/>
                      <a:pt x="1346" y="7351"/>
                      <a:pt x="826" y="6612"/>
                    </a:cubicBezTo>
                    <a:cubicBezTo>
                      <a:pt x="647" y="6348"/>
                      <a:pt x="614" y="6064"/>
                      <a:pt x="680" y="5787"/>
                    </a:cubicBezTo>
                    <a:cubicBezTo>
                      <a:pt x="614" y="5536"/>
                      <a:pt x="634" y="5265"/>
                      <a:pt x="806" y="5047"/>
                    </a:cubicBezTo>
                    <a:cubicBezTo>
                      <a:pt x="935" y="4881"/>
                      <a:pt x="1136" y="4788"/>
                      <a:pt x="1335" y="4788"/>
                    </a:cubicBezTo>
                    <a:cubicBezTo>
                      <a:pt x="1493" y="4788"/>
                      <a:pt x="1650" y="4846"/>
                      <a:pt x="1770" y="4975"/>
                    </a:cubicBezTo>
                    <a:cubicBezTo>
                      <a:pt x="1895" y="5120"/>
                      <a:pt x="1955" y="5338"/>
                      <a:pt x="1869" y="5523"/>
                    </a:cubicBezTo>
                    <a:cubicBezTo>
                      <a:pt x="1808" y="5650"/>
                      <a:pt x="1673" y="5745"/>
                      <a:pt x="1529" y="5745"/>
                    </a:cubicBezTo>
                    <a:cubicBezTo>
                      <a:pt x="1502" y="5745"/>
                      <a:pt x="1474" y="5741"/>
                      <a:pt x="1446" y="5734"/>
                    </a:cubicBezTo>
                    <a:cubicBezTo>
                      <a:pt x="1308" y="5694"/>
                      <a:pt x="1202" y="5549"/>
                      <a:pt x="1222" y="5404"/>
                    </a:cubicBezTo>
                    <a:lnTo>
                      <a:pt x="1222" y="5404"/>
                    </a:lnTo>
                    <a:cubicBezTo>
                      <a:pt x="1156" y="5483"/>
                      <a:pt x="1129" y="5589"/>
                      <a:pt x="1162" y="5694"/>
                    </a:cubicBezTo>
                    <a:cubicBezTo>
                      <a:pt x="1198" y="5788"/>
                      <a:pt x="1306" y="5814"/>
                      <a:pt x="1399" y="5814"/>
                    </a:cubicBezTo>
                    <a:cubicBezTo>
                      <a:pt x="1411" y="5814"/>
                      <a:pt x="1422" y="5814"/>
                      <a:pt x="1433" y="5813"/>
                    </a:cubicBezTo>
                    <a:cubicBezTo>
                      <a:pt x="1737" y="5807"/>
                      <a:pt x="2008" y="5608"/>
                      <a:pt x="2087" y="5311"/>
                    </a:cubicBezTo>
                    <a:cubicBezTo>
                      <a:pt x="2199" y="4851"/>
                      <a:pt x="1771" y="4549"/>
                      <a:pt x="1357" y="4549"/>
                    </a:cubicBezTo>
                    <a:cubicBezTo>
                      <a:pt x="1332" y="4549"/>
                      <a:pt x="1306" y="4550"/>
                      <a:pt x="1281" y="4552"/>
                    </a:cubicBezTo>
                    <a:cubicBezTo>
                      <a:pt x="892" y="4578"/>
                      <a:pt x="575" y="4882"/>
                      <a:pt x="410" y="5219"/>
                    </a:cubicBezTo>
                    <a:cubicBezTo>
                      <a:pt x="0" y="6051"/>
                      <a:pt x="575" y="6995"/>
                      <a:pt x="1268" y="7464"/>
                    </a:cubicBezTo>
                    <a:cubicBezTo>
                      <a:pt x="1804" y="7828"/>
                      <a:pt x="2460" y="7991"/>
                      <a:pt x="3108" y="7991"/>
                    </a:cubicBezTo>
                    <a:cubicBezTo>
                      <a:pt x="3307" y="7991"/>
                      <a:pt x="3504" y="7975"/>
                      <a:pt x="3698" y="7946"/>
                    </a:cubicBezTo>
                    <a:cubicBezTo>
                      <a:pt x="4173" y="7873"/>
                      <a:pt x="4642" y="7728"/>
                      <a:pt x="5038" y="7451"/>
                    </a:cubicBezTo>
                    <a:cubicBezTo>
                      <a:pt x="5283" y="7286"/>
                      <a:pt x="5494" y="7068"/>
                      <a:pt x="5659" y="6823"/>
                    </a:cubicBezTo>
                    <a:cubicBezTo>
                      <a:pt x="5692" y="6757"/>
                      <a:pt x="5732" y="6691"/>
                      <a:pt x="5765" y="6625"/>
                    </a:cubicBezTo>
                    <a:lnTo>
                      <a:pt x="5785" y="6625"/>
                    </a:lnTo>
                    <a:cubicBezTo>
                      <a:pt x="5818" y="6559"/>
                      <a:pt x="5851" y="6500"/>
                      <a:pt x="5884" y="6434"/>
                    </a:cubicBezTo>
                    <a:cubicBezTo>
                      <a:pt x="5886" y="6427"/>
                      <a:pt x="5891" y="6424"/>
                      <a:pt x="5895" y="6424"/>
                    </a:cubicBezTo>
                    <a:cubicBezTo>
                      <a:pt x="5905" y="6424"/>
                      <a:pt x="5914" y="6434"/>
                      <a:pt x="5910" y="6447"/>
                    </a:cubicBezTo>
                    <a:cubicBezTo>
                      <a:pt x="5870" y="6546"/>
                      <a:pt x="5824" y="6652"/>
                      <a:pt x="5778" y="6751"/>
                    </a:cubicBezTo>
                    <a:cubicBezTo>
                      <a:pt x="5877" y="6612"/>
                      <a:pt x="5969" y="6447"/>
                      <a:pt x="6022" y="6282"/>
                    </a:cubicBezTo>
                    <a:lnTo>
                      <a:pt x="6022" y="6282"/>
                    </a:lnTo>
                    <a:cubicBezTo>
                      <a:pt x="5778" y="8263"/>
                      <a:pt x="6108" y="10244"/>
                      <a:pt x="5362" y="12145"/>
                    </a:cubicBezTo>
                    <a:cubicBezTo>
                      <a:pt x="5141" y="12580"/>
                      <a:pt x="4668" y="12800"/>
                      <a:pt x="4180" y="12800"/>
                    </a:cubicBezTo>
                    <a:cubicBezTo>
                      <a:pt x="4127" y="12800"/>
                      <a:pt x="4074" y="12798"/>
                      <a:pt x="4022" y="12793"/>
                    </a:cubicBezTo>
                    <a:cubicBezTo>
                      <a:pt x="3909" y="12793"/>
                      <a:pt x="3804" y="12773"/>
                      <a:pt x="3691" y="12726"/>
                    </a:cubicBezTo>
                    <a:cubicBezTo>
                      <a:pt x="3388" y="12608"/>
                      <a:pt x="3137" y="12363"/>
                      <a:pt x="3038" y="12053"/>
                    </a:cubicBezTo>
                    <a:cubicBezTo>
                      <a:pt x="2945" y="11762"/>
                      <a:pt x="2991" y="11307"/>
                      <a:pt x="3335" y="11208"/>
                    </a:cubicBezTo>
                    <a:cubicBezTo>
                      <a:pt x="3363" y="11200"/>
                      <a:pt x="3391" y="11196"/>
                      <a:pt x="3420" y="11196"/>
                    </a:cubicBezTo>
                    <a:cubicBezTo>
                      <a:pt x="3637" y="11196"/>
                      <a:pt x="3861" y="11402"/>
                      <a:pt x="3843" y="11624"/>
                    </a:cubicBezTo>
                    <a:cubicBezTo>
                      <a:pt x="3837" y="11778"/>
                      <a:pt x="3699" y="11895"/>
                      <a:pt x="3546" y="11895"/>
                    </a:cubicBezTo>
                    <a:cubicBezTo>
                      <a:pt x="3541" y="11895"/>
                      <a:pt x="3537" y="11895"/>
                      <a:pt x="3533" y="11895"/>
                    </a:cubicBezTo>
                    <a:cubicBezTo>
                      <a:pt x="3328" y="11881"/>
                      <a:pt x="3322" y="11663"/>
                      <a:pt x="3361" y="11505"/>
                    </a:cubicBezTo>
                    <a:cubicBezTo>
                      <a:pt x="3367" y="11478"/>
                      <a:pt x="3386" y="11467"/>
                      <a:pt x="3406" y="11467"/>
                    </a:cubicBezTo>
                    <a:cubicBezTo>
                      <a:pt x="3436" y="11467"/>
                      <a:pt x="3468" y="11492"/>
                      <a:pt x="3460" y="11531"/>
                    </a:cubicBezTo>
                    <a:cubicBezTo>
                      <a:pt x="3434" y="11604"/>
                      <a:pt x="3401" y="11736"/>
                      <a:pt x="3480" y="11789"/>
                    </a:cubicBezTo>
                    <a:cubicBezTo>
                      <a:pt x="3495" y="11800"/>
                      <a:pt x="3512" y="11804"/>
                      <a:pt x="3530" y="11804"/>
                    </a:cubicBezTo>
                    <a:cubicBezTo>
                      <a:pt x="3567" y="11804"/>
                      <a:pt x="3607" y="11785"/>
                      <a:pt x="3639" y="11762"/>
                    </a:cubicBezTo>
                    <a:cubicBezTo>
                      <a:pt x="3810" y="11630"/>
                      <a:pt x="3678" y="11386"/>
                      <a:pt x="3506" y="11327"/>
                    </a:cubicBezTo>
                    <a:cubicBezTo>
                      <a:pt x="3476" y="11315"/>
                      <a:pt x="3445" y="11310"/>
                      <a:pt x="3416" y="11310"/>
                    </a:cubicBezTo>
                    <a:cubicBezTo>
                      <a:pt x="3265" y="11310"/>
                      <a:pt x="3142" y="11453"/>
                      <a:pt x="3104" y="11597"/>
                    </a:cubicBezTo>
                    <a:cubicBezTo>
                      <a:pt x="3091" y="11657"/>
                      <a:pt x="3084" y="11716"/>
                      <a:pt x="3084" y="11776"/>
                    </a:cubicBezTo>
                    <a:lnTo>
                      <a:pt x="3091" y="11789"/>
                    </a:lnTo>
                    <a:cubicBezTo>
                      <a:pt x="3084" y="11802"/>
                      <a:pt x="3084" y="11822"/>
                      <a:pt x="3084" y="11835"/>
                    </a:cubicBezTo>
                    <a:cubicBezTo>
                      <a:pt x="3091" y="11875"/>
                      <a:pt x="3097" y="11914"/>
                      <a:pt x="3110" y="11954"/>
                    </a:cubicBezTo>
                    <a:cubicBezTo>
                      <a:pt x="3137" y="12033"/>
                      <a:pt x="3196" y="12106"/>
                      <a:pt x="3269" y="12152"/>
                    </a:cubicBezTo>
                    <a:cubicBezTo>
                      <a:pt x="3328" y="12192"/>
                      <a:pt x="3391" y="12206"/>
                      <a:pt x="3454" y="12206"/>
                    </a:cubicBezTo>
                    <a:cubicBezTo>
                      <a:pt x="3518" y="12206"/>
                      <a:pt x="3582" y="12192"/>
                      <a:pt x="3645" y="12172"/>
                    </a:cubicBezTo>
                    <a:cubicBezTo>
                      <a:pt x="3870" y="12093"/>
                      <a:pt x="4008" y="11868"/>
                      <a:pt x="4022" y="11637"/>
                    </a:cubicBezTo>
                    <a:cubicBezTo>
                      <a:pt x="4041" y="11426"/>
                      <a:pt x="3969" y="11214"/>
                      <a:pt x="3804" y="11076"/>
                    </a:cubicBezTo>
                    <a:cubicBezTo>
                      <a:pt x="3691" y="10977"/>
                      <a:pt x="3559" y="10924"/>
                      <a:pt x="3421" y="10904"/>
                    </a:cubicBezTo>
                    <a:cubicBezTo>
                      <a:pt x="3104" y="10997"/>
                      <a:pt x="2859" y="11340"/>
                      <a:pt x="2807" y="11650"/>
                    </a:cubicBezTo>
                    <a:cubicBezTo>
                      <a:pt x="2754" y="12007"/>
                      <a:pt x="2675" y="12357"/>
                      <a:pt x="2694" y="12713"/>
                    </a:cubicBezTo>
                    <a:lnTo>
                      <a:pt x="2714" y="12740"/>
                    </a:lnTo>
                    <a:cubicBezTo>
                      <a:pt x="2840" y="12865"/>
                      <a:pt x="2998" y="12964"/>
                      <a:pt x="3163" y="13037"/>
                    </a:cubicBezTo>
                    <a:cubicBezTo>
                      <a:pt x="3473" y="13182"/>
                      <a:pt x="3837" y="13275"/>
                      <a:pt x="4187" y="13275"/>
                    </a:cubicBezTo>
                    <a:cubicBezTo>
                      <a:pt x="4609" y="13275"/>
                      <a:pt x="5019" y="13083"/>
                      <a:pt x="5336" y="12812"/>
                    </a:cubicBezTo>
                    <a:cubicBezTo>
                      <a:pt x="5501" y="12674"/>
                      <a:pt x="5646" y="12509"/>
                      <a:pt x="5752" y="12317"/>
                    </a:cubicBezTo>
                    <a:cubicBezTo>
                      <a:pt x="5870" y="12099"/>
                      <a:pt x="5956" y="11861"/>
                      <a:pt x="6022" y="11617"/>
                    </a:cubicBezTo>
                    <a:cubicBezTo>
                      <a:pt x="6167" y="11135"/>
                      <a:pt x="6240" y="10620"/>
                      <a:pt x="6280" y="10118"/>
                    </a:cubicBezTo>
                    <a:cubicBezTo>
                      <a:pt x="6366" y="9121"/>
                      <a:pt x="6313" y="8085"/>
                      <a:pt x="6564" y="7107"/>
                    </a:cubicBezTo>
                    <a:cubicBezTo>
                      <a:pt x="6458" y="6856"/>
                      <a:pt x="6379" y="6592"/>
                      <a:pt x="6346" y="6328"/>
                    </a:cubicBezTo>
                    <a:cubicBezTo>
                      <a:pt x="6346" y="6320"/>
                      <a:pt x="6353" y="6314"/>
                      <a:pt x="6361" y="6314"/>
                    </a:cubicBezTo>
                    <a:cubicBezTo>
                      <a:pt x="6365" y="6314"/>
                      <a:pt x="6370" y="6317"/>
                      <a:pt x="6372" y="6322"/>
                    </a:cubicBezTo>
                    <a:cubicBezTo>
                      <a:pt x="6537" y="6685"/>
                      <a:pt x="6663" y="7061"/>
                      <a:pt x="6834" y="7418"/>
                    </a:cubicBezTo>
                    <a:cubicBezTo>
                      <a:pt x="7006" y="7781"/>
                      <a:pt x="7211" y="8118"/>
                      <a:pt x="7435" y="8454"/>
                    </a:cubicBezTo>
                    <a:cubicBezTo>
                      <a:pt x="7831" y="9042"/>
                      <a:pt x="8313" y="9577"/>
                      <a:pt x="8868" y="10019"/>
                    </a:cubicBezTo>
                    <a:cubicBezTo>
                      <a:pt x="9418" y="10449"/>
                      <a:pt x="10082" y="10794"/>
                      <a:pt x="10792" y="10794"/>
                    </a:cubicBezTo>
                    <a:cubicBezTo>
                      <a:pt x="10824" y="10794"/>
                      <a:pt x="10856" y="10793"/>
                      <a:pt x="10889" y="10792"/>
                    </a:cubicBezTo>
                    <a:cubicBezTo>
                      <a:pt x="11074" y="10785"/>
                      <a:pt x="11272" y="10739"/>
                      <a:pt x="11417" y="10607"/>
                    </a:cubicBezTo>
                    <a:cubicBezTo>
                      <a:pt x="11536" y="10501"/>
                      <a:pt x="11595" y="10349"/>
                      <a:pt x="11628" y="10198"/>
                    </a:cubicBezTo>
                    <a:cubicBezTo>
                      <a:pt x="11694" y="9887"/>
                      <a:pt x="11674" y="9484"/>
                      <a:pt x="11523" y="9207"/>
                    </a:cubicBezTo>
                    <a:cubicBezTo>
                      <a:pt x="11435" y="9057"/>
                      <a:pt x="11288" y="8942"/>
                      <a:pt x="11109" y="8942"/>
                    </a:cubicBezTo>
                    <a:cubicBezTo>
                      <a:pt x="11100" y="8942"/>
                      <a:pt x="11090" y="8942"/>
                      <a:pt x="11080" y="8943"/>
                    </a:cubicBezTo>
                    <a:cubicBezTo>
                      <a:pt x="10895" y="8956"/>
                      <a:pt x="10803" y="9115"/>
                      <a:pt x="10790" y="9293"/>
                    </a:cubicBezTo>
                    <a:cubicBezTo>
                      <a:pt x="10776" y="9432"/>
                      <a:pt x="10796" y="9597"/>
                      <a:pt x="10849" y="9735"/>
                    </a:cubicBezTo>
                    <a:cubicBezTo>
                      <a:pt x="10875" y="9808"/>
                      <a:pt x="10922" y="9874"/>
                      <a:pt x="10994" y="9907"/>
                    </a:cubicBezTo>
                    <a:cubicBezTo>
                      <a:pt x="11021" y="9919"/>
                      <a:pt x="11052" y="9926"/>
                      <a:pt x="11084" y="9926"/>
                    </a:cubicBezTo>
                    <a:cubicBezTo>
                      <a:pt x="11107" y="9926"/>
                      <a:pt x="11131" y="9922"/>
                      <a:pt x="11153" y="9914"/>
                    </a:cubicBezTo>
                    <a:cubicBezTo>
                      <a:pt x="11140" y="9722"/>
                      <a:pt x="11060" y="9550"/>
                      <a:pt x="10922" y="9412"/>
                    </a:cubicBezTo>
                    <a:cubicBezTo>
                      <a:pt x="10886" y="9376"/>
                      <a:pt x="10921" y="9322"/>
                      <a:pt x="10962" y="9322"/>
                    </a:cubicBezTo>
                    <a:cubicBezTo>
                      <a:pt x="10975" y="9322"/>
                      <a:pt x="10988" y="9327"/>
                      <a:pt x="11001" y="9339"/>
                    </a:cubicBezTo>
                    <a:cubicBezTo>
                      <a:pt x="11159" y="9498"/>
                      <a:pt x="11258" y="9709"/>
                      <a:pt x="11265" y="9933"/>
                    </a:cubicBezTo>
                    <a:cubicBezTo>
                      <a:pt x="11272" y="10032"/>
                      <a:pt x="11265" y="10158"/>
                      <a:pt x="11206" y="10237"/>
                    </a:cubicBezTo>
                    <a:cubicBezTo>
                      <a:pt x="11159" y="10303"/>
                      <a:pt x="11087" y="10330"/>
                      <a:pt x="11014" y="10336"/>
                    </a:cubicBezTo>
                    <a:cubicBezTo>
                      <a:pt x="10914" y="10419"/>
                      <a:pt x="10798" y="10452"/>
                      <a:pt x="10673" y="10452"/>
                    </a:cubicBezTo>
                    <a:cubicBezTo>
                      <a:pt x="10400" y="10452"/>
                      <a:pt x="10086" y="10296"/>
                      <a:pt x="9819" y="10165"/>
                    </a:cubicBezTo>
                    <a:cubicBezTo>
                      <a:pt x="8254" y="9088"/>
                      <a:pt x="7343" y="7603"/>
                      <a:pt x="7013" y="5873"/>
                    </a:cubicBezTo>
                    <a:lnTo>
                      <a:pt x="7105" y="5873"/>
                    </a:lnTo>
                    <a:lnTo>
                      <a:pt x="7105" y="5859"/>
                    </a:lnTo>
                    <a:cubicBezTo>
                      <a:pt x="7105" y="5853"/>
                      <a:pt x="7105" y="5846"/>
                      <a:pt x="7112" y="5840"/>
                    </a:cubicBezTo>
                    <a:cubicBezTo>
                      <a:pt x="7099" y="5807"/>
                      <a:pt x="7092" y="5767"/>
                      <a:pt x="7085" y="5734"/>
                    </a:cubicBezTo>
                    <a:cubicBezTo>
                      <a:pt x="7081" y="5721"/>
                      <a:pt x="7091" y="5714"/>
                      <a:pt x="7100" y="5714"/>
                    </a:cubicBezTo>
                    <a:cubicBezTo>
                      <a:pt x="7105" y="5714"/>
                      <a:pt x="7109" y="5716"/>
                      <a:pt x="7112" y="5721"/>
                    </a:cubicBezTo>
                    <a:cubicBezTo>
                      <a:pt x="7237" y="5919"/>
                      <a:pt x="7316" y="6150"/>
                      <a:pt x="7448" y="6348"/>
                    </a:cubicBezTo>
                    <a:cubicBezTo>
                      <a:pt x="7594" y="6559"/>
                      <a:pt x="7785" y="6718"/>
                      <a:pt x="8010" y="6843"/>
                    </a:cubicBezTo>
                    <a:cubicBezTo>
                      <a:pt x="8432" y="7074"/>
                      <a:pt x="8848" y="7272"/>
                      <a:pt x="9330" y="7332"/>
                    </a:cubicBezTo>
                    <a:cubicBezTo>
                      <a:pt x="9691" y="7373"/>
                      <a:pt x="10060" y="7406"/>
                      <a:pt x="10428" y="7406"/>
                    </a:cubicBezTo>
                    <a:cubicBezTo>
                      <a:pt x="10531" y="7406"/>
                      <a:pt x="10634" y="7404"/>
                      <a:pt x="10737" y="7398"/>
                    </a:cubicBezTo>
                    <a:cubicBezTo>
                      <a:pt x="10908" y="7385"/>
                      <a:pt x="11074" y="7365"/>
                      <a:pt x="11239" y="7325"/>
                    </a:cubicBezTo>
                    <a:cubicBezTo>
                      <a:pt x="11404" y="7279"/>
                      <a:pt x="11569" y="7226"/>
                      <a:pt x="11734" y="7154"/>
                    </a:cubicBezTo>
                    <a:cubicBezTo>
                      <a:pt x="11853" y="7101"/>
                      <a:pt x="11965" y="7048"/>
                      <a:pt x="12077" y="6982"/>
                    </a:cubicBezTo>
                    <a:cubicBezTo>
                      <a:pt x="12440" y="6757"/>
                      <a:pt x="12764" y="6473"/>
                      <a:pt x="13081" y="6190"/>
                    </a:cubicBezTo>
                    <a:lnTo>
                      <a:pt x="13101" y="6176"/>
                    </a:lnTo>
                    <a:cubicBezTo>
                      <a:pt x="13226" y="6038"/>
                      <a:pt x="13345" y="5892"/>
                      <a:pt x="13451" y="5741"/>
                    </a:cubicBezTo>
                    <a:cubicBezTo>
                      <a:pt x="13556" y="5589"/>
                      <a:pt x="13668" y="5430"/>
                      <a:pt x="13708" y="5245"/>
                    </a:cubicBezTo>
                    <a:cubicBezTo>
                      <a:pt x="13748" y="5054"/>
                      <a:pt x="13682" y="4869"/>
                      <a:pt x="13576" y="4717"/>
                    </a:cubicBezTo>
                    <a:cubicBezTo>
                      <a:pt x="13425" y="4493"/>
                      <a:pt x="13175" y="4331"/>
                      <a:pt x="12911" y="4331"/>
                    </a:cubicBezTo>
                    <a:cubicBezTo>
                      <a:pt x="12840" y="4331"/>
                      <a:pt x="12769" y="4342"/>
                      <a:pt x="12698" y="4367"/>
                    </a:cubicBezTo>
                    <a:cubicBezTo>
                      <a:pt x="12605" y="4400"/>
                      <a:pt x="12520" y="4453"/>
                      <a:pt x="12447" y="4526"/>
                    </a:cubicBezTo>
                    <a:cubicBezTo>
                      <a:pt x="12394" y="4697"/>
                      <a:pt x="12401" y="4889"/>
                      <a:pt x="12460" y="5047"/>
                    </a:cubicBezTo>
                    <a:cubicBezTo>
                      <a:pt x="12513" y="5140"/>
                      <a:pt x="12619" y="5212"/>
                      <a:pt x="12744" y="5252"/>
                    </a:cubicBezTo>
                    <a:cubicBezTo>
                      <a:pt x="12777" y="5245"/>
                      <a:pt x="12810" y="5232"/>
                      <a:pt x="12836" y="5206"/>
                    </a:cubicBezTo>
                    <a:cubicBezTo>
                      <a:pt x="12896" y="5166"/>
                      <a:pt x="12896" y="5120"/>
                      <a:pt x="12823" y="5100"/>
                    </a:cubicBezTo>
                    <a:cubicBezTo>
                      <a:pt x="12797" y="5087"/>
                      <a:pt x="12770" y="5087"/>
                      <a:pt x="12737" y="5080"/>
                    </a:cubicBezTo>
                    <a:cubicBezTo>
                      <a:pt x="12691" y="5060"/>
                      <a:pt x="12645" y="5021"/>
                      <a:pt x="12619" y="4981"/>
                    </a:cubicBezTo>
                    <a:cubicBezTo>
                      <a:pt x="12447" y="4744"/>
                      <a:pt x="12625" y="4440"/>
                      <a:pt x="12903" y="4433"/>
                    </a:cubicBezTo>
                    <a:cubicBezTo>
                      <a:pt x="12909" y="4433"/>
                      <a:pt x="12915" y="4433"/>
                      <a:pt x="12921" y="4433"/>
                    </a:cubicBezTo>
                    <a:cubicBezTo>
                      <a:pt x="13246" y="4433"/>
                      <a:pt x="13423" y="4769"/>
                      <a:pt x="13385" y="5060"/>
                    </a:cubicBezTo>
                    <a:cubicBezTo>
                      <a:pt x="13358" y="5245"/>
                      <a:pt x="13272" y="5417"/>
                      <a:pt x="13160" y="5569"/>
                    </a:cubicBezTo>
                    <a:cubicBezTo>
                      <a:pt x="13061" y="5708"/>
                      <a:pt x="12936" y="5833"/>
                      <a:pt x="12817" y="5945"/>
                    </a:cubicBezTo>
                    <a:cubicBezTo>
                      <a:pt x="12566" y="6183"/>
                      <a:pt x="12275" y="6374"/>
                      <a:pt x="11958" y="6520"/>
                    </a:cubicBezTo>
                    <a:cubicBezTo>
                      <a:pt x="11483" y="6742"/>
                      <a:pt x="10931" y="6875"/>
                      <a:pt x="10390" y="6875"/>
                    </a:cubicBezTo>
                    <a:cubicBezTo>
                      <a:pt x="10240" y="6875"/>
                      <a:pt x="10091" y="6865"/>
                      <a:pt x="9944" y="6843"/>
                    </a:cubicBezTo>
                    <a:cubicBezTo>
                      <a:pt x="9271" y="6751"/>
                      <a:pt x="8696" y="6355"/>
                      <a:pt x="8208" y="5899"/>
                    </a:cubicBezTo>
                    <a:cubicBezTo>
                      <a:pt x="8023" y="5754"/>
                      <a:pt x="7851" y="5595"/>
                      <a:pt x="7686" y="5424"/>
                    </a:cubicBezTo>
                    <a:cubicBezTo>
                      <a:pt x="7501" y="5232"/>
                      <a:pt x="7316" y="5034"/>
                      <a:pt x="7158" y="4816"/>
                    </a:cubicBezTo>
                    <a:cubicBezTo>
                      <a:pt x="7079" y="4710"/>
                      <a:pt x="6999" y="4598"/>
                      <a:pt x="6933" y="4479"/>
                    </a:cubicBezTo>
                    <a:cubicBezTo>
                      <a:pt x="6894" y="4413"/>
                      <a:pt x="6848" y="4347"/>
                      <a:pt x="6815" y="4275"/>
                    </a:cubicBezTo>
                    <a:cubicBezTo>
                      <a:pt x="6755" y="4354"/>
                      <a:pt x="6676" y="4420"/>
                      <a:pt x="6583" y="4473"/>
                    </a:cubicBezTo>
                    <a:cubicBezTo>
                      <a:pt x="6491" y="4526"/>
                      <a:pt x="6385" y="4565"/>
                      <a:pt x="6280" y="4585"/>
                    </a:cubicBezTo>
                    <a:cubicBezTo>
                      <a:pt x="6260" y="4585"/>
                      <a:pt x="6247" y="4578"/>
                      <a:pt x="6247" y="4565"/>
                    </a:cubicBezTo>
                    <a:lnTo>
                      <a:pt x="6247" y="4559"/>
                    </a:lnTo>
                    <a:cubicBezTo>
                      <a:pt x="6240" y="4552"/>
                      <a:pt x="6247" y="4539"/>
                      <a:pt x="6253" y="4526"/>
                    </a:cubicBezTo>
                    <a:lnTo>
                      <a:pt x="6267" y="4519"/>
                    </a:lnTo>
                    <a:cubicBezTo>
                      <a:pt x="6359" y="4486"/>
                      <a:pt x="6451" y="4446"/>
                      <a:pt x="6531" y="4394"/>
                    </a:cubicBezTo>
                    <a:cubicBezTo>
                      <a:pt x="6577" y="4361"/>
                      <a:pt x="6623" y="4328"/>
                      <a:pt x="6656" y="4288"/>
                    </a:cubicBezTo>
                    <a:cubicBezTo>
                      <a:pt x="6834" y="4096"/>
                      <a:pt x="6834" y="3839"/>
                      <a:pt x="6709" y="3634"/>
                    </a:cubicBezTo>
                    <a:cubicBezTo>
                      <a:pt x="6689" y="3595"/>
                      <a:pt x="6656" y="3555"/>
                      <a:pt x="6630" y="3522"/>
                    </a:cubicBezTo>
                    <a:cubicBezTo>
                      <a:pt x="6531" y="3410"/>
                      <a:pt x="6418" y="3370"/>
                      <a:pt x="6273" y="3350"/>
                    </a:cubicBezTo>
                    <a:cubicBezTo>
                      <a:pt x="6141" y="3330"/>
                      <a:pt x="6022" y="3297"/>
                      <a:pt x="5936" y="3192"/>
                    </a:cubicBezTo>
                    <a:cubicBezTo>
                      <a:pt x="5771" y="3014"/>
                      <a:pt x="5685" y="2743"/>
                      <a:pt x="5606" y="2518"/>
                    </a:cubicBezTo>
                    <a:cubicBezTo>
                      <a:pt x="5520" y="2267"/>
                      <a:pt x="5448" y="2010"/>
                      <a:pt x="5375" y="1759"/>
                    </a:cubicBezTo>
                    <a:cubicBezTo>
                      <a:pt x="5223" y="1264"/>
                      <a:pt x="5045" y="755"/>
                      <a:pt x="4655" y="405"/>
                    </a:cubicBezTo>
                    <a:cubicBezTo>
                      <a:pt x="4343" y="125"/>
                      <a:pt x="3934" y="1"/>
                      <a:pt x="35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41"/>
              <p:cNvSpPr/>
              <p:nvPr/>
            </p:nvSpPr>
            <p:spPr>
              <a:xfrm>
                <a:off x="3703413" y="2163926"/>
                <a:ext cx="169879" cy="88518"/>
              </a:xfrm>
              <a:custGeom>
                <a:rect b="b" l="l" r="r" t="t"/>
                <a:pathLst>
                  <a:path extrusionOk="0" h="2560" w="4913">
                    <a:moveTo>
                      <a:pt x="4768" y="1"/>
                    </a:moveTo>
                    <a:lnTo>
                      <a:pt x="4768" y="1"/>
                    </a:lnTo>
                    <a:cubicBezTo>
                      <a:pt x="4662" y="212"/>
                      <a:pt x="4629" y="456"/>
                      <a:pt x="4596" y="701"/>
                    </a:cubicBezTo>
                    <a:cubicBezTo>
                      <a:pt x="4570" y="879"/>
                      <a:pt x="4543" y="1051"/>
                      <a:pt x="4471" y="1209"/>
                    </a:cubicBezTo>
                    <a:cubicBezTo>
                      <a:pt x="4385" y="1394"/>
                      <a:pt x="4240" y="1520"/>
                      <a:pt x="4088" y="1638"/>
                    </a:cubicBezTo>
                    <a:cubicBezTo>
                      <a:pt x="3604" y="2011"/>
                      <a:pt x="2993" y="2259"/>
                      <a:pt x="2379" y="2259"/>
                    </a:cubicBezTo>
                    <a:cubicBezTo>
                      <a:pt x="2155" y="2259"/>
                      <a:pt x="1930" y="2226"/>
                      <a:pt x="1711" y="2153"/>
                    </a:cubicBezTo>
                    <a:cubicBezTo>
                      <a:pt x="1394" y="2048"/>
                      <a:pt x="1090" y="1870"/>
                      <a:pt x="826" y="1665"/>
                    </a:cubicBezTo>
                    <a:cubicBezTo>
                      <a:pt x="548" y="1454"/>
                      <a:pt x="284" y="1189"/>
                      <a:pt x="132" y="859"/>
                    </a:cubicBezTo>
                    <a:cubicBezTo>
                      <a:pt x="106" y="800"/>
                      <a:pt x="86" y="734"/>
                      <a:pt x="66" y="674"/>
                    </a:cubicBezTo>
                    <a:lnTo>
                      <a:pt x="66" y="674"/>
                    </a:lnTo>
                    <a:cubicBezTo>
                      <a:pt x="0" y="945"/>
                      <a:pt x="33" y="1229"/>
                      <a:pt x="212" y="1493"/>
                    </a:cubicBezTo>
                    <a:cubicBezTo>
                      <a:pt x="732" y="2232"/>
                      <a:pt x="1527" y="2559"/>
                      <a:pt x="2331" y="2559"/>
                    </a:cubicBezTo>
                    <a:cubicBezTo>
                      <a:pt x="3057" y="2559"/>
                      <a:pt x="3790" y="2293"/>
                      <a:pt x="4339" y="1823"/>
                    </a:cubicBezTo>
                    <a:cubicBezTo>
                      <a:pt x="4893" y="1427"/>
                      <a:pt x="4913" y="648"/>
                      <a:pt x="47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41"/>
              <p:cNvSpPr/>
              <p:nvPr/>
            </p:nvSpPr>
            <p:spPr>
              <a:xfrm>
                <a:off x="4104788" y="2143387"/>
                <a:ext cx="18084" cy="25276"/>
              </a:xfrm>
              <a:custGeom>
                <a:rect b="b" l="l" r="r" t="t"/>
                <a:pathLst>
                  <a:path extrusionOk="0" h="731" w="523">
                    <a:moveTo>
                      <a:pt x="225" y="1"/>
                    </a:moveTo>
                    <a:cubicBezTo>
                      <a:pt x="60" y="166"/>
                      <a:pt x="0" y="410"/>
                      <a:pt x="199" y="608"/>
                    </a:cubicBezTo>
                    <a:cubicBezTo>
                      <a:pt x="267" y="677"/>
                      <a:pt x="376" y="731"/>
                      <a:pt x="477" y="731"/>
                    </a:cubicBezTo>
                    <a:cubicBezTo>
                      <a:pt x="492" y="731"/>
                      <a:pt x="507" y="730"/>
                      <a:pt x="522" y="727"/>
                    </a:cubicBezTo>
                    <a:cubicBezTo>
                      <a:pt x="397" y="687"/>
                      <a:pt x="291" y="615"/>
                      <a:pt x="238" y="522"/>
                    </a:cubicBezTo>
                    <a:cubicBezTo>
                      <a:pt x="179" y="364"/>
                      <a:pt x="172" y="172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41"/>
              <p:cNvSpPr/>
              <p:nvPr/>
            </p:nvSpPr>
            <p:spPr>
              <a:xfrm>
                <a:off x="3980136" y="2249090"/>
                <a:ext cx="103006" cy="29979"/>
              </a:xfrm>
              <a:custGeom>
                <a:rect b="b" l="l" r="r" t="t"/>
                <a:pathLst>
                  <a:path extrusionOk="0" h="867" w="2979">
                    <a:moveTo>
                      <a:pt x="0" y="1"/>
                    </a:moveTo>
                    <a:cubicBezTo>
                      <a:pt x="444" y="531"/>
                      <a:pt x="1194" y="867"/>
                      <a:pt x="1885" y="867"/>
                    </a:cubicBezTo>
                    <a:cubicBezTo>
                      <a:pt x="2296" y="867"/>
                      <a:pt x="2685" y="748"/>
                      <a:pt x="2978" y="483"/>
                    </a:cubicBezTo>
                    <a:lnTo>
                      <a:pt x="2978" y="483"/>
                    </a:lnTo>
                    <a:cubicBezTo>
                      <a:pt x="2952" y="496"/>
                      <a:pt x="2925" y="509"/>
                      <a:pt x="2899" y="522"/>
                    </a:cubicBezTo>
                    <a:cubicBezTo>
                      <a:pt x="2657" y="643"/>
                      <a:pt x="2389" y="690"/>
                      <a:pt x="2114" y="690"/>
                    </a:cubicBezTo>
                    <a:cubicBezTo>
                      <a:pt x="1728" y="690"/>
                      <a:pt x="1331" y="597"/>
                      <a:pt x="984" y="489"/>
                    </a:cubicBezTo>
                    <a:cubicBezTo>
                      <a:pt x="647" y="390"/>
                      <a:pt x="291" y="22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41"/>
              <p:cNvSpPr/>
              <p:nvPr/>
            </p:nvSpPr>
            <p:spPr>
              <a:xfrm>
                <a:off x="4098391" y="2230591"/>
                <a:ext cx="12137" cy="14903"/>
              </a:xfrm>
              <a:custGeom>
                <a:rect b="b" l="l" r="r" t="t"/>
                <a:pathLst>
                  <a:path extrusionOk="0" h="431" w="351">
                    <a:moveTo>
                      <a:pt x="139" y="1"/>
                    </a:moveTo>
                    <a:cubicBezTo>
                      <a:pt x="133" y="8"/>
                      <a:pt x="126" y="14"/>
                      <a:pt x="113" y="21"/>
                    </a:cubicBezTo>
                    <a:cubicBezTo>
                      <a:pt x="73" y="41"/>
                      <a:pt x="40" y="67"/>
                      <a:pt x="1" y="87"/>
                    </a:cubicBezTo>
                    <a:cubicBezTo>
                      <a:pt x="146" y="153"/>
                      <a:pt x="251" y="291"/>
                      <a:pt x="344" y="430"/>
                    </a:cubicBezTo>
                    <a:cubicBezTo>
                      <a:pt x="344" y="391"/>
                      <a:pt x="350" y="344"/>
                      <a:pt x="344" y="305"/>
                    </a:cubicBezTo>
                    <a:cubicBezTo>
                      <a:pt x="324" y="166"/>
                      <a:pt x="258" y="87"/>
                      <a:pt x="146" y="8"/>
                    </a:cubicBez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41"/>
              <p:cNvSpPr/>
              <p:nvPr/>
            </p:nvSpPr>
            <p:spPr>
              <a:xfrm>
                <a:off x="3940165" y="2213475"/>
                <a:ext cx="170121" cy="72336"/>
              </a:xfrm>
              <a:custGeom>
                <a:rect b="b" l="l" r="r" t="t"/>
                <a:pathLst>
                  <a:path extrusionOk="0" h="2092" w="4920">
                    <a:moveTo>
                      <a:pt x="4570" y="582"/>
                    </a:moveTo>
                    <a:cubicBezTo>
                      <a:pt x="4571" y="582"/>
                      <a:pt x="4572" y="583"/>
                      <a:pt x="4573" y="583"/>
                    </a:cubicBezTo>
                    <a:lnTo>
                      <a:pt x="4573" y="583"/>
                    </a:lnTo>
                    <a:cubicBezTo>
                      <a:pt x="4574" y="583"/>
                      <a:pt x="4576" y="582"/>
                      <a:pt x="4577" y="582"/>
                    </a:cubicBezTo>
                    <a:close/>
                    <a:moveTo>
                      <a:pt x="1" y="1"/>
                    </a:moveTo>
                    <a:cubicBezTo>
                      <a:pt x="87" y="166"/>
                      <a:pt x="166" y="331"/>
                      <a:pt x="252" y="489"/>
                    </a:cubicBezTo>
                    <a:cubicBezTo>
                      <a:pt x="331" y="641"/>
                      <a:pt x="423" y="793"/>
                      <a:pt x="509" y="945"/>
                    </a:cubicBezTo>
                    <a:cubicBezTo>
                      <a:pt x="549" y="1011"/>
                      <a:pt x="595" y="1084"/>
                      <a:pt x="641" y="1150"/>
                    </a:cubicBezTo>
                    <a:cubicBezTo>
                      <a:pt x="806" y="1401"/>
                      <a:pt x="985" y="1645"/>
                      <a:pt x="1169" y="1883"/>
                    </a:cubicBezTo>
                    <a:lnTo>
                      <a:pt x="1183" y="1889"/>
                    </a:lnTo>
                    <a:cubicBezTo>
                      <a:pt x="1202" y="1896"/>
                      <a:pt x="1222" y="1896"/>
                      <a:pt x="1242" y="1902"/>
                    </a:cubicBezTo>
                    <a:cubicBezTo>
                      <a:pt x="1288" y="1916"/>
                      <a:pt x="1341" y="1929"/>
                      <a:pt x="1387" y="1942"/>
                    </a:cubicBezTo>
                    <a:cubicBezTo>
                      <a:pt x="1486" y="1962"/>
                      <a:pt x="1585" y="1982"/>
                      <a:pt x="1691" y="2001"/>
                    </a:cubicBezTo>
                    <a:cubicBezTo>
                      <a:pt x="1896" y="2041"/>
                      <a:pt x="2107" y="2067"/>
                      <a:pt x="2318" y="2081"/>
                    </a:cubicBezTo>
                    <a:cubicBezTo>
                      <a:pt x="2432" y="2088"/>
                      <a:pt x="2548" y="2092"/>
                      <a:pt x="2665" y="2092"/>
                    </a:cubicBezTo>
                    <a:cubicBezTo>
                      <a:pt x="3206" y="2092"/>
                      <a:pt x="3767" y="2008"/>
                      <a:pt x="4240" y="1764"/>
                    </a:cubicBezTo>
                    <a:cubicBezTo>
                      <a:pt x="4491" y="1632"/>
                      <a:pt x="4715" y="1440"/>
                      <a:pt x="4841" y="1183"/>
                    </a:cubicBezTo>
                    <a:cubicBezTo>
                      <a:pt x="4880" y="1103"/>
                      <a:pt x="4907" y="1018"/>
                      <a:pt x="4920" y="925"/>
                    </a:cubicBezTo>
                    <a:cubicBezTo>
                      <a:pt x="4828" y="788"/>
                      <a:pt x="4723" y="650"/>
                      <a:pt x="4573" y="583"/>
                    </a:cubicBezTo>
                    <a:lnTo>
                      <a:pt x="4573" y="583"/>
                    </a:lnTo>
                    <a:cubicBezTo>
                      <a:pt x="4535" y="603"/>
                      <a:pt x="4496" y="629"/>
                      <a:pt x="4458" y="648"/>
                    </a:cubicBezTo>
                    <a:cubicBezTo>
                      <a:pt x="4299" y="727"/>
                      <a:pt x="4134" y="793"/>
                      <a:pt x="3969" y="839"/>
                    </a:cubicBezTo>
                    <a:cubicBezTo>
                      <a:pt x="3916" y="925"/>
                      <a:pt x="3863" y="1018"/>
                      <a:pt x="3890" y="1123"/>
                    </a:cubicBezTo>
                    <a:cubicBezTo>
                      <a:pt x="3903" y="1176"/>
                      <a:pt x="3949" y="1216"/>
                      <a:pt x="4002" y="1242"/>
                    </a:cubicBezTo>
                    <a:cubicBezTo>
                      <a:pt x="4035" y="1255"/>
                      <a:pt x="4068" y="1262"/>
                      <a:pt x="4108" y="1268"/>
                    </a:cubicBezTo>
                    <a:cubicBezTo>
                      <a:pt x="4128" y="1268"/>
                      <a:pt x="4147" y="1275"/>
                      <a:pt x="4167" y="1275"/>
                    </a:cubicBezTo>
                    <a:cubicBezTo>
                      <a:pt x="4187" y="1282"/>
                      <a:pt x="4213" y="1288"/>
                      <a:pt x="4233" y="1295"/>
                    </a:cubicBezTo>
                    <a:cubicBezTo>
                      <a:pt x="4365" y="1169"/>
                      <a:pt x="4458" y="998"/>
                      <a:pt x="4444" y="806"/>
                    </a:cubicBezTo>
                    <a:lnTo>
                      <a:pt x="4444" y="806"/>
                    </a:lnTo>
                    <a:cubicBezTo>
                      <a:pt x="4326" y="839"/>
                      <a:pt x="4233" y="938"/>
                      <a:pt x="4187" y="1051"/>
                    </a:cubicBezTo>
                    <a:cubicBezTo>
                      <a:pt x="4179" y="1075"/>
                      <a:pt x="4161" y="1086"/>
                      <a:pt x="4143" y="1086"/>
                    </a:cubicBezTo>
                    <a:cubicBezTo>
                      <a:pt x="4117" y="1086"/>
                      <a:pt x="4091" y="1063"/>
                      <a:pt x="4095" y="1024"/>
                    </a:cubicBezTo>
                    <a:cubicBezTo>
                      <a:pt x="4128" y="826"/>
                      <a:pt x="4299" y="694"/>
                      <a:pt x="4497" y="674"/>
                    </a:cubicBezTo>
                    <a:cubicBezTo>
                      <a:pt x="4499" y="674"/>
                      <a:pt x="4502" y="673"/>
                      <a:pt x="4504" y="673"/>
                    </a:cubicBezTo>
                    <a:cubicBezTo>
                      <a:pt x="4524" y="673"/>
                      <a:pt x="4551" y="696"/>
                      <a:pt x="4557" y="714"/>
                    </a:cubicBezTo>
                    <a:cubicBezTo>
                      <a:pt x="4603" y="1051"/>
                      <a:pt x="4411" y="1341"/>
                      <a:pt x="4128" y="1506"/>
                    </a:cubicBezTo>
                    <a:cubicBezTo>
                      <a:pt x="3837" y="1772"/>
                      <a:pt x="3448" y="1890"/>
                      <a:pt x="3038" y="1890"/>
                    </a:cubicBezTo>
                    <a:cubicBezTo>
                      <a:pt x="2348" y="1890"/>
                      <a:pt x="1597" y="1557"/>
                      <a:pt x="1150" y="1031"/>
                    </a:cubicBezTo>
                    <a:cubicBezTo>
                      <a:pt x="958" y="886"/>
                      <a:pt x="793" y="714"/>
                      <a:pt x="668" y="516"/>
                    </a:cubicBezTo>
                    <a:cubicBezTo>
                      <a:pt x="417" y="377"/>
                      <a:pt x="186" y="20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41"/>
              <p:cNvSpPr/>
              <p:nvPr/>
            </p:nvSpPr>
            <p:spPr>
              <a:xfrm>
                <a:off x="4153197" y="2141105"/>
                <a:ext cx="53457" cy="43429"/>
              </a:xfrm>
              <a:custGeom>
                <a:rect b="b" l="l" r="r" t="t"/>
                <a:pathLst>
                  <a:path extrusionOk="0" h="1256" w="1546">
                    <a:moveTo>
                      <a:pt x="1545" y="1"/>
                    </a:moveTo>
                    <a:lnTo>
                      <a:pt x="1545" y="1"/>
                    </a:lnTo>
                    <a:cubicBezTo>
                      <a:pt x="1433" y="199"/>
                      <a:pt x="1242" y="364"/>
                      <a:pt x="1070" y="483"/>
                    </a:cubicBezTo>
                    <a:cubicBezTo>
                      <a:pt x="799" y="674"/>
                      <a:pt x="502" y="819"/>
                      <a:pt x="185" y="918"/>
                    </a:cubicBezTo>
                    <a:cubicBezTo>
                      <a:pt x="159" y="984"/>
                      <a:pt x="126" y="1050"/>
                      <a:pt x="86" y="1116"/>
                    </a:cubicBezTo>
                    <a:cubicBezTo>
                      <a:pt x="60" y="1163"/>
                      <a:pt x="33" y="1209"/>
                      <a:pt x="0" y="1255"/>
                    </a:cubicBezTo>
                    <a:cubicBezTo>
                      <a:pt x="647" y="965"/>
                      <a:pt x="1380" y="654"/>
                      <a:pt x="1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41"/>
              <p:cNvSpPr/>
              <p:nvPr/>
            </p:nvSpPr>
            <p:spPr>
              <a:xfrm>
                <a:off x="4137879" y="2107219"/>
                <a:ext cx="86340" cy="96713"/>
              </a:xfrm>
              <a:custGeom>
                <a:rect b="b" l="l" r="r" t="t"/>
                <a:pathLst>
                  <a:path extrusionOk="0" h="2797" w="2497">
                    <a:moveTo>
                      <a:pt x="1540" y="1"/>
                    </a:moveTo>
                    <a:cubicBezTo>
                      <a:pt x="1311" y="1"/>
                      <a:pt x="1089" y="86"/>
                      <a:pt x="892" y="294"/>
                    </a:cubicBezTo>
                    <a:cubicBezTo>
                      <a:pt x="800" y="472"/>
                      <a:pt x="754" y="716"/>
                      <a:pt x="879" y="875"/>
                    </a:cubicBezTo>
                    <a:cubicBezTo>
                      <a:pt x="938" y="949"/>
                      <a:pt x="1028" y="975"/>
                      <a:pt x="1119" y="975"/>
                    </a:cubicBezTo>
                    <a:cubicBezTo>
                      <a:pt x="1149" y="975"/>
                      <a:pt x="1179" y="972"/>
                      <a:pt x="1209" y="967"/>
                    </a:cubicBezTo>
                    <a:cubicBezTo>
                      <a:pt x="1262" y="961"/>
                      <a:pt x="1308" y="941"/>
                      <a:pt x="1354" y="928"/>
                    </a:cubicBezTo>
                    <a:cubicBezTo>
                      <a:pt x="1387" y="915"/>
                      <a:pt x="1401" y="921"/>
                      <a:pt x="1368" y="901"/>
                    </a:cubicBezTo>
                    <a:cubicBezTo>
                      <a:pt x="1354" y="895"/>
                      <a:pt x="1341" y="888"/>
                      <a:pt x="1328" y="882"/>
                    </a:cubicBezTo>
                    <a:cubicBezTo>
                      <a:pt x="1249" y="849"/>
                      <a:pt x="1176" y="809"/>
                      <a:pt x="1110" y="749"/>
                    </a:cubicBezTo>
                    <a:cubicBezTo>
                      <a:pt x="837" y="496"/>
                      <a:pt x="1095" y="109"/>
                      <a:pt x="1424" y="109"/>
                    </a:cubicBezTo>
                    <a:cubicBezTo>
                      <a:pt x="1429" y="109"/>
                      <a:pt x="1435" y="109"/>
                      <a:pt x="1440" y="109"/>
                    </a:cubicBezTo>
                    <a:cubicBezTo>
                      <a:pt x="1731" y="122"/>
                      <a:pt x="2107" y="393"/>
                      <a:pt x="2081" y="710"/>
                    </a:cubicBezTo>
                    <a:cubicBezTo>
                      <a:pt x="2068" y="809"/>
                      <a:pt x="2035" y="901"/>
                      <a:pt x="1988" y="981"/>
                    </a:cubicBezTo>
                    <a:cubicBezTo>
                      <a:pt x="1823" y="1634"/>
                      <a:pt x="1090" y="1945"/>
                      <a:pt x="443" y="2235"/>
                    </a:cubicBezTo>
                    <a:cubicBezTo>
                      <a:pt x="318" y="2433"/>
                      <a:pt x="166" y="2625"/>
                      <a:pt x="1" y="2796"/>
                    </a:cubicBezTo>
                    <a:cubicBezTo>
                      <a:pt x="489" y="2645"/>
                      <a:pt x="965" y="2453"/>
                      <a:pt x="1407" y="2202"/>
                    </a:cubicBezTo>
                    <a:cubicBezTo>
                      <a:pt x="1850" y="1958"/>
                      <a:pt x="2285" y="1621"/>
                      <a:pt x="2411" y="1106"/>
                    </a:cubicBezTo>
                    <a:cubicBezTo>
                      <a:pt x="2497" y="756"/>
                      <a:pt x="2371" y="406"/>
                      <a:pt x="2127" y="162"/>
                    </a:cubicBezTo>
                    <a:cubicBezTo>
                      <a:pt x="1933" y="62"/>
                      <a:pt x="1734" y="1"/>
                      <a:pt x="15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41"/>
              <p:cNvSpPr/>
              <p:nvPr/>
            </p:nvSpPr>
            <p:spPr>
              <a:xfrm>
                <a:off x="4168722" y="2102827"/>
                <a:ext cx="42703" cy="14557"/>
              </a:xfrm>
              <a:custGeom>
                <a:rect b="b" l="l" r="r" t="t"/>
                <a:pathLst>
                  <a:path extrusionOk="0" h="421" w="1235">
                    <a:moveTo>
                      <a:pt x="655" y="1"/>
                    </a:moveTo>
                    <a:cubicBezTo>
                      <a:pt x="583" y="1"/>
                      <a:pt x="510" y="15"/>
                      <a:pt x="436" y="45"/>
                    </a:cubicBezTo>
                    <a:cubicBezTo>
                      <a:pt x="284" y="111"/>
                      <a:pt x="139" y="210"/>
                      <a:pt x="46" y="348"/>
                    </a:cubicBezTo>
                    <a:cubicBezTo>
                      <a:pt x="27" y="368"/>
                      <a:pt x="13" y="394"/>
                      <a:pt x="0" y="421"/>
                    </a:cubicBezTo>
                    <a:cubicBezTo>
                      <a:pt x="197" y="213"/>
                      <a:pt x="419" y="128"/>
                      <a:pt x="648" y="128"/>
                    </a:cubicBezTo>
                    <a:cubicBezTo>
                      <a:pt x="842" y="128"/>
                      <a:pt x="1041" y="189"/>
                      <a:pt x="1235" y="289"/>
                    </a:cubicBezTo>
                    <a:cubicBezTo>
                      <a:pt x="1176" y="229"/>
                      <a:pt x="1110" y="177"/>
                      <a:pt x="1044" y="130"/>
                    </a:cubicBezTo>
                    <a:cubicBezTo>
                      <a:pt x="919" y="49"/>
                      <a:pt x="789" y="1"/>
                      <a:pt x="6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41"/>
              <p:cNvSpPr/>
              <p:nvPr/>
            </p:nvSpPr>
            <p:spPr>
              <a:xfrm>
                <a:off x="3898153" y="2144528"/>
                <a:ext cx="35" cy="277"/>
              </a:xfrm>
              <a:custGeom>
                <a:rect b="b" l="l" r="r" t="t"/>
                <a:pathLst>
                  <a:path extrusionOk="0" h="8" w="1">
                    <a:moveTo>
                      <a:pt x="1" y="1"/>
                    </a:moveTo>
                    <a:lnTo>
                      <a:pt x="1" y="7"/>
                    </a:lnTo>
                    <a:lnTo>
                      <a:pt x="1" y="7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41"/>
              <p:cNvSpPr/>
              <p:nvPr/>
            </p:nvSpPr>
            <p:spPr>
              <a:xfrm>
                <a:off x="3763923" y="1986924"/>
                <a:ext cx="155737" cy="156498"/>
              </a:xfrm>
              <a:custGeom>
                <a:rect b="b" l="l" r="r" t="t"/>
                <a:pathLst>
                  <a:path extrusionOk="0" h="4526" w="4504">
                    <a:moveTo>
                      <a:pt x="1164" y="1"/>
                    </a:moveTo>
                    <a:cubicBezTo>
                      <a:pt x="1082" y="1"/>
                      <a:pt x="999" y="6"/>
                      <a:pt x="918" y="16"/>
                    </a:cubicBezTo>
                    <a:cubicBezTo>
                      <a:pt x="614" y="49"/>
                      <a:pt x="317" y="154"/>
                      <a:pt x="60" y="320"/>
                    </a:cubicBezTo>
                    <a:cubicBezTo>
                      <a:pt x="46" y="405"/>
                      <a:pt x="40" y="498"/>
                      <a:pt x="40" y="584"/>
                    </a:cubicBezTo>
                    <a:cubicBezTo>
                      <a:pt x="0" y="1871"/>
                      <a:pt x="581" y="3159"/>
                      <a:pt x="1572" y="3971"/>
                    </a:cubicBezTo>
                    <a:cubicBezTo>
                      <a:pt x="1776" y="4143"/>
                      <a:pt x="2001" y="4295"/>
                      <a:pt x="2258" y="4347"/>
                    </a:cubicBezTo>
                    <a:cubicBezTo>
                      <a:pt x="2326" y="4362"/>
                      <a:pt x="2395" y="4369"/>
                      <a:pt x="2463" y="4369"/>
                    </a:cubicBezTo>
                    <a:cubicBezTo>
                      <a:pt x="2730" y="4369"/>
                      <a:pt x="2995" y="4262"/>
                      <a:pt x="3189" y="4083"/>
                    </a:cubicBezTo>
                    <a:cubicBezTo>
                      <a:pt x="3377" y="3908"/>
                      <a:pt x="3502" y="3514"/>
                      <a:pt x="3790" y="3514"/>
                    </a:cubicBezTo>
                    <a:cubicBezTo>
                      <a:pt x="3827" y="3514"/>
                      <a:pt x="3866" y="3521"/>
                      <a:pt x="3909" y="3535"/>
                    </a:cubicBezTo>
                    <a:cubicBezTo>
                      <a:pt x="3843" y="3568"/>
                      <a:pt x="3797" y="3634"/>
                      <a:pt x="3777" y="3707"/>
                    </a:cubicBezTo>
                    <a:cubicBezTo>
                      <a:pt x="3751" y="3786"/>
                      <a:pt x="3751" y="3879"/>
                      <a:pt x="3784" y="3958"/>
                    </a:cubicBezTo>
                    <a:cubicBezTo>
                      <a:pt x="3821" y="4033"/>
                      <a:pt x="3900" y="4084"/>
                      <a:pt x="3980" y="4084"/>
                    </a:cubicBezTo>
                    <a:cubicBezTo>
                      <a:pt x="3985" y="4084"/>
                      <a:pt x="3990" y="4084"/>
                      <a:pt x="3995" y="4083"/>
                    </a:cubicBezTo>
                    <a:cubicBezTo>
                      <a:pt x="4087" y="4077"/>
                      <a:pt x="4167" y="3997"/>
                      <a:pt x="4206" y="3912"/>
                    </a:cubicBezTo>
                    <a:lnTo>
                      <a:pt x="4206" y="3912"/>
                    </a:lnTo>
                    <a:cubicBezTo>
                      <a:pt x="4206" y="4024"/>
                      <a:pt x="4200" y="4149"/>
                      <a:pt x="4114" y="4222"/>
                    </a:cubicBezTo>
                    <a:cubicBezTo>
                      <a:pt x="4054" y="4275"/>
                      <a:pt x="3969" y="4281"/>
                      <a:pt x="3889" y="4281"/>
                    </a:cubicBezTo>
                    <a:cubicBezTo>
                      <a:pt x="3909" y="4281"/>
                      <a:pt x="3903" y="4499"/>
                      <a:pt x="3896" y="4526"/>
                    </a:cubicBezTo>
                    <a:cubicBezTo>
                      <a:pt x="4041" y="4479"/>
                      <a:pt x="4186" y="4400"/>
                      <a:pt x="4292" y="4288"/>
                    </a:cubicBezTo>
                    <a:cubicBezTo>
                      <a:pt x="4503" y="4063"/>
                      <a:pt x="4457" y="3740"/>
                      <a:pt x="4266" y="3522"/>
                    </a:cubicBezTo>
                    <a:cubicBezTo>
                      <a:pt x="4167" y="3410"/>
                      <a:pt x="4054" y="3370"/>
                      <a:pt x="3909" y="3350"/>
                    </a:cubicBezTo>
                    <a:cubicBezTo>
                      <a:pt x="3777" y="3330"/>
                      <a:pt x="3658" y="3297"/>
                      <a:pt x="3572" y="3192"/>
                    </a:cubicBezTo>
                    <a:cubicBezTo>
                      <a:pt x="3407" y="3014"/>
                      <a:pt x="3321" y="2743"/>
                      <a:pt x="3242" y="2518"/>
                    </a:cubicBezTo>
                    <a:cubicBezTo>
                      <a:pt x="3156" y="2267"/>
                      <a:pt x="3084" y="2010"/>
                      <a:pt x="3011" y="1759"/>
                    </a:cubicBezTo>
                    <a:cubicBezTo>
                      <a:pt x="2859" y="1264"/>
                      <a:pt x="2681" y="755"/>
                      <a:pt x="2291" y="405"/>
                    </a:cubicBezTo>
                    <a:cubicBezTo>
                      <a:pt x="1979" y="125"/>
                      <a:pt x="1570" y="1"/>
                      <a:pt x="1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41"/>
              <p:cNvSpPr/>
              <p:nvPr/>
            </p:nvSpPr>
            <p:spPr>
              <a:xfrm>
                <a:off x="3909806" y="2134708"/>
                <a:ext cx="227451" cy="101692"/>
              </a:xfrm>
              <a:custGeom>
                <a:rect b="b" l="l" r="r" t="t"/>
                <a:pathLst>
                  <a:path extrusionOk="0" h="2941" w="6578">
                    <a:moveTo>
                      <a:pt x="232" y="1"/>
                    </a:moveTo>
                    <a:cubicBezTo>
                      <a:pt x="172" y="80"/>
                      <a:pt x="93" y="146"/>
                      <a:pt x="0" y="199"/>
                    </a:cubicBezTo>
                    <a:cubicBezTo>
                      <a:pt x="416" y="826"/>
                      <a:pt x="945" y="1374"/>
                      <a:pt x="1460" y="1922"/>
                    </a:cubicBezTo>
                    <a:cubicBezTo>
                      <a:pt x="1612" y="2074"/>
                      <a:pt x="1757" y="2233"/>
                      <a:pt x="1929" y="2358"/>
                    </a:cubicBezTo>
                    <a:cubicBezTo>
                      <a:pt x="2298" y="2635"/>
                      <a:pt x="2761" y="2774"/>
                      <a:pt x="3216" y="2860"/>
                    </a:cubicBezTo>
                    <a:cubicBezTo>
                      <a:pt x="3439" y="2904"/>
                      <a:pt x="3669" y="2940"/>
                      <a:pt x="3896" y="2940"/>
                    </a:cubicBezTo>
                    <a:cubicBezTo>
                      <a:pt x="4005" y="2940"/>
                      <a:pt x="4113" y="2932"/>
                      <a:pt x="4220" y="2913"/>
                    </a:cubicBezTo>
                    <a:cubicBezTo>
                      <a:pt x="4457" y="2873"/>
                      <a:pt x="4682" y="2781"/>
                      <a:pt x="4900" y="2688"/>
                    </a:cubicBezTo>
                    <a:cubicBezTo>
                      <a:pt x="5316" y="2503"/>
                      <a:pt x="5732" y="2299"/>
                      <a:pt x="6075" y="1988"/>
                    </a:cubicBezTo>
                    <a:cubicBezTo>
                      <a:pt x="6287" y="1797"/>
                      <a:pt x="6471" y="1559"/>
                      <a:pt x="6577" y="1295"/>
                    </a:cubicBezTo>
                    <a:lnTo>
                      <a:pt x="6577" y="1295"/>
                    </a:lnTo>
                    <a:cubicBezTo>
                      <a:pt x="6478" y="1434"/>
                      <a:pt x="6353" y="1559"/>
                      <a:pt x="6234" y="1671"/>
                    </a:cubicBezTo>
                    <a:cubicBezTo>
                      <a:pt x="5983" y="1909"/>
                      <a:pt x="5692" y="2100"/>
                      <a:pt x="5375" y="2246"/>
                    </a:cubicBezTo>
                    <a:cubicBezTo>
                      <a:pt x="4900" y="2468"/>
                      <a:pt x="4348" y="2601"/>
                      <a:pt x="3807" y="2601"/>
                    </a:cubicBezTo>
                    <a:cubicBezTo>
                      <a:pt x="3657" y="2601"/>
                      <a:pt x="3508" y="2591"/>
                      <a:pt x="3361" y="2569"/>
                    </a:cubicBezTo>
                    <a:cubicBezTo>
                      <a:pt x="2694" y="2477"/>
                      <a:pt x="2113" y="2081"/>
                      <a:pt x="1625" y="1625"/>
                    </a:cubicBezTo>
                    <a:cubicBezTo>
                      <a:pt x="1440" y="1480"/>
                      <a:pt x="1268" y="1321"/>
                      <a:pt x="1110" y="1150"/>
                    </a:cubicBezTo>
                    <a:cubicBezTo>
                      <a:pt x="918" y="958"/>
                      <a:pt x="733" y="760"/>
                      <a:pt x="575" y="542"/>
                    </a:cubicBezTo>
                    <a:cubicBezTo>
                      <a:pt x="496" y="436"/>
                      <a:pt x="416" y="324"/>
                      <a:pt x="350" y="205"/>
                    </a:cubicBezTo>
                    <a:cubicBezTo>
                      <a:pt x="311" y="139"/>
                      <a:pt x="265" y="73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41"/>
              <p:cNvSpPr/>
              <p:nvPr/>
            </p:nvSpPr>
            <p:spPr>
              <a:xfrm>
                <a:off x="3791067" y="1998403"/>
                <a:ext cx="84023" cy="107467"/>
              </a:xfrm>
              <a:custGeom>
                <a:rect b="b" l="l" r="r" t="t"/>
                <a:pathLst>
                  <a:path extrusionOk="0" h="3108" w="2430">
                    <a:moveTo>
                      <a:pt x="314" y="0"/>
                    </a:moveTo>
                    <a:cubicBezTo>
                      <a:pt x="235" y="0"/>
                      <a:pt x="158" y="11"/>
                      <a:pt x="87" y="40"/>
                    </a:cubicBezTo>
                    <a:cubicBezTo>
                      <a:pt x="27" y="67"/>
                      <a:pt x="1" y="146"/>
                      <a:pt x="67" y="179"/>
                    </a:cubicBezTo>
                    <a:cubicBezTo>
                      <a:pt x="225" y="265"/>
                      <a:pt x="417" y="271"/>
                      <a:pt x="589" y="331"/>
                    </a:cubicBezTo>
                    <a:cubicBezTo>
                      <a:pt x="721" y="377"/>
                      <a:pt x="846" y="450"/>
                      <a:pt x="958" y="542"/>
                    </a:cubicBezTo>
                    <a:cubicBezTo>
                      <a:pt x="1183" y="740"/>
                      <a:pt x="1335" y="1004"/>
                      <a:pt x="1460" y="1275"/>
                    </a:cubicBezTo>
                    <a:cubicBezTo>
                      <a:pt x="1731" y="1876"/>
                      <a:pt x="1804" y="2589"/>
                      <a:pt x="2279" y="3084"/>
                    </a:cubicBezTo>
                    <a:cubicBezTo>
                      <a:pt x="2295" y="3101"/>
                      <a:pt x="2314" y="3108"/>
                      <a:pt x="2331" y="3108"/>
                    </a:cubicBezTo>
                    <a:cubicBezTo>
                      <a:pt x="2383" y="3108"/>
                      <a:pt x="2429" y="3045"/>
                      <a:pt x="2404" y="2985"/>
                    </a:cubicBezTo>
                    <a:cubicBezTo>
                      <a:pt x="2246" y="2655"/>
                      <a:pt x="2134" y="2305"/>
                      <a:pt x="2035" y="1955"/>
                    </a:cubicBezTo>
                    <a:cubicBezTo>
                      <a:pt x="1942" y="1632"/>
                      <a:pt x="1850" y="1295"/>
                      <a:pt x="1691" y="998"/>
                    </a:cubicBezTo>
                    <a:cubicBezTo>
                      <a:pt x="1546" y="714"/>
                      <a:pt x="1355" y="456"/>
                      <a:pt x="1097" y="265"/>
                    </a:cubicBezTo>
                    <a:cubicBezTo>
                      <a:pt x="965" y="166"/>
                      <a:pt x="820" y="100"/>
                      <a:pt x="661" y="54"/>
                    </a:cubicBezTo>
                    <a:cubicBezTo>
                      <a:pt x="554" y="26"/>
                      <a:pt x="432" y="0"/>
                      <a:pt x="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41"/>
              <p:cNvSpPr/>
              <p:nvPr/>
            </p:nvSpPr>
            <p:spPr>
              <a:xfrm>
                <a:off x="3925089" y="2199679"/>
                <a:ext cx="141768" cy="149824"/>
              </a:xfrm>
              <a:custGeom>
                <a:rect b="b" l="l" r="r" t="t"/>
                <a:pathLst>
                  <a:path extrusionOk="0" h="4333" w="4100">
                    <a:moveTo>
                      <a:pt x="43" y="0"/>
                    </a:moveTo>
                    <a:cubicBezTo>
                      <a:pt x="32" y="0"/>
                      <a:pt x="21" y="10"/>
                      <a:pt x="21" y="23"/>
                    </a:cubicBezTo>
                    <a:cubicBezTo>
                      <a:pt x="1" y="228"/>
                      <a:pt x="74" y="446"/>
                      <a:pt x="107" y="651"/>
                    </a:cubicBezTo>
                    <a:cubicBezTo>
                      <a:pt x="146" y="849"/>
                      <a:pt x="219" y="1053"/>
                      <a:pt x="298" y="1238"/>
                    </a:cubicBezTo>
                    <a:cubicBezTo>
                      <a:pt x="470" y="1628"/>
                      <a:pt x="681" y="1998"/>
                      <a:pt x="925" y="2348"/>
                    </a:cubicBezTo>
                    <a:cubicBezTo>
                      <a:pt x="1407" y="3028"/>
                      <a:pt x="2035" y="3615"/>
                      <a:pt x="2768" y="4018"/>
                    </a:cubicBezTo>
                    <a:cubicBezTo>
                      <a:pt x="2985" y="4137"/>
                      <a:pt x="3210" y="4249"/>
                      <a:pt x="3448" y="4302"/>
                    </a:cubicBezTo>
                    <a:cubicBezTo>
                      <a:pt x="3523" y="4320"/>
                      <a:pt x="3611" y="4332"/>
                      <a:pt x="3699" y="4332"/>
                    </a:cubicBezTo>
                    <a:cubicBezTo>
                      <a:pt x="3842" y="4332"/>
                      <a:pt x="3985" y="4299"/>
                      <a:pt x="4075" y="4196"/>
                    </a:cubicBezTo>
                    <a:cubicBezTo>
                      <a:pt x="4099" y="4178"/>
                      <a:pt x="4079" y="4143"/>
                      <a:pt x="4054" y="4143"/>
                    </a:cubicBezTo>
                    <a:cubicBezTo>
                      <a:pt x="4052" y="4143"/>
                      <a:pt x="4050" y="4143"/>
                      <a:pt x="4049" y="4144"/>
                    </a:cubicBezTo>
                    <a:cubicBezTo>
                      <a:pt x="3949" y="4170"/>
                      <a:pt x="3857" y="4210"/>
                      <a:pt x="3758" y="4210"/>
                    </a:cubicBezTo>
                    <a:cubicBezTo>
                      <a:pt x="3639" y="4210"/>
                      <a:pt x="3527" y="4183"/>
                      <a:pt x="3421" y="4150"/>
                    </a:cubicBezTo>
                    <a:cubicBezTo>
                      <a:pt x="3223" y="4084"/>
                      <a:pt x="3038" y="3972"/>
                      <a:pt x="2860" y="3860"/>
                    </a:cubicBezTo>
                    <a:cubicBezTo>
                      <a:pt x="2530" y="3648"/>
                      <a:pt x="2213" y="3411"/>
                      <a:pt x="1922" y="3140"/>
                    </a:cubicBezTo>
                    <a:cubicBezTo>
                      <a:pt x="1341" y="2605"/>
                      <a:pt x="872" y="1951"/>
                      <a:pt x="542" y="1238"/>
                    </a:cubicBezTo>
                    <a:cubicBezTo>
                      <a:pt x="450" y="1040"/>
                      <a:pt x="377" y="836"/>
                      <a:pt x="291" y="637"/>
                    </a:cubicBezTo>
                    <a:cubicBezTo>
                      <a:pt x="245" y="532"/>
                      <a:pt x="199" y="426"/>
                      <a:pt x="166" y="314"/>
                    </a:cubicBezTo>
                    <a:cubicBezTo>
                      <a:pt x="126" y="215"/>
                      <a:pt x="107" y="109"/>
                      <a:pt x="60" y="10"/>
                    </a:cubicBezTo>
                    <a:cubicBezTo>
                      <a:pt x="56" y="3"/>
                      <a:pt x="49" y="0"/>
                      <a:pt x="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41"/>
              <p:cNvSpPr/>
              <p:nvPr/>
            </p:nvSpPr>
            <p:spPr>
              <a:xfrm>
                <a:off x="3917724" y="2152308"/>
                <a:ext cx="213793" cy="83850"/>
              </a:xfrm>
              <a:custGeom>
                <a:rect b="b" l="l" r="r" t="t"/>
                <a:pathLst>
                  <a:path extrusionOk="0" h="2425" w="6183">
                    <a:moveTo>
                      <a:pt x="37" y="1"/>
                    </a:moveTo>
                    <a:cubicBezTo>
                      <a:pt x="18" y="1"/>
                      <a:pt x="0" y="16"/>
                      <a:pt x="9" y="33"/>
                    </a:cubicBezTo>
                    <a:cubicBezTo>
                      <a:pt x="386" y="977"/>
                      <a:pt x="1125" y="1737"/>
                      <a:pt x="2056" y="2139"/>
                    </a:cubicBezTo>
                    <a:cubicBezTo>
                      <a:pt x="2495" y="2332"/>
                      <a:pt x="2973" y="2424"/>
                      <a:pt x="3452" y="2424"/>
                    </a:cubicBezTo>
                    <a:cubicBezTo>
                      <a:pt x="3960" y="2424"/>
                      <a:pt x="4469" y="2320"/>
                      <a:pt x="4935" y="2120"/>
                    </a:cubicBezTo>
                    <a:cubicBezTo>
                      <a:pt x="5443" y="1902"/>
                      <a:pt x="5866" y="1572"/>
                      <a:pt x="6183" y="1116"/>
                    </a:cubicBezTo>
                    <a:lnTo>
                      <a:pt x="6176" y="1109"/>
                    </a:lnTo>
                    <a:cubicBezTo>
                      <a:pt x="5542" y="1823"/>
                      <a:pt x="4605" y="2258"/>
                      <a:pt x="3661" y="2285"/>
                    </a:cubicBezTo>
                    <a:cubicBezTo>
                      <a:pt x="3627" y="2286"/>
                      <a:pt x="3592" y="2287"/>
                      <a:pt x="3558" y="2287"/>
                    </a:cubicBezTo>
                    <a:cubicBezTo>
                      <a:pt x="2638" y="2287"/>
                      <a:pt x="1754" y="1860"/>
                      <a:pt x="1072" y="1268"/>
                    </a:cubicBezTo>
                    <a:cubicBezTo>
                      <a:pt x="669" y="905"/>
                      <a:pt x="326" y="482"/>
                      <a:pt x="62" y="13"/>
                    </a:cubicBezTo>
                    <a:cubicBezTo>
                      <a:pt x="55" y="5"/>
                      <a:pt x="46" y="1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41"/>
              <p:cNvSpPr/>
              <p:nvPr/>
            </p:nvSpPr>
            <p:spPr>
              <a:xfrm>
                <a:off x="3716587" y="2193386"/>
                <a:ext cx="163344" cy="59819"/>
              </a:xfrm>
              <a:custGeom>
                <a:rect b="b" l="l" r="r" t="t"/>
                <a:pathLst>
                  <a:path extrusionOk="0" h="1730" w="4724">
                    <a:moveTo>
                      <a:pt x="4648" y="1"/>
                    </a:moveTo>
                    <a:cubicBezTo>
                      <a:pt x="4629" y="1"/>
                      <a:pt x="4609" y="9"/>
                      <a:pt x="4598" y="27"/>
                    </a:cubicBezTo>
                    <a:cubicBezTo>
                      <a:pt x="4235" y="602"/>
                      <a:pt x="3733" y="1090"/>
                      <a:pt x="3093" y="1334"/>
                    </a:cubicBezTo>
                    <a:cubicBezTo>
                      <a:pt x="2782" y="1453"/>
                      <a:pt x="2455" y="1512"/>
                      <a:pt x="2126" y="1512"/>
                    </a:cubicBezTo>
                    <a:cubicBezTo>
                      <a:pt x="1763" y="1512"/>
                      <a:pt x="1399" y="1440"/>
                      <a:pt x="1059" y="1301"/>
                    </a:cubicBezTo>
                    <a:cubicBezTo>
                      <a:pt x="682" y="1150"/>
                      <a:pt x="352" y="918"/>
                      <a:pt x="49" y="648"/>
                    </a:cubicBezTo>
                    <a:cubicBezTo>
                      <a:pt x="44" y="645"/>
                      <a:pt x="39" y="643"/>
                      <a:pt x="34" y="643"/>
                    </a:cubicBezTo>
                    <a:cubicBezTo>
                      <a:pt x="17" y="643"/>
                      <a:pt x="0" y="659"/>
                      <a:pt x="16" y="674"/>
                    </a:cubicBezTo>
                    <a:cubicBezTo>
                      <a:pt x="438" y="1295"/>
                      <a:pt x="1198" y="1645"/>
                      <a:pt x="1930" y="1717"/>
                    </a:cubicBezTo>
                    <a:cubicBezTo>
                      <a:pt x="2013" y="1726"/>
                      <a:pt x="2096" y="1730"/>
                      <a:pt x="2179" y="1730"/>
                    </a:cubicBezTo>
                    <a:cubicBezTo>
                      <a:pt x="2835" y="1730"/>
                      <a:pt x="3481" y="1479"/>
                      <a:pt x="3991" y="1057"/>
                    </a:cubicBezTo>
                    <a:cubicBezTo>
                      <a:pt x="4308" y="800"/>
                      <a:pt x="4558" y="469"/>
                      <a:pt x="4710" y="73"/>
                    </a:cubicBezTo>
                    <a:cubicBezTo>
                      <a:pt x="4723" y="30"/>
                      <a:pt x="4685" y="1"/>
                      <a:pt x="4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41"/>
              <p:cNvSpPr/>
              <p:nvPr/>
            </p:nvSpPr>
            <p:spPr>
              <a:xfrm>
                <a:off x="3820527" y="2176304"/>
                <a:ext cx="35649" cy="52973"/>
              </a:xfrm>
              <a:custGeom>
                <a:rect b="b" l="l" r="r" t="t"/>
                <a:pathLst>
                  <a:path extrusionOk="0" h="1532" w="1031">
                    <a:moveTo>
                      <a:pt x="972" y="1"/>
                    </a:moveTo>
                    <a:cubicBezTo>
                      <a:pt x="960" y="1"/>
                      <a:pt x="948" y="5"/>
                      <a:pt x="938" y="13"/>
                    </a:cubicBezTo>
                    <a:cubicBezTo>
                      <a:pt x="833" y="118"/>
                      <a:pt x="786" y="283"/>
                      <a:pt x="727" y="415"/>
                    </a:cubicBezTo>
                    <a:cubicBezTo>
                      <a:pt x="674" y="561"/>
                      <a:pt x="621" y="713"/>
                      <a:pt x="555" y="858"/>
                    </a:cubicBezTo>
                    <a:cubicBezTo>
                      <a:pt x="496" y="983"/>
                      <a:pt x="423" y="1102"/>
                      <a:pt x="331" y="1208"/>
                    </a:cubicBezTo>
                    <a:cubicBezTo>
                      <a:pt x="238" y="1307"/>
                      <a:pt x="139" y="1386"/>
                      <a:pt x="27" y="1465"/>
                    </a:cubicBezTo>
                    <a:cubicBezTo>
                      <a:pt x="1" y="1485"/>
                      <a:pt x="7" y="1531"/>
                      <a:pt x="47" y="1531"/>
                    </a:cubicBezTo>
                    <a:cubicBezTo>
                      <a:pt x="337" y="1518"/>
                      <a:pt x="555" y="1241"/>
                      <a:pt x="681" y="1003"/>
                    </a:cubicBezTo>
                    <a:cubicBezTo>
                      <a:pt x="753" y="864"/>
                      <a:pt x="819" y="713"/>
                      <a:pt x="879" y="561"/>
                    </a:cubicBezTo>
                    <a:cubicBezTo>
                      <a:pt x="932" y="402"/>
                      <a:pt x="1031" y="224"/>
                      <a:pt x="1024" y="52"/>
                    </a:cubicBezTo>
                    <a:cubicBezTo>
                      <a:pt x="1024" y="20"/>
                      <a:pt x="999" y="1"/>
                      <a:pt x="9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41"/>
              <p:cNvSpPr/>
              <p:nvPr/>
            </p:nvSpPr>
            <p:spPr>
              <a:xfrm>
                <a:off x="3841308" y="2224886"/>
                <a:ext cx="50864" cy="201414"/>
              </a:xfrm>
              <a:custGeom>
                <a:rect b="b" l="l" r="r" t="t"/>
                <a:pathLst>
                  <a:path extrusionOk="0" h="5825" w="1471">
                    <a:moveTo>
                      <a:pt x="1432" y="1"/>
                    </a:moveTo>
                    <a:cubicBezTo>
                      <a:pt x="1419" y="1"/>
                      <a:pt x="1406" y="8"/>
                      <a:pt x="1400" y="27"/>
                    </a:cubicBezTo>
                    <a:cubicBezTo>
                      <a:pt x="1308" y="423"/>
                      <a:pt x="1255" y="826"/>
                      <a:pt x="1229" y="1236"/>
                    </a:cubicBezTo>
                    <a:cubicBezTo>
                      <a:pt x="1209" y="1652"/>
                      <a:pt x="1216" y="2068"/>
                      <a:pt x="1209" y="2484"/>
                    </a:cubicBezTo>
                    <a:cubicBezTo>
                      <a:pt x="1189" y="3296"/>
                      <a:pt x="1077" y="4095"/>
                      <a:pt x="747" y="4854"/>
                    </a:cubicBezTo>
                    <a:cubicBezTo>
                      <a:pt x="615" y="5171"/>
                      <a:pt x="423" y="5646"/>
                      <a:pt x="47" y="5739"/>
                    </a:cubicBezTo>
                    <a:cubicBezTo>
                      <a:pt x="1" y="5752"/>
                      <a:pt x="14" y="5825"/>
                      <a:pt x="60" y="5825"/>
                    </a:cubicBezTo>
                    <a:cubicBezTo>
                      <a:pt x="397" y="5825"/>
                      <a:pt x="608" y="5521"/>
                      <a:pt x="753" y="5257"/>
                    </a:cubicBezTo>
                    <a:cubicBezTo>
                      <a:pt x="945" y="4900"/>
                      <a:pt x="1097" y="4517"/>
                      <a:pt x="1202" y="4121"/>
                    </a:cubicBezTo>
                    <a:cubicBezTo>
                      <a:pt x="1427" y="3296"/>
                      <a:pt x="1420" y="2418"/>
                      <a:pt x="1407" y="1566"/>
                    </a:cubicBezTo>
                    <a:cubicBezTo>
                      <a:pt x="1400" y="1064"/>
                      <a:pt x="1394" y="549"/>
                      <a:pt x="1466" y="40"/>
                    </a:cubicBezTo>
                    <a:cubicBezTo>
                      <a:pt x="1470" y="17"/>
                      <a:pt x="1451" y="1"/>
                      <a:pt x="14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41"/>
              <p:cNvSpPr/>
              <p:nvPr/>
            </p:nvSpPr>
            <p:spPr>
              <a:xfrm>
                <a:off x="3776233" y="2369662"/>
                <a:ext cx="26071" cy="29356"/>
              </a:xfrm>
              <a:custGeom>
                <a:rect b="b" l="l" r="r" t="t"/>
                <a:pathLst>
                  <a:path extrusionOk="0" h="849" w="754">
                    <a:moveTo>
                      <a:pt x="625" y="1"/>
                    </a:moveTo>
                    <a:cubicBezTo>
                      <a:pt x="607" y="1"/>
                      <a:pt x="589" y="3"/>
                      <a:pt x="569" y="7"/>
                    </a:cubicBezTo>
                    <a:cubicBezTo>
                      <a:pt x="509" y="13"/>
                      <a:pt x="450" y="27"/>
                      <a:pt x="397" y="46"/>
                    </a:cubicBezTo>
                    <a:cubicBezTo>
                      <a:pt x="278" y="86"/>
                      <a:pt x="179" y="152"/>
                      <a:pt x="106" y="251"/>
                    </a:cubicBezTo>
                    <a:cubicBezTo>
                      <a:pt x="40" y="337"/>
                      <a:pt x="1" y="449"/>
                      <a:pt x="1" y="555"/>
                    </a:cubicBezTo>
                    <a:cubicBezTo>
                      <a:pt x="1" y="667"/>
                      <a:pt x="34" y="766"/>
                      <a:pt x="113" y="839"/>
                    </a:cubicBezTo>
                    <a:cubicBezTo>
                      <a:pt x="121" y="845"/>
                      <a:pt x="130" y="848"/>
                      <a:pt x="138" y="848"/>
                    </a:cubicBezTo>
                    <a:cubicBezTo>
                      <a:pt x="162" y="848"/>
                      <a:pt x="181" y="824"/>
                      <a:pt x="166" y="799"/>
                    </a:cubicBezTo>
                    <a:lnTo>
                      <a:pt x="172" y="799"/>
                    </a:lnTo>
                    <a:cubicBezTo>
                      <a:pt x="80" y="654"/>
                      <a:pt x="113" y="449"/>
                      <a:pt x="232" y="324"/>
                    </a:cubicBezTo>
                    <a:cubicBezTo>
                      <a:pt x="291" y="258"/>
                      <a:pt x="371" y="211"/>
                      <a:pt x="456" y="178"/>
                    </a:cubicBezTo>
                    <a:cubicBezTo>
                      <a:pt x="503" y="165"/>
                      <a:pt x="549" y="159"/>
                      <a:pt x="595" y="152"/>
                    </a:cubicBezTo>
                    <a:cubicBezTo>
                      <a:pt x="648" y="145"/>
                      <a:pt x="694" y="139"/>
                      <a:pt x="740" y="99"/>
                    </a:cubicBezTo>
                    <a:cubicBezTo>
                      <a:pt x="753" y="86"/>
                      <a:pt x="753" y="53"/>
                      <a:pt x="740" y="40"/>
                    </a:cubicBezTo>
                    <a:cubicBezTo>
                      <a:pt x="703" y="12"/>
                      <a:pt x="667" y="1"/>
                      <a:pt x="6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41"/>
              <p:cNvSpPr/>
              <p:nvPr/>
            </p:nvSpPr>
            <p:spPr>
              <a:xfrm>
                <a:off x="3977370" y="2255625"/>
                <a:ext cx="120952" cy="27074"/>
              </a:xfrm>
              <a:custGeom>
                <a:rect b="b" l="l" r="r" t="t"/>
                <a:pathLst>
                  <a:path extrusionOk="0" h="783" w="3498">
                    <a:moveTo>
                      <a:pt x="3456" y="0"/>
                    </a:moveTo>
                    <a:cubicBezTo>
                      <a:pt x="3449" y="0"/>
                      <a:pt x="3441" y="3"/>
                      <a:pt x="3435" y="10"/>
                    </a:cubicBezTo>
                    <a:cubicBezTo>
                      <a:pt x="3012" y="485"/>
                      <a:pt x="2371" y="551"/>
                      <a:pt x="1771" y="591"/>
                    </a:cubicBezTo>
                    <a:cubicBezTo>
                      <a:pt x="1675" y="597"/>
                      <a:pt x="1579" y="601"/>
                      <a:pt x="1484" y="601"/>
                    </a:cubicBezTo>
                    <a:cubicBezTo>
                      <a:pt x="1257" y="601"/>
                      <a:pt x="1034" y="578"/>
                      <a:pt x="820" y="498"/>
                    </a:cubicBezTo>
                    <a:cubicBezTo>
                      <a:pt x="536" y="393"/>
                      <a:pt x="265" y="234"/>
                      <a:pt x="14" y="69"/>
                    </a:cubicBezTo>
                    <a:lnTo>
                      <a:pt x="1" y="83"/>
                    </a:lnTo>
                    <a:cubicBezTo>
                      <a:pt x="245" y="287"/>
                      <a:pt x="490" y="498"/>
                      <a:pt x="780" y="631"/>
                    </a:cubicBezTo>
                    <a:cubicBezTo>
                      <a:pt x="1043" y="746"/>
                      <a:pt x="1314" y="782"/>
                      <a:pt x="1593" y="782"/>
                    </a:cubicBezTo>
                    <a:cubicBezTo>
                      <a:pt x="1665" y="782"/>
                      <a:pt x="1737" y="780"/>
                      <a:pt x="1810" y="776"/>
                    </a:cubicBezTo>
                    <a:cubicBezTo>
                      <a:pt x="2404" y="743"/>
                      <a:pt x="3184" y="657"/>
                      <a:pt x="3487" y="49"/>
                    </a:cubicBezTo>
                    <a:cubicBezTo>
                      <a:pt x="3497" y="25"/>
                      <a:pt x="3478" y="0"/>
                      <a:pt x="34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41"/>
              <p:cNvSpPr/>
              <p:nvPr/>
            </p:nvSpPr>
            <p:spPr>
              <a:xfrm>
                <a:off x="4099982" y="2232873"/>
                <a:ext cx="7365" cy="13831"/>
              </a:xfrm>
              <a:custGeom>
                <a:rect b="b" l="l" r="r" t="t"/>
                <a:pathLst>
                  <a:path extrusionOk="0" h="400" w="213">
                    <a:moveTo>
                      <a:pt x="44" y="0"/>
                    </a:moveTo>
                    <a:cubicBezTo>
                      <a:pt x="33" y="0"/>
                      <a:pt x="22" y="6"/>
                      <a:pt x="14" y="14"/>
                    </a:cubicBezTo>
                    <a:cubicBezTo>
                      <a:pt x="1" y="34"/>
                      <a:pt x="1" y="54"/>
                      <a:pt x="21" y="67"/>
                    </a:cubicBezTo>
                    <a:cubicBezTo>
                      <a:pt x="40" y="93"/>
                      <a:pt x="47" y="107"/>
                      <a:pt x="67" y="133"/>
                    </a:cubicBezTo>
                    <a:lnTo>
                      <a:pt x="73" y="146"/>
                    </a:lnTo>
                    <a:cubicBezTo>
                      <a:pt x="73" y="151"/>
                      <a:pt x="73" y="152"/>
                      <a:pt x="73" y="152"/>
                    </a:cubicBezTo>
                    <a:cubicBezTo>
                      <a:pt x="73" y="153"/>
                      <a:pt x="73" y="153"/>
                      <a:pt x="73" y="153"/>
                    </a:cubicBezTo>
                    <a:lnTo>
                      <a:pt x="80" y="159"/>
                    </a:lnTo>
                    <a:cubicBezTo>
                      <a:pt x="80" y="173"/>
                      <a:pt x="87" y="186"/>
                      <a:pt x="87" y="199"/>
                    </a:cubicBezTo>
                    <a:lnTo>
                      <a:pt x="93" y="206"/>
                    </a:lnTo>
                    <a:cubicBezTo>
                      <a:pt x="93" y="211"/>
                      <a:pt x="93" y="212"/>
                      <a:pt x="93" y="212"/>
                    </a:cubicBezTo>
                    <a:cubicBezTo>
                      <a:pt x="93" y="212"/>
                      <a:pt x="93" y="212"/>
                      <a:pt x="93" y="212"/>
                    </a:cubicBezTo>
                    <a:lnTo>
                      <a:pt x="93" y="232"/>
                    </a:lnTo>
                    <a:lnTo>
                      <a:pt x="93" y="272"/>
                    </a:lnTo>
                    <a:cubicBezTo>
                      <a:pt x="93" y="274"/>
                      <a:pt x="93" y="278"/>
                      <a:pt x="93" y="278"/>
                    </a:cubicBezTo>
                    <a:cubicBezTo>
                      <a:pt x="87" y="292"/>
                      <a:pt x="87" y="298"/>
                      <a:pt x="87" y="311"/>
                    </a:cubicBezTo>
                    <a:cubicBezTo>
                      <a:pt x="87" y="318"/>
                      <a:pt x="87" y="325"/>
                      <a:pt x="87" y="331"/>
                    </a:cubicBezTo>
                    <a:cubicBezTo>
                      <a:pt x="87" y="344"/>
                      <a:pt x="87" y="351"/>
                      <a:pt x="93" y="364"/>
                    </a:cubicBezTo>
                    <a:cubicBezTo>
                      <a:pt x="97" y="388"/>
                      <a:pt x="118" y="400"/>
                      <a:pt x="139" y="400"/>
                    </a:cubicBezTo>
                    <a:cubicBezTo>
                      <a:pt x="154" y="400"/>
                      <a:pt x="168" y="395"/>
                      <a:pt x="179" y="384"/>
                    </a:cubicBezTo>
                    <a:cubicBezTo>
                      <a:pt x="192" y="371"/>
                      <a:pt x="205" y="351"/>
                      <a:pt x="212" y="331"/>
                    </a:cubicBezTo>
                    <a:cubicBezTo>
                      <a:pt x="212" y="311"/>
                      <a:pt x="212" y="292"/>
                      <a:pt x="212" y="272"/>
                    </a:cubicBezTo>
                    <a:cubicBezTo>
                      <a:pt x="212" y="232"/>
                      <a:pt x="205" y="199"/>
                      <a:pt x="192" y="166"/>
                    </a:cubicBezTo>
                    <a:cubicBezTo>
                      <a:pt x="166" y="100"/>
                      <a:pt x="126" y="47"/>
                      <a:pt x="67" y="8"/>
                    </a:cubicBezTo>
                    <a:cubicBezTo>
                      <a:pt x="59" y="3"/>
                      <a:pt x="52" y="0"/>
                      <a:pt x="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41"/>
              <p:cNvSpPr/>
              <p:nvPr/>
            </p:nvSpPr>
            <p:spPr>
              <a:xfrm>
                <a:off x="3968795" y="2187646"/>
                <a:ext cx="152003" cy="17807"/>
              </a:xfrm>
              <a:custGeom>
                <a:rect b="b" l="l" r="r" t="t"/>
                <a:pathLst>
                  <a:path extrusionOk="0" h="515" w="4396">
                    <a:moveTo>
                      <a:pt x="38" y="1"/>
                    </a:moveTo>
                    <a:cubicBezTo>
                      <a:pt x="10" y="1"/>
                      <a:pt x="0" y="42"/>
                      <a:pt x="31" y="54"/>
                    </a:cubicBezTo>
                    <a:cubicBezTo>
                      <a:pt x="718" y="325"/>
                      <a:pt x="1437" y="470"/>
                      <a:pt x="2177" y="503"/>
                    </a:cubicBezTo>
                    <a:cubicBezTo>
                      <a:pt x="2313" y="511"/>
                      <a:pt x="2451" y="515"/>
                      <a:pt x="2590" y="515"/>
                    </a:cubicBezTo>
                    <a:cubicBezTo>
                      <a:pt x="2821" y="515"/>
                      <a:pt x="3053" y="504"/>
                      <a:pt x="3280" y="484"/>
                    </a:cubicBezTo>
                    <a:cubicBezTo>
                      <a:pt x="3451" y="470"/>
                      <a:pt x="3623" y="451"/>
                      <a:pt x="3795" y="424"/>
                    </a:cubicBezTo>
                    <a:cubicBezTo>
                      <a:pt x="3973" y="398"/>
                      <a:pt x="4171" y="378"/>
                      <a:pt x="4336" y="305"/>
                    </a:cubicBezTo>
                    <a:cubicBezTo>
                      <a:pt x="4396" y="272"/>
                      <a:pt x="4363" y="186"/>
                      <a:pt x="4303" y="180"/>
                    </a:cubicBezTo>
                    <a:cubicBezTo>
                      <a:pt x="4132" y="180"/>
                      <a:pt x="3960" y="233"/>
                      <a:pt x="3795" y="259"/>
                    </a:cubicBezTo>
                    <a:cubicBezTo>
                      <a:pt x="3610" y="286"/>
                      <a:pt x="3425" y="305"/>
                      <a:pt x="3247" y="319"/>
                    </a:cubicBezTo>
                    <a:cubicBezTo>
                      <a:pt x="3028" y="339"/>
                      <a:pt x="2810" y="347"/>
                      <a:pt x="2591" y="347"/>
                    </a:cubicBezTo>
                    <a:cubicBezTo>
                      <a:pt x="2453" y="347"/>
                      <a:pt x="2315" y="343"/>
                      <a:pt x="2177" y="338"/>
                    </a:cubicBezTo>
                    <a:cubicBezTo>
                      <a:pt x="1457" y="305"/>
                      <a:pt x="744" y="180"/>
                      <a:pt x="44" y="2"/>
                    </a:cubicBezTo>
                    <a:cubicBezTo>
                      <a:pt x="42" y="1"/>
                      <a:pt x="40" y="1"/>
                      <a:pt x="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41"/>
              <p:cNvSpPr/>
              <p:nvPr/>
            </p:nvSpPr>
            <p:spPr>
              <a:xfrm>
                <a:off x="4150327" y="2147847"/>
                <a:ext cx="57641" cy="41700"/>
              </a:xfrm>
              <a:custGeom>
                <a:rect b="b" l="l" r="r" t="t"/>
                <a:pathLst>
                  <a:path extrusionOk="0" h="1206" w="1667">
                    <a:moveTo>
                      <a:pt x="1634" y="1"/>
                    </a:moveTo>
                    <a:cubicBezTo>
                      <a:pt x="1630" y="1"/>
                      <a:pt x="1626" y="2"/>
                      <a:pt x="1622" y="4"/>
                    </a:cubicBezTo>
                    <a:cubicBezTo>
                      <a:pt x="1496" y="96"/>
                      <a:pt x="1397" y="208"/>
                      <a:pt x="1278" y="301"/>
                    </a:cubicBezTo>
                    <a:cubicBezTo>
                      <a:pt x="1146" y="406"/>
                      <a:pt x="1021" y="505"/>
                      <a:pt x="889" y="611"/>
                    </a:cubicBezTo>
                    <a:cubicBezTo>
                      <a:pt x="757" y="710"/>
                      <a:pt x="631" y="816"/>
                      <a:pt x="493" y="902"/>
                    </a:cubicBezTo>
                    <a:cubicBezTo>
                      <a:pt x="347" y="994"/>
                      <a:pt x="195" y="1067"/>
                      <a:pt x="44" y="1139"/>
                    </a:cubicBezTo>
                    <a:cubicBezTo>
                      <a:pt x="0" y="1158"/>
                      <a:pt x="33" y="1206"/>
                      <a:pt x="64" y="1206"/>
                    </a:cubicBezTo>
                    <a:cubicBezTo>
                      <a:pt x="66" y="1206"/>
                      <a:pt x="68" y="1206"/>
                      <a:pt x="70" y="1205"/>
                    </a:cubicBezTo>
                    <a:cubicBezTo>
                      <a:pt x="407" y="1159"/>
                      <a:pt x="704" y="954"/>
                      <a:pt x="961" y="743"/>
                    </a:cubicBezTo>
                    <a:cubicBezTo>
                      <a:pt x="1087" y="638"/>
                      <a:pt x="1219" y="532"/>
                      <a:pt x="1338" y="420"/>
                    </a:cubicBezTo>
                    <a:cubicBezTo>
                      <a:pt x="1457" y="307"/>
                      <a:pt x="1582" y="195"/>
                      <a:pt x="1661" y="43"/>
                    </a:cubicBezTo>
                    <a:cubicBezTo>
                      <a:pt x="1667" y="27"/>
                      <a:pt x="1654" y="1"/>
                      <a:pt x="1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41"/>
              <p:cNvSpPr/>
              <p:nvPr/>
            </p:nvSpPr>
            <p:spPr>
              <a:xfrm>
                <a:off x="4181585" y="2106769"/>
                <a:ext cx="29391" cy="11583"/>
              </a:xfrm>
              <a:custGeom>
                <a:rect b="b" l="l" r="r" t="t"/>
                <a:pathLst>
                  <a:path extrusionOk="0" h="335" w="850">
                    <a:moveTo>
                      <a:pt x="308" y="1"/>
                    </a:moveTo>
                    <a:cubicBezTo>
                      <a:pt x="289" y="1"/>
                      <a:pt x="269" y="1"/>
                      <a:pt x="249" y="3"/>
                    </a:cubicBezTo>
                    <a:cubicBezTo>
                      <a:pt x="170" y="10"/>
                      <a:pt x="97" y="30"/>
                      <a:pt x="24" y="69"/>
                    </a:cubicBezTo>
                    <a:cubicBezTo>
                      <a:pt x="0" y="81"/>
                      <a:pt x="15" y="116"/>
                      <a:pt x="44" y="116"/>
                    </a:cubicBezTo>
                    <a:cubicBezTo>
                      <a:pt x="46" y="116"/>
                      <a:pt x="48" y="116"/>
                      <a:pt x="51" y="115"/>
                    </a:cubicBezTo>
                    <a:lnTo>
                      <a:pt x="51" y="122"/>
                    </a:lnTo>
                    <a:cubicBezTo>
                      <a:pt x="108" y="111"/>
                      <a:pt x="166" y="104"/>
                      <a:pt x="223" y="104"/>
                    </a:cubicBezTo>
                    <a:cubicBezTo>
                      <a:pt x="300" y="104"/>
                      <a:pt x="376" y="115"/>
                      <a:pt x="447" y="142"/>
                    </a:cubicBezTo>
                    <a:cubicBezTo>
                      <a:pt x="513" y="162"/>
                      <a:pt x="572" y="188"/>
                      <a:pt x="625" y="228"/>
                    </a:cubicBezTo>
                    <a:cubicBezTo>
                      <a:pt x="652" y="241"/>
                      <a:pt x="672" y="261"/>
                      <a:pt x="698" y="280"/>
                    </a:cubicBezTo>
                    <a:cubicBezTo>
                      <a:pt x="722" y="305"/>
                      <a:pt x="752" y="334"/>
                      <a:pt x="787" y="334"/>
                    </a:cubicBezTo>
                    <a:cubicBezTo>
                      <a:pt x="790" y="334"/>
                      <a:pt x="793" y="334"/>
                      <a:pt x="797" y="333"/>
                    </a:cubicBezTo>
                    <a:cubicBezTo>
                      <a:pt x="810" y="333"/>
                      <a:pt x="837" y="320"/>
                      <a:pt x="837" y="307"/>
                    </a:cubicBezTo>
                    <a:cubicBezTo>
                      <a:pt x="850" y="221"/>
                      <a:pt x="757" y="162"/>
                      <a:pt x="698" y="122"/>
                    </a:cubicBezTo>
                    <a:cubicBezTo>
                      <a:pt x="632" y="76"/>
                      <a:pt x="559" y="43"/>
                      <a:pt x="480" y="23"/>
                    </a:cubicBezTo>
                    <a:cubicBezTo>
                      <a:pt x="426" y="8"/>
                      <a:pt x="367" y="1"/>
                      <a:pt x="3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41"/>
              <p:cNvSpPr/>
              <p:nvPr/>
            </p:nvSpPr>
            <p:spPr>
              <a:xfrm>
                <a:off x="3636747" y="2166692"/>
                <a:ext cx="32918" cy="8471"/>
              </a:xfrm>
              <a:custGeom>
                <a:rect b="b" l="l" r="r" t="t"/>
                <a:pathLst>
                  <a:path extrusionOk="0" h="245" w="952">
                    <a:moveTo>
                      <a:pt x="515" y="0"/>
                    </a:moveTo>
                    <a:cubicBezTo>
                      <a:pt x="436" y="0"/>
                      <a:pt x="350" y="7"/>
                      <a:pt x="271" y="27"/>
                    </a:cubicBezTo>
                    <a:cubicBezTo>
                      <a:pt x="231" y="40"/>
                      <a:pt x="198" y="53"/>
                      <a:pt x="159" y="66"/>
                    </a:cubicBezTo>
                    <a:cubicBezTo>
                      <a:pt x="139" y="73"/>
                      <a:pt x="119" y="79"/>
                      <a:pt x="99" y="93"/>
                    </a:cubicBezTo>
                    <a:cubicBezTo>
                      <a:pt x="93" y="99"/>
                      <a:pt x="86" y="106"/>
                      <a:pt x="80" y="106"/>
                    </a:cubicBezTo>
                    <a:cubicBezTo>
                      <a:pt x="78" y="106"/>
                      <a:pt x="77" y="107"/>
                      <a:pt x="75" y="108"/>
                    </a:cubicBezTo>
                    <a:lnTo>
                      <a:pt x="75" y="108"/>
                    </a:lnTo>
                    <a:cubicBezTo>
                      <a:pt x="69" y="97"/>
                      <a:pt x="58" y="91"/>
                      <a:pt x="46" y="91"/>
                    </a:cubicBezTo>
                    <a:cubicBezTo>
                      <a:pt x="39" y="91"/>
                      <a:pt x="32" y="94"/>
                      <a:pt x="27" y="99"/>
                    </a:cubicBezTo>
                    <a:cubicBezTo>
                      <a:pt x="0" y="119"/>
                      <a:pt x="0" y="159"/>
                      <a:pt x="14" y="185"/>
                    </a:cubicBezTo>
                    <a:cubicBezTo>
                      <a:pt x="29" y="211"/>
                      <a:pt x="54" y="218"/>
                      <a:pt x="81" y="218"/>
                    </a:cubicBezTo>
                    <a:cubicBezTo>
                      <a:pt x="101" y="218"/>
                      <a:pt x="122" y="214"/>
                      <a:pt x="139" y="211"/>
                    </a:cubicBezTo>
                    <a:cubicBezTo>
                      <a:pt x="225" y="185"/>
                      <a:pt x="297" y="152"/>
                      <a:pt x="390" y="145"/>
                    </a:cubicBezTo>
                    <a:cubicBezTo>
                      <a:pt x="476" y="145"/>
                      <a:pt x="562" y="152"/>
                      <a:pt x="647" y="172"/>
                    </a:cubicBezTo>
                    <a:cubicBezTo>
                      <a:pt x="729" y="191"/>
                      <a:pt x="810" y="245"/>
                      <a:pt x="892" y="245"/>
                    </a:cubicBezTo>
                    <a:cubicBezTo>
                      <a:pt x="896" y="245"/>
                      <a:pt x="900" y="245"/>
                      <a:pt x="905" y="244"/>
                    </a:cubicBezTo>
                    <a:cubicBezTo>
                      <a:pt x="931" y="244"/>
                      <a:pt x="951" y="225"/>
                      <a:pt x="945" y="198"/>
                    </a:cubicBezTo>
                    <a:cubicBezTo>
                      <a:pt x="918" y="119"/>
                      <a:pt x="832" y="79"/>
                      <a:pt x="760" y="53"/>
                    </a:cubicBezTo>
                    <a:cubicBezTo>
                      <a:pt x="680" y="20"/>
                      <a:pt x="595" y="7"/>
                      <a:pt x="5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41"/>
              <p:cNvSpPr/>
              <p:nvPr/>
            </p:nvSpPr>
            <p:spPr>
              <a:xfrm>
                <a:off x="3619147" y="2190135"/>
                <a:ext cx="109196" cy="61894"/>
              </a:xfrm>
              <a:custGeom>
                <a:rect b="b" l="l" r="r" t="t"/>
                <a:pathLst>
                  <a:path extrusionOk="0" h="1790" w="3158">
                    <a:moveTo>
                      <a:pt x="287" y="0"/>
                    </a:moveTo>
                    <a:cubicBezTo>
                      <a:pt x="275" y="0"/>
                      <a:pt x="263" y="7"/>
                      <a:pt x="258" y="22"/>
                    </a:cubicBezTo>
                    <a:lnTo>
                      <a:pt x="258" y="29"/>
                    </a:lnTo>
                    <a:cubicBezTo>
                      <a:pt x="1" y="630"/>
                      <a:pt x="430" y="1230"/>
                      <a:pt x="958" y="1494"/>
                    </a:cubicBezTo>
                    <a:cubicBezTo>
                      <a:pt x="1269" y="1646"/>
                      <a:pt x="1612" y="1706"/>
                      <a:pt x="1955" y="1739"/>
                    </a:cubicBezTo>
                    <a:cubicBezTo>
                      <a:pt x="2140" y="1752"/>
                      <a:pt x="2332" y="1759"/>
                      <a:pt x="2517" y="1772"/>
                    </a:cubicBezTo>
                    <a:cubicBezTo>
                      <a:pt x="2624" y="1776"/>
                      <a:pt x="2744" y="1789"/>
                      <a:pt x="2860" y="1789"/>
                    </a:cubicBezTo>
                    <a:cubicBezTo>
                      <a:pt x="2936" y="1789"/>
                      <a:pt x="3010" y="1784"/>
                      <a:pt x="3078" y="1765"/>
                    </a:cubicBezTo>
                    <a:cubicBezTo>
                      <a:pt x="3157" y="1745"/>
                      <a:pt x="3144" y="1646"/>
                      <a:pt x="3078" y="1627"/>
                    </a:cubicBezTo>
                    <a:cubicBezTo>
                      <a:pt x="2933" y="1574"/>
                      <a:pt x="2748" y="1587"/>
                      <a:pt x="2596" y="1574"/>
                    </a:cubicBezTo>
                    <a:cubicBezTo>
                      <a:pt x="2424" y="1567"/>
                      <a:pt x="2259" y="1561"/>
                      <a:pt x="2087" y="1554"/>
                    </a:cubicBezTo>
                    <a:cubicBezTo>
                      <a:pt x="1770" y="1534"/>
                      <a:pt x="1454" y="1488"/>
                      <a:pt x="1150" y="1376"/>
                    </a:cubicBezTo>
                    <a:cubicBezTo>
                      <a:pt x="615" y="1184"/>
                      <a:pt x="126" y="649"/>
                      <a:pt x="318" y="42"/>
                    </a:cubicBezTo>
                    <a:cubicBezTo>
                      <a:pt x="326" y="17"/>
                      <a:pt x="306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41"/>
              <p:cNvSpPr/>
              <p:nvPr/>
            </p:nvSpPr>
            <p:spPr>
              <a:xfrm>
                <a:off x="3798847" y="2445663"/>
                <a:ext cx="14177" cy="10546"/>
              </a:xfrm>
              <a:custGeom>
                <a:rect b="b" l="l" r="r" t="t"/>
                <a:pathLst>
                  <a:path extrusionOk="0" h="305" w="410">
                    <a:moveTo>
                      <a:pt x="267" y="143"/>
                    </a:moveTo>
                    <a:cubicBezTo>
                      <a:pt x="265" y="143"/>
                      <a:pt x="267" y="146"/>
                      <a:pt x="271" y="146"/>
                    </a:cubicBezTo>
                    <a:cubicBezTo>
                      <a:pt x="269" y="144"/>
                      <a:pt x="267" y="143"/>
                      <a:pt x="267" y="143"/>
                    </a:cubicBezTo>
                    <a:close/>
                    <a:moveTo>
                      <a:pt x="146" y="146"/>
                    </a:moveTo>
                    <a:cubicBezTo>
                      <a:pt x="137" y="146"/>
                      <a:pt x="143" y="149"/>
                      <a:pt x="146" y="151"/>
                    </a:cubicBezTo>
                    <a:lnTo>
                      <a:pt x="146" y="151"/>
                    </a:lnTo>
                    <a:lnTo>
                      <a:pt x="146" y="146"/>
                    </a:lnTo>
                    <a:close/>
                    <a:moveTo>
                      <a:pt x="273" y="152"/>
                    </a:moveTo>
                    <a:lnTo>
                      <a:pt x="273" y="152"/>
                    </a:lnTo>
                    <a:cubicBezTo>
                      <a:pt x="272" y="152"/>
                      <a:pt x="272" y="152"/>
                      <a:pt x="271" y="153"/>
                    </a:cubicBezTo>
                    <a:lnTo>
                      <a:pt x="271" y="159"/>
                    </a:lnTo>
                    <a:cubicBezTo>
                      <a:pt x="271" y="159"/>
                      <a:pt x="273" y="157"/>
                      <a:pt x="275" y="155"/>
                    </a:cubicBezTo>
                    <a:lnTo>
                      <a:pt x="275" y="155"/>
                    </a:lnTo>
                    <a:cubicBezTo>
                      <a:pt x="275" y="155"/>
                      <a:pt x="275" y="155"/>
                      <a:pt x="275" y="155"/>
                    </a:cubicBezTo>
                    <a:lnTo>
                      <a:pt x="275" y="155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5" y="155"/>
                    </a:lnTo>
                    <a:lnTo>
                      <a:pt x="275" y="155"/>
                    </a:lnTo>
                    <a:cubicBezTo>
                      <a:pt x="275" y="155"/>
                      <a:pt x="275" y="155"/>
                      <a:pt x="275" y="155"/>
                    </a:cubicBezTo>
                    <a:lnTo>
                      <a:pt x="275" y="155"/>
                    </a:lnTo>
                    <a:cubicBezTo>
                      <a:pt x="274" y="154"/>
                      <a:pt x="273" y="153"/>
                      <a:pt x="273" y="152"/>
                    </a:cubicBezTo>
                    <a:close/>
                    <a:moveTo>
                      <a:pt x="276" y="155"/>
                    </a:moveTo>
                    <a:lnTo>
                      <a:pt x="278" y="159"/>
                    </a:lnTo>
                    <a:cubicBezTo>
                      <a:pt x="278" y="161"/>
                      <a:pt x="277" y="162"/>
                      <a:pt x="277" y="162"/>
                    </a:cubicBezTo>
                    <a:cubicBezTo>
                      <a:pt x="275" y="162"/>
                      <a:pt x="274" y="159"/>
                      <a:pt x="276" y="155"/>
                    </a:cubicBezTo>
                    <a:close/>
                    <a:moveTo>
                      <a:pt x="265" y="159"/>
                    </a:moveTo>
                    <a:lnTo>
                      <a:pt x="260" y="164"/>
                    </a:lnTo>
                    <a:lnTo>
                      <a:pt x="260" y="164"/>
                    </a:lnTo>
                    <a:cubicBezTo>
                      <a:pt x="265" y="162"/>
                      <a:pt x="273" y="159"/>
                      <a:pt x="265" y="159"/>
                    </a:cubicBezTo>
                    <a:close/>
                    <a:moveTo>
                      <a:pt x="179" y="80"/>
                    </a:moveTo>
                    <a:cubicBezTo>
                      <a:pt x="181" y="83"/>
                      <a:pt x="183" y="85"/>
                      <a:pt x="185" y="87"/>
                    </a:cubicBezTo>
                    <a:cubicBezTo>
                      <a:pt x="199" y="100"/>
                      <a:pt x="212" y="107"/>
                      <a:pt x="225" y="113"/>
                    </a:cubicBezTo>
                    <a:lnTo>
                      <a:pt x="251" y="133"/>
                    </a:lnTo>
                    <a:lnTo>
                      <a:pt x="251" y="126"/>
                    </a:lnTo>
                    <a:lnTo>
                      <a:pt x="258" y="133"/>
                    </a:lnTo>
                    <a:lnTo>
                      <a:pt x="271" y="146"/>
                    </a:lnTo>
                    <a:lnTo>
                      <a:pt x="271" y="146"/>
                    </a:lnTo>
                    <a:lnTo>
                      <a:pt x="271" y="146"/>
                    </a:lnTo>
                    <a:lnTo>
                      <a:pt x="276" y="151"/>
                    </a:lnTo>
                    <a:lnTo>
                      <a:pt x="276" y="151"/>
                    </a:lnTo>
                    <a:cubicBezTo>
                      <a:pt x="275" y="151"/>
                      <a:pt x="275" y="151"/>
                      <a:pt x="274" y="152"/>
                    </a:cubicBezTo>
                    <a:lnTo>
                      <a:pt x="274" y="152"/>
                    </a:lnTo>
                    <a:lnTo>
                      <a:pt x="271" y="146"/>
                    </a:lnTo>
                    <a:lnTo>
                      <a:pt x="271" y="146"/>
                    </a:lnTo>
                    <a:cubicBezTo>
                      <a:pt x="271" y="148"/>
                      <a:pt x="272" y="150"/>
                      <a:pt x="273" y="152"/>
                    </a:cubicBezTo>
                    <a:lnTo>
                      <a:pt x="273" y="152"/>
                    </a:lnTo>
                    <a:cubicBezTo>
                      <a:pt x="273" y="152"/>
                      <a:pt x="274" y="152"/>
                      <a:pt x="274" y="152"/>
                    </a:cubicBezTo>
                    <a:lnTo>
                      <a:pt x="274" y="152"/>
                    </a:lnTo>
                    <a:lnTo>
                      <a:pt x="275" y="155"/>
                    </a:lnTo>
                    <a:lnTo>
                      <a:pt x="275" y="155"/>
                    </a:lnTo>
                    <a:cubicBezTo>
                      <a:pt x="276" y="154"/>
                      <a:pt x="277" y="153"/>
                      <a:pt x="277" y="152"/>
                    </a:cubicBezTo>
                    <a:lnTo>
                      <a:pt x="277" y="152"/>
                    </a:lnTo>
                    <a:lnTo>
                      <a:pt x="278" y="153"/>
                    </a:lnTo>
                    <a:lnTo>
                      <a:pt x="278" y="153"/>
                    </a:lnTo>
                    <a:lnTo>
                      <a:pt x="278" y="153"/>
                    </a:lnTo>
                    <a:cubicBezTo>
                      <a:pt x="278" y="153"/>
                      <a:pt x="278" y="153"/>
                      <a:pt x="278" y="153"/>
                    </a:cubicBezTo>
                    <a:lnTo>
                      <a:pt x="278" y="153"/>
                    </a:lnTo>
                    <a:cubicBezTo>
                      <a:pt x="278" y="155"/>
                      <a:pt x="277" y="156"/>
                      <a:pt x="276" y="156"/>
                    </a:cubicBezTo>
                    <a:cubicBezTo>
                      <a:pt x="276" y="156"/>
                      <a:pt x="276" y="155"/>
                      <a:pt x="276" y="155"/>
                    </a:cubicBezTo>
                    <a:lnTo>
                      <a:pt x="276" y="155"/>
                    </a:lnTo>
                    <a:cubicBezTo>
                      <a:pt x="276" y="155"/>
                      <a:pt x="277" y="154"/>
                      <a:pt x="278" y="153"/>
                    </a:cubicBezTo>
                    <a:lnTo>
                      <a:pt x="278" y="153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6" y="155"/>
                    </a:lnTo>
                    <a:lnTo>
                      <a:pt x="276" y="155"/>
                    </a:lnTo>
                    <a:cubicBezTo>
                      <a:pt x="276" y="155"/>
                      <a:pt x="276" y="155"/>
                      <a:pt x="275" y="155"/>
                    </a:cubicBezTo>
                    <a:lnTo>
                      <a:pt x="275" y="155"/>
                    </a:lnTo>
                    <a:lnTo>
                      <a:pt x="271" y="159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60" y="164"/>
                    </a:lnTo>
                    <a:lnTo>
                      <a:pt x="260" y="164"/>
                    </a:lnTo>
                    <a:cubicBezTo>
                      <a:pt x="257" y="165"/>
                      <a:pt x="256" y="166"/>
                      <a:pt x="258" y="166"/>
                    </a:cubicBezTo>
                    <a:lnTo>
                      <a:pt x="218" y="166"/>
                    </a:lnTo>
                    <a:cubicBezTo>
                      <a:pt x="205" y="166"/>
                      <a:pt x="199" y="166"/>
                      <a:pt x="192" y="159"/>
                    </a:cubicBezTo>
                    <a:cubicBezTo>
                      <a:pt x="179" y="159"/>
                      <a:pt x="172" y="159"/>
                      <a:pt x="159" y="153"/>
                    </a:cubicBezTo>
                    <a:lnTo>
                      <a:pt x="146" y="153"/>
                    </a:lnTo>
                    <a:cubicBezTo>
                      <a:pt x="148" y="153"/>
                      <a:pt x="147" y="152"/>
                      <a:pt x="146" y="151"/>
                    </a:cubicBezTo>
                    <a:lnTo>
                      <a:pt x="146" y="151"/>
                    </a:lnTo>
                    <a:lnTo>
                      <a:pt x="146" y="153"/>
                    </a:lnTo>
                    <a:lnTo>
                      <a:pt x="132" y="146"/>
                    </a:lnTo>
                    <a:lnTo>
                      <a:pt x="126" y="140"/>
                    </a:lnTo>
                    <a:cubicBezTo>
                      <a:pt x="126" y="140"/>
                      <a:pt x="126" y="138"/>
                      <a:pt x="127" y="138"/>
                    </a:cubicBezTo>
                    <a:cubicBezTo>
                      <a:pt x="128" y="138"/>
                      <a:pt x="129" y="140"/>
                      <a:pt x="132" y="146"/>
                    </a:cubicBezTo>
                    <a:lnTo>
                      <a:pt x="126" y="133"/>
                    </a:lnTo>
                    <a:cubicBezTo>
                      <a:pt x="126" y="127"/>
                      <a:pt x="126" y="122"/>
                      <a:pt x="126" y="120"/>
                    </a:cubicBezTo>
                    <a:lnTo>
                      <a:pt x="132" y="107"/>
                    </a:lnTo>
                    <a:lnTo>
                      <a:pt x="139" y="100"/>
                    </a:lnTo>
                    <a:lnTo>
                      <a:pt x="146" y="93"/>
                    </a:lnTo>
                    <a:lnTo>
                      <a:pt x="166" y="87"/>
                    </a:lnTo>
                    <a:lnTo>
                      <a:pt x="179" y="80"/>
                    </a:lnTo>
                    <a:cubicBezTo>
                      <a:pt x="179" y="80"/>
                      <a:pt x="179" y="80"/>
                      <a:pt x="179" y="80"/>
                    </a:cubicBezTo>
                    <a:close/>
                    <a:moveTo>
                      <a:pt x="212" y="1"/>
                    </a:moveTo>
                    <a:cubicBezTo>
                      <a:pt x="204" y="3"/>
                      <a:pt x="198" y="7"/>
                      <a:pt x="192" y="12"/>
                    </a:cubicBezTo>
                    <a:lnTo>
                      <a:pt x="192" y="12"/>
                    </a:lnTo>
                    <a:cubicBezTo>
                      <a:pt x="176" y="8"/>
                      <a:pt x="163" y="8"/>
                      <a:pt x="146" y="8"/>
                    </a:cubicBezTo>
                    <a:cubicBezTo>
                      <a:pt x="106" y="8"/>
                      <a:pt x="73" y="21"/>
                      <a:pt x="47" y="41"/>
                    </a:cubicBezTo>
                    <a:cubicBezTo>
                      <a:pt x="14" y="67"/>
                      <a:pt x="0" y="107"/>
                      <a:pt x="0" y="146"/>
                    </a:cubicBezTo>
                    <a:cubicBezTo>
                      <a:pt x="7" y="179"/>
                      <a:pt x="20" y="212"/>
                      <a:pt x="53" y="239"/>
                    </a:cubicBezTo>
                    <a:cubicBezTo>
                      <a:pt x="80" y="258"/>
                      <a:pt x="106" y="272"/>
                      <a:pt x="139" y="285"/>
                    </a:cubicBezTo>
                    <a:cubicBezTo>
                      <a:pt x="172" y="298"/>
                      <a:pt x="212" y="305"/>
                      <a:pt x="251" y="305"/>
                    </a:cubicBezTo>
                    <a:cubicBezTo>
                      <a:pt x="291" y="305"/>
                      <a:pt x="331" y="285"/>
                      <a:pt x="364" y="258"/>
                    </a:cubicBezTo>
                    <a:cubicBezTo>
                      <a:pt x="390" y="232"/>
                      <a:pt x="410" y="192"/>
                      <a:pt x="410" y="153"/>
                    </a:cubicBezTo>
                    <a:cubicBezTo>
                      <a:pt x="410" y="107"/>
                      <a:pt x="383" y="60"/>
                      <a:pt x="337" y="34"/>
                    </a:cubicBezTo>
                    <a:cubicBezTo>
                      <a:pt x="324" y="21"/>
                      <a:pt x="304" y="14"/>
                      <a:pt x="284" y="8"/>
                    </a:cubicBezTo>
                    <a:cubicBezTo>
                      <a:pt x="271" y="8"/>
                      <a:pt x="265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41"/>
              <p:cNvSpPr/>
              <p:nvPr/>
            </p:nvSpPr>
            <p:spPr>
              <a:xfrm>
                <a:off x="3828307" y="2448637"/>
                <a:ext cx="16908" cy="11169"/>
              </a:xfrm>
              <a:custGeom>
                <a:rect b="b" l="l" r="r" t="t"/>
                <a:pathLst>
                  <a:path extrusionOk="0" h="323" w="489">
                    <a:moveTo>
                      <a:pt x="342" y="95"/>
                    </a:moveTo>
                    <a:cubicBezTo>
                      <a:pt x="342" y="95"/>
                      <a:pt x="343" y="96"/>
                      <a:pt x="343" y="98"/>
                    </a:cubicBezTo>
                    <a:lnTo>
                      <a:pt x="343" y="98"/>
                    </a:lnTo>
                    <a:cubicBezTo>
                      <a:pt x="342" y="97"/>
                      <a:pt x="341" y="97"/>
                      <a:pt x="341" y="97"/>
                    </a:cubicBezTo>
                    <a:lnTo>
                      <a:pt x="341" y="97"/>
                    </a:lnTo>
                    <a:cubicBezTo>
                      <a:pt x="341" y="97"/>
                      <a:pt x="341" y="98"/>
                      <a:pt x="344" y="100"/>
                    </a:cubicBezTo>
                    <a:cubicBezTo>
                      <a:pt x="344" y="99"/>
                      <a:pt x="344" y="99"/>
                      <a:pt x="343" y="98"/>
                    </a:cubicBezTo>
                    <a:lnTo>
                      <a:pt x="343" y="98"/>
                    </a:lnTo>
                    <a:cubicBezTo>
                      <a:pt x="345" y="99"/>
                      <a:pt x="348" y="100"/>
                      <a:pt x="350" y="100"/>
                    </a:cubicBezTo>
                    <a:cubicBezTo>
                      <a:pt x="344" y="97"/>
                      <a:pt x="342" y="95"/>
                      <a:pt x="342" y="95"/>
                    </a:cubicBezTo>
                    <a:close/>
                    <a:moveTo>
                      <a:pt x="353" y="115"/>
                    </a:moveTo>
                    <a:cubicBezTo>
                      <a:pt x="353" y="115"/>
                      <a:pt x="353" y="116"/>
                      <a:pt x="353" y="116"/>
                    </a:cubicBezTo>
                    <a:lnTo>
                      <a:pt x="353" y="116"/>
                    </a:lnTo>
                    <a:cubicBezTo>
                      <a:pt x="353" y="116"/>
                      <a:pt x="353" y="116"/>
                      <a:pt x="353" y="115"/>
                    </a:cubicBezTo>
                    <a:lnTo>
                      <a:pt x="353" y="115"/>
                    </a:lnTo>
                    <a:cubicBezTo>
                      <a:pt x="353" y="115"/>
                      <a:pt x="353" y="115"/>
                      <a:pt x="353" y="115"/>
                    </a:cubicBezTo>
                    <a:close/>
                    <a:moveTo>
                      <a:pt x="344" y="139"/>
                    </a:moveTo>
                    <a:lnTo>
                      <a:pt x="344" y="139"/>
                    </a:lnTo>
                    <a:cubicBezTo>
                      <a:pt x="342" y="141"/>
                      <a:pt x="342" y="141"/>
                      <a:pt x="342" y="141"/>
                    </a:cubicBezTo>
                    <a:cubicBezTo>
                      <a:pt x="342" y="141"/>
                      <a:pt x="343" y="140"/>
                      <a:pt x="344" y="139"/>
                    </a:cubicBezTo>
                    <a:close/>
                    <a:moveTo>
                      <a:pt x="316" y="75"/>
                    </a:moveTo>
                    <a:cubicBezTo>
                      <a:pt x="319" y="80"/>
                      <a:pt x="324" y="83"/>
                      <a:pt x="330" y="87"/>
                    </a:cubicBezTo>
                    <a:lnTo>
                      <a:pt x="344" y="93"/>
                    </a:lnTo>
                    <a:lnTo>
                      <a:pt x="350" y="100"/>
                    </a:lnTo>
                    <a:lnTo>
                      <a:pt x="350" y="106"/>
                    </a:lnTo>
                    <a:cubicBezTo>
                      <a:pt x="350" y="106"/>
                      <a:pt x="350" y="116"/>
                      <a:pt x="350" y="120"/>
                    </a:cubicBezTo>
                    <a:cubicBezTo>
                      <a:pt x="351" y="118"/>
                      <a:pt x="352" y="117"/>
                      <a:pt x="352" y="116"/>
                    </a:cubicBezTo>
                    <a:lnTo>
                      <a:pt x="352" y="116"/>
                    </a:lnTo>
                    <a:cubicBezTo>
                      <a:pt x="352" y="117"/>
                      <a:pt x="353" y="117"/>
                      <a:pt x="353" y="117"/>
                    </a:cubicBezTo>
                    <a:lnTo>
                      <a:pt x="353" y="117"/>
                    </a:lnTo>
                    <a:cubicBezTo>
                      <a:pt x="352" y="121"/>
                      <a:pt x="350" y="126"/>
                      <a:pt x="350" y="126"/>
                    </a:cubicBezTo>
                    <a:cubicBezTo>
                      <a:pt x="351" y="125"/>
                      <a:pt x="352" y="124"/>
                      <a:pt x="353" y="124"/>
                    </a:cubicBezTo>
                    <a:lnTo>
                      <a:pt x="353" y="124"/>
                    </a:lnTo>
                    <a:cubicBezTo>
                      <a:pt x="354" y="124"/>
                      <a:pt x="349" y="133"/>
                      <a:pt x="344" y="133"/>
                    </a:cubicBezTo>
                    <a:lnTo>
                      <a:pt x="330" y="146"/>
                    </a:lnTo>
                    <a:lnTo>
                      <a:pt x="324" y="153"/>
                    </a:lnTo>
                    <a:lnTo>
                      <a:pt x="330" y="153"/>
                    </a:lnTo>
                    <a:lnTo>
                      <a:pt x="311" y="159"/>
                    </a:lnTo>
                    <a:lnTo>
                      <a:pt x="291" y="172"/>
                    </a:lnTo>
                    <a:lnTo>
                      <a:pt x="278" y="179"/>
                    </a:lnTo>
                    <a:lnTo>
                      <a:pt x="258" y="186"/>
                    </a:lnTo>
                    <a:lnTo>
                      <a:pt x="238" y="186"/>
                    </a:lnTo>
                    <a:lnTo>
                      <a:pt x="225" y="192"/>
                    </a:lnTo>
                    <a:lnTo>
                      <a:pt x="185" y="192"/>
                    </a:lnTo>
                    <a:lnTo>
                      <a:pt x="172" y="186"/>
                    </a:lnTo>
                    <a:lnTo>
                      <a:pt x="159" y="186"/>
                    </a:lnTo>
                    <a:lnTo>
                      <a:pt x="165" y="172"/>
                    </a:lnTo>
                    <a:cubicBezTo>
                      <a:pt x="165" y="172"/>
                      <a:pt x="166" y="170"/>
                      <a:pt x="167" y="167"/>
                    </a:cubicBezTo>
                    <a:lnTo>
                      <a:pt x="167" y="167"/>
                    </a:lnTo>
                    <a:cubicBezTo>
                      <a:pt x="169" y="164"/>
                      <a:pt x="172" y="157"/>
                      <a:pt x="172" y="153"/>
                    </a:cubicBezTo>
                    <a:lnTo>
                      <a:pt x="179" y="139"/>
                    </a:lnTo>
                    <a:lnTo>
                      <a:pt x="185" y="133"/>
                    </a:lnTo>
                    <a:lnTo>
                      <a:pt x="192" y="120"/>
                    </a:lnTo>
                    <a:lnTo>
                      <a:pt x="198" y="120"/>
                    </a:lnTo>
                    <a:lnTo>
                      <a:pt x="205" y="113"/>
                    </a:lnTo>
                    <a:lnTo>
                      <a:pt x="212" y="113"/>
                    </a:lnTo>
                    <a:lnTo>
                      <a:pt x="218" y="106"/>
                    </a:lnTo>
                    <a:lnTo>
                      <a:pt x="231" y="100"/>
                    </a:lnTo>
                    <a:lnTo>
                      <a:pt x="245" y="93"/>
                    </a:lnTo>
                    <a:lnTo>
                      <a:pt x="258" y="87"/>
                    </a:lnTo>
                    <a:lnTo>
                      <a:pt x="291" y="87"/>
                    </a:lnTo>
                    <a:cubicBezTo>
                      <a:pt x="302" y="87"/>
                      <a:pt x="311" y="82"/>
                      <a:pt x="316" y="75"/>
                    </a:cubicBezTo>
                    <a:close/>
                    <a:moveTo>
                      <a:pt x="235" y="189"/>
                    </a:moveTo>
                    <a:cubicBezTo>
                      <a:pt x="236" y="189"/>
                      <a:pt x="236" y="190"/>
                      <a:pt x="231" y="192"/>
                    </a:cubicBezTo>
                    <a:lnTo>
                      <a:pt x="225" y="192"/>
                    </a:lnTo>
                    <a:cubicBezTo>
                      <a:pt x="225" y="192"/>
                      <a:pt x="234" y="189"/>
                      <a:pt x="235" y="189"/>
                    </a:cubicBezTo>
                    <a:close/>
                    <a:moveTo>
                      <a:pt x="154" y="195"/>
                    </a:moveTo>
                    <a:lnTo>
                      <a:pt x="154" y="195"/>
                    </a:lnTo>
                    <a:cubicBezTo>
                      <a:pt x="155" y="197"/>
                      <a:pt x="155" y="198"/>
                      <a:pt x="155" y="198"/>
                    </a:cubicBezTo>
                    <a:cubicBezTo>
                      <a:pt x="155" y="198"/>
                      <a:pt x="155" y="197"/>
                      <a:pt x="154" y="196"/>
                    </a:cubicBezTo>
                    <a:lnTo>
                      <a:pt x="154" y="196"/>
                    </a:lnTo>
                    <a:lnTo>
                      <a:pt x="154" y="195"/>
                    </a:lnTo>
                    <a:close/>
                    <a:moveTo>
                      <a:pt x="369" y="0"/>
                    </a:moveTo>
                    <a:cubicBezTo>
                      <a:pt x="352" y="0"/>
                      <a:pt x="337" y="8"/>
                      <a:pt x="324" y="21"/>
                    </a:cubicBezTo>
                    <a:cubicBezTo>
                      <a:pt x="318" y="23"/>
                      <a:pt x="315" y="27"/>
                      <a:pt x="313" y="32"/>
                    </a:cubicBezTo>
                    <a:lnTo>
                      <a:pt x="313" y="32"/>
                    </a:lnTo>
                    <a:cubicBezTo>
                      <a:pt x="311" y="30"/>
                      <a:pt x="307" y="28"/>
                      <a:pt x="304" y="27"/>
                    </a:cubicBezTo>
                    <a:lnTo>
                      <a:pt x="297" y="27"/>
                    </a:lnTo>
                    <a:cubicBezTo>
                      <a:pt x="278" y="21"/>
                      <a:pt x="259" y="18"/>
                      <a:pt x="239" y="18"/>
                    </a:cubicBezTo>
                    <a:cubicBezTo>
                      <a:pt x="197" y="18"/>
                      <a:pt x="155" y="31"/>
                      <a:pt x="119" y="54"/>
                    </a:cubicBezTo>
                    <a:cubicBezTo>
                      <a:pt x="60" y="100"/>
                      <a:pt x="0" y="186"/>
                      <a:pt x="46" y="258"/>
                    </a:cubicBezTo>
                    <a:cubicBezTo>
                      <a:pt x="73" y="291"/>
                      <a:pt x="119" y="311"/>
                      <a:pt x="159" y="318"/>
                    </a:cubicBezTo>
                    <a:cubicBezTo>
                      <a:pt x="182" y="321"/>
                      <a:pt x="203" y="323"/>
                      <a:pt x="224" y="323"/>
                    </a:cubicBezTo>
                    <a:cubicBezTo>
                      <a:pt x="245" y="323"/>
                      <a:pt x="264" y="321"/>
                      <a:pt x="284" y="318"/>
                    </a:cubicBezTo>
                    <a:cubicBezTo>
                      <a:pt x="350" y="298"/>
                      <a:pt x="429" y="258"/>
                      <a:pt x="462" y="192"/>
                    </a:cubicBezTo>
                    <a:cubicBezTo>
                      <a:pt x="482" y="146"/>
                      <a:pt x="489" y="93"/>
                      <a:pt x="456" y="47"/>
                    </a:cubicBezTo>
                    <a:cubicBezTo>
                      <a:pt x="443" y="27"/>
                      <a:pt x="423" y="14"/>
                      <a:pt x="396" y="7"/>
                    </a:cubicBezTo>
                    <a:cubicBezTo>
                      <a:pt x="387" y="3"/>
                      <a:pt x="378" y="0"/>
                      <a:pt x="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41"/>
              <p:cNvSpPr/>
              <p:nvPr/>
            </p:nvSpPr>
            <p:spPr>
              <a:xfrm>
                <a:off x="3850886" y="2438506"/>
                <a:ext cx="16044" cy="12863"/>
              </a:xfrm>
              <a:custGeom>
                <a:rect b="b" l="l" r="r" t="t"/>
                <a:pathLst>
                  <a:path extrusionOk="0" h="372" w="464">
                    <a:moveTo>
                      <a:pt x="307" y="157"/>
                    </a:moveTo>
                    <a:cubicBezTo>
                      <a:pt x="308" y="157"/>
                      <a:pt x="308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8"/>
                      <a:pt x="307" y="158"/>
                    </a:cubicBezTo>
                    <a:lnTo>
                      <a:pt x="307" y="158"/>
                    </a:lnTo>
                    <a:cubicBezTo>
                      <a:pt x="307" y="158"/>
                      <a:pt x="307" y="157"/>
                      <a:pt x="307" y="157"/>
                    </a:cubicBezTo>
                    <a:close/>
                    <a:moveTo>
                      <a:pt x="307" y="166"/>
                    </a:moveTo>
                    <a:cubicBezTo>
                      <a:pt x="307" y="166"/>
                      <a:pt x="307" y="166"/>
                      <a:pt x="307" y="166"/>
                    </a:cubicBezTo>
                    <a:cubicBezTo>
                      <a:pt x="307" y="166"/>
                      <a:pt x="307" y="166"/>
                      <a:pt x="307" y="166"/>
                    </a:cubicBezTo>
                    <a:lnTo>
                      <a:pt x="307" y="166"/>
                    </a:lnTo>
                    <a:cubicBezTo>
                      <a:pt x="307" y="166"/>
                      <a:pt x="307" y="166"/>
                      <a:pt x="307" y="166"/>
                    </a:cubicBezTo>
                    <a:close/>
                    <a:moveTo>
                      <a:pt x="133" y="210"/>
                    </a:moveTo>
                    <a:cubicBezTo>
                      <a:pt x="134" y="210"/>
                      <a:pt x="134" y="211"/>
                      <a:pt x="136" y="213"/>
                    </a:cubicBezTo>
                    <a:lnTo>
                      <a:pt x="136" y="213"/>
                    </a:lnTo>
                    <a:cubicBezTo>
                      <a:pt x="134" y="213"/>
                      <a:pt x="135" y="215"/>
                      <a:pt x="136" y="216"/>
                    </a:cubicBezTo>
                    <a:lnTo>
                      <a:pt x="136" y="216"/>
                    </a:lnTo>
                    <a:cubicBezTo>
                      <a:pt x="136" y="216"/>
                      <a:pt x="135" y="217"/>
                      <a:pt x="135" y="217"/>
                    </a:cubicBezTo>
                    <a:lnTo>
                      <a:pt x="135" y="217"/>
                    </a:lnTo>
                    <a:cubicBezTo>
                      <a:pt x="135" y="216"/>
                      <a:pt x="134" y="216"/>
                      <a:pt x="133" y="215"/>
                    </a:cubicBezTo>
                    <a:lnTo>
                      <a:pt x="133" y="215"/>
                    </a:lnTo>
                    <a:lnTo>
                      <a:pt x="133" y="215"/>
                    </a:lnTo>
                    <a:cubicBezTo>
                      <a:pt x="133" y="212"/>
                      <a:pt x="133" y="210"/>
                      <a:pt x="133" y="210"/>
                    </a:cubicBezTo>
                    <a:close/>
                    <a:moveTo>
                      <a:pt x="141" y="216"/>
                    </a:moveTo>
                    <a:cubicBezTo>
                      <a:pt x="142" y="216"/>
                      <a:pt x="144" y="217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4" y="217"/>
                      <a:pt x="143" y="216"/>
                      <a:pt x="141" y="216"/>
                    </a:cubicBezTo>
                    <a:close/>
                    <a:moveTo>
                      <a:pt x="138" y="218"/>
                    </a:moveTo>
                    <a:lnTo>
                      <a:pt x="138" y="218"/>
                    </a:lnTo>
                    <a:cubicBezTo>
                      <a:pt x="139" y="219"/>
                      <a:pt x="139" y="220"/>
                      <a:pt x="140" y="221"/>
                    </a:cubicBezTo>
                    <a:cubicBezTo>
                      <a:pt x="139" y="220"/>
                      <a:pt x="139" y="219"/>
                      <a:pt x="138" y="219"/>
                    </a:cubicBezTo>
                    <a:lnTo>
                      <a:pt x="138" y="219"/>
                    </a:lnTo>
                    <a:cubicBezTo>
                      <a:pt x="138" y="218"/>
                      <a:pt x="138" y="218"/>
                      <a:pt x="138" y="218"/>
                    </a:cubicBezTo>
                    <a:close/>
                    <a:moveTo>
                      <a:pt x="182" y="134"/>
                    </a:moveTo>
                    <a:cubicBezTo>
                      <a:pt x="190" y="143"/>
                      <a:pt x="202" y="148"/>
                      <a:pt x="219" y="148"/>
                    </a:cubicBezTo>
                    <a:lnTo>
                      <a:pt x="239" y="155"/>
                    </a:lnTo>
                    <a:lnTo>
                      <a:pt x="245" y="155"/>
                    </a:lnTo>
                    <a:cubicBezTo>
                      <a:pt x="241" y="153"/>
                      <a:pt x="240" y="152"/>
                      <a:pt x="241" y="152"/>
                    </a:cubicBezTo>
                    <a:cubicBezTo>
                      <a:pt x="244" y="152"/>
                      <a:pt x="254" y="155"/>
                      <a:pt x="258" y="155"/>
                    </a:cubicBezTo>
                    <a:lnTo>
                      <a:pt x="291" y="155"/>
                    </a:lnTo>
                    <a:cubicBezTo>
                      <a:pt x="294" y="156"/>
                      <a:pt x="296" y="157"/>
                      <a:pt x="296" y="157"/>
                    </a:cubicBezTo>
                    <a:cubicBezTo>
                      <a:pt x="297" y="157"/>
                      <a:pt x="292" y="153"/>
                      <a:pt x="293" y="153"/>
                    </a:cubicBezTo>
                    <a:lnTo>
                      <a:pt x="293" y="153"/>
                    </a:lnTo>
                    <a:cubicBezTo>
                      <a:pt x="294" y="153"/>
                      <a:pt x="295" y="154"/>
                      <a:pt x="298" y="155"/>
                    </a:cubicBezTo>
                    <a:cubicBezTo>
                      <a:pt x="300" y="155"/>
                      <a:pt x="301" y="156"/>
                      <a:pt x="302" y="157"/>
                    </a:cubicBezTo>
                    <a:lnTo>
                      <a:pt x="302" y="157"/>
                    </a:lnTo>
                    <a:cubicBezTo>
                      <a:pt x="300" y="156"/>
                      <a:pt x="298" y="155"/>
                      <a:pt x="298" y="155"/>
                    </a:cubicBezTo>
                    <a:lnTo>
                      <a:pt x="298" y="155"/>
                    </a:lnTo>
                    <a:lnTo>
                      <a:pt x="305" y="162"/>
                    </a:lnTo>
                    <a:cubicBezTo>
                      <a:pt x="303" y="160"/>
                      <a:pt x="302" y="159"/>
                      <a:pt x="302" y="159"/>
                    </a:cubicBezTo>
                    <a:lnTo>
                      <a:pt x="302" y="159"/>
                    </a:lnTo>
                    <a:cubicBezTo>
                      <a:pt x="302" y="159"/>
                      <a:pt x="303" y="161"/>
                      <a:pt x="303" y="163"/>
                    </a:cubicBezTo>
                    <a:lnTo>
                      <a:pt x="303" y="163"/>
                    </a:lnTo>
                    <a:lnTo>
                      <a:pt x="298" y="168"/>
                    </a:lnTo>
                    <a:cubicBezTo>
                      <a:pt x="298" y="171"/>
                      <a:pt x="298" y="171"/>
                      <a:pt x="298" y="171"/>
                    </a:cubicBezTo>
                    <a:cubicBezTo>
                      <a:pt x="299" y="171"/>
                      <a:pt x="300" y="168"/>
                      <a:pt x="305" y="168"/>
                    </a:cubicBezTo>
                    <a:lnTo>
                      <a:pt x="298" y="175"/>
                    </a:lnTo>
                    <a:lnTo>
                      <a:pt x="285" y="188"/>
                    </a:lnTo>
                    <a:lnTo>
                      <a:pt x="285" y="182"/>
                    </a:lnTo>
                    <a:lnTo>
                      <a:pt x="278" y="188"/>
                    </a:lnTo>
                    <a:cubicBezTo>
                      <a:pt x="272" y="195"/>
                      <a:pt x="258" y="201"/>
                      <a:pt x="245" y="208"/>
                    </a:cubicBezTo>
                    <a:lnTo>
                      <a:pt x="225" y="215"/>
                    </a:lnTo>
                    <a:lnTo>
                      <a:pt x="186" y="221"/>
                    </a:lnTo>
                    <a:lnTo>
                      <a:pt x="159" y="221"/>
                    </a:lnTo>
                    <a:cubicBezTo>
                      <a:pt x="168" y="221"/>
                      <a:pt x="168" y="224"/>
                      <a:pt x="165" y="224"/>
                    </a:cubicBezTo>
                    <a:cubicBezTo>
                      <a:pt x="164" y="224"/>
                      <a:pt x="162" y="223"/>
                      <a:pt x="159" y="221"/>
                    </a:cubicBezTo>
                    <a:lnTo>
                      <a:pt x="153" y="221"/>
                    </a:lnTo>
                    <a:cubicBezTo>
                      <a:pt x="153" y="221"/>
                      <a:pt x="147" y="218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5" y="218"/>
                      <a:pt x="145" y="218"/>
                      <a:pt x="145" y="218"/>
                    </a:cubicBezTo>
                    <a:lnTo>
                      <a:pt x="145" y="218"/>
                    </a:lnTo>
                    <a:cubicBezTo>
                      <a:pt x="144" y="218"/>
                      <a:pt x="144" y="219"/>
                      <a:pt x="146" y="221"/>
                    </a:cubicBezTo>
                    <a:lnTo>
                      <a:pt x="140" y="215"/>
                    </a:lnTo>
                    <a:lnTo>
                      <a:pt x="140" y="215"/>
                    </a:lnTo>
                    <a:cubicBezTo>
                      <a:pt x="141" y="215"/>
                      <a:pt x="141" y="216"/>
                      <a:pt x="141" y="216"/>
                    </a:cubicBezTo>
                    <a:lnTo>
                      <a:pt x="141" y="216"/>
                    </a:lnTo>
                    <a:cubicBezTo>
                      <a:pt x="140" y="215"/>
                      <a:pt x="140" y="215"/>
                      <a:pt x="140" y="215"/>
                    </a:cubicBezTo>
                    <a:lnTo>
                      <a:pt x="146" y="195"/>
                    </a:lnTo>
                    <a:lnTo>
                      <a:pt x="153" y="175"/>
                    </a:lnTo>
                    <a:cubicBezTo>
                      <a:pt x="163" y="161"/>
                      <a:pt x="173" y="147"/>
                      <a:pt x="182" y="134"/>
                    </a:cubicBezTo>
                    <a:close/>
                    <a:moveTo>
                      <a:pt x="237" y="1"/>
                    </a:moveTo>
                    <a:cubicBezTo>
                      <a:pt x="233" y="1"/>
                      <a:pt x="229" y="2"/>
                      <a:pt x="225" y="3"/>
                    </a:cubicBezTo>
                    <a:lnTo>
                      <a:pt x="232" y="3"/>
                    </a:lnTo>
                    <a:cubicBezTo>
                      <a:pt x="166" y="23"/>
                      <a:pt x="100" y="63"/>
                      <a:pt x="54" y="109"/>
                    </a:cubicBezTo>
                    <a:cubicBezTo>
                      <a:pt x="27" y="142"/>
                      <a:pt x="1" y="182"/>
                      <a:pt x="1" y="234"/>
                    </a:cubicBezTo>
                    <a:cubicBezTo>
                      <a:pt x="8" y="281"/>
                      <a:pt x="41" y="320"/>
                      <a:pt x="80" y="347"/>
                    </a:cubicBezTo>
                    <a:cubicBezTo>
                      <a:pt x="112" y="364"/>
                      <a:pt x="147" y="371"/>
                      <a:pt x="182" y="371"/>
                    </a:cubicBezTo>
                    <a:cubicBezTo>
                      <a:pt x="228" y="371"/>
                      <a:pt x="274" y="359"/>
                      <a:pt x="311" y="340"/>
                    </a:cubicBezTo>
                    <a:cubicBezTo>
                      <a:pt x="384" y="300"/>
                      <a:pt x="463" y="228"/>
                      <a:pt x="437" y="135"/>
                    </a:cubicBezTo>
                    <a:cubicBezTo>
                      <a:pt x="424" y="89"/>
                      <a:pt x="384" y="56"/>
                      <a:pt x="338" y="36"/>
                    </a:cubicBezTo>
                    <a:cubicBezTo>
                      <a:pt x="318" y="30"/>
                      <a:pt x="298" y="30"/>
                      <a:pt x="272" y="30"/>
                    </a:cubicBezTo>
                    <a:cubicBezTo>
                      <a:pt x="271" y="30"/>
                      <a:pt x="270" y="30"/>
                      <a:pt x="269" y="31"/>
                    </a:cubicBezTo>
                    <a:lnTo>
                      <a:pt x="269" y="31"/>
                    </a:lnTo>
                    <a:cubicBezTo>
                      <a:pt x="267" y="15"/>
                      <a:pt x="254" y="1"/>
                      <a:pt x="2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41"/>
              <p:cNvSpPr/>
              <p:nvPr/>
            </p:nvSpPr>
            <p:spPr>
              <a:xfrm>
                <a:off x="3873949" y="2419177"/>
                <a:ext cx="15352" cy="15180"/>
              </a:xfrm>
              <a:custGeom>
                <a:rect b="b" l="l" r="r" t="t"/>
                <a:pathLst>
                  <a:path extrusionOk="0" h="439" w="444">
                    <a:moveTo>
                      <a:pt x="288" y="211"/>
                    </a:moveTo>
                    <a:cubicBezTo>
                      <a:pt x="287" y="211"/>
                      <a:pt x="285" y="215"/>
                      <a:pt x="285" y="219"/>
                    </a:cubicBezTo>
                    <a:cubicBezTo>
                      <a:pt x="288" y="213"/>
                      <a:pt x="288" y="211"/>
                      <a:pt x="288" y="211"/>
                    </a:cubicBezTo>
                    <a:close/>
                    <a:moveTo>
                      <a:pt x="183" y="302"/>
                    </a:moveTo>
                    <a:cubicBezTo>
                      <a:pt x="182" y="302"/>
                      <a:pt x="175" y="305"/>
                      <a:pt x="179" y="305"/>
                    </a:cubicBezTo>
                    <a:cubicBezTo>
                      <a:pt x="183" y="303"/>
                      <a:pt x="184" y="302"/>
                      <a:pt x="183" y="302"/>
                    </a:cubicBezTo>
                    <a:close/>
                    <a:moveTo>
                      <a:pt x="126" y="307"/>
                    </a:moveTo>
                    <a:cubicBezTo>
                      <a:pt x="127" y="308"/>
                      <a:pt x="128" y="309"/>
                      <a:pt x="128" y="309"/>
                    </a:cubicBezTo>
                    <a:lnTo>
                      <a:pt x="128" y="309"/>
                    </a:lnTo>
                    <a:cubicBezTo>
                      <a:pt x="127" y="310"/>
                      <a:pt x="127" y="311"/>
                      <a:pt x="126" y="311"/>
                    </a:cubicBezTo>
                    <a:lnTo>
                      <a:pt x="126" y="307"/>
                    </a:lnTo>
                    <a:close/>
                    <a:moveTo>
                      <a:pt x="265" y="133"/>
                    </a:moveTo>
                    <a:lnTo>
                      <a:pt x="265" y="133"/>
                    </a:lnTo>
                    <a:lnTo>
                      <a:pt x="265" y="133"/>
                    </a:lnTo>
                    <a:lnTo>
                      <a:pt x="285" y="140"/>
                    </a:lnTo>
                    <a:lnTo>
                      <a:pt x="278" y="140"/>
                    </a:lnTo>
                    <a:lnTo>
                      <a:pt x="285" y="153"/>
                    </a:lnTo>
                    <a:cubicBezTo>
                      <a:pt x="286" y="154"/>
                      <a:pt x="287" y="155"/>
                      <a:pt x="287" y="155"/>
                    </a:cubicBezTo>
                    <a:cubicBezTo>
                      <a:pt x="287" y="155"/>
                      <a:pt x="287" y="155"/>
                      <a:pt x="288" y="155"/>
                    </a:cubicBezTo>
                    <a:lnTo>
                      <a:pt x="288" y="155"/>
                    </a:lnTo>
                    <a:lnTo>
                      <a:pt x="291" y="166"/>
                    </a:lnTo>
                    <a:lnTo>
                      <a:pt x="291" y="173"/>
                    </a:lnTo>
                    <a:lnTo>
                      <a:pt x="291" y="192"/>
                    </a:lnTo>
                    <a:lnTo>
                      <a:pt x="291" y="199"/>
                    </a:lnTo>
                    <a:lnTo>
                      <a:pt x="291" y="206"/>
                    </a:lnTo>
                    <a:lnTo>
                      <a:pt x="285" y="219"/>
                    </a:lnTo>
                    <a:lnTo>
                      <a:pt x="278" y="225"/>
                    </a:lnTo>
                    <a:lnTo>
                      <a:pt x="278" y="232"/>
                    </a:lnTo>
                    <a:lnTo>
                      <a:pt x="278" y="232"/>
                    </a:lnTo>
                    <a:lnTo>
                      <a:pt x="272" y="239"/>
                    </a:lnTo>
                    <a:lnTo>
                      <a:pt x="272" y="239"/>
                    </a:lnTo>
                    <a:lnTo>
                      <a:pt x="258" y="252"/>
                    </a:lnTo>
                    <a:lnTo>
                      <a:pt x="239" y="265"/>
                    </a:lnTo>
                    <a:lnTo>
                      <a:pt x="245" y="265"/>
                    </a:lnTo>
                    <a:lnTo>
                      <a:pt x="232" y="272"/>
                    </a:lnTo>
                    <a:lnTo>
                      <a:pt x="212" y="285"/>
                    </a:lnTo>
                    <a:lnTo>
                      <a:pt x="192" y="298"/>
                    </a:lnTo>
                    <a:lnTo>
                      <a:pt x="179" y="305"/>
                    </a:lnTo>
                    <a:lnTo>
                      <a:pt x="159" y="311"/>
                    </a:lnTo>
                    <a:lnTo>
                      <a:pt x="133" y="311"/>
                    </a:lnTo>
                    <a:lnTo>
                      <a:pt x="129" y="307"/>
                    </a:lnTo>
                    <a:lnTo>
                      <a:pt x="129" y="307"/>
                    </a:lnTo>
                    <a:cubicBezTo>
                      <a:pt x="129" y="308"/>
                      <a:pt x="128" y="308"/>
                      <a:pt x="128" y="309"/>
                    </a:cubicBezTo>
                    <a:lnTo>
                      <a:pt x="128" y="309"/>
                    </a:lnTo>
                    <a:cubicBezTo>
                      <a:pt x="128" y="308"/>
                      <a:pt x="127" y="307"/>
                      <a:pt x="126" y="305"/>
                    </a:cubicBezTo>
                    <a:lnTo>
                      <a:pt x="126" y="305"/>
                    </a:lnTo>
                    <a:lnTo>
                      <a:pt x="129" y="307"/>
                    </a:lnTo>
                    <a:lnTo>
                      <a:pt x="129" y="307"/>
                    </a:lnTo>
                    <a:cubicBezTo>
                      <a:pt x="130" y="304"/>
                      <a:pt x="129" y="302"/>
                      <a:pt x="127" y="302"/>
                    </a:cubicBezTo>
                    <a:lnTo>
                      <a:pt x="127" y="302"/>
                    </a:lnTo>
                    <a:cubicBezTo>
                      <a:pt x="127" y="302"/>
                      <a:pt x="126" y="303"/>
                      <a:pt x="126" y="305"/>
                    </a:cubicBezTo>
                    <a:lnTo>
                      <a:pt x="126" y="292"/>
                    </a:lnTo>
                    <a:lnTo>
                      <a:pt x="126" y="278"/>
                    </a:lnTo>
                    <a:lnTo>
                      <a:pt x="126" y="265"/>
                    </a:lnTo>
                    <a:cubicBezTo>
                      <a:pt x="126" y="252"/>
                      <a:pt x="126" y="245"/>
                      <a:pt x="133" y="239"/>
                    </a:cubicBezTo>
                    <a:cubicBezTo>
                      <a:pt x="133" y="219"/>
                      <a:pt x="139" y="199"/>
                      <a:pt x="146" y="186"/>
                    </a:cubicBezTo>
                    <a:lnTo>
                      <a:pt x="146" y="179"/>
                    </a:lnTo>
                    <a:lnTo>
                      <a:pt x="159" y="166"/>
                    </a:lnTo>
                    <a:cubicBezTo>
                      <a:pt x="159" y="165"/>
                      <a:pt x="159" y="164"/>
                      <a:pt x="159" y="164"/>
                    </a:cubicBezTo>
                    <a:lnTo>
                      <a:pt x="159" y="164"/>
                    </a:lnTo>
                    <a:cubicBezTo>
                      <a:pt x="160" y="164"/>
                      <a:pt x="161" y="164"/>
                      <a:pt x="161" y="164"/>
                    </a:cubicBezTo>
                    <a:cubicBezTo>
                      <a:pt x="169" y="164"/>
                      <a:pt x="177" y="162"/>
                      <a:pt x="186" y="159"/>
                    </a:cubicBezTo>
                    <a:lnTo>
                      <a:pt x="192" y="153"/>
                    </a:lnTo>
                    <a:cubicBezTo>
                      <a:pt x="193" y="153"/>
                      <a:pt x="193" y="152"/>
                      <a:pt x="193" y="152"/>
                    </a:cubicBezTo>
                    <a:lnTo>
                      <a:pt x="193" y="152"/>
                    </a:lnTo>
                    <a:cubicBezTo>
                      <a:pt x="202" y="150"/>
                      <a:pt x="208" y="145"/>
                      <a:pt x="219" y="140"/>
                    </a:cubicBezTo>
                    <a:lnTo>
                      <a:pt x="228" y="135"/>
                    </a:lnTo>
                    <a:lnTo>
                      <a:pt x="228" y="135"/>
                    </a:lnTo>
                    <a:cubicBezTo>
                      <a:pt x="226" y="136"/>
                      <a:pt x="224" y="136"/>
                      <a:pt x="223" y="136"/>
                    </a:cubicBezTo>
                    <a:cubicBezTo>
                      <a:pt x="221" y="136"/>
                      <a:pt x="221" y="135"/>
                      <a:pt x="225" y="133"/>
                    </a:cubicBezTo>
                    <a:lnTo>
                      <a:pt x="232" y="133"/>
                    </a:lnTo>
                    <a:lnTo>
                      <a:pt x="228" y="135"/>
                    </a:lnTo>
                    <a:lnTo>
                      <a:pt x="228" y="135"/>
                    </a:lnTo>
                    <a:cubicBezTo>
                      <a:pt x="231" y="134"/>
                      <a:pt x="235" y="133"/>
                      <a:pt x="232" y="133"/>
                    </a:cubicBezTo>
                    <a:close/>
                    <a:moveTo>
                      <a:pt x="260" y="1"/>
                    </a:moveTo>
                    <a:cubicBezTo>
                      <a:pt x="244" y="1"/>
                      <a:pt x="228" y="3"/>
                      <a:pt x="212" y="8"/>
                    </a:cubicBezTo>
                    <a:cubicBezTo>
                      <a:pt x="192" y="8"/>
                      <a:pt x="172" y="14"/>
                      <a:pt x="153" y="27"/>
                    </a:cubicBezTo>
                    <a:cubicBezTo>
                      <a:pt x="135" y="45"/>
                      <a:pt x="117" y="63"/>
                      <a:pt x="109" y="90"/>
                    </a:cubicBezTo>
                    <a:lnTo>
                      <a:pt x="109" y="90"/>
                    </a:lnTo>
                    <a:cubicBezTo>
                      <a:pt x="65" y="135"/>
                      <a:pt x="29" y="194"/>
                      <a:pt x="14" y="252"/>
                    </a:cubicBezTo>
                    <a:cubicBezTo>
                      <a:pt x="1" y="305"/>
                      <a:pt x="7" y="358"/>
                      <a:pt x="40" y="397"/>
                    </a:cubicBezTo>
                    <a:cubicBezTo>
                      <a:pt x="66" y="428"/>
                      <a:pt x="109" y="439"/>
                      <a:pt x="151" y="439"/>
                    </a:cubicBezTo>
                    <a:cubicBezTo>
                      <a:pt x="163" y="439"/>
                      <a:pt x="174" y="438"/>
                      <a:pt x="186" y="437"/>
                    </a:cubicBezTo>
                    <a:cubicBezTo>
                      <a:pt x="225" y="424"/>
                      <a:pt x="265" y="404"/>
                      <a:pt x="298" y="384"/>
                    </a:cubicBezTo>
                    <a:cubicBezTo>
                      <a:pt x="338" y="358"/>
                      <a:pt x="377" y="325"/>
                      <a:pt x="397" y="285"/>
                    </a:cubicBezTo>
                    <a:cubicBezTo>
                      <a:pt x="443" y="199"/>
                      <a:pt x="430" y="87"/>
                      <a:pt x="351" y="27"/>
                    </a:cubicBezTo>
                    <a:cubicBezTo>
                      <a:pt x="324" y="10"/>
                      <a:pt x="292" y="1"/>
                      <a:pt x="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41"/>
              <p:cNvSpPr/>
              <p:nvPr/>
            </p:nvSpPr>
            <p:spPr>
              <a:xfrm>
                <a:off x="3900435" y="2344144"/>
                <a:ext cx="12828" cy="15940"/>
              </a:xfrm>
              <a:custGeom>
                <a:rect b="b" l="l" r="r" t="t"/>
                <a:pathLst>
                  <a:path extrusionOk="0" h="461" w="371">
                    <a:moveTo>
                      <a:pt x="166" y="316"/>
                    </a:moveTo>
                    <a:cubicBezTo>
                      <a:pt x="169" y="316"/>
                      <a:pt x="172" y="316"/>
                      <a:pt x="173" y="316"/>
                    </a:cubicBezTo>
                    <a:lnTo>
                      <a:pt x="173" y="316"/>
                    </a:lnTo>
                    <a:cubicBezTo>
                      <a:pt x="173" y="316"/>
                      <a:pt x="173" y="316"/>
                      <a:pt x="172" y="316"/>
                    </a:cubicBezTo>
                    <a:close/>
                    <a:moveTo>
                      <a:pt x="173" y="316"/>
                    </a:moveTo>
                    <a:cubicBezTo>
                      <a:pt x="175" y="318"/>
                      <a:pt x="176" y="318"/>
                      <a:pt x="177" y="318"/>
                    </a:cubicBezTo>
                    <a:cubicBezTo>
                      <a:pt x="177" y="318"/>
                      <a:pt x="176" y="317"/>
                      <a:pt x="173" y="316"/>
                    </a:cubicBezTo>
                    <a:close/>
                    <a:moveTo>
                      <a:pt x="183" y="319"/>
                    </a:moveTo>
                    <a:cubicBezTo>
                      <a:pt x="184" y="319"/>
                      <a:pt x="184" y="319"/>
                      <a:pt x="183" y="320"/>
                    </a:cubicBezTo>
                    <a:lnTo>
                      <a:pt x="183" y="320"/>
                    </a:lnTo>
                    <a:cubicBezTo>
                      <a:pt x="182" y="320"/>
                      <a:pt x="182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2" y="319"/>
                      <a:pt x="183" y="319"/>
                      <a:pt x="183" y="319"/>
                    </a:cubicBezTo>
                    <a:close/>
                    <a:moveTo>
                      <a:pt x="166" y="131"/>
                    </a:moveTo>
                    <a:lnTo>
                      <a:pt x="179" y="137"/>
                    </a:lnTo>
                    <a:lnTo>
                      <a:pt x="192" y="144"/>
                    </a:lnTo>
                    <a:lnTo>
                      <a:pt x="199" y="157"/>
                    </a:lnTo>
                    <a:lnTo>
                      <a:pt x="205" y="164"/>
                    </a:lnTo>
                    <a:lnTo>
                      <a:pt x="212" y="177"/>
                    </a:lnTo>
                    <a:lnTo>
                      <a:pt x="219" y="190"/>
                    </a:lnTo>
                    <a:lnTo>
                      <a:pt x="219" y="203"/>
                    </a:lnTo>
                    <a:lnTo>
                      <a:pt x="219" y="217"/>
                    </a:lnTo>
                    <a:lnTo>
                      <a:pt x="219" y="243"/>
                    </a:lnTo>
                    <a:lnTo>
                      <a:pt x="219" y="250"/>
                    </a:lnTo>
                    <a:lnTo>
                      <a:pt x="212" y="269"/>
                    </a:lnTo>
                    <a:lnTo>
                      <a:pt x="205" y="283"/>
                    </a:lnTo>
                    <a:cubicBezTo>
                      <a:pt x="205" y="279"/>
                      <a:pt x="205" y="276"/>
                      <a:pt x="205" y="276"/>
                    </a:cubicBezTo>
                    <a:lnTo>
                      <a:pt x="199" y="296"/>
                    </a:lnTo>
                    <a:lnTo>
                      <a:pt x="192" y="302"/>
                    </a:lnTo>
                    <a:lnTo>
                      <a:pt x="182" y="317"/>
                    </a:lnTo>
                    <a:lnTo>
                      <a:pt x="182" y="317"/>
                    </a:lnTo>
                    <a:lnTo>
                      <a:pt x="178" y="319"/>
                    </a:lnTo>
                    <a:lnTo>
                      <a:pt x="178" y="319"/>
                    </a:lnTo>
                    <a:cubicBezTo>
                      <a:pt x="178" y="319"/>
                      <a:pt x="178" y="319"/>
                      <a:pt x="178" y="319"/>
                    </a:cubicBezTo>
                    <a:cubicBezTo>
                      <a:pt x="175" y="319"/>
                      <a:pt x="172" y="321"/>
                      <a:pt x="174" y="321"/>
                    </a:cubicBezTo>
                    <a:lnTo>
                      <a:pt x="174" y="321"/>
                    </a:lnTo>
                    <a:lnTo>
                      <a:pt x="178" y="319"/>
                    </a:lnTo>
                    <a:lnTo>
                      <a:pt x="178" y="319"/>
                    </a:lnTo>
                    <a:cubicBezTo>
                      <a:pt x="179" y="319"/>
                      <a:pt x="180" y="319"/>
                      <a:pt x="181" y="320"/>
                    </a:cubicBezTo>
                    <a:lnTo>
                      <a:pt x="181" y="320"/>
                    </a:lnTo>
                    <a:lnTo>
                      <a:pt x="181" y="320"/>
                    </a:ln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cubicBezTo>
                      <a:pt x="181" y="320"/>
                      <a:pt x="181" y="320"/>
                      <a:pt x="181" y="320"/>
                    </a:cubicBezTo>
                    <a:lnTo>
                      <a:pt x="181" y="320"/>
                    </a:lnTo>
                    <a:lnTo>
                      <a:pt x="181" y="320"/>
                    </a:lnTo>
                    <a:lnTo>
                      <a:pt x="181" y="320"/>
                    </a:lnTo>
                    <a:cubicBezTo>
                      <a:pt x="179" y="320"/>
                      <a:pt x="176" y="321"/>
                      <a:pt x="174" y="322"/>
                    </a:cubicBezTo>
                    <a:lnTo>
                      <a:pt x="174" y="322"/>
                    </a:lnTo>
                    <a:cubicBezTo>
                      <a:pt x="174" y="322"/>
                      <a:pt x="174" y="321"/>
                      <a:pt x="174" y="321"/>
                    </a:cubicBezTo>
                    <a:lnTo>
                      <a:pt x="174" y="321"/>
                    </a:lnTo>
                    <a:lnTo>
                      <a:pt x="172" y="322"/>
                    </a:lnTo>
                    <a:lnTo>
                      <a:pt x="166" y="316"/>
                    </a:lnTo>
                    <a:lnTo>
                      <a:pt x="159" y="309"/>
                    </a:lnTo>
                    <a:cubicBezTo>
                      <a:pt x="159" y="302"/>
                      <a:pt x="153" y="296"/>
                      <a:pt x="146" y="289"/>
                    </a:cubicBezTo>
                    <a:lnTo>
                      <a:pt x="146" y="289"/>
                    </a:lnTo>
                    <a:cubicBezTo>
                      <a:pt x="147" y="290"/>
                      <a:pt x="148" y="291"/>
                      <a:pt x="149" y="291"/>
                    </a:cubicBezTo>
                    <a:cubicBezTo>
                      <a:pt x="150" y="291"/>
                      <a:pt x="146" y="283"/>
                      <a:pt x="146" y="283"/>
                    </a:cubicBezTo>
                    <a:lnTo>
                      <a:pt x="139" y="263"/>
                    </a:lnTo>
                    <a:lnTo>
                      <a:pt x="133" y="236"/>
                    </a:lnTo>
                    <a:lnTo>
                      <a:pt x="133" y="223"/>
                    </a:lnTo>
                    <a:cubicBezTo>
                      <a:pt x="133" y="217"/>
                      <a:pt x="133" y="210"/>
                      <a:pt x="133" y="197"/>
                    </a:cubicBezTo>
                    <a:lnTo>
                      <a:pt x="133" y="190"/>
                    </a:lnTo>
                    <a:cubicBezTo>
                      <a:pt x="133" y="187"/>
                      <a:pt x="133" y="186"/>
                      <a:pt x="132" y="186"/>
                    </a:cubicBezTo>
                    <a:cubicBezTo>
                      <a:pt x="132" y="186"/>
                      <a:pt x="132" y="186"/>
                      <a:pt x="132" y="186"/>
                    </a:cubicBezTo>
                    <a:lnTo>
                      <a:pt x="132" y="186"/>
                    </a:lnTo>
                    <a:cubicBezTo>
                      <a:pt x="132" y="185"/>
                      <a:pt x="132" y="185"/>
                      <a:pt x="133" y="183"/>
                    </a:cubicBezTo>
                    <a:cubicBezTo>
                      <a:pt x="133" y="177"/>
                      <a:pt x="139" y="170"/>
                      <a:pt x="139" y="164"/>
                    </a:cubicBezTo>
                    <a:lnTo>
                      <a:pt x="146" y="150"/>
                    </a:lnTo>
                    <a:lnTo>
                      <a:pt x="153" y="144"/>
                    </a:lnTo>
                    <a:lnTo>
                      <a:pt x="153" y="137"/>
                    </a:lnTo>
                    <a:lnTo>
                      <a:pt x="159" y="131"/>
                    </a:lnTo>
                    <a:close/>
                    <a:moveTo>
                      <a:pt x="174" y="322"/>
                    </a:moveTo>
                    <a:cubicBezTo>
                      <a:pt x="175" y="322"/>
                      <a:pt x="177" y="322"/>
                      <a:pt x="179" y="322"/>
                    </a:cubicBezTo>
                    <a:lnTo>
                      <a:pt x="172" y="322"/>
                    </a:lnTo>
                    <a:cubicBezTo>
                      <a:pt x="172" y="322"/>
                      <a:pt x="173" y="322"/>
                      <a:pt x="174" y="322"/>
                    </a:cubicBezTo>
                    <a:close/>
                    <a:moveTo>
                      <a:pt x="183" y="320"/>
                    </a:moveTo>
                    <a:lnTo>
                      <a:pt x="183" y="320"/>
                    </a:lnTo>
                    <a:cubicBezTo>
                      <a:pt x="184" y="321"/>
                      <a:pt x="185" y="321"/>
                      <a:pt x="186" y="322"/>
                    </a:cubicBezTo>
                    <a:lnTo>
                      <a:pt x="179" y="322"/>
                    </a:lnTo>
                    <a:cubicBezTo>
                      <a:pt x="181" y="321"/>
                      <a:pt x="182" y="321"/>
                      <a:pt x="183" y="320"/>
                    </a:cubicBezTo>
                    <a:close/>
                    <a:moveTo>
                      <a:pt x="148" y="1"/>
                    </a:moveTo>
                    <a:cubicBezTo>
                      <a:pt x="131" y="1"/>
                      <a:pt x="115" y="4"/>
                      <a:pt x="100" y="12"/>
                    </a:cubicBezTo>
                    <a:cubicBezTo>
                      <a:pt x="73" y="25"/>
                      <a:pt x="60" y="45"/>
                      <a:pt x="54" y="65"/>
                    </a:cubicBezTo>
                    <a:cubicBezTo>
                      <a:pt x="50" y="75"/>
                      <a:pt x="52" y="85"/>
                      <a:pt x="57" y="93"/>
                    </a:cubicBezTo>
                    <a:lnTo>
                      <a:pt x="57" y="93"/>
                    </a:lnTo>
                    <a:cubicBezTo>
                      <a:pt x="36" y="114"/>
                      <a:pt x="22" y="141"/>
                      <a:pt x="14" y="170"/>
                    </a:cubicBezTo>
                    <a:cubicBezTo>
                      <a:pt x="1" y="217"/>
                      <a:pt x="1" y="263"/>
                      <a:pt x="7" y="309"/>
                    </a:cubicBezTo>
                    <a:cubicBezTo>
                      <a:pt x="21" y="362"/>
                      <a:pt x="47" y="408"/>
                      <a:pt x="87" y="434"/>
                    </a:cubicBezTo>
                    <a:cubicBezTo>
                      <a:pt x="111" y="452"/>
                      <a:pt x="139" y="460"/>
                      <a:pt x="168" y="460"/>
                    </a:cubicBezTo>
                    <a:cubicBezTo>
                      <a:pt x="194" y="460"/>
                      <a:pt x="220" y="453"/>
                      <a:pt x="245" y="441"/>
                    </a:cubicBezTo>
                    <a:cubicBezTo>
                      <a:pt x="285" y="421"/>
                      <a:pt x="311" y="382"/>
                      <a:pt x="331" y="342"/>
                    </a:cubicBezTo>
                    <a:cubicBezTo>
                      <a:pt x="371" y="256"/>
                      <a:pt x="364" y="144"/>
                      <a:pt x="298" y="71"/>
                    </a:cubicBezTo>
                    <a:cubicBezTo>
                      <a:pt x="271" y="38"/>
                      <a:pt x="232" y="12"/>
                      <a:pt x="186" y="5"/>
                    </a:cubicBezTo>
                    <a:cubicBezTo>
                      <a:pt x="172" y="2"/>
                      <a:pt x="159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41"/>
              <p:cNvSpPr/>
              <p:nvPr/>
            </p:nvSpPr>
            <p:spPr>
              <a:xfrm>
                <a:off x="3899986" y="2325818"/>
                <a:ext cx="12379" cy="15318"/>
              </a:xfrm>
              <a:custGeom>
                <a:rect b="b" l="l" r="r" t="t"/>
                <a:pathLst>
                  <a:path extrusionOk="0" h="443" w="358">
                    <a:moveTo>
                      <a:pt x="172" y="139"/>
                    </a:moveTo>
                    <a:cubicBezTo>
                      <a:pt x="174" y="139"/>
                      <a:pt x="173" y="139"/>
                      <a:pt x="172" y="139"/>
                    </a:cubicBezTo>
                    <a:lnTo>
                      <a:pt x="172" y="139"/>
                    </a:lnTo>
                    <a:lnTo>
                      <a:pt x="172" y="139"/>
                    </a:lnTo>
                    <a:close/>
                    <a:moveTo>
                      <a:pt x="175" y="143"/>
                    </a:moveTo>
                    <a:cubicBezTo>
                      <a:pt x="175" y="143"/>
                      <a:pt x="176" y="143"/>
                      <a:pt x="178" y="145"/>
                    </a:cubicBezTo>
                    <a:lnTo>
                      <a:pt x="178" y="145"/>
                    </a:lnTo>
                    <a:cubicBezTo>
                      <a:pt x="175" y="144"/>
                      <a:pt x="174" y="143"/>
                      <a:pt x="175" y="143"/>
                    </a:cubicBezTo>
                    <a:close/>
                    <a:moveTo>
                      <a:pt x="166" y="146"/>
                    </a:moveTo>
                    <a:lnTo>
                      <a:pt x="156" y="150"/>
                    </a:lnTo>
                    <a:lnTo>
                      <a:pt x="156" y="150"/>
                    </a:lnTo>
                    <a:cubicBezTo>
                      <a:pt x="156" y="150"/>
                      <a:pt x="156" y="150"/>
                      <a:pt x="156" y="150"/>
                    </a:cubicBezTo>
                    <a:lnTo>
                      <a:pt x="156" y="150"/>
                    </a:lnTo>
                    <a:cubicBezTo>
                      <a:pt x="155" y="151"/>
                      <a:pt x="154" y="151"/>
                      <a:pt x="152" y="152"/>
                    </a:cubicBezTo>
                    <a:lnTo>
                      <a:pt x="156" y="150"/>
                    </a:lnTo>
                    <a:lnTo>
                      <a:pt x="156" y="150"/>
                    </a:lnTo>
                    <a:cubicBezTo>
                      <a:pt x="157" y="150"/>
                      <a:pt x="157" y="151"/>
                      <a:pt x="157" y="151"/>
                    </a:cubicBezTo>
                    <a:cubicBezTo>
                      <a:pt x="159" y="151"/>
                      <a:pt x="162" y="149"/>
                      <a:pt x="166" y="146"/>
                    </a:cubicBezTo>
                    <a:close/>
                    <a:moveTo>
                      <a:pt x="192" y="152"/>
                    </a:moveTo>
                    <a:lnTo>
                      <a:pt x="192" y="152"/>
                    </a:lnTo>
                    <a:cubicBezTo>
                      <a:pt x="192" y="154"/>
                      <a:pt x="193" y="155"/>
                      <a:pt x="194" y="156"/>
                    </a:cubicBezTo>
                    <a:lnTo>
                      <a:pt x="194" y="156"/>
                    </a:lnTo>
                    <a:lnTo>
                      <a:pt x="192" y="152"/>
                    </a:lnTo>
                    <a:close/>
                    <a:moveTo>
                      <a:pt x="205" y="198"/>
                    </a:moveTo>
                    <a:cubicBezTo>
                      <a:pt x="203" y="203"/>
                      <a:pt x="202" y="206"/>
                      <a:pt x="202" y="207"/>
                    </a:cubicBezTo>
                    <a:lnTo>
                      <a:pt x="202" y="207"/>
                    </a:lnTo>
                    <a:lnTo>
                      <a:pt x="205" y="198"/>
                    </a:lnTo>
                    <a:close/>
                    <a:moveTo>
                      <a:pt x="149" y="296"/>
                    </a:moveTo>
                    <a:cubicBezTo>
                      <a:pt x="149" y="296"/>
                      <a:pt x="151" y="297"/>
                      <a:pt x="153" y="298"/>
                    </a:cubicBezTo>
                    <a:lnTo>
                      <a:pt x="152" y="298"/>
                    </a:lnTo>
                    <a:cubicBezTo>
                      <a:pt x="150" y="296"/>
                      <a:pt x="149" y="296"/>
                      <a:pt x="149" y="296"/>
                    </a:cubicBezTo>
                    <a:close/>
                    <a:moveTo>
                      <a:pt x="163" y="144"/>
                    </a:moveTo>
                    <a:lnTo>
                      <a:pt x="163" y="144"/>
                    </a:lnTo>
                    <a:cubicBezTo>
                      <a:pt x="163" y="144"/>
                      <a:pt x="164" y="145"/>
                      <a:pt x="166" y="146"/>
                    </a:cubicBezTo>
                    <a:lnTo>
                      <a:pt x="192" y="146"/>
                    </a:lnTo>
                    <a:lnTo>
                      <a:pt x="199" y="152"/>
                    </a:lnTo>
                    <a:cubicBezTo>
                      <a:pt x="202" y="156"/>
                      <a:pt x="200" y="157"/>
                      <a:pt x="198" y="157"/>
                    </a:cubicBezTo>
                    <a:cubicBezTo>
                      <a:pt x="197" y="157"/>
                      <a:pt x="195" y="157"/>
                      <a:pt x="194" y="156"/>
                    </a:cubicBezTo>
                    <a:lnTo>
                      <a:pt x="194" y="156"/>
                    </a:lnTo>
                    <a:lnTo>
                      <a:pt x="199" y="165"/>
                    </a:lnTo>
                    <a:cubicBezTo>
                      <a:pt x="201" y="168"/>
                      <a:pt x="203" y="169"/>
                      <a:pt x="204" y="169"/>
                    </a:cubicBezTo>
                    <a:cubicBezTo>
                      <a:pt x="204" y="169"/>
                      <a:pt x="204" y="169"/>
                      <a:pt x="204" y="169"/>
                    </a:cubicBezTo>
                    <a:lnTo>
                      <a:pt x="204" y="169"/>
                    </a:lnTo>
                    <a:lnTo>
                      <a:pt x="205" y="172"/>
                    </a:lnTo>
                    <a:lnTo>
                      <a:pt x="205" y="192"/>
                    </a:lnTo>
                    <a:lnTo>
                      <a:pt x="205" y="205"/>
                    </a:lnTo>
                    <a:cubicBezTo>
                      <a:pt x="205" y="208"/>
                      <a:pt x="204" y="209"/>
                      <a:pt x="203" y="209"/>
                    </a:cubicBezTo>
                    <a:cubicBezTo>
                      <a:pt x="203" y="209"/>
                      <a:pt x="202" y="209"/>
                      <a:pt x="202" y="207"/>
                    </a:cubicBezTo>
                    <a:lnTo>
                      <a:pt x="202" y="207"/>
                    </a:lnTo>
                    <a:lnTo>
                      <a:pt x="199" y="218"/>
                    </a:lnTo>
                    <a:lnTo>
                      <a:pt x="195" y="234"/>
                    </a:lnTo>
                    <a:lnTo>
                      <a:pt x="195" y="234"/>
                    </a:lnTo>
                    <a:cubicBezTo>
                      <a:pt x="195" y="234"/>
                      <a:pt x="194" y="235"/>
                      <a:pt x="192" y="238"/>
                    </a:cubicBezTo>
                    <a:lnTo>
                      <a:pt x="192" y="245"/>
                    </a:lnTo>
                    <a:lnTo>
                      <a:pt x="179" y="264"/>
                    </a:lnTo>
                    <a:lnTo>
                      <a:pt x="172" y="284"/>
                    </a:lnTo>
                    <a:lnTo>
                      <a:pt x="166" y="291"/>
                    </a:lnTo>
                    <a:lnTo>
                      <a:pt x="159" y="298"/>
                    </a:lnTo>
                    <a:lnTo>
                      <a:pt x="146" y="291"/>
                    </a:lnTo>
                    <a:lnTo>
                      <a:pt x="146" y="291"/>
                    </a:lnTo>
                    <a:cubicBezTo>
                      <a:pt x="146" y="291"/>
                      <a:pt x="146" y="291"/>
                      <a:pt x="146" y="291"/>
                    </a:cubicBezTo>
                    <a:lnTo>
                      <a:pt x="133" y="278"/>
                    </a:lnTo>
                    <a:lnTo>
                      <a:pt x="126" y="271"/>
                    </a:lnTo>
                    <a:lnTo>
                      <a:pt x="126" y="264"/>
                    </a:lnTo>
                    <a:cubicBezTo>
                      <a:pt x="119" y="258"/>
                      <a:pt x="119" y="251"/>
                      <a:pt x="119" y="245"/>
                    </a:cubicBezTo>
                    <a:lnTo>
                      <a:pt x="119" y="231"/>
                    </a:lnTo>
                    <a:lnTo>
                      <a:pt x="113" y="225"/>
                    </a:lnTo>
                    <a:lnTo>
                      <a:pt x="126" y="205"/>
                    </a:lnTo>
                    <a:lnTo>
                      <a:pt x="126" y="198"/>
                    </a:lnTo>
                    <a:lnTo>
                      <a:pt x="133" y="192"/>
                    </a:lnTo>
                    <a:cubicBezTo>
                      <a:pt x="134" y="188"/>
                      <a:pt x="134" y="187"/>
                      <a:pt x="133" y="187"/>
                    </a:cubicBezTo>
                    <a:lnTo>
                      <a:pt x="133" y="187"/>
                    </a:lnTo>
                    <a:cubicBezTo>
                      <a:pt x="131" y="187"/>
                      <a:pt x="125" y="193"/>
                      <a:pt x="125" y="193"/>
                    </a:cubicBezTo>
                    <a:cubicBezTo>
                      <a:pt x="125" y="193"/>
                      <a:pt x="125" y="193"/>
                      <a:pt x="126" y="192"/>
                    </a:cubicBezTo>
                    <a:cubicBezTo>
                      <a:pt x="139" y="179"/>
                      <a:pt x="139" y="179"/>
                      <a:pt x="146" y="159"/>
                    </a:cubicBezTo>
                    <a:lnTo>
                      <a:pt x="152" y="152"/>
                    </a:lnTo>
                    <a:lnTo>
                      <a:pt x="159" y="146"/>
                    </a:lnTo>
                    <a:lnTo>
                      <a:pt x="159" y="146"/>
                    </a:lnTo>
                    <a:cubicBezTo>
                      <a:pt x="157" y="148"/>
                      <a:pt x="156" y="149"/>
                      <a:pt x="156" y="150"/>
                    </a:cubicBezTo>
                    <a:lnTo>
                      <a:pt x="156" y="150"/>
                    </a:lnTo>
                    <a:cubicBezTo>
                      <a:pt x="164" y="146"/>
                      <a:pt x="159" y="146"/>
                      <a:pt x="159" y="146"/>
                    </a:cubicBezTo>
                    <a:lnTo>
                      <a:pt x="159" y="146"/>
                    </a:lnTo>
                    <a:lnTo>
                      <a:pt x="159" y="146"/>
                    </a:lnTo>
                    <a:lnTo>
                      <a:pt x="163" y="144"/>
                    </a:lnTo>
                    <a:close/>
                    <a:moveTo>
                      <a:pt x="155" y="301"/>
                    </a:moveTo>
                    <a:lnTo>
                      <a:pt x="152" y="304"/>
                    </a:lnTo>
                    <a:cubicBezTo>
                      <a:pt x="150" y="304"/>
                      <a:pt x="152" y="303"/>
                      <a:pt x="155" y="301"/>
                    </a:cubicBezTo>
                    <a:close/>
                    <a:moveTo>
                      <a:pt x="172" y="0"/>
                    </a:moveTo>
                    <a:cubicBezTo>
                      <a:pt x="113" y="0"/>
                      <a:pt x="67" y="27"/>
                      <a:pt x="34" y="73"/>
                    </a:cubicBezTo>
                    <a:cubicBezTo>
                      <a:pt x="14" y="99"/>
                      <a:pt x="7" y="132"/>
                      <a:pt x="14" y="165"/>
                    </a:cubicBezTo>
                    <a:cubicBezTo>
                      <a:pt x="14" y="178"/>
                      <a:pt x="17" y="190"/>
                      <a:pt x="22" y="201"/>
                    </a:cubicBezTo>
                    <a:lnTo>
                      <a:pt x="22" y="201"/>
                    </a:lnTo>
                    <a:cubicBezTo>
                      <a:pt x="20" y="207"/>
                      <a:pt x="17" y="213"/>
                      <a:pt x="14" y="218"/>
                    </a:cubicBezTo>
                    <a:cubicBezTo>
                      <a:pt x="1" y="258"/>
                      <a:pt x="1" y="311"/>
                      <a:pt x="20" y="350"/>
                    </a:cubicBezTo>
                    <a:cubicBezTo>
                      <a:pt x="48" y="406"/>
                      <a:pt x="110" y="443"/>
                      <a:pt x="169" y="443"/>
                    </a:cubicBezTo>
                    <a:cubicBezTo>
                      <a:pt x="193" y="443"/>
                      <a:pt x="217" y="436"/>
                      <a:pt x="238" y="423"/>
                    </a:cubicBezTo>
                    <a:cubicBezTo>
                      <a:pt x="278" y="397"/>
                      <a:pt x="304" y="357"/>
                      <a:pt x="324" y="317"/>
                    </a:cubicBezTo>
                    <a:cubicBezTo>
                      <a:pt x="344" y="271"/>
                      <a:pt x="357" y="225"/>
                      <a:pt x="357" y="179"/>
                    </a:cubicBezTo>
                    <a:cubicBezTo>
                      <a:pt x="351" y="132"/>
                      <a:pt x="331" y="86"/>
                      <a:pt x="298" y="47"/>
                    </a:cubicBezTo>
                    <a:cubicBezTo>
                      <a:pt x="265" y="14"/>
                      <a:pt x="218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41"/>
              <p:cNvSpPr/>
              <p:nvPr/>
            </p:nvSpPr>
            <p:spPr>
              <a:xfrm>
                <a:off x="3902199" y="2300023"/>
                <a:ext cx="14038" cy="17669"/>
              </a:xfrm>
              <a:custGeom>
                <a:rect b="b" l="l" r="r" t="t"/>
                <a:pathLst>
                  <a:path extrusionOk="0" h="511" w="406">
                    <a:moveTo>
                      <a:pt x="187" y="132"/>
                    </a:moveTo>
                    <a:lnTo>
                      <a:pt x="200" y="136"/>
                    </a:lnTo>
                    <a:lnTo>
                      <a:pt x="200" y="136"/>
                    </a:lnTo>
                    <a:cubicBezTo>
                      <a:pt x="199" y="137"/>
                      <a:pt x="199" y="138"/>
                      <a:pt x="201" y="139"/>
                    </a:cubicBezTo>
                    <a:lnTo>
                      <a:pt x="214" y="146"/>
                    </a:lnTo>
                    <a:lnTo>
                      <a:pt x="234" y="165"/>
                    </a:lnTo>
                    <a:lnTo>
                      <a:pt x="247" y="185"/>
                    </a:lnTo>
                    <a:cubicBezTo>
                      <a:pt x="249" y="188"/>
                      <a:pt x="249" y="190"/>
                      <a:pt x="249" y="190"/>
                    </a:cubicBezTo>
                    <a:cubicBezTo>
                      <a:pt x="248" y="190"/>
                      <a:pt x="240" y="179"/>
                      <a:pt x="240" y="179"/>
                    </a:cubicBezTo>
                    <a:lnTo>
                      <a:pt x="240" y="179"/>
                    </a:lnTo>
                    <a:lnTo>
                      <a:pt x="247" y="192"/>
                    </a:lnTo>
                    <a:lnTo>
                      <a:pt x="247" y="198"/>
                    </a:lnTo>
                    <a:cubicBezTo>
                      <a:pt x="247" y="198"/>
                      <a:pt x="251" y="209"/>
                      <a:pt x="252" y="209"/>
                    </a:cubicBezTo>
                    <a:cubicBezTo>
                      <a:pt x="253" y="209"/>
                      <a:pt x="253" y="209"/>
                      <a:pt x="253" y="209"/>
                    </a:cubicBezTo>
                    <a:lnTo>
                      <a:pt x="253" y="209"/>
                    </a:lnTo>
                    <a:cubicBezTo>
                      <a:pt x="253" y="210"/>
                      <a:pt x="253" y="211"/>
                      <a:pt x="253" y="212"/>
                    </a:cubicBezTo>
                    <a:lnTo>
                      <a:pt x="253" y="218"/>
                    </a:lnTo>
                    <a:lnTo>
                      <a:pt x="253" y="245"/>
                    </a:lnTo>
                    <a:lnTo>
                      <a:pt x="247" y="258"/>
                    </a:lnTo>
                    <a:cubicBezTo>
                      <a:pt x="247" y="264"/>
                      <a:pt x="240" y="271"/>
                      <a:pt x="240" y="284"/>
                    </a:cubicBezTo>
                    <a:lnTo>
                      <a:pt x="234" y="304"/>
                    </a:lnTo>
                    <a:lnTo>
                      <a:pt x="227" y="317"/>
                    </a:lnTo>
                    <a:cubicBezTo>
                      <a:pt x="220" y="330"/>
                      <a:pt x="214" y="344"/>
                      <a:pt x="201" y="357"/>
                    </a:cubicBezTo>
                    <a:lnTo>
                      <a:pt x="198" y="363"/>
                    </a:lnTo>
                    <a:lnTo>
                      <a:pt x="198" y="363"/>
                    </a:lnTo>
                    <a:cubicBezTo>
                      <a:pt x="197" y="363"/>
                      <a:pt x="195" y="363"/>
                      <a:pt x="194" y="363"/>
                    </a:cubicBezTo>
                    <a:lnTo>
                      <a:pt x="174" y="357"/>
                    </a:lnTo>
                    <a:lnTo>
                      <a:pt x="168" y="350"/>
                    </a:lnTo>
                    <a:lnTo>
                      <a:pt x="154" y="337"/>
                    </a:lnTo>
                    <a:lnTo>
                      <a:pt x="148" y="330"/>
                    </a:lnTo>
                    <a:cubicBezTo>
                      <a:pt x="143" y="326"/>
                      <a:pt x="142" y="321"/>
                      <a:pt x="144" y="321"/>
                    </a:cubicBezTo>
                    <a:lnTo>
                      <a:pt x="144" y="321"/>
                    </a:lnTo>
                    <a:cubicBezTo>
                      <a:pt x="145" y="321"/>
                      <a:pt x="146" y="322"/>
                      <a:pt x="148" y="324"/>
                    </a:cubicBezTo>
                    <a:lnTo>
                      <a:pt x="135" y="304"/>
                    </a:lnTo>
                    <a:lnTo>
                      <a:pt x="131" y="304"/>
                    </a:lnTo>
                    <a:cubicBezTo>
                      <a:pt x="131" y="300"/>
                      <a:pt x="128" y="291"/>
                      <a:pt x="128" y="291"/>
                    </a:cubicBezTo>
                    <a:lnTo>
                      <a:pt x="121" y="271"/>
                    </a:lnTo>
                    <a:lnTo>
                      <a:pt x="121" y="266"/>
                    </a:lnTo>
                    <a:cubicBezTo>
                      <a:pt x="121" y="266"/>
                      <a:pt x="121" y="251"/>
                      <a:pt x="121" y="251"/>
                    </a:cubicBezTo>
                    <a:cubicBezTo>
                      <a:pt x="115" y="227"/>
                      <a:pt x="126" y="203"/>
                      <a:pt x="138" y="174"/>
                    </a:cubicBezTo>
                    <a:lnTo>
                      <a:pt x="138" y="174"/>
                    </a:lnTo>
                    <a:lnTo>
                      <a:pt x="141" y="172"/>
                    </a:lnTo>
                    <a:lnTo>
                      <a:pt x="148" y="159"/>
                    </a:lnTo>
                    <a:lnTo>
                      <a:pt x="154" y="152"/>
                    </a:lnTo>
                    <a:lnTo>
                      <a:pt x="174" y="139"/>
                    </a:lnTo>
                    <a:lnTo>
                      <a:pt x="194" y="139"/>
                    </a:lnTo>
                    <a:cubicBezTo>
                      <a:pt x="201" y="139"/>
                      <a:pt x="201" y="139"/>
                      <a:pt x="187" y="132"/>
                    </a:cubicBezTo>
                    <a:close/>
                    <a:moveTo>
                      <a:pt x="191" y="0"/>
                    </a:moveTo>
                    <a:cubicBezTo>
                      <a:pt x="155" y="0"/>
                      <a:pt x="122" y="11"/>
                      <a:pt x="95" y="33"/>
                    </a:cubicBezTo>
                    <a:cubicBezTo>
                      <a:pt x="69" y="46"/>
                      <a:pt x="42" y="73"/>
                      <a:pt x="36" y="106"/>
                    </a:cubicBezTo>
                    <a:cubicBezTo>
                      <a:pt x="29" y="126"/>
                      <a:pt x="29" y="159"/>
                      <a:pt x="42" y="185"/>
                    </a:cubicBezTo>
                    <a:cubicBezTo>
                      <a:pt x="43" y="186"/>
                      <a:pt x="44" y="187"/>
                      <a:pt x="45" y="189"/>
                    </a:cubicBezTo>
                    <a:lnTo>
                      <a:pt x="45" y="189"/>
                    </a:lnTo>
                    <a:cubicBezTo>
                      <a:pt x="11" y="238"/>
                      <a:pt x="0" y="305"/>
                      <a:pt x="22" y="363"/>
                    </a:cubicBezTo>
                    <a:cubicBezTo>
                      <a:pt x="36" y="410"/>
                      <a:pt x="69" y="456"/>
                      <a:pt x="108" y="482"/>
                    </a:cubicBezTo>
                    <a:cubicBezTo>
                      <a:pt x="137" y="500"/>
                      <a:pt x="170" y="511"/>
                      <a:pt x="203" y="511"/>
                    </a:cubicBezTo>
                    <a:cubicBezTo>
                      <a:pt x="230" y="511"/>
                      <a:pt x="256" y="504"/>
                      <a:pt x="280" y="489"/>
                    </a:cubicBezTo>
                    <a:cubicBezTo>
                      <a:pt x="320" y="462"/>
                      <a:pt x="346" y="416"/>
                      <a:pt x="366" y="377"/>
                    </a:cubicBezTo>
                    <a:cubicBezTo>
                      <a:pt x="392" y="324"/>
                      <a:pt x="405" y="271"/>
                      <a:pt x="399" y="218"/>
                    </a:cubicBezTo>
                    <a:cubicBezTo>
                      <a:pt x="399" y="126"/>
                      <a:pt x="339" y="27"/>
                      <a:pt x="240" y="7"/>
                    </a:cubicBezTo>
                    <a:cubicBezTo>
                      <a:pt x="224" y="3"/>
                      <a:pt x="207" y="0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41"/>
              <p:cNvSpPr/>
              <p:nvPr/>
            </p:nvSpPr>
            <p:spPr>
              <a:xfrm>
                <a:off x="3885844" y="2395491"/>
                <a:ext cx="13278" cy="17392"/>
              </a:xfrm>
              <a:custGeom>
                <a:rect b="b" l="l" r="r" t="t"/>
                <a:pathLst>
                  <a:path extrusionOk="0" h="503" w="384">
                    <a:moveTo>
                      <a:pt x="191" y="321"/>
                    </a:moveTo>
                    <a:cubicBezTo>
                      <a:pt x="192" y="321"/>
                      <a:pt x="192" y="322"/>
                      <a:pt x="192" y="323"/>
                    </a:cubicBezTo>
                    <a:lnTo>
                      <a:pt x="188" y="326"/>
                    </a:lnTo>
                    <a:lnTo>
                      <a:pt x="188" y="326"/>
                    </a:lnTo>
                    <a:cubicBezTo>
                      <a:pt x="190" y="324"/>
                      <a:pt x="191" y="321"/>
                      <a:pt x="191" y="321"/>
                    </a:cubicBezTo>
                    <a:close/>
                    <a:moveTo>
                      <a:pt x="161" y="354"/>
                    </a:moveTo>
                    <a:lnTo>
                      <a:pt x="165" y="356"/>
                    </a:lnTo>
                    <a:lnTo>
                      <a:pt x="159" y="356"/>
                    </a:lnTo>
                    <a:cubicBezTo>
                      <a:pt x="159" y="355"/>
                      <a:pt x="160" y="354"/>
                      <a:pt x="161" y="354"/>
                    </a:cubicBezTo>
                    <a:close/>
                    <a:moveTo>
                      <a:pt x="198" y="145"/>
                    </a:moveTo>
                    <a:cubicBezTo>
                      <a:pt x="201" y="145"/>
                      <a:pt x="204" y="147"/>
                      <a:pt x="206" y="149"/>
                    </a:cubicBezTo>
                    <a:lnTo>
                      <a:pt x="206" y="149"/>
                    </a:lnTo>
                    <a:cubicBezTo>
                      <a:pt x="208" y="153"/>
                      <a:pt x="211" y="158"/>
                      <a:pt x="211" y="158"/>
                    </a:cubicBezTo>
                    <a:cubicBezTo>
                      <a:pt x="211" y="158"/>
                      <a:pt x="208" y="147"/>
                      <a:pt x="209" y="147"/>
                    </a:cubicBezTo>
                    <a:lnTo>
                      <a:pt x="209" y="147"/>
                    </a:lnTo>
                    <a:cubicBezTo>
                      <a:pt x="209" y="147"/>
                      <a:pt x="210" y="148"/>
                      <a:pt x="211" y="151"/>
                    </a:cubicBezTo>
                    <a:lnTo>
                      <a:pt x="211" y="158"/>
                    </a:lnTo>
                    <a:lnTo>
                      <a:pt x="218" y="164"/>
                    </a:lnTo>
                    <a:lnTo>
                      <a:pt x="218" y="184"/>
                    </a:lnTo>
                    <a:cubicBezTo>
                      <a:pt x="218" y="187"/>
                      <a:pt x="218" y="191"/>
                      <a:pt x="218" y="191"/>
                    </a:cubicBezTo>
                    <a:cubicBezTo>
                      <a:pt x="218" y="197"/>
                      <a:pt x="218" y="211"/>
                      <a:pt x="218" y="217"/>
                    </a:cubicBezTo>
                    <a:cubicBezTo>
                      <a:pt x="218" y="222"/>
                      <a:pt x="218" y="228"/>
                      <a:pt x="218" y="230"/>
                    </a:cubicBezTo>
                    <a:cubicBezTo>
                      <a:pt x="218" y="237"/>
                      <a:pt x="211" y="244"/>
                      <a:pt x="211" y="257"/>
                    </a:cubicBezTo>
                    <a:cubicBezTo>
                      <a:pt x="205" y="283"/>
                      <a:pt x="198" y="303"/>
                      <a:pt x="185" y="329"/>
                    </a:cubicBezTo>
                    <a:lnTo>
                      <a:pt x="178" y="343"/>
                    </a:lnTo>
                    <a:lnTo>
                      <a:pt x="170" y="351"/>
                    </a:lnTo>
                    <a:lnTo>
                      <a:pt x="170" y="351"/>
                    </a:lnTo>
                    <a:cubicBezTo>
                      <a:pt x="170" y="351"/>
                      <a:pt x="171" y="351"/>
                      <a:pt x="171" y="351"/>
                    </a:cubicBezTo>
                    <a:cubicBezTo>
                      <a:pt x="173" y="351"/>
                      <a:pt x="175" y="353"/>
                      <a:pt x="172" y="356"/>
                    </a:cubicBezTo>
                    <a:lnTo>
                      <a:pt x="165" y="356"/>
                    </a:lnTo>
                    <a:cubicBezTo>
                      <a:pt x="173" y="356"/>
                      <a:pt x="172" y="354"/>
                      <a:pt x="168" y="353"/>
                    </a:cubicBezTo>
                    <a:lnTo>
                      <a:pt x="168" y="353"/>
                    </a:lnTo>
                    <a:lnTo>
                      <a:pt x="170" y="351"/>
                    </a:lnTo>
                    <a:lnTo>
                      <a:pt x="170" y="351"/>
                    </a:lnTo>
                    <a:cubicBezTo>
                      <a:pt x="169" y="351"/>
                      <a:pt x="167" y="352"/>
                      <a:pt x="166" y="353"/>
                    </a:cubicBezTo>
                    <a:lnTo>
                      <a:pt x="166" y="353"/>
                    </a:lnTo>
                    <a:cubicBezTo>
                      <a:pt x="166" y="353"/>
                      <a:pt x="166" y="353"/>
                      <a:pt x="166" y="353"/>
                    </a:cubicBezTo>
                    <a:cubicBezTo>
                      <a:pt x="165" y="353"/>
                      <a:pt x="163" y="353"/>
                      <a:pt x="161" y="354"/>
                    </a:cubicBezTo>
                    <a:lnTo>
                      <a:pt x="161" y="354"/>
                    </a:lnTo>
                    <a:lnTo>
                      <a:pt x="152" y="349"/>
                    </a:lnTo>
                    <a:lnTo>
                      <a:pt x="152" y="356"/>
                    </a:lnTo>
                    <a:lnTo>
                      <a:pt x="145" y="349"/>
                    </a:lnTo>
                    <a:lnTo>
                      <a:pt x="132" y="336"/>
                    </a:lnTo>
                    <a:lnTo>
                      <a:pt x="132" y="329"/>
                    </a:lnTo>
                    <a:lnTo>
                      <a:pt x="126" y="316"/>
                    </a:lnTo>
                    <a:lnTo>
                      <a:pt x="126" y="310"/>
                    </a:lnTo>
                    <a:cubicBezTo>
                      <a:pt x="126" y="310"/>
                      <a:pt x="121" y="301"/>
                      <a:pt x="123" y="301"/>
                    </a:cubicBezTo>
                    <a:lnTo>
                      <a:pt x="123" y="301"/>
                    </a:lnTo>
                    <a:cubicBezTo>
                      <a:pt x="124" y="301"/>
                      <a:pt x="124" y="302"/>
                      <a:pt x="126" y="303"/>
                    </a:cubicBezTo>
                    <a:cubicBezTo>
                      <a:pt x="126" y="296"/>
                      <a:pt x="119" y="290"/>
                      <a:pt x="126" y="283"/>
                    </a:cubicBezTo>
                    <a:lnTo>
                      <a:pt x="126" y="270"/>
                    </a:lnTo>
                    <a:cubicBezTo>
                      <a:pt x="132" y="230"/>
                      <a:pt x="139" y="204"/>
                      <a:pt x="159" y="178"/>
                    </a:cubicBezTo>
                    <a:cubicBezTo>
                      <a:pt x="160" y="173"/>
                      <a:pt x="161" y="169"/>
                      <a:pt x="161" y="164"/>
                    </a:cubicBezTo>
                    <a:lnTo>
                      <a:pt x="161" y="164"/>
                    </a:lnTo>
                    <a:cubicBezTo>
                      <a:pt x="167" y="163"/>
                      <a:pt x="173" y="157"/>
                      <a:pt x="178" y="151"/>
                    </a:cubicBezTo>
                    <a:lnTo>
                      <a:pt x="185" y="151"/>
                    </a:lnTo>
                    <a:lnTo>
                      <a:pt x="198" y="145"/>
                    </a:lnTo>
                    <a:close/>
                    <a:moveTo>
                      <a:pt x="198" y="1"/>
                    </a:moveTo>
                    <a:cubicBezTo>
                      <a:pt x="185" y="1"/>
                      <a:pt x="172" y="3"/>
                      <a:pt x="159" y="6"/>
                    </a:cubicBezTo>
                    <a:cubicBezTo>
                      <a:pt x="126" y="19"/>
                      <a:pt x="93" y="39"/>
                      <a:pt x="79" y="65"/>
                    </a:cubicBezTo>
                    <a:cubicBezTo>
                      <a:pt x="60" y="85"/>
                      <a:pt x="46" y="112"/>
                      <a:pt x="53" y="145"/>
                    </a:cubicBezTo>
                    <a:cubicBezTo>
                      <a:pt x="56" y="158"/>
                      <a:pt x="63" y="166"/>
                      <a:pt x="72" y="172"/>
                    </a:cubicBezTo>
                    <a:lnTo>
                      <a:pt x="72" y="172"/>
                    </a:lnTo>
                    <a:cubicBezTo>
                      <a:pt x="55" y="191"/>
                      <a:pt x="38" y="211"/>
                      <a:pt x="27" y="230"/>
                    </a:cubicBezTo>
                    <a:cubicBezTo>
                      <a:pt x="7" y="277"/>
                      <a:pt x="0" y="323"/>
                      <a:pt x="7" y="362"/>
                    </a:cubicBezTo>
                    <a:cubicBezTo>
                      <a:pt x="23" y="439"/>
                      <a:pt x="95" y="503"/>
                      <a:pt x="168" y="503"/>
                    </a:cubicBezTo>
                    <a:cubicBezTo>
                      <a:pt x="182" y="503"/>
                      <a:pt x="197" y="500"/>
                      <a:pt x="211" y="494"/>
                    </a:cubicBezTo>
                    <a:cubicBezTo>
                      <a:pt x="297" y="468"/>
                      <a:pt x="330" y="389"/>
                      <a:pt x="350" y="310"/>
                    </a:cubicBezTo>
                    <a:cubicBezTo>
                      <a:pt x="370" y="224"/>
                      <a:pt x="383" y="118"/>
                      <a:pt x="311" y="45"/>
                    </a:cubicBezTo>
                    <a:cubicBezTo>
                      <a:pt x="276" y="16"/>
                      <a:pt x="237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41"/>
              <p:cNvSpPr/>
              <p:nvPr/>
            </p:nvSpPr>
            <p:spPr>
              <a:xfrm>
                <a:off x="3893831" y="2370665"/>
                <a:ext cx="13485" cy="16666"/>
              </a:xfrm>
              <a:custGeom>
                <a:rect b="b" l="l" r="r" t="t"/>
                <a:pathLst>
                  <a:path extrusionOk="0" h="482" w="390">
                    <a:moveTo>
                      <a:pt x="223" y="173"/>
                    </a:moveTo>
                    <a:cubicBezTo>
                      <a:pt x="223" y="176"/>
                      <a:pt x="224" y="178"/>
                      <a:pt x="225" y="180"/>
                    </a:cubicBezTo>
                    <a:lnTo>
                      <a:pt x="225" y="180"/>
                    </a:lnTo>
                    <a:lnTo>
                      <a:pt x="225" y="176"/>
                    </a:lnTo>
                    <a:lnTo>
                      <a:pt x="223" y="173"/>
                    </a:lnTo>
                    <a:close/>
                    <a:moveTo>
                      <a:pt x="212" y="288"/>
                    </a:moveTo>
                    <a:lnTo>
                      <a:pt x="212" y="295"/>
                    </a:lnTo>
                    <a:cubicBezTo>
                      <a:pt x="218" y="288"/>
                      <a:pt x="218" y="288"/>
                      <a:pt x="212" y="288"/>
                    </a:cubicBezTo>
                    <a:close/>
                    <a:moveTo>
                      <a:pt x="150" y="305"/>
                    </a:moveTo>
                    <a:lnTo>
                      <a:pt x="152" y="308"/>
                    </a:lnTo>
                    <a:cubicBezTo>
                      <a:pt x="151" y="306"/>
                      <a:pt x="150" y="305"/>
                      <a:pt x="150" y="305"/>
                    </a:cubicBezTo>
                    <a:close/>
                    <a:moveTo>
                      <a:pt x="179" y="136"/>
                    </a:moveTo>
                    <a:lnTo>
                      <a:pt x="192" y="143"/>
                    </a:lnTo>
                    <a:lnTo>
                      <a:pt x="185" y="143"/>
                    </a:lnTo>
                    <a:lnTo>
                      <a:pt x="197" y="147"/>
                    </a:lnTo>
                    <a:lnTo>
                      <a:pt x="197" y="147"/>
                    </a:lnTo>
                    <a:cubicBezTo>
                      <a:pt x="197" y="148"/>
                      <a:pt x="198" y="148"/>
                      <a:pt x="198" y="149"/>
                    </a:cubicBezTo>
                    <a:lnTo>
                      <a:pt x="205" y="156"/>
                    </a:lnTo>
                    <a:lnTo>
                      <a:pt x="212" y="163"/>
                    </a:lnTo>
                    <a:cubicBezTo>
                      <a:pt x="213" y="164"/>
                      <a:pt x="214" y="164"/>
                      <a:pt x="214" y="164"/>
                    </a:cubicBezTo>
                    <a:cubicBezTo>
                      <a:pt x="216" y="164"/>
                      <a:pt x="212" y="156"/>
                      <a:pt x="212" y="156"/>
                    </a:cubicBezTo>
                    <a:lnTo>
                      <a:pt x="212" y="156"/>
                    </a:lnTo>
                    <a:lnTo>
                      <a:pt x="223" y="173"/>
                    </a:lnTo>
                    <a:lnTo>
                      <a:pt x="223" y="173"/>
                    </a:lnTo>
                    <a:cubicBezTo>
                      <a:pt x="223" y="172"/>
                      <a:pt x="224" y="170"/>
                      <a:pt x="225" y="169"/>
                    </a:cubicBezTo>
                    <a:lnTo>
                      <a:pt x="225" y="169"/>
                    </a:lnTo>
                    <a:lnTo>
                      <a:pt x="225" y="176"/>
                    </a:lnTo>
                    <a:cubicBezTo>
                      <a:pt x="227" y="180"/>
                      <a:pt x="227" y="181"/>
                      <a:pt x="226" y="181"/>
                    </a:cubicBezTo>
                    <a:cubicBezTo>
                      <a:pt x="226" y="181"/>
                      <a:pt x="225" y="181"/>
                      <a:pt x="225" y="180"/>
                    </a:cubicBezTo>
                    <a:lnTo>
                      <a:pt x="225" y="180"/>
                    </a:lnTo>
                    <a:lnTo>
                      <a:pt x="225" y="182"/>
                    </a:lnTo>
                    <a:lnTo>
                      <a:pt x="231" y="202"/>
                    </a:lnTo>
                    <a:lnTo>
                      <a:pt x="231" y="209"/>
                    </a:lnTo>
                    <a:lnTo>
                      <a:pt x="231" y="235"/>
                    </a:lnTo>
                    <a:lnTo>
                      <a:pt x="231" y="242"/>
                    </a:lnTo>
                    <a:cubicBezTo>
                      <a:pt x="225" y="248"/>
                      <a:pt x="225" y="255"/>
                      <a:pt x="225" y="268"/>
                    </a:cubicBezTo>
                    <a:lnTo>
                      <a:pt x="218" y="288"/>
                    </a:lnTo>
                    <a:lnTo>
                      <a:pt x="212" y="295"/>
                    </a:lnTo>
                    <a:lnTo>
                      <a:pt x="198" y="314"/>
                    </a:lnTo>
                    <a:lnTo>
                      <a:pt x="198" y="321"/>
                    </a:lnTo>
                    <a:lnTo>
                      <a:pt x="194" y="326"/>
                    </a:lnTo>
                    <a:lnTo>
                      <a:pt x="194" y="326"/>
                    </a:lnTo>
                    <a:cubicBezTo>
                      <a:pt x="194" y="326"/>
                      <a:pt x="194" y="326"/>
                      <a:pt x="194" y="326"/>
                    </a:cubicBezTo>
                    <a:cubicBezTo>
                      <a:pt x="196" y="326"/>
                      <a:pt x="197" y="326"/>
                      <a:pt x="198" y="328"/>
                    </a:cubicBezTo>
                    <a:lnTo>
                      <a:pt x="192" y="328"/>
                    </a:lnTo>
                    <a:lnTo>
                      <a:pt x="194" y="326"/>
                    </a:lnTo>
                    <a:lnTo>
                      <a:pt x="194" y="326"/>
                    </a:lnTo>
                    <a:cubicBezTo>
                      <a:pt x="192" y="326"/>
                      <a:pt x="191" y="327"/>
                      <a:pt x="190" y="328"/>
                    </a:cubicBezTo>
                    <a:lnTo>
                      <a:pt x="185" y="328"/>
                    </a:lnTo>
                    <a:lnTo>
                      <a:pt x="185" y="328"/>
                    </a:lnTo>
                    <a:lnTo>
                      <a:pt x="185" y="328"/>
                    </a:lnTo>
                    <a:cubicBezTo>
                      <a:pt x="183" y="330"/>
                      <a:pt x="184" y="331"/>
                      <a:pt x="185" y="331"/>
                    </a:cubicBezTo>
                    <a:cubicBezTo>
                      <a:pt x="186" y="331"/>
                      <a:pt x="187" y="331"/>
                      <a:pt x="188" y="330"/>
                    </a:cubicBezTo>
                    <a:lnTo>
                      <a:pt x="188" y="330"/>
                    </a:lnTo>
                    <a:lnTo>
                      <a:pt x="188" y="331"/>
                    </a:lnTo>
                    <a:lnTo>
                      <a:pt x="187" y="332"/>
                    </a:lnTo>
                    <a:lnTo>
                      <a:pt x="187" y="332"/>
                    </a:lnTo>
                    <a:lnTo>
                      <a:pt x="179" y="328"/>
                    </a:lnTo>
                    <a:lnTo>
                      <a:pt x="172" y="321"/>
                    </a:lnTo>
                    <a:lnTo>
                      <a:pt x="165" y="321"/>
                    </a:lnTo>
                    <a:lnTo>
                      <a:pt x="159" y="314"/>
                    </a:lnTo>
                    <a:lnTo>
                      <a:pt x="159" y="314"/>
                    </a:lnTo>
                    <a:lnTo>
                      <a:pt x="157" y="313"/>
                    </a:lnTo>
                    <a:lnTo>
                      <a:pt x="159" y="314"/>
                    </a:lnTo>
                    <a:cubicBezTo>
                      <a:pt x="159" y="310"/>
                      <a:pt x="152" y="305"/>
                      <a:pt x="151" y="305"/>
                    </a:cubicBezTo>
                    <a:lnTo>
                      <a:pt x="151" y="305"/>
                    </a:lnTo>
                    <a:cubicBezTo>
                      <a:pt x="150" y="305"/>
                      <a:pt x="150" y="305"/>
                      <a:pt x="150" y="305"/>
                    </a:cubicBezTo>
                    <a:lnTo>
                      <a:pt x="150" y="305"/>
                    </a:lnTo>
                    <a:lnTo>
                      <a:pt x="139" y="288"/>
                    </a:lnTo>
                    <a:lnTo>
                      <a:pt x="139" y="281"/>
                    </a:lnTo>
                    <a:lnTo>
                      <a:pt x="132" y="268"/>
                    </a:lnTo>
                    <a:lnTo>
                      <a:pt x="132" y="215"/>
                    </a:lnTo>
                    <a:cubicBezTo>
                      <a:pt x="132" y="196"/>
                      <a:pt x="135" y="177"/>
                      <a:pt x="138" y="156"/>
                    </a:cubicBezTo>
                    <a:lnTo>
                      <a:pt x="139" y="156"/>
                    </a:lnTo>
                    <a:lnTo>
                      <a:pt x="146" y="149"/>
                    </a:lnTo>
                    <a:cubicBezTo>
                      <a:pt x="146" y="149"/>
                      <a:pt x="146" y="148"/>
                      <a:pt x="147" y="148"/>
                    </a:cubicBezTo>
                    <a:lnTo>
                      <a:pt x="147" y="148"/>
                    </a:lnTo>
                    <a:cubicBezTo>
                      <a:pt x="152" y="147"/>
                      <a:pt x="158" y="144"/>
                      <a:pt x="164" y="142"/>
                    </a:cubicBezTo>
                    <a:lnTo>
                      <a:pt x="164" y="142"/>
                    </a:lnTo>
                    <a:cubicBezTo>
                      <a:pt x="163" y="142"/>
                      <a:pt x="164" y="143"/>
                      <a:pt x="165" y="143"/>
                    </a:cubicBezTo>
                    <a:lnTo>
                      <a:pt x="172" y="136"/>
                    </a:lnTo>
                    <a:lnTo>
                      <a:pt x="172" y="136"/>
                    </a:lnTo>
                    <a:cubicBezTo>
                      <a:pt x="172" y="136"/>
                      <a:pt x="172" y="136"/>
                      <a:pt x="172" y="136"/>
                    </a:cubicBezTo>
                    <a:close/>
                    <a:moveTo>
                      <a:pt x="186" y="333"/>
                    </a:moveTo>
                    <a:lnTo>
                      <a:pt x="185" y="334"/>
                    </a:lnTo>
                    <a:cubicBezTo>
                      <a:pt x="179" y="334"/>
                      <a:pt x="182" y="334"/>
                      <a:pt x="186" y="333"/>
                    </a:cubicBezTo>
                    <a:close/>
                    <a:moveTo>
                      <a:pt x="190" y="332"/>
                    </a:moveTo>
                    <a:lnTo>
                      <a:pt x="192" y="334"/>
                    </a:lnTo>
                    <a:lnTo>
                      <a:pt x="189" y="333"/>
                    </a:lnTo>
                    <a:lnTo>
                      <a:pt x="189" y="333"/>
                    </a:lnTo>
                    <a:cubicBezTo>
                      <a:pt x="189" y="333"/>
                      <a:pt x="190" y="333"/>
                      <a:pt x="190" y="332"/>
                    </a:cubicBezTo>
                    <a:close/>
                    <a:moveTo>
                      <a:pt x="182" y="1"/>
                    </a:moveTo>
                    <a:cubicBezTo>
                      <a:pt x="159" y="1"/>
                      <a:pt x="136" y="6"/>
                      <a:pt x="113" y="17"/>
                    </a:cubicBezTo>
                    <a:cubicBezTo>
                      <a:pt x="86" y="24"/>
                      <a:pt x="66" y="44"/>
                      <a:pt x="53" y="64"/>
                    </a:cubicBezTo>
                    <a:cubicBezTo>
                      <a:pt x="40" y="90"/>
                      <a:pt x="27" y="123"/>
                      <a:pt x="40" y="143"/>
                    </a:cubicBezTo>
                    <a:cubicBezTo>
                      <a:pt x="41" y="149"/>
                      <a:pt x="44" y="155"/>
                      <a:pt x="47" y="160"/>
                    </a:cubicBezTo>
                    <a:lnTo>
                      <a:pt x="47" y="160"/>
                    </a:lnTo>
                    <a:cubicBezTo>
                      <a:pt x="41" y="169"/>
                      <a:pt x="37" y="179"/>
                      <a:pt x="33" y="189"/>
                    </a:cubicBezTo>
                    <a:cubicBezTo>
                      <a:pt x="7" y="235"/>
                      <a:pt x="0" y="288"/>
                      <a:pt x="13" y="334"/>
                    </a:cubicBezTo>
                    <a:cubicBezTo>
                      <a:pt x="32" y="413"/>
                      <a:pt x="111" y="481"/>
                      <a:pt x="191" y="481"/>
                    </a:cubicBezTo>
                    <a:cubicBezTo>
                      <a:pt x="198" y="481"/>
                      <a:pt x="205" y="481"/>
                      <a:pt x="212" y="480"/>
                    </a:cubicBezTo>
                    <a:cubicBezTo>
                      <a:pt x="324" y="466"/>
                      <a:pt x="370" y="354"/>
                      <a:pt x="377" y="255"/>
                    </a:cubicBezTo>
                    <a:cubicBezTo>
                      <a:pt x="390" y="169"/>
                      <a:pt x="350" y="64"/>
                      <a:pt x="271" y="24"/>
                    </a:cubicBezTo>
                    <a:cubicBezTo>
                      <a:pt x="241" y="9"/>
                      <a:pt x="212" y="1"/>
                      <a:pt x="1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41"/>
              <p:cNvSpPr/>
              <p:nvPr/>
            </p:nvSpPr>
            <p:spPr>
              <a:xfrm>
                <a:off x="3903409" y="2279553"/>
                <a:ext cx="13727" cy="14592"/>
              </a:xfrm>
              <a:custGeom>
                <a:rect b="b" l="l" r="r" t="t"/>
                <a:pathLst>
                  <a:path extrusionOk="0" h="422" w="397">
                    <a:moveTo>
                      <a:pt x="218" y="196"/>
                    </a:moveTo>
                    <a:lnTo>
                      <a:pt x="222" y="202"/>
                    </a:lnTo>
                    <a:lnTo>
                      <a:pt x="222" y="202"/>
                    </a:lnTo>
                    <a:cubicBezTo>
                      <a:pt x="221" y="200"/>
                      <a:pt x="220" y="198"/>
                      <a:pt x="218" y="196"/>
                    </a:cubicBezTo>
                    <a:close/>
                    <a:moveTo>
                      <a:pt x="220" y="195"/>
                    </a:moveTo>
                    <a:cubicBezTo>
                      <a:pt x="222" y="197"/>
                      <a:pt x="224" y="200"/>
                      <a:pt x="225" y="203"/>
                    </a:cubicBezTo>
                    <a:lnTo>
                      <a:pt x="220" y="195"/>
                    </a:lnTo>
                    <a:close/>
                    <a:moveTo>
                      <a:pt x="225" y="205"/>
                    </a:moveTo>
                    <a:lnTo>
                      <a:pt x="225" y="205"/>
                    </a:lnTo>
                    <a:cubicBezTo>
                      <a:pt x="227" y="207"/>
                      <a:pt x="228" y="209"/>
                      <a:pt x="230" y="212"/>
                    </a:cubicBezTo>
                    <a:lnTo>
                      <a:pt x="230" y="212"/>
                    </a:lnTo>
                    <a:cubicBezTo>
                      <a:pt x="230" y="211"/>
                      <a:pt x="231" y="210"/>
                      <a:pt x="232" y="209"/>
                    </a:cubicBezTo>
                    <a:lnTo>
                      <a:pt x="232" y="209"/>
                    </a:lnTo>
                    <a:cubicBezTo>
                      <a:pt x="231" y="210"/>
                      <a:pt x="231" y="212"/>
                      <a:pt x="230" y="213"/>
                    </a:cubicBezTo>
                    <a:lnTo>
                      <a:pt x="230" y="213"/>
                    </a:lnTo>
                    <a:cubicBezTo>
                      <a:pt x="230" y="212"/>
                      <a:pt x="230" y="212"/>
                      <a:pt x="230" y="212"/>
                    </a:cubicBezTo>
                    <a:lnTo>
                      <a:pt x="230" y="212"/>
                    </a:lnTo>
                    <a:cubicBezTo>
                      <a:pt x="229" y="212"/>
                      <a:pt x="229" y="212"/>
                      <a:pt x="229" y="212"/>
                    </a:cubicBezTo>
                    <a:lnTo>
                      <a:pt x="229" y="212"/>
                    </a:lnTo>
                    <a:lnTo>
                      <a:pt x="226" y="207"/>
                    </a:lnTo>
                    <a:lnTo>
                      <a:pt x="226" y="207"/>
                    </a:lnTo>
                    <a:cubicBezTo>
                      <a:pt x="226" y="206"/>
                      <a:pt x="225" y="206"/>
                      <a:pt x="225" y="205"/>
                    </a:cubicBezTo>
                    <a:close/>
                    <a:moveTo>
                      <a:pt x="229" y="212"/>
                    </a:moveTo>
                    <a:lnTo>
                      <a:pt x="230" y="213"/>
                    </a:lnTo>
                    <a:lnTo>
                      <a:pt x="230" y="213"/>
                    </a:lnTo>
                    <a:cubicBezTo>
                      <a:pt x="230" y="213"/>
                      <a:pt x="230" y="213"/>
                      <a:pt x="230" y="213"/>
                    </a:cubicBezTo>
                    <a:lnTo>
                      <a:pt x="230" y="213"/>
                    </a:lnTo>
                    <a:cubicBezTo>
                      <a:pt x="231" y="214"/>
                      <a:pt x="231" y="215"/>
                      <a:pt x="232" y="216"/>
                    </a:cubicBezTo>
                    <a:lnTo>
                      <a:pt x="230" y="213"/>
                    </a:lnTo>
                    <a:lnTo>
                      <a:pt x="230" y="213"/>
                    </a:lnTo>
                    <a:cubicBezTo>
                      <a:pt x="230" y="214"/>
                      <a:pt x="229" y="214"/>
                      <a:pt x="229" y="214"/>
                    </a:cubicBezTo>
                    <a:lnTo>
                      <a:pt x="229" y="214"/>
                    </a:lnTo>
                    <a:cubicBezTo>
                      <a:pt x="229" y="214"/>
                      <a:pt x="229" y="213"/>
                      <a:pt x="229" y="213"/>
                    </a:cubicBezTo>
                    <a:lnTo>
                      <a:pt x="229" y="213"/>
                    </a:lnTo>
                    <a:cubicBezTo>
                      <a:pt x="229" y="213"/>
                      <a:pt x="229" y="212"/>
                      <a:pt x="229" y="212"/>
                    </a:cubicBezTo>
                    <a:close/>
                    <a:moveTo>
                      <a:pt x="227" y="215"/>
                    </a:moveTo>
                    <a:cubicBezTo>
                      <a:pt x="228" y="216"/>
                      <a:pt x="228" y="217"/>
                      <a:pt x="228" y="217"/>
                    </a:cubicBezTo>
                    <a:lnTo>
                      <a:pt x="228" y="217"/>
                    </a:lnTo>
                    <a:cubicBezTo>
                      <a:pt x="227" y="220"/>
                      <a:pt x="226" y="223"/>
                      <a:pt x="225" y="225"/>
                    </a:cubicBezTo>
                    <a:lnTo>
                      <a:pt x="225" y="225"/>
                    </a:lnTo>
                    <a:cubicBezTo>
                      <a:pt x="226" y="221"/>
                      <a:pt x="226" y="218"/>
                      <a:pt x="227" y="215"/>
                    </a:cubicBezTo>
                    <a:close/>
                    <a:moveTo>
                      <a:pt x="143" y="238"/>
                    </a:moveTo>
                    <a:cubicBezTo>
                      <a:pt x="148" y="242"/>
                      <a:pt x="154" y="246"/>
                      <a:pt x="159" y="249"/>
                    </a:cubicBezTo>
                    <a:lnTo>
                      <a:pt x="143" y="238"/>
                    </a:lnTo>
                    <a:close/>
                    <a:moveTo>
                      <a:pt x="125" y="156"/>
                    </a:moveTo>
                    <a:cubicBezTo>
                      <a:pt x="128" y="156"/>
                      <a:pt x="130" y="156"/>
                      <a:pt x="133" y="156"/>
                    </a:cubicBezTo>
                    <a:cubicBezTo>
                      <a:pt x="139" y="156"/>
                      <a:pt x="143" y="156"/>
                      <a:pt x="148" y="157"/>
                    </a:cubicBezTo>
                    <a:lnTo>
                      <a:pt x="148" y="157"/>
                    </a:lnTo>
                    <a:lnTo>
                      <a:pt x="146" y="156"/>
                    </a:lnTo>
                    <a:lnTo>
                      <a:pt x="146" y="156"/>
                    </a:lnTo>
                    <a:cubicBezTo>
                      <a:pt x="147" y="157"/>
                      <a:pt x="147" y="157"/>
                      <a:pt x="148" y="157"/>
                    </a:cubicBezTo>
                    <a:lnTo>
                      <a:pt x="148" y="157"/>
                    </a:lnTo>
                    <a:cubicBezTo>
                      <a:pt x="152" y="158"/>
                      <a:pt x="156" y="159"/>
                      <a:pt x="160" y="160"/>
                    </a:cubicBezTo>
                    <a:lnTo>
                      <a:pt x="160" y="160"/>
                    </a:lnTo>
                    <a:cubicBezTo>
                      <a:pt x="156" y="160"/>
                      <a:pt x="152" y="158"/>
                      <a:pt x="148" y="157"/>
                    </a:cubicBezTo>
                    <a:lnTo>
                      <a:pt x="148" y="157"/>
                    </a:lnTo>
                    <a:cubicBezTo>
                      <a:pt x="148" y="157"/>
                      <a:pt x="148" y="157"/>
                      <a:pt x="148" y="157"/>
                    </a:cubicBezTo>
                    <a:lnTo>
                      <a:pt x="148" y="157"/>
                    </a:lnTo>
                    <a:lnTo>
                      <a:pt x="166" y="163"/>
                    </a:lnTo>
                    <a:cubicBezTo>
                      <a:pt x="164" y="162"/>
                      <a:pt x="162" y="161"/>
                      <a:pt x="160" y="160"/>
                    </a:cubicBezTo>
                    <a:lnTo>
                      <a:pt x="160" y="160"/>
                    </a:lnTo>
                    <a:cubicBezTo>
                      <a:pt x="172" y="163"/>
                      <a:pt x="181" y="165"/>
                      <a:pt x="190" y="169"/>
                    </a:cubicBezTo>
                    <a:lnTo>
                      <a:pt x="190" y="169"/>
                    </a:lnTo>
                    <a:cubicBezTo>
                      <a:pt x="199" y="173"/>
                      <a:pt x="207" y="178"/>
                      <a:pt x="212" y="183"/>
                    </a:cubicBezTo>
                    <a:lnTo>
                      <a:pt x="199" y="176"/>
                    </a:lnTo>
                    <a:lnTo>
                      <a:pt x="199" y="176"/>
                    </a:lnTo>
                    <a:cubicBezTo>
                      <a:pt x="203" y="181"/>
                      <a:pt x="210" y="185"/>
                      <a:pt x="216" y="191"/>
                    </a:cubicBezTo>
                    <a:lnTo>
                      <a:pt x="216" y="191"/>
                    </a:lnTo>
                    <a:cubicBezTo>
                      <a:pt x="219" y="196"/>
                      <a:pt x="222" y="200"/>
                      <a:pt x="225" y="204"/>
                    </a:cubicBezTo>
                    <a:lnTo>
                      <a:pt x="225" y="204"/>
                    </a:lnTo>
                    <a:cubicBezTo>
                      <a:pt x="225" y="205"/>
                      <a:pt x="225" y="205"/>
                      <a:pt x="225" y="206"/>
                    </a:cubicBezTo>
                    <a:lnTo>
                      <a:pt x="225" y="206"/>
                    </a:lnTo>
                    <a:lnTo>
                      <a:pt x="222" y="202"/>
                    </a:lnTo>
                    <a:lnTo>
                      <a:pt x="222" y="202"/>
                    </a:lnTo>
                    <a:cubicBezTo>
                      <a:pt x="223" y="204"/>
                      <a:pt x="224" y="207"/>
                      <a:pt x="225" y="209"/>
                    </a:cubicBezTo>
                    <a:lnTo>
                      <a:pt x="225" y="209"/>
                    </a:lnTo>
                    <a:cubicBezTo>
                      <a:pt x="225" y="214"/>
                      <a:pt x="225" y="220"/>
                      <a:pt x="225" y="226"/>
                    </a:cubicBezTo>
                    <a:lnTo>
                      <a:pt x="225" y="226"/>
                    </a:lnTo>
                    <a:cubicBezTo>
                      <a:pt x="224" y="229"/>
                      <a:pt x="223" y="233"/>
                      <a:pt x="221" y="237"/>
                    </a:cubicBezTo>
                    <a:lnTo>
                      <a:pt x="221" y="237"/>
                    </a:lnTo>
                    <a:cubicBezTo>
                      <a:pt x="219" y="240"/>
                      <a:pt x="216" y="244"/>
                      <a:pt x="214" y="247"/>
                    </a:cubicBezTo>
                    <a:lnTo>
                      <a:pt x="214" y="247"/>
                    </a:lnTo>
                    <a:cubicBezTo>
                      <a:pt x="213" y="248"/>
                      <a:pt x="212" y="248"/>
                      <a:pt x="211" y="249"/>
                    </a:cubicBezTo>
                    <a:lnTo>
                      <a:pt x="211" y="249"/>
                    </a:lnTo>
                    <a:lnTo>
                      <a:pt x="212" y="249"/>
                    </a:lnTo>
                    <a:lnTo>
                      <a:pt x="212" y="249"/>
                    </a:lnTo>
                    <a:cubicBezTo>
                      <a:pt x="212" y="249"/>
                      <a:pt x="212" y="249"/>
                      <a:pt x="212" y="249"/>
                    </a:cubicBezTo>
                    <a:lnTo>
                      <a:pt x="212" y="249"/>
                    </a:lnTo>
                    <a:cubicBezTo>
                      <a:pt x="210" y="251"/>
                      <a:pt x="207" y="253"/>
                      <a:pt x="203" y="254"/>
                    </a:cubicBezTo>
                    <a:lnTo>
                      <a:pt x="203" y="254"/>
                    </a:lnTo>
                    <a:cubicBezTo>
                      <a:pt x="206" y="252"/>
                      <a:pt x="209" y="251"/>
                      <a:pt x="211" y="249"/>
                    </a:cubicBezTo>
                    <a:lnTo>
                      <a:pt x="211" y="249"/>
                    </a:lnTo>
                    <a:lnTo>
                      <a:pt x="193" y="255"/>
                    </a:lnTo>
                    <a:lnTo>
                      <a:pt x="193" y="255"/>
                    </a:lnTo>
                    <a:cubicBezTo>
                      <a:pt x="197" y="255"/>
                      <a:pt x="200" y="254"/>
                      <a:pt x="203" y="254"/>
                    </a:cubicBezTo>
                    <a:lnTo>
                      <a:pt x="203" y="254"/>
                    </a:lnTo>
                    <a:cubicBezTo>
                      <a:pt x="200" y="255"/>
                      <a:pt x="196" y="255"/>
                      <a:pt x="192" y="255"/>
                    </a:cubicBezTo>
                    <a:lnTo>
                      <a:pt x="193" y="255"/>
                    </a:lnTo>
                    <a:lnTo>
                      <a:pt x="193" y="255"/>
                    </a:lnTo>
                    <a:cubicBezTo>
                      <a:pt x="191" y="255"/>
                      <a:pt x="188" y="255"/>
                      <a:pt x="185" y="255"/>
                    </a:cubicBezTo>
                    <a:lnTo>
                      <a:pt x="185" y="255"/>
                    </a:lnTo>
                    <a:cubicBezTo>
                      <a:pt x="180" y="255"/>
                      <a:pt x="174" y="255"/>
                      <a:pt x="168" y="254"/>
                    </a:cubicBezTo>
                    <a:lnTo>
                      <a:pt x="168" y="254"/>
                    </a:lnTo>
                    <a:lnTo>
                      <a:pt x="172" y="255"/>
                    </a:lnTo>
                    <a:cubicBezTo>
                      <a:pt x="165" y="255"/>
                      <a:pt x="160" y="254"/>
                      <a:pt x="155" y="250"/>
                    </a:cubicBezTo>
                    <a:lnTo>
                      <a:pt x="155" y="250"/>
                    </a:lnTo>
                    <a:cubicBezTo>
                      <a:pt x="159" y="252"/>
                      <a:pt x="163" y="253"/>
                      <a:pt x="168" y="254"/>
                    </a:cubicBezTo>
                    <a:lnTo>
                      <a:pt x="168" y="254"/>
                    </a:lnTo>
                    <a:lnTo>
                      <a:pt x="154" y="249"/>
                    </a:lnTo>
                    <a:lnTo>
                      <a:pt x="154" y="249"/>
                    </a:lnTo>
                    <a:cubicBezTo>
                      <a:pt x="155" y="250"/>
                      <a:pt x="155" y="250"/>
                      <a:pt x="155" y="250"/>
                    </a:cubicBezTo>
                    <a:lnTo>
                      <a:pt x="155" y="250"/>
                    </a:lnTo>
                    <a:cubicBezTo>
                      <a:pt x="154" y="250"/>
                      <a:pt x="153" y="249"/>
                      <a:pt x="152" y="249"/>
                    </a:cubicBezTo>
                    <a:lnTo>
                      <a:pt x="152" y="249"/>
                    </a:lnTo>
                    <a:lnTo>
                      <a:pt x="154" y="249"/>
                    </a:lnTo>
                    <a:lnTo>
                      <a:pt x="154" y="249"/>
                    </a:lnTo>
                    <a:cubicBezTo>
                      <a:pt x="150" y="246"/>
                      <a:pt x="145" y="242"/>
                      <a:pt x="139" y="236"/>
                    </a:cubicBezTo>
                    <a:lnTo>
                      <a:pt x="139" y="236"/>
                    </a:lnTo>
                    <a:lnTo>
                      <a:pt x="143" y="238"/>
                    </a:lnTo>
                    <a:lnTo>
                      <a:pt x="143" y="238"/>
                    </a:lnTo>
                    <a:cubicBezTo>
                      <a:pt x="136" y="233"/>
                      <a:pt x="130" y="226"/>
                      <a:pt x="126" y="222"/>
                    </a:cubicBezTo>
                    <a:cubicBezTo>
                      <a:pt x="122" y="219"/>
                      <a:pt x="121" y="215"/>
                      <a:pt x="121" y="215"/>
                    </a:cubicBezTo>
                    <a:lnTo>
                      <a:pt x="121" y="215"/>
                    </a:lnTo>
                    <a:cubicBezTo>
                      <a:pt x="122" y="215"/>
                      <a:pt x="123" y="217"/>
                      <a:pt x="126" y="222"/>
                    </a:cubicBezTo>
                    <a:lnTo>
                      <a:pt x="119" y="203"/>
                    </a:lnTo>
                    <a:lnTo>
                      <a:pt x="119" y="189"/>
                    </a:lnTo>
                    <a:lnTo>
                      <a:pt x="119" y="183"/>
                    </a:lnTo>
                    <a:cubicBezTo>
                      <a:pt x="119" y="172"/>
                      <a:pt x="124" y="166"/>
                      <a:pt x="125" y="156"/>
                    </a:cubicBezTo>
                    <a:close/>
                    <a:moveTo>
                      <a:pt x="148" y="1"/>
                    </a:moveTo>
                    <a:cubicBezTo>
                      <a:pt x="113" y="1"/>
                      <a:pt x="77" y="9"/>
                      <a:pt x="47" y="31"/>
                    </a:cubicBezTo>
                    <a:cubicBezTo>
                      <a:pt x="20" y="51"/>
                      <a:pt x="7" y="90"/>
                      <a:pt x="34" y="123"/>
                    </a:cubicBezTo>
                    <a:cubicBezTo>
                      <a:pt x="34" y="124"/>
                      <a:pt x="35" y="125"/>
                      <a:pt x="35" y="126"/>
                    </a:cubicBezTo>
                    <a:lnTo>
                      <a:pt x="35" y="126"/>
                    </a:lnTo>
                    <a:cubicBezTo>
                      <a:pt x="33" y="130"/>
                      <a:pt x="30" y="134"/>
                      <a:pt x="27" y="137"/>
                    </a:cubicBezTo>
                    <a:cubicBezTo>
                      <a:pt x="7" y="176"/>
                      <a:pt x="1" y="216"/>
                      <a:pt x="1" y="255"/>
                    </a:cubicBezTo>
                    <a:cubicBezTo>
                      <a:pt x="7" y="275"/>
                      <a:pt x="7" y="308"/>
                      <a:pt x="27" y="328"/>
                    </a:cubicBezTo>
                    <a:cubicBezTo>
                      <a:pt x="40" y="348"/>
                      <a:pt x="60" y="368"/>
                      <a:pt x="80" y="388"/>
                    </a:cubicBezTo>
                    <a:cubicBezTo>
                      <a:pt x="108" y="405"/>
                      <a:pt x="147" y="422"/>
                      <a:pt x="187" y="422"/>
                    </a:cubicBezTo>
                    <a:cubicBezTo>
                      <a:pt x="193" y="422"/>
                      <a:pt x="199" y="421"/>
                      <a:pt x="205" y="421"/>
                    </a:cubicBezTo>
                    <a:cubicBezTo>
                      <a:pt x="311" y="421"/>
                      <a:pt x="390" y="328"/>
                      <a:pt x="397" y="222"/>
                    </a:cubicBezTo>
                    <a:cubicBezTo>
                      <a:pt x="397" y="123"/>
                      <a:pt x="318" y="38"/>
                      <a:pt x="225" y="11"/>
                    </a:cubicBezTo>
                    <a:cubicBezTo>
                      <a:pt x="202" y="5"/>
                      <a:pt x="175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41"/>
              <p:cNvSpPr/>
              <p:nvPr/>
            </p:nvSpPr>
            <p:spPr>
              <a:xfrm>
                <a:off x="3904101" y="2257354"/>
                <a:ext cx="13485" cy="16355"/>
              </a:xfrm>
              <a:custGeom>
                <a:rect b="b" l="l" r="r" t="t"/>
                <a:pathLst>
                  <a:path extrusionOk="0" h="473" w="390">
                    <a:moveTo>
                      <a:pt x="152" y="138"/>
                    </a:moveTo>
                    <a:cubicBezTo>
                      <a:pt x="151" y="139"/>
                      <a:pt x="149" y="139"/>
                      <a:pt x="148" y="139"/>
                    </a:cubicBezTo>
                    <a:lnTo>
                      <a:pt x="148" y="139"/>
                    </a:lnTo>
                    <a:lnTo>
                      <a:pt x="146" y="138"/>
                    </a:lnTo>
                    <a:close/>
                    <a:moveTo>
                      <a:pt x="192" y="316"/>
                    </a:moveTo>
                    <a:cubicBezTo>
                      <a:pt x="192" y="317"/>
                      <a:pt x="191" y="317"/>
                      <a:pt x="191" y="317"/>
                    </a:cubicBezTo>
                    <a:lnTo>
                      <a:pt x="191" y="317"/>
                    </a:lnTo>
                    <a:cubicBezTo>
                      <a:pt x="193" y="317"/>
                      <a:pt x="195" y="316"/>
                      <a:pt x="198" y="316"/>
                    </a:cubicBezTo>
                    <a:close/>
                    <a:moveTo>
                      <a:pt x="191" y="317"/>
                    </a:moveTo>
                    <a:lnTo>
                      <a:pt x="191" y="317"/>
                    </a:lnTo>
                    <a:cubicBezTo>
                      <a:pt x="188" y="318"/>
                      <a:pt x="187" y="319"/>
                      <a:pt x="188" y="319"/>
                    </a:cubicBezTo>
                    <a:cubicBezTo>
                      <a:pt x="188" y="319"/>
                      <a:pt x="189" y="319"/>
                      <a:pt x="191" y="317"/>
                    </a:cubicBezTo>
                    <a:close/>
                    <a:moveTo>
                      <a:pt x="146" y="138"/>
                    </a:moveTo>
                    <a:cubicBezTo>
                      <a:pt x="141" y="138"/>
                      <a:pt x="137" y="141"/>
                      <a:pt x="140" y="141"/>
                    </a:cubicBezTo>
                    <a:cubicBezTo>
                      <a:pt x="142" y="141"/>
                      <a:pt x="144" y="141"/>
                      <a:pt x="148" y="139"/>
                    </a:cubicBezTo>
                    <a:lnTo>
                      <a:pt x="148" y="139"/>
                    </a:lnTo>
                    <a:lnTo>
                      <a:pt x="159" y="145"/>
                    </a:lnTo>
                    <a:lnTo>
                      <a:pt x="165" y="151"/>
                    </a:lnTo>
                    <a:cubicBezTo>
                      <a:pt x="176" y="151"/>
                      <a:pt x="161" y="143"/>
                      <a:pt x="162" y="143"/>
                    </a:cubicBezTo>
                    <a:lnTo>
                      <a:pt x="162" y="143"/>
                    </a:lnTo>
                    <a:cubicBezTo>
                      <a:pt x="162" y="143"/>
                      <a:pt x="163" y="143"/>
                      <a:pt x="165" y="145"/>
                    </a:cubicBezTo>
                    <a:lnTo>
                      <a:pt x="179" y="158"/>
                    </a:lnTo>
                    <a:lnTo>
                      <a:pt x="185" y="165"/>
                    </a:lnTo>
                    <a:cubicBezTo>
                      <a:pt x="192" y="165"/>
                      <a:pt x="185" y="165"/>
                      <a:pt x="185" y="158"/>
                    </a:cubicBezTo>
                    <a:lnTo>
                      <a:pt x="185" y="158"/>
                    </a:lnTo>
                    <a:lnTo>
                      <a:pt x="192" y="171"/>
                    </a:lnTo>
                    <a:lnTo>
                      <a:pt x="205" y="184"/>
                    </a:lnTo>
                    <a:cubicBezTo>
                      <a:pt x="206" y="185"/>
                      <a:pt x="207" y="186"/>
                      <a:pt x="207" y="186"/>
                    </a:cubicBezTo>
                    <a:cubicBezTo>
                      <a:pt x="208" y="186"/>
                      <a:pt x="202" y="176"/>
                      <a:pt x="203" y="176"/>
                    </a:cubicBezTo>
                    <a:lnTo>
                      <a:pt x="203" y="176"/>
                    </a:lnTo>
                    <a:cubicBezTo>
                      <a:pt x="204" y="176"/>
                      <a:pt x="204" y="177"/>
                      <a:pt x="205" y="178"/>
                    </a:cubicBezTo>
                    <a:lnTo>
                      <a:pt x="212" y="191"/>
                    </a:lnTo>
                    <a:lnTo>
                      <a:pt x="218" y="211"/>
                    </a:lnTo>
                    <a:lnTo>
                      <a:pt x="225" y="217"/>
                    </a:lnTo>
                    <a:cubicBezTo>
                      <a:pt x="225" y="217"/>
                      <a:pt x="221" y="209"/>
                      <a:pt x="222" y="209"/>
                    </a:cubicBezTo>
                    <a:lnTo>
                      <a:pt x="222" y="209"/>
                    </a:lnTo>
                    <a:cubicBezTo>
                      <a:pt x="223" y="209"/>
                      <a:pt x="224" y="209"/>
                      <a:pt x="225" y="211"/>
                    </a:cubicBezTo>
                    <a:lnTo>
                      <a:pt x="232" y="231"/>
                    </a:lnTo>
                    <a:lnTo>
                      <a:pt x="232" y="237"/>
                    </a:lnTo>
                    <a:lnTo>
                      <a:pt x="232" y="257"/>
                    </a:lnTo>
                    <a:lnTo>
                      <a:pt x="232" y="270"/>
                    </a:lnTo>
                    <a:lnTo>
                      <a:pt x="232" y="283"/>
                    </a:lnTo>
                    <a:lnTo>
                      <a:pt x="225" y="290"/>
                    </a:lnTo>
                    <a:cubicBezTo>
                      <a:pt x="225" y="290"/>
                      <a:pt x="232" y="279"/>
                      <a:pt x="230" y="279"/>
                    </a:cubicBezTo>
                    <a:lnTo>
                      <a:pt x="230" y="279"/>
                    </a:lnTo>
                    <a:cubicBezTo>
                      <a:pt x="230" y="279"/>
                      <a:pt x="228" y="280"/>
                      <a:pt x="225" y="283"/>
                    </a:cubicBezTo>
                    <a:lnTo>
                      <a:pt x="218" y="297"/>
                    </a:lnTo>
                    <a:cubicBezTo>
                      <a:pt x="223" y="289"/>
                      <a:pt x="226" y="286"/>
                      <a:pt x="226" y="286"/>
                    </a:cubicBezTo>
                    <a:lnTo>
                      <a:pt x="226" y="286"/>
                    </a:lnTo>
                    <a:cubicBezTo>
                      <a:pt x="226" y="286"/>
                      <a:pt x="222" y="293"/>
                      <a:pt x="218" y="297"/>
                    </a:cubicBezTo>
                    <a:lnTo>
                      <a:pt x="205" y="310"/>
                    </a:lnTo>
                    <a:cubicBezTo>
                      <a:pt x="209" y="308"/>
                      <a:pt x="211" y="307"/>
                      <a:pt x="211" y="307"/>
                    </a:cubicBezTo>
                    <a:lnTo>
                      <a:pt x="211" y="307"/>
                    </a:lnTo>
                    <a:cubicBezTo>
                      <a:pt x="211" y="307"/>
                      <a:pt x="203" y="312"/>
                      <a:pt x="198" y="316"/>
                    </a:cubicBezTo>
                    <a:lnTo>
                      <a:pt x="185" y="323"/>
                    </a:lnTo>
                    <a:lnTo>
                      <a:pt x="179" y="323"/>
                    </a:lnTo>
                    <a:cubicBezTo>
                      <a:pt x="179" y="323"/>
                      <a:pt x="159" y="318"/>
                      <a:pt x="162" y="317"/>
                    </a:cubicBezTo>
                    <a:lnTo>
                      <a:pt x="162" y="317"/>
                    </a:lnTo>
                    <a:cubicBezTo>
                      <a:pt x="166" y="318"/>
                      <a:pt x="171" y="319"/>
                      <a:pt x="171" y="319"/>
                    </a:cubicBezTo>
                    <a:cubicBezTo>
                      <a:pt x="171" y="319"/>
                      <a:pt x="170" y="319"/>
                      <a:pt x="165" y="316"/>
                    </a:cubicBezTo>
                    <a:cubicBezTo>
                      <a:pt x="164" y="316"/>
                      <a:pt x="163" y="317"/>
                      <a:pt x="162" y="317"/>
                    </a:cubicBezTo>
                    <a:lnTo>
                      <a:pt x="162" y="317"/>
                    </a:lnTo>
                    <a:cubicBezTo>
                      <a:pt x="161" y="317"/>
                      <a:pt x="160" y="316"/>
                      <a:pt x="159" y="316"/>
                    </a:cubicBezTo>
                    <a:cubicBezTo>
                      <a:pt x="156" y="313"/>
                      <a:pt x="156" y="311"/>
                      <a:pt x="157" y="311"/>
                    </a:cubicBezTo>
                    <a:cubicBezTo>
                      <a:pt x="159" y="311"/>
                      <a:pt x="162" y="313"/>
                      <a:pt x="165" y="316"/>
                    </a:cubicBezTo>
                    <a:lnTo>
                      <a:pt x="159" y="310"/>
                    </a:lnTo>
                    <a:lnTo>
                      <a:pt x="146" y="297"/>
                    </a:lnTo>
                    <a:lnTo>
                      <a:pt x="139" y="290"/>
                    </a:lnTo>
                    <a:lnTo>
                      <a:pt x="126" y="270"/>
                    </a:lnTo>
                    <a:lnTo>
                      <a:pt x="119" y="264"/>
                    </a:lnTo>
                    <a:cubicBezTo>
                      <a:pt x="119" y="250"/>
                      <a:pt x="113" y="244"/>
                      <a:pt x="113" y="237"/>
                    </a:cubicBezTo>
                    <a:cubicBezTo>
                      <a:pt x="113" y="231"/>
                      <a:pt x="113" y="217"/>
                      <a:pt x="106" y="211"/>
                    </a:cubicBezTo>
                    <a:cubicBezTo>
                      <a:pt x="106" y="209"/>
                      <a:pt x="106" y="207"/>
                      <a:pt x="106" y="204"/>
                    </a:cubicBezTo>
                    <a:lnTo>
                      <a:pt x="106" y="191"/>
                    </a:lnTo>
                    <a:cubicBezTo>
                      <a:pt x="106" y="181"/>
                      <a:pt x="106" y="166"/>
                      <a:pt x="109" y="151"/>
                    </a:cubicBezTo>
                    <a:lnTo>
                      <a:pt x="113" y="151"/>
                    </a:lnTo>
                    <a:lnTo>
                      <a:pt x="126" y="145"/>
                    </a:lnTo>
                    <a:lnTo>
                      <a:pt x="132" y="145"/>
                    </a:lnTo>
                    <a:cubicBezTo>
                      <a:pt x="135" y="142"/>
                      <a:pt x="136" y="141"/>
                      <a:pt x="135" y="140"/>
                    </a:cubicBezTo>
                    <a:lnTo>
                      <a:pt x="135" y="140"/>
                    </a:lnTo>
                    <a:lnTo>
                      <a:pt x="139" y="138"/>
                    </a:lnTo>
                    <a:lnTo>
                      <a:pt x="139" y="138"/>
                    </a:lnTo>
                    <a:cubicBezTo>
                      <a:pt x="137" y="139"/>
                      <a:pt x="136" y="140"/>
                      <a:pt x="135" y="140"/>
                    </a:cubicBezTo>
                    <a:lnTo>
                      <a:pt x="135" y="140"/>
                    </a:lnTo>
                    <a:cubicBezTo>
                      <a:pt x="135" y="140"/>
                      <a:pt x="134" y="140"/>
                      <a:pt x="134" y="140"/>
                    </a:cubicBezTo>
                    <a:cubicBezTo>
                      <a:pt x="133" y="140"/>
                      <a:pt x="132" y="140"/>
                      <a:pt x="131" y="141"/>
                    </a:cubicBezTo>
                    <a:lnTo>
                      <a:pt x="131" y="141"/>
                    </a:ln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27" y="141"/>
                      <a:pt x="128" y="138"/>
                      <a:pt x="132" y="138"/>
                    </a:cubicBezTo>
                    <a:close/>
                    <a:moveTo>
                      <a:pt x="139" y="0"/>
                    </a:moveTo>
                    <a:cubicBezTo>
                      <a:pt x="92" y="0"/>
                      <a:pt x="47" y="18"/>
                      <a:pt x="27" y="66"/>
                    </a:cubicBezTo>
                    <a:cubicBezTo>
                      <a:pt x="14" y="92"/>
                      <a:pt x="14" y="125"/>
                      <a:pt x="33" y="145"/>
                    </a:cubicBezTo>
                    <a:cubicBezTo>
                      <a:pt x="34" y="145"/>
                      <a:pt x="35" y="146"/>
                      <a:pt x="35" y="146"/>
                    </a:cubicBezTo>
                    <a:lnTo>
                      <a:pt x="35" y="146"/>
                    </a:lnTo>
                    <a:cubicBezTo>
                      <a:pt x="24" y="173"/>
                      <a:pt x="12" y="203"/>
                      <a:pt x="7" y="237"/>
                    </a:cubicBezTo>
                    <a:cubicBezTo>
                      <a:pt x="0" y="277"/>
                      <a:pt x="0" y="323"/>
                      <a:pt x="20" y="363"/>
                    </a:cubicBezTo>
                    <a:cubicBezTo>
                      <a:pt x="46" y="430"/>
                      <a:pt x="116" y="472"/>
                      <a:pt x="186" y="472"/>
                    </a:cubicBezTo>
                    <a:cubicBezTo>
                      <a:pt x="206" y="472"/>
                      <a:pt x="226" y="469"/>
                      <a:pt x="245" y="462"/>
                    </a:cubicBezTo>
                    <a:cubicBezTo>
                      <a:pt x="331" y="429"/>
                      <a:pt x="390" y="356"/>
                      <a:pt x="383" y="257"/>
                    </a:cubicBezTo>
                    <a:cubicBezTo>
                      <a:pt x="383" y="171"/>
                      <a:pt x="337" y="92"/>
                      <a:pt x="265" y="39"/>
                    </a:cubicBezTo>
                    <a:cubicBezTo>
                      <a:pt x="232" y="17"/>
                      <a:pt x="184" y="0"/>
                      <a:pt x="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41"/>
              <p:cNvSpPr/>
              <p:nvPr/>
            </p:nvSpPr>
            <p:spPr>
              <a:xfrm>
                <a:off x="3908215" y="2240549"/>
                <a:ext cx="10996" cy="12517"/>
              </a:xfrm>
              <a:custGeom>
                <a:rect b="b" l="l" r="r" t="t"/>
                <a:pathLst>
                  <a:path extrusionOk="0" h="362" w="318">
                    <a:moveTo>
                      <a:pt x="88" y="68"/>
                    </a:moveTo>
                    <a:cubicBezTo>
                      <a:pt x="89" y="71"/>
                      <a:pt x="91" y="74"/>
                      <a:pt x="93" y="76"/>
                    </a:cubicBezTo>
                    <a:cubicBezTo>
                      <a:pt x="99" y="89"/>
                      <a:pt x="106" y="96"/>
                      <a:pt x="113" y="103"/>
                    </a:cubicBezTo>
                    <a:lnTo>
                      <a:pt x="126" y="122"/>
                    </a:lnTo>
                    <a:lnTo>
                      <a:pt x="132" y="136"/>
                    </a:lnTo>
                    <a:cubicBezTo>
                      <a:pt x="130" y="130"/>
                      <a:pt x="129" y="128"/>
                      <a:pt x="130" y="128"/>
                    </a:cubicBezTo>
                    <a:lnTo>
                      <a:pt x="130" y="128"/>
                    </a:lnTo>
                    <a:cubicBezTo>
                      <a:pt x="131" y="128"/>
                      <a:pt x="135" y="134"/>
                      <a:pt x="139" y="142"/>
                    </a:cubicBezTo>
                    <a:lnTo>
                      <a:pt x="139" y="149"/>
                    </a:lnTo>
                    <a:cubicBezTo>
                      <a:pt x="139" y="145"/>
                      <a:pt x="137" y="142"/>
                      <a:pt x="136" y="142"/>
                    </a:cubicBezTo>
                    <a:lnTo>
                      <a:pt x="136" y="142"/>
                    </a:lnTo>
                    <a:cubicBezTo>
                      <a:pt x="136" y="142"/>
                      <a:pt x="136" y="145"/>
                      <a:pt x="139" y="155"/>
                    </a:cubicBezTo>
                    <a:lnTo>
                      <a:pt x="145" y="174"/>
                    </a:lnTo>
                    <a:lnTo>
                      <a:pt x="145" y="174"/>
                    </a:lnTo>
                    <a:cubicBezTo>
                      <a:pt x="144" y="181"/>
                      <a:pt x="141" y="189"/>
                      <a:pt x="138" y="196"/>
                    </a:cubicBezTo>
                    <a:lnTo>
                      <a:pt x="138" y="196"/>
                    </a:lnTo>
                    <a:cubicBezTo>
                      <a:pt x="136" y="198"/>
                      <a:pt x="135" y="201"/>
                      <a:pt x="134" y="203"/>
                    </a:cubicBezTo>
                    <a:lnTo>
                      <a:pt x="134" y="203"/>
                    </a:lnTo>
                    <a:cubicBezTo>
                      <a:pt x="132" y="203"/>
                      <a:pt x="130" y="204"/>
                      <a:pt x="129" y="205"/>
                    </a:cubicBezTo>
                    <a:lnTo>
                      <a:pt x="129" y="205"/>
                    </a:lnTo>
                    <a:cubicBezTo>
                      <a:pt x="124" y="203"/>
                      <a:pt x="119" y="202"/>
                      <a:pt x="113" y="202"/>
                    </a:cubicBezTo>
                    <a:lnTo>
                      <a:pt x="106" y="195"/>
                    </a:lnTo>
                    <a:lnTo>
                      <a:pt x="99" y="188"/>
                    </a:lnTo>
                    <a:lnTo>
                      <a:pt x="98" y="188"/>
                    </a:lnTo>
                    <a:cubicBezTo>
                      <a:pt x="96" y="183"/>
                      <a:pt x="93" y="177"/>
                      <a:pt x="93" y="169"/>
                    </a:cubicBezTo>
                    <a:lnTo>
                      <a:pt x="93" y="155"/>
                    </a:lnTo>
                    <a:lnTo>
                      <a:pt x="93" y="149"/>
                    </a:lnTo>
                    <a:cubicBezTo>
                      <a:pt x="93" y="142"/>
                      <a:pt x="86" y="129"/>
                      <a:pt x="86" y="122"/>
                    </a:cubicBezTo>
                    <a:lnTo>
                      <a:pt x="86" y="83"/>
                    </a:lnTo>
                    <a:cubicBezTo>
                      <a:pt x="86" y="78"/>
                      <a:pt x="87" y="73"/>
                      <a:pt x="88" y="68"/>
                    </a:cubicBezTo>
                    <a:close/>
                    <a:moveTo>
                      <a:pt x="136" y="1"/>
                    </a:moveTo>
                    <a:cubicBezTo>
                      <a:pt x="131" y="1"/>
                      <a:pt x="126" y="2"/>
                      <a:pt x="121" y="3"/>
                    </a:cubicBezTo>
                    <a:lnTo>
                      <a:pt x="93" y="3"/>
                    </a:lnTo>
                    <a:cubicBezTo>
                      <a:pt x="86" y="7"/>
                      <a:pt x="79" y="12"/>
                      <a:pt x="75" y="18"/>
                    </a:cubicBezTo>
                    <a:lnTo>
                      <a:pt x="75" y="18"/>
                    </a:lnTo>
                    <a:cubicBezTo>
                      <a:pt x="74" y="17"/>
                      <a:pt x="74" y="17"/>
                      <a:pt x="73" y="17"/>
                    </a:cubicBezTo>
                    <a:cubicBezTo>
                      <a:pt x="60" y="17"/>
                      <a:pt x="46" y="23"/>
                      <a:pt x="40" y="30"/>
                    </a:cubicBezTo>
                    <a:cubicBezTo>
                      <a:pt x="20" y="56"/>
                      <a:pt x="13" y="89"/>
                      <a:pt x="13" y="116"/>
                    </a:cubicBezTo>
                    <a:cubicBezTo>
                      <a:pt x="7" y="142"/>
                      <a:pt x="0" y="162"/>
                      <a:pt x="0" y="188"/>
                    </a:cubicBezTo>
                    <a:cubicBezTo>
                      <a:pt x="0" y="202"/>
                      <a:pt x="7" y="215"/>
                      <a:pt x="7" y="228"/>
                    </a:cubicBezTo>
                    <a:cubicBezTo>
                      <a:pt x="7" y="241"/>
                      <a:pt x="7" y="248"/>
                      <a:pt x="7" y="261"/>
                    </a:cubicBezTo>
                    <a:cubicBezTo>
                      <a:pt x="13" y="287"/>
                      <a:pt x="33" y="327"/>
                      <a:pt x="60" y="340"/>
                    </a:cubicBezTo>
                    <a:cubicBezTo>
                      <a:pt x="84" y="355"/>
                      <a:pt x="110" y="361"/>
                      <a:pt x="135" y="361"/>
                    </a:cubicBezTo>
                    <a:cubicBezTo>
                      <a:pt x="177" y="361"/>
                      <a:pt x="218" y="343"/>
                      <a:pt x="251" y="314"/>
                    </a:cubicBezTo>
                    <a:cubicBezTo>
                      <a:pt x="304" y="268"/>
                      <a:pt x="317" y="188"/>
                      <a:pt x="291" y="129"/>
                    </a:cubicBezTo>
                    <a:cubicBezTo>
                      <a:pt x="284" y="109"/>
                      <a:pt x="278" y="89"/>
                      <a:pt x="264" y="76"/>
                    </a:cubicBezTo>
                    <a:cubicBezTo>
                      <a:pt x="251" y="56"/>
                      <a:pt x="238" y="43"/>
                      <a:pt x="218" y="30"/>
                    </a:cubicBezTo>
                    <a:cubicBezTo>
                      <a:pt x="205" y="23"/>
                      <a:pt x="192" y="17"/>
                      <a:pt x="185" y="10"/>
                    </a:cubicBezTo>
                    <a:cubicBezTo>
                      <a:pt x="172" y="10"/>
                      <a:pt x="165" y="3"/>
                      <a:pt x="152" y="3"/>
                    </a:cubicBezTo>
                    <a:cubicBezTo>
                      <a:pt x="146" y="2"/>
                      <a:pt x="141" y="1"/>
                      <a:pt x="1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41"/>
              <p:cNvSpPr/>
              <p:nvPr/>
            </p:nvSpPr>
            <p:spPr>
              <a:xfrm>
                <a:off x="3792692" y="2350022"/>
                <a:ext cx="10304" cy="10304"/>
              </a:xfrm>
              <a:custGeom>
                <a:rect b="b" l="l" r="r" t="t"/>
                <a:pathLst>
                  <a:path extrusionOk="0" h="298" w="298">
                    <a:moveTo>
                      <a:pt x="139" y="139"/>
                    </a:moveTo>
                    <a:lnTo>
                      <a:pt x="139" y="139"/>
                    </a:lnTo>
                    <a:cubicBezTo>
                      <a:pt x="144" y="141"/>
                      <a:pt x="149" y="142"/>
                      <a:pt x="152" y="146"/>
                    </a:cubicBezTo>
                    <a:lnTo>
                      <a:pt x="139" y="139"/>
                    </a:lnTo>
                    <a:close/>
                    <a:moveTo>
                      <a:pt x="156" y="158"/>
                    </a:moveTo>
                    <a:lnTo>
                      <a:pt x="156" y="158"/>
                    </a:lnTo>
                    <a:cubicBezTo>
                      <a:pt x="157" y="159"/>
                      <a:pt x="158" y="161"/>
                      <a:pt x="158" y="163"/>
                    </a:cubicBezTo>
                    <a:lnTo>
                      <a:pt x="158" y="163"/>
                    </a:lnTo>
                    <a:lnTo>
                      <a:pt x="158" y="163"/>
                    </a:lnTo>
                    <a:lnTo>
                      <a:pt x="156" y="158"/>
                    </a:lnTo>
                    <a:close/>
                    <a:moveTo>
                      <a:pt x="126" y="135"/>
                    </a:moveTo>
                    <a:lnTo>
                      <a:pt x="126" y="135"/>
                    </a:lnTo>
                    <a:cubicBezTo>
                      <a:pt x="130" y="136"/>
                      <a:pt x="135" y="138"/>
                      <a:pt x="139" y="139"/>
                    </a:cubicBezTo>
                    <a:lnTo>
                      <a:pt x="146" y="146"/>
                    </a:lnTo>
                    <a:lnTo>
                      <a:pt x="146" y="146"/>
                    </a:lnTo>
                    <a:cubicBezTo>
                      <a:pt x="149" y="149"/>
                      <a:pt x="152" y="152"/>
                      <a:pt x="155" y="155"/>
                    </a:cubicBezTo>
                    <a:lnTo>
                      <a:pt x="155" y="155"/>
                    </a:lnTo>
                    <a:lnTo>
                      <a:pt x="157" y="164"/>
                    </a:lnTo>
                    <a:lnTo>
                      <a:pt x="154" y="166"/>
                    </a:lnTo>
                    <a:lnTo>
                      <a:pt x="154" y="166"/>
                    </a:lnTo>
                    <a:cubicBezTo>
                      <a:pt x="149" y="167"/>
                      <a:pt x="143" y="170"/>
                      <a:pt x="138" y="171"/>
                    </a:cubicBezTo>
                    <a:lnTo>
                      <a:pt x="138" y="171"/>
                    </a:lnTo>
                    <a:cubicBezTo>
                      <a:pt x="138" y="171"/>
                      <a:pt x="137" y="171"/>
                      <a:pt x="137" y="170"/>
                    </a:cubicBezTo>
                    <a:lnTo>
                      <a:pt x="137" y="170"/>
                    </a:lnTo>
                    <a:lnTo>
                      <a:pt x="152" y="165"/>
                    </a:lnTo>
                    <a:lnTo>
                      <a:pt x="126" y="165"/>
                    </a:lnTo>
                    <a:lnTo>
                      <a:pt x="126" y="166"/>
                    </a:lnTo>
                    <a:lnTo>
                      <a:pt x="126" y="166"/>
                    </a:lnTo>
                    <a:cubicBezTo>
                      <a:pt x="124" y="165"/>
                      <a:pt x="122" y="165"/>
                      <a:pt x="121" y="165"/>
                    </a:cubicBezTo>
                    <a:lnTo>
                      <a:pt x="121" y="165"/>
                    </a:lnTo>
                    <a:cubicBezTo>
                      <a:pt x="119" y="164"/>
                      <a:pt x="118" y="164"/>
                      <a:pt x="117" y="163"/>
                    </a:cubicBezTo>
                    <a:lnTo>
                      <a:pt x="117" y="163"/>
                    </a:lnTo>
                    <a:lnTo>
                      <a:pt x="112" y="159"/>
                    </a:lnTo>
                    <a:lnTo>
                      <a:pt x="112" y="159"/>
                    </a:lnTo>
                    <a:lnTo>
                      <a:pt x="112" y="152"/>
                    </a:lnTo>
                    <a:cubicBezTo>
                      <a:pt x="117" y="147"/>
                      <a:pt x="122" y="141"/>
                      <a:pt x="126" y="135"/>
                    </a:cubicBezTo>
                    <a:close/>
                    <a:moveTo>
                      <a:pt x="136" y="171"/>
                    </a:moveTo>
                    <a:lnTo>
                      <a:pt x="137" y="171"/>
                    </a:lnTo>
                    <a:lnTo>
                      <a:pt x="137" y="171"/>
                    </a:lnTo>
                    <a:cubicBezTo>
                      <a:pt x="135" y="172"/>
                      <a:pt x="134" y="172"/>
                      <a:pt x="132" y="172"/>
                    </a:cubicBezTo>
                    <a:lnTo>
                      <a:pt x="136" y="171"/>
                    </a:lnTo>
                    <a:close/>
                    <a:moveTo>
                      <a:pt x="99" y="0"/>
                    </a:moveTo>
                    <a:cubicBezTo>
                      <a:pt x="90" y="3"/>
                      <a:pt x="80" y="6"/>
                      <a:pt x="71" y="10"/>
                    </a:cubicBezTo>
                    <a:lnTo>
                      <a:pt x="71" y="10"/>
                    </a:lnTo>
                    <a:cubicBezTo>
                      <a:pt x="63" y="13"/>
                      <a:pt x="58" y="13"/>
                      <a:pt x="53" y="13"/>
                    </a:cubicBezTo>
                    <a:cubicBezTo>
                      <a:pt x="40" y="20"/>
                      <a:pt x="33" y="27"/>
                      <a:pt x="27" y="40"/>
                    </a:cubicBezTo>
                    <a:cubicBezTo>
                      <a:pt x="20" y="53"/>
                      <a:pt x="20" y="73"/>
                      <a:pt x="27" y="86"/>
                    </a:cubicBezTo>
                    <a:cubicBezTo>
                      <a:pt x="30" y="93"/>
                      <a:pt x="33" y="98"/>
                      <a:pt x="37" y="102"/>
                    </a:cubicBezTo>
                    <a:lnTo>
                      <a:pt x="37" y="102"/>
                    </a:lnTo>
                    <a:cubicBezTo>
                      <a:pt x="31" y="108"/>
                      <a:pt x="25" y="116"/>
                      <a:pt x="20" y="126"/>
                    </a:cubicBezTo>
                    <a:cubicBezTo>
                      <a:pt x="7" y="146"/>
                      <a:pt x="0" y="172"/>
                      <a:pt x="7" y="198"/>
                    </a:cubicBezTo>
                    <a:cubicBezTo>
                      <a:pt x="13" y="225"/>
                      <a:pt x="27" y="251"/>
                      <a:pt x="53" y="271"/>
                    </a:cubicBezTo>
                    <a:cubicBezTo>
                      <a:pt x="73" y="291"/>
                      <a:pt x="99" y="297"/>
                      <a:pt x="132" y="297"/>
                    </a:cubicBezTo>
                    <a:cubicBezTo>
                      <a:pt x="152" y="297"/>
                      <a:pt x="178" y="297"/>
                      <a:pt x="198" y="291"/>
                    </a:cubicBezTo>
                    <a:cubicBezTo>
                      <a:pt x="225" y="278"/>
                      <a:pt x="251" y="258"/>
                      <a:pt x="271" y="231"/>
                    </a:cubicBezTo>
                    <a:cubicBezTo>
                      <a:pt x="284" y="212"/>
                      <a:pt x="297" y="185"/>
                      <a:pt x="291" y="159"/>
                    </a:cubicBezTo>
                    <a:cubicBezTo>
                      <a:pt x="291" y="126"/>
                      <a:pt x="277" y="99"/>
                      <a:pt x="258" y="73"/>
                    </a:cubicBezTo>
                    <a:cubicBezTo>
                      <a:pt x="251" y="60"/>
                      <a:pt x="238" y="47"/>
                      <a:pt x="225" y="40"/>
                    </a:cubicBezTo>
                    <a:cubicBezTo>
                      <a:pt x="211" y="27"/>
                      <a:pt x="198" y="27"/>
                      <a:pt x="185" y="20"/>
                    </a:cubicBezTo>
                    <a:cubicBezTo>
                      <a:pt x="172" y="13"/>
                      <a:pt x="159" y="7"/>
                      <a:pt x="152" y="7"/>
                    </a:cubicBezTo>
                    <a:cubicBezTo>
                      <a:pt x="132" y="7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41"/>
              <p:cNvSpPr/>
              <p:nvPr/>
            </p:nvSpPr>
            <p:spPr>
              <a:xfrm>
                <a:off x="3775334" y="2351370"/>
                <a:ext cx="9405" cy="6673"/>
              </a:xfrm>
              <a:custGeom>
                <a:rect b="b" l="l" r="r" t="t"/>
                <a:pathLst>
                  <a:path extrusionOk="0" h="193" w="272">
                    <a:moveTo>
                      <a:pt x="155" y="139"/>
                    </a:moveTo>
                    <a:cubicBezTo>
                      <a:pt x="159" y="141"/>
                      <a:pt x="163" y="143"/>
                      <a:pt x="165" y="146"/>
                    </a:cubicBezTo>
                    <a:lnTo>
                      <a:pt x="157" y="142"/>
                    </a:lnTo>
                    <a:lnTo>
                      <a:pt x="157" y="142"/>
                    </a:lnTo>
                    <a:lnTo>
                      <a:pt x="155" y="139"/>
                    </a:lnTo>
                    <a:close/>
                    <a:moveTo>
                      <a:pt x="139" y="1"/>
                    </a:moveTo>
                    <a:cubicBezTo>
                      <a:pt x="126" y="1"/>
                      <a:pt x="119" y="1"/>
                      <a:pt x="106" y="8"/>
                    </a:cubicBezTo>
                    <a:cubicBezTo>
                      <a:pt x="99" y="9"/>
                      <a:pt x="94" y="12"/>
                      <a:pt x="90" y="15"/>
                    </a:cubicBezTo>
                    <a:lnTo>
                      <a:pt x="90" y="15"/>
                    </a:lnTo>
                    <a:cubicBezTo>
                      <a:pt x="82" y="11"/>
                      <a:pt x="74" y="10"/>
                      <a:pt x="66" y="10"/>
                    </a:cubicBezTo>
                    <a:cubicBezTo>
                      <a:pt x="31" y="10"/>
                      <a:pt x="0" y="45"/>
                      <a:pt x="0" y="80"/>
                    </a:cubicBezTo>
                    <a:cubicBezTo>
                      <a:pt x="0" y="100"/>
                      <a:pt x="7" y="126"/>
                      <a:pt x="27" y="140"/>
                    </a:cubicBezTo>
                    <a:cubicBezTo>
                      <a:pt x="40" y="153"/>
                      <a:pt x="53" y="159"/>
                      <a:pt x="73" y="173"/>
                    </a:cubicBezTo>
                    <a:cubicBezTo>
                      <a:pt x="86" y="173"/>
                      <a:pt x="106" y="179"/>
                      <a:pt x="119" y="186"/>
                    </a:cubicBezTo>
                    <a:cubicBezTo>
                      <a:pt x="139" y="192"/>
                      <a:pt x="159" y="192"/>
                      <a:pt x="172" y="192"/>
                    </a:cubicBezTo>
                    <a:cubicBezTo>
                      <a:pt x="192" y="192"/>
                      <a:pt x="212" y="186"/>
                      <a:pt x="231" y="179"/>
                    </a:cubicBezTo>
                    <a:cubicBezTo>
                      <a:pt x="251" y="159"/>
                      <a:pt x="271" y="133"/>
                      <a:pt x="264" y="107"/>
                    </a:cubicBezTo>
                    <a:cubicBezTo>
                      <a:pt x="264" y="74"/>
                      <a:pt x="245" y="47"/>
                      <a:pt x="218" y="34"/>
                    </a:cubicBezTo>
                    <a:cubicBezTo>
                      <a:pt x="212" y="27"/>
                      <a:pt x="205" y="27"/>
                      <a:pt x="192" y="21"/>
                    </a:cubicBezTo>
                    <a:lnTo>
                      <a:pt x="179" y="14"/>
                    </a:lnTo>
                    <a:cubicBezTo>
                      <a:pt x="170" y="10"/>
                      <a:pt x="161" y="5"/>
                      <a:pt x="151" y="5"/>
                    </a:cubicBezTo>
                    <a:lnTo>
                      <a:pt x="151" y="5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41"/>
              <p:cNvSpPr/>
              <p:nvPr/>
            </p:nvSpPr>
            <p:spPr>
              <a:xfrm>
                <a:off x="3853652" y="2288543"/>
                <a:ext cx="12137" cy="12413"/>
              </a:xfrm>
              <a:custGeom>
                <a:rect b="b" l="l" r="r" t="t"/>
                <a:pathLst>
                  <a:path extrusionOk="0" h="359" w="351">
                    <a:moveTo>
                      <a:pt x="196" y="64"/>
                    </a:moveTo>
                    <a:lnTo>
                      <a:pt x="198" y="68"/>
                    </a:lnTo>
                    <a:lnTo>
                      <a:pt x="192" y="86"/>
                    </a:lnTo>
                    <a:lnTo>
                      <a:pt x="192" y="86"/>
                    </a:lnTo>
                    <a:cubicBezTo>
                      <a:pt x="191" y="87"/>
                      <a:pt x="189" y="88"/>
                      <a:pt x="188" y="89"/>
                    </a:cubicBezTo>
                    <a:lnTo>
                      <a:pt x="188" y="89"/>
                    </a:lnTo>
                    <a:cubicBezTo>
                      <a:pt x="189" y="87"/>
                      <a:pt x="191" y="84"/>
                      <a:pt x="192" y="81"/>
                    </a:cubicBezTo>
                    <a:cubicBezTo>
                      <a:pt x="196" y="77"/>
                      <a:pt x="197" y="70"/>
                      <a:pt x="196" y="64"/>
                    </a:cubicBezTo>
                    <a:close/>
                    <a:moveTo>
                      <a:pt x="193" y="230"/>
                    </a:moveTo>
                    <a:cubicBezTo>
                      <a:pt x="191" y="230"/>
                      <a:pt x="185" y="233"/>
                      <a:pt x="185" y="233"/>
                    </a:cubicBezTo>
                    <a:lnTo>
                      <a:pt x="192" y="233"/>
                    </a:lnTo>
                    <a:cubicBezTo>
                      <a:pt x="194" y="231"/>
                      <a:pt x="194" y="230"/>
                      <a:pt x="193" y="230"/>
                    </a:cubicBezTo>
                    <a:close/>
                    <a:moveTo>
                      <a:pt x="189" y="1"/>
                    </a:moveTo>
                    <a:cubicBezTo>
                      <a:pt x="174" y="1"/>
                      <a:pt x="159" y="5"/>
                      <a:pt x="145" y="15"/>
                    </a:cubicBezTo>
                    <a:cubicBezTo>
                      <a:pt x="119" y="29"/>
                      <a:pt x="106" y="75"/>
                      <a:pt x="139" y="95"/>
                    </a:cubicBezTo>
                    <a:cubicBezTo>
                      <a:pt x="146" y="99"/>
                      <a:pt x="154" y="101"/>
                      <a:pt x="161" y="101"/>
                    </a:cubicBezTo>
                    <a:cubicBezTo>
                      <a:pt x="169" y="101"/>
                      <a:pt x="177" y="99"/>
                      <a:pt x="182" y="95"/>
                    </a:cubicBezTo>
                    <a:lnTo>
                      <a:pt x="185" y="95"/>
                    </a:lnTo>
                    <a:cubicBezTo>
                      <a:pt x="178" y="95"/>
                      <a:pt x="185" y="101"/>
                      <a:pt x="185" y="101"/>
                    </a:cubicBezTo>
                    <a:lnTo>
                      <a:pt x="198" y="108"/>
                    </a:lnTo>
                    <a:lnTo>
                      <a:pt x="205" y="114"/>
                    </a:lnTo>
                    <a:lnTo>
                      <a:pt x="211" y="121"/>
                    </a:lnTo>
                    <a:cubicBezTo>
                      <a:pt x="210" y="120"/>
                      <a:pt x="209" y="119"/>
                      <a:pt x="209" y="119"/>
                    </a:cubicBezTo>
                    <a:lnTo>
                      <a:pt x="209" y="119"/>
                    </a:lnTo>
                    <a:cubicBezTo>
                      <a:pt x="207" y="119"/>
                      <a:pt x="213" y="128"/>
                      <a:pt x="218" y="128"/>
                    </a:cubicBezTo>
                    <a:lnTo>
                      <a:pt x="225" y="134"/>
                    </a:lnTo>
                    <a:lnTo>
                      <a:pt x="225" y="154"/>
                    </a:lnTo>
                    <a:lnTo>
                      <a:pt x="231" y="161"/>
                    </a:lnTo>
                    <a:lnTo>
                      <a:pt x="231" y="174"/>
                    </a:lnTo>
                    <a:lnTo>
                      <a:pt x="226" y="194"/>
                    </a:lnTo>
                    <a:lnTo>
                      <a:pt x="226" y="194"/>
                    </a:lnTo>
                    <a:cubicBezTo>
                      <a:pt x="225" y="196"/>
                      <a:pt x="225" y="198"/>
                      <a:pt x="225" y="200"/>
                    </a:cubicBezTo>
                    <a:lnTo>
                      <a:pt x="218" y="207"/>
                    </a:lnTo>
                    <a:lnTo>
                      <a:pt x="211" y="220"/>
                    </a:lnTo>
                    <a:lnTo>
                      <a:pt x="198" y="227"/>
                    </a:lnTo>
                    <a:lnTo>
                      <a:pt x="192" y="233"/>
                    </a:lnTo>
                    <a:cubicBezTo>
                      <a:pt x="180" y="233"/>
                      <a:pt x="174" y="233"/>
                      <a:pt x="168" y="237"/>
                    </a:cubicBezTo>
                    <a:lnTo>
                      <a:pt x="168" y="237"/>
                    </a:lnTo>
                    <a:cubicBezTo>
                      <a:pt x="169" y="237"/>
                      <a:pt x="170" y="237"/>
                      <a:pt x="171" y="237"/>
                    </a:cubicBezTo>
                    <a:cubicBezTo>
                      <a:pt x="173" y="237"/>
                      <a:pt x="172" y="238"/>
                      <a:pt x="165" y="240"/>
                    </a:cubicBezTo>
                    <a:cubicBezTo>
                      <a:pt x="166" y="239"/>
                      <a:pt x="167" y="238"/>
                      <a:pt x="168" y="237"/>
                    </a:cubicBezTo>
                    <a:lnTo>
                      <a:pt x="168" y="237"/>
                    </a:lnTo>
                    <a:cubicBezTo>
                      <a:pt x="164" y="238"/>
                      <a:pt x="158" y="240"/>
                      <a:pt x="165" y="240"/>
                    </a:cubicBezTo>
                    <a:lnTo>
                      <a:pt x="145" y="240"/>
                    </a:lnTo>
                    <a:lnTo>
                      <a:pt x="132" y="233"/>
                    </a:lnTo>
                    <a:cubicBezTo>
                      <a:pt x="129" y="233"/>
                      <a:pt x="127" y="231"/>
                      <a:pt x="128" y="231"/>
                    </a:cubicBezTo>
                    <a:lnTo>
                      <a:pt x="128" y="231"/>
                    </a:lnTo>
                    <a:cubicBezTo>
                      <a:pt x="130" y="232"/>
                      <a:pt x="132" y="233"/>
                      <a:pt x="132" y="233"/>
                    </a:cubicBezTo>
                    <a:lnTo>
                      <a:pt x="139" y="233"/>
                    </a:lnTo>
                    <a:cubicBezTo>
                      <a:pt x="134" y="231"/>
                      <a:pt x="131" y="230"/>
                      <a:pt x="130" y="230"/>
                    </a:cubicBezTo>
                    <a:cubicBezTo>
                      <a:pt x="129" y="230"/>
                      <a:pt x="129" y="230"/>
                      <a:pt x="128" y="231"/>
                    </a:cubicBezTo>
                    <a:lnTo>
                      <a:pt x="128" y="231"/>
                    </a:lnTo>
                    <a:cubicBezTo>
                      <a:pt x="125" y="228"/>
                      <a:pt x="120" y="225"/>
                      <a:pt x="118" y="225"/>
                    </a:cubicBezTo>
                    <a:lnTo>
                      <a:pt x="118" y="225"/>
                    </a:lnTo>
                    <a:lnTo>
                      <a:pt x="112" y="213"/>
                    </a:lnTo>
                    <a:lnTo>
                      <a:pt x="100" y="201"/>
                    </a:lnTo>
                    <a:lnTo>
                      <a:pt x="100" y="201"/>
                    </a:lnTo>
                    <a:cubicBezTo>
                      <a:pt x="103" y="204"/>
                      <a:pt x="105" y="205"/>
                      <a:pt x="106" y="207"/>
                    </a:cubicBezTo>
                    <a:lnTo>
                      <a:pt x="106" y="207"/>
                    </a:lnTo>
                    <a:cubicBezTo>
                      <a:pt x="106" y="207"/>
                      <a:pt x="106" y="207"/>
                      <a:pt x="106" y="207"/>
                    </a:cubicBezTo>
                    <a:cubicBezTo>
                      <a:pt x="106" y="207"/>
                      <a:pt x="106" y="207"/>
                      <a:pt x="106" y="207"/>
                    </a:cubicBezTo>
                    <a:lnTo>
                      <a:pt x="106" y="207"/>
                    </a:lnTo>
                    <a:cubicBezTo>
                      <a:pt x="107" y="207"/>
                      <a:pt x="107" y="208"/>
                      <a:pt x="107" y="208"/>
                    </a:cubicBezTo>
                    <a:cubicBezTo>
                      <a:pt x="108" y="208"/>
                      <a:pt x="106" y="204"/>
                      <a:pt x="106" y="200"/>
                    </a:cubicBezTo>
                    <a:cubicBezTo>
                      <a:pt x="104" y="200"/>
                      <a:pt x="103" y="200"/>
                      <a:pt x="103" y="200"/>
                    </a:cubicBezTo>
                    <a:lnTo>
                      <a:pt x="103" y="200"/>
                    </a:lnTo>
                    <a:cubicBezTo>
                      <a:pt x="99" y="191"/>
                      <a:pt x="98" y="186"/>
                      <a:pt x="93" y="180"/>
                    </a:cubicBezTo>
                    <a:lnTo>
                      <a:pt x="86" y="174"/>
                    </a:lnTo>
                    <a:cubicBezTo>
                      <a:pt x="83" y="171"/>
                      <a:pt x="82" y="169"/>
                      <a:pt x="81" y="169"/>
                    </a:cubicBezTo>
                    <a:lnTo>
                      <a:pt x="81" y="169"/>
                    </a:lnTo>
                    <a:cubicBezTo>
                      <a:pt x="81" y="169"/>
                      <a:pt x="82" y="173"/>
                      <a:pt x="86" y="180"/>
                    </a:cubicBezTo>
                    <a:lnTo>
                      <a:pt x="79" y="174"/>
                    </a:lnTo>
                    <a:cubicBezTo>
                      <a:pt x="73" y="161"/>
                      <a:pt x="60" y="161"/>
                      <a:pt x="46" y="161"/>
                    </a:cubicBezTo>
                    <a:lnTo>
                      <a:pt x="27" y="174"/>
                    </a:lnTo>
                    <a:cubicBezTo>
                      <a:pt x="7" y="187"/>
                      <a:pt x="0" y="200"/>
                      <a:pt x="0" y="227"/>
                    </a:cubicBezTo>
                    <a:cubicBezTo>
                      <a:pt x="0" y="246"/>
                      <a:pt x="0" y="266"/>
                      <a:pt x="13" y="286"/>
                    </a:cubicBezTo>
                    <a:cubicBezTo>
                      <a:pt x="33" y="319"/>
                      <a:pt x="66" y="339"/>
                      <a:pt x="99" y="352"/>
                    </a:cubicBezTo>
                    <a:cubicBezTo>
                      <a:pt x="116" y="356"/>
                      <a:pt x="134" y="358"/>
                      <a:pt x="152" y="358"/>
                    </a:cubicBezTo>
                    <a:cubicBezTo>
                      <a:pt x="192" y="358"/>
                      <a:pt x="233" y="348"/>
                      <a:pt x="264" y="326"/>
                    </a:cubicBezTo>
                    <a:cubicBezTo>
                      <a:pt x="317" y="293"/>
                      <a:pt x="350" y="233"/>
                      <a:pt x="344" y="174"/>
                    </a:cubicBezTo>
                    <a:cubicBezTo>
                      <a:pt x="337" y="108"/>
                      <a:pt x="304" y="55"/>
                      <a:pt x="251" y="22"/>
                    </a:cubicBezTo>
                    <a:cubicBezTo>
                      <a:pt x="235" y="10"/>
                      <a:pt x="212" y="1"/>
                      <a:pt x="1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41"/>
              <p:cNvSpPr/>
              <p:nvPr/>
            </p:nvSpPr>
            <p:spPr>
              <a:xfrm>
                <a:off x="3841861" y="2307699"/>
                <a:ext cx="12033" cy="13209"/>
              </a:xfrm>
              <a:custGeom>
                <a:rect b="b" l="l" r="r" t="t"/>
                <a:pathLst>
                  <a:path extrusionOk="0" h="382" w="348">
                    <a:moveTo>
                      <a:pt x="202" y="122"/>
                    </a:moveTo>
                    <a:lnTo>
                      <a:pt x="197" y="125"/>
                    </a:lnTo>
                    <a:lnTo>
                      <a:pt x="197" y="125"/>
                    </a:lnTo>
                    <a:cubicBezTo>
                      <a:pt x="198" y="124"/>
                      <a:pt x="200" y="124"/>
                      <a:pt x="202" y="122"/>
                    </a:cubicBezTo>
                    <a:close/>
                    <a:moveTo>
                      <a:pt x="209" y="122"/>
                    </a:moveTo>
                    <a:lnTo>
                      <a:pt x="209" y="125"/>
                    </a:lnTo>
                    <a:lnTo>
                      <a:pt x="209" y="125"/>
                    </a:lnTo>
                    <a:cubicBezTo>
                      <a:pt x="203" y="122"/>
                      <a:pt x="204" y="122"/>
                      <a:pt x="209" y="122"/>
                    </a:cubicBezTo>
                    <a:close/>
                    <a:moveTo>
                      <a:pt x="202" y="122"/>
                    </a:moveTo>
                    <a:lnTo>
                      <a:pt x="209" y="125"/>
                    </a:lnTo>
                    <a:lnTo>
                      <a:pt x="209" y="125"/>
                    </a:lnTo>
                    <a:lnTo>
                      <a:pt x="209" y="125"/>
                    </a:lnTo>
                    <a:lnTo>
                      <a:pt x="209" y="125"/>
                    </a:lnTo>
                    <a:cubicBezTo>
                      <a:pt x="207" y="124"/>
                      <a:pt x="203" y="122"/>
                      <a:pt x="202" y="122"/>
                    </a:cubicBezTo>
                    <a:close/>
                    <a:moveTo>
                      <a:pt x="208" y="125"/>
                    </a:moveTo>
                    <a:cubicBezTo>
                      <a:pt x="208" y="125"/>
                      <a:pt x="209" y="126"/>
                      <a:pt x="209" y="127"/>
                    </a:cubicBezTo>
                    <a:lnTo>
                      <a:pt x="209" y="127"/>
                    </a:lnTo>
                    <a:cubicBezTo>
                      <a:pt x="207" y="126"/>
                      <a:pt x="207" y="125"/>
                      <a:pt x="208" y="125"/>
                    </a:cubicBezTo>
                    <a:close/>
                    <a:moveTo>
                      <a:pt x="146" y="245"/>
                    </a:moveTo>
                    <a:lnTo>
                      <a:pt x="146" y="245"/>
                    </a:lnTo>
                    <a:cubicBezTo>
                      <a:pt x="146" y="245"/>
                      <a:pt x="147" y="246"/>
                      <a:pt x="149" y="247"/>
                    </a:cubicBezTo>
                    <a:lnTo>
                      <a:pt x="149" y="247"/>
                    </a:lnTo>
                    <a:cubicBezTo>
                      <a:pt x="146" y="247"/>
                      <a:pt x="145" y="245"/>
                      <a:pt x="146" y="245"/>
                    </a:cubicBezTo>
                    <a:close/>
                    <a:moveTo>
                      <a:pt x="162" y="251"/>
                    </a:moveTo>
                    <a:cubicBezTo>
                      <a:pt x="162" y="251"/>
                      <a:pt x="163" y="251"/>
                      <a:pt x="163" y="251"/>
                    </a:cubicBezTo>
                    <a:lnTo>
                      <a:pt x="163" y="251"/>
                    </a:lnTo>
                    <a:lnTo>
                      <a:pt x="163" y="251"/>
                    </a:lnTo>
                    <a:lnTo>
                      <a:pt x="163" y="251"/>
                    </a:lnTo>
                    <a:cubicBezTo>
                      <a:pt x="163" y="251"/>
                      <a:pt x="162" y="251"/>
                      <a:pt x="162" y="251"/>
                    </a:cubicBezTo>
                    <a:lnTo>
                      <a:pt x="162" y="251"/>
                    </a:lnTo>
                    <a:lnTo>
                      <a:pt x="162" y="251"/>
                    </a:lnTo>
                    <a:close/>
                    <a:moveTo>
                      <a:pt x="202" y="122"/>
                    </a:moveTo>
                    <a:lnTo>
                      <a:pt x="202" y="122"/>
                    </a:lnTo>
                    <a:lnTo>
                      <a:pt x="202" y="122"/>
                    </a:lnTo>
                    <a:lnTo>
                      <a:pt x="209" y="128"/>
                    </a:lnTo>
                    <a:lnTo>
                      <a:pt x="216" y="135"/>
                    </a:lnTo>
                    <a:lnTo>
                      <a:pt x="216" y="141"/>
                    </a:lnTo>
                    <a:lnTo>
                      <a:pt x="216" y="155"/>
                    </a:lnTo>
                    <a:lnTo>
                      <a:pt x="216" y="161"/>
                    </a:lnTo>
                    <a:cubicBezTo>
                      <a:pt x="216" y="163"/>
                      <a:pt x="216" y="163"/>
                      <a:pt x="216" y="163"/>
                    </a:cubicBezTo>
                    <a:cubicBezTo>
                      <a:pt x="216" y="163"/>
                      <a:pt x="217" y="155"/>
                      <a:pt x="222" y="155"/>
                    </a:cubicBezTo>
                    <a:lnTo>
                      <a:pt x="222" y="155"/>
                    </a:lnTo>
                    <a:lnTo>
                      <a:pt x="216" y="174"/>
                    </a:lnTo>
                    <a:lnTo>
                      <a:pt x="209" y="181"/>
                    </a:lnTo>
                    <a:cubicBezTo>
                      <a:pt x="209" y="185"/>
                      <a:pt x="209" y="187"/>
                      <a:pt x="209" y="187"/>
                    </a:cubicBezTo>
                    <a:cubicBezTo>
                      <a:pt x="210" y="187"/>
                      <a:pt x="211" y="181"/>
                      <a:pt x="216" y="181"/>
                    </a:cubicBezTo>
                    <a:lnTo>
                      <a:pt x="216" y="181"/>
                    </a:lnTo>
                    <a:lnTo>
                      <a:pt x="209" y="194"/>
                    </a:lnTo>
                    <a:cubicBezTo>
                      <a:pt x="202" y="201"/>
                      <a:pt x="196" y="214"/>
                      <a:pt x="189" y="227"/>
                    </a:cubicBezTo>
                    <a:lnTo>
                      <a:pt x="176" y="240"/>
                    </a:lnTo>
                    <a:lnTo>
                      <a:pt x="163" y="247"/>
                    </a:lnTo>
                    <a:lnTo>
                      <a:pt x="169" y="247"/>
                    </a:lnTo>
                    <a:lnTo>
                      <a:pt x="167" y="248"/>
                    </a:lnTo>
                    <a:lnTo>
                      <a:pt x="167" y="248"/>
                    </a:lnTo>
                    <a:cubicBezTo>
                      <a:pt x="167" y="247"/>
                      <a:pt x="166" y="247"/>
                      <a:pt x="163" y="247"/>
                    </a:cubicBezTo>
                    <a:lnTo>
                      <a:pt x="163" y="250"/>
                    </a:lnTo>
                    <a:lnTo>
                      <a:pt x="162" y="251"/>
                    </a:lnTo>
                    <a:lnTo>
                      <a:pt x="162" y="251"/>
                    </a:lnTo>
                    <a:cubicBezTo>
                      <a:pt x="162" y="251"/>
                      <a:pt x="161" y="251"/>
                      <a:pt x="161" y="251"/>
                    </a:cubicBezTo>
                    <a:cubicBezTo>
                      <a:pt x="161" y="251"/>
                      <a:pt x="161" y="251"/>
                      <a:pt x="161" y="251"/>
                    </a:cubicBezTo>
                    <a:lnTo>
                      <a:pt x="161" y="251"/>
                    </a:lnTo>
                    <a:cubicBezTo>
                      <a:pt x="161" y="251"/>
                      <a:pt x="160" y="251"/>
                      <a:pt x="160" y="251"/>
                    </a:cubicBezTo>
                    <a:cubicBezTo>
                      <a:pt x="160" y="251"/>
                      <a:pt x="160" y="251"/>
                      <a:pt x="159" y="251"/>
                    </a:cubicBezTo>
                    <a:lnTo>
                      <a:pt x="159" y="251"/>
                    </a:lnTo>
                    <a:cubicBezTo>
                      <a:pt x="159" y="251"/>
                      <a:pt x="158" y="251"/>
                      <a:pt x="158" y="251"/>
                    </a:cubicBezTo>
                    <a:lnTo>
                      <a:pt x="158" y="251"/>
                    </a:lnTo>
                    <a:lnTo>
                      <a:pt x="150" y="247"/>
                    </a:lnTo>
                    <a:lnTo>
                      <a:pt x="143" y="240"/>
                    </a:lnTo>
                    <a:lnTo>
                      <a:pt x="136" y="234"/>
                    </a:lnTo>
                    <a:lnTo>
                      <a:pt x="136" y="234"/>
                    </a:lnTo>
                    <a:cubicBezTo>
                      <a:pt x="136" y="234"/>
                      <a:pt x="136" y="234"/>
                      <a:pt x="136" y="234"/>
                    </a:cubicBezTo>
                    <a:lnTo>
                      <a:pt x="136" y="227"/>
                    </a:lnTo>
                    <a:lnTo>
                      <a:pt x="136" y="214"/>
                    </a:lnTo>
                    <a:lnTo>
                      <a:pt x="136" y="201"/>
                    </a:lnTo>
                    <a:lnTo>
                      <a:pt x="136" y="194"/>
                    </a:lnTo>
                    <a:lnTo>
                      <a:pt x="143" y="174"/>
                    </a:lnTo>
                    <a:lnTo>
                      <a:pt x="143" y="168"/>
                    </a:lnTo>
                    <a:lnTo>
                      <a:pt x="156" y="155"/>
                    </a:lnTo>
                    <a:cubicBezTo>
                      <a:pt x="158" y="148"/>
                      <a:pt x="160" y="142"/>
                      <a:pt x="160" y="135"/>
                    </a:cubicBezTo>
                    <a:lnTo>
                      <a:pt x="160" y="135"/>
                    </a:lnTo>
                    <a:cubicBezTo>
                      <a:pt x="166" y="135"/>
                      <a:pt x="171" y="133"/>
                      <a:pt x="176" y="128"/>
                    </a:cubicBezTo>
                    <a:cubicBezTo>
                      <a:pt x="176" y="130"/>
                      <a:pt x="177" y="130"/>
                      <a:pt x="178" y="130"/>
                    </a:cubicBezTo>
                    <a:cubicBezTo>
                      <a:pt x="179" y="130"/>
                      <a:pt x="180" y="130"/>
                      <a:pt x="181" y="129"/>
                    </a:cubicBezTo>
                    <a:lnTo>
                      <a:pt x="181" y="129"/>
                    </a:lnTo>
                    <a:cubicBezTo>
                      <a:pt x="180" y="131"/>
                      <a:pt x="180" y="131"/>
                      <a:pt x="180" y="131"/>
                    </a:cubicBezTo>
                    <a:cubicBezTo>
                      <a:pt x="180" y="131"/>
                      <a:pt x="185" y="128"/>
                      <a:pt x="189" y="128"/>
                    </a:cubicBezTo>
                    <a:lnTo>
                      <a:pt x="197" y="125"/>
                    </a:lnTo>
                    <a:lnTo>
                      <a:pt x="197" y="125"/>
                    </a:lnTo>
                    <a:cubicBezTo>
                      <a:pt x="197" y="125"/>
                      <a:pt x="196" y="125"/>
                      <a:pt x="196" y="125"/>
                    </a:cubicBezTo>
                    <a:cubicBezTo>
                      <a:pt x="193" y="125"/>
                      <a:pt x="191" y="122"/>
                      <a:pt x="196" y="122"/>
                    </a:cubicBezTo>
                    <a:close/>
                    <a:moveTo>
                      <a:pt x="163" y="251"/>
                    </a:moveTo>
                    <a:lnTo>
                      <a:pt x="163" y="251"/>
                    </a:lnTo>
                    <a:cubicBezTo>
                      <a:pt x="165" y="251"/>
                      <a:pt x="167" y="252"/>
                      <a:pt x="167" y="253"/>
                    </a:cubicBezTo>
                    <a:lnTo>
                      <a:pt x="167" y="253"/>
                    </a:lnTo>
                    <a:cubicBezTo>
                      <a:pt x="166" y="252"/>
                      <a:pt x="164" y="251"/>
                      <a:pt x="163" y="251"/>
                    </a:cubicBez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lnTo>
                      <a:pt x="163" y="251"/>
                    </a:lnTo>
                    <a:lnTo>
                      <a:pt x="163" y="251"/>
                    </a:ln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lnTo>
                      <a:pt x="163" y="251"/>
                    </a:lnTo>
                    <a:cubicBezTo>
                      <a:pt x="163" y="251"/>
                      <a:pt x="163" y="251"/>
                      <a:pt x="163" y="251"/>
                    </a:cubicBezTo>
                    <a:close/>
                    <a:moveTo>
                      <a:pt x="158" y="251"/>
                    </a:moveTo>
                    <a:lnTo>
                      <a:pt x="159" y="251"/>
                    </a:lnTo>
                    <a:lnTo>
                      <a:pt x="159" y="251"/>
                    </a:lnTo>
                    <a:cubicBezTo>
                      <a:pt x="158" y="252"/>
                      <a:pt x="159" y="252"/>
                      <a:pt x="159" y="252"/>
                    </a:cubicBezTo>
                    <a:lnTo>
                      <a:pt x="159" y="252"/>
                    </a:lnTo>
                    <a:lnTo>
                      <a:pt x="160" y="252"/>
                    </a:lnTo>
                    <a:lnTo>
                      <a:pt x="160" y="252"/>
                    </a:lnTo>
                    <a:lnTo>
                      <a:pt x="160" y="252"/>
                    </a:lnTo>
                    <a:lnTo>
                      <a:pt x="160" y="252"/>
                    </a:lnTo>
                    <a:cubicBezTo>
                      <a:pt x="160" y="252"/>
                      <a:pt x="159" y="253"/>
                      <a:pt x="159" y="253"/>
                    </a:cubicBezTo>
                    <a:lnTo>
                      <a:pt x="159" y="253"/>
                    </a:lnTo>
                    <a:cubicBezTo>
                      <a:pt x="159" y="253"/>
                      <a:pt x="159" y="252"/>
                      <a:pt x="159" y="252"/>
                    </a:cubicBezTo>
                    <a:lnTo>
                      <a:pt x="159" y="252"/>
                    </a:lnTo>
                    <a:lnTo>
                      <a:pt x="156" y="254"/>
                    </a:lnTo>
                    <a:cubicBezTo>
                      <a:pt x="156" y="252"/>
                      <a:pt x="157" y="252"/>
                      <a:pt x="158" y="251"/>
                    </a:cubicBezTo>
                    <a:close/>
                    <a:moveTo>
                      <a:pt x="159" y="253"/>
                    </a:moveTo>
                    <a:cubicBezTo>
                      <a:pt x="160" y="253"/>
                      <a:pt x="161" y="254"/>
                      <a:pt x="163" y="254"/>
                    </a:cubicBezTo>
                    <a:lnTo>
                      <a:pt x="156" y="254"/>
                    </a:lnTo>
                    <a:cubicBezTo>
                      <a:pt x="156" y="254"/>
                      <a:pt x="157" y="253"/>
                      <a:pt x="159" y="253"/>
                    </a:cubicBezTo>
                    <a:close/>
                    <a:moveTo>
                      <a:pt x="167" y="253"/>
                    </a:moveTo>
                    <a:cubicBezTo>
                      <a:pt x="168" y="253"/>
                      <a:pt x="169" y="253"/>
                      <a:pt x="169" y="254"/>
                    </a:cubicBezTo>
                    <a:lnTo>
                      <a:pt x="163" y="254"/>
                    </a:lnTo>
                    <a:cubicBezTo>
                      <a:pt x="166" y="254"/>
                      <a:pt x="167" y="253"/>
                      <a:pt x="167" y="253"/>
                    </a:cubicBezTo>
                    <a:close/>
                    <a:moveTo>
                      <a:pt x="200" y="0"/>
                    </a:moveTo>
                    <a:cubicBezTo>
                      <a:pt x="190" y="0"/>
                      <a:pt x="180" y="1"/>
                      <a:pt x="169" y="3"/>
                    </a:cubicBezTo>
                    <a:cubicBezTo>
                      <a:pt x="150" y="3"/>
                      <a:pt x="123" y="16"/>
                      <a:pt x="103" y="29"/>
                    </a:cubicBezTo>
                    <a:cubicBezTo>
                      <a:pt x="90" y="42"/>
                      <a:pt x="70" y="69"/>
                      <a:pt x="70" y="95"/>
                    </a:cubicBezTo>
                    <a:cubicBezTo>
                      <a:pt x="70" y="100"/>
                      <a:pt x="71" y="105"/>
                      <a:pt x="73" y="110"/>
                    </a:cubicBezTo>
                    <a:lnTo>
                      <a:pt x="73" y="110"/>
                    </a:lnTo>
                    <a:cubicBezTo>
                      <a:pt x="29" y="150"/>
                      <a:pt x="0" y="209"/>
                      <a:pt x="18" y="273"/>
                    </a:cubicBezTo>
                    <a:cubicBezTo>
                      <a:pt x="31" y="306"/>
                      <a:pt x="57" y="339"/>
                      <a:pt x="84" y="359"/>
                    </a:cubicBezTo>
                    <a:cubicBezTo>
                      <a:pt x="108" y="374"/>
                      <a:pt x="133" y="382"/>
                      <a:pt x="158" y="382"/>
                    </a:cubicBezTo>
                    <a:cubicBezTo>
                      <a:pt x="166" y="382"/>
                      <a:pt x="174" y="381"/>
                      <a:pt x="183" y="379"/>
                    </a:cubicBezTo>
                    <a:cubicBezTo>
                      <a:pt x="222" y="373"/>
                      <a:pt x="249" y="346"/>
                      <a:pt x="269" y="320"/>
                    </a:cubicBezTo>
                    <a:cubicBezTo>
                      <a:pt x="288" y="293"/>
                      <a:pt x="308" y="267"/>
                      <a:pt x="321" y="240"/>
                    </a:cubicBezTo>
                    <a:cubicBezTo>
                      <a:pt x="341" y="201"/>
                      <a:pt x="348" y="161"/>
                      <a:pt x="341" y="122"/>
                    </a:cubicBezTo>
                    <a:cubicBezTo>
                      <a:pt x="335" y="89"/>
                      <a:pt x="321" y="56"/>
                      <a:pt x="295" y="36"/>
                    </a:cubicBezTo>
                    <a:cubicBezTo>
                      <a:pt x="269" y="10"/>
                      <a:pt x="236" y="0"/>
                      <a:pt x="2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41"/>
              <p:cNvSpPr/>
              <p:nvPr/>
            </p:nvSpPr>
            <p:spPr>
              <a:xfrm>
                <a:off x="3828998" y="2327477"/>
                <a:ext cx="10062" cy="10926"/>
              </a:xfrm>
              <a:custGeom>
                <a:rect b="b" l="l" r="r" t="t"/>
                <a:pathLst>
                  <a:path extrusionOk="0" h="316" w="291">
                    <a:moveTo>
                      <a:pt x="132" y="129"/>
                    </a:moveTo>
                    <a:cubicBezTo>
                      <a:pt x="136" y="129"/>
                      <a:pt x="140" y="130"/>
                      <a:pt x="144" y="130"/>
                    </a:cubicBezTo>
                    <a:lnTo>
                      <a:pt x="144" y="130"/>
                    </a:lnTo>
                    <a:cubicBezTo>
                      <a:pt x="144" y="130"/>
                      <a:pt x="144" y="131"/>
                      <a:pt x="144" y="131"/>
                    </a:cubicBezTo>
                    <a:lnTo>
                      <a:pt x="132" y="131"/>
                    </a:lnTo>
                    <a:cubicBezTo>
                      <a:pt x="137" y="131"/>
                      <a:pt x="141" y="131"/>
                      <a:pt x="144" y="131"/>
                    </a:cubicBezTo>
                    <a:lnTo>
                      <a:pt x="144" y="131"/>
                    </a:lnTo>
                    <a:cubicBezTo>
                      <a:pt x="143" y="142"/>
                      <a:pt x="139" y="153"/>
                      <a:pt x="133" y="164"/>
                    </a:cubicBezTo>
                    <a:lnTo>
                      <a:pt x="133" y="164"/>
                    </a:lnTo>
                    <a:cubicBezTo>
                      <a:pt x="133" y="164"/>
                      <a:pt x="132" y="165"/>
                      <a:pt x="132" y="166"/>
                    </a:cubicBezTo>
                    <a:lnTo>
                      <a:pt x="132" y="166"/>
                    </a:lnTo>
                    <a:cubicBezTo>
                      <a:pt x="128" y="161"/>
                      <a:pt x="125" y="156"/>
                      <a:pt x="125" y="150"/>
                    </a:cubicBezTo>
                    <a:lnTo>
                      <a:pt x="125" y="150"/>
                    </a:lnTo>
                    <a:lnTo>
                      <a:pt x="132" y="164"/>
                    </a:lnTo>
                    <a:lnTo>
                      <a:pt x="132" y="164"/>
                    </a:lnTo>
                    <a:lnTo>
                      <a:pt x="126" y="146"/>
                    </a:lnTo>
                    <a:lnTo>
                      <a:pt x="126" y="146"/>
                    </a:lnTo>
                    <a:cubicBezTo>
                      <a:pt x="128" y="141"/>
                      <a:pt x="132" y="136"/>
                      <a:pt x="132" y="131"/>
                    </a:cubicBezTo>
                    <a:lnTo>
                      <a:pt x="132" y="129"/>
                    </a:lnTo>
                    <a:close/>
                    <a:moveTo>
                      <a:pt x="159" y="0"/>
                    </a:moveTo>
                    <a:cubicBezTo>
                      <a:pt x="147" y="0"/>
                      <a:pt x="135" y="2"/>
                      <a:pt x="125" y="5"/>
                    </a:cubicBezTo>
                    <a:cubicBezTo>
                      <a:pt x="106" y="5"/>
                      <a:pt x="79" y="18"/>
                      <a:pt x="66" y="38"/>
                    </a:cubicBezTo>
                    <a:cubicBezTo>
                      <a:pt x="66" y="38"/>
                      <a:pt x="66" y="38"/>
                      <a:pt x="66" y="38"/>
                    </a:cubicBezTo>
                    <a:lnTo>
                      <a:pt x="66" y="38"/>
                    </a:lnTo>
                    <a:cubicBezTo>
                      <a:pt x="62" y="43"/>
                      <a:pt x="59" y="47"/>
                      <a:pt x="59" y="51"/>
                    </a:cubicBezTo>
                    <a:cubicBezTo>
                      <a:pt x="55" y="60"/>
                      <a:pt x="54" y="65"/>
                      <a:pt x="55" y="70"/>
                    </a:cubicBezTo>
                    <a:lnTo>
                      <a:pt x="55" y="70"/>
                    </a:lnTo>
                    <a:cubicBezTo>
                      <a:pt x="32" y="91"/>
                      <a:pt x="13" y="117"/>
                      <a:pt x="7" y="150"/>
                    </a:cubicBezTo>
                    <a:cubicBezTo>
                      <a:pt x="0" y="183"/>
                      <a:pt x="0" y="223"/>
                      <a:pt x="26" y="256"/>
                    </a:cubicBezTo>
                    <a:cubicBezTo>
                      <a:pt x="53" y="289"/>
                      <a:pt x="86" y="316"/>
                      <a:pt x="132" y="316"/>
                    </a:cubicBezTo>
                    <a:cubicBezTo>
                      <a:pt x="205" y="316"/>
                      <a:pt x="264" y="256"/>
                      <a:pt x="277" y="190"/>
                    </a:cubicBezTo>
                    <a:cubicBezTo>
                      <a:pt x="291" y="150"/>
                      <a:pt x="291" y="111"/>
                      <a:pt x="277" y="78"/>
                    </a:cubicBezTo>
                    <a:cubicBezTo>
                      <a:pt x="264" y="38"/>
                      <a:pt x="231" y="12"/>
                      <a:pt x="192" y="5"/>
                    </a:cubicBezTo>
                    <a:cubicBezTo>
                      <a:pt x="182" y="2"/>
                      <a:pt x="170" y="0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41"/>
              <p:cNvSpPr/>
              <p:nvPr/>
            </p:nvSpPr>
            <p:spPr>
              <a:xfrm>
                <a:off x="3812090" y="2345216"/>
                <a:ext cx="11687" cy="10442"/>
              </a:xfrm>
              <a:custGeom>
                <a:rect b="b" l="l" r="r" t="t"/>
                <a:pathLst>
                  <a:path extrusionOk="0" h="302" w="338">
                    <a:moveTo>
                      <a:pt x="128" y="147"/>
                    </a:moveTo>
                    <a:lnTo>
                      <a:pt x="129" y="147"/>
                    </a:lnTo>
                    <a:lnTo>
                      <a:pt x="129" y="147"/>
                    </a:lnTo>
                    <a:lnTo>
                      <a:pt x="126" y="152"/>
                    </a:lnTo>
                    <a:cubicBezTo>
                      <a:pt x="127" y="151"/>
                      <a:pt x="128" y="149"/>
                      <a:pt x="128" y="147"/>
                    </a:cubicBezTo>
                    <a:close/>
                    <a:moveTo>
                      <a:pt x="185" y="159"/>
                    </a:moveTo>
                    <a:lnTo>
                      <a:pt x="185" y="159"/>
                    </a:lnTo>
                    <a:lnTo>
                      <a:pt x="185" y="159"/>
                    </a:lnTo>
                    <a:cubicBezTo>
                      <a:pt x="184" y="161"/>
                      <a:pt x="182" y="162"/>
                      <a:pt x="180" y="163"/>
                    </a:cubicBezTo>
                    <a:lnTo>
                      <a:pt x="180" y="163"/>
                    </a:lnTo>
                    <a:lnTo>
                      <a:pt x="185" y="159"/>
                    </a:lnTo>
                    <a:close/>
                    <a:moveTo>
                      <a:pt x="165" y="111"/>
                    </a:moveTo>
                    <a:cubicBezTo>
                      <a:pt x="165" y="111"/>
                      <a:pt x="165" y="111"/>
                      <a:pt x="166" y="111"/>
                    </a:cubicBezTo>
                    <a:lnTo>
                      <a:pt x="166" y="111"/>
                    </a:lnTo>
                    <a:cubicBezTo>
                      <a:pt x="166" y="112"/>
                      <a:pt x="169" y="113"/>
                      <a:pt x="172" y="113"/>
                    </a:cubicBezTo>
                    <a:lnTo>
                      <a:pt x="185" y="119"/>
                    </a:lnTo>
                    <a:lnTo>
                      <a:pt x="195" y="129"/>
                    </a:lnTo>
                    <a:lnTo>
                      <a:pt x="195" y="129"/>
                    </a:lnTo>
                    <a:lnTo>
                      <a:pt x="198" y="138"/>
                    </a:lnTo>
                    <a:lnTo>
                      <a:pt x="198" y="138"/>
                    </a:lnTo>
                    <a:cubicBezTo>
                      <a:pt x="198" y="139"/>
                      <a:pt x="197" y="141"/>
                      <a:pt x="197" y="142"/>
                    </a:cubicBezTo>
                    <a:lnTo>
                      <a:pt x="197" y="142"/>
                    </a:lnTo>
                    <a:lnTo>
                      <a:pt x="198" y="139"/>
                    </a:lnTo>
                    <a:lnTo>
                      <a:pt x="198" y="139"/>
                    </a:lnTo>
                    <a:cubicBezTo>
                      <a:pt x="198" y="143"/>
                      <a:pt x="197" y="146"/>
                      <a:pt x="195" y="149"/>
                    </a:cubicBezTo>
                    <a:lnTo>
                      <a:pt x="195" y="149"/>
                    </a:lnTo>
                    <a:cubicBezTo>
                      <a:pt x="196" y="147"/>
                      <a:pt x="197" y="145"/>
                      <a:pt x="197" y="142"/>
                    </a:cubicBezTo>
                    <a:lnTo>
                      <a:pt x="197" y="142"/>
                    </a:lnTo>
                    <a:lnTo>
                      <a:pt x="192" y="152"/>
                    </a:lnTo>
                    <a:lnTo>
                      <a:pt x="192" y="152"/>
                    </a:lnTo>
                    <a:cubicBezTo>
                      <a:pt x="193" y="151"/>
                      <a:pt x="194" y="150"/>
                      <a:pt x="195" y="149"/>
                    </a:cubicBezTo>
                    <a:lnTo>
                      <a:pt x="195" y="149"/>
                    </a:lnTo>
                    <a:cubicBezTo>
                      <a:pt x="194" y="150"/>
                      <a:pt x="193" y="151"/>
                      <a:pt x="192" y="152"/>
                    </a:cubicBezTo>
                    <a:lnTo>
                      <a:pt x="192" y="152"/>
                    </a:lnTo>
                    <a:lnTo>
                      <a:pt x="192" y="152"/>
                    </a:lnTo>
                    <a:cubicBezTo>
                      <a:pt x="192" y="153"/>
                      <a:pt x="191" y="153"/>
                      <a:pt x="190" y="154"/>
                    </a:cubicBezTo>
                    <a:lnTo>
                      <a:pt x="190" y="154"/>
                    </a:lnTo>
                    <a:cubicBezTo>
                      <a:pt x="186" y="157"/>
                      <a:pt x="181" y="161"/>
                      <a:pt x="176" y="164"/>
                    </a:cubicBezTo>
                    <a:lnTo>
                      <a:pt x="176" y="164"/>
                    </a:lnTo>
                    <a:cubicBezTo>
                      <a:pt x="172" y="165"/>
                      <a:pt x="168" y="165"/>
                      <a:pt x="164" y="166"/>
                    </a:cubicBezTo>
                    <a:lnTo>
                      <a:pt x="164" y="166"/>
                    </a:lnTo>
                    <a:cubicBezTo>
                      <a:pt x="162" y="166"/>
                      <a:pt x="159" y="165"/>
                      <a:pt x="157" y="165"/>
                    </a:cubicBezTo>
                    <a:lnTo>
                      <a:pt x="157" y="165"/>
                    </a:lnTo>
                    <a:lnTo>
                      <a:pt x="159" y="166"/>
                    </a:lnTo>
                    <a:cubicBezTo>
                      <a:pt x="151" y="166"/>
                      <a:pt x="145" y="163"/>
                      <a:pt x="141" y="160"/>
                    </a:cubicBezTo>
                    <a:lnTo>
                      <a:pt x="141" y="160"/>
                    </a:lnTo>
                    <a:cubicBezTo>
                      <a:pt x="147" y="163"/>
                      <a:pt x="152" y="164"/>
                      <a:pt x="157" y="165"/>
                    </a:cubicBezTo>
                    <a:lnTo>
                      <a:pt x="157" y="165"/>
                    </a:lnTo>
                    <a:lnTo>
                      <a:pt x="140" y="159"/>
                    </a:lnTo>
                    <a:lnTo>
                      <a:pt x="140" y="159"/>
                    </a:lnTo>
                    <a:cubicBezTo>
                      <a:pt x="140" y="160"/>
                      <a:pt x="140" y="160"/>
                      <a:pt x="141" y="160"/>
                    </a:cubicBezTo>
                    <a:lnTo>
                      <a:pt x="141" y="160"/>
                    </a:lnTo>
                    <a:cubicBezTo>
                      <a:pt x="140" y="160"/>
                      <a:pt x="140" y="159"/>
                      <a:pt x="139" y="159"/>
                    </a:cubicBezTo>
                    <a:lnTo>
                      <a:pt x="139" y="159"/>
                    </a:lnTo>
                    <a:lnTo>
                      <a:pt x="140" y="159"/>
                    </a:lnTo>
                    <a:lnTo>
                      <a:pt x="140" y="159"/>
                    </a:lnTo>
                    <a:cubicBezTo>
                      <a:pt x="139" y="159"/>
                      <a:pt x="139" y="159"/>
                      <a:pt x="138" y="158"/>
                    </a:cubicBezTo>
                    <a:lnTo>
                      <a:pt x="138" y="158"/>
                    </a:lnTo>
                    <a:lnTo>
                      <a:pt x="132" y="149"/>
                    </a:lnTo>
                    <a:lnTo>
                      <a:pt x="132" y="139"/>
                    </a:lnTo>
                    <a:lnTo>
                      <a:pt x="130" y="145"/>
                    </a:lnTo>
                    <a:lnTo>
                      <a:pt x="129" y="145"/>
                    </a:lnTo>
                    <a:lnTo>
                      <a:pt x="129" y="145"/>
                    </a:lnTo>
                    <a:cubicBezTo>
                      <a:pt x="132" y="136"/>
                      <a:pt x="132" y="130"/>
                      <a:pt x="132" y="119"/>
                    </a:cubicBezTo>
                    <a:lnTo>
                      <a:pt x="132" y="139"/>
                    </a:lnTo>
                    <a:lnTo>
                      <a:pt x="139" y="119"/>
                    </a:lnTo>
                    <a:lnTo>
                      <a:pt x="146" y="113"/>
                    </a:lnTo>
                    <a:lnTo>
                      <a:pt x="152" y="113"/>
                    </a:lnTo>
                    <a:cubicBezTo>
                      <a:pt x="157" y="113"/>
                      <a:pt x="161" y="112"/>
                      <a:pt x="165" y="111"/>
                    </a:cubicBezTo>
                    <a:close/>
                    <a:moveTo>
                      <a:pt x="198" y="1"/>
                    </a:moveTo>
                    <a:cubicBezTo>
                      <a:pt x="185" y="1"/>
                      <a:pt x="179" y="1"/>
                      <a:pt x="172" y="7"/>
                    </a:cubicBezTo>
                    <a:cubicBezTo>
                      <a:pt x="152" y="14"/>
                      <a:pt x="139" y="20"/>
                      <a:pt x="132" y="34"/>
                    </a:cubicBezTo>
                    <a:cubicBezTo>
                      <a:pt x="132" y="35"/>
                      <a:pt x="131" y="36"/>
                      <a:pt x="131" y="37"/>
                    </a:cubicBezTo>
                    <a:lnTo>
                      <a:pt x="131" y="37"/>
                    </a:lnTo>
                    <a:cubicBezTo>
                      <a:pt x="129" y="37"/>
                      <a:pt x="127" y="37"/>
                      <a:pt x="126" y="37"/>
                    </a:cubicBezTo>
                    <a:cubicBezTo>
                      <a:pt x="111" y="37"/>
                      <a:pt x="96" y="40"/>
                      <a:pt x="80" y="47"/>
                    </a:cubicBezTo>
                    <a:cubicBezTo>
                      <a:pt x="80" y="47"/>
                      <a:pt x="74" y="50"/>
                      <a:pt x="76" y="50"/>
                    </a:cubicBezTo>
                    <a:cubicBezTo>
                      <a:pt x="77" y="50"/>
                      <a:pt x="80" y="49"/>
                      <a:pt x="86" y="47"/>
                    </a:cubicBezTo>
                    <a:lnTo>
                      <a:pt x="86" y="47"/>
                    </a:lnTo>
                    <a:lnTo>
                      <a:pt x="66" y="53"/>
                    </a:lnTo>
                    <a:lnTo>
                      <a:pt x="53" y="60"/>
                    </a:lnTo>
                    <a:cubicBezTo>
                      <a:pt x="40" y="73"/>
                      <a:pt x="27" y="86"/>
                      <a:pt x="20" y="100"/>
                    </a:cubicBezTo>
                    <a:cubicBezTo>
                      <a:pt x="7" y="133"/>
                      <a:pt x="0" y="166"/>
                      <a:pt x="14" y="199"/>
                    </a:cubicBezTo>
                    <a:cubicBezTo>
                      <a:pt x="27" y="232"/>
                      <a:pt x="47" y="258"/>
                      <a:pt x="80" y="278"/>
                    </a:cubicBezTo>
                    <a:cubicBezTo>
                      <a:pt x="105" y="294"/>
                      <a:pt x="135" y="302"/>
                      <a:pt x="165" y="302"/>
                    </a:cubicBezTo>
                    <a:cubicBezTo>
                      <a:pt x="197" y="302"/>
                      <a:pt x="230" y="292"/>
                      <a:pt x="258" y="271"/>
                    </a:cubicBezTo>
                    <a:cubicBezTo>
                      <a:pt x="291" y="252"/>
                      <a:pt x="311" y="225"/>
                      <a:pt x="324" y="186"/>
                    </a:cubicBezTo>
                    <a:cubicBezTo>
                      <a:pt x="337" y="159"/>
                      <a:pt x="337" y="126"/>
                      <a:pt x="324" y="100"/>
                    </a:cubicBezTo>
                    <a:cubicBezTo>
                      <a:pt x="311" y="60"/>
                      <a:pt x="291" y="34"/>
                      <a:pt x="258" y="14"/>
                    </a:cubicBezTo>
                    <a:cubicBezTo>
                      <a:pt x="238" y="7"/>
                      <a:pt x="218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41"/>
              <p:cNvSpPr/>
              <p:nvPr/>
            </p:nvSpPr>
            <p:spPr>
              <a:xfrm>
                <a:off x="3756143" y="2341101"/>
                <a:ext cx="7572" cy="7123"/>
              </a:xfrm>
              <a:custGeom>
                <a:rect b="b" l="l" r="r" t="t"/>
                <a:pathLst>
                  <a:path extrusionOk="0" h="206" w="219">
                    <a:moveTo>
                      <a:pt x="67" y="1"/>
                    </a:moveTo>
                    <a:cubicBezTo>
                      <a:pt x="54" y="1"/>
                      <a:pt x="40" y="1"/>
                      <a:pt x="34" y="7"/>
                    </a:cubicBezTo>
                    <a:cubicBezTo>
                      <a:pt x="27" y="14"/>
                      <a:pt x="20" y="21"/>
                      <a:pt x="14" y="27"/>
                    </a:cubicBezTo>
                    <a:cubicBezTo>
                      <a:pt x="7" y="34"/>
                      <a:pt x="7" y="40"/>
                      <a:pt x="1" y="47"/>
                    </a:cubicBezTo>
                    <a:cubicBezTo>
                      <a:pt x="1" y="60"/>
                      <a:pt x="1" y="73"/>
                      <a:pt x="1" y="87"/>
                    </a:cubicBezTo>
                    <a:cubicBezTo>
                      <a:pt x="1" y="106"/>
                      <a:pt x="7" y="120"/>
                      <a:pt x="14" y="139"/>
                    </a:cubicBezTo>
                    <a:cubicBezTo>
                      <a:pt x="20" y="146"/>
                      <a:pt x="27" y="159"/>
                      <a:pt x="40" y="172"/>
                    </a:cubicBezTo>
                    <a:cubicBezTo>
                      <a:pt x="67" y="192"/>
                      <a:pt x="93" y="205"/>
                      <a:pt x="126" y="205"/>
                    </a:cubicBezTo>
                    <a:cubicBezTo>
                      <a:pt x="139" y="205"/>
                      <a:pt x="159" y="199"/>
                      <a:pt x="172" y="192"/>
                    </a:cubicBezTo>
                    <a:cubicBezTo>
                      <a:pt x="192" y="179"/>
                      <a:pt x="205" y="159"/>
                      <a:pt x="212" y="139"/>
                    </a:cubicBezTo>
                    <a:cubicBezTo>
                      <a:pt x="219" y="113"/>
                      <a:pt x="212" y="87"/>
                      <a:pt x="199" y="67"/>
                    </a:cubicBezTo>
                    <a:lnTo>
                      <a:pt x="186" y="54"/>
                    </a:lnTo>
                    <a:lnTo>
                      <a:pt x="166" y="34"/>
                    </a:lnTo>
                    <a:cubicBezTo>
                      <a:pt x="156" y="29"/>
                      <a:pt x="144" y="24"/>
                      <a:pt x="133" y="24"/>
                    </a:cubicBezTo>
                    <a:cubicBezTo>
                      <a:pt x="131" y="24"/>
                      <a:pt x="129" y="25"/>
                      <a:pt x="128" y="25"/>
                    </a:cubicBezTo>
                    <a:lnTo>
                      <a:pt x="128" y="25"/>
                    </a:lnTo>
                    <a:cubicBezTo>
                      <a:pt x="123" y="23"/>
                      <a:pt x="120" y="22"/>
                      <a:pt x="116" y="22"/>
                    </a:cubicBezTo>
                    <a:cubicBezTo>
                      <a:pt x="111" y="22"/>
                      <a:pt x="106" y="24"/>
                      <a:pt x="100" y="27"/>
                    </a:cubicBezTo>
                    <a:cubicBezTo>
                      <a:pt x="97" y="30"/>
                      <a:pt x="94" y="31"/>
                      <a:pt x="92" y="33"/>
                    </a:cubicBezTo>
                    <a:lnTo>
                      <a:pt x="92" y="33"/>
                    </a:lnTo>
                    <a:cubicBezTo>
                      <a:pt x="89" y="27"/>
                      <a:pt x="85" y="19"/>
                      <a:pt x="80" y="14"/>
                    </a:cubicBezTo>
                    <a:cubicBezTo>
                      <a:pt x="80" y="14"/>
                      <a:pt x="73" y="7"/>
                      <a:pt x="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41"/>
              <p:cNvSpPr/>
              <p:nvPr/>
            </p:nvSpPr>
            <p:spPr>
              <a:xfrm>
                <a:off x="3749747" y="2321011"/>
                <a:ext cx="8714" cy="8437"/>
              </a:xfrm>
              <a:custGeom>
                <a:rect b="b" l="l" r="r" t="t"/>
                <a:pathLst>
                  <a:path extrusionOk="0" h="244" w="252">
                    <a:moveTo>
                      <a:pt x="130" y="120"/>
                    </a:moveTo>
                    <a:lnTo>
                      <a:pt x="133" y="122"/>
                    </a:lnTo>
                    <a:lnTo>
                      <a:pt x="133" y="126"/>
                    </a:lnTo>
                    <a:cubicBezTo>
                      <a:pt x="133" y="129"/>
                      <a:pt x="131" y="134"/>
                      <a:pt x="129" y="138"/>
                    </a:cubicBezTo>
                    <a:lnTo>
                      <a:pt x="129" y="138"/>
                    </a:lnTo>
                    <a:lnTo>
                      <a:pt x="119" y="135"/>
                    </a:lnTo>
                    <a:lnTo>
                      <a:pt x="119" y="135"/>
                    </a:lnTo>
                    <a:cubicBezTo>
                      <a:pt x="117" y="130"/>
                      <a:pt x="113" y="125"/>
                      <a:pt x="113" y="120"/>
                    </a:cubicBezTo>
                    <a:lnTo>
                      <a:pt x="113" y="120"/>
                    </a:lnTo>
                    <a:lnTo>
                      <a:pt x="120" y="133"/>
                    </a:lnTo>
                    <a:lnTo>
                      <a:pt x="120" y="120"/>
                    </a:lnTo>
                    <a:close/>
                    <a:moveTo>
                      <a:pt x="146" y="137"/>
                    </a:moveTo>
                    <a:lnTo>
                      <a:pt x="146" y="139"/>
                    </a:lnTo>
                    <a:cubicBezTo>
                      <a:pt x="146" y="139"/>
                      <a:pt x="142" y="139"/>
                      <a:pt x="146" y="137"/>
                    </a:cubicBezTo>
                    <a:close/>
                    <a:moveTo>
                      <a:pt x="113" y="1"/>
                    </a:moveTo>
                    <a:cubicBezTo>
                      <a:pt x="106" y="1"/>
                      <a:pt x="93" y="1"/>
                      <a:pt x="87" y="7"/>
                    </a:cubicBezTo>
                    <a:cubicBezTo>
                      <a:pt x="73" y="7"/>
                      <a:pt x="67" y="14"/>
                      <a:pt x="54" y="21"/>
                    </a:cubicBezTo>
                    <a:cubicBezTo>
                      <a:pt x="40" y="34"/>
                      <a:pt x="27" y="40"/>
                      <a:pt x="21" y="54"/>
                    </a:cubicBezTo>
                    <a:cubicBezTo>
                      <a:pt x="14" y="67"/>
                      <a:pt x="7" y="80"/>
                      <a:pt x="7" y="87"/>
                    </a:cubicBezTo>
                    <a:cubicBezTo>
                      <a:pt x="1" y="120"/>
                      <a:pt x="1" y="146"/>
                      <a:pt x="14" y="172"/>
                    </a:cubicBezTo>
                    <a:cubicBezTo>
                      <a:pt x="21" y="192"/>
                      <a:pt x="47" y="212"/>
                      <a:pt x="67" y="225"/>
                    </a:cubicBezTo>
                    <a:cubicBezTo>
                      <a:pt x="80" y="225"/>
                      <a:pt x="93" y="232"/>
                      <a:pt x="106" y="232"/>
                    </a:cubicBezTo>
                    <a:lnTo>
                      <a:pt x="126" y="232"/>
                    </a:lnTo>
                    <a:cubicBezTo>
                      <a:pt x="127" y="231"/>
                      <a:pt x="128" y="230"/>
                      <a:pt x="129" y="230"/>
                    </a:cubicBezTo>
                    <a:lnTo>
                      <a:pt x="129" y="230"/>
                    </a:lnTo>
                    <a:cubicBezTo>
                      <a:pt x="135" y="236"/>
                      <a:pt x="144" y="238"/>
                      <a:pt x="153" y="238"/>
                    </a:cubicBezTo>
                    <a:cubicBezTo>
                      <a:pt x="159" y="242"/>
                      <a:pt x="168" y="243"/>
                      <a:pt x="176" y="243"/>
                    </a:cubicBezTo>
                    <a:cubicBezTo>
                      <a:pt x="184" y="243"/>
                      <a:pt x="192" y="242"/>
                      <a:pt x="199" y="238"/>
                    </a:cubicBezTo>
                    <a:lnTo>
                      <a:pt x="212" y="225"/>
                    </a:lnTo>
                    <a:lnTo>
                      <a:pt x="219" y="212"/>
                    </a:lnTo>
                    <a:cubicBezTo>
                      <a:pt x="232" y="199"/>
                      <a:pt x="239" y="186"/>
                      <a:pt x="245" y="172"/>
                    </a:cubicBezTo>
                    <a:cubicBezTo>
                      <a:pt x="252" y="159"/>
                      <a:pt x="252" y="146"/>
                      <a:pt x="252" y="133"/>
                    </a:cubicBezTo>
                    <a:cubicBezTo>
                      <a:pt x="252" y="120"/>
                      <a:pt x="252" y="106"/>
                      <a:pt x="245" y="93"/>
                    </a:cubicBezTo>
                    <a:cubicBezTo>
                      <a:pt x="232" y="40"/>
                      <a:pt x="179" y="1"/>
                      <a:pt x="1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41"/>
              <p:cNvSpPr/>
              <p:nvPr/>
            </p:nvSpPr>
            <p:spPr>
              <a:xfrm>
                <a:off x="3755694" y="2302305"/>
                <a:ext cx="9405" cy="10062"/>
              </a:xfrm>
              <a:custGeom>
                <a:rect b="b" l="l" r="r" t="t"/>
                <a:pathLst>
                  <a:path extrusionOk="0" h="291" w="272">
                    <a:moveTo>
                      <a:pt x="133" y="159"/>
                    </a:moveTo>
                    <a:lnTo>
                      <a:pt x="127" y="174"/>
                    </a:lnTo>
                    <a:lnTo>
                      <a:pt x="127" y="174"/>
                    </a:lnTo>
                    <a:cubicBezTo>
                      <a:pt x="128" y="169"/>
                      <a:pt x="130" y="164"/>
                      <a:pt x="133" y="159"/>
                    </a:cubicBezTo>
                    <a:close/>
                    <a:moveTo>
                      <a:pt x="126" y="173"/>
                    </a:moveTo>
                    <a:lnTo>
                      <a:pt x="126" y="173"/>
                    </a:lnTo>
                    <a:cubicBezTo>
                      <a:pt x="126" y="174"/>
                      <a:pt x="127" y="175"/>
                      <a:pt x="127" y="176"/>
                    </a:cubicBezTo>
                    <a:lnTo>
                      <a:pt x="127" y="176"/>
                    </a:lnTo>
                    <a:lnTo>
                      <a:pt x="126" y="179"/>
                    </a:lnTo>
                    <a:cubicBezTo>
                      <a:pt x="126" y="177"/>
                      <a:pt x="126" y="175"/>
                      <a:pt x="126" y="173"/>
                    </a:cubicBezTo>
                    <a:close/>
                    <a:moveTo>
                      <a:pt x="119" y="205"/>
                    </a:moveTo>
                    <a:lnTo>
                      <a:pt x="119" y="206"/>
                    </a:lnTo>
                    <a:lnTo>
                      <a:pt x="119" y="206"/>
                    </a:lnTo>
                    <a:cubicBezTo>
                      <a:pt x="113" y="205"/>
                      <a:pt x="105" y="205"/>
                      <a:pt x="100" y="205"/>
                    </a:cubicBezTo>
                    <a:close/>
                    <a:moveTo>
                      <a:pt x="152" y="0"/>
                    </a:moveTo>
                    <a:cubicBezTo>
                      <a:pt x="133" y="0"/>
                      <a:pt x="106" y="7"/>
                      <a:pt x="80" y="20"/>
                    </a:cubicBezTo>
                    <a:cubicBezTo>
                      <a:pt x="60" y="27"/>
                      <a:pt x="40" y="46"/>
                      <a:pt x="27" y="66"/>
                    </a:cubicBezTo>
                    <a:cubicBezTo>
                      <a:pt x="14" y="86"/>
                      <a:pt x="7" y="106"/>
                      <a:pt x="0" y="126"/>
                    </a:cubicBezTo>
                    <a:cubicBezTo>
                      <a:pt x="0" y="139"/>
                      <a:pt x="0" y="152"/>
                      <a:pt x="0" y="165"/>
                    </a:cubicBezTo>
                    <a:cubicBezTo>
                      <a:pt x="0" y="179"/>
                      <a:pt x="0" y="192"/>
                      <a:pt x="0" y="205"/>
                    </a:cubicBezTo>
                    <a:cubicBezTo>
                      <a:pt x="7" y="238"/>
                      <a:pt x="20" y="271"/>
                      <a:pt x="47" y="284"/>
                    </a:cubicBezTo>
                    <a:cubicBezTo>
                      <a:pt x="67" y="291"/>
                      <a:pt x="86" y="291"/>
                      <a:pt x="106" y="291"/>
                    </a:cubicBezTo>
                    <a:cubicBezTo>
                      <a:pt x="119" y="284"/>
                      <a:pt x="133" y="278"/>
                      <a:pt x="139" y="264"/>
                    </a:cubicBezTo>
                    <a:cubicBezTo>
                      <a:pt x="152" y="251"/>
                      <a:pt x="146" y="231"/>
                      <a:pt x="139" y="218"/>
                    </a:cubicBezTo>
                    <a:cubicBezTo>
                      <a:pt x="136" y="213"/>
                      <a:pt x="132" y="210"/>
                      <a:pt x="126" y="208"/>
                    </a:cubicBezTo>
                    <a:lnTo>
                      <a:pt x="126" y="208"/>
                    </a:lnTo>
                    <a:lnTo>
                      <a:pt x="126" y="198"/>
                    </a:lnTo>
                    <a:cubicBezTo>
                      <a:pt x="126" y="191"/>
                      <a:pt x="126" y="184"/>
                      <a:pt x="127" y="176"/>
                    </a:cubicBezTo>
                    <a:lnTo>
                      <a:pt x="127" y="176"/>
                    </a:lnTo>
                    <a:cubicBezTo>
                      <a:pt x="133" y="197"/>
                      <a:pt x="148" y="214"/>
                      <a:pt x="166" y="218"/>
                    </a:cubicBezTo>
                    <a:cubicBezTo>
                      <a:pt x="172" y="221"/>
                      <a:pt x="179" y="223"/>
                      <a:pt x="185" y="223"/>
                    </a:cubicBezTo>
                    <a:cubicBezTo>
                      <a:pt x="192" y="223"/>
                      <a:pt x="199" y="221"/>
                      <a:pt x="205" y="218"/>
                    </a:cubicBezTo>
                    <a:cubicBezTo>
                      <a:pt x="225" y="218"/>
                      <a:pt x="251" y="198"/>
                      <a:pt x="258" y="179"/>
                    </a:cubicBezTo>
                    <a:cubicBezTo>
                      <a:pt x="265" y="159"/>
                      <a:pt x="271" y="152"/>
                      <a:pt x="271" y="132"/>
                    </a:cubicBezTo>
                    <a:cubicBezTo>
                      <a:pt x="271" y="119"/>
                      <a:pt x="271" y="106"/>
                      <a:pt x="271" y="93"/>
                    </a:cubicBezTo>
                    <a:cubicBezTo>
                      <a:pt x="265" y="73"/>
                      <a:pt x="251" y="53"/>
                      <a:pt x="238" y="33"/>
                    </a:cubicBezTo>
                    <a:cubicBezTo>
                      <a:pt x="212" y="13"/>
                      <a:pt x="185" y="7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41"/>
              <p:cNvSpPr/>
              <p:nvPr/>
            </p:nvSpPr>
            <p:spPr>
              <a:xfrm>
                <a:off x="3768695" y="2285189"/>
                <a:ext cx="11238" cy="8679"/>
              </a:xfrm>
              <a:custGeom>
                <a:rect b="b" l="l" r="r" t="t"/>
                <a:pathLst>
                  <a:path extrusionOk="0" h="251" w="325">
                    <a:moveTo>
                      <a:pt x="186" y="106"/>
                    </a:moveTo>
                    <a:lnTo>
                      <a:pt x="173" y="112"/>
                    </a:lnTo>
                    <a:lnTo>
                      <a:pt x="159" y="119"/>
                    </a:lnTo>
                    <a:lnTo>
                      <a:pt x="146" y="132"/>
                    </a:lnTo>
                    <a:lnTo>
                      <a:pt x="140" y="132"/>
                    </a:lnTo>
                    <a:lnTo>
                      <a:pt x="120" y="139"/>
                    </a:lnTo>
                    <a:cubicBezTo>
                      <a:pt x="117" y="139"/>
                      <a:pt x="115" y="139"/>
                      <a:pt x="112" y="139"/>
                    </a:cubicBezTo>
                    <a:lnTo>
                      <a:pt x="112" y="139"/>
                    </a:lnTo>
                    <a:lnTo>
                      <a:pt x="113" y="139"/>
                    </a:lnTo>
                    <a:lnTo>
                      <a:pt x="126" y="126"/>
                    </a:lnTo>
                    <a:lnTo>
                      <a:pt x="120" y="126"/>
                    </a:lnTo>
                    <a:lnTo>
                      <a:pt x="133" y="119"/>
                    </a:lnTo>
                    <a:lnTo>
                      <a:pt x="146" y="112"/>
                    </a:lnTo>
                    <a:lnTo>
                      <a:pt x="146" y="112"/>
                    </a:lnTo>
                    <a:cubicBezTo>
                      <a:pt x="142" y="115"/>
                      <a:pt x="140" y="115"/>
                      <a:pt x="139" y="115"/>
                    </a:cubicBezTo>
                    <a:cubicBezTo>
                      <a:pt x="137" y="115"/>
                      <a:pt x="142" y="112"/>
                      <a:pt x="146" y="112"/>
                    </a:cubicBezTo>
                    <a:lnTo>
                      <a:pt x="153" y="112"/>
                    </a:lnTo>
                    <a:lnTo>
                      <a:pt x="166" y="106"/>
                    </a:lnTo>
                    <a:lnTo>
                      <a:pt x="166" y="106"/>
                    </a:lnTo>
                    <a:cubicBezTo>
                      <a:pt x="162" y="108"/>
                      <a:pt x="161" y="109"/>
                      <a:pt x="162" y="109"/>
                    </a:cubicBezTo>
                    <a:cubicBezTo>
                      <a:pt x="163" y="109"/>
                      <a:pt x="170" y="106"/>
                      <a:pt x="166" y="106"/>
                    </a:cubicBezTo>
                    <a:close/>
                    <a:moveTo>
                      <a:pt x="186" y="0"/>
                    </a:moveTo>
                    <a:cubicBezTo>
                      <a:pt x="151" y="0"/>
                      <a:pt x="117" y="9"/>
                      <a:pt x="87" y="26"/>
                    </a:cubicBezTo>
                    <a:cubicBezTo>
                      <a:pt x="67" y="40"/>
                      <a:pt x="47" y="59"/>
                      <a:pt x="27" y="79"/>
                    </a:cubicBezTo>
                    <a:cubicBezTo>
                      <a:pt x="14" y="106"/>
                      <a:pt x="1" y="145"/>
                      <a:pt x="14" y="172"/>
                    </a:cubicBezTo>
                    <a:cubicBezTo>
                      <a:pt x="21" y="192"/>
                      <a:pt x="27" y="205"/>
                      <a:pt x="47" y="218"/>
                    </a:cubicBezTo>
                    <a:cubicBezTo>
                      <a:pt x="55" y="222"/>
                      <a:pt x="66" y="226"/>
                      <a:pt x="78" y="227"/>
                    </a:cubicBezTo>
                    <a:lnTo>
                      <a:pt x="78" y="227"/>
                    </a:lnTo>
                    <a:cubicBezTo>
                      <a:pt x="88" y="242"/>
                      <a:pt x="104" y="251"/>
                      <a:pt x="120" y="251"/>
                    </a:cubicBezTo>
                    <a:cubicBezTo>
                      <a:pt x="186" y="251"/>
                      <a:pt x="232" y="211"/>
                      <a:pt x="278" y="172"/>
                    </a:cubicBezTo>
                    <a:cubicBezTo>
                      <a:pt x="285" y="165"/>
                      <a:pt x="298" y="152"/>
                      <a:pt x="305" y="139"/>
                    </a:cubicBezTo>
                    <a:cubicBezTo>
                      <a:pt x="318" y="126"/>
                      <a:pt x="324" y="99"/>
                      <a:pt x="318" y="73"/>
                    </a:cubicBezTo>
                    <a:cubicBezTo>
                      <a:pt x="305" y="40"/>
                      <a:pt x="272" y="20"/>
                      <a:pt x="239" y="7"/>
                    </a:cubicBezTo>
                    <a:cubicBezTo>
                      <a:pt x="221" y="2"/>
                      <a:pt x="203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41"/>
              <p:cNvSpPr/>
              <p:nvPr/>
            </p:nvSpPr>
            <p:spPr>
              <a:xfrm>
                <a:off x="4125327" y="2203897"/>
                <a:ext cx="11238" cy="12344"/>
              </a:xfrm>
              <a:custGeom>
                <a:rect b="b" l="l" r="r" t="t"/>
                <a:pathLst>
                  <a:path extrusionOk="0" h="357" w="325">
                    <a:moveTo>
                      <a:pt x="133" y="172"/>
                    </a:moveTo>
                    <a:lnTo>
                      <a:pt x="133" y="172"/>
                    </a:lnTo>
                    <a:cubicBezTo>
                      <a:pt x="129" y="180"/>
                      <a:pt x="124" y="186"/>
                      <a:pt x="120" y="191"/>
                    </a:cubicBezTo>
                    <a:lnTo>
                      <a:pt x="120" y="191"/>
                    </a:lnTo>
                    <a:lnTo>
                      <a:pt x="133" y="172"/>
                    </a:lnTo>
                    <a:close/>
                    <a:moveTo>
                      <a:pt x="154" y="195"/>
                    </a:moveTo>
                    <a:lnTo>
                      <a:pt x="154" y="195"/>
                    </a:lnTo>
                    <a:lnTo>
                      <a:pt x="154" y="195"/>
                    </a:lnTo>
                    <a:lnTo>
                      <a:pt x="153" y="198"/>
                    </a:lnTo>
                    <a:cubicBezTo>
                      <a:pt x="153" y="197"/>
                      <a:pt x="153" y="196"/>
                      <a:pt x="154" y="195"/>
                    </a:cubicBezTo>
                    <a:close/>
                    <a:moveTo>
                      <a:pt x="156" y="197"/>
                    </a:moveTo>
                    <a:lnTo>
                      <a:pt x="156" y="197"/>
                    </a:lnTo>
                    <a:lnTo>
                      <a:pt x="156" y="197"/>
                    </a:lnTo>
                    <a:lnTo>
                      <a:pt x="159" y="205"/>
                    </a:lnTo>
                    <a:cubicBezTo>
                      <a:pt x="157" y="203"/>
                      <a:pt x="156" y="200"/>
                      <a:pt x="156" y="197"/>
                    </a:cubicBezTo>
                    <a:close/>
                    <a:moveTo>
                      <a:pt x="205" y="0"/>
                    </a:moveTo>
                    <a:cubicBezTo>
                      <a:pt x="186" y="0"/>
                      <a:pt x="153" y="7"/>
                      <a:pt x="133" y="27"/>
                    </a:cubicBezTo>
                    <a:lnTo>
                      <a:pt x="127" y="45"/>
                    </a:lnTo>
                    <a:lnTo>
                      <a:pt x="127" y="45"/>
                    </a:lnTo>
                    <a:cubicBezTo>
                      <a:pt x="120" y="43"/>
                      <a:pt x="113" y="42"/>
                      <a:pt x="105" y="42"/>
                    </a:cubicBezTo>
                    <a:cubicBezTo>
                      <a:pt x="78" y="42"/>
                      <a:pt x="50" y="55"/>
                      <a:pt x="40" y="80"/>
                    </a:cubicBezTo>
                    <a:cubicBezTo>
                      <a:pt x="27" y="99"/>
                      <a:pt x="20" y="126"/>
                      <a:pt x="7" y="152"/>
                    </a:cubicBezTo>
                    <a:cubicBezTo>
                      <a:pt x="1" y="179"/>
                      <a:pt x="1" y="205"/>
                      <a:pt x="7" y="238"/>
                    </a:cubicBezTo>
                    <a:cubicBezTo>
                      <a:pt x="7" y="265"/>
                      <a:pt x="27" y="291"/>
                      <a:pt x="40" y="311"/>
                    </a:cubicBezTo>
                    <a:cubicBezTo>
                      <a:pt x="60" y="331"/>
                      <a:pt x="80" y="344"/>
                      <a:pt x="106" y="350"/>
                    </a:cubicBezTo>
                    <a:cubicBezTo>
                      <a:pt x="120" y="355"/>
                      <a:pt x="134" y="357"/>
                      <a:pt x="147" y="357"/>
                    </a:cubicBezTo>
                    <a:cubicBezTo>
                      <a:pt x="192" y="357"/>
                      <a:pt x="233" y="333"/>
                      <a:pt x="258" y="298"/>
                    </a:cubicBezTo>
                    <a:cubicBezTo>
                      <a:pt x="298" y="251"/>
                      <a:pt x="324" y="205"/>
                      <a:pt x="324" y="146"/>
                    </a:cubicBezTo>
                    <a:cubicBezTo>
                      <a:pt x="324" y="106"/>
                      <a:pt x="311" y="66"/>
                      <a:pt x="285" y="40"/>
                    </a:cubicBezTo>
                    <a:cubicBezTo>
                      <a:pt x="265" y="20"/>
                      <a:pt x="238" y="7"/>
                      <a:pt x="2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41"/>
              <p:cNvSpPr/>
              <p:nvPr/>
            </p:nvSpPr>
            <p:spPr>
              <a:xfrm>
                <a:off x="4119415" y="2212369"/>
                <a:ext cx="7088" cy="9924"/>
              </a:xfrm>
              <a:custGeom>
                <a:rect b="b" l="l" r="r" t="t"/>
                <a:pathLst>
                  <a:path extrusionOk="0" h="287" w="205">
                    <a:moveTo>
                      <a:pt x="129" y="188"/>
                    </a:moveTo>
                    <a:lnTo>
                      <a:pt x="129" y="188"/>
                    </a:lnTo>
                    <a:lnTo>
                      <a:pt x="129" y="188"/>
                    </a:lnTo>
                    <a:lnTo>
                      <a:pt x="129" y="188"/>
                    </a:lnTo>
                    <a:close/>
                    <a:moveTo>
                      <a:pt x="129" y="0"/>
                    </a:moveTo>
                    <a:cubicBezTo>
                      <a:pt x="120" y="0"/>
                      <a:pt x="112" y="4"/>
                      <a:pt x="106" y="13"/>
                    </a:cubicBezTo>
                    <a:cubicBezTo>
                      <a:pt x="101" y="17"/>
                      <a:pt x="97" y="24"/>
                      <a:pt x="93" y="32"/>
                    </a:cubicBezTo>
                    <a:lnTo>
                      <a:pt x="93" y="32"/>
                    </a:lnTo>
                    <a:cubicBezTo>
                      <a:pt x="84" y="38"/>
                      <a:pt x="76" y="45"/>
                      <a:pt x="73" y="53"/>
                    </a:cubicBezTo>
                    <a:cubicBezTo>
                      <a:pt x="67" y="58"/>
                      <a:pt x="66" y="68"/>
                      <a:pt x="66" y="75"/>
                    </a:cubicBezTo>
                    <a:lnTo>
                      <a:pt x="66" y="75"/>
                    </a:lnTo>
                    <a:cubicBezTo>
                      <a:pt x="61" y="78"/>
                      <a:pt x="57" y="81"/>
                      <a:pt x="53" y="86"/>
                    </a:cubicBezTo>
                    <a:lnTo>
                      <a:pt x="59" y="86"/>
                    </a:lnTo>
                    <a:cubicBezTo>
                      <a:pt x="26" y="112"/>
                      <a:pt x="0" y="152"/>
                      <a:pt x="0" y="191"/>
                    </a:cubicBezTo>
                    <a:cubicBezTo>
                      <a:pt x="7" y="218"/>
                      <a:pt x="13" y="244"/>
                      <a:pt x="33" y="264"/>
                    </a:cubicBezTo>
                    <a:cubicBezTo>
                      <a:pt x="48" y="279"/>
                      <a:pt x="70" y="286"/>
                      <a:pt x="94" y="286"/>
                    </a:cubicBezTo>
                    <a:cubicBezTo>
                      <a:pt x="102" y="286"/>
                      <a:pt x="111" y="285"/>
                      <a:pt x="119" y="284"/>
                    </a:cubicBezTo>
                    <a:cubicBezTo>
                      <a:pt x="158" y="277"/>
                      <a:pt x="185" y="237"/>
                      <a:pt x="198" y="198"/>
                    </a:cubicBezTo>
                    <a:cubicBezTo>
                      <a:pt x="198" y="178"/>
                      <a:pt x="198" y="158"/>
                      <a:pt x="205" y="138"/>
                    </a:cubicBezTo>
                    <a:cubicBezTo>
                      <a:pt x="205" y="132"/>
                      <a:pt x="205" y="119"/>
                      <a:pt x="205" y="112"/>
                    </a:cubicBezTo>
                    <a:cubicBezTo>
                      <a:pt x="205" y="99"/>
                      <a:pt x="198" y="86"/>
                      <a:pt x="198" y="72"/>
                    </a:cubicBezTo>
                    <a:cubicBezTo>
                      <a:pt x="193" y="54"/>
                      <a:pt x="182" y="39"/>
                      <a:pt x="170" y="29"/>
                    </a:cubicBezTo>
                    <a:lnTo>
                      <a:pt x="170" y="29"/>
                    </a:lnTo>
                    <a:cubicBezTo>
                      <a:pt x="166" y="22"/>
                      <a:pt x="162" y="17"/>
                      <a:pt x="158" y="13"/>
                    </a:cubicBezTo>
                    <a:cubicBezTo>
                      <a:pt x="151" y="6"/>
                      <a:pt x="14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41"/>
              <p:cNvSpPr/>
              <p:nvPr/>
            </p:nvSpPr>
            <p:spPr>
              <a:xfrm>
                <a:off x="4157519" y="2117592"/>
                <a:ext cx="8714" cy="8022"/>
              </a:xfrm>
              <a:custGeom>
                <a:rect b="b" l="l" r="r" t="t"/>
                <a:pathLst>
                  <a:path extrusionOk="0" h="232" w="252">
                    <a:moveTo>
                      <a:pt x="133" y="0"/>
                    </a:moveTo>
                    <a:cubicBezTo>
                      <a:pt x="120" y="0"/>
                      <a:pt x="106" y="0"/>
                      <a:pt x="93" y="7"/>
                    </a:cubicBezTo>
                    <a:cubicBezTo>
                      <a:pt x="80" y="7"/>
                      <a:pt x="67" y="14"/>
                      <a:pt x="54" y="20"/>
                    </a:cubicBezTo>
                    <a:cubicBezTo>
                      <a:pt x="40" y="33"/>
                      <a:pt x="27" y="40"/>
                      <a:pt x="14" y="60"/>
                    </a:cubicBezTo>
                    <a:cubicBezTo>
                      <a:pt x="7" y="80"/>
                      <a:pt x="1" y="100"/>
                      <a:pt x="1" y="119"/>
                    </a:cubicBezTo>
                    <a:cubicBezTo>
                      <a:pt x="1" y="139"/>
                      <a:pt x="7" y="159"/>
                      <a:pt x="14" y="179"/>
                    </a:cubicBezTo>
                    <a:cubicBezTo>
                      <a:pt x="21" y="185"/>
                      <a:pt x="27" y="199"/>
                      <a:pt x="34" y="205"/>
                    </a:cubicBezTo>
                    <a:cubicBezTo>
                      <a:pt x="40" y="212"/>
                      <a:pt x="47" y="218"/>
                      <a:pt x="60" y="218"/>
                    </a:cubicBezTo>
                    <a:cubicBezTo>
                      <a:pt x="73" y="225"/>
                      <a:pt x="87" y="232"/>
                      <a:pt x="100" y="232"/>
                    </a:cubicBezTo>
                    <a:cubicBezTo>
                      <a:pt x="106" y="232"/>
                      <a:pt x="110" y="232"/>
                      <a:pt x="114" y="231"/>
                    </a:cubicBezTo>
                    <a:lnTo>
                      <a:pt x="114" y="231"/>
                    </a:lnTo>
                    <a:lnTo>
                      <a:pt x="113" y="232"/>
                    </a:lnTo>
                    <a:cubicBezTo>
                      <a:pt x="126" y="232"/>
                      <a:pt x="133" y="225"/>
                      <a:pt x="139" y="225"/>
                    </a:cubicBezTo>
                    <a:cubicBezTo>
                      <a:pt x="153" y="218"/>
                      <a:pt x="166" y="212"/>
                      <a:pt x="172" y="205"/>
                    </a:cubicBezTo>
                    <a:lnTo>
                      <a:pt x="186" y="185"/>
                    </a:lnTo>
                    <a:cubicBezTo>
                      <a:pt x="186" y="185"/>
                      <a:pt x="186" y="184"/>
                      <a:pt x="186" y="184"/>
                    </a:cubicBezTo>
                    <a:lnTo>
                      <a:pt x="186" y="184"/>
                    </a:lnTo>
                    <a:cubicBezTo>
                      <a:pt x="190" y="183"/>
                      <a:pt x="194" y="181"/>
                      <a:pt x="199" y="179"/>
                    </a:cubicBezTo>
                    <a:cubicBezTo>
                      <a:pt x="219" y="172"/>
                      <a:pt x="232" y="166"/>
                      <a:pt x="238" y="146"/>
                    </a:cubicBezTo>
                    <a:cubicBezTo>
                      <a:pt x="252" y="133"/>
                      <a:pt x="252" y="133"/>
                      <a:pt x="252" y="119"/>
                    </a:cubicBezTo>
                    <a:cubicBezTo>
                      <a:pt x="252" y="106"/>
                      <a:pt x="252" y="100"/>
                      <a:pt x="252" y="86"/>
                    </a:cubicBezTo>
                    <a:lnTo>
                      <a:pt x="238" y="67"/>
                    </a:lnTo>
                    <a:cubicBezTo>
                      <a:pt x="238" y="60"/>
                      <a:pt x="232" y="47"/>
                      <a:pt x="225" y="40"/>
                    </a:cubicBezTo>
                    <a:cubicBezTo>
                      <a:pt x="219" y="33"/>
                      <a:pt x="205" y="27"/>
                      <a:pt x="192" y="20"/>
                    </a:cubicBezTo>
                    <a:cubicBezTo>
                      <a:pt x="186" y="14"/>
                      <a:pt x="172" y="7"/>
                      <a:pt x="166" y="7"/>
                    </a:cubicBezTo>
                    <a:cubicBezTo>
                      <a:pt x="153" y="7"/>
                      <a:pt x="146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41"/>
              <p:cNvSpPr/>
              <p:nvPr/>
            </p:nvSpPr>
            <p:spPr>
              <a:xfrm>
                <a:off x="4170313" y="2100027"/>
                <a:ext cx="8921" cy="8229"/>
              </a:xfrm>
              <a:custGeom>
                <a:rect b="b" l="l" r="r" t="t"/>
                <a:pathLst>
                  <a:path extrusionOk="0" h="238" w="258">
                    <a:moveTo>
                      <a:pt x="129" y="131"/>
                    </a:moveTo>
                    <a:cubicBezTo>
                      <a:pt x="129" y="131"/>
                      <a:pt x="129" y="131"/>
                      <a:pt x="129" y="132"/>
                    </a:cubicBezTo>
                    <a:lnTo>
                      <a:pt x="129" y="132"/>
                    </a:lnTo>
                    <a:lnTo>
                      <a:pt x="127" y="136"/>
                    </a:lnTo>
                    <a:lnTo>
                      <a:pt x="127" y="136"/>
                    </a:lnTo>
                    <a:cubicBezTo>
                      <a:pt x="127" y="136"/>
                      <a:pt x="127" y="136"/>
                      <a:pt x="127" y="136"/>
                    </a:cubicBezTo>
                    <a:lnTo>
                      <a:pt x="127" y="136"/>
                    </a:lnTo>
                    <a:cubicBezTo>
                      <a:pt x="127" y="134"/>
                      <a:pt x="128" y="132"/>
                      <a:pt x="129" y="131"/>
                    </a:cubicBezTo>
                    <a:lnTo>
                      <a:pt x="129" y="131"/>
                    </a:lnTo>
                    <a:lnTo>
                      <a:pt x="129" y="131"/>
                    </a:lnTo>
                    <a:close/>
                    <a:moveTo>
                      <a:pt x="130" y="133"/>
                    </a:moveTo>
                    <a:lnTo>
                      <a:pt x="130" y="133"/>
                    </a:lnTo>
                    <a:cubicBezTo>
                      <a:pt x="131" y="135"/>
                      <a:pt x="131" y="137"/>
                      <a:pt x="133" y="139"/>
                    </a:cubicBezTo>
                    <a:cubicBezTo>
                      <a:pt x="133" y="139"/>
                      <a:pt x="133" y="139"/>
                      <a:pt x="133" y="140"/>
                    </a:cubicBezTo>
                    <a:lnTo>
                      <a:pt x="133" y="140"/>
                    </a:lnTo>
                    <a:cubicBezTo>
                      <a:pt x="131" y="139"/>
                      <a:pt x="129" y="137"/>
                      <a:pt x="127" y="136"/>
                    </a:cubicBezTo>
                    <a:lnTo>
                      <a:pt x="127" y="136"/>
                    </a:lnTo>
                    <a:lnTo>
                      <a:pt x="130" y="133"/>
                    </a:lnTo>
                    <a:close/>
                    <a:moveTo>
                      <a:pt x="126" y="0"/>
                    </a:moveTo>
                    <a:cubicBezTo>
                      <a:pt x="106" y="0"/>
                      <a:pt x="93" y="7"/>
                      <a:pt x="73" y="13"/>
                    </a:cubicBezTo>
                    <a:cubicBezTo>
                      <a:pt x="66" y="20"/>
                      <a:pt x="60" y="26"/>
                      <a:pt x="53" y="33"/>
                    </a:cubicBezTo>
                    <a:lnTo>
                      <a:pt x="40" y="40"/>
                    </a:lnTo>
                    <a:cubicBezTo>
                      <a:pt x="27" y="59"/>
                      <a:pt x="20" y="73"/>
                      <a:pt x="14" y="92"/>
                    </a:cubicBezTo>
                    <a:cubicBezTo>
                      <a:pt x="7" y="106"/>
                      <a:pt x="7" y="119"/>
                      <a:pt x="0" y="132"/>
                    </a:cubicBezTo>
                    <a:cubicBezTo>
                      <a:pt x="0" y="152"/>
                      <a:pt x="0" y="165"/>
                      <a:pt x="7" y="178"/>
                    </a:cubicBezTo>
                    <a:cubicBezTo>
                      <a:pt x="7" y="198"/>
                      <a:pt x="20" y="218"/>
                      <a:pt x="33" y="225"/>
                    </a:cubicBezTo>
                    <a:cubicBezTo>
                      <a:pt x="45" y="232"/>
                      <a:pt x="57" y="235"/>
                      <a:pt x="67" y="235"/>
                    </a:cubicBezTo>
                    <a:cubicBezTo>
                      <a:pt x="74" y="235"/>
                      <a:pt x="81" y="234"/>
                      <a:pt x="86" y="231"/>
                    </a:cubicBezTo>
                    <a:lnTo>
                      <a:pt x="86" y="231"/>
                    </a:lnTo>
                    <a:lnTo>
                      <a:pt x="73" y="238"/>
                    </a:lnTo>
                    <a:cubicBezTo>
                      <a:pt x="100" y="238"/>
                      <a:pt x="133" y="225"/>
                      <a:pt x="146" y="198"/>
                    </a:cubicBezTo>
                    <a:cubicBezTo>
                      <a:pt x="150" y="185"/>
                      <a:pt x="152" y="172"/>
                      <a:pt x="148" y="161"/>
                    </a:cubicBezTo>
                    <a:lnTo>
                      <a:pt x="148" y="161"/>
                    </a:lnTo>
                    <a:cubicBezTo>
                      <a:pt x="161" y="173"/>
                      <a:pt x="173" y="178"/>
                      <a:pt x="192" y="178"/>
                    </a:cubicBezTo>
                    <a:cubicBezTo>
                      <a:pt x="205" y="178"/>
                      <a:pt x="225" y="172"/>
                      <a:pt x="238" y="159"/>
                    </a:cubicBezTo>
                    <a:cubicBezTo>
                      <a:pt x="251" y="145"/>
                      <a:pt x="258" y="132"/>
                      <a:pt x="258" y="112"/>
                    </a:cubicBezTo>
                    <a:cubicBezTo>
                      <a:pt x="258" y="92"/>
                      <a:pt x="251" y="73"/>
                      <a:pt x="238" y="59"/>
                    </a:cubicBezTo>
                    <a:cubicBezTo>
                      <a:pt x="232" y="40"/>
                      <a:pt x="218" y="33"/>
                      <a:pt x="205" y="20"/>
                    </a:cubicBezTo>
                    <a:lnTo>
                      <a:pt x="192" y="13"/>
                    </a:lnTo>
                    <a:cubicBezTo>
                      <a:pt x="185" y="13"/>
                      <a:pt x="172" y="7"/>
                      <a:pt x="166" y="7"/>
                    </a:cubicBezTo>
                    <a:cubicBezTo>
                      <a:pt x="159" y="0"/>
                      <a:pt x="146" y="0"/>
                      <a:pt x="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41"/>
              <p:cNvSpPr/>
              <p:nvPr/>
            </p:nvSpPr>
            <p:spPr>
              <a:xfrm>
                <a:off x="4185838" y="2093837"/>
                <a:ext cx="10996" cy="7815"/>
              </a:xfrm>
              <a:custGeom>
                <a:rect b="b" l="l" r="r" t="t"/>
                <a:pathLst>
                  <a:path extrusionOk="0" h="226" w="318">
                    <a:moveTo>
                      <a:pt x="212" y="73"/>
                    </a:moveTo>
                    <a:lnTo>
                      <a:pt x="212" y="73"/>
                    </a:lnTo>
                    <a:cubicBezTo>
                      <a:pt x="210" y="75"/>
                      <a:pt x="207" y="75"/>
                      <a:pt x="205" y="76"/>
                    </a:cubicBezTo>
                    <a:lnTo>
                      <a:pt x="205" y="76"/>
                    </a:lnTo>
                    <a:cubicBezTo>
                      <a:pt x="205" y="76"/>
                      <a:pt x="205" y="76"/>
                      <a:pt x="205" y="76"/>
                    </a:cubicBezTo>
                    <a:lnTo>
                      <a:pt x="205" y="76"/>
                    </a:lnTo>
                    <a:lnTo>
                      <a:pt x="212" y="73"/>
                    </a:lnTo>
                    <a:close/>
                    <a:moveTo>
                      <a:pt x="92" y="140"/>
                    </a:moveTo>
                    <a:lnTo>
                      <a:pt x="73" y="146"/>
                    </a:lnTo>
                    <a:cubicBezTo>
                      <a:pt x="78" y="141"/>
                      <a:pt x="86" y="140"/>
                      <a:pt x="92" y="140"/>
                    </a:cubicBezTo>
                    <a:close/>
                    <a:moveTo>
                      <a:pt x="93" y="1"/>
                    </a:moveTo>
                    <a:cubicBezTo>
                      <a:pt x="80" y="7"/>
                      <a:pt x="67" y="7"/>
                      <a:pt x="53" y="14"/>
                    </a:cubicBezTo>
                    <a:cubicBezTo>
                      <a:pt x="40" y="14"/>
                      <a:pt x="27" y="21"/>
                      <a:pt x="20" y="34"/>
                    </a:cubicBezTo>
                    <a:cubicBezTo>
                      <a:pt x="7" y="47"/>
                      <a:pt x="0" y="60"/>
                      <a:pt x="0" y="73"/>
                    </a:cubicBezTo>
                    <a:cubicBezTo>
                      <a:pt x="7" y="106"/>
                      <a:pt x="7" y="133"/>
                      <a:pt x="7" y="166"/>
                    </a:cubicBezTo>
                    <a:cubicBezTo>
                      <a:pt x="7" y="179"/>
                      <a:pt x="14" y="199"/>
                      <a:pt x="27" y="205"/>
                    </a:cubicBezTo>
                    <a:cubicBezTo>
                      <a:pt x="33" y="219"/>
                      <a:pt x="53" y="225"/>
                      <a:pt x="67" y="225"/>
                    </a:cubicBezTo>
                    <a:cubicBezTo>
                      <a:pt x="80" y="225"/>
                      <a:pt x="100" y="219"/>
                      <a:pt x="106" y="205"/>
                    </a:cubicBezTo>
                    <a:cubicBezTo>
                      <a:pt x="110" y="202"/>
                      <a:pt x="113" y="199"/>
                      <a:pt x="115" y="196"/>
                    </a:cubicBezTo>
                    <a:lnTo>
                      <a:pt x="115" y="196"/>
                    </a:lnTo>
                    <a:cubicBezTo>
                      <a:pt x="123" y="207"/>
                      <a:pt x="140" y="212"/>
                      <a:pt x="152" y="212"/>
                    </a:cubicBezTo>
                    <a:lnTo>
                      <a:pt x="166" y="219"/>
                    </a:lnTo>
                    <a:cubicBezTo>
                      <a:pt x="175" y="222"/>
                      <a:pt x="184" y="224"/>
                      <a:pt x="191" y="224"/>
                    </a:cubicBezTo>
                    <a:cubicBezTo>
                      <a:pt x="199" y="224"/>
                      <a:pt x="205" y="222"/>
                      <a:pt x="212" y="219"/>
                    </a:cubicBezTo>
                    <a:cubicBezTo>
                      <a:pt x="238" y="219"/>
                      <a:pt x="258" y="205"/>
                      <a:pt x="278" y="192"/>
                    </a:cubicBezTo>
                    <a:cubicBezTo>
                      <a:pt x="298" y="179"/>
                      <a:pt x="311" y="166"/>
                      <a:pt x="311" y="139"/>
                    </a:cubicBezTo>
                    <a:cubicBezTo>
                      <a:pt x="317" y="120"/>
                      <a:pt x="311" y="100"/>
                      <a:pt x="291" y="87"/>
                    </a:cubicBezTo>
                    <a:cubicBezTo>
                      <a:pt x="265" y="54"/>
                      <a:pt x="225" y="27"/>
                      <a:pt x="185" y="14"/>
                    </a:cubicBezTo>
                    <a:cubicBezTo>
                      <a:pt x="159" y="7"/>
                      <a:pt x="13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41"/>
              <p:cNvSpPr/>
              <p:nvPr/>
            </p:nvSpPr>
            <p:spPr>
              <a:xfrm>
                <a:off x="4141786" y="2201823"/>
                <a:ext cx="12137" cy="11480"/>
              </a:xfrm>
              <a:custGeom>
                <a:rect b="b" l="l" r="r" t="t"/>
                <a:pathLst>
                  <a:path extrusionOk="0" h="332" w="351">
                    <a:moveTo>
                      <a:pt x="197" y="169"/>
                    </a:moveTo>
                    <a:lnTo>
                      <a:pt x="197" y="169"/>
                    </a:lnTo>
                    <a:cubicBezTo>
                      <a:pt x="197" y="170"/>
                      <a:pt x="196" y="172"/>
                      <a:pt x="196" y="174"/>
                    </a:cubicBezTo>
                    <a:lnTo>
                      <a:pt x="196" y="174"/>
                    </a:lnTo>
                    <a:lnTo>
                      <a:pt x="197" y="169"/>
                    </a:lnTo>
                    <a:close/>
                    <a:moveTo>
                      <a:pt x="139" y="173"/>
                    </a:moveTo>
                    <a:lnTo>
                      <a:pt x="143" y="175"/>
                    </a:lnTo>
                    <a:lnTo>
                      <a:pt x="144" y="177"/>
                    </a:lnTo>
                    <a:lnTo>
                      <a:pt x="144" y="177"/>
                    </a:lnTo>
                    <a:cubicBezTo>
                      <a:pt x="142" y="176"/>
                      <a:pt x="141" y="174"/>
                      <a:pt x="139" y="173"/>
                    </a:cubicBezTo>
                    <a:close/>
                    <a:moveTo>
                      <a:pt x="205" y="166"/>
                    </a:moveTo>
                    <a:lnTo>
                      <a:pt x="198" y="176"/>
                    </a:lnTo>
                    <a:lnTo>
                      <a:pt x="198" y="176"/>
                    </a:lnTo>
                    <a:cubicBezTo>
                      <a:pt x="196" y="177"/>
                      <a:pt x="195" y="178"/>
                      <a:pt x="194" y="179"/>
                    </a:cubicBezTo>
                    <a:lnTo>
                      <a:pt x="194" y="179"/>
                    </a:lnTo>
                    <a:lnTo>
                      <a:pt x="195" y="176"/>
                    </a:lnTo>
                    <a:lnTo>
                      <a:pt x="205" y="166"/>
                    </a:lnTo>
                    <a:close/>
                    <a:moveTo>
                      <a:pt x="165" y="105"/>
                    </a:moveTo>
                    <a:lnTo>
                      <a:pt x="165" y="107"/>
                    </a:lnTo>
                    <a:cubicBezTo>
                      <a:pt x="170" y="117"/>
                      <a:pt x="179" y="123"/>
                      <a:pt x="189" y="131"/>
                    </a:cubicBezTo>
                    <a:lnTo>
                      <a:pt x="189" y="131"/>
                    </a:lnTo>
                    <a:cubicBezTo>
                      <a:pt x="191" y="133"/>
                      <a:pt x="192" y="136"/>
                      <a:pt x="193" y="138"/>
                    </a:cubicBezTo>
                    <a:lnTo>
                      <a:pt x="193" y="138"/>
                    </a:lnTo>
                    <a:lnTo>
                      <a:pt x="192" y="134"/>
                    </a:lnTo>
                    <a:lnTo>
                      <a:pt x="192" y="134"/>
                    </a:lnTo>
                    <a:cubicBezTo>
                      <a:pt x="192" y="134"/>
                      <a:pt x="192" y="134"/>
                      <a:pt x="192" y="134"/>
                    </a:cubicBezTo>
                    <a:lnTo>
                      <a:pt x="192" y="134"/>
                    </a:lnTo>
                    <a:cubicBezTo>
                      <a:pt x="194" y="138"/>
                      <a:pt x="195" y="141"/>
                      <a:pt x="196" y="145"/>
                    </a:cubicBezTo>
                    <a:lnTo>
                      <a:pt x="196" y="145"/>
                    </a:lnTo>
                    <a:cubicBezTo>
                      <a:pt x="195" y="142"/>
                      <a:pt x="194" y="140"/>
                      <a:pt x="193" y="138"/>
                    </a:cubicBezTo>
                    <a:lnTo>
                      <a:pt x="193" y="138"/>
                    </a:lnTo>
                    <a:lnTo>
                      <a:pt x="198" y="151"/>
                    </a:lnTo>
                    <a:lnTo>
                      <a:pt x="198" y="151"/>
                    </a:lnTo>
                    <a:cubicBezTo>
                      <a:pt x="197" y="149"/>
                      <a:pt x="197" y="147"/>
                      <a:pt x="196" y="145"/>
                    </a:cubicBezTo>
                    <a:lnTo>
                      <a:pt x="196" y="145"/>
                    </a:lnTo>
                    <a:cubicBezTo>
                      <a:pt x="197" y="148"/>
                      <a:pt x="198" y="151"/>
                      <a:pt x="198" y="153"/>
                    </a:cubicBezTo>
                    <a:lnTo>
                      <a:pt x="198" y="151"/>
                    </a:lnTo>
                    <a:lnTo>
                      <a:pt x="198" y="151"/>
                    </a:lnTo>
                    <a:cubicBezTo>
                      <a:pt x="198" y="154"/>
                      <a:pt x="198" y="156"/>
                      <a:pt x="198" y="159"/>
                    </a:cubicBezTo>
                    <a:lnTo>
                      <a:pt x="198" y="159"/>
                    </a:lnTo>
                    <a:cubicBezTo>
                      <a:pt x="198" y="162"/>
                      <a:pt x="198" y="165"/>
                      <a:pt x="198" y="167"/>
                    </a:cubicBezTo>
                    <a:lnTo>
                      <a:pt x="198" y="167"/>
                    </a:lnTo>
                    <a:lnTo>
                      <a:pt x="189" y="180"/>
                    </a:lnTo>
                    <a:lnTo>
                      <a:pt x="189" y="180"/>
                    </a:lnTo>
                    <a:cubicBezTo>
                      <a:pt x="183" y="181"/>
                      <a:pt x="178" y="186"/>
                      <a:pt x="172" y="186"/>
                    </a:cubicBezTo>
                    <a:cubicBezTo>
                      <a:pt x="167" y="186"/>
                      <a:pt x="157" y="182"/>
                      <a:pt x="150" y="180"/>
                    </a:cubicBezTo>
                    <a:lnTo>
                      <a:pt x="150" y="180"/>
                    </a:lnTo>
                    <a:cubicBezTo>
                      <a:pt x="148" y="179"/>
                      <a:pt x="146" y="178"/>
                      <a:pt x="145" y="177"/>
                    </a:cubicBezTo>
                    <a:lnTo>
                      <a:pt x="145" y="177"/>
                    </a:lnTo>
                    <a:lnTo>
                      <a:pt x="144" y="175"/>
                    </a:lnTo>
                    <a:lnTo>
                      <a:pt x="144" y="175"/>
                    </a:lnTo>
                    <a:lnTo>
                      <a:pt x="152" y="179"/>
                    </a:lnTo>
                    <a:lnTo>
                      <a:pt x="152" y="179"/>
                    </a:lnTo>
                    <a:lnTo>
                      <a:pt x="142" y="169"/>
                    </a:lnTo>
                    <a:lnTo>
                      <a:pt x="142" y="169"/>
                    </a:lnTo>
                    <a:lnTo>
                      <a:pt x="139" y="159"/>
                    </a:lnTo>
                    <a:lnTo>
                      <a:pt x="139" y="159"/>
                    </a:lnTo>
                    <a:cubicBezTo>
                      <a:pt x="139" y="148"/>
                      <a:pt x="139" y="139"/>
                      <a:pt x="141" y="130"/>
                    </a:cubicBezTo>
                    <a:lnTo>
                      <a:pt x="141" y="130"/>
                    </a:lnTo>
                    <a:cubicBezTo>
                      <a:pt x="147" y="125"/>
                      <a:pt x="153" y="119"/>
                      <a:pt x="159" y="113"/>
                    </a:cubicBezTo>
                    <a:lnTo>
                      <a:pt x="159" y="113"/>
                    </a:lnTo>
                    <a:lnTo>
                      <a:pt x="145" y="120"/>
                    </a:lnTo>
                    <a:lnTo>
                      <a:pt x="165" y="107"/>
                    </a:lnTo>
                    <a:lnTo>
                      <a:pt x="152" y="113"/>
                    </a:lnTo>
                    <a:lnTo>
                      <a:pt x="165" y="105"/>
                    </a:lnTo>
                    <a:close/>
                    <a:moveTo>
                      <a:pt x="188" y="181"/>
                    </a:moveTo>
                    <a:lnTo>
                      <a:pt x="187" y="183"/>
                    </a:lnTo>
                    <a:lnTo>
                      <a:pt x="187" y="183"/>
                    </a:lnTo>
                    <a:cubicBezTo>
                      <a:pt x="184" y="185"/>
                      <a:pt x="181" y="186"/>
                      <a:pt x="178" y="186"/>
                    </a:cubicBezTo>
                    <a:lnTo>
                      <a:pt x="188" y="181"/>
                    </a:lnTo>
                    <a:close/>
                    <a:moveTo>
                      <a:pt x="197" y="178"/>
                    </a:moveTo>
                    <a:lnTo>
                      <a:pt x="192" y="186"/>
                    </a:lnTo>
                    <a:lnTo>
                      <a:pt x="193" y="180"/>
                    </a:lnTo>
                    <a:lnTo>
                      <a:pt x="197" y="178"/>
                    </a:lnTo>
                    <a:close/>
                    <a:moveTo>
                      <a:pt x="251" y="1"/>
                    </a:moveTo>
                    <a:cubicBezTo>
                      <a:pt x="231" y="1"/>
                      <a:pt x="211" y="1"/>
                      <a:pt x="192" y="8"/>
                    </a:cubicBezTo>
                    <a:cubicBezTo>
                      <a:pt x="190" y="9"/>
                      <a:pt x="188" y="10"/>
                      <a:pt x="186" y="11"/>
                    </a:cubicBezTo>
                    <a:lnTo>
                      <a:pt x="186" y="11"/>
                    </a:lnTo>
                    <a:cubicBezTo>
                      <a:pt x="180" y="9"/>
                      <a:pt x="173" y="8"/>
                      <a:pt x="165" y="8"/>
                    </a:cubicBezTo>
                    <a:cubicBezTo>
                      <a:pt x="99" y="8"/>
                      <a:pt x="33" y="54"/>
                      <a:pt x="13" y="120"/>
                    </a:cubicBezTo>
                    <a:cubicBezTo>
                      <a:pt x="7" y="146"/>
                      <a:pt x="0" y="186"/>
                      <a:pt x="13" y="219"/>
                    </a:cubicBezTo>
                    <a:cubicBezTo>
                      <a:pt x="27" y="252"/>
                      <a:pt x="46" y="278"/>
                      <a:pt x="79" y="305"/>
                    </a:cubicBezTo>
                    <a:cubicBezTo>
                      <a:pt x="106" y="318"/>
                      <a:pt x="139" y="331"/>
                      <a:pt x="172" y="331"/>
                    </a:cubicBezTo>
                    <a:cubicBezTo>
                      <a:pt x="205" y="331"/>
                      <a:pt x="244" y="325"/>
                      <a:pt x="271" y="311"/>
                    </a:cubicBezTo>
                    <a:cubicBezTo>
                      <a:pt x="304" y="292"/>
                      <a:pt x="324" y="258"/>
                      <a:pt x="337" y="219"/>
                    </a:cubicBezTo>
                    <a:cubicBezTo>
                      <a:pt x="350" y="186"/>
                      <a:pt x="350" y="153"/>
                      <a:pt x="343" y="120"/>
                    </a:cubicBezTo>
                    <a:cubicBezTo>
                      <a:pt x="337" y="100"/>
                      <a:pt x="330" y="87"/>
                      <a:pt x="324" y="74"/>
                    </a:cubicBezTo>
                    <a:cubicBezTo>
                      <a:pt x="317" y="54"/>
                      <a:pt x="304" y="41"/>
                      <a:pt x="291" y="27"/>
                    </a:cubicBezTo>
                    <a:cubicBezTo>
                      <a:pt x="277" y="21"/>
                      <a:pt x="264" y="8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41"/>
              <p:cNvSpPr/>
              <p:nvPr/>
            </p:nvSpPr>
            <p:spPr>
              <a:xfrm>
                <a:off x="4155237" y="2196048"/>
                <a:ext cx="15560" cy="11826"/>
              </a:xfrm>
              <a:custGeom>
                <a:rect b="b" l="l" r="r" t="t"/>
                <a:pathLst>
                  <a:path extrusionOk="0" h="342" w="450">
                    <a:moveTo>
                      <a:pt x="299" y="148"/>
                    </a:moveTo>
                    <a:cubicBezTo>
                      <a:pt x="301" y="149"/>
                      <a:pt x="302" y="150"/>
                      <a:pt x="302" y="150"/>
                    </a:cubicBezTo>
                    <a:cubicBezTo>
                      <a:pt x="303" y="150"/>
                      <a:pt x="301" y="148"/>
                      <a:pt x="299" y="148"/>
                    </a:cubicBezTo>
                    <a:close/>
                    <a:moveTo>
                      <a:pt x="298" y="148"/>
                    </a:moveTo>
                    <a:cubicBezTo>
                      <a:pt x="298" y="148"/>
                      <a:pt x="298" y="148"/>
                      <a:pt x="298" y="148"/>
                    </a:cubicBezTo>
                    <a:lnTo>
                      <a:pt x="298" y="148"/>
                    </a:lnTo>
                    <a:cubicBezTo>
                      <a:pt x="298" y="148"/>
                      <a:pt x="299" y="148"/>
                      <a:pt x="299" y="148"/>
                    </a:cubicBezTo>
                    <a:lnTo>
                      <a:pt x="299" y="148"/>
                    </a:lnTo>
                    <a:cubicBezTo>
                      <a:pt x="299" y="148"/>
                      <a:pt x="299" y="148"/>
                      <a:pt x="299" y="148"/>
                    </a:cubicBezTo>
                    <a:lnTo>
                      <a:pt x="299" y="148"/>
                    </a:lnTo>
                    <a:cubicBezTo>
                      <a:pt x="303" y="149"/>
                      <a:pt x="306" y="151"/>
                      <a:pt x="305" y="151"/>
                    </a:cubicBezTo>
                    <a:cubicBezTo>
                      <a:pt x="304" y="151"/>
                      <a:pt x="302" y="150"/>
                      <a:pt x="298" y="148"/>
                    </a:cubicBezTo>
                    <a:close/>
                    <a:moveTo>
                      <a:pt x="230" y="133"/>
                    </a:moveTo>
                    <a:cubicBezTo>
                      <a:pt x="239" y="135"/>
                      <a:pt x="249" y="137"/>
                      <a:pt x="261" y="140"/>
                    </a:cubicBezTo>
                    <a:lnTo>
                      <a:pt x="261" y="140"/>
                    </a:lnTo>
                    <a:lnTo>
                      <a:pt x="258" y="142"/>
                    </a:lnTo>
                    <a:cubicBezTo>
                      <a:pt x="245" y="148"/>
                      <a:pt x="238" y="155"/>
                      <a:pt x="225" y="161"/>
                    </a:cubicBezTo>
                    <a:lnTo>
                      <a:pt x="212" y="168"/>
                    </a:lnTo>
                    <a:cubicBezTo>
                      <a:pt x="199" y="175"/>
                      <a:pt x="186" y="181"/>
                      <a:pt x="172" y="181"/>
                    </a:cubicBezTo>
                    <a:lnTo>
                      <a:pt x="172" y="181"/>
                    </a:lnTo>
                    <a:cubicBezTo>
                      <a:pt x="180" y="174"/>
                      <a:pt x="189" y="166"/>
                      <a:pt x="199" y="161"/>
                    </a:cubicBezTo>
                    <a:cubicBezTo>
                      <a:pt x="208" y="152"/>
                      <a:pt x="219" y="142"/>
                      <a:pt x="230" y="133"/>
                    </a:cubicBezTo>
                    <a:close/>
                    <a:moveTo>
                      <a:pt x="162" y="186"/>
                    </a:moveTo>
                    <a:lnTo>
                      <a:pt x="159" y="188"/>
                    </a:lnTo>
                    <a:lnTo>
                      <a:pt x="158" y="187"/>
                    </a:lnTo>
                    <a:lnTo>
                      <a:pt x="158" y="187"/>
                    </a:lnTo>
                    <a:cubicBezTo>
                      <a:pt x="159" y="187"/>
                      <a:pt x="160" y="187"/>
                      <a:pt x="162" y="186"/>
                    </a:cubicBezTo>
                    <a:close/>
                    <a:moveTo>
                      <a:pt x="171" y="185"/>
                    </a:moveTo>
                    <a:cubicBezTo>
                      <a:pt x="173" y="185"/>
                      <a:pt x="172" y="186"/>
                      <a:pt x="166" y="188"/>
                    </a:cubicBezTo>
                    <a:cubicBezTo>
                      <a:pt x="167" y="187"/>
                      <a:pt x="167" y="186"/>
                      <a:pt x="168" y="185"/>
                    </a:cubicBezTo>
                    <a:lnTo>
                      <a:pt x="168" y="185"/>
                    </a:lnTo>
                    <a:cubicBezTo>
                      <a:pt x="170" y="185"/>
                      <a:pt x="171" y="185"/>
                      <a:pt x="171" y="185"/>
                    </a:cubicBezTo>
                    <a:close/>
                    <a:moveTo>
                      <a:pt x="303" y="0"/>
                    </a:moveTo>
                    <a:cubicBezTo>
                      <a:pt x="294" y="0"/>
                      <a:pt x="286" y="1"/>
                      <a:pt x="278" y="3"/>
                    </a:cubicBezTo>
                    <a:cubicBezTo>
                      <a:pt x="252" y="10"/>
                      <a:pt x="225" y="16"/>
                      <a:pt x="205" y="36"/>
                    </a:cubicBezTo>
                    <a:cubicBezTo>
                      <a:pt x="203" y="39"/>
                      <a:pt x="200" y="42"/>
                      <a:pt x="198" y="45"/>
                    </a:cubicBezTo>
                    <a:lnTo>
                      <a:pt x="198" y="45"/>
                    </a:lnTo>
                    <a:cubicBezTo>
                      <a:pt x="172" y="57"/>
                      <a:pt x="146" y="72"/>
                      <a:pt x="120" y="82"/>
                    </a:cubicBezTo>
                    <a:cubicBezTo>
                      <a:pt x="93" y="95"/>
                      <a:pt x="67" y="115"/>
                      <a:pt x="40" y="135"/>
                    </a:cubicBezTo>
                    <a:cubicBezTo>
                      <a:pt x="14" y="168"/>
                      <a:pt x="1" y="208"/>
                      <a:pt x="14" y="254"/>
                    </a:cubicBezTo>
                    <a:cubicBezTo>
                      <a:pt x="27" y="293"/>
                      <a:pt x="60" y="320"/>
                      <a:pt x="100" y="333"/>
                    </a:cubicBezTo>
                    <a:cubicBezTo>
                      <a:pt x="118" y="339"/>
                      <a:pt x="138" y="341"/>
                      <a:pt x="157" y="341"/>
                    </a:cubicBezTo>
                    <a:cubicBezTo>
                      <a:pt x="206" y="341"/>
                      <a:pt x="257" y="326"/>
                      <a:pt x="304" y="307"/>
                    </a:cubicBezTo>
                    <a:cubicBezTo>
                      <a:pt x="370" y="274"/>
                      <a:pt x="450" y="214"/>
                      <a:pt x="450" y="135"/>
                    </a:cubicBezTo>
                    <a:cubicBezTo>
                      <a:pt x="450" y="82"/>
                      <a:pt x="410" y="36"/>
                      <a:pt x="364" y="10"/>
                    </a:cubicBezTo>
                    <a:cubicBezTo>
                      <a:pt x="345" y="5"/>
                      <a:pt x="323" y="0"/>
                      <a:pt x="3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41"/>
              <p:cNvSpPr/>
              <p:nvPr/>
            </p:nvSpPr>
            <p:spPr>
              <a:xfrm>
                <a:off x="4173286" y="2189029"/>
                <a:ext cx="12586" cy="11653"/>
              </a:xfrm>
              <a:custGeom>
                <a:rect b="b" l="l" r="r" t="t"/>
                <a:pathLst>
                  <a:path extrusionOk="0" h="337" w="364">
                    <a:moveTo>
                      <a:pt x="198" y="173"/>
                    </a:moveTo>
                    <a:cubicBezTo>
                      <a:pt x="197" y="174"/>
                      <a:pt x="195" y="176"/>
                      <a:pt x="194" y="177"/>
                    </a:cubicBezTo>
                    <a:lnTo>
                      <a:pt x="194" y="177"/>
                    </a:lnTo>
                    <a:lnTo>
                      <a:pt x="194" y="176"/>
                    </a:lnTo>
                    <a:lnTo>
                      <a:pt x="198" y="173"/>
                    </a:lnTo>
                    <a:close/>
                    <a:moveTo>
                      <a:pt x="193" y="176"/>
                    </a:moveTo>
                    <a:lnTo>
                      <a:pt x="193" y="176"/>
                    </a:lnTo>
                    <a:cubicBezTo>
                      <a:pt x="193" y="176"/>
                      <a:pt x="193" y="177"/>
                      <a:pt x="193" y="177"/>
                    </a:cubicBezTo>
                    <a:lnTo>
                      <a:pt x="193" y="177"/>
                    </a:lnTo>
                    <a:cubicBezTo>
                      <a:pt x="192" y="178"/>
                      <a:pt x="191" y="178"/>
                      <a:pt x="190" y="179"/>
                    </a:cubicBezTo>
                    <a:lnTo>
                      <a:pt x="190" y="179"/>
                    </a:lnTo>
                    <a:lnTo>
                      <a:pt x="193" y="176"/>
                    </a:lnTo>
                    <a:close/>
                    <a:moveTo>
                      <a:pt x="168" y="1"/>
                    </a:moveTo>
                    <a:cubicBezTo>
                      <a:pt x="160" y="1"/>
                      <a:pt x="153" y="3"/>
                      <a:pt x="146" y="8"/>
                    </a:cubicBezTo>
                    <a:cubicBezTo>
                      <a:pt x="99" y="34"/>
                      <a:pt x="53" y="67"/>
                      <a:pt x="27" y="113"/>
                    </a:cubicBezTo>
                    <a:cubicBezTo>
                      <a:pt x="0" y="166"/>
                      <a:pt x="0" y="246"/>
                      <a:pt x="47" y="292"/>
                    </a:cubicBezTo>
                    <a:cubicBezTo>
                      <a:pt x="73" y="305"/>
                      <a:pt x="93" y="318"/>
                      <a:pt x="119" y="331"/>
                    </a:cubicBezTo>
                    <a:cubicBezTo>
                      <a:pt x="136" y="335"/>
                      <a:pt x="151" y="336"/>
                      <a:pt x="165" y="336"/>
                    </a:cubicBezTo>
                    <a:cubicBezTo>
                      <a:pt x="179" y="336"/>
                      <a:pt x="192" y="335"/>
                      <a:pt x="205" y="331"/>
                    </a:cubicBezTo>
                    <a:cubicBezTo>
                      <a:pt x="264" y="325"/>
                      <a:pt x="311" y="285"/>
                      <a:pt x="337" y="239"/>
                    </a:cubicBezTo>
                    <a:cubicBezTo>
                      <a:pt x="357" y="206"/>
                      <a:pt x="363" y="173"/>
                      <a:pt x="363" y="133"/>
                    </a:cubicBezTo>
                    <a:cubicBezTo>
                      <a:pt x="363" y="127"/>
                      <a:pt x="363" y="113"/>
                      <a:pt x="363" y="100"/>
                    </a:cubicBezTo>
                    <a:cubicBezTo>
                      <a:pt x="363" y="80"/>
                      <a:pt x="363" y="47"/>
                      <a:pt x="350" y="34"/>
                    </a:cubicBezTo>
                    <a:cubicBezTo>
                      <a:pt x="337" y="14"/>
                      <a:pt x="317" y="1"/>
                      <a:pt x="291" y="1"/>
                    </a:cubicBezTo>
                    <a:cubicBezTo>
                      <a:pt x="271" y="1"/>
                      <a:pt x="245" y="14"/>
                      <a:pt x="231" y="34"/>
                    </a:cubicBezTo>
                    <a:cubicBezTo>
                      <a:pt x="225" y="47"/>
                      <a:pt x="225" y="61"/>
                      <a:pt x="225" y="74"/>
                    </a:cubicBezTo>
                    <a:lnTo>
                      <a:pt x="225" y="87"/>
                    </a:lnTo>
                    <a:cubicBezTo>
                      <a:pt x="225" y="94"/>
                      <a:pt x="218" y="107"/>
                      <a:pt x="218" y="113"/>
                    </a:cubicBezTo>
                    <a:lnTo>
                      <a:pt x="218" y="113"/>
                    </a:lnTo>
                    <a:cubicBezTo>
                      <a:pt x="216" y="120"/>
                      <a:pt x="214" y="127"/>
                      <a:pt x="212" y="133"/>
                    </a:cubicBezTo>
                    <a:lnTo>
                      <a:pt x="212" y="133"/>
                    </a:lnTo>
                    <a:cubicBezTo>
                      <a:pt x="207" y="143"/>
                      <a:pt x="202" y="156"/>
                      <a:pt x="197" y="167"/>
                    </a:cubicBezTo>
                    <a:lnTo>
                      <a:pt x="197" y="167"/>
                    </a:lnTo>
                    <a:cubicBezTo>
                      <a:pt x="193" y="172"/>
                      <a:pt x="188" y="177"/>
                      <a:pt x="184" y="181"/>
                    </a:cubicBezTo>
                    <a:lnTo>
                      <a:pt x="184" y="181"/>
                    </a:lnTo>
                    <a:cubicBezTo>
                      <a:pt x="183" y="181"/>
                      <a:pt x="183" y="181"/>
                      <a:pt x="183" y="181"/>
                    </a:cubicBezTo>
                    <a:lnTo>
                      <a:pt x="183" y="181"/>
                    </a:lnTo>
                    <a:cubicBezTo>
                      <a:pt x="178" y="183"/>
                      <a:pt x="172" y="185"/>
                      <a:pt x="166" y="186"/>
                    </a:cubicBezTo>
                    <a:lnTo>
                      <a:pt x="166" y="186"/>
                    </a:lnTo>
                    <a:cubicBezTo>
                      <a:pt x="161" y="185"/>
                      <a:pt x="158" y="183"/>
                      <a:pt x="155" y="182"/>
                    </a:cubicBezTo>
                    <a:lnTo>
                      <a:pt x="155" y="182"/>
                    </a:lnTo>
                    <a:lnTo>
                      <a:pt x="142" y="170"/>
                    </a:lnTo>
                    <a:lnTo>
                      <a:pt x="142" y="168"/>
                    </a:lnTo>
                    <a:lnTo>
                      <a:pt x="142" y="168"/>
                    </a:lnTo>
                    <a:lnTo>
                      <a:pt x="146" y="160"/>
                    </a:lnTo>
                    <a:lnTo>
                      <a:pt x="146" y="153"/>
                    </a:lnTo>
                    <a:cubicBezTo>
                      <a:pt x="146" y="146"/>
                      <a:pt x="152" y="133"/>
                      <a:pt x="159" y="127"/>
                    </a:cubicBezTo>
                    <a:lnTo>
                      <a:pt x="165" y="120"/>
                    </a:lnTo>
                    <a:lnTo>
                      <a:pt x="172" y="107"/>
                    </a:lnTo>
                    <a:cubicBezTo>
                      <a:pt x="185" y="94"/>
                      <a:pt x="192" y="87"/>
                      <a:pt x="198" y="80"/>
                    </a:cubicBezTo>
                    <a:cubicBezTo>
                      <a:pt x="218" y="61"/>
                      <a:pt x="218" y="34"/>
                      <a:pt x="205" y="21"/>
                    </a:cubicBezTo>
                    <a:cubicBezTo>
                      <a:pt x="196" y="8"/>
                      <a:pt x="182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41"/>
              <p:cNvSpPr/>
              <p:nvPr/>
            </p:nvSpPr>
            <p:spPr>
              <a:xfrm>
                <a:off x="4189019" y="2178448"/>
                <a:ext cx="15110" cy="14073"/>
              </a:xfrm>
              <a:custGeom>
                <a:rect b="b" l="l" r="r" t="t"/>
                <a:pathLst>
                  <a:path extrusionOk="0" h="407" w="437">
                    <a:moveTo>
                      <a:pt x="219" y="228"/>
                    </a:moveTo>
                    <a:cubicBezTo>
                      <a:pt x="210" y="232"/>
                      <a:pt x="210" y="234"/>
                      <a:pt x="213" y="234"/>
                    </a:cubicBezTo>
                    <a:lnTo>
                      <a:pt x="213" y="234"/>
                    </a:lnTo>
                    <a:lnTo>
                      <a:pt x="219" y="228"/>
                    </a:lnTo>
                    <a:close/>
                    <a:moveTo>
                      <a:pt x="128" y="247"/>
                    </a:moveTo>
                    <a:cubicBezTo>
                      <a:pt x="128" y="247"/>
                      <a:pt x="128" y="248"/>
                      <a:pt x="128" y="248"/>
                    </a:cubicBezTo>
                    <a:lnTo>
                      <a:pt x="128" y="248"/>
                    </a:lnTo>
                    <a:cubicBezTo>
                      <a:pt x="128" y="248"/>
                      <a:pt x="128" y="248"/>
                      <a:pt x="127" y="248"/>
                    </a:cubicBezTo>
                    <a:lnTo>
                      <a:pt x="127" y="248"/>
                    </a:lnTo>
                    <a:cubicBezTo>
                      <a:pt x="127" y="248"/>
                      <a:pt x="127" y="248"/>
                      <a:pt x="127" y="248"/>
                    </a:cubicBezTo>
                    <a:lnTo>
                      <a:pt x="127" y="248"/>
                    </a:lnTo>
                    <a:lnTo>
                      <a:pt x="126" y="248"/>
                    </a:lnTo>
                    <a:cubicBezTo>
                      <a:pt x="127" y="248"/>
                      <a:pt x="127" y="248"/>
                      <a:pt x="127" y="248"/>
                    </a:cubicBezTo>
                    <a:lnTo>
                      <a:pt x="127" y="248"/>
                    </a:lnTo>
                    <a:cubicBezTo>
                      <a:pt x="127" y="248"/>
                      <a:pt x="127" y="247"/>
                      <a:pt x="128" y="247"/>
                    </a:cubicBezTo>
                    <a:close/>
                    <a:moveTo>
                      <a:pt x="128" y="248"/>
                    </a:moveTo>
                    <a:cubicBezTo>
                      <a:pt x="129" y="248"/>
                      <a:pt x="130" y="248"/>
                      <a:pt x="131" y="248"/>
                    </a:cubicBezTo>
                    <a:lnTo>
                      <a:pt x="131" y="248"/>
                    </a:lnTo>
                    <a:cubicBezTo>
                      <a:pt x="130" y="248"/>
                      <a:pt x="130" y="249"/>
                      <a:pt x="130" y="249"/>
                    </a:cubicBezTo>
                    <a:lnTo>
                      <a:pt x="130" y="249"/>
                    </a:lnTo>
                    <a:cubicBezTo>
                      <a:pt x="129" y="249"/>
                      <a:pt x="129" y="248"/>
                      <a:pt x="128" y="248"/>
                    </a:cubicBezTo>
                    <a:close/>
                    <a:moveTo>
                      <a:pt x="134" y="249"/>
                    </a:moveTo>
                    <a:cubicBezTo>
                      <a:pt x="136" y="250"/>
                      <a:pt x="137" y="251"/>
                      <a:pt x="137" y="251"/>
                    </a:cubicBezTo>
                    <a:cubicBezTo>
                      <a:pt x="138" y="251"/>
                      <a:pt x="137" y="250"/>
                      <a:pt x="134" y="249"/>
                    </a:cubicBezTo>
                    <a:close/>
                    <a:moveTo>
                      <a:pt x="127" y="248"/>
                    </a:moveTo>
                    <a:lnTo>
                      <a:pt x="130" y="249"/>
                    </a:lnTo>
                    <a:lnTo>
                      <a:pt x="130" y="249"/>
                    </a:lnTo>
                    <a:cubicBezTo>
                      <a:pt x="130" y="249"/>
                      <a:pt x="130" y="249"/>
                      <a:pt x="130" y="249"/>
                    </a:cubicBezTo>
                    <a:lnTo>
                      <a:pt x="130" y="249"/>
                    </a:lnTo>
                    <a:cubicBezTo>
                      <a:pt x="131" y="249"/>
                      <a:pt x="131" y="250"/>
                      <a:pt x="132" y="250"/>
                    </a:cubicBezTo>
                    <a:cubicBezTo>
                      <a:pt x="132" y="250"/>
                      <a:pt x="132" y="250"/>
                      <a:pt x="132" y="250"/>
                    </a:cubicBezTo>
                    <a:lnTo>
                      <a:pt x="132" y="250"/>
                    </a:lnTo>
                    <a:cubicBezTo>
                      <a:pt x="132" y="250"/>
                      <a:pt x="132" y="250"/>
                      <a:pt x="133" y="251"/>
                    </a:cubicBezTo>
                    <a:lnTo>
                      <a:pt x="133" y="251"/>
                    </a:lnTo>
                    <a:lnTo>
                      <a:pt x="130" y="249"/>
                    </a:lnTo>
                    <a:lnTo>
                      <a:pt x="130" y="249"/>
                    </a:lnTo>
                    <a:cubicBezTo>
                      <a:pt x="129" y="251"/>
                      <a:pt x="128" y="253"/>
                      <a:pt x="126" y="254"/>
                    </a:cubicBezTo>
                    <a:cubicBezTo>
                      <a:pt x="126" y="253"/>
                      <a:pt x="127" y="251"/>
                      <a:pt x="127" y="248"/>
                    </a:cubicBezTo>
                    <a:close/>
                    <a:moveTo>
                      <a:pt x="153" y="254"/>
                    </a:moveTo>
                    <a:lnTo>
                      <a:pt x="153" y="254"/>
                    </a:lnTo>
                    <a:cubicBezTo>
                      <a:pt x="153" y="254"/>
                      <a:pt x="162" y="258"/>
                      <a:pt x="164" y="260"/>
                    </a:cubicBezTo>
                    <a:lnTo>
                      <a:pt x="164" y="260"/>
                    </a:lnTo>
                    <a:lnTo>
                      <a:pt x="159" y="261"/>
                    </a:lnTo>
                    <a:lnTo>
                      <a:pt x="153" y="254"/>
                    </a:lnTo>
                    <a:close/>
                    <a:moveTo>
                      <a:pt x="161" y="261"/>
                    </a:moveTo>
                    <a:cubicBezTo>
                      <a:pt x="160" y="261"/>
                      <a:pt x="160" y="261"/>
                      <a:pt x="159" y="261"/>
                    </a:cubicBezTo>
                    <a:cubicBezTo>
                      <a:pt x="159" y="261"/>
                      <a:pt x="160" y="261"/>
                      <a:pt x="161" y="261"/>
                    </a:cubicBezTo>
                    <a:close/>
                    <a:moveTo>
                      <a:pt x="281" y="1"/>
                    </a:moveTo>
                    <a:cubicBezTo>
                      <a:pt x="265" y="1"/>
                      <a:pt x="247" y="7"/>
                      <a:pt x="232" y="17"/>
                    </a:cubicBezTo>
                    <a:cubicBezTo>
                      <a:pt x="206" y="30"/>
                      <a:pt x="199" y="63"/>
                      <a:pt x="199" y="96"/>
                    </a:cubicBezTo>
                    <a:cubicBezTo>
                      <a:pt x="205" y="113"/>
                      <a:pt x="225" y="125"/>
                      <a:pt x="244" y="133"/>
                    </a:cubicBezTo>
                    <a:lnTo>
                      <a:pt x="244" y="133"/>
                    </a:lnTo>
                    <a:cubicBezTo>
                      <a:pt x="244" y="133"/>
                      <a:pt x="244" y="133"/>
                      <a:pt x="244" y="133"/>
                    </a:cubicBezTo>
                    <a:cubicBezTo>
                      <a:pt x="243" y="133"/>
                      <a:pt x="243" y="133"/>
                      <a:pt x="242" y="133"/>
                    </a:cubicBezTo>
                    <a:lnTo>
                      <a:pt x="242" y="133"/>
                    </a:lnTo>
                    <a:cubicBezTo>
                      <a:pt x="240" y="132"/>
                      <a:pt x="237" y="131"/>
                      <a:pt x="232" y="129"/>
                    </a:cubicBezTo>
                    <a:lnTo>
                      <a:pt x="232" y="129"/>
                    </a:lnTo>
                    <a:cubicBezTo>
                      <a:pt x="235" y="130"/>
                      <a:pt x="238" y="132"/>
                      <a:pt x="241" y="133"/>
                    </a:cubicBezTo>
                    <a:lnTo>
                      <a:pt x="241" y="133"/>
                    </a:lnTo>
                    <a:cubicBezTo>
                      <a:pt x="239" y="133"/>
                      <a:pt x="239" y="134"/>
                      <a:pt x="239" y="136"/>
                    </a:cubicBezTo>
                    <a:cubicBezTo>
                      <a:pt x="242" y="136"/>
                      <a:pt x="244" y="136"/>
                      <a:pt x="245" y="135"/>
                    </a:cubicBezTo>
                    <a:lnTo>
                      <a:pt x="245" y="135"/>
                    </a:lnTo>
                    <a:cubicBezTo>
                      <a:pt x="250" y="137"/>
                      <a:pt x="255" y="138"/>
                      <a:pt x="260" y="138"/>
                    </a:cubicBezTo>
                    <a:cubicBezTo>
                      <a:pt x="264" y="138"/>
                      <a:pt x="268" y="137"/>
                      <a:pt x="272" y="136"/>
                    </a:cubicBezTo>
                    <a:lnTo>
                      <a:pt x="283" y="136"/>
                    </a:lnTo>
                    <a:cubicBezTo>
                      <a:pt x="283" y="136"/>
                      <a:pt x="284" y="137"/>
                      <a:pt x="285" y="138"/>
                    </a:cubicBezTo>
                    <a:lnTo>
                      <a:pt x="285" y="138"/>
                    </a:lnTo>
                    <a:cubicBezTo>
                      <a:pt x="285" y="139"/>
                      <a:pt x="285" y="141"/>
                      <a:pt x="285" y="142"/>
                    </a:cubicBezTo>
                    <a:lnTo>
                      <a:pt x="285" y="155"/>
                    </a:lnTo>
                    <a:lnTo>
                      <a:pt x="278" y="162"/>
                    </a:lnTo>
                    <a:lnTo>
                      <a:pt x="272" y="175"/>
                    </a:lnTo>
                    <a:lnTo>
                      <a:pt x="265" y="182"/>
                    </a:lnTo>
                    <a:cubicBezTo>
                      <a:pt x="258" y="188"/>
                      <a:pt x="252" y="202"/>
                      <a:pt x="245" y="208"/>
                    </a:cubicBezTo>
                    <a:cubicBezTo>
                      <a:pt x="232" y="215"/>
                      <a:pt x="225" y="228"/>
                      <a:pt x="219" y="235"/>
                    </a:cubicBezTo>
                    <a:cubicBezTo>
                      <a:pt x="216" y="235"/>
                      <a:pt x="214" y="235"/>
                      <a:pt x="213" y="234"/>
                    </a:cubicBezTo>
                    <a:lnTo>
                      <a:pt x="213" y="234"/>
                    </a:lnTo>
                    <a:lnTo>
                      <a:pt x="212" y="235"/>
                    </a:lnTo>
                    <a:lnTo>
                      <a:pt x="199" y="241"/>
                    </a:lnTo>
                    <a:lnTo>
                      <a:pt x="186" y="254"/>
                    </a:lnTo>
                    <a:lnTo>
                      <a:pt x="179" y="254"/>
                    </a:lnTo>
                    <a:lnTo>
                      <a:pt x="174" y="256"/>
                    </a:lnTo>
                    <a:lnTo>
                      <a:pt x="174" y="256"/>
                    </a:lnTo>
                    <a:cubicBezTo>
                      <a:pt x="174" y="256"/>
                      <a:pt x="173" y="255"/>
                      <a:pt x="173" y="254"/>
                    </a:cubicBezTo>
                    <a:lnTo>
                      <a:pt x="140" y="254"/>
                    </a:lnTo>
                    <a:lnTo>
                      <a:pt x="133" y="251"/>
                    </a:lnTo>
                    <a:lnTo>
                      <a:pt x="133" y="248"/>
                    </a:lnTo>
                    <a:lnTo>
                      <a:pt x="133" y="248"/>
                    </a:lnTo>
                    <a:cubicBezTo>
                      <a:pt x="133" y="249"/>
                      <a:pt x="134" y="249"/>
                      <a:pt x="134" y="249"/>
                    </a:cubicBezTo>
                    <a:lnTo>
                      <a:pt x="134" y="249"/>
                    </a:lnTo>
                    <a:cubicBezTo>
                      <a:pt x="134" y="248"/>
                      <a:pt x="133" y="248"/>
                      <a:pt x="133" y="248"/>
                    </a:cubicBezTo>
                    <a:lnTo>
                      <a:pt x="133" y="248"/>
                    </a:lnTo>
                    <a:lnTo>
                      <a:pt x="133" y="248"/>
                    </a:lnTo>
                    <a:cubicBezTo>
                      <a:pt x="133" y="244"/>
                      <a:pt x="133" y="242"/>
                      <a:pt x="133" y="242"/>
                    </a:cubicBezTo>
                    <a:cubicBezTo>
                      <a:pt x="133" y="242"/>
                      <a:pt x="132" y="243"/>
                      <a:pt x="132" y="245"/>
                    </a:cubicBezTo>
                    <a:lnTo>
                      <a:pt x="132" y="245"/>
                    </a:lnTo>
                    <a:cubicBezTo>
                      <a:pt x="131" y="243"/>
                      <a:pt x="130" y="242"/>
                      <a:pt x="130" y="242"/>
                    </a:cubicBezTo>
                    <a:lnTo>
                      <a:pt x="130" y="242"/>
                    </a:lnTo>
                    <a:cubicBezTo>
                      <a:pt x="130" y="242"/>
                      <a:pt x="131" y="244"/>
                      <a:pt x="131" y="246"/>
                    </a:cubicBezTo>
                    <a:lnTo>
                      <a:pt x="131" y="246"/>
                    </a:lnTo>
                    <a:lnTo>
                      <a:pt x="129" y="243"/>
                    </a:lnTo>
                    <a:lnTo>
                      <a:pt x="129" y="243"/>
                    </a:lnTo>
                    <a:cubicBezTo>
                      <a:pt x="130" y="240"/>
                      <a:pt x="131" y="237"/>
                      <a:pt x="132" y="237"/>
                    </a:cubicBezTo>
                    <a:cubicBezTo>
                      <a:pt x="133" y="237"/>
                      <a:pt x="133" y="238"/>
                      <a:pt x="133" y="241"/>
                    </a:cubicBezTo>
                    <a:lnTo>
                      <a:pt x="140" y="241"/>
                    </a:lnTo>
                    <a:cubicBezTo>
                      <a:pt x="166" y="241"/>
                      <a:pt x="186" y="215"/>
                      <a:pt x="192" y="188"/>
                    </a:cubicBezTo>
                    <a:cubicBezTo>
                      <a:pt x="199" y="162"/>
                      <a:pt x="179" y="136"/>
                      <a:pt x="153" y="129"/>
                    </a:cubicBezTo>
                    <a:lnTo>
                      <a:pt x="153" y="136"/>
                    </a:lnTo>
                    <a:cubicBezTo>
                      <a:pt x="142" y="132"/>
                      <a:pt x="132" y="130"/>
                      <a:pt x="121" y="130"/>
                    </a:cubicBezTo>
                    <a:cubicBezTo>
                      <a:pt x="55" y="130"/>
                      <a:pt x="1" y="198"/>
                      <a:pt x="1" y="261"/>
                    </a:cubicBezTo>
                    <a:cubicBezTo>
                      <a:pt x="1" y="343"/>
                      <a:pt x="79" y="407"/>
                      <a:pt x="155" y="407"/>
                    </a:cubicBezTo>
                    <a:cubicBezTo>
                      <a:pt x="159" y="407"/>
                      <a:pt x="162" y="407"/>
                      <a:pt x="166" y="406"/>
                    </a:cubicBezTo>
                    <a:cubicBezTo>
                      <a:pt x="245" y="406"/>
                      <a:pt x="318" y="353"/>
                      <a:pt x="371" y="294"/>
                    </a:cubicBezTo>
                    <a:cubicBezTo>
                      <a:pt x="397" y="261"/>
                      <a:pt x="417" y="228"/>
                      <a:pt x="430" y="182"/>
                    </a:cubicBezTo>
                    <a:cubicBezTo>
                      <a:pt x="437" y="142"/>
                      <a:pt x="430" y="103"/>
                      <a:pt x="410" y="69"/>
                    </a:cubicBezTo>
                    <a:cubicBezTo>
                      <a:pt x="384" y="30"/>
                      <a:pt x="344" y="3"/>
                      <a:pt x="298" y="3"/>
                    </a:cubicBezTo>
                    <a:cubicBezTo>
                      <a:pt x="293" y="2"/>
                      <a:pt x="287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41"/>
              <p:cNvSpPr/>
              <p:nvPr/>
            </p:nvSpPr>
            <p:spPr>
              <a:xfrm>
                <a:off x="4206619" y="2165482"/>
                <a:ext cx="11895" cy="14453"/>
              </a:xfrm>
              <a:custGeom>
                <a:rect b="b" l="l" r="r" t="t"/>
                <a:pathLst>
                  <a:path extrusionOk="0" h="418" w="344">
                    <a:moveTo>
                      <a:pt x="179" y="220"/>
                    </a:moveTo>
                    <a:lnTo>
                      <a:pt x="179" y="220"/>
                    </a:lnTo>
                    <a:lnTo>
                      <a:pt x="179" y="220"/>
                    </a:lnTo>
                    <a:lnTo>
                      <a:pt x="179" y="220"/>
                    </a:lnTo>
                    <a:close/>
                    <a:moveTo>
                      <a:pt x="178" y="220"/>
                    </a:moveTo>
                    <a:lnTo>
                      <a:pt x="178" y="220"/>
                    </a:lnTo>
                    <a:cubicBezTo>
                      <a:pt x="172" y="227"/>
                      <a:pt x="165" y="233"/>
                      <a:pt x="165" y="240"/>
                    </a:cubicBezTo>
                    <a:lnTo>
                      <a:pt x="152" y="246"/>
                    </a:lnTo>
                    <a:lnTo>
                      <a:pt x="152" y="246"/>
                    </a:lnTo>
                    <a:lnTo>
                      <a:pt x="172" y="227"/>
                    </a:lnTo>
                    <a:lnTo>
                      <a:pt x="178" y="220"/>
                    </a:lnTo>
                    <a:close/>
                    <a:moveTo>
                      <a:pt x="142" y="260"/>
                    </a:moveTo>
                    <a:cubicBezTo>
                      <a:pt x="141" y="261"/>
                      <a:pt x="140" y="262"/>
                      <a:pt x="139" y="263"/>
                    </a:cubicBezTo>
                    <a:lnTo>
                      <a:pt x="139" y="263"/>
                    </a:lnTo>
                    <a:lnTo>
                      <a:pt x="139" y="260"/>
                    </a:lnTo>
                    <a:close/>
                    <a:moveTo>
                      <a:pt x="152" y="246"/>
                    </a:moveTo>
                    <a:lnTo>
                      <a:pt x="146" y="260"/>
                    </a:lnTo>
                    <a:lnTo>
                      <a:pt x="139" y="266"/>
                    </a:lnTo>
                    <a:lnTo>
                      <a:pt x="139" y="266"/>
                    </a:lnTo>
                    <a:lnTo>
                      <a:pt x="142" y="260"/>
                    </a:lnTo>
                    <a:lnTo>
                      <a:pt x="146" y="260"/>
                    </a:lnTo>
                    <a:cubicBezTo>
                      <a:pt x="146" y="260"/>
                      <a:pt x="148" y="253"/>
                      <a:pt x="148" y="250"/>
                    </a:cubicBezTo>
                    <a:lnTo>
                      <a:pt x="148" y="250"/>
                    </a:lnTo>
                    <a:lnTo>
                      <a:pt x="152" y="246"/>
                    </a:lnTo>
                    <a:close/>
                    <a:moveTo>
                      <a:pt x="126" y="266"/>
                    </a:moveTo>
                    <a:cubicBezTo>
                      <a:pt x="127" y="267"/>
                      <a:pt x="128" y="267"/>
                      <a:pt x="129" y="268"/>
                    </a:cubicBezTo>
                    <a:lnTo>
                      <a:pt x="129" y="268"/>
                    </a:lnTo>
                    <a:lnTo>
                      <a:pt x="129" y="268"/>
                    </a:lnTo>
                    <a:lnTo>
                      <a:pt x="129" y="268"/>
                    </a:lnTo>
                    <a:lnTo>
                      <a:pt x="126" y="266"/>
                    </a:lnTo>
                    <a:close/>
                    <a:moveTo>
                      <a:pt x="129" y="268"/>
                    </a:moveTo>
                    <a:lnTo>
                      <a:pt x="129" y="268"/>
                    </a:lnTo>
                    <a:cubicBezTo>
                      <a:pt x="130" y="268"/>
                      <a:pt x="130" y="268"/>
                      <a:pt x="131" y="269"/>
                    </a:cubicBezTo>
                    <a:lnTo>
                      <a:pt x="131" y="269"/>
                    </a:lnTo>
                    <a:cubicBezTo>
                      <a:pt x="131" y="269"/>
                      <a:pt x="131" y="269"/>
                      <a:pt x="131" y="269"/>
                    </a:cubicBezTo>
                    <a:lnTo>
                      <a:pt x="131" y="269"/>
                    </a:lnTo>
                    <a:lnTo>
                      <a:pt x="129" y="268"/>
                    </a:lnTo>
                    <a:lnTo>
                      <a:pt x="129" y="268"/>
                    </a:lnTo>
                    <a:cubicBezTo>
                      <a:pt x="129" y="268"/>
                      <a:pt x="129" y="268"/>
                      <a:pt x="129" y="268"/>
                    </a:cubicBezTo>
                    <a:close/>
                    <a:moveTo>
                      <a:pt x="139" y="272"/>
                    </a:moveTo>
                    <a:lnTo>
                      <a:pt x="139" y="272"/>
                    </a:lnTo>
                    <a:cubicBezTo>
                      <a:pt x="142" y="273"/>
                      <a:pt x="143" y="273"/>
                      <a:pt x="139" y="273"/>
                    </a:cubicBezTo>
                    <a:lnTo>
                      <a:pt x="139" y="272"/>
                    </a:lnTo>
                    <a:close/>
                    <a:moveTo>
                      <a:pt x="139" y="276"/>
                    </a:moveTo>
                    <a:lnTo>
                      <a:pt x="139" y="276"/>
                    </a:lnTo>
                    <a:cubicBezTo>
                      <a:pt x="140" y="278"/>
                      <a:pt x="141" y="281"/>
                      <a:pt x="141" y="281"/>
                    </a:cubicBezTo>
                    <a:cubicBezTo>
                      <a:pt x="141" y="281"/>
                      <a:pt x="140" y="280"/>
                      <a:pt x="139" y="279"/>
                    </a:cubicBezTo>
                    <a:lnTo>
                      <a:pt x="139" y="276"/>
                    </a:lnTo>
                    <a:close/>
                    <a:moveTo>
                      <a:pt x="254" y="1"/>
                    </a:moveTo>
                    <a:cubicBezTo>
                      <a:pt x="244" y="1"/>
                      <a:pt x="234" y="3"/>
                      <a:pt x="225" y="9"/>
                    </a:cubicBezTo>
                    <a:cubicBezTo>
                      <a:pt x="192" y="22"/>
                      <a:pt x="179" y="55"/>
                      <a:pt x="185" y="95"/>
                    </a:cubicBezTo>
                    <a:cubicBezTo>
                      <a:pt x="185" y="102"/>
                      <a:pt x="187" y="111"/>
                      <a:pt x="189" y="122"/>
                    </a:cubicBezTo>
                    <a:lnTo>
                      <a:pt x="189" y="122"/>
                    </a:lnTo>
                    <a:cubicBezTo>
                      <a:pt x="182" y="117"/>
                      <a:pt x="174" y="114"/>
                      <a:pt x="165" y="114"/>
                    </a:cubicBezTo>
                    <a:cubicBezTo>
                      <a:pt x="157" y="114"/>
                      <a:pt x="148" y="117"/>
                      <a:pt x="139" y="121"/>
                    </a:cubicBezTo>
                    <a:cubicBezTo>
                      <a:pt x="93" y="147"/>
                      <a:pt x="47" y="180"/>
                      <a:pt x="20" y="233"/>
                    </a:cubicBezTo>
                    <a:cubicBezTo>
                      <a:pt x="0" y="293"/>
                      <a:pt x="14" y="365"/>
                      <a:pt x="73" y="398"/>
                    </a:cubicBezTo>
                    <a:cubicBezTo>
                      <a:pt x="91" y="412"/>
                      <a:pt x="110" y="418"/>
                      <a:pt x="130" y="418"/>
                    </a:cubicBezTo>
                    <a:cubicBezTo>
                      <a:pt x="177" y="418"/>
                      <a:pt x="225" y="386"/>
                      <a:pt x="258" y="359"/>
                    </a:cubicBezTo>
                    <a:cubicBezTo>
                      <a:pt x="297" y="319"/>
                      <a:pt x="324" y="273"/>
                      <a:pt x="337" y="220"/>
                    </a:cubicBezTo>
                    <a:cubicBezTo>
                      <a:pt x="344" y="194"/>
                      <a:pt x="344" y="167"/>
                      <a:pt x="344" y="134"/>
                    </a:cubicBezTo>
                    <a:cubicBezTo>
                      <a:pt x="344" y="101"/>
                      <a:pt x="337" y="62"/>
                      <a:pt x="317" y="35"/>
                    </a:cubicBezTo>
                    <a:cubicBezTo>
                      <a:pt x="303" y="16"/>
                      <a:pt x="279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41"/>
              <p:cNvSpPr/>
              <p:nvPr/>
            </p:nvSpPr>
            <p:spPr>
              <a:xfrm>
                <a:off x="4216647" y="2152204"/>
                <a:ext cx="11238" cy="14038"/>
              </a:xfrm>
              <a:custGeom>
                <a:rect b="b" l="l" r="r" t="t"/>
                <a:pathLst>
                  <a:path extrusionOk="0" h="406" w="325">
                    <a:moveTo>
                      <a:pt x="121" y="273"/>
                    </a:moveTo>
                    <a:cubicBezTo>
                      <a:pt x="121" y="273"/>
                      <a:pt x="121" y="274"/>
                      <a:pt x="120" y="274"/>
                    </a:cubicBezTo>
                    <a:lnTo>
                      <a:pt x="121" y="273"/>
                    </a:lnTo>
                    <a:close/>
                    <a:moveTo>
                      <a:pt x="191" y="0"/>
                    </a:moveTo>
                    <a:cubicBezTo>
                      <a:pt x="178" y="0"/>
                      <a:pt x="162" y="5"/>
                      <a:pt x="153" y="10"/>
                    </a:cubicBezTo>
                    <a:cubicBezTo>
                      <a:pt x="140" y="16"/>
                      <a:pt x="133" y="30"/>
                      <a:pt x="126" y="43"/>
                    </a:cubicBezTo>
                    <a:cubicBezTo>
                      <a:pt x="113" y="76"/>
                      <a:pt x="126" y="109"/>
                      <a:pt x="153" y="129"/>
                    </a:cubicBez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66" y="148"/>
                    </a:lnTo>
                    <a:lnTo>
                      <a:pt x="173" y="162"/>
                    </a:lnTo>
                    <a:lnTo>
                      <a:pt x="173" y="175"/>
                    </a:lnTo>
                    <a:cubicBezTo>
                      <a:pt x="173" y="179"/>
                      <a:pt x="173" y="184"/>
                      <a:pt x="173" y="188"/>
                    </a:cubicBezTo>
                    <a:lnTo>
                      <a:pt x="173" y="201"/>
                    </a:lnTo>
                    <a:cubicBezTo>
                      <a:pt x="173" y="208"/>
                      <a:pt x="166" y="214"/>
                      <a:pt x="166" y="221"/>
                    </a:cubicBezTo>
                    <a:lnTo>
                      <a:pt x="159" y="228"/>
                    </a:lnTo>
                    <a:cubicBezTo>
                      <a:pt x="159" y="234"/>
                      <a:pt x="153" y="247"/>
                      <a:pt x="146" y="254"/>
                    </a:cubicBezTo>
                    <a:lnTo>
                      <a:pt x="140" y="261"/>
                    </a:lnTo>
                    <a:lnTo>
                      <a:pt x="140" y="261"/>
                    </a:lnTo>
                    <a:lnTo>
                      <a:pt x="126" y="267"/>
                    </a:lnTo>
                    <a:lnTo>
                      <a:pt x="121" y="273"/>
                    </a:lnTo>
                    <a:lnTo>
                      <a:pt x="121" y="273"/>
                    </a:lnTo>
                    <a:cubicBezTo>
                      <a:pt x="120" y="273"/>
                      <a:pt x="120" y="273"/>
                      <a:pt x="120" y="272"/>
                    </a:cubicBezTo>
                    <a:lnTo>
                      <a:pt x="120" y="272"/>
                    </a:lnTo>
                    <a:cubicBezTo>
                      <a:pt x="120" y="273"/>
                      <a:pt x="120" y="273"/>
                      <a:pt x="120" y="274"/>
                    </a:cubicBezTo>
                    <a:lnTo>
                      <a:pt x="116" y="271"/>
                    </a:lnTo>
                    <a:lnTo>
                      <a:pt x="116" y="271"/>
                    </a:lnTo>
                    <a:cubicBezTo>
                      <a:pt x="118" y="271"/>
                      <a:pt x="119" y="272"/>
                      <a:pt x="120" y="272"/>
                    </a:cubicBezTo>
                    <a:lnTo>
                      <a:pt x="120" y="272"/>
                    </a:lnTo>
                    <a:cubicBezTo>
                      <a:pt x="120" y="270"/>
                      <a:pt x="120" y="268"/>
                      <a:pt x="120" y="267"/>
                    </a:cubicBezTo>
                    <a:lnTo>
                      <a:pt x="126" y="254"/>
                    </a:lnTo>
                    <a:cubicBezTo>
                      <a:pt x="126" y="241"/>
                      <a:pt x="140" y="228"/>
                      <a:pt x="140" y="221"/>
                    </a:cubicBezTo>
                    <a:lnTo>
                      <a:pt x="153" y="214"/>
                    </a:lnTo>
                    <a:lnTo>
                      <a:pt x="153" y="208"/>
                    </a:lnTo>
                    <a:cubicBezTo>
                      <a:pt x="173" y="181"/>
                      <a:pt x="179" y="155"/>
                      <a:pt x="153" y="135"/>
                    </a:cubicBezTo>
                    <a:cubicBezTo>
                      <a:pt x="143" y="125"/>
                      <a:pt x="131" y="120"/>
                      <a:pt x="120" y="120"/>
                    </a:cubicBezTo>
                    <a:cubicBezTo>
                      <a:pt x="108" y="120"/>
                      <a:pt x="97" y="125"/>
                      <a:pt x="87" y="135"/>
                    </a:cubicBezTo>
                    <a:cubicBezTo>
                      <a:pt x="47" y="168"/>
                      <a:pt x="7" y="221"/>
                      <a:pt x="1" y="280"/>
                    </a:cubicBezTo>
                    <a:cubicBezTo>
                      <a:pt x="1" y="353"/>
                      <a:pt x="67" y="406"/>
                      <a:pt x="133" y="406"/>
                    </a:cubicBezTo>
                    <a:cubicBezTo>
                      <a:pt x="252" y="406"/>
                      <a:pt x="324" y="261"/>
                      <a:pt x="311" y="155"/>
                    </a:cubicBezTo>
                    <a:cubicBezTo>
                      <a:pt x="311" y="129"/>
                      <a:pt x="305" y="96"/>
                      <a:pt x="285" y="69"/>
                    </a:cubicBezTo>
                    <a:cubicBezTo>
                      <a:pt x="265" y="36"/>
                      <a:pt x="239" y="16"/>
                      <a:pt x="206" y="3"/>
                    </a:cubicBezTo>
                    <a:cubicBezTo>
                      <a:pt x="202" y="1"/>
                      <a:pt x="197" y="0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41"/>
              <p:cNvSpPr/>
              <p:nvPr/>
            </p:nvSpPr>
            <p:spPr>
              <a:xfrm>
                <a:off x="4223493" y="2133947"/>
                <a:ext cx="9647" cy="10857"/>
              </a:xfrm>
              <a:custGeom>
                <a:rect b="b" l="l" r="r" t="t"/>
                <a:pathLst>
                  <a:path extrusionOk="0" h="314" w="279">
                    <a:moveTo>
                      <a:pt x="41" y="135"/>
                    </a:moveTo>
                    <a:lnTo>
                      <a:pt x="42" y="135"/>
                    </a:lnTo>
                    <a:lnTo>
                      <a:pt x="42" y="135"/>
                    </a:lnTo>
                    <a:cubicBezTo>
                      <a:pt x="42" y="135"/>
                      <a:pt x="42" y="135"/>
                      <a:pt x="42" y="135"/>
                    </a:cubicBezTo>
                    <a:lnTo>
                      <a:pt x="42" y="135"/>
                    </a:lnTo>
                    <a:cubicBezTo>
                      <a:pt x="41" y="135"/>
                      <a:pt x="41" y="135"/>
                      <a:pt x="41" y="135"/>
                    </a:cubicBezTo>
                    <a:close/>
                    <a:moveTo>
                      <a:pt x="162" y="169"/>
                    </a:moveTo>
                    <a:lnTo>
                      <a:pt x="163" y="170"/>
                    </a:lnTo>
                    <a:lnTo>
                      <a:pt x="163" y="170"/>
                    </a:lnTo>
                    <a:lnTo>
                      <a:pt x="162" y="170"/>
                    </a:lnTo>
                    <a:lnTo>
                      <a:pt x="162" y="170"/>
                    </a:lnTo>
                    <a:cubicBezTo>
                      <a:pt x="162" y="170"/>
                      <a:pt x="162" y="169"/>
                      <a:pt x="162" y="169"/>
                    </a:cubicBezTo>
                    <a:close/>
                    <a:moveTo>
                      <a:pt x="165" y="171"/>
                    </a:moveTo>
                    <a:lnTo>
                      <a:pt x="173" y="175"/>
                    </a:lnTo>
                    <a:cubicBezTo>
                      <a:pt x="170" y="175"/>
                      <a:pt x="167" y="173"/>
                      <a:pt x="164" y="171"/>
                    </a:cubicBezTo>
                    <a:lnTo>
                      <a:pt x="164" y="171"/>
                    </a:lnTo>
                    <a:lnTo>
                      <a:pt x="165" y="171"/>
                    </a:lnTo>
                    <a:close/>
                    <a:moveTo>
                      <a:pt x="126" y="181"/>
                    </a:moveTo>
                    <a:cubicBezTo>
                      <a:pt x="127" y="182"/>
                      <a:pt x="128" y="183"/>
                      <a:pt x="129" y="184"/>
                    </a:cubicBezTo>
                    <a:lnTo>
                      <a:pt x="129" y="184"/>
                    </a:lnTo>
                    <a:cubicBezTo>
                      <a:pt x="130" y="186"/>
                      <a:pt x="130" y="188"/>
                      <a:pt x="131" y="189"/>
                    </a:cubicBezTo>
                    <a:lnTo>
                      <a:pt x="131" y="189"/>
                    </a:lnTo>
                    <a:cubicBezTo>
                      <a:pt x="132" y="193"/>
                      <a:pt x="133" y="197"/>
                      <a:pt x="133" y="201"/>
                    </a:cubicBezTo>
                    <a:lnTo>
                      <a:pt x="133" y="201"/>
                    </a:lnTo>
                    <a:lnTo>
                      <a:pt x="126" y="181"/>
                    </a:lnTo>
                    <a:close/>
                    <a:moveTo>
                      <a:pt x="91" y="0"/>
                    </a:moveTo>
                    <a:cubicBezTo>
                      <a:pt x="85" y="0"/>
                      <a:pt x="79" y="1"/>
                      <a:pt x="74" y="3"/>
                    </a:cubicBezTo>
                    <a:cubicBezTo>
                      <a:pt x="60" y="9"/>
                      <a:pt x="47" y="16"/>
                      <a:pt x="34" y="23"/>
                    </a:cubicBezTo>
                    <a:cubicBezTo>
                      <a:pt x="21" y="23"/>
                      <a:pt x="14" y="36"/>
                      <a:pt x="8" y="43"/>
                    </a:cubicBezTo>
                    <a:cubicBezTo>
                      <a:pt x="1" y="56"/>
                      <a:pt x="1" y="69"/>
                      <a:pt x="1" y="82"/>
                    </a:cubicBezTo>
                    <a:cubicBezTo>
                      <a:pt x="7" y="107"/>
                      <a:pt x="19" y="126"/>
                      <a:pt x="42" y="134"/>
                    </a:cubicBezTo>
                    <a:lnTo>
                      <a:pt x="42" y="134"/>
                    </a:lnTo>
                    <a:cubicBezTo>
                      <a:pt x="42" y="134"/>
                      <a:pt x="42" y="134"/>
                      <a:pt x="42" y="135"/>
                    </a:cubicBezTo>
                    <a:lnTo>
                      <a:pt x="42" y="135"/>
                    </a:lnTo>
                    <a:cubicBezTo>
                      <a:pt x="44" y="135"/>
                      <a:pt x="46" y="136"/>
                      <a:pt x="49" y="136"/>
                    </a:cubicBezTo>
                    <a:lnTo>
                      <a:pt x="49" y="136"/>
                    </a:lnTo>
                    <a:lnTo>
                      <a:pt x="54" y="142"/>
                    </a:lnTo>
                    <a:lnTo>
                      <a:pt x="54" y="142"/>
                    </a:lnTo>
                    <a:lnTo>
                      <a:pt x="42" y="135"/>
                    </a:lnTo>
                    <a:lnTo>
                      <a:pt x="42" y="135"/>
                    </a:lnTo>
                    <a:cubicBezTo>
                      <a:pt x="39" y="141"/>
                      <a:pt x="38" y="147"/>
                      <a:pt x="34" y="155"/>
                    </a:cubicBezTo>
                    <a:cubicBezTo>
                      <a:pt x="34" y="161"/>
                      <a:pt x="34" y="175"/>
                      <a:pt x="34" y="181"/>
                    </a:cubicBezTo>
                    <a:cubicBezTo>
                      <a:pt x="34" y="194"/>
                      <a:pt x="34" y="201"/>
                      <a:pt x="34" y="214"/>
                    </a:cubicBezTo>
                    <a:cubicBezTo>
                      <a:pt x="41" y="227"/>
                      <a:pt x="41" y="241"/>
                      <a:pt x="47" y="247"/>
                    </a:cubicBezTo>
                    <a:lnTo>
                      <a:pt x="60" y="267"/>
                    </a:lnTo>
                    <a:lnTo>
                      <a:pt x="74" y="280"/>
                    </a:lnTo>
                    <a:cubicBezTo>
                      <a:pt x="80" y="287"/>
                      <a:pt x="93" y="293"/>
                      <a:pt x="100" y="300"/>
                    </a:cubicBezTo>
                    <a:cubicBezTo>
                      <a:pt x="113" y="300"/>
                      <a:pt x="126" y="307"/>
                      <a:pt x="140" y="313"/>
                    </a:cubicBezTo>
                    <a:lnTo>
                      <a:pt x="192" y="313"/>
                    </a:lnTo>
                    <a:lnTo>
                      <a:pt x="199" y="307"/>
                    </a:lnTo>
                    <a:cubicBezTo>
                      <a:pt x="212" y="307"/>
                      <a:pt x="219" y="300"/>
                      <a:pt x="225" y="300"/>
                    </a:cubicBezTo>
                    <a:cubicBezTo>
                      <a:pt x="258" y="274"/>
                      <a:pt x="278" y="241"/>
                      <a:pt x="278" y="201"/>
                    </a:cubicBezTo>
                    <a:cubicBezTo>
                      <a:pt x="278" y="194"/>
                      <a:pt x="278" y="181"/>
                      <a:pt x="278" y="175"/>
                    </a:cubicBezTo>
                    <a:cubicBezTo>
                      <a:pt x="278" y="168"/>
                      <a:pt x="278" y="161"/>
                      <a:pt x="272" y="155"/>
                    </a:cubicBezTo>
                    <a:cubicBezTo>
                      <a:pt x="272" y="142"/>
                      <a:pt x="265" y="128"/>
                      <a:pt x="258" y="115"/>
                    </a:cubicBezTo>
                    <a:cubicBezTo>
                      <a:pt x="252" y="95"/>
                      <a:pt x="232" y="76"/>
                      <a:pt x="219" y="56"/>
                    </a:cubicBezTo>
                    <a:cubicBezTo>
                      <a:pt x="192" y="36"/>
                      <a:pt x="166" y="16"/>
                      <a:pt x="140" y="9"/>
                    </a:cubicBezTo>
                    <a:cubicBezTo>
                      <a:pt x="121" y="5"/>
                      <a:pt x="106" y="0"/>
                      <a:pt x="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41"/>
              <p:cNvSpPr/>
              <p:nvPr/>
            </p:nvSpPr>
            <p:spPr>
              <a:xfrm>
                <a:off x="4219862" y="2116347"/>
                <a:ext cx="11203" cy="11341"/>
              </a:xfrm>
              <a:custGeom>
                <a:rect b="b" l="l" r="r" t="t"/>
                <a:pathLst>
                  <a:path extrusionOk="0" h="328" w="324">
                    <a:moveTo>
                      <a:pt x="139" y="149"/>
                    </a:moveTo>
                    <a:lnTo>
                      <a:pt x="147" y="160"/>
                    </a:lnTo>
                    <a:lnTo>
                      <a:pt x="147" y="160"/>
                    </a:lnTo>
                    <a:cubicBezTo>
                      <a:pt x="145" y="159"/>
                      <a:pt x="144" y="158"/>
                      <a:pt x="143" y="156"/>
                    </a:cubicBezTo>
                    <a:lnTo>
                      <a:pt x="143" y="156"/>
                    </a:lnTo>
                    <a:cubicBezTo>
                      <a:pt x="142" y="154"/>
                      <a:pt x="140" y="152"/>
                      <a:pt x="139" y="149"/>
                    </a:cubicBezTo>
                    <a:close/>
                    <a:moveTo>
                      <a:pt x="89" y="0"/>
                    </a:moveTo>
                    <a:cubicBezTo>
                      <a:pt x="80" y="0"/>
                      <a:pt x="70" y="3"/>
                      <a:pt x="60" y="10"/>
                    </a:cubicBezTo>
                    <a:lnTo>
                      <a:pt x="60" y="17"/>
                    </a:lnTo>
                    <a:cubicBezTo>
                      <a:pt x="27" y="43"/>
                      <a:pt x="7" y="83"/>
                      <a:pt x="0" y="129"/>
                    </a:cubicBezTo>
                    <a:lnTo>
                      <a:pt x="7" y="109"/>
                    </a:lnTo>
                    <a:lnTo>
                      <a:pt x="7" y="109"/>
                    </a:lnTo>
                    <a:cubicBezTo>
                      <a:pt x="0" y="136"/>
                      <a:pt x="0" y="155"/>
                      <a:pt x="7" y="175"/>
                    </a:cubicBezTo>
                    <a:cubicBezTo>
                      <a:pt x="7" y="193"/>
                      <a:pt x="12" y="210"/>
                      <a:pt x="18" y="228"/>
                    </a:cubicBezTo>
                    <a:lnTo>
                      <a:pt x="18" y="228"/>
                    </a:lnTo>
                    <a:cubicBezTo>
                      <a:pt x="16" y="226"/>
                      <a:pt x="15" y="224"/>
                      <a:pt x="14" y="221"/>
                    </a:cubicBezTo>
                    <a:lnTo>
                      <a:pt x="14" y="221"/>
                    </a:lnTo>
                    <a:lnTo>
                      <a:pt x="20" y="235"/>
                    </a:lnTo>
                    <a:cubicBezTo>
                      <a:pt x="19" y="232"/>
                      <a:pt x="19" y="230"/>
                      <a:pt x="18" y="228"/>
                    </a:cubicBezTo>
                    <a:lnTo>
                      <a:pt x="18" y="228"/>
                    </a:lnTo>
                    <a:cubicBezTo>
                      <a:pt x="30" y="246"/>
                      <a:pt x="41" y="262"/>
                      <a:pt x="53" y="274"/>
                    </a:cubicBezTo>
                    <a:cubicBezTo>
                      <a:pt x="66" y="287"/>
                      <a:pt x="80" y="301"/>
                      <a:pt x="99" y="307"/>
                    </a:cubicBezTo>
                    <a:cubicBezTo>
                      <a:pt x="122" y="320"/>
                      <a:pt x="147" y="327"/>
                      <a:pt x="173" y="327"/>
                    </a:cubicBezTo>
                    <a:cubicBezTo>
                      <a:pt x="198" y="327"/>
                      <a:pt x="225" y="320"/>
                      <a:pt x="251" y="307"/>
                    </a:cubicBezTo>
                    <a:cubicBezTo>
                      <a:pt x="297" y="287"/>
                      <a:pt x="324" y="228"/>
                      <a:pt x="324" y="182"/>
                    </a:cubicBezTo>
                    <a:cubicBezTo>
                      <a:pt x="317" y="136"/>
                      <a:pt x="297" y="89"/>
                      <a:pt x="264" y="56"/>
                    </a:cubicBezTo>
                    <a:cubicBezTo>
                      <a:pt x="238" y="36"/>
                      <a:pt x="212" y="23"/>
                      <a:pt x="185" y="10"/>
                    </a:cubicBezTo>
                    <a:cubicBezTo>
                      <a:pt x="162" y="5"/>
                      <a:pt x="139" y="1"/>
                      <a:pt x="117" y="1"/>
                    </a:cubicBezTo>
                    <a:cubicBezTo>
                      <a:pt x="112" y="1"/>
                      <a:pt x="107" y="1"/>
                      <a:pt x="101" y="2"/>
                    </a:cubicBezTo>
                    <a:lnTo>
                      <a:pt x="101" y="2"/>
                    </a:lnTo>
                    <a:cubicBezTo>
                      <a:pt x="97" y="1"/>
                      <a:pt x="93" y="0"/>
                      <a:pt x="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41"/>
              <p:cNvSpPr/>
              <p:nvPr/>
            </p:nvSpPr>
            <p:spPr>
              <a:xfrm>
                <a:off x="4210042" y="2103795"/>
                <a:ext cx="9163" cy="7745"/>
              </a:xfrm>
              <a:custGeom>
                <a:rect b="b" l="l" r="r" t="t"/>
                <a:pathLst>
                  <a:path extrusionOk="0" h="224" w="265">
                    <a:moveTo>
                      <a:pt x="117" y="1"/>
                    </a:moveTo>
                    <a:cubicBezTo>
                      <a:pt x="105" y="1"/>
                      <a:pt x="93" y="3"/>
                      <a:pt x="80" y="6"/>
                    </a:cubicBezTo>
                    <a:lnTo>
                      <a:pt x="80" y="6"/>
                    </a:lnTo>
                    <a:lnTo>
                      <a:pt x="86" y="3"/>
                    </a:lnTo>
                    <a:lnTo>
                      <a:pt x="66" y="10"/>
                    </a:lnTo>
                    <a:cubicBezTo>
                      <a:pt x="71" y="9"/>
                      <a:pt x="76" y="8"/>
                      <a:pt x="80" y="6"/>
                    </a:cubicBezTo>
                    <a:lnTo>
                      <a:pt x="80" y="6"/>
                    </a:lnTo>
                    <a:lnTo>
                      <a:pt x="73" y="10"/>
                    </a:lnTo>
                    <a:lnTo>
                      <a:pt x="53" y="10"/>
                    </a:lnTo>
                    <a:lnTo>
                      <a:pt x="33" y="17"/>
                    </a:lnTo>
                    <a:lnTo>
                      <a:pt x="47" y="10"/>
                    </a:lnTo>
                    <a:lnTo>
                      <a:pt x="47" y="10"/>
                    </a:lnTo>
                    <a:cubicBezTo>
                      <a:pt x="33" y="17"/>
                      <a:pt x="27" y="17"/>
                      <a:pt x="14" y="30"/>
                    </a:cubicBezTo>
                    <a:cubicBezTo>
                      <a:pt x="0" y="43"/>
                      <a:pt x="0" y="69"/>
                      <a:pt x="7" y="89"/>
                    </a:cubicBezTo>
                    <a:cubicBezTo>
                      <a:pt x="20" y="109"/>
                      <a:pt x="40" y="122"/>
                      <a:pt x="60" y="122"/>
                    </a:cubicBezTo>
                    <a:cubicBezTo>
                      <a:pt x="65" y="123"/>
                      <a:pt x="70" y="125"/>
                      <a:pt x="76" y="126"/>
                    </a:cubicBezTo>
                    <a:lnTo>
                      <a:pt x="76" y="126"/>
                    </a:lnTo>
                    <a:cubicBezTo>
                      <a:pt x="79" y="144"/>
                      <a:pt x="84" y="162"/>
                      <a:pt x="93" y="175"/>
                    </a:cubicBezTo>
                    <a:cubicBezTo>
                      <a:pt x="106" y="195"/>
                      <a:pt x="119" y="208"/>
                      <a:pt x="146" y="221"/>
                    </a:cubicBezTo>
                    <a:cubicBezTo>
                      <a:pt x="151" y="223"/>
                      <a:pt x="158" y="224"/>
                      <a:pt x="164" y="224"/>
                    </a:cubicBezTo>
                    <a:cubicBezTo>
                      <a:pt x="180" y="224"/>
                      <a:pt x="198" y="219"/>
                      <a:pt x="212" y="215"/>
                    </a:cubicBezTo>
                    <a:cubicBezTo>
                      <a:pt x="225" y="201"/>
                      <a:pt x="238" y="188"/>
                      <a:pt x="251" y="175"/>
                    </a:cubicBezTo>
                    <a:cubicBezTo>
                      <a:pt x="258" y="155"/>
                      <a:pt x="265" y="135"/>
                      <a:pt x="265" y="116"/>
                    </a:cubicBezTo>
                    <a:cubicBezTo>
                      <a:pt x="265" y="109"/>
                      <a:pt x="265" y="96"/>
                      <a:pt x="258" y="89"/>
                    </a:cubicBezTo>
                    <a:cubicBezTo>
                      <a:pt x="251" y="76"/>
                      <a:pt x="245" y="63"/>
                      <a:pt x="238" y="50"/>
                    </a:cubicBezTo>
                    <a:lnTo>
                      <a:pt x="225" y="36"/>
                    </a:lnTo>
                    <a:cubicBezTo>
                      <a:pt x="218" y="30"/>
                      <a:pt x="205" y="23"/>
                      <a:pt x="198" y="17"/>
                    </a:cubicBezTo>
                    <a:cubicBezTo>
                      <a:pt x="179" y="10"/>
                      <a:pt x="159" y="3"/>
                      <a:pt x="139" y="3"/>
                    </a:cubicBezTo>
                    <a:cubicBezTo>
                      <a:pt x="131" y="1"/>
                      <a:pt x="124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41"/>
              <p:cNvSpPr/>
              <p:nvPr/>
            </p:nvSpPr>
            <p:spPr>
              <a:xfrm>
                <a:off x="4201813" y="2096811"/>
                <a:ext cx="5982" cy="7054"/>
              </a:xfrm>
              <a:custGeom>
                <a:rect b="b" l="l" r="r" t="t"/>
                <a:pathLst>
                  <a:path extrusionOk="0" h="204" w="173">
                    <a:moveTo>
                      <a:pt x="133" y="73"/>
                    </a:moveTo>
                    <a:lnTo>
                      <a:pt x="142" y="83"/>
                    </a:lnTo>
                    <a:lnTo>
                      <a:pt x="142" y="83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9" y="80"/>
                    </a:lnTo>
                    <a:lnTo>
                      <a:pt x="133" y="73"/>
                    </a:lnTo>
                    <a:close/>
                    <a:moveTo>
                      <a:pt x="139" y="106"/>
                    </a:moveTo>
                    <a:lnTo>
                      <a:pt x="139" y="106"/>
                    </a:lnTo>
                    <a:lnTo>
                      <a:pt x="133" y="113"/>
                    </a:lnTo>
                    <a:lnTo>
                      <a:pt x="136" y="113"/>
                    </a:lnTo>
                    <a:lnTo>
                      <a:pt x="135" y="115"/>
                    </a:lnTo>
                    <a:lnTo>
                      <a:pt x="126" y="119"/>
                    </a:lnTo>
                    <a:lnTo>
                      <a:pt x="133" y="113"/>
                    </a:lnTo>
                    <a:lnTo>
                      <a:pt x="139" y="106"/>
                    </a:lnTo>
                    <a:close/>
                    <a:moveTo>
                      <a:pt x="106" y="1"/>
                    </a:moveTo>
                    <a:cubicBezTo>
                      <a:pt x="100" y="1"/>
                      <a:pt x="93" y="1"/>
                      <a:pt x="87" y="7"/>
                    </a:cubicBezTo>
                    <a:lnTo>
                      <a:pt x="60" y="14"/>
                    </a:lnTo>
                    <a:lnTo>
                      <a:pt x="40" y="34"/>
                    </a:lnTo>
                    <a:lnTo>
                      <a:pt x="27" y="53"/>
                    </a:lnTo>
                    <a:cubicBezTo>
                      <a:pt x="20" y="60"/>
                      <a:pt x="20" y="67"/>
                      <a:pt x="14" y="73"/>
                    </a:cubicBezTo>
                    <a:lnTo>
                      <a:pt x="14" y="73"/>
                    </a:lnTo>
                    <a:lnTo>
                      <a:pt x="14" y="73"/>
                    </a:lnTo>
                    <a:cubicBezTo>
                      <a:pt x="12" y="76"/>
                      <a:pt x="9" y="78"/>
                      <a:pt x="7" y="80"/>
                    </a:cubicBezTo>
                    <a:lnTo>
                      <a:pt x="1" y="100"/>
                    </a:lnTo>
                    <a:lnTo>
                      <a:pt x="1" y="113"/>
                    </a:lnTo>
                    <a:lnTo>
                      <a:pt x="1" y="119"/>
                    </a:lnTo>
                    <a:lnTo>
                      <a:pt x="1" y="139"/>
                    </a:lnTo>
                    <a:lnTo>
                      <a:pt x="7" y="152"/>
                    </a:lnTo>
                    <a:lnTo>
                      <a:pt x="20" y="172"/>
                    </a:lnTo>
                    <a:lnTo>
                      <a:pt x="34" y="179"/>
                    </a:lnTo>
                    <a:lnTo>
                      <a:pt x="47" y="185"/>
                    </a:lnTo>
                    <a:lnTo>
                      <a:pt x="47" y="192"/>
                    </a:lnTo>
                    <a:lnTo>
                      <a:pt x="67" y="199"/>
                    </a:lnTo>
                    <a:cubicBezTo>
                      <a:pt x="73" y="202"/>
                      <a:pt x="78" y="204"/>
                      <a:pt x="83" y="204"/>
                    </a:cubicBezTo>
                    <a:cubicBezTo>
                      <a:pt x="88" y="204"/>
                      <a:pt x="93" y="202"/>
                      <a:pt x="100" y="199"/>
                    </a:cubicBezTo>
                    <a:cubicBezTo>
                      <a:pt x="106" y="199"/>
                      <a:pt x="120" y="199"/>
                      <a:pt x="126" y="192"/>
                    </a:cubicBezTo>
                    <a:lnTo>
                      <a:pt x="139" y="179"/>
                    </a:lnTo>
                    <a:cubicBezTo>
                      <a:pt x="146" y="172"/>
                      <a:pt x="153" y="166"/>
                      <a:pt x="153" y="159"/>
                    </a:cubicBezTo>
                    <a:lnTo>
                      <a:pt x="159" y="139"/>
                    </a:lnTo>
                    <a:cubicBezTo>
                      <a:pt x="159" y="133"/>
                      <a:pt x="159" y="119"/>
                      <a:pt x="159" y="113"/>
                    </a:cubicBezTo>
                    <a:lnTo>
                      <a:pt x="155" y="100"/>
                    </a:lnTo>
                    <a:lnTo>
                      <a:pt x="159" y="93"/>
                    </a:lnTo>
                    <a:lnTo>
                      <a:pt x="166" y="80"/>
                    </a:lnTo>
                    <a:cubicBezTo>
                      <a:pt x="172" y="73"/>
                      <a:pt x="172" y="67"/>
                      <a:pt x="172" y="60"/>
                    </a:cubicBezTo>
                    <a:lnTo>
                      <a:pt x="172" y="47"/>
                    </a:lnTo>
                    <a:lnTo>
                      <a:pt x="166" y="27"/>
                    </a:lnTo>
                    <a:lnTo>
                      <a:pt x="153" y="14"/>
                    </a:lnTo>
                    <a:cubicBezTo>
                      <a:pt x="146" y="7"/>
                      <a:pt x="139" y="7"/>
                      <a:pt x="133" y="1"/>
                    </a:cubicBezTo>
                    <a:lnTo>
                      <a:pt x="133" y="7"/>
                    </a:lnTo>
                    <a:cubicBezTo>
                      <a:pt x="126" y="1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41"/>
              <p:cNvSpPr/>
              <p:nvPr/>
            </p:nvSpPr>
            <p:spPr>
              <a:xfrm>
                <a:off x="3989023" y="2282838"/>
                <a:ext cx="11687" cy="10373"/>
              </a:xfrm>
              <a:custGeom>
                <a:rect b="b" l="l" r="r" t="t"/>
                <a:pathLst>
                  <a:path extrusionOk="0" h="300" w="338">
                    <a:moveTo>
                      <a:pt x="126" y="155"/>
                    </a:moveTo>
                    <a:lnTo>
                      <a:pt x="126" y="160"/>
                    </a:lnTo>
                    <a:cubicBezTo>
                      <a:pt x="129" y="160"/>
                      <a:pt x="128" y="157"/>
                      <a:pt x="126" y="155"/>
                    </a:cubicBezTo>
                    <a:close/>
                    <a:moveTo>
                      <a:pt x="92" y="1"/>
                    </a:moveTo>
                    <a:cubicBezTo>
                      <a:pt x="86" y="1"/>
                      <a:pt x="79" y="3"/>
                      <a:pt x="73" y="9"/>
                    </a:cubicBezTo>
                    <a:cubicBezTo>
                      <a:pt x="40" y="28"/>
                      <a:pt x="14" y="61"/>
                      <a:pt x="7" y="101"/>
                    </a:cubicBezTo>
                    <a:cubicBezTo>
                      <a:pt x="1" y="121"/>
                      <a:pt x="1" y="147"/>
                      <a:pt x="7" y="174"/>
                    </a:cubicBezTo>
                    <a:cubicBezTo>
                      <a:pt x="14" y="194"/>
                      <a:pt x="21" y="213"/>
                      <a:pt x="34" y="227"/>
                    </a:cubicBezTo>
                    <a:cubicBezTo>
                      <a:pt x="60" y="266"/>
                      <a:pt x="106" y="293"/>
                      <a:pt x="159" y="299"/>
                    </a:cubicBezTo>
                    <a:cubicBezTo>
                      <a:pt x="212" y="299"/>
                      <a:pt x="258" y="273"/>
                      <a:pt x="291" y="233"/>
                    </a:cubicBezTo>
                    <a:cubicBezTo>
                      <a:pt x="311" y="207"/>
                      <a:pt x="331" y="180"/>
                      <a:pt x="337" y="141"/>
                    </a:cubicBezTo>
                    <a:cubicBezTo>
                      <a:pt x="337" y="113"/>
                      <a:pt x="333" y="67"/>
                      <a:pt x="304" y="49"/>
                    </a:cubicBezTo>
                    <a:lnTo>
                      <a:pt x="304" y="49"/>
                    </a:lnTo>
                    <a:lnTo>
                      <a:pt x="304" y="48"/>
                    </a:lnTo>
                    <a:cubicBezTo>
                      <a:pt x="295" y="44"/>
                      <a:pt x="286" y="39"/>
                      <a:pt x="274" y="39"/>
                    </a:cubicBezTo>
                    <a:cubicBezTo>
                      <a:pt x="269" y="39"/>
                      <a:pt x="264" y="40"/>
                      <a:pt x="258" y="42"/>
                    </a:cubicBezTo>
                    <a:cubicBezTo>
                      <a:pt x="245" y="42"/>
                      <a:pt x="232" y="55"/>
                      <a:pt x="225" y="68"/>
                    </a:cubicBezTo>
                    <a:lnTo>
                      <a:pt x="225" y="73"/>
                    </a:lnTo>
                    <a:lnTo>
                      <a:pt x="225" y="73"/>
                    </a:lnTo>
                    <a:cubicBezTo>
                      <a:pt x="221" y="80"/>
                      <a:pt x="219" y="89"/>
                      <a:pt x="219" y="101"/>
                    </a:cubicBezTo>
                    <a:cubicBezTo>
                      <a:pt x="219" y="107"/>
                      <a:pt x="213" y="113"/>
                      <a:pt x="212" y="124"/>
                    </a:cubicBezTo>
                    <a:lnTo>
                      <a:pt x="212" y="124"/>
                    </a:lnTo>
                    <a:cubicBezTo>
                      <a:pt x="212" y="126"/>
                      <a:pt x="211" y="127"/>
                      <a:pt x="210" y="129"/>
                    </a:cubicBezTo>
                    <a:lnTo>
                      <a:pt x="210" y="129"/>
                    </a:lnTo>
                    <a:cubicBezTo>
                      <a:pt x="204" y="136"/>
                      <a:pt x="198" y="148"/>
                      <a:pt x="192" y="154"/>
                    </a:cubicBezTo>
                    <a:lnTo>
                      <a:pt x="205" y="141"/>
                    </a:lnTo>
                    <a:lnTo>
                      <a:pt x="205" y="141"/>
                    </a:lnTo>
                    <a:cubicBezTo>
                      <a:pt x="199" y="154"/>
                      <a:pt x="186" y="160"/>
                      <a:pt x="179" y="167"/>
                    </a:cubicBezTo>
                    <a:lnTo>
                      <a:pt x="192" y="154"/>
                    </a:lnTo>
                    <a:lnTo>
                      <a:pt x="192" y="154"/>
                    </a:lnTo>
                    <a:cubicBezTo>
                      <a:pt x="188" y="159"/>
                      <a:pt x="183" y="163"/>
                      <a:pt x="177" y="167"/>
                    </a:cubicBezTo>
                    <a:lnTo>
                      <a:pt x="177" y="167"/>
                    </a:lnTo>
                    <a:cubicBezTo>
                      <a:pt x="171" y="168"/>
                      <a:pt x="162" y="172"/>
                      <a:pt x="156" y="173"/>
                    </a:cubicBezTo>
                    <a:lnTo>
                      <a:pt x="156" y="173"/>
                    </a:lnTo>
                    <a:cubicBezTo>
                      <a:pt x="152" y="172"/>
                      <a:pt x="148" y="170"/>
                      <a:pt x="141" y="168"/>
                    </a:cubicBezTo>
                    <a:lnTo>
                      <a:pt x="141" y="168"/>
                    </a:lnTo>
                    <a:lnTo>
                      <a:pt x="139" y="167"/>
                    </a:lnTo>
                    <a:lnTo>
                      <a:pt x="133" y="160"/>
                    </a:lnTo>
                    <a:lnTo>
                      <a:pt x="133" y="160"/>
                    </a:lnTo>
                    <a:cubicBezTo>
                      <a:pt x="130" y="160"/>
                      <a:pt x="131" y="162"/>
                      <a:pt x="134" y="164"/>
                    </a:cubicBezTo>
                    <a:lnTo>
                      <a:pt x="134" y="164"/>
                    </a:lnTo>
                    <a:lnTo>
                      <a:pt x="126" y="160"/>
                    </a:lnTo>
                    <a:cubicBezTo>
                      <a:pt x="126" y="158"/>
                      <a:pt x="126" y="156"/>
                      <a:pt x="126" y="154"/>
                    </a:cubicBezTo>
                    <a:lnTo>
                      <a:pt x="126" y="154"/>
                    </a:lnTo>
                    <a:cubicBezTo>
                      <a:pt x="126" y="154"/>
                      <a:pt x="126" y="154"/>
                      <a:pt x="126" y="155"/>
                    </a:cubicBezTo>
                    <a:lnTo>
                      <a:pt x="126" y="155"/>
                    </a:lnTo>
                    <a:lnTo>
                      <a:pt x="126" y="154"/>
                    </a:lnTo>
                    <a:cubicBezTo>
                      <a:pt x="126" y="154"/>
                      <a:pt x="126" y="153"/>
                      <a:pt x="125" y="153"/>
                    </a:cubicBezTo>
                    <a:lnTo>
                      <a:pt x="125" y="153"/>
                    </a:lnTo>
                    <a:cubicBezTo>
                      <a:pt x="124" y="148"/>
                      <a:pt x="122" y="145"/>
                      <a:pt x="120" y="141"/>
                    </a:cubicBezTo>
                    <a:lnTo>
                      <a:pt x="120" y="141"/>
                    </a:lnTo>
                    <a:cubicBezTo>
                      <a:pt x="120" y="141"/>
                      <a:pt x="120" y="141"/>
                      <a:pt x="120" y="141"/>
                    </a:cubicBezTo>
                    <a:lnTo>
                      <a:pt x="119" y="140"/>
                    </a:lnTo>
                    <a:lnTo>
                      <a:pt x="119" y="140"/>
                    </a:lnTo>
                    <a:cubicBezTo>
                      <a:pt x="119" y="140"/>
                      <a:pt x="119" y="140"/>
                      <a:pt x="119" y="140"/>
                    </a:cubicBezTo>
                    <a:lnTo>
                      <a:pt x="119" y="140"/>
                    </a:lnTo>
                    <a:cubicBezTo>
                      <a:pt x="117" y="138"/>
                      <a:pt x="115" y="136"/>
                      <a:pt x="113" y="134"/>
                    </a:cubicBezTo>
                    <a:lnTo>
                      <a:pt x="113" y="134"/>
                    </a:lnTo>
                    <a:lnTo>
                      <a:pt x="119" y="140"/>
                    </a:lnTo>
                    <a:lnTo>
                      <a:pt x="119" y="140"/>
                    </a:lnTo>
                    <a:cubicBezTo>
                      <a:pt x="118" y="137"/>
                      <a:pt x="116" y="134"/>
                      <a:pt x="113" y="134"/>
                    </a:cubicBezTo>
                    <a:lnTo>
                      <a:pt x="113" y="134"/>
                    </a:lnTo>
                    <a:cubicBezTo>
                      <a:pt x="113" y="134"/>
                      <a:pt x="113" y="134"/>
                      <a:pt x="113" y="134"/>
                    </a:cubicBezTo>
                    <a:lnTo>
                      <a:pt x="113" y="121"/>
                    </a:lnTo>
                    <a:cubicBezTo>
                      <a:pt x="113" y="114"/>
                      <a:pt x="106" y="108"/>
                      <a:pt x="106" y="94"/>
                    </a:cubicBezTo>
                    <a:lnTo>
                      <a:pt x="106" y="81"/>
                    </a:lnTo>
                    <a:lnTo>
                      <a:pt x="113" y="68"/>
                    </a:lnTo>
                    <a:lnTo>
                      <a:pt x="113" y="61"/>
                    </a:lnTo>
                    <a:lnTo>
                      <a:pt x="120" y="48"/>
                    </a:lnTo>
                    <a:cubicBezTo>
                      <a:pt x="126" y="42"/>
                      <a:pt x="126" y="22"/>
                      <a:pt x="113" y="9"/>
                    </a:cubicBezTo>
                    <a:cubicBezTo>
                      <a:pt x="109" y="5"/>
                      <a:pt x="101" y="1"/>
                      <a:pt x="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41"/>
              <p:cNvSpPr/>
              <p:nvPr/>
            </p:nvSpPr>
            <p:spPr>
              <a:xfrm>
                <a:off x="4007522" y="2286676"/>
                <a:ext cx="11687" cy="9855"/>
              </a:xfrm>
              <a:custGeom>
                <a:rect b="b" l="l" r="r" t="t"/>
                <a:pathLst>
                  <a:path extrusionOk="0" h="285" w="338">
                    <a:moveTo>
                      <a:pt x="217" y="111"/>
                    </a:moveTo>
                    <a:cubicBezTo>
                      <a:pt x="217" y="111"/>
                      <a:pt x="218" y="112"/>
                      <a:pt x="218" y="113"/>
                    </a:cubicBezTo>
                    <a:lnTo>
                      <a:pt x="218" y="113"/>
                    </a:lnTo>
                    <a:cubicBezTo>
                      <a:pt x="218" y="114"/>
                      <a:pt x="218" y="115"/>
                      <a:pt x="218" y="116"/>
                    </a:cubicBezTo>
                    <a:cubicBezTo>
                      <a:pt x="217" y="112"/>
                      <a:pt x="216" y="111"/>
                      <a:pt x="217" y="111"/>
                    </a:cubicBezTo>
                    <a:close/>
                    <a:moveTo>
                      <a:pt x="107" y="144"/>
                    </a:moveTo>
                    <a:cubicBezTo>
                      <a:pt x="108" y="144"/>
                      <a:pt x="110" y="147"/>
                      <a:pt x="111" y="149"/>
                    </a:cubicBezTo>
                    <a:lnTo>
                      <a:pt x="106" y="149"/>
                    </a:lnTo>
                    <a:cubicBezTo>
                      <a:pt x="106" y="145"/>
                      <a:pt x="107" y="144"/>
                      <a:pt x="107" y="144"/>
                    </a:cubicBezTo>
                    <a:close/>
                    <a:moveTo>
                      <a:pt x="199" y="102"/>
                    </a:moveTo>
                    <a:lnTo>
                      <a:pt x="218" y="109"/>
                    </a:lnTo>
                    <a:lnTo>
                      <a:pt x="212" y="109"/>
                    </a:lnTo>
                    <a:cubicBezTo>
                      <a:pt x="215" y="116"/>
                      <a:pt x="217" y="117"/>
                      <a:pt x="218" y="117"/>
                    </a:cubicBezTo>
                    <a:lnTo>
                      <a:pt x="218" y="117"/>
                    </a:lnTo>
                    <a:lnTo>
                      <a:pt x="218" y="116"/>
                    </a:lnTo>
                    <a:lnTo>
                      <a:pt x="218" y="116"/>
                    </a:lnTo>
                    <a:cubicBezTo>
                      <a:pt x="218" y="116"/>
                      <a:pt x="218" y="117"/>
                      <a:pt x="218" y="117"/>
                    </a:cubicBezTo>
                    <a:lnTo>
                      <a:pt x="218" y="117"/>
                    </a:lnTo>
                    <a:lnTo>
                      <a:pt x="212" y="129"/>
                    </a:lnTo>
                    <a:lnTo>
                      <a:pt x="192" y="149"/>
                    </a:lnTo>
                    <a:lnTo>
                      <a:pt x="185" y="155"/>
                    </a:lnTo>
                    <a:lnTo>
                      <a:pt x="192" y="155"/>
                    </a:lnTo>
                    <a:lnTo>
                      <a:pt x="179" y="162"/>
                    </a:lnTo>
                    <a:lnTo>
                      <a:pt x="166" y="168"/>
                    </a:lnTo>
                    <a:cubicBezTo>
                      <a:pt x="166" y="168"/>
                      <a:pt x="171" y="165"/>
                      <a:pt x="173" y="165"/>
                    </a:cubicBezTo>
                    <a:cubicBezTo>
                      <a:pt x="174" y="165"/>
                      <a:pt x="174" y="166"/>
                      <a:pt x="172" y="168"/>
                    </a:cubicBezTo>
                    <a:lnTo>
                      <a:pt x="152" y="168"/>
                    </a:lnTo>
                    <a:cubicBezTo>
                      <a:pt x="150" y="171"/>
                      <a:pt x="149" y="171"/>
                      <a:pt x="148" y="171"/>
                    </a:cubicBezTo>
                    <a:cubicBezTo>
                      <a:pt x="147" y="171"/>
                      <a:pt x="148" y="168"/>
                      <a:pt x="152" y="168"/>
                    </a:cubicBezTo>
                    <a:lnTo>
                      <a:pt x="133" y="168"/>
                    </a:lnTo>
                    <a:lnTo>
                      <a:pt x="119" y="162"/>
                    </a:lnTo>
                    <a:lnTo>
                      <a:pt x="113" y="155"/>
                    </a:lnTo>
                    <a:lnTo>
                      <a:pt x="113" y="149"/>
                    </a:lnTo>
                    <a:cubicBezTo>
                      <a:pt x="113" y="149"/>
                      <a:pt x="109" y="140"/>
                      <a:pt x="107" y="140"/>
                    </a:cubicBezTo>
                    <a:cubicBezTo>
                      <a:pt x="106" y="140"/>
                      <a:pt x="106" y="141"/>
                      <a:pt x="106" y="142"/>
                    </a:cubicBezTo>
                    <a:lnTo>
                      <a:pt x="106" y="135"/>
                    </a:lnTo>
                    <a:lnTo>
                      <a:pt x="106" y="129"/>
                    </a:lnTo>
                    <a:cubicBezTo>
                      <a:pt x="108" y="127"/>
                      <a:pt x="108" y="127"/>
                      <a:pt x="109" y="127"/>
                    </a:cubicBezTo>
                    <a:lnTo>
                      <a:pt x="109" y="127"/>
                    </a:lnTo>
                    <a:cubicBezTo>
                      <a:pt x="110" y="127"/>
                      <a:pt x="106" y="135"/>
                      <a:pt x="106" y="135"/>
                    </a:cubicBezTo>
                    <a:lnTo>
                      <a:pt x="119" y="122"/>
                    </a:lnTo>
                    <a:lnTo>
                      <a:pt x="139" y="122"/>
                    </a:lnTo>
                    <a:cubicBezTo>
                      <a:pt x="147" y="127"/>
                      <a:pt x="154" y="129"/>
                      <a:pt x="161" y="129"/>
                    </a:cubicBezTo>
                    <a:cubicBezTo>
                      <a:pt x="172" y="129"/>
                      <a:pt x="181" y="124"/>
                      <a:pt x="185" y="116"/>
                    </a:cubicBezTo>
                    <a:cubicBezTo>
                      <a:pt x="189" y="112"/>
                      <a:pt x="192" y="107"/>
                      <a:pt x="194" y="102"/>
                    </a:cubicBezTo>
                    <a:close/>
                    <a:moveTo>
                      <a:pt x="230" y="1"/>
                    </a:moveTo>
                    <a:cubicBezTo>
                      <a:pt x="204" y="1"/>
                      <a:pt x="178" y="13"/>
                      <a:pt x="166" y="36"/>
                    </a:cubicBezTo>
                    <a:cubicBezTo>
                      <a:pt x="163" y="40"/>
                      <a:pt x="160" y="44"/>
                      <a:pt x="159" y="48"/>
                    </a:cubicBezTo>
                    <a:lnTo>
                      <a:pt x="159" y="48"/>
                    </a:lnTo>
                    <a:cubicBezTo>
                      <a:pt x="147" y="42"/>
                      <a:pt x="133" y="39"/>
                      <a:pt x="119" y="39"/>
                    </a:cubicBezTo>
                    <a:cubicBezTo>
                      <a:pt x="91" y="39"/>
                      <a:pt x="62" y="51"/>
                      <a:pt x="40" y="69"/>
                    </a:cubicBezTo>
                    <a:cubicBezTo>
                      <a:pt x="20" y="89"/>
                      <a:pt x="1" y="122"/>
                      <a:pt x="1" y="149"/>
                    </a:cubicBezTo>
                    <a:cubicBezTo>
                      <a:pt x="1" y="182"/>
                      <a:pt x="20" y="215"/>
                      <a:pt x="40" y="241"/>
                    </a:cubicBezTo>
                    <a:cubicBezTo>
                      <a:pt x="66" y="271"/>
                      <a:pt x="106" y="285"/>
                      <a:pt x="147" y="285"/>
                    </a:cubicBezTo>
                    <a:cubicBezTo>
                      <a:pt x="169" y="285"/>
                      <a:pt x="191" y="281"/>
                      <a:pt x="212" y="274"/>
                    </a:cubicBezTo>
                    <a:cubicBezTo>
                      <a:pt x="278" y="248"/>
                      <a:pt x="331" y="188"/>
                      <a:pt x="331" y="116"/>
                    </a:cubicBezTo>
                    <a:cubicBezTo>
                      <a:pt x="337" y="76"/>
                      <a:pt x="311" y="36"/>
                      <a:pt x="278" y="16"/>
                    </a:cubicBezTo>
                    <a:cubicBezTo>
                      <a:pt x="265" y="6"/>
                      <a:pt x="247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41"/>
              <p:cNvSpPr/>
              <p:nvPr/>
            </p:nvSpPr>
            <p:spPr>
              <a:xfrm>
                <a:off x="4011394" y="2352304"/>
                <a:ext cx="10097" cy="8506"/>
              </a:xfrm>
              <a:custGeom>
                <a:rect b="b" l="l" r="r" t="t"/>
                <a:pathLst>
                  <a:path extrusionOk="0" h="246" w="292">
                    <a:moveTo>
                      <a:pt x="100" y="111"/>
                    </a:moveTo>
                    <a:cubicBezTo>
                      <a:pt x="100" y="111"/>
                      <a:pt x="100" y="112"/>
                      <a:pt x="100" y="113"/>
                    </a:cubicBezTo>
                    <a:cubicBezTo>
                      <a:pt x="102" y="116"/>
                      <a:pt x="102" y="117"/>
                      <a:pt x="103" y="117"/>
                    </a:cubicBezTo>
                    <a:cubicBezTo>
                      <a:pt x="103" y="117"/>
                      <a:pt x="101" y="111"/>
                      <a:pt x="100" y="111"/>
                    </a:cubicBezTo>
                    <a:close/>
                    <a:moveTo>
                      <a:pt x="54" y="0"/>
                    </a:moveTo>
                    <a:cubicBezTo>
                      <a:pt x="47" y="7"/>
                      <a:pt x="40" y="14"/>
                      <a:pt x="34" y="20"/>
                    </a:cubicBezTo>
                    <a:cubicBezTo>
                      <a:pt x="21" y="27"/>
                      <a:pt x="14" y="40"/>
                      <a:pt x="14" y="53"/>
                    </a:cubicBezTo>
                    <a:cubicBezTo>
                      <a:pt x="7" y="66"/>
                      <a:pt x="1" y="86"/>
                      <a:pt x="1" y="99"/>
                    </a:cubicBezTo>
                    <a:cubicBezTo>
                      <a:pt x="7" y="139"/>
                      <a:pt x="21" y="172"/>
                      <a:pt x="47" y="205"/>
                    </a:cubicBezTo>
                    <a:cubicBezTo>
                      <a:pt x="70" y="228"/>
                      <a:pt x="103" y="246"/>
                      <a:pt x="137" y="246"/>
                    </a:cubicBezTo>
                    <a:cubicBezTo>
                      <a:pt x="142" y="246"/>
                      <a:pt x="147" y="245"/>
                      <a:pt x="153" y="245"/>
                    </a:cubicBezTo>
                    <a:cubicBezTo>
                      <a:pt x="172" y="245"/>
                      <a:pt x="192" y="238"/>
                      <a:pt x="212" y="225"/>
                    </a:cubicBezTo>
                    <a:cubicBezTo>
                      <a:pt x="232" y="212"/>
                      <a:pt x="252" y="198"/>
                      <a:pt x="265" y="179"/>
                    </a:cubicBezTo>
                    <a:cubicBezTo>
                      <a:pt x="265" y="172"/>
                      <a:pt x="272" y="165"/>
                      <a:pt x="278" y="152"/>
                    </a:cubicBezTo>
                    <a:cubicBezTo>
                      <a:pt x="285" y="139"/>
                      <a:pt x="291" y="126"/>
                      <a:pt x="291" y="106"/>
                    </a:cubicBezTo>
                    <a:cubicBezTo>
                      <a:pt x="291" y="93"/>
                      <a:pt x="285" y="80"/>
                      <a:pt x="278" y="66"/>
                    </a:cubicBezTo>
                    <a:cubicBezTo>
                      <a:pt x="272" y="53"/>
                      <a:pt x="265" y="47"/>
                      <a:pt x="252" y="40"/>
                    </a:cubicBezTo>
                    <a:cubicBezTo>
                      <a:pt x="246" y="36"/>
                      <a:pt x="241" y="35"/>
                      <a:pt x="235" y="35"/>
                    </a:cubicBezTo>
                    <a:cubicBezTo>
                      <a:pt x="222" y="35"/>
                      <a:pt x="210" y="45"/>
                      <a:pt x="205" y="60"/>
                    </a:cubicBezTo>
                    <a:lnTo>
                      <a:pt x="205" y="66"/>
                    </a:lnTo>
                    <a:cubicBezTo>
                      <a:pt x="199" y="73"/>
                      <a:pt x="192" y="80"/>
                      <a:pt x="192" y="93"/>
                    </a:cubicBezTo>
                    <a:lnTo>
                      <a:pt x="199" y="80"/>
                    </a:lnTo>
                    <a:lnTo>
                      <a:pt x="199" y="80"/>
                    </a:lnTo>
                    <a:cubicBezTo>
                      <a:pt x="192" y="93"/>
                      <a:pt x="186" y="106"/>
                      <a:pt x="186" y="113"/>
                    </a:cubicBezTo>
                    <a:lnTo>
                      <a:pt x="186" y="106"/>
                    </a:lnTo>
                    <a:cubicBezTo>
                      <a:pt x="186" y="113"/>
                      <a:pt x="179" y="119"/>
                      <a:pt x="172" y="126"/>
                    </a:cubicBezTo>
                    <a:lnTo>
                      <a:pt x="179" y="113"/>
                    </a:lnTo>
                    <a:lnTo>
                      <a:pt x="179" y="113"/>
                    </a:lnTo>
                    <a:cubicBezTo>
                      <a:pt x="175" y="121"/>
                      <a:pt x="170" y="127"/>
                      <a:pt x="166" y="132"/>
                    </a:cubicBezTo>
                    <a:lnTo>
                      <a:pt x="166" y="132"/>
                    </a:lnTo>
                    <a:cubicBezTo>
                      <a:pt x="163" y="135"/>
                      <a:pt x="160" y="137"/>
                      <a:pt x="157" y="139"/>
                    </a:cubicBezTo>
                    <a:lnTo>
                      <a:pt x="157" y="139"/>
                    </a:lnTo>
                    <a:cubicBezTo>
                      <a:pt x="151" y="140"/>
                      <a:pt x="145" y="146"/>
                      <a:pt x="139" y="146"/>
                    </a:cubicBezTo>
                    <a:lnTo>
                      <a:pt x="120" y="139"/>
                    </a:lnTo>
                    <a:lnTo>
                      <a:pt x="113" y="126"/>
                    </a:lnTo>
                    <a:lnTo>
                      <a:pt x="106" y="126"/>
                    </a:lnTo>
                    <a:lnTo>
                      <a:pt x="100" y="119"/>
                    </a:lnTo>
                    <a:lnTo>
                      <a:pt x="100" y="113"/>
                    </a:lnTo>
                    <a:cubicBezTo>
                      <a:pt x="100" y="106"/>
                      <a:pt x="93" y="99"/>
                      <a:pt x="93" y="86"/>
                    </a:cubicBezTo>
                    <a:lnTo>
                      <a:pt x="93" y="80"/>
                    </a:lnTo>
                    <a:cubicBezTo>
                      <a:pt x="93" y="81"/>
                      <a:pt x="93" y="82"/>
                      <a:pt x="93" y="82"/>
                    </a:cubicBezTo>
                    <a:cubicBezTo>
                      <a:pt x="94" y="82"/>
                      <a:pt x="95" y="78"/>
                      <a:pt x="100" y="73"/>
                    </a:cubicBezTo>
                    <a:lnTo>
                      <a:pt x="100" y="66"/>
                    </a:lnTo>
                    <a:lnTo>
                      <a:pt x="100" y="60"/>
                    </a:lnTo>
                    <a:lnTo>
                      <a:pt x="100" y="53"/>
                    </a:lnTo>
                    <a:lnTo>
                      <a:pt x="106" y="40"/>
                    </a:lnTo>
                    <a:cubicBezTo>
                      <a:pt x="113" y="27"/>
                      <a:pt x="100" y="14"/>
                      <a:pt x="93" y="7"/>
                    </a:cubicBezTo>
                    <a:cubicBezTo>
                      <a:pt x="87" y="4"/>
                      <a:pt x="80" y="2"/>
                      <a:pt x="73" y="2"/>
                    </a:cubicBezTo>
                    <a:cubicBezTo>
                      <a:pt x="67" y="2"/>
                      <a:pt x="60" y="4"/>
                      <a:pt x="54" y="7"/>
                    </a:cubicBez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41"/>
              <p:cNvSpPr/>
              <p:nvPr/>
            </p:nvSpPr>
            <p:spPr>
              <a:xfrm>
                <a:off x="3994728" y="2342691"/>
                <a:ext cx="9647" cy="10131"/>
              </a:xfrm>
              <a:custGeom>
                <a:rect b="b" l="l" r="r" t="t"/>
                <a:pathLst>
                  <a:path extrusionOk="0" h="293" w="279">
                    <a:moveTo>
                      <a:pt x="213" y="159"/>
                    </a:moveTo>
                    <a:cubicBezTo>
                      <a:pt x="213" y="159"/>
                      <a:pt x="212" y="159"/>
                      <a:pt x="212" y="159"/>
                    </a:cubicBezTo>
                    <a:lnTo>
                      <a:pt x="205" y="159"/>
                    </a:lnTo>
                    <a:cubicBezTo>
                      <a:pt x="208" y="159"/>
                      <a:pt x="211" y="159"/>
                      <a:pt x="213" y="159"/>
                    </a:cubicBezTo>
                    <a:close/>
                    <a:moveTo>
                      <a:pt x="73" y="1"/>
                    </a:moveTo>
                    <a:cubicBezTo>
                      <a:pt x="40" y="14"/>
                      <a:pt x="21" y="41"/>
                      <a:pt x="7" y="74"/>
                    </a:cubicBezTo>
                    <a:cubicBezTo>
                      <a:pt x="1" y="107"/>
                      <a:pt x="1" y="140"/>
                      <a:pt x="7" y="173"/>
                    </a:cubicBezTo>
                    <a:cubicBezTo>
                      <a:pt x="32" y="235"/>
                      <a:pt x="87" y="292"/>
                      <a:pt x="155" y="292"/>
                    </a:cubicBezTo>
                    <a:cubicBezTo>
                      <a:pt x="158" y="292"/>
                      <a:pt x="162" y="292"/>
                      <a:pt x="166" y="292"/>
                    </a:cubicBezTo>
                    <a:cubicBezTo>
                      <a:pt x="199" y="285"/>
                      <a:pt x="225" y="278"/>
                      <a:pt x="245" y="259"/>
                    </a:cubicBezTo>
                    <a:cubicBezTo>
                      <a:pt x="258" y="252"/>
                      <a:pt x="265" y="239"/>
                      <a:pt x="272" y="232"/>
                    </a:cubicBezTo>
                    <a:lnTo>
                      <a:pt x="278" y="212"/>
                    </a:lnTo>
                    <a:lnTo>
                      <a:pt x="278" y="199"/>
                    </a:lnTo>
                    <a:lnTo>
                      <a:pt x="278" y="186"/>
                    </a:lnTo>
                    <a:cubicBezTo>
                      <a:pt x="274" y="178"/>
                      <a:pt x="272" y="172"/>
                      <a:pt x="272" y="172"/>
                    </a:cubicBezTo>
                    <a:cubicBezTo>
                      <a:pt x="272" y="172"/>
                      <a:pt x="272" y="174"/>
                      <a:pt x="272" y="179"/>
                    </a:cubicBezTo>
                    <a:cubicBezTo>
                      <a:pt x="272" y="166"/>
                      <a:pt x="258" y="153"/>
                      <a:pt x="245" y="146"/>
                    </a:cubicBezTo>
                    <a:cubicBezTo>
                      <a:pt x="242" y="146"/>
                      <a:pt x="240" y="147"/>
                      <a:pt x="237" y="147"/>
                    </a:cubicBezTo>
                    <a:lnTo>
                      <a:pt x="237" y="147"/>
                    </a:lnTo>
                    <a:cubicBezTo>
                      <a:pt x="237" y="147"/>
                      <a:pt x="238" y="147"/>
                      <a:pt x="238" y="146"/>
                    </a:cubicBezTo>
                    <a:lnTo>
                      <a:pt x="238" y="146"/>
                    </a:lnTo>
                    <a:cubicBezTo>
                      <a:pt x="237" y="147"/>
                      <a:pt x="235" y="147"/>
                      <a:pt x="234" y="148"/>
                    </a:cubicBezTo>
                    <a:lnTo>
                      <a:pt x="234" y="148"/>
                    </a:lnTo>
                    <a:cubicBezTo>
                      <a:pt x="233" y="148"/>
                      <a:pt x="232" y="148"/>
                      <a:pt x="231" y="149"/>
                    </a:cubicBezTo>
                    <a:lnTo>
                      <a:pt x="231" y="149"/>
                    </a:lnTo>
                    <a:cubicBezTo>
                      <a:pt x="215" y="153"/>
                      <a:pt x="204" y="155"/>
                      <a:pt x="192" y="166"/>
                    </a:cubicBezTo>
                    <a:lnTo>
                      <a:pt x="192" y="169"/>
                    </a:lnTo>
                    <a:lnTo>
                      <a:pt x="186" y="173"/>
                    </a:lnTo>
                    <a:cubicBezTo>
                      <a:pt x="184" y="174"/>
                      <a:pt x="184" y="175"/>
                      <a:pt x="185" y="175"/>
                    </a:cubicBezTo>
                    <a:cubicBezTo>
                      <a:pt x="186" y="175"/>
                      <a:pt x="190" y="172"/>
                      <a:pt x="192" y="171"/>
                    </a:cubicBezTo>
                    <a:lnTo>
                      <a:pt x="192" y="171"/>
                    </a:lnTo>
                    <a:lnTo>
                      <a:pt x="192" y="173"/>
                    </a:lnTo>
                    <a:lnTo>
                      <a:pt x="172" y="179"/>
                    </a:lnTo>
                    <a:lnTo>
                      <a:pt x="166" y="179"/>
                    </a:lnTo>
                    <a:cubicBezTo>
                      <a:pt x="166" y="179"/>
                      <a:pt x="153" y="186"/>
                      <a:pt x="159" y="186"/>
                    </a:cubicBezTo>
                    <a:lnTo>
                      <a:pt x="153" y="186"/>
                    </a:lnTo>
                    <a:lnTo>
                      <a:pt x="133" y="179"/>
                    </a:lnTo>
                    <a:lnTo>
                      <a:pt x="133" y="179"/>
                    </a:lnTo>
                    <a:cubicBezTo>
                      <a:pt x="139" y="181"/>
                      <a:pt x="143" y="182"/>
                      <a:pt x="145" y="182"/>
                    </a:cubicBezTo>
                    <a:cubicBezTo>
                      <a:pt x="148" y="182"/>
                      <a:pt x="144" y="179"/>
                      <a:pt x="139" y="179"/>
                    </a:cubicBezTo>
                    <a:lnTo>
                      <a:pt x="133" y="173"/>
                    </a:lnTo>
                    <a:lnTo>
                      <a:pt x="126" y="173"/>
                    </a:lnTo>
                    <a:lnTo>
                      <a:pt x="116" y="163"/>
                    </a:lnTo>
                    <a:lnTo>
                      <a:pt x="116" y="163"/>
                    </a:lnTo>
                    <a:cubicBezTo>
                      <a:pt x="115" y="160"/>
                      <a:pt x="114" y="158"/>
                      <a:pt x="113" y="158"/>
                    </a:cubicBezTo>
                    <a:cubicBezTo>
                      <a:pt x="113" y="158"/>
                      <a:pt x="113" y="158"/>
                      <a:pt x="113" y="159"/>
                    </a:cubicBezTo>
                    <a:lnTo>
                      <a:pt x="106" y="140"/>
                    </a:lnTo>
                    <a:lnTo>
                      <a:pt x="106" y="146"/>
                    </a:lnTo>
                    <a:lnTo>
                      <a:pt x="100" y="140"/>
                    </a:lnTo>
                    <a:lnTo>
                      <a:pt x="100" y="120"/>
                    </a:lnTo>
                    <a:lnTo>
                      <a:pt x="93" y="107"/>
                    </a:lnTo>
                    <a:lnTo>
                      <a:pt x="93" y="100"/>
                    </a:lnTo>
                    <a:lnTo>
                      <a:pt x="93" y="87"/>
                    </a:lnTo>
                    <a:cubicBezTo>
                      <a:pt x="93" y="88"/>
                      <a:pt x="93" y="89"/>
                      <a:pt x="93" y="89"/>
                    </a:cubicBezTo>
                    <a:cubicBezTo>
                      <a:pt x="93" y="89"/>
                      <a:pt x="95" y="80"/>
                      <a:pt x="100" y="80"/>
                    </a:cubicBezTo>
                    <a:lnTo>
                      <a:pt x="100" y="74"/>
                    </a:lnTo>
                    <a:lnTo>
                      <a:pt x="106" y="54"/>
                    </a:lnTo>
                    <a:lnTo>
                      <a:pt x="106" y="41"/>
                    </a:lnTo>
                    <a:cubicBezTo>
                      <a:pt x="113" y="34"/>
                      <a:pt x="113" y="21"/>
                      <a:pt x="106" y="8"/>
                    </a:cubicBezTo>
                    <a:cubicBezTo>
                      <a:pt x="100" y="4"/>
                      <a:pt x="95" y="3"/>
                      <a:pt x="90" y="3"/>
                    </a:cubicBezTo>
                    <a:cubicBezTo>
                      <a:pt x="85" y="3"/>
                      <a:pt x="80" y="4"/>
                      <a:pt x="73" y="8"/>
                    </a:cubicBez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41"/>
              <p:cNvSpPr/>
              <p:nvPr/>
            </p:nvSpPr>
            <p:spPr>
              <a:xfrm>
                <a:off x="3982419" y="2335638"/>
                <a:ext cx="8022" cy="6189"/>
              </a:xfrm>
              <a:custGeom>
                <a:rect b="b" l="l" r="r" t="t"/>
                <a:pathLst>
                  <a:path extrusionOk="0" h="179" w="232">
                    <a:moveTo>
                      <a:pt x="86" y="60"/>
                    </a:moveTo>
                    <a:lnTo>
                      <a:pt x="91" y="62"/>
                    </a:lnTo>
                    <a:lnTo>
                      <a:pt x="91" y="62"/>
                    </a:lnTo>
                    <a:cubicBezTo>
                      <a:pt x="91" y="63"/>
                      <a:pt x="91" y="63"/>
                      <a:pt x="91" y="63"/>
                    </a:cubicBezTo>
                    <a:lnTo>
                      <a:pt x="91" y="63"/>
                    </a:lnTo>
                    <a:cubicBezTo>
                      <a:pt x="89" y="62"/>
                      <a:pt x="87" y="61"/>
                      <a:pt x="86" y="60"/>
                    </a:cubicBezTo>
                    <a:close/>
                    <a:moveTo>
                      <a:pt x="107" y="68"/>
                    </a:moveTo>
                    <a:cubicBezTo>
                      <a:pt x="108" y="68"/>
                      <a:pt x="109" y="69"/>
                      <a:pt x="110" y="69"/>
                    </a:cubicBezTo>
                    <a:lnTo>
                      <a:pt x="110" y="69"/>
                    </a:lnTo>
                    <a:cubicBezTo>
                      <a:pt x="109" y="69"/>
                      <a:pt x="108" y="68"/>
                      <a:pt x="106" y="68"/>
                    </a:cubicBezTo>
                    <a:lnTo>
                      <a:pt x="106" y="68"/>
                    </a:lnTo>
                    <a:cubicBezTo>
                      <a:pt x="107" y="68"/>
                      <a:pt x="107" y="68"/>
                      <a:pt x="107" y="68"/>
                    </a:cubicBezTo>
                    <a:close/>
                    <a:moveTo>
                      <a:pt x="110" y="69"/>
                    </a:moveTo>
                    <a:lnTo>
                      <a:pt x="110" y="69"/>
                    </a:lnTo>
                    <a:cubicBezTo>
                      <a:pt x="111" y="70"/>
                      <a:pt x="112" y="70"/>
                      <a:pt x="114" y="71"/>
                    </a:cubicBezTo>
                    <a:lnTo>
                      <a:pt x="114" y="71"/>
                    </a:lnTo>
                    <a:cubicBezTo>
                      <a:pt x="112" y="70"/>
                      <a:pt x="111" y="70"/>
                      <a:pt x="110" y="69"/>
                    </a:cubicBezTo>
                    <a:close/>
                    <a:moveTo>
                      <a:pt x="79" y="0"/>
                    </a:moveTo>
                    <a:lnTo>
                      <a:pt x="60" y="7"/>
                    </a:lnTo>
                    <a:lnTo>
                      <a:pt x="46" y="7"/>
                    </a:lnTo>
                    <a:cubicBezTo>
                      <a:pt x="33" y="7"/>
                      <a:pt x="20" y="20"/>
                      <a:pt x="20" y="27"/>
                    </a:cubicBezTo>
                    <a:lnTo>
                      <a:pt x="26" y="20"/>
                    </a:lnTo>
                    <a:lnTo>
                      <a:pt x="26" y="20"/>
                    </a:lnTo>
                    <a:cubicBezTo>
                      <a:pt x="20" y="27"/>
                      <a:pt x="7" y="40"/>
                      <a:pt x="7" y="47"/>
                    </a:cubicBezTo>
                    <a:cubicBezTo>
                      <a:pt x="7" y="53"/>
                      <a:pt x="7" y="66"/>
                      <a:pt x="0" y="73"/>
                    </a:cubicBezTo>
                    <a:cubicBezTo>
                      <a:pt x="0" y="86"/>
                      <a:pt x="7" y="99"/>
                      <a:pt x="7" y="113"/>
                    </a:cubicBezTo>
                    <a:cubicBezTo>
                      <a:pt x="13" y="146"/>
                      <a:pt x="53" y="165"/>
                      <a:pt x="79" y="172"/>
                    </a:cubicBezTo>
                    <a:cubicBezTo>
                      <a:pt x="99" y="179"/>
                      <a:pt x="119" y="179"/>
                      <a:pt x="139" y="179"/>
                    </a:cubicBezTo>
                    <a:lnTo>
                      <a:pt x="159" y="179"/>
                    </a:lnTo>
                    <a:cubicBezTo>
                      <a:pt x="172" y="172"/>
                      <a:pt x="179" y="172"/>
                      <a:pt x="185" y="165"/>
                    </a:cubicBezTo>
                    <a:cubicBezTo>
                      <a:pt x="198" y="159"/>
                      <a:pt x="212" y="152"/>
                      <a:pt x="218" y="146"/>
                    </a:cubicBezTo>
                    <a:lnTo>
                      <a:pt x="225" y="139"/>
                    </a:lnTo>
                    <a:lnTo>
                      <a:pt x="231" y="119"/>
                    </a:lnTo>
                    <a:cubicBezTo>
                      <a:pt x="231" y="106"/>
                      <a:pt x="231" y="99"/>
                      <a:pt x="225" y="86"/>
                    </a:cubicBezTo>
                    <a:cubicBezTo>
                      <a:pt x="215" y="71"/>
                      <a:pt x="201" y="64"/>
                      <a:pt x="187" y="64"/>
                    </a:cubicBezTo>
                    <a:cubicBezTo>
                      <a:pt x="182" y="64"/>
                      <a:pt x="177" y="65"/>
                      <a:pt x="172" y="66"/>
                    </a:cubicBezTo>
                    <a:lnTo>
                      <a:pt x="145" y="66"/>
                    </a:lnTo>
                    <a:cubicBezTo>
                      <a:pt x="143" y="66"/>
                      <a:pt x="141" y="66"/>
                      <a:pt x="138" y="67"/>
                    </a:cubicBezTo>
                    <a:lnTo>
                      <a:pt x="138" y="67"/>
                    </a:lnTo>
                    <a:lnTo>
                      <a:pt x="139" y="66"/>
                    </a:lnTo>
                    <a:lnTo>
                      <a:pt x="139" y="66"/>
                    </a:lnTo>
                    <a:cubicBezTo>
                      <a:pt x="139" y="66"/>
                      <a:pt x="138" y="67"/>
                      <a:pt x="138" y="67"/>
                    </a:cubicBezTo>
                    <a:lnTo>
                      <a:pt x="138" y="67"/>
                    </a:lnTo>
                    <a:cubicBezTo>
                      <a:pt x="135" y="67"/>
                      <a:pt x="132" y="68"/>
                      <a:pt x="129" y="70"/>
                    </a:cubicBezTo>
                    <a:lnTo>
                      <a:pt x="129" y="70"/>
                    </a:lnTo>
                    <a:cubicBezTo>
                      <a:pt x="126" y="71"/>
                      <a:pt x="123" y="71"/>
                      <a:pt x="120" y="71"/>
                    </a:cubicBezTo>
                    <a:cubicBezTo>
                      <a:pt x="118" y="71"/>
                      <a:pt x="116" y="71"/>
                      <a:pt x="115" y="71"/>
                    </a:cubicBezTo>
                    <a:lnTo>
                      <a:pt x="115" y="71"/>
                    </a:lnTo>
                    <a:lnTo>
                      <a:pt x="119" y="73"/>
                    </a:lnTo>
                    <a:cubicBezTo>
                      <a:pt x="117" y="72"/>
                      <a:pt x="115" y="71"/>
                      <a:pt x="114" y="71"/>
                    </a:cubicBezTo>
                    <a:lnTo>
                      <a:pt x="114" y="71"/>
                    </a:lnTo>
                    <a:cubicBezTo>
                      <a:pt x="114" y="71"/>
                      <a:pt x="114" y="71"/>
                      <a:pt x="115" y="71"/>
                    </a:cubicBezTo>
                    <a:lnTo>
                      <a:pt x="115" y="71"/>
                    </a:lnTo>
                    <a:lnTo>
                      <a:pt x="108" y="67"/>
                    </a:lnTo>
                    <a:lnTo>
                      <a:pt x="108" y="67"/>
                    </a:lnTo>
                    <a:cubicBezTo>
                      <a:pt x="108" y="67"/>
                      <a:pt x="107" y="67"/>
                      <a:pt x="107" y="68"/>
                    </a:cubicBezTo>
                    <a:lnTo>
                      <a:pt x="107" y="68"/>
                    </a:lnTo>
                    <a:cubicBezTo>
                      <a:pt x="107" y="67"/>
                      <a:pt x="106" y="67"/>
                      <a:pt x="106" y="66"/>
                    </a:cubicBezTo>
                    <a:lnTo>
                      <a:pt x="106" y="66"/>
                    </a:lnTo>
                    <a:lnTo>
                      <a:pt x="108" y="67"/>
                    </a:lnTo>
                    <a:lnTo>
                      <a:pt x="108" y="67"/>
                    </a:lnTo>
                    <a:cubicBezTo>
                      <a:pt x="116" y="63"/>
                      <a:pt x="124" y="59"/>
                      <a:pt x="132" y="53"/>
                    </a:cubicBezTo>
                    <a:cubicBezTo>
                      <a:pt x="139" y="47"/>
                      <a:pt x="145" y="33"/>
                      <a:pt x="145" y="20"/>
                    </a:cubicBezTo>
                    <a:cubicBezTo>
                      <a:pt x="139" y="7"/>
                      <a:pt x="126" y="0"/>
                      <a:pt x="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41"/>
              <p:cNvSpPr/>
              <p:nvPr/>
            </p:nvSpPr>
            <p:spPr>
              <a:xfrm>
                <a:off x="3972806" y="2324815"/>
                <a:ext cx="5083" cy="6743"/>
              </a:xfrm>
              <a:custGeom>
                <a:rect b="b" l="l" r="r" t="t"/>
                <a:pathLst>
                  <a:path extrusionOk="0" h="195" w="147">
                    <a:moveTo>
                      <a:pt x="91" y="0"/>
                    </a:moveTo>
                    <a:cubicBezTo>
                      <a:pt x="85" y="0"/>
                      <a:pt x="79" y="1"/>
                      <a:pt x="74" y="3"/>
                    </a:cubicBezTo>
                    <a:cubicBezTo>
                      <a:pt x="47" y="10"/>
                      <a:pt x="34" y="23"/>
                      <a:pt x="21" y="43"/>
                    </a:cubicBezTo>
                    <a:cubicBezTo>
                      <a:pt x="14" y="49"/>
                      <a:pt x="8" y="62"/>
                      <a:pt x="8" y="69"/>
                    </a:cubicBezTo>
                    <a:cubicBezTo>
                      <a:pt x="8" y="82"/>
                      <a:pt x="1" y="89"/>
                      <a:pt x="8" y="102"/>
                    </a:cubicBezTo>
                    <a:cubicBezTo>
                      <a:pt x="8" y="115"/>
                      <a:pt x="8" y="128"/>
                      <a:pt x="14" y="142"/>
                    </a:cubicBezTo>
                    <a:cubicBezTo>
                      <a:pt x="21" y="148"/>
                      <a:pt x="27" y="161"/>
                      <a:pt x="34" y="168"/>
                    </a:cubicBezTo>
                    <a:lnTo>
                      <a:pt x="54" y="181"/>
                    </a:lnTo>
                    <a:lnTo>
                      <a:pt x="60" y="188"/>
                    </a:lnTo>
                    <a:cubicBezTo>
                      <a:pt x="74" y="194"/>
                      <a:pt x="87" y="194"/>
                      <a:pt x="100" y="194"/>
                    </a:cubicBezTo>
                    <a:lnTo>
                      <a:pt x="113" y="188"/>
                    </a:lnTo>
                    <a:lnTo>
                      <a:pt x="126" y="175"/>
                    </a:lnTo>
                    <a:cubicBezTo>
                      <a:pt x="133" y="168"/>
                      <a:pt x="140" y="161"/>
                      <a:pt x="140" y="155"/>
                    </a:cubicBezTo>
                    <a:cubicBezTo>
                      <a:pt x="140" y="142"/>
                      <a:pt x="140" y="135"/>
                      <a:pt x="133" y="128"/>
                    </a:cubicBezTo>
                    <a:lnTo>
                      <a:pt x="133" y="122"/>
                    </a:lnTo>
                    <a:lnTo>
                      <a:pt x="140" y="135"/>
                    </a:lnTo>
                    <a:lnTo>
                      <a:pt x="140" y="128"/>
                    </a:lnTo>
                    <a:cubicBezTo>
                      <a:pt x="133" y="115"/>
                      <a:pt x="126" y="102"/>
                      <a:pt x="113" y="95"/>
                    </a:cubicBezTo>
                    <a:lnTo>
                      <a:pt x="104" y="91"/>
                    </a:lnTo>
                    <a:lnTo>
                      <a:pt x="103" y="89"/>
                    </a:lnTo>
                    <a:lnTo>
                      <a:pt x="107" y="82"/>
                    </a:lnTo>
                    <a:lnTo>
                      <a:pt x="102" y="87"/>
                    </a:lnTo>
                    <a:lnTo>
                      <a:pt x="102" y="87"/>
                    </a:lnTo>
                    <a:lnTo>
                      <a:pt x="102" y="86"/>
                    </a:lnTo>
                    <a:lnTo>
                      <a:pt x="102" y="86"/>
                    </a:lnTo>
                    <a:lnTo>
                      <a:pt x="110" y="74"/>
                    </a:lnTo>
                    <a:lnTo>
                      <a:pt x="110" y="74"/>
                    </a:lnTo>
                    <a:lnTo>
                      <a:pt x="120" y="69"/>
                    </a:lnTo>
                    <a:lnTo>
                      <a:pt x="126" y="69"/>
                    </a:lnTo>
                    <a:cubicBezTo>
                      <a:pt x="133" y="62"/>
                      <a:pt x="146" y="49"/>
                      <a:pt x="146" y="43"/>
                    </a:cubicBezTo>
                    <a:cubicBezTo>
                      <a:pt x="146" y="29"/>
                      <a:pt x="140" y="16"/>
                      <a:pt x="133" y="10"/>
                    </a:cubicBezTo>
                    <a:cubicBezTo>
                      <a:pt x="119" y="5"/>
                      <a:pt x="105" y="0"/>
                      <a:pt x="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41"/>
              <p:cNvSpPr/>
              <p:nvPr/>
            </p:nvSpPr>
            <p:spPr>
              <a:xfrm>
                <a:off x="3726683" y="1981426"/>
                <a:ext cx="197299" cy="191006"/>
              </a:xfrm>
              <a:custGeom>
                <a:rect b="b" l="l" r="r" t="t"/>
                <a:pathLst>
                  <a:path extrusionOk="0" h="5524" w="5706">
                    <a:moveTo>
                      <a:pt x="2225" y="0"/>
                    </a:moveTo>
                    <a:cubicBezTo>
                      <a:pt x="1731" y="0"/>
                      <a:pt x="1235" y="170"/>
                      <a:pt x="853" y="472"/>
                    </a:cubicBezTo>
                    <a:cubicBezTo>
                      <a:pt x="423" y="815"/>
                      <a:pt x="146" y="1311"/>
                      <a:pt x="74" y="1852"/>
                    </a:cubicBezTo>
                    <a:cubicBezTo>
                      <a:pt x="1" y="2387"/>
                      <a:pt x="113" y="2935"/>
                      <a:pt x="318" y="3430"/>
                    </a:cubicBezTo>
                    <a:cubicBezTo>
                      <a:pt x="549" y="3971"/>
                      <a:pt x="892" y="4480"/>
                      <a:pt x="1348" y="4856"/>
                    </a:cubicBezTo>
                    <a:cubicBezTo>
                      <a:pt x="1804" y="5233"/>
                      <a:pt x="2391" y="5497"/>
                      <a:pt x="2992" y="5523"/>
                    </a:cubicBezTo>
                    <a:cubicBezTo>
                      <a:pt x="3005" y="5523"/>
                      <a:pt x="3017" y="5524"/>
                      <a:pt x="3030" y="5524"/>
                    </a:cubicBezTo>
                    <a:cubicBezTo>
                      <a:pt x="3292" y="5524"/>
                      <a:pt x="3530" y="5457"/>
                      <a:pt x="3745" y="5312"/>
                    </a:cubicBezTo>
                    <a:cubicBezTo>
                      <a:pt x="3976" y="5153"/>
                      <a:pt x="4187" y="4949"/>
                      <a:pt x="4326" y="4698"/>
                    </a:cubicBezTo>
                    <a:cubicBezTo>
                      <a:pt x="4379" y="4592"/>
                      <a:pt x="4418" y="4480"/>
                      <a:pt x="4431" y="4361"/>
                    </a:cubicBezTo>
                    <a:cubicBezTo>
                      <a:pt x="4438" y="4305"/>
                      <a:pt x="4398" y="4277"/>
                      <a:pt x="4355" y="4277"/>
                    </a:cubicBezTo>
                    <a:cubicBezTo>
                      <a:pt x="4311" y="4277"/>
                      <a:pt x="4263" y="4305"/>
                      <a:pt x="4253" y="4361"/>
                    </a:cubicBezTo>
                    <a:cubicBezTo>
                      <a:pt x="4220" y="4605"/>
                      <a:pt x="4029" y="4817"/>
                      <a:pt x="3857" y="4975"/>
                    </a:cubicBezTo>
                    <a:cubicBezTo>
                      <a:pt x="3685" y="5134"/>
                      <a:pt x="3481" y="5272"/>
                      <a:pt x="3243" y="5312"/>
                    </a:cubicBezTo>
                    <a:cubicBezTo>
                      <a:pt x="3179" y="5321"/>
                      <a:pt x="3114" y="5325"/>
                      <a:pt x="3050" y="5325"/>
                    </a:cubicBezTo>
                    <a:cubicBezTo>
                      <a:pt x="2836" y="5325"/>
                      <a:pt x="2622" y="5279"/>
                      <a:pt x="2424" y="5213"/>
                    </a:cubicBezTo>
                    <a:cubicBezTo>
                      <a:pt x="2167" y="5134"/>
                      <a:pt x="1922" y="5021"/>
                      <a:pt x="1698" y="4869"/>
                    </a:cubicBezTo>
                    <a:cubicBezTo>
                      <a:pt x="859" y="4295"/>
                      <a:pt x="252" y="3232"/>
                      <a:pt x="239" y="2209"/>
                    </a:cubicBezTo>
                    <a:cubicBezTo>
                      <a:pt x="225" y="1713"/>
                      <a:pt x="377" y="1225"/>
                      <a:pt x="707" y="848"/>
                    </a:cubicBezTo>
                    <a:cubicBezTo>
                      <a:pt x="1031" y="465"/>
                      <a:pt x="1500" y="228"/>
                      <a:pt x="1995" y="168"/>
                    </a:cubicBezTo>
                    <a:cubicBezTo>
                      <a:pt x="2074" y="158"/>
                      <a:pt x="2154" y="153"/>
                      <a:pt x="2234" y="153"/>
                    </a:cubicBezTo>
                    <a:cubicBezTo>
                      <a:pt x="2642" y="153"/>
                      <a:pt x="3054" y="282"/>
                      <a:pt x="3368" y="558"/>
                    </a:cubicBezTo>
                    <a:cubicBezTo>
                      <a:pt x="3758" y="908"/>
                      <a:pt x="3936" y="1423"/>
                      <a:pt x="4088" y="1911"/>
                    </a:cubicBezTo>
                    <a:cubicBezTo>
                      <a:pt x="4161" y="2169"/>
                      <a:pt x="4233" y="2426"/>
                      <a:pt x="4319" y="2677"/>
                    </a:cubicBezTo>
                    <a:cubicBezTo>
                      <a:pt x="4398" y="2902"/>
                      <a:pt x="4484" y="3166"/>
                      <a:pt x="4649" y="3351"/>
                    </a:cubicBezTo>
                    <a:cubicBezTo>
                      <a:pt x="4735" y="3450"/>
                      <a:pt x="4854" y="3489"/>
                      <a:pt x="4986" y="3509"/>
                    </a:cubicBezTo>
                    <a:cubicBezTo>
                      <a:pt x="5131" y="3529"/>
                      <a:pt x="5244" y="3569"/>
                      <a:pt x="5343" y="3674"/>
                    </a:cubicBezTo>
                    <a:cubicBezTo>
                      <a:pt x="5534" y="3899"/>
                      <a:pt x="5580" y="4216"/>
                      <a:pt x="5369" y="4440"/>
                    </a:cubicBezTo>
                    <a:cubicBezTo>
                      <a:pt x="5263" y="4553"/>
                      <a:pt x="5118" y="4625"/>
                      <a:pt x="4980" y="4678"/>
                    </a:cubicBezTo>
                    <a:cubicBezTo>
                      <a:pt x="4942" y="4690"/>
                      <a:pt x="4952" y="4738"/>
                      <a:pt x="4986" y="4738"/>
                    </a:cubicBezTo>
                    <a:cubicBezTo>
                      <a:pt x="4988" y="4738"/>
                      <a:pt x="4990" y="4738"/>
                      <a:pt x="4993" y="4737"/>
                    </a:cubicBezTo>
                    <a:lnTo>
                      <a:pt x="4993" y="4744"/>
                    </a:lnTo>
                    <a:cubicBezTo>
                      <a:pt x="5270" y="4685"/>
                      <a:pt x="5541" y="4526"/>
                      <a:pt x="5627" y="4242"/>
                    </a:cubicBezTo>
                    <a:cubicBezTo>
                      <a:pt x="5706" y="3991"/>
                      <a:pt x="5587" y="3694"/>
                      <a:pt x="5396" y="3522"/>
                    </a:cubicBezTo>
                    <a:cubicBezTo>
                      <a:pt x="5296" y="3430"/>
                      <a:pt x="5178" y="3384"/>
                      <a:pt x="5046" y="3364"/>
                    </a:cubicBezTo>
                    <a:cubicBezTo>
                      <a:pt x="4960" y="3357"/>
                      <a:pt x="4867" y="3344"/>
                      <a:pt x="4795" y="3291"/>
                    </a:cubicBezTo>
                    <a:cubicBezTo>
                      <a:pt x="4735" y="3245"/>
                      <a:pt x="4689" y="3166"/>
                      <a:pt x="4656" y="3100"/>
                    </a:cubicBezTo>
                    <a:cubicBezTo>
                      <a:pt x="4517" y="2836"/>
                      <a:pt x="4431" y="2552"/>
                      <a:pt x="4346" y="2275"/>
                    </a:cubicBezTo>
                    <a:cubicBezTo>
                      <a:pt x="4187" y="1740"/>
                      <a:pt x="4049" y="1165"/>
                      <a:pt x="3705" y="710"/>
                    </a:cubicBezTo>
                    <a:cubicBezTo>
                      <a:pt x="3375" y="274"/>
                      <a:pt x="2873" y="30"/>
                      <a:pt x="2332" y="3"/>
                    </a:cubicBezTo>
                    <a:cubicBezTo>
                      <a:pt x="2296" y="1"/>
                      <a:pt x="2261" y="0"/>
                      <a:pt x="22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41"/>
              <p:cNvSpPr/>
              <p:nvPr/>
            </p:nvSpPr>
            <p:spPr>
              <a:xfrm>
                <a:off x="3702479" y="2151720"/>
                <a:ext cx="175066" cy="90351"/>
              </a:xfrm>
              <a:custGeom>
                <a:rect b="b" l="l" r="r" t="t"/>
                <a:pathLst>
                  <a:path extrusionOk="0" h="2613" w="5063">
                    <a:moveTo>
                      <a:pt x="5025" y="1"/>
                    </a:moveTo>
                    <a:cubicBezTo>
                      <a:pt x="5021" y="1"/>
                      <a:pt x="5017" y="2"/>
                      <a:pt x="5013" y="4"/>
                    </a:cubicBezTo>
                    <a:lnTo>
                      <a:pt x="5019" y="4"/>
                    </a:lnTo>
                    <a:cubicBezTo>
                      <a:pt x="4517" y="268"/>
                      <a:pt x="4583" y="882"/>
                      <a:pt x="4438" y="1351"/>
                    </a:cubicBezTo>
                    <a:cubicBezTo>
                      <a:pt x="4346" y="1655"/>
                      <a:pt x="4108" y="1833"/>
                      <a:pt x="3844" y="1998"/>
                    </a:cubicBezTo>
                    <a:cubicBezTo>
                      <a:pt x="3534" y="2190"/>
                      <a:pt x="3197" y="2328"/>
                      <a:pt x="2840" y="2394"/>
                    </a:cubicBezTo>
                    <a:cubicBezTo>
                      <a:pt x="2705" y="2421"/>
                      <a:pt x="2566" y="2435"/>
                      <a:pt x="2428" y="2435"/>
                    </a:cubicBezTo>
                    <a:cubicBezTo>
                      <a:pt x="2229" y="2435"/>
                      <a:pt x="2030" y="2406"/>
                      <a:pt x="1843" y="2348"/>
                    </a:cubicBezTo>
                    <a:cubicBezTo>
                      <a:pt x="1586" y="2269"/>
                      <a:pt x="1348" y="2143"/>
                      <a:pt x="1130" y="1991"/>
                    </a:cubicBezTo>
                    <a:cubicBezTo>
                      <a:pt x="714" y="1714"/>
                      <a:pt x="179" y="1225"/>
                      <a:pt x="245" y="671"/>
                    </a:cubicBezTo>
                    <a:cubicBezTo>
                      <a:pt x="279" y="412"/>
                      <a:pt x="504" y="205"/>
                      <a:pt x="744" y="205"/>
                    </a:cubicBezTo>
                    <a:cubicBezTo>
                      <a:pt x="834" y="205"/>
                      <a:pt x="926" y="234"/>
                      <a:pt x="1011" y="301"/>
                    </a:cubicBezTo>
                    <a:cubicBezTo>
                      <a:pt x="1170" y="420"/>
                      <a:pt x="1229" y="730"/>
                      <a:pt x="998" y="816"/>
                    </a:cubicBezTo>
                    <a:cubicBezTo>
                      <a:pt x="977" y="824"/>
                      <a:pt x="955" y="828"/>
                      <a:pt x="933" y="828"/>
                    </a:cubicBezTo>
                    <a:cubicBezTo>
                      <a:pt x="851" y="828"/>
                      <a:pt x="769" y="774"/>
                      <a:pt x="754" y="691"/>
                    </a:cubicBezTo>
                    <a:cubicBezTo>
                      <a:pt x="731" y="586"/>
                      <a:pt x="824" y="508"/>
                      <a:pt x="919" y="508"/>
                    </a:cubicBezTo>
                    <a:cubicBezTo>
                      <a:pt x="932" y="508"/>
                      <a:pt x="945" y="509"/>
                      <a:pt x="958" y="512"/>
                    </a:cubicBezTo>
                    <a:cubicBezTo>
                      <a:pt x="961" y="513"/>
                      <a:pt x="963" y="513"/>
                      <a:pt x="965" y="513"/>
                    </a:cubicBezTo>
                    <a:cubicBezTo>
                      <a:pt x="995" y="513"/>
                      <a:pt x="1016" y="472"/>
                      <a:pt x="985" y="460"/>
                    </a:cubicBezTo>
                    <a:cubicBezTo>
                      <a:pt x="949" y="439"/>
                      <a:pt x="911" y="429"/>
                      <a:pt x="874" y="429"/>
                    </a:cubicBezTo>
                    <a:cubicBezTo>
                      <a:pt x="780" y="429"/>
                      <a:pt x="691" y="489"/>
                      <a:pt x="648" y="578"/>
                    </a:cubicBezTo>
                    <a:cubicBezTo>
                      <a:pt x="582" y="737"/>
                      <a:pt x="701" y="922"/>
                      <a:pt x="859" y="968"/>
                    </a:cubicBezTo>
                    <a:cubicBezTo>
                      <a:pt x="886" y="975"/>
                      <a:pt x="913" y="979"/>
                      <a:pt x="940" y="979"/>
                    </a:cubicBezTo>
                    <a:cubicBezTo>
                      <a:pt x="1081" y="979"/>
                      <a:pt x="1221" y="884"/>
                      <a:pt x="1282" y="757"/>
                    </a:cubicBezTo>
                    <a:cubicBezTo>
                      <a:pt x="1368" y="578"/>
                      <a:pt x="1308" y="354"/>
                      <a:pt x="1183" y="215"/>
                    </a:cubicBezTo>
                    <a:cubicBezTo>
                      <a:pt x="1062" y="83"/>
                      <a:pt x="904" y="23"/>
                      <a:pt x="744" y="23"/>
                    </a:cubicBezTo>
                    <a:cubicBezTo>
                      <a:pt x="545" y="23"/>
                      <a:pt x="344" y="116"/>
                      <a:pt x="212" y="281"/>
                    </a:cubicBezTo>
                    <a:cubicBezTo>
                      <a:pt x="1" y="552"/>
                      <a:pt x="27" y="915"/>
                      <a:pt x="159" y="1219"/>
                    </a:cubicBezTo>
                    <a:cubicBezTo>
                      <a:pt x="305" y="1542"/>
                      <a:pt x="569" y="1807"/>
                      <a:pt x="853" y="2024"/>
                    </a:cubicBezTo>
                    <a:cubicBezTo>
                      <a:pt x="1117" y="2229"/>
                      <a:pt x="1421" y="2401"/>
                      <a:pt x="1738" y="2506"/>
                    </a:cubicBezTo>
                    <a:cubicBezTo>
                      <a:pt x="1955" y="2579"/>
                      <a:pt x="2179" y="2612"/>
                      <a:pt x="2403" y="2612"/>
                    </a:cubicBezTo>
                    <a:cubicBezTo>
                      <a:pt x="3017" y="2612"/>
                      <a:pt x="3631" y="2364"/>
                      <a:pt x="4115" y="1991"/>
                    </a:cubicBezTo>
                    <a:cubicBezTo>
                      <a:pt x="4267" y="1873"/>
                      <a:pt x="4412" y="1747"/>
                      <a:pt x="4491" y="1569"/>
                    </a:cubicBezTo>
                    <a:cubicBezTo>
                      <a:pt x="4564" y="1404"/>
                      <a:pt x="4597" y="1232"/>
                      <a:pt x="4623" y="1060"/>
                    </a:cubicBezTo>
                    <a:cubicBezTo>
                      <a:pt x="4676" y="671"/>
                      <a:pt x="4722" y="301"/>
                      <a:pt x="5046" y="44"/>
                    </a:cubicBezTo>
                    <a:cubicBezTo>
                      <a:pt x="5062" y="27"/>
                      <a:pt x="5046" y="1"/>
                      <a:pt x="50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41"/>
              <p:cNvSpPr/>
              <p:nvPr/>
            </p:nvSpPr>
            <p:spPr>
              <a:xfrm>
                <a:off x="3917413" y="2131181"/>
                <a:ext cx="244013" cy="117218"/>
              </a:xfrm>
              <a:custGeom>
                <a:rect b="b" l="l" r="r" t="t"/>
                <a:pathLst>
                  <a:path extrusionOk="0" h="3390" w="7057">
                    <a:moveTo>
                      <a:pt x="24" y="0"/>
                    </a:moveTo>
                    <a:cubicBezTo>
                      <a:pt x="13" y="0"/>
                      <a:pt x="1" y="11"/>
                      <a:pt x="5" y="23"/>
                    </a:cubicBezTo>
                    <a:lnTo>
                      <a:pt x="5" y="30"/>
                    </a:lnTo>
                    <a:cubicBezTo>
                      <a:pt x="144" y="380"/>
                      <a:pt x="395" y="657"/>
                      <a:pt x="645" y="941"/>
                    </a:cubicBezTo>
                    <a:cubicBezTo>
                      <a:pt x="870" y="1199"/>
                      <a:pt x="1108" y="1450"/>
                      <a:pt x="1359" y="1687"/>
                    </a:cubicBezTo>
                    <a:cubicBezTo>
                      <a:pt x="1860" y="2156"/>
                      <a:pt x="2455" y="2579"/>
                      <a:pt x="3141" y="2671"/>
                    </a:cubicBezTo>
                    <a:cubicBezTo>
                      <a:pt x="3288" y="2693"/>
                      <a:pt x="3437" y="2703"/>
                      <a:pt x="3587" y="2703"/>
                    </a:cubicBezTo>
                    <a:cubicBezTo>
                      <a:pt x="4128" y="2703"/>
                      <a:pt x="4680" y="2570"/>
                      <a:pt x="5155" y="2348"/>
                    </a:cubicBezTo>
                    <a:cubicBezTo>
                      <a:pt x="5472" y="2202"/>
                      <a:pt x="5763" y="2011"/>
                      <a:pt x="6014" y="1773"/>
                    </a:cubicBezTo>
                    <a:cubicBezTo>
                      <a:pt x="6258" y="1542"/>
                      <a:pt x="6535" y="1238"/>
                      <a:pt x="6582" y="888"/>
                    </a:cubicBezTo>
                    <a:cubicBezTo>
                      <a:pt x="6614" y="591"/>
                      <a:pt x="6443" y="261"/>
                      <a:pt x="6119" y="261"/>
                    </a:cubicBezTo>
                    <a:cubicBezTo>
                      <a:pt x="6112" y="261"/>
                      <a:pt x="6106" y="261"/>
                      <a:pt x="6100" y="261"/>
                    </a:cubicBezTo>
                    <a:cubicBezTo>
                      <a:pt x="5822" y="268"/>
                      <a:pt x="5644" y="572"/>
                      <a:pt x="5816" y="809"/>
                    </a:cubicBezTo>
                    <a:cubicBezTo>
                      <a:pt x="5842" y="849"/>
                      <a:pt x="5888" y="888"/>
                      <a:pt x="5934" y="908"/>
                    </a:cubicBezTo>
                    <a:cubicBezTo>
                      <a:pt x="5967" y="915"/>
                      <a:pt x="5994" y="915"/>
                      <a:pt x="6020" y="928"/>
                    </a:cubicBezTo>
                    <a:cubicBezTo>
                      <a:pt x="6093" y="948"/>
                      <a:pt x="6093" y="987"/>
                      <a:pt x="6033" y="1034"/>
                    </a:cubicBezTo>
                    <a:cubicBezTo>
                      <a:pt x="5992" y="1069"/>
                      <a:pt x="5943" y="1084"/>
                      <a:pt x="5892" y="1084"/>
                    </a:cubicBezTo>
                    <a:cubicBezTo>
                      <a:pt x="5791" y="1084"/>
                      <a:pt x="5684" y="1025"/>
                      <a:pt x="5618" y="954"/>
                    </a:cubicBezTo>
                    <a:cubicBezTo>
                      <a:pt x="5340" y="677"/>
                      <a:pt x="5578" y="301"/>
                      <a:pt x="5895" y="195"/>
                    </a:cubicBezTo>
                    <a:cubicBezTo>
                      <a:pt x="5968" y="170"/>
                      <a:pt x="6042" y="158"/>
                      <a:pt x="6115" y="158"/>
                    </a:cubicBezTo>
                    <a:cubicBezTo>
                      <a:pt x="6381" y="158"/>
                      <a:pt x="6628" y="317"/>
                      <a:pt x="6773" y="545"/>
                    </a:cubicBezTo>
                    <a:cubicBezTo>
                      <a:pt x="6879" y="697"/>
                      <a:pt x="6951" y="882"/>
                      <a:pt x="6912" y="1073"/>
                    </a:cubicBezTo>
                    <a:cubicBezTo>
                      <a:pt x="6872" y="1252"/>
                      <a:pt x="6753" y="1410"/>
                      <a:pt x="6648" y="1569"/>
                    </a:cubicBezTo>
                    <a:cubicBezTo>
                      <a:pt x="6218" y="2189"/>
                      <a:pt x="5624" y="2684"/>
                      <a:pt x="4931" y="2982"/>
                    </a:cubicBezTo>
                    <a:cubicBezTo>
                      <a:pt x="4423" y="3201"/>
                      <a:pt x="3868" y="3306"/>
                      <a:pt x="3315" y="3306"/>
                    </a:cubicBezTo>
                    <a:cubicBezTo>
                      <a:pt x="3034" y="3306"/>
                      <a:pt x="2754" y="3279"/>
                      <a:pt x="2481" y="3226"/>
                    </a:cubicBezTo>
                    <a:cubicBezTo>
                      <a:pt x="1768" y="3087"/>
                      <a:pt x="969" y="2777"/>
                      <a:pt x="546" y="2150"/>
                    </a:cubicBezTo>
                    <a:cubicBezTo>
                      <a:pt x="454" y="2004"/>
                      <a:pt x="381" y="1846"/>
                      <a:pt x="342" y="1681"/>
                    </a:cubicBezTo>
                    <a:cubicBezTo>
                      <a:pt x="339" y="1670"/>
                      <a:pt x="331" y="1666"/>
                      <a:pt x="323" y="1666"/>
                    </a:cubicBezTo>
                    <a:cubicBezTo>
                      <a:pt x="311" y="1666"/>
                      <a:pt x="298" y="1676"/>
                      <a:pt x="302" y="1687"/>
                    </a:cubicBezTo>
                    <a:cubicBezTo>
                      <a:pt x="454" y="2368"/>
                      <a:pt x="1081" y="2823"/>
                      <a:pt x="1695" y="3067"/>
                    </a:cubicBezTo>
                    <a:cubicBezTo>
                      <a:pt x="2220" y="3282"/>
                      <a:pt x="2789" y="3389"/>
                      <a:pt x="3357" y="3389"/>
                    </a:cubicBezTo>
                    <a:cubicBezTo>
                      <a:pt x="3610" y="3389"/>
                      <a:pt x="3863" y="3368"/>
                      <a:pt x="4112" y="3325"/>
                    </a:cubicBezTo>
                    <a:cubicBezTo>
                      <a:pt x="4885" y="3186"/>
                      <a:pt x="5611" y="2830"/>
                      <a:pt x="6185" y="2295"/>
                    </a:cubicBezTo>
                    <a:cubicBezTo>
                      <a:pt x="6463" y="2037"/>
                      <a:pt x="6714" y="1734"/>
                      <a:pt x="6912" y="1403"/>
                    </a:cubicBezTo>
                    <a:cubicBezTo>
                      <a:pt x="6991" y="1265"/>
                      <a:pt x="7057" y="1106"/>
                      <a:pt x="7050" y="941"/>
                    </a:cubicBezTo>
                    <a:cubicBezTo>
                      <a:pt x="7050" y="763"/>
                      <a:pt x="6971" y="598"/>
                      <a:pt x="6872" y="453"/>
                    </a:cubicBezTo>
                    <a:cubicBezTo>
                      <a:pt x="6703" y="202"/>
                      <a:pt x="6426" y="22"/>
                      <a:pt x="6121" y="22"/>
                    </a:cubicBezTo>
                    <a:cubicBezTo>
                      <a:pt x="6105" y="22"/>
                      <a:pt x="6089" y="22"/>
                      <a:pt x="6073" y="23"/>
                    </a:cubicBezTo>
                    <a:cubicBezTo>
                      <a:pt x="5769" y="37"/>
                      <a:pt x="5452" y="235"/>
                      <a:pt x="5373" y="545"/>
                    </a:cubicBezTo>
                    <a:cubicBezTo>
                      <a:pt x="5301" y="829"/>
                      <a:pt x="5499" y="1133"/>
                      <a:pt x="5776" y="1199"/>
                    </a:cubicBezTo>
                    <a:cubicBezTo>
                      <a:pt x="5813" y="1209"/>
                      <a:pt x="5853" y="1214"/>
                      <a:pt x="5892" y="1214"/>
                    </a:cubicBezTo>
                    <a:cubicBezTo>
                      <a:pt x="5986" y="1214"/>
                      <a:pt x="6081" y="1185"/>
                      <a:pt x="6146" y="1120"/>
                    </a:cubicBezTo>
                    <a:cubicBezTo>
                      <a:pt x="6232" y="1034"/>
                      <a:pt x="6258" y="869"/>
                      <a:pt x="6126" y="809"/>
                    </a:cubicBezTo>
                    <a:cubicBezTo>
                      <a:pt x="6060" y="783"/>
                      <a:pt x="5987" y="803"/>
                      <a:pt x="5934" y="743"/>
                    </a:cubicBezTo>
                    <a:cubicBezTo>
                      <a:pt x="5882" y="690"/>
                      <a:pt x="5868" y="598"/>
                      <a:pt x="5888" y="532"/>
                    </a:cubicBezTo>
                    <a:cubicBezTo>
                      <a:pt x="5920" y="434"/>
                      <a:pt x="6008" y="394"/>
                      <a:pt x="6102" y="394"/>
                    </a:cubicBezTo>
                    <a:cubicBezTo>
                      <a:pt x="6186" y="394"/>
                      <a:pt x="6275" y="426"/>
                      <a:pt x="6331" y="479"/>
                    </a:cubicBezTo>
                    <a:cubicBezTo>
                      <a:pt x="6489" y="624"/>
                      <a:pt x="6476" y="882"/>
                      <a:pt x="6397" y="1067"/>
                    </a:cubicBezTo>
                    <a:cubicBezTo>
                      <a:pt x="6317" y="1245"/>
                      <a:pt x="6185" y="1403"/>
                      <a:pt x="6053" y="1542"/>
                    </a:cubicBezTo>
                    <a:cubicBezTo>
                      <a:pt x="5545" y="2090"/>
                      <a:pt x="4832" y="2414"/>
                      <a:pt x="4099" y="2526"/>
                    </a:cubicBezTo>
                    <a:cubicBezTo>
                      <a:pt x="3913" y="2556"/>
                      <a:pt x="3722" y="2575"/>
                      <a:pt x="3532" y="2575"/>
                    </a:cubicBezTo>
                    <a:cubicBezTo>
                      <a:pt x="3351" y="2575"/>
                      <a:pt x="3170" y="2558"/>
                      <a:pt x="2996" y="2519"/>
                    </a:cubicBezTo>
                    <a:cubicBezTo>
                      <a:pt x="2640" y="2440"/>
                      <a:pt x="2316" y="2282"/>
                      <a:pt x="2019" y="2077"/>
                    </a:cubicBezTo>
                    <a:cubicBezTo>
                      <a:pt x="1702" y="1872"/>
                      <a:pt x="1425" y="1615"/>
                      <a:pt x="1154" y="1351"/>
                    </a:cubicBezTo>
                    <a:cubicBezTo>
                      <a:pt x="890" y="1087"/>
                      <a:pt x="619" y="816"/>
                      <a:pt x="381" y="532"/>
                    </a:cubicBezTo>
                    <a:cubicBezTo>
                      <a:pt x="243" y="373"/>
                      <a:pt x="124" y="202"/>
                      <a:pt x="38" y="10"/>
                    </a:cubicBezTo>
                    <a:cubicBezTo>
                      <a:pt x="36" y="3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41"/>
              <p:cNvSpPr/>
              <p:nvPr/>
            </p:nvSpPr>
            <p:spPr>
              <a:xfrm>
                <a:off x="3891998" y="2112025"/>
                <a:ext cx="18084" cy="12310"/>
              </a:xfrm>
              <a:custGeom>
                <a:rect b="b" l="l" r="r" t="t"/>
                <a:pathLst>
                  <a:path extrusionOk="0" h="356" w="523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73" y="10"/>
                      <a:pt x="40" y="29"/>
                      <a:pt x="27" y="56"/>
                    </a:cubicBezTo>
                    <a:cubicBezTo>
                      <a:pt x="0" y="109"/>
                      <a:pt x="20" y="168"/>
                      <a:pt x="66" y="201"/>
                    </a:cubicBezTo>
                    <a:cubicBezTo>
                      <a:pt x="93" y="221"/>
                      <a:pt x="119" y="241"/>
                      <a:pt x="146" y="254"/>
                    </a:cubicBezTo>
                    <a:lnTo>
                      <a:pt x="225" y="294"/>
                    </a:lnTo>
                    <a:cubicBezTo>
                      <a:pt x="251" y="313"/>
                      <a:pt x="284" y="333"/>
                      <a:pt x="324" y="340"/>
                    </a:cubicBezTo>
                    <a:cubicBezTo>
                      <a:pt x="348" y="349"/>
                      <a:pt x="372" y="356"/>
                      <a:pt x="397" y="356"/>
                    </a:cubicBezTo>
                    <a:cubicBezTo>
                      <a:pt x="405" y="356"/>
                      <a:pt x="414" y="355"/>
                      <a:pt x="423" y="353"/>
                    </a:cubicBezTo>
                    <a:cubicBezTo>
                      <a:pt x="482" y="353"/>
                      <a:pt x="522" y="287"/>
                      <a:pt x="496" y="234"/>
                    </a:cubicBezTo>
                    <a:cubicBezTo>
                      <a:pt x="476" y="208"/>
                      <a:pt x="456" y="181"/>
                      <a:pt x="430" y="155"/>
                    </a:cubicBezTo>
                    <a:cubicBezTo>
                      <a:pt x="403" y="128"/>
                      <a:pt x="370" y="115"/>
                      <a:pt x="337" y="95"/>
                    </a:cubicBezTo>
                    <a:lnTo>
                      <a:pt x="258" y="56"/>
                    </a:lnTo>
                    <a:cubicBezTo>
                      <a:pt x="232" y="43"/>
                      <a:pt x="205" y="29"/>
                      <a:pt x="179" y="16"/>
                    </a:cubicBezTo>
                    <a:cubicBezTo>
                      <a:pt x="159" y="7"/>
                      <a:pt x="140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41"/>
              <p:cNvSpPr/>
              <p:nvPr/>
            </p:nvSpPr>
            <p:spPr>
              <a:xfrm>
                <a:off x="3682182" y="2138200"/>
                <a:ext cx="204526" cy="130807"/>
              </a:xfrm>
              <a:custGeom>
                <a:rect b="b" l="l" r="r" t="t"/>
                <a:pathLst>
                  <a:path extrusionOk="0" h="3783" w="5915">
                    <a:moveTo>
                      <a:pt x="1351" y="1"/>
                    </a:moveTo>
                    <a:cubicBezTo>
                      <a:pt x="1204" y="1"/>
                      <a:pt x="1056" y="31"/>
                      <a:pt x="925" y="91"/>
                    </a:cubicBezTo>
                    <a:cubicBezTo>
                      <a:pt x="502" y="276"/>
                      <a:pt x="205" y="705"/>
                      <a:pt x="119" y="1148"/>
                    </a:cubicBezTo>
                    <a:cubicBezTo>
                      <a:pt x="27" y="1656"/>
                      <a:pt x="205" y="2184"/>
                      <a:pt x="509" y="2594"/>
                    </a:cubicBezTo>
                    <a:cubicBezTo>
                      <a:pt x="1098" y="3405"/>
                      <a:pt x="2096" y="3782"/>
                      <a:pt x="3078" y="3782"/>
                    </a:cubicBezTo>
                    <a:cubicBezTo>
                      <a:pt x="3087" y="3782"/>
                      <a:pt x="3095" y="3782"/>
                      <a:pt x="3104" y="3782"/>
                    </a:cubicBezTo>
                    <a:cubicBezTo>
                      <a:pt x="3711" y="3782"/>
                      <a:pt x="4345" y="3657"/>
                      <a:pt x="4867" y="3346"/>
                    </a:cubicBezTo>
                    <a:cubicBezTo>
                      <a:pt x="5349" y="3056"/>
                      <a:pt x="5718" y="2600"/>
                      <a:pt x="5910" y="2072"/>
                    </a:cubicBezTo>
                    <a:cubicBezTo>
                      <a:pt x="5914" y="2059"/>
                      <a:pt x="5905" y="2049"/>
                      <a:pt x="5895" y="2049"/>
                    </a:cubicBezTo>
                    <a:cubicBezTo>
                      <a:pt x="5891" y="2049"/>
                      <a:pt x="5886" y="2052"/>
                      <a:pt x="5884" y="2059"/>
                    </a:cubicBezTo>
                    <a:cubicBezTo>
                      <a:pt x="5699" y="2462"/>
                      <a:pt x="5408" y="2825"/>
                      <a:pt x="5045" y="3082"/>
                    </a:cubicBezTo>
                    <a:cubicBezTo>
                      <a:pt x="4649" y="3360"/>
                      <a:pt x="4173" y="3498"/>
                      <a:pt x="3698" y="3571"/>
                    </a:cubicBezTo>
                    <a:cubicBezTo>
                      <a:pt x="3504" y="3600"/>
                      <a:pt x="3307" y="3616"/>
                      <a:pt x="3108" y="3616"/>
                    </a:cubicBezTo>
                    <a:cubicBezTo>
                      <a:pt x="2460" y="3616"/>
                      <a:pt x="1804" y="3453"/>
                      <a:pt x="1268" y="3089"/>
                    </a:cubicBezTo>
                    <a:cubicBezTo>
                      <a:pt x="575" y="2620"/>
                      <a:pt x="0" y="1676"/>
                      <a:pt x="410" y="844"/>
                    </a:cubicBezTo>
                    <a:cubicBezTo>
                      <a:pt x="575" y="507"/>
                      <a:pt x="892" y="210"/>
                      <a:pt x="1281" y="177"/>
                    </a:cubicBezTo>
                    <a:cubicBezTo>
                      <a:pt x="1306" y="175"/>
                      <a:pt x="1331" y="174"/>
                      <a:pt x="1355" y="174"/>
                    </a:cubicBezTo>
                    <a:cubicBezTo>
                      <a:pt x="1770" y="174"/>
                      <a:pt x="2199" y="482"/>
                      <a:pt x="2080" y="936"/>
                    </a:cubicBezTo>
                    <a:cubicBezTo>
                      <a:pt x="2008" y="1233"/>
                      <a:pt x="1737" y="1432"/>
                      <a:pt x="1433" y="1445"/>
                    </a:cubicBezTo>
                    <a:cubicBezTo>
                      <a:pt x="1334" y="1445"/>
                      <a:pt x="1202" y="1425"/>
                      <a:pt x="1162" y="1319"/>
                    </a:cubicBezTo>
                    <a:cubicBezTo>
                      <a:pt x="1090" y="1115"/>
                      <a:pt x="1281" y="897"/>
                      <a:pt x="1479" y="897"/>
                    </a:cubicBezTo>
                    <a:cubicBezTo>
                      <a:pt x="1526" y="897"/>
                      <a:pt x="1526" y="824"/>
                      <a:pt x="1479" y="824"/>
                    </a:cubicBezTo>
                    <a:cubicBezTo>
                      <a:pt x="1470" y="824"/>
                      <a:pt x="1461" y="823"/>
                      <a:pt x="1452" y="823"/>
                    </a:cubicBezTo>
                    <a:cubicBezTo>
                      <a:pt x="1248" y="823"/>
                      <a:pt x="1094" y="965"/>
                      <a:pt x="1050" y="1161"/>
                    </a:cubicBezTo>
                    <a:cubicBezTo>
                      <a:pt x="1030" y="1280"/>
                      <a:pt x="1050" y="1399"/>
                      <a:pt x="1143" y="1478"/>
                    </a:cubicBezTo>
                    <a:cubicBezTo>
                      <a:pt x="1223" y="1547"/>
                      <a:pt x="1326" y="1575"/>
                      <a:pt x="1433" y="1575"/>
                    </a:cubicBezTo>
                    <a:cubicBezTo>
                      <a:pt x="1602" y="1575"/>
                      <a:pt x="1781" y="1508"/>
                      <a:pt x="1902" y="1432"/>
                    </a:cubicBezTo>
                    <a:cubicBezTo>
                      <a:pt x="2252" y="1220"/>
                      <a:pt x="2397" y="725"/>
                      <a:pt x="2146" y="382"/>
                    </a:cubicBezTo>
                    <a:cubicBezTo>
                      <a:pt x="1964" y="128"/>
                      <a:pt x="1656" y="1"/>
                      <a:pt x="13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41"/>
              <p:cNvSpPr/>
              <p:nvPr/>
            </p:nvSpPr>
            <p:spPr>
              <a:xfrm>
                <a:off x="3792899" y="2166484"/>
                <a:ext cx="51175" cy="71437"/>
              </a:xfrm>
              <a:custGeom>
                <a:rect b="b" l="l" r="r" t="t"/>
                <a:pathLst>
                  <a:path extrusionOk="0" h="2066" w="1480">
                    <a:moveTo>
                      <a:pt x="1447" y="0"/>
                    </a:moveTo>
                    <a:cubicBezTo>
                      <a:pt x="1438" y="0"/>
                      <a:pt x="1430" y="4"/>
                      <a:pt x="1427" y="13"/>
                    </a:cubicBezTo>
                    <a:cubicBezTo>
                      <a:pt x="1374" y="415"/>
                      <a:pt x="1229" y="818"/>
                      <a:pt x="1011" y="1168"/>
                    </a:cubicBezTo>
                    <a:cubicBezTo>
                      <a:pt x="905" y="1347"/>
                      <a:pt x="773" y="1505"/>
                      <a:pt x="628" y="1644"/>
                    </a:cubicBezTo>
                    <a:cubicBezTo>
                      <a:pt x="470" y="1809"/>
                      <a:pt x="278" y="1961"/>
                      <a:pt x="47" y="1987"/>
                    </a:cubicBezTo>
                    <a:cubicBezTo>
                      <a:pt x="7" y="1987"/>
                      <a:pt x="1" y="2033"/>
                      <a:pt x="34" y="2046"/>
                    </a:cubicBezTo>
                    <a:cubicBezTo>
                      <a:pt x="75" y="2060"/>
                      <a:pt x="116" y="2066"/>
                      <a:pt x="156" y="2066"/>
                    </a:cubicBezTo>
                    <a:cubicBezTo>
                      <a:pt x="332" y="2066"/>
                      <a:pt x="492" y="1949"/>
                      <a:pt x="621" y="1842"/>
                    </a:cubicBezTo>
                    <a:cubicBezTo>
                      <a:pt x="806" y="1690"/>
                      <a:pt x="958" y="1518"/>
                      <a:pt x="1084" y="1320"/>
                    </a:cubicBezTo>
                    <a:cubicBezTo>
                      <a:pt x="1348" y="931"/>
                      <a:pt x="1480" y="482"/>
                      <a:pt x="1467" y="13"/>
                    </a:cubicBezTo>
                    <a:cubicBezTo>
                      <a:pt x="1467" y="5"/>
                      <a:pt x="1457" y="0"/>
                      <a:pt x="14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41"/>
              <p:cNvSpPr/>
              <p:nvPr/>
            </p:nvSpPr>
            <p:spPr>
              <a:xfrm>
                <a:off x="3612785" y="2163200"/>
                <a:ext cx="140869" cy="105219"/>
              </a:xfrm>
              <a:custGeom>
                <a:rect b="b" l="l" r="r" t="t"/>
                <a:pathLst>
                  <a:path extrusionOk="0" h="3043" w="4074">
                    <a:moveTo>
                      <a:pt x="1051" y="1"/>
                    </a:moveTo>
                    <a:cubicBezTo>
                      <a:pt x="1013" y="1"/>
                      <a:pt x="975" y="3"/>
                      <a:pt x="938" y="9"/>
                    </a:cubicBezTo>
                    <a:cubicBezTo>
                      <a:pt x="469" y="75"/>
                      <a:pt x="125" y="464"/>
                      <a:pt x="66" y="933"/>
                    </a:cubicBezTo>
                    <a:cubicBezTo>
                      <a:pt x="0" y="1435"/>
                      <a:pt x="238" y="1917"/>
                      <a:pt x="614" y="2254"/>
                    </a:cubicBezTo>
                    <a:cubicBezTo>
                      <a:pt x="1070" y="2663"/>
                      <a:pt x="1690" y="2855"/>
                      <a:pt x="2278" y="2960"/>
                    </a:cubicBezTo>
                    <a:cubicBezTo>
                      <a:pt x="2546" y="3011"/>
                      <a:pt x="2827" y="3043"/>
                      <a:pt x="3107" y="3043"/>
                    </a:cubicBezTo>
                    <a:cubicBezTo>
                      <a:pt x="3415" y="3043"/>
                      <a:pt x="3721" y="3004"/>
                      <a:pt x="4008" y="2907"/>
                    </a:cubicBezTo>
                    <a:cubicBezTo>
                      <a:pt x="4073" y="2884"/>
                      <a:pt x="4053" y="2785"/>
                      <a:pt x="3995" y="2785"/>
                    </a:cubicBezTo>
                    <a:cubicBezTo>
                      <a:pt x="3989" y="2785"/>
                      <a:pt x="3982" y="2786"/>
                      <a:pt x="3975" y="2789"/>
                    </a:cubicBezTo>
                    <a:cubicBezTo>
                      <a:pt x="3697" y="2886"/>
                      <a:pt x="3401" y="2924"/>
                      <a:pt x="3104" y="2924"/>
                    </a:cubicBezTo>
                    <a:cubicBezTo>
                      <a:pt x="2879" y="2924"/>
                      <a:pt x="2653" y="2902"/>
                      <a:pt x="2437" y="2868"/>
                    </a:cubicBezTo>
                    <a:cubicBezTo>
                      <a:pt x="1908" y="2789"/>
                      <a:pt x="1354" y="2643"/>
                      <a:pt x="905" y="2340"/>
                    </a:cubicBezTo>
                    <a:cubicBezTo>
                      <a:pt x="482" y="2049"/>
                      <a:pt x="152" y="1593"/>
                      <a:pt x="172" y="1059"/>
                    </a:cubicBezTo>
                    <a:cubicBezTo>
                      <a:pt x="185" y="567"/>
                      <a:pt x="552" y="114"/>
                      <a:pt x="1063" y="114"/>
                    </a:cubicBezTo>
                    <a:cubicBezTo>
                      <a:pt x="1074" y="114"/>
                      <a:pt x="1085" y="114"/>
                      <a:pt x="1096" y="114"/>
                    </a:cubicBezTo>
                    <a:cubicBezTo>
                      <a:pt x="1340" y="121"/>
                      <a:pt x="1565" y="260"/>
                      <a:pt x="1671" y="477"/>
                    </a:cubicBezTo>
                    <a:cubicBezTo>
                      <a:pt x="1776" y="689"/>
                      <a:pt x="1723" y="933"/>
                      <a:pt x="1512" y="1045"/>
                    </a:cubicBezTo>
                    <a:cubicBezTo>
                      <a:pt x="1451" y="1076"/>
                      <a:pt x="1383" y="1098"/>
                      <a:pt x="1313" y="1098"/>
                    </a:cubicBezTo>
                    <a:cubicBezTo>
                      <a:pt x="1291" y="1098"/>
                      <a:pt x="1270" y="1096"/>
                      <a:pt x="1248" y="1092"/>
                    </a:cubicBezTo>
                    <a:cubicBezTo>
                      <a:pt x="1195" y="1085"/>
                      <a:pt x="1149" y="1059"/>
                      <a:pt x="1109" y="1026"/>
                    </a:cubicBezTo>
                    <a:cubicBezTo>
                      <a:pt x="1090" y="999"/>
                      <a:pt x="1023" y="907"/>
                      <a:pt x="1076" y="880"/>
                    </a:cubicBezTo>
                    <a:cubicBezTo>
                      <a:pt x="1079" y="879"/>
                      <a:pt x="1081" y="879"/>
                      <a:pt x="1084" y="879"/>
                    </a:cubicBezTo>
                    <a:cubicBezTo>
                      <a:pt x="1128" y="879"/>
                      <a:pt x="1231" y="1027"/>
                      <a:pt x="1274" y="1045"/>
                    </a:cubicBezTo>
                    <a:cubicBezTo>
                      <a:pt x="1300" y="1059"/>
                      <a:pt x="1327" y="1065"/>
                      <a:pt x="1353" y="1065"/>
                    </a:cubicBezTo>
                    <a:cubicBezTo>
                      <a:pt x="1413" y="1065"/>
                      <a:pt x="1473" y="1032"/>
                      <a:pt x="1519" y="986"/>
                    </a:cubicBezTo>
                    <a:cubicBezTo>
                      <a:pt x="1651" y="847"/>
                      <a:pt x="1605" y="629"/>
                      <a:pt x="1479" y="497"/>
                    </a:cubicBezTo>
                    <a:cubicBezTo>
                      <a:pt x="1390" y="400"/>
                      <a:pt x="1269" y="344"/>
                      <a:pt x="1144" y="344"/>
                    </a:cubicBezTo>
                    <a:cubicBezTo>
                      <a:pt x="1084" y="344"/>
                      <a:pt x="1022" y="357"/>
                      <a:pt x="964" y="385"/>
                    </a:cubicBezTo>
                    <a:cubicBezTo>
                      <a:pt x="773" y="464"/>
                      <a:pt x="647" y="656"/>
                      <a:pt x="614" y="854"/>
                    </a:cubicBezTo>
                    <a:cubicBezTo>
                      <a:pt x="574" y="1085"/>
                      <a:pt x="654" y="1323"/>
                      <a:pt x="779" y="1521"/>
                    </a:cubicBezTo>
                    <a:cubicBezTo>
                      <a:pt x="1030" y="1910"/>
                      <a:pt x="1446" y="2135"/>
                      <a:pt x="1888" y="2247"/>
                    </a:cubicBezTo>
                    <a:cubicBezTo>
                      <a:pt x="2117" y="2302"/>
                      <a:pt x="2365" y="2344"/>
                      <a:pt x="2607" y="2344"/>
                    </a:cubicBezTo>
                    <a:cubicBezTo>
                      <a:pt x="2743" y="2344"/>
                      <a:pt x="2877" y="2331"/>
                      <a:pt x="3004" y="2300"/>
                    </a:cubicBezTo>
                    <a:cubicBezTo>
                      <a:pt x="3055" y="2287"/>
                      <a:pt x="3039" y="2220"/>
                      <a:pt x="2991" y="2220"/>
                    </a:cubicBezTo>
                    <a:cubicBezTo>
                      <a:pt x="2989" y="2220"/>
                      <a:pt x="2987" y="2220"/>
                      <a:pt x="2985" y="2221"/>
                    </a:cubicBezTo>
                    <a:cubicBezTo>
                      <a:pt x="2889" y="2235"/>
                      <a:pt x="2790" y="2242"/>
                      <a:pt x="2691" y="2242"/>
                    </a:cubicBezTo>
                    <a:cubicBezTo>
                      <a:pt x="2426" y="2242"/>
                      <a:pt x="2153" y="2195"/>
                      <a:pt x="1908" y="2128"/>
                    </a:cubicBezTo>
                    <a:cubicBezTo>
                      <a:pt x="1459" y="2003"/>
                      <a:pt x="1030" y="1772"/>
                      <a:pt x="812" y="1342"/>
                    </a:cubicBezTo>
                    <a:cubicBezTo>
                      <a:pt x="693" y="1098"/>
                      <a:pt x="674" y="794"/>
                      <a:pt x="872" y="583"/>
                    </a:cubicBezTo>
                    <a:cubicBezTo>
                      <a:pt x="940" y="509"/>
                      <a:pt x="1039" y="454"/>
                      <a:pt x="1142" y="454"/>
                    </a:cubicBezTo>
                    <a:cubicBezTo>
                      <a:pt x="1157" y="454"/>
                      <a:pt x="1173" y="455"/>
                      <a:pt x="1189" y="458"/>
                    </a:cubicBezTo>
                    <a:cubicBezTo>
                      <a:pt x="1321" y="477"/>
                      <a:pt x="1439" y="583"/>
                      <a:pt x="1472" y="709"/>
                    </a:cubicBezTo>
                    <a:cubicBezTo>
                      <a:pt x="1498" y="804"/>
                      <a:pt x="1442" y="946"/>
                      <a:pt x="1358" y="946"/>
                    </a:cubicBezTo>
                    <a:cubicBezTo>
                      <a:pt x="1333" y="946"/>
                      <a:pt x="1304" y="933"/>
                      <a:pt x="1274" y="900"/>
                    </a:cubicBezTo>
                    <a:cubicBezTo>
                      <a:pt x="1219" y="845"/>
                      <a:pt x="1170" y="767"/>
                      <a:pt x="1088" y="767"/>
                    </a:cubicBezTo>
                    <a:cubicBezTo>
                      <a:pt x="1082" y="767"/>
                      <a:pt x="1076" y="767"/>
                      <a:pt x="1070" y="768"/>
                    </a:cubicBezTo>
                    <a:cubicBezTo>
                      <a:pt x="872" y="794"/>
                      <a:pt x="957" y="1045"/>
                      <a:pt x="1063" y="1125"/>
                    </a:cubicBezTo>
                    <a:cubicBezTo>
                      <a:pt x="1142" y="1185"/>
                      <a:pt x="1229" y="1212"/>
                      <a:pt x="1316" y="1212"/>
                    </a:cubicBezTo>
                    <a:cubicBezTo>
                      <a:pt x="1581" y="1212"/>
                      <a:pt x="1841" y="968"/>
                      <a:pt x="1836" y="695"/>
                    </a:cubicBezTo>
                    <a:cubicBezTo>
                      <a:pt x="1836" y="274"/>
                      <a:pt x="1441" y="1"/>
                      <a:pt x="10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41"/>
              <p:cNvSpPr/>
              <p:nvPr/>
            </p:nvSpPr>
            <p:spPr>
              <a:xfrm>
                <a:off x="3941168" y="2162958"/>
                <a:ext cx="192009" cy="32468"/>
              </a:xfrm>
              <a:custGeom>
                <a:rect b="b" l="l" r="r" t="t"/>
                <a:pathLst>
                  <a:path extrusionOk="0" h="939" w="5553">
                    <a:moveTo>
                      <a:pt x="17" y="1"/>
                    </a:moveTo>
                    <a:cubicBezTo>
                      <a:pt x="7" y="1"/>
                      <a:pt x="1" y="11"/>
                      <a:pt x="11" y="22"/>
                    </a:cubicBezTo>
                    <a:cubicBezTo>
                      <a:pt x="599" y="471"/>
                      <a:pt x="1325" y="722"/>
                      <a:pt x="2052" y="848"/>
                    </a:cubicBezTo>
                    <a:cubicBezTo>
                      <a:pt x="2425" y="907"/>
                      <a:pt x="2803" y="938"/>
                      <a:pt x="3180" y="938"/>
                    </a:cubicBezTo>
                    <a:cubicBezTo>
                      <a:pt x="3557" y="938"/>
                      <a:pt x="3933" y="907"/>
                      <a:pt x="4303" y="841"/>
                    </a:cubicBezTo>
                    <a:cubicBezTo>
                      <a:pt x="4706" y="775"/>
                      <a:pt x="5129" y="676"/>
                      <a:pt x="5505" y="504"/>
                    </a:cubicBezTo>
                    <a:cubicBezTo>
                      <a:pt x="5553" y="480"/>
                      <a:pt x="5525" y="402"/>
                      <a:pt x="5475" y="402"/>
                    </a:cubicBezTo>
                    <a:cubicBezTo>
                      <a:pt x="5470" y="402"/>
                      <a:pt x="5464" y="403"/>
                      <a:pt x="5459" y="405"/>
                    </a:cubicBezTo>
                    <a:cubicBezTo>
                      <a:pt x="5115" y="511"/>
                      <a:pt x="4779" y="623"/>
                      <a:pt x="4422" y="689"/>
                    </a:cubicBezTo>
                    <a:cubicBezTo>
                      <a:pt x="4059" y="755"/>
                      <a:pt x="3683" y="795"/>
                      <a:pt x="3313" y="801"/>
                    </a:cubicBezTo>
                    <a:cubicBezTo>
                      <a:pt x="3270" y="802"/>
                      <a:pt x="3227" y="803"/>
                      <a:pt x="3184" y="803"/>
                    </a:cubicBezTo>
                    <a:cubicBezTo>
                      <a:pt x="2493" y="803"/>
                      <a:pt x="1800" y="702"/>
                      <a:pt x="1147" y="491"/>
                    </a:cubicBezTo>
                    <a:cubicBezTo>
                      <a:pt x="757" y="366"/>
                      <a:pt x="381" y="201"/>
                      <a:pt x="25" y="2"/>
                    </a:cubicBezTo>
                    <a:cubicBezTo>
                      <a:pt x="22" y="1"/>
                      <a:pt x="20" y="1"/>
                      <a:pt x="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41"/>
              <p:cNvSpPr/>
              <p:nvPr/>
            </p:nvSpPr>
            <p:spPr>
              <a:xfrm>
                <a:off x="4129477" y="2098436"/>
                <a:ext cx="99791" cy="111997"/>
              </a:xfrm>
              <a:custGeom>
                <a:rect b="b" l="l" r="r" t="t"/>
                <a:pathLst>
                  <a:path extrusionOk="0" h="3239" w="2886">
                    <a:moveTo>
                      <a:pt x="1796" y="1"/>
                    </a:moveTo>
                    <a:cubicBezTo>
                      <a:pt x="1767" y="1"/>
                      <a:pt x="1739" y="3"/>
                      <a:pt x="1710" y="6"/>
                    </a:cubicBezTo>
                    <a:cubicBezTo>
                      <a:pt x="1393" y="53"/>
                      <a:pt x="1102" y="284"/>
                      <a:pt x="990" y="581"/>
                    </a:cubicBezTo>
                    <a:cubicBezTo>
                      <a:pt x="911" y="786"/>
                      <a:pt x="891" y="1063"/>
                      <a:pt x="1063" y="1235"/>
                    </a:cubicBezTo>
                    <a:cubicBezTo>
                      <a:pt x="1148" y="1314"/>
                      <a:pt x="1267" y="1347"/>
                      <a:pt x="1380" y="1347"/>
                    </a:cubicBezTo>
                    <a:cubicBezTo>
                      <a:pt x="1498" y="1340"/>
                      <a:pt x="1756" y="1307"/>
                      <a:pt x="1743" y="1142"/>
                    </a:cubicBezTo>
                    <a:cubicBezTo>
                      <a:pt x="1736" y="1056"/>
                      <a:pt x="1650" y="1050"/>
                      <a:pt x="1591" y="1017"/>
                    </a:cubicBezTo>
                    <a:cubicBezTo>
                      <a:pt x="1498" y="970"/>
                      <a:pt x="1393" y="911"/>
                      <a:pt x="1360" y="805"/>
                    </a:cubicBezTo>
                    <a:cubicBezTo>
                      <a:pt x="1299" y="606"/>
                      <a:pt x="1516" y="495"/>
                      <a:pt x="1692" y="495"/>
                    </a:cubicBezTo>
                    <a:cubicBezTo>
                      <a:pt x="1727" y="495"/>
                      <a:pt x="1760" y="500"/>
                      <a:pt x="1789" y="508"/>
                    </a:cubicBezTo>
                    <a:cubicBezTo>
                      <a:pt x="1967" y="568"/>
                      <a:pt x="2231" y="746"/>
                      <a:pt x="2192" y="970"/>
                    </a:cubicBezTo>
                    <a:cubicBezTo>
                      <a:pt x="2165" y="1162"/>
                      <a:pt x="2020" y="1327"/>
                      <a:pt x="1881" y="1452"/>
                    </a:cubicBezTo>
                    <a:cubicBezTo>
                      <a:pt x="1578" y="1730"/>
                      <a:pt x="1188" y="1908"/>
                      <a:pt x="825" y="2100"/>
                    </a:cubicBezTo>
                    <a:cubicBezTo>
                      <a:pt x="794" y="2112"/>
                      <a:pt x="815" y="2160"/>
                      <a:pt x="846" y="2160"/>
                    </a:cubicBezTo>
                    <a:cubicBezTo>
                      <a:pt x="847" y="2160"/>
                      <a:pt x="849" y="2159"/>
                      <a:pt x="851" y="2159"/>
                    </a:cubicBezTo>
                    <a:cubicBezTo>
                      <a:pt x="1175" y="2067"/>
                      <a:pt x="1479" y="1908"/>
                      <a:pt x="1756" y="1717"/>
                    </a:cubicBezTo>
                    <a:cubicBezTo>
                      <a:pt x="2000" y="1545"/>
                      <a:pt x="2291" y="1281"/>
                      <a:pt x="2324" y="964"/>
                    </a:cubicBezTo>
                    <a:cubicBezTo>
                      <a:pt x="2350" y="647"/>
                      <a:pt x="1974" y="376"/>
                      <a:pt x="1683" y="363"/>
                    </a:cubicBezTo>
                    <a:cubicBezTo>
                      <a:pt x="1678" y="363"/>
                      <a:pt x="1672" y="363"/>
                      <a:pt x="1667" y="363"/>
                    </a:cubicBezTo>
                    <a:cubicBezTo>
                      <a:pt x="1338" y="363"/>
                      <a:pt x="1080" y="750"/>
                      <a:pt x="1353" y="1003"/>
                    </a:cubicBezTo>
                    <a:cubicBezTo>
                      <a:pt x="1419" y="1063"/>
                      <a:pt x="1492" y="1103"/>
                      <a:pt x="1571" y="1136"/>
                    </a:cubicBezTo>
                    <a:cubicBezTo>
                      <a:pt x="1584" y="1142"/>
                      <a:pt x="1597" y="1149"/>
                      <a:pt x="1611" y="1155"/>
                    </a:cubicBezTo>
                    <a:cubicBezTo>
                      <a:pt x="1644" y="1175"/>
                      <a:pt x="1630" y="1162"/>
                      <a:pt x="1597" y="1182"/>
                    </a:cubicBezTo>
                    <a:cubicBezTo>
                      <a:pt x="1545" y="1195"/>
                      <a:pt x="1505" y="1215"/>
                      <a:pt x="1452" y="1221"/>
                    </a:cubicBezTo>
                    <a:cubicBezTo>
                      <a:pt x="1425" y="1226"/>
                      <a:pt x="1397" y="1228"/>
                      <a:pt x="1370" y="1228"/>
                    </a:cubicBezTo>
                    <a:cubicBezTo>
                      <a:pt x="1276" y="1228"/>
                      <a:pt x="1183" y="1200"/>
                      <a:pt x="1122" y="1129"/>
                    </a:cubicBezTo>
                    <a:cubicBezTo>
                      <a:pt x="977" y="944"/>
                      <a:pt x="1063" y="647"/>
                      <a:pt x="1175" y="475"/>
                    </a:cubicBezTo>
                    <a:cubicBezTo>
                      <a:pt x="1267" y="337"/>
                      <a:pt x="1419" y="238"/>
                      <a:pt x="1571" y="172"/>
                    </a:cubicBezTo>
                    <a:cubicBezTo>
                      <a:pt x="1645" y="142"/>
                      <a:pt x="1718" y="128"/>
                      <a:pt x="1790" y="128"/>
                    </a:cubicBezTo>
                    <a:cubicBezTo>
                      <a:pt x="1924" y="128"/>
                      <a:pt x="2054" y="176"/>
                      <a:pt x="2179" y="257"/>
                    </a:cubicBezTo>
                    <a:cubicBezTo>
                      <a:pt x="2542" y="502"/>
                      <a:pt x="2753" y="924"/>
                      <a:pt x="2654" y="1360"/>
                    </a:cubicBezTo>
                    <a:cubicBezTo>
                      <a:pt x="2528" y="1875"/>
                      <a:pt x="2093" y="2212"/>
                      <a:pt x="1650" y="2456"/>
                    </a:cubicBezTo>
                    <a:cubicBezTo>
                      <a:pt x="1155" y="2733"/>
                      <a:pt x="620" y="2945"/>
                      <a:pt x="79" y="3103"/>
                    </a:cubicBezTo>
                    <a:cubicBezTo>
                      <a:pt x="1" y="3127"/>
                      <a:pt x="21" y="3239"/>
                      <a:pt x="90" y="3239"/>
                    </a:cubicBezTo>
                    <a:cubicBezTo>
                      <a:pt x="97" y="3239"/>
                      <a:pt x="104" y="3238"/>
                      <a:pt x="112" y="3235"/>
                    </a:cubicBezTo>
                    <a:cubicBezTo>
                      <a:pt x="620" y="3090"/>
                      <a:pt x="1115" y="2892"/>
                      <a:pt x="1584" y="2648"/>
                    </a:cubicBezTo>
                    <a:cubicBezTo>
                      <a:pt x="1980" y="2436"/>
                      <a:pt x="2383" y="2179"/>
                      <a:pt x="2614" y="1789"/>
                    </a:cubicBezTo>
                    <a:cubicBezTo>
                      <a:pt x="2826" y="1433"/>
                      <a:pt x="2885" y="977"/>
                      <a:pt x="2674" y="607"/>
                    </a:cubicBezTo>
                    <a:cubicBezTo>
                      <a:pt x="2496" y="307"/>
                      <a:pt x="2165" y="1"/>
                      <a:pt x="1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41"/>
              <p:cNvSpPr/>
              <p:nvPr/>
            </p:nvSpPr>
            <p:spPr>
              <a:xfrm>
                <a:off x="3988124" y="2203655"/>
                <a:ext cx="118981" cy="11687"/>
              </a:xfrm>
              <a:custGeom>
                <a:rect b="b" l="l" r="r" t="t"/>
                <a:pathLst>
                  <a:path extrusionOk="0" h="338" w="3441">
                    <a:moveTo>
                      <a:pt x="3374" y="1"/>
                    </a:moveTo>
                    <a:cubicBezTo>
                      <a:pt x="3104" y="14"/>
                      <a:pt x="2840" y="80"/>
                      <a:pt x="2569" y="113"/>
                    </a:cubicBezTo>
                    <a:cubicBezTo>
                      <a:pt x="2278" y="146"/>
                      <a:pt x="1988" y="172"/>
                      <a:pt x="1697" y="192"/>
                    </a:cubicBezTo>
                    <a:cubicBezTo>
                      <a:pt x="1549" y="199"/>
                      <a:pt x="1402" y="202"/>
                      <a:pt x="1256" y="202"/>
                    </a:cubicBezTo>
                    <a:cubicBezTo>
                      <a:pt x="1110" y="202"/>
                      <a:pt x="964" y="199"/>
                      <a:pt x="819" y="192"/>
                    </a:cubicBezTo>
                    <a:cubicBezTo>
                      <a:pt x="555" y="172"/>
                      <a:pt x="291" y="133"/>
                      <a:pt x="27" y="106"/>
                    </a:cubicBezTo>
                    <a:cubicBezTo>
                      <a:pt x="7" y="106"/>
                      <a:pt x="0" y="139"/>
                      <a:pt x="20" y="146"/>
                    </a:cubicBezTo>
                    <a:cubicBezTo>
                      <a:pt x="258" y="252"/>
                      <a:pt x="529" y="291"/>
                      <a:pt x="786" y="311"/>
                    </a:cubicBezTo>
                    <a:cubicBezTo>
                      <a:pt x="984" y="329"/>
                      <a:pt x="1182" y="338"/>
                      <a:pt x="1380" y="338"/>
                    </a:cubicBezTo>
                    <a:cubicBezTo>
                      <a:pt x="1479" y="338"/>
                      <a:pt x="1578" y="335"/>
                      <a:pt x="1677" y="331"/>
                    </a:cubicBezTo>
                    <a:cubicBezTo>
                      <a:pt x="1981" y="324"/>
                      <a:pt x="2278" y="298"/>
                      <a:pt x="2575" y="258"/>
                    </a:cubicBezTo>
                    <a:cubicBezTo>
                      <a:pt x="2846" y="225"/>
                      <a:pt x="3130" y="199"/>
                      <a:pt x="3388" y="106"/>
                    </a:cubicBezTo>
                    <a:cubicBezTo>
                      <a:pt x="3440" y="87"/>
                      <a:pt x="3434" y="1"/>
                      <a:pt x="33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41"/>
              <p:cNvSpPr/>
              <p:nvPr/>
            </p:nvSpPr>
            <p:spPr>
              <a:xfrm>
                <a:off x="3936119" y="2209499"/>
                <a:ext cx="135820" cy="135060"/>
              </a:xfrm>
              <a:custGeom>
                <a:rect b="b" l="l" r="r" t="t"/>
                <a:pathLst>
                  <a:path extrusionOk="0" h="3906" w="3928">
                    <a:moveTo>
                      <a:pt x="15" y="1"/>
                    </a:moveTo>
                    <a:cubicBezTo>
                      <a:pt x="10" y="1"/>
                      <a:pt x="1" y="7"/>
                      <a:pt x="5" y="17"/>
                    </a:cubicBezTo>
                    <a:cubicBezTo>
                      <a:pt x="144" y="485"/>
                      <a:pt x="388" y="908"/>
                      <a:pt x="659" y="1324"/>
                    </a:cubicBezTo>
                    <a:cubicBezTo>
                      <a:pt x="923" y="1727"/>
                      <a:pt x="1220" y="2110"/>
                      <a:pt x="1524" y="2480"/>
                    </a:cubicBezTo>
                    <a:cubicBezTo>
                      <a:pt x="2046" y="3127"/>
                      <a:pt x="2706" y="3899"/>
                      <a:pt x="3611" y="3906"/>
                    </a:cubicBezTo>
                    <a:cubicBezTo>
                      <a:pt x="3710" y="3906"/>
                      <a:pt x="3802" y="3886"/>
                      <a:pt x="3862" y="3807"/>
                    </a:cubicBezTo>
                    <a:cubicBezTo>
                      <a:pt x="3921" y="3721"/>
                      <a:pt x="3928" y="3595"/>
                      <a:pt x="3921" y="3496"/>
                    </a:cubicBezTo>
                    <a:cubicBezTo>
                      <a:pt x="3914" y="3272"/>
                      <a:pt x="3815" y="3061"/>
                      <a:pt x="3657" y="2902"/>
                    </a:cubicBezTo>
                    <a:cubicBezTo>
                      <a:pt x="3646" y="2890"/>
                      <a:pt x="3633" y="2885"/>
                      <a:pt x="3621" y="2885"/>
                    </a:cubicBezTo>
                    <a:cubicBezTo>
                      <a:pt x="3580" y="2885"/>
                      <a:pt x="3542" y="2939"/>
                      <a:pt x="3578" y="2975"/>
                    </a:cubicBezTo>
                    <a:cubicBezTo>
                      <a:pt x="3730" y="3127"/>
                      <a:pt x="3815" y="3318"/>
                      <a:pt x="3809" y="3529"/>
                    </a:cubicBezTo>
                    <a:cubicBezTo>
                      <a:pt x="3809" y="3628"/>
                      <a:pt x="3802" y="3761"/>
                      <a:pt x="3683" y="3787"/>
                    </a:cubicBezTo>
                    <a:cubicBezTo>
                      <a:pt x="3659" y="3792"/>
                      <a:pt x="3632" y="3794"/>
                      <a:pt x="3605" y="3794"/>
                    </a:cubicBezTo>
                    <a:cubicBezTo>
                      <a:pt x="3523" y="3794"/>
                      <a:pt x="3434" y="3775"/>
                      <a:pt x="3360" y="3761"/>
                    </a:cubicBezTo>
                    <a:cubicBezTo>
                      <a:pt x="2983" y="3681"/>
                      <a:pt x="2640" y="3477"/>
                      <a:pt x="2349" y="3219"/>
                    </a:cubicBezTo>
                    <a:cubicBezTo>
                      <a:pt x="2046" y="2948"/>
                      <a:pt x="1795" y="2625"/>
                      <a:pt x="1537" y="2308"/>
                    </a:cubicBezTo>
                    <a:cubicBezTo>
                      <a:pt x="1267" y="1971"/>
                      <a:pt x="1002" y="1628"/>
                      <a:pt x="758" y="1265"/>
                    </a:cubicBezTo>
                    <a:cubicBezTo>
                      <a:pt x="494" y="862"/>
                      <a:pt x="256" y="433"/>
                      <a:pt x="19" y="3"/>
                    </a:cubicBezTo>
                    <a:cubicBezTo>
                      <a:pt x="19" y="2"/>
                      <a:pt x="17" y="1"/>
                      <a:pt x="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41"/>
              <p:cNvSpPr/>
              <p:nvPr/>
            </p:nvSpPr>
            <p:spPr>
              <a:xfrm>
                <a:off x="3901576" y="2205246"/>
                <a:ext cx="187721" cy="159575"/>
              </a:xfrm>
              <a:custGeom>
                <a:rect b="b" l="l" r="r" t="t"/>
                <a:pathLst>
                  <a:path extrusionOk="0" h="4615" w="5429">
                    <a:moveTo>
                      <a:pt x="20" y="0"/>
                    </a:moveTo>
                    <a:cubicBezTo>
                      <a:pt x="11" y="0"/>
                      <a:pt x="1" y="6"/>
                      <a:pt x="1" y="14"/>
                    </a:cubicBezTo>
                    <a:cubicBezTo>
                      <a:pt x="54" y="424"/>
                      <a:pt x="219" y="820"/>
                      <a:pt x="384" y="1190"/>
                    </a:cubicBezTo>
                    <a:cubicBezTo>
                      <a:pt x="562" y="1573"/>
                      <a:pt x="773" y="1949"/>
                      <a:pt x="1018" y="2299"/>
                    </a:cubicBezTo>
                    <a:cubicBezTo>
                      <a:pt x="1500" y="2979"/>
                      <a:pt x="2094" y="3606"/>
                      <a:pt x="2794" y="4068"/>
                    </a:cubicBezTo>
                    <a:cubicBezTo>
                      <a:pt x="3150" y="4300"/>
                      <a:pt x="3547" y="4484"/>
                      <a:pt x="3969" y="4570"/>
                    </a:cubicBezTo>
                    <a:cubicBezTo>
                      <a:pt x="4111" y="4596"/>
                      <a:pt x="4267" y="4615"/>
                      <a:pt x="4424" y="4615"/>
                    </a:cubicBezTo>
                    <a:cubicBezTo>
                      <a:pt x="4677" y="4615"/>
                      <a:pt x="4930" y="4564"/>
                      <a:pt x="5118" y="4405"/>
                    </a:cubicBezTo>
                    <a:cubicBezTo>
                      <a:pt x="5389" y="4174"/>
                      <a:pt x="5428" y="3785"/>
                      <a:pt x="5395" y="3461"/>
                    </a:cubicBezTo>
                    <a:cubicBezTo>
                      <a:pt x="5369" y="3118"/>
                      <a:pt x="5290" y="2682"/>
                      <a:pt x="4920" y="2543"/>
                    </a:cubicBezTo>
                    <a:cubicBezTo>
                      <a:pt x="4864" y="2524"/>
                      <a:pt x="4805" y="2514"/>
                      <a:pt x="4747" y="2514"/>
                    </a:cubicBezTo>
                    <a:cubicBezTo>
                      <a:pt x="4628" y="2514"/>
                      <a:pt x="4512" y="2557"/>
                      <a:pt x="4431" y="2655"/>
                    </a:cubicBezTo>
                    <a:cubicBezTo>
                      <a:pt x="4313" y="2807"/>
                      <a:pt x="4306" y="3019"/>
                      <a:pt x="4332" y="3197"/>
                    </a:cubicBezTo>
                    <a:cubicBezTo>
                      <a:pt x="4352" y="3362"/>
                      <a:pt x="4392" y="3553"/>
                      <a:pt x="4530" y="3652"/>
                    </a:cubicBezTo>
                    <a:cubicBezTo>
                      <a:pt x="4588" y="3693"/>
                      <a:pt x="4651" y="3713"/>
                      <a:pt x="4719" y="3713"/>
                    </a:cubicBezTo>
                    <a:cubicBezTo>
                      <a:pt x="4729" y="3713"/>
                      <a:pt x="4738" y="3713"/>
                      <a:pt x="4748" y="3712"/>
                    </a:cubicBezTo>
                    <a:cubicBezTo>
                      <a:pt x="4847" y="3705"/>
                      <a:pt x="4867" y="3672"/>
                      <a:pt x="4880" y="3580"/>
                    </a:cubicBezTo>
                    <a:cubicBezTo>
                      <a:pt x="4880" y="3575"/>
                      <a:pt x="4874" y="3570"/>
                      <a:pt x="4865" y="3570"/>
                    </a:cubicBezTo>
                    <a:cubicBezTo>
                      <a:pt x="4862" y="3570"/>
                      <a:pt x="4858" y="3571"/>
                      <a:pt x="4854" y="3573"/>
                    </a:cubicBezTo>
                    <a:cubicBezTo>
                      <a:pt x="4828" y="3600"/>
                      <a:pt x="4784" y="3611"/>
                      <a:pt x="4741" y="3611"/>
                    </a:cubicBezTo>
                    <a:cubicBezTo>
                      <a:pt x="4708" y="3611"/>
                      <a:pt x="4675" y="3604"/>
                      <a:pt x="4649" y="3593"/>
                    </a:cubicBezTo>
                    <a:cubicBezTo>
                      <a:pt x="4577" y="3567"/>
                      <a:pt x="4530" y="3494"/>
                      <a:pt x="4504" y="3421"/>
                    </a:cubicBezTo>
                    <a:cubicBezTo>
                      <a:pt x="4451" y="3289"/>
                      <a:pt x="4431" y="3124"/>
                      <a:pt x="4445" y="2979"/>
                    </a:cubicBezTo>
                    <a:cubicBezTo>
                      <a:pt x="4458" y="2801"/>
                      <a:pt x="4550" y="2642"/>
                      <a:pt x="4742" y="2629"/>
                    </a:cubicBezTo>
                    <a:cubicBezTo>
                      <a:pt x="4751" y="2628"/>
                      <a:pt x="4760" y="2628"/>
                      <a:pt x="4769" y="2628"/>
                    </a:cubicBezTo>
                    <a:cubicBezTo>
                      <a:pt x="4942" y="2628"/>
                      <a:pt x="5096" y="2749"/>
                      <a:pt x="5178" y="2893"/>
                    </a:cubicBezTo>
                    <a:cubicBezTo>
                      <a:pt x="5329" y="3170"/>
                      <a:pt x="5349" y="3580"/>
                      <a:pt x="5290" y="3884"/>
                    </a:cubicBezTo>
                    <a:cubicBezTo>
                      <a:pt x="5257" y="4035"/>
                      <a:pt x="5191" y="4187"/>
                      <a:pt x="5072" y="4293"/>
                    </a:cubicBezTo>
                    <a:cubicBezTo>
                      <a:pt x="4933" y="4425"/>
                      <a:pt x="4735" y="4471"/>
                      <a:pt x="4544" y="4478"/>
                    </a:cubicBezTo>
                    <a:cubicBezTo>
                      <a:pt x="4506" y="4480"/>
                      <a:pt x="4469" y="4481"/>
                      <a:pt x="4432" y="4481"/>
                    </a:cubicBezTo>
                    <a:cubicBezTo>
                      <a:pt x="3728" y="4481"/>
                      <a:pt x="3069" y="4132"/>
                      <a:pt x="2523" y="3705"/>
                    </a:cubicBezTo>
                    <a:cubicBezTo>
                      <a:pt x="1968" y="3263"/>
                      <a:pt x="1486" y="2728"/>
                      <a:pt x="1090" y="2140"/>
                    </a:cubicBezTo>
                    <a:cubicBezTo>
                      <a:pt x="866" y="1810"/>
                      <a:pt x="668" y="1467"/>
                      <a:pt x="489" y="1104"/>
                    </a:cubicBezTo>
                    <a:cubicBezTo>
                      <a:pt x="318" y="747"/>
                      <a:pt x="199" y="371"/>
                      <a:pt x="34" y="8"/>
                    </a:cubicBezTo>
                    <a:cubicBezTo>
                      <a:pt x="31" y="3"/>
                      <a:pt x="26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41"/>
              <p:cNvSpPr/>
              <p:nvPr/>
            </p:nvSpPr>
            <p:spPr>
              <a:xfrm>
                <a:off x="3784013" y="2224955"/>
                <a:ext cx="94016" cy="204318"/>
              </a:xfrm>
              <a:custGeom>
                <a:rect b="b" l="l" r="r" t="t"/>
                <a:pathLst>
                  <a:path extrusionOk="0" h="5909" w="2719">
                    <a:moveTo>
                      <a:pt x="2697" y="1"/>
                    </a:moveTo>
                    <a:cubicBezTo>
                      <a:pt x="2690" y="1"/>
                      <a:pt x="2684" y="4"/>
                      <a:pt x="2681" y="12"/>
                    </a:cubicBezTo>
                    <a:cubicBezTo>
                      <a:pt x="2615" y="210"/>
                      <a:pt x="2556" y="395"/>
                      <a:pt x="2516" y="593"/>
                    </a:cubicBezTo>
                    <a:cubicBezTo>
                      <a:pt x="2476" y="771"/>
                      <a:pt x="2450" y="956"/>
                      <a:pt x="2424" y="1135"/>
                    </a:cubicBezTo>
                    <a:cubicBezTo>
                      <a:pt x="2384" y="1518"/>
                      <a:pt x="2364" y="1907"/>
                      <a:pt x="2351" y="2290"/>
                    </a:cubicBezTo>
                    <a:cubicBezTo>
                      <a:pt x="2338" y="2680"/>
                      <a:pt x="2331" y="3069"/>
                      <a:pt x="2305" y="3459"/>
                    </a:cubicBezTo>
                    <a:cubicBezTo>
                      <a:pt x="2278" y="3848"/>
                      <a:pt x="2252" y="4245"/>
                      <a:pt x="2159" y="4628"/>
                    </a:cubicBezTo>
                    <a:cubicBezTo>
                      <a:pt x="2080" y="4964"/>
                      <a:pt x="1935" y="5281"/>
                      <a:pt x="1677" y="5519"/>
                    </a:cubicBezTo>
                    <a:cubicBezTo>
                      <a:pt x="1503" y="5679"/>
                      <a:pt x="1286" y="5774"/>
                      <a:pt x="1057" y="5774"/>
                    </a:cubicBezTo>
                    <a:cubicBezTo>
                      <a:pt x="983" y="5774"/>
                      <a:pt x="908" y="5764"/>
                      <a:pt x="832" y="5743"/>
                    </a:cubicBezTo>
                    <a:cubicBezTo>
                      <a:pt x="548" y="5664"/>
                      <a:pt x="297" y="5440"/>
                      <a:pt x="192" y="5169"/>
                    </a:cubicBezTo>
                    <a:cubicBezTo>
                      <a:pt x="139" y="5024"/>
                      <a:pt x="119" y="4865"/>
                      <a:pt x="159" y="4713"/>
                    </a:cubicBezTo>
                    <a:cubicBezTo>
                      <a:pt x="197" y="4569"/>
                      <a:pt x="320" y="4426"/>
                      <a:pt x="475" y="4426"/>
                    </a:cubicBezTo>
                    <a:cubicBezTo>
                      <a:pt x="505" y="4426"/>
                      <a:pt x="536" y="4431"/>
                      <a:pt x="568" y="4443"/>
                    </a:cubicBezTo>
                    <a:cubicBezTo>
                      <a:pt x="740" y="4502"/>
                      <a:pt x="865" y="4746"/>
                      <a:pt x="694" y="4878"/>
                    </a:cubicBezTo>
                    <a:cubicBezTo>
                      <a:pt x="667" y="4901"/>
                      <a:pt x="625" y="4920"/>
                      <a:pt x="586" y="4920"/>
                    </a:cubicBezTo>
                    <a:cubicBezTo>
                      <a:pt x="568" y="4920"/>
                      <a:pt x="550" y="4916"/>
                      <a:pt x="535" y="4905"/>
                    </a:cubicBezTo>
                    <a:cubicBezTo>
                      <a:pt x="456" y="4845"/>
                      <a:pt x="495" y="4720"/>
                      <a:pt x="515" y="4647"/>
                    </a:cubicBezTo>
                    <a:cubicBezTo>
                      <a:pt x="527" y="4608"/>
                      <a:pt x="497" y="4583"/>
                      <a:pt x="466" y="4583"/>
                    </a:cubicBezTo>
                    <a:cubicBezTo>
                      <a:pt x="445" y="4583"/>
                      <a:pt x="424" y="4594"/>
                      <a:pt x="416" y="4621"/>
                    </a:cubicBezTo>
                    <a:cubicBezTo>
                      <a:pt x="377" y="4779"/>
                      <a:pt x="383" y="4997"/>
                      <a:pt x="588" y="5011"/>
                    </a:cubicBezTo>
                    <a:cubicBezTo>
                      <a:pt x="592" y="5011"/>
                      <a:pt x="596" y="5011"/>
                      <a:pt x="601" y="5011"/>
                    </a:cubicBezTo>
                    <a:cubicBezTo>
                      <a:pt x="754" y="5011"/>
                      <a:pt x="892" y="4894"/>
                      <a:pt x="898" y="4740"/>
                    </a:cubicBezTo>
                    <a:cubicBezTo>
                      <a:pt x="916" y="4518"/>
                      <a:pt x="692" y="4312"/>
                      <a:pt x="475" y="4312"/>
                    </a:cubicBezTo>
                    <a:cubicBezTo>
                      <a:pt x="446" y="4312"/>
                      <a:pt x="418" y="4316"/>
                      <a:pt x="390" y="4324"/>
                    </a:cubicBezTo>
                    <a:cubicBezTo>
                      <a:pt x="46" y="4423"/>
                      <a:pt x="0" y="4878"/>
                      <a:pt x="93" y="5169"/>
                    </a:cubicBezTo>
                    <a:cubicBezTo>
                      <a:pt x="192" y="5479"/>
                      <a:pt x="443" y="5724"/>
                      <a:pt x="746" y="5842"/>
                    </a:cubicBezTo>
                    <a:cubicBezTo>
                      <a:pt x="861" y="5887"/>
                      <a:pt x="978" y="5909"/>
                      <a:pt x="1094" y="5909"/>
                    </a:cubicBezTo>
                    <a:cubicBezTo>
                      <a:pt x="1321" y="5909"/>
                      <a:pt x="1545" y="5828"/>
                      <a:pt x="1737" y="5684"/>
                    </a:cubicBezTo>
                    <a:cubicBezTo>
                      <a:pt x="2060" y="5440"/>
                      <a:pt x="2232" y="5057"/>
                      <a:pt x="2324" y="4674"/>
                    </a:cubicBezTo>
                    <a:cubicBezTo>
                      <a:pt x="2437" y="4205"/>
                      <a:pt x="2463" y="3723"/>
                      <a:pt x="2476" y="3248"/>
                    </a:cubicBezTo>
                    <a:cubicBezTo>
                      <a:pt x="2516" y="2171"/>
                      <a:pt x="2457" y="1075"/>
                      <a:pt x="2714" y="25"/>
                    </a:cubicBezTo>
                    <a:cubicBezTo>
                      <a:pt x="2718" y="9"/>
                      <a:pt x="2708" y="1"/>
                      <a:pt x="26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41"/>
              <p:cNvSpPr/>
              <p:nvPr/>
            </p:nvSpPr>
            <p:spPr>
              <a:xfrm>
                <a:off x="3762990" y="2230073"/>
                <a:ext cx="148580" cy="222714"/>
              </a:xfrm>
              <a:custGeom>
                <a:rect b="b" l="l" r="r" t="t"/>
                <a:pathLst>
                  <a:path extrusionOk="0" h="6441" w="4297">
                    <a:moveTo>
                      <a:pt x="4267" y="1"/>
                    </a:moveTo>
                    <a:cubicBezTo>
                      <a:pt x="4255" y="1"/>
                      <a:pt x="4243" y="8"/>
                      <a:pt x="4240" y="23"/>
                    </a:cubicBezTo>
                    <a:cubicBezTo>
                      <a:pt x="3976" y="1020"/>
                      <a:pt x="4029" y="2069"/>
                      <a:pt x="3943" y="3086"/>
                    </a:cubicBezTo>
                    <a:cubicBezTo>
                      <a:pt x="3903" y="3595"/>
                      <a:pt x="3830" y="4103"/>
                      <a:pt x="3685" y="4592"/>
                    </a:cubicBezTo>
                    <a:cubicBezTo>
                      <a:pt x="3619" y="4829"/>
                      <a:pt x="3533" y="5067"/>
                      <a:pt x="3415" y="5292"/>
                    </a:cubicBezTo>
                    <a:cubicBezTo>
                      <a:pt x="3309" y="5477"/>
                      <a:pt x="3164" y="5642"/>
                      <a:pt x="2999" y="5780"/>
                    </a:cubicBezTo>
                    <a:cubicBezTo>
                      <a:pt x="2682" y="6058"/>
                      <a:pt x="2279" y="6243"/>
                      <a:pt x="1850" y="6243"/>
                    </a:cubicBezTo>
                    <a:cubicBezTo>
                      <a:pt x="1500" y="6243"/>
                      <a:pt x="1136" y="6150"/>
                      <a:pt x="826" y="6005"/>
                    </a:cubicBezTo>
                    <a:cubicBezTo>
                      <a:pt x="661" y="5932"/>
                      <a:pt x="503" y="5840"/>
                      <a:pt x="377" y="5708"/>
                    </a:cubicBezTo>
                    <a:cubicBezTo>
                      <a:pt x="232" y="5556"/>
                      <a:pt x="166" y="5364"/>
                      <a:pt x="153" y="5153"/>
                    </a:cubicBezTo>
                    <a:cubicBezTo>
                      <a:pt x="139" y="4697"/>
                      <a:pt x="291" y="4057"/>
                      <a:pt x="787" y="3898"/>
                    </a:cubicBezTo>
                    <a:cubicBezTo>
                      <a:pt x="854" y="3878"/>
                      <a:pt x="924" y="3868"/>
                      <a:pt x="993" y="3868"/>
                    </a:cubicBezTo>
                    <a:cubicBezTo>
                      <a:pt x="1165" y="3868"/>
                      <a:pt x="1334" y="3930"/>
                      <a:pt x="1467" y="4044"/>
                    </a:cubicBezTo>
                    <a:cubicBezTo>
                      <a:pt x="1632" y="4182"/>
                      <a:pt x="1704" y="4394"/>
                      <a:pt x="1685" y="4605"/>
                    </a:cubicBezTo>
                    <a:cubicBezTo>
                      <a:pt x="1671" y="4836"/>
                      <a:pt x="1539" y="5061"/>
                      <a:pt x="1308" y="5140"/>
                    </a:cubicBezTo>
                    <a:cubicBezTo>
                      <a:pt x="1247" y="5162"/>
                      <a:pt x="1184" y="5177"/>
                      <a:pt x="1123" y="5177"/>
                    </a:cubicBezTo>
                    <a:cubicBezTo>
                      <a:pt x="1057" y="5177"/>
                      <a:pt x="993" y="5161"/>
                      <a:pt x="932" y="5120"/>
                    </a:cubicBezTo>
                    <a:cubicBezTo>
                      <a:pt x="813" y="5041"/>
                      <a:pt x="734" y="4902"/>
                      <a:pt x="754" y="4757"/>
                    </a:cubicBezTo>
                    <a:cubicBezTo>
                      <a:pt x="754" y="4749"/>
                      <a:pt x="746" y="4743"/>
                      <a:pt x="739" y="4743"/>
                    </a:cubicBezTo>
                    <a:cubicBezTo>
                      <a:pt x="734" y="4743"/>
                      <a:pt x="730" y="4745"/>
                      <a:pt x="727" y="4750"/>
                    </a:cubicBezTo>
                    <a:cubicBezTo>
                      <a:pt x="668" y="4948"/>
                      <a:pt x="767" y="5160"/>
                      <a:pt x="952" y="5259"/>
                    </a:cubicBezTo>
                    <a:cubicBezTo>
                      <a:pt x="1029" y="5298"/>
                      <a:pt x="1111" y="5317"/>
                      <a:pt x="1192" y="5317"/>
                    </a:cubicBezTo>
                    <a:cubicBezTo>
                      <a:pt x="1342" y="5317"/>
                      <a:pt x="1490" y="5256"/>
                      <a:pt x="1605" y="5153"/>
                    </a:cubicBezTo>
                    <a:cubicBezTo>
                      <a:pt x="1935" y="4876"/>
                      <a:pt x="1929" y="4334"/>
                      <a:pt x="1632" y="4031"/>
                    </a:cubicBezTo>
                    <a:cubicBezTo>
                      <a:pt x="1470" y="3869"/>
                      <a:pt x="1251" y="3788"/>
                      <a:pt x="1031" y="3788"/>
                    </a:cubicBezTo>
                    <a:cubicBezTo>
                      <a:pt x="838" y="3788"/>
                      <a:pt x="644" y="3851"/>
                      <a:pt x="489" y="3978"/>
                    </a:cubicBezTo>
                    <a:cubicBezTo>
                      <a:pt x="291" y="4149"/>
                      <a:pt x="179" y="4407"/>
                      <a:pt x="113" y="4658"/>
                    </a:cubicBezTo>
                    <a:cubicBezTo>
                      <a:pt x="40" y="4929"/>
                      <a:pt x="1" y="5239"/>
                      <a:pt x="100" y="5510"/>
                    </a:cubicBezTo>
                    <a:cubicBezTo>
                      <a:pt x="232" y="5886"/>
                      <a:pt x="621" y="6110"/>
                      <a:pt x="965" y="6249"/>
                    </a:cubicBezTo>
                    <a:cubicBezTo>
                      <a:pt x="1248" y="6363"/>
                      <a:pt x="1565" y="6440"/>
                      <a:pt x="1877" y="6440"/>
                    </a:cubicBezTo>
                    <a:cubicBezTo>
                      <a:pt x="1979" y="6440"/>
                      <a:pt x="2080" y="6432"/>
                      <a:pt x="2180" y="6414"/>
                    </a:cubicBezTo>
                    <a:cubicBezTo>
                      <a:pt x="2675" y="6322"/>
                      <a:pt x="3131" y="6011"/>
                      <a:pt x="3415" y="5602"/>
                    </a:cubicBezTo>
                    <a:cubicBezTo>
                      <a:pt x="3566" y="5391"/>
                      <a:pt x="3659" y="5146"/>
                      <a:pt x="3738" y="4902"/>
                    </a:cubicBezTo>
                    <a:cubicBezTo>
                      <a:pt x="3837" y="4618"/>
                      <a:pt x="3910" y="4328"/>
                      <a:pt x="3963" y="4037"/>
                    </a:cubicBezTo>
                    <a:cubicBezTo>
                      <a:pt x="4088" y="3383"/>
                      <a:pt x="4121" y="2723"/>
                      <a:pt x="4154" y="2069"/>
                    </a:cubicBezTo>
                    <a:cubicBezTo>
                      <a:pt x="4187" y="1389"/>
                      <a:pt x="4227" y="709"/>
                      <a:pt x="4293" y="29"/>
                    </a:cubicBezTo>
                    <a:cubicBezTo>
                      <a:pt x="4296" y="11"/>
                      <a:pt x="4282" y="1"/>
                      <a:pt x="42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41"/>
              <p:cNvSpPr/>
              <p:nvPr/>
            </p:nvSpPr>
            <p:spPr>
              <a:xfrm>
                <a:off x="3759567" y="2253481"/>
                <a:ext cx="85579" cy="91215"/>
              </a:xfrm>
              <a:custGeom>
                <a:rect b="b" l="l" r="r" t="t"/>
                <a:pathLst>
                  <a:path extrusionOk="0" h="2638" w="2475">
                    <a:moveTo>
                      <a:pt x="2453" y="1"/>
                    </a:moveTo>
                    <a:cubicBezTo>
                      <a:pt x="2449" y="1"/>
                      <a:pt x="2446" y="2"/>
                      <a:pt x="2444" y="6"/>
                    </a:cubicBezTo>
                    <a:cubicBezTo>
                      <a:pt x="2266" y="224"/>
                      <a:pt x="2180" y="481"/>
                      <a:pt x="2087" y="745"/>
                    </a:cubicBezTo>
                    <a:cubicBezTo>
                      <a:pt x="1982" y="1062"/>
                      <a:pt x="1869" y="1366"/>
                      <a:pt x="1711" y="1663"/>
                    </a:cubicBezTo>
                    <a:cubicBezTo>
                      <a:pt x="1559" y="1947"/>
                      <a:pt x="1381" y="2244"/>
                      <a:pt x="1090" y="2396"/>
                    </a:cubicBezTo>
                    <a:cubicBezTo>
                      <a:pt x="980" y="2456"/>
                      <a:pt x="858" y="2489"/>
                      <a:pt x="738" y="2489"/>
                    </a:cubicBezTo>
                    <a:cubicBezTo>
                      <a:pt x="555" y="2489"/>
                      <a:pt x="378" y="2414"/>
                      <a:pt x="258" y="2251"/>
                    </a:cubicBezTo>
                    <a:cubicBezTo>
                      <a:pt x="47" y="1969"/>
                      <a:pt x="146" y="1569"/>
                      <a:pt x="442" y="1395"/>
                    </a:cubicBezTo>
                    <a:lnTo>
                      <a:pt x="442" y="1395"/>
                    </a:lnTo>
                    <a:cubicBezTo>
                      <a:pt x="516" y="1585"/>
                      <a:pt x="525" y="1800"/>
                      <a:pt x="483" y="2004"/>
                    </a:cubicBezTo>
                    <a:lnTo>
                      <a:pt x="483" y="2004"/>
                    </a:lnTo>
                    <a:cubicBezTo>
                      <a:pt x="429" y="1901"/>
                      <a:pt x="429" y="1781"/>
                      <a:pt x="450" y="1657"/>
                    </a:cubicBezTo>
                    <a:cubicBezTo>
                      <a:pt x="454" y="1643"/>
                      <a:pt x="443" y="1629"/>
                      <a:pt x="431" y="1629"/>
                    </a:cubicBezTo>
                    <a:cubicBezTo>
                      <a:pt x="426" y="1629"/>
                      <a:pt x="421" y="1631"/>
                      <a:pt x="417" y="1637"/>
                    </a:cubicBezTo>
                    <a:cubicBezTo>
                      <a:pt x="278" y="1789"/>
                      <a:pt x="337" y="2026"/>
                      <a:pt x="470" y="2158"/>
                    </a:cubicBezTo>
                    <a:cubicBezTo>
                      <a:pt x="480" y="2171"/>
                      <a:pt x="494" y="2177"/>
                      <a:pt x="508" y="2177"/>
                    </a:cubicBezTo>
                    <a:cubicBezTo>
                      <a:pt x="530" y="2177"/>
                      <a:pt x="551" y="2163"/>
                      <a:pt x="555" y="2139"/>
                    </a:cubicBezTo>
                    <a:cubicBezTo>
                      <a:pt x="628" y="1868"/>
                      <a:pt x="595" y="1604"/>
                      <a:pt x="483" y="1346"/>
                    </a:cubicBezTo>
                    <a:cubicBezTo>
                      <a:pt x="478" y="1331"/>
                      <a:pt x="465" y="1324"/>
                      <a:pt x="451" y="1324"/>
                    </a:cubicBezTo>
                    <a:cubicBezTo>
                      <a:pt x="446" y="1324"/>
                      <a:pt x="441" y="1325"/>
                      <a:pt x="437" y="1326"/>
                    </a:cubicBezTo>
                    <a:cubicBezTo>
                      <a:pt x="172" y="1458"/>
                      <a:pt x="1" y="1762"/>
                      <a:pt x="54" y="2053"/>
                    </a:cubicBezTo>
                    <a:cubicBezTo>
                      <a:pt x="106" y="2356"/>
                      <a:pt x="364" y="2601"/>
                      <a:pt x="668" y="2634"/>
                    </a:cubicBezTo>
                    <a:cubicBezTo>
                      <a:pt x="696" y="2636"/>
                      <a:pt x="724" y="2638"/>
                      <a:pt x="751" y="2638"/>
                    </a:cubicBezTo>
                    <a:cubicBezTo>
                      <a:pt x="1477" y="2638"/>
                      <a:pt x="1877" y="1734"/>
                      <a:pt x="2081" y="1155"/>
                    </a:cubicBezTo>
                    <a:cubicBezTo>
                      <a:pt x="2147" y="970"/>
                      <a:pt x="2200" y="772"/>
                      <a:pt x="2259" y="580"/>
                    </a:cubicBezTo>
                    <a:cubicBezTo>
                      <a:pt x="2312" y="389"/>
                      <a:pt x="2398" y="211"/>
                      <a:pt x="2470" y="26"/>
                    </a:cubicBezTo>
                    <a:cubicBezTo>
                      <a:pt x="2475" y="11"/>
                      <a:pt x="2463" y="1"/>
                      <a:pt x="24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41"/>
              <p:cNvSpPr/>
              <p:nvPr/>
            </p:nvSpPr>
            <p:spPr>
              <a:xfrm>
                <a:off x="3758425" y="2285881"/>
                <a:ext cx="39557" cy="48028"/>
              </a:xfrm>
              <a:custGeom>
                <a:rect b="b" l="l" r="r" t="t"/>
                <a:pathLst>
                  <a:path extrusionOk="0" h="1389" w="1144">
                    <a:moveTo>
                      <a:pt x="423" y="1056"/>
                    </a:moveTo>
                    <a:cubicBezTo>
                      <a:pt x="425" y="1056"/>
                      <a:pt x="426" y="1057"/>
                      <a:pt x="427" y="1057"/>
                    </a:cubicBezTo>
                    <a:lnTo>
                      <a:pt x="427" y="1057"/>
                    </a:lnTo>
                    <a:cubicBezTo>
                      <a:pt x="428" y="1057"/>
                      <a:pt x="429" y="1057"/>
                      <a:pt x="430" y="1056"/>
                    </a:cubicBezTo>
                    <a:close/>
                    <a:moveTo>
                      <a:pt x="783" y="0"/>
                    </a:moveTo>
                    <a:cubicBezTo>
                      <a:pt x="649" y="0"/>
                      <a:pt x="504" y="58"/>
                      <a:pt x="403" y="119"/>
                    </a:cubicBezTo>
                    <a:cubicBezTo>
                      <a:pt x="179" y="244"/>
                      <a:pt x="40" y="462"/>
                      <a:pt x="1" y="713"/>
                    </a:cubicBezTo>
                    <a:cubicBezTo>
                      <a:pt x="1" y="717"/>
                      <a:pt x="5" y="721"/>
                      <a:pt x="10" y="721"/>
                    </a:cubicBezTo>
                    <a:cubicBezTo>
                      <a:pt x="14" y="721"/>
                      <a:pt x="18" y="719"/>
                      <a:pt x="21" y="713"/>
                    </a:cubicBezTo>
                    <a:cubicBezTo>
                      <a:pt x="73" y="548"/>
                      <a:pt x="199" y="389"/>
                      <a:pt x="344" y="284"/>
                    </a:cubicBezTo>
                    <a:cubicBezTo>
                      <a:pt x="458" y="199"/>
                      <a:pt x="610" y="118"/>
                      <a:pt x="759" y="118"/>
                    </a:cubicBezTo>
                    <a:cubicBezTo>
                      <a:pt x="784" y="118"/>
                      <a:pt x="808" y="121"/>
                      <a:pt x="833" y="125"/>
                    </a:cubicBezTo>
                    <a:cubicBezTo>
                      <a:pt x="945" y="145"/>
                      <a:pt x="965" y="238"/>
                      <a:pt x="985" y="343"/>
                    </a:cubicBezTo>
                    <a:cubicBezTo>
                      <a:pt x="1004" y="462"/>
                      <a:pt x="1018" y="581"/>
                      <a:pt x="1018" y="700"/>
                    </a:cubicBezTo>
                    <a:cubicBezTo>
                      <a:pt x="1018" y="891"/>
                      <a:pt x="991" y="1142"/>
                      <a:pt x="806" y="1254"/>
                    </a:cubicBezTo>
                    <a:cubicBezTo>
                      <a:pt x="765" y="1278"/>
                      <a:pt x="719" y="1291"/>
                      <a:pt x="674" y="1291"/>
                    </a:cubicBezTo>
                    <a:cubicBezTo>
                      <a:pt x="620" y="1291"/>
                      <a:pt x="566" y="1272"/>
                      <a:pt x="522" y="1228"/>
                    </a:cubicBezTo>
                    <a:cubicBezTo>
                      <a:pt x="476" y="1188"/>
                      <a:pt x="476" y="1142"/>
                      <a:pt x="456" y="1089"/>
                    </a:cubicBezTo>
                    <a:cubicBezTo>
                      <a:pt x="450" y="1083"/>
                      <a:pt x="439" y="1062"/>
                      <a:pt x="427" y="1057"/>
                    </a:cubicBezTo>
                    <a:lnTo>
                      <a:pt x="427" y="1057"/>
                    </a:lnTo>
                    <a:cubicBezTo>
                      <a:pt x="339" y="1085"/>
                      <a:pt x="404" y="1228"/>
                      <a:pt x="443" y="1268"/>
                    </a:cubicBezTo>
                    <a:cubicBezTo>
                      <a:pt x="496" y="1344"/>
                      <a:pt x="585" y="1389"/>
                      <a:pt x="678" y="1389"/>
                    </a:cubicBezTo>
                    <a:cubicBezTo>
                      <a:pt x="690" y="1389"/>
                      <a:pt x="702" y="1388"/>
                      <a:pt x="714" y="1386"/>
                    </a:cubicBezTo>
                    <a:cubicBezTo>
                      <a:pt x="965" y="1367"/>
                      <a:pt x="1097" y="1122"/>
                      <a:pt x="1123" y="898"/>
                    </a:cubicBezTo>
                    <a:cubicBezTo>
                      <a:pt x="1143" y="753"/>
                      <a:pt x="1136" y="601"/>
                      <a:pt x="1117" y="455"/>
                    </a:cubicBezTo>
                    <a:cubicBezTo>
                      <a:pt x="1103" y="337"/>
                      <a:pt x="1103" y="178"/>
                      <a:pt x="1011" y="86"/>
                    </a:cubicBezTo>
                    <a:cubicBezTo>
                      <a:pt x="949" y="24"/>
                      <a:pt x="868" y="0"/>
                      <a:pt x="7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41"/>
              <p:cNvSpPr/>
              <p:nvPr/>
            </p:nvSpPr>
            <p:spPr>
              <a:xfrm>
                <a:off x="3753654" y="2249021"/>
                <a:ext cx="120330" cy="108297"/>
              </a:xfrm>
              <a:custGeom>
                <a:rect b="b" l="l" r="r" t="t"/>
                <a:pathLst>
                  <a:path extrusionOk="0" h="3132" w="3480">
                    <a:moveTo>
                      <a:pt x="3452" y="1"/>
                    </a:moveTo>
                    <a:cubicBezTo>
                      <a:pt x="3441" y="1"/>
                      <a:pt x="3430" y="8"/>
                      <a:pt x="3427" y="23"/>
                    </a:cubicBezTo>
                    <a:cubicBezTo>
                      <a:pt x="3209" y="815"/>
                      <a:pt x="2820" y="1568"/>
                      <a:pt x="2331" y="2228"/>
                    </a:cubicBezTo>
                    <a:cubicBezTo>
                      <a:pt x="2093" y="2552"/>
                      <a:pt x="1783" y="2822"/>
                      <a:pt x="1387" y="2934"/>
                    </a:cubicBezTo>
                    <a:cubicBezTo>
                      <a:pt x="1255" y="2971"/>
                      <a:pt x="1105" y="2996"/>
                      <a:pt x="956" y="2996"/>
                    </a:cubicBezTo>
                    <a:cubicBezTo>
                      <a:pt x="700" y="2996"/>
                      <a:pt x="447" y="2923"/>
                      <a:pt x="297" y="2710"/>
                    </a:cubicBezTo>
                    <a:cubicBezTo>
                      <a:pt x="73" y="2393"/>
                      <a:pt x="165" y="1951"/>
                      <a:pt x="211" y="1594"/>
                    </a:cubicBezTo>
                    <a:cubicBezTo>
                      <a:pt x="211" y="1591"/>
                      <a:pt x="208" y="1589"/>
                      <a:pt x="204" y="1589"/>
                    </a:cubicBezTo>
                    <a:cubicBezTo>
                      <a:pt x="200" y="1589"/>
                      <a:pt x="195" y="1591"/>
                      <a:pt x="192" y="1594"/>
                    </a:cubicBezTo>
                    <a:lnTo>
                      <a:pt x="198" y="1594"/>
                    </a:lnTo>
                    <a:cubicBezTo>
                      <a:pt x="79" y="1931"/>
                      <a:pt x="0" y="2327"/>
                      <a:pt x="145" y="2664"/>
                    </a:cubicBezTo>
                    <a:cubicBezTo>
                      <a:pt x="287" y="3001"/>
                      <a:pt x="635" y="3131"/>
                      <a:pt x="977" y="3131"/>
                    </a:cubicBezTo>
                    <a:cubicBezTo>
                      <a:pt x="1017" y="3131"/>
                      <a:pt x="1057" y="3129"/>
                      <a:pt x="1096" y="3126"/>
                    </a:cubicBezTo>
                    <a:cubicBezTo>
                      <a:pt x="1525" y="3093"/>
                      <a:pt x="1922" y="2895"/>
                      <a:pt x="2212" y="2585"/>
                    </a:cubicBezTo>
                    <a:cubicBezTo>
                      <a:pt x="2516" y="2261"/>
                      <a:pt x="2734" y="1858"/>
                      <a:pt x="2945" y="1482"/>
                    </a:cubicBezTo>
                    <a:cubicBezTo>
                      <a:pt x="3202" y="1033"/>
                      <a:pt x="3447" y="551"/>
                      <a:pt x="3480" y="29"/>
                    </a:cubicBezTo>
                    <a:cubicBezTo>
                      <a:pt x="3480" y="11"/>
                      <a:pt x="3466" y="1"/>
                      <a:pt x="34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41"/>
              <p:cNvSpPr/>
              <p:nvPr/>
            </p:nvSpPr>
            <p:spPr>
              <a:xfrm>
                <a:off x="3786572" y="2304068"/>
                <a:ext cx="38277" cy="30013"/>
              </a:xfrm>
              <a:custGeom>
                <a:rect b="b" l="l" r="r" t="t"/>
                <a:pathLst>
                  <a:path extrusionOk="0" h="868" w="1107">
                    <a:moveTo>
                      <a:pt x="1093" y="0"/>
                    </a:moveTo>
                    <a:cubicBezTo>
                      <a:pt x="1091" y="0"/>
                      <a:pt x="1090" y="1"/>
                      <a:pt x="1088" y="2"/>
                    </a:cubicBezTo>
                    <a:cubicBezTo>
                      <a:pt x="884" y="121"/>
                      <a:pt x="765" y="319"/>
                      <a:pt x="606" y="484"/>
                    </a:cubicBezTo>
                    <a:cubicBezTo>
                      <a:pt x="527" y="563"/>
                      <a:pt x="441" y="656"/>
                      <a:pt x="349" y="715"/>
                    </a:cubicBezTo>
                    <a:cubicBezTo>
                      <a:pt x="294" y="746"/>
                      <a:pt x="228" y="766"/>
                      <a:pt x="164" y="766"/>
                    </a:cubicBezTo>
                    <a:cubicBezTo>
                      <a:pt x="120" y="766"/>
                      <a:pt x="76" y="757"/>
                      <a:pt x="38" y="735"/>
                    </a:cubicBezTo>
                    <a:cubicBezTo>
                      <a:pt x="37" y="734"/>
                      <a:pt x="35" y="734"/>
                      <a:pt x="33" y="734"/>
                    </a:cubicBezTo>
                    <a:cubicBezTo>
                      <a:pt x="19" y="734"/>
                      <a:pt x="1" y="751"/>
                      <a:pt x="12" y="768"/>
                    </a:cubicBezTo>
                    <a:cubicBezTo>
                      <a:pt x="65" y="840"/>
                      <a:pt x="130" y="868"/>
                      <a:pt x="198" y="868"/>
                    </a:cubicBezTo>
                    <a:cubicBezTo>
                      <a:pt x="342" y="868"/>
                      <a:pt x="501" y="743"/>
                      <a:pt x="600" y="649"/>
                    </a:cubicBezTo>
                    <a:cubicBezTo>
                      <a:pt x="699" y="557"/>
                      <a:pt x="785" y="451"/>
                      <a:pt x="864" y="345"/>
                    </a:cubicBezTo>
                    <a:cubicBezTo>
                      <a:pt x="950" y="246"/>
                      <a:pt x="1029" y="134"/>
                      <a:pt x="1102" y="22"/>
                    </a:cubicBezTo>
                    <a:cubicBezTo>
                      <a:pt x="1107" y="11"/>
                      <a:pt x="1099" y="0"/>
                      <a:pt x="10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41"/>
              <p:cNvSpPr/>
              <p:nvPr/>
            </p:nvSpPr>
            <p:spPr>
              <a:xfrm>
                <a:off x="3960635" y="2226200"/>
                <a:ext cx="138932" cy="46749"/>
              </a:xfrm>
              <a:custGeom>
                <a:rect b="b" l="l" r="r" t="t"/>
                <a:pathLst>
                  <a:path extrusionOk="0" h="1352" w="4018">
                    <a:moveTo>
                      <a:pt x="22" y="1"/>
                    </a:moveTo>
                    <a:cubicBezTo>
                      <a:pt x="11" y="1"/>
                      <a:pt x="0" y="15"/>
                      <a:pt x="10" y="29"/>
                    </a:cubicBezTo>
                    <a:cubicBezTo>
                      <a:pt x="307" y="610"/>
                      <a:pt x="947" y="967"/>
                      <a:pt x="1548" y="1151"/>
                    </a:cubicBezTo>
                    <a:cubicBezTo>
                      <a:pt x="1895" y="1259"/>
                      <a:pt x="2292" y="1352"/>
                      <a:pt x="2678" y="1352"/>
                    </a:cubicBezTo>
                    <a:cubicBezTo>
                      <a:pt x="2953" y="1352"/>
                      <a:pt x="3221" y="1305"/>
                      <a:pt x="3463" y="1184"/>
                    </a:cubicBezTo>
                    <a:cubicBezTo>
                      <a:pt x="3780" y="1026"/>
                      <a:pt x="4018" y="716"/>
                      <a:pt x="3965" y="346"/>
                    </a:cubicBezTo>
                    <a:cubicBezTo>
                      <a:pt x="3959" y="328"/>
                      <a:pt x="3937" y="305"/>
                      <a:pt x="3914" y="305"/>
                    </a:cubicBezTo>
                    <a:cubicBezTo>
                      <a:pt x="3911" y="305"/>
                      <a:pt x="3908" y="306"/>
                      <a:pt x="3905" y="306"/>
                    </a:cubicBezTo>
                    <a:cubicBezTo>
                      <a:pt x="3707" y="326"/>
                      <a:pt x="3536" y="458"/>
                      <a:pt x="3503" y="663"/>
                    </a:cubicBezTo>
                    <a:cubicBezTo>
                      <a:pt x="3499" y="697"/>
                      <a:pt x="3524" y="718"/>
                      <a:pt x="3549" y="718"/>
                    </a:cubicBezTo>
                    <a:cubicBezTo>
                      <a:pt x="3568" y="718"/>
                      <a:pt x="3587" y="707"/>
                      <a:pt x="3595" y="683"/>
                    </a:cubicBezTo>
                    <a:cubicBezTo>
                      <a:pt x="3641" y="567"/>
                      <a:pt x="3733" y="472"/>
                      <a:pt x="3852" y="437"/>
                    </a:cubicBezTo>
                    <a:lnTo>
                      <a:pt x="3852" y="437"/>
                    </a:lnTo>
                    <a:cubicBezTo>
                      <a:pt x="3869" y="753"/>
                      <a:pt x="3618" y="1007"/>
                      <a:pt x="3344" y="1125"/>
                    </a:cubicBezTo>
                    <a:cubicBezTo>
                      <a:pt x="3156" y="1206"/>
                      <a:pt x="2959" y="1235"/>
                      <a:pt x="2761" y="1235"/>
                    </a:cubicBezTo>
                    <a:cubicBezTo>
                      <a:pt x="2667" y="1235"/>
                      <a:pt x="2573" y="1228"/>
                      <a:pt x="2479" y="1217"/>
                    </a:cubicBezTo>
                    <a:cubicBezTo>
                      <a:pt x="1905" y="1158"/>
                      <a:pt x="1297" y="967"/>
                      <a:pt x="802" y="656"/>
                    </a:cubicBezTo>
                    <a:cubicBezTo>
                      <a:pt x="518" y="478"/>
                      <a:pt x="280" y="240"/>
                      <a:pt x="36" y="9"/>
                    </a:cubicBezTo>
                    <a:cubicBezTo>
                      <a:pt x="32" y="3"/>
                      <a:pt x="27" y="1"/>
                      <a:pt x="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41"/>
              <p:cNvSpPr/>
              <p:nvPr/>
            </p:nvSpPr>
            <p:spPr>
              <a:xfrm>
                <a:off x="4071214" y="2241345"/>
                <a:ext cx="16009" cy="19502"/>
              </a:xfrm>
              <a:custGeom>
                <a:rect b="b" l="l" r="r" t="t"/>
                <a:pathLst>
                  <a:path extrusionOk="0" h="564" w="463">
                    <a:moveTo>
                      <a:pt x="186" y="0"/>
                    </a:moveTo>
                    <a:cubicBezTo>
                      <a:pt x="73" y="20"/>
                      <a:pt x="14" y="146"/>
                      <a:pt x="7" y="251"/>
                    </a:cubicBezTo>
                    <a:cubicBezTo>
                      <a:pt x="1" y="370"/>
                      <a:pt x="73" y="482"/>
                      <a:pt x="186" y="529"/>
                    </a:cubicBezTo>
                    <a:cubicBezTo>
                      <a:pt x="225" y="548"/>
                      <a:pt x="272" y="555"/>
                      <a:pt x="311" y="562"/>
                    </a:cubicBezTo>
                    <a:cubicBezTo>
                      <a:pt x="320" y="563"/>
                      <a:pt x="331" y="564"/>
                      <a:pt x="342" y="564"/>
                    </a:cubicBezTo>
                    <a:cubicBezTo>
                      <a:pt x="377" y="564"/>
                      <a:pt x="418" y="555"/>
                      <a:pt x="443" y="535"/>
                    </a:cubicBezTo>
                    <a:cubicBezTo>
                      <a:pt x="456" y="522"/>
                      <a:pt x="463" y="502"/>
                      <a:pt x="443" y="489"/>
                    </a:cubicBezTo>
                    <a:cubicBezTo>
                      <a:pt x="423" y="482"/>
                      <a:pt x="404" y="476"/>
                      <a:pt x="384" y="469"/>
                    </a:cubicBezTo>
                    <a:cubicBezTo>
                      <a:pt x="357" y="469"/>
                      <a:pt x="338" y="462"/>
                      <a:pt x="318" y="462"/>
                    </a:cubicBezTo>
                    <a:cubicBezTo>
                      <a:pt x="278" y="456"/>
                      <a:pt x="245" y="449"/>
                      <a:pt x="212" y="436"/>
                    </a:cubicBezTo>
                    <a:cubicBezTo>
                      <a:pt x="159" y="410"/>
                      <a:pt x="113" y="370"/>
                      <a:pt x="100" y="317"/>
                    </a:cubicBezTo>
                    <a:cubicBezTo>
                      <a:pt x="67" y="205"/>
                      <a:pt x="139" y="99"/>
                      <a:pt x="192" y="7"/>
                    </a:cubicBez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41"/>
              <p:cNvSpPr/>
              <p:nvPr/>
            </p:nvSpPr>
            <p:spPr>
              <a:xfrm>
                <a:off x="3975780" y="2229450"/>
                <a:ext cx="138621" cy="60753"/>
              </a:xfrm>
              <a:custGeom>
                <a:rect b="b" l="l" r="r" t="t"/>
                <a:pathLst>
                  <a:path extrusionOk="0" h="1757" w="4009">
                    <a:moveTo>
                      <a:pt x="3705" y="1"/>
                    </a:moveTo>
                    <a:cubicBezTo>
                      <a:pt x="3679" y="1"/>
                      <a:pt x="3672" y="34"/>
                      <a:pt x="3692" y="47"/>
                    </a:cubicBezTo>
                    <a:lnTo>
                      <a:pt x="3692" y="41"/>
                    </a:lnTo>
                    <a:cubicBezTo>
                      <a:pt x="3804" y="120"/>
                      <a:pt x="3870" y="199"/>
                      <a:pt x="3890" y="338"/>
                    </a:cubicBezTo>
                    <a:cubicBezTo>
                      <a:pt x="3903" y="470"/>
                      <a:pt x="3877" y="602"/>
                      <a:pt x="3817" y="721"/>
                    </a:cubicBezTo>
                    <a:cubicBezTo>
                      <a:pt x="3685" y="978"/>
                      <a:pt x="3461" y="1163"/>
                      <a:pt x="3210" y="1295"/>
                    </a:cubicBezTo>
                    <a:cubicBezTo>
                      <a:pt x="2737" y="1545"/>
                      <a:pt x="2175" y="1630"/>
                      <a:pt x="1637" y="1630"/>
                    </a:cubicBezTo>
                    <a:cubicBezTo>
                      <a:pt x="1522" y="1630"/>
                      <a:pt x="1407" y="1626"/>
                      <a:pt x="1295" y="1619"/>
                    </a:cubicBezTo>
                    <a:cubicBezTo>
                      <a:pt x="1084" y="1605"/>
                      <a:pt x="872" y="1579"/>
                      <a:pt x="661" y="1539"/>
                    </a:cubicBezTo>
                    <a:cubicBezTo>
                      <a:pt x="562" y="1520"/>
                      <a:pt x="463" y="1500"/>
                      <a:pt x="357" y="1480"/>
                    </a:cubicBezTo>
                    <a:cubicBezTo>
                      <a:pt x="311" y="1467"/>
                      <a:pt x="258" y="1454"/>
                      <a:pt x="212" y="1440"/>
                    </a:cubicBezTo>
                    <a:cubicBezTo>
                      <a:pt x="192" y="1434"/>
                      <a:pt x="172" y="1427"/>
                      <a:pt x="159" y="1421"/>
                    </a:cubicBezTo>
                    <a:cubicBezTo>
                      <a:pt x="135" y="1421"/>
                      <a:pt x="122" y="1415"/>
                      <a:pt x="110" y="1399"/>
                    </a:cubicBezTo>
                    <a:lnTo>
                      <a:pt x="110" y="1399"/>
                    </a:lnTo>
                    <a:cubicBezTo>
                      <a:pt x="112" y="1382"/>
                      <a:pt x="103" y="1365"/>
                      <a:pt x="87" y="1361"/>
                    </a:cubicBezTo>
                    <a:cubicBezTo>
                      <a:pt x="78" y="1358"/>
                      <a:pt x="71" y="1357"/>
                      <a:pt x="63" y="1357"/>
                    </a:cubicBezTo>
                    <a:cubicBezTo>
                      <a:pt x="35" y="1357"/>
                      <a:pt x="13" y="1377"/>
                      <a:pt x="7" y="1414"/>
                    </a:cubicBezTo>
                    <a:cubicBezTo>
                      <a:pt x="1" y="1467"/>
                      <a:pt x="47" y="1506"/>
                      <a:pt x="87" y="1526"/>
                    </a:cubicBezTo>
                    <a:cubicBezTo>
                      <a:pt x="192" y="1572"/>
                      <a:pt x="311" y="1592"/>
                      <a:pt x="423" y="1625"/>
                    </a:cubicBezTo>
                    <a:cubicBezTo>
                      <a:pt x="542" y="1652"/>
                      <a:pt x="661" y="1678"/>
                      <a:pt x="780" y="1691"/>
                    </a:cubicBezTo>
                    <a:cubicBezTo>
                      <a:pt x="1046" y="1734"/>
                      <a:pt x="1314" y="1756"/>
                      <a:pt x="1581" y="1756"/>
                    </a:cubicBezTo>
                    <a:cubicBezTo>
                      <a:pt x="1766" y="1756"/>
                      <a:pt x="1950" y="1746"/>
                      <a:pt x="2133" y="1724"/>
                    </a:cubicBezTo>
                    <a:cubicBezTo>
                      <a:pt x="2807" y="1645"/>
                      <a:pt x="3626" y="1414"/>
                      <a:pt x="3923" y="734"/>
                    </a:cubicBezTo>
                    <a:cubicBezTo>
                      <a:pt x="3989" y="595"/>
                      <a:pt x="4009" y="430"/>
                      <a:pt x="3969" y="278"/>
                    </a:cubicBezTo>
                    <a:cubicBezTo>
                      <a:pt x="3943" y="146"/>
                      <a:pt x="3850" y="1"/>
                      <a:pt x="37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41"/>
              <p:cNvSpPr/>
              <p:nvPr/>
            </p:nvSpPr>
            <p:spPr>
              <a:xfrm>
                <a:off x="3927164" y="2184465"/>
                <a:ext cx="211303" cy="62378"/>
              </a:xfrm>
              <a:custGeom>
                <a:rect b="b" l="l" r="r" t="t"/>
                <a:pathLst>
                  <a:path extrusionOk="0" h="1804" w="6111">
                    <a:moveTo>
                      <a:pt x="16" y="1"/>
                    </a:moveTo>
                    <a:cubicBezTo>
                      <a:pt x="9" y="1"/>
                      <a:pt x="0" y="8"/>
                      <a:pt x="0" y="21"/>
                    </a:cubicBezTo>
                    <a:cubicBezTo>
                      <a:pt x="40" y="226"/>
                      <a:pt x="139" y="444"/>
                      <a:pt x="245" y="628"/>
                    </a:cubicBezTo>
                    <a:cubicBezTo>
                      <a:pt x="350" y="813"/>
                      <a:pt x="489" y="972"/>
                      <a:pt x="667" y="1097"/>
                    </a:cubicBezTo>
                    <a:cubicBezTo>
                      <a:pt x="859" y="1229"/>
                      <a:pt x="1077" y="1335"/>
                      <a:pt x="1288" y="1441"/>
                    </a:cubicBezTo>
                    <a:cubicBezTo>
                      <a:pt x="1506" y="1546"/>
                      <a:pt x="1724" y="1639"/>
                      <a:pt x="1961" y="1685"/>
                    </a:cubicBezTo>
                    <a:cubicBezTo>
                      <a:pt x="2206" y="1731"/>
                      <a:pt x="2457" y="1751"/>
                      <a:pt x="2701" y="1771"/>
                    </a:cubicBezTo>
                    <a:cubicBezTo>
                      <a:pt x="2952" y="1791"/>
                      <a:pt x="3209" y="1804"/>
                      <a:pt x="3460" y="1804"/>
                    </a:cubicBezTo>
                    <a:cubicBezTo>
                      <a:pt x="3942" y="1791"/>
                      <a:pt x="4411" y="1705"/>
                      <a:pt x="4834" y="1487"/>
                    </a:cubicBezTo>
                    <a:cubicBezTo>
                      <a:pt x="5296" y="1249"/>
                      <a:pt x="5685" y="899"/>
                      <a:pt x="6068" y="556"/>
                    </a:cubicBezTo>
                    <a:cubicBezTo>
                      <a:pt x="6110" y="519"/>
                      <a:pt x="6074" y="463"/>
                      <a:pt x="6031" y="463"/>
                    </a:cubicBezTo>
                    <a:cubicBezTo>
                      <a:pt x="6019" y="463"/>
                      <a:pt x="6007" y="467"/>
                      <a:pt x="5996" y="477"/>
                    </a:cubicBezTo>
                    <a:cubicBezTo>
                      <a:pt x="5666" y="767"/>
                      <a:pt x="5336" y="1064"/>
                      <a:pt x="4966" y="1289"/>
                    </a:cubicBezTo>
                    <a:cubicBezTo>
                      <a:pt x="4556" y="1533"/>
                      <a:pt x="4121" y="1658"/>
                      <a:pt x="3652" y="1685"/>
                    </a:cubicBezTo>
                    <a:cubicBezTo>
                      <a:pt x="3549" y="1691"/>
                      <a:pt x="3446" y="1693"/>
                      <a:pt x="3343" y="1693"/>
                    </a:cubicBezTo>
                    <a:cubicBezTo>
                      <a:pt x="2975" y="1693"/>
                      <a:pt x="2606" y="1660"/>
                      <a:pt x="2245" y="1619"/>
                    </a:cubicBezTo>
                    <a:cubicBezTo>
                      <a:pt x="1763" y="1559"/>
                      <a:pt x="1347" y="1361"/>
                      <a:pt x="925" y="1130"/>
                    </a:cubicBezTo>
                    <a:cubicBezTo>
                      <a:pt x="700" y="1005"/>
                      <a:pt x="509" y="853"/>
                      <a:pt x="363" y="635"/>
                    </a:cubicBezTo>
                    <a:cubicBezTo>
                      <a:pt x="231" y="437"/>
                      <a:pt x="152" y="206"/>
                      <a:pt x="27" y="8"/>
                    </a:cubicBezTo>
                    <a:cubicBezTo>
                      <a:pt x="24" y="3"/>
                      <a:pt x="2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41"/>
              <p:cNvSpPr/>
              <p:nvPr/>
            </p:nvSpPr>
            <p:spPr>
              <a:xfrm>
                <a:off x="3916030" y="2127861"/>
                <a:ext cx="76451" cy="79943"/>
              </a:xfrm>
              <a:custGeom>
                <a:rect b="b" l="l" r="r" t="t"/>
                <a:pathLst>
                  <a:path extrusionOk="0" h="2312" w="2211">
                    <a:moveTo>
                      <a:pt x="48" y="0"/>
                    </a:moveTo>
                    <a:cubicBezTo>
                      <a:pt x="23" y="0"/>
                      <a:pt x="1" y="27"/>
                      <a:pt x="5" y="60"/>
                    </a:cubicBezTo>
                    <a:cubicBezTo>
                      <a:pt x="32" y="185"/>
                      <a:pt x="111" y="298"/>
                      <a:pt x="170" y="403"/>
                    </a:cubicBezTo>
                    <a:cubicBezTo>
                      <a:pt x="236" y="522"/>
                      <a:pt x="316" y="634"/>
                      <a:pt x="395" y="740"/>
                    </a:cubicBezTo>
                    <a:cubicBezTo>
                      <a:pt x="553" y="958"/>
                      <a:pt x="738" y="1156"/>
                      <a:pt x="930" y="1348"/>
                    </a:cubicBezTo>
                    <a:cubicBezTo>
                      <a:pt x="1115" y="1539"/>
                      <a:pt x="1306" y="1724"/>
                      <a:pt x="1517" y="1882"/>
                    </a:cubicBezTo>
                    <a:cubicBezTo>
                      <a:pt x="1735" y="2054"/>
                      <a:pt x="1973" y="2173"/>
                      <a:pt x="2204" y="2312"/>
                    </a:cubicBezTo>
                    <a:lnTo>
                      <a:pt x="2211" y="2305"/>
                    </a:lnTo>
                    <a:cubicBezTo>
                      <a:pt x="1986" y="2160"/>
                      <a:pt x="1788" y="1975"/>
                      <a:pt x="1583" y="1810"/>
                    </a:cubicBezTo>
                    <a:cubicBezTo>
                      <a:pt x="1385" y="1638"/>
                      <a:pt x="1187" y="1460"/>
                      <a:pt x="1009" y="1268"/>
                    </a:cubicBezTo>
                    <a:cubicBezTo>
                      <a:pt x="831" y="1070"/>
                      <a:pt x="679" y="859"/>
                      <a:pt x="520" y="648"/>
                    </a:cubicBezTo>
                    <a:cubicBezTo>
                      <a:pt x="448" y="542"/>
                      <a:pt x="375" y="436"/>
                      <a:pt x="303" y="331"/>
                    </a:cubicBezTo>
                    <a:cubicBezTo>
                      <a:pt x="230" y="225"/>
                      <a:pt x="170" y="106"/>
                      <a:pt x="78" y="14"/>
                    </a:cubicBezTo>
                    <a:cubicBezTo>
                      <a:pt x="69" y="5"/>
                      <a:pt x="58" y="0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41"/>
              <p:cNvSpPr/>
              <p:nvPr/>
            </p:nvSpPr>
            <p:spPr>
              <a:xfrm>
                <a:off x="3929308" y="2195115"/>
                <a:ext cx="38761" cy="70469"/>
              </a:xfrm>
              <a:custGeom>
                <a:rect b="b" l="l" r="r" t="t"/>
                <a:pathLst>
                  <a:path extrusionOk="0" h="2038" w="1121">
                    <a:moveTo>
                      <a:pt x="21" y="0"/>
                    </a:moveTo>
                    <a:cubicBezTo>
                      <a:pt x="10" y="0"/>
                      <a:pt x="0" y="10"/>
                      <a:pt x="4" y="23"/>
                    </a:cubicBezTo>
                    <a:cubicBezTo>
                      <a:pt x="103" y="393"/>
                      <a:pt x="282" y="750"/>
                      <a:pt x="460" y="1086"/>
                    </a:cubicBezTo>
                    <a:cubicBezTo>
                      <a:pt x="645" y="1417"/>
                      <a:pt x="850" y="1766"/>
                      <a:pt x="1107" y="2037"/>
                    </a:cubicBezTo>
                    <a:lnTo>
                      <a:pt x="1120" y="2031"/>
                    </a:lnTo>
                    <a:cubicBezTo>
                      <a:pt x="962" y="1687"/>
                      <a:pt x="750" y="1357"/>
                      <a:pt x="572" y="1020"/>
                    </a:cubicBezTo>
                    <a:cubicBezTo>
                      <a:pt x="387" y="690"/>
                      <a:pt x="235" y="334"/>
                      <a:pt x="37" y="10"/>
                    </a:cubicBezTo>
                    <a:cubicBezTo>
                      <a:pt x="33" y="3"/>
                      <a:pt x="27" y="0"/>
                      <a:pt x="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41"/>
              <p:cNvSpPr/>
              <p:nvPr/>
            </p:nvSpPr>
            <p:spPr>
              <a:xfrm>
                <a:off x="3866204" y="2215861"/>
                <a:ext cx="16597" cy="77004"/>
              </a:xfrm>
              <a:custGeom>
                <a:rect b="b" l="l" r="r" t="t"/>
                <a:pathLst>
                  <a:path extrusionOk="0" h="2227" w="480">
                    <a:moveTo>
                      <a:pt x="462" y="1"/>
                    </a:moveTo>
                    <a:cubicBezTo>
                      <a:pt x="457" y="1"/>
                      <a:pt x="452" y="4"/>
                      <a:pt x="449" y="11"/>
                    </a:cubicBezTo>
                    <a:cubicBezTo>
                      <a:pt x="245" y="341"/>
                      <a:pt x="119" y="698"/>
                      <a:pt x="60" y="1081"/>
                    </a:cubicBezTo>
                    <a:cubicBezTo>
                      <a:pt x="33" y="1266"/>
                      <a:pt x="7" y="1457"/>
                      <a:pt x="7" y="1648"/>
                    </a:cubicBezTo>
                    <a:cubicBezTo>
                      <a:pt x="7" y="1833"/>
                      <a:pt x="0" y="2031"/>
                      <a:pt x="40" y="2216"/>
                    </a:cubicBezTo>
                    <a:cubicBezTo>
                      <a:pt x="43" y="2223"/>
                      <a:pt x="48" y="2226"/>
                      <a:pt x="53" y="2226"/>
                    </a:cubicBezTo>
                    <a:cubicBezTo>
                      <a:pt x="58" y="2226"/>
                      <a:pt x="63" y="2223"/>
                      <a:pt x="66" y="2216"/>
                    </a:cubicBezTo>
                    <a:cubicBezTo>
                      <a:pt x="119" y="2038"/>
                      <a:pt x="126" y="1847"/>
                      <a:pt x="152" y="1668"/>
                    </a:cubicBezTo>
                    <a:cubicBezTo>
                      <a:pt x="172" y="1477"/>
                      <a:pt x="185" y="1292"/>
                      <a:pt x="212" y="1107"/>
                    </a:cubicBezTo>
                    <a:cubicBezTo>
                      <a:pt x="258" y="737"/>
                      <a:pt x="330" y="361"/>
                      <a:pt x="476" y="18"/>
                    </a:cubicBezTo>
                    <a:cubicBezTo>
                      <a:pt x="480" y="9"/>
                      <a:pt x="471" y="1"/>
                      <a:pt x="4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41"/>
              <p:cNvSpPr/>
              <p:nvPr/>
            </p:nvSpPr>
            <p:spPr>
              <a:xfrm>
                <a:off x="3754795" y="2293176"/>
                <a:ext cx="17842" cy="60061"/>
              </a:xfrm>
              <a:custGeom>
                <a:rect b="b" l="l" r="r" t="t"/>
                <a:pathLst>
                  <a:path extrusionOk="0" h="1737" w="516">
                    <a:moveTo>
                      <a:pt x="456" y="0"/>
                    </a:moveTo>
                    <a:cubicBezTo>
                      <a:pt x="376" y="40"/>
                      <a:pt x="317" y="73"/>
                      <a:pt x="264" y="139"/>
                    </a:cubicBezTo>
                    <a:cubicBezTo>
                      <a:pt x="205" y="205"/>
                      <a:pt x="165" y="271"/>
                      <a:pt x="126" y="350"/>
                    </a:cubicBezTo>
                    <a:cubicBezTo>
                      <a:pt x="46" y="528"/>
                      <a:pt x="20" y="720"/>
                      <a:pt x="7" y="911"/>
                    </a:cubicBezTo>
                    <a:cubicBezTo>
                      <a:pt x="0" y="1090"/>
                      <a:pt x="7" y="1275"/>
                      <a:pt x="93" y="1433"/>
                    </a:cubicBezTo>
                    <a:cubicBezTo>
                      <a:pt x="165" y="1565"/>
                      <a:pt x="324" y="1710"/>
                      <a:pt x="469" y="1737"/>
                    </a:cubicBezTo>
                    <a:cubicBezTo>
                      <a:pt x="495" y="1737"/>
                      <a:pt x="515" y="1710"/>
                      <a:pt x="495" y="1691"/>
                    </a:cubicBezTo>
                    <a:cubicBezTo>
                      <a:pt x="449" y="1644"/>
                      <a:pt x="390" y="1611"/>
                      <a:pt x="337" y="1558"/>
                    </a:cubicBezTo>
                    <a:cubicBezTo>
                      <a:pt x="284" y="1512"/>
                      <a:pt x="238" y="1453"/>
                      <a:pt x="205" y="1387"/>
                    </a:cubicBezTo>
                    <a:cubicBezTo>
                      <a:pt x="132" y="1235"/>
                      <a:pt x="132" y="1063"/>
                      <a:pt x="139" y="898"/>
                    </a:cubicBezTo>
                    <a:cubicBezTo>
                      <a:pt x="152" y="581"/>
                      <a:pt x="231" y="244"/>
                      <a:pt x="462" y="7"/>
                    </a:cubicBezTo>
                    <a:lnTo>
                      <a:pt x="45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41"/>
              <p:cNvSpPr/>
              <p:nvPr/>
            </p:nvSpPr>
            <p:spPr>
              <a:xfrm>
                <a:off x="3832179" y="2167038"/>
                <a:ext cx="13969" cy="39557"/>
              </a:xfrm>
              <a:custGeom>
                <a:rect b="b" l="l" r="r" t="t"/>
                <a:pathLst>
                  <a:path extrusionOk="0" h="1144" w="404">
                    <a:moveTo>
                      <a:pt x="307" y="1"/>
                    </a:moveTo>
                    <a:cubicBezTo>
                      <a:pt x="298" y="1"/>
                      <a:pt x="289" y="7"/>
                      <a:pt x="284" y="17"/>
                    </a:cubicBezTo>
                    <a:lnTo>
                      <a:pt x="278" y="17"/>
                    </a:lnTo>
                    <a:cubicBezTo>
                      <a:pt x="232" y="83"/>
                      <a:pt x="251" y="188"/>
                      <a:pt x="232" y="267"/>
                    </a:cubicBezTo>
                    <a:cubicBezTo>
                      <a:pt x="212" y="366"/>
                      <a:pt x="172" y="459"/>
                      <a:pt x="152" y="558"/>
                    </a:cubicBezTo>
                    <a:cubicBezTo>
                      <a:pt x="106" y="749"/>
                      <a:pt x="20" y="934"/>
                      <a:pt x="0" y="1132"/>
                    </a:cubicBezTo>
                    <a:cubicBezTo>
                      <a:pt x="0" y="1140"/>
                      <a:pt x="5" y="1143"/>
                      <a:pt x="10" y="1143"/>
                    </a:cubicBezTo>
                    <a:cubicBezTo>
                      <a:pt x="14" y="1143"/>
                      <a:pt x="18" y="1142"/>
                      <a:pt x="20" y="1139"/>
                    </a:cubicBezTo>
                    <a:cubicBezTo>
                      <a:pt x="86" y="1053"/>
                      <a:pt x="126" y="961"/>
                      <a:pt x="166" y="862"/>
                    </a:cubicBezTo>
                    <a:cubicBezTo>
                      <a:pt x="212" y="763"/>
                      <a:pt x="265" y="657"/>
                      <a:pt x="304" y="558"/>
                    </a:cubicBezTo>
                    <a:cubicBezTo>
                      <a:pt x="337" y="459"/>
                      <a:pt x="370" y="360"/>
                      <a:pt x="383" y="261"/>
                    </a:cubicBezTo>
                    <a:cubicBezTo>
                      <a:pt x="390" y="175"/>
                      <a:pt x="403" y="56"/>
                      <a:pt x="317" y="3"/>
                    </a:cubicBezTo>
                    <a:cubicBezTo>
                      <a:pt x="314" y="2"/>
                      <a:pt x="310" y="1"/>
                      <a:pt x="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41"/>
              <p:cNvSpPr/>
              <p:nvPr/>
            </p:nvSpPr>
            <p:spPr>
              <a:xfrm>
                <a:off x="4029686" y="2286330"/>
                <a:ext cx="10304" cy="10062"/>
              </a:xfrm>
              <a:custGeom>
                <a:rect b="b" l="l" r="r" t="t"/>
                <a:pathLst>
                  <a:path extrusionOk="0" h="291" w="298">
                    <a:moveTo>
                      <a:pt x="100" y="155"/>
                    </a:moveTo>
                    <a:lnTo>
                      <a:pt x="101" y="155"/>
                    </a:lnTo>
                    <a:lnTo>
                      <a:pt x="101" y="155"/>
                    </a:lnTo>
                    <a:lnTo>
                      <a:pt x="99" y="159"/>
                    </a:lnTo>
                    <a:lnTo>
                      <a:pt x="100" y="155"/>
                    </a:lnTo>
                    <a:close/>
                    <a:moveTo>
                      <a:pt x="159" y="99"/>
                    </a:moveTo>
                    <a:lnTo>
                      <a:pt x="165" y="106"/>
                    </a:lnTo>
                    <a:lnTo>
                      <a:pt x="165" y="106"/>
                    </a:lnTo>
                    <a:lnTo>
                      <a:pt x="152" y="99"/>
                    </a:lnTo>
                    <a:lnTo>
                      <a:pt x="152" y="99"/>
                    </a:lnTo>
                    <a:cubicBezTo>
                      <a:pt x="159" y="106"/>
                      <a:pt x="165" y="112"/>
                      <a:pt x="172" y="119"/>
                    </a:cubicBezTo>
                    <a:lnTo>
                      <a:pt x="165" y="106"/>
                    </a:lnTo>
                    <a:lnTo>
                      <a:pt x="165" y="106"/>
                    </a:lnTo>
                    <a:cubicBezTo>
                      <a:pt x="172" y="119"/>
                      <a:pt x="178" y="126"/>
                      <a:pt x="178" y="132"/>
                    </a:cubicBezTo>
                    <a:lnTo>
                      <a:pt x="172" y="119"/>
                    </a:lnTo>
                    <a:lnTo>
                      <a:pt x="172" y="119"/>
                    </a:lnTo>
                    <a:cubicBezTo>
                      <a:pt x="178" y="132"/>
                      <a:pt x="178" y="139"/>
                      <a:pt x="178" y="152"/>
                    </a:cubicBezTo>
                    <a:cubicBezTo>
                      <a:pt x="178" y="157"/>
                      <a:pt x="178" y="162"/>
                      <a:pt x="176" y="169"/>
                    </a:cubicBezTo>
                    <a:lnTo>
                      <a:pt x="176" y="169"/>
                    </a:lnTo>
                    <a:lnTo>
                      <a:pt x="170" y="177"/>
                    </a:lnTo>
                    <a:lnTo>
                      <a:pt x="167" y="179"/>
                    </a:lnTo>
                    <a:lnTo>
                      <a:pt x="167" y="179"/>
                    </a:lnTo>
                    <a:cubicBezTo>
                      <a:pt x="162" y="181"/>
                      <a:pt x="155" y="185"/>
                      <a:pt x="145" y="185"/>
                    </a:cubicBezTo>
                    <a:cubicBezTo>
                      <a:pt x="141" y="185"/>
                      <a:pt x="133" y="182"/>
                      <a:pt x="127" y="180"/>
                    </a:cubicBezTo>
                    <a:lnTo>
                      <a:pt x="127" y="180"/>
                    </a:lnTo>
                    <a:cubicBezTo>
                      <a:pt x="123" y="177"/>
                      <a:pt x="119" y="174"/>
                      <a:pt x="113" y="173"/>
                    </a:cubicBezTo>
                    <a:lnTo>
                      <a:pt x="113" y="173"/>
                    </a:lnTo>
                    <a:lnTo>
                      <a:pt x="112" y="172"/>
                    </a:lnTo>
                    <a:lnTo>
                      <a:pt x="106" y="162"/>
                    </a:lnTo>
                    <a:lnTo>
                      <a:pt x="106" y="145"/>
                    </a:lnTo>
                    <a:lnTo>
                      <a:pt x="101" y="155"/>
                    </a:lnTo>
                    <a:lnTo>
                      <a:pt x="101" y="155"/>
                    </a:lnTo>
                    <a:lnTo>
                      <a:pt x="101" y="154"/>
                    </a:lnTo>
                    <a:lnTo>
                      <a:pt x="101" y="154"/>
                    </a:lnTo>
                    <a:lnTo>
                      <a:pt x="106" y="139"/>
                    </a:lnTo>
                    <a:lnTo>
                      <a:pt x="107" y="135"/>
                    </a:lnTo>
                    <a:lnTo>
                      <a:pt x="107" y="135"/>
                    </a:lnTo>
                    <a:cubicBezTo>
                      <a:pt x="107" y="136"/>
                      <a:pt x="107" y="136"/>
                      <a:pt x="108" y="136"/>
                    </a:cubicBezTo>
                    <a:cubicBezTo>
                      <a:pt x="108" y="136"/>
                      <a:pt x="110" y="133"/>
                      <a:pt x="112" y="126"/>
                    </a:cubicBezTo>
                    <a:lnTo>
                      <a:pt x="112" y="126"/>
                    </a:lnTo>
                    <a:lnTo>
                      <a:pt x="107" y="135"/>
                    </a:lnTo>
                    <a:cubicBezTo>
                      <a:pt x="107" y="134"/>
                      <a:pt x="109" y="129"/>
                      <a:pt x="112" y="126"/>
                    </a:cubicBezTo>
                    <a:lnTo>
                      <a:pt x="112" y="126"/>
                    </a:lnTo>
                    <a:lnTo>
                      <a:pt x="112" y="126"/>
                    </a:lnTo>
                    <a:lnTo>
                      <a:pt x="112" y="119"/>
                    </a:lnTo>
                    <a:lnTo>
                      <a:pt x="125" y="112"/>
                    </a:lnTo>
                    <a:lnTo>
                      <a:pt x="125" y="106"/>
                    </a:lnTo>
                    <a:lnTo>
                      <a:pt x="132" y="106"/>
                    </a:lnTo>
                    <a:lnTo>
                      <a:pt x="139" y="99"/>
                    </a:lnTo>
                    <a:close/>
                    <a:moveTo>
                      <a:pt x="152" y="0"/>
                    </a:moveTo>
                    <a:cubicBezTo>
                      <a:pt x="141" y="6"/>
                      <a:pt x="130" y="11"/>
                      <a:pt x="126" y="21"/>
                    </a:cubicBezTo>
                    <a:lnTo>
                      <a:pt x="126" y="21"/>
                    </a:lnTo>
                    <a:cubicBezTo>
                      <a:pt x="88" y="24"/>
                      <a:pt x="50" y="45"/>
                      <a:pt x="26" y="73"/>
                    </a:cubicBezTo>
                    <a:cubicBezTo>
                      <a:pt x="13" y="93"/>
                      <a:pt x="7" y="106"/>
                      <a:pt x="0" y="126"/>
                    </a:cubicBezTo>
                    <a:cubicBezTo>
                      <a:pt x="0" y="145"/>
                      <a:pt x="0" y="165"/>
                      <a:pt x="0" y="185"/>
                    </a:cubicBezTo>
                    <a:cubicBezTo>
                      <a:pt x="13" y="218"/>
                      <a:pt x="33" y="251"/>
                      <a:pt x="59" y="264"/>
                    </a:cubicBezTo>
                    <a:cubicBezTo>
                      <a:pt x="86" y="284"/>
                      <a:pt x="119" y="291"/>
                      <a:pt x="152" y="291"/>
                    </a:cubicBezTo>
                    <a:cubicBezTo>
                      <a:pt x="185" y="291"/>
                      <a:pt x="225" y="284"/>
                      <a:pt x="251" y="258"/>
                    </a:cubicBezTo>
                    <a:cubicBezTo>
                      <a:pt x="277" y="231"/>
                      <a:pt x="291" y="198"/>
                      <a:pt x="297" y="159"/>
                    </a:cubicBezTo>
                    <a:cubicBezTo>
                      <a:pt x="297" y="132"/>
                      <a:pt x="291" y="93"/>
                      <a:pt x="271" y="66"/>
                    </a:cubicBezTo>
                    <a:cubicBezTo>
                      <a:pt x="251" y="33"/>
                      <a:pt x="225" y="7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41"/>
              <p:cNvSpPr/>
              <p:nvPr/>
            </p:nvSpPr>
            <p:spPr>
              <a:xfrm>
                <a:off x="4052507" y="2284117"/>
                <a:ext cx="9405" cy="9163"/>
              </a:xfrm>
              <a:custGeom>
                <a:rect b="b" l="l" r="r" t="t"/>
                <a:pathLst>
                  <a:path extrusionOk="0" h="265" w="272">
                    <a:moveTo>
                      <a:pt x="172" y="82"/>
                    </a:moveTo>
                    <a:cubicBezTo>
                      <a:pt x="172" y="83"/>
                      <a:pt x="172" y="83"/>
                      <a:pt x="172" y="84"/>
                    </a:cubicBezTo>
                    <a:lnTo>
                      <a:pt x="172" y="82"/>
                    </a:lnTo>
                    <a:lnTo>
                      <a:pt x="172" y="82"/>
                    </a:lnTo>
                    <a:cubicBezTo>
                      <a:pt x="172" y="82"/>
                      <a:pt x="172" y="82"/>
                      <a:pt x="172" y="82"/>
                    </a:cubicBezTo>
                    <a:close/>
                    <a:moveTo>
                      <a:pt x="106" y="130"/>
                    </a:moveTo>
                    <a:lnTo>
                      <a:pt x="99" y="137"/>
                    </a:lnTo>
                    <a:lnTo>
                      <a:pt x="106" y="150"/>
                    </a:lnTo>
                    <a:lnTo>
                      <a:pt x="106" y="130"/>
                    </a:lnTo>
                    <a:close/>
                    <a:moveTo>
                      <a:pt x="167" y="84"/>
                    </a:moveTo>
                    <a:cubicBezTo>
                      <a:pt x="160" y="101"/>
                      <a:pt x="148" y="121"/>
                      <a:pt x="132" y="137"/>
                    </a:cubicBezTo>
                    <a:lnTo>
                      <a:pt x="146" y="123"/>
                    </a:lnTo>
                    <a:lnTo>
                      <a:pt x="146" y="123"/>
                    </a:lnTo>
                    <a:cubicBezTo>
                      <a:pt x="139" y="137"/>
                      <a:pt x="126" y="143"/>
                      <a:pt x="119" y="150"/>
                    </a:cubicBezTo>
                    <a:lnTo>
                      <a:pt x="106" y="154"/>
                    </a:lnTo>
                    <a:lnTo>
                      <a:pt x="106" y="150"/>
                    </a:lnTo>
                    <a:cubicBezTo>
                      <a:pt x="105" y="149"/>
                      <a:pt x="104" y="149"/>
                      <a:pt x="104" y="149"/>
                    </a:cubicBezTo>
                    <a:lnTo>
                      <a:pt x="104" y="149"/>
                    </a:lnTo>
                    <a:cubicBezTo>
                      <a:pt x="104" y="149"/>
                      <a:pt x="104" y="149"/>
                      <a:pt x="103" y="149"/>
                    </a:cubicBezTo>
                    <a:lnTo>
                      <a:pt x="103" y="149"/>
                    </a:lnTo>
                    <a:lnTo>
                      <a:pt x="99" y="137"/>
                    </a:lnTo>
                    <a:lnTo>
                      <a:pt x="106" y="123"/>
                    </a:lnTo>
                    <a:lnTo>
                      <a:pt x="113" y="117"/>
                    </a:lnTo>
                    <a:lnTo>
                      <a:pt x="119" y="110"/>
                    </a:lnTo>
                    <a:lnTo>
                      <a:pt x="126" y="104"/>
                    </a:lnTo>
                    <a:lnTo>
                      <a:pt x="132" y="97"/>
                    </a:lnTo>
                    <a:lnTo>
                      <a:pt x="152" y="90"/>
                    </a:lnTo>
                    <a:lnTo>
                      <a:pt x="159" y="84"/>
                    </a:lnTo>
                    <a:lnTo>
                      <a:pt x="165" y="84"/>
                    </a:lnTo>
                    <a:cubicBezTo>
                      <a:pt x="166" y="84"/>
                      <a:pt x="167" y="84"/>
                      <a:pt x="167" y="84"/>
                    </a:cubicBezTo>
                    <a:close/>
                    <a:moveTo>
                      <a:pt x="215" y="0"/>
                    </a:moveTo>
                    <a:cubicBezTo>
                      <a:pt x="207" y="0"/>
                      <a:pt x="200" y="4"/>
                      <a:pt x="192" y="11"/>
                    </a:cubicBezTo>
                    <a:cubicBezTo>
                      <a:pt x="188" y="13"/>
                      <a:pt x="185" y="15"/>
                      <a:pt x="182" y="18"/>
                    </a:cubicBezTo>
                    <a:lnTo>
                      <a:pt x="182" y="18"/>
                    </a:lnTo>
                    <a:cubicBezTo>
                      <a:pt x="181" y="18"/>
                      <a:pt x="180" y="18"/>
                      <a:pt x="179" y="18"/>
                    </a:cubicBezTo>
                    <a:cubicBezTo>
                      <a:pt x="132" y="24"/>
                      <a:pt x="86" y="31"/>
                      <a:pt x="53" y="64"/>
                    </a:cubicBezTo>
                    <a:cubicBezTo>
                      <a:pt x="14" y="97"/>
                      <a:pt x="0" y="143"/>
                      <a:pt x="14" y="183"/>
                    </a:cubicBezTo>
                    <a:cubicBezTo>
                      <a:pt x="14" y="209"/>
                      <a:pt x="33" y="229"/>
                      <a:pt x="53" y="249"/>
                    </a:cubicBezTo>
                    <a:cubicBezTo>
                      <a:pt x="72" y="259"/>
                      <a:pt x="95" y="265"/>
                      <a:pt x="117" y="265"/>
                    </a:cubicBezTo>
                    <a:cubicBezTo>
                      <a:pt x="124" y="265"/>
                      <a:pt x="132" y="264"/>
                      <a:pt x="139" y="262"/>
                    </a:cubicBezTo>
                    <a:cubicBezTo>
                      <a:pt x="185" y="249"/>
                      <a:pt x="225" y="203"/>
                      <a:pt x="245" y="163"/>
                    </a:cubicBezTo>
                    <a:cubicBezTo>
                      <a:pt x="264" y="137"/>
                      <a:pt x="271" y="110"/>
                      <a:pt x="271" y="84"/>
                    </a:cubicBezTo>
                    <a:cubicBezTo>
                      <a:pt x="271" y="51"/>
                      <a:pt x="258" y="18"/>
                      <a:pt x="231" y="5"/>
                    </a:cubicBezTo>
                    <a:cubicBezTo>
                      <a:pt x="226" y="2"/>
                      <a:pt x="221" y="0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41"/>
              <p:cNvSpPr/>
              <p:nvPr/>
            </p:nvSpPr>
            <p:spPr>
              <a:xfrm>
                <a:off x="4074637" y="2277720"/>
                <a:ext cx="10097" cy="10166"/>
              </a:xfrm>
              <a:custGeom>
                <a:rect b="b" l="l" r="r" t="t"/>
                <a:pathLst>
                  <a:path extrusionOk="0" h="294" w="292">
                    <a:moveTo>
                      <a:pt x="171" y="143"/>
                    </a:moveTo>
                    <a:cubicBezTo>
                      <a:pt x="171" y="144"/>
                      <a:pt x="169" y="147"/>
                      <a:pt x="166" y="150"/>
                    </a:cubicBezTo>
                    <a:lnTo>
                      <a:pt x="166" y="157"/>
                    </a:lnTo>
                    <a:cubicBezTo>
                      <a:pt x="169" y="147"/>
                      <a:pt x="171" y="144"/>
                      <a:pt x="171" y="143"/>
                    </a:cubicBezTo>
                    <a:close/>
                    <a:moveTo>
                      <a:pt x="170" y="67"/>
                    </a:moveTo>
                    <a:cubicBezTo>
                      <a:pt x="169" y="77"/>
                      <a:pt x="173" y="87"/>
                      <a:pt x="173" y="97"/>
                    </a:cubicBezTo>
                    <a:cubicBezTo>
                      <a:pt x="173" y="106"/>
                      <a:pt x="173" y="115"/>
                      <a:pt x="173" y="124"/>
                    </a:cubicBezTo>
                    <a:cubicBezTo>
                      <a:pt x="173" y="137"/>
                      <a:pt x="173" y="143"/>
                      <a:pt x="166" y="157"/>
                    </a:cubicBezTo>
                    <a:lnTo>
                      <a:pt x="159" y="163"/>
                    </a:lnTo>
                    <a:lnTo>
                      <a:pt x="153" y="176"/>
                    </a:lnTo>
                    <a:lnTo>
                      <a:pt x="146" y="176"/>
                    </a:lnTo>
                    <a:lnTo>
                      <a:pt x="139" y="183"/>
                    </a:lnTo>
                    <a:lnTo>
                      <a:pt x="106" y="183"/>
                    </a:lnTo>
                    <a:lnTo>
                      <a:pt x="106" y="181"/>
                    </a:lnTo>
                    <a:lnTo>
                      <a:pt x="106" y="181"/>
                    </a:lnTo>
                    <a:cubicBezTo>
                      <a:pt x="107" y="182"/>
                      <a:pt x="108" y="182"/>
                      <a:pt x="108" y="182"/>
                    </a:cubicBezTo>
                    <a:cubicBezTo>
                      <a:pt x="109" y="182"/>
                      <a:pt x="109" y="181"/>
                      <a:pt x="106" y="176"/>
                    </a:cubicBezTo>
                    <a:lnTo>
                      <a:pt x="106" y="176"/>
                    </a:lnTo>
                    <a:lnTo>
                      <a:pt x="100" y="163"/>
                    </a:lnTo>
                    <a:lnTo>
                      <a:pt x="100" y="157"/>
                    </a:lnTo>
                    <a:lnTo>
                      <a:pt x="106" y="143"/>
                    </a:lnTo>
                    <a:lnTo>
                      <a:pt x="106" y="137"/>
                    </a:lnTo>
                    <a:cubicBezTo>
                      <a:pt x="113" y="130"/>
                      <a:pt x="113" y="124"/>
                      <a:pt x="120" y="117"/>
                    </a:cubicBezTo>
                    <a:lnTo>
                      <a:pt x="120" y="110"/>
                    </a:lnTo>
                    <a:lnTo>
                      <a:pt x="126" y="110"/>
                    </a:lnTo>
                    <a:lnTo>
                      <a:pt x="133" y="97"/>
                    </a:lnTo>
                    <a:cubicBezTo>
                      <a:pt x="145" y="85"/>
                      <a:pt x="157" y="78"/>
                      <a:pt x="170" y="67"/>
                    </a:cubicBezTo>
                    <a:close/>
                    <a:moveTo>
                      <a:pt x="143" y="1"/>
                    </a:moveTo>
                    <a:cubicBezTo>
                      <a:pt x="137" y="1"/>
                      <a:pt x="131" y="2"/>
                      <a:pt x="126" y="5"/>
                    </a:cubicBezTo>
                    <a:cubicBezTo>
                      <a:pt x="87" y="31"/>
                      <a:pt x="40" y="64"/>
                      <a:pt x="21" y="110"/>
                    </a:cubicBezTo>
                    <a:cubicBezTo>
                      <a:pt x="1" y="157"/>
                      <a:pt x="1" y="216"/>
                      <a:pt x="40" y="256"/>
                    </a:cubicBezTo>
                    <a:cubicBezTo>
                      <a:pt x="63" y="282"/>
                      <a:pt x="94" y="293"/>
                      <a:pt x="127" y="293"/>
                    </a:cubicBezTo>
                    <a:cubicBezTo>
                      <a:pt x="151" y="293"/>
                      <a:pt x="176" y="287"/>
                      <a:pt x="199" y="275"/>
                    </a:cubicBezTo>
                    <a:cubicBezTo>
                      <a:pt x="239" y="256"/>
                      <a:pt x="265" y="216"/>
                      <a:pt x="278" y="176"/>
                    </a:cubicBezTo>
                    <a:cubicBezTo>
                      <a:pt x="285" y="150"/>
                      <a:pt x="291" y="124"/>
                      <a:pt x="285" y="97"/>
                    </a:cubicBezTo>
                    <a:cubicBezTo>
                      <a:pt x="278" y="71"/>
                      <a:pt x="258" y="31"/>
                      <a:pt x="225" y="25"/>
                    </a:cubicBezTo>
                    <a:cubicBezTo>
                      <a:pt x="221" y="23"/>
                      <a:pt x="216" y="23"/>
                      <a:pt x="212" y="23"/>
                    </a:cubicBezTo>
                    <a:cubicBezTo>
                      <a:pt x="200" y="23"/>
                      <a:pt x="190" y="28"/>
                      <a:pt x="182" y="37"/>
                    </a:cubicBezTo>
                    <a:lnTo>
                      <a:pt x="182" y="37"/>
                    </a:lnTo>
                    <a:cubicBezTo>
                      <a:pt x="181" y="30"/>
                      <a:pt x="178" y="24"/>
                      <a:pt x="173" y="18"/>
                    </a:cubicBezTo>
                    <a:cubicBezTo>
                      <a:pt x="164" y="5"/>
                      <a:pt x="153" y="1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41"/>
              <p:cNvSpPr/>
              <p:nvPr/>
            </p:nvSpPr>
            <p:spPr>
              <a:xfrm>
                <a:off x="4096559" y="2264062"/>
                <a:ext cx="7123" cy="6985"/>
              </a:xfrm>
              <a:custGeom>
                <a:rect b="b" l="l" r="r" t="t"/>
                <a:pathLst>
                  <a:path extrusionOk="0" h="202" w="206">
                    <a:moveTo>
                      <a:pt x="106" y="89"/>
                    </a:moveTo>
                    <a:lnTo>
                      <a:pt x="106" y="89"/>
                    </a:lnTo>
                    <a:lnTo>
                      <a:pt x="106" y="89"/>
                    </a:lnTo>
                    <a:lnTo>
                      <a:pt x="106" y="89"/>
                    </a:lnTo>
                    <a:close/>
                    <a:moveTo>
                      <a:pt x="106" y="83"/>
                    </a:moveTo>
                    <a:lnTo>
                      <a:pt x="104" y="91"/>
                    </a:lnTo>
                    <a:lnTo>
                      <a:pt x="103" y="89"/>
                    </a:lnTo>
                    <a:lnTo>
                      <a:pt x="106" y="83"/>
                    </a:lnTo>
                    <a:lnTo>
                      <a:pt x="106" y="83"/>
                    </a:lnTo>
                    <a:lnTo>
                      <a:pt x="106" y="83"/>
                    </a:lnTo>
                    <a:close/>
                    <a:moveTo>
                      <a:pt x="103" y="90"/>
                    </a:moveTo>
                    <a:lnTo>
                      <a:pt x="103" y="91"/>
                    </a:lnTo>
                    <a:lnTo>
                      <a:pt x="101" y="93"/>
                    </a:lnTo>
                    <a:lnTo>
                      <a:pt x="103" y="90"/>
                    </a:lnTo>
                    <a:close/>
                    <a:moveTo>
                      <a:pt x="100" y="93"/>
                    </a:moveTo>
                    <a:lnTo>
                      <a:pt x="100" y="94"/>
                    </a:lnTo>
                    <a:lnTo>
                      <a:pt x="98" y="95"/>
                    </a:lnTo>
                    <a:lnTo>
                      <a:pt x="98" y="95"/>
                    </a:lnTo>
                    <a:lnTo>
                      <a:pt x="100" y="93"/>
                    </a:lnTo>
                    <a:close/>
                    <a:moveTo>
                      <a:pt x="130" y="1"/>
                    </a:moveTo>
                    <a:cubicBezTo>
                      <a:pt x="116" y="1"/>
                      <a:pt x="103" y="7"/>
                      <a:pt x="93" y="17"/>
                    </a:cubicBezTo>
                    <a:lnTo>
                      <a:pt x="90" y="24"/>
                    </a:lnTo>
                    <a:lnTo>
                      <a:pt x="90" y="24"/>
                    </a:lnTo>
                    <a:cubicBezTo>
                      <a:pt x="87" y="23"/>
                      <a:pt x="85" y="23"/>
                      <a:pt x="82" y="23"/>
                    </a:cubicBezTo>
                    <a:cubicBezTo>
                      <a:pt x="75" y="23"/>
                      <a:pt x="68" y="25"/>
                      <a:pt x="60" y="30"/>
                    </a:cubicBezTo>
                    <a:lnTo>
                      <a:pt x="67" y="30"/>
                    </a:lnTo>
                    <a:cubicBezTo>
                      <a:pt x="47" y="43"/>
                      <a:pt x="27" y="56"/>
                      <a:pt x="14" y="76"/>
                    </a:cubicBezTo>
                    <a:cubicBezTo>
                      <a:pt x="14" y="89"/>
                      <a:pt x="7" y="103"/>
                      <a:pt x="1" y="116"/>
                    </a:cubicBezTo>
                    <a:cubicBezTo>
                      <a:pt x="1" y="122"/>
                      <a:pt x="1" y="129"/>
                      <a:pt x="1" y="136"/>
                    </a:cubicBezTo>
                    <a:cubicBezTo>
                      <a:pt x="1" y="142"/>
                      <a:pt x="1" y="155"/>
                      <a:pt x="7" y="162"/>
                    </a:cubicBezTo>
                    <a:cubicBezTo>
                      <a:pt x="7" y="175"/>
                      <a:pt x="21" y="195"/>
                      <a:pt x="40" y="195"/>
                    </a:cubicBezTo>
                    <a:cubicBezTo>
                      <a:pt x="54" y="195"/>
                      <a:pt x="60" y="202"/>
                      <a:pt x="73" y="202"/>
                    </a:cubicBezTo>
                    <a:cubicBezTo>
                      <a:pt x="87" y="202"/>
                      <a:pt x="100" y="195"/>
                      <a:pt x="113" y="195"/>
                    </a:cubicBezTo>
                    <a:cubicBezTo>
                      <a:pt x="139" y="195"/>
                      <a:pt x="159" y="182"/>
                      <a:pt x="179" y="162"/>
                    </a:cubicBezTo>
                    <a:cubicBezTo>
                      <a:pt x="199" y="149"/>
                      <a:pt x="205" y="122"/>
                      <a:pt x="205" y="96"/>
                    </a:cubicBezTo>
                    <a:cubicBezTo>
                      <a:pt x="205" y="83"/>
                      <a:pt x="205" y="70"/>
                      <a:pt x="199" y="63"/>
                    </a:cubicBezTo>
                    <a:cubicBezTo>
                      <a:pt x="199" y="50"/>
                      <a:pt x="192" y="37"/>
                      <a:pt x="179" y="23"/>
                    </a:cubicBezTo>
                    <a:cubicBezTo>
                      <a:pt x="172" y="17"/>
                      <a:pt x="159" y="4"/>
                      <a:pt x="146" y="4"/>
                    </a:cubicBezTo>
                    <a:cubicBezTo>
                      <a:pt x="141" y="2"/>
                      <a:pt x="13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41"/>
              <p:cNvSpPr/>
              <p:nvPr/>
            </p:nvSpPr>
            <p:spPr>
              <a:xfrm>
                <a:off x="4109353" y="2241794"/>
                <a:ext cx="5290" cy="8471"/>
              </a:xfrm>
              <a:custGeom>
                <a:rect b="b" l="l" r="r" t="t"/>
                <a:pathLst>
                  <a:path extrusionOk="0" h="245" w="153">
                    <a:moveTo>
                      <a:pt x="40" y="0"/>
                    </a:moveTo>
                    <a:cubicBezTo>
                      <a:pt x="33" y="7"/>
                      <a:pt x="20" y="14"/>
                      <a:pt x="20" y="20"/>
                    </a:cubicBezTo>
                    <a:cubicBezTo>
                      <a:pt x="9" y="38"/>
                      <a:pt x="12" y="61"/>
                      <a:pt x="23" y="75"/>
                    </a:cubicBezTo>
                    <a:lnTo>
                      <a:pt x="23" y="75"/>
                    </a:lnTo>
                    <a:cubicBezTo>
                      <a:pt x="9" y="113"/>
                      <a:pt x="0" y="155"/>
                      <a:pt x="0" y="192"/>
                    </a:cubicBezTo>
                    <a:cubicBezTo>
                      <a:pt x="7" y="212"/>
                      <a:pt x="14" y="225"/>
                      <a:pt x="20" y="232"/>
                    </a:cubicBezTo>
                    <a:cubicBezTo>
                      <a:pt x="33" y="245"/>
                      <a:pt x="53" y="245"/>
                      <a:pt x="67" y="245"/>
                    </a:cubicBezTo>
                    <a:cubicBezTo>
                      <a:pt x="93" y="232"/>
                      <a:pt x="113" y="218"/>
                      <a:pt x="133" y="192"/>
                    </a:cubicBezTo>
                    <a:cubicBezTo>
                      <a:pt x="146" y="172"/>
                      <a:pt x="152" y="146"/>
                      <a:pt x="152" y="119"/>
                    </a:cubicBezTo>
                    <a:cubicBezTo>
                      <a:pt x="152" y="73"/>
                      <a:pt x="126" y="7"/>
                      <a:pt x="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41"/>
              <p:cNvSpPr/>
              <p:nvPr/>
            </p:nvSpPr>
            <p:spPr>
              <a:xfrm>
                <a:off x="3720079" y="2179451"/>
                <a:ext cx="7572" cy="7987"/>
              </a:xfrm>
              <a:custGeom>
                <a:rect b="b" l="l" r="r" t="t"/>
                <a:pathLst>
                  <a:path extrusionOk="0" h="231" w="219">
                    <a:moveTo>
                      <a:pt x="86" y="87"/>
                    </a:moveTo>
                    <a:lnTo>
                      <a:pt x="86" y="93"/>
                    </a:lnTo>
                    <a:lnTo>
                      <a:pt x="86" y="94"/>
                    </a:lnTo>
                    <a:lnTo>
                      <a:pt x="86" y="94"/>
                    </a:lnTo>
                    <a:cubicBezTo>
                      <a:pt x="86" y="92"/>
                      <a:pt x="86" y="89"/>
                      <a:pt x="86" y="87"/>
                    </a:cubicBezTo>
                    <a:close/>
                    <a:moveTo>
                      <a:pt x="88" y="102"/>
                    </a:moveTo>
                    <a:lnTo>
                      <a:pt x="88" y="102"/>
                    </a:lnTo>
                    <a:lnTo>
                      <a:pt x="88" y="102"/>
                    </a:lnTo>
                    <a:lnTo>
                      <a:pt x="88" y="102"/>
                    </a:lnTo>
                    <a:close/>
                    <a:moveTo>
                      <a:pt x="85" y="103"/>
                    </a:moveTo>
                    <a:lnTo>
                      <a:pt x="93" y="107"/>
                    </a:lnTo>
                    <a:lnTo>
                      <a:pt x="102" y="115"/>
                    </a:lnTo>
                    <a:lnTo>
                      <a:pt x="102" y="115"/>
                    </a:lnTo>
                    <a:cubicBezTo>
                      <a:pt x="102" y="116"/>
                      <a:pt x="103" y="118"/>
                      <a:pt x="103" y="119"/>
                    </a:cubicBezTo>
                    <a:lnTo>
                      <a:pt x="103" y="119"/>
                    </a:lnTo>
                    <a:cubicBezTo>
                      <a:pt x="97" y="115"/>
                      <a:pt x="90" y="111"/>
                      <a:pt x="86" y="107"/>
                    </a:cubicBezTo>
                    <a:lnTo>
                      <a:pt x="86" y="107"/>
                    </a:lnTo>
                    <a:lnTo>
                      <a:pt x="99" y="113"/>
                    </a:lnTo>
                    <a:cubicBezTo>
                      <a:pt x="93" y="110"/>
                      <a:pt x="88" y="107"/>
                      <a:pt x="83" y="104"/>
                    </a:cubicBezTo>
                    <a:lnTo>
                      <a:pt x="83" y="104"/>
                    </a:lnTo>
                    <a:cubicBezTo>
                      <a:pt x="83" y="104"/>
                      <a:pt x="83" y="103"/>
                      <a:pt x="84" y="103"/>
                    </a:cubicBezTo>
                    <a:lnTo>
                      <a:pt x="84" y="103"/>
                    </a:lnTo>
                    <a:lnTo>
                      <a:pt x="85" y="103"/>
                    </a:lnTo>
                    <a:close/>
                    <a:moveTo>
                      <a:pt x="113" y="123"/>
                    </a:moveTo>
                    <a:lnTo>
                      <a:pt x="114" y="124"/>
                    </a:lnTo>
                    <a:lnTo>
                      <a:pt x="114" y="124"/>
                    </a:lnTo>
                    <a:lnTo>
                      <a:pt x="113" y="124"/>
                    </a:lnTo>
                    <a:lnTo>
                      <a:pt x="113" y="124"/>
                    </a:lnTo>
                    <a:lnTo>
                      <a:pt x="111" y="124"/>
                    </a:lnTo>
                    <a:lnTo>
                      <a:pt x="111" y="124"/>
                    </a:lnTo>
                    <a:lnTo>
                      <a:pt x="113" y="123"/>
                    </a:lnTo>
                    <a:close/>
                    <a:moveTo>
                      <a:pt x="107" y="126"/>
                    </a:moveTo>
                    <a:cubicBezTo>
                      <a:pt x="107" y="126"/>
                      <a:pt x="107" y="126"/>
                      <a:pt x="107" y="126"/>
                    </a:cubicBezTo>
                    <a:lnTo>
                      <a:pt x="107" y="126"/>
                    </a:lnTo>
                    <a:lnTo>
                      <a:pt x="106" y="126"/>
                    </a:lnTo>
                    <a:lnTo>
                      <a:pt x="106" y="126"/>
                    </a:lnTo>
                    <a:lnTo>
                      <a:pt x="107" y="126"/>
                    </a:lnTo>
                    <a:close/>
                    <a:moveTo>
                      <a:pt x="116" y="125"/>
                    </a:moveTo>
                    <a:lnTo>
                      <a:pt x="119" y="126"/>
                    </a:lnTo>
                    <a:lnTo>
                      <a:pt x="119" y="126"/>
                    </a:lnTo>
                    <a:lnTo>
                      <a:pt x="115" y="125"/>
                    </a:lnTo>
                    <a:lnTo>
                      <a:pt x="115" y="125"/>
                    </a:lnTo>
                    <a:lnTo>
                      <a:pt x="116" y="125"/>
                    </a:lnTo>
                    <a:close/>
                    <a:moveTo>
                      <a:pt x="110" y="132"/>
                    </a:moveTo>
                    <a:lnTo>
                      <a:pt x="113" y="140"/>
                    </a:lnTo>
                    <a:lnTo>
                      <a:pt x="113" y="140"/>
                    </a:lnTo>
                    <a:lnTo>
                      <a:pt x="109" y="133"/>
                    </a:lnTo>
                    <a:lnTo>
                      <a:pt x="109" y="133"/>
                    </a:lnTo>
                    <a:lnTo>
                      <a:pt x="110" y="132"/>
                    </a:lnTo>
                    <a:close/>
                    <a:moveTo>
                      <a:pt x="93" y="1"/>
                    </a:moveTo>
                    <a:cubicBezTo>
                      <a:pt x="66" y="1"/>
                      <a:pt x="40" y="14"/>
                      <a:pt x="27" y="34"/>
                    </a:cubicBezTo>
                    <a:cubicBezTo>
                      <a:pt x="14" y="59"/>
                      <a:pt x="8" y="84"/>
                      <a:pt x="24" y="104"/>
                    </a:cubicBezTo>
                    <a:lnTo>
                      <a:pt x="24" y="104"/>
                    </a:lnTo>
                    <a:cubicBezTo>
                      <a:pt x="11" y="111"/>
                      <a:pt x="6" y="123"/>
                      <a:pt x="0" y="140"/>
                    </a:cubicBezTo>
                    <a:cubicBezTo>
                      <a:pt x="0" y="146"/>
                      <a:pt x="0" y="159"/>
                      <a:pt x="0" y="166"/>
                    </a:cubicBezTo>
                    <a:cubicBezTo>
                      <a:pt x="7" y="186"/>
                      <a:pt x="27" y="199"/>
                      <a:pt x="40" y="206"/>
                    </a:cubicBezTo>
                    <a:cubicBezTo>
                      <a:pt x="53" y="219"/>
                      <a:pt x="73" y="225"/>
                      <a:pt x="86" y="225"/>
                    </a:cubicBezTo>
                    <a:cubicBezTo>
                      <a:pt x="96" y="229"/>
                      <a:pt x="108" y="230"/>
                      <a:pt x="119" y="230"/>
                    </a:cubicBezTo>
                    <a:cubicBezTo>
                      <a:pt x="131" y="230"/>
                      <a:pt x="142" y="229"/>
                      <a:pt x="152" y="225"/>
                    </a:cubicBezTo>
                    <a:cubicBezTo>
                      <a:pt x="172" y="219"/>
                      <a:pt x="192" y="199"/>
                      <a:pt x="205" y="179"/>
                    </a:cubicBezTo>
                    <a:cubicBezTo>
                      <a:pt x="212" y="159"/>
                      <a:pt x="218" y="133"/>
                      <a:pt x="212" y="113"/>
                    </a:cubicBezTo>
                    <a:cubicBezTo>
                      <a:pt x="212" y="93"/>
                      <a:pt x="205" y="80"/>
                      <a:pt x="192" y="67"/>
                    </a:cubicBezTo>
                    <a:cubicBezTo>
                      <a:pt x="179" y="47"/>
                      <a:pt x="165" y="40"/>
                      <a:pt x="152" y="27"/>
                    </a:cubicBezTo>
                    <a:cubicBezTo>
                      <a:pt x="132" y="14"/>
                      <a:pt x="113" y="7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41"/>
              <p:cNvSpPr/>
              <p:nvPr/>
            </p:nvSpPr>
            <p:spPr>
              <a:xfrm>
                <a:off x="3715273" y="2183116"/>
                <a:ext cx="8264" cy="8714"/>
              </a:xfrm>
              <a:custGeom>
                <a:rect b="b" l="l" r="r" t="t"/>
                <a:pathLst>
                  <a:path extrusionOk="0" h="252" w="239">
                    <a:moveTo>
                      <a:pt x="117" y="138"/>
                    </a:moveTo>
                    <a:cubicBezTo>
                      <a:pt x="118" y="142"/>
                      <a:pt x="120" y="147"/>
                      <a:pt x="120" y="152"/>
                    </a:cubicBezTo>
                    <a:lnTo>
                      <a:pt x="116" y="141"/>
                    </a:lnTo>
                    <a:lnTo>
                      <a:pt x="116" y="141"/>
                    </a:lnTo>
                    <a:lnTo>
                      <a:pt x="117" y="138"/>
                    </a:lnTo>
                    <a:close/>
                    <a:moveTo>
                      <a:pt x="113" y="1"/>
                    </a:moveTo>
                    <a:cubicBezTo>
                      <a:pt x="93" y="1"/>
                      <a:pt x="80" y="1"/>
                      <a:pt x="67" y="14"/>
                    </a:cubicBezTo>
                    <a:cubicBezTo>
                      <a:pt x="60" y="20"/>
                      <a:pt x="47" y="27"/>
                      <a:pt x="40" y="34"/>
                    </a:cubicBezTo>
                    <a:cubicBezTo>
                      <a:pt x="27" y="53"/>
                      <a:pt x="14" y="73"/>
                      <a:pt x="7" y="100"/>
                    </a:cubicBezTo>
                    <a:cubicBezTo>
                      <a:pt x="1" y="119"/>
                      <a:pt x="1" y="133"/>
                      <a:pt x="1" y="146"/>
                    </a:cubicBezTo>
                    <a:cubicBezTo>
                      <a:pt x="7" y="159"/>
                      <a:pt x="7" y="172"/>
                      <a:pt x="14" y="185"/>
                    </a:cubicBezTo>
                    <a:cubicBezTo>
                      <a:pt x="27" y="205"/>
                      <a:pt x="47" y="225"/>
                      <a:pt x="67" y="232"/>
                    </a:cubicBezTo>
                    <a:cubicBezTo>
                      <a:pt x="87" y="245"/>
                      <a:pt x="113" y="251"/>
                      <a:pt x="133" y="251"/>
                    </a:cubicBezTo>
                    <a:cubicBezTo>
                      <a:pt x="159" y="245"/>
                      <a:pt x="192" y="238"/>
                      <a:pt x="205" y="212"/>
                    </a:cubicBezTo>
                    <a:cubicBezTo>
                      <a:pt x="225" y="192"/>
                      <a:pt x="232" y="172"/>
                      <a:pt x="238" y="139"/>
                    </a:cubicBezTo>
                    <a:cubicBezTo>
                      <a:pt x="238" y="113"/>
                      <a:pt x="225" y="73"/>
                      <a:pt x="192" y="60"/>
                    </a:cubicBezTo>
                    <a:cubicBezTo>
                      <a:pt x="184" y="55"/>
                      <a:pt x="174" y="50"/>
                      <a:pt x="164" y="49"/>
                    </a:cubicBezTo>
                    <a:lnTo>
                      <a:pt x="164" y="49"/>
                    </a:lnTo>
                    <a:cubicBezTo>
                      <a:pt x="168" y="43"/>
                      <a:pt x="171" y="37"/>
                      <a:pt x="166" y="27"/>
                    </a:cubicBezTo>
                    <a:cubicBezTo>
                      <a:pt x="153" y="7"/>
                      <a:pt x="133" y="1"/>
                      <a:pt x="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41"/>
              <p:cNvSpPr/>
              <p:nvPr/>
            </p:nvSpPr>
            <p:spPr>
              <a:xfrm>
                <a:off x="3730107" y="2183185"/>
                <a:ext cx="10339" cy="13900"/>
              </a:xfrm>
              <a:custGeom>
                <a:rect b="b" l="l" r="r" t="t"/>
                <a:pathLst>
                  <a:path extrusionOk="0" h="402" w="299">
                    <a:moveTo>
                      <a:pt x="163" y="119"/>
                    </a:moveTo>
                    <a:cubicBezTo>
                      <a:pt x="163" y="119"/>
                      <a:pt x="164" y="120"/>
                      <a:pt x="164" y="121"/>
                    </a:cubicBezTo>
                    <a:lnTo>
                      <a:pt x="164" y="121"/>
                    </a:lnTo>
                    <a:cubicBezTo>
                      <a:pt x="164" y="121"/>
                      <a:pt x="163" y="121"/>
                      <a:pt x="163" y="121"/>
                    </a:cubicBezTo>
                    <a:lnTo>
                      <a:pt x="163" y="121"/>
                    </a:lnTo>
                    <a:cubicBezTo>
                      <a:pt x="163" y="120"/>
                      <a:pt x="163" y="119"/>
                      <a:pt x="163" y="119"/>
                    </a:cubicBezTo>
                    <a:close/>
                    <a:moveTo>
                      <a:pt x="115" y="97"/>
                    </a:moveTo>
                    <a:lnTo>
                      <a:pt x="115" y="97"/>
                    </a:lnTo>
                    <a:cubicBezTo>
                      <a:pt x="115" y="97"/>
                      <a:pt x="116" y="98"/>
                      <a:pt x="120" y="98"/>
                    </a:cubicBezTo>
                    <a:lnTo>
                      <a:pt x="140" y="98"/>
                    </a:lnTo>
                    <a:lnTo>
                      <a:pt x="153" y="104"/>
                    </a:lnTo>
                    <a:cubicBezTo>
                      <a:pt x="153" y="104"/>
                      <a:pt x="157" y="113"/>
                      <a:pt x="155" y="113"/>
                    </a:cubicBezTo>
                    <a:cubicBezTo>
                      <a:pt x="155" y="113"/>
                      <a:pt x="154" y="112"/>
                      <a:pt x="153" y="111"/>
                    </a:cubicBezTo>
                    <a:lnTo>
                      <a:pt x="153" y="111"/>
                    </a:lnTo>
                    <a:lnTo>
                      <a:pt x="159" y="117"/>
                    </a:lnTo>
                    <a:cubicBezTo>
                      <a:pt x="160" y="119"/>
                      <a:pt x="161" y="120"/>
                      <a:pt x="161" y="121"/>
                    </a:cubicBezTo>
                    <a:lnTo>
                      <a:pt x="161" y="121"/>
                    </a:lnTo>
                    <a:cubicBezTo>
                      <a:pt x="156" y="120"/>
                      <a:pt x="151" y="120"/>
                      <a:pt x="146" y="120"/>
                    </a:cubicBezTo>
                    <a:cubicBezTo>
                      <a:pt x="131" y="120"/>
                      <a:pt x="115" y="123"/>
                      <a:pt x="100" y="131"/>
                    </a:cubicBezTo>
                    <a:cubicBezTo>
                      <a:pt x="98" y="127"/>
                      <a:pt x="98" y="126"/>
                      <a:pt x="98" y="126"/>
                    </a:cubicBezTo>
                    <a:lnTo>
                      <a:pt x="98" y="126"/>
                    </a:lnTo>
                    <a:cubicBezTo>
                      <a:pt x="99" y="126"/>
                      <a:pt x="101" y="129"/>
                      <a:pt x="102" y="129"/>
                    </a:cubicBezTo>
                    <a:cubicBezTo>
                      <a:pt x="102" y="129"/>
                      <a:pt x="102" y="128"/>
                      <a:pt x="100" y="124"/>
                    </a:cubicBezTo>
                    <a:lnTo>
                      <a:pt x="100" y="120"/>
                    </a:lnTo>
                    <a:cubicBezTo>
                      <a:pt x="100" y="120"/>
                      <a:pt x="100" y="115"/>
                      <a:pt x="100" y="111"/>
                    </a:cubicBezTo>
                    <a:lnTo>
                      <a:pt x="107" y="104"/>
                    </a:lnTo>
                    <a:lnTo>
                      <a:pt x="113" y="98"/>
                    </a:lnTo>
                    <a:cubicBezTo>
                      <a:pt x="114" y="97"/>
                      <a:pt x="115" y="97"/>
                      <a:pt x="115" y="97"/>
                    </a:cubicBezTo>
                    <a:close/>
                    <a:moveTo>
                      <a:pt x="146" y="236"/>
                    </a:moveTo>
                    <a:lnTo>
                      <a:pt x="146" y="236"/>
                    </a:lnTo>
                    <a:cubicBezTo>
                      <a:pt x="153" y="249"/>
                      <a:pt x="159" y="256"/>
                      <a:pt x="173" y="256"/>
                    </a:cubicBezTo>
                    <a:cubicBezTo>
                      <a:pt x="175" y="257"/>
                      <a:pt x="177" y="258"/>
                      <a:pt x="177" y="258"/>
                    </a:cubicBezTo>
                    <a:cubicBezTo>
                      <a:pt x="178" y="258"/>
                      <a:pt x="173" y="254"/>
                      <a:pt x="175" y="254"/>
                    </a:cubicBezTo>
                    <a:lnTo>
                      <a:pt x="175" y="254"/>
                    </a:lnTo>
                    <a:cubicBezTo>
                      <a:pt x="175" y="254"/>
                      <a:pt x="176" y="255"/>
                      <a:pt x="179" y="256"/>
                    </a:cubicBezTo>
                    <a:lnTo>
                      <a:pt x="179" y="256"/>
                    </a:lnTo>
                    <a:lnTo>
                      <a:pt x="179" y="256"/>
                    </a:lnTo>
                    <a:cubicBezTo>
                      <a:pt x="179" y="260"/>
                      <a:pt x="181" y="264"/>
                      <a:pt x="182" y="264"/>
                    </a:cubicBezTo>
                    <a:cubicBezTo>
                      <a:pt x="182" y="264"/>
                      <a:pt x="182" y="262"/>
                      <a:pt x="179" y="256"/>
                    </a:cubicBezTo>
                    <a:lnTo>
                      <a:pt x="179" y="256"/>
                    </a:lnTo>
                    <a:lnTo>
                      <a:pt x="186" y="269"/>
                    </a:lnTo>
                    <a:lnTo>
                      <a:pt x="192" y="276"/>
                    </a:lnTo>
                    <a:lnTo>
                      <a:pt x="192" y="282"/>
                    </a:lnTo>
                    <a:lnTo>
                      <a:pt x="186" y="289"/>
                    </a:lnTo>
                    <a:lnTo>
                      <a:pt x="186" y="296"/>
                    </a:lnTo>
                    <a:lnTo>
                      <a:pt x="173" y="302"/>
                    </a:lnTo>
                    <a:lnTo>
                      <a:pt x="179" y="296"/>
                    </a:lnTo>
                    <a:lnTo>
                      <a:pt x="159" y="296"/>
                    </a:lnTo>
                    <a:lnTo>
                      <a:pt x="153" y="289"/>
                    </a:lnTo>
                    <a:cubicBezTo>
                      <a:pt x="152" y="288"/>
                      <a:pt x="152" y="288"/>
                      <a:pt x="152" y="287"/>
                    </a:cubicBezTo>
                    <a:lnTo>
                      <a:pt x="152" y="287"/>
                    </a:lnTo>
                    <a:cubicBezTo>
                      <a:pt x="152" y="287"/>
                      <a:pt x="153" y="286"/>
                      <a:pt x="153" y="282"/>
                    </a:cubicBezTo>
                    <a:lnTo>
                      <a:pt x="146" y="269"/>
                    </a:lnTo>
                    <a:lnTo>
                      <a:pt x="146" y="263"/>
                    </a:lnTo>
                    <a:cubicBezTo>
                      <a:pt x="146" y="253"/>
                      <a:pt x="146" y="246"/>
                      <a:pt x="146" y="238"/>
                    </a:cubicBezTo>
                    <a:lnTo>
                      <a:pt x="146" y="238"/>
                    </a:lnTo>
                    <a:cubicBezTo>
                      <a:pt x="148" y="240"/>
                      <a:pt x="149" y="242"/>
                      <a:pt x="149" y="242"/>
                    </a:cubicBezTo>
                    <a:cubicBezTo>
                      <a:pt x="149" y="242"/>
                      <a:pt x="148" y="240"/>
                      <a:pt x="146" y="236"/>
                    </a:cubicBezTo>
                    <a:close/>
                    <a:moveTo>
                      <a:pt x="133" y="0"/>
                    </a:moveTo>
                    <a:cubicBezTo>
                      <a:pt x="100" y="0"/>
                      <a:pt x="65" y="14"/>
                      <a:pt x="41" y="38"/>
                    </a:cubicBezTo>
                    <a:cubicBezTo>
                      <a:pt x="8" y="71"/>
                      <a:pt x="1" y="124"/>
                      <a:pt x="27" y="170"/>
                    </a:cubicBezTo>
                    <a:cubicBezTo>
                      <a:pt x="35" y="182"/>
                      <a:pt x="45" y="191"/>
                      <a:pt x="56" y="198"/>
                    </a:cubicBezTo>
                    <a:lnTo>
                      <a:pt x="56" y="198"/>
                    </a:lnTo>
                    <a:cubicBezTo>
                      <a:pt x="52" y="211"/>
                      <a:pt x="49" y="224"/>
                      <a:pt x="47" y="236"/>
                    </a:cubicBezTo>
                    <a:cubicBezTo>
                      <a:pt x="47" y="276"/>
                      <a:pt x="54" y="322"/>
                      <a:pt x="74" y="355"/>
                    </a:cubicBezTo>
                    <a:cubicBezTo>
                      <a:pt x="100" y="382"/>
                      <a:pt x="140" y="401"/>
                      <a:pt x="179" y="401"/>
                    </a:cubicBezTo>
                    <a:cubicBezTo>
                      <a:pt x="219" y="395"/>
                      <a:pt x="258" y="375"/>
                      <a:pt x="278" y="342"/>
                    </a:cubicBezTo>
                    <a:cubicBezTo>
                      <a:pt x="298" y="302"/>
                      <a:pt x="298" y="249"/>
                      <a:pt x="272" y="216"/>
                    </a:cubicBezTo>
                    <a:cubicBezTo>
                      <a:pt x="264" y="205"/>
                      <a:pt x="253" y="193"/>
                      <a:pt x="240" y="183"/>
                    </a:cubicBezTo>
                    <a:lnTo>
                      <a:pt x="240" y="183"/>
                    </a:lnTo>
                    <a:cubicBezTo>
                      <a:pt x="254" y="169"/>
                      <a:pt x="257" y="146"/>
                      <a:pt x="252" y="124"/>
                    </a:cubicBezTo>
                    <a:cubicBezTo>
                      <a:pt x="245" y="71"/>
                      <a:pt x="219" y="25"/>
                      <a:pt x="166" y="5"/>
                    </a:cubicBezTo>
                    <a:cubicBezTo>
                      <a:pt x="156" y="2"/>
                      <a:pt x="145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41"/>
              <p:cNvSpPr/>
              <p:nvPr/>
            </p:nvSpPr>
            <p:spPr>
              <a:xfrm>
                <a:off x="3742001" y="2178275"/>
                <a:ext cx="12586" cy="13070"/>
              </a:xfrm>
              <a:custGeom>
                <a:rect b="b" l="l" r="r" t="t"/>
                <a:pathLst>
                  <a:path extrusionOk="0" h="378" w="364">
                    <a:moveTo>
                      <a:pt x="146" y="101"/>
                    </a:moveTo>
                    <a:lnTo>
                      <a:pt x="146" y="108"/>
                    </a:lnTo>
                    <a:lnTo>
                      <a:pt x="152" y="108"/>
                    </a:lnTo>
                    <a:cubicBezTo>
                      <a:pt x="153" y="107"/>
                      <a:pt x="154" y="106"/>
                      <a:pt x="154" y="106"/>
                    </a:cubicBezTo>
                    <a:lnTo>
                      <a:pt x="154" y="106"/>
                    </a:lnTo>
                    <a:cubicBezTo>
                      <a:pt x="157" y="106"/>
                      <a:pt x="154" y="115"/>
                      <a:pt x="153" y="115"/>
                    </a:cubicBezTo>
                    <a:cubicBezTo>
                      <a:pt x="152" y="115"/>
                      <a:pt x="152" y="115"/>
                      <a:pt x="152" y="114"/>
                    </a:cubicBezTo>
                    <a:lnTo>
                      <a:pt x="152" y="121"/>
                    </a:lnTo>
                    <a:lnTo>
                      <a:pt x="146" y="127"/>
                    </a:lnTo>
                    <a:lnTo>
                      <a:pt x="146" y="121"/>
                    </a:lnTo>
                    <a:lnTo>
                      <a:pt x="139" y="134"/>
                    </a:lnTo>
                    <a:cubicBezTo>
                      <a:pt x="135" y="138"/>
                      <a:pt x="130" y="143"/>
                      <a:pt x="126" y="147"/>
                    </a:cubicBezTo>
                    <a:lnTo>
                      <a:pt x="126" y="147"/>
                    </a:lnTo>
                    <a:lnTo>
                      <a:pt x="113" y="141"/>
                    </a:lnTo>
                    <a:lnTo>
                      <a:pt x="106" y="141"/>
                    </a:lnTo>
                    <a:lnTo>
                      <a:pt x="106" y="134"/>
                    </a:lnTo>
                    <a:lnTo>
                      <a:pt x="106" y="127"/>
                    </a:lnTo>
                    <a:cubicBezTo>
                      <a:pt x="106" y="124"/>
                      <a:pt x="106" y="123"/>
                      <a:pt x="105" y="123"/>
                    </a:cubicBezTo>
                    <a:lnTo>
                      <a:pt x="105" y="123"/>
                    </a:lnTo>
                    <a:cubicBezTo>
                      <a:pt x="105" y="122"/>
                      <a:pt x="106" y="121"/>
                      <a:pt x="106" y="121"/>
                    </a:cubicBezTo>
                    <a:lnTo>
                      <a:pt x="106" y="114"/>
                    </a:lnTo>
                    <a:lnTo>
                      <a:pt x="113" y="108"/>
                    </a:lnTo>
                    <a:lnTo>
                      <a:pt x="119" y="101"/>
                    </a:lnTo>
                    <a:close/>
                    <a:moveTo>
                      <a:pt x="215" y="209"/>
                    </a:moveTo>
                    <a:cubicBezTo>
                      <a:pt x="222" y="213"/>
                      <a:pt x="233" y="213"/>
                      <a:pt x="238" y="213"/>
                    </a:cubicBezTo>
                    <a:lnTo>
                      <a:pt x="245" y="220"/>
                    </a:lnTo>
                    <a:cubicBezTo>
                      <a:pt x="242" y="218"/>
                      <a:pt x="242" y="217"/>
                      <a:pt x="243" y="217"/>
                    </a:cubicBezTo>
                    <a:lnTo>
                      <a:pt x="243" y="217"/>
                    </a:lnTo>
                    <a:cubicBezTo>
                      <a:pt x="245" y="217"/>
                      <a:pt x="249" y="220"/>
                      <a:pt x="245" y="220"/>
                    </a:cubicBezTo>
                    <a:cubicBezTo>
                      <a:pt x="246" y="223"/>
                      <a:pt x="247" y="225"/>
                      <a:pt x="248" y="225"/>
                    </a:cubicBezTo>
                    <a:cubicBezTo>
                      <a:pt x="248" y="225"/>
                      <a:pt x="248" y="222"/>
                      <a:pt x="248" y="222"/>
                    </a:cubicBezTo>
                    <a:cubicBezTo>
                      <a:pt x="249" y="222"/>
                      <a:pt x="249" y="223"/>
                      <a:pt x="251" y="226"/>
                    </a:cubicBezTo>
                    <a:lnTo>
                      <a:pt x="251" y="240"/>
                    </a:lnTo>
                    <a:lnTo>
                      <a:pt x="251" y="246"/>
                    </a:lnTo>
                    <a:lnTo>
                      <a:pt x="245" y="253"/>
                    </a:lnTo>
                    <a:lnTo>
                      <a:pt x="245" y="259"/>
                    </a:lnTo>
                    <a:lnTo>
                      <a:pt x="238" y="266"/>
                    </a:lnTo>
                    <a:lnTo>
                      <a:pt x="225" y="279"/>
                    </a:lnTo>
                    <a:lnTo>
                      <a:pt x="198" y="279"/>
                    </a:lnTo>
                    <a:cubicBezTo>
                      <a:pt x="203" y="279"/>
                      <a:pt x="198" y="276"/>
                      <a:pt x="197" y="276"/>
                    </a:cubicBezTo>
                    <a:lnTo>
                      <a:pt x="197" y="276"/>
                    </a:lnTo>
                    <a:cubicBezTo>
                      <a:pt x="196" y="276"/>
                      <a:pt x="196" y="277"/>
                      <a:pt x="198" y="279"/>
                    </a:cubicBezTo>
                    <a:lnTo>
                      <a:pt x="192" y="273"/>
                    </a:lnTo>
                    <a:lnTo>
                      <a:pt x="185" y="266"/>
                    </a:lnTo>
                    <a:lnTo>
                      <a:pt x="185" y="259"/>
                    </a:lnTo>
                    <a:cubicBezTo>
                      <a:pt x="185" y="259"/>
                      <a:pt x="181" y="251"/>
                      <a:pt x="179" y="251"/>
                    </a:cubicBezTo>
                    <a:cubicBezTo>
                      <a:pt x="179" y="251"/>
                      <a:pt x="179" y="251"/>
                      <a:pt x="179" y="253"/>
                    </a:cubicBezTo>
                    <a:lnTo>
                      <a:pt x="179" y="246"/>
                    </a:lnTo>
                    <a:lnTo>
                      <a:pt x="185" y="233"/>
                    </a:lnTo>
                    <a:lnTo>
                      <a:pt x="185" y="240"/>
                    </a:lnTo>
                    <a:lnTo>
                      <a:pt x="192" y="233"/>
                    </a:lnTo>
                    <a:lnTo>
                      <a:pt x="198" y="226"/>
                    </a:lnTo>
                    <a:lnTo>
                      <a:pt x="215" y="209"/>
                    </a:lnTo>
                    <a:close/>
                    <a:moveTo>
                      <a:pt x="136" y="0"/>
                    </a:moveTo>
                    <a:cubicBezTo>
                      <a:pt x="114" y="0"/>
                      <a:pt x="93" y="5"/>
                      <a:pt x="73" y="15"/>
                    </a:cubicBezTo>
                    <a:cubicBezTo>
                      <a:pt x="33" y="35"/>
                      <a:pt x="7" y="74"/>
                      <a:pt x="7" y="121"/>
                    </a:cubicBezTo>
                    <a:cubicBezTo>
                      <a:pt x="0" y="174"/>
                      <a:pt x="33" y="213"/>
                      <a:pt x="80" y="233"/>
                    </a:cubicBezTo>
                    <a:cubicBezTo>
                      <a:pt x="80" y="233"/>
                      <a:pt x="80" y="233"/>
                      <a:pt x="80" y="233"/>
                    </a:cubicBezTo>
                    <a:lnTo>
                      <a:pt x="80" y="233"/>
                    </a:lnTo>
                    <a:cubicBezTo>
                      <a:pt x="80" y="235"/>
                      <a:pt x="80" y="237"/>
                      <a:pt x="80" y="240"/>
                    </a:cubicBezTo>
                    <a:cubicBezTo>
                      <a:pt x="73" y="279"/>
                      <a:pt x="93" y="319"/>
                      <a:pt x="119" y="345"/>
                    </a:cubicBezTo>
                    <a:cubicBezTo>
                      <a:pt x="144" y="368"/>
                      <a:pt x="174" y="378"/>
                      <a:pt x="204" y="378"/>
                    </a:cubicBezTo>
                    <a:cubicBezTo>
                      <a:pt x="253" y="378"/>
                      <a:pt x="302" y="351"/>
                      <a:pt x="330" y="306"/>
                    </a:cubicBezTo>
                    <a:cubicBezTo>
                      <a:pt x="357" y="266"/>
                      <a:pt x="363" y="207"/>
                      <a:pt x="330" y="167"/>
                    </a:cubicBezTo>
                    <a:cubicBezTo>
                      <a:pt x="317" y="147"/>
                      <a:pt x="297" y="134"/>
                      <a:pt x="271" y="127"/>
                    </a:cubicBezTo>
                    <a:cubicBezTo>
                      <a:pt x="268" y="126"/>
                      <a:pt x="264" y="126"/>
                      <a:pt x="261" y="125"/>
                    </a:cubicBezTo>
                    <a:lnTo>
                      <a:pt x="261" y="125"/>
                    </a:lnTo>
                    <a:cubicBezTo>
                      <a:pt x="265" y="83"/>
                      <a:pt x="240" y="39"/>
                      <a:pt x="198" y="15"/>
                    </a:cubicBezTo>
                    <a:cubicBezTo>
                      <a:pt x="179" y="5"/>
                      <a:pt x="157" y="0"/>
                      <a:pt x="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41"/>
              <p:cNvSpPr/>
              <p:nvPr/>
            </p:nvSpPr>
            <p:spPr>
              <a:xfrm>
                <a:off x="3746773" y="2163373"/>
                <a:ext cx="18326" cy="10961"/>
              </a:xfrm>
              <a:custGeom>
                <a:rect b="b" l="l" r="r" t="t"/>
                <a:pathLst>
                  <a:path extrusionOk="0" h="317" w="530">
                    <a:moveTo>
                      <a:pt x="364" y="109"/>
                    </a:moveTo>
                    <a:cubicBezTo>
                      <a:pt x="377" y="109"/>
                      <a:pt x="391" y="123"/>
                      <a:pt x="397" y="136"/>
                    </a:cubicBezTo>
                    <a:lnTo>
                      <a:pt x="410" y="149"/>
                    </a:lnTo>
                    <a:cubicBezTo>
                      <a:pt x="410" y="154"/>
                      <a:pt x="410" y="155"/>
                      <a:pt x="410" y="155"/>
                    </a:cubicBezTo>
                    <a:cubicBezTo>
                      <a:pt x="410" y="155"/>
                      <a:pt x="410" y="155"/>
                      <a:pt x="410" y="156"/>
                    </a:cubicBezTo>
                    <a:cubicBezTo>
                      <a:pt x="410" y="157"/>
                      <a:pt x="410" y="160"/>
                      <a:pt x="410" y="162"/>
                    </a:cubicBezTo>
                    <a:cubicBezTo>
                      <a:pt x="410" y="162"/>
                      <a:pt x="407" y="173"/>
                      <a:pt x="408" y="173"/>
                    </a:cubicBezTo>
                    <a:cubicBezTo>
                      <a:pt x="408" y="173"/>
                      <a:pt x="409" y="172"/>
                      <a:pt x="410" y="169"/>
                    </a:cubicBezTo>
                    <a:lnTo>
                      <a:pt x="410" y="169"/>
                    </a:lnTo>
                    <a:lnTo>
                      <a:pt x="404" y="182"/>
                    </a:lnTo>
                    <a:lnTo>
                      <a:pt x="397" y="189"/>
                    </a:lnTo>
                    <a:lnTo>
                      <a:pt x="391" y="189"/>
                    </a:lnTo>
                    <a:cubicBezTo>
                      <a:pt x="377" y="195"/>
                      <a:pt x="377" y="195"/>
                      <a:pt x="371" y="202"/>
                    </a:cubicBezTo>
                    <a:lnTo>
                      <a:pt x="298" y="202"/>
                    </a:lnTo>
                    <a:cubicBezTo>
                      <a:pt x="298" y="195"/>
                      <a:pt x="298" y="182"/>
                      <a:pt x="298" y="169"/>
                    </a:cubicBezTo>
                    <a:cubicBezTo>
                      <a:pt x="299" y="167"/>
                      <a:pt x="299" y="165"/>
                      <a:pt x="299" y="164"/>
                    </a:cubicBezTo>
                    <a:lnTo>
                      <a:pt x="299" y="164"/>
                    </a:lnTo>
                    <a:cubicBezTo>
                      <a:pt x="300" y="164"/>
                      <a:pt x="300" y="164"/>
                      <a:pt x="301" y="164"/>
                    </a:cubicBezTo>
                    <a:cubicBezTo>
                      <a:pt x="304" y="164"/>
                      <a:pt x="308" y="163"/>
                      <a:pt x="311" y="162"/>
                    </a:cubicBezTo>
                    <a:cubicBezTo>
                      <a:pt x="331" y="162"/>
                      <a:pt x="344" y="142"/>
                      <a:pt x="344" y="123"/>
                    </a:cubicBezTo>
                    <a:lnTo>
                      <a:pt x="351" y="116"/>
                    </a:lnTo>
                    <a:lnTo>
                      <a:pt x="364" y="109"/>
                    </a:lnTo>
                    <a:close/>
                    <a:moveTo>
                      <a:pt x="179" y="109"/>
                    </a:moveTo>
                    <a:lnTo>
                      <a:pt x="186" y="116"/>
                    </a:lnTo>
                    <a:lnTo>
                      <a:pt x="192" y="129"/>
                    </a:lnTo>
                    <a:lnTo>
                      <a:pt x="192" y="136"/>
                    </a:lnTo>
                    <a:cubicBezTo>
                      <a:pt x="192" y="136"/>
                      <a:pt x="196" y="147"/>
                      <a:pt x="195" y="147"/>
                    </a:cubicBezTo>
                    <a:cubicBezTo>
                      <a:pt x="195" y="147"/>
                      <a:pt x="194" y="146"/>
                      <a:pt x="192" y="142"/>
                    </a:cubicBezTo>
                    <a:lnTo>
                      <a:pt x="192" y="142"/>
                    </a:lnTo>
                    <a:cubicBezTo>
                      <a:pt x="192" y="149"/>
                      <a:pt x="199" y="156"/>
                      <a:pt x="192" y="169"/>
                    </a:cubicBezTo>
                    <a:cubicBezTo>
                      <a:pt x="192" y="169"/>
                      <a:pt x="192" y="177"/>
                      <a:pt x="192" y="177"/>
                    </a:cubicBezTo>
                    <a:lnTo>
                      <a:pt x="192" y="182"/>
                    </a:lnTo>
                    <a:cubicBezTo>
                      <a:pt x="192" y="195"/>
                      <a:pt x="186" y="208"/>
                      <a:pt x="186" y="228"/>
                    </a:cubicBezTo>
                    <a:lnTo>
                      <a:pt x="166" y="228"/>
                    </a:lnTo>
                    <a:lnTo>
                      <a:pt x="159" y="222"/>
                    </a:lnTo>
                    <a:cubicBezTo>
                      <a:pt x="155" y="222"/>
                      <a:pt x="159" y="225"/>
                      <a:pt x="159" y="225"/>
                    </a:cubicBezTo>
                    <a:cubicBezTo>
                      <a:pt x="159" y="225"/>
                      <a:pt x="157" y="224"/>
                      <a:pt x="153" y="222"/>
                    </a:cubicBezTo>
                    <a:lnTo>
                      <a:pt x="140" y="208"/>
                    </a:lnTo>
                    <a:lnTo>
                      <a:pt x="133" y="202"/>
                    </a:lnTo>
                    <a:cubicBezTo>
                      <a:pt x="131" y="197"/>
                      <a:pt x="130" y="196"/>
                      <a:pt x="130" y="196"/>
                    </a:cubicBezTo>
                    <a:lnTo>
                      <a:pt x="130" y="196"/>
                    </a:lnTo>
                    <a:cubicBezTo>
                      <a:pt x="130" y="196"/>
                      <a:pt x="131" y="197"/>
                      <a:pt x="132" y="197"/>
                    </a:cubicBezTo>
                    <a:cubicBezTo>
                      <a:pt x="133" y="197"/>
                      <a:pt x="133" y="197"/>
                      <a:pt x="133" y="195"/>
                    </a:cubicBezTo>
                    <a:lnTo>
                      <a:pt x="126" y="182"/>
                    </a:lnTo>
                    <a:lnTo>
                      <a:pt x="126" y="169"/>
                    </a:lnTo>
                    <a:lnTo>
                      <a:pt x="126" y="162"/>
                    </a:lnTo>
                    <a:cubicBezTo>
                      <a:pt x="126" y="162"/>
                      <a:pt x="126" y="159"/>
                      <a:pt x="126" y="156"/>
                    </a:cubicBezTo>
                    <a:lnTo>
                      <a:pt x="126" y="142"/>
                    </a:lnTo>
                    <a:cubicBezTo>
                      <a:pt x="128" y="139"/>
                      <a:pt x="129" y="138"/>
                      <a:pt x="129" y="138"/>
                    </a:cubicBezTo>
                    <a:cubicBezTo>
                      <a:pt x="130" y="138"/>
                      <a:pt x="129" y="141"/>
                      <a:pt x="130" y="141"/>
                    </a:cubicBezTo>
                    <a:cubicBezTo>
                      <a:pt x="130" y="141"/>
                      <a:pt x="131" y="139"/>
                      <a:pt x="133" y="136"/>
                    </a:cubicBezTo>
                    <a:lnTo>
                      <a:pt x="133" y="129"/>
                    </a:lnTo>
                    <a:lnTo>
                      <a:pt x="140" y="123"/>
                    </a:lnTo>
                    <a:cubicBezTo>
                      <a:pt x="140" y="123"/>
                      <a:pt x="144" y="118"/>
                      <a:pt x="146" y="116"/>
                    </a:cubicBezTo>
                    <a:lnTo>
                      <a:pt x="159" y="109"/>
                    </a:lnTo>
                    <a:lnTo>
                      <a:pt x="159" y="109"/>
                    </a:lnTo>
                    <a:cubicBezTo>
                      <a:pt x="157" y="112"/>
                      <a:pt x="159" y="112"/>
                      <a:pt x="161" y="112"/>
                    </a:cubicBezTo>
                    <a:cubicBezTo>
                      <a:pt x="166" y="112"/>
                      <a:pt x="175" y="109"/>
                      <a:pt x="166" y="109"/>
                    </a:cubicBezTo>
                    <a:close/>
                    <a:moveTo>
                      <a:pt x="167" y="1"/>
                    </a:moveTo>
                    <a:cubicBezTo>
                      <a:pt x="134" y="1"/>
                      <a:pt x="103" y="14"/>
                      <a:pt x="80" y="37"/>
                    </a:cubicBezTo>
                    <a:cubicBezTo>
                      <a:pt x="8" y="96"/>
                      <a:pt x="1" y="215"/>
                      <a:pt x="67" y="281"/>
                    </a:cubicBezTo>
                    <a:cubicBezTo>
                      <a:pt x="94" y="303"/>
                      <a:pt x="130" y="317"/>
                      <a:pt x="165" y="317"/>
                    </a:cubicBezTo>
                    <a:cubicBezTo>
                      <a:pt x="181" y="317"/>
                      <a:pt x="197" y="314"/>
                      <a:pt x="212" y="307"/>
                    </a:cubicBezTo>
                    <a:cubicBezTo>
                      <a:pt x="219" y="304"/>
                      <a:pt x="226" y="300"/>
                      <a:pt x="233" y="295"/>
                    </a:cubicBezTo>
                    <a:lnTo>
                      <a:pt x="233" y="295"/>
                    </a:lnTo>
                    <a:cubicBezTo>
                      <a:pt x="260" y="306"/>
                      <a:pt x="295" y="307"/>
                      <a:pt x="325" y="307"/>
                    </a:cubicBezTo>
                    <a:cubicBezTo>
                      <a:pt x="333" y="308"/>
                      <a:pt x="342" y="309"/>
                      <a:pt x="350" y="309"/>
                    </a:cubicBezTo>
                    <a:cubicBezTo>
                      <a:pt x="394" y="309"/>
                      <a:pt x="437" y="294"/>
                      <a:pt x="470" y="261"/>
                    </a:cubicBezTo>
                    <a:cubicBezTo>
                      <a:pt x="516" y="222"/>
                      <a:pt x="529" y="162"/>
                      <a:pt x="503" y="109"/>
                    </a:cubicBezTo>
                    <a:cubicBezTo>
                      <a:pt x="483" y="63"/>
                      <a:pt x="424" y="17"/>
                      <a:pt x="364" y="17"/>
                    </a:cubicBezTo>
                    <a:cubicBezTo>
                      <a:pt x="361" y="17"/>
                      <a:pt x="358" y="16"/>
                      <a:pt x="355" y="16"/>
                    </a:cubicBezTo>
                    <a:cubicBezTo>
                      <a:pt x="323" y="16"/>
                      <a:pt x="293" y="34"/>
                      <a:pt x="275" y="60"/>
                    </a:cubicBezTo>
                    <a:lnTo>
                      <a:pt x="275" y="60"/>
                    </a:lnTo>
                    <a:cubicBezTo>
                      <a:pt x="258" y="36"/>
                      <a:pt x="236" y="18"/>
                      <a:pt x="212" y="10"/>
                    </a:cubicBezTo>
                    <a:cubicBezTo>
                      <a:pt x="197" y="4"/>
                      <a:pt x="182" y="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41"/>
              <p:cNvSpPr/>
              <p:nvPr/>
            </p:nvSpPr>
            <p:spPr>
              <a:xfrm>
                <a:off x="3743834" y="2145703"/>
                <a:ext cx="19640" cy="14281"/>
              </a:xfrm>
              <a:custGeom>
                <a:rect b="b" l="l" r="r" t="t"/>
                <a:pathLst>
                  <a:path extrusionOk="0" h="413" w="568">
                    <a:moveTo>
                      <a:pt x="383" y="112"/>
                    </a:moveTo>
                    <a:cubicBezTo>
                      <a:pt x="403" y="125"/>
                      <a:pt x="416" y="138"/>
                      <a:pt x="429" y="152"/>
                    </a:cubicBezTo>
                    <a:cubicBezTo>
                      <a:pt x="436" y="158"/>
                      <a:pt x="443" y="171"/>
                      <a:pt x="449" y="178"/>
                    </a:cubicBezTo>
                    <a:cubicBezTo>
                      <a:pt x="449" y="191"/>
                      <a:pt x="456" y="198"/>
                      <a:pt x="456" y="204"/>
                    </a:cubicBezTo>
                    <a:cubicBezTo>
                      <a:pt x="456" y="218"/>
                      <a:pt x="456" y="218"/>
                      <a:pt x="449" y="231"/>
                    </a:cubicBezTo>
                    <a:lnTo>
                      <a:pt x="443" y="244"/>
                    </a:lnTo>
                    <a:cubicBezTo>
                      <a:pt x="436" y="251"/>
                      <a:pt x="429" y="257"/>
                      <a:pt x="429" y="257"/>
                    </a:cubicBezTo>
                    <a:cubicBezTo>
                      <a:pt x="416" y="264"/>
                      <a:pt x="410" y="264"/>
                      <a:pt x="396" y="264"/>
                    </a:cubicBezTo>
                    <a:cubicBezTo>
                      <a:pt x="383" y="264"/>
                      <a:pt x="357" y="251"/>
                      <a:pt x="337" y="244"/>
                    </a:cubicBezTo>
                    <a:lnTo>
                      <a:pt x="337" y="237"/>
                    </a:lnTo>
                    <a:cubicBezTo>
                      <a:pt x="337" y="224"/>
                      <a:pt x="330" y="218"/>
                      <a:pt x="330" y="204"/>
                    </a:cubicBezTo>
                    <a:cubicBezTo>
                      <a:pt x="325" y="191"/>
                      <a:pt x="319" y="178"/>
                      <a:pt x="312" y="167"/>
                    </a:cubicBezTo>
                    <a:lnTo>
                      <a:pt x="312" y="167"/>
                    </a:lnTo>
                    <a:cubicBezTo>
                      <a:pt x="316" y="164"/>
                      <a:pt x="320" y="161"/>
                      <a:pt x="324" y="158"/>
                    </a:cubicBezTo>
                    <a:lnTo>
                      <a:pt x="324" y="158"/>
                    </a:lnTo>
                    <a:cubicBezTo>
                      <a:pt x="329" y="153"/>
                      <a:pt x="337" y="145"/>
                      <a:pt x="337" y="145"/>
                    </a:cubicBezTo>
                    <a:cubicBezTo>
                      <a:pt x="343" y="138"/>
                      <a:pt x="343" y="132"/>
                      <a:pt x="343" y="125"/>
                    </a:cubicBezTo>
                    <a:cubicBezTo>
                      <a:pt x="343" y="126"/>
                      <a:pt x="344" y="126"/>
                      <a:pt x="344" y="126"/>
                    </a:cubicBezTo>
                    <a:cubicBezTo>
                      <a:pt x="344" y="126"/>
                      <a:pt x="345" y="124"/>
                      <a:pt x="346" y="123"/>
                    </a:cubicBezTo>
                    <a:lnTo>
                      <a:pt x="346" y="123"/>
                    </a:lnTo>
                    <a:lnTo>
                      <a:pt x="354" y="114"/>
                    </a:lnTo>
                    <a:lnTo>
                      <a:pt x="354" y="114"/>
                    </a:lnTo>
                    <a:cubicBezTo>
                      <a:pt x="357" y="114"/>
                      <a:pt x="360" y="112"/>
                      <a:pt x="357" y="112"/>
                    </a:cubicBezTo>
                    <a:close/>
                    <a:moveTo>
                      <a:pt x="150" y="184"/>
                    </a:moveTo>
                    <a:cubicBezTo>
                      <a:pt x="152" y="185"/>
                      <a:pt x="155" y="185"/>
                      <a:pt x="159" y="185"/>
                    </a:cubicBezTo>
                    <a:lnTo>
                      <a:pt x="172" y="185"/>
                    </a:lnTo>
                    <a:cubicBezTo>
                      <a:pt x="172" y="185"/>
                      <a:pt x="165" y="185"/>
                      <a:pt x="178" y="191"/>
                    </a:cubicBezTo>
                    <a:cubicBezTo>
                      <a:pt x="192" y="198"/>
                      <a:pt x="205" y="211"/>
                      <a:pt x="211" y="224"/>
                    </a:cubicBezTo>
                    <a:lnTo>
                      <a:pt x="225" y="237"/>
                    </a:lnTo>
                    <a:cubicBezTo>
                      <a:pt x="223" y="236"/>
                      <a:pt x="223" y="236"/>
                      <a:pt x="222" y="236"/>
                    </a:cubicBezTo>
                    <a:lnTo>
                      <a:pt x="222" y="236"/>
                    </a:lnTo>
                    <a:cubicBezTo>
                      <a:pt x="220" y="236"/>
                      <a:pt x="225" y="244"/>
                      <a:pt x="225" y="244"/>
                    </a:cubicBezTo>
                    <a:lnTo>
                      <a:pt x="225" y="257"/>
                    </a:lnTo>
                    <a:cubicBezTo>
                      <a:pt x="225" y="255"/>
                      <a:pt x="225" y="255"/>
                      <a:pt x="225" y="255"/>
                    </a:cubicBezTo>
                    <a:cubicBezTo>
                      <a:pt x="226" y="255"/>
                      <a:pt x="230" y="279"/>
                      <a:pt x="231" y="279"/>
                    </a:cubicBezTo>
                    <a:cubicBezTo>
                      <a:pt x="231" y="279"/>
                      <a:pt x="231" y="279"/>
                      <a:pt x="231" y="277"/>
                    </a:cubicBezTo>
                    <a:cubicBezTo>
                      <a:pt x="232" y="284"/>
                      <a:pt x="234" y="290"/>
                      <a:pt x="235" y="295"/>
                    </a:cubicBezTo>
                    <a:lnTo>
                      <a:pt x="235" y="295"/>
                    </a:lnTo>
                    <a:cubicBezTo>
                      <a:pt x="232" y="299"/>
                      <a:pt x="229" y="301"/>
                      <a:pt x="225" y="303"/>
                    </a:cubicBezTo>
                    <a:lnTo>
                      <a:pt x="211" y="310"/>
                    </a:lnTo>
                    <a:cubicBezTo>
                      <a:pt x="211" y="310"/>
                      <a:pt x="206" y="307"/>
                      <a:pt x="204" y="307"/>
                    </a:cubicBezTo>
                    <a:cubicBezTo>
                      <a:pt x="203" y="307"/>
                      <a:pt x="203" y="308"/>
                      <a:pt x="205" y="310"/>
                    </a:cubicBezTo>
                    <a:lnTo>
                      <a:pt x="192" y="303"/>
                    </a:lnTo>
                    <a:cubicBezTo>
                      <a:pt x="178" y="297"/>
                      <a:pt x="159" y="284"/>
                      <a:pt x="152" y="277"/>
                    </a:cubicBezTo>
                    <a:cubicBezTo>
                      <a:pt x="145" y="257"/>
                      <a:pt x="139" y="244"/>
                      <a:pt x="145" y="224"/>
                    </a:cubicBezTo>
                    <a:cubicBezTo>
                      <a:pt x="145" y="211"/>
                      <a:pt x="145" y="211"/>
                      <a:pt x="145" y="198"/>
                    </a:cubicBezTo>
                    <a:lnTo>
                      <a:pt x="150" y="184"/>
                    </a:lnTo>
                    <a:close/>
                    <a:moveTo>
                      <a:pt x="370" y="0"/>
                    </a:moveTo>
                    <a:cubicBezTo>
                      <a:pt x="357" y="0"/>
                      <a:pt x="344" y="2"/>
                      <a:pt x="330" y="6"/>
                    </a:cubicBezTo>
                    <a:cubicBezTo>
                      <a:pt x="289" y="15"/>
                      <a:pt x="248" y="54"/>
                      <a:pt x="240" y="95"/>
                    </a:cubicBezTo>
                    <a:lnTo>
                      <a:pt x="240" y="95"/>
                    </a:lnTo>
                    <a:cubicBezTo>
                      <a:pt x="235" y="92"/>
                      <a:pt x="230" y="89"/>
                      <a:pt x="225" y="85"/>
                    </a:cubicBezTo>
                    <a:cubicBezTo>
                      <a:pt x="203" y="76"/>
                      <a:pt x="180" y="71"/>
                      <a:pt x="157" y="71"/>
                    </a:cubicBezTo>
                    <a:cubicBezTo>
                      <a:pt x="117" y="71"/>
                      <a:pt x="78" y="87"/>
                      <a:pt x="53" y="125"/>
                    </a:cubicBezTo>
                    <a:cubicBezTo>
                      <a:pt x="0" y="231"/>
                      <a:pt x="46" y="376"/>
                      <a:pt x="159" y="409"/>
                    </a:cubicBezTo>
                    <a:cubicBezTo>
                      <a:pt x="169" y="411"/>
                      <a:pt x="179" y="412"/>
                      <a:pt x="190" y="412"/>
                    </a:cubicBezTo>
                    <a:cubicBezTo>
                      <a:pt x="236" y="412"/>
                      <a:pt x="282" y="391"/>
                      <a:pt x="310" y="353"/>
                    </a:cubicBezTo>
                    <a:lnTo>
                      <a:pt x="310" y="353"/>
                    </a:lnTo>
                    <a:cubicBezTo>
                      <a:pt x="340" y="367"/>
                      <a:pt x="370" y="374"/>
                      <a:pt x="400" y="374"/>
                    </a:cubicBezTo>
                    <a:cubicBezTo>
                      <a:pt x="421" y="374"/>
                      <a:pt x="441" y="371"/>
                      <a:pt x="462" y="363"/>
                    </a:cubicBezTo>
                    <a:cubicBezTo>
                      <a:pt x="522" y="343"/>
                      <a:pt x="561" y="284"/>
                      <a:pt x="568" y="224"/>
                    </a:cubicBezTo>
                    <a:cubicBezTo>
                      <a:pt x="568" y="165"/>
                      <a:pt x="542" y="105"/>
                      <a:pt x="509" y="66"/>
                    </a:cubicBezTo>
                    <a:cubicBezTo>
                      <a:pt x="472" y="29"/>
                      <a:pt x="422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41"/>
              <p:cNvSpPr/>
              <p:nvPr/>
            </p:nvSpPr>
            <p:spPr>
              <a:xfrm>
                <a:off x="3729899" y="2131354"/>
                <a:ext cx="18049" cy="21473"/>
              </a:xfrm>
              <a:custGeom>
                <a:rect b="b" l="l" r="r" t="t"/>
                <a:pathLst>
                  <a:path extrusionOk="0" h="621" w="522">
                    <a:moveTo>
                      <a:pt x="259" y="121"/>
                    </a:moveTo>
                    <a:cubicBezTo>
                      <a:pt x="264" y="121"/>
                      <a:pt x="269" y="122"/>
                      <a:pt x="271" y="124"/>
                    </a:cubicBezTo>
                    <a:cubicBezTo>
                      <a:pt x="291" y="124"/>
                      <a:pt x="304" y="131"/>
                      <a:pt x="317" y="137"/>
                    </a:cubicBezTo>
                    <a:cubicBezTo>
                      <a:pt x="324" y="144"/>
                      <a:pt x="330" y="151"/>
                      <a:pt x="337" y="151"/>
                    </a:cubicBezTo>
                    <a:lnTo>
                      <a:pt x="350" y="170"/>
                    </a:lnTo>
                    <a:cubicBezTo>
                      <a:pt x="350" y="170"/>
                      <a:pt x="357" y="170"/>
                      <a:pt x="350" y="177"/>
                    </a:cubicBezTo>
                    <a:cubicBezTo>
                      <a:pt x="335" y="177"/>
                      <a:pt x="315" y="177"/>
                      <a:pt x="298" y="180"/>
                    </a:cubicBezTo>
                    <a:lnTo>
                      <a:pt x="298" y="180"/>
                    </a:lnTo>
                    <a:cubicBezTo>
                      <a:pt x="289" y="176"/>
                      <a:pt x="280" y="175"/>
                      <a:pt x="270" y="175"/>
                    </a:cubicBezTo>
                    <a:cubicBezTo>
                      <a:pt x="258" y="175"/>
                      <a:pt x="245" y="177"/>
                      <a:pt x="231" y="177"/>
                    </a:cubicBezTo>
                    <a:lnTo>
                      <a:pt x="172" y="177"/>
                    </a:lnTo>
                    <a:lnTo>
                      <a:pt x="172" y="175"/>
                    </a:lnTo>
                    <a:cubicBezTo>
                      <a:pt x="172" y="175"/>
                      <a:pt x="172" y="171"/>
                      <a:pt x="172" y="164"/>
                    </a:cubicBezTo>
                    <a:cubicBezTo>
                      <a:pt x="172" y="157"/>
                      <a:pt x="172" y="151"/>
                      <a:pt x="185" y="144"/>
                    </a:cubicBezTo>
                    <a:cubicBezTo>
                      <a:pt x="198" y="131"/>
                      <a:pt x="212" y="124"/>
                      <a:pt x="231" y="124"/>
                    </a:cubicBezTo>
                    <a:cubicBezTo>
                      <a:pt x="236" y="124"/>
                      <a:pt x="249" y="121"/>
                      <a:pt x="259" y="121"/>
                    </a:cubicBezTo>
                    <a:close/>
                    <a:moveTo>
                      <a:pt x="231" y="243"/>
                    </a:moveTo>
                    <a:cubicBezTo>
                      <a:pt x="231" y="243"/>
                      <a:pt x="245" y="243"/>
                      <a:pt x="231" y="250"/>
                    </a:cubicBezTo>
                    <a:lnTo>
                      <a:pt x="231" y="250"/>
                    </a:lnTo>
                    <a:cubicBezTo>
                      <a:pt x="231" y="246"/>
                      <a:pt x="231" y="243"/>
                      <a:pt x="231" y="243"/>
                    </a:cubicBezTo>
                    <a:close/>
                    <a:moveTo>
                      <a:pt x="196" y="383"/>
                    </a:moveTo>
                    <a:cubicBezTo>
                      <a:pt x="195" y="393"/>
                      <a:pt x="201" y="401"/>
                      <a:pt x="212" y="401"/>
                    </a:cubicBezTo>
                    <a:lnTo>
                      <a:pt x="218" y="401"/>
                    </a:lnTo>
                    <a:cubicBezTo>
                      <a:pt x="222" y="401"/>
                      <a:pt x="225" y="400"/>
                      <a:pt x="229" y="400"/>
                    </a:cubicBezTo>
                    <a:cubicBezTo>
                      <a:pt x="251" y="400"/>
                      <a:pt x="273" y="417"/>
                      <a:pt x="284" y="434"/>
                    </a:cubicBezTo>
                    <a:cubicBezTo>
                      <a:pt x="297" y="454"/>
                      <a:pt x="284" y="487"/>
                      <a:pt x="258" y="500"/>
                    </a:cubicBezTo>
                    <a:cubicBezTo>
                      <a:pt x="251" y="505"/>
                      <a:pt x="242" y="507"/>
                      <a:pt x="233" y="507"/>
                    </a:cubicBezTo>
                    <a:cubicBezTo>
                      <a:pt x="215" y="507"/>
                      <a:pt x="196" y="500"/>
                      <a:pt x="179" y="487"/>
                    </a:cubicBezTo>
                    <a:cubicBezTo>
                      <a:pt x="165" y="474"/>
                      <a:pt x="152" y="461"/>
                      <a:pt x="146" y="448"/>
                    </a:cubicBezTo>
                    <a:lnTo>
                      <a:pt x="146" y="448"/>
                    </a:lnTo>
                    <a:cubicBezTo>
                      <a:pt x="146" y="448"/>
                      <a:pt x="147" y="449"/>
                      <a:pt x="148" y="449"/>
                    </a:cubicBezTo>
                    <a:cubicBezTo>
                      <a:pt x="149" y="449"/>
                      <a:pt x="149" y="448"/>
                      <a:pt x="146" y="441"/>
                    </a:cubicBezTo>
                    <a:lnTo>
                      <a:pt x="146" y="428"/>
                    </a:lnTo>
                    <a:cubicBezTo>
                      <a:pt x="146" y="430"/>
                      <a:pt x="146" y="431"/>
                      <a:pt x="146" y="431"/>
                    </a:cubicBezTo>
                    <a:cubicBezTo>
                      <a:pt x="145" y="431"/>
                      <a:pt x="145" y="414"/>
                      <a:pt x="141" y="414"/>
                    </a:cubicBezTo>
                    <a:cubicBezTo>
                      <a:pt x="140" y="414"/>
                      <a:pt x="140" y="414"/>
                      <a:pt x="139" y="415"/>
                    </a:cubicBezTo>
                    <a:lnTo>
                      <a:pt x="146" y="401"/>
                    </a:lnTo>
                    <a:lnTo>
                      <a:pt x="146" y="401"/>
                    </a:lnTo>
                    <a:cubicBezTo>
                      <a:pt x="147" y="400"/>
                      <a:pt x="150" y="397"/>
                      <a:pt x="152" y="395"/>
                    </a:cubicBezTo>
                    <a:lnTo>
                      <a:pt x="152" y="395"/>
                    </a:lnTo>
                    <a:lnTo>
                      <a:pt x="165" y="388"/>
                    </a:lnTo>
                    <a:cubicBezTo>
                      <a:pt x="172" y="388"/>
                      <a:pt x="184" y="388"/>
                      <a:pt x="196" y="383"/>
                    </a:cubicBezTo>
                    <a:close/>
                    <a:moveTo>
                      <a:pt x="252" y="1"/>
                    </a:moveTo>
                    <a:cubicBezTo>
                      <a:pt x="169" y="1"/>
                      <a:pt x="85" y="43"/>
                      <a:pt x="60" y="124"/>
                    </a:cubicBezTo>
                    <a:cubicBezTo>
                      <a:pt x="40" y="184"/>
                      <a:pt x="66" y="250"/>
                      <a:pt x="119" y="276"/>
                    </a:cubicBezTo>
                    <a:cubicBezTo>
                      <a:pt x="120" y="276"/>
                      <a:pt x="121" y="277"/>
                      <a:pt x="121" y="277"/>
                    </a:cubicBezTo>
                    <a:lnTo>
                      <a:pt x="121" y="277"/>
                    </a:lnTo>
                    <a:cubicBezTo>
                      <a:pt x="109" y="282"/>
                      <a:pt x="97" y="288"/>
                      <a:pt x="86" y="296"/>
                    </a:cubicBezTo>
                    <a:cubicBezTo>
                      <a:pt x="7" y="342"/>
                      <a:pt x="0" y="448"/>
                      <a:pt x="47" y="520"/>
                    </a:cubicBezTo>
                    <a:cubicBezTo>
                      <a:pt x="84" y="579"/>
                      <a:pt x="155" y="620"/>
                      <a:pt x="223" y="620"/>
                    </a:cubicBezTo>
                    <a:cubicBezTo>
                      <a:pt x="240" y="620"/>
                      <a:pt x="256" y="618"/>
                      <a:pt x="271" y="613"/>
                    </a:cubicBezTo>
                    <a:cubicBezTo>
                      <a:pt x="350" y="586"/>
                      <a:pt x="416" y="494"/>
                      <a:pt x="377" y="408"/>
                    </a:cubicBezTo>
                    <a:cubicBezTo>
                      <a:pt x="361" y="379"/>
                      <a:pt x="330" y="356"/>
                      <a:pt x="297" y="347"/>
                    </a:cubicBezTo>
                    <a:lnTo>
                      <a:pt x="297" y="347"/>
                    </a:lnTo>
                    <a:cubicBezTo>
                      <a:pt x="302" y="344"/>
                      <a:pt x="306" y="340"/>
                      <a:pt x="311" y="335"/>
                    </a:cubicBezTo>
                    <a:cubicBezTo>
                      <a:pt x="324" y="324"/>
                      <a:pt x="334" y="309"/>
                      <a:pt x="340" y="293"/>
                    </a:cubicBezTo>
                    <a:lnTo>
                      <a:pt x="340" y="293"/>
                    </a:lnTo>
                    <a:cubicBezTo>
                      <a:pt x="378" y="291"/>
                      <a:pt x="418" y="273"/>
                      <a:pt x="443" y="243"/>
                    </a:cubicBezTo>
                    <a:cubicBezTo>
                      <a:pt x="522" y="151"/>
                      <a:pt x="416" y="45"/>
                      <a:pt x="324" y="12"/>
                    </a:cubicBezTo>
                    <a:cubicBezTo>
                      <a:pt x="301" y="4"/>
                      <a:pt x="277" y="1"/>
                      <a:pt x="2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41"/>
              <p:cNvSpPr/>
              <p:nvPr/>
            </p:nvSpPr>
            <p:spPr>
              <a:xfrm>
                <a:off x="3713233" y="2134258"/>
                <a:ext cx="13278" cy="17600"/>
              </a:xfrm>
              <a:custGeom>
                <a:rect b="b" l="l" r="r" t="t"/>
                <a:pathLst>
                  <a:path extrusionOk="0" h="509" w="384">
                    <a:moveTo>
                      <a:pt x="218" y="113"/>
                    </a:moveTo>
                    <a:lnTo>
                      <a:pt x="218" y="115"/>
                    </a:lnTo>
                    <a:lnTo>
                      <a:pt x="218" y="115"/>
                    </a:lnTo>
                    <a:cubicBezTo>
                      <a:pt x="215" y="114"/>
                      <a:pt x="212" y="113"/>
                      <a:pt x="212" y="113"/>
                    </a:cubicBezTo>
                    <a:lnTo>
                      <a:pt x="212" y="113"/>
                    </a:lnTo>
                    <a:cubicBezTo>
                      <a:pt x="214" y="114"/>
                      <a:pt x="217" y="115"/>
                      <a:pt x="218" y="116"/>
                    </a:cubicBezTo>
                    <a:lnTo>
                      <a:pt x="218" y="116"/>
                    </a:lnTo>
                    <a:lnTo>
                      <a:pt x="218" y="115"/>
                    </a:lnTo>
                    <a:lnTo>
                      <a:pt x="218" y="115"/>
                    </a:lnTo>
                    <a:cubicBezTo>
                      <a:pt x="221" y="117"/>
                      <a:pt x="224" y="118"/>
                      <a:pt x="223" y="119"/>
                    </a:cubicBezTo>
                    <a:lnTo>
                      <a:pt x="223" y="119"/>
                    </a:lnTo>
                    <a:cubicBezTo>
                      <a:pt x="222" y="118"/>
                      <a:pt x="221" y="117"/>
                      <a:pt x="218" y="116"/>
                    </a:cubicBezTo>
                    <a:lnTo>
                      <a:pt x="218" y="116"/>
                    </a:lnTo>
                    <a:lnTo>
                      <a:pt x="218" y="126"/>
                    </a:lnTo>
                    <a:lnTo>
                      <a:pt x="218" y="139"/>
                    </a:lnTo>
                    <a:cubicBezTo>
                      <a:pt x="218" y="152"/>
                      <a:pt x="218" y="152"/>
                      <a:pt x="212" y="166"/>
                    </a:cubicBezTo>
                    <a:cubicBezTo>
                      <a:pt x="212" y="170"/>
                      <a:pt x="211" y="174"/>
                      <a:pt x="211" y="178"/>
                    </a:cubicBezTo>
                    <a:lnTo>
                      <a:pt x="211" y="178"/>
                    </a:lnTo>
                    <a:cubicBezTo>
                      <a:pt x="210" y="178"/>
                      <a:pt x="209" y="178"/>
                      <a:pt x="209" y="178"/>
                    </a:cubicBezTo>
                    <a:cubicBezTo>
                      <a:pt x="181" y="178"/>
                      <a:pt x="152" y="182"/>
                      <a:pt x="126" y="185"/>
                    </a:cubicBezTo>
                    <a:cubicBezTo>
                      <a:pt x="126" y="182"/>
                      <a:pt x="125" y="181"/>
                      <a:pt x="125" y="181"/>
                    </a:cubicBezTo>
                    <a:lnTo>
                      <a:pt x="125" y="181"/>
                    </a:lnTo>
                    <a:cubicBezTo>
                      <a:pt x="125" y="180"/>
                      <a:pt x="125" y="179"/>
                      <a:pt x="126" y="179"/>
                    </a:cubicBezTo>
                    <a:lnTo>
                      <a:pt x="126" y="172"/>
                    </a:lnTo>
                    <a:cubicBezTo>
                      <a:pt x="126" y="166"/>
                      <a:pt x="132" y="159"/>
                      <a:pt x="139" y="152"/>
                    </a:cubicBezTo>
                    <a:cubicBezTo>
                      <a:pt x="139" y="152"/>
                      <a:pt x="140" y="151"/>
                      <a:pt x="140" y="151"/>
                    </a:cubicBezTo>
                    <a:lnTo>
                      <a:pt x="140" y="151"/>
                    </a:lnTo>
                    <a:cubicBezTo>
                      <a:pt x="141" y="150"/>
                      <a:pt x="142" y="149"/>
                      <a:pt x="146" y="146"/>
                    </a:cubicBezTo>
                    <a:lnTo>
                      <a:pt x="152" y="139"/>
                    </a:lnTo>
                    <a:cubicBezTo>
                      <a:pt x="156" y="136"/>
                      <a:pt x="157" y="134"/>
                      <a:pt x="157" y="133"/>
                    </a:cubicBezTo>
                    <a:lnTo>
                      <a:pt x="157" y="133"/>
                    </a:lnTo>
                    <a:cubicBezTo>
                      <a:pt x="157" y="133"/>
                      <a:pt x="158" y="133"/>
                      <a:pt x="159" y="133"/>
                    </a:cubicBezTo>
                    <a:lnTo>
                      <a:pt x="179" y="119"/>
                    </a:lnTo>
                    <a:lnTo>
                      <a:pt x="198" y="113"/>
                    </a:lnTo>
                    <a:lnTo>
                      <a:pt x="198" y="113"/>
                    </a:lnTo>
                    <a:cubicBezTo>
                      <a:pt x="196" y="115"/>
                      <a:pt x="196" y="116"/>
                      <a:pt x="197" y="116"/>
                    </a:cubicBezTo>
                    <a:cubicBezTo>
                      <a:pt x="199" y="116"/>
                      <a:pt x="205" y="113"/>
                      <a:pt x="205" y="113"/>
                    </a:cubicBezTo>
                    <a:close/>
                    <a:moveTo>
                      <a:pt x="205" y="298"/>
                    </a:moveTo>
                    <a:cubicBezTo>
                      <a:pt x="192" y="298"/>
                      <a:pt x="212" y="304"/>
                      <a:pt x="212" y="304"/>
                    </a:cubicBezTo>
                    <a:lnTo>
                      <a:pt x="225" y="304"/>
                    </a:lnTo>
                    <a:cubicBezTo>
                      <a:pt x="218" y="304"/>
                      <a:pt x="231" y="311"/>
                      <a:pt x="231" y="311"/>
                    </a:cubicBezTo>
                    <a:cubicBezTo>
                      <a:pt x="235" y="314"/>
                      <a:pt x="237" y="315"/>
                      <a:pt x="237" y="315"/>
                    </a:cubicBezTo>
                    <a:cubicBezTo>
                      <a:pt x="238" y="315"/>
                      <a:pt x="236" y="313"/>
                      <a:pt x="234" y="311"/>
                    </a:cubicBezTo>
                    <a:lnTo>
                      <a:pt x="238" y="311"/>
                    </a:lnTo>
                    <a:lnTo>
                      <a:pt x="238" y="324"/>
                    </a:lnTo>
                    <a:lnTo>
                      <a:pt x="238" y="337"/>
                    </a:lnTo>
                    <a:lnTo>
                      <a:pt x="231" y="350"/>
                    </a:lnTo>
                    <a:lnTo>
                      <a:pt x="225" y="357"/>
                    </a:lnTo>
                    <a:lnTo>
                      <a:pt x="225" y="364"/>
                    </a:lnTo>
                    <a:lnTo>
                      <a:pt x="212" y="370"/>
                    </a:lnTo>
                    <a:lnTo>
                      <a:pt x="152" y="370"/>
                    </a:lnTo>
                    <a:cubicBezTo>
                      <a:pt x="152" y="370"/>
                      <a:pt x="148" y="359"/>
                      <a:pt x="147" y="359"/>
                    </a:cubicBezTo>
                    <a:cubicBezTo>
                      <a:pt x="146" y="359"/>
                      <a:pt x="146" y="360"/>
                      <a:pt x="146" y="364"/>
                    </a:cubicBezTo>
                    <a:lnTo>
                      <a:pt x="146" y="350"/>
                    </a:lnTo>
                    <a:lnTo>
                      <a:pt x="146" y="337"/>
                    </a:lnTo>
                    <a:cubicBezTo>
                      <a:pt x="152" y="331"/>
                      <a:pt x="152" y="317"/>
                      <a:pt x="159" y="304"/>
                    </a:cubicBezTo>
                    <a:cubicBezTo>
                      <a:pt x="159" y="302"/>
                      <a:pt x="159" y="300"/>
                      <a:pt x="159" y="298"/>
                    </a:cubicBezTo>
                    <a:close/>
                    <a:moveTo>
                      <a:pt x="205" y="0"/>
                    </a:moveTo>
                    <a:cubicBezTo>
                      <a:pt x="106" y="0"/>
                      <a:pt x="0" y="93"/>
                      <a:pt x="7" y="192"/>
                    </a:cubicBezTo>
                    <a:cubicBezTo>
                      <a:pt x="7" y="231"/>
                      <a:pt x="27" y="268"/>
                      <a:pt x="60" y="288"/>
                    </a:cubicBezTo>
                    <a:lnTo>
                      <a:pt x="60" y="288"/>
                    </a:lnTo>
                    <a:cubicBezTo>
                      <a:pt x="58" y="291"/>
                      <a:pt x="55" y="294"/>
                      <a:pt x="53" y="298"/>
                    </a:cubicBezTo>
                    <a:cubicBezTo>
                      <a:pt x="20" y="344"/>
                      <a:pt x="14" y="410"/>
                      <a:pt x="53" y="456"/>
                    </a:cubicBezTo>
                    <a:cubicBezTo>
                      <a:pt x="86" y="496"/>
                      <a:pt x="146" y="509"/>
                      <a:pt x="198" y="509"/>
                    </a:cubicBezTo>
                    <a:cubicBezTo>
                      <a:pt x="251" y="509"/>
                      <a:pt x="311" y="483"/>
                      <a:pt x="344" y="436"/>
                    </a:cubicBezTo>
                    <a:cubicBezTo>
                      <a:pt x="370" y="397"/>
                      <a:pt x="383" y="344"/>
                      <a:pt x="370" y="298"/>
                    </a:cubicBezTo>
                    <a:cubicBezTo>
                      <a:pt x="361" y="263"/>
                      <a:pt x="342" y="234"/>
                      <a:pt x="314" y="213"/>
                    </a:cubicBezTo>
                    <a:lnTo>
                      <a:pt x="314" y="213"/>
                    </a:lnTo>
                    <a:cubicBezTo>
                      <a:pt x="318" y="204"/>
                      <a:pt x="322" y="195"/>
                      <a:pt x="324" y="185"/>
                    </a:cubicBezTo>
                    <a:cubicBezTo>
                      <a:pt x="330" y="159"/>
                      <a:pt x="330" y="126"/>
                      <a:pt x="324" y="93"/>
                    </a:cubicBezTo>
                    <a:cubicBezTo>
                      <a:pt x="317" y="34"/>
                      <a:pt x="264" y="0"/>
                      <a:pt x="2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41"/>
              <p:cNvSpPr/>
              <p:nvPr/>
            </p:nvSpPr>
            <p:spPr>
              <a:xfrm>
                <a:off x="3692694" y="2145461"/>
                <a:ext cx="20574" cy="17392"/>
              </a:xfrm>
              <a:custGeom>
                <a:rect b="b" l="l" r="r" t="t"/>
                <a:pathLst>
                  <a:path extrusionOk="0" h="503" w="595">
                    <a:moveTo>
                      <a:pt x="264" y="125"/>
                    </a:moveTo>
                    <a:lnTo>
                      <a:pt x="272" y="130"/>
                    </a:lnTo>
                    <a:lnTo>
                      <a:pt x="272" y="130"/>
                    </a:lnTo>
                    <a:cubicBezTo>
                      <a:pt x="273" y="133"/>
                      <a:pt x="275" y="137"/>
                      <a:pt x="276" y="137"/>
                    </a:cubicBezTo>
                    <a:cubicBezTo>
                      <a:pt x="277" y="137"/>
                      <a:pt x="277" y="135"/>
                      <a:pt x="277" y="132"/>
                    </a:cubicBezTo>
                    <a:lnTo>
                      <a:pt x="277" y="145"/>
                    </a:lnTo>
                    <a:lnTo>
                      <a:pt x="277" y="159"/>
                    </a:lnTo>
                    <a:cubicBezTo>
                      <a:pt x="280" y="166"/>
                      <a:pt x="281" y="173"/>
                      <a:pt x="283" y="179"/>
                    </a:cubicBezTo>
                    <a:lnTo>
                      <a:pt x="283" y="179"/>
                    </a:lnTo>
                    <a:cubicBezTo>
                      <a:pt x="257" y="195"/>
                      <a:pt x="234" y="215"/>
                      <a:pt x="211" y="238"/>
                    </a:cubicBezTo>
                    <a:cubicBezTo>
                      <a:pt x="209" y="239"/>
                      <a:pt x="207" y="240"/>
                      <a:pt x="207" y="240"/>
                    </a:cubicBezTo>
                    <a:cubicBezTo>
                      <a:pt x="206" y="240"/>
                      <a:pt x="211" y="236"/>
                      <a:pt x="209" y="236"/>
                    </a:cubicBezTo>
                    <a:lnTo>
                      <a:pt x="209" y="236"/>
                    </a:lnTo>
                    <a:cubicBezTo>
                      <a:pt x="209" y="236"/>
                      <a:pt x="208" y="236"/>
                      <a:pt x="205" y="238"/>
                    </a:cubicBezTo>
                    <a:lnTo>
                      <a:pt x="192" y="251"/>
                    </a:lnTo>
                    <a:cubicBezTo>
                      <a:pt x="192" y="251"/>
                      <a:pt x="186" y="254"/>
                      <a:pt x="184" y="254"/>
                    </a:cubicBezTo>
                    <a:cubicBezTo>
                      <a:pt x="183" y="254"/>
                      <a:pt x="183" y="253"/>
                      <a:pt x="185" y="251"/>
                    </a:cubicBezTo>
                    <a:lnTo>
                      <a:pt x="185" y="251"/>
                    </a:lnTo>
                    <a:lnTo>
                      <a:pt x="172" y="258"/>
                    </a:lnTo>
                    <a:cubicBezTo>
                      <a:pt x="176" y="255"/>
                      <a:pt x="177" y="255"/>
                      <a:pt x="176" y="255"/>
                    </a:cubicBezTo>
                    <a:cubicBezTo>
                      <a:pt x="175" y="255"/>
                      <a:pt x="172" y="255"/>
                      <a:pt x="170" y="256"/>
                    </a:cubicBezTo>
                    <a:lnTo>
                      <a:pt x="170" y="256"/>
                    </a:lnTo>
                    <a:cubicBezTo>
                      <a:pt x="168" y="254"/>
                      <a:pt x="159" y="251"/>
                      <a:pt x="159" y="251"/>
                    </a:cubicBezTo>
                    <a:lnTo>
                      <a:pt x="152" y="244"/>
                    </a:lnTo>
                    <a:cubicBezTo>
                      <a:pt x="149" y="241"/>
                      <a:pt x="147" y="240"/>
                      <a:pt x="146" y="240"/>
                    </a:cubicBezTo>
                    <a:lnTo>
                      <a:pt x="146" y="240"/>
                    </a:lnTo>
                    <a:cubicBezTo>
                      <a:pt x="146" y="239"/>
                      <a:pt x="146" y="238"/>
                      <a:pt x="145" y="238"/>
                    </a:cubicBezTo>
                    <a:cubicBezTo>
                      <a:pt x="145" y="238"/>
                      <a:pt x="142" y="227"/>
                      <a:pt x="143" y="227"/>
                    </a:cubicBezTo>
                    <a:lnTo>
                      <a:pt x="143" y="227"/>
                    </a:lnTo>
                    <a:cubicBezTo>
                      <a:pt x="143" y="227"/>
                      <a:pt x="144" y="228"/>
                      <a:pt x="145" y="231"/>
                    </a:cubicBezTo>
                    <a:cubicBezTo>
                      <a:pt x="145" y="231"/>
                      <a:pt x="142" y="220"/>
                      <a:pt x="140" y="220"/>
                    </a:cubicBezTo>
                    <a:cubicBezTo>
                      <a:pt x="139" y="220"/>
                      <a:pt x="139" y="221"/>
                      <a:pt x="139" y="225"/>
                    </a:cubicBezTo>
                    <a:lnTo>
                      <a:pt x="139" y="209"/>
                    </a:lnTo>
                    <a:cubicBezTo>
                      <a:pt x="139" y="209"/>
                      <a:pt x="139" y="198"/>
                      <a:pt x="139" y="198"/>
                    </a:cubicBezTo>
                    <a:cubicBezTo>
                      <a:pt x="139" y="198"/>
                      <a:pt x="145" y="189"/>
                      <a:pt x="147" y="187"/>
                    </a:cubicBezTo>
                    <a:lnTo>
                      <a:pt x="147" y="187"/>
                    </a:lnTo>
                    <a:lnTo>
                      <a:pt x="145" y="192"/>
                    </a:lnTo>
                    <a:cubicBezTo>
                      <a:pt x="147" y="188"/>
                      <a:pt x="147" y="187"/>
                      <a:pt x="147" y="187"/>
                    </a:cubicBezTo>
                    <a:lnTo>
                      <a:pt x="147" y="187"/>
                    </a:lnTo>
                    <a:cubicBezTo>
                      <a:pt x="147" y="187"/>
                      <a:pt x="147" y="187"/>
                      <a:pt x="147" y="187"/>
                    </a:cubicBezTo>
                    <a:lnTo>
                      <a:pt x="147" y="187"/>
                    </a:lnTo>
                    <a:lnTo>
                      <a:pt x="152" y="172"/>
                    </a:lnTo>
                    <a:lnTo>
                      <a:pt x="165" y="165"/>
                    </a:lnTo>
                    <a:cubicBezTo>
                      <a:pt x="178" y="145"/>
                      <a:pt x="192" y="139"/>
                      <a:pt x="218" y="132"/>
                    </a:cubicBezTo>
                    <a:lnTo>
                      <a:pt x="238" y="125"/>
                    </a:lnTo>
                    <a:close/>
                    <a:moveTo>
                      <a:pt x="330" y="363"/>
                    </a:moveTo>
                    <a:cubicBezTo>
                      <a:pt x="330" y="365"/>
                      <a:pt x="331" y="366"/>
                      <a:pt x="332" y="368"/>
                    </a:cubicBezTo>
                    <a:lnTo>
                      <a:pt x="332" y="368"/>
                    </a:lnTo>
                    <a:cubicBezTo>
                      <a:pt x="332" y="367"/>
                      <a:pt x="331" y="365"/>
                      <a:pt x="330" y="363"/>
                    </a:cubicBezTo>
                    <a:close/>
                    <a:moveTo>
                      <a:pt x="396" y="258"/>
                    </a:moveTo>
                    <a:cubicBezTo>
                      <a:pt x="390" y="258"/>
                      <a:pt x="409" y="264"/>
                      <a:pt x="409" y="264"/>
                    </a:cubicBezTo>
                    <a:cubicBezTo>
                      <a:pt x="403" y="264"/>
                      <a:pt x="416" y="271"/>
                      <a:pt x="416" y="271"/>
                    </a:cubicBezTo>
                    <a:cubicBezTo>
                      <a:pt x="419" y="273"/>
                      <a:pt x="423" y="277"/>
                      <a:pt x="423" y="277"/>
                    </a:cubicBezTo>
                    <a:cubicBezTo>
                      <a:pt x="421" y="276"/>
                      <a:pt x="421" y="276"/>
                      <a:pt x="420" y="276"/>
                    </a:cubicBezTo>
                    <a:lnTo>
                      <a:pt x="420" y="276"/>
                    </a:lnTo>
                    <a:cubicBezTo>
                      <a:pt x="418" y="276"/>
                      <a:pt x="423" y="284"/>
                      <a:pt x="423" y="284"/>
                    </a:cubicBezTo>
                    <a:cubicBezTo>
                      <a:pt x="423" y="285"/>
                      <a:pt x="423" y="286"/>
                      <a:pt x="424" y="287"/>
                    </a:cubicBezTo>
                    <a:lnTo>
                      <a:pt x="424" y="287"/>
                    </a:lnTo>
                    <a:cubicBezTo>
                      <a:pt x="424" y="287"/>
                      <a:pt x="423" y="287"/>
                      <a:pt x="423" y="287"/>
                    </a:cubicBezTo>
                    <a:cubicBezTo>
                      <a:pt x="423" y="287"/>
                      <a:pt x="423" y="288"/>
                      <a:pt x="423" y="291"/>
                    </a:cubicBezTo>
                    <a:lnTo>
                      <a:pt x="423" y="297"/>
                    </a:lnTo>
                    <a:lnTo>
                      <a:pt x="423" y="310"/>
                    </a:lnTo>
                    <a:cubicBezTo>
                      <a:pt x="421" y="314"/>
                      <a:pt x="420" y="315"/>
                      <a:pt x="420" y="315"/>
                    </a:cubicBezTo>
                    <a:cubicBezTo>
                      <a:pt x="419" y="315"/>
                      <a:pt x="420" y="312"/>
                      <a:pt x="419" y="312"/>
                    </a:cubicBezTo>
                    <a:cubicBezTo>
                      <a:pt x="419" y="312"/>
                      <a:pt x="418" y="313"/>
                      <a:pt x="416" y="317"/>
                    </a:cubicBezTo>
                    <a:cubicBezTo>
                      <a:pt x="416" y="324"/>
                      <a:pt x="409" y="330"/>
                      <a:pt x="403" y="337"/>
                    </a:cubicBezTo>
                    <a:lnTo>
                      <a:pt x="403" y="343"/>
                    </a:lnTo>
                    <a:lnTo>
                      <a:pt x="383" y="363"/>
                    </a:lnTo>
                    <a:cubicBezTo>
                      <a:pt x="382" y="364"/>
                      <a:pt x="382" y="364"/>
                      <a:pt x="381" y="364"/>
                    </a:cubicBezTo>
                    <a:lnTo>
                      <a:pt x="381" y="364"/>
                    </a:lnTo>
                    <a:cubicBezTo>
                      <a:pt x="381" y="364"/>
                      <a:pt x="381" y="364"/>
                      <a:pt x="381" y="364"/>
                    </a:cubicBezTo>
                    <a:lnTo>
                      <a:pt x="381" y="364"/>
                    </a:lnTo>
                    <a:cubicBezTo>
                      <a:pt x="380" y="364"/>
                      <a:pt x="378" y="365"/>
                      <a:pt x="378" y="365"/>
                    </a:cubicBezTo>
                    <a:cubicBezTo>
                      <a:pt x="379" y="365"/>
                      <a:pt x="379" y="365"/>
                      <a:pt x="381" y="364"/>
                    </a:cubicBezTo>
                    <a:lnTo>
                      <a:pt x="381" y="364"/>
                    </a:lnTo>
                    <a:cubicBezTo>
                      <a:pt x="381" y="365"/>
                      <a:pt x="380" y="366"/>
                      <a:pt x="376" y="370"/>
                    </a:cubicBezTo>
                    <a:lnTo>
                      <a:pt x="363" y="376"/>
                    </a:lnTo>
                    <a:cubicBezTo>
                      <a:pt x="363" y="376"/>
                      <a:pt x="351" y="379"/>
                      <a:pt x="348" y="379"/>
                    </a:cubicBezTo>
                    <a:cubicBezTo>
                      <a:pt x="346" y="379"/>
                      <a:pt x="346" y="379"/>
                      <a:pt x="350" y="376"/>
                    </a:cubicBezTo>
                    <a:lnTo>
                      <a:pt x="337" y="370"/>
                    </a:lnTo>
                    <a:lnTo>
                      <a:pt x="337" y="370"/>
                    </a:lnTo>
                    <a:cubicBezTo>
                      <a:pt x="339" y="372"/>
                      <a:pt x="339" y="373"/>
                      <a:pt x="338" y="373"/>
                    </a:cubicBezTo>
                    <a:cubicBezTo>
                      <a:pt x="337" y="373"/>
                      <a:pt x="334" y="370"/>
                      <a:pt x="332" y="368"/>
                    </a:cubicBezTo>
                    <a:lnTo>
                      <a:pt x="332" y="368"/>
                    </a:lnTo>
                    <a:cubicBezTo>
                      <a:pt x="332" y="369"/>
                      <a:pt x="332" y="369"/>
                      <a:pt x="332" y="369"/>
                    </a:cubicBezTo>
                    <a:cubicBezTo>
                      <a:pt x="330" y="369"/>
                      <a:pt x="324" y="361"/>
                      <a:pt x="324" y="357"/>
                    </a:cubicBezTo>
                    <a:lnTo>
                      <a:pt x="324" y="350"/>
                    </a:lnTo>
                    <a:cubicBezTo>
                      <a:pt x="319" y="333"/>
                      <a:pt x="315" y="314"/>
                      <a:pt x="314" y="295"/>
                    </a:cubicBezTo>
                    <a:lnTo>
                      <a:pt x="314" y="295"/>
                    </a:lnTo>
                    <a:lnTo>
                      <a:pt x="324" y="291"/>
                    </a:lnTo>
                    <a:cubicBezTo>
                      <a:pt x="324" y="291"/>
                      <a:pt x="328" y="286"/>
                      <a:pt x="330" y="284"/>
                    </a:cubicBezTo>
                    <a:cubicBezTo>
                      <a:pt x="337" y="277"/>
                      <a:pt x="343" y="271"/>
                      <a:pt x="350" y="264"/>
                    </a:cubicBezTo>
                    <a:cubicBezTo>
                      <a:pt x="357" y="264"/>
                      <a:pt x="370" y="258"/>
                      <a:pt x="376" y="258"/>
                    </a:cubicBezTo>
                    <a:close/>
                    <a:moveTo>
                      <a:pt x="244" y="0"/>
                    </a:moveTo>
                    <a:cubicBezTo>
                      <a:pt x="119" y="7"/>
                      <a:pt x="0" y="106"/>
                      <a:pt x="20" y="238"/>
                    </a:cubicBezTo>
                    <a:cubicBezTo>
                      <a:pt x="26" y="297"/>
                      <a:pt x="73" y="343"/>
                      <a:pt x="126" y="363"/>
                    </a:cubicBezTo>
                    <a:cubicBezTo>
                      <a:pt x="140" y="368"/>
                      <a:pt x="154" y="370"/>
                      <a:pt x="167" y="370"/>
                    </a:cubicBezTo>
                    <a:cubicBezTo>
                      <a:pt x="184" y="370"/>
                      <a:pt x="200" y="367"/>
                      <a:pt x="216" y="361"/>
                    </a:cubicBezTo>
                    <a:lnTo>
                      <a:pt x="216" y="361"/>
                    </a:lnTo>
                    <a:cubicBezTo>
                      <a:pt x="215" y="374"/>
                      <a:pt x="216" y="388"/>
                      <a:pt x="218" y="403"/>
                    </a:cubicBezTo>
                    <a:cubicBezTo>
                      <a:pt x="236" y="458"/>
                      <a:pt x="284" y="502"/>
                      <a:pt x="350" y="502"/>
                    </a:cubicBezTo>
                    <a:cubicBezTo>
                      <a:pt x="354" y="502"/>
                      <a:pt x="359" y="502"/>
                      <a:pt x="363" y="502"/>
                    </a:cubicBezTo>
                    <a:cubicBezTo>
                      <a:pt x="489" y="489"/>
                      <a:pt x="594" y="330"/>
                      <a:pt x="522" y="218"/>
                    </a:cubicBezTo>
                    <a:cubicBezTo>
                      <a:pt x="497" y="168"/>
                      <a:pt x="449" y="148"/>
                      <a:pt x="399" y="147"/>
                    </a:cubicBezTo>
                    <a:lnTo>
                      <a:pt x="399" y="147"/>
                    </a:lnTo>
                    <a:cubicBezTo>
                      <a:pt x="398" y="127"/>
                      <a:pt x="394" y="108"/>
                      <a:pt x="390" y="92"/>
                    </a:cubicBezTo>
                    <a:cubicBezTo>
                      <a:pt x="370" y="33"/>
                      <a:pt x="310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41"/>
              <p:cNvSpPr/>
              <p:nvPr/>
            </p:nvSpPr>
            <p:spPr>
              <a:xfrm>
                <a:off x="3683323" y="2164617"/>
                <a:ext cx="20574" cy="14695"/>
              </a:xfrm>
              <a:custGeom>
                <a:rect b="b" l="l" r="r" t="t"/>
                <a:pathLst>
                  <a:path extrusionOk="0" h="425" w="595">
                    <a:moveTo>
                      <a:pt x="337" y="189"/>
                    </a:moveTo>
                    <a:lnTo>
                      <a:pt x="337" y="189"/>
                    </a:lnTo>
                    <a:cubicBezTo>
                      <a:pt x="336" y="191"/>
                      <a:pt x="335" y="194"/>
                      <a:pt x="335" y="194"/>
                    </a:cubicBezTo>
                    <a:cubicBezTo>
                      <a:pt x="336" y="194"/>
                      <a:pt x="336" y="193"/>
                      <a:pt x="337" y="192"/>
                    </a:cubicBezTo>
                    <a:lnTo>
                      <a:pt x="337" y="189"/>
                    </a:lnTo>
                    <a:close/>
                    <a:moveTo>
                      <a:pt x="218" y="113"/>
                    </a:moveTo>
                    <a:lnTo>
                      <a:pt x="226" y="116"/>
                    </a:lnTo>
                    <a:lnTo>
                      <a:pt x="226" y="116"/>
                    </a:lnTo>
                    <a:cubicBezTo>
                      <a:pt x="202" y="152"/>
                      <a:pt x="196" y="195"/>
                      <a:pt x="185" y="238"/>
                    </a:cubicBezTo>
                    <a:lnTo>
                      <a:pt x="179" y="252"/>
                    </a:lnTo>
                    <a:lnTo>
                      <a:pt x="179" y="256"/>
                    </a:lnTo>
                    <a:lnTo>
                      <a:pt x="179" y="256"/>
                    </a:lnTo>
                    <a:cubicBezTo>
                      <a:pt x="178" y="256"/>
                      <a:pt x="178" y="256"/>
                      <a:pt x="177" y="257"/>
                    </a:cubicBezTo>
                    <a:lnTo>
                      <a:pt x="177" y="257"/>
                    </a:lnTo>
                    <a:lnTo>
                      <a:pt x="172" y="252"/>
                    </a:lnTo>
                    <a:lnTo>
                      <a:pt x="165" y="252"/>
                    </a:lnTo>
                    <a:lnTo>
                      <a:pt x="159" y="238"/>
                    </a:lnTo>
                    <a:cubicBezTo>
                      <a:pt x="159" y="238"/>
                      <a:pt x="153" y="235"/>
                      <a:pt x="151" y="235"/>
                    </a:cubicBezTo>
                    <a:cubicBezTo>
                      <a:pt x="150" y="235"/>
                      <a:pt x="150" y="236"/>
                      <a:pt x="152" y="238"/>
                    </a:cubicBezTo>
                    <a:lnTo>
                      <a:pt x="146" y="232"/>
                    </a:lnTo>
                    <a:cubicBezTo>
                      <a:pt x="146" y="232"/>
                      <a:pt x="141" y="217"/>
                      <a:pt x="139" y="217"/>
                    </a:cubicBezTo>
                    <a:cubicBezTo>
                      <a:pt x="139" y="217"/>
                      <a:pt x="139" y="218"/>
                      <a:pt x="139" y="219"/>
                    </a:cubicBezTo>
                    <a:lnTo>
                      <a:pt x="132" y="199"/>
                    </a:lnTo>
                    <a:lnTo>
                      <a:pt x="132" y="186"/>
                    </a:lnTo>
                    <a:lnTo>
                      <a:pt x="132" y="170"/>
                    </a:lnTo>
                    <a:cubicBezTo>
                      <a:pt x="132" y="170"/>
                      <a:pt x="132" y="158"/>
                      <a:pt x="132" y="153"/>
                    </a:cubicBezTo>
                    <a:lnTo>
                      <a:pt x="139" y="139"/>
                    </a:lnTo>
                    <a:lnTo>
                      <a:pt x="146" y="133"/>
                    </a:lnTo>
                    <a:lnTo>
                      <a:pt x="146" y="126"/>
                    </a:lnTo>
                    <a:lnTo>
                      <a:pt x="152" y="126"/>
                    </a:lnTo>
                    <a:lnTo>
                      <a:pt x="152" y="120"/>
                    </a:lnTo>
                    <a:lnTo>
                      <a:pt x="159" y="120"/>
                    </a:lnTo>
                    <a:lnTo>
                      <a:pt x="165" y="113"/>
                    </a:lnTo>
                    <a:close/>
                    <a:moveTo>
                      <a:pt x="375" y="183"/>
                    </a:moveTo>
                    <a:cubicBezTo>
                      <a:pt x="381" y="183"/>
                      <a:pt x="386" y="186"/>
                      <a:pt x="390" y="186"/>
                    </a:cubicBezTo>
                    <a:lnTo>
                      <a:pt x="410" y="186"/>
                    </a:lnTo>
                    <a:lnTo>
                      <a:pt x="423" y="192"/>
                    </a:lnTo>
                    <a:lnTo>
                      <a:pt x="416" y="192"/>
                    </a:lnTo>
                    <a:lnTo>
                      <a:pt x="423" y="199"/>
                    </a:lnTo>
                    <a:lnTo>
                      <a:pt x="423" y="199"/>
                    </a:lnTo>
                    <a:lnTo>
                      <a:pt x="430" y="205"/>
                    </a:lnTo>
                    <a:lnTo>
                      <a:pt x="430" y="212"/>
                    </a:lnTo>
                    <a:lnTo>
                      <a:pt x="436" y="225"/>
                    </a:lnTo>
                    <a:lnTo>
                      <a:pt x="436" y="232"/>
                    </a:lnTo>
                    <a:lnTo>
                      <a:pt x="436" y="245"/>
                    </a:lnTo>
                    <a:lnTo>
                      <a:pt x="436" y="252"/>
                    </a:lnTo>
                    <a:cubicBezTo>
                      <a:pt x="434" y="255"/>
                      <a:pt x="434" y="256"/>
                      <a:pt x="433" y="256"/>
                    </a:cubicBezTo>
                    <a:cubicBezTo>
                      <a:pt x="432" y="256"/>
                      <a:pt x="436" y="245"/>
                      <a:pt x="436" y="245"/>
                    </a:cubicBezTo>
                    <a:lnTo>
                      <a:pt x="436" y="245"/>
                    </a:lnTo>
                    <a:lnTo>
                      <a:pt x="430" y="252"/>
                    </a:lnTo>
                    <a:lnTo>
                      <a:pt x="430" y="258"/>
                    </a:lnTo>
                    <a:lnTo>
                      <a:pt x="416" y="271"/>
                    </a:lnTo>
                    <a:lnTo>
                      <a:pt x="403" y="278"/>
                    </a:lnTo>
                    <a:lnTo>
                      <a:pt x="363" y="278"/>
                    </a:lnTo>
                    <a:lnTo>
                      <a:pt x="357" y="271"/>
                    </a:lnTo>
                    <a:lnTo>
                      <a:pt x="357" y="278"/>
                    </a:lnTo>
                    <a:lnTo>
                      <a:pt x="350" y="265"/>
                    </a:lnTo>
                    <a:lnTo>
                      <a:pt x="344" y="258"/>
                    </a:lnTo>
                    <a:lnTo>
                      <a:pt x="337" y="245"/>
                    </a:lnTo>
                    <a:lnTo>
                      <a:pt x="330" y="238"/>
                    </a:lnTo>
                    <a:lnTo>
                      <a:pt x="324" y="219"/>
                    </a:lnTo>
                    <a:lnTo>
                      <a:pt x="330" y="205"/>
                    </a:lnTo>
                    <a:lnTo>
                      <a:pt x="330" y="199"/>
                    </a:lnTo>
                    <a:lnTo>
                      <a:pt x="336" y="188"/>
                    </a:lnTo>
                    <a:lnTo>
                      <a:pt x="336" y="188"/>
                    </a:lnTo>
                    <a:cubicBezTo>
                      <a:pt x="336" y="188"/>
                      <a:pt x="336" y="188"/>
                      <a:pt x="337" y="189"/>
                    </a:cubicBezTo>
                    <a:lnTo>
                      <a:pt x="337" y="189"/>
                    </a:lnTo>
                    <a:lnTo>
                      <a:pt x="337" y="186"/>
                    </a:lnTo>
                    <a:lnTo>
                      <a:pt x="337" y="186"/>
                    </a:lnTo>
                    <a:lnTo>
                      <a:pt x="337" y="186"/>
                    </a:lnTo>
                    <a:cubicBezTo>
                      <a:pt x="338" y="185"/>
                      <a:pt x="339" y="184"/>
                      <a:pt x="339" y="184"/>
                    </a:cubicBezTo>
                    <a:lnTo>
                      <a:pt x="339" y="184"/>
                    </a:lnTo>
                    <a:cubicBezTo>
                      <a:pt x="339" y="184"/>
                      <a:pt x="338" y="186"/>
                      <a:pt x="337" y="189"/>
                    </a:cubicBez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lnTo>
                      <a:pt x="337" y="189"/>
                    </a:lnTo>
                    <a:lnTo>
                      <a:pt x="337" y="189"/>
                    </a:ln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lnTo>
                      <a:pt x="337" y="189"/>
                    </a:lnTo>
                    <a:cubicBezTo>
                      <a:pt x="337" y="189"/>
                      <a:pt x="337" y="189"/>
                      <a:pt x="337" y="189"/>
                    </a:cubicBezTo>
                    <a:cubicBezTo>
                      <a:pt x="341" y="189"/>
                      <a:pt x="348" y="186"/>
                      <a:pt x="344" y="186"/>
                    </a:cubicBezTo>
                    <a:cubicBezTo>
                      <a:pt x="339" y="186"/>
                      <a:pt x="350" y="183"/>
                      <a:pt x="355" y="183"/>
                    </a:cubicBezTo>
                    <a:cubicBezTo>
                      <a:pt x="358" y="183"/>
                      <a:pt x="359" y="183"/>
                      <a:pt x="357" y="186"/>
                    </a:cubicBezTo>
                    <a:lnTo>
                      <a:pt x="363" y="186"/>
                    </a:lnTo>
                    <a:cubicBezTo>
                      <a:pt x="368" y="183"/>
                      <a:pt x="372" y="183"/>
                      <a:pt x="375" y="183"/>
                    </a:cubicBezTo>
                    <a:close/>
                    <a:moveTo>
                      <a:pt x="414" y="275"/>
                    </a:moveTo>
                    <a:cubicBezTo>
                      <a:pt x="415" y="275"/>
                      <a:pt x="414" y="276"/>
                      <a:pt x="410" y="278"/>
                    </a:cubicBezTo>
                    <a:lnTo>
                      <a:pt x="403" y="278"/>
                    </a:lnTo>
                    <a:cubicBezTo>
                      <a:pt x="403" y="278"/>
                      <a:pt x="412" y="275"/>
                      <a:pt x="414" y="275"/>
                    </a:cubicBezTo>
                    <a:close/>
                    <a:moveTo>
                      <a:pt x="165" y="1"/>
                    </a:moveTo>
                    <a:cubicBezTo>
                      <a:pt x="106" y="7"/>
                      <a:pt x="53" y="40"/>
                      <a:pt x="27" y="100"/>
                    </a:cubicBezTo>
                    <a:cubicBezTo>
                      <a:pt x="0" y="166"/>
                      <a:pt x="0" y="232"/>
                      <a:pt x="33" y="291"/>
                    </a:cubicBezTo>
                    <a:cubicBezTo>
                      <a:pt x="60" y="340"/>
                      <a:pt x="118" y="384"/>
                      <a:pt x="175" y="384"/>
                    </a:cubicBezTo>
                    <a:cubicBezTo>
                      <a:pt x="187" y="384"/>
                      <a:pt x="200" y="382"/>
                      <a:pt x="212" y="377"/>
                    </a:cubicBezTo>
                    <a:cubicBezTo>
                      <a:pt x="225" y="373"/>
                      <a:pt x="237" y="367"/>
                      <a:pt x="248" y="359"/>
                    </a:cubicBezTo>
                    <a:lnTo>
                      <a:pt x="248" y="359"/>
                    </a:lnTo>
                    <a:cubicBezTo>
                      <a:pt x="265" y="381"/>
                      <a:pt x="289" y="399"/>
                      <a:pt x="317" y="410"/>
                    </a:cubicBezTo>
                    <a:cubicBezTo>
                      <a:pt x="339" y="420"/>
                      <a:pt x="364" y="424"/>
                      <a:pt x="388" y="424"/>
                    </a:cubicBezTo>
                    <a:cubicBezTo>
                      <a:pt x="431" y="424"/>
                      <a:pt x="475" y="411"/>
                      <a:pt x="509" y="390"/>
                    </a:cubicBezTo>
                    <a:cubicBezTo>
                      <a:pt x="568" y="344"/>
                      <a:pt x="595" y="271"/>
                      <a:pt x="581" y="199"/>
                    </a:cubicBezTo>
                    <a:cubicBezTo>
                      <a:pt x="568" y="133"/>
                      <a:pt x="522" y="80"/>
                      <a:pt x="456" y="54"/>
                    </a:cubicBezTo>
                    <a:cubicBezTo>
                      <a:pt x="434" y="47"/>
                      <a:pt x="409" y="43"/>
                      <a:pt x="384" y="43"/>
                    </a:cubicBezTo>
                    <a:cubicBezTo>
                      <a:pt x="353" y="43"/>
                      <a:pt x="322" y="48"/>
                      <a:pt x="295" y="60"/>
                    </a:cubicBezTo>
                    <a:lnTo>
                      <a:pt x="295" y="60"/>
                    </a:lnTo>
                    <a:cubicBezTo>
                      <a:pt x="285" y="42"/>
                      <a:pt x="270" y="30"/>
                      <a:pt x="251" y="20"/>
                    </a:cubicBezTo>
                    <a:cubicBezTo>
                      <a:pt x="225" y="7"/>
                      <a:pt x="198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41"/>
              <p:cNvSpPr/>
              <p:nvPr/>
            </p:nvSpPr>
            <p:spPr>
              <a:xfrm>
                <a:off x="3677825" y="2187611"/>
                <a:ext cx="23098" cy="18810"/>
              </a:xfrm>
              <a:custGeom>
                <a:rect b="b" l="l" r="r" t="t"/>
                <a:pathLst>
                  <a:path extrusionOk="0" h="544" w="668">
                    <a:moveTo>
                      <a:pt x="509" y="293"/>
                    </a:moveTo>
                    <a:cubicBezTo>
                      <a:pt x="509" y="293"/>
                      <a:pt x="509" y="293"/>
                      <a:pt x="509" y="293"/>
                    </a:cubicBezTo>
                    <a:cubicBezTo>
                      <a:pt x="509" y="293"/>
                      <a:pt x="509" y="293"/>
                      <a:pt x="509" y="293"/>
                    </a:cubicBezTo>
                    <a:close/>
                    <a:moveTo>
                      <a:pt x="463" y="141"/>
                    </a:moveTo>
                    <a:lnTo>
                      <a:pt x="476" y="148"/>
                    </a:lnTo>
                    <a:cubicBezTo>
                      <a:pt x="478" y="150"/>
                      <a:pt x="481" y="152"/>
                      <a:pt x="483" y="154"/>
                    </a:cubicBezTo>
                    <a:lnTo>
                      <a:pt x="483" y="154"/>
                    </a:lnTo>
                    <a:lnTo>
                      <a:pt x="496" y="174"/>
                    </a:lnTo>
                    <a:lnTo>
                      <a:pt x="503" y="181"/>
                    </a:lnTo>
                    <a:cubicBezTo>
                      <a:pt x="503" y="194"/>
                      <a:pt x="509" y="207"/>
                      <a:pt x="509" y="220"/>
                    </a:cubicBezTo>
                    <a:lnTo>
                      <a:pt x="509" y="234"/>
                    </a:lnTo>
                    <a:cubicBezTo>
                      <a:pt x="509" y="240"/>
                      <a:pt x="509" y="254"/>
                      <a:pt x="509" y="260"/>
                    </a:cubicBezTo>
                    <a:cubicBezTo>
                      <a:pt x="509" y="273"/>
                      <a:pt x="509" y="280"/>
                      <a:pt x="509" y="293"/>
                    </a:cubicBezTo>
                    <a:cubicBezTo>
                      <a:pt x="509" y="289"/>
                      <a:pt x="511" y="285"/>
                      <a:pt x="512" y="285"/>
                    </a:cubicBezTo>
                    <a:lnTo>
                      <a:pt x="512" y="285"/>
                    </a:lnTo>
                    <a:cubicBezTo>
                      <a:pt x="513" y="285"/>
                      <a:pt x="512" y="288"/>
                      <a:pt x="509" y="293"/>
                    </a:cubicBezTo>
                    <a:lnTo>
                      <a:pt x="503" y="313"/>
                    </a:lnTo>
                    <a:lnTo>
                      <a:pt x="503" y="320"/>
                    </a:lnTo>
                    <a:lnTo>
                      <a:pt x="496" y="326"/>
                    </a:lnTo>
                    <a:lnTo>
                      <a:pt x="496" y="333"/>
                    </a:lnTo>
                    <a:lnTo>
                      <a:pt x="489" y="339"/>
                    </a:lnTo>
                    <a:lnTo>
                      <a:pt x="483" y="346"/>
                    </a:lnTo>
                    <a:lnTo>
                      <a:pt x="476" y="346"/>
                    </a:lnTo>
                    <a:cubicBezTo>
                      <a:pt x="476" y="346"/>
                      <a:pt x="476" y="346"/>
                      <a:pt x="476" y="346"/>
                    </a:cubicBezTo>
                    <a:lnTo>
                      <a:pt x="476" y="346"/>
                    </a:lnTo>
                    <a:cubicBezTo>
                      <a:pt x="474" y="346"/>
                      <a:pt x="473" y="346"/>
                      <a:pt x="470" y="346"/>
                    </a:cubicBezTo>
                    <a:cubicBezTo>
                      <a:pt x="472" y="348"/>
                      <a:pt x="472" y="349"/>
                      <a:pt x="471" y="349"/>
                    </a:cubicBezTo>
                    <a:cubicBezTo>
                      <a:pt x="469" y="349"/>
                      <a:pt x="463" y="346"/>
                      <a:pt x="463" y="346"/>
                    </a:cubicBezTo>
                    <a:lnTo>
                      <a:pt x="463" y="346"/>
                    </a:lnTo>
                    <a:cubicBezTo>
                      <a:pt x="464" y="347"/>
                      <a:pt x="465" y="348"/>
                      <a:pt x="464" y="348"/>
                    </a:cubicBezTo>
                    <a:cubicBezTo>
                      <a:pt x="463" y="348"/>
                      <a:pt x="454" y="342"/>
                      <a:pt x="451" y="340"/>
                    </a:cubicBezTo>
                    <a:lnTo>
                      <a:pt x="451" y="340"/>
                    </a:lnTo>
                    <a:cubicBezTo>
                      <a:pt x="449" y="337"/>
                      <a:pt x="443" y="330"/>
                      <a:pt x="443" y="326"/>
                    </a:cubicBezTo>
                    <a:cubicBezTo>
                      <a:pt x="442" y="325"/>
                      <a:pt x="441" y="324"/>
                      <a:pt x="441" y="324"/>
                    </a:cubicBezTo>
                    <a:cubicBezTo>
                      <a:pt x="439" y="324"/>
                      <a:pt x="441" y="328"/>
                      <a:pt x="439" y="328"/>
                    </a:cubicBezTo>
                    <a:cubicBezTo>
                      <a:pt x="439" y="328"/>
                      <a:pt x="438" y="328"/>
                      <a:pt x="437" y="326"/>
                    </a:cubicBezTo>
                    <a:lnTo>
                      <a:pt x="430" y="313"/>
                    </a:lnTo>
                    <a:cubicBezTo>
                      <a:pt x="423" y="306"/>
                      <a:pt x="417" y="287"/>
                      <a:pt x="410" y="267"/>
                    </a:cubicBezTo>
                    <a:cubicBezTo>
                      <a:pt x="406" y="249"/>
                      <a:pt x="404" y="237"/>
                      <a:pt x="398" y="226"/>
                    </a:cubicBezTo>
                    <a:lnTo>
                      <a:pt x="398" y="226"/>
                    </a:lnTo>
                    <a:cubicBezTo>
                      <a:pt x="399" y="219"/>
                      <a:pt x="401" y="213"/>
                      <a:pt x="404" y="207"/>
                    </a:cubicBezTo>
                    <a:cubicBezTo>
                      <a:pt x="404" y="202"/>
                      <a:pt x="407" y="190"/>
                      <a:pt x="406" y="190"/>
                    </a:cubicBezTo>
                    <a:lnTo>
                      <a:pt x="406" y="190"/>
                    </a:lnTo>
                    <a:cubicBezTo>
                      <a:pt x="406" y="190"/>
                      <a:pt x="405" y="191"/>
                      <a:pt x="404" y="194"/>
                    </a:cubicBezTo>
                    <a:lnTo>
                      <a:pt x="404" y="194"/>
                    </a:lnTo>
                    <a:cubicBezTo>
                      <a:pt x="410" y="182"/>
                      <a:pt x="415" y="176"/>
                      <a:pt x="417" y="170"/>
                    </a:cubicBezTo>
                    <a:lnTo>
                      <a:pt x="417" y="170"/>
                    </a:lnTo>
                    <a:cubicBezTo>
                      <a:pt x="419" y="169"/>
                      <a:pt x="423" y="165"/>
                      <a:pt x="423" y="161"/>
                    </a:cubicBezTo>
                    <a:lnTo>
                      <a:pt x="437" y="154"/>
                    </a:lnTo>
                    <a:cubicBezTo>
                      <a:pt x="437" y="154"/>
                      <a:pt x="456" y="148"/>
                      <a:pt x="443" y="148"/>
                    </a:cubicBezTo>
                    <a:cubicBezTo>
                      <a:pt x="448" y="148"/>
                      <a:pt x="458" y="145"/>
                      <a:pt x="460" y="145"/>
                    </a:cubicBezTo>
                    <a:cubicBezTo>
                      <a:pt x="462" y="145"/>
                      <a:pt x="461" y="146"/>
                      <a:pt x="456" y="148"/>
                    </a:cubicBezTo>
                    <a:lnTo>
                      <a:pt x="463" y="148"/>
                    </a:lnTo>
                    <a:cubicBezTo>
                      <a:pt x="470" y="141"/>
                      <a:pt x="456" y="141"/>
                      <a:pt x="463" y="141"/>
                    </a:cubicBezTo>
                    <a:close/>
                    <a:moveTo>
                      <a:pt x="219" y="214"/>
                    </a:moveTo>
                    <a:lnTo>
                      <a:pt x="225" y="220"/>
                    </a:lnTo>
                    <a:lnTo>
                      <a:pt x="239" y="220"/>
                    </a:lnTo>
                    <a:cubicBezTo>
                      <a:pt x="225" y="220"/>
                      <a:pt x="239" y="220"/>
                      <a:pt x="239" y="227"/>
                    </a:cubicBezTo>
                    <a:lnTo>
                      <a:pt x="245" y="227"/>
                    </a:lnTo>
                    <a:cubicBezTo>
                      <a:pt x="252" y="230"/>
                      <a:pt x="252" y="230"/>
                      <a:pt x="251" y="230"/>
                    </a:cubicBezTo>
                    <a:cubicBezTo>
                      <a:pt x="250" y="230"/>
                      <a:pt x="248" y="230"/>
                      <a:pt x="252" y="234"/>
                    </a:cubicBezTo>
                    <a:cubicBezTo>
                      <a:pt x="255" y="237"/>
                      <a:pt x="259" y="243"/>
                      <a:pt x="263" y="248"/>
                    </a:cubicBezTo>
                    <a:lnTo>
                      <a:pt x="263" y="248"/>
                    </a:lnTo>
                    <a:cubicBezTo>
                      <a:pt x="263" y="254"/>
                      <a:pt x="264" y="261"/>
                      <a:pt x="265" y="267"/>
                    </a:cubicBezTo>
                    <a:cubicBezTo>
                      <a:pt x="265" y="306"/>
                      <a:pt x="278" y="346"/>
                      <a:pt x="291" y="386"/>
                    </a:cubicBezTo>
                    <a:lnTo>
                      <a:pt x="298" y="405"/>
                    </a:lnTo>
                    <a:lnTo>
                      <a:pt x="278" y="405"/>
                    </a:lnTo>
                    <a:cubicBezTo>
                      <a:pt x="283" y="408"/>
                      <a:pt x="283" y="408"/>
                      <a:pt x="282" y="408"/>
                    </a:cubicBezTo>
                    <a:cubicBezTo>
                      <a:pt x="280" y="408"/>
                      <a:pt x="272" y="405"/>
                      <a:pt x="272" y="405"/>
                    </a:cubicBezTo>
                    <a:lnTo>
                      <a:pt x="258" y="399"/>
                    </a:lnTo>
                    <a:cubicBezTo>
                      <a:pt x="256" y="399"/>
                      <a:pt x="254" y="399"/>
                      <a:pt x="252" y="399"/>
                    </a:cubicBezTo>
                    <a:lnTo>
                      <a:pt x="252" y="399"/>
                    </a:lnTo>
                    <a:cubicBezTo>
                      <a:pt x="252" y="399"/>
                      <a:pt x="252" y="399"/>
                      <a:pt x="252" y="399"/>
                    </a:cubicBezTo>
                    <a:cubicBezTo>
                      <a:pt x="225" y="386"/>
                      <a:pt x="206" y="366"/>
                      <a:pt x="192" y="353"/>
                    </a:cubicBezTo>
                    <a:cubicBezTo>
                      <a:pt x="186" y="339"/>
                      <a:pt x="186" y="333"/>
                      <a:pt x="179" y="326"/>
                    </a:cubicBezTo>
                    <a:lnTo>
                      <a:pt x="179" y="313"/>
                    </a:lnTo>
                    <a:lnTo>
                      <a:pt x="173" y="293"/>
                    </a:lnTo>
                    <a:lnTo>
                      <a:pt x="173" y="287"/>
                    </a:lnTo>
                    <a:lnTo>
                      <a:pt x="173" y="273"/>
                    </a:lnTo>
                    <a:lnTo>
                      <a:pt x="173" y="269"/>
                    </a:lnTo>
                    <a:cubicBezTo>
                      <a:pt x="173" y="269"/>
                      <a:pt x="173" y="260"/>
                      <a:pt x="173" y="260"/>
                    </a:cubicBezTo>
                    <a:lnTo>
                      <a:pt x="173" y="247"/>
                    </a:lnTo>
                    <a:lnTo>
                      <a:pt x="179" y="240"/>
                    </a:lnTo>
                    <a:lnTo>
                      <a:pt x="186" y="227"/>
                    </a:lnTo>
                    <a:cubicBezTo>
                      <a:pt x="192" y="220"/>
                      <a:pt x="199" y="220"/>
                      <a:pt x="206" y="214"/>
                    </a:cubicBezTo>
                    <a:close/>
                    <a:moveTo>
                      <a:pt x="463" y="1"/>
                    </a:moveTo>
                    <a:cubicBezTo>
                      <a:pt x="418" y="1"/>
                      <a:pt x="372" y="18"/>
                      <a:pt x="338" y="49"/>
                    </a:cubicBezTo>
                    <a:cubicBezTo>
                      <a:pt x="316" y="66"/>
                      <a:pt x="299" y="87"/>
                      <a:pt x="287" y="110"/>
                    </a:cubicBezTo>
                    <a:lnTo>
                      <a:pt x="287" y="110"/>
                    </a:lnTo>
                    <a:cubicBezTo>
                      <a:pt x="270" y="102"/>
                      <a:pt x="251" y="97"/>
                      <a:pt x="232" y="95"/>
                    </a:cubicBezTo>
                    <a:cubicBezTo>
                      <a:pt x="226" y="94"/>
                      <a:pt x="221" y="94"/>
                      <a:pt x="215" y="94"/>
                    </a:cubicBezTo>
                    <a:cubicBezTo>
                      <a:pt x="154" y="94"/>
                      <a:pt x="91" y="127"/>
                      <a:pt x="67" y="187"/>
                    </a:cubicBezTo>
                    <a:cubicBezTo>
                      <a:pt x="1" y="320"/>
                      <a:pt x="87" y="478"/>
                      <a:pt x="225" y="531"/>
                    </a:cubicBezTo>
                    <a:cubicBezTo>
                      <a:pt x="247" y="539"/>
                      <a:pt x="271" y="543"/>
                      <a:pt x="296" y="543"/>
                    </a:cubicBezTo>
                    <a:cubicBezTo>
                      <a:pt x="347" y="543"/>
                      <a:pt x="397" y="524"/>
                      <a:pt x="421" y="479"/>
                    </a:cubicBezTo>
                    <a:lnTo>
                      <a:pt x="421" y="479"/>
                    </a:lnTo>
                    <a:cubicBezTo>
                      <a:pt x="436" y="483"/>
                      <a:pt x="452" y="485"/>
                      <a:pt x="467" y="485"/>
                    </a:cubicBezTo>
                    <a:cubicBezTo>
                      <a:pt x="508" y="485"/>
                      <a:pt x="550" y="471"/>
                      <a:pt x="582" y="445"/>
                    </a:cubicBezTo>
                    <a:cubicBezTo>
                      <a:pt x="648" y="392"/>
                      <a:pt x="668" y="300"/>
                      <a:pt x="655" y="220"/>
                    </a:cubicBezTo>
                    <a:cubicBezTo>
                      <a:pt x="648" y="148"/>
                      <a:pt x="622" y="75"/>
                      <a:pt x="556" y="29"/>
                    </a:cubicBezTo>
                    <a:cubicBezTo>
                      <a:pt x="528" y="10"/>
                      <a:pt x="496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41"/>
              <p:cNvSpPr/>
              <p:nvPr/>
            </p:nvSpPr>
            <p:spPr>
              <a:xfrm>
                <a:off x="3689374" y="2214201"/>
                <a:ext cx="24343" cy="19502"/>
              </a:xfrm>
              <a:custGeom>
                <a:rect b="b" l="l" r="r" t="t"/>
                <a:pathLst>
                  <a:path extrusionOk="0" h="564" w="704">
                    <a:moveTo>
                      <a:pt x="131" y="270"/>
                    </a:moveTo>
                    <a:cubicBezTo>
                      <a:pt x="130" y="271"/>
                      <a:pt x="130" y="272"/>
                      <a:pt x="129" y="272"/>
                    </a:cubicBezTo>
                    <a:cubicBezTo>
                      <a:pt x="129" y="272"/>
                      <a:pt x="129" y="271"/>
                      <a:pt x="129" y="270"/>
                    </a:cubicBezTo>
                    <a:close/>
                    <a:moveTo>
                      <a:pt x="420" y="132"/>
                    </a:moveTo>
                    <a:cubicBezTo>
                      <a:pt x="433" y="132"/>
                      <a:pt x="446" y="138"/>
                      <a:pt x="459" y="145"/>
                    </a:cubicBezTo>
                    <a:cubicBezTo>
                      <a:pt x="492" y="158"/>
                      <a:pt x="525" y="178"/>
                      <a:pt x="552" y="204"/>
                    </a:cubicBezTo>
                    <a:cubicBezTo>
                      <a:pt x="558" y="211"/>
                      <a:pt x="565" y="224"/>
                      <a:pt x="571" y="237"/>
                    </a:cubicBezTo>
                    <a:cubicBezTo>
                      <a:pt x="571" y="244"/>
                      <a:pt x="571" y="250"/>
                      <a:pt x="571" y="257"/>
                    </a:cubicBezTo>
                    <a:cubicBezTo>
                      <a:pt x="571" y="257"/>
                      <a:pt x="567" y="272"/>
                      <a:pt x="569" y="272"/>
                    </a:cubicBezTo>
                    <a:cubicBezTo>
                      <a:pt x="570" y="272"/>
                      <a:pt x="571" y="271"/>
                      <a:pt x="571" y="270"/>
                    </a:cubicBezTo>
                    <a:lnTo>
                      <a:pt x="571" y="277"/>
                    </a:lnTo>
                    <a:lnTo>
                      <a:pt x="565" y="277"/>
                    </a:lnTo>
                    <a:cubicBezTo>
                      <a:pt x="560" y="279"/>
                      <a:pt x="556" y="280"/>
                      <a:pt x="552" y="280"/>
                    </a:cubicBezTo>
                    <a:cubicBezTo>
                      <a:pt x="543" y="280"/>
                      <a:pt x="534" y="277"/>
                      <a:pt x="525" y="277"/>
                    </a:cubicBezTo>
                    <a:cubicBezTo>
                      <a:pt x="492" y="270"/>
                      <a:pt x="459" y="257"/>
                      <a:pt x="433" y="237"/>
                    </a:cubicBezTo>
                    <a:cubicBezTo>
                      <a:pt x="413" y="231"/>
                      <a:pt x="406" y="217"/>
                      <a:pt x="387" y="204"/>
                    </a:cubicBezTo>
                    <a:lnTo>
                      <a:pt x="373" y="184"/>
                    </a:lnTo>
                    <a:lnTo>
                      <a:pt x="368" y="179"/>
                    </a:lnTo>
                    <a:lnTo>
                      <a:pt x="368" y="179"/>
                    </a:lnTo>
                    <a:cubicBezTo>
                      <a:pt x="369" y="172"/>
                      <a:pt x="366" y="166"/>
                      <a:pt x="363" y="160"/>
                    </a:cubicBezTo>
                    <a:lnTo>
                      <a:pt x="363" y="160"/>
                    </a:lnTo>
                    <a:cubicBezTo>
                      <a:pt x="363" y="157"/>
                      <a:pt x="364" y="151"/>
                      <a:pt x="360" y="151"/>
                    </a:cubicBezTo>
                    <a:cubicBezTo>
                      <a:pt x="373" y="145"/>
                      <a:pt x="380" y="138"/>
                      <a:pt x="387" y="138"/>
                    </a:cubicBezTo>
                    <a:cubicBezTo>
                      <a:pt x="406" y="132"/>
                      <a:pt x="406" y="132"/>
                      <a:pt x="420" y="132"/>
                    </a:cubicBezTo>
                    <a:close/>
                    <a:moveTo>
                      <a:pt x="169" y="264"/>
                    </a:moveTo>
                    <a:cubicBezTo>
                      <a:pt x="202" y="270"/>
                      <a:pt x="228" y="283"/>
                      <a:pt x="255" y="297"/>
                    </a:cubicBezTo>
                    <a:cubicBezTo>
                      <a:pt x="261" y="300"/>
                      <a:pt x="269" y="302"/>
                      <a:pt x="276" y="302"/>
                    </a:cubicBezTo>
                    <a:cubicBezTo>
                      <a:pt x="277" y="302"/>
                      <a:pt x="279" y="302"/>
                      <a:pt x="281" y="301"/>
                    </a:cubicBezTo>
                    <a:lnTo>
                      <a:pt x="281" y="301"/>
                    </a:lnTo>
                    <a:cubicBezTo>
                      <a:pt x="285" y="308"/>
                      <a:pt x="290" y="314"/>
                      <a:pt x="294" y="323"/>
                    </a:cubicBezTo>
                    <a:lnTo>
                      <a:pt x="307" y="343"/>
                    </a:lnTo>
                    <a:cubicBezTo>
                      <a:pt x="307" y="343"/>
                      <a:pt x="311" y="351"/>
                      <a:pt x="314" y="356"/>
                    </a:cubicBezTo>
                    <a:lnTo>
                      <a:pt x="314" y="356"/>
                    </a:lnTo>
                    <a:lnTo>
                      <a:pt x="321" y="376"/>
                    </a:lnTo>
                    <a:lnTo>
                      <a:pt x="321" y="383"/>
                    </a:lnTo>
                    <a:cubicBezTo>
                      <a:pt x="322" y="382"/>
                      <a:pt x="322" y="381"/>
                      <a:pt x="323" y="381"/>
                    </a:cubicBezTo>
                    <a:lnTo>
                      <a:pt x="323" y="381"/>
                    </a:lnTo>
                    <a:cubicBezTo>
                      <a:pt x="325" y="381"/>
                      <a:pt x="321" y="396"/>
                      <a:pt x="321" y="396"/>
                    </a:cubicBezTo>
                    <a:cubicBezTo>
                      <a:pt x="321" y="395"/>
                      <a:pt x="320" y="394"/>
                      <a:pt x="320" y="394"/>
                    </a:cubicBezTo>
                    <a:cubicBezTo>
                      <a:pt x="319" y="394"/>
                      <a:pt x="316" y="404"/>
                      <a:pt x="314" y="404"/>
                    </a:cubicBezTo>
                    <a:cubicBezTo>
                      <a:pt x="314" y="404"/>
                      <a:pt x="314" y="403"/>
                      <a:pt x="314" y="402"/>
                    </a:cubicBezTo>
                    <a:cubicBezTo>
                      <a:pt x="307" y="409"/>
                      <a:pt x="301" y="416"/>
                      <a:pt x="288" y="422"/>
                    </a:cubicBezTo>
                    <a:lnTo>
                      <a:pt x="261" y="422"/>
                    </a:lnTo>
                    <a:cubicBezTo>
                      <a:pt x="228" y="422"/>
                      <a:pt x="202" y="396"/>
                      <a:pt x="182" y="369"/>
                    </a:cubicBezTo>
                    <a:cubicBezTo>
                      <a:pt x="169" y="356"/>
                      <a:pt x="162" y="343"/>
                      <a:pt x="155" y="323"/>
                    </a:cubicBezTo>
                    <a:lnTo>
                      <a:pt x="139" y="269"/>
                    </a:lnTo>
                    <a:lnTo>
                      <a:pt x="139" y="269"/>
                    </a:lnTo>
                    <a:cubicBezTo>
                      <a:pt x="151" y="264"/>
                      <a:pt x="163" y="264"/>
                      <a:pt x="169" y="264"/>
                    </a:cubicBezTo>
                    <a:close/>
                    <a:moveTo>
                      <a:pt x="408" y="0"/>
                    </a:moveTo>
                    <a:cubicBezTo>
                      <a:pt x="379" y="0"/>
                      <a:pt x="350" y="6"/>
                      <a:pt x="321" y="19"/>
                    </a:cubicBezTo>
                    <a:cubicBezTo>
                      <a:pt x="266" y="44"/>
                      <a:pt x="233" y="96"/>
                      <a:pt x="229" y="150"/>
                    </a:cubicBezTo>
                    <a:lnTo>
                      <a:pt x="229" y="150"/>
                    </a:lnTo>
                    <a:cubicBezTo>
                      <a:pt x="208" y="142"/>
                      <a:pt x="183" y="138"/>
                      <a:pt x="159" y="138"/>
                    </a:cubicBezTo>
                    <a:cubicBezTo>
                      <a:pt x="79" y="138"/>
                      <a:pt x="0" y="183"/>
                      <a:pt x="10" y="270"/>
                    </a:cubicBezTo>
                    <a:cubicBezTo>
                      <a:pt x="22" y="404"/>
                      <a:pt x="121" y="563"/>
                      <a:pt x="266" y="563"/>
                    </a:cubicBezTo>
                    <a:cubicBezTo>
                      <a:pt x="285" y="563"/>
                      <a:pt x="306" y="560"/>
                      <a:pt x="327" y="554"/>
                    </a:cubicBezTo>
                    <a:cubicBezTo>
                      <a:pt x="398" y="535"/>
                      <a:pt x="457" y="465"/>
                      <a:pt x="459" y="382"/>
                    </a:cubicBezTo>
                    <a:lnTo>
                      <a:pt x="459" y="382"/>
                    </a:lnTo>
                    <a:cubicBezTo>
                      <a:pt x="489" y="395"/>
                      <a:pt x="521" y="403"/>
                      <a:pt x="551" y="403"/>
                    </a:cubicBezTo>
                    <a:cubicBezTo>
                      <a:pt x="555" y="403"/>
                      <a:pt x="560" y="403"/>
                      <a:pt x="565" y="402"/>
                    </a:cubicBezTo>
                    <a:cubicBezTo>
                      <a:pt x="651" y="396"/>
                      <a:pt x="704" y="323"/>
                      <a:pt x="697" y="244"/>
                    </a:cubicBezTo>
                    <a:cubicBezTo>
                      <a:pt x="697" y="158"/>
                      <a:pt x="631" y="99"/>
                      <a:pt x="565" y="52"/>
                    </a:cubicBezTo>
                    <a:cubicBezTo>
                      <a:pt x="517" y="22"/>
                      <a:pt x="463" y="0"/>
                      <a:pt x="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41"/>
              <p:cNvSpPr/>
              <p:nvPr/>
            </p:nvSpPr>
            <p:spPr>
              <a:xfrm>
                <a:off x="3707735" y="2232009"/>
                <a:ext cx="21265" cy="19087"/>
              </a:xfrm>
              <a:custGeom>
                <a:rect b="b" l="l" r="r" t="t"/>
                <a:pathLst>
                  <a:path extrusionOk="0" h="552" w="615">
                    <a:moveTo>
                      <a:pt x="305" y="125"/>
                    </a:moveTo>
                    <a:cubicBezTo>
                      <a:pt x="331" y="125"/>
                      <a:pt x="357" y="132"/>
                      <a:pt x="384" y="138"/>
                    </a:cubicBezTo>
                    <a:cubicBezTo>
                      <a:pt x="410" y="145"/>
                      <a:pt x="430" y="151"/>
                      <a:pt x="456" y="171"/>
                    </a:cubicBezTo>
                    <a:cubicBezTo>
                      <a:pt x="476" y="184"/>
                      <a:pt x="489" y="198"/>
                      <a:pt x="496" y="224"/>
                    </a:cubicBezTo>
                    <a:cubicBezTo>
                      <a:pt x="496" y="228"/>
                      <a:pt x="496" y="229"/>
                      <a:pt x="496" y="229"/>
                    </a:cubicBezTo>
                    <a:cubicBezTo>
                      <a:pt x="496" y="229"/>
                      <a:pt x="496" y="230"/>
                      <a:pt x="496" y="231"/>
                    </a:cubicBezTo>
                    <a:lnTo>
                      <a:pt x="496" y="244"/>
                    </a:lnTo>
                    <a:cubicBezTo>
                      <a:pt x="494" y="251"/>
                      <a:pt x="493" y="253"/>
                      <a:pt x="493" y="253"/>
                    </a:cubicBezTo>
                    <a:cubicBezTo>
                      <a:pt x="493" y="253"/>
                      <a:pt x="493" y="249"/>
                      <a:pt x="492" y="249"/>
                    </a:cubicBezTo>
                    <a:cubicBezTo>
                      <a:pt x="491" y="249"/>
                      <a:pt x="490" y="249"/>
                      <a:pt x="489" y="250"/>
                    </a:cubicBezTo>
                    <a:lnTo>
                      <a:pt x="483" y="264"/>
                    </a:lnTo>
                    <a:cubicBezTo>
                      <a:pt x="474" y="268"/>
                      <a:pt x="458" y="273"/>
                      <a:pt x="440" y="273"/>
                    </a:cubicBezTo>
                    <a:cubicBezTo>
                      <a:pt x="432" y="273"/>
                      <a:pt x="425" y="272"/>
                      <a:pt x="417" y="270"/>
                    </a:cubicBezTo>
                    <a:cubicBezTo>
                      <a:pt x="410" y="270"/>
                      <a:pt x="401" y="268"/>
                      <a:pt x="392" y="265"/>
                    </a:cubicBezTo>
                    <a:lnTo>
                      <a:pt x="392" y="265"/>
                    </a:lnTo>
                    <a:cubicBezTo>
                      <a:pt x="372" y="240"/>
                      <a:pt x="347" y="217"/>
                      <a:pt x="324" y="191"/>
                    </a:cubicBezTo>
                    <a:cubicBezTo>
                      <a:pt x="318" y="178"/>
                      <a:pt x="311" y="171"/>
                      <a:pt x="305" y="158"/>
                    </a:cubicBezTo>
                    <a:cubicBezTo>
                      <a:pt x="301" y="151"/>
                      <a:pt x="301" y="151"/>
                      <a:pt x="301" y="151"/>
                    </a:cubicBezTo>
                    <a:cubicBezTo>
                      <a:pt x="301" y="151"/>
                      <a:pt x="301" y="151"/>
                      <a:pt x="298" y="145"/>
                    </a:cubicBezTo>
                    <a:cubicBezTo>
                      <a:pt x="298" y="145"/>
                      <a:pt x="302" y="134"/>
                      <a:pt x="301" y="134"/>
                    </a:cubicBezTo>
                    <a:lnTo>
                      <a:pt x="301" y="134"/>
                    </a:lnTo>
                    <a:cubicBezTo>
                      <a:pt x="300" y="134"/>
                      <a:pt x="300" y="135"/>
                      <a:pt x="298" y="138"/>
                    </a:cubicBezTo>
                    <a:cubicBezTo>
                      <a:pt x="298" y="138"/>
                      <a:pt x="302" y="127"/>
                      <a:pt x="304" y="127"/>
                    </a:cubicBezTo>
                    <a:cubicBezTo>
                      <a:pt x="304" y="127"/>
                      <a:pt x="305" y="128"/>
                      <a:pt x="305" y="132"/>
                    </a:cubicBezTo>
                    <a:lnTo>
                      <a:pt x="305" y="125"/>
                    </a:lnTo>
                    <a:close/>
                    <a:moveTo>
                      <a:pt x="173" y="356"/>
                    </a:moveTo>
                    <a:lnTo>
                      <a:pt x="199" y="363"/>
                    </a:lnTo>
                    <a:cubicBezTo>
                      <a:pt x="206" y="369"/>
                      <a:pt x="206" y="369"/>
                      <a:pt x="212" y="369"/>
                    </a:cubicBezTo>
                    <a:cubicBezTo>
                      <a:pt x="239" y="383"/>
                      <a:pt x="252" y="389"/>
                      <a:pt x="278" y="396"/>
                    </a:cubicBezTo>
                    <a:cubicBezTo>
                      <a:pt x="279" y="396"/>
                      <a:pt x="280" y="396"/>
                      <a:pt x="281" y="396"/>
                    </a:cubicBezTo>
                    <a:lnTo>
                      <a:pt x="281" y="396"/>
                    </a:lnTo>
                    <a:cubicBezTo>
                      <a:pt x="280" y="397"/>
                      <a:pt x="279" y="398"/>
                      <a:pt x="279" y="400"/>
                    </a:cubicBezTo>
                    <a:lnTo>
                      <a:pt x="279" y="400"/>
                    </a:lnTo>
                    <a:cubicBezTo>
                      <a:pt x="276" y="401"/>
                      <a:pt x="269" y="405"/>
                      <a:pt x="265" y="409"/>
                    </a:cubicBezTo>
                    <a:cubicBezTo>
                      <a:pt x="256" y="414"/>
                      <a:pt x="236" y="418"/>
                      <a:pt x="219" y="418"/>
                    </a:cubicBezTo>
                    <a:cubicBezTo>
                      <a:pt x="212" y="418"/>
                      <a:pt x="205" y="417"/>
                      <a:pt x="199" y="416"/>
                    </a:cubicBezTo>
                    <a:lnTo>
                      <a:pt x="173" y="409"/>
                    </a:lnTo>
                    <a:cubicBezTo>
                      <a:pt x="178" y="409"/>
                      <a:pt x="166" y="400"/>
                      <a:pt x="165" y="400"/>
                    </a:cubicBezTo>
                    <a:lnTo>
                      <a:pt x="165" y="400"/>
                    </a:lnTo>
                    <a:cubicBezTo>
                      <a:pt x="164" y="400"/>
                      <a:pt x="165" y="401"/>
                      <a:pt x="166" y="402"/>
                    </a:cubicBezTo>
                    <a:cubicBezTo>
                      <a:pt x="166" y="402"/>
                      <a:pt x="162" y="398"/>
                      <a:pt x="159" y="396"/>
                    </a:cubicBezTo>
                    <a:lnTo>
                      <a:pt x="159" y="396"/>
                    </a:lnTo>
                    <a:lnTo>
                      <a:pt x="146" y="376"/>
                    </a:lnTo>
                    <a:cubicBezTo>
                      <a:pt x="146" y="375"/>
                      <a:pt x="146" y="375"/>
                      <a:pt x="147" y="375"/>
                    </a:cubicBezTo>
                    <a:cubicBezTo>
                      <a:pt x="147" y="375"/>
                      <a:pt x="149" y="378"/>
                      <a:pt x="149" y="378"/>
                    </a:cubicBezTo>
                    <a:cubicBezTo>
                      <a:pt x="149" y="378"/>
                      <a:pt x="148" y="376"/>
                      <a:pt x="146" y="369"/>
                    </a:cubicBezTo>
                    <a:cubicBezTo>
                      <a:pt x="146" y="365"/>
                      <a:pt x="143" y="361"/>
                      <a:pt x="141" y="356"/>
                    </a:cubicBezTo>
                    <a:close/>
                    <a:moveTo>
                      <a:pt x="313" y="1"/>
                    </a:moveTo>
                    <a:cubicBezTo>
                      <a:pt x="263" y="1"/>
                      <a:pt x="215" y="18"/>
                      <a:pt x="186" y="72"/>
                    </a:cubicBezTo>
                    <a:cubicBezTo>
                      <a:pt x="158" y="122"/>
                      <a:pt x="167" y="180"/>
                      <a:pt x="194" y="229"/>
                    </a:cubicBezTo>
                    <a:lnTo>
                      <a:pt x="194" y="229"/>
                    </a:lnTo>
                    <a:cubicBezTo>
                      <a:pt x="175" y="226"/>
                      <a:pt x="156" y="224"/>
                      <a:pt x="140" y="224"/>
                    </a:cubicBezTo>
                    <a:cubicBezTo>
                      <a:pt x="113" y="224"/>
                      <a:pt x="73" y="224"/>
                      <a:pt x="47" y="244"/>
                    </a:cubicBezTo>
                    <a:cubicBezTo>
                      <a:pt x="1" y="270"/>
                      <a:pt x="1" y="317"/>
                      <a:pt x="7" y="363"/>
                    </a:cubicBezTo>
                    <a:cubicBezTo>
                      <a:pt x="21" y="422"/>
                      <a:pt x="47" y="488"/>
                      <a:pt x="107" y="521"/>
                    </a:cubicBezTo>
                    <a:cubicBezTo>
                      <a:pt x="138" y="542"/>
                      <a:pt x="176" y="552"/>
                      <a:pt x="215" y="552"/>
                    </a:cubicBezTo>
                    <a:cubicBezTo>
                      <a:pt x="250" y="552"/>
                      <a:pt x="286" y="544"/>
                      <a:pt x="318" y="528"/>
                    </a:cubicBezTo>
                    <a:cubicBezTo>
                      <a:pt x="375" y="505"/>
                      <a:pt x="423" y="446"/>
                      <a:pt x="430" y="384"/>
                    </a:cubicBezTo>
                    <a:lnTo>
                      <a:pt x="430" y="384"/>
                    </a:lnTo>
                    <a:cubicBezTo>
                      <a:pt x="441" y="386"/>
                      <a:pt x="453" y="387"/>
                      <a:pt x="464" y="387"/>
                    </a:cubicBezTo>
                    <a:cubicBezTo>
                      <a:pt x="477" y="387"/>
                      <a:pt x="490" y="385"/>
                      <a:pt x="503" y="383"/>
                    </a:cubicBezTo>
                    <a:cubicBezTo>
                      <a:pt x="569" y="363"/>
                      <a:pt x="608" y="303"/>
                      <a:pt x="615" y="237"/>
                    </a:cubicBezTo>
                    <a:cubicBezTo>
                      <a:pt x="615" y="178"/>
                      <a:pt x="589" y="118"/>
                      <a:pt x="542" y="79"/>
                    </a:cubicBezTo>
                    <a:cubicBezTo>
                      <a:pt x="489" y="39"/>
                      <a:pt x="430" y="19"/>
                      <a:pt x="364" y="6"/>
                    </a:cubicBezTo>
                    <a:cubicBezTo>
                      <a:pt x="347" y="3"/>
                      <a:pt x="330" y="1"/>
                      <a:pt x="3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41"/>
              <p:cNvSpPr/>
              <p:nvPr/>
            </p:nvSpPr>
            <p:spPr>
              <a:xfrm>
                <a:off x="3728516" y="2244215"/>
                <a:ext cx="19433" cy="20885"/>
              </a:xfrm>
              <a:custGeom>
                <a:rect b="b" l="l" r="r" t="t"/>
                <a:pathLst>
                  <a:path extrusionOk="0" h="604" w="562">
                    <a:moveTo>
                      <a:pt x="285" y="129"/>
                    </a:moveTo>
                    <a:cubicBezTo>
                      <a:pt x="318" y="129"/>
                      <a:pt x="344" y="129"/>
                      <a:pt x="370" y="142"/>
                    </a:cubicBezTo>
                    <a:cubicBezTo>
                      <a:pt x="384" y="148"/>
                      <a:pt x="397" y="155"/>
                      <a:pt x="410" y="162"/>
                    </a:cubicBezTo>
                    <a:cubicBezTo>
                      <a:pt x="417" y="168"/>
                      <a:pt x="423" y="181"/>
                      <a:pt x="430" y="188"/>
                    </a:cubicBezTo>
                    <a:cubicBezTo>
                      <a:pt x="443" y="208"/>
                      <a:pt x="443" y="221"/>
                      <a:pt x="437" y="241"/>
                    </a:cubicBezTo>
                    <a:lnTo>
                      <a:pt x="430" y="254"/>
                    </a:lnTo>
                    <a:lnTo>
                      <a:pt x="423" y="261"/>
                    </a:lnTo>
                    <a:cubicBezTo>
                      <a:pt x="417" y="264"/>
                      <a:pt x="411" y="265"/>
                      <a:pt x="405" y="266"/>
                    </a:cubicBezTo>
                    <a:lnTo>
                      <a:pt x="405" y="266"/>
                    </a:lnTo>
                    <a:cubicBezTo>
                      <a:pt x="402" y="264"/>
                      <a:pt x="399" y="263"/>
                      <a:pt x="397" y="261"/>
                    </a:cubicBezTo>
                    <a:cubicBezTo>
                      <a:pt x="370" y="241"/>
                      <a:pt x="344" y="214"/>
                      <a:pt x="318" y="188"/>
                    </a:cubicBezTo>
                    <a:cubicBezTo>
                      <a:pt x="312" y="182"/>
                      <a:pt x="270" y="146"/>
                      <a:pt x="265" y="133"/>
                    </a:cubicBezTo>
                    <a:lnTo>
                      <a:pt x="265" y="133"/>
                    </a:lnTo>
                    <a:lnTo>
                      <a:pt x="265" y="132"/>
                    </a:lnTo>
                    <a:lnTo>
                      <a:pt x="265" y="132"/>
                    </a:lnTo>
                    <a:cubicBezTo>
                      <a:pt x="265" y="132"/>
                      <a:pt x="265" y="132"/>
                      <a:pt x="265" y="132"/>
                    </a:cubicBezTo>
                    <a:cubicBezTo>
                      <a:pt x="269" y="132"/>
                      <a:pt x="276" y="129"/>
                      <a:pt x="271" y="129"/>
                    </a:cubicBezTo>
                    <a:close/>
                    <a:moveTo>
                      <a:pt x="283" y="330"/>
                    </a:moveTo>
                    <a:lnTo>
                      <a:pt x="283" y="330"/>
                    </a:lnTo>
                    <a:cubicBezTo>
                      <a:pt x="288" y="333"/>
                      <a:pt x="293" y="337"/>
                      <a:pt x="298" y="340"/>
                    </a:cubicBezTo>
                    <a:cubicBezTo>
                      <a:pt x="324" y="366"/>
                      <a:pt x="357" y="386"/>
                      <a:pt x="384" y="413"/>
                    </a:cubicBezTo>
                    <a:cubicBezTo>
                      <a:pt x="397" y="419"/>
                      <a:pt x="404" y="419"/>
                      <a:pt x="410" y="432"/>
                    </a:cubicBezTo>
                    <a:lnTo>
                      <a:pt x="397" y="446"/>
                    </a:lnTo>
                    <a:cubicBezTo>
                      <a:pt x="384" y="452"/>
                      <a:pt x="370" y="459"/>
                      <a:pt x="357" y="465"/>
                    </a:cubicBezTo>
                    <a:cubicBezTo>
                      <a:pt x="339" y="470"/>
                      <a:pt x="323" y="475"/>
                      <a:pt x="304" y="475"/>
                    </a:cubicBezTo>
                    <a:cubicBezTo>
                      <a:pt x="296" y="475"/>
                      <a:pt x="288" y="474"/>
                      <a:pt x="278" y="472"/>
                    </a:cubicBezTo>
                    <a:cubicBezTo>
                      <a:pt x="225" y="472"/>
                      <a:pt x="172" y="439"/>
                      <a:pt x="146" y="393"/>
                    </a:cubicBezTo>
                    <a:lnTo>
                      <a:pt x="133" y="373"/>
                    </a:lnTo>
                    <a:cubicBezTo>
                      <a:pt x="131" y="374"/>
                      <a:pt x="131" y="375"/>
                      <a:pt x="130" y="375"/>
                    </a:cubicBezTo>
                    <a:cubicBezTo>
                      <a:pt x="129" y="375"/>
                      <a:pt x="131" y="371"/>
                      <a:pt x="132" y="371"/>
                    </a:cubicBezTo>
                    <a:cubicBezTo>
                      <a:pt x="132" y="371"/>
                      <a:pt x="133" y="371"/>
                      <a:pt x="133" y="373"/>
                    </a:cubicBezTo>
                    <a:lnTo>
                      <a:pt x="133" y="366"/>
                    </a:lnTo>
                    <a:lnTo>
                      <a:pt x="159" y="366"/>
                    </a:lnTo>
                    <a:cubicBezTo>
                      <a:pt x="166" y="366"/>
                      <a:pt x="179" y="373"/>
                      <a:pt x="186" y="373"/>
                    </a:cubicBezTo>
                    <a:lnTo>
                      <a:pt x="252" y="373"/>
                    </a:lnTo>
                    <a:cubicBezTo>
                      <a:pt x="271" y="368"/>
                      <a:pt x="283" y="350"/>
                      <a:pt x="283" y="330"/>
                    </a:cubicBezTo>
                    <a:close/>
                    <a:moveTo>
                      <a:pt x="289" y="0"/>
                    </a:moveTo>
                    <a:cubicBezTo>
                      <a:pt x="276" y="0"/>
                      <a:pt x="264" y="1"/>
                      <a:pt x="252" y="3"/>
                    </a:cubicBezTo>
                    <a:cubicBezTo>
                      <a:pt x="166" y="23"/>
                      <a:pt x="113" y="102"/>
                      <a:pt x="146" y="181"/>
                    </a:cubicBezTo>
                    <a:cubicBezTo>
                      <a:pt x="162" y="208"/>
                      <a:pt x="182" y="230"/>
                      <a:pt x="203" y="252"/>
                    </a:cubicBezTo>
                    <a:lnTo>
                      <a:pt x="203" y="252"/>
                    </a:lnTo>
                    <a:cubicBezTo>
                      <a:pt x="188" y="247"/>
                      <a:pt x="172" y="245"/>
                      <a:pt x="155" y="245"/>
                    </a:cubicBezTo>
                    <a:cubicBezTo>
                      <a:pt x="125" y="245"/>
                      <a:pt x="94" y="252"/>
                      <a:pt x="67" y="267"/>
                    </a:cubicBezTo>
                    <a:cubicBezTo>
                      <a:pt x="40" y="287"/>
                      <a:pt x="14" y="320"/>
                      <a:pt x="7" y="353"/>
                    </a:cubicBezTo>
                    <a:cubicBezTo>
                      <a:pt x="1" y="399"/>
                      <a:pt x="21" y="439"/>
                      <a:pt x="47" y="472"/>
                    </a:cubicBezTo>
                    <a:cubicBezTo>
                      <a:pt x="103" y="556"/>
                      <a:pt x="195" y="603"/>
                      <a:pt x="291" y="603"/>
                    </a:cubicBezTo>
                    <a:cubicBezTo>
                      <a:pt x="331" y="603"/>
                      <a:pt x="371" y="595"/>
                      <a:pt x="410" y="578"/>
                    </a:cubicBezTo>
                    <a:cubicBezTo>
                      <a:pt x="483" y="551"/>
                      <a:pt x="562" y="492"/>
                      <a:pt x="542" y="406"/>
                    </a:cubicBezTo>
                    <a:cubicBezTo>
                      <a:pt x="534" y="377"/>
                      <a:pt x="518" y="355"/>
                      <a:pt x="498" y="335"/>
                    </a:cubicBezTo>
                    <a:lnTo>
                      <a:pt x="498" y="335"/>
                    </a:lnTo>
                    <a:cubicBezTo>
                      <a:pt x="534" y="306"/>
                      <a:pt x="555" y="263"/>
                      <a:pt x="555" y="214"/>
                    </a:cubicBezTo>
                    <a:cubicBezTo>
                      <a:pt x="555" y="83"/>
                      <a:pt x="410" y="0"/>
                      <a:pt x="2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41"/>
              <p:cNvSpPr/>
              <p:nvPr/>
            </p:nvSpPr>
            <p:spPr>
              <a:xfrm>
                <a:off x="3753170" y="2252133"/>
                <a:ext cx="19467" cy="22233"/>
              </a:xfrm>
              <a:custGeom>
                <a:rect b="b" l="l" r="r" t="t"/>
                <a:pathLst>
                  <a:path extrusionOk="0" h="643" w="563">
                    <a:moveTo>
                      <a:pt x="263" y="133"/>
                    </a:moveTo>
                    <a:cubicBezTo>
                      <a:pt x="263" y="133"/>
                      <a:pt x="263" y="133"/>
                      <a:pt x="261" y="134"/>
                    </a:cubicBezTo>
                    <a:lnTo>
                      <a:pt x="261" y="134"/>
                    </a:lnTo>
                    <a:cubicBezTo>
                      <a:pt x="261" y="134"/>
                      <a:pt x="261" y="134"/>
                      <a:pt x="261" y="134"/>
                    </a:cubicBezTo>
                    <a:lnTo>
                      <a:pt x="261" y="134"/>
                    </a:lnTo>
                    <a:cubicBezTo>
                      <a:pt x="262" y="133"/>
                      <a:pt x="263" y="133"/>
                      <a:pt x="263" y="133"/>
                    </a:cubicBezTo>
                    <a:close/>
                    <a:moveTo>
                      <a:pt x="331" y="124"/>
                    </a:moveTo>
                    <a:cubicBezTo>
                      <a:pt x="357" y="124"/>
                      <a:pt x="390" y="124"/>
                      <a:pt x="417" y="144"/>
                    </a:cubicBezTo>
                    <a:cubicBezTo>
                      <a:pt x="437" y="164"/>
                      <a:pt x="437" y="177"/>
                      <a:pt x="423" y="197"/>
                    </a:cubicBezTo>
                    <a:cubicBezTo>
                      <a:pt x="412" y="214"/>
                      <a:pt x="396" y="224"/>
                      <a:pt x="378" y="229"/>
                    </a:cubicBezTo>
                    <a:lnTo>
                      <a:pt x="378" y="229"/>
                    </a:lnTo>
                    <a:cubicBezTo>
                      <a:pt x="362" y="218"/>
                      <a:pt x="345" y="207"/>
                      <a:pt x="331" y="197"/>
                    </a:cubicBezTo>
                    <a:cubicBezTo>
                      <a:pt x="318" y="184"/>
                      <a:pt x="298" y="177"/>
                      <a:pt x="291" y="170"/>
                    </a:cubicBezTo>
                    <a:cubicBezTo>
                      <a:pt x="285" y="164"/>
                      <a:pt x="272" y="150"/>
                      <a:pt x="265" y="144"/>
                    </a:cubicBezTo>
                    <a:cubicBezTo>
                      <a:pt x="265" y="144"/>
                      <a:pt x="263" y="138"/>
                      <a:pt x="261" y="134"/>
                    </a:cubicBezTo>
                    <a:lnTo>
                      <a:pt x="261" y="134"/>
                    </a:lnTo>
                    <a:cubicBezTo>
                      <a:pt x="263" y="132"/>
                      <a:pt x="265" y="131"/>
                      <a:pt x="265" y="131"/>
                    </a:cubicBezTo>
                    <a:lnTo>
                      <a:pt x="265" y="131"/>
                    </a:lnTo>
                    <a:cubicBezTo>
                      <a:pt x="263" y="133"/>
                      <a:pt x="263" y="134"/>
                      <a:pt x="264" y="134"/>
                    </a:cubicBezTo>
                    <a:cubicBezTo>
                      <a:pt x="266" y="134"/>
                      <a:pt x="274" y="131"/>
                      <a:pt x="278" y="131"/>
                    </a:cubicBezTo>
                    <a:lnTo>
                      <a:pt x="291" y="124"/>
                    </a:lnTo>
                    <a:close/>
                    <a:moveTo>
                      <a:pt x="254" y="306"/>
                    </a:moveTo>
                    <a:cubicBezTo>
                      <a:pt x="280" y="325"/>
                      <a:pt x="306" y="343"/>
                      <a:pt x="331" y="362"/>
                    </a:cubicBezTo>
                    <a:cubicBezTo>
                      <a:pt x="344" y="375"/>
                      <a:pt x="377" y="395"/>
                      <a:pt x="390" y="408"/>
                    </a:cubicBezTo>
                    <a:cubicBezTo>
                      <a:pt x="397" y="421"/>
                      <a:pt x="404" y="434"/>
                      <a:pt x="404" y="448"/>
                    </a:cubicBezTo>
                    <a:cubicBezTo>
                      <a:pt x="406" y="452"/>
                      <a:pt x="407" y="453"/>
                      <a:pt x="408" y="453"/>
                    </a:cubicBezTo>
                    <a:cubicBezTo>
                      <a:pt x="409" y="453"/>
                      <a:pt x="410" y="451"/>
                      <a:pt x="410" y="451"/>
                    </a:cubicBezTo>
                    <a:cubicBezTo>
                      <a:pt x="410" y="451"/>
                      <a:pt x="410" y="453"/>
                      <a:pt x="410" y="461"/>
                    </a:cubicBezTo>
                    <a:cubicBezTo>
                      <a:pt x="406" y="469"/>
                      <a:pt x="405" y="472"/>
                      <a:pt x="405" y="472"/>
                    </a:cubicBezTo>
                    <a:cubicBezTo>
                      <a:pt x="406" y="472"/>
                      <a:pt x="407" y="470"/>
                      <a:pt x="410" y="468"/>
                    </a:cubicBezTo>
                    <a:lnTo>
                      <a:pt x="410" y="468"/>
                    </a:lnTo>
                    <a:lnTo>
                      <a:pt x="404" y="474"/>
                    </a:lnTo>
                    <a:cubicBezTo>
                      <a:pt x="400" y="477"/>
                      <a:pt x="399" y="479"/>
                      <a:pt x="399" y="480"/>
                    </a:cubicBezTo>
                    <a:lnTo>
                      <a:pt x="399" y="480"/>
                    </a:lnTo>
                    <a:cubicBezTo>
                      <a:pt x="398" y="480"/>
                      <a:pt x="398" y="480"/>
                      <a:pt x="397" y="481"/>
                    </a:cubicBezTo>
                    <a:cubicBezTo>
                      <a:pt x="397" y="481"/>
                      <a:pt x="384" y="489"/>
                      <a:pt x="383" y="489"/>
                    </a:cubicBezTo>
                    <a:cubicBezTo>
                      <a:pt x="382" y="489"/>
                      <a:pt x="382" y="489"/>
                      <a:pt x="384" y="487"/>
                    </a:cubicBezTo>
                    <a:lnTo>
                      <a:pt x="384" y="487"/>
                    </a:lnTo>
                    <a:lnTo>
                      <a:pt x="364" y="494"/>
                    </a:lnTo>
                    <a:lnTo>
                      <a:pt x="305" y="494"/>
                    </a:lnTo>
                    <a:lnTo>
                      <a:pt x="285" y="487"/>
                    </a:lnTo>
                    <a:lnTo>
                      <a:pt x="272" y="481"/>
                    </a:lnTo>
                    <a:cubicBezTo>
                      <a:pt x="252" y="474"/>
                      <a:pt x="239" y="467"/>
                      <a:pt x="225" y="454"/>
                    </a:cubicBezTo>
                    <a:cubicBezTo>
                      <a:pt x="222" y="453"/>
                      <a:pt x="221" y="453"/>
                      <a:pt x="220" y="453"/>
                    </a:cubicBezTo>
                    <a:cubicBezTo>
                      <a:pt x="218" y="453"/>
                      <a:pt x="219" y="454"/>
                      <a:pt x="220" y="455"/>
                    </a:cubicBezTo>
                    <a:lnTo>
                      <a:pt x="220" y="455"/>
                    </a:lnTo>
                    <a:cubicBezTo>
                      <a:pt x="220" y="455"/>
                      <a:pt x="219" y="455"/>
                      <a:pt x="219" y="454"/>
                    </a:cubicBezTo>
                    <a:lnTo>
                      <a:pt x="199" y="434"/>
                    </a:lnTo>
                    <a:lnTo>
                      <a:pt x="186" y="415"/>
                    </a:lnTo>
                    <a:lnTo>
                      <a:pt x="186" y="415"/>
                    </a:lnTo>
                    <a:cubicBezTo>
                      <a:pt x="187" y="418"/>
                      <a:pt x="188" y="419"/>
                      <a:pt x="188" y="419"/>
                    </a:cubicBezTo>
                    <a:cubicBezTo>
                      <a:pt x="187" y="419"/>
                      <a:pt x="179" y="406"/>
                      <a:pt x="179" y="401"/>
                    </a:cubicBezTo>
                    <a:lnTo>
                      <a:pt x="166" y="388"/>
                    </a:lnTo>
                    <a:cubicBezTo>
                      <a:pt x="166" y="385"/>
                      <a:pt x="166" y="383"/>
                      <a:pt x="166" y="382"/>
                    </a:cubicBezTo>
                    <a:lnTo>
                      <a:pt x="166" y="375"/>
                    </a:lnTo>
                    <a:lnTo>
                      <a:pt x="166" y="375"/>
                    </a:lnTo>
                    <a:cubicBezTo>
                      <a:pt x="201" y="357"/>
                      <a:pt x="234" y="338"/>
                      <a:pt x="252" y="309"/>
                    </a:cubicBezTo>
                    <a:cubicBezTo>
                      <a:pt x="252" y="308"/>
                      <a:pt x="253" y="307"/>
                      <a:pt x="254" y="306"/>
                    </a:cubicBezTo>
                    <a:close/>
                    <a:moveTo>
                      <a:pt x="319" y="0"/>
                    </a:moveTo>
                    <a:cubicBezTo>
                      <a:pt x="277" y="0"/>
                      <a:pt x="237" y="8"/>
                      <a:pt x="206" y="25"/>
                    </a:cubicBezTo>
                    <a:cubicBezTo>
                      <a:pt x="126" y="58"/>
                      <a:pt x="113" y="150"/>
                      <a:pt x="159" y="217"/>
                    </a:cubicBezTo>
                    <a:cubicBezTo>
                      <a:pt x="166" y="227"/>
                      <a:pt x="174" y="237"/>
                      <a:pt x="183" y="246"/>
                    </a:cubicBezTo>
                    <a:lnTo>
                      <a:pt x="183" y="246"/>
                    </a:lnTo>
                    <a:cubicBezTo>
                      <a:pt x="178" y="246"/>
                      <a:pt x="174" y="246"/>
                      <a:pt x="169" y="246"/>
                    </a:cubicBezTo>
                    <a:cubicBezTo>
                      <a:pt x="155" y="246"/>
                      <a:pt x="141" y="247"/>
                      <a:pt x="126" y="250"/>
                    </a:cubicBezTo>
                    <a:cubicBezTo>
                      <a:pt x="80" y="256"/>
                      <a:pt x="34" y="276"/>
                      <a:pt x="21" y="329"/>
                    </a:cubicBezTo>
                    <a:cubicBezTo>
                      <a:pt x="1" y="395"/>
                      <a:pt x="47" y="481"/>
                      <a:pt x="87" y="527"/>
                    </a:cubicBezTo>
                    <a:cubicBezTo>
                      <a:pt x="147" y="601"/>
                      <a:pt x="236" y="643"/>
                      <a:pt x="328" y="643"/>
                    </a:cubicBezTo>
                    <a:cubicBezTo>
                      <a:pt x="367" y="643"/>
                      <a:pt x="406" y="635"/>
                      <a:pt x="443" y="619"/>
                    </a:cubicBezTo>
                    <a:cubicBezTo>
                      <a:pt x="516" y="586"/>
                      <a:pt x="562" y="520"/>
                      <a:pt x="549" y="441"/>
                    </a:cubicBezTo>
                    <a:cubicBezTo>
                      <a:pt x="544" y="382"/>
                      <a:pt x="510" y="334"/>
                      <a:pt x="466" y="295"/>
                    </a:cubicBezTo>
                    <a:lnTo>
                      <a:pt x="466" y="295"/>
                    </a:lnTo>
                    <a:cubicBezTo>
                      <a:pt x="507" y="266"/>
                      <a:pt x="538" y="221"/>
                      <a:pt x="542" y="170"/>
                    </a:cubicBezTo>
                    <a:cubicBezTo>
                      <a:pt x="547" y="56"/>
                      <a:pt x="428" y="0"/>
                      <a:pt x="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41"/>
              <p:cNvSpPr/>
              <p:nvPr/>
            </p:nvSpPr>
            <p:spPr>
              <a:xfrm>
                <a:off x="3781731" y="2250093"/>
                <a:ext cx="22406" cy="26936"/>
              </a:xfrm>
              <a:custGeom>
                <a:rect b="b" l="l" r="r" t="t"/>
                <a:pathLst>
                  <a:path extrusionOk="0" h="779" w="648">
                    <a:moveTo>
                      <a:pt x="240" y="140"/>
                    </a:moveTo>
                    <a:cubicBezTo>
                      <a:pt x="298" y="140"/>
                      <a:pt x="359" y="165"/>
                      <a:pt x="403" y="203"/>
                    </a:cubicBezTo>
                    <a:cubicBezTo>
                      <a:pt x="403" y="203"/>
                      <a:pt x="423" y="216"/>
                      <a:pt x="423" y="223"/>
                    </a:cubicBezTo>
                    <a:lnTo>
                      <a:pt x="416" y="229"/>
                    </a:lnTo>
                    <a:cubicBezTo>
                      <a:pt x="390" y="249"/>
                      <a:pt x="357" y="256"/>
                      <a:pt x="324" y="262"/>
                    </a:cubicBezTo>
                    <a:cubicBezTo>
                      <a:pt x="288" y="271"/>
                      <a:pt x="256" y="284"/>
                      <a:pt x="227" y="303"/>
                    </a:cubicBezTo>
                    <a:lnTo>
                      <a:pt x="227" y="303"/>
                    </a:lnTo>
                    <a:cubicBezTo>
                      <a:pt x="206" y="290"/>
                      <a:pt x="187" y="276"/>
                      <a:pt x="172" y="256"/>
                    </a:cubicBezTo>
                    <a:cubicBezTo>
                      <a:pt x="159" y="236"/>
                      <a:pt x="145" y="203"/>
                      <a:pt x="152" y="176"/>
                    </a:cubicBezTo>
                    <a:cubicBezTo>
                      <a:pt x="159" y="150"/>
                      <a:pt x="185" y="143"/>
                      <a:pt x="205" y="143"/>
                    </a:cubicBezTo>
                    <a:cubicBezTo>
                      <a:pt x="216" y="141"/>
                      <a:pt x="228" y="140"/>
                      <a:pt x="240" y="140"/>
                    </a:cubicBezTo>
                    <a:close/>
                    <a:moveTo>
                      <a:pt x="227" y="0"/>
                    </a:moveTo>
                    <a:cubicBezTo>
                      <a:pt x="141" y="0"/>
                      <a:pt x="63" y="35"/>
                      <a:pt x="33" y="124"/>
                    </a:cubicBezTo>
                    <a:cubicBezTo>
                      <a:pt x="0" y="209"/>
                      <a:pt x="46" y="309"/>
                      <a:pt x="119" y="368"/>
                    </a:cubicBezTo>
                    <a:cubicBezTo>
                      <a:pt x="128" y="374"/>
                      <a:pt x="137" y="380"/>
                      <a:pt x="148" y="385"/>
                    </a:cubicBezTo>
                    <a:lnTo>
                      <a:pt x="148" y="385"/>
                    </a:lnTo>
                    <a:cubicBezTo>
                      <a:pt x="145" y="390"/>
                      <a:pt x="142" y="395"/>
                      <a:pt x="139" y="401"/>
                    </a:cubicBezTo>
                    <a:cubicBezTo>
                      <a:pt x="112" y="467"/>
                      <a:pt x="93" y="566"/>
                      <a:pt x="119" y="639"/>
                    </a:cubicBezTo>
                    <a:cubicBezTo>
                      <a:pt x="145" y="731"/>
                      <a:pt x="258" y="771"/>
                      <a:pt x="344" y="777"/>
                    </a:cubicBezTo>
                    <a:cubicBezTo>
                      <a:pt x="353" y="778"/>
                      <a:pt x="363" y="779"/>
                      <a:pt x="373" y="779"/>
                    </a:cubicBezTo>
                    <a:cubicBezTo>
                      <a:pt x="446" y="779"/>
                      <a:pt x="529" y="757"/>
                      <a:pt x="581" y="705"/>
                    </a:cubicBezTo>
                    <a:cubicBezTo>
                      <a:pt x="634" y="639"/>
                      <a:pt x="647" y="540"/>
                      <a:pt x="581" y="480"/>
                    </a:cubicBezTo>
                    <a:cubicBezTo>
                      <a:pt x="548" y="447"/>
                      <a:pt x="509" y="441"/>
                      <a:pt x="462" y="434"/>
                    </a:cubicBezTo>
                    <a:cubicBezTo>
                      <a:pt x="443" y="434"/>
                      <a:pt x="423" y="427"/>
                      <a:pt x="403" y="427"/>
                    </a:cubicBezTo>
                    <a:cubicBezTo>
                      <a:pt x="390" y="427"/>
                      <a:pt x="373" y="426"/>
                      <a:pt x="358" y="426"/>
                    </a:cubicBezTo>
                    <a:cubicBezTo>
                      <a:pt x="342" y="426"/>
                      <a:pt x="327" y="427"/>
                      <a:pt x="317" y="434"/>
                    </a:cubicBezTo>
                    <a:cubicBezTo>
                      <a:pt x="271" y="460"/>
                      <a:pt x="291" y="507"/>
                      <a:pt x="324" y="520"/>
                    </a:cubicBezTo>
                    <a:cubicBezTo>
                      <a:pt x="370" y="546"/>
                      <a:pt x="423" y="553"/>
                      <a:pt x="469" y="566"/>
                    </a:cubicBezTo>
                    <a:cubicBezTo>
                      <a:pt x="482" y="566"/>
                      <a:pt x="489" y="566"/>
                      <a:pt x="495" y="579"/>
                    </a:cubicBezTo>
                    <a:lnTo>
                      <a:pt x="495" y="592"/>
                    </a:lnTo>
                    <a:cubicBezTo>
                      <a:pt x="489" y="612"/>
                      <a:pt x="462" y="625"/>
                      <a:pt x="436" y="632"/>
                    </a:cubicBezTo>
                    <a:cubicBezTo>
                      <a:pt x="417" y="636"/>
                      <a:pt x="398" y="640"/>
                      <a:pt x="379" y="640"/>
                    </a:cubicBezTo>
                    <a:cubicBezTo>
                      <a:pt x="365" y="640"/>
                      <a:pt x="351" y="638"/>
                      <a:pt x="337" y="632"/>
                    </a:cubicBezTo>
                    <a:cubicBezTo>
                      <a:pt x="311" y="632"/>
                      <a:pt x="258" y="619"/>
                      <a:pt x="251" y="592"/>
                    </a:cubicBezTo>
                    <a:cubicBezTo>
                      <a:pt x="245" y="579"/>
                      <a:pt x="251" y="559"/>
                      <a:pt x="251" y="546"/>
                    </a:cubicBezTo>
                    <a:cubicBezTo>
                      <a:pt x="251" y="533"/>
                      <a:pt x="251" y="520"/>
                      <a:pt x="251" y="507"/>
                    </a:cubicBezTo>
                    <a:cubicBezTo>
                      <a:pt x="258" y="480"/>
                      <a:pt x="271" y="447"/>
                      <a:pt x="284" y="427"/>
                    </a:cubicBezTo>
                    <a:cubicBezTo>
                      <a:pt x="304" y="408"/>
                      <a:pt x="337" y="401"/>
                      <a:pt x="370" y="394"/>
                    </a:cubicBezTo>
                    <a:cubicBezTo>
                      <a:pt x="410" y="381"/>
                      <a:pt x="449" y="375"/>
                      <a:pt x="482" y="348"/>
                    </a:cubicBezTo>
                    <a:cubicBezTo>
                      <a:pt x="561" y="289"/>
                      <a:pt x="581" y="190"/>
                      <a:pt x="509" y="117"/>
                    </a:cubicBezTo>
                    <a:cubicBezTo>
                      <a:pt x="451" y="52"/>
                      <a:pt x="332" y="0"/>
                      <a:pt x="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41"/>
              <p:cNvSpPr/>
              <p:nvPr/>
            </p:nvSpPr>
            <p:spPr>
              <a:xfrm>
                <a:off x="3810015" y="2246670"/>
                <a:ext cx="23789" cy="26175"/>
              </a:xfrm>
              <a:custGeom>
                <a:rect b="b" l="l" r="r" t="t"/>
                <a:pathLst>
                  <a:path extrusionOk="0" h="757" w="688">
                    <a:moveTo>
                      <a:pt x="311" y="122"/>
                    </a:moveTo>
                    <a:cubicBezTo>
                      <a:pt x="368" y="122"/>
                      <a:pt x="425" y="145"/>
                      <a:pt x="457" y="190"/>
                    </a:cubicBezTo>
                    <a:cubicBezTo>
                      <a:pt x="499" y="251"/>
                      <a:pt x="446" y="306"/>
                      <a:pt x="401" y="340"/>
                    </a:cubicBezTo>
                    <a:lnTo>
                      <a:pt x="401" y="340"/>
                    </a:lnTo>
                    <a:cubicBezTo>
                      <a:pt x="376" y="342"/>
                      <a:pt x="353" y="342"/>
                      <a:pt x="331" y="342"/>
                    </a:cubicBezTo>
                    <a:cubicBezTo>
                      <a:pt x="285" y="342"/>
                      <a:pt x="245" y="335"/>
                      <a:pt x="206" y="322"/>
                    </a:cubicBezTo>
                    <a:cubicBezTo>
                      <a:pt x="179" y="315"/>
                      <a:pt x="153" y="308"/>
                      <a:pt x="140" y="282"/>
                    </a:cubicBezTo>
                    <a:cubicBezTo>
                      <a:pt x="126" y="262"/>
                      <a:pt x="140" y="229"/>
                      <a:pt x="153" y="203"/>
                    </a:cubicBezTo>
                    <a:cubicBezTo>
                      <a:pt x="187" y="148"/>
                      <a:pt x="249" y="122"/>
                      <a:pt x="311" y="122"/>
                    </a:cubicBezTo>
                    <a:close/>
                    <a:moveTo>
                      <a:pt x="461" y="447"/>
                    </a:moveTo>
                    <a:cubicBezTo>
                      <a:pt x="486" y="456"/>
                      <a:pt x="514" y="459"/>
                      <a:pt x="542" y="467"/>
                    </a:cubicBezTo>
                    <a:cubicBezTo>
                      <a:pt x="546" y="467"/>
                      <a:pt x="550" y="469"/>
                      <a:pt x="555" y="471"/>
                    </a:cubicBezTo>
                    <a:lnTo>
                      <a:pt x="555" y="471"/>
                    </a:lnTo>
                    <a:cubicBezTo>
                      <a:pt x="549" y="483"/>
                      <a:pt x="547" y="498"/>
                      <a:pt x="542" y="513"/>
                    </a:cubicBezTo>
                    <a:cubicBezTo>
                      <a:pt x="511" y="558"/>
                      <a:pt x="454" y="639"/>
                      <a:pt x="391" y="639"/>
                    </a:cubicBezTo>
                    <a:cubicBezTo>
                      <a:pt x="389" y="639"/>
                      <a:pt x="386" y="639"/>
                      <a:pt x="384" y="639"/>
                    </a:cubicBezTo>
                    <a:cubicBezTo>
                      <a:pt x="331" y="632"/>
                      <a:pt x="305" y="566"/>
                      <a:pt x="338" y="526"/>
                    </a:cubicBezTo>
                    <a:cubicBezTo>
                      <a:pt x="358" y="493"/>
                      <a:pt x="404" y="480"/>
                      <a:pt x="437" y="460"/>
                    </a:cubicBezTo>
                    <a:cubicBezTo>
                      <a:pt x="445" y="456"/>
                      <a:pt x="453" y="452"/>
                      <a:pt x="461" y="447"/>
                    </a:cubicBezTo>
                    <a:close/>
                    <a:moveTo>
                      <a:pt x="316" y="0"/>
                    </a:moveTo>
                    <a:cubicBezTo>
                      <a:pt x="174" y="0"/>
                      <a:pt x="32" y="90"/>
                      <a:pt x="14" y="242"/>
                    </a:cubicBezTo>
                    <a:cubicBezTo>
                      <a:pt x="1" y="342"/>
                      <a:pt x="87" y="414"/>
                      <a:pt x="179" y="434"/>
                    </a:cubicBezTo>
                    <a:cubicBezTo>
                      <a:pt x="199" y="440"/>
                      <a:pt x="222" y="444"/>
                      <a:pt x="245" y="446"/>
                    </a:cubicBezTo>
                    <a:lnTo>
                      <a:pt x="245" y="446"/>
                    </a:lnTo>
                    <a:cubicBezTo>
                      <a:pt x="225" y="470"/>
                      <a:pt x="210" y="498"/>
                      <a:pt x="206" y="526"/>
                    </a:cubicBezTo>
                    <a:cubicBezTo>
                      <a:pt x="186" y="612"/>
                      <a:pt x="225" y="698"/>
                      <a:pt x="305" y="738"/>
                    </a:cubicBezTo>
                    <a:cubicBezTo>
                      <a:pt x="333" y="751"/>
                      <a:pt x="361" y="757"/>
                      <a:pt x="388" y="757"/>
                    </a:cubicBezTo>
                    <a:cubicBezTo>
                      <a:pt x="445" y="757"/>
                      <a:pt x="498" y="731"/>
                      <a:pt x="542" y="691"/>
                    </a:cubicBezTo>
                    <a:cubicBezTo>
                      <a:pt x="582" y="658"/>
                      <a:pt x="615" y="625"/>
                      <a:pt x="635" y="586"/>
                    </a:cubicBezTo>
                    <a:cubicBezTo>
                      <a:pt x="661" y="546"/>
                      <a:pt x="688" y="487"/>
                      <a:pt x="681" y="441"/>
                    </a:cubicBezTo>
                    <a:cubicBezTo>
                      <a:pt x="668" y="382"/>
                      <a:pt x="617" y="362"/>
                      <a:pt x="565" y="349"/>
                    </a:cubicBezTo>
                    <a:lnTo>
                      <a:pt x="565" y="349"/>
                    </a:lnTo>
                    <a:cubicBezTo>
                      <a:pt x="606" y="281"/>
                      <a:pt x="614" y="198"/>
                      <a:pt x="569" y="130"/>
                    </a:cubicBezTo>
                    <a:cubicBezTo>
                      <a:pt x="523" y="64"/>
                      <a:pt x="450" y="18"/>
                      <a:pt x="371" y="5"/>
                    </a:cubicBezTo>
                    <a:cubicBezTo>
                      <a:pt x="353" y="2"/>
                      <a:pt x="335" y="0"/>
                      <a:pt x="3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41"/>
              <p:cNvSpPr/>
              <p:nvPr/>
            </p:nvSpPr>
            <p:spPr>
              <a:xfrm>
                <a:off x="3836501" y="2238924"/>
                <a:ext cx="22648" cy="24101"/>
              </a:xfrm>
              <a:custGeom>
                <a:rect b="b" l="l" r="r" t="t"/>
                <a:pathLst>
                  <a:path extrusionOk="0" h="697" w="655">
                    <a:moveTo>
                      <a:pt x="273" y="114"/>
                    </a:moveTo>
                    <a:cubicBezTo>
                      <a:pt x="286" y="114"/>
                      <a:pt x="299" y="115"/>
                      <a:pt x="311" y="117"/>
                    </a:cubicBezTo>
                    <a:cubicBezTo>
                      <a:pt x="351" y="117"/>
                      <a:pt x="417" y="136"/>
                      <a:pt x="410" y="183"/>
                    </a:cubicBezTo>
                    <a:cubicBezTo>
                      <a:pt x="410" y="249"/>
                      <a:pt x="324" y="295"/>
                      <a:pt x="285" y="341"/>
                    </a:cubicBezTo>
                    <a:cubicBezTo>
                      <a:pt x="280" y="348"/>
                      <a:pt x="275" y="354"/>
                      <a:pt x="270" y="361"/>
                    </a:cubicBezTo>
                    <a:lnTo>
                      <a:pt x="270" y="361"/>
                    </a:lnTo>
                    <a:cubicBezTo>
                      <a:pt x="234" y="358"/>
                      <a:pt x="199" y="344"/>
                      <a:pt x="173" y="321"/>
                    </a:cubicBezTo>
                    <a:cubicBezTo>
                      <a:pt x="140" y="288"/>
                      <a:pt x="93" y="216"/>
                      <a:pt x="126" y="169"/>
                    </a:cubicBezTo>
                    <a:cubicBezTo>
                      <a:pt x="158" y="127"/>
                      <a:pt x="219" y="114"/>
                      <a:pt x="273" y="114"/>
                    </a:cubicBezTo>
                    <a:close/>
                    <a:moveTo>
                      <a:pt x="442" y="423"/>
                    </a:moveTo>
                    <a:cubicBezTo>
                      <a:pt x="472" y="423"/>
                      <a:pt x="500" y="431"/>
                      <a:pt x="516" y="460"/>
                    </a:cubicBezTo>
                    <a:cubicBezTo>
                      <a:pt x="542" y="519"/>
                      <a:pt x="443" y="566"/>
                      <a:pt x="404" y="579"/>
                    </a:cubicBezTo>
                    <a:cubicBezTo>
                      <a:pt x="392" y="579"/>
                      <a:pt x="377" y="583"/>
                      <a:pt x="363" y="583"/>
                    </a:cubicBezTo>
                    <a:cubicBezTo>
                      <a:pt x="353" y="583"/>
                      <a:pt x="343" y="581"/>
                      <a:pt x="338" y="572"/>
                    </a:cubicBezTo>
                    <a:cubicBezTo>
                      <a:pt x="318" y="546"/>
                      <a:pt x="331" y="499"/>
                      <a:pt x="338" y="473"/>
                    </a:cubicBezTo>
                    <a:cubicBezTo>
                      <a:pt x="343" y="460"/>
                      <a:pt x="350" y="448"/>
                      <a:pt x="358" y="436"/>
                    </a:cubicBezTo>
                    <a:lnTo>
                      <a:pt x="358" y="436"/>
                    </a:lnTo>
                    <a:cubicBezTo>
                      <a:pt x="384" y="430"/>
                      <a:pt x="414" y="423"/>
                      <a:pt x="442" y="423"/>
                    </a:cubicBezTo>
                    <a:close/>
                    <a:moveTo>
                      <a:pt x="278" y="0"/>
                    </a:moveTo>
                    <a:cubicBezTo>
                      <a:pt x="217" y="0"/>
                      <a:pt x="152" y="19"/>
                      <a:pt x="100" y="50"/>
                    </a:cubicBezTo>
                    <a:cubicBezTo>
                      <a:pt x="27" y="97"/>
                      <a:pt x="1" y="163"/>
                      <a:pt x="14" y="249"/>
                    </a:cubicBezTo>
                    <a:cubicBezTo>
                      <a:pt x="39" y="356"/>
                      <a:pt x="128" y="427"/>
                      <a:pt x="228" y="443"/>
                    </a:cubicBezTo>
                    <a:lnTo>
                      <a:pt x="228" y="443"/>
                    </a:lnTo>
                    <a:cubicBezTo>
                      <a:pt x="214" y="483"/>
                      <a:pt x="209" y="527"/>
                      <a:pt x="212" y="572"/>
                    </a:cubicBezTo>
                    <a:cubicBezTo>
                      <a:pt x="224" y="662"/>
                      <a:pt x="286" y="696"/>
                      <a:pt x="360" y="696"/>
                    </a:cubicBezTo>
                    <a:cubicBezTo>
                      <a:pt x="448" y="696"/>
                      <a:pt x="551" y="647"/>
                      <a:pt x="602" y="585"/>
                    </a:cubicBezTo>
                    <a:cubicBezTo>
                      <a:pt x="655" y="513"/>
                      <a:pt x="648" y="407"/>
                      <a:pt x="569" y="348"/>
                    </a:cubicBezTo>
                    <a:cubicBezTo>
                      <a:pt x="543" y="329"/>
                      <a:pt x="512" y="317"/>
                      <a:pt x="479" y="313"/>
                    </a:cubicBezTo>
                    <a:lnTo>
                      <a:pt x="479" y="313"/>
                    </a:lnTo>
                    <a:cubicBezTo>
                      <a:pt x="480" y="311"/>
                      <a:pt x="482" y="310"/>
                      <a:pt x="483" y="308"/>
                    </a:cubicBezTo>
                    <a:cubicBezTo>
                      <a:pt x="529" y="242"/>
                      <a:pt x="549" y="156"/>
                      <a:pt x="496" y="90"/>
                    </a:cubicBezTo>
                    <a:cubicBezTo>
                      <a:pt x="457" y="31"/>
                      <a:pt x="391" y="11"/>
                      <a:pt x="324" y="4"/>
                    </a:cubicBezTo>
                    <a:cubicBezTo>
                      <a:pt x="309" y="1"/>
                      <a:pt x="294" y="0"/>
                      <a:pt x="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41"/>
              <p:cNvSpPr/>
              <p:nvPr/>
            </p:nvSpPr>
            <p:spPr>
              <a:xfrm>
                <a:off x="3856142" y="2218351"/>
                <a:ext cx="19571" cy="24930"/>
              </a:xfrm>
              <a:custGeom>
                <a:rect b="b" l="l" r="r" t="t"/>
                <a:pathLst>
                  <a:path extrusionOk="0" h="721" w="566">
                    <a:moveTo>
                      <a:pt x="298" y="157"/>
                    </a:moveTo>
                    <a:cubicBezTo>
                      <a:pt x="305" y="157"/>
                      <a:pt x="318" y="163"/>
                      <a:pt x="324" y="163"/>
                    </a:cubicBezTo>
                    <a:lnTo>
                      <a:pt x="344" y="177"/>
                    </a:lnTo>
                    <a:lnTo>
                      <a:pt x="344" y="177"/>
                    </a:lnTo>
                    <a:cubicBezTo>
                      <a:pt x="346" y="179"/>
                      <a:pt x="349" y="182"/>
                      <a:pt x="351" y="183"/>
                    </a:cubicBezTo>
                    <a:cubicBezTo>
                      <a:pt x="350" y="183"/>
                      <a:pt x="350" y="182"/>
                      <a:pt x="349" y="182"/>
                    </a:cubicBezTo>
                    <a:lnTo>
                      <a:pt x="349" y="182"/>
                    </a:lnTo>
                    <a:cubicBezTo>
                      <a:pt x="348" y="182"/>
                      <a:pt x="360" y="198"/>
                      <a:pt x="359" y="198"/>
                    </a:cubicBezTo>
                    <a:cubicBezTo>
                      <a:pt x="358" y="198"/>
                      <a:pt x="358" y="197"/>
                      <a:pt x="357" y="196"/>
                    </a:cubicBezTo>
                    <a:lnTo>
                      <a:pt x="357" y="196"/>
                    </a:lnTo>
                    <a:cubicBezTo>
                      <a:pt x="371" y="216"/>
                      <a:pt x="371" y="236"/>
                      <a:pt x="364" y="256"/>
                    </a:cubicBezTo>
                    <a:cubicBezTo>
                      <a:pt x="355" y="298"/>
                      <a:pt x="339" y="333"/>
                      <a:pt x="321" y="366"/>
                    </a:cubicBezTo>
                    <a:lnTo>
                      <a:pt x="321" y="366"/>
                    </a:lnTo>
                    <a:cubicBezTo>
                      <a:pt x="309" y="367"/>
                      <a:pt x="297" y="368"/>
                      <a:pt x="285" y="368"/>
                    </a:cubicBezTo>
                    <a:cubicBezTo>
                      <a:pt x="265" y="368"/>
                      <a:pt x="238" y="362"/>
                      <a:pt x="212" y="355"/>
                    </a:cubicBezTo>
                    <a:cubicBezTo>
                      <a:pt x="205" y="355"/>
                      <a:pt x="199" y="348"/>
                      <a:pt x="192" y="348"/>
                    </a:cubicBezTo>
                    <a:lnTo>
                      <a:pt x="186" y="329"/>
                    </a:lnTo>
                    <a:cubicBezTo>
                      <a:pt x="179" y="309"/>
                      <a:pt x="172" y="296"/>
                      <a:pt x="179" y="269"/>
                    </a:cubicBezTo>
                    <a:cubicBezTo>
                      <a:pt x="179" y="263"/>
                      <a:pt x="179" y="263"/>
                      <a:pt x="179" y="249"/>
                    </a:cubicBezTo>
                    <a:lnTo>
                      <a:pt x="186" y="229"/>
                    </a:lnTo>
                    <a:lnTo>
                      <a:pt x="192" y="223"/>
                    </a:lnTo>
                    <a:cubicBezTo>
                      <a:pt x="199" y="196"/>
                      <a:pt x="205" y="190"/>
                      <a:pt x="225" y="177"/>
                    </a:cubicBezTo>
                    <a:cubicBezTo>
                      <a:pt x="229" y="173"/>
                      <a:pt x="230" y="172"/>
                      <a:pt x="230" y="172"/>
                    </a:cubicBezTo>
                    <a:lnTo>
                      <a:pt x="230" y="172"/>
                    </a:lnTo>
                    <a:cubicBezTo>
                      <a:pt x="230" y="172"/>
                      <a:pt x="226" y="175"/>
                      <a:pt x="225" y="175"/>
                    </a:cubicBezTo>
                    <a:cubicBezTo>
                      <a:pt x="224" y="175"/>
                      <a:pt x="223" y="174"/>
                      <a:pt x="225" y="170"/>
                    </a:cubicBezTo>
                    <a:lnTo>
                      <a:pt x="238" y="163"/>
                    </a:lnTo>
                    <a:cubicBezTo>
                      <a:pt x="238" y="163"/>
                      <a:pt x="247" y="161"/>
                      <a:pt x="249" y="161"/>
                    </a:cubicBezTo>
                    <a:cubicBezTo>
                      <a:pt x="250" y="161"/>
                      <a:pt x="249" y="161"/>
                      <a:pt x="245" y="163"/>
                    </a:cubicBezTo>
                    <a:lnTo>
                      <a:pt x="265" y="157"/>
                    </a:lnTo>
                    <a:close/>
                    <a:moveTo>
                      <a:pt x="390" y="565"/>
                    </a:moveTo>
                    <a:cubicBezTo>
                      <a:pt x="390" y="565"/>
                      <a:pt x="390" y="565"/>
                      <a:pt x="390" y="566"/>
                    </a:cubicBezTo>
                    <a:lnTo>
                      <a:pt x="390" y="566"/>
                    </a:lnTo>
                    <a:cubicBezTo>
                      <a:pt x="390" y="566"/>
                      <a:pt x="390" y="566"/>
                      <a:pt x="390" y="566"/>
                    </a:cubicBezTo>
                    <a:lnTo>
                      <a:pt x="390" y="566"/>
                    </a:lnTo>
                    <a:cubicBezTo>
                      <a:pt x="390" y="566"/>
                      <a:pt x="390" y="565"/>
                      <a:pt x="390" y="565"/>
                    </a:cubicBezTo>
                    <a:close/>
                    <a:moveTo>
                      <a:pt x="285" y="0"/>
                    </a:moveTo>
                    <a:cubicBezTo>
                      <a:pt x="225" y="0"/>
                      <a:pt x="166" y="21"/>
                      <a:pt x="120" y="64"/>
                    </a:cubicBezTo>
                    <a:cubicBezTo>
                      <a:pt x="34" y="150"/>
                      <a:pt x="1" y="302"/>
                      <a:pt x="73" y="408"/>
                    </a:cubicBezTo>
                    <a:cubicBezTo>
                      <a:pt x="111" y="461"/>
                      <a:pt x="170" y="484"/>
                      <a:pt x="233" y="484"/>
                    </a:cubicBezTo>
                    <a:cubicBezTo>
                      <a:pt x="241" y="484"/>
                      <a:pt x="250" y="484"/>
                      <a:pt x="259" y="483"/>
                    </a:cubicBezTo>
                    <a:lnTo>
                      <a:pt x="259" y="483"/>
                    </a:lnTo>
                    <a:cubicBezTo>
                      <a:pt x="247" y="515"/>
                      <a:pt x="238" y="550"/>
                      <a:pt x="238" y="586"/>
                    </a:cubicBezTo>
                    <a:cubicBezTo>
                      <a:pt x="232" y="626"/>
                      <a:pt x="245" y="665"/>
                      <a:pt x="278" y="692"/>
                    </a:cubicBezTo>
                    <a:cubicBezTo>
                      <a:pt x="303" y="712"/>
                      <a:pt x="336" y="720"/>
                      <a:pt x="368" y="720"/>
                    </a:cubicBezTo>
                    <a:cubicBezTo>
                      <a:pt x="378" y="720"/>
                      <a:pt x="388" y="720"/>
                      <a:pt x="397" y="718"/>
                    </a:cubicBezTo>
                    <a:cubicBezTo>
                      <a:pt x="437" y="712"/>
                      <a:pt x="470" y="692"/>
                      <a:pt x="496" y="665"/>
                    </a:cubicBezTo>
                    <a:cubicBezTo>
                      <a:pt x="529" y="645"/>
                      <a:pt x="542" y="612"/>
                      <a:pt x="555" y="573"/>
                    </a:cubicBezTo>
                    <a:cubicBezTo>
                      <a:pt x="566" y="536"/>
                      <a:pt x="535" y="508"/>
                      <a:pt x="498" y="508"/>
                    </a:cubicBezTo>
                    <a:cubicBezTo>
                      <a:pt x="489" y="508"/>
                      <a:pt x="479" y="509"/>
                      <a:pt x="470" y="513"/>
                    </a:cubicBezTo>
                    <a:cubicBezTo>
                      <a:pt x="456" y="520"/>
                      <a:pt x="443" y="520"/>
                      <a:pt x="437" y="533"/>
                    </a:cubicBezTo>
                    <a:cubicBezTo>
                      <a:pt x="423" y="540"/>
                      <a:pt x="404" y="553"/>
                      <a:pt x="397" y="560"/>
                    </a:cubicBezTo>
                    <a:cubicBezTo>
                      <a:pt x="395" y="562"/>
                      <a:pt x="393" y="564"/>
                      <a:pt x="390" y="566"/>
                    </a:cubicBezTo>
                    <a:lnTo>
                      <a:pt x="390" y="566"/>
                    </a:lnTo>
                    <a:cubicBezTo>
                      <a:pt x="391" y="553"/>
                      <a:pt x="397" y="540"/>
                      <a:pt x="404" y="527"/>
                    </a:cubicBezTo>
                    <a:cubicBezTo>
                      <a:pt x="410" y="500"/>
                      <a:pt x="430" y="474"/>
                      <a:pt x="443" y="447"/>
                    </a:cubicBezTo>
                    <a:cubicBezTo>
                      <a:pt x="452" y="430"/>
                      <a:pt x="461" y="412"/>
                      <a:pt x="469" y="394"/>
                    </a:cubicBezTo>
                    <a:lnTo>
                      <a:pt x="469" y="394"/>
                    </a:lnTo>
                    <a:cubicBezTo>
                      <a:pt x="472" y="392"/>
                      <a:pt x="474" y="390"/>
                      <a:pt x="476" y="388"/>
                    </a:cubicBezTo>
                    <a:cubicBezTo>
                      <a:pt x="487" y="380"/>
                      <a:pt x="489" y="368"/>
                      <a:pt x="486" y="357"/>
                    </a:cubicBezTo>
                    <a:lnTo>
                      <a:pt x="486" y="357"/>
                    </a:lnTo>
                    <a:cubicBezTo>
                      <a:pt x="501" y="320"/>
                      <a:pt x="512" y="282"/>
                      <a:pt x="516" y="243"/>
                    </a:cubicBezTo>
                    <a:cubicBezTo>
                      <a:pt x="522" y="177"/>
                      <a:pt x="496" y="111"/>
                      <a:pt x="450" y="64"/>
                    </a:cubicBezTo>
                    <a:cubicBezTo>
                      <a:pt x="404" y="21"/>
                      <a:pt x="344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41"/>
              <p:cNvSpPr/>
              <p:nvPr/>
            </p:nvSpPr>
            <p:spPr>
              <a:xfrm>
                <a:off x="3638787" y="2193490"/>
                <a:ext cx="16701" cy="10650"/>
              </a:xfrm>
              <a:custGeom>
                <a:rect b="b" l="l" r="r" t="t"/>
                <a:pathLst>
                  <a:path extrusionOk="0" h="308" w="483">
                    <a:moveTo>
                      <a:pt x="371" y="110"/>
                    </a:moveTo>
                    <a:lnTo>
                      <a:pt x="357" y="123"/>
                    </a:lnTo>
                    <a:lnTo>
                      <a:pt x="341" y="134"/>
                    </a:lnTo>
                    <a:lnTo>
                      <a:pt x="341" y="134"/>
                    </a:lnTo>
                    <a:lnTo>
                      <a:pt x="338" y="130"/>
                    </a:lnTo>
                    <a:lnTo>
                      <a:pt x="318" y="123"/>
                    </a:lnTo>
                    <a:cubicBezTo>
                      <a:pt x="314" y="120"/>
                      <a:pt x="309" y="118"/>
                      <a:pt x="305" y="116"/>
                    </a:cubicBezTo>
                    <a:lnTo>
                      <a:pt x="305" y="116"/>
                    </a:lnTo>
                    <a:cubicBezTo>
                      <a:pt x="307" y="114"/>
                      <a:pt x="311" y="110"/>
                      <a:pt x="311" y="110"/>
                    </a:cubicBezTo>
                    <a:lnTo>
                      <a:pt x="311" y="110"/>
                    </a:lnTo>
                    <a:cubicBezTo>
                      <a:pt x="311" y="110"/>
                      <a:pt x="308" y="113"/>
                      <a:pt x="310" y="113"/>
                    </a:cubicBezTo>
                    <a:cubicBezTo>
                      <a:pt x="311" y="113"/>
                      <a:pt x="313" y="112"/>
                      <a:pt x="318" y="110"/>
                    </a:cubicBezTo>
                    <a:close/>
                    <a:moveTo>
                      <a:pt x="337" y="137"/>
                    </a:moveTo>
                    <a:cubicBezTo>
                      <a:pt x="335" y="139"/>
                      <a:pt x="333" y="139"/>
                      <a:pt x="332" y="139"/>
                    </a:cubicBezTo>
                    <a:cubicBezTo>
                      <a:pt x="330" y="139"/>
                      <a:pt x="330" y="137"/>
                      <a:pt x="337" y="137"/>
                    </a:cubicBezTo>
                    <a:close/>
                    <a:moveTo>
                      <a:pt x="111" y="178"/>
                    </a:moveTo>
                    <a:lnTo>
                      <a:pt x="111" y="178"/>
                    </a:lnTo>
                    <a:cubicBezTo>
                      <a:pt x="111" y="178"/>
                      <a:pt x="112" y="179"/>
                      <a:pt x="113" y="180"/>
                    </a:cubicBezTo>
                    <a:lnTo>
                      <a:pt x="113" y="180"/>
                    </a:lnTo>
                    <a:lnTo>
                      <a:pt x="113" y="183"/>
                    </a:lnTo>
                    <a:cubicBezTo>
                      <a:pt x="110" y="180"/>
                      <a:pt x="110" y="178"/>
                      <a:pt x="111" y="178"/>
                    </a:cubicBezTo>
                    <a:close/>
                    <a:moveTo>
                      <a:pt x="194" y="148"/>
                    </a:moveTo>
                    <a:cubicBezTo>
                      <a:pt x="196" y="158"/>
                      <a:pt x="199" y="167"/>
                      <a:pt x="199" y="176"/>
                    </a:cubicBezTo>
                    <a:cubicBezTo>
                      <a:pt x="199" y="180"/>
                      <a:pt x="201" y="184"/>
                      <a:pt x="203" y="185"/>
                    </a:cubicBezTo>
                    <a:lnTo>
                      <a:pt x="203" y="185"/>
                    </a:lnTo>
                    <a:lnTo>
                      <a:pt x="199" y="189"/>
                    </a:lnTo>
                    <a:lnTo>
                      <a:pt x="192" y="189"/>
                    </a:lnTo>
                    <a:cubicBezTo>
                      <a:pt x="188" y="189"/>
                      <a:pt x="183" y="192"/>
                      <a:pt x="177" y="192"/>
                    </a:cubicBezTo>
                    <a:cubicBezTo>
                      <a:pt x="174" y="192"/>
                      <a:pt x="170" y="191"/>
                      <a:pt x="166" y="189"/>
                    </a:cubicBezTo>
                    <a:cubicBezTo>
                      <a:pt x="158" y="189"/>
                      <a:pt x="149" y="187"/>
                      <a:pt x="138" y="184"/>
                    </a:cubicBezTo>
                    <a:lnTo>
                      <a:pt x="138" y="184"/>
                    </a:lnTo>
                    <a:cubicBezTo>
                      <a:pt x="145" y="177"/>
                      <a:pt x="151" y="171"/>
                      <a:pt x="159" y="163"/>
                    </a:cubicBezTo>
                    <a:cubicBezTo>
                      <a:pt x="173" y="158"/>
                      <a:pt x="181" y="153"/>
                      <a:pt x="194" y="148"/>
                    </a:cubicBezTo>
                    <a:close/>
                    <a:moveTo>
                      <a:pt x="338" y="1"/>
                    </a:moveTo>
                    <a:cubicBezTo>
                      <a:pt x="314" y="1"/>
                      <a:pt x="291" y="4"/>
                      <a:pt x="271" y="11"/>
                    </a:cubicBezTo>
                    <a:cubicBezTo>
                      <a:pt x="252" y="17"/>
                      <a:pt x="233" y="30"/>
                      <a:pt x="218" y="47"/>
                    </a:cubicBezTo>
                    <a:lnTo>
                      <a:pt x="218" y="47"/>
                    </a:lnTo>
                    <a:cubicBezTo>
                      <a:pt x="215" y="46"/>
                      <a:pt x="212" y="46"/>
                      <a:pt x="209" y="46"/>
                    </a:cubicBezTo>
                    <a:cubicBezTo>
                      <a:pt x="185" y="46"/>
                      <a:pt x="158" y="54"/>
                      <a:pt x="139" y="64"/>
                    </a:cubicBezTo>
                    <a:cubicBezTo>
                      <a:pt x="100" y="77"/>
                      <a:pt x="67" y="97"/>
                      <a:pt x="40" y="130"/>
                    </a:cubicBezTo>
                    <a:cubicBezTo>
                      <a:pt x="1" y="176"/>
                      <a:pt x="1" y="235"/>
                      <a:pt x="47" y="268"/>
                    </a:cubicBezTo>
                    <a:cubicBezTo>
                      <a:pt x="80" y="295"/>
                      <a:pt x="133" y="308"/>
                      <a:pt x="172" y="308"/>
                    </a:cubicBezTo>
                    <a:cubicBezTo>
                      <a:pt x="219" y="308"/>
                      <a:pt x="265" y="295"/>
                      <a:pt x="291" y="255"/>
                    </a:cubicBezTo>
                    <a:cubicBezTo>
                      <a:pt x="297" y="246"/>
                      <a:pt x="304" y="237"/>
                      <a:pt x="308" y="227"/>
                    </a:cubicBezTo>
                    <a:lnTo>
                      <a:pt x="308" y="227"/>
                    </a:lnTo>
                    <a:cubicBezTo>
                      <a:pt x="320" y="232"/>
                      <a:pt x="332" y="235"/>
                      <a:pt x="344" y="235"/>
                    </a:cubicBezTo>
                    <a:cubicBezTo>
                      <a:pt x="362" y="235"/>
                      <a:pt x="380" y="229"/>
                      <a:pt x="397" y="216"/>
                    </a:cubicBezTo>
                    <a:cubicBezTo>
                      <a:pt x="437" y="196"/>
                      <a:pt x="470" y="163"/>
                      <a:pt x="476" y="117"/>
                    </a:cubicBezTo>
                    <a:cubicBezTo>
                      <a:pt x="483" y="64"/>
                      <a:pt x="456" y="24"/>
                      <a:pt x="404" y="11"/>
                    </a:cubicBezTo>
                    <a:cubicBezTo>
                      <a:pt x="384" y="4"/>
                      <a:pt x="361" y="1"/>
                      <a:pt x="3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41"/>
              <p:cNvSpPr/>
              <p:nvPr/>
            </p:nvSpPr>
            <p:spPr>
              <a:xfrm>
                <a:off x="3644977" y="2200232"/>
                <a:ext cx="21023" cy="10892"/>
              </a:xfrm>
              <a:custGeom>
                <a:rect b="b" l="l" r="r" t="t"/>
                <a:pathLst>
                  <a:path extrusionOk="0" h="315" w="608">
                    <a:moveTo>
                      <a:pt x="152" y="1"/>
                    </a:moveTo>
                    <a:cubicBezTo>
                      <a:pt x="153" y="1"/>
                      <a:pt x="153" y="1"/>
                      <a:pt x="154" y="1"/>
                    </a:cubicBezTo>
                    <a:lnTo>
                      <a:pt x="154" y="1"/>
                    </a:lnTo>
                    <a:cubicBezTo>
                      <a:pt x="156" y="1"/>
                      <a:pt x="157" y="1"/>
                      <a:pt x="159" y="1"/>
                    </a:cubicBezTo>
                    <a:close/>
                    <a:moveTo>
                      <a:pt x="484" y="185"/>
                    </a:moveTo>
                    <a:cubicBezTo>
                      <a:pt x="485" y="185"/>
                      <a:pt x="486" y="188"/>
                      <a:pt x="482" y="192"/>
                    </a:cubicBezTo>
                    <a:cubicBezTo>
                      <a:pt x="482" y="187"/>
                      <a:pt x="483" y="185"/>
                      <a:pt x="484" y="185"/>
                    </a:cubicBezTo>
                    <a:close/>
                    <a:moveTo>
                      <a:pt x="154" y="1"/>
                    </a:moveTo>
                    <a:lnTo>
                      <a:pt x="154" y="1"/>
                    </a:lnTo>
                    <a:cubicBezTo>
                      <a:pt x="96" y="3"/>
                      <a:pt x="39" y="42"/>
                      <a:pt x="20" y="100"/>
                    </a:cubicBezTo>
                    <a:cubicBezTo>
                      <a:pt x="0" y="166"/>
                      <a:pt x="33" y="245"/>
                      <a:pt x="92" y="278"/>
                    </a:cubicBezTo>
                    <a:cubicBezTo>
                      <a:pt x="118" y="295"/>
                      <a:pt x="148" y="304"/>
                      <a:pt x="179" y="304"/>
                    </a:cubicBezTo>
                    <a:cubicBezTo>
                      <a:pt x="219" y="304"/>
                      <a:pt x="260" y="288"/>
                      <a:pt x="291" y="258"/>
                    </a:cubicBezTo>
                    <a:cubicBezTo>
                      <a:pt x="299" y="250"/>
                      <a:pt x="306" y="242"/>
                      <a:pt x="312" y="232"/>
                    </a:cubicBezTo>
                    <a:lnTo>
                      <a:pt x="312" y="232"/>
                    </a:lnTo>
                    <a:cubicBezTo>
                      <a:pt x="329" y="265"/>
                      <a:pt x="358" y="294"/>
                      <a:pt x="396" y="304"/>
                    </a:cubicBezTo>
                    <a:cubicBezTo>
                      <a:pt x="409" y="311"/>
                      <a:pt x="424" y="314"/>
                      <a:pt x="439" y="314"/>
                    </a:cubicBezTo>
                    <a:cubicBezTo>
                      <a:pt x="470" y="314"/>
                      <a:pt x="502" y="302"/>
                      <a:pt x="528" y="285"/>
                    </a:cubicBezTo>
                    <a:cubicBezTo>
                      <a:pt x="574" y="258"/>
                      <a:pt x="608" y="199"/>
                      <a:pt x="574" y="146"/>
                    </a:cubicBezTo>
                    <a:cubicBezTo>
                      <a:pt x="568" y="133"/>
                      <a:pt x="555" y="120"/>
                      <a:pt x="535" y="106"/>
                    </a:cubicBezTo>
                    <a:lnTo>
                      <a:pt x="515" y="93"/>
                    </a:lnTo>
                    <a:cubicBezTo>
                      <a:pt x="508" y="87"/>
                      <a:pt x="508" y="87"/>
                      <a:pt x="495" y="80"/>
                    </a:cubicBezTo>
                    <a:lnTo>
                      <a:pt x="489" y="80"/>
                    </a:lnTo>
                    <a:cubicBezTo>
                      <a:pt x="480" y="78"/>
                      <a:pt x="472" y="77"/>
                      <a:pt x="465" y="77"/>
                    </a:cubicBezTo>
                    <a:cubicBezTo>
                      <a:pt x="447" y="77"/>
                      <a:pt x="432" y="84"/>
                      <a:pt x="423" y="106"/>
                    </a:cubicBezTo>
                    <a:cubicBezTo>
                      <a:pt x="416" y="133"/>
                      <a:pt x="436" y="166"/>
                      <a:pt x="456" y="179"/>
                    </a:cubicBezTo>
                    <a:lnTo>
                      <a:pt x="475" y="192"/>
                    </a:lnTo>
                    <a:lnTo>
                      <a:pt x="480" y="194"/>
                    </a:lnTo>
                    <a:lnTo>
                      <a:pt x="480" y="194"/>
                    </a:lnTo>
                    <a:lnTo>
                      <a:pt x="469" y="205"/>
                    </a:lnTo>
                    <a:cubicBezTo>
                      <a:pt x="462" y="210"/>
                      <a:pt x="453" y="212"/>
                      <a:pt x="444" y="212"/>
                    </a:cubicBezTo>
                    <a:cubicBezTo>
                      <a:pt x="427" y="212"/>
                      <a:pt x="409" y="205"/>
                      <a:pt x="396" y="192"/>
                    </a:cubicBezTo>
                    <a:cubicBezTo>
                      <a:pt x="370" y="153"/>
                      <a:pt x="396" y="120"/>
                      <a:pt x="390" y="80"/>
                    </a:cubicBezTo>
                    <a:cubicBezTo>
                      <a:pt x="370" y="14"/>
                      <a:pt x="291" y="14"/>
                      <a:pt x="238" y="14"/>
                    </a:cubicBezTo>
                    <a:cubicBezTo>
                      <a:pt x="211" y="14"/>
                      <a:pt x="192" y="34"/>
                      <a:pt x="185" y="54"/>
                    </a:cubicBezTo>
                    <a:cubicBezTo>
                      <a:pt x="172" y="87"/>
                      <a:pt x="185" y="113"/>
                      <a:pt x="198" y="139"/>
                    </a:cubicBezTo>
                    <a:lnTo>
                      <a:pt x="211" y="153"/>
                    </a:lnTo>
                    <a:lnTo>
                      <a:pt x="211" y="159"/>
                    </a:lnTo>
                    <a:cubicBezTo>
                      <a:pt x="211" y="158"/>
                      <a:pt x="211" y="157"/>
                      <a:pt x="211" y="157"/>
                    </a:cubicBezTo>
                    <a:cubicBezTo>
                      <a:pt x="209" y="157"/>
                      <a:pt x="205" y="166"/>
                      <a:pt x="205" y="166"/>
                    </a:cubicBezTo>
                    <a:cubicBezTo>
                      <a:pt x="201" y="169"/>
                      <a:pt x="203" y="169"/>
                      <a:pt x="204" y="169"/>
                    </a:cubicBezTo>
                    <a:cubicBezTo>
                      <a:pt x="205" y="169"/>
                      <a:pt x="205" y="169"/>
                      <a:pt x="198" y="172"/>
                    </a:cubicBezTo>
                    <a:cubicBezTo>
                      <a:pt x="205" y="172"/>
                      <a:pt x="185" y="179"/>
                      <a:pt x="192" y="179"/>
                    </a:cubicBezTo>
                    <a:lnTo>
                      <a:pt x="165" y="179"/>
                    </a:lnTo>
                    <a:cubicBezTo>
                      <a:pt x="159" y="179"/>
                      <a:pt x="145" y="172"/>
                      <a:pt x="139" y="166"/>
                    </a:cubicBezTo>
                    <a:lnTo>
                      <a:pt x="125" y="159"/>
                    </a:lnTo>
                    <a:cubicBezTo>
                      <a:pt x="119" y="146"/>
                      <a:pt x="119" y="139"/>
                      <a:pt x="112" y="126"/>
                    </a:cubicBezTo>
                    <a:cubicBezTo>
                      <a:pt x="112" y="87"/>
                      <a:pt x="132" y="60"/>
                      <a:pt x="165" y="40"/>
                    </a:cubicBezTo>
                    <a:cubicBezTo>
                      <a:pt x="184" y="34"/>
                      <a:pt x="179" y="3"/>
                      <a:pt x="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41"/>
              <p:cNvSpPr/>
              <p:nvPr/>
            </p:nvSpPr>
            <p:spPr>
              <a:xfrm>
                <a:off x="3666657" y="2194976"/>
                <a:ext cx="11445" cy="10788"/>
              </a:xfrm>
              <a:custGeom>
                <a:rect b="b" l="l" r="r" t="t"/>
                <a:pathLst>
                  <a:path extrusionOk="0" h="312" w="331">
                    <a:moveTo>
                      <a:pt x="175" y="161"/>
                    </a:moveTo>
                    <a:lnTo>
                      <a:pt x="175" y="162"/>
                    </a:lnTo>
                    <a:lnTo>
                      <a:pt x="175" y="162"/>
                    </a:lnTo>
                    <a:cubicBezTo>
                      <a:pt x="173" y="163"/>
                      <a:pt x="170" y="164"/>
                      <a:pt x="167" y="165"/>
                    </a:cubicBezTo>
                    <a:lnTo>
                      <a:pt x="167" y="165"/>
                    </a:lnTo>
                    <a:cubicBezTo>
                      <a:pt x="170" y="164"/>
                      <a:pt x="173" y="162"/>
                      <a:pt x="175" y="161"/>
                    </a:cubicBezTo>
                    <a:close/>
                    <a:moveTo>
                      <a:pt x="179" y="1"/>
                    </a:moveTo>
                    <a:cubicBezTo>
                      <a:pt x="139" y="1"/>
                      <a:pt x="99" y="21"/>
                      <a:pt x="80" y="54"/>
                    </a:cubicBezTo>
                    <a:cubicBezTo>
                      <a:pt x="73" y="74"/>
                      <a:pt x="73" y="93"/>
                      <a:pt x="80" y="107"/>
                    </a:cubicBezTo>
                    <a:cubicBezTo>
                      <a:pt x="93" y="126"/>
                      <a:pt x="113" y="133"/>
                      <a:pt x="132" y="133"/>
                    </a:cubicBezTo>
                    <a:cubicBezTo>
                      <a:pt x="99" y="133"/>
                      <a:pt x="146" y="140"/>
                      <a:pt x="139" y="140"/>
                    </a:cubicBezTo>
                    <a:cubicBezTo>
                      <a:pt x="150" y="140"/>
                      <a:pt x="157" y="135"/>
                      <a:pt x="162" y="133"/>
                    </a:cubicBezTo>
                    <a:lnTo>
                      <a:pt x="162" y="133"/>
                    </a:lnTo>
                    <a:cubicBezTo>
                      <a:pt x="166" y="134"/>
                      <a:pt x="170" y="134"/>
                      <a:pt x="175" y="135"/>
                    </a:cubicBezTo>
                    <a:lnTo>
                      <a:pt x="175" y="135"/>
                    </a:lnTo>
                    <a:lnTo>
                      <a:pt x="182" y="143"/>
                    </a:lnTo>
                    <a:lnTo>
                      <a:pt x="183" y="146"/>
                    </a:lnTo>
                    <a:lnTo>
                      <a:pt x="181" y="153"/>
                    </a:lnTo>
                    <a:lnTo>
                      <a:pt x="176" y="160"/>
                    </a:lnTo>
                    <a:lnTo>
                      <a:pt x="176" y="160"/>
                    </a:lnTo>
                    <a:lnTo>
                      <a:pt x="178" y="160"/>
                    </a:lnTo>
                    <a:lnTo>
                      <a:pt x="178" y="160"/>
                    </a:lnTo>
                    <a:cubicBezTo>
                      <a:pt x="177" y="160"/>
                      <a:pt x="177" y="160"/>
                      <a:pt x="177" y="160"/>
                    </a:cubicBezTo>
                    <a:lnTo>
                      <a:pt x="177" y="160"/>
                    </a:lnTo>
                    <a:cubicBezTo>
                      <a:pt x="176" y="160"/>
                      <a:pt x="176" y="161"/>
                      <a:pt x="175" y="161"/>
                    </a:cubicBezTo>
                    <a:lnTo>
                      <a:pt x="175" y="161"/>
                    </a:lnTo>
                    <a:lnTo>
                      <a:pt x="176" y="160"/>
                    </a:lnTo>
                    <a:lnTo>
                      <a:pt x="176" y="160"/>
                    </a:lnTo>
                    <a:lnTo>
                      <a:pt x="159" y="166"/>
                    </a:lnTo>
                    <a:cubicBezTo>
                      <a:pt x="162" y="166"/>
                      <a:pt x="165" y="166"/>
                      <a:pt x="167" y="165"/>
                    </a:cubicBezTo>
                    <a:lnTo>
                      <a:pt x="167" y="165"/>
                    </a:lnTo>
                    <a:cubicBezTo>
                      <a:pt x="159" y="169"/>
                      <a:pt x="151" y="172"/>
                      <a:pt x="143" y="172"/>
                    </a:cubicBezTo>
                    <a:lnTo>
                      <a:pt x="143" y="172"/>
                    </a:lnTo>
                    <a:cubicBezTo>
                      <a:pt x="137" y="171"/>
                      <a:pt x="128" y="167"/>
                      <a:pt x="118" y="166"/>
                    </a:cubicBezTo>
                    <a:lnTo>
                      <a:pt x="118" y="166"/>
                    </a:lnTo>
                    <a:cubicBezTo>
                      <a:pt x="111" y="162"/>
                      <a:pt x="104" y="159"/>
                      <a:pt x="99" y="159"/>
                    </a:cubicBezTo>
                    <a:lnTo>
                      <a:pt x="93" y="153"/>
                    </a:lnTo>
                    <a:lnTo>
                      <a:pt x="77" y="147"/>
                    </a:lnTo>
                    <a:lnTo>
                      <a:pt x="77" y="147"/>
                    </a:lnTo>
                    <a:cubicBezTo>
                      <a:pt x="73" y="139"/>
                      <a:pt x="66" y="132"/>
                      <a:pt x="59" y="132"/>
                    </a:cubicBezTo>
                    <a:cubicBezTo>
                      <a:pt x="57" y="132"/>
                      <a:pt x="55" y="132"/>
                      <a:pt x="53" y="133"/>
                    </a:cubicBezTo>
                    <a:lnTo>
                      <a:pt x="40" y="133"/>
                    </a:lnTo>
                    <a:cubicBezTo>
                      <a:pt x="14" y="140"/>
                      <a:pt x="0" y="153"/>
                      <a:pt x="0" y="173"/>
                    </a:cubicBezTo>
                    <a:cubicBezTo>
                      <a:pt x="0" y="186"/>
                      <a:pt x="0" y="206"/>
                      <a:pt x="7" y="219"/>
                    </a:cubicBezTo>
                    <a:cubicBezTo>
                      <a:pt x="14" y="225"/>
                      <a:pt x="14" y="232"/>
                      <a:pt x="20" y="239"/>
                    </a:cubicBezTo>
                    <a:cubicBezTo>
                      <a:pt x="33" y="252"/>
                      <a:pt x="40" y="265"/>
                      <a:pt x="53" y="278"/>
                    </a:cubicBezTo>
                    <a:cubicBezTo>
                      <a:pt x="66" y="285"/>
                      <a:pt x="73" y="285"/>
                      <a:pt x="80" y="291"/>
                    </a:cubicBezTo>
                    <a:cubicBezTo>
                      <a:pt x="106" y="305"/>
                      <a:pt x="132" y="311"/>
                      <a:pt x="159" y="311"/>
                    </a:cubicBezTo>
                    <a:cubicBezTo>
                      <a:pt x="185" y="311"/>
                      <a:pt x="212" y="305"/>
                      <a:pt x="238" y="291"/>
                    </a:cubicBezTo>
                    <a:cubicBezTo>
                      <a:pt x="278" y="272"/>
                      <a:pt x="311" y="232"/>
                      <a:pt x="324" y="186"/>
                    </a:cubicBezTo>
                    <a:cubicBezTo>
                      <a:pt x="330" y="133"/>
                      <a:pt x="317" y="74"/>
                      <a:pt x="271" y="41"/>
                    </a:cubicBezTo>
                    <a:cubicBezTo>
                      <a:pt x="245" y="14"/>
                      <a:pt x="212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41"/>
              <p:cNvSpPr/>
              <p:nvPr/>
            </p:nvSpPr>
            <p:spPr>
              <a:xfrm>
                <a:off x="3662542" y="2193766"/>
                <a:ext cx="9613" cy="7987"/>
              </a:xfrm>
              <a:custGeom>
                <a:rect b="b" l="l" r="r" t="t"/>
                <a:pathLst>
                  <a:path extrusionOk="0" h="231" w="278">
                    <a:moveTo>
                      <a:pt x="172" y="102"/>
                    </a:moveTo>
                    <a:lnTo>
                      <a:pt x="169" y="104"/>
                    </a:lnTo>
                    <a:lnTo>
                      <a:pt x="169" y="104"/>
                    </a:lnTo>
                    <a:lnTo>
                      <a:pt x="169" y="103"/>
                    </a:lnTo>
                    <a:lnTo>
                      <a:pt x="169" y="103"/>
                    </a:lnTo>
                    <a:cubicBezTo>
                      <a:pt x="170" y="103"/>
                      <a:pt x="171" y="102"/>
                      <a:pt x="172" y="102"/>
                    </a:cubicBezTo>
                    <a:close/>
                    <a:moveTo>
                      <a:pt x="166" y="105"/>
                    </a:moveTo>
                    <a:lnTo>
                      <a:pt x="159" y="109"/>
                    </a:lnTo>
                    <a:lnTo>
                      <a:pt x="172" y="109"/>
                    </a:lnTo>
                    <a:lnTo>
                      <a:pt x="166" y="105"/>
                    </a:lnTo>
                    <a:close/>
                    <a:moveTo>
                      <a:pt x="106" y="135"/>
                    </a:moveTo>
                    <a:lnTo>
                      <a:pt x="107" y="136"/>
                    </a:lnTo>
                    <a:lnTo>
                      <a:pt x="107" y="136"/>
                    </a:lnTo>
                    <a:cubicBezTo>
                      <a:pt x="105" y="135"/>
                      <a:pt x="102" y="135"/>
                      <a:pt x="100" y="135"/>
                    </a:cubicBezTo>
                    <a:close/>
                    <a:moveTo>
                      <a:pt x="162" y="0"/>
                    </a:moveTo>
                    <a:cubicBezTo>
                      <a:pt x="144" y="0"/>
                      <a:pt x="127" y="5"/>
                      <a:pt x="113" y="9"/>
                    </a:cubicBezTo>
                    <a:cubicBezTo>
                      <a:pt x="93" y="16"/>
                      <a:pt x="73" y="29"/>
                      <a:pt x="60" y="36"/>
                    </a:cubicBezTo>
                    <a:cubicBezTo>
                      <a:pt x="33" y="56"/>
                      <a:pt x="20" y="69"/>
                      <a:pt x="7" y="95"/>
                    </a:cubicBezTo>
                    <a:cubicBezTo>
                      <a:pt x="0" y="115"/>
                      <a:pt x="0" y="135"/>
                      <a:pt x="7" y="155"/>
                    </a:cubicBezTo>
                    <a:cubicBezTo>
                      <a:pt x="14" y="175"/>
                      <a:pt x="20" y="194"/>
                      <a:pt x="40" y="208"/>
                    </a:cubicBezTo>
                    <a:cubicBezTo>
                      <a:pt x="47" y="214"/>
                      <a:pt x="53" y="221"/>
                      <a:pt x="60" y="221"/>
                    </a:cubicBezTo>
                    <a:cubicBezTo>
                      <a:pt x="74" y="225"/>
                      <a:pt x="85" y="230"/>
                      <a:pt x="97" y="230"/>
                    </a:cubicBezTo>
                    <a:cubicBezTo>
                      <a:pt x="102" y="230"/>
                      <a:pt x="107" y="229"/>
                      <a:pt x="113" y="227"/>
                    </a:cubicBezTo>
                    <a:cubicBezTo>
                      <a:pt x="146" y="221"/>
                      <a:pt x="179" y="181"/>
                      <a:pt x="179" y="148"/>
                    </a:cubicBezTo>
                    <a:lnTo>
                      <a:pt x="166" y="128"/>
                    </a:lnTo>
                    <a:lnTo>
                      <a:pt x="146" y="135"/>
                    </a:lnTo>
                    <a:lnTo>
                      <a:pt x="139" y="142"/>
                    </a:lnTo>
                    <a:lnTo>
                      <a:pt x="126" y="142"/>
                    </a:lnTo>
                    <a:cubicBezTo>
                      <a:pt x="121" y="142"/>
                      <a:pt x="117" y="138"/>
                      <a:pt x="110" y="136"/>
                    </a:cubicBezTo>
                    <a:lnTo>
                      <a:pt x="110" y="136"/>
                    </a:lnTo>
                    <a:lnTo>
                      <a:pt x="108" y="133"/>
                    </a:lnTo>
                    <a:lnTo>
                      <a:pt x="108" y="133"/>
                    </a:lnTo>
                    <a:cubicBezTo>
                      <a:pt x="117" y="124"/>
                      <a:pt x="126" y="119"/>
                      <a:pt x="136" y="114"/>
                    </a:cubicBezTo>
                    <a:lnTo>
                      <a:pt x="136" y="114"/>
                    </a:lnTo>
                    <a:cubicBezTo>
                      <a:pt x="145" y="110"/>
                      <a:pt x="155" y="108"/>
                      <a:pt x="165" y="105"/>
                    </a:cubicBezTo>
                    <a:lnTo>
                      <a:pt x="165" y="105"/>
                    </a:lnTo>
                    <a:lnTo>
                      <a:pt x="166" y="105"/>
                    </a:lnTo>
                    <a:lnTo>
                      <a:pt x="166" y="105"/>
                    </a:lnTo>
                    <a:lnTo>
                      <a:pt x="167" y="105"/>
                    </a:lnTo>
                    <a:lnTo>
                      <a:pt x="167" y="105"/>
                    </a:lnTo>
                    <a:lnTo>
                      <a:pt x="166" y="104"/>
                    </a:lnTo>
                    <a:lnTo>
                      <a:pt x="166" y="104"/>
                    </a:lnTo>
                    <a:cubicBezTo>
                      <a:pt x="166" y="105"/>
                      <a:pt x="165" y="105"/>
                      <a:pt x="165" y="105"/>
                    </a:cubicBezTo>
                    <a:lnTo>
                      <a:pt x="165" y="105"/>
                    </a:lnTo>
                    <a:lnTo>
                      <a:pt x="159" y="102"/>
                    </a:lnTo>
                    <a:lnTo>
                      <a:pt x="166" y="104"/>
                    </a:lnTo>
                    <a:lnTo>
                      <a:pt x="166" y="104"/>
                    </a:lnTo>
                    <a:cubicBezTo>
                      <a:pt x="167" y="104"/>
                      <a:pt x="167" y="104"/>
                      <a:pt x="168" y="104"/>
                    </a:cubicBezTo>
                    <a:lnTo>
                      <a:pt x="168" y="104"/>
                    </a:lnTo>
                    <a:lnTo>
                      <a:pt x="168" y="104"/>
                    </a:lnTo>
                    <a:lnTo>
                      <a:pt x="168" y="104"/>
                    </a:lnTo>
                    <a:lnTo>
                      <a:pt x="167" y="105"/>
                    </a:lnTo>
                    <a:lnTo>
                      <a:pt x="167" y="105"/>
                    </a:lnTo>
                    <a:lnTo>
                      <a:pt x="169" y="105"/>
                    </a:lnTo>
                    <a:lnTo>
                      <a:pt x="169" y="105"/>
                    </a:lnTo>
                    <a:lnTo>
                      <a:pt x="185" y="122"/>
                    </a:lnTo>
                    <a:lnTo>
                      <a:pt x="172" y="115"/>
                    </a:lnTo>
                    <a:lnTo>
                      <a:pt x="172" y="115"/>
                    </a:lnTo>
                    <a:lnTo>
                      <a:pt x="179" y="122"/>
                    </a:lnTo>
                    <a:cubicBezTo>
                      <a:pt x="184" y="133"/>
                      <a:pt x="198" y="143"/>
                      <a:pt x="214" y="143"/>
                    </a:cubicBezTo>
                    <a:cubicBezTo>
                      <a:pt x="218" y="143"/>
                      <a:pt x="221" y="143"/>
                      <a:pt x="225" y="142"/>
                    </a:cubicBezTo>
                    <a:cubicBezTo>
                      <a:pt x="245" y="142"/>
                      <a:pt x="258" y="128"/>
                      <a:pt x="258" y="109"/>
                    </a:cubicBezTo>
                    <a:cubicBezTo>
                      <a:pt x="278" y="62"/>
                      <a:pt x="232" y="9"/>
                      <a:pt x="185" y="3"/>
                    </a:cubicBezTo>
                    <a:cubicBezTo>
                      <a:pt x="178" y="1"/>
                      <a:pt x="170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41"/>
              <p:cNvSpPr/>
              <p:nvPr/>
            </p:nvSpPr>
            <p:spPr>
              <a:xfrm>
                <a:off x="3664133" y="2174264"/>
                <a:ext cx="19225" cy="18188"/>
              </a:xfrm>
              <a:custGeom>
                <a:rect b="b" l="l" r="r" t="t"/>
                <a:pathLst>
                  <a:path extrusionOk="0" h="526" w="556">
                    <a:moveTo>
                      <a:pt x="370" y="118"/>
                    </a:moveTo>
                    <a:lnTo>
                      <a:pt x="384" y="124"/>
                    </a:lnTo>
                    <a:lnTo>
                      <a:pt x="390" y="124"/>
                    </a:lnTo>
                    <a:lnTo>
                      <a:pt x="397" y="131"/>
                    </a:lnTo>
                    <a:cubicBezTo>
                      <a:pt x="398" y="132"/>
                      <a:pt x="399" y="133"/>
                      <a:pt x="399" y="133"/>
                    </a:cubicBezTo>
                    <a:cubicBezTo>
                      <a:pt x="399" y="133"/>
                      <a:pt x="396" y="129"/>
                      <a:pt x="398" y="129"/>
                    </a:cubicBezTo>
                    <a:cubicBezTo>
                      <a:pt x="399" y="129"/>
                      <a:pt x="401" y="130"/>
                      <a:pt x="403" y="131"/>
                    </a:cubicBezTo>
                    <a:cubicBezTo>
                      <a:pt x="417" y="144"/>
                      <a:pt x="417" y="144"/>
                      <a:pt x="423" y="164"/>
                    </a:cubicBezTo>
                    <a:cubicBezTo>
                      <a:pt x="423" y="164"/>
                      <a:pt x="423" y="171"/>
                      <a:pt x="430" y="177"/>
                    </a:cubicBezTo>
                    <a:lnTo>
                      <a:pt x="430" y="190"/>
                    </a:lnTo>
                    <a:lnTo>
                      <a:pt x="430" y="217"/>
                    </a:lnTo>
                    <a:lnTo>
                      <a:pt x="430" y="224"/>
                    </a:lnTo>
                    <a:cubicBezTo>
                      <a:pt x="430" y="226"/>
                      <a:pt x="430" y="228"/>
                      <a:pt x="430" y="229"/>
                    </a:cubicBezTo>
                    <a:lnTo>
                      <a:pt x="430" y="229"/>
                    </a:lnTo>
                    <a:cubicBezTo>
                      <a:pt x="430" y="230"/>
                      <a:pt x="430" y="230"/>
                      <a:pt x="430" y="230"/>
                    </a:cubicBezTo>
                    <a:lnTo>
                      <a:pt x="430" y="243"/>
                    </a:lnTo>
                    <a:lnTo>
                      <a:pt x="426" y="247"/>
                    </a:lnTo>
                    <a:lnTo>
                      <a:pt x="426" y="247"/>
                    </a:lnTo>
                    <a:cubicBezTo>
                      <a:pt x="423" y="248"/>
                      <a:pt x="417" y="250"/>
                      <a:pt x="417" y="250"/>
                    </a:cubicBezTo>
                    <a:lnTo>
                      <a:pt x="370" y="250"/>
                    </a:lnTo>
                    <a:cubicBezTo>
                      <a:pt x="390" y="250"/>
                      <a:pt x="370" y="243"/>
                      <a:pt x="364" y="243"/>
                    </a:cubicBezTo>
                    <a:cubicBezTo>
                      <a:pt x="362" y="243"/>
                      <a:pt x="360" y="242"/>
                      <a:pt x="359" y="242"/>
                    </a:cubicBezTo>
                    <a:lnTo>
                      <a:pt x="359" y="242"/>
                    </a:lnTo>
                    <a:cubicBezTo>
                      <a:pt x="343" y="222"/>
                      <a:pt x="327" y="205"/>
                      <a:pt x="311" y="184"/>
                    </a:cubicBezTo>
                    <a:lnTo>
                      <a:pt x="311" y="184"/>
                    </a:lnTo>
                    <a:cubicBezTo>
                      <a:pt x="313" y="188"/>
                      <a:pt x="314" y="190"/>
                      <a:pt x="314" y="190"/>
                    </a:cubicBezTo>
                    <a:cubicBezTo>
                      <a:pt x="314" y="190"/>
                      <a:pt x="309" y="182"/>
                      <a:pt x="304" y="177"/>
                    </a:cubicBezTo>
                    <a:lnTo>
                      <a:pt x="304" y="171"/>
                    </a:lnTo>
                    <a:lnTo>
                      <a:pt x="304" y="157"/>
                    </a:lnTo>
                    <a:lnTo>
                      <a:pt x="304" y="151"/>
                    </a:lnTo>
                    <a:lnTo>
                      <a:pt x="311" y="138"/>
                    </a:lnTo>
                    <a:cubicBezTo>
                      <a:pt x="313" y="133"/>
                      <a:pt x="314" y="132"/>
                      <a:pt x="314" y="132"/>
                    </a:cubicBezTo>
                    <a:lnTo>
                      <a:pt x="314" y="132"/>
                    </a:lnTo>
                    <a:cubicBezTo>
                      <a:pt x="314" y="132"/>
                      <a:pt x="314" y="133"/>
                      <a:pt x="315" y="133"/>
                    </a:cubicBezTo>
                    <a:cubicBezTo>
                      <a:pt x="315" y="133"/>
                      <a:pt x="316" y="133"/>
                      <a:pt x="318" y="131"/>
                    </a:cubicBezTo>
                    <a:lnTo>
                      <a:pt x="324" y="124"/>
                    </a:lnTo>
                    <a:cubicBezTo>
                      <a:pt x="328" y="121"/>
                      <a:pt x="328" y="121"/>
                      <a:pt x="328" y="121"/>
                    </a:cubicBezTo>
                    <a:cubicBezTo>
                      <a:pt x="328" y="121"/>
                      <a:pt x="328" y="121"/>
                      <a:pt x="331" y="118"/>
                    </a:cubicBezTo>
                    <a:close/>
                    <a:moveTo>
                      <a:pt x="166" y="243"/>
                    </a:moveTo>
                    <a:cubicBezTo>
                      <a:pt x="172" y="243"/>
                      <a:pt x="179" y="243"/>
                      <a:pt x="192" y="250"/>
                    </a:cubicBezTo>
                    <a:cubicBezTo>
                      <a:pt x="192" y="250"/>
                      <a:pt x="192" y="250"/>
                      <a:pt x="192" y="250"/>
                    </a:cubicBezTo>
                    <a:lnTo>
                      <a:pt x="192" y="250"/>
                    </a:lnTo>
                    <a:cubicBezTo>
                      <a:pt x="199" y="263"/>
                      <a:pt x="212" y="276"/>
                      <a:pt x="219" y="290"/>
                    </a:cubicBezTo>
                    <a:lnTo>
                      <a:pt x="225" y="296"/>
                    </a:lnTo>
                    <a:lnTo>
                      <a:pt x="225" y="296"/>
                    </a:lnTo>
                    <a:cubicBezTo>
                      <a:pt x="225" y="311"/>
                      <a:pt x="238" y="321"/>
                      <a:pt x="252" y="324"/>
                    </a:cubicBezTo>
                    <a:lnTo>
                      <a:pt x="252" y="324"/>
                    </a:lnTo>
                    <a:cubicBezTo>
                      <a:pt x="252" y="325"/>
                      <a:pt x="252" y="327"/>
                      <a:pt x="252" y="329"/>
                    </a:cubicBezTo>
                    <a:cubicBezTo>
                      <a:pt x="252" y="336"/>
                      <a:pt x="252" y="349"/>
                      <a:pt x="245" y="356"/>
                    </a:cubicBezTo>
                    <a:lnTo>
                      <a:pt x="245" y="369"/>
                    </a:lnTo>
                    <a:lnTo>
                      <a:pt x="238" y="375"/>
                    </a:lnTo>
                    <a:lnTo>
                      <a:pt x="232" y="382"/>
                    </a:lnTo>
                    <a:lnTo>
                      <a:pt x="232" y="387"/>
                    </a:lnTo>
                    <a:lnTo>
                      <a:pt x="232" y="387"/>
                    </a:lnTo>
                    <a:cubicBezTo>
                      <a:pt x="231" y="387"/>
                      <a:pt x="230" y="388"/>
                      <a:pt x="229" y="389"/>
                    </a:cubicBezTo>
                    <a:lnTo>
                      <a:pt x="219" y="389"/>
                    </a:lnTo>
                    <a:lnTo>
                      <a:pt x="199" y="382"/>
                    </a:lnTo>
                    <a:lnTo>
                      <a:pt x="186" y="382"/>
                    </a:lnTo>
                    <a:lnTo>
                      <a:pt x="172" y="375"/>
                    </a:lnTo>
                    <a:lnTo>
                      <a:pt x="159" y="362"/>
                    </a:lnTo>
                    <a:lnTo>
                      <a:pt x="159" y="362"/>
                    </a:lnTo>
                    <a:cubicBezTo>
                      <a:pt x="161" y="364"/>
                      <a:pt x="161" y="365"/>
                      <a:pt x="160" y="365"/>
                    </a:cubicBezTo>
                    <a:cubicBezTo>
                      <a:pt x="158" y="365"/>
                      <a:pt x="153" y="362"/>
                      <a:pt x="153" y="362"/>
                    </a:cubicBezTo>
                    <a:lnTo>
                      <a:pt x="133" y="342"/>
                    </a:lnTo>
                    <a:lnTo>
                      <a:pt x="133" y="342"/>
                    </a:lnTo>
                    <a:cubicBezTo>
                      <a:pt x="134" y="344"/>
                      <a:pt x="135" y="344"/>
                      <a:pt x="135" y="344"/>
                    </a:cubicBezTo>
                    <a:cubicBezTo>
                      <a:pt x="137" y="344"/>
                      <a:pt x="133" y="336"/>
                      <a:pt x="133" y="336"/>
                    </a:cubicBezTo>
                    <a:lnTo>
                      <a:pt x="126" y="329"/>
                    </a:lnTo>
                    <a:cubicBezTo>
                      <a:pt x="126" y="324"/>
                      <a:pt x="122" y="312"/>
                      <a:pt x="123" y="312"/>
                    </a:cubicBezTo>
                    <a:lnTo>
                      <a:pt x="123" y="312"/>
                    </a:lnTo>
                    <a:cubicBezTo>
                      <a:pt x="124" y="312"/>
                      <a:pt x="125" y="313"/>
                      <a:pt x="126" y="316"/>
                    </a:cubicBezTo>
                    <a:lnTo>
                      <a:pt x="126" y="296"/>
                    </a:lnTo>
                    <a:lnTo>
                      <a:pt x="126" y="290"/>
                    </a:lnTo>
                    <a:lnTo>
                      <a:pt x="126" y="283"/>
                    </a:lnTo>
                    <a:cubicBezTo>
                      <a:pt x="129" y="280"/>
                      <a:pt x="129" y="280"/>
                      <a:pt x="129" y="280"/>
                    </a:cubicBezTo>
                    <a:cubicBezTo>
                      <a:pt x="129" y="280"/>
                      <a:pt x="129" y="280"/>
                      <a:pt x="133" y="276"/>
                    </a:cubicBezTo>
                    <a:cubicBezTo>
                      <a:pt x="133" y="263"/>
                      <a:pt x="139" y="263"/>
                      <a:pt x="146" y="250"/>
                    </a:cubicBezTo>
                    <a:lnTo>
                      <a:pt x="153" y="250"/>
                    </a:lnTo>
                    <a:lnTo>
                      <a:pt x="166" y="243"/>
                    </a:lnTo>
                    <a:close/>
                    <a:moveTo>
                      <a:pt x="350" y="0"/>
                    </a:moveTo>
                    <a:cubicBezTo>
                      <a:pt x="330" y="0"/>
                      <a:pt x="310" y="4"/>
                      <a:pt x="291" y="12"/>
                    </a:cubicBezTo>
                    <a:cubicBezTo>
                      <a:pt x="232" y="32"/>
                      <a:pt x="186" y="85"/>
                      <a:pt x="179" y="144"/>
                    </a:cubicBezTo>
                    <a:cubicBezTo>
                      <a:pt x="178" y="149"/>
                      <a:pt x="177" y="153"/>
                      <a:pt x="177" y="158"/>
                    </a:cubicBezTo>
                    <a:lnTo>
                      <a:pt x="177" y="158"/>
                    </a:lnTo>
                    <a:cubicBezTo>
                      <a:pt x="171" y="157"/>
                      <a:pt x="165" y="157"/>
                      <a:pt x="159" y="157"/>
                    </a:cubicBezTo>
                    <a:cubicBezTo>
                      <a:pt x="122" y="157"/>
                      <a:pt x="86" y="172"/>
                      <a:pt x="60" y="197"/>
                    </a:cubicBezTo>
                    <a:cubicBezTo>
                      <a:pt x="14" y="243"/>
                      <a:pt x="1" y="309"/>
                      <a:pt x="14" y="369"/>
                    </a:cubicBezTo>
                    <a:cubicBezTo>
                      <a:pt x="34" y="435"/>
                      <a:pt x="80" y="481"/>
                      <a:pt x="146" y="507"/>
                    </a:cubicBezTo>
                    <a:cubicBezTo>
                      <a:pt x="170" y="519"/>
                      <a:pt x="196" y="525"/>
                      <a:pt x="222" y="525"/>
                    </a:cubicBezTo>
                    <a:cubicBezTo>
                      <a:pt x="268" y="525"/>
                      <a:pt x="314" y="506"/>
                      <a:pt x="344" y="468"/>
                    </a:cubicBezTo>
                    <a:cubicBezTo>
                      <a:pt x="368" y="437"/>
                      <a:pt x="384" y="400"/>
                      <a:pt x="390" y="362"/>
                    </a:cubicBezTo>
                    <a:lnTo>
                      <a:pt x="430" y="362"/>
                    </a:lnTo>
                    <a:cubicBezTo>
                      <a:pt x="469" y="362"/>
                      <a:pt x="503" y="342"/>
                      <a:pt x="522" y="309"/>
                    </a:cubicBezTo>
                    <a:cubicBezTo>
                      <a:pt x="542" y="283"/>
                      <a:pt x="549" y="243"/>
                      <a:pt x="549" y="217"/>
                    </a:cubicBezTo>
                    <a:cubicBezTo>
                      <a:pt x="555" y="151"/>
                      <a:pt x="529" y="85"/>
                      <a:pt x="476" y="45"/>
                    </a:cubicBezTo>
                    <a:cubicBezTo>
                      <a:pt x="440" y="18"/>
                      <a:pt x="394" y="0"/>
                      <a:pt x="3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41"/>
              <p:cNvSpPr/>
              <p:nvPr/>
            </p:nvSpPr>
            <p:spPr>
              <a:xfrm>
                <a:off x="3653172" y="2159638"/>
                <a:ext cx="13969" cy="17427"/>
              </a:xfrm>
              <a:custGeom>
                <a:rect b="b" l="l" r="r" t="t"/>
                <a:pathLst>
                  <a:path extrusionOk="0" h="504" w="404">
                    <a:moveTo>
                      <a:pt x="258" y="118"/>
                    </a:moveTo>
                    <a:lnTo>
                      <a:pt x="278" y="125"/>
                    </a:lnTo>
                    <a:cubicBezTo>
                      <a:pt x="276" y="131"/>
                      <a:pt x="276" y="133"/>
                      <a:pt x="276" y="133"/>
                    </a:cubicBezTo>
                    <a:cubicBezTo>
                      <a:pt x="277" y="133"/>
                      <a:pt x="279" y="130"/>
                      <a:pt x="280" y="130"/>
                    </a:cubicBezTo>
                    <a:lnTo>
                      <a:pt x="280" y="130"/>
                    </a:lnTo>
                    <a:cubicBezTo>
                      <a:pt x="280" y="130"/>
                      <a:pt x="280" y="132"/>
                      <a:pt x="278" y="138"/>
                    </a:cubicBezTo>
                    <a:cubicBezTo>
                      <a:pt x="277" y="139"/>
                      <a:pt x="276" y="140"/>
                      <a:pt x="275" y="140"/>
                    </a:cubicBezTo>
                    <a:cubicBezTo>
                      <a:pt x="274" y="140"/>
                      <a:pt x="275" y="136"/>
                      <a:pt x="274" y="136"/>
                    </a:cubicBezTo>
                    <a:cubicBezTo>
                      <a:pt x="274" y="136"/>
                      <a:pt x="273" y="137"/>
                      <a:pt x="271" y="138"/>
                    </a:cubicBezTo>
                    <a:cubicBezTo>
                      <a:pt x="265" y="151"/>
                      <a:pt x="252" y="151"/>
                      <a:pt x="238" y="164"/>
                    </a:cubicBezTo>
                    <a:cubicBezTo>
                      <a:pt x="232" y="171"/>
                      <a:pt x="225" y="178"/>
                      <a:pt x="219" y="184"/>
                    </a:cubicBezTo>
                    <a:cubicBezTo>
                      <a:pt x="218" y="185"/>
                      <a:pt x="217" y="185"/>
                      <a:pt x="216" y="186"/>
                    </a:cubicBezTo>
                    <a:lnTo>
                      <a:pt x="216" y="186"/>
                    </a:lnTo>
                    <a:cubicBezTo>
                      <a:pt x="214" y="185"/>
                      <a:pt x="213" y="185"/>
                      <a:pt x="212" y="184"/>
                    </a:cubicBezTo>
                    <a:lnTo>
                      <a:pt x="199" y="178"/>
                    </a:lnTo>
                    <a:lnTo>
                      <a:pt x="199" y="178"/>
                    </a:lnTo>
                    <a:cubicBezTo>
                      <a:pt x="203" y="180"/>
                      <a:pt x="204" y="181"/>
                      <a:pt x="203" y="181"/>
                    </a:cubicBezTo>
                    <a:cubicBezTo>
                      <a:pt x="201" y="181"/>
                      <a:pt x="192" y="178"/>
                      <a:pt x="192" y="178"/>
                    </a:cubicBezTo>
                    <a:lnTo>
                      <a:pt x="172" y="164"/>
                    </a:lnTo>
                    <a:cubicBezTo>
                      <a:pt x="166" y="161"/>
                      <a:pt x="164" y="160"/>
                      <a:pt x="165" y="160"/>
                    </a:cubicBezTo>
                    <a:lnTo>
                      <a:pt x="165" y="160"/>
                    </a:lnTo>
                    <a:cubicBezTo>
                      <a:pt x="166" y="160"/>
                      <a:pt x="169" y="161"/>
                      <a:pt x="172" y="164"/>
                    </a:cubicBezTo>
                    <a:cubicBezTo>
                      <a:pt x="169" y="161"/>
                      <a:pt x="166" y="156"/>
                      <a:pt x="164" y="153"/>
                    </a:cubicBezTo>
                    <a:lnTo>
                      <a:pt x="164" y="153"/>
                    </a:lnTo>
                    <a:cubicBezTo>
                      <a:pt x="165" y="152"/>
                      <a:pt x="165" y="152"/>
                      <a:pt x="166" y="151"/>
                    </a:cubicBezTo>
                    <a:lnTo>
                      <a:pt x="166" y="151"/>
                    </a:lnTo>
                    <a:cubicBezTo>
                      <a:pt x="186" y="131"/>
                      <a:pt x="199" y="131"/>
                      <a:pt x="225" y="125"/>
                    </a:cubicBezTo>
                    <a:cubicBezTo>
                      <a:pt x="225" y="125"/>
                      <a:pt x="245" y="118"/>
                      <a:pt x="238" y="118"/>
                    </a:cubicBezTo>
                    <a:close/>
                    <a:moveTo>
                      <a:pt x="245" y="350"/>
                    </a:moveTo>
                    <a:lnTo>
                      <a:pt x="244" y="351"/>
                    </a:lnTo>
                    <a:lnTo>
                      <a:pt x="244" y="351"/>
                    </a:lnTo>
                    <a:cubicBezTo>
                      <a:pt x="244" y="351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4" y="351"/>
                      <a:pt x="245" y="350"/>
                      <a:pt x="245" y="350"/>
                    </a:cubicBezTo>
                    <a:close/>
                    <a:moveTo>
                      <a:pt x="242" y="351"/>
                    </a:moveTo>
                    <a:lnTo>
                      <a:pt x="242" y="351"/>
                    </a:lnTo>
                    <a:cubicBezTo>
                      <a:pt x="242" y="351"/>
                      <a:pt x="242" y="352"/>
                      <a:pt x="243" y="352"/>
                    </a:cubicBezTo>
                    <a:lnTo>
                      <a:pt x="243" y="352"/>
                    </a:lnTo>
                    <a:cubicBezTo>
                      <a:pt x="242" y="351"/>
                      <a:pt x="242" y="351"/>
                      <a:pt x="242" y="351"/>
                    </a:cubicBezTo>
                    <a:close/>
                    <a:moveTo>
                      <a:pt x="148" y="295"/>
                    </a:moveTo>
                    <a:cubicBezTo>
                      <a:pt x="160" y="300"/>
                      <a:pt x="173" y="305"/>
                      <a:pt x="186" y="310"/>
                    </a:cubicBezTo>
                    <a:lnTo>
                      <a:pt x="199" y="316"/>
                    </a:lnTo>
                    <a:cubicBezTo>
                      <a:pt x="200" y="317"/>
                      <a:pt x="201" y="317"/>
                      <a:pt x="202" y="317"/>
                    </a:cubicBezTo>
                    <a:lnTo>
                      <a:pt x="202" y="317"/>
                    </a:lnTo>
                    <a:cubicBezTo>
                      <a:pt x="201" y="318"/>
                      <a:pt x="202" y="320"/>
                      <a:pt x="205" y="323"/>
                    </a:cubicBezTo>
                    <a:cubicBezTo>
                      <a:pt x="219" y="323"/>
                      <a:pt x="225" y="330"/>
                      <a:pt x="232" y="336"/>
                    </a:cubicBezTo>
                    <a:lnTo>
                      <a:pt x="243" y="348"/>
                    </a:lnTo>
                    <a:lnTo>
                      <a:pt x="243" y="348"/>
                    </a:lnTo>
                    <a:cubicBezTo>
                      <a:pt x="244" y="348"/>
                      <a:pt x="244" y="349"/>
                      <a:pt x="244" y="349"/>
                    </a:cubicBezTo>
                    <a:lnTo>
                      <a:pt x="244" y="349"/>
                    </a:lnTo>
                    <a:cubicBezTo>
                      <a:pt x="244" y="350"/>
                      <a:pt x="243" y="351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3" y="352"/>
                      <a:pt x="243" y="352"/>
                      <a:pt x="243" y="352"/>
                    </a:cubicBezTo>
                    <a:cubicBezTo>
                      <a:pt x="243" y="352"/>
                      <a:pt x="244" y="352"/>
                      <a:pt x="244" y="352"/>
                    </a:cubicBezTo>
                    <a:lnTo>
                      <a:pt x="244" y="352"/>
                    </a:lnTo>
                    <a:cubicBezTo>
                      <a:pt x="244" y="352"/>
                      <a:pt x="243" y="352"/>
                      <a:pt x="243" y="353"/>
                    </a:cubicBezTo>
                    <a:lnTo>
                      <a:pt x="243" y="353"/>
                    </a:lnTo>
                    <a:cubicBezTo>
                      <a:pt x="243" y="353"/>
                      <a:pt x="243" y="352"/>
                      <a:pt x="243" y="352"/>
                    </a:cubicBezTo>
                    <a:lnTo>
                      <a:pt x="243" y="352"/>
                    </a:lnTo>
                    <a:cubicBezTo>
                      <a:pt x="242" y="354"/>
                      <a:pt x="242" y="355"/>
                      <a:pt x="242" y="355"/>
                    </a:cubicBezTo>
                    <a:cubicBezTo>
                      <a:pt x="242" y="355"/>
                      <a:pt x="243" y="354"/>
                      <a:pt x="243" y="353"/>
                    </a:cubicBezTo>
                    <a:lnTo>
                      <a:pt x="243" y="353"/>
                    </a:lnTo>
                    <a:cubicBezTo>
                      <a:pt x="243" y="353"/>
                      <a:pt x="243" y="353"/>
                      <a:pt x="243" y="353"/>
                    </a:cubicBezTo>
                    <a:lnTo>
                      <a:pt x="243" y="353"/>
                    </a:lnTo>
                    <a:lnTo>
                      <a:pt x="244" y="352"/>
                    </a:lnTo>
                    <a:lnTo>
                      <a:pt x="244" y="352"/>
                    </a:lnTo>
                    <a:cubicBezTo>
                      <a:pt x="244" y="352"/>
                      <a:pt x="244" y="352"/>
                      <a:pt x="244" y="352"/>
                    </a:cubicBezTo>
                    <a:lnTo>
                      <a:pt x="244" y="352"/>
                    </a:lnTo>
                    <a:cubicBezTo>
                      <a:pt x="244" y="352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4" y="351"/>
                      <a:pt x="244" y="351"/>
                      <a:pt x="244" y="351"/>
                    </a:cubicBezTo>
                    <a:lnTo>
                      <a:pt x="244" y="351"/>
                    </a:lnTo>
                    <a:lnTo>
                      <a:pt x="244" y="352"/>
                    </a:lnTo>
                    <a:lnTo>
                      <a:pt x="244" y="352"/>
                    </a:lnTo>
                    <a:cubicBezTo>
                      <a:pt x="244" y="352"/>
                      <a:pt x="244" y="351"/>
                      <a:pt x="244" y="351"/>
                    </a:cubicBezTo>
                    <a:lnTo>
                      <a:pt x="244" y="351"/>
                    </a:lnTo>
                    <a:cubicBezTo>
                      <a:pt x="245" y="353"/>
                      <a:pt x="245" y="355"/>
                      <a:pt x="245" y="356"/>
                    </a:cubicBezTo>
                    <a:cubicBezTo>
                      <a:pt x="244" y="355"/>
                      <a:pt x="244" y="354"/>
                      <a:pt x="243" y="353"/>
                    </a:cubicBezTo>
                    <a:lnTo>
                      <a:pt x="243" y="353"/>
                    </a:lnTo>
                    <a:lnTo>
                      <a:pt x="238" y="363"/>
                    </a:lnTo>
                    <a:cubicBezTo>
                      <a:pt x="238" y="367"/>
                      <a:pt x="229" y="372"/>
                      <a:pt x="227" y="372"/>
                    </a:cubicBezTo>
                    <a:cubicBezTo>
                      <a:pt x="227" y="372"/>
                      <a:pt x="228" y="371"/>
                      <a:pt x="232" y="369"/>
                    </a:cubicBezTo>
                    <a:lnTo>
                      <a:pt x="232" y="369"/>
                    </a:lnTo>
                    <a:cubicBezTo>
                      <a:pt x="232" y="369"/>
                      <a:pt x="232" y="369"/>
                      <a:pt x="232" y="369"/>
                    </a:cubicBezTo>
                    <a:lnTo>
                      <a:pt x="232" y="369"/>
                    </a:lnTo>
                    <a:lnTo>
                      <a:pt x="212" y="376"/>
                    </a:lnTo>
                    <a:cubicBezTo>
                      <a:pt x="211" y="376"/>
                      <a:pt x="211" y="376"/>
                      <a:pt x="210" y="377"/>
                    </a:cubicBezTo>
                    <a:lnTo>
                      <a:pt x="210" y="377"/>
                    </a:lnTo>
                    <a:cubicBezTo>
                      <a:pt x="210" y="376"/>
                      <a:pt x="209" y="376"/>
                      <a:pt x="205" y="376"/>
                    </a:cubicBezTo>
                    <a:lnTo>
                      <a:pt x="186" y="376"/>
                    </a:lnTo>
                    <a:cubicBezTo>
                      <a:pt x="199" y="376"/>
                      <a:pt x="172" y="369"/>
                      <a:pt x="172" y="369"/>
                    </a:cubicBezTo>
                    <a:lnTo>
                      <a:pt x="159" y="369"/>
                    </a:lnTo>
                    <a:cubicBezTo>
                      <a:pt x="166" y="369"/>
                      <a:pt x="146" y="363"/>
                      <a:pt x="146" y="363"/>
                    </a:cubicBezTo>
                    <a:cubicBezTo>
                      <a:pt x="146" y="363"/>
                      <a:pt x="142" y="358"/>
                      <a:pt x="139" y="356"/>
                    </a:cubicBezTo>
                    <a:lnTo>
                      <a:pt x="126" y="343"/>
                    </a:lnTo>
                    <a:lnTo>
                      <a:pt x="120" y="330"/>
                    </a:lnTo>
                    <a:lnTo>
                      <a:pt x="120" y="330"/>
                    </a:lnTo>
                    <a:cubicBezTo>
                      <a:pt x="121" y="333"/>
                      <a:pt x="121" y="334"/>
                      <a:pt x="120" y="334"/>
                    </a:cubicBezTo>
                    <a:cubicBezTo>
                      <a:pt x="119" y="334"/>
                      <a:pt x="115" y="331"/>
                      <a:pt x="113" y="329"/>
                    </a:cubicBezTo>
                    <a:lnTo>
                      <a:pt x="113" y="329"/>
                    </a:lnTo>
                    <a:lnTo>
                      <a:pt x="113" y="323"/>
                    </a:lnTo>
                    <a:lnTo>
                      <a:pt x="113" y="316"/>
                    </a:lnTo>
                    <a:cubicBezTo>
                      <a:pt x="113" y="318"/>
                      <a:pt x="113" y="318"/>
                      <a:pt x="114" y="318"/>
                    </a:cubicBezTo>
                    <a:cubicBezTo>
                      <a:pt x="115" y="318"/>
                      <a:pt x="116" y="316"/>
                      <a:pt x="116" y="315"/>
                    </a:cubicBezTo>
                    <a:lnTo>
                      <a:pt x="116" y="315"/>
                    </a:lnTo>
                    <a:lnTo>
                      <a:pt x="126" y="310"/>
                    </a:lnTo>
                    <a:cubicBezTo>
                      <a:pt x="132" y="304"/>
                      <a:pt x="140" y="299"/>
                      <a:pt x="148" y="295"/>
                    </a:cubicBezTo>
                    <a:close/>
                    <a:moveTo>
                      <a:pt x="243" y="0"/>
                    </a:moveTo>
                    <a:cubicBezTo>
                      <a:pt x="185" y="0"/>
                      <a:pt x="124" y="22"/>
                      <a:pt x="87" y="52"/>
                    </a:cubicBezTo>
                    <a:cubicBezTo>
                      <a:pt x="34" y="98"/>
                      <a:pt x="27" y="164"/>
                      <a:pt x="54" y="217"/>
                    </a:cubicBezTo>
                    <a:cubicBezTo>
                      <a:pt x="59" y="229"/>
                      <a:pt x="66" y="239"/>
                      <a:pt x="74" y="247"/>
                    </a:cubicBezTo>
                    <a:lnTo>
                      <a:pt x="74" y="247"/>
                    </a:lnTo>
                    <a:cubicBezTo>
                      <a:pt x="69" y="250"/>
                      <a:pt x="65" y="253"/>
                      <a:pt x="60" y="257"/>
                    </a:cubicBezTo>
                    <a:cubicBezTo>
                      <a:pt x="14" y="290"/>
                      <a:pt x="1" y="356"/>
                      <a:pt x="27" y="402"/>
                    </a:cubicBezTo>
                    <a:cubicBezTo>
                      <a:pt x="54" y="448"/>
                      <a:pt x="106" y="488"/>
                      <a:pt x="159" y="495"/>
                    </a:cubicBezTo>
                    <a:cubicBezTo>
                      <a:pt x="178" y="501"/>
                      <a:pt x="197" y="504"/>
                      <a:pt x="216" y="504"/>
                    </a:cubicBezTo>
                    <a:cubicBezTo>
                      <a:pt x="258" y="504"/>
                      <a:pt x="299" y="489"/>
                      <a:pt x="331" y="462"/>
                    </a:cubicBezTo>
                    <a:cubicBezTo>
                      <a:pt x="371" y="422"/>
                      <a:pt x="390" y="363"/>
                      <a:pt x="371" y="310"/>
                    </a:cubicBezTo>
                    <a:cubicBezTo>
                      <a:pt x="361" y="282"/>
                      <a:pt x="345" y="260"/>
                      <a:pt x="324" y="242"/>
                    </a:cubicBezTo>
                    <a:lnTo>
                      <a:pt x="324" y="242"/>
                    </a:lnTo>
                    <a:cubicBezTo>
                      <a:pt x="332" y="236"/>
                      <a:pt x="340" y="228"/>
                      <a:pt x="344" y="224"/>
                    </a:cubicBezTo>
                    <a:cubicBezTo>
                      <a:pt x="390" y="184"/>
                      <a:pt x="404" y="125"/>
                      <a:pt x="377" y="72"/>
                    </a:cubicBezTo>
                    <a:cubicBezTo>
                      <a:pt x="351" y="20"/>
                      <a:pt x="298" y="0"/>
                      <a:pt x="2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41"/>
              <p:cNvSpPr/>
              <p:nvPr/>
            </p:nvSpPr>
            <p:spPr>
              <a:xfrm>
                <a:off x="3632633" y="2159154"/>
                <a:ext cx="15802" cy="17150"/>
              </a:xfrm>
              <a:custGeom>
                <a:rect b="b" l="l" r="r" t="t"/>
                <a:pathLst>
                  <a:path extrusionOk="0" h="496" w="457">
                    <a:moveTo>
                      <a:pt x="202" y="116"/>
                    </a:moveTo>
                    <a:lnTo>
                      <a:pt x="202" y="116"/>
                    </a:lnTo>
                    <a:cubicBezTo>
                      <a:pt x="201" y="117"/>
                      <a:pt x="201" y="117"/>
                      <a:pt x="201" y="118"/>
                    </a:cubicBezTo>
                    <a:lnTo>
                      <a:pt x="201" y="118"/>
                    </a:lnTo>
                    <a:cubicBezTo>
                      <a:pt x="200" y="118"/>
                      <a:pt x="199" y="119"/>
                      <a:pt x="199" y="119"/>
                    </a:cubicBezTo>
                    <a:lnTo>
                      <a:pt x="200" y="119"/>
                    </a:lnTo>
                    <a:cubicBezTo>
                      <a:pt x="199" y="121"/>
                      <a:pt x="199" y="123"/>
                      <a:pt x="199" y="126"/>
                    </a:cubicBezTo>
                    <a:cubicBezTo>
                      <a:pt x="194" y="130"/>
                      <a:pt x="193" y="137"/>
                      <a:pt x="194" y="143"/>
                    </a:cubicBezTo>
                    <a:lnTo>
                      <a:pt x="194" y="143"/>
                    </a:lnTo>
                    <a:cubicBezTo>
                      <a:pt x="193" y="144"/>
                      <a:pt x="193" y="145"/>
                      <a:pt x="192" y="145"/>
                    </a:cubicBezTo>
                    <a:cubicBezTo>
                      <a:pt x="192" y="155"/>
                      <a:pt x="194" y="164"/>
                      <a:pt x="198" y="171"/>
                    </a:cubicBezTo>
                    <a:lnTo>
                      <a:pt x="198" y="171"/>
                    </a:lnTo>
                    <a:cubicBezTo>
                      <a:pt x="189" y="174"/>
                      <a:pt x="181" y="176"/>
                      <a:pt x="172" y="178"/>
                    </a:cubicBezTo>
                    <a:lnTo>
                      <a:pt x="152" y="178"/>
                    </a:lnTo>
                    <a:cubicBezTo>
                      <a:pt x="152" y="178"/>
                      <a:pt x="144" y="181"/>
                      <a:pt x="140" y="181"/>
                    </a:cubicBezTo>
                    <a:cubicBezTo>
                      <a:pt x="138" y="181"/>
                      <a:pt x="137" y="181"/>
                      <a:pt x="139" y="178"/>
                    </a:cubicBezTo>
                    <a:lnTo>
                      <a:pt x="126" y="178"/>
                    </a:lnTo>
                    <a:lnTo>
                      <a:pt x="126" y="172"/>
                    </a:lnTo>
                    <a:cubicBezTo>
                      <a:pt x="125" y="170"/>
                      <a:pt x="125" y="169"/>
                      <a:pt x="124" y="169"/>
                    </a:cubicBezTo>
                    <a:lnTo>
                      <a:pt x="124" y="169"/>
                    </a:lnTo>
                    <a:cubicBezTo>
                      <a:pt x="125" y="168"/>
                      <a:pt x="125" y="167"/>
                      <a:pt x="126" y="165"/>
                    </a:cubicBezTo>
                    <a:lnTo>
                      <a:pt x="126" y="159"/>
                    </a:lnTo>
                    <a:cubicBezTo>
                      <a:pt x="128" y="155"/>
                      <a:pt x="128" y="154"/>
                      <a:pt x="128" y="154"/>
                    </a:cubicBezTo>
                    <a:lnTo>
                      <a:pt x="128" y="154"/>
                    </a:lnTo>
                    <a:cubicBezTo>
                      <a:pt x="127" y="154"/>
                      <a:pt x="125" y="157"/>
                      <a:pt x="124" y="157"/>
                    </a:cubicBezTo>
                    <a:cubicBezTo>
                      <a:pt x="124" y="157"/>
                      <a:pt x="124" y="156"/>
                      <a:pt x="126" y="152"/>
                    </a:cubicBezTo>
                    <a:cubicBezTo>
                      <a:pt x="131" y="152"/>
                      <a:pt x="141" y="144"/>
                      <a:pt x="141" y="144"/>
                    </a:cubicBezTo>
                    <a:lnTo>
                      <a:pt x="141" y="144"/>
                    </a:lnTo>
                    <a:cubicBezTo>
                      <a:pt x="141" y="144"/>
                      <a:pt x="140" y="144"/>
                      <a:pt x="139" y="145"/>
                    </a:cubicBezTo>
                    <a:cubicBezTo>
                      <a:pt x="146" y="139"/>
                      <a:pt x="159" y="132"/>
                      <a:pt x="172" y="126"/>
                    </a:cubicBezTo>
                    <a:cubicBezTo>
                      <a:pt x="172" y="126"/>
                      <a:pt x="173" y="125"/>
                      <a:pt x="173" y="125"/>
                    </a:cubicBezTo>
                    <a:lnTo>
                      <a:pt x="173" y="125"/>
                    </a:lnTo>
                    <a:cubicBezTo>
                      <a:pt x="174" y="126"/>
                      <a:pt x="176" y="126"/>
                      <a:pt x="179" y="126"/>
                    </a:cubicBezTo>
                    <a:lnTo>
                      <a:pt x="192" y="119"/>
                    </a:lnTo>
                    <a:cubicBezTo>
                      <a:pt x="192" y="119"/>
                      <a:pt x="199" y="117"/>
                      <a:pt x="202" y="116"/>
                    </a:cubicBezTo>
                    <a:close/>
                    <a:moveTo>
                      <a:pt x="291" y="264"/>
                    </a:moveTo>
                    <a:lnTo>
                      <a:pt x="304" y="271"/>
                    </a:lnTo>
                    <a:cubicBezTo>
                      <a:pt x="306" y="272"/>
                      <a:pt x="306" y="273"/>
                      <a:pt x="306" y="273"/>
                    </a:cubicBezTo>
                    <a:cubicBezTo>
                      <a:pt x="306" y="273"/>
                      <a:pt x="304" y="271"/>
                      <a:pt x="303" y="271"/>
                    </a:cubicBezTo>
                    <a:lnTo>
                      <a:pt x="303" y="271"/>
                    </a:lnTo>
                    <a:cubicBezTo>
                      <a:pt x="302" y="271"/>
                      <a:pt x="302" y="272"/>
                      <a:pt x="302" y="273"/>
                    </a:cubicBezTo>
                    <a:lnTo>
                      <a:pt x="302" y="273"/>
                    </a:lnTo>
                    <a:cubicBezTo>
                      <a:pt x="302" y="273"/>
                      <a:pt x="303" y="274"/>
                      <a:pt x="304" y="278"/>
                    </a:cubicBezTo>
                    <a:lnTo>
                      <a:pt x="311" y="284"/>
                    </a:lnTo>
                    <a:cubicBezTo>
                      <a:pt x="309" y="282"/>
                      <a:pt x="308" y="281"/>
                      <a:pt x="308" y="281"/>
                    </a:cubicBezTo>
                    <a:lnTo>
                      <a:pt x="308" y="281"/>
                    </a:lnTo>
                    <a:cubicBezTo>
                      <a:pt x="308" y="281"/>
                      <a:pt x="311" y="286"/>
                      <a:pt x="311" y="291"/>
                    </a:cubicBezTo>
                    <a:lnTo>
                      <a:pt x="317" y="304"/>
                    </a:lnTo>
                    <a:lnTo>
                      <a:pt x="317" y="317"/>
                    </a:lnTo>
                    <a:cubicBezTo>
                      <a:pt x="317" y="314"/>
                      <a:pt x="317" y="313"/>
                      <a:pt x="316" y="313"/>
                    </a:cubicBezTo>
                    <a:cubicBezTo>
                      <a:pt x="315" y="313"/>
                      <a:pt x="311" y="324"/>
                      <a:pt x="311" y="324"/>
                    </a:cubicBezTo>
                    <a:cubicBezTo>
                      <a:pt x="311" y="324"/>
                      <a:pt x="307" y="332"/>
                      <a:pt x="308" y="332"/>
                    </a:cubicBezTo>
                    <a:cubicBezTo>
                      <a:pt x="309" y="332"/>
                      <a:pt x="309" y="332"/>
                      <a:pt x="311" y="330"/>
                    </a:cubicBezTo>
                    <a:lnTo>
                      <a:pt x="311" y="330"/>
                    </a:lnTo>
                    <a:lnTo>
                      <a:pt x="304" y="337"/>
                    </a:lnTo>
                    <a:cubicBezTo>
                      <a:pt x="304" y="337"/>
                      <a:pt x="301" y="343"/>
                      <a:pt x="301" y="345"/>
                    </a:cubicBezTo>
                    <a:lnTo>
                      <a:pt x="301" y="345"/>
                    </a:lnTo>
                    <a:lnTo>
                      <a:pt x="291" y="350"/>
                    </a:lnTo>
                    <a:cubicBezTo>
                      <a:pt x="289" y="355"/>
                      <a:pt x="290" y="356"/>
                      <a:pt x="292" y="356"/>
                    </a:cubicBezTo>
                    <a:cubicBezTo>
                      <a:pt x="292" y="356"/>
                      <a:pt x="292" y="356"/>
                      <a:pt x="292" y="356"/>
                    </a:cubicBezTo>
                    <a:lnTo>
                      <a:pt x="292" y="356"/>
                    </a:lnTo>
                    <a:cubicBezTo>
                      <a:pt x="292" y="356"/>
                      <a:pt x="291" y="357"/>
                      <a:pt x="291" y="357"/>
                    </a:cubicBezTo>
                    <a:lnTo>
                      <a:pt x="278" y="363"/>
                    </a:lnTo>
                    <a:lnTo>
                      <a:pt x="258" y="370"/>
                    </a:lnTo>
                    <a:lnTo>
                      <a:pt x="238" y="377"/>
                    </a:lnTo>
                    <a:cubicBezTo>
                      <a:pt x="243" y="374"/>
                      <a:pt x="243" y="374"/>
                      <a:pt x="242" y="374"/>
                    </a:cubicBezTo>
                    <a:cubicBezTo>
                      <a:pt x="240" y="374"/>
                      <a:pt x="232" y="377"/>
                      <a:pt x="232" y="377"/>
                    </a:cubicBezTo>
                    <a:lnTo>
                      <a:pt x="212" y="377"/>
                    </a:lnTo>
                    <a:cubicBezTo>
                      <a:pt x="212" y="377"/>
                      <a:pt x="203" y="374"/>
                      <a:pt x="201" y="374"/>
                    </a:cubicBezTo>
                    <a:cubicBezTo>
                      <a:pt x="200" y="374"/>
                      <a:pt x="201" y="374"/>
                      <a:pt x="205" y="377"/>
                    </a:cubicBezTo>
                    <a:lnTo>
                      <a:pt x="185" y="370"/>
                    </a:lnTo>
                    <a:cubicBezTo>
                      <a:pt x="201" y="334"/>
                      <a:pt x="220" y="299"/>
                      <a:pt x="243" y="269"/>
                    </a:cubicBezTo>
                    <a:lnTo>
                      <a:pt x="243" y="269"/>
                    </a:lnTo>
                    <a:cubicBezTo>
                      <a:pt x="248" y="267"/>
                      <a:pt x="253" y="266"/>
                      <a:pt x="258" y="264"/>
                    </a:cubicBezTo>
                    <a:close/>
                    <a:moveTo>
                      <a:pt x="203" y="1"/>
                    </a:moveTo>
                    <a:cubicBezTo>
                      <a:pt x="188" y="1"/>
                      <a:pt x="172" y="3"/>
                      <a:pt x="159" y="7"/>
                    </a:cubicBezTo>
                    <a:cubicBezTo>
                      <a:pt x="106" y="27"/>
                      <a:pt x="60" y="53"/>
                      <a:pt x="33" y="99"/>
                    </a:cubicBezTo>
                    <a:cubicBezTo>
                      <a:pt x="7" y="139"/>
                      <a:pt x="0" y="198"/>
                      <a:pt x="33" y="238"/>
                    </a:cubicBezTo>
                    <a:cubicBezTo>
                      <a:pt x="58" y="275"/>
                      <a:pt x="91" y="286"/>
                      <a:pt x="126" y="286"/>
                    </a:cubicBezTo>
                    <a:cubicBezTo>
                      <a:pt x="131" y="286"/>
                      <a:pt x="135" y="286"/>
                      <a:pt x="140" y="286"/>
                    </a:cubicBezTo>
                    <a:lnTo>
                      <a:pt x="140" y="286"/>
                    </a:lnTo>
                    <a:cubicBezTo>
                      <a:pt x="135" y="292"/>
                      <a:pt x="130" y="298"/>
                      <a:pt x="126" y="304"/>
                    </a:cubicBezTo>
                    <a:cubicBezTo>
                      <a:pt x="106" y="324"/>
                      <a:pt x="86" y="344"/>
                      <a:pt x="80" y="370"/>
                    </a:cubicBezTo>
                    <a:cubicBezTo>
                      <a:pt x="73" y="410"/>
                      <a:pt x="80" y="449"/>
                      <a:pt x="119" y="469"/>
                    </a:cubicBezTo>
                    <a:cubicBezTo>
                      <a:pt x="150" y="487"/>
                      <a:pt x="187" y="495"/>
                      <a:pt x="224" y="495"/>
                    </a:cubicBezTo>
                    <a:cubicBezTo>
                      <a:pt x="242" y="495"/>
                      <a:pt x="260" y="493"/>
                      <a:pt x="278" y="489"/>
                    </a:cubicBezTo>
                    <a:cubicBezTo>
                      <a:pt x="324" y="482"/>
                      <a:pt x="370" y="449"/>
                      <a:pt x="403" y="410"/>
                    </a:cubicBezTo>
                    <a:cubicBezTo>
                      <a:pt x="456" y="324"/>
                      <a:pt x="423" y="198"/>
                      <a:pt x="324" y="165"/>
                    </a:cubicBezTo>
                    <a:cubicBezTo>
                      <a:pt x="315" y="163"/>
                      <a:pt x="305" y="161"/>
                      <a:pt x="296" y="161"/>
                    </a:cubicBezTo>
                    <a:lnTo>
                      <a:pt x="296" y="161"/>
                    </a:lnTo>
                    <a:cubicBezTo>
                      <a:pt x="299" y="156"/>
                      <a:pt x="302" y="151"/>
                      <a:pt x="304" y="145"/>
                    </a:cubicBezTo>
                    <a:cubicBezTo>
                      <a:pt x="324" y="112"/>
                      <a:pt x="324" y="73"/>
                      <a:pt x="304" y="46"/>
                    </a:cubicBezTo>
                    <a:cubicBezTo>
                      <a:pt x="281" y="14"/>
                      <a:pt x="241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41"/>
              <p:cNvSpPr/>
              <p:nvPr/>
            </p:nvSpPr>
            <p:spPr>
              <a:xfrm>
                <a:off x="3616865" y="2170807"/>
                <a:ext cx="16251" cy="15733"/>
              </a:xfrm>
              <a:custGeom>
                <a:rect b="b" l="l" r="r" t="t"/>
                <a:pathLst>
                  <a:path extrusionOk="0" h="455" w="470">
                    <a:moveTo>
                      <a:pt x="186" y="112"/>
                    </a:moveTo>
                    <a:lnTo>
                      <a:pt x="186" y="112"/>
                    </a:lnTo>
                    <a:cubicBezTo>
                      <a:pt x="186" y="116"/>
                      <a:pt x="184" y="117"/>
                      <a:pt x="183" y="117"/>
                    </a:cubicBezTo>
                    <a:cubicBezTo>
                      <a:pt x="182" y="117"/>
                      <a:pt x="182" y="116"/>
                      <a:pt x="186" y="112"/>
                    </a:cubicBezTo>
                    <a:lnTo>
                      <a:pt x="186" y="112"/>
                    </a:lnTo>
                    <a:cubicBezTo>
                      <a:pt x="186" y="112"/>
                      <a:pt x="186" y="112"/>
                      <a:pt x="186" y="112"/>
                    </a:cubicBezTo>
                    <a:close/>
                    <a:moveTo>
                      <a:pt x="179" y="119"/>
                    </a:moveTo>
                    <a:lnTo>
                      <a:pt x="179" y="125"/>
                    </a:lnTo>
                    <a:lnTo>
                      <a:pt x="192" y="145"/>
                    </a:lnTo>
                    <a:lnTo>
                      <a:pt x="192" y="158"/>
                    </a:lnTo>
                    <a:cubicBezTo>
                      <a:pt x="194" y="168"/>
                      <a:pt x="199" y="174"/>
                      <a:pt x="205" y="178"/>
                    </a:cubicBezTo>
                    <a:lnTo>
                      <a:pt x="205" y="178"/>
                    </a:lnTo>
                    <a:cubicBezTo>
                      <a:pt x="191" y="194"/>
                      <a:pt x="176" y="210"/>
                      <a:pt x="159" y="224"/>
                    </a:cubicBezTo>
                    <a:lnTo>
                      <a:pt x="153" y="224"/>
                    </a:lnTo>
                    <a:lnTo>
                      <a:pt x="146" y="231"/>
                    </a:lnTo>
                    <a:lnTo>
                      <a:pt x="140" y="231"/>
                    </a:lnTo>
                    <a:lnTo>
                      <a:pt x="126" y="238"/>
                    </a:lnTo>
                    <a:lnTo>
                      <a:pt x="120" y="238"/>
                    </a:lnTo>
                    <a:lnTo>
                      <a:pt x="120" y="231"/>
                    </a:lnTo>
                    <a:lnTo>
                      <a:pt x="113" y="224"/>
                    </a:lnTo>
                    <a:lnTo>
                      <a:pt x="113" y="218"/>
                    </a:lnTo>
                    <a:lnTo>
                      <a:pt x="113" y="205"/>
                    </a:lnTo>
                    <a:cubicBezTo>
                      <a:pt x="113" y="199"/>
                      <a:pt x="117" y="190"/>
                      <a:pt x="116" y="190"/>
                    </a:cubicBezTo>
                    <a:lnTo>
                      <a:pt x="116" y="190"/>
                    </a:lnTo>
                    <a:cubicBezTo>
                      <a:pt x="115" y="190"/>
                      <a:pt x="114" y="190"/>
                      <a:pt x="113" y="191"/>
                    </a:cubicBezTo>
                    <a:lnTo>
                      <a:pt x="126" y="178"/>
                    </a:lnTo>
                    <a:lnTo>
                      <a:pt x="126" y="172"/>
                    </a:lnTo>
                    <a:cubicBezTo>
                      <a:pt x="140" y="158"/>
                      <a:pt x="146" y="152"/>
                      <a:pt x="153" y="139"/>
                    </a:cubicBezTo>
                    <a:cubicBezTo>
                      <a:pt x="164" y="133"/>
                      <a:pt x="170" y="128"/>
                      <a:pt x="179" y="119"/>
                    </a:cubicBezTo>
                    <a:close/>
                    <a:moveTo>
                      <a:pt x="280" y="335"/>
                    </a:moveTo>
                    <a:cubicBezTo>
                      <a:pt x="281" y="335"/>
                      <a:pt x="282" y="335"/>
                      <a:pt x="285" y="337"/>
                    </a:cubicBezTo>
                    <a:lnTo>
                      <a:pt x="281" y="337"/>
                    </a:lnTo>
                    <a:cubicBezTo>
                      <a:pt x="281" y="336"/>
                      <a:pt x="280" y="335"/>
                      <a:pt x="280" y="335"/>
                    </a:cubicBezTo>
                    <a:close/>
                    <a:moveTo>
                      <a:pt x="346" y="205"/>
                    </a:moveTo>
                    <a:lnTo>
                      <a:pt x="346" y="205"/>
                    </a:lnTo>
                    <a:cubicBezTo>
                      <a:pt x="346" y="205"/>
                      <a:pt x="347" y="206"/>
                      <a:pt x="348" y="206"/>
                    </a:cubicBezTo>
                    <a:lnTo>
                      <a:pt x="348" y="206"/>
                    </a:lnTo>
                    <a:cubicBezTo>
                      <a:pt x="348" y="209"/>
                      <a:pt x="350" y="213"/>
                      <a:pt x="350" y="213"/>
                    </a:cubicBezTo>
                    <a:cubicBezTo>
                      <a:pt x="351" y="213"/>
                      <a:pt x="351" y="212"/>
                      <a:pt x="351" y="211"/>
                    </a:cubicBezTo>
                    <a:cubicBezTo>
                      <a:pt x="351" y="214"/>
                      <a:pt x="351" y="218"/>
                      <a:pt x="351" y="218"/>
                    </a:cubicBezTo>
                    <a:lnTo>
                      <a:pt x="351" y="224"/>
                    </a:lnTo>
                    <a:cubicBezTo>
                      <a:pt x="351" y="238"/>
                      <a:pt x="344" y="244"/>
                      <a:pt x="344" y="257"/>
                    </a:cubicBezTo>
                    <a:lnTo>
                      <a:pt x="338" y="271"/>
                    </a:lnTo>
                    <a:lnTo>
                      <a:pt x="338" y="271"/>
                    </a:lnTo>
                    <a:cubicBezTo>
                      <a:pt x="340" y="267"/>
                      <a:pt x="340" y="265"/>
                      <a:pt x="340" y="265"/>
                    </a:cubicBezTo>
                    <a:lnTo>
                      <a:pt x="340" y="265"/>
                    </a:lnTo>
                    <a:cubicBezTo>
                      <a:pt x="340" y="265"/>
                      <a:pt x="336" y="273"/>
                      <a:pt x="331" y="277"/>
                    </a:cubicBezTo>
                    <a:cubicBezTo>
                      <a:pt x="331" y="284"/>
                      <a:pt x="324" y="297"/>
                      <a:pt x="318" y="304"/>
                    </a:cubicBezTo>
                    <a:lnTo>
                      <a:pt x="311" y="317"/>
                    </a:lnTo>
                    <a:lnTo>
                      <a:pt x="305" y="324"/>
                    </a:lnTo>
                    <a:lnTo>
                      <a:pt x="298" y="330"/>
                    </a:lnTo>
                    <a:lnTo>
                      <a:pt x="291" y="337"/>
                    </a:lnTo>
                    <a:lnTo>
                      <a:pt x="285" y="337"/>
                    </a:lnTo>
                    <a:lnTo>
                      <a:pt x="278" y="330"/>
                    </a:lnTo>
                    <a:lnTo>
                      <a:pt x="278" y="324"/>
                    </a:lnTo>
                    <a:cubicBezTo>
                      <a:pt x="278" y="328"/>
                      <a:pt x="278" y="329"/>
                      <a:pt x="278" y="329"/>
                    </a:cubicBezTo>
                    <a:cubicBezTo>
                      <a:pt x="278" y="329"/>
                      <a:pt x="276" y="321"/>
                      <a:pt x="272" y="317"/>
                    </a:cubicBezTo>
                    <a:lnTo>
                      <a:pt x="272" y="310"/>
                    </a:lnTo>
                    <a:lnTo>
                      <a:pt x="272" y="297"/>
                    </a:lnTo>
                    <a:lnTo>
                      <a:pt x="272" y="277"/>
                    </a:lnTo>
                    <a:lnTo>
                      <a:pt x="278" y="264"/>
                    </a:lnTo>
                    <a:cubicBezTo>
                      <a:pt x="278" y="259"/>
                      <a:pt x="278" y="255"/>
                      <a:pt x="279" y="250"/>
                    </a:cubicBezTo>
                    <a:lnTo>
                      <a:pt x="279" y="250"/>
                    </a:lnTo>
                    <a:cubicBezTo>
                      <a:pt x="283" y="244"/>
                      <a:pt x="287" y="237"/>
                      <a:pt x="291" y="231"/>
                    </a:cubicBezTo>
                    <a:lnTo>
                      <a:pt x="305" y="218"/>
                    </a:lnTo>
                    <a:lnTo>
                      <a:pt x="311" y="218"/>
                    </a:lnTo>
                    <a:lnTo>
                      <a:pt x="324" y="205"/>
                    </a:lnTo>
                    <a:close/>
                    <a:moveTo>
                      <a:pt x="189" y="0"/>
                    </a:moveTo>
                    <a:cubicBezTo>
                      <a:pt x="142" y="0"/>
                      <a:pt x="100" y="46"/>
                      <a:pt x="67" y="79"/>
                    </a:cubicBezTo>
                    <a:cubicBezTo>
                      <a:pt x="27" y="112"/>
                      <a:pt x="1" y="165"/>
                      <a:pt x="7" y="218"/>
                    </a:cubicBezTo>
                    <a:cubicBezTo>
                      <a:pt x="7" y="271"/>
                      <a:pt x="40" y="324"/>
                      <a:pt x="93" y="337"/>
                    </a:cubicBezTo>
                    <a:cubicBezTo>
                      <a:pt x="104" y="341"/>
                      <a:pt x="115" y="343"/>
                      <a:pt x="127" y="343"/>
                    </a:cubicBezTo>
                    <a:cubicBezTo>
                      <a:pt x="139" y="343"/>
                      <a:pt x="152" y="340"/>
                      <a:pt x="165" y="336"/>
                    </a:cubicBezTo>
                    <a:lnTo>
                      <a:pt x="165" y="336"/>
                    </a:lnTo>
                    <a:cubicBezTo>
                      <a:pt x="165" y="348"/>
                      <a:pt x="166" y="360"/>
                      <a:pt x="173" y="370"/>
                    </a:cubicBezTo>
                    <a:cubicBezTo>
                      <a:pt x="179" y="403"/>
                      <a:pt x="199" y="423"/>
                      <a:pt x="225" y="442"/>
                    </a:cubicBezTo>
                    <a:cubicBezTo>
                      <a:pt x="242" y="451"/>
                      <a:pt x="260" y="454"/>
                      <a:pt x="278" y="454"/>
                    </a:cubicBezTo>
                    <a:cubicBezTo>
                      <a:pt x="318" y="454"/>
                      <a:pt x="359" y="437"/>
                      <a:pt x="390" y="409"/>
                    </a:cubicBezTo>
                    <a:cubicBezTo>
                      <a:pt x="423" y="376"/>
                      <a:pt x="443" y="324"/>
                      <a:pt x="456" y="277"/>
                    </a:cubicBezTo>
                    <a:cubicBezTo>
                      <a:pt x="470" y="224"/>
                      <a:pt x="470" y="165"/>
                      <a:pt x="423" y="125"/>
                    </a:cubicBezTo>
                    <a:cubicBezTo>
                      <a:pt x="403" y="105"/>
                      <a:pt x="375" y="95"/>
                      <a:pt x="345" y="95"/>
                    </a:cubicBezTo>
                    <a:cubicBezTo>
                      <a:pt x="324" y="95"/>
                      <a:pt x="301" y="100"/>
                      <a:pt x="280" y="111"/>
                    </a:cubicBezTo>
                    <a:lnTo>
                      <a:pt x="280" y="111"/>
                    </a:lnTo>
                    <a:cubicBezTo>
                      <a:pt x="280" y="99"/>
                      <a:pt x="278" y="87"/>
                      <a:pt x="278" y="79"/>
                    </a:cubicBezTo>
                    <a:cubicBezTo>
                      <a:pt x="272" y="46"/>
                      <a:pt x="245" y="20"/>
                      <a:pt x="219" y="7"/>
                    </a:cubicBezTo>
                    <a:cubicBezTo>
                      <a:pt x="209" y="2"/>
                      <a:pt x="199" y="0"/>
                      <a:pt x="1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41"/>
              <p:cNvSpPr/>
              <p:nvPr/>
            </p:nvSpPr>
            <p:spPr>
              <a:xfrm>
                <a:off x="3604556" y="2191207"/>
                <a:ext cx="22406" cy="17462"/>
              </a:xfrm>
              <a:custGeom>
                <a:rect b="b" l="l" r="r" t="t"/>
                <a:pathLst>
                  <a:path extrusionOk="0" h="505" w="648">
                    <a:moveTo>
                      <a:pt x="436" y="123"/>
                    </a:moveTo>
                    <a:cubicBezTo>
                      <a:pt x="463" y="136"/>
                      <a:pt x="496" y="156"/>
                      <a:pt x="509" y="176"/>
                    </a:cubicBezTo>
                    <a:lnTo>
                      <a:pt x="515" y="202"/>
                    </a:lnTo>
                    <a:cubicBezTo>
                      <a:pt x="515" y="222"/>
                      <a:pt x="515" y="229"/>
                      <a:pt x="515" y="249"/>
                    </a:cubicBezTo>
                    <a:cubicBezTo>
                      <a:pt x="509" y="268"/>
                      <a:pt x="502" y="288"/>
                      <a:pt x="496" y="308"/>
                    </a:cubicBezTo>
                    <a:cubicBezTo>
                      <a:pt x="496" y="315"/>
                      <a:pt x="496" y="321"/>
                      <a:pt x="489" y="328"/>
                    </a:cubicBezTo>
                    <a:lnTo>
                      <a:pt x="482" y="334"/>
                    </a:lnTo>
                    <a:lnTo>
                      <a:pt x="482" y="339"/>
                    </a:lnTo>
                    <a:lnTo>
                      <a:pt x="482" y="339"/>
                    </a:lnTo>
                    <a:cubicBezTo>
                      <a:pt x="480" y="339"/>
                      <a:pt x="477" y="338"/>
                      <a:pt x="475" y="338"/>
                    </a:cubicBezTo>
                    <a:cubicBezTo>
                      <a:pt x="474" y="338"/>
                      <a:pt x="473" y="338"/>
                      <a:pt x="473" y="338"/>
                    </a:cubicBezTo>
                    <a:lnTo>
                      <a:pt x="473" y="338"/>
                    </a:lnTo>
                    <a:lnTo>
                      <a:pt x="469" y="334"/>
                    </a:lnTo>
                    <a:lnTo>
                      <a:pt x="463" y="334"/>
                    </a:lnTo>
                    <a:lnTo>
                      <a:pt x="456" y="328"/>
                    </a:lnTo>
                    <a:lnTo>
                      <a:pt x="456" y="321"/>
                    </a:lnTo>
                    <a:lnTo>
                      <a:pt x="449" y="321"/>
                    </a:lnTo>
                    <a:lnTo>
                      <a:pt x="443" y="315"/>
                    </a:lnTo>
                    <a:cubicBezTo>
                      <a:pt x="443" y="308"/>
                      <a:pt x="436" y="301"/>
                      <a:pt x="436" y="288"/>
                    </a:cubicBezTo>
                    <a:cubicBezTo>
                      <a:pt x="430" y="275"/>
                      <a:pt x="430" y="255"/>
                      <a:pt x="430" y="235"/>
                    </a:cubicBezTo>
                    <a:cubicBezTo>
                      <a:pt x="430" y="216"/>
                      <a:pt x="430" y="196"/>
                      <a:pt x="430" y="176"/>
                    </a:cubicBezTo>
                    <a:cubicBezTo>
                      <a:pt x="430" y="165"/>
                      <a:pt x="425" y="153"/>
                      <a:pt x="423" y="142"/>
                    </a:cubicBezTo>
                    <a:lnTo>
                      <a:pt x="423" y="142"/>
                    </a:lnTo>
                    <a:lnTo>
                      <a:pt x="430" y="123"/>
                    </a:lnTo>
                    <a:close/>
                    <a:moveTo>
                      <a:pt x="214" y="159"/>
                    </a:moveTo>
                    <a:cubicBezTo>
                      <a:pt x="225" y="159"/>
                      <a:pt x="235" y="163"/>
                      <a:pt x="245" y="169"/>
                    </a:cubicBezTo>
                    <a:cubicBezTo>
                      <a:pt x="264" y="189"/>
                      <a:pt x="271" y="229"/>
                      <a:pt x="278" y="262"/>
                    </a:cubicBezTo>
                    <a:cubicBezTo>
                      <a:pt x="281" y="269"/>
                      <a:pt x="288" y="274"/>
                      <a:pt x="297" y="276"/>
                    </a:cubicBezTo>
                    <a:lnTo>
                      <a:pt x="297" y="276"/>
                    </a:lnTo>
                    <a:cubicBezTo>
                      <a:pt x="297" y="283"/>
                      <a:pt x="297" y="289"/>
                      <a:pt x="297" y="295"/>
                    </a:cubicBezTo>
                    <a:lnTo>
                      <a:pt x="297" y="321"/>
                    </a:lnTo>
                    <a:lnTo>
                      <a:pt x="297" y="334"/>
                    </a:lnTo>
                    <a:cubicBezTo>
                      <a:pt x="297" y="334"/>
                      <a:pt x="297" y="338"/>
                      <a:pt x="297" y="341"/>
                    </a:cubicBezTo>
                    <a:cubicBezTo>
                      <a:pt x="297" y="354"/>
                      <a:pt x="297" y="361"/>
                      <a:pt x="291" y="374"/>
                    </a:cubicBezTo>
                    <a:lnTo>
                      <a:pt x="284" y="374"/>
                    </a:lnTo>
                    <a:lnTo>
                      <a:pt x="284" y="381"/>
                    </a:lnTo>
                    <a:lnTo>
                      <a:pt x="245" y="381"/>
                    </a:lnTo>
                    <a:cubicBezTo>
                      <a:pt x="225" y="381"/>
                      <a:pt x="218" y="374"/>
                      <a:pt x="205" y="367"/>
                    </a:cubicBezTo>
                    <a:cubicBezTo>
                      <a:pt x="179" y="354"/>
                      <a:pt x="165" y="334"/>
                      <a:pt x="152" y="315"/>
                    </a:cubicBezTo>
                    <a:lnTo>
                      <a:pt x="146" y="308"/>
                    </a:lnTo>
                    <a:lnTo>
                      <a:pt x="146" y="295"/>
                    </a:lnTo>
                    <a:cubicBezTo>
                      <a:pt x="139" y="288"/>
                      <a:pt x="139" y="282"/>
                      <a:pt x="139" y="275"/>
                    </a:cubicBezTo>
                    <a:cubicBezTo>
                      <a:pt x="139" y="274"/>
                      <a:pt x="139" y="274"/>
                      <a:pt x="139" y="273"/>
                    </a:cubicBezTo>
                    <a:cubicBezTo>
                      <a:pt x="139" y="273"/>
                      <a:pt x="139" y="272"/>
                      <a:pt x="139" y="268"/>
                    </a:cubicBezTo>
                    <a:lnTo>
                      <a:pt x="139" y="255"/>
                    </a:lnTo>
                    <a:lnTo>
                      <a:pt x="139" y="249"/>
                    </a:lnTo>
                    <a:cubicBezTo>
                      <a:pt x="139" y="245"/>
                      <a:pt x="139" y="243"/>
                      <a:pt x="139" y="242"/>
                    </a:cubicBezTo>
                    <a:cubicBezTo>
                      <a:pt x="146" y="222"/>
                      <a:pt x="146" y="216"/>
                      <a:pt x="159" y="196"/>
                    </a:cubicBezTo>
                    <a:cubicBezTo>
                      <a:pt x="159" y="189"/>
                      <a:pt x="172" y="176"/>
                      <a:pt x="179" y="169"/>
                    </a:cubicBezTo>
                    <a:cubicBezTo>
                      <a:pt x="192" y="163"/>
                      <a:pt x="203" y="159"/>
                      <a:pt x="214" y="159"/>
                    </a:cubicBezTo>
                    <a:close/>
                    <a:moveTo>
                      <a:pt x="422" y="1"/>
                    </a:moveTo>
                    <a:cubicBezTo>
                      <a:pt x="402" y="1"/>
                      <a:pt x="382" y="6"/>
                      <a:pt x="363" y="17"/>
                    </a:cubicBezTo>
                    <a:cubicBezTo>
                      <a:pt x="338" y="30"/>
                      <a:pt x="323" y="52"/>
                      <a:pt x="314" y="78"/>
                    </a:cubicBezTo>
                    <a:lnTo>
                      <a:pt x="314" y="78"/>
                    </a:lnTo>
                    <a:cubicBezTo>
                      <a:pt x="311" y="75"/>
                      <a:pt x="308" y="73"/>
                      <a:pt x="304" y="70"/>
                    </a:cubicBezTo>
                    <a:cubicBezTo>
                      <a:pt x="275" y="49"/>
                      <a:pt x="243" y="40"/>
                      <a:pt x="211" y="40"/>
                    </a:cubicBezTo>
                    <a:cubicBezTo>
                      <a:pt x="163" y="40"/>
                      <a:pt x="115" y="61"/>
                      <a:pt x="80" y="97"/>
                    </a:cubicBezTo>
                    <a:cubicBezTo>
                      <a:pt x="20" y="150"/>
                      <a:pt x="0" y="229"/>
                      <a:pt x="14" y="308"/>
                    </a:cubicBezTo>
                    <a:cubicBezTo>
                      <a:pt x="27" y="381"/>
                      <a:pt x="80" y="447"/>
                      <a:pt x="146" y="480"/>
                    </a:cubicBezTo>
                    <a:cubicBezTo>
                      <a:pt x="179" y="495"/>
                      <a:pt x="217" y="505"/>
                      <a:pt x="254" y="505"/>
                    </a:cubicBezTo>
                    <a:cubicBezTo>
                      <a:pt x="297" y="505"/>
                      <a:pt x="338" y="492"/>
                      <a:pt x="370" y="460"/>
                    </a:cubicBezTo>
                    <a:cubicBezTo>
                      <a:pt x="378" y="452"/>
                      <a:pt x="386" y="444"/>
                      <a:pt x="391" y="436"/>
                    </a:cubicBezTo>
                    <a:lnTo>
                      <a:pt x="391" y="436"/>
                    </a:lnTo>
                    <a:cubicBezTo>
                      <a:pt x="414" y="451"/>
                      <a:pt x="441" y="460"/>
                      <a:pt x="470" y="460"/>
                    </a:cubicBezTo>
                    <a:cubicBezTo>
                      <a:pt x="474" y="460"/>
                      <a:pt x="478" y="460"/>
                      <a:pt x="482" y="460"/>
                    </a:cubicBezTo>
                    <a:cubicBezTo>
                      <a:pt x="575" y="460"/>
                      <a:pt x="608" y="374"/>
                      <a:pt x="628" y="301"/>
                    </a:cubicBezTo>
                    <a:cubicBezTo>
                      <a:pt x="647" y="222"/>
                      <a:pt x="647" y="136"/>
                      <a:pt x="581" y="77"/>
                    </a:cubicBezTo>
                    <a:cubicBezTo>
                      <a:pt x="542" y="42"/>
                      <a:pt x="481" y="1"/>
                      <a:pt x="4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41"/>
              <p:cNvSpPr/>
              <p:nvPr/>
            </p:nvSpPr>
            <p:spPr>
              <a:xfrm>
                <a:off x="3611402" y="2214893"/>
                <a:ext cx="21023" cy="17807"/>
              </a:xfrm>
              <a:custGeom>
                <a:rect b="b" l="l" r="r" t="t"/>
                <a:pathLst>
                  <a:path extrusionOk="0" h="515" w="608">
                    <a:moveTo>
                      <a:pt x="155" y="209"/>
                    </a:moveTo>
                    <a:lnTo>
                      <a:pt x="152" y="211"/>
                    </a:lnTo>
                    <a:cubicBezTo>
                      <a:pt x="152" y="212"/>
                      <a:pt x="153" y="213"/>
                      <a:pt x="153" y="213"/>
                    </a:cubicBezTo>
                    <a:cubicBezTo>
                      <a:pt x="154" y="213"/>
                      <a:pt x="155" y="210"/>
                      <a:pt x="155" y="209"/>
                    </a:cubicBezTo>
                    <a:close/>
                    <a:moveTo>
                      <a:pt x="383" y="125"/>
                    </a:moveTo>
                    <a:cubicBezTo>
                      <a:pt x="403" y="131"/>
                      <a:pt x="436" y="145"/>
                      <a:pt x="449" y="158"/>
                    </a:cubicBezTo>
                    <a:cubicBezTo>
                      <a:pt x="469" y="178"/>
                      <a:pt x="476" y="191"/>
                      <a:pt x="482" y="217"/>
                    </a:cubicBezTo>
                    <a:lnTo>
                      <a:pt x="482" y="237"/>
                    </a:lnTo>
                    <a:lnTo>
                      <a:pt x="482" y="244"/>
                    </a:lnTo>
                    <a:cubicBezTo>
                      <a:pt x="482" y="247"/>
                      <a:pt x="482" y="247"/>
                      <a:pt x="482" y="247"/>
                    </a:cubicBezTo>
                    <a:cubicBezTo>
                      <a:pt x="482" y="247"/>
                      <a:pt x="482" y="247"/>
                      <a:pt x="482" y="250"/>
                    </a:cubicBezTo>
                    <a:lnTo>
                      <a:pt x="482" y="263"/>
                    </a:lnTo>
                    <a:lnTo>
                      <a:pt x="476" y="270"/>
                    </a:lnTo>
                    <a:lnTo>
                      <a:pt x="476" y="277"/>
                    </a:lnTo>
                    <a:lnTo>
                      <a:pt x="463" y="283"/>
                    </a:lnTo>
                    <a:lnTo>
                      <a:pt x="443" y="283"/>
                    </a:lnTo>
                    <a:cubicBezTo>
                      <a:pt x="430" y="283"/>
                      <a:pt x="430" y="283"/>
                      <a:pt x="423" y="277"/>
                    </a:cubicBezTo>
                    <a:cubicBezTo>
                      <a:pt x="418" y="273"/>
                      <a:pt x="413" y="270"/>
                      <a:pt x="408" y="266"/>
                    </a:cubicBezTo>
                    <a:lnTo>
                      <a:pt x="408" y="266"/>
                    </a:lnTo>
                    <a:cubicBezTo>
                      <a:pt x="404" y="254"/>
                      <a:pt x="400" y="242"/>
                      <a:pt x="397" y="230"/>
                    </a:cubicBezTo>
                    <a:cubicBezTo>
                      <a:pt x="383" y="197"/>
                      <a:pt x="383" y="164"/>
                      <a:pt x="383" y="131"/>
                    </a:cubicBezTo>
                    <a:cubicBezTo>
                      <a:pt x="383" y="130"/>
                      <a:pt x="383" y="127"/>
                      <a:pt x="383" y="125"/>
                    </a:cubicBezTo>
                    <a:close/>
                    <a:moveTo>
                      <a:pt x="212" y="191"/>
                    </a:moveTo>
                    <a:lnTo>
                      <a:pt x="218" y="197"/>
                    </a:lnTo>
                    <a:lnTo>
                      <a:pt x="225" y="204"/>
                    </a:lnTo>
                    <a:cubicBezTo>
                      <a:pt x="232" y="217"/>
                      <a:pt x="238" y="224"/>
                      <a:pt x="245" y="230"/>
                    </a:cubicBezTo>
                    <a:cubicBezTo>
                      <a:pt x="245" y="237"/>
                      <a:pt x="258" y="244"/>
                      <a:pt x="265" y="244"/>
                    </a:cubicBezTo>
                    <a:cubicBezTo>
                      <a:pt x="267" y="244"/>
                      <a:pt x="270" y="243"/>
                      <a:pt x="272" y="243"/>
                    </a:cubicBezTo>
                    <a:lnTo>
                      <a:pt x="272" y="243"/>
                    </a:lnTo>
                    <a:cubicBezTo>
                      <a:pt x="279" y="274"/>
                      <a:pt x="291" y="305"/>
                      <a:pt x="298" y="336"/>
                    </a:cubicBezTo>
                    <a:cubicBezTo>
                      <a:pt x="304" y="343"/>
                      <a:pt x="304" y="349"/>
                      <a:pt x="304" y="363"/>
                    </a:cubicBezTo>
                    <a:lnTo>
                      <a:pt x="311" y="369"/>
                    </a:lnTo>
                    <a:cubicBezTo>
                      <a:pt x="311" y="372"/>
                      <a:pt x="311" y="376"/>
                      <a:pt x="311" y="376"/>
                    </a:cubicBezTo>
                    <a:lnTo>
                      <a:pt x="311" y="382"/>
                    </a:lnTo>
                    <a:lnTo>
                      <a:pt x="304" y="389"/>
                    </a:lnTo>
                    <a:lnTo>
                      <a:pt x="304" y="382"/>
                    </a:lnTo>
                    <a:lnTo>
                      <a:pt x="298" y="389"/>
                    </a:lnTo>
                    <a:cubicBezTo>
                      <a:pt x="291" y="389"/>
                      <a:pt x="271" y="382"/>
                      <a:pt x="265" y="376"/>
                    </a:cubicBezTo>
                    <a:lnTo>
                      <a:pt x="245" y="363"/>
                    </a:lnTo>
                    <a:lnTo>
                      <a:pt x="238" y="356"/>
                    </a:lnTo>
                    <a:lnTo>
                      <a:pt x="238" y="356"/>
                    </a:lnTo>
                    <a:cubicBezTo>
                      <a:pt x="238" y="356"/>
                      <a:pt x="241" y="359"/>
                      <a:pt x="239" y="359"/>
                    </a:cubicBezTo>
                    <a:cubicBezTo>
                      <a:pt x="238" y="359"/>
                      <a:pt x="236" y="358"/>
                      <a:pt x="232" y="356"/>
                    </a:cubicBezTo>
                    <a:cubicBezTo>
                      <a:pt x="225" y="343"/>
                      <a:pt x="212" y="336"/>
                      <a:pt x="198" y="323"/>
                    </a:cubicBezTo>
                    <a:lnTo>
                      <a:pt x="192" y="310"/>
                    </a:lnTo>
                    <a:lnTo>
                      <a:pt x="172" y="290"/>
                    </a:lnTo>
                    <a:lnTo>
                      <a:pt x="165" y="263"/>
                    </a:lnTo>
                    <a:lnTo>
                      <a:pt x="159" y="263"/>
                    </a:lnTo>
                    <a:lnTo>
                      <a:pt x="159" y="257"/>
                    </a:lnTo>
                    <a:cubicBezTo>
                      <a:pt x="159" y="250"/>
                      <a:pt x="152" y="244"/>
                      <a:pt x="152" y="230"/>
                    </a:cubicBezTo>
                    <a:lnTo>
                      <a:pt x="152" y="224"/>
                    </a:lnTo>
                    <a:lnTo>
                      <a:pt x="152" y="211"/>
                    </a:lnTo>
                    <a:cubicBezTo>
                      <a:pt x="154" y="209"/>
                      <a:pt x="154" y="209"/>
                      <a:pt x="155" y="209"/>
                    </a:cubicBezTo>
                    <a:lnTo>
                      <a:pt x="155" y="209"/>
                    </a:lnTo>
                    <a:cubicBezTo>
                      <a:pt x="155" y="209"/>
                      <a:pt x="155" y="209"/>
                      <a:pt x="155" y="209"/>
                    </a:cubicBezTo>
                    <a:lnTo>
                      <a:pt x="155" y="209"/>
                    </a:lnTo>
                    <a:lnTo>
                      <a:pt x="165" y="204"/>
                    </a:lnTo>
                    <a:cubicBezTo>
                      <a:pt x="172" y="197"/>
                      <a:pt x="172" y="197"/>
                      <a:pt x="165" y="197"/>
                    </a:cubicBezTo>
                    <a:lnTo>
                      <a:pt x="179" y="197"/>
                    </a:lnTo>
                    <a:lnTo>
                      <a:pt x="192" y="191"/>
                    </a:lnTo>
                    <a:close/>
                    <a:moveTo>
                      <a:pt x="368" y="0"/>
                    </a:moveTo>
                    <a:cubicBezTo>
                      <a:pt x="350" y="0"/>
                      <a:pt x="333" y="4"/>
                      <a:pt x="317" y="13"/>
                    </a:cubicBezTo>
                    <a:cubicBezTo>
                      <a:pt x="287" y="26"/>
                      <a:pt x="273" y="50"/>
                      <a:pt x="268" y="77"/>
                    </a:cubicBezTo>
                    <a:lnTo>
                      <a:pt x="268" y="77"/>
                    </a:lnTo>
                    <a:cubicBezTo>
                      <a:pt x="248" y="69"/>
                      <a:pt x="225" y="64"/>
                      <a:pt x="201" y="64"/>
                    </a:cubicBezTo>
                    <a:cubicBezTo>
                      <a:pt x="142" y="64"/>
                      <a:pt x="79" y="91"/>
                      <a:pt x="47" y="138"/>
                    </a:cubicBezTo>
                    <a:cubicBezTo>
                      <a:pt x="0" y="197"/>
                      <a:pt x="14" y="283"/>
                      <a:pt x="47" y="343"/>
                    </a:cubicBezTo>
                    <a:cubicBezTo>
                      <a:pt x="86" y="402"/>
                      <a:pt x="139" y="462"/>
                      <a:pt x="198" y="488"/>
                    </a:cubicBezTo>
                    <a:cubicBezTo>
                      <a:pt x="229" y="505"/>
                      <a:pt x="265" y="514"/>
                      <a:pt x="299" y="514"/>
                    </a:cubicBezTo>
                    <a:cubicBezTo>
                      <a:pt x="346" y="514"/>
                      <a:pt x="390" y="497"/>
                      <a:pt x="416" y="455"/>
                    </a:cubicBezTo>
                    <a:cubicBezTo>
                      <a:pt x="427" y="438"/>
                      <a:pt x="433" y="420"/>
                      <a:pt x="435" y="403"/>
                    </a:cubicBezTo>
                    <a:lnTo>
                      <a:pt x="435" y="403"/>
                    </a:lnTo>
                    <a:cubicBezTo>
                      <a:pt x="442" y="404"/>
                      <a:pt x="450" y="404"/>
                      <a:pt x="457" y="404"/>
                    </a:cubicBezTo>
                    <a:cubicBezTo>
                      <a:pt x="465" y="404"/>
                      <a:pt x="474" y="404"/>
                      <a:pt x="482" y="402"/>
                    </a:cubicBezTo>
                    <a:cubicBezTo>
                      <a:pt x="555" y="382"/>
                      <a:pt x="601" y="310"/>
                      <a:pt x="601" y="237"/>
                    </a:cubicBezTo>
                    <a:cubicBezTo>
                      <a:pt x="608" y="171"/>
                      <a:pt x="568" y="105"/>
                      <a:pt x="515" y="59"/>
                    </a:cubicBezTo>
                    <a:cubicBezTo>
                      <a:pt x="476" y="30"/>
                      <a:pt x="419" y="0"/>
                      <a:pt x="3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41"/>
              <p:cNvSpPr/>
              <p:nvPr/>
            </p:nvSpPr>
            <p:spPr>
              <a:xfrm>
                <a:off x="3626478" y="2231386"/>
                <a:ext cx="18291" cy="18672"/>
              </a:xfrm>
              <a:custGeom>
                <a:rect b="b" l="l" r="r" t="t"/>
                <a:pathLst>
                  <a:path extrusionOk="0" h="540" w="529">
                    <a:moveTo>
                      <a:pt x="328" y="129"/>
                    </a:moveTo>
                    <a:cubicBezTo>
                      <a:pt x="329" y="129"/>
                      <a:pt x="330" y="129"/>
                      <a:pt x="330" y="130"/>
                    </a:cubicBezTo>
                    <a:lnTo>
                      <a:pt x="350" y="136"/>
                    </a:lnTo>
                    <a:cubicBezTo>
                      <a:pt x="348" y="134"/>
                      <a:pt x="347" y="133"/>
                      <a:pt x="347" y="133"/>
                    </a:cubicBezTo>
                    <a:lnTo>
                      <a:pt x="347" y="133"/>
                    </a:lnTo>
                    <a:cubicBezTo>
                      <a:pt x="348" y="133"/>
                      <a:pt x="352" y="136"/>
                      <a:pt x="357" y="136"/>
                    </a:cubicBezTo>
                    <a:cubicBezTo>
                      <a:pt x="357" y="136"/>
                      <a:pt x="365" y="145"/>
                      <a:pt x="365" y="145"/>
                    </a:cubicBezTo>
                    <a:lnTo>
                      <a:pt x="365" y="145"/>
                    </a:lnTo>
                    <a:lnTo>
                      <a:pt x="377" y="156"/>
                    </a:lnTo>
                    <a:lnTo>
                      <a:pt x="377" y="150"/>
                    </a:lnTo>
                    <a:lnTo>
                      <a:pt x="383" y="163"/>
                    </a:lnTo>
                    <a:lnTo>
                      <a:pt x="390" y="169"/>
                    </a:lnTo>
                    <a:cubicBezTo>
                      <a:pt x="390" y="174"/>
                      <a:pt x="390" y="187"/>
                      <a:pt x="390" y="187"/>
                    </a:cubicBezTo>
                    <a:lnTo>
                      <a:pt x="390" y="202"/>
                    </a:lnTo>
                    <a:lnTo>
                      <a:pt x="390" y="216"/>
                    </a:lnTo>
                    <a:cubicBezTo>
                      <a:pt x="390" y="221"/>
                      <a:pt x="385" y="231"/>
                      <a:pt x="387" y="231"/>
                    </a:cubicBezTo>
                    <a:cubicBezTo>
                      <a:pt x="388" y="231"/>
                      <a:pt x="389" y="230"/>
                      <a:pt x="390" y="229"/>
                    </a:cubicBezTo>
                    <a:lnTo>
                      <a:pt x="390" y="229"/>
                    </a:lnTo>
                    <a:lnTo>
                      <a:pt x="385" y="235"/>
                    </a:lnTo>
                    <a:lnTo>
                      <a:pt x="383" y="235"/>
                    </a:lnTo>
                    <a:cubicBezTo>
                      <a:pt x="350" y="222"/>
                      <a:pt x="330" y="216"/>
                      <a:pt x="304" y="196"/>
                    </a:cubicBezTo>
                    <a:cubicBezTo>
                      <a:pt x="299" y="193"/>
                      <a:pt x="295" y="191"/>
                      <a:pt x="290" y="188"/>
                    </a:cubicBezTo>
                    <a:lnTo>
                      <a:pt x="290" y="188"/>
                    </a:lnTo>
                    <a:lnTo>
                      <a:pt x="284" y="169"/>
                    </a:lnTo>
                    <a:lnTo>
                      <a:pt x="284" y="156"/>
                    </a:lnTo>
                    <a:lnTo>
                      <a:pt x="291" y="143"/>
                    </a:lnTo>
                    <a:lnTo>
                      <a:pt x="291" y="143"/>
                    </a:lnTo>
                    <a:cubicBezTo>
                      <a:pt x="289" y="146"/>
                      <a:pt x="289" y="147"/>
                      <a:pt x="288" y="147"/>
                    </a:cubicBezTo>
                    <a:cubicBezTo>
                      <a:pt x="287" y="147"/>
                      <a:pt x="290" y="135"/>
                      <a:pt x="290" y="135"/>
                    </a:cubicBezTo>
                    <a:cubicBezTo>
                      <a:pt x="291" y="135"/>
                      <a:pt x="291" y="136"/>
                      <a:pt x="291" y="136"/>
                    </a:cubicBezTo>
                    <a:lnTo>
                      <a:pt x="297" y="130"/>
                    </a:lnTo>
                    <a:lnTo>
                      <a:pt x="324" y="130"/>
                    </a:lnTo>
                    <a:cubicBezTo>
                      <a:pt x="327" y="130"/>
                      <a:pt x="328" y="129"/>
                      <a:pt x="328" y="129"/>
                    </a:cubicBezTo>
                    <a:close/>
                    <a:moveTo>
                      <a:pt x="381" y="242"/>
                    </a:moveTo>
                    <a:lnTo>
                      <a:pt x="377" y="249"/>
                    </a:lnTo>
                    <a:lnTo>
                      <a:pt x="377" y="242"/>
                    </a:lnTo>
                    <a:close/>
                    <a:moveTo>
                      <a:pt x="152" y="301"/>
                    </a:moveTo>
                    <a:cubicBezTo>
                      <a:pt x="165" y="308"/>
                      <a:pt x="172" y="315"/>
                      <a:pt x="185" y="315"/>
                    </a:cubicBezTo>
                    <a:cubicBezTo>
                      <a:pt x="172" y="315"/>
                      <a:pt x="192" y="321"/>
                      <a:pt x="198" y="321"/>
                    </a:cubicBezTo>
                    <a:cubicBezTo>
                      <a:pt x="203" y="322"/>
                      <a:pt x="207" y="323"/>
                      <a:pt x="212" y="323"/>
                    </a:cubicBezTo>
                    <a:cubicBezTo>
                      <a:pt x="213" y="323"/>
                      <a:pt x="214" y="323"/>
                      <a:pt x="215" y="323"/>
                    </a:cubicBezTo>
                    <a:lnTo>
                      <a:pt x="215" y="323"/>
                    </a:lnTo>
                    <a:cubicBezTo>
                      <a:pt x="218" y="329"/>
                      <a:pt x="222" y="335"/>
                      <a:pt x="225" y="341"/>
                    </a:cubicBezTo>
                    <a:cubicBezTo>
                      <a:pt x="238" y="354"/>
                      <a:pt x="245" y="361"/>
                      <a:pt x="251" y="374"/>
                    </a:cubicBezTo>
                    <a:lnTo>
                      <a:pt x="264" y="394"/>
                    </a:lnTo>
                    <a:lnTo>
                      <a:pt x="264" y="401"/>
                    </a:lnTo>
                    <a:cubicBezTo>
                      <a:pt x="264" y="403"/>
                      <a:pt x="264" y="407"/>
                      <a:pt x="264" y="407"/>
                    </a:cubicBezTo>
                    <a:lnTo>
                      <a:pt x="245" y="407"/>
                    </a:lnTo>
                    <a:lnTo>
                      <a:pt x="225" y="401"/>
                    </a:lnTo>
                    <a:lnTo>
                      <a:pt x="211" y="401"/>
                    </a:lnTo>
                    <a:cubicBezTo>
                      <a:pt x="205" y="401"/>
                      <a:pt x="198" y="394"/>
                      <a:pt x="192" y="394"/>
                    </a:cubicBezTo>
                    <a:lnTo>
                      <a:pt x="185" y="394"/>
                    </a:lnTo>
                    <a:lnTo>
                      <a:pt x="178" y="387"/>
                    </a:lnTo>
                    <a:lnTo>
                      <a:pt x="172" y="387"/>
                    </a:lnTo>
                    <a:lnTo>
                      <a:pt x="172" y="381"/>
                    </a:lnTo>
                    <a:lnTo>
                      <a:pt x="165" y="374"/>
                    </a:lnTo>
                    <a:cubicBezTo>
                      <a:pt x="161" y="372"/>
                      <a:pt x="159" y="371"/>
                      <a:pt x="159" y="371"/>
                    </a:cubicBezTo>
                    <a:lnTo>
                      <a:pt x="159" y="371"/>
                    </a:lnTo>
                    <a:cubicBezTo>
                      <a:pt x="159" y="371"/>
                      <a:pt x="163" y="374"/>
                      <a:pt x="159" y="374"/>
                    </a:cubicBezTo>
                    <a:lnTo>
                      <a:pt x="152" y="354"/>
                    </a:lnTo>
                    <a:lnTo>
                      <a:pt x="145" y="348"/>
                    </a:lnTo>
                    <a:lnTo>
                      <a:pt x="145" y="348"/>
                    </a:lnTo>
                    <a:cubicBezTo>
                      <a:pt x="147" y="349"/>
                      <a:pt x="148" y="350"/>
                      <a:pt x="148" y="350"/>
                    </a:cubicBezTo>
                    <a:cubicBezTo>
                      <a:pt x="150" y="350"/>
                      <a:pt x="145" y="341"/>
                      <a:pt x="145" y="341"/>
                    </a:cubicBezTo>
                    <a:lnTo>
                      <a:pt x="139" y="321"/>
                    </a:lnTo>
                    <a:lnTo>
                      <a:pt x="139" y="308"/>
                    </a:lnTo>
                    <a:lnTo>
                      <a:pt x="139" y="301"/>
                    </a:lnTo>
                    <a:close/>
                    <a:moveTo>
                      <a:pt x="327" y="0"/>
                    </a:moveTo>
                    <a:cubicBezTo>
                      <a:pt x="270" y="0"/>
                      <a:pt x="216" y="23"/>
                      <a:pt x="178" y="70"/>
                    </a:cubicBezTo>
                    <a:cubicBezTo>
                      <a:pt x="158" y="101"/>
                      <a:pt x="152" y="136"/>
                      <a:pt x="154" y="170"/>
                    </a:cubicBezTo>
                    <a:lnTo>
                      <a:pt x="154" y="170"/>
                    </a:lnTo>
                    <a:cubicBezTo>
                      <a:pt x="148" y="169"/>
                      <a:pt x="141" y="169"/>
                      <a:pt x="135" y="169"/>
                    </a:cubicBezTo>
                    <a:cubicBezTo>
                      <a:pt x="130" y="169"/>
                      <a:pt x="124" y="169"/>
                      <a:pt x="119" y="169"/>
                    </a:cubicBezTo>
                    <a:cubicBezTo>
                      <a:pt x="79" y="176"/>
                      <a:pt x="40" y="189"/>
                      <a:pt x="20" y="229"/>
                    </a:cubicBezTo>
                    <a:cubicBezTo>
                      <a:pt x="0" y="262"/>
                      <a:pt x="0" y="301"/>
                      <a:pt x="7" y="341"/>
                    </a:cubicBezTo>
                    <a:cubicBezTo>
                      <a:pt x="20" y="407"/>
                      <a:pt x="53" y="467"/>
                      <a:pt x="106" y="500"/>
                    </a:cubicBezTo>
                    <a:cubicBezTo>
                      <a:pt x="165" y="533"/>
                      <a:pt x="231" y="539"/>
                      <a:pt x="291" y="539"/>
                    </a:cubicBezTo>
                    <a:cubicBezTo>
                      <a:pt x="330" y="533"/>
                      <a:pt x="370" y="519"/>
                      <a:pt x="390" y="480"/>
                    </a:cubicBezTo>
                    <a:cubicBezTo>
                      <a:pt x="410" y="447"/>
                      <a:pt x="403" y="401"/>
                      <a:pt x="390" y="368"/>
                    </a:cubicBezTo>
                    <a:cubicBezTo>
                      <a:pt x="389" y="366"/>
                      <a:pt x="389" y="364"/>
                      <a:pt x="388" y="362"/>
                    </a:cubicBezTo>
                    <a:lnTo>
                      <a:pt x="388" y="362"/>
                    </a:lnTo>
                    <a:cubicBezTo>
                      <a:pt x="427" y="362"/>
                      <a:pt x="459" y="342"/>
                      <a:pt x="482" y="308"/>
                    </a:cubicBezTo>
                    <a:cubicBezTo>
                      <a:pt x="522" y="262"/>
                      <a:pt x="528" y="183"/>
                      <a:pt x="509" y="130"/>
                    </a:cubicBezTo>
                    <a:cubicBezTo>
                      <a:pt x="482" y="64"/>
                      <a:pt x="429" y="18"/>
                      <a:pt x="370" y="4"/>
                    </a:cubicBezTo>
                    <a:cubicBezTo>
                      <a:pt x="356" y="2"/>
                      <a:pt x="341" y="0"/>
                      <a:pt x="3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41"/>
              <p:cNvSpPr/>
              <p:nvPr/>
            </p:nvSpPr>
            <p:spPr>
              <a:xfrm>
                <a:off x="3649057" y="2238821"/>
                <a:ext cx="15110" cy="13001"/>
              </a:xfrm>
              <a:custGeom>
                <a:rect b="b" l="l" r="r" t="t"/>
                <a:pathLst>
                  <a:path extrusionOk="0" h="376" w="437">
                    <a:moveTo>
                      <a:pt x="121" y="136"/>
                    </a:moveTo>
                    <a:cubicBezTo>
                      <a:pt x="121" y="137"/>
                      <a:pt x="120" y="137"/>
                      <a:pt x="120" y="137"/>
                    </a:cubicBezTo>
                    <a:cubicBezTo>
                      <a:pt x="120" y="137"/>
                      <a:pt x="120" y="137"/>
                      <a:pt x="120" y="137"/>
                    </a:cubicBezTo>
                    <a:lnTo>
                      <a:pt x="120" y="137"/>
                    </a:lnTo>
                    <a:cubicBezTo>
                      <a:pt x="120" y="136"/>
                      <a:pt x="121" y="136"/>
                      <a:pt x="121" y="136"/>
                    </a:cubicBezTo>
                    <a:close/>
                    <a:moveTo>
                      <a:pt x="132" y="122"/>
                    </a:moveTo>
                    <a:lnTo>
                      <a:pt x="140" y="126"/>
                    </a:lnTo>
                    <a:lnTo>
                      <a:pt x="153" y="126"/>
                    </a:lnTo>
                    <a:cubicBezTo>
                      <a:pt x="166" y="133"/>
                      <a:pt x="179" y="133"/>
                      <a:pt x="192" y="139"/>
                    </a:cubicBezTo>
                    <a:lnTo>
                      <a:pt x="212" y="146"/>
                    </a:lnTo>
                    <a:lnTo>
                      <a:pt x="225" y="146"/>
                    </a:lnTo>
                    <a:cubicBezTo>
                      <a:pt x="217" y="146"/>
                      <a:pt x="225" y="149"/>
                      <a:pt x="228" y="149"/>
                    </a:cubicBezTo>
                    <a:cubicBezTo>
                      <a:pt x="230" y="149"/>
                      <a:pt x="230" y="148"/>
                      <a:pt x="225" y="146"/>
                    </a:cubicBezTo>
                    <a:lnTo>
                      <a:pt x="225" y="146"/>
                    </a:lnTo>
                    <a:cubicBezTo>
                      <a:pt x="239" y="153"/>
                      <a:pt x="252" y="159"/>
                      <a:pt x="258" y="166"/>
                    </a:cubicBezTo>
                    <a:lnTo>
                      <a:pt x="265" y="172"/>
                    </a:lnTo>
                    <a:lnTo>
                      <a:pt x="272" y="179"/>
                    </a:lnTo>
                    <a:lnTo>
                      <a:pt x="278" y="186"/>
                    </a:lnTo>
                    <a:cubicBezTo>
                      <a:pt x="279" y="187"/>
                      <a:pt x="280" y="188"/>
                      <a:pt x="281" y="188"/>
                    </a:cubicBezTo>
                    <a:lnTo>
                      <a:pt x="281" y="188"/>
                    </a:lnTo>
                    <a:lnTo>
                      <a:pt x="283" y="194"/>
                    </a:lnTo>
                    <a:cubicBezTo>
                      <a:pt x="283" y="194"/>
                      <a:pt x="283" y="194"/>
                      <a:pt x="282" y="194"/>
                    </a:cubicBezTo>
                    <a:lnTo>
                      <a:pt x="282" y="194"/>
                    </a:lnTo>
                    <a:cubicBezTo>
                      <a:pt x="282" y="194"/>
                      <a:pt x="282" y="195"/>
                      <a:pt x="285" y="199"/>
                    </a:cubicBezTo>
                    <a:lnTo>
                      <a:pt x="283" y="194"/>
                    </a:lnTo>
                    <a:lnTo>
                      <a:pt x="283" y="194"/>
                    </a:lnTo>
                    <a:cubicBezTo>
                      <a:pt x="284" y="195"/>
                      <a:pt x="285" y="197"/>
                      <a:pt x="285" y="199"/>
                    </a:cubicBezTo>
                    <a:lnTo>
                      <a:pt x="291" y="219"/>
                    </a:lnTo>
                    <a:lnTo>
                      <a:pt x="291" y="225"/>
                    </a:lnTo>
                    <a:lnTo>
                      <a:pt x="285" y="238"/>
                    </a:lnTo>
                    <a:lnTo>
                      <a:pt x="278" y="245"/>
                    </a:lnTo>
                    <a:lnTo>
                      <a:pt x="219" y="245"/>
                    </a:lnTo>
                    <a:lnTo>
                      <a:pt x="199" y="238"/>
                    </a:lnTo>
                    <a:lnTo>
                      <a:pt x="186" y="232"/>
                    </a:lnTo>
                    <a:cubicBezTo>
                      <a:pt x="179" y="232"/>
                      <a:pt x="173" y="225"/>
                      <a:pt x="166" y="225"/>
                    </a:cubicBezTo>
                    <a:cubicBezTo>
                      <a:pt x="159" y="219"/>
                      <a:pt x="146" y="212"/>
                      <a:pt x="140" y="205"/>
                    </a:cubicBezTo>
                    <a:lnTo>
                      <a:pt x="140" y="205"/>
                    </a:lnTo>
                    <a:lnTo>
                      <a:pt x="133" y="199"/>
                    </a:lnTo>
                    <a:lnTo>
                      <a:pt x="113" y="186"/>
                    </a:lnTo>
                    <a:lnTo>
                      <a:pt x="120" y="186"/>
                    </a:lnTo>
                    <a:lnTo>
                      <a:pt x="113" y="179"/>
                    </a:lnTo>
                    <a:lnTo>
                      <a:pt x="111" y="177"/>
                    </a:lnTo>
                    <a:lnTo>
                      <a:pt x="111" y="177"/>
                    </a:lnTo>
                    <a:cubicBezTo>
                      <a:pt x="112" y="175"/>
                      <a:pt x="112" y="174"/>
                      <a:pt x="113" y="172"/>
                    </a:cubicBezTo>
                    <a:lnTo>
                      <a:pt x="120" y="159"/>
                    </a:lnTo>
                    <a:cubicBezTo>
                      <a:pt x="120" y="157"/>
                      <a:pt x="120" y="154"/>
                      <a:pt x="120" y="153"/>
                    </a:cubicBezTo>
                    <a:lnTo>
                      <a:pt x="120" y="139"/>
                    </a:lnTo>
                    <a:lnTo>
                      <a:pt x="122" y="135"/>
                    </a:lnTo>
                    <a:lnTo>
                      <a:pt x="122" y="135"/>
                    </a:lnTo>
                    <a:cubicBezTo>
                      <a:pt x="123" y="135"/>
                      <a:pt x="124" y="134"/>
                      <a:pt x="125" y="133"/>
                    </a:cubicBezTo>
                    <a:lnTo>
                      <a:pt x="126" y="133"/>
                    </a:lnTo>
                    <a:lnTo>
                      <a:pt x="126" y="131"/>
                    </a:lnTo>
                    <a:lnTo>
                      <a:pt x="126" y="131"/>
                    </a:lnTo>
                    <a:cubicBezTo>
                      <a:pt x="129" y="129"/>
                      <a:pt x="131" y="126"/>
                      <a:pt x="132" y="122"/>
                    </a:cubicBezTo>
                    <a:close/>
                    <a:moveTo>
                      <a:pt x="283" y="243"/>
                    </a:moveTo>
                    <a:cubicBezTo>
                      <a:pt x="284" y="243"/>
                      <a:pt x="285" y="244"/>
                      <a:pt x="285" y="245"/>
                    </a:cubicBezTo>
                    <a:lnTo>
                      <a:pt x="279" y="245"/>
                    </a:lnTo>
                    <a:cubicBezTo>
                      <a:pt x="280" y="244"/>
                      <a:pt x="282" y="243"/>
                      <a:pt x="283" y="243"/>
                    </a:cubicBezTo>
                    <a:close/>
                    <a:moveTo>
                      <a:pt x="113" y="1"/>
                    </a:moveTo>
                    <a:cubicBezTo>
                      <a:pt x="87" y="7"/>
                      <a:pt x="54" y="20"/>
                      <a:pt x="41" y="47"/>
                    </a:cubicBezTo>
                    <a:cubicBezTo>
                      <a:pt x="21" y="67"/>
                      <a:pt x="7" y="93"/>
                      <a:pt x="1" y="126"/>
                    </a:cubicBezTo>
                    <a:cubicBezTo>
                      <a:pt x="1" y="139"/>
                      <a:pt x="1" y="146"/>
                      <a:pt x="1" y="159"/>
                    </a:cubicBezTo>
                    <a:cubicBezTo>
                      <a:pt x="1" y="163"/>
                      <a:pt x="4" y="170"/>
                      <a:pt x="7" y="177"/>
                    </a:cubicBezTo>
                    <a:lnTo>
                      <a:pt x="7" y="177"/>
                    </a:lnTo>
                    <a:cubicBezTo>
                      <a:pt x="5" y="217"/>
                      <a:pt x="27" y="252"/>
                      <a:pt x="54" y="278"/>
                    </a:cubicBezTo>
                    <a:cubicBezTo>
                      <a:pt x="104" y="334"/>
                      <a:pt x="186" y="375"/>
                      <a:pt x="262" y="375"/>
                    </a:cubicBezTo>
                    <a:cubicBezTo>
                      <a:pt x="277" y="375"/>
                      <a:pt x="291" y="374"/>
                      <a:pt x="305" y="370"/>
                    </a:cubicBezTo>
                    <a:cubicBezTo>
                      <a:pt x="397" y="344"/>
                      <a:pt x="437" y="245"/>
                      <a:pt x="404" y="159"/>
                    </a:cubicBezTo>
                    <a:cubicBezTo>
                      <a:pt x="384" y="113"/>
                      <a:pt x="357" y="80"/>
                      <a:pt x="318" y="60"/>
                    </a:cubicBezTo>
                    <a:cubicBezTo>
                      <a:pt x="278" y="34"/>
                      <a:pt x="239" y="20"/>
                      <a:pt x="199" y="14"/>
                    </a:cubicBezTo>
                    <a:cubicBezTo>
                      <a:pt x="173" y="7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41"/>
              <p:cNvSpPr/>
              <p:nvPr/>
            </p:nvSpPr>
            <p:spPr>
              <a:xfrm>
                <a:off x="3642902" y="2248779"/>
                <a:ext cx="16493" cy="13070"/>
              </a:xfrm>
              <a:custGeom>
                <a:rect b="b" l="l" r="r" t="t"/>
                <a:pathLst>
                  <a:path extrusionOk="0" h="378" w="477">
                    <a:moveTo>
                      <a:pt x="179" y="135"/>
                    </a:moveTo>
                    <a:cubicBezTo>
                      <a:pt x="177" y="135"/>
                      <a:pt x="174" y="136"/>
                      <a:pt x="173" y="137"/>
                    </a:cubicBezTo>
                    <a:lnTo>
                      <a:pt x="173" y="137"/>
                    </a:lnTo>
                    <a:cubicBezTo>
                      <a:pt x="172" y="136"/>
                      <a:pt x="170" y="135"/>
                      <a:pt x="166" y="135"/>
                    </a:cubicBezTo>
                    <a:close/>
                    <a:moveTo>
                      <a:pt x="166" y="135"/>
                    </a:moveTo>
                    <a:lnTo>
                      <a:pt x="164" y="137"/>
                    </a:lnTo>
                    <a:lnTo>
                      <a:pt x="164" y="137"/>
                    </a:lnTo>
                    <a:cubicBezTo>
                      <a:pt x="162" y="137"/>
                      <a:pt x="161" y="136"/>
                      <a:pt x="159" y="135"/>
                    </a:cubicBezTo>
                    <a:close/>
                    <a:moveTo>
                      <a:pt x="199" y="142"/>
                    </a:moveTo>
                    <a:cubicBezTo>
                      <a:pt x="197" y="142"/>
                      <a:pt x="198" y="143"/>
                      <a:pt x="200" y="143"/>
                    </a:cubicBezTo>
                    <a:lnTo>
                      <a:pt x="200" y="143"/>
                    </a:lnTo>
                    <a:lnTo>
                      <a:pt x="199" y="142"/>
                    </a:lnTo>
                    <a:close/>
                    <a:moveTo>
                      <a:pt x="159" y="135"/>
                    </a:moveTo>
                    <a:cubicBezTo>
                      <a:pt x="159" y="140"/>
                      <a:pt x="156" y="145"/>
                      <a:pt x="156" y="145"/>
                    </a:cubicBezTo>
                    <a:cubicBezTo>
                      <a:pt x="156" y="145"/>
                      <a:pt x="157" y="144"/>
                      <a:pt x="157" y="144"/>
                    </a:cubicBezTo>
                    <a:lnTo>
                      <a:pt x="157" y="144"/>
                    </a:lnTo>
                    <a:cubicBezTo>
                      <a:pt x="156" y="146"/>
                      <a:pt x="155" y="148"/>
                      <a:pt x="152" y="148"/>
                    </a:cubicBezTo>
                    <a:lnTo>
                      <a:pt x="159" y="135"/>
                    </a:lnTo>
                    <a:close/>
                    <a:moveTo>
                      <a:pt x="156" y="151"/>
                    </a:moveTo>
                    <a:lnTo>
                      <a:pt x="156" y="151"/>
                    </a:lnTo>
                    <a:cubicBezTo>
                      <a:pt x="156" y="151"/>
                      <a:pt x="156" y="151"/>
                      <a:pt x="156" y="151"/>
                    </a:cubicBezTo>
                    <a:lnTo>
                      <a:pt x="156" y="151"/>
                    </a:lnTo>
                    <a:cubicBezTo>
                      <a:pt x="156" y="151"/>
                      <a:pt x="156" y="151"/>
                      <a:pt x="156" y="151"/>
                    </a:cubicBezTo>
                    <a:close/>
                    <a:moveTo>
                      <a:pt x="157" y="152"/>
                    </a:moveTo>
                    <a:cubicBezTo>
                      <a:pt x="157" y="152"/>
                      <a:pt x="158" y="153"/>
                      <a:pt x="158" y="154"/>
                    </a:cubicBezTo>
                    <a:lnTo>
                      <a:pt x="158" y="154"/>
                    </a:lnTo>
                    <a:cubicBezTo>
                      <a:pt x="157" y="153"/>
                      <a:pt x="157" y="153"/>
                      <a:pt x="157" y="152"/>
                    </a:cubicBezTo>
                    <a:lnTo>
                      <a:pt x="157" y="152"/>
                    </a:lnTo>
                    <a:cubicBezTo>
                      <a:pt x="157" y="152"/>
                      <a:pt x="157" y="152"/>
                      <a:pt x="157" y="152"/>
                    </a:cubicBezTo>
                    <a:close/>
                    <a:moveTo>
                      <a:pt x="159" y="176"/>
                    </a:moveTo>
                    <a:cubicBezTo>
                      <a:pt x="160" y="179"/>
                      <a:pt x="162" y="183"/>
                      <a:pt x="161" y="183"/>
                    </a:cubicBezTo>
                    <a:cubicBezTo>
                      <a:pt x="160" y="183"/>
                      <a:pt x="160" y="182"/>
                      <a:pt x="159" y="181"/>
                    </a:cubicBezTo>
                    <a:lnTo>
                      <a:pt x="159" y="176"/>
                    </a:lnTo>
                    <a:close/>
                    <a:moveTo>
                      <a:pt x="337" y="247"/>
                    </a:moveTo>
                    <a:cubicBezTo>
                      <a:pt x="336" y="249"/>
                      <a:pt x="335" y="249"/>
                      <a:pt x="335" y="249"/>
                    </a:cubicBezTo>
                    <a:lnTo>
                      <a:pt x="335" y="249"/>
                    </a:lnTo>
                    <a:cubicBezTo>
                      <a:pt x="335" y="249"/>
                      <a:pt x="336" y="248"/>
                      <a:pt x="336" y="247"/>
                    </a:cubicBezTo>
                    <a:close/>
                    <a:moveTo>
                      <a:pt x="179" y="135"/>
                    </a:moveTo>
                    <a:lnTo>
                      <a:pt x="185" y="142"/>
                    </a:lnTo>
                    <a:lnTo>
                      <a:pt x="205" y="142"/>
                    </a:lnTo>
                    <a:cubicBezTo>
                      <a:pt x="210" y="144"/>
                      <a:pt x="210" y="145"/>
                      <a:pt x="208" y="145"/>
                    </a:cubicBezTo>
                    <a:cubicBezTo>
                      <a:pt x="206" y="145"/>
                      <a:pt x="203" y="144"/>
                      <a:pt x="200" y="143"/>
                    </a:cubicBezTo>
                    <a:lnTo>
                      <a:pt x="200" y="143"/>
                    </a:lnTo>
                    <a:lnTo>
                      <a:pt x="205" y="148"/>
                    </a:lnTo>
                    <a:lnTo>
                      <a:pt x="232" y="162"/>
                    </a:lnTo>
                    <a:cubicBezTo>
                      <a:pt x="233" y="163"/>
                      <a:pt x="235" y="165"/>
                      <a:pt x="238" y="168"/>
                    </a:cubicBezTo>
                    <a:lnTo>
                      <a:pt x="252" y="181"/>
                    </a:lnTo>
                    <a:lnTo>
                      <a:pt x="291" y="214"/>
                    </a:lnTo>
                    <a:cubicBezTo>
                      <a:pt x="304" y="228"/>
                      <a:pt x="318" y="234"/>
                      <a:pt x="331" y="247"/>
                    </a:cubicBezTo>
                    <a:lnTo>
                      <a:pt x="324" y="254"/>
                    </a:lnTo>
                    <a:cubicBezTo>
                      <a:pt x="323" y="254"/>
                      <a:pt x="323" y="255"/>
                      <a:pt x="322" y="255"/>
                    </a:cubicBezTo>
                    <a:lnTo>
                      <a:pt x="322" y="255"/>
                    </a:lnTo>
                    <a:cubicBezTo>
                      <a:pt x="322" y="255"/>
                      <a:pt x="321" y="254"/>
                      <a:pt x="318" y="254"/>
                    </a:cubicBezTo>
                    <a:lnTo>
                      <a:pt x="265" y="254"/>
                    </a:lnTo>
                    <a:cubicBezTo>
                      <a:pt x="269" y="254"/>
                      <a:pt x="262" y="251"/>
                      <a:pt x="260" y="251"/>
                    </a:cubicBezTo>
                    <a:lnTo>
                      <a:pt x="260" y="251"/>
                    </a:lnTo>
                    <a:cubicBezTo>
                      <a:pt x="260" y="251"/>
                      <a:pt x="260" y="252"/>
                      <a:pt x="265" y="254"/>
                    </a:cubicBezTo>
                    <a:lnTo>
                      <a:pt x="245" y="247"/>
                    </a:lnTo>
                    <a:cubicBezTo>
                      <a:pt x="243" y="247"/>
                      <a:pt x="241" y="248"/>
                      <a:pt x="239" y="248"/>
                    </a:cubicBezTo>
                    <a:lnTo>
                      <a:pt x="239" y="248"/>
                    </a:lnTo>
                    <a:cubicBezTo>
                      <a:pt x="230" y="243"/>
                      <a:pt x="223" y="239"/>
                      <a:pt x="219" y="234"/>
                    </a:cubicBezTo>
                    <a:lnTo>
                      <a:pt x="205" y="228"/>
                    </a:lnTo>
                    <a:lnTo>
                      <a:pt x="199" y="221"/>
                    </a:lnTo>
                    <a:lnTo>
                      <a:pt x="185" y="214"/>
                    </a:lnTo>
                    <a:lnTo>
                      <a:pt x="179" y="201"/>
                    </a:lnTo>
                    <a:lnTo>
                      <a:pt x="172" y="188"/>
                    </a:lnTo>
                    <a:lnTo>
                      <a:pt x="159" y="175"/>
                    </a:lnTo>
                    <a:lnTo>
                      <a:pt x="159" y="168"/>
                    </a:lnTo>
                    <a:lnTo>
                      <a:pt x="159" y="162"/>
                    </a:lnTo>
                    <a:lnTo>
                      <a:pt x="159" y="148"/>
                    </a:lnTo>
                    <a:lnTo>
                      <a:pt x="159" y="142"/>
                    </a:lnTo>
                    <a:cubicBezTo>
                      <a:pt x="159" y="142"/>
                      <a:pt x="164" y="140"/>
                      <a:pt x="166" y="138"/>
                    </a:cubicBezTo>
                    <a:lnTo>
                      <a:pt x="166" y="138"/>
                    </a:lnTo>
                    <a:cubicBezTo>
                      <a:pt x="167" y="138"/>
                      <a:pt x="169" y="138"/>
                      <a:pt x="170" y="138"/>
                    </a:cubicBezTo>
                    <a:cubicBezTo>
                      <a:pt x="170" y="138"/>
                      <a:pt x="171" y="138"/>
                      <a:pt x="171" y="138"/>
                    </a:cubicBezTo>
                    <a:lnTo>
                      <a:pt x="171" y="138"/>
                    </a:lnTo>
                    <a:cubicBezTo>
                      <a:pt x="171" y="138"/>
                      <a:pt x="171" y="138"/>
                      <a:pt x="172" y="138"/>
                    </a:cubicBezTo>
                    <a:cubicBezTo>
                      <a:pt x="172" y="138"/>
                      <a:pt x="174" y="137"/>
                      <a:pt x="179" y="135"/>
                    </a:cubicBezTo>
                    <a:close/>
                    <a:moveTo>
                      <a:pt x="180" y="1"/>
                    </a:moveTo>
                    <a:cubicBezTo>
                      <a:pt x="143" y="1"/>
                      <a:pt x="104" y="11"/>
                      <a:pt x="73" y="36"/>
                    </a:cubicBezTo>
                    <a:cubicBezTo>
                      <a:pt x="1" y="96"/>
                      <a:pt x="7" y="214"/>
                      <a:pt x="73" y="274"/>
                    </a:cubicBezTo>
                    <a:cubicBezTo>
                      <a:pt x="113" y="307"/>
                      <a:pt x="152" y="327"/>
                      <a:pt x="199" y="340"/>
                    </a:cubicBezTo>
                    <a:cubicBezTo>
                      <a:pt x="204" y="342"/>
                      <a:pt x="210" y="345"/>
                      <a:pt x="216" y="347"/>
                    </a:cubicBezTo>
                    <a:lnTo>
                      <a:pt x="216" y="347"/>
                    </a:lnTo>
                    <a:cubicBezTo>
                      <a:pt x="234" y="358"/>
                      <a:pt x="255" y="367"/>
                      <a:pt x="271" y="373"/>
                    </a:cubicBezTo>
                    <a:cubicBezTo>
                      <a:pt x="285" y="376"/>
                      <a:pt x="299" y="378"/>
                      <a:pt x="314" y="378"/>
                    </a:cubicBezTo>
                    <a:cubicBezTo>
                      <a:pt x="329" y="378"/>
                      <a:pt x="344" y="376"/>
                      <a:pt x="357" y="373"/>
                    </a:cubicBezTo>
                    <a:cubicBezTo>
                      <a:pt x="410" y="366"/>
                      <a:pt x="450" y="327"/>
                      <a:pt x="463" y="281"/>
                    </a:cubicBezTo>
                    <a:cubicBezTo>
                      <a:pt x="476" y="228"/>
                      <a:pt x="456" y="175"/>
                      <a:pt x="417" y="148"/>
                    </a:cubicBezTo>
                    <a:cubicBezTo>
                      <a:pt x="384" y="122"/>
                      <a:pt x="357" y="96"/>
                      <a:pt x="331" y="69"/>
                    </a:cubicBezTo>
                    <a:cubicBezTo>
                      <a:pt x="298" y="43"/>
                      <a:pt x="258" y="16"/>
                      <a:pt x="212" y="3"/>
                    </a:cubicBezTo>
                    <a:cubicBezTo>
                      <a:pt x="202" y="2"/>
                      <a:pt x="191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41"/>
              <p:cNvSpPr/>
              <p:nvPr/>
            </p:nvSpPr>
            <p:spPr>
              <a:xfrm>
                <a:off x="3666864" y="2244906"/>
                <a:ext cx="15802" cy="11998"/>
              </a:xfrm>
              <a:custGeom>
                <a:rect b="b" l="l" r="r" t="t"/>
                <a:pathLst>
                  <a:path extrusionOk="0" h="347" w="457">
                    <a:moveTo>
                      <a:pt x="199" y="109"/>
                    </a:moveTo>
                    <a:cubicBezTo>
                      <a:pt x="206" y="115"/>
                      <a:pt x="212" y="115"/>
                      <a:pt x="225" y="115"/>
                    </a:cubicBezTo>
                    <a:lnTo>
                      <a:pt x="232" y="122"/>
                    </a:lnTo>
                    <a:lnTo>
                      <a:pt x="252" y="128"/>
                    </a:lnTo>
                    <a:lnTo>
                      <a:pt x="272" y="142"/>
                    </a:lnTo>
                    <a:lnTo>
                      <a:pt x="285" y="148"/>
                    </a:lnTo>
                    <a:lnTo>
                      <a:pt x="291" y="155"/>
                    </a:lnTo>
                    <a:lnTo>
                      <a:pt x="298" y="161"/>
                    </a:lnTo>
                    <a:lnTo>
                      <a:pt x="311" y="168"/>
                    </a:lnTo>
                    <a:lnTo>
                      <a:pt x="324" y="181"/>
                    </a:lnTo>
                    <a:lnTo>
                      <a:pt x="338" y="194"/>
                    </a:lnTo>
                    <a:cubicBezTo>
                      <a:pt x="336" y="192"/>
                      <a:pt x="335" y="192"/>
                      <a:pt x="335" y="192"/>
                    </a:cubicBezTo>
                    <a:lnTo>
                      <a:pt x="335" y="192"/>
                    </a:lnTo>
                    <a:cubicBezTo>
                      <a:pt x="334" y="192"/>
                      <a:pt x="338" y="196"/>
                      <a:pt x="338" y="201"/>
                    </a:cubicBezTo>
                    <a:lnTo>
                      <a:pt x="338" y="208"/>
                    </a:lnTo>
                    <a:lnTo>
                      <a:pt x="331" y="214"/>
                    </a:lnTo>
                    <a:cubicBezTo>
                      <a:pt x="331" y="214"/>
                      <a:pt x="338" y="208"/>
                      <a:pt x="331" y="208"/>
                    </a:cubicBezTo>
                    <a:lnTo>
                      <a:pt x="318" y="214"/>
                    </a:lnTo>
                    <a:lnTo>
                      <a:pt x="311" y="221"/>
                    </a:lnTo>
                    <a:cubicBezTo>
                      <a:pt x="311" y="221"/>
                      <a:pt x="310" y="221"/>
                      <a:pt x="309" y="222"/>
                    </a:cubicBezTo>
                    <a:lnTo>
                      <a:pt x="309" y="222"/>
                    </a:lnTo>
                    <a:cubicBezTo>
                      <a:pt x="309" y="221"/>
                      <a:pt x="308" y="221"/>
                      <a:pt x="305" y="221"/>
                    </a:cubicBezTo>
                    <a:lnTo>
                      <a:pt x="285" y="227"/>
                    </a:lnTo>
                    <a:cubicBezTo>
                      <a:pt x="278" y="234"/>
                      <a:pt x="272" y="234"/>
                      <a:pt x="265" y="234"/>
                    </a:cubicBezTo>
                    <a:lnTo>
                      <a:pt x="188" y="234"/>
                    </a:lnTo>
                    <a:cubicBezTo>
                      <a:pt x="182" y="232"/>
                      <a:pt x="177" y="230"/>
                      <a:pt x="173" y="227"/>
                    </a:cubicBezTo>
                    <a:lnTo>
                      <a:pt x="153" y="221"/>
                    </a:lnTo>
                    <a:lnTo>
                      <a:pt x="146" y="214"/>
                    </a:lnTo>
                    <a:lnTo>
                      <a:pt x="140" y="208"/>
                    </a:lnTo>
                    <a:lnTo>
                      <a:pt x="133" y="201"/>
                    </a:lnTo>
                    <a:lnTo>
                      <a:pt x="123" y="186"/>
                    </a:lnTo>
                    <a:lnTo>
                      <a:pt x="123" y="186"/>
                    </a:lnTo>
                    <a:cubicBezTo>
                      <a:pt x="123" y="186"/>
                      <a:pt x="123" y="186"/>
                      <a:pt x="123" y="186"/>
                    </a:cubicBezTo>
                    <a:cubicBezTo>
                      <a:pt x="122" y="186"/>
                      <a:pt x="122" y="185"/>
                      <a:pt x="120" y="181"/>
                    </a:cubicBezTo>
                    <a:lnTo>
                      <a:pt x="120" y="181"/>
                    </a:lnTo>
                    <a:lnTo>
                      <a:pt x="123" y="186"/>
                    </a:lnTo>
                    <a:cubicBezTo>
                      <a:pt x="123" y="184"/>
                      <a:pt x="121" y="180"/>
                      <a:pt x="120" y="180"/>
                    </a:cubicBezTo>
                    <a:cubicBezTo>
                      <a:pt x="120" y="180"/>
                      <a:pt x="120" y="180"/>
                      <a:pt x="120" y="181"/>
                    </a:cubicBezTo>
                    <a:lnTo>
                      <a:pt x="120" y="168"/>
                    </a:lnTo>
                    <a:lnTo>
                      <a:pt x="120" y="161"/>
                    </a:lnTo>
                    <a:lnTo>
                      <a:pt x="120" y="148"/>
                    </a:lnTo>
                    <a:lnTo>
                      <a:pt x="126" y="142"/>
                    </a:lnTo>
                    <a:cubicBezTo>
                      <a:pt x="126" y="142"/>
                      <a:pt x="131" y="133"/>
                      <a:pt x="129" y="133"/>
                    </a:cubicBezTo>
                    <a:lnTo>
                      <a:pt x="129" y="133"/>
                    </a:lnTo>
                    <a:cubicBezTo>
                      <a:pt x="128" y="133"/>
                      <a:pt x="128" y="134"/>
                      <a:pt x="126" y="135"/>
                    </a:cubicBezTo>
                    <a:lnTo>
                      <a:pt x="133" y="128"/>
                    </a:lnTo>
                    <a:lnTo>
                      <a:pt x="146" y="122"/>
                    </a:lnTo>
                    <a:lnTo>
                      <a:pt x="159" y="115"/>
                    </a:lnTo>
                    <a:lnTo>
                      <a:pt x="178" y="109"/>
                    </a:lnTo>
                    <a:lnTo>
                      <a:pt x="178" y="109"/>
                    </a:lnTo>
                    <a:cubicBezTo>
                      <a:pt x="172" y="111"/>
                      <a:pt x="170" y="112"/>
                      <a:pt x="171" y="112"/>
                    </a:cubicBezTo>
                    <a:cubicBezTo>
                      <a:pt x="171" y="112"/>
                      <a:pt x="181" y="109"/>
                      <a:pt x="186" y="109"/>
                    </a:cubicBezTo>
                    <a:close/>
                    <a:moveTo>
                      <a:pt x="175" y="1"/>
                    </a:moveTo>
                    <a:cubicBezTo>
                      <a:pt x="166" y="1"/>
                      <a:pt x="156" y="2"/>
                      <a:pt x="146" y="3"/>
                    </a:cubicBezTo>
                    <a:cubicBezTo>
                      <a:pt x="107" y="10"/>
                      <a:pt x="67" y="29"/>
                      <a:pt x="47" y="62"/>
                    </a:cubicBezTo>
                    <a:cubicBezTo>
                      <a:pt x="14" y="95"/>
                      <a:pt x="1" y="142"/>
                      <a:pt x="14" y="188"/>
                    </a:cubicBezTo>
                    <a:cubicBezTo>
                      <a:pt x="27" y="241"/>
                      <a:pt x="60" y="280"/>
                      <a:pt x="107" y="307"/>
                    </a:cubicBezTo>
                    <a:cubicBezTo>
                      <a:pt x="121" y="314"/>
                      <a:pt x="135" y="319"/>
                      <a:pt x="150" y="322"/>
                    </a:cubicBezTo>
                    <a:lnTo>
                      <a:pt x="150" y="322"/>
                    </a:lnTo>
                    <a:cubicBezTo>
                      <a:pt x="159" y="331"/>
                      <a:pt x="170" y="337"/>
                      <a:pt x="179" y="340"/>
                    </a:cubicBezTo>
                    <a:cubicBezTo>
                      <a:pt x="199" y="346"/>
                      <a:pt x="225" y="346"/>
                      <a:pt x="245" y="346"/>
                    </a:cubicBezTo>
                    <a:cubicBezTo>
                      <a:pt x="285" y="346"/>
                      <a:pt x="324" y="333"/>
                      <a:pt x="364" y="320"/>
                    </a:cubicBezTo>
                    <a:cubicBezTo>
                      <a:pt x="404" y="300"/>
                      <a:pt x="437" y="267"/>
                      <a:pt x="443" y="227"/>
                    </a:cubicBezTo>
                    <a:cubicBezTo>
                      <a:pt x="457" y="175"/>
                      <a:pt x="430" y="135"/>
                      <a:pt x="390" y="102"/>
                    </a:cubicBezTo>
                    <a:cubicBezTo>
                      <a:pt x="331" y="49"/>
                      <a:pt x="256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41"/>
              <p:cNvSpPr/>
              <p:nvPr/>
            </p:nvSpPr>
            <p:spPr>
              <a:xfrm>
                <a:off x="3662992" y="2258011"/>
                <a:ext cx="15802" cy="12344"/>
              </a:xfrm>
              <a:custGeom>
                <a:rect b="b" l="l" r="r" t="t"/>
                <a:pathLst>
                  <a:path extrusionOk="0" h="357" w="457">
                    <a:moveTo>
                      <a:pt x="322" y="210"/>
                    </a:moveTo>
                    <a:cubicBezTo>
                      <a:pt x="323" y="210"/>
                      <a:pt x="323" y="211"/>
                      <a:pt x="324" y="212"/>
                    </a:cubicBezTo>
                    <a:lnTo>
                      <a:pt x="324" y="215"/>
                    </a:lnTo>
                    <a:lnTo>
                      <a:pt x="324" y="215"/>
                    </a:lnTo>
                    <a:cubicBezTo>
                      <a:pt x="323" y="213"/>
                      <a:pt x="322" y="210"/>
                      <a:pt x="322" y="210"/>
                    </a:cubicBezTo>
                    <a:close/>
                    <a:moveTo>
                      <a:pt x="174" y="93"/>
                    </a:moveTo>
                    <a:cubicBezTo>
                      <a:pt x="175" y="97"/>
                      <a:pt x="177" y="101"/>
                      <a:pt x="179" y="106"/>
                    </a:cubicBezTo>
                    <a:cubicBezTo>
                      <a:pt x="186" y="132"/>
                      <a:pt x="205" y="146"/>
                      <a:pt x="225" y="152"/>
                    </a:cubicBezTo>
                    <a:cubicBezTo>
                      <a:pt x="252" y="172"/>
                      <a:pt x="278" y="179"/>
                      <a:pt x="298" y="198"/>
                    </a:cubicBezTo>
                    <a:lnTo>
                      <a:pt x="311" y="198"/>
                    </a:lnTo>
                    <a:lnTo>
                      <a:pt x="318" y="212"/>
                    </a:lnTo>
                    <a:lnTo>
                      <a:pt x="324" y="218"/>
                    </a:lnTo>
                    <a:lnTo>
                      <a:pt x="318" y="218"/>
                    </a:lnTo>
                    <a:cubicBezTo>
                      <a:pt x="318" y="218"/>
                      <a:pt x="312" y="221"/>
                      <a:pt x="310" y="223"/>
                    </a:cubicBezTo>
                    <a:lnTo>
                      <a:pt x="310" y="223"/>
                    </a:lnTo>
                    <a:cubicBezTo>
                      <a:pt x="307" y="224"/>
                      <a:pt x="304" y="225"/>
                      <a:pt x="304" y="225"/>
                    </a:cubicBezTo>
                    <a:lnTo>
                      <a:pt x="225" y="225"/>
                    </a:lnTo>
                    <a:lnTo>
                      <a:pt x="199" y="218"/>
                    </a:lnTo>
                    <a:lnTo>
                      <a:pt x="186" y="218"/>
                    </a:lnTo>
                    <a:lnTo>
                      <a:pt x="166" y="212"/>
                    </a:lnTo>
                    <a:lnTo>
                      <a:pt x="159" y="205"/>
                    </a:lnTo>
                    <a:lnTo>
                      <a:pt x="139" y="192"/>
                    </a:lnTo>
                    <a:lnTo>
                      <a:pt x="133" y="185"/>
                    </a:lnTo>
                    <a:lnTo>
                      <a:pt x="126" y="179"/>
                    </a:lnTo>
                    <a:lnTo>
                      <a:pt x="126" y="172"/>
                    </a:lnTo>
                    <a:lnTo>
                      <a:pt x="126" y="152"/>
                    </a:lnTo>
                    <a:lnTo>
                      <a:pt x="126" y="146"/>
                    </a:lnTo>
                    <a:lnTo>
                      <a:pt x="133" y="132"/>
                    </a:lnTo>
                    <a:lnTo>
                      <a:pt x="139" y="119"/>
                    </a:lnTo>
                    <a:lnTo>
                      <a:pt x="153" y="106"/>
                    </a:lnTo>
                    <a:lnTo>
                      <a:pt x="153" y="99"/>
                    </a:lnTo>
                    <a:lnTo>
                      <a:pt x="172" y="93"/>
                    </a:lnTo>
                    <a:cubicBezTo>
                      <a:pt x="173" y="93"/>
                      <a:pt x="174" y="93"/>
                      <a:pt x="174" y="93"/>
                    </a:cubicBezTo>
                    <a:close/>
                    <a:moveTo>
                      <a:pt x="179" y="0"/>
                    </a:moveTo>
                    <a:cubicBezTo>
                      <a:pt x="139" y="0"/>
                      <a:pt x="93" y="20"/>
                      <a:pt x="60" y="47"/>
                    </a:cubicBezTo>
                    <a:cubicBezTo>
                      <a:pt x="34" y="80"/>
                      <a:pt x="14" y="119"/>
                      <a:pt x="7" y="159"/>
                    </a:cubicBezTo>
                    <a:cubicBezTo>
                      <a:pt x="1" y="205"/>
                      <a:pt x="20" y="251"/>
                      <a:pt x="47" y="284"/>
                    </a:cubicBezTo>
                    <a:cubicBezTo>
                      <a:pt x="100" y="344"/>
                      <a:pt x="192" y="350"/>
                      <a:pt x="265" y="357"/>
                    </a:cubicBezTo>
                    <a:cubicBezTo>
                      <a:pt x="318" y="357"/>
                      <a:pt x="370" y="344"/>
                      <a:pt x="403" y="311"/>
                    </a:cubicBezTo>
                    <a:cubicBezTo>
                      <a:pt x="450" y="271"/>
                      <a:pt x="456" y="212"/>
                      <a:pt x="430" y="159"/>
                    </a:cubicBezTo>
                    <a:cubicBezTo>
                      <a:pt x="410" y="113"/>
                      <a:pt x="364" y="86"/>
                      <a:pt x="318" y="66"/>
                    </a:cubicBezTo>
                    <a:cubicBezTo>
                      <a:pt x="312" y="66"/>
                      <a:pt x="308" y="65"/>
                      <a:pt x="304" y="64"/>
                    </a:cubicBezTo>
                    <a:lnTo>
                      <a:pt x="304" y="64"/>
                    </a:lnTo>
                    <a:cubicBezTo>
                      <a:pt x="306" y="57"/>
                      <a:pt x="304" y="51"/>
                      <a:pt x="298" y="47"/>
                    </a:cubicBezTo>
                    <a:lnTo>
                      <a:pt x="291" y="47"/>
                    </a:lnTo>
                    <a:cubicBezTo>
                      <a:pt x="258" y="20"/>
                      <a:pt x="225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41"/>
              <p:cNvSpPr/>
              <p:nvPr/>
            </p:nvSpPr>
            <p:spPr>
              <a:xfrm>
                <a:off x="3687438" y="2249332"/>
                <a:ext cx="13935" cy="10546"/>
              </a:xfrm>
              <a:custGeom>
                <a:rect b="b" l="l" r="r" t="t"/>
                <a:pathLst>
                  <a:path extrusionOk="0" h="305" w="403">
                    <a:moveTo>
                      <a:pt x="284" y="165"/>
                    </a:moveTo>
                    <a:lnTo>
                      <a:pt x="282" y="168"/>
                    </a:lnTo>
                    <a:lnTo>
                      <a:pt x="282" y="168"/>
                    </a:lnTo>
                    <a:cubicBezTo>
                      <a:pt x="282" y="167"/>
                      <a:pt x="282" y="167"/>
                      <a:pt x="282" y="167"/>
                    </a:cubicBezTo>
                    <a:lnTo>
                      <a:pt x="282" y="167"/>
                    </a:lnTo>
                    <a:cubicBezTo>
                      <a:pt x="281" y="168"/>
                      <a:pt x="280" y="168"/>
                      <a:pt x="280" y="168"/>
                    </a:cubicBezTo>
                    <a:cubicBezTo>
                      <a:pt x="278" y="168"/>
                      <a:pt x="279" y="166"/>
                      <a:pt x="283" y="166"/>
                    </a:cubicBezTo>
                    <a:lnTo>
                      <a:pt x="283" y="166"/>
                    </a:lnTo>
                    <a:cubicBezTo>
                      <a:pt x="282" y="166"/>
                      <a:pt x="282" y="167"/>
                      <a:pt x="282" y="167"/>
                    </a:cubicBezTo>
                    <a:lnTo>
                      <a:pt x="282" y="167"/>
                    </a:lnTo>
                    <a:cubicBezTo>
                      <a:pt x="283" y="167"/>
                      <a:pt x="283" y="166"/>
                      <a:pt x="284" y="165"/>
                    </a:cubicBezTo>
                    <a:close/>
                    <a:moveTo>
                      <a:pt x="283" y="168"/>
                    </a:moveTo>
                    <a:lnTo>
                      <a:pt x="283" y="168"/>
                    </a:lnTo>
                    <a:cubicBezTo>
                      <a:pt x="284" y="168"/>
                      <a:pt x="284" y="169"/>
                      <a:pt x="284" y="172"/>
                    </a:cubicBezTo>
                    <a:cubicBezTo>
                      <a:pt x="283" y="173"/>
                      <a:pt x="282" y="173"/>
                      <a:pt x="282" y="173"/>
                    </a:cubicBezTo>
                    <a:cubicBezTo>
                      <a:pt x="282" y="173"/>
                      <a:pt x="281" y="173"/>
                      <a:pt x="281" y="173"/>
                    </a:cubicBezTo>
                    <a:lnTo>
                      <a:pt x="281" y="173"/>
                    </a:lnTo>
                    <a:cubicBezTo>
                      <a:pt x="282" y="170"/>
                      <a:pt x="282" y="168"/>
                      <a:pt x="283" y="168"/>
                    </a:cubicBezTo>
                    <a:close/>
                    <a:moveTo>
                      <a:pt x="281" y="175"/>
                    </a:moveTo>
                    <a:cubicBezTo>
                      <a:pt x="282" y="176"/>
                      <a:pt x="283" y="177"/>
                      <a:pt x="284" y="179"/>
                    </a:cubicBezTo>
                    <a:cubicBezTo>
                      <a:pt x="282" y="179"/>
                      <a:pt x="281" y="177"/>
                      <a:pt x="281" y="175"/>
                    </a:cubicBezTo>
                    <a:close/>
                    <a:moveTo>
                      <a:pt x="235" y="189"/>
                    </a:moveTo>
                    <a:cubicBezTo>
                      <a:pt x="237" y="189"/>
                      <a:pt x="238" y="189"/>
                      <a:pt x="241" y="190"/>
                    </a:cubicBezTo>
                    <a:lnTo>
                      <a:pt x="241" y="190"/>
                    </a:lnTo>
                    <a:lnTo>
                      <a:pt x="238" y="192"/>
                    </a:lnTo>
                    <a:cubicBezTo>
                      <a:pt x="233" y="192"/>
                      <a:pt x="232" y="189"/>
                      <a:pt x="235" y="189"/>
                    </a:cubicBezTo>
                    <a:close/>
                    <a:moveTo>
                      <a:pt x="172" y="106"/>
                    </a:moveTo>
                    <a:lnTo>
                      <a:pt x="192" y="113"/>
                    </a:lnTo>
                    <a:lnTo>
                      <a:pt x="197" y="116"/>
                    </a:lnTo>
                    <a:lnTo>
                      <a:pt x="197" y="116"/>
                    </a:lnTo>
                    <a:cubicBezTo>
                      <a:pt x="198" y="116"/>
                      <a:pt x="198" y="118"/>
                      <a:pt x="198" y="119"/>
                    </a:cubicBezTo>
                    <a:lnTo>
                      <a:pt x="218" y="126"/>
                    </a:lnTo>
                    <a:cubicBezTo>
                      <a:pt x="231" y="132"/>
                      <a:pt x="244" y="139"/>
                      <a:pt x="258" y="146"/>
                    </a:cubicBezTo>
                    <a:lnTo>
                      <a:pt x="271" y="159"/>
                    </a:lnTo>
                    <a:lnTo>
                      <a:pt x="271" y="152"/>
                    </a:lnTo>
                    <a:lnTo>
                      <a:pt x="278" y="159"/>
                    </a:lnTo>
                    <a:lnTo>
                      <a:pt x="283" y="165"/>
                    </a:lnTo>
                    <a:lnTo>
                      <a:pt x="283" y="165"/>
                    </a:lnTo>
                    <a:cubicBezTo>
                      <a:pt x="283" y="164"/>
                      <a:pt x="284" y="164"/>
                      <a:pt x="284" y="164"/>
                    </a:cubicBezTo>
                    <a:cubicBezTo>
                      <a:pt x="284" y="164"/>
                      <a:pt x="284" y="164"/>
                      <a:pt x="284" y="165"/>
                    </a:cubicBezTo>
                    <a:cubicBezTo>
                      <a:pt x="284" y="165"/>
                      <a:pt x="283" y="165"/>
                      <a:pt x="283" y="166"/>
                    </a:cubicBezTo>
                    <a:lnTo>
                      <a:pt x="283" y="166"/>
                    </a:lnTo>
                    <a:cubicBezTo>
                      <a:pt x="283" y="165"/>
                      <a:pt x="283" y="165"/>
                      <a:pt x="283" y="165"/>
                    </a:cubicBezTo>
                    <a:lnTo>
                      <a:pt x="283" y="165"/>
                    </a:lnTo>
                    <a:cubicBezTo>
                      <a:pt x="284" y="165"/>
                      <a:pt x="284" y="165"/>
                      <a:pt x="284" y="165"/>
                    </a:cubicBezTo>
                    <a:lnTo>
                      <a:pt x="283" y="165"/>
                    </a:lnTo>
                    <a:lnTo>
                      <a:pt x="283" y="165"/>
                    </a:lnTo>
                    <a:cubicBezTo>
                      <a:pt x="283" y="165"/>
                      <a:pt x="283" y="165"/>
                      <a:pt x="283" y="165"/>
                    </a:cubicBezTo>
                    <a:lnTo>
                      <a:pt x="283" y="165"/>
                    </a:lnTo>
                    <a:cubicBezTo>
                      <a:pt x="282" y="164"/>
                      <a:pt x="280" y="163"/>
                      <a:pt x="279" y="163"/>
                    </a:cubicBezTo>
                    <a:cubicBezTo>
                      <a:pt x="278" y="163"/>
                      <a:pt x="278" y="163"/>
                      <a:pt x="278" y="165"/>
                    </a:cubicBezTo>
                    <a:lnTo>
                      <a:pt x="278" y="172"/>
                    </a:lnTo>
                    <a:cubicBezTo>
                      <a:pt x="278" y="168"/>
                      <a:pt x="278" y="166"/>
                      <a:pt x="278" y="166"/>
                    </a:cubicBezTo>
                    <a:cubicBezTo>
                      <a:pt x="278" y="166"/>
                      <a:pt x="278" y="168"/>
                      <a:pt x="279" y="170"/>
                    </a:cubicBezTo>
                    <a:lnTo>
                      <a:pt x="279" y="170"/>
                    </a:lnTo>
                    <a:lnTo>
                      <a:pt x="278" y="172"/>
                    </a:lnTo>
                    <a:lnTo>
                      <a:pt x="258" y="185"/>
                    </a:lnTo>
                    <a:lnTo>
                      <a:pt x="251" y="185"/>
                    </a:lnTo>
                    <a:lnTo>
                      <a:pt x="241" y="190"/>
                    </a:lnTo>
                    <a:lnTo>
                      <a:pt x="241" y="190"/>
                    </a:lnTo>
                    <a:lnTo>
                      <a:pt x="231" y="185"/>
                    </a:lnTo>
                    <a:lnTo>
                      <a:pt x="205" y="185"/>
                    </a:lnTo>
                    <a:cubicBezTo>
                      <a:pt x="189" y="185"/>
                      <a:pt x="174" y="193"/>
                      <a:pt x="165" y="205"/>
                    </a:cubicBezTo>
                    <a:lnTo>
                      <a:pt x="165" y="205"/>
                    </a:lnTo>
                    <a:lnTo>
                      <a:pt x="159" y="198"/>
                    </a:lnTo>
                    <a:lnTo>
                      <a:pt x="145" y="192"/>
                    </a:lnTo>
                    <a:lnTo>
                      <a:pt x="145" y="192"/>
                    </a:lnTo>
                    <a:cubicBezTo>
                      <a:pt x="143" y="189"/>
                      <a:pt x="139" y="185"/>
                      <a:pt x="139" y="185"/>
                    </a:cubicBezTo>
                    <a:lnTo>
                      <a:pt x="132" y="179"/>
                    </a:lnTo>
                    <a:lnTo>
                      <a:pt x="126" y="166"/>
                    </a:lnTo>
                    <a:lnTo>
                      <a:pt x="126" y="166"/>
                    </a:lnTo>
                    <a:cubicBezTo>
                      <a:pt x="127" y="169"/>
                      <a:pt x="128" y="170"/>
                      <a:pt x="128" y="170"/>
                    </a:cubicBezTo>
                    <a:cubicBezTo>
                      <a:pt x="129" y="170"/>
                      <a:pt x="127" y="164"/>
                      <a:pt x="126" y="164"/>
                    </a:cubicBezTo>
                    <a:cubicBezTo>
                      <a:pt x="126" y="164"/>
                      <a:pt x="126" y="164"/>
                      <a:pt x="126" y="165"/>
                    </a:cubicBezTo>
                    <a:lnTo>
                      <a:pt x="126" y="159"/>
                    </a:lnTo>
                    <a:lnTo>
                      <a:pt x="126" y="152"/>
                    </a:lnTo>
                    <a:lnTo>
                      <a:pt x="126" y="139"/>
                    </a:lnTo>
                    <a:lnTo>
                      <a:pt x="126" y="132"/>
                    </a:lnTo>
                    <a:cubicBezTo>
                      <a:pt x="126" y="132"/>
                      <a:pt x="130" y="124"/>
                      <a:pt x="128" y="124"/>
                    </a:cubicBezTo>
                    <a:lnTo>
                      <a:pt x="128" y="124"/>
                    </a:lnTo>
                    <a:cubicBezTo>
                      <a:pt x="128" y="124"/>
                      <a:pt x="127" y="124"/>
                      <a:pt x="126" y="125"/>
                    </a:cubicBezTo>
                    <a:lnTo>
                      <a:pt x="126" y="125"/>
                    </a:lnTo>
                    <a:cubicBezTo>
                      <a:pt x="127" y="123"/>
                      <a:pt x="129" y="119"/>
                      <a:pt x="132" y="119"/>
                    </a:cubicBezTo>
                    <a:lnTo>
                      <a:pt x="139" y="113"/>
                    </a:lnTo>
                    <a:lnTo>
                      <a:pt x="145" y="113"/>
                    </a:lnTo>
                    <a:lnTo>
                      <a:pt x="152" y="106"/>
                    </a:lnTo>
                    <a:close/>
                    <a:moveTo>
                      <a:pt x="159" y="0"/>
                    </a:moveTo>
                    <a:cubicBezTo>
                      <a:pt x="119" y="0"/>
                      <a:pt x="79" y="14"/>
                      <a:pt x="53" y="47"/>
                    </a:cubicBezTo>
                    <a:cubicBezTo>
                      <a:pt x="0" y="99"/>
                      <a:pt x="13" y="185"/>
                      <a:pt x="60" y="238"/>
                    </a:cubicBezTo>
                    <a:cubicBezTo>
                      <a:pt x="91" y="270"/>
                      <a:pt x="131" y="283"/>
                      <a:pt x="172" y="283"/>
                    </a:cubicBezTo>
                    <a:cubicBezTo>
                      <a:pt x="173" y="283"/>
                      <a:pt x="174" y="283"/>
                      <a:pt x="175" y="283"/>
                    </a:cubicBezTo>
                    <a:lnTo>
                      <a:pt x="175" y="283"/>
                    </a:lnTo>
                    <a:cubicBezTo>
                      <a:pt x="185" y="293"/>
                      <a:pt x="197" y="301"/>
                      <a:pt x="211" y="304"/>
                    </a:cubicBezTo>
                    <a:cubicBezTo>
                      <a:pt x="238" y="304"/>
                      <a:pt x="258" y="304"/>
                      <a:pt x="284" y="298"/>
                    </a:cubicBezTo>
                    <a:cubicBezTo>
                      <a:pt x="317" y="284"/>
                      <a:pt x="363" y="258"/>
                      <a:pt x="383" y="225"/>
                    </a:cubicBezTo>
                    <a:cubicBezTo>
                      <a:pt x="403" y="179"/>
                      <a:pt x="390" y="126"/>
                      <a:pt x="357" y="86"/>
                    </a:cubicBezTo>
                    <a:cubicBezTo>
                      <a:pt x="337" y="60"/>
                      <a:pt x="304" y="47"/>
                      <a:pt x="271" y="27"/>
                    </a:cubicBezTo>
                    <a:cubicBezTo>
                      <a:pt x="238" y="14"/>
                      <a:pt x="198" y="0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41"/>
              <p:cNvSpPr/>
              <p:nvPr/>
            </p:nvSpPr>
            <p:spPr>
              <a:xfrm>
                <a:off x="3686297" y="2263094"/>
                <a:ext cx="14868" cy="10339"/>
              </a:xfrm>
              <a:custGeom>
                <a:rect b="b" l="l" r="r" t="t"/>
                <a:pathLst>
                  <a:path extrusionOk="0" h="299" w="430">
                    <a:moveTo>
                      <a:pt x="143" y="126"/>
                    </a:moveTo>
                    <a:cubicBezTo>
                      <a:pt x="143" y="126"/>
                      <a:pt x="143" y="126"/>
                      <a:pt x="143" y="127"/>
                    </a:cubicBezTo>
                    <a:lnTo>
                      <a:pt x="143" y="127"/>
                    </a:lnTo>
                    <a:cubicBezTo>
                      <a:pt x="143" y="127"/>
                      <a:pt x="143" y="127"/>
                      <a:pt x="143" y="127"/>
                    </a:cubicBezTo>
                    <a:cubicBezTo>
                      <a:pt x="142" y="127"/>
                      <a:pt x="143" y="127"/>
                      <a:pt x="143" y="126"/>
                    </a:cubicBezTo>
                    <a:close/>
                    <a:moveTo>
                      <a:pt x="291" y="138"/>
                    </a:moveTo>
                    <a:cubicBezTo>
                      <a:pt x="291" y="138"/>
                      <a:pt x="291" y="140"/>
                      <a:pt x="291" y="144"/>
                    </a:cubicBezTo>
                    <a:cubicBezTo>
                      <a:pt x="291" y="141"/>
                      <a:pt x="291" y="139"/>
                      <a:pt x="291" y="139"/>
                    </a:cubicBezTo>
                    <a:cubicBezTo>
                      <a:pt x="291" y="139"/>
                      <a:pt x="291" y="140"/>
                      <a:pt x="292" y="140"/>
                    </a:cubicBezTo>
                    <a:lnTo>
                      <a:pt x="292" y="140"/>
                    </a:lnTo>
                    <a:cubicBezTo>
                      <a:pt x="291" y="139"/>
                      <a:pt x="291" y="138"/>
                      <a:pt x="291" y="138"/>
                    </a:cubicBezTo>
                    <a:close/>
                    <a:moveTo>
                      <a:pt x="297" y="136"/>
                    </a:moveTo>
                    <a:cubicBezTo>
                      <a:pt x="297" y="136"/>
                      <a:pt x="297" y="136"/>
                      <a:pt x="297" y="137"/>
                    </a:cubicBezTo>
                    <a:lnTo>
                      <a:pt x="294" y="144"/>
                    </a:lnTo>
                    <a:lnTo>
                      <a:pt x="294" y="144"/>
                    </a:lnTo>
                    <a:cubicBezTo>
                      <a:pt x="294" y="144"/>
                      <a:pt x="294" y="144"/>
                      <a:pt x="294" y="143"/>
                    </a:cubicBezTo>
                    <a:lnTo>
                      <a:pt x="294" y="143"/>
                    </a:lnTo>
                    <a:cubicBezTo>
                      <a:pt x="295" y="140"/>
                      <a:pt x="297" y="136"/>
                      <a:pt x="297" y="136"/>
                    </a:cubicBezTo>
                    <a:close/>
                    <a:moveTo>
                      <a:pt x="172" y="91"/>
                    </a:moveTo>
                    <a:cubicBezTo>
                      <a:pt x="185" y="111"/>
                      <a:pt x="205" y="117"/>
                      <a:pt x="225" y="117"/>
                    </a:cubicBezTo>
                    <a:lnTo>
                      <a:pt x="251" y="117"/>
                    </a:lnTo>
                    <a:lnTo>
                      <a:pt x="271" y="124"/>
                    </a:lnTo>
                    <a:lnTo>
                      <a:pt x="284" y="131"/>
                    </a:lnTo>
                    <a:lnTo>
                      <a:pt x="291" y="131"/>
                    </a:lnTo>
                    <a:lnTo>
                      <a:pt x="291" y="137"/>
                    </a:lnTo>
                    <a:cubicBezTo>
                      <a:pt x="291" y="137"/>
                      <a:pt x="292" y="139"/>
                      <a:pt x="292" y="141"/>
                    </a:cubicBezTo>
                    <a:lnTo>
                      <a:pt x="292" y="141"/>
                    </a:lnTo>
                    <a:cubicBezTo>
                      <a:pt x="292" y="140"/>
                      <a:pt x="292" y="140"/>
                      <a:pt x="292" y="140"/>
                    </a:cubicBezTo>
                    <a:lnTo>
                      <a:pt x="292" y="140"/>
                    </a:lnTo>
                    <a:cubicBezTo>
                      <a:pt x="292" y="141"/>
                      <a:pt x="293" y="143"/>
                      <a:pt x="293" y="145"/>
                    </a:cubicBezTo>
                    <a:lnTo>
                      <a:pt x="293" y="145"/>
                    </a:lnTo>
                    <a:cubicBezTo>
                      <a:pt x="293" y="144"/>
                      <a:pt x="293" y="144"/>
                      <a:pt x="294" y="144"/>
                    </a:cubicBezTo>
                    <a:lnTo>
                      <a:pt x="294" y="144"/>
                    </a:lnTo>
                    <a:cubicBezTo>
                      <a:pt x="294" y="144"/>
                      <a:pt x="294" y="144"/>
                      <a:pt x="294" y="145"/>
                    </a:cubicBezTo>
                    <a:lnTo>
                      <a:pt x="294" y="145"/>
                    </a:lnTo>
                    <a:lnTo>
                      <a:pt x="294" y="145"/>
                    </a:lnTo>
                    <a:lnTo>
                      <a:pt x="294" y="145"/>
                    </a:lnTo>
                    <a:cubicBezTo>
                      <a:pt x="293" y="145"/>
                      <a:pt x="293" y="145"/>
                      <a:pt x="293" y="145"/>
                    </a:cubicBezTo>
                    <a:lnTo>
                      <a:pt x="293" y="145"/>
                    </a:lnTo>
                    <a:cubicBezTo>
                      <a:pt x="293" y="145"/>
                      <a:pt x="293" y="145"/>
                      <a:pt x="293" y="146"/>
                    </a:cubicBezTo>
                    <a:lnTo>
                      <a:pt x="293" y="146"/>
                    </a:lnTo>
                    <a:cubicBezTo>
                      <a:pt x="292" y="145"/>
                      <a:pt x="292" y="145"/>
                      <a:pt x="291" y="144"/>
                    </a:cubicBezTo>
                    <a:lnTo>
                      <a:pt x="291" y="144"/>
                    </a:lnTo>
                    <a:cubicBezTo>
                      <a:pt x="291" y="147"/>
                      <a:pt x="291" y="148"/>
                      <a:pt x="291" y="148"/>
                    </a:cubicBezTo>
                    <a:cubicBezTo>
                      <a:pt x="292" y="148"/>
                      <a:pt x="292" y="147"/>
                      <a:pt x="293" y="146"/>
                    </a:cubicBezTo>
                    <a:lnTo>
                      <a:pt x="293" y="146"/>
                    </a:lnTo>
                    <a:cubicBezTo>
                      <a:pt x="293" y="146"/>
                      <a:pt x="293" y="146"/>
                      <a:pt x="293" y="146"/>
                    </a:cubicBezTo>
                    <a:lnTo>
                      <a:pt x="293" y="146"/>
                    </a:lnTo>
                    <a:lnTo>
                      <a:pt x="294" y="145"/>
                    </a:lnTo>
                    <a:lnTo>
                      <a:pt x="294" y="145"/>
                    </a:lnTo>
                    <a:cubicBezTo>
                      <a:pt x="294" y="145"/>
                      <a:pt x="294" y="145"/>
                      <a:pt x="294" y="145"/>
                    </a:cubicBezTo>
                    <a:lnTo>
                      <a:pt x="294" y="145"/>
                    </a:lnTo>
                    <a:cubicBezTo>
                      <a:pt x="294" y="145"/>
                      <a:pt x="294" y="146"/>
                      <a:pt x="293" y="146"/>
                    </a:cubicBezTo>
                    <a:cubicBezTo>
                      <a:pt x="293" y="146"/>
                      <a:pt x="293" y="146"/>
                      <a:pt x="293" y="146"/>
                    </a:cubicBezTo>
                    <a:lnTo>
                      <a:pt x="293" y="146"/>
                    </a:lnTo>
                    <a:lnTo>
                      <a:pt x="291" y="150"/>
                    </a:lnTo>
                    <a:lnTo>
                      <a:pt x="284" y="157"/>
                    </a:lnTo>
                    <a:cubicBezTo>
                      <a:pt x="283" y="158"/>
                      <a:pt x="282" y="159"/>
                      <a:pt x="282" y="159"/>
                    </a:cubicBezTo>
                    <a:cubicBezTo>
                      <a:pt x="282" y="159"/>
                      <a:pt x="287" y="155"/>
                      <a:pt x="289" y="155"/>
                    </a:cubicBezTo>
                    <a:cubicBezTo>
                      <a:pt x="290" y="155"/>
                      <a:pt x="291" y="156"/>
                      <a:pt x="291" y="157"/>
                    </a:cubicBezTo>
                    <a:lnTo>
                      <a:pt x="277" y="164"/>
                    </a:lnTo>
                    <a:lnTo>
                      <a:pt x="271" y="164"/>
                    </a:lnTo>
                    <a:lnTo>
                      <a:pt x="258" y="170"/>
                    </a:lnTo>
                    <a:cubicBezTo>
                      <a:pt x="264" y="167"/>
                      <a:pt x="266" y="165"/>
                      <a:pt x="265" y="165"/>
                    </a:cubicBezTo>
                    <a:lnTo>
                      <a:pt x="265" y="165"/>
                    </a:lnTo>
                    <a:cubicBezTo>
                      <a:pt x="264" y="165"/>
                      <a:pt x="261" y="167"/>
                      <a:pt x="258" y="170"/>
                    </a:cubicBezTo>
                    <a:lnTo>
                      <a:pt x="251" y="170"/>
                    </a:lnTo>
                    <a:cubicBezTo>
                      <a:pt x="238" y="170"/>
                      <a:pt x="225" y="164"/>
                      <a:pt x="211" y="164"/>
                    </a:cubicBezTo>
                    <a:lnTo>
                      <a:pt x="192" y="164"/>
                    </a:lnTo>
                    <a:lnTo>
                      <a:pt x="178" y="157"/>
                    </a:lnTo>
                    <a:lnTo>
                      <a:pt x="172" y="157"/>
                    </a:lnTo>
                    <a:lnTo>
                      <a:pt x="159" y="150"/>
                    </a:lnTo>
                    <a:lnTo>
                      <a:pt x="159" y="144"/>
                    </a:lnTo>
                    <a:lnTo>
                      <a:pt x="145" y="137"/>
                    </a:lnTo>
                    <a:cubicBezTo>
                      <a:pt x="143" y="133"/>
                      <a:pt x="143" y="131"/>
                      <a:pt x="144" y="131"/>
                    </a:cubicBezTo>
                    <a:lnTo>
                      <a:pt x="144" y="131"/>
                    </a:lnTo>
                    <a:cubicBezTo>
                      <a:pt x="144" y="131"/>
                      <a:pt x="144" y="131"/>
                      <a:pt x="144" y="131"/>
                    </a:cubicBezTo>
                    <a:lnTo>
                      <a:pt x="144" y="131"/>
                    </a:lnTo>
                    <a:cubicBezTo>
                      <a:pt x="145" y="132"/>
                      <a:pt x="145" y="132"/>
                      <a:pt x="145" y="132"/>
                    </a:cubicBezTo>
                    <a:cubicBezTo>
                      <a:pt x="145" y="132"/>
                      <a:pt x="145" y="132"/>
                      <a:pt x="145" y="132"/>
                    </a:cubicBezTo>
                    <a:lnTo>
                      <a:pt x="145" y="132"/>
                    </a:lnTo>
                    <a:cubicBezTo>
                      <a:pt x="148" y="133"/>
                      <a:pt x="152" y="137"/>
                      <a:pt x="152" y="137"/>
                    </a:cubicBezTo>
                    <a:lnTo>
                      <a:pt x="145" y="131"/>
                    </a:lnTo>
                    <a:lnTo>
                      <a:pt x="145" y="124"/>
                    </a:lnTo>
                    <a:cubicBezTo>
                      <a:pt x="145" y="124"/>
                      <a:pt x="145" y="123"/>
                      <a:pt x="144" y="123"/>
                    </a:cubicBezTo>
                    <a:lnTo>
                      <a:pt x="144" y="123"/>
                    </a:lnTo>
                    <a:cubicBezTo>
                      <a:pt x="145" y="121"/>
                      <a:pt x="145" y="119"/>
                      <a:pt x="145" y="117"/>
                    </a:cubicBezTo>
                    <a:lnTo>
                      <a:pt x="152" y="111"/>
                    </a:lnTo>
                    <a:lnTo>
                      <a:pt x="165" y="98"/>
                    </a:lnTo>
                    <a:lnTo>
                      <a:pt x="172" y="91"/>
                    </a:lnTo>
                    <a:close/>
                    <a:moveTo>
                      <a:pt x="168" y="0"/>
                    </a:moveTo>
                    <a:cubicBezTo>
                      <a:pt x="157" y="0"/>
                      <a:pt x="145" y="2"/>
                      <a:pt x="132" y="5"/>
                    </a:cubicBezTo>
                    <a:cubicBezTo>
                      <a:pt x="99" y="12"/>
                      <a:pt x="66" y="38"/>
                      <a:pt x="46" y="65"/>
                    </a:cubicBezTo>
                    <a:cubicBezTo>
                      <a:pt x="0" y="137"/>
                      <a:pt x="40" y="230"/>
                      <a:pt x="112" y="263"/>
                    </a:cubicBezTo>
                    <a:cubicBezTo>
                      <a:pt x="145" y="282"/>
                      <a:pt x="185" y="289"/>
                      <a:pt x="225" y="296"/>
                    </a:cubicBezTo>
                    <a:cubicBezTo>
                      <a:pt x="235" y="297"/>
                      <a:pt x="244" y="298"/>
                      <a:pt x="254" y="298"/>
                    </a:cubicBezTo>
                    <a:cubicBezTo>
                      <a:pt x="284" y="298"/>
                      <a:pt x="312" y="291"/>
                      <a:pt x="337" y="276"/>
                    </a:cubicBezTo>
                    <a:cubicBezTo>
                      <a:pt x="370" y="263"/>
                      <a:pt x="396" y="236"/>
                      <a:pt x="410" y="203"/>
                    </a:cubicBezTo>
                    <a:cubicBezTo>
                      <a:pt x="429" y="164"/>
                      <a:pt x="423" y="117"/>
                      <a:pt x="403" y="84"/>
                    </a:cubicBezTo>
                    <a:cubicBezTo>
                      <a:pt x="383" y="51"/>
                      <a:pt x="344" y="25"/>
                      <a:pt x="304" y="12"/>
                    </a:cubicBezTo>
                    <a:cubicBezTo>
                      <a:pt x="288" y="9"/>
                      <a:pt x="270" y="7"/>
                      <a:pt x="252" y="7"/>
                    </a:cubicBezTo>
                    <a:cubicBezTo>
                      <a:pt x="236" y="7"/>
                      <a:pt x="221" y="9"/>
                      <a:pt x="207" y="14"/>
                    </a:cubicBezTo>
                    <a:lnTo>
                      <a:pt x="207" y="14"/>
                    </a:lnTo>
                    <a:lnTo>
                      <a:pt x="198" y="5"/>
                    </a:lnTo>
                    <a:cubicBezTo>
                      <a:pt x="188" y="2"/>
                      <a:pt x="178" y="0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41"/>
              <p:cNvSpPr/>
              <p:nvPr/>
            </p:nvSpPr>
            <p:spPr>
              <a:xfrm>
                <a:off x="3706386" y="2249851"/>
                <a:ext cx="13485" cy="9785"/>
              </a:xfrm>
              <a:custGeom>
                <a:rect b="b" l="l" r="r" t="t"/>
                <a:pathLst>
                  <a:path extrusionOk="0" h="283" w="390">
                    <a:moveTo>
                      <a:pt x="192" y="117"/>
                    </a:moveTo>
                    <a:cubicBezTo>
                      <a:pt x="188" y="117"/>
                      <a:pt x="186" y="118"/>
                      <a:pt x="185" y="118"/>
                    </a:cubicBezTo>
                    <a:lnTo>
                      <a:pt x="185" y="118"/>
                    </a:lnTo>
                    <a:cubicBezTo>
                      <a:pt x="185" y="118"/>
                      <a:pt x="185" y="118"/>
                      <a:pt x="185" y="117"/>
                    </a:cubicBezTo>
                    <a:close/>
                    <a:moveTo>
                      <a:pt x="278" y="137"/>
                    </a:moveTo>
                    <a:lnTo>
                      <a:pt x="271" y="144"/>
                    </a:lnTo>
                    <a:lnTo>
                      <a:pt x="271" y="144"/>
                    </a:lnTo>
                    <a:cubicBezTo>
                      <a:pt x="273" y="142"/>
                      <a:pt x="274" y="141"/>
                      <a:pt x="274" y="141"/>
                    </a:cubicBezTo>
                    <a:lnTo>
                      <a:pt x="274" y="141"/>
                    </a:lnTo>
                    <a:cubicBezTo>
                      <a:pt x="273" y="141"/>
                      <a:pt x="272" y="142"/>
                      <a:pt x="271" y="142"/>
                    </a:cubicBezTo>
                    <a:lnTo>
                      <a:pt x="271" y="142"/>
                    </a:lnTo>
                    <a:cubicBezTo>
                      <a:pt x="271" y="142"/>
                      <a:pt x="271" y="141"/>
                      <a:pt x="270" y="141"/>
                    </a:cubicBezTo>
                    <a:lnTo>
                      <a:pt x="270" y="141"/>
                    </a:lnTo>
                    <a:cubicBezTo>
                      <a:pt x="270" y="141"/>
                      <a:pt x="270" y="141"/>
                      <a:pt x="270" y="141"/>
                    </a:cubicBezTo>
                    <a:lnTo>
                      <a:pt x="270" y="141"/>
                    </a:lnTo>
                    <a:cubicBezTo>
                      <a:pt x="269" y="141"/>
                      <a:pt x="269" y="140"/>
                      <a:pt x="269" y="140"/>
                    </a:cubicBezTo>
                    <a:lnTo>
                      <a:pt x="269" y="140"/>
                    </a:lnTo>
                    <a:cubicBezTo>
                      <a:pt x="269" y="140"/>
                      <a:pt x="269" y="140"/>
                      <a:pt x="269" y="140"/>
                    </a:cubicBezTo>
                    <a:lnTo>
                      <a:pt x="269" y="140"/>
                    </a:lnTo>
                    <a:cubicBezTo>
                      <a:pt x="269" y="140"/>
                      <a:pt x="270" y="140"/>
                      <a:pt x="270" y="141"/>
                    </a:cubicBezTo>
                    <a:lnTo>
                      <a:pt x="270" y="141"/>
                    </a:lnTo>
                    <a:cubicBezTo>
                      <a:pt x="272" y="140"/>
                      <a:pt x="274" y="139"/>
                      <a:pt x="278" y="137"/>
                    </a:cubicBezTo>
                    <a:close/>
                    <a:moveTo>
                      <a:pt x="112" y="157"/>
                    </a:moveTo>
                    <a:cubicBezTo>
                      <a:pt x="115" y="159"/>
                      <a:pt x="116" y="160"/>
                      <a:pt x="117" y="160"/>
                    </a:cubicBezTo>
                    <a:cubicBezTo>
                      <a:pt x="118" y="160"/>
                      <a:pt x="117" y="157"/>
                      <a:pt x="112" y="157"/>
                    </a:cubicBezTo>
                    <a:close/>
                    <a:moveTo>
                      <a:pt x="231" y="117"/>
                    </a:moveTo>
                    <a:lnTo>
                      <a:pt x="251" y="124"/>
                    </a:lnTo>
                    <a:lnTo>
                      <a:pt x="258" y="131"/>
                    </a:lnTo>
                    <a:cubicBezTo>
                      <a:pt x="256" y="128"/>
                      <a:pt x="256" y="128"/>
                      <a:pt x="257" y="128"/>
                    </a:cubicBezTo>
                    <a:cubicBezTo>
                      <a:pt x="258" y="128"/>
                      <a:pt x="264" y="131"/>
                      <a:pt x="264" y="131"/>
                    </a:cubicBezTo>
                    <a:lnTo>
                      <a:pt x="264" y="137"/>
                    </a:lnTo>
                    <a:lnTo>
                      <a:pt x="268" y="141"/>
                    </a:lnTo>
                    <a:lnTo>
                      <a:pt x="268" y="141"/>
                    </a:lnTo>
                    <a:cubicBezTo>
                      <a:pt x="268" y="141"/>
                      <a:pt x="268" y="141"/>
                      <a:pt x="268" y="141"/>
                    </a:cubicBezTo>
                    <a:lnTo>
                      <a:pt x="268" y="141"/>
                    </a:lnTo>
                    <a:cubicBezTo>
                      <a:pt x="268" y="141"/>
                      <a:pt x="269" y="141"/>
                      <a:pt x="269" y="142"/>
                    </a:cubicBezTo>
                    <a:lnTo>
                      <a:pt x="269" y="142"/>
                    </a:lnTo>
                    <a:cubicBezTo>
                      <a:pt x="269" y="142"/>
                      <a:pt x="269" y="141"/>
                      <a:pt x="270" y="141"/>
                    </a:cubicBezTo>
                    <a:lnTo>
                      <a:pt x="270" y="141"/>
                    </a:lnTo>
                    <a:cubicBezTo>
                      <a:pt x="270" y="142"/>
                      <a:pt x="270" y="142"/>
                      <a:pt x="270" y="142"/>
                    </a:cubicBezTo>
                    <a:lnTo>
                      <a:pt x="270" y="142"/>
                    </a:lnTo>
                    <a:cubicBezTo>
                      <a:pt x="270" y="142"/>
                      <a:pt x="271" y="142"/>
                      <a:pt x="271" y="142"/>
                    </a:cubicBezTo>
                    <a:lnTo>
                      <a:pt x="271" y="142"/>
                    </a:lnTo>
                    <a:cubicBezTo>
                      <a:pt x="271" y="143"/>
                      <a:pt x="271" y="143"/>
                      <a:pt x="271" y="144"/>
                    </a:cubicBezTo>
                    <a:lnTo>
                      <a:pt x="271" y="150"/>
                    </a:lnTo>
                    <a:cubicBezTo>
                      <a:pt x="270" y="148"/>
                      <a:pt x="269" y="145"/>
                      <a:pt x="268" y="144"/>
                    </a:cubicBezTo>
                    <a:lnTo>
                      <a:pt x="268" y="144"/>
                    </a:lnTo>
                    <a:cubicBezTo>
                      <a:pt x="269" y="144"/>
                      <a:pt x="270" y="144"/>
                      <a:pt x="271" y="144"/>
                    </a:cubicBezTo>
                    <a:lnTo>
                      <a:pt x="270" y="143"/>
                    </a:lnTo>
                    <a:lnTo>
                      <a:pt x="270" y="143"/>
                    </a:lnTo>
                    <a:cubicBezTo>
                      <a:pt x="270" y="143"/>
                      <a:pt x="270" y="143"/>
                      <a:pt x="270" y="143"/>
                    </a:cubicBezTo>
                    <a:lnTo>
                      <a:pt x="270" y="143"/>
                    </a:lnTo>
                    <a:cubicBezTo>
                      <a:pt x="270" y="143"/>
                      <a:pt x="271" y="143"/>
                      <a:pt x="271" y="144"/>
                    </a:cubicBezTo>
                    <a:cubicBezTo>
                      <a:pt x="271" y="143"/>
                      <a:pt x="270" y="143"/>
                      <a:pt x="270" y="142"/>
                    </a:cubicBezTo>
                    <a:lnTo>
                      <a:pt x="270" y="142"/>
                    </a:lnTo>
                    <a:cubicBezTo>
                      <a:pt x="270" y="143"/>
                      <a:pt x="270" y="143"/>
                      <a:pt x="270" y="143"/>
                    </a:cubicBezTo>
                    <a:lnTo>
                      <a:pt x="270" y="143"/>
                    </a:lnTo>
                    <a:cubicBezTo>
                      <a:pt x="270" y="142"/>
                      <a:pt x="269" y="142"/>
                      <a:pt x="269" y="142"/>
                    </a:cubicBezTo>
                    <a:lnTo>
                      <a:pt x="269" y="142"/>
                    </a:lnTo>
                    <a:cubicBezTo>
                      <a:pt x="269" y="142"/>
                      <a:pt x="269" y="142"/>
                      <a:pt x="269" y="142"/>
                    </a:cubicBezTo>
                    <a:lnTo>
                      <a:pt x="269" y="142"/>
                    </a:lnTo>
                    <a:lnTo>
                      <a:pt x="268" y="141"/>
                    </a:lnTo>
                    <a:lnTo>
                      <a:pt x="268" y="141"/>
                    </a:lnTo>
                    <a:cubicBezTo>
                      <a:pt x="268" y="141"/>
                      <a:pt x="268" y="142"/>
                      <a:pt x="268" y="142"/>
                    </a:cubicBezTo>
                    <a:lnTo>
                      <a:pt x="268" y="142"/>
                    </a:lnTo>
                    <a:cubicBezTo>
                      <a:pt x="267" y="143"/>
                      <a:pt x="266" y="143"/>
                      <a:pt x="267" y="144"/>
                    </a:cubicBezTo>
                    <a:lnTo>
                      <a:pt x="267" y="144"/>
                    </a:lnTo>
                    <a:cubicBezTo>
                      <a:pt x="267" y="143"/>
                      <a:pt x="268" y="143"/>
                      <a:pt x="268" y="143"/>
                    </a:cubicBezTo>
                    <a:lnTo>
                      <a:pt x="268" y="143"/>
                    </a:lnTo>
                    <a:cubicBezTo>
                      <a:pt x="268" y="143"/>
                      <a:pt x="268" y="144"/>
                      <a:pt x="268" y="144"/>
                    </a:cubicBezTo>
                    <a:lnTo>
                      <a:pt x="268" y="144"/>
                    </a:lnTo>
                    <a:cubicBezTo>
                      <a:pt x="268" y="144"/>
                      <a:pt x="267" y="144"/>
                      <a:pt x="267" y="144"/>
                    </a:cubicBezTo>
                    <a:lnTo>
                      <a:pt x="267" y="144"/>
                    </a:lnTo>
                    <a:cubicBezTo>
                      <a:pt x="266" y="144"/>
                      <a:pt x="265" y="144"/>
                      <a:pt x="264" y="144"/>
                    </a:cubicBezTo>
                    <a:lnTo>
                      <a:pt x="245" y="150"/>
                    </a:lnTo>
                    <a:cubicBezTo>
                      <a:pt x="219" y="156"/>
                      <a:pt x="186" y="161"/>
                      <a:pt x="166" y="181"/>
                    </a:cubicBezTo>
                    <a:lnTo>
                      <a:pt x="166" y="181"/>
                    </a:lnTo>
                    <a:cubicBezTo>
                      <a:pt x="156" y="177"/>
                      <a:pt x="150" y="177"/>
                      <a:pt x="139" y="177"/>
                    </a:cubicBezTo>
                    <a:lnTo>
                      <a:pt x="132" y="170"/>
                    </a:lnTo>
                    <a:lnTo>
                      <a:pt x="112" y="164"/>
                    </a:lnTo>
                    <a:lnTo>
                      <a:pt x="112" y="157"/>
                    </a:lnTo>
                    <a:lnTo>
                      <a:pt x="119" y="144"/>
                    </a:lnTo>
                    <a:lnTo>
                      <a:pt x="139" y="131"/>
                    </a:lnTo>
                    <a:lnTo>
                      <a:pt x="152" y="131"/>
                    </a:lnTo>
                    <a:lnTo>
                      <a:pt x="172" y="124"/>
                    </a:lnTo>
                    <a:lnTo>
                      <a:pt x="184" y="120"/>
                    </a:lnTo>
                    <a:lnTo>
                      <a:pt x="184" y="120"/>
                    </a:lnTo>
                    <a:cubicBezTo>
                      <a:pt x="184" y="120"/>
                      <a:pt x="184" y="120"/>
                      <a:pt x="184" y="120"/>
                    </a:cubicBezTo>
                    <a:cubicBezTo>
                      <a:pt x="184" y="120"/>
                      <a:pt x="184" y="120"/>
                      <a:pt x="185" y="120"/>
                    </a:cubicBezTo>
                    <a:lnTo>
                      <a:pt x="185" y="120"/>
                    </a:lnTo>
                    <a:lnTo>
                      <a:pt x="192" y="117"/>
                    </a:lnTo>
                    <a:close/>
                    <a:moveTo>
                      <a:pt x="211" y="0"/>
                    </a:moveTo>
                    <a:cubicBezTo>
                      <a:pt x="192" y="0"/>
                      <a:pt x="172" y="2"/>
                      <a:pt x="152" y="5"/>
                    </a:cubicBezTo>
                    <a:cubicBezTo>
                      <a:pt x="126" y="12"/>
                      <a:pt x="93" y="25"/>
                      <a:pt x="66" y="38"/>
                    </a:cubicBezTo>
                    <a:cubicBezTo>
                      <a:pt x="33" y="65"/>
                      <a:pt x="7" y="104"/>
                      <a:pt x="7" y="144"/>
                    </a:cubicBezTo>
                    <a:cubicBezTo>
                      <a:pt x="0" y="190"/>
                      <a:pt x="20" y="223"/>
                      <a:pt x="53" y="250"/>
                    </a:cubicBezTo>
                    <a:cubicBezTo>
                      <a:pt x="86" y="269"/>
                      <a:pt x="119" y="269"/>
                      <a:pt x="152" y="276"/>
                    </a:cubicBezTo>
                    <a:cubicBezTo>
                      <a:pt x="162" y="276"/>
                      <a:pt x="172" y="276"/>
                      <a:pt x="182" y="276"/>
                    </a:cubicBezTo>
                    <a:lnTo>
                      <a:pt x="182" y="276"/>
                    </a:lnTo>
                    <a:cubicBezTo>
                      <a:pt x="191" y="280"/>
                      <a:pt x="201" y="283"/>
                      <a:pt x="212" y="283"/>
                    </a:cubicBezTo>
                    <a:cubicBezTo>
                      <a:pt x="221" y="283"/>
                      <a:pt x="230" y="281"/>
                      <a:pt x="237" y="279"/>
                    </a:cubicBezTo>
                    <a:lnTo>
                      <a:pt x="237" y="279"/>
                    </a:lnTo>
                    <a:cubicBezTo>
                      <a:pt x="244" y="280"/>
                      <a:pt x="251" y="281"/>
                      <a:pt x="258" y="283"/>
                    </a:cubicBezTo>
                    <a:cubicBezTo>
                      <a:pt x="271" y="283"/>
                      <a:pt x="281" y="277"/>
                      <a:pt x="289" y="268"/>
                    </a:cubicBezTo>
                    <a:lnTo>
                      <a:pt x="289" y="268"/>
                    </a:lnTo>
                    <a:cubicBezTo>
                      <a:pt x="307" y="263"/>
                      <a:pt x="324" y="255"/>
                      <a:pt x="337" y="243"/>
                    </a:cubicBezTo>
                    <a:cubicBezTo>
                      <a:pt x="370" y="223"/>
                      <a:pt x="390" y="190"/>
                      <a:pt x="390" y="150"/>
                    </a:cubicBezTo>
                    <a:cubicBezTo>
                      <a:pt x="390" y="78"/>
                      <a:pt x="330" y="18"/>
                      <a:pt x="264" y="5"/>
                    </a:cubicBezTo>
                    <a:cubicBezTo>
                      <a:pt x="248" y="2"/>
                      <a:pt x="230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41"/>
              <p:cNvSpPr/>
              <p:nvPr/>
            </p:nvSpPr>
            <p:spPr>
              <a:xfrm>
                <a:off x="3707285" y="2266310"/>
                <a:ext cx="14419" cy="9820"/>
              </a:xfrm>
              <a:custGeom>
                <a:rect b="b" l="l" r="r" t="t"/>
                <a:pathLst>
                  <a:path extrusionOk="0" h="284" w="417">
                    <a:moveTo>
                      <a:pt x="133" y="123"/>
                    </a:moveTo>
                    <a:cubicBezTo>
                      <a:pt x="134" y="127"/>
                      <a:pt x="135" y="129"/>
                      <a:pt x="135" y="130"/>
                    </a:cubicBezTo>
                    <a:lnTo>
                      <a:pt x="133" y="130"/>
                    </a:lnTo>
                    <a:lnTo>
                      <a:pt x="133" y="123"/>
                    </a:lnTo>
                    <a:close/>
                    <a:moveTo>
                      <a:pt x="139" y="130"/>
                    </a:moveTo>
                    <a:cubicBezTo>
                      <a:pt x="143" y="130"/>
                      <a:pt x="145" y="130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6" y="130"/>
                      <a:pt x="146" y="130"/>
                    </a:cubicBezTo>
                    <a:close/>
                    <a:moveTo>
                      <a:pt x="184" y="95"/>
                    </a:moveTo>
                    <a:lnTo>
                      <a:pt x="184" y="95"/>
                    </a:lnTo>
                    <a:cubicBezTo>
                      <a:pt x="196" y="105"/>
                      <a:pt x="207" y="111"/>
                      <a:pt x="219" y="117"/>
                    </a:cubicBezTo>
                    <a:cubicBezTo>
                      <a:pt x="225" y="117"/>
                      <a:pt x="238" y="123"/>
                      <a:pt x="245" y="123"/>
                    </a:cubicBezTo>
                    <a:cubicBezTo>
                      <a:pt x="252" y="130"/>
                      <a:pt x="265" y="130"/>
                      <a:pt x="271" y="130"/>
                    </a:cubicBezTo>
                    <a:lnTo>
                      <a:pt x="278" y="130"/>
                    </a:lnTo>
                    <a:lnTo>
                      <a:pt x="278" y="130"/>
                    </a:lnTo>
                    <a:lnTo>
                      <a:pt x="278" y="130"/>
                    </a:lnTo>
                    <a:lnTo>
                      <a:pt x="281" y="131"/>
                    </a:lnTo>
                    <a:lnTo>
                      <a:pt x="281" y="131"/>
                    </a:lnTo>
                    <a:lnTo>
                      <a:pt x="280" y="132"/>
                    </a:lnTo>
                    <a:lnTo>
                      <a:pt x="280" y="132"/>
                    </a:lnTo>
                    <a:cubicBezTo>
                      <a:pt x="279" y="131"/>
                      <a:pt x="279" y="131"/>
                      <a:pt x="278" y="130"/>
                    </a:cubicBezTo>
                    <a:lnTo>
                      <a:pt x="278" y="130"/>
                    </a:lnTo>
                    <a:lnTo>
                      <a:pt x="280" y="132"/>
                    </a:lnTo>
                    <a:lnTo>
                      <a:pt x="280" y="132"/>
                    </a:lnTo>
                    <a:lnTo>
                      <a:pt x="278" y="137"/>
                    </a:lnTo>
                    <a:lnTo>
                      <a:pt x="278" y="143"/>
                    </a:lnTo>
                    <a:lnTo>
                      <a:pt x="271" y="143"/>
                    </a:lnTo>
                    <a:cubicBezTo>
                      <a:pt x="268" y="147"/>
                      <a:pt x="266" y="148"/>
                      <a:pt x="267" y="148"/>
                    </a:cubicBezTo>
                    <a:cubicBezTo>
                      <a:pt x="268" y="148"/>
                      <a:pt x="271" y="147"/>
                      <a:pt x="277" y="144"/>
                    </a:cubicBezTo>
                    <a:lnTo>
                      <a:pt x="277" y="144"/>
                    </a:lnTo>
                    <a:lnTo>
                      <a:pt x="265" y="150"/>
                    </a:lnTo>
                    <a:lnTo>
                      <a:pt x="205" y="150"/>
                    </a:lnTo>
                    <a:cubicBezTo>
                      <a:pt x="192" y="143"/>
                      <a:pt x="179" y="143"/>
                      <a:pt x="166" y="137"/>
                    </a:cubicBezTo>
                    <a:cubicBezTo>
                      <a:pt x="161" y="137"/>
                      <a:pt x="153" y="134"/>
                      <a:pt x="147" y="132"/>
                    </a:cubicBezTo>
                    <a:lnTo>
                      <a:pt x="147" y="132"/>
                    </a:lnTo>
                    <a:cubicBezTo>
                      <a:pt x="148" y="132"/>
                      <a:pt x="148" y="133"/>
                      <a:pt x="147" y="133"/>
                    </a:cubicBezTo>
                    <a:cubicBezTo>
                      <a:pt x="147" y="133"/>
                      <a:pt x="146" y="133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7" y="131"/>
                      <a:pt x="147" y="132"/>
                    </a:cubicBezTo>
                    <a:lnTo>
                      <a:pt x="147" y="132"/>
                    </a:lnTo>
                    <a:cubicBezTo>
                      <a:pt x="147" y="131"/>
                      <a:pt x="146" y="131"/>
                      <a:pt x="146" y="131"/>
                    </a:cubicBezTo>
                    <a:lnTo>
                      <a:pt x="146" y="131"/>
                    </a:lnTo>
                    <a:cubicBezTo>
                      <a:pt x="146" y="131"/>
                      <a:pt x="146" y="131"/>
                      <a:pt x="146" y="131"/>
                    </a:cubicBezTo>
                    <a:lnTo>
                      <a:pt x="146" y="131"/>
                    </a:lnTo>
                    <a:cubicBezTo>
                      <a:pt x="143" y="131"/>
                      <a:pt x="141" y="130"/>
                      <a:pt x="139" y="130"/>
                    </a:cubicBezTo>
                    <a:lnTo>
                      <a:pt x="146" y="123"/>
                    </a:lnTo>
                    <a:lnTo>
                      <a:pt x="159" y="110"/>
                    </a:lnTo>
                    <a:lnTo>
                      <a:pt x="166" y="110"/>
                    </a:lnTo>
                    <a:lnTo>
                      <a:pt x="166" y="104"/>
                    </a:lnTo>
                    <a:lnTo>
                      <a:pt x="179" y="97"/>
                    </a:lnTo>
                    <a:lnTo>
                      <a:pt x="184" y="95"/>
                    </a:lnTo>
                    <a:close/>
                    <a:moveTo>
                      <a:pt x="278" y="0"/>
                    </a:moveTo>
                    <a:cubicBezTo>
                      <a:pt x="267" y="0"/>
                      <a:pt x="257" y="2"/>
                      <a:pt x="246" y="5"/>
                    </a:cubicBezTo>
                    <a:lnTo>
                      <a:pt x="246" y="5"/>
                    </a:lnTo>
                    <a:cubicBezTo>
                      <a:pt x="246" y="5"/>
                      <a:pt x="245" y="5"/>
                      <a:pt x="244" y="5"/>
                    </a:cubicBezTo>
                    <a:lnTo>
                      <a:pt x="244" y="5"/>
                    </a:lnTo>
                    <a:cubicBezTo>
                      <a:pt x="242" y="5"/>
                      <a:pt x="240" y="5"/>
                      <a:pt x="238" y="5"/>
                    </a:cubicBezTo>
                    <a:cubicBezTo>
                      <a:pt x="179" y="5"/>
                      <a:pt x="113" y="18"/>
                      <a:pt x="60" y="51"/>
                    </a:cubicBezTo>
                    <a:cubicBezTo>
                      <a:pt x="27" y="77"/>
                      <a:pt x="1" y="123"/>
                      <a:pt x="14" y="170"/>
                    </a:cubicBezTo>
                    <a:cubicBezTo>
                      <a:pt x="27" y="216"/>
                      <a:pt x="67" y="236"/>
                      <a:pt x="106" y="256"/>
                    </a:cubicBezTo>
                    <a:cubicBezTo>
                      <a:pt x="148" y="270"/>
                      <a:pt x="200" y="284"/>
                      <a:pt x="248" y="284"/>
                    </a:cubicBezTo>
                    <a:cubicBezTo>
                      <a:pt x="268" y="284"/>
                      <a:pt x="287" y="281"/>
                      <a:pt x="304" y="275"/>
                    </a:cubicBezTo>
                    <a:cubicBezTo>
                      <a:pt x="370" y="256"/>
                      <a:pt x="417" y="196"/>
                      <a:pt x="417" y="130"/>
                    </a:cubicBezTo>
                    <a:cubicBezTo>
                      <a:pt x="417" y="84"/>
                      <a:pt x="397" y="44"/>
                      <a:pt x="357" y="24"/>
                    </a:cubicBezTo>
                    <a:cubicBezTo>
                      <a:pt x="344" y="11"/>
                      <a:pt x="331" y="11"/>
                      <a:pt x="311" y="5"/>
                    </a:cubicBezTo>
                    <a:cubicBezTo>
                      <a:pt x="300" y="2"/>
                      <a:pt x="289" y="0"/>
                      <a:pt x="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41"/>
              <p:cNvSpPr/>
              <p:nvPr/>
            </p:nvSpPr>
            <p:spPr>
              <a:xfrm>
                <a:off x="3850678" y="2261884"/>
                <a:ext cx="16459" cy="16528"/>
              </a:xfrm>
              <a:custGeom>
                <a:rect b="b" l="l" r="r" t="t"/>
                <a:pathLst>
                  <a:path extrusionOk="0" h="478" w="476">
                    <a:moveTo>
                      <a:pt x="276" y="116"/>
                    </a:moveTo>
                    <a:lnTo>
                      <a:pt x="276" y="116"/>
                    </a:lnTo>
                    <a:cubicBezTo>
                      <a:pt x="278" y="116"/>
                      <a:pt x="284" y="119"/>
                      <a:pt x="284" y="119"/>
                    </a:cubicBezTo>
                    <a:lnTo>
                      <a:pt x="291" y="119"/>
                    </a:lnTo>
                    <a:cubicBezTo>
                      <a:pt x="284" y="119"/>
                      <a:pt x="297" y="126"/>
                      <a:pt x="304" y="126"/>
                    </a:cubicBezTo>
                    <a:lnTo>
                      <a:pt x="311" y="133"/>
                    </a:lnTo>
                    <a:lnTo>
                      <a:pt x="317" y="139"/>
                    </a:lnTo>
                    <a:lnTo>
                      <a:pt x="324" y="146"/>
                    </a:lnTo>
                    <a:lnTo>
                      <a:pt x="330" y="152"/>
                    </a:lnTo>
                    <a:cubicBezTo>
                      <a:pt x="330" y="152"/>
                      <a:pt x="333" y="157"/>
                      <a:pt x="333" y="159"/>
                    </a:cubicBezTo>
                    <a:lnTo>
                      <a:pt x="333" y="159"/>
                    </a:lnTo>
                    <a:cubicBezTo>
                      <a:pt x="332" y="158"/>
                      <a:pt x="332" y="157"/>
                      <a:pt x="331" y="157"/>
                    </a:cubicBezTo>
                    <a:cubicBezTo>
                      <a:pt x="331" y="157"/>
                      <a:pt x="330" y="158"/>
                      <a:pt x="330" y="159"/>
                    </a:cubicBezTo>
                    <a:cubicBezTo>
                      <a:pt x="332" y="160"/>
                      <a:pt x="333" y="161"/>
                      <a:pt x="333" y="161"/>
                    </a:cubicBezTo>
                    <a:cubicBezTo>
                      <a:pt x="334" y="161"/>
                      <a:pt x="333" y="160"/>
                      <a:pt x="333" y="159"/>
                    </a:cubicBezTo>
                    <a:lnTo>
                      <a:pt x="333" y="159"/>
                    </a:lnTo>
                    <a:cubicBezTo>
                      <a:pt x="335" y="162"/>
                      <a:pt x="337" y="166"/>
                      <a:pt x="337" y="166"/>
                    </a:cubicBezTo>
                    <a:lnTo>
                      <a:pt x="337" y="192"/>
                    </a:lnTo>
                    <a:lnTo>
                      <a:pt x="330" y="205"/>
                    </a:lnTo>
                    <a:lnTo>
                      <a:pt x="324" y="225"/>
                    </a:lnTo>
                    <a:cubicBezTo>
                      <a:pt x="327" y="219"/>
                      <a:pt x="328" y="217"/>
                      <a:pt x="329" y="217"/>
                    </a:cubicBezTo>
                    <a:lnTo>
                      <a:pt x="329" y="217"/>
                    </a:lnTo>
                    <a:cubicBezTo>
                      <a:pt x="329" y="217"/>
                      <a:pt x="328" y="221"/>
                      <a:pt x="324" y="225"/>
                    </a:cubicBezTo>
                    <a:lnTo>
                      <a:pt x="324" y="232"/>
                    </a:lnTo>
                    <a:cubicBezTo>
                      <a:pt x="317" y="245"/>
                      <a:pt x="311" y="251"/>
                      <a:pt x="304" y="258"/>
                    </a:cubicBezTo>
                    <a:lnTo>
                      <a:pt x="297" y="265"/>
                    </a:lnTo>
                    <a:lnTo>
                      <a:pt x="284" y="278"/>
                    </a:lnTo>
                    <a:lnTo>
                      <a:pt x="264" y="298"/>
                    </a:lnTo>
                    <a:lnTo>
                      <a:pt x="251" y="304"/>
                    </a:lnTo>
                    <a:lnTo>
                      <a:pt x="231" y="317"/>
                    </a:lnTo>
                    <a:lnTo>
                      <a:pt x="230" y="319"/>
                    </a:lnTo>
                    <a:lnTo>
                      <a:pt x="230" y="319"/>
                    </a:lnTo>
                    <a:cubicBezTo>
                      <a:pt x="229" y="319"/>
                      <a:pt x="229" y="319"/>
                      <a:pt x="229" y="319"/>
                    </a:cubicBezTo>
                    <a:cubicBezTo>
                      <a:pt x="226" y="319"/>
                      <a:pt x="222" y="321"/>
                      <a:pt x="218" y="324"/>
                    </a:cubicBezTo>
                    <a:lnTo>
                      <a:pt x="198" y="331"/>
                    </a:lnTo>
                    <a:cubicBezTo>
                      <a:pt x="198" y="327"/>
                      <a:pt x="202" y="327"/>
                      <a:pt x="203" y="327"/>
                    </a:cubicBezTo>
                    <a:cubicBezTo>
                      <a:pt x="205" y="327"/>
                      <a:pt x="205" y="327"/>
                      <a:pt x="198" y="324"/>
                    </a:cubicBezTo>
                    <a:lnTo>
                      <a:pt x="165" y="324"/>
                    </a:lnTo>
                    <a:lnTo>
                      <a:pt x="159" y="317"/>
                    </a:lnTo>
                    <a:lnTo>
                      <a:pt x="152" y="304"/>
                    </a:lnTo>
                    <a:lnTo>
                      <a:pt x="146" y="291"/>
                    </a:lnTo>
                    <a:lnTo>
                      <a:pt x="146" y="278"/>
                    </a:lnTo>
                    <a:cubicBezTo>
                      <a:pt x="146" y="258"/>
                      <a:pt x="146" y="245"/>
                      <a:pt x="146" y="225"/>
                    </a:cubicBezTo>
                    <a:lnTo>
                      <a:pt x="146" y="217"/>
                    </a:lnTo>
                    <a:cubicBezTo>
                      <a:pt x="146" y="217"/>
                      <a:pt x="146" y="210"/>
                      <a:pt x="146" y="205"/>
                    </a:cubicBezTo>
                    <a:cubicBezTo>
                      <a:pt x="152" y="199"/>
                      <a:pt x="152" y="192"/>
                      <a:pt x="159" y="179"/>
                    </a:cubicBezTo>
                    <a:lnTo>
                      <a:pt x="165" y="166"/>
                    </a:lnTo>
                    <a:lnTo>
                      <a:pt x="179" y="139"/>
                    </a:lnTo>
                    <a:cubicBezTo>
                      <a:pt x="192" y="133"/>
                      <a:pt x="205" y="133"/>
                      <a:pt x="218" y="126"/>
                    </a:cubicBezTo>
                    <a:lnTo>
                      <a:pt x="218" y="126"/>
                    </a:lnTo>
                    <a:cubicBezTo>
                      <a:pt x="216" y="127"/>
                      <a:pt x="215" y="128"/>
                      <a:pt x="216" y="128"/>
                    </a:cubicBezTo>
                    <a:cubicBezTo>
                      <a:pt x="219" y="128"/>
                      <a:pt x="243" y="119"/>
                      <a:pt x="238" y="119"/>
                    </a:cubicBezTo>
                    <a:lnTo>
                      <a:pt x="251" y="119"/>
                    </a:lnTo>
                    <a:cubicBezTo>
                      <a:pt x="252" y="119"/>
                      <a:pt x="253" y="119"/>
                      <a:pt x="254" y="118"/>
                    </a:cubicBezTo>
                    <a:lnTo>
                      <a:pt x="254" y="118"/>
                    </a:lnTo>
                    <a:cubicBezTo>
                      <a:pt x="254" y="119"/>
                      <a:pt x="254" y="119"/>
                      <a:pt x="258" y="119"/>
                    </a:cubicBezTo>
                    <a:lnTo>
                      <a:pt x="278" y="119"/>
                    </a:lnTo>
                    <a:cubicBezTo>
                      <a:pt x="275" y="117"/>
                      <a:pt x="275" y="116"/>
                      <a:pt x="276" y="116"/>
                    </a:cubicBezTo>
                    <a:close/>
                    <a:moveTo>
                      <a:pt x="271" y="1"/>
                    </a:moveTo>
                    <a:cubicBezTo>
                      <a:pt x="231" y="1"/>
                      <a:pt x="189" y="12"/>
                      <a:pt x="161" y="40"/>
                    </a:cubicBezTo>
                    <a:lnTo>
                      <a:pt x="161" y="40"/>
                    </a:lnTo>
                    <a:cubicBezTo>
                      <a:pt x="100" y="67"/>
                      <a:pt x="54" y="122"/>
                      <a:pt x="27" y="185"/>
                    </a:cubicBezTo>
                    <a:cubicBezTo>
                      <a:pt x="7" y="232"/>
                      <a:pt x="0" y="291"/>
                      <a:pt x="14" y="344"/>
                    </a:cubicBezTo>
                    <a:cubicBezTo>
                      <a:pt x="33" y="403"/>
                      <a:pt x="73" y="450"/>
                      <a:pt x="132" y="469"/>
                    </a:cubicBezTo>
                    <a:cubicBezTo>
                      <a:pt x="149" y="475"/>
                      <a:pt x="166" y="477"/>
                      <a:pt x="183" y="477"/>
                    </a:cubicBezTo>
                    <a:cubicBezTo>
                      <a:pt x="225" y="477"/>
                      <a:pt x="266" y="462"/>
                      <a:pt x="304" y="443"/>
                    </a:cubicBezTo>
                    <a:cubicBezTo>
                      <a:pt x="344" y="423"/>
                      <a:pt x="383" y="384"/>
                      <a:pt x="410" y="344"/>
                    </a:cubicBezTo>
                    <a:cubicBezTo>
                      <a:pt x="463" y="265"/>
                      <a:pt x="476" y="159"/>
                      <a:pt x="416" y="80"/>
                    </a:cubicBezTo>
                    <a:cubicBezTo>
                      <a:pt x="383" y="34"/>
                      <a:pt x="330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41"/>
              <p:cNvSpPr/>
              <p:nvPr/>
            </p:nvSpPr>
            <p:spPr>
              <a:xfrm>
                <a:off x="3842241" y="2283841"/>
                <a:ext cx="15318" cy="15076"/>
              </a:xfrm>
              <a:custGeom>
                <a:rect b="b" l="l" r="r" t="t"/>
                <a:pathLst>
                  <a:path extrusionOk="0" h="436" w="443">
                    <a:moveTo>
                      <a:pt x="229" y="106"/>
                    </a:moveTo>
                    <a:cubicBezTo>
                      <a:pt x="229" y="106"/>
                      <a:pt x="231" y="107"/>
                      <a:pt x="238" y="112"/>
                    </a:cubicBezTo>
                    <a:cubicBezTo>
                      <a:pt x="236" y="110"/>
                      <a:pt x="234" y="109"/>
                      <a:pt x="233" y="107"/>
                    </a:cubicBezTo>
                    <a:lnTo>
                      <a:pt x="233" y="107"/>
                    </a:lnTo>
                    <a:cubicBezTo>
                      <a:pt x="231" y="107"/>
                      <a:pt x="229" y="106"/>
                      <a:pt x="229" y="106"/>
                    </a:cubicBezTo>
                    <a:close/>
                    <a:moveTo>
                      <a:pt x="289" y="137"/>
                    </a:moveTo>
                    <a:lnTo>
                      <a:pt x="289" y="137"/>
                    </a:lnTo>
                    <a:cubicBezTo>
                      <a:pt x="289" y="137"/>
                      <a:pt x="290" y="137"/>
                      <a:pt x="291" y="138"/>
                    </a:cubicBezTo>
                    <a:lnTo>
                      <a:pt x="291" y="141"/>
                    </a:lnTo>
                    <a:lnTo>
                      <a:pt x="291" y="141"/>
                    </a:lnTo>
                    <a:cubicBezTo>
                      <a:pt x="289" y="139"/>
                      <a:pt x="288" y="137"/>
                      <a:pt x="289" y="137"/>
                    </a:cubicBezTo>
                    <a:close/>
                    <a:moveTo>
                      <a:pt x="227" y="101"/>
                    </a:moveTo>
                    <a:lnTo>
                      <a:pt x="227" y="101"/>
                    </a:lnTo>
                    <a:cubicBezTo>
                      <a:pt x="229" y="104"/>
                      <a:pt x="231" y="106"/>
                      <a:pt x="233" y="107"/>
                    </a:cubicBezTo>
                    <a:lnTo>
                      <a:pt x="233" y="107"/>
                    </a:lnTo>
                    <a:cubicBezTo>
                      <a:pt x="236" y="109"/>
                      <a:pt x="241" y="112"/>
                      <a:pt x="244" y="112"/>
                    </a:cubicBezTo>
                    <a:cubicBezTo>
                      <a:pt x="247" y="115"/>
                      <a:pt x="252" y="118"/>
                      <a:pt x="255" y="120"/>
                    </a:cubicBezTo>
                    <a:lnTo>
                      <a:pt x="255" y="120"/>
                    </a:lnTo>
                    <a:cubicBezTo>
                      <a:pt x="256" y="122"/>
                      <a:pt x="258" y="125"/>
                      <a:pt x="258" y="125"/>
                    </a:cubicBezTo>
                    <a:lnTo>
                      <a:pt x="277" y="131"/>
                    </a:lnTo>
                    <a:lnTo>
                      <a:pt x="284" y="131"/>
                    </a:lnTo>
                    <a:cubicBezTo>
                      <a:pt x="281" y="147"/>
                      <a:pt x="288" y="158"/>
                      <a:pt x="297" y="162"/>
                    </a:cubicBezTo>
                    <a:lnTo>
                      <a:pt x="297" y="162"/>
                    </a:lnTo>
                    <a:cubicBezTo>
                      <a:pt x="297" y="163"/>
                      <a:pt x="297" y="164"/>
                      <a:pt x="297" y="165"/>
                    </a:cubicBezTo>
                    <a:lnTo>
                      <a:pt x="297" y="178"/>
                    </a:lnTo>
                    <a:cubicBezTo>
                      <a:pt x="291" y="191"/>
                      <a:pt x="291" y="198"/>
                      <a:pt x="291" y="204"/>
                    </a:cubicBezTo>
                    <a:lnTo>
                      <a:pt x="284" y="211"/>
                    </a:lnTo>
                    <a:lnTo>
                      <a:pt x="271" y="231"/>
                    </a:lnTo>
                    <a:lnTo>
                      <a:pt x="271" y="244"/>
                    </a:lnTo>
                    <a:lnTo>
                      <a:pt x="264" y="250"/>
                    </a:lnTo>
                    <a:lnTo>
                      <a:pt x="264" y="244"/>
                    </a:lnTo>
                    <a:lnTo>
                      <a:pt x="251" y="264"/>
                    </a:lnTo>
                    <a:lnTo>
                      <a:pt x="238" y="277"/>
                    </a:lnTo>
                    <a:lnTo>
                      <a:pt x="225" y="283"/>
                    </a:lnTo>
                    <a:lnTo>
                      <a:pt x="218" y="283"/>
                    </a:lnTo>
                    <a:lnTo>
                      <a:pt x="198" y="290"/>
                    </a:lnTo>
                    <a:lnTo>
                      <a:pt x="178" y="290"/>
                    </a:lnTo>
                    <a:lnTo>
                      <a:pt x="172" y="283"/>
                    </a:lnTo>
                    <a:cubicBezTo>
                      <a:pt x="168" y="283"/>
                      <a:pt x="167" y="282"/>
                      <a:pt x="167" y="282"/>
                    </a:cubicBezTo>
                    <a:lnTo>
                      <a:pt x="167" y="282"/>
                    </a:lnTo>
                    <a:cubicBezTo>
                      <a:pt x="167" y="282"/>
                      <a:pt x="168" y="283"/>
                      <a:pt x="172" y="290"/>
                    </a:cubicBezTo>
                    <a:lnTo>
                      <a:pt x="158" y="277"/>
                    </a:lnTo>
                    <a:cubicBezTo>
                      <a:pt x="157" y="275"/>
                      <a:pt x="157" y="275"/>
                      <a:pt x="157" y="275"/>
                    </a:cubicBezTo>
                    <a:lnTo>
                      <a:pt x="157" y="275"/>
                    </a:lnTo>
                    <a:cubicBezTo>
                      <a:pt x="157" y="275"/>
                      <a:pt x="161" y="279"/>
                      <a:pt x="164" y="279"/>
                    </a:cubicBezTo>
                    <a:cubicBezTo>
                      <a:pt x="164" y="279"/>
                      <a:pt x="165" y="278"/>
                      <a:pt x="165" y="277"/>
                    </a:cubicBezTo>
                    <a:lnTo>
                      <a:pt x="158" y="270"/>
                    </a:lnTo>
                    <a:lnTo>
                      <a:pt x="152" y="264"/>
                    </a:lnTo>
                    <a:lnTo>
                      <a:pt x="152" y="250"/>
                    </a:lnTo>
                    <a:lnTo>
                      <a:pt x="152" y="237"/>
                    </a:lnTo>
                    <a:lnTo>
                      <a:pt x="152" y="217"/>
                    </a:lnTo>
                    <a:lnTo>
                      <a:pt x="152" y="204"/>
                    </a:lnTo>
                    <a:lnTo>
                      <a:pt x="158" y="184"/>
                    </a:lnTo>
                    <a:cubicBezTo>
                      <a:pt x="158" y="184"/>
                      <a:pt x="162" y="173"/>
                      <a:pt x="161" y="173"/>
                    </a:cubicBezTo>
                    <a:lnTo>
                      <a:pt x="161" y="173"/>
                    </a:lnTo>
                    <a:cubicBezTo>
                      <a:pt x="161" y="173"/>
                      <a:pt x="160" y="174"/>
                      <a:pt x="158" y="178"/>
                    </a:cubicBezTo>
                    <a:cubicBezTo>
                      <a:pt x="158" y="175"/>
                      <a:pt x="158" y="171"/>
                      <a:pt x="158" y="171"/>
                    </a:cubicBezTo>
                    <a:lnTo>
                      <a:pt x="172" y="151"/>
                    </a:lnTo>
                    <a:lnTo>
                      <a:pt x="178" y="145"/>
                    </a:lnTo>
                    <a:cubicBezTo>
                      <a:pt x="178" y="145"/>
                      <a:pt x="182" y="141"/>
                      <a:pt x="185" y="138"/>
                    </a:cubicBezTo>
                    <a:lnTo>
                      <a:pt x="198" y="125"/>
                    </a:lnTo>
                    <a:lnTo>
                      <a:pt x="203" y="120"/>
                    </a:lnTo>
                    <a:lnTo>
                      <a:pt x="203" y="120"/>
                    </a:lnTo>
                    <a:cubicBezTo>
                      <a:pt x="203" y="120"/>
                      <a:pt x="211" y="112"/>
                      <a:pt x="211" y="112"/>
                    </a:cubicBezTo>
                    <a:lnTo>
                      <a:pt x="227" y="101"/>
                    </a:lnTo>
                    <a:close/>
                    <a:moveTo>
                      <a:pt x="285" y="1"/>
                    </a:moveTo>
                    <a:cubicBezTo>
                      <a:pt x="271" y="1"/>
                      <a:pt x="258" y="3"/>
                      <a:pt x="246" y="10"/>
                    </a:cubicBezTo>
                    <a:lnTo>
                      <a:pt x="246" y="10"/>
                    </a:lnTo>
                    <a:cubicBezTo>
                      <a:pt x="234" y="7"/>
                      <a:pt x="223" y="6"/>
                      <a:pt x="211" y="6"/>
                    </a:cubicBezTo>
                    <a:cubicBezTo>
                      <a:pt x="196" y="6"/>
                      <a:pt x="180" y="8"/>
                      <a:pt x="165" y="13"/>
                    </a:cubicBezTo>
                    <a:cubicBezTo>
                      <a:pt x="73" y="52"/>
                      <a:pt x="0" y="145"/>
                      <a:pt x="7" y="244"/>
                    </a:cubicBezTo>
                    <a:cubicBezTo>
                      <a:pt x="13" y="346"/>
                      <a:pt x="93" y="436"/>
                      <a:pt x="194" y="436"/>
                    </a:cubicBezTo>
                    <a:cubicBezTo>
                      <a:pt x="198" y="436"/>
                      <a:pt x="201" y="435"/>
                      <a:pt x="205" y="435"/>
                    </a:cubicBezTo>
                    <a:cubicBezTo>
                      <a:pt x="310" y="429"/>
                      <a:pt x="396" y="330"/>
                      <a:pt x="423" y="231"/>
                    </a:cubicBezTo>
                    <a:cubicBezTo>
                      <a:pt x="442" y="171"/>
                      <a:pt x="436" y="105"/>
                      <a:pt x="396" y="59"/>
                    </a:cubicBezTo>
                    <a:cubicBezTo>
                      <a:pt x="370" y="28"/>
                      <a:pt x="327" y="1"/>
                      <a:pt x="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41"/>
              <p:cNvSpPr/>
              <p:nvPr/>
            </p:nvSpPr>
            <p:spPr>
              <a:xfrm>
                <a:off x="3834703" y="2302616"/>
                <a:ext cx="10754" cy="11826"/>
              </a:xfrm>
              <a:custGeom>
                <a:rect b="b" l="l" r="r" t="t"/>
                <a:pathLst>
                  <a:path extrusionOk="0" h="342" w="311">
                    <a:moveTo>
                      <a:pt x="165" y="114"/>
                    </a:moveTo>
                    <a:cubicBezTo>
                      <a:pt x="164" y="114"/>
                      <a:pt x="163" y="117"/>
                      <a:pt x="159" y="117"/>
                    </a:cubicBezTo>
                    <a:lnTo>
                      <a:pt x="165" y="117"/>
                    </a:lnTo>
                    <a:cubicBezTo>
                      <a:pt x="165" y="115"/>
                      <a:pt x="165" y="114"/>
                      <a:pt x="165" y="114"/>
                    </a:cubicBezTo>
                    <a:close/>
                    <a:moveTo>
                      <a:pt x="178" y="110"/>
                    </a:moveTo>
                    <a:cubicBezTo>
                      <a:pt x="183" y="110"/>
                      <a:pt x="184" y="113"/>
                      <a:pt x="181" y="113"/>
                    </a:cubicBezTo>
                    <a:cubicBezTo>
                      <a:pt x="179" y="113"/>
                      <a:pt x="176" y="112"/>
                      <a:pt x="172" y="110"/>
                    </a:cubicBezTo>
                    <a:lnTo>
                      <a:pt x="172" y="110"/>
                    </a:lnTo>
                    <a:lnTo>
                      <a:pt x="172" y="110"/>
                    </a:lnTo>
                    <a:lnTo>
                      <a:pt x="172" y="110"/>
                    </a:lnTo>
                    <a:lnTo>
                      <a:pt x="178" y="117"/>
                    </a:lnTo>
                    <a:cubicBezTo>
                      <a:pt x="178" y="118"/>
                      <a:pt x="178" y="119"/>
                      <a:pt x="178" y="119"/>
                    </a:cubicBezTo>
                    <a:cubicBezTo>
                      <a:pt x="176" y="119"/>
                      <a:pt x="172" y="110"/>
                      <a:pt x="172" y="110"/>
                    </a:cubicBezTo>
                    <a:lnTo>
                      <a:pt x="172" y="110"/>
                    </a:lnTo>
                    <a:lnTo>
                      <a:pt x="178" y="123"/>
                    </a:lnTo>
                    <a:lnTo>
                      <a:pt x="178" y="137"/>
                    </a:lnTo>
                    <a:lnTo>
                      <a:pt x="178" y="156"/>
                    </a:lnTo>
                    <a:lnTo>
                      <a:pt x="178" y="163"/>
                    </a:lnTo>
                    <a:lnTo>
                      <a:pt x="178" y="163"/>
                    </a:lnTo>
                    <a:lnTo>
                      <a:pt x="178" y="163"/>
                    </a:lnTo>
                    <a:cubicBezTo>
                      <a:pt x="174" y="163"/>
                      <a:pt x="170" y="172"/>
                      <a:pt x="171" y="172"/>
                    </a:cubicBezTo>
                    <a:cubicBezTo>
                      <a:pt x="172" y="172"/>
                      <a:pt x="174" y="170"/>
                      <a:pt x="178" y="163"/>
                    </a:cubicBezTo>
                    <a:lnTo>
                      <a:pt x="178" y="163"/>
                    </a:lnTo>
                    <a:lnTo>
                      <a:pt x="172" y="183"/>
                    </a:lnTo>
                    <a:lnTo>
                      <a:pt x="165" y="189"/>
                    </a:lnTo>
                    <a:cubicBezTo>
                      <a:pt x="160" y="189"/>
                      <a:pt x="167" y="181"/>
                      <a:pt x="167" y="181"/>
                    </a:cubicBezTo>
                    <a:lnTo>
                      <a:pt x="167" y="181"/>
                    </a:lnTo>
                    <a:cubicBezTo>
                      <a:pt x="167" y="181"/>
                      <a:pt x="166" y="181"/>
                      <a:pt x="165" y="183"/>
                    </a:cubicBezTo>
                    <a:lnTo>
                      <a:pt x="152" y="196"/>
                    </a:lnTo>
                    <a:cubicBezTo>
                      <a:pt x="152" y="196"/>
                      <a:pt x="149" y="199"/>
                      <a:pt x="151" y="199"/>
                    </a:cubicBezTo>
                    <a:cubicBezTo>
                      <a:pt x="152" y="199"/>
                      <a:pt x="154" y="198"/>
                      <a:pt x="159" y="196"/>
                    </a:cubicBezTo>
                    <a:lnTo>
                      <a:pt x="159" y="196"/>
                    </a:lnTo>
                    <a:lnTo>
                      <a:pt x="145" y="203"/>
                    </a:lnTo>
                    <a:lnTo>
                      <a:pt x="132" y="209"/>
                    </a:lnTo>
                    <a:cubicBezTo>
                      <a:pt x="139" y="206"/>
                      <a:pt x="142" y="204"/>
                      <a:pt x="143" y="204"/>
                    </a:cubicBezTo>
                    <a:lnTo>
                      <a:pt x="143" y="204"/>
                    </a:lnTo>
                    <a:cubicBezTo>
                      <a:pt x="144" y="204"/>
                      <a:pt x="142" y="206"/>
                      <a:pt x="139" y="209"/>
                    </a:cubicBezTo>
                    <a:lnTo>
                      <a:pt x="132" y="209"/>
                    </a:lnTo>
                    <a:lnTo>
                      <a:pt x="112" y="216"/>
                    </a:lnTo>
                    <a:lnTo>
                      <a:pt x="112" y="216"/>
                    </a:lnTo>
                    <a:lnTo>
                      <a:pt x="126" y="209"/>
                    </a:lnTo>
                    <a:lnTo>
                      <a:pt x="126" y="209"/>
                    </a:lnTo>
                    <a:cubicBezTo>
                      <a:pt x="119" y="212"/>
                      <a:pt x="114" y="212"/>
                      <a:pt x="109" y="212"/>
                    </a:cubicBezTo>
                    <a:cubicBezTo>
                      <a:pt x="108" y="212"/>
                      <a:pt x="107" y="212"/>
                      <a:pt x="106" y="213"/>
                    </a:cubicBezTo>
                    <a:lnTo>
                      <a:pt x="106" y="213"/>
                    </a:lnTo>
                    <a:lnTo>
                      <a:pt x="106" y="209"/>
                    </a:lnTo>
                    <a:lnTo>
                      <a:pt x="106" y="196"/>
                    </a:lnTo>
                    <a:lnTo>
                      <a:pt x="112" y="189"/>
                    </a:lnTo>
                    <a:cubicBezTo>
                      <a:pt x="112" y="183"/>
                      <a:pt x="112" y="170"/>
                      <a:pt x="119" y="163"/>
                    </a:cubicBezTo>
                    <a:lnTo>
                      <a:pt x="126" y="150"/>
                    </a:lnTo>
                    <a:lnTo>
                      <a:pt x="132" y="137"/>
                    </a:lnTo>
                    <a:lnTo>
                      <a:pt x="145" y="123"/>
                    </a:lnTo>
                    <a:lnTo>
                      <a:pt x="159" y="117"/>
                    </a:lnTo>
                    <a:lnTo>
                      <a:pt x="172" y="110"/>
                    </a:lnTo>
                    <a:close/>
                    <a:moveTo>
                      <a:pt x="176" y="0"/>
                    </a:moveTo>
                    <a:cubicBezTo>
                      <a:pt x="166" y="0"/>
                      <a:pt x="156" y="2"/>
                      <a:pt x="145" y="4"/>
                    </a:cubicBezTo>
                    <a:cubicBezTo>
                      <a:pt x="119" y="11"/>
                      <a:pt x="86" y="31"/>
                      <a:pt x="66" y="51"/>
                    </a:cubicBezTo>
                    <a:cubicBezTo>
                      <a:pt x="27" y="97"/>
                      <a:pt x="0" y="156"/>
                      <a:pt x="7" y="216"/>
                    </a:cubicBezTo>
                    <a:cubicBezTo>
                      <a:pt x="7" y="255"/>
                      <a:pt x="20" y="308"/>
                      <a:pt x="60" y="328"/>
                    </a:cubicBezTo>
                    <a:cubicBezTo>
                      <a:pt x="60" y="328"/>
                      <a:pt x="61" y="329"/>
                      <a:pt x="62" y="329"/>
                    </a:cubicBezTo>
                    <a:lnTo>
                      <a:pt x="62" y="329"/>
                    </a:lnTo>
                    <a:cubicBezTo>
                      <a:pt x="74" y="337"/>
                      <a:pt x="90" y="341"/>
                      <a:pt x="106" y="341"/>
                    </a:cubicBezTo>
                    <a:cubicBezTo>
                      <a:pt x="126" y="341"/>
                      <a:pt x="145" y="335"/>
                      <a:pt x="165" y="328"/>
                    </a:cubicBezTo>
                    <a:cubicBezTo>
                      <a:pt x="205" y="315"/>
                      <a:pt x="238" y="295"/>
                      <a:pt x="264" y="262"/>
                    </a:cubicBezTo>
                    <a:cubicBezTo>
                      <a:pt x="304" y="203"/>
                      <a:pt x="310" y="117"/>
                      <a:pt x="271" y="57"/>
                    </a:cubicBezTo>
                    <a:cubicBezTo>
                      <a:pt x="258" y="31"/>
                      <a:pt x="238" y="18"/>
                      <a:pt x="218" y="11"/>
                    </a:cubicBezTo>
                    <a:cubicBezTo>
                      <a:pt x="203" y="3"/>
                      <a:pt x="189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41"/>
              <p:cNvSpPr/>
              <p:nvPr/>
            </p:nvSpPr>
            <p:spPr>
              <a:xfrm>
                <a:off x="3822359" y="2319870"/>
                <a:ext cx="12137" cy="10166"/>
              </a:xfrm>
              <a:custGeom>
                <a:rect b="b" l="l" r="r" t="t"/>
                <a:pathLst>
                  <a:path extrusionOk="0" h="294" w="351">
                    <a:moveTo>
                      <a:pt x="121" y="151"/>
                    </a:moveTo>
                    <a:cubicBezTo>
                      <a:pt x="121" y="151"/>
                      <a:pt x="120" y="152"/>
                      <a:pt x="119" y="153"/>
                    </a:cubicBezTo>
                    <a:lnTo>
                      <a:pt x="119" y="153"/>
                    </a:lnTo>
                    <a:cubicBezTo>
                      <a:pt x="121" y="151"/>
                      <a:pt x="121" y="151"/>
                      <a:pt x="121" y="151"/>
                    </a:cubicBezTo>
                    <a:close/>
                    <a:moveTo>
                      <a:pt x="113" y="153"/>
                    </a:moveTo>
                    <a:cubicBezTo>
                      <a:pt x="113" y="154"/>
                      <a:pt x="113" y="154"/>
                      <a:pt x="114" y="154"/>
                    </a:cubicBezTo>
                    <a:cubicBezTo>
                      <a:pt x="115" y="154"/>
                      <a:pt x="117" y="154"/>
                      <a:pt x="119" y="153"/>
                    </a:cubicBezTo>
                    <a:close/>
                    <a:moveTo>
                      <a:pt x="113" y="157"/>
                    </a:moveTo>
                    <a:lnTo>
                      <a:pt x="119" y="159"/>
                    </a:lnTo>
                    <a:cubicBezTo>
                      <a:pt x="117" y="159"/>
                      <a:pt x="115" y="159"/>
                      <a:pt x="113" y="159"/>
                    </a:cubicBezTo>
                    <a:lnTo>
                      <a:pt x="113" y="159"/>
                    </a:lnTo>
                    <a:lnTo>
                      <a:pt x="113" y="157"/>
                    </a:lnTo>
                    <a:close/>
                    <a:moveTo>
                      <a:pt x="192" y="120"/>
                    </a:moveTo>
                    <a:cubicBezTo>
                      <a:pt x="196" y="120"/>
                      <a:pt x="200" y="120"/>
                      <a:pt x="204" y="121"/>
                    </a:cubicBezTo>
                    <a:lnTo>
                      <a:pt x="204" y="121"/>
                    </a:lnTo>
                    <a:cubicBezTo>
                      <a:pt x="201" y="125"/>
                      <a:pt x="199" y="129"/>
                      <a:pt x="199" y="133"/>
                    </a:cubicBezTo>
                    <a:cubicBezTo>
                      <a:pt x="188" y="138"/>
                      <a:pt x="182" y="143"/>
                      <a:pt x="173" y="148"/>
                    </a:cubicBezTo>
                    <a:lnTo>
                      <a:pt x="173" y="148"/>
                    </a:lnTo>
                    <a:cubicBezTo>
                      <a:pt x="162" y="153"/>
                      <a:pt x="150" y="154"/>
                      <a:pt x="133" y="159"/>
                    </a:cubicBezTo>
                    <a:lnTo>
                      <a:pt x="152" y="153"/>
                    </a:lnTo>
                    <a:lnTo>
                      <a:pt x="152" y="153"/>
                    </a:lnTo>
                    <a:cubicBezTo>
                      <a:pt x="142" y="156"/>
                      <a:pt x="134" y="158"/>
                      <a:pt x="126" y="158"/>
                    </a:cubicBezTo>
                    <a:cubicBezTo>
                      <a:pt x="122" y="158"/>
                      <a:pt x="117" y="157"/>
                      <a:pt x="113" y="156"/>
                    </a:cubicBezTo>
                    <a:lnTo>
                      <a:pt x="113" y="156"/>
                    </a:lnTo>
                    <a:lnTo>
                      <a:pt x="113" y="153"/>
                    </a:lnTo>
                    <a:lnTo>
                      <a:pt x="133" y="133"/>
                    </a:lnTo>
                    <a:lnTo>
                      <a:pt x="146" y="126"/>
                    </a:lnTo>
                    <a:cubicBezTo>
                      <a:pt x="146" y="126"/>
                      <a:pt x="152" y="123"/>
                      <a:pt x="154" y="123"/>
                    </a:cubicBezTo>
                    <a:cubicBezTo>
                      <a:pt x="155" y="123"/>
                      <a:pt x="155" y="124"/>
                      <a:pt x="152" y="126"/>
                    </a:cubicBezTo>
                    <a:lnTo>
                      <a:pt x="159" y="126"/>
                    </a:lnTo>
                    <a:cubicBezTo>
                      <a:pt x="166" y="120"/>
                      <a:pt x="179" y="120"/>
                      <a:pt x="185" y="120"/>
                    </a:cubicBezTo>
                    <a:close/>
                    <a:moveTo>
                      <a:pt x="195" y="1"/>
                    </a:moveTo>
                    <a:cubicBezTo>
                      <a:pt x="173" y="1"/>
                      <a:pt x="152" y="5"/>
                      <a:pt x="133" y="14"/>
                    </a:cubicBezTo>
                    <a:cubicBezTo>
                      <a:pt x="100" y="27"/>
                      <a:pt x="67" y="40"/>
                      <a:pt x="47" y="67"/>
                    </a:cubicBezTo>
                    <a:cubicBezTo>
                      <a:pt x="20" y="100"/>
                      <a:pt x="7" y="126"/>
                      <a:pt x="1" y="166"/>
                    </a:cubicBezTo>
                    <a:cubicBezTo>
                      <a:pt x="1" y="186"/>
                      <a:pt x="1" y="205"/>
                      <a:pt x="7" y="219"/>
                    </a:cubicBezTo>
                    <a:cubicBezTo>
                      <a:pt x="14" y="232"/>
                      <a:pt x="14" y="238"/>
                      <a:pt x="20" y="245"/>
                    </a:cubicBezTo>
                    <a:cubicBezTo>
                      <a:pt x="23" y="249"/>
                      <a:pt x="26" y="252"/>
                      <a:pt x="29" y="255"/>
                    </a:cubicBezTo>
                    <a:lnTo>
                      <a:pt x="29" y="255"/>
                    </a:lnTo>
                    <a:cubicBezTo>
                      <a:pt x="46" y="285"/>
                      <a:pt x="78" y="294"/>
                      <a:pt x="110" y="294"/>
                    </a:cubicBezTo>
                    <a:cubicBezTo>
                      <a:pt x="132" y="294"/>
                      <a:pt x="154" y="290"/>
                      <a:pt x="172" y="285"/>
                    </a:cubicBezTo>
                    <a:cubicBezTo>
                      <a:pt x="205" y="278"/>
                      <a:pt x="238" y="265"/>
                      <a:pt x="265" y="238"/>
                    </a:cubicBezTo>
                    <a:cubicBezTo>
                      <a:pt x="317" y="199"/>
                      <a:pt x="351" y="113"/>
                      <a:pt x="311" y="60"/>
                    </a:cubicBezTo>
                    <a:cubicBezTo>
                      <a:pt x="284" y="20"/>
                      <a:pt x="239" y="1"/>
                      <a:pt x="1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41"/>
              <p:cNvSpPr/>
              <p:nvPr/>
            </p:nvSpPr>
            <p:spPr>
              <a:xfrm>
                <a:off x="3807076" y="2332214"/>
                <a:ext cx="11653" cy="11722"/>
              </a:xfrm>
              <a:custGeom>
                <a:rect b="b" l="l" r="r" t="t"/>
                <a:pathLst>
                  <a:path extrusionOk="0" h="339" w="337">
                    <a:moveTo>
                      <a:pt x="198" y="132"/>
                    </a:moveTo>
                    <a:cubicBezTo>
                      <a:pt x="198" y="134"/>
                      <a:pt x="198" y="135"/>
                      <a:pt x="197" y="137"/>
                    </a:cubicBezTo>
                    <a:lnTo>
                      <a:pt x="197" y="137"/>
                    </a:lnTo>
                    <a:lnTo>
                      <a:pt x="197" y="136"/>
                    </a:lnTo>
                    <a:lnTo>
                      <a:pt x="197" y="136"/>
                    </a:lnTo>
                    <a:lnTo>
                      <a:pt x="198" y="132"/>
                    </a:lnTo>
                    <a:close/>
                    <a:moveTo>
                      <a:pt x="197" y="141"/>
                    </a:moveTo>
                    <a:cubicBezTo>
                      <a:pt x="198" y="143"/>
                      <a:pt x="198" y="144"/>
                      <a:pt x="198" y="146"/>
                    </a:cubicBezTo>
                    <a:lnTo>
                      <a:pt x="197" y="143"/>
                    </a:lnTo>
                    <a:lnTo>
                      <a:pt x="197" y="143"/>
                    </a:lnTo>
                    <a:lnTo>
                      <a:pt x="197" y="141"/>
                    </a:lnTo>
                    <a:close/>
                    <a:moveTo>
                      <a:pt x="192" y="132"/>
                    </a:moveTo>
                    <a:lnTo>
                      <a:pt x="192" y="152"/>
                    </a:lnTo>
                    <a:lnTo>
                      <a:pt x="196" y="140"/>
                    </a:lnTo>
                    <a:lnTo>
                      <a:pt x="192" y="132"/>
                    </a:lnTo>
                    <a:close/>
                    <a:moveTo>
                      <a:pt x="192" y="152"/>
                    </a:moveTo>
                    <a:cubicBezTo>
                      <a:pt x="190" y="157"/>
                      <a:pt x="188" y="162"/>
                      <a:pt x="185" y="165"/>
                    </a:cubicBezTo>
                    <a:lnTo>
                      <a:pt x="192" y="152"/>
                    </a:lnTo>
                    <a:close/>
                    <a:moveTo>
                      <a:pt x="190" y="126"/>
                    </a:moveTo>
                    <a:lnTo>
                      <a:pt x="190" y="127"/>
                    </a:lnTo>
                    <a:lnTo>
                      <a:pt x="190" y="127"/>
                    </a:lnTo>
                    <a:lnTo>
                      <a:pt x="178" y="132"/>
                    </a:lnTo>
                    <a:lnTo>
                      <a:pt x="193" y="132"/>
                    </a:lnTo>
                    <a:cubicBezTo>
                      <a:pt x="194" y="134"/>
                      <a:pt x="195" y="136"/>
                      <a:pt x="196" y="138"/>
                    </a:cubicBezTo>
                    <a:lnTo>
                      <a:pt x="196" y="138"/>
                    </a:lnTo>
                    <a:lnTo>
                      <a:pt x="197" y="137"/>
                    </a:lnTo>
                    <a:lnTo>
                      <a:pt x="197" y="137"/>
                    </a:lnTo>
                    <a:lnTo>
                      <a:pt x="197" y="137"/>
                    </a:lnTo>
                    <a:lnTo>
                      <a:pt x="197" y="137"/>
                    </a:lnTo>
                    <a:cubicBezTo>
                      <a:pt x="197" y="138"/>
                      <a:pt x="197" y="138"/>
                      <a:pt x="197" y="139"/>
                    </a:cubicBezTo>
                    <a:lnTo>
                      <a:pt x="197" y="139"/>
                    </a:lnTo>
                    <a:cubicBezTo>
                      <a:pt x="196" y="139"/>
                      <a:pt x="196" y="139"/>
                      <a:pt x="196" y="138"/>
                    </a:cubicBezTo>
                    <a:lnTo>
                      <a:pt x="196" y="138"/>
                    </a:lnTo>
                    <a:lnTo>
                      <a:pt x="196" y="140"/>
                    </a:lnTo>
                    <a:lnTo>
                      <a:pt x="196" y="141"/>
                    </a:lnTo>
                    <a:lnTo>
                      <a:pt x="196" y="141"/>
                    </a:lnTo>
                    <a:cubicBezTo>
                      <a:pt x="196" y="140"/>
                      <a:pt x="196" y="140"/>
                      <a:pt x="197" y="139"/>
                    </a:cubicBezTo>
                    <a:lnTo>
                      <a:pt x="197" y="139"/>
                    </a:lnTo>
                    <a:cubicBezTo>
                      <a:pt x="197" y="139"/>
                      <a:pt x="197" y="140"/>
                      <a:pt x="197" y="140"/>
                    </a:cubicBezTo>
                    <a:lnTo>
                      <a:pt x="197" y="140"/>
                    </a:lnTo>
                    <a:cubicBezTo>
                      <a:pt x="197" y="141"/>
                      <a:pt x="196" y="141"/>
                      <a:pt x="196" y="141"/>
                    </a:cubicBezTo>
                    <a:lnTo>
                      <a:pt x="196" y="141"/>
                    </a:lnTo>
                    <a:lnTo>
                      <a:pt x="196" y="141"/>
                    </a:lnTo>
                    <a:lnTo>
                      <a:pt x="196" y="141"/>
                    </a:lnTo>
                    <a:cubicBezTo>
                      <a:pt x="195" y="142"/>
                      <a:pt x="194" y="144"/>
                      <a:pt x="194" y="146"/>
                    </a:cubicBezTo>
                    <a:lnTo>
                      <a:pt x="194" y="146"/>
                    </a:lnTo>
                    <a:cubicBezTo>
                      <a:pt x="193" y="148"/>
                      <a:pt x="192" y="150"/>
                      <a:pt x="192" y="152"/>
                    </a:cubicBezTo>
                    <a:lnTo>
                      <a:pt x="192" y="152"/>
                    </a:lnTo>
                    <a:cubicBezTo>
                      <a:pt x="188" y="156"/>
                      <a:pt x="184" y="162"/>
                      <a:pt x="180" y="168"/>
                    </a:cubicBezTo>
                    <a:lnTo>
                      <a:pt x="180" y="168"/>
                    </a:lnTo>
                    <a:cubicBezTo>
                      <a:pt x="169" y="174"/>
                      <a:pt x="157" y="179"/>
                      <a:pt x="145" y="185"/>
                    </a:cubicBezTo>
                    <a:lnTo>
                      <a:pt x="165" y="179"/>
                    </a:lnTo>
                    <a:lnTo>
                      <a:pt x="165" y="179"/>
                    </a:lnTo>
                    <a:cubicBezTo>
                      <a:pt x="150" y="186"/>
                      <a:pt x="134" y="192"/>
                      <a:pt x="119" y="195"/>
                    </a:cubicBezTo>
                    <a:lnTo>
                      <a:pt x="119" y="195"/>
                    </a:lnTo>
                    <a:lnTo>
                      <a:pt x="119" y="192"/>
                    </a:lnTo>
                    <a:lnTo>
                      <a:pt x="126" y="179"/>
                    </a:lnTo>
                    <a:lnTo>
                      <a:pt x="126" y="179"/>
                    </a:lnTo>
                    <a:lnTo>
                      <a:pt x="132" y="172"/>
                    </a:lnTo>
                    <a:cubicBezTo>
                      <a:pt x="132" y="172"/>
                      <a:pt x="136" y="163"/>
                      <a:pt x="135" y="163"/>
                    </a:cubicBezTo>
                    <a:lnTo>
                      <a:pt x="135" y="163"/>
                    </a:lnTo>
                    <a:cubicBezTo>
                      <a:pt x="134" y="163"/>
                      <a:pt x="134" y="164"/>
                      <a:pt x="132" y="165"/>
                    </a:cubicBezTo>
                    <a:lnTo>
                      <a:pt x="132" y="165"/>
                    </a:lnTo>
                    <a:cubicBezTo>
                      <a:pt x="138" y="160"/>
                      <a:pt x="149" y="154"/>
                      <a:pt x="156" y="144"/>
                    </a:cubicBezTo>
                    <a:lnTo>
                      <a:pt x="156" y="144"/>
                    </a:lnTo>
                    <a:lnTo>
                      <a:pt x="165" y="139"/>
                    </a:lnTo>
                    <a:lnTo>
                      <a:pt x="178" y="132"/>
                    </a:lnTo>
                    <a:lnTo>
                      <a:pt x="165" y="132"/>
                    </a:lnTo>
                    <a:cubicBezTo>
                      <a:pt x="171" y="132"/>
                      <a:pt x="183" y="127"/>
                      <a:pt x="190" y="126"/>
                    </a:cubicBezTo>
                    <a:close/>
                    <a:moveTo>
                      <a:pt x="185" y="0"/>
                    </a:moveTo>
                    <a:cubicBezTo>
                      <a:pt x="145" y="7"/>
                      <a:pt x="112" y="27"/>
                      <a:pt x="79" y="46"/>
                    </a:cubicBezTo>
                    <a:cubicBezTo>
                      <a:pt x="33" y="86"/>
                      <a:pt x="0" y="159"/>
                      <a:pt x="20" y="218"/>
                    </a:cubicBezTo>
                    <a:cubicBezTo>
                      <a:pt x="25" y="232"/>
                      <a:pt x="31" y="244"/>
                      <a:pt x="38" y="255"/>
                    </a:cubicBezTo>
                    <a:lnTo>
                      <a:pt x="38" y="255"/>
                    </a:lnTo>
                    <a:cubicBezTo>
                      <a:pt x="33" y="268"/>
                      <a:pt x="34" y="286"/>
                      <a:pt x="46" y="304"/>
                    </a:cubicBezTo>
                    <a:cubicBezTo>
                      <a:pt x="57" y="326"/>
                      <a:pt x="82" y="339"/>
                      <a:pt x="105" y="339"/>
                    </a:cubicBezTo>
                    <a:cubicBezTo>
                      <a:pt x="110" y="339"/>
                      <a:pt x="114" y="338"/>
                      <a:pt x="119" y="337"/>
                    </a:cubicBezTo>
                    <a:cubicBezTo>
                      <a:pt x="159" y="330"/>
                      <a:pt x="185" y="317"/>
                      <a:pt x="218" y="304"/>
                    </a:cubicBezTo>
                    <a:cubicBezTo>
                      <a:pt x="251" y="284"/>
                      <a:pt x="277" y="264"/>
                      <a:pt x="297" y="231"/>
                    </a:cubicBezTo>
                    <a:cubicBezTo>
                      <a:pt x="337" y="179"/>
                      <a:pt x="330" y="99"/>
                      <a:pt x="284" y="40"/>
                    </a:cubicBezTo>
                    <a:cubicBezTo>
                      <a:pt x="258" y="13"/>
                      <a:pt x="225" y="0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41"/>
              <p:cNvSpPr/>
              <p:nvPr/>
            </p:nvSpPr>
            <p:spPr>
              <a:xfrm>
                <a:off x="3788785" y="2339579"/>
                <a:ext cx="13520" cy="10477"/>
              </a:xfrm>
              <a:custGeom>
                <a:rect b="b" l="l" r="r" t="t"/>
                <a:pathLst>
                  <a:path extrusionOk="0" h="303" w="391">
                    <a:moveTo>
                      <a:pt x="165" y="126"/>
                    </a:moveTo>
                    <a:lnTo>
                      <a:pt x="165" y="126"/>
                    </a:lnTo>
                    <a:cubicBezTo>
                      <a:pt x="164" y="127"/>
                      <a:pt x="162" y="128"/>
                      <a:pt x="160" y="130"/>
                    </a:cubicBezTo>
                    <a:lnTo>
                      <a:pt x="160" y="130"/>
                    </a:lnTo>
                    <a:cubicBezTo>
                      <a:pt x="162" y="129"/>
                      <a:pt x="164" y="128"/>
                      <a:pt x="165" y="126"/>
                    </a:cubicBezTo>
                    <a:close/>
                    <a:moveTo>
                      <a:pt x="160" y="130"/>
                    </a:moveTo>
                    <a:cubicBezTo>
                      <a:pt x="158" y="131"/>
                      <a:pt x="156" y="131"/>
                      <a:pt x="159" y="131"/>
                    </a:cubicBezTo>
                    <a:cubicBezTo>
                      <a:pt x="160" y="130"/>
                      <a:pt x="160" y="130"/>
                      <a:pt x="160" y="130"/>
                    </a:cubicBezTo>
                    <a:close/>
                    <a:moveTo>
                      <a:pt x="239" y="131"/>
                    </a:moveTo>
                    <a:cubicBezTo>
                      <a:pt x="240" y="132"/>
                      <a:pt x="240" y="133"/>
                      <a:pt x="239" y="133"/>
                    </a:cubicBezTo>
                    <a:cubicBezTo>
                      <a:pt x="238" y="133"/>
                      <a:pt x="235" y="132"/>
                      <a:pt x="233" y="131"/>
                    </a:cubicBezTo>
                    <a:close/>
                    <a:moveTo>
                      <a:pt x="250" y="142"/>
                    </a:moveTo>
                    <a:cubicBezTo>
                      <a:pt x="250" y="142"/>
                      <a:pt x="251" y="143"/>
                      <a:pt x="252" y="144"/>
                    </a:cubicBezTo>
                    <a:lnTo>
                      <a:pt x="252" y="147"/>
                    </a:lnTo>
                    <a:lnTo>
                      <a:pt x="252" y="147"/>
                    </a:lnTo>
                    <a:cubicBezTo>
                      <a:pt x="251" y="145"/>
                      <a:pt x="249" y="142"/>
                      <a:pt x="250" y="142"/>
                    </a:cubicBezTo>
                    <a:close/>
                    <a:moveTo>
                      <a:pt x="265" y="144"/>
                    </a:moveTo>
                    <a:cubicBezTo>
                      <a:pt x="262" y="147"/>
                      <a:pt x="258" y="149"/>
                      <a:pt x="255" y="150"/>
                    </a:cubicBezTo>
                    <a:lnTo>
                      <a:pt x="255" y="150"/>
                    </a:lnTo>
                    <a:cubicBezTo>
                      <a:pt x="255" y="149"/>
                      <a:pt x="255" y="149"/>
                      <a:pt x="255" y="149"/>
                    </a:cubicBezTo>
                    <a:lnTo>
                      <a:pt x="255" y="149"/>
                    </a:lnTo>
                    <a:lnTo>
                      <a:pt x="265" y="144"/>
                    </a:lnTo>
                    <a:close/>
                    <a:moveTo>
                      <a:pt x="265" y="150"/>
                    </a:moveTo>
                    <a:cubicBezTo>
                      <a:pt x="263" y="151"/>
                      <a:pt x="260" y="151"/>
                      <a:pt x="258" y="151"/>
                    </a:cubicBezTo>
                    <a:lnTo>
                      <a:pt x="258" y="151"/>
                    </a:lnTo>
                    <a:lnTo>
                      <a:pt x="258" y="150"/>
                    </a:lnTo>
                    <a:close/>
                    <a:moveTo>
                      <a:pt x="258" y="151"/>
                    </a:moveTo>
                    <a:lnTo>
                      <a:pt x="257" y="151"/>
                    </a:lnTo>
                    <a:lnTo>
                      <a:pt x="257" y="151"/>
                    </a:lnTo>
                    <a:cubicBezTo>
                      <a:pt x="257" y="151"/>
                      <a:pt x="257" y="151"/>
                      <a:pt x="257" y="151"/>
                    </a:cubicBezTo>
                    <a:lnTo>
                      <a:pt x="257" y="151"/>
                    </a:lnTo>
                    <a:cubicBezTo>
                      <a:pt x="258" y="151"/>
                      <a:pt x="258" y="151"/>
                      <a:pt x="258" y="151"/>
                    </a:cubicBezTo>
                    <a:close/>
                    <a:moveTo>
                      <a:pt x="192" y="124"/>
                    </a:moveTo>
                    <a:cubicBezTo>
                      <a:pt x="206" y="124"/>
                      <a:pt x="219" y="131"/>
                      <a:pt x="225" y="131"/>
                    </a:cubicBezTo>
                    <a:lnTo>
                      <a:pt x="232" y="131"/>
                    </a:lnTo>
                    <a:lnTo>
                      <a:pt x="245" y="144"/>
                    </a:lnTo>
                    <a:lnTo>
                      <a:pt x="252" y="150"/>
                    </a:lnTo>
                    <a:lnTo>
                      <a:pt x="252" y="150"/>
                    </a:lnTo>
                    <a:cubicBezTo>
                      <a:pt x="249" y="150"/>
                      <a:pt x="247" y="150"/>
                      <a:pt x="245" y="150"/>
                    </a:cubicBezTo>
                    <a:lnTo>
                      <a:pt x="252" y="150"/>
                    </a:lnTo>
                    <a:cubicBezTo>
                      <a:pt x="252" y="151"/>
                      <a:pt x="252" y="152"/>
                      <a:pt x="252" y="152"/>
                    </a:cubicBezTo>
                    <a:lnTo>
                      <a:pt x="252" y="152"/>
                    </a:lnTo>
                    <a:cubicBezTo>
                      <a:pt x="214" y="157"/>
                      <a:pt x="180" y="157"/>
                      <a:pt x="146" y="157"/>
                    </a:cubicBezTo>
                    <a:lnTo>
                      <a:pt x="146" y="157"/>
                    </a:lnTo>
                    <a:cubicBezTo>
                      <a:pt x="146" y="157"/>
                      <a:pt x="143" y="151"/>
                      <a:pt x="141" y="151"/>
                    </a:cubicBezTo>
                    <a:cubicBezTo>
                      <a:pt x="141" y="151"/>
                      <a:pt x="140" y="152"/>
                      <a:pt x="140" y="153"/>
                    </a:cubicBezTo>
                    <a:lnTo>
                      <a:pt x="140" y="153"/>
                    </a:lnTo>
                    <a:cubicBezTo>
                      <a:pt x="140" y="152"/>
                      <a:pt x="140" y="151"/>
                      <a:pt x="140" y="150"/>
                    </a:cubicBezTo>
                    <a:lnTo>
                      <a:pt x="144" y="146"/>
                    </a:lnTo>
                    <a:lnTo>
                      <a:pt x="144" y="146"/>
                    </a:lnTo>
                    <a:cubicBezTo>
                      <a:pt x="143" y="147"/>
                      <a:pt x="143" y="148"/>
                      <a:pt x="143" y="148"/>
                    </a:cubicBezTo>
                    <a:cubicBezTo>
                      <a:pt x="144" y="148"/>
                      <a:pt x="144" y="147"/>
                      <a:pt x="146" y="144"/>
                    </a:cubicBezTo>
                    <a:lnTo>
                      <a:pt x="146" y="144"/>
                    </a:lnTo>
                    <a:lnTo>
                      <a:pt x="146" y="144"/>
                    </a:lnTo>
                    <a:lnTo>
                      <a:pt x="146" y="137"/>
                    </a:lnTo>
                    <a:cubicBezTo>
                      <a:pt x="148" y="135"/>
                      <a:pt x="149" y="134"/>
                      <a:pt x="149" y="134"/>
                    </a:cubicBezTo>
                    <a:lnTo>
                      <a:pt x="149" y="134"/>
                    </a:lnTo>
                    <a:cubicBezTo>
                      <a:pt x="149" y="134"/>
                      <a:pt x="146" y="139"/>
                      <a:pt x="146" y="144"/>
                    </a:cubicBezTo>
                    <a:lnTo>
                      <a:pt x="153" y="131"/>
                    </a:lnTo>
                    <a:lnTo>
                      <a:pt x="166" y="124"/>
                    </a:lnTo>
                    <a:lnTo>
                      <a:pt x="166" y="124"/>
                    </a:lnTo>
                    <a:cubicBezTo>
                      <a:pt x="166" y="125"/>
                      <a:pt x="166" y="126"/>
                      <a:pt x="165" y="126"/>
                    </a:cubicBezTo>
                    <a:lnTo>
                      <a:pt x="165" y="126"/>
                    </a:lnTo>
                    <a:cubicBezTo>
                      <a:pt x="170" y="124"/>
                      <a:pt x="176" y="124"/>
                      <a:pt x="186" y="124"/>
                    </a:cubicBezTo>
                    <a:close/>
                    <a:moveTo>
                      <a:pt x="178" y="187"/>
                    </a:moveTo>
                    <a:cubicBezTo>
                      <a:pt x="179" y="187"/>
                      <a:pt x="184" y="190"/>
                      <a:pt x="179" y="190"/>
                    </a:cubicBezTo>
                    <a:cubicBezTo>
                      <a:pt x="177" y="188"/>
                      <a:pt x="177" y="187"/>
                      <a:pt x="178" y="187"/>
                    </a:cubicBezTo>
                    <a:close/>
                    <a:moveTo>
                      <a:pt x="199" y="1"/>
                    </a:moveTo>
                    <a:cubicBezTo>
                      <a:pt x="167" y="1"/>
                      <a:pt x="135" y="7"/>
                      <a:pt x="107" y="18"/>
                    </a:cubicBezTo>
                    <a:cubicBezTo>
                      <a:pt x="41" y="51"/>
                      <a:pt x="1" y="137"/>
                      <a:pt x="41" y="210"/>
                    </a:cubicBezTo>
                    <a:cubicBezTo>
                      <a:pt x="48" y="222"/>
                      <a:pt x="57" y="234"/>
                      <a:pt x="68" y="244"/>
                    </a:cubicBezTo>
                    <a:lnTo>
                      <a:pt x="68" y="244"/>
                    </a:lnTo>
                    <a:cubicBezTo>
                      <a:pt x="71" y="256"/>
                      <a:pt x="77" y="266"/>
                      <a:pt x="87" y="276"/>
                    </a:cubicBezTo>
                    <a:cubicBezTo>
                      <a:pt x="100" y="289"/>
                      <a:pt x="120" y="302"/>
                      <a:pt x="140" y="302"/>
                    </a:cubicBezTo>
                    <a:cubicBezTo>
                      <a:pt x="173" y="296"/>
                      <a:pt x="206" y="289"/>
                      <a:pt x="245" y="289"/>
                    </a:cubicBezTo>
                    <a:cubicBezTo>
                      <a:pt x="265" y="289"/>
                      <a:pt x="285" y="282"/>
                      <a:pt x="298" y="276"/>
                    </a:cubicBezTo>
                    <a:cubicBezTo>
                      <a:pt x="324" y="269"/>
                      <a:pt x="344" y="256"/>
                      <a:pt x="364" y="230"/>
                    </a:cubicBezTo>
                    <a:cubicBezTo>
                      <a:pt x="384" y="203"/>
                      <a:pt x="390" y="164"/>
                      <a:pt x="384" y="124"/>
                    </a:cubicBezTo>
                    <a:cubicBezTo>
                      <a:pt x="371" y="91"/>
                      <a:pt x="351" y="58"/>
                      <a:pt x="318" y="38"/>
                    </a:cubicBezTo>
                    <a:cubicBezTo>
                      <a:pt x="284" y="12"/>
                      <a:pt x="242" y="1"/>
                      <a:pt x="1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41"/>
              <p:cNvSpPr/>
              <p:nvPr/>
            </p:nvSpPr>
            <p:spPr>
              <a:xfrm>
                <a:off x="3773951" y="2342311"/>
                <a:ext cx="13969" cy="10477"/>
              </a:xfrm>
              <a:custGeom>
                <a:rect b="b" l="l" r="r" t="t"/>
                <a:pathLst>
                  <a:path extrusionOk="0" h="303" w="404">
                    <a:moveTo>
                      <a:pt x="135" y="127"/>
                    </a:moveTo>
                    <a:lnTo>
                      <a:pt x="135" y="127"/>
                    </a:lnTo>
                    <a:cubicBezTo>
                      <a:pt x="135" y="127"/>
                      <a:pt x="136" y="127"/>
                      <a:pt x="136" y="129"/>
                    </a:cubicBezTo>
                    <a:lnTo>
                      <a:pt x="136" y="129"/>
                    </a:lnTo>
                    <a:cubicBezTo>
                      <a:pt x="136" y="129"/>
                      <a:pt x="135" y="129"/>
                      <a:pt x="135" y="129"/>
                    </a:cubicBezTo>
                    <a:lnTo>
                      <a:pt x="135" y="129"/>
                    </a:lnTo>
                    <a:cubicBezTo>
                      <a:pt x="135" y="129"/>
                      <a:pt x="135" y="129"/>
                      <a:pt x="135" y="129"/>
                    </a:cubicBezTo>
                    <a:lnTo>
                      <a:pt x="135" y="129"/>
                    </a:lnTo>
                    <a:lnTo>
                      <a:pt x="134" y="127"/>
                    </a:lnTo>
                    <a:lnTo>
                      <a:pt x="134" y="127"/>
                    </a:lnTo>
                    <a:cubicBezTo>
                      <a:pt x="134" y="127"/>
                      <a:pt x="135" y="127"/>
                      <a:pt x="135" y="127"/>
                    </a:cubicBezTo>
                    <a:close/>
                    <a:moveTo>
                      <a:pt x="126" y="137"/>
                    </a:moveTo>
                    <a:cubicBezTo>
                      <a:pt x="127" y="137"/>
                      <a:pt x="128" y="137"/>
                      <a:pt x="129" y="137"/>
                    </a:cubicBezTo>
                    <a:lnTo>
                      <a:pt x="129" y="137"/>
                    </a:lnTo>
                    <a:cubicBezTo>
                      <a:pt x="128" y="138"/>
                      <a:pt x="126" y="139"/>
                      <a:pt x="125" y="139"/>
                    </a:cubicBezTo>
                    <a:cubicBezTo>
                      <a:pt x="125" y="139"/>
                      <a:pt x="125" y="139"/>
                      <a:pt x="126" y="137"/>
                    </a:cubicBezTo>
                    <a:close/>
                    <a:moveTo>
                      <a:pt x="132" y="138"/>
                    </a:moveTo>
                    <a:cubicBezTo>
                      <a:pt x="133" y="138"/>
                      <a:pt x="133" y="138"/>
                      <a:pt x="134" y="138"/>
                    </a:cubicBezTo>
                    <a:lnTo>
                      <a:pt x="134" y="138"/>
                    </a:lnTo>
                    <a:cubicBezTo>
                      <a:pt x="134" y="138"/>
                      <a:pt x="134" y="139"/>
                      <a:pt x="134" y="139"/>
                    </a:cubicBezTo>
                    <a:lnTo>
                      <a:pt x="134" y="139"/>
                    </a:lnTo>
                    <a:cubicBezTo>
                      <a:pt x="133" y="140"/>
                      <a:pt x="131" y="142"/>
                      <a:pt x="126" y="144"/>
                    </a:cubicBezTo>
                    <a:lnTo>
                      <a:pt x="132" y="138"/>
                    </a:lnTo>
                    <a:close/>
                    <a:moveTo>
                      <a:pt x="278" y="170"/>
                    </a:moveTo>
                    <a:lnTo>
                      <a:pt x="278" y="170"/>
                    </a:lnTo>
                    <a:cubicBezTo>
                      <a:pt x="278" y="170"/>
                      <a:pt x="278" y="170"/>
                      <a:pt x="278" y="170"/>
                    </a:cubicBezTo>
                    <a:close/>
                    <a:moveTo>
                      <a:pt x="249" y="169"/>
                    </a:moveTo>
                    <a:cubicBezTo>
                      <a:pt x="250" y="169"/>
                      <a:pt x="250" y="169"/>
                      <a:pt x="252" y="170"/>
                    </a:cubicBezTo>
                    <a:lnTo>
                      <a:pt x="254" y="173"/>
                    </a:lnTo>
                    <a:lnTo>
                      <a:pt x="254" y="173"/>
                    </a:lnTo>
                    <a:cubicBezTo>
                      <a:pt x="253" y="174"/>
                      <a:pt x="252" y="174"/>
                      <a:pt x="250" y="174"/>
                    </a:cubicBezTo>
                    <a:lnTo>
                      <a:pt x="250" y="174"/>
                    </a:lnTo>
                    <a:cubicBezTo>
                      <a:pt x="249" y="172"/>
                      <a:pt x="248" y="169"/>
                      <a:pt x="249" y="169"/>
                    </a:cubicBezTo>
                    <a:close/>
                    <a:moveTo>
                      <a:pt x="271" y="176"/>
                    </a:moveTo>
                    <a:cubicBezTo>
                      <a:pt x="271" y="176"/>
                      <a:pt x="271" y="176"/>
                      <a:pt x="271" y="177"/>
                    </a:cubicBezTo>
                    <a:lnTo>
                      <a:pt x="271" y="177"/>
                    </a:lnTo>
                    <a:cubicBezTo>
                      <a:pt x="272" y="177"/>
                      <a:pt x="272" y="177"/>
                      <a:pt x="272" y="176"/>
                    </a:cubicBezTo>
                    <a:lnTo>
                      <a:pt x="272" y="176"/>
                    </a:lnTo>
                    <a:cubicBezTo>
                      <a:pt x="272" y="177"/>
                      <a:pt x="272" y="177"/>
                      <a:pt x="271" y="177"/>
                    </a:cubicBez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6"/>
                      <a:pt x="271" y="176"/>
                      <a:pt x="271" y="176"/>
                    </a:cubicBezTo>
                    <a:close/>
                    <a:moveTo>
                      <a:pt x="271" y="177"/>
                    </a:move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7"/>
                      <a:pt x="271" y="177"/>
                      <a:pt x="271" y="177"/>
                    </a:cubicBezTo>
                    <a:lnTo>
                      <a:pt x="271" y="177"/>
                    </a:lnTo>
                    <a:cubicBezTo>
                      <a:pt x="271" y="178"/>
                      <a:pt x="271" y="178"/>
                      <a:pt x="270" y="178"/>
                    </a:cubicBezTo>
                    <a:lnTo>
                      <a:pt x="270" y="178"/>
                    </a:lnTo>
                    <a:cubicBezTo>
                      <a:pt x="271" y="178"/>
                      <a:pt x="271" y="177"/>
                      <a:pt x="271" y="177"/>
                    </a:cubicBezTo>
                    <a:close/>
                    <a:moveTo>
                      <a:pt x="172" y="137"/>
                    </a:moveTo>
                    <a:lnTo>
                      <a:pt x="186" y="144"/>
                    </a:lnTo>
                    <a:lnTo>
                      <a:pt x="199" y="144"/>
                    </a:lnTo>
                    <a:lnTo>
                      <a:pt x="212" y="151"/>
                    </a:lnTo>
                    <a:lnTo>
                      <a:pt x="205" y="151"/>
                    </a:lnTo>
                    <a:lnTo>
                      <a:pt x="225" y="157"/>
                    </a:lnTo>
                    <a:lnTo>
                      <a:pt x="245" y="170"/>
                    </a:lnTo>
                    <a:lnTo>
                      <a:pt x="249" y="175"/>
                    </a:lnTo>
                    <a:lnTo>
                      <a:pt x="249" y="175"/>
                    </a:lnTo>
                    <a:cubicBezTo>
                      <a:pt x="245" y="176"/>
                      <a:pt x="241" y="177"/>
                      <a:pt x="238" y="177"/>
                    </a:cubicBezTo>
                    <a:lnTo>
                      <a:pt x="225" y="177"/>
                    </a:lnTo>
                    <a:cubicBezTo>
                      <a:pt x="217" y="177"/>
                      <a:pt x="207" y="177"/>
                      <a:pt x="198" y="180"/>
                    </a:cubicBezTo>
                    <a:lnTo>
                      <a:pt x="198" y="180"/>
                    </a:lnTo>
                    <a:lnTo>
                      <a:pt x="192" y="177"/>
                    </a:lnTo>
                    <a:cubicBezTo>
                      <a:pt x="179" y="170"/>
                      <a:pt x="166" y="164"/>
                      <a:pt x="153" y="157"/>
                    </a:cubicBezTo>
                    <a:lnTo>
                      <a:pt x="146" y="151"/>
                    </a:lnTo>
                    <a:cubicBezTo>
                      <a:pt x="144" y="148"/>
                      <a:pt x="144" y="148"/>
                      <a:pt x="145" y="148"/>
                    </a:cubicBezTo>
                    <a:cubicBezTo>
                      <a:pt x="147" y="148"/>
                      <a:pt x="153" y="151"/>
                      <a:pt x="153" y="151"/>
                    </a:cubicBezTo>
                    <a:lnTo>
                      <a:pt x="139" y="137"/>
                    </a:lnTo>
                    <a:close/>
                    <a:moveTo>
                      <a:pt x="265" y="184"/>
                    </a:moveTo>
                    <a:lnTo>
                      <a:pt x="265" y="184"/>
                    </a:lnTo>
                    <a:lnTo>
                      <a:pt x="265" y="184"/>
                    </a:lnTo>
                    <a:cubicBezTo>
                      <a:pt x="265" y="184"/>
                      <a:pt x="265" y="184"/>
                      <a:pt x="265" y="184"/>
                    </a:cubicBezTo>
                    <a:close/>
                    <a:moveTo>
                      <a:pt x="266" y="191"/>
                    </a:moveTo>
                    <a:lnTo>
                      <a:pt x="266" y="191"/>
                    </a:lnTo>
                    <a:cubicBezTo>
                      <a:pt x="268" y="193"/>
                      <a:pt x="268" y="195"/>
                      <a:pt x="268" y="195"/>
                    </a:cubicBezTo>
                    <a:cubicBezTo>
                      <a:pt x="267" y="195"/>
                      <a:pt x="266" y="194"/>
                      <a:pt x="266" y="191"/>
                    </a:cubicBezTo>
                    <a:close/>
                    <a:moveTo>
                      <a:pt x="265" y="184"/>
                    </a:moveTo>
                    <a:cubicBezTo>
                      <a:pt x="266" y="186"/>
                      <a:pt x="267" y="187"/>
                      <a:pt x="268" y="187"/>
                    </a:cubicBezTo>
                    <a:cubicBezTo>
                      <a:pt x="268" y="187"/>
                      <a:pt x="268" y="187"/>
                      <a:pt x="269" y="187"/>
                    </a:cubicBezTo>
                    <a:lnTo>
                      <a:pt x="269" y="187"/>
                    </a:lnTo>
                    <a:lnTo>
                      <a:pt x="271" y="190"/>
                    </a:lnTo>
                    <a:cubicBezTo>
                      <a:pt x="271" y="193"/>
                      <a:pt x="271" y="195"/>
                      <a:pt x="271" y="195"/>
                    </a:cubicBezTo>
                    <a:cubicBezTo>
                      <a:pt x="270" y="195"/>
                      <a:pt x="269" y="191"/>
                      <a:pt x="265" y="184"/>
                    </a:cubicBezTo>
                    <a:close/>
                    <a:moveTo>
                      <a:pt x="140" y="1"/>
                    </a:moveTo>
                    <a:cubicBezTo>
                      <a:pt x="93" y="1"/>
                      <a:pt x="47" y="17"/>
                      <a:pt x="21" y="65"/>
                    </a:cubicBezTo>
                    <a:cubicBezTo>
                      <a:pt x="1" y="104"/>
                      <a:pt x="1" y="151"/>
                      <a:pt x="27" y="190"/>
                    </a:cubicBezTo>
                    <a:cubicBezTo>
                      <a:pt x="40" y="223"/>
                      <a:pt x="73" y="250"/>
                      <a:pt x="106" y="263"/>
                    </a:cubicBezTo>
                    <a:cubicBezTo>
                      <a:pt x="139" y="283"/>
                      <a:pt x="179" y="296"/>
                      <a:pt x="212" y="296"/>
                    </a:cubicBezTo>
                    <a:cubicBezTo>
                      <a:pt x="217" y="297"/>
                      <a:pt x="222" y="297"/>
                      <a:pt x="228" y="297"/>
                    </a:cubicBezTo>
                    <a:cubicBezTo>
                      <a:pt x="233" y="297"/>
                      <a:pt x="239" y="297"/>
                      <a:pt x="245" y="296"/>
                    </a:cubicBezTo>
                    <a:lnTo>
                      <a:pt x="245" y="296"/>
                    </a:lnTo>
                    <a:cubicBezTo>
                      <a:pt x="249" y="298"/>
                      <a:pt x="254" y="300"/>
                      <a:pt x="258" y="303"/>
                    </a:cubicBezTo>
                    <a:cubicBezTo>
                      <a:pt x="271" y="303"/>
                      <a:pt x="285" y="303"/>
                      <a:pt x="298" y="296"/>
                    </a:cubicBezTo>
                    <a:cubicBezTo>
                      <a:pt x="331" y="289"/>
                      <a:pt x="364" y="270"/>
                      <a:pt x="384" y="236"/>
                    </a:cubicBezTo>
                    <a:cubicBezTo>
                      <a:pt x="403" y="203"/>
                      <a:pt x="397" y="157"/>
                      <a:pt x="377" y="118"/>
                    </a:cubicBezTo>
                    <a:cubicBezTo>
                      <a:pt x="344" y="65"/>
                      <a:pt x="278" y="25"/>
                      <a:pt x="212" y="12"/>
                    </a:cubicBezTo>
                    <a:cubicBezTo>
                      <a:pt x="189" y="5"/>
                      <a:pt x="164" y="1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41"/>
              <p:cNvSpPr/>
              <p:nvPr/>
            </p:nvSpPr>
            <p:spPr>
              <a:xfrm>
                <a:off x="3761157" y="2336053"/>
                <a:ext cx="10097" cy="10408"/>
              </a:xfrm>
              <a:custGeom>
                <a:rect b="b" l="l" r="r" t="t"/>
                <a:pathLst>
                  <a:path extrusionOk="0" h="301" w="292">
                    <a:moveTo>
                      <a:pt x="117" y="118"/>
                    </a:moveTo>
                    <a:cubicBezTo>
                      <a:pt x="118" y="119"/>
                      <a:pt x="119" y="120"/>
                      <a:pt x="120" y="120"/>
                    </a:cubicBezTo>
                    <a:lnTo>
                      <a:pt x="118" y="119"/>
                    </a:lnTo>
                    <a:lnTo>
                      <a:pt x="118" y="119"/>
                    </a:lnTo>
                    <a:cubicBezTo>
                      <a:pt x="118" y="119"/>
                      <a:pt x="117" y="119"/>
                      <a:pt x="117" y="118"/>
                    </a:cubicBezTo>
                    <a:close/>
                    <a:moveTo>
                      <a:pt x="153" y="147"/>
                    </a:moveTo>
                    <a:cubicBezTo>
                      <a:pt x="156" y="154"/>
                      <a:pt x="158" y="159"/>
                      <a:pt x="159" y="165"/>
                    </a:cubicBezTo>
                    <a:lnTo>
                      <a:pt x="159" y="165"/>
                    </a:lnTo>
                    <a:lnTo>
                      <a:pt x="153" y="147"/>
                    </a:lnTo>
                    <a:close/>
                    <a:moveTo>
                      <a:pt x="118" y="120"/>
                    </a:moveTo>
                    <a:cubicBezTo>
                      <a:pt x="125" y="125"/>
                      <a:pt x="131" y="129"/>
                      <a:pt x="140" y="134"/>
                    </a:cubicBezTo>
                    <a:cubicBezTo>
                      <a:pt x="144" y="138"/>
                      <a:pt x="148" y="142"/>
                      <a:pt x="151" y="145"/>
                    </a:cubicBezTo>
                    <a:lnTo>
                      <a:pt x="151" y="145"/>
                    </a:lnTo>
                    <a:cubicBezTo>
                      <a:pt x="153" y="152"/>
                      <a:pt x="155" y="157"/>
                      <a:pt x="159" y="166"/>
                    </a:cubicBezTo>
                    <a:lnTo>
                      <a:pt x="159" y="166"/>
                    </a:lnTo>
                    <a:cubicBezTo>
                      <a:pt x="159" y="168"/>
                      <a:pt x="159" y="170"/>
                      <a:pt x="159" y="173"/>
                    </a:cubicBezTo>
                    <a:lnTo>
                      <a:pt x="159" y="173"/>
                    </a:lnTo>
                    <a:lnTo>
                      <a:pt x="153" y="167"/>
                    </a:lnTo>
                    <a:cubicBezTo>
                      <a:pt x="140" y="153"/>
                      <a:pt x="133" y="147"/>
                      <a:pt x="126" y="134"/>
                    </a:cubicBezTo>
                    <a:lnTo>
                      <a:pt x="126" y="134"/>
                    </a:lnTo>
                    <a:lnTo>
                      <a:pt x="133" y="147"/>
                    </a:lnTo>
                    <a:cubicBezTo>
                      <a:pt x="129" y="138"/>
                      <a:pt x="124" y="132"/>
                      <a:pt x="120" y="125"/>
                    </a:cubicBezTo>
                    <a:lnTo>
                      <a:pt x="120" y="125"/>
                    </a:lnTo>
                    <a:cubicBezTo>
                      <a:pt x="119" y="124"/>
                      <a:pt x="119" y="122"/>
                      <a:pt x="118" y="120"/>
                    </a:cubicBezTo>
                    <a:close/>
                    <a:moveTo>
                      <a:pt x="111" y="1"/>
                    </a:moveTo>
                    <a:cubicBezTo>
                      <a:pt x="93" y="1"/>
                      <a:pt x="76" y="5"/>
                      <a:pt x="60" y="15"/>
                    </a:cubicBezTo>
                    <a:cubicBezTo>
                      <a:pt x="21" y="28"/>
                      <a:pt x="1" y="74"/>
                      <a:pt x="8" y="114"/>
                    </a:cubicBezTo>
                    <a:cubicBezTo>
                      <a:pt x="8" y="147"/>
                      <a:pt x="27" y="180"/>
                      <a:pt x="54" y="213"/>
                    </a:cubicBezTo>
                    <a:cubicBezTo>
                      <a:pt x="56" y="215"/>
                      <a:pt x="60" y="219"/>
                      <a:pt x="65" y="224"/>
                    </a:cubicBezTo>
                    <a:lnTo>
                      <a:pt x="65" y="224"/>
                    </a:lnTo>
                    <a:cubicBezTo>
                      <a:pt x="65" y="229"/>
                      <a:pt x="66" y="234"/>
                      <a:pt x="67" y="239"/>
                    </a:cubicBezTo>
                    <a:cubicBezTo>
                      <a:pt x="67" y="252"/>
                      <a:pt x="87" y="279"/>
                      <a:pt x="100" y="285"/>
                    </a:cubicBezTo>
                    <a:cubicBezTo>
                      <a:pt x="120" y="299"/>
                      <a:pt x="140" y="299"/>
                      <a:pt x="153" y="299"/>
                    </a:cubicBezTo>
                    <a:cubicBezTo>
                      <a:pt x="159" y="300"/>
                      <a:pt x="164" y="300"/>
                      <a:pt x="170" y="300"/>
                    </a:cubicBezTo>
                    <a:cubicBezTo>
                      <a:pt x="195" y="300"/>
                      <a:pt x="217" y="289"/>
                      <a:pt x="239" y="272"/>
                    </a:cubicBezTo>
                    <a:cubicBezTo>
                      <a:pt x="291" y="233"/>
                      <a:pt x="291" y="140"/>
                      <a:pt x="252" y="87"/>
                    </a:cubicBezTo>
                    <a:cubicBezTo>
                      <a:pt x="222" y="42"/>
                      <a:pt x="165" y="1"/>
                      <a:pt x="1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41"/>
              <p:cNvSpPr/>
              <p:nvPr/>
            </p:nvSpPr>
            <p:spPr>
              <a:xfrm>
                <a:off x="3767346" y="2291344"/>
                <a:ext cx="12344" cy="8921"/>
              </a:xfrm>
              <a:custGeom>
                <a:rect b="b" l="l" r="r" t="t"/>
                <a:pathLst>
                  <a:path extrusionOk="0" h="258" w="357">
                    <a:moveTo>
                      <a:pt x="147" y="63"/>
                    </a:moveTo>
                    <a:lnTo>
                      <a:pt x="147" y="63"/>
                    </a:lnTo>
                    <a:cubicBezTo>
                      <a:pt x="146" y="66"/>
                      <a:pt x="146" y="68"/>
                      <a:pt x="145" y="70"/>
                    </a:cubicBezTo>
                    <a:lnTo>
                      <a:pt x="145" y="70"/>
                    </a:lnTo>
                    <a:lnTo>
                      <a:pt x="145" y="66"/>
                    </a:lnTo>
                    <a:lnTo>
                      <a:pt x="147" y="63"/>
                    </a:lnTo>
                    <a:close/>
                    <a:moveTo>
                      <a:pt x="145" y="77"/>
                    </a:moveTo>
                    <a:cubicBezTo>
                      <a:pt x="146" y="78"/>
                      <a:pt x="146" y="79"/>
                      <a:pt x="146" y="80"/>
                    </a:cubicBezTo>
                    <a:lnTo>
                      <a:pt x="146" y="80"/>
                    </a:lnTo>
                    <a:lnTo>
                      <a:pt x="145" y="80"/>
                    </a:lnTo>
                    <a:lnTo>
                      <a:pt x="145" y="77"/>
                    </a:lnTo>
                    <a:close/>
                    <a:moveTo>
                      <a:pt x="231" y="73"/>
                    </a:moveTo>
                    <a:cubicBezTo>
                      <a:pt x="231" y="76"/>
                      <a:pt x="231" y="79"/>
                      <a:pt x="230" y="82"/>
                    </a:cubicBezTo>
                    <a:lnTo>
                      <a:pt x="230" y="82"/>
                    </a:lnTo>
                    <a:lnTo>
                      <a:pt x="226" y="91"/>
                    </a:lnTo>
                    <a:lnTo>
                      <a:pt x="226" y="91"/>
                    </a:lnTo>
                    <a:cubicBezTo>
                      <a:pt x="225" y="91"/>
                      <a:pt x="225" y="92"/>
                      <a:pt x="225" y="92"/>
                    </a:cubicBezTo>
                    <a:lnTo>
                      <a:pt x="225" y="92"/>
                    </a:lnTo>
                    <a:lnTo>
                      <a:pt x="231" y="73"/>
                    </a:lnTo>
                    <a:close/>
                    <a:moveTo>
                      <a:pt x="164" y="101"/>
                    </a:moveTo>
                    <a:cubicBezTo>
                      <a:pt x="169" y="107"/>
                      <a:pt x="176" y="111"/>
                      <a:pt x="183" y="115"/>
                    </a:cubicBezTo>
                    <a:lnTo>
                      <a:pt x="183" y="115"/>
                    </a:lnTo>
                    <a:cubicBezTo>
                      <a:pt x="179" y="117"/>
                      <a:pt x="174" y="118"/>
                      <a:pt x="169" y="120"/>
                    </a:cubicBezTo>
                    <a:lnTo>
                      <a:pt x="169" y="120"/>
                    </a:lnTo>
                    <a:cubicBezTo>
                      <a:pt x="163" y="122"/>
                      <a:pt x="157" y="123"/>
                      <a:pt x="151" y="124"/>
                    </a:cubicBezTo>
                    <a:lnTo>
                      <a:pt x="151" y="124"/>
                    </a:lnTo>
                    <a:lnTo>
                      <a:pt x="159" y="113"/>
                    </a:lnTo>
                    <a:lnTo>
                      <a:pt x="159" y="106"/>
                    </a:lnTo>
                    <a:lnTo>
                      <a:pt x="164" y="101"/>
                    </a:lnTo>
                    <a:close/>
                    <a:moveTo>
                      <a:pt x="141" y="137"/>
                    </a:moveTo>
                    <a:cubicBezTo>
                      <a:pt x="140" y="139"/>
                      <a:pt x="140" y="140"/>
                      <a:pt x="139" y="140"/>
                    </a:cubicBezTo>
                    <a:cubicBezTo>
                      <a:pt x="139" y="140"/>
                      <a:pt x="139" y="140"/>
                      <a:pt x="139" y="139"/>
                    </a:cubicBezTo>
                    <a:lnTo>
                      <a:pt x="139" y="139"/>
                    </a:lnTo>
                    <a:cubicBezTo>
                      <a:pt x="139" y="139"/>
                      <a:pt x="139" y="139"/>
                      <a:pt x="139" y="139"/>
                    </a:cubicBezTo>
                    <a:lnTo>
                      <a:pt x="141" y="137"/>
                    </a:lnTo>
                    <a:close/>
                    <a:moveTo>
                      <a:pt x="264" y="0"/>
                    </a:moveTo>
                    <a:cubicBezTo>
                      <a:pt x="245" y="0"/>
                      <a:pt x="225" y="7"/>
                      <a:pt x="205" y="7"/>
                    </a:cubicBezTo>
                    <a:lnTo>
                      <a:pt x="192" y="7"/>
                    </a:lnTo>
                    <a:cubicBezTo>
                      <a:pt x="184" y="9"/>
                      <a:pt x="177" y="15"/>
                      <a:pt x="170" y="22"/>
                    </a:cubicBezTo>
                    <a:lnTo>
                      <a:pt x="170" y="22"/>
                    </a:lnTo>
                    <a:cubicBezTo>
                      <a:pt x="169" y="21"/>
                      <a:pt x="167" y="21"/>
                      <a:pt x="165" y="20"/>
                    </a:cubicBezTo>
                    <a:cubicBezTo>
                      <a:pt x="145" y="20"/>
                      <a:pt x="132" y="20"/>
                      <a:pt x="119" y="27"/>
                    </a:cubicBezTo>
                    <a:cubicBezTo>
                      <a:pt x="106" y="33"/>
                      <a:pt x="93" y="40"/>
                      <a:pt x="79" y="47"/>
                    </a:cubicBezTo>
                    <a:cubicBezTo>
                      <a:pt x="20" y="80"/>
                      <a:pt x="0" y="165"/>
                      <a:pt x="46" y="225"/>
                    </a:cubicBezTo>
                    <a:cubicBezTo>
                      <a:pt x="73" y="251"/>
                      <a:pt x="106" y="258"/>
                      <a:pt x="139" y="258"/>
                    </a:cubicBezTo>
                    <a:cubicBezTo>
                      <a:pt x="165" y="258"/>
                      <a:pt x="192" y="258"/>
                      <a:pt x="218" y="251"/>
                    </a:cubicBezTo>
                    <a:cubicBezTo>
                      <a:pt x="264" y="238"/>
                      <a:pt x="317" y="205"/>
                      <a:pt x="344" y="159"/>
                    </a:cubicBezTo>
                    <a:cubicBezTo>
                      <a:pt x="350" y="139"/>
                      <a:pt x="357" y="119"/>
                      <a:pt x="357" y="99"/>
                    </a:cubicBezTo>
                    <a:cubicBezTo>
                      <a:pt x="357" y="73"/>
                      <a:pt x="350" y="47"/>
                      <a:pt x="330" y="27"/>
                    </a:cubicBezTo>
                    <a:cubicBezTo>
                      <a:pt x="311" y="14"/>
                      <a:pt x="284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41"/>
              <p:cNvSpPr/>
              <p:nvPr/>
            </p:nvSpPr>
            <p:spPr>
              <a:xfrm>
                <a:off x="3784912" y="2282423"/>
                <a:ext cx="11687" cy="9198"/>
              </a:xfrm>
              <a:custGeom>
                <a:rect b="b" l="l" r="r" t="t"/>
                <a:pathLst>
                  <a:path extrusionOk="0" h="266" w="338">
                    <a:moveTo>
                      <a:pt x="133" y="1"/>
                    </a:moveTo>
                    <a:cubicBezTo>
                      <a:pt x="100" y="1"/>
                      <a:pt x="60" y="7"/>
                      <a:pt x="34" y="34"/>
                    </a:cubicBezTo>
                    <a:cubicBezTo>
                      <a:pt x="20" y="47"/>
                      <a:pt x="14" y="60"/>
                      <a:pt x="7" y="80"/>
                    </a:cubicBezTo>
                    <a:cubicBezTo>
                      <a:pt x="1" y="106"/>
                      <a:pt x="7" y="126"/>
                      <a:pt x="20" y="153"/>
                    </a:cubicBezTo>
                    <a:cubicBezTo>
                      <a:pt x="27" y="166"/>
                      <a:pt x="34" y="179"/>
                      <a:pt x="47" y="192"/>
                    </a:cubicBezTo>
                    <a:cubicBezTo>
                      <a:pt x="60" y="206"/>
                      <a:pt x="73" y="219"/>
                      <a:pt x="86" y="225"/>
                    </a:cubicBezTo>
                    <a:cubicBezTo>
                      <a:pt x="88" y="226"/>
                      <a:pt x="89" y="227"/>
                      <a:pt x="91" y="227"/>
                    </a:cubicBezTo>
                    <a:lnTo>
                      <a:pt x="91" y="227"/>
                    </a:lnTo>
                    <a:cubicBezTo>
                      <a:pt x="98" y="235"/>
                      <a:pt x="108" y="241"/>
                      <a:pt x="120" y="245"/>
                    </a:cubicBezTo>
                    <a:cubicBezTo>
                      <a:pt x="141" y="258"/>
                      <a:pt x="168" y="265"/>
                      <a:pt x="195" y="265"/>
                    </a:cubicBezTo>
                    <a:cubicBezTo>
                      <a:pt x="209" y="265"/>
                      <a:pt x="224" y="263"/>
                      <a:pt x="238" y="258"/>
                    </a:cubicBezTo>
                    <a:cubicBezTo>
                      <a:pt x="271" y="245"/>
                      <a:pt x="304" y="225"/>
                      <a:pt x="324" y="192"/>
                    </a:cubicBezTo>
                    <a:cubicBezTo>
                      <a:pt x="331" y="172"/>
                      <a:pt x="337" y="153"/>
                      <a:pt x="337" y="133"/>
                    </a:cubicBezTo>
                    <a:cubicBezTo>
                      <a:pt x="331" y="106"/>
                      <a:pt x="324" y="87"/>
                      <a:pt x="304" y="67"/>
                    </a:cubicBezTo>
                    <a:cubicBezTo>
                      <a:pt x="285" y="40"/>
                      <a:pt x="258" y="27"/>
                      <a:pt x="225" y="14"/>
                    </a:cubicBezTo>
                    <a:cubicBezTo>
                      <a:pt x="199" y="7"/>
                      <a:pt x="166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41"/>
              <p:cNvSpPr/>
              <p:nvPr/>
            </p:nvSpPr>
            <p:spPr>
              <a:xfrm>
                <a:off x="3780590" y="2288405"/>
                <a:ext cx="11030" cy="11687"/>
              </a:xfrm>
              <a:custGeom>
                <a:rect b="b" l="l" r="r" t="t"/>
                <a:pathLst>
                  <a:path extrusionOk="0" h="338" w="319">
                    <a:moveTo>
                      <a:pt x="187" y="122"/>
                    </a:moveTo>
                    <a:cubicBezTo>
                      <a:pt x="187" y="123"/>
                      <a:pt x="188" y="125"/>
                      <a:pt x="192" y="125"/>
                    </a:cubicBezTo>
                    <a:lnTo>
                      <a:pt x="187" y="122"/>
                    </a:lnTo>
                    <a:close/>
                    <a:moveTo>
                      <a:pt x="137" y="87"/>
                    </a:moveTo>
                    <a:cubicBezTo>
                      <a:pt x="142" y="94"/>
                      <a:pt x="151" y="101"/>
                      <a:pt x="159" y="105"/>
                    </a:cubicBezTo>
                    <a:lnTo>
                      <a:pt x="165" y="105"/>
                    </a:lnTo>
                    <a:lnTo>
                      <a:pt x="178" y="118"/>
                    </a:lnTo>
                    <a:lnTo>
                      <a:pt x="187" y="122"/>
                    </a:lnTo>
                    <a:lnTo>
                      <a:pt x="187" y="122"/>
                    </a:lnTo>
                    <a:cubicBezTo>
                      <a:pt x="187" y="122"/>
                      <a:pt x="187" y="122"/>
                      <a:pt x="187" y="122"/>
                    </a:cubicBezTo>
                    <a:lnTo>
                      <a:pt x="187" y="122"/>
                    </a:lnTo>
                    <a:cubicBezTo>
                      <a:pt x="188" y="122"/>
                      <a:pt x="189" y="123"/>
                      <a:pt x="192" y="125"/>
                    </a:cubicBezTo>
                    <a:lnTo>
                      <a:pt x="198" y="132"/>
                    </a:lnTo>
                    <a:lnTo>
                      <a:pt x="205" y="138"/>
                    </a:lnTo>
                    <a:lnTo>
                      <a:pt x="205" y="145"/>
                    </a:lnTo>
                    <a:lnTo>
                      <a:pt x="205" y="151"/>
                    </a:lnTo>
                    <a:lnTo>
                      <a:pt x="205" y="165"/>
                    </a:lnTo>
                    <a:lnTo>
                      <a:pt x="198" y="171"/>
                    </a:lnTo>
                    <a:lnTo>
                      <a:pt x="198" y="175"/>
                    </a:lnTo>
                    <a:lnTo>
                      <a:pt x="198" y="175"/>
                    </a:lnTo>
                    <a:cubicBezTo>
                      <a:pt x="199" y="174"/>
                      <a:pt x="200" y="173"/>
                      <a:pt x="200" y="173"/>
                    </a:cubicBezTo>
                    <a:lnTo>
                      <a:pt x="200" y="173"/>
                    </a:lnTo>
                    <a:cubicBezTo>
                      <a:pt x="200" y="173"/>
                      <a:pt x="200" y="174"/>
                      <a:pt x="198" y="178"/>
                    </a:cubicBezTo>
                    <a:lnTo>
                      <a:pt x="198" y="175"/>
                    </a:lnTo>
                    <a:lnTo>
                      <a:pt x="198" y="175"/>
                    </a:lnTo>
                    <a:cubicBezTo>
                      <a:pt x="197" y="177"/>
                      <a:pt x="196" y="179"/>
                      <a:pt x="197" y="179"/>
                    </a:cubicBezTo>
                    <a:cubicBezTo>
                      <a:pt x="197" y="179"/>
                      <a:pt x="197" y="179"/>
                      <a:pt x="198" y="178"/>
                    </a:cubicBezTo>
                    <a:lnTo>
                      <a:pt x="198" y="178"/>
                    </a:lnTo>
                    <a:lnTo>
                      <a:pt x="192" y="191"/>
                    </a:lnTo>
                    <a:lnTo>
                      <a:pt x="185" y="198"/>
                    </a:lnTo>
                    <a:lnTo>
                      <a:pt x="185" y="204"/>
                    </a:lnTo>
                    <a:lnTo>
                      <a:pt x="172" y="211"/>
                    </a:lnTo>
                    <a:lnTo>
                      <a:pt x="165" y="217"/>
                    </a:lnTo>
                    <a:lnTo>
                      <a:pt x="145" y="224"/>
                    </a:lnTo>
                    <a:lnTo>
                      <a:pt x="139" y="231"/>
                    </a:lnTo>
                    <a:lnTo>
                      <a:pt x="126" y="231"/>
                    </a:lnTo>
                    <a:lnTo>
                      <a:pt x="122" y="226"/>
                    </a:lnTo>
                    <a:lnTo>
                      <a:pt x="122" y="226"/>
                    </a:lnTo>
                    <a:cubicBezTo>
                      <a:pt x="122" y="227"/>
                      <a:pt x="123" y="227"/>
                      <a:pt x="123" y="227"/>
                    </a:cubicBezTo>
                    <a:cubicBezTo>
                      <a:pt x="124" y="227"/>
                      <a:pt x="123" y="226"/>
                      <a:pt x="119" y="224"/>
                    </a:cubicBezTo>
                    <a:lnTo>
                      <a:pt x="119" y="224"/>
                    </a:lnTo>
                    <a:lnTo>
                      <a:pt x="119" y="224"/>
                    </a:lnTo>
                    <a:lnTo>
                      <a:pt x="112" y="224"/>
                    </a:lnTo>
                    <a:lnTo>
                      <a:pt x="112" y="217"/>
                    </a:lnTo>
                    <a:lnTo>
                      <a:pt x="106" y="211"/>
                    </a:lnTo>
                    <a:lnTo>
                      <a:pt x="106" y="204"/>
                    </a:lnTo>
                    <a:lnTo>
                      <a:pt x="106" y="184"/>
                    </a:lnTo>
                    <a:cubicBezTo>
                      <a:pt x="106" y="171"/>
                      <a:pt x="112" y="158"/>
                      <a:pt x="112" y="145"/>
                    </a:cubicBezTo>
                    <a:lnTo>
                      <a:pt x="112" y="138"/>
                    </a:lnTo>
                    <a:lnTo>
                      <a:pt x="119" y="118"/>
                    </a:lnTo>
                    <a:lnTo>
                      <a:pt x="119" y="112"/>
                    </a:lnTo>
                    <a:lnTo>
                      <a:pt x="126" y="99"/>
                    </a:lnTo>
                    <a:lnTo>
                      <a:pt x="132" y="92"/>
                    </a:lnTo>
                    <a:lnTo>
                      <a:pt x="137" y="87"/>
                    </a:lnTo>
                    <a:close/>
                    <a:moveTo>
                      <a:pt x="152" y="1"/>
                    </a:moveTo>
                    <a:cubicBezTo>
                      <a:pt x="139" y="1"/>
                      <a:pt x="126" y="2"/>
                      <a:pt x="112" y="6"/>
                    </a:cubicBezTo>
                    <a:cubicBezTo>
                      <a:pt x="79" y="13"/>
                      <a:pt x="46" y="39"/>
                      <a:pt x="27" y="72"/>
                    </a:cubicBezTo>
                    <a:cubicBezTo>
                      <a:pt x="7" y="105"/>
                      <a:pt x="7" y="145"/>
                      <a:pt x="0" y="178"/>
                    </a:cubicBezTo>
                    <a:cubicBezTo>
                      <a:pt x="0" y="224"/>
                      <a:pt x="7" y="264"/>
                      <a:pt x="40" y="297"/>
                    </a:cubicBezTo>
                    <a:cubicBezTo>
                      <a:pt x="62" y="324"/>
                      <a:pt x="93" y="338"/>
                      <a:pt x="126" y="338"/>
                    </a:cubicBezTo>
                    <a:cubicBezTo>
                      <a:pt x="132" y="338"/>
                      <a:pt x="139" y="337"/>
                      <a:pt x="145" y="336"/>
                    </a:cubicBezTo>
                    <a:cubicBezTo>
                      <a:pt x="225" y="336"/>
                      <a:pt x="297" y="270"/>
                      <a:pt x="311" y="191"/>
                    </a:cubicBezTo>
                    <a:cubicBezTo>
                      <a:pt x="319" y="162"/>
                      <a:pt x="317" y="134"/>
                      <a:pt x="306" y="107"/>
                    </a:cubicBezTo>
                    <a:lnTo>
                      <a:pt x="306" y="107"/>
                    </a:lnTo>
                    <a:cubicBezTo>
                      <a:pt x="310" y="95"/>
                      <a:pt x="310" y="84"/>
                      <a:pt x="304" y="72"/>
                    </a:cubicBezTo>
                    <a:cubicBezTo>
                      <a:pt x="266" y="34"/>
                      <a:pt x="211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41"/>
              <p:cNvSpPr/>
              <p:nvPr/>
            </p:nvSpPr>
            <p:spPr>
              <a:xfrm>
                <a:off x="3784704" y="2299781"/>
                <a:ext cx="10512" cy="10304"/>
              </a:xfrm>
              <a:custGeom>
                <a:rect b="b" l="l" r="r" t="t"/>
                <a:pathLst>
                  <a:path extrusionOk="0" h="298" w="304">
                    <a:moveTo>
                      <a:pt x="96" y="126"/>
                    </a:moveTo>
                    <a:cubicBezTo>
                      <a:pt x="94" y="127"/>
                      <a:pt x="92" y="128"/>
                      <a:pt x="91" y="128"/>
                    </a:cubicBezTo>
                    <a:cubicBezTo>
                      <a:pt x="91" y="128"/>
                      <a:pt x="91" y="127"/>
                      <a:pt x="92" y="126"/>
                    </a:cubicBezTo>
                    <a:close/>
                    <a:moveTo>
                      <a:pt x="99" y="126"/>
                    </a:moveTo>
                    <a:cubicBezTo>
                      <a:pt x="97" y="128"/>
                      <a:pt x="95" y="129"/>
                      <a:pt x="95" y="129"/>
                    </a:cubicBezTo>
                    <a:cubicBezTo>
                      <a:pt x="93" y="129"/>
                      <a:pt x="95" y="126"/>
                      <a:pt x="99" y="126"/>
                    </a:cubicBezTo>
                    <a:close/>
                    <a:moveTo>
                      <a:pt x="172" y="179"/>
                    </a:moveTo>
                    <a:lnTo>
                      <a:pt x="166" y="185"/>
                    </a:lnTo>
                    <a:lnTo>
                      <a:pt x="172" y="179"/>
                    </a:lnTo>
                    <a:close/>
                    <a:moveTo>
                      <a:pt x="172" y="188"/>
                    </a:moveTo>
                    <a:lnTo>
                      <a:pt x="159" y="192"/>
                    </a:lnTo>
                    <a:cubicBezTo>
                      <a:pt x="163" y="190"/>
                      <a:pt x="168" y="188"/>
                      <a:pt x="172" y="188"/>
                    </a:cubicBezTo>
                    <a:close/>
                    <a:moveTo>
                      <a:pt x="159" y="117"/>
                    </a:moveTo>
                    <a:cubicBezTo>
                      <a:pt x="162" y="117"/>
                      <a:pt x="165" y="117"/>
                      <a:pt x="169" y="117"/>
                    </a:cubicBezTo>
                    <a:lnTo>
                      <a:pt x="169" y="117"/>
                    </a:lnTo>
                    <a:cubicBezTo>
                      <a:pt x="172" y="118"/>
                      <a:pt x="175" y="119"/>
                      <a:pt x="177" y="119"/>
                    </a:cubicBezTo>
                    <a:lnTo>
                      <a:pt x="177" y="119"/>
                    </a:lnTo>
                    <a:cubicBezTo>
                      <a:pt x="178" y="119"/>
                      <a:pt x="178" y="119"/>
                      <a:pt x="178" y="119"/>
                    </a:cubicBezTo>
                    <a:lnTo>
                      <a:pt x="177" y="119"/>
                    </a:lnTo>
                    <a:lnTo>
                      <a:pt x="177" y="119"/>
                    </a:lnTo>
                    <a:cubicBezTo>
                      <a:pt x="178" y="119"/>
                      <a:pt x="178" y="119"/>
                      <a:pt x="178" y="119"/>
                    </a:cubicBezTo>
                    <a:lnTo>
                      <a:pt x="178" y="119"/>
                    </a:lnTo>
                    <a:lnTo>
                      <a:pt x="178" y="119"/>
                    </a:lnTo>
                    <a:cubicBezTo>
                      <a:pt x="184" y="125"/>
                      <a:pt x="185" y="131"/>
                      <a:pt x="185" y="137"/>
                    </a:cubicBezTo>
                    <a:lnTo>
                      <a:pt x="185" y="137"/>
                    </a:lnTo>
                    <a:cubicBezTo>
                      <a:pt x="185" y="146"/>
                      <a:pt x="184" y="153"/>
                      <a:pt x="180" y="162"/>
                    </a:cubicBezTo>
                    <a:lnTo>
                      <a:pt x="180" y="162"/>
                    </a:lnTo>
                    <a:cubicBezTo>
                      <a:pt x="176" y="170"/>
                      <a:pt x="171" y="177"/>
                      <a:pt x="165" y="185"/>
                    </a:cubicBezTo>
                    <a:lnTo>
                      <a:pt x="165" y="185"/>
                    </a:lnTo>
                    <a:cubicBezTo>
                      <a:pt x="153" y="188"/>
                      <a:pt x="142" y="195"/>
                      <a:pt x="135" y="203"/>
                    </a:cubicBezTo>
                    <a:lnTo>
                      <a:pt x="135" y="203"/>
                    </a:lnTo>
                    <a:lnTo>
                      <a:pt x="126" y="199"/>
                    </a:lnTo>
                    <a:lnTo>
                      <a:pt x="119" y="199"/>
                    </a:lnTo>
                    <a:lnTo>
                      <a:pt x="119" y="192"/>
                    </a:lnTo>
                    <a:lnTo>
                      <a:pt x="112" y="179"/>
                    </a:lnTo>
                    <a:cubicBezTo>
                      <a:pt x="112" y="166"/>
                      <a:pt x="106" y="159"/>
                      <a:pt x="106" y="153"/>
                    </a:cubicBezTo>
                    <a:lnTo>
                      <a:pt x="106" y="139"/>
                    </a:lnTo>
                    <a:cubicBezTo>
                      <a:pt x="106" y="134"/>
                      <a:pt x="106" y="130"/>
                      <a:pt x="106" y="126"/>
                    </a:cubicBezTo>
                    <a:lnTo>
                      <a:pt x="126" y="119"/>
                    </a:lnTo>
                    <a:cubicBezTo>
                      <a:pt x="134" y="119"/>
                      <a:pt x="146" y="117"/>
                      <a:pt x="159" y="117"/>
                    </a:cubicBezTo>
                    <a:close/>
                    <a:moveTo>
                      <a:pt x="159" y="1"/>
                    </a:moveTo>
                    <a:cubicBezTo>
                      <a:pt x="145" y="1"/>
                      <a:pt x="126" y="7"/>
                      <a:pt x="112" y="7"/>
                    </a:cubicBezTo>
                    <a:cubicBezTo>
                      <a:pt x="99" y="7"/>
                      <a:pt x="86" y="14"/>
                      <a:pt x="73" y="14"/>
                    </a:cubicBezTo>
                    <a:cubicBezTo>
                      <a:pt x="40" y="27"/>
                      <a:pt x="7" y="53"/>
                      <a:pt x="0" y="100"/>
                    </a:cubicBezTo>
                    <a:cubicBezTo>
                      <a:pt x="0" y="119"/>
                      <a:pt x="0" y="139"/>
                      <a:pt x="7" y="159"/>
                    </a:cubicBezTo>
                    <a:cubicBezTo>
                      <a:pt x="7" y="166"/>
                      <a:pt x="7" y="179"/>
                      <a:pt x="13" y="192"/>
                    </a:cubicBezTo>
                    <a:cubicBezTo>
                      <a:pt x="20" y="212"/>
                      <a:pt x="33" y="232"/>
                      <a:pt x="46" y="245"/>
                    </a:cubicBezTo>
                    <a:cubicBezTo>
                      <a:pt x="59" y="258"/>
                      <a:pt x="73" y="271"/>
                      <a:pt x="92" y="271"/>
                    </a:cubicBezTo>
                    <a:cubicBezTo>
                      <a:pt x="104" y="276"/>
                      <a:pt x="115" y="278"/>
                      <a:pt x="125" y="278"/>
                    </a:cubicBezTo>
                    <a:cubicBezTo>
                      <a:pt x="129" y="278"/>
                      <a:pt x="132" y="278"/>
                      <a:pt x="136" y="277"/>
                    </a:cubicBezTo>
                    <a:lnTo>
                      <a:pt x="136" y="277"/>
                    </a:lnTo>
                    <a:cubicBezTo>
                      <a:pt x="142" y="284"/>
                      <a:pt x="150" y="289"/>
                      <a:pt x="159" y="291"/>
                    </a:cubicBezTo>
                    <a:cubicBezTo>
                      <a:pt x="170" y="296"/>
                      <a:pt x="181" y="298"/>
                      <a:pt x="191" y="298"/>
                    </a:cubicBezTo>
                    <a:cubicBezTo>
                      <a:pt x="212" y="298"/>
                      <a:pt x="231" y="289"/>
                      <a:pt x="244" y="271"/>
                    </a:cubicBezTo>
                    <a:cubicBezTo>
                      <a:pt x="251" y="258"/>
                      <a:pt x="264" y="245"/>
                      <a:pt x="271" y="232"/>
                    </a:cubicBezTo>
                    <a:cubicBezTo>
                      <a:pt x="291" y="199"/>
                      <a:pt x="304" y="166"/>
                      <a:pt x="297" y="133"/>
                    </a:cubicBezTo>
                    <a:cubicBezTo>
                      <a:pt x="297" y="100"/>
                      <a:pt x="284" y="60"/>
                      <a:pt x="258" y="40"/>
                    </a:cubicBezTo>
                    <a:cubicBezTo>
                      <a:pt x="231" y="14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41"/>
              <p:cNvSpPr/>
              <p:nvPr/>
            </p:nvSpPr>
            <p:spPr>
              <a:xfrm>
                <a:off x="3792692" y="2297084"/>
                <a:ext cx="9613" cy="10512"/>
              </a:xfrm>
              <a:custGeom>
                <a:rect b="b" l="l" r="r" t="t"/>
                <a:pathLst>
                  <a:path extrusionOk="0" h="304" w="278">
                    <a:moveTo>
                      <a:pt x="136" y="137"/>
                    </a:moveTo>
                    <a:lnTo>
                      <a:pt x="137" y="138"/>
                    </a:lnTo>
                    <a:lnTo>
                      <a:pt x="136" y="140"/>
                    </a:lnTo>
                    <a:lnTo>
                      <a:pt x="134" y="141"/>
                    </a:lnTo>
                    <a:lnTo>
                      <a:pt x="134" y="141"/>
                    </a:lnTo>
                    <a:lnTo>
                      <a:pt x="136" y="137"/>
                    </a:lnTo>
                    <a:close/>
                    <a:moveTo>
                      <a:pt x="126" y="127"/>
                    </a:moveTo>
                    <a:lnTo>
                      <a:pt x="129" y="128"/>
                    </a:lnTo>
                    <a:lnTo>
                      <a:pt x="129" y="128"/>
                    </a:lnTo>
                    <a:lnTo>
                      <a:pt x="136" y="135"/>
                    </a:lnTo>
                    <a:lnTo>
                      <a:pt x="136" y="135"/>
                    </a:lnTo>
                    <a:lnTo>
                      <a:pt x="133" y="142"/>
                    </a:lnTo>
                    <a:lnTo>
                      <a:pt x="133" y="142"/>
                    </a:lnTo>
                    <a:lnTo>
                      <a:pt x="119" y="151"/>
                    </a:lnTo>
                    <a:lnTo>
                      <a:pt x="112" y="158"/>
                    </a:lnTo>
                    <a:lnTo>
                      <a:pt x="112" y="158"/>
                    </a:lnTo>
                    <a:lnTo>
                      <a:pt x="112" y="145"/>
                    </a:lnTo>
                    <a:lnTo>
                      <a:pt x="119" y="131"/>
                    </a:lnTo>
                    <a:lnTo>
                      <a:pt x="119" y="129"/>
                    </a:lnTo>
                    <a:lnTo>
                      <a:pt x="119" y="129"/>
                    </a:lnTo>
                    <a:lnTo>
                      <a:pt x="126" y="127"/>
                    </a:lnTo>
                    <a:close/>
                    <a:moveTo>
                      <a:pt x="129" y="0"/>
                    </a:moveTo>
                    <a:cubicBezTo>
                      <a:pt x="107" y="0"/>
                      <a:pt x="85" y="6"/>
                      <a:pt x="66" y="19"/>
                    </a:cubicBezTo>
                    <a:cubicBezTo>
                      <a:pt x="40" y="39"/>
                      <a:pt x="20" y="59"/>
                      <a:pt x="13" y="85"/>
                    </a:cubicBezTo>
                    <a:cubicBezTo>
                      <a:pt x="0" y="118"/>
                      <a:pt x="7" y="145"/>
                      <a:pt x="13" y="178"/>
                    </a:cubicBezTo>
                    <a:cubicBezTo>
                      <a:pt x="20" y="224"/>
                      <a:pt x="46" y="277"/>
                      <a:pt x="93" y="297"/>
                    </a:cubicBezTo>
                    <a:cubicBezTo>
                      <a:pt x="98" y="302"/>
                      <a:pt x="104" y="304"/>
                      <a:pt x="110" y="304"/>
                    </a:cubicBezTo>
                    <a:cubicBezTo>
                      <a:pt x="120" y="304"/>
                      <a:pt x="131" y="298"/>
                      <a:pt x="139" y="290"/>
                    </a:cubicBezTo>
                    <a:cubicBezTo>
                      <a:pt x="142" y="286"/>
                      <a:pt x="145" y="282"/>
                      <a:pt x="146" y="277"/>
                    </a:cubicBezTo>
                    <a:lnTo>
                      <a:pt x="146" y="277"/>
                    </a:lnTo>
                    <a:cubicBezTo>
                      <a:pt x="168" y="277"/>
                      <a:pt x="189" y="272"/>
                      <a:pt x="205" y="264"/>
                    </a:cubicBezTo>
                    <a:cubicBezTo>
                      <a:pt x="231" y="244"/>
                      <a:pt x="251" y="217"/>
                      <a:pt x="264" y="184"/>
                    </a:cubicBezTo>
                    <a:cubicBezTo>
                      <a:pt x="277" y="131"/>
                      <a:pt x="264" y="72"/>
                      <a:pt x="225" y="32"/>
                    </a:cubicBezTo>
                    <a:cubicBezTo>
                      <a:pt x="197" y="13"/>
                      <a:pt x="162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41"/>
              <p:cNvSpPr/>
              <p:nvPr/>
            </p:nvSpPr>
            <p:spPr>
              <a:xfrm>
                <a:off x="3783563" y="2312989"/>
                <a:ext cx="9820" cy="10304"/>
              </a:xfrm>
              <a:custGeom>
                <a:rect b="b" l="l" r="r" t="t"/>
                <a:pathLst>
                  <a:path extrusionOk="0" h="298" w="284">
                    <a:moveTo>
                      <a:pt x="158" y="161"/>
                    </a:moveTo>
                    <a:cubicBezTo>
                      <a:pt x="156" y="164"/>
                      <a:pt x="155" y="167"/>
                      <a:pt x="152" y="167"/>
                    </a:cubicBezTo>
                    <a:lnTo>
                      <a:pt x="158" y="161"/>
                    </a:lnTo>
                    <a:close/>
                    <a:moveTo>
                      <a:pt x="142" y="115"/>
                    </a:moveTo>
                    <a:lnTo>
                      <a:pt x="152" y="118"/>
                    </a:lnTo>
                    <a:lnTo>
                      <a:pt x="152" y="118"/>
                    </a:lnTo>
                    <a:lnTo>
                      <a:pt x="157" y="122"/>
                    </a:lnTo>
                    <a:lnTo>
                      <a:pt x="161" y="127"/>
                    </a:lnTo>
                    <a:lnTo>
                      <a:pt x="164" y="138"/>
                    </a:lnTo>
                    <a:lnTo>
                      <a:pt x="164" y="138"/>
                    </a:lnTo>
                    <a:cubicBezTo>
                      <a:pt x="163" y="145"/>
                      <a:pt x="159" y="154"/>
                      <a:pt x="159" y="159"/>
                    </a:cubicBezTo>
                    <a:lnTo>
                      <a:pt x="159" y="159"/>
                    </a:lnTo>
                    <a:cubicBezTo>
                      <a:pt x="158" y="160"/>
                      <a:pt x="158" y="160"/>
                      <a:pt x="158" y="160"/>
                    </a:cubicBezTo>
                    <a:lnTo>
                      <a:pt x="158" y="160"/>
                    </a:lnTo>
                    <a:lnTo>
                      <a:pt x="145" y="169"/>
                    </a:lnTo>
                    <a:lnTo>
                      <a:pt x="145" y="169"/>
                    </a:lnTo>
                    <a:cubicBezTo>
                      <a:pt x="144" y="152"/>
                      <a:pt x="133" y="136"/>
                      <a:pt x="117" y="129"/>
                    </a:cubicBezTo>
                    <a:lnTo>
                      <a:pt x="117" y="129"/>
                    </a:lnTo>
                    <a:lnTo>
                      <a:pt x="119" y="127"/>
                    </a:lnTo>
                    <a:lnTo>
                      <a:pt x="132" y="118"/>
                    </a:lnTo>
                    <a:lnTo>
                      <a:pt x="132" y="118"/>
                    </a:lnTo>
                    <a:lnTo>
                      <a:pt x="142" y="115"/>
                    </a:lnTo>
                    <a:close/>
                    <a:moveTo>
                      <a:pt x="152" y="167"/>
                    </a:moveTo>
                    <a:lnTo>
                      <a:pt x="145" y="171"/>
                    </a:lnTo>
                    <a:lnTo>
                      <a:pt x="145" y="171"/>
                    </a:lnTo>
                    <a:cubicBezTo>
                      <a:pt x="145" y="171"/>
                      <a:pt x="145" y="170"/>
                      <a:pt x="145" y="170"/>
                    </a:cubicBezTo>
                    <a:lnTo>
                      <a:pt x="145" y="170"/>
                    </a:lnTo>
                    <a:lnTo>
                      <a:pt x="152" y="167"/>
                    </a:lnTo>
                    <a:close/>
                    <a:moveTo>
                      <a:pt x="145" y="180"/>
                    </a:moveTo>
                    <a:lnTo>
                      <a:pt x="145" y="180"/>
                    </a:lnTo>
                    <a:lnTo>
                      <a:pt x="145" y="180"/>
                    </a:lnTo>
                    <a:close/>
                    <a:moveTo>
                      <a:pt x="136" y="0"/>
                    </a:moveTo>
                    <a:cubicBezTo>
                      <a:pt x="104" y="0"/>
                      <a:pt x="76" y="17"/>
                      <a:pt x="53" y="35"/>
                    </a:cubicBezTo>
                    <a:cubicBezTo>
                      <a:pt x="33" y="54"/>
                      <a:pt x="20" y="81"/>
                      <a:pt x="13" y="101"/>
                    </a:cubicBezTo>
                    <a:cubicBezTo>
                      <a:pt x="0" y="127"/>
                      <a:pt x="7" y="160"/>
                      <a:pt x="13" y="186"/>
                    </a:cubicBezTo>
                    <a:cubicBezTo>
                      <a:pt x="19" y="204"/>
                      <a:pt x="25" y="222"/>
                      <a:pt x="41" y="235"/>
                    </a:cubicBezTo>
                    <a:lnTo>
                      <a:pt x="41" y="235"/>
                    </a:lnTo>
                    <a:cubicBezTo>
                      <a:pt x="44" y="242"/>
                      <a:pt x="48" y="248"/>
                      <a:pt x="53" y="253"/>
                    </a:cubicBezTo>
                    <a:cubicBezTo>
                      <a:pt x="66" y="272"/>
                      <a:pt x="79" y="286"/>
                      <a:pt x="106" y="292"/>
                    </a:cubicBezTo>
                    <a:cubicBezTo>
                      <a:pt x="116" y="295"/>
                      <a:pt x="125" y="297"/>
                      <a:pt x="135" y="297"/>
                    </a:cubicBezTo>
                    <a:cubicBezTo>
                      <a:pt x="145" y="297"/>
                      <a:pt x="155" y="295"/>
                      <a:pt x="165" y="292"/>
                    </a:cubicBezTo>
                    <a:cubicBezTo>
                      <a:pt x="205" y="286"/>
                      <a:pt x="231" y="259"/>
                      <a:pt x="258" y="233"/>
                    </a:cubicBezTo>
                    <a:cubicBezTo>
                      <a:pt x="271" y="206"/>
                      <a:pt x="284" y="167"/>
                      <a:pt x="284" y="140"/>
                    </a:cubicBezTo>
                    <a:cubicBezTo>
                      <a:pt x="277" y="68"/>
                      <a:pt x="225" y="2"/>
                      <a:pt x="152" y="2"/>
                    </a:cubicBezTo>
                    <a:cubicBezTo>
                      <a:pt x="147" y="1"/>
                      <a:pt x="141" y="0"/>
                      <a:pt x="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41"/>
              <p:cNvSpPr/>
              <p:nvPr/>
            </p:nvSpPr>
            <p:spPr>
              <a:xfrm>
                <a:off x="3791758" y="2313577"/>
                <a:ext cx="8264" cy="7469"/>
              </a:xfrm>
              <a:custGeom>
                <a:rect b="b" l="l" r="r" t="t"/>
                <a:pathLst>
                  <a:path extrusionOk="0" h="216" w="239">
                    <a:moveTo>
                      <a:pt x="133" y="84"/>
                    </a:move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close/>
                    <a:moveTo>
                      <a:pt x="133" y="84"/>
                    </a:move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lnTo>
                      <a:pt x="133" y="84"/>
                    </a:lnTo>
                    <a:close/>
                    <a:moveTo>
                      <a:pt x="80" y="110"/>
                    </a:moveTo>
                    <a:cubicBezTo>
                      <a:pt x="79" y="111"/>
                      <a:pt x="79" y="111"/>
                      <a:pt x="78" y="112"/>
                    </a:cubicBezTo>
                    <a:lnTo>
                      <a:pt x="78" y="112"/>
                    </a:lnTo>
                    <a:cubicBezTo>
                      <a:pt x="75" y="113"/>
                      <a:pt x="72" y="114"/>
                      <a:pt x="68" y="116"/>
                    </a:cubicBezTo>
                    <a:lnTo>
                      <a:pt x="68" y="116"/>
                    </a:lnTo>
                    <a:cubicBezTo>
                      <a:pt x="68" y="116"/>
                      <a:pt x="68" y="116"/>
                      <a:pt x="68" y="116"/>
                    </a:cubicBezTo>
                    <a:lnTo>
                      <a:pt x="68" y="116"/>
                    </a:lnTo>
                    <a:lnTo>
                      <a:pt x="80" y="110"/>
                    </a:lnTo>
                    <a:close/>
                    <a:moveTo>
                      <a:pt x="141" y="124"/>
                    </a:moveTo>
                    <a:cubicBezTo>
                      <a:pt x="142" y="124"/>
                      <a:pt x="144" y="125"/>
                      <a:pt x="146" y="130"/>
                    </a:cubicBezTo>
                    <a:lnTo>
                      <a:pt x="141" y="124"/>
                    </a:lnTo>
                    <a:lnTo>
                      <a:pt x="141" y="124"/>
                    </a:lnTo>
                    <a:cubicBezTo>
                      <a:pt x="141" y="124"/>
                      <a:pt x="141" y="124"/>
                      <a:pt x="141" y="124"/>
                    </a:cubicBezTo>
                    <a:close/>
                    <a:moveTo>
                      <a:pt x="152" y="0"/>
                    </a:moveTo>
                    <a:cubicBezTo>
                      <a:pt x="141" y="0"/>
                      <a:pt x="131" y="2"/>
                      <a:pt x="120" y="4"/>
                    </a:cubicBezTo>
                    <a:cubicBezTo>
                      <a:pt x="100" y="11"/>
                      <a:pt x="80" y="24"/>
                      <a:pt x="67" y="44"/>
                    </a:cubicBezTo>
                    <a:cubicBezTo>
                      <a:pt x="54" y="57"/>
                      <a:pt x="47" y="77"/>
                      <a:pt x="47" y="97"/>
                    </a:cubicBezTo>
                    <a:cubicBezTo>
                      <a:pt x="47" y="105"/>
                      <a:pt x="48" y="112"/>
                      <a:pt x="49" y="120"/>
                    </a:cubicBezTo>
                    <a:lnTo>
                      <a:pt x="49" y="120"/>
                    </a:lnTo>
                    <a:cubicBezTo>
                      <a:pt x="44" y="124"/>
                      <a:pt x="39" y="125"/>
                      <a:pt x="34" y="130"/>
                    </a:cubicBezTo>
                    <a:cubicBezTo>
                      <a:pt x="34" y="130"/>
                      <a:pt x="28" y="133"/>
                      <a:pt x="26" y="133"/>
                    </a:cubicBezTo>
                    <a:cubicBezTo>
                      <a:pt x="25" y="133"/>
                      <a:pt x="25" y="132"/>
                      <a:pt x="27" y="130"/>
                    </a:cubicBezTo>
                    <a:lnTo>
                      <a:pt x="27" y="130"/>
                    </a:lnTo>
                    <a:cubicBezTo>
                      <a:pt x="14" y="136"/>
                      <a:pt x="7" y="143"/>
                      <a:pt x="1" y="163"/>
                    </a:cubicBezTo>
                    <a:cubicBezTo>
                      <a:pt x="1" y="176"/>
                      <a:pt x="7" y="189"/>
                      <a:pt x="21" y="196"/>
                    </a:cubicBezTo>
                    <a:cubicBezTo>
                      <a:pt x="27" y="203"/>
                      <a:pt x="40" y="209"/>
                      <a:pt x="54" y="216"/>
                    </a:cubicBezTo>
                    <a:lnTo>
                      <a:pt x="93" y="216"/>
                    </a:lnTo>
                    <a:cubicBezTo>
                      <a:pt x="100" y="216"/>
                      <a:pt x="113" y="216"/>
                      <a:pt x="126" y="209"/>
                    </a:cubicBezTo>
                    <a:cubicBezTo>
                      <a:pt x="139" y="209"/>
                      <a:pt x="153" y="203"/>
                      <a:pt x="166" y="196"/>
                    </a:cubicBezTo>
                    <a:cubicBezTo>
                      <a:pt x="186" y="183"/>
                      <a:pt x="205" y="169"/>
                      <a:pt x="219" y="150"/>
                    </a:cubicBezTo>
                    <a:cubicBezTo>
                      <a:pt x="232" y="130"/>
                      <a:pt x="238" y="103"/>
                      <a:pt x="238" y="84"/>
                    </a:cubicBezTo>
                    <a:cubicBezTo>
                      <a:pt x="238" y="51"/>
                      <a:pt x="219" y="24"/>
                      <a:pt x="192" y="11"/>
                    </a:cubicBezTo>
                    <a:cubicBezTo>
                      <a:pt x="181" y="3"/>
                      <a:pt x="167" y="0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41"/>
              <p:cNvSpPr/>
              <p:nvPr/>
            </p:nvSpPr>
            <p:spPr>
              <a:xfrm>
                <a:off x="3779898" y="2324089"/>
                <a:ext cx="11687" cy="7054"/>
              </a:xfrm>
              <a:custGeom>
                <a:rect b="b" l="l" r="r" t="t"/>
                <a:pathLst>
                  <a:path extrusionOk="0" h="204" w="338">
                    <a:moveTo>
                      <a:pt x="93" y="136"/>
                    </a:moveTo>
                    <a:lnTo>
                      <a:pt x="93" y="137"/>
                    </a:lnTo>
                    <a:lnTo>
                      <a:pt x="93" y="137"/>
                    </a:lnTo>
                    <a:cubicBezTo>
                      <a:pt x="91" y="136"/>
                      <a:pt x="89" y="136"/>
                      <a:pt x="86" y="136"/>
                    </a:cubicBezTo>
                    <a:close/>
                    <a:moveTo>
                      <a:pt x="218" y="143"/>
                    </a:moveTo>
                    <a:lnTo>
                      <a:pt x="218" y="143"/>
                    </a:lnTo>
                    <a:cubicBezTo>
                      <a:pt x="218" y="143"/>
                      <a:pt x="218" y="143"/>
                      <a:pt x="218" y="143"/>
                    </a:cubicBezTo>
                    <a:close/>
                    <a:moveTo>
                      <a:pt x="187" y="0"/>
                    </a:moveTo>
                    <a:cubicBezTo>
                      <a:pt x="172" y="0"/>
                      <a:pt x="156" y="2"/>
                      <a:pt x="139" y="4"/>
                    </a:cubicBezTo>
                    <a:cubicBezTo>
                      <a:pt x="126" y="11"/>
                      <a:pt x="106" y="17"/>
                      <a:pt x="93" y="24"/>
                    </a:cubicBezTo>
                    <a:cubicBezTo>
                      <a:pt x="80" y="31"/>
                      <a:pt x="66" y="37"/>
                      <a:pt x="53" y="44"/>
                    </a:cubicBezTo>
                    <a:cubicBezTo>
                      <a:pt x="40" y="57"/>
                      <a:pt x="20" y="70"/>
                      <a:pt x="14" y="83"/>
                    </a:cubicBezTo>
                    <a:cubicBezTo>
                      <a:pt x="0" y="110"/>
                      <a:pt x="0" y="136"/>
                      <a:pt x="14" y="163"/>
                    </a:cubicBezTo>
                    <a:cubicBezTo>
                      <a:pt x="23" y="187"/>
                      <a:pt x="50" y="204"/>
                      <a:pt x="77" y="204"/>
                    </a:cubicBezTo>
                    <a:cubicBezTo>
                      <a:pt x="87" y="204"/>
                      <a:pt x="97" y="201"/>
                      <a:pt x="106" y="196"/>
                    </a:cubicBezTo>
                    <a:cubicBezTo>
                      <a:pt x="126" y="181"/>
                      <a:pt x="123" y="154"/>
                      <a:pt x="106" y="142"/>
                    </a:cubicBezTo>
                    <a:lnTo>
                      <a:pt x="106" y="142"/>
                    </a:lnTo>
                    <a:lnTo>
                      <a:pt x="113" y="136"/>
                    </a:lnTo>
                    <a:cubicBezTo>
                      <a:pt x="126" y="136"/>
                      <a:pt x="139" y="130"/>
                      <a:pt x="152" y="123"/>
                    </a:cubicBezTo>
                    <a:lnTo>
                      <a:pt x="205" y="123"/>
                    </a:lnTo>
                    <a:lnTo>
                      <a:pt x="205" y="130"/>
                    </a:lnTo>
                    <a:lnTo>
                      <a:pt x="218" y="143"/>
                    </a:lnTo>
                    <a:lnTo>
                      <a:pt x="218" y="143"/>
                    </a:lnTo>
                    <a:cubicBezTo>
                      <a:pt x="218" y="143"/>
                      <a:pt x="214" y="134"/>
                      <a:pt x="216" y="134"/>
                    </a:cubicBezTo>
                    <a:lnTo>
                      <a:pt x="216" y="134"/>
                    </a:lnTo>
                    <a:cubicBezTo>
                      <a:pt x="216" y="134"/>
                      <a:pt x="217" y="135"/>
                      <a:pt x="218" y="136"/>
                    </a:cubicBezTo>
                    <a:cubicBezTo>
                      <a:pt x="218" y="136"/>
                      <a:pt x="220" y="141"/>
                      <a:pt x="221" y="141"/>
                    </a:cubicBezTo>
                    <a:cubicBezTo>
                      <a:pt x="222" y="141"/>
                      <a:pt x="221" y="138"/>
                      <a:pt x="218" y="130"/>
                    </a:cubicBezTo>
                    <a:lnTo>
                      <a:pt x="218" y="130"/>
                    </a:lnTo>
                    <a:lnTo>
                      <a:pt x="225" y="149"/>
                    </a:lnTo>
                    <a:cubicBezTo>
                      <a:pt x="222" y="144"/>
                      <a:pt x="221" y="142"/>
                      <a:pt x="220" y="142"/>
                    </a:cubicBezTo>
                    <a:lnTo>
                      <a:pt x="220" y="142"/>
                    </a:lnTo>
                    <a:cubicBezTo>
                      <a:pt x="219" y="142"/>
                      <a:pt x="221" y="148"/>
                      <a:pt x="225" y="156"/>
                    </a:cubicBezTo>
                    <a:lnTo>
                      <a:pt x="231" y="163"/>
                    </a:lnTo>
                    <a:cubicBezTo>
                      <a:pt x="238" y="176"/>
                      <a:pt x="251" y="182"/>
                      <a:pt x="265" y="182"/>
                    </a:cubicBezTo>
                    <a:cubicBezTo>
                      <a:pt x="268" y="184"/>
                      <a:pt x="272" y="185"/>
                      <a:pt x="276" y="185"/>
                    </a:cubicBezTo>
                    <a:cubicBezTo>
                      <a:pt x="285" y="185"/>
                      <a:pt x="295" y="180"/>
                      <a:pt x="304" y="176"/>
                    </a:cubicBezTo>
                    <a:cubicBezTo>
                      <a:pt x="331" y="163"/>
                      <a:pt x="337" y="123"/>
                      <a:pt x="331" y="97"/>
                    </a:cubicBezTo>
                    <a:cubicBezTo>
                      <a:pt x="324" y="64"/>
                      <a:pt x="298" y="31"/>
                      <a:pt x="265" y="17"/>
                    </a:cubicBezTo>
                    <a:cubicBezTo>
                      <a:pt x="239" y="5"/>
                      <a:pt x="21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41"/>
              <p:cNvSpPr/>
              <p:nvPr/>
            </p:nvSpPr>
            <p:spPr>
              <a:xfrm>
                <a:off x="3789926" y="2324677"/>
                <a:ext cx="5982" cy="4668"/>
              </a:xfrm>
              <a:custGeom>
                <a:rect b="b" l="l" r="r" t="t"/>
                <a:pathLst>
                  <a:path extrusionOk="0" h="135" w="173">
                    <a:moveTo>
                      <a:pt x="93" y="33"/>
                    </a:moveTo>
                    <a:lnTo>
                      <a:pt x="87" y="40"/>
                    </a:lnTo>
                    <a:lnTo>
                      <a:pt x="87" y="37"/>
                    </a:lnTo>
                    <a:lnTo>
                      <a:pt x="87" y="37"/>
                    </a:lnTo>
                    <a:lnTo>
                      <a:pt x="93" y="33"/>
                    </a:lnTo>
                    <a:close/>
                    <a:moveTo>
                      <a:pt x="126" y="0"/>
                    </a:moveTo>
                    <a:cubicBezTo>
                      <a:pt x="113" y="7"/>
                      <a:pt x="107" y="7"/>
                      <a:pt x="93" y="7"/>
                    </a:cubicBezTo>
                    <a:cubicBezTo>
                      <a:pt x="80" y="14"/>
                      <a:pt x="74" y="14"/>
                      <a:pt x="60" y="20"/>
                    </a:cubicBezTo>
                    <a:cubicBezTo>
                      <a:pt x="41" y="33"/>
                      <a:pt x="27" y="40"/>
                      <a:pt x="14" y="60"/>
                    </a:cubicBezTo>
                    <a:cubicBezTo>
                      <a:pt x="8" y="66"/>
                      <a:pt x="1" y="73"/>
                      <a:pt x="1" y="86"/>
                    </a:cubicBezTo>
                    <a:cubicBezTo>
                      <a:pt x="1" y="93"/>
                      <a:pt x="8" y="106"/>
                      <a:pt x="14" y="113"/>
                    </a:cubicBezTo>
                    <a:cubicBezTo>
                      <a:pt x="21" y="119"/>
                      <a:pt x="31" y="123"/>
                      <a:pt x="41" y="123"/>
                    </a:cubicBezTo>
                    <a:cubicBezTo>
                      <a:pt x="44" y="123"/>
                      <a:pt x="47" y="122"/>
                      <a:pt x="51" y="121"/>
                    </a:cubicBezTo>
                    <a:lnTo>
                      <a:pt x="51" y="121"/>
                    </a:lnTo>
                    <a:cubicBezTo>
                      <a:pt x="55" y="124"/>
                      <a:pt x="60" y="126"/>
                      <a:pt x="67" y="126"/>
                    </a:cubicBezTo>
                    <a:lnTo>
                      <a:pt x="87" y="132"/>
                    </a:lnTo>
                    <a:lnTo>
                      <a:pt x="93" y="132"/>
                    </a:lnTo>
                    <a:cubicBezTo>
                      <a:pt x="97" y="134"/>
                      <a:pt x="101" y="135"/>
                      <a:pt x="105" y="135"/>
                    </a:cubicBezTo>
                    <a:cubicBezTo>
                      <a:pt x="117" y="135"/>
                      <a:pt x="130" y="129"/>
                      <a:pt x="140" y="119"/>
                    </a:cubicBezTo>
                    <a:lnTo>
                      <a:pt x="153" y="106"/>
                    </a:lnTo>
                    <a:lnTo>
                      <a:pt x="159" y="99"/>
                    </a:lnTo>
                    <a:cubicBezTo>
                      <a:pt x="166" y="80"/>
                      <a:pt x="173" y="66"/>
                      <a:pt x="173" y="47"/>
                    </a:cubicBezTo>
                    <a:cubicBezTo>
                      <a:pt x="173" y="33"/>
                      <a:pt x="166" y="20"/>
                      <a:pt x="159" y="14"/>
                    </a:cubicBezTo>
                    <a:cubicBezTo>
                      <a:pt x="146" y="7"/>
                      <a:pt x="140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41"/>
              <p:cNvSpPr/>
              <p:nvPr/>
            </p:nvSpPr>
            <p:spPr>
              <a:xfrm>
                <a:off x="3766897" y="2316378"/>
                <a:ext cx="8022" cy="8783"/>
              </a:xfrm>
              <a:custGeom>
                <a:rect b="b" l="l" r="r" t="t"/>
                <a:pathLst>
                  <a:path extrusionOk="0" h="254" w="232">
                    <a:moveTo>
                      <a:pt x="126" y="136"/>
                    </a:moveTo>
                    <a:lnTo>
                      <a:pt x="132" y="148"/>
                    </a:lnTo>
                    <a:cubicBezTo>
                      <a:pt x="130" y="146"/>
                      <a:pt x="129" y="144"/>
                      <a:pt x="128" y="142"/>
                    </a:cubicBezTo>
                    <a:lnTo>
                      <a:pt x="128" y="142"/>
                    </a:lnTo>
                    <a:lnTo>
                      <a:pt x="126" y="137"/>
                    </a:lnTo>
                    <a:lnTo>
                      <a:pt x="126" y="137"/>
                    </a:lnTo>
                    <a:cubicBezTo>
                      <a:pt x="126" y="137"/>
                      <a:pt x="126" y="136"/>
                      <a:pt x="126" y="136"/>
                    </a:cubicBezTo>
                    <a:close/>
                    <a:moveTo>
                      <a:pt x="107" y="1"/>
                    </a:moveTo>
                    <a:cubicBezTo>
                      <a:pt x="102" y="1"/>
                      <a:pt x="97" y="2"/>
                      <a:pt x="92" y="3"/>
                    </a:cubicBezTo>
                    <a:cubicBezTo>
                      <a:pt x="66" y="9"/>
                      <a:pt x="40" y="29"/>
                      <a:pt x="26" y="49"/>
                    </a:cubicBezTo>
                    <a:cubicBezTo>
                      <a:pt x="7" y="82"/>
                      <a:pt x="0" y="128"/>
                      <a:pt x="13" y="161"/>
                    </a:cubicBezTo>
                    <a:cubicBezTo>
                      <a:pt x="26" y="194"/>
                      <a:pt x="53" y="227"/>
                      <a:pt x="86" y="240"/>
                    </a:cubicBezTo>
                    <a:cubicBezTo>
                      <a:pt x="112" y="247"/>
                      <a:pt x="132" y="254"/>
                      <a:pt x="152" y="254"/>
                    </a:cubicBezTo>
                    <a:cubicBezTo>
                      <a:pt x="172" y="254"/>
                      <a:pt x="198" y="247"/>
                      <a:pt x="211" y="234"/>
                    </a:cubicBezTo>
                    <a:cubicBezTo>
                      <a:pt x="225" y="227"/>
                      <a:pt x="231" y="214"/>
                      <a:pt x="231" y="201"/>
                    </a:cubicBezTo>
                    <a:cubicBezTo>
                      <a:pt x="225" y="194"/>
                      <a:pt x="218" y="181"/>
                      <a:pt x="205" y="174"/>
                    </a:cubicBezTo>
                    <a:cubicBezTo>
                      <a:pt x="203" y="174"/>
                      <a:pt x="202" y="174"/>
                      <a:pt x="200" y="174"/>
                    </a:cubicBezTo>
                    <a:lnTo>
                      <a:pt x="200" y="174"/>
                    </a:lnTo>
                    <a:cubicBezTo>
                      <a:pt x="207" y="161"/>
                      <a:pt x="211" y="150"/>
                      <a:pt x="211" y="135"/>
                    </a:cubicBezTo>
                    <a:cubicBezTo>
                      <a:pt x="211" y="122"/>
                      <a:pt x="211" y="108"/>
                      <a:pt x="205" y="95"/>
                    </a:cubicBezTo>
                    <a:cubicBezTo>
                      <a:pt x="205" y="69"/>
                      <a:pt x="192" y="49"/>
                      <a:pt x="178" y="36"/>
                    </a:cubicBezTo>
                    <a:cubicBezTo>
                      <a:pt x="156" y="14"/>
                      <a:pt x="130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41"/>
              <p:cNvSpPr/>
              <p:nvPr/>
            </p:nvSpPr>
            <p:spPr>
              <a:xfrm>
                <a:off x="3769836" y="2309601"/>
                <a:ext cx="7123" cy="6189"/>
              </a:xfrm>
              <a:custGeom>
                <a:rect b="b" l="l" r="r" t="t"/>
                <a:pathLst>
                  <a:path extrusionOk="0" h="179" w="206">
                    <a:moveTo>
                      <a:pt x="113" y="106"/>
                    </a:moveTo>
                    <a:lnTo>
                      <a:pt x="111" y="111"/>
                    </a:lnTo>
                    <a:lnTo>
                      <a:pt x="111" y="111"/>
                    </a:lnTo>
                    <a:lnTo>
                      <a:pt x="110" y="111"/>
                    </a:lnTo>
                    <a:lnTo>
                      <a:pt x="110" y="111"/>
                    </a:lnTo>
                    <a:lnTo>
                      <a:pt x="109" y="111"/>
                    </a:lnTo>
                    <a:lnTo>
                      <a:pt x="109" y="111"/>
                    </a:lnTo>
                    <a:lnTo>
                      <a:pt x="113" y="106"/>
                    </a:lnTo>
                    <a:close/>
                    <a:moveTo>
                      <a:pt x="107" y="1"/>
                    </a:moveTo>
                    <a:cubicBezTo>
                      <a:pt x="93" y="1"/>
                      <a:pt x="80" y="7"/>
                      <a:pt x="67" y="14"/>
                    </a:cubicBezTo>
                    <a:cubicBezTo>
                      <a:pt x="54" y="20"/>
                      <a:pt x="47" y="27"/>
                      <a:pt x="34" y="34"/>
                    </a:cubicBezTo>
                    <a:lnTo>
                      <a:pt x="27" y="47"/>
                    </a:lnTo>
                    <a:cubicBezTo>
                      <a:pt x="21" y="53"/>
                      <a:pt x="14" y="60"/>
                      <a:pt x="7" y="73"/>
                    </a:cubicBezTo>
                    <a:cubicBezTo>
                      <a:pt x="7" y="86"/>
                      <a:pt x="1" y="100"/>
                      <a:pt x="1" y="113"/>
                    </a:cubicBezTo>
                    <a:cubicBezTo>
                      <a:pt x="1" y="119"/>
                      <a:pt x="1" y="133"/>
                      <a:pt x="7" y="146"/>
                    </a:cubicBezTo>
                    <a:cubicBezTo>
                      <a:pt x="7" y="159"/>
                      <a:pt x="21" y="172"/>
                      <a:pt x="27" y="172"/>
                    </a:cubicBezTo>
                    <a:cubicBezTo>
                      <a:pt x="34" y="179"/>
                      <a:pt x="47" y="179"/>
                      <a:pt x="54" y="179"/>
                    </a:cubicBezTo>
                    <a:cubicBezTo>
                      <a:pt x="67" y="179"/>
                      <a:pt x="73" y="179"/>
                      <a:pt x="80" y="166"/>
                    </a:cubicBezTo>
                    <a:cubicBezTo>
                      <a:pt x="93" y="159"/>
                      <a:pt x="93" y="146"/>
                      <a:pt x="93" y="139"/>
                    </a:cubicBezTo>
                    <a:lnTo>
                      <a:pt x="99" y="134"/>
                    </a:lnTo>
                    <a:lnTo>
                      <a:pt x="99" y="134"/>
                    </a:lnTo>
                    <a:cubicBezTo>
                      <a:pt x="104" y="143"/>
                      <a:pt x="112" y="151"/>
                      <a:pt x="120" y="159"/>
                    </a:cubicBezTo>
                    <a:cubicBezTo>
                      <a:pt x="126" y="162"/>
                      <a:pt x="136" y="164"/>
                      <a:pt x="146" y="164"/>
                    </a:cubicBezTo>
                    <a:cubicBezTo>
                      <a:pt x="156" y="164"/>
                      <a:pt x="166" y="162"/>
                      <a:pt x="173" y="159"/>
                    </a:cubicBezTo>
                    <a:cubicBezTo>
                      <a:pt x="186" y="152"/>
                      <a:pt x="192" y="139"/>
                      <a:pt x="199" y="133"/>
                    </a:cubicBezTo>
                    <a:cubicBezTo>
                      <a:pt x="206" y="119"/>
                      <a:pt x="206" y="113"/>
                      <a:pt x="206" y="100"/>
                    </a:cubicBezTo>
                    <a:lnTo>
                      <a:pt x="206" y="80"/>
                    </a:lnTo>
                    <a:lnTo>
                      <a:pt x="199" y="67"/>
                    </a:lnTo>
                    <a:cubicBezTo>
                      <a:pt x="192" y="53"/>
                      <a:pt x="186" y="40"/>
                      <a:pt x="179" y="34"/>
                    </a:cubicBezTo>
                    <a:cubicBezTo>
                      <a:pt x="166" y="20"/>
                      <a:pt x="153" y="14"/>
                      <a:pt x="140" y="7"/>
                    </a:cubicBezTo>
                    <a:cubicBezTo>
                      <a:pt x="133" y="7"/>
                      <a:pt x="120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41"/>
              <p:cNvSpPr/>
              <p:nvPr/>
            </p:nvSpPr>
            <p:spPr>
              <a:xfrm>
                <a:off x="3773501" y="2359980"/>
                <a:ext cx="16009" cy="17358"/>
              </a:xfrm>
              <a:custGeom>
                <a:rect b="b" l="l" r="r" t="t"/>
                <a:pathLst>
                  <a:path extrusionOk="0" h="502" w="463">
                    <a:moveTo>
                      <a:pt x="260" y="122"/>
                    </a:moveTo>
                    <a:cubicBezTo>
                      <a:pt x="263" y="123"/>
                      <a:pt x="264" y="125"/>
                      <a:pt x="262" y="125"/>
                    </a:cubicBezTo>
                    <a:cubicBezTo>
                      <a:pt x="262" y="125"/>
                      <a:pt x="261" y="124"/>
                      <a:pt x="260" y="123"/>
                    </a:cubicBezTo>
                    <a:lnTo>
                      <a:pt x="260" y="123"/>
                    </a:lnTo>
                    <a:cubicBezTo>
                      <a:pt x="260" y="123"/>
                      <a:pt x="260" y="122"/>
                      <a:pt x="260" y="122"/>
                    </a:cubicBezTo>
                    <a:close/>
                    <a:moveTo>
                      <a:pt x="258" y="122"/>
                    </a:moveTo>
                    <a:cubicBezTo>
                      <a:pt x="258" y="122"/>
                      <a:pt x="258" y="122"/>
                      <a:pt x="258" y="122"/>
                    </a:cubicBezTo>
                    <a:lnTo>
                      <a:pt x="258" y="122"/>
                    </a:lnTo>
                    <a:cubicBezTo>
                      <a:pt x="258" y="126"/>
                      <a:pt x="255" y="134"/>
                      <a:pt x="255" y="134"/>
                    </a:cubicBezTo>
                    <a:cubicBezTo>
                      <a:pt x="255" y="134"/>
                      <a:pt x="256" y="133"/>
                      <a:pt x="258" y="129"/>
                    </a:cubicBezTo>
                    <a:lnTo>
                      <a:pt x="258" y="129"/>
                    </a:lnTo>
                    <a:lnTo>
                      <a:pt x="253" y="139"/>
                    </a:lnTo>
                    <a:lnTo>
                      <a:pt x="253" y="139"/>
                    </a:lnTo>
                    <a:cubicBezTo>
                      <a:pt x="253" y="139"/>
                      <a:pt x="253" y="139"/>
                      <a:pt x="252" y="139"/>
                    </a:cubicBezTo>
                    <a:cubicBezTo>
                      <a:pt x="251" y="139"/>
                      <a:pt x="249" y="139"/>
                      <a:pt x="245" y="141"/>
                    </a:cubicBezTo>
                    <a:lnTo>
                      <a:pt x="238" y="155"/>
                    </a:lnTo>
                    <a:cubicBezTo>
                      <a:pt x="235" y="158"/>
                      <a:pt x="234" y="159"/>
                      <a:pt x="233" y="159"/>
                    </a:cubicBezTo>
                    <a:cubicBezTo>
                      <a:pt x="233" y="159"/>
                      <a:pt x="238" y="153"/>
                      <a:pt x="236" y="153"/>
                    </a:cubicBezTo>
                    <a:cubicBezTo>
                      <a:pt x="235" y="153"/>
                      <a:pt x="234" y="154"/>
                      <a:pt x="232" y="155"/>
                    </a:cubicBezTo>
                    <a:cubicBezTo>
                      <a:pt x="218" y="161"/>
                      <a:pt x="205" y="174"/>
                      <a:pt x="199" y="181"/>
                    </a:cubicBezTo>
                    <a:cubicBezTo>
                      <a:pt x="188" y="187"/>
                      <a:pt x="178" y="194"/>
                      <a:pt x="168" y="201"/>
                    </a:cubicBezTo>
                    <a:lnTo>
                      <a:pt x="166" y="201"/>
                    </a:lnTo>
                    <a:cubicBezTo>
                      <a:pt x="159" y="208"/>
                      <a:pt x="152" y="208"/>
                      <a:pt x="146" y="208"/>
                    </a:cubicBezTo>
                    <a:lnTo>
                      <a:pt x="135" y="202"/>
                    </a:lnTo>
                    <a:lnTo>
                      <a:pt x="135" y="202"/>
                    </a:lnTo>
                    <a:cubicBezTo>
                      <a:pt x="134" y="200"/>
                      <a:pt x="131" y="197"/>
                      <a:pt x="129" y="194"/>
                    </a:cubicBezTo>
                    <a:lnTo>
                      <a:pt x="129" y="194"/>
                    </a:lnTo>
                    <a:cubicBezTo>
                      <a:pt x="129" y="193"/>
                      <a:pt x="128" y="190"/>
                      <a:pt x="127" y="190"/>
                    </a:cubicBezTo>
                    <a:cubicBezTo>
                      <a:pt x="127" y="190"/>
                      <a:pt x="126" y="190"/>
                      <a:pt x="126" y="192"/>
                    </a:cubicBezTo>
                    <a:lnTo>
                      <a:pt x="126" y="192"/>
                    </a:lnTo>
                    <a:cubicBezTo>
                      <a:pt x="126" y="192"/>
                      <a:pt x="126" y="192"/>
                      <a:pt x="126" y="192"/>
                    </a:cubicBezTo>
                    <a:lnTo>
                      <a:pt x="126" y="192"/>
                    </a:lnTo>
                    <a:lnTo>
                      <a:pt x="126" y="188"/>
                    </a:lnTo>
                    <a:lnTo>
                      <a:pt x="133" y="181"/>
                    </a:lnTo>
                    <a:cubicBezTo>
                      <a:pt x="134" y="177"/>
                      <a:pt x="135" y="176"/>
                      <a:pt x="134" y="176"/>
                    </a:cubicBezTo>
                    <a:lnTo>
                      <a:pt x="134" y="176"/>
                    </a:lnTo>
                    <a:cubicBezTo>
                      <a:pt x="134" y="176"/>
                      <a:pt x="131" y="179"/>
                      <a:pt x="131" y="179"/>
                    </a:cubicBezTo>
                    <a:cubicBezTo>
                      <a:pt x="130" y="179"/>
                      <a:pt x="131" y="178"/>
                      <a:pt x="133" y="174"/>
                    </a:cubicBezTo>
                    <a:lnTo>
                      <a:pt x="146" y="161"/>
                    </a:lnTo>
                    <a:cubicBezTo>
                      <a:pt x="149" y="158"/>
                      <a:pt x="150" y="157"/>
                      <a:pt x="151" y="157"/>
                    </a:cubicBezTo>
                    <a:lnTo>
                      <a:pt x="151" y="157"/>
                    </a:lnTo>
                    <a:cubicBezTo>
                      <a:pt x="151" y="157"/>
                      <a:pt x="146" y="163"/>
                      <a:pt x="148" y="163"/>
                    </a:cubicBezTo>
                    <a:cubicBezTo>
                      <a:pt x="149" y="163"/>
                      <a:pt x="150" y="162"/>
                      <a:pt x="152" y="161"/>
                    </a:cubicBezTo>
                    <a:cubicBezTo>
                      <a:pt x="159" y="155"/>
                      <a:pt x="172" y="148"/>
                      <a:pt x="179" y="141"/>
                    </a:cubicBezTo>
                    <a:lnTo>
                      <a:pt x="195" y="136"/>
                    </a:lnTo>
                    <a:lnTo>
                      <a:pt x="195" y="136"/>
                    </a:lnTo>
                    <a:cubicBezTo>
                      <a:pt x="194" y="137"/>
                      <a:pt x="194" y="137"/>
                      <a:pt x="194" y="137"/>
                    </a:cubicBezTo>
                    <a:cubicBezTo>
                      <a:pt x="195" y="137"/>
                      <a:pt x="196" y="136"/>
                      <a:pt x="199" y="135"/>
                    </a:cubicBezTo>
                    <a:lnTo>
                      <a:pt x="199" y="135"/>
                    </a:lnTo>
                    <a:lnTo>
                      <a:pt x="195" y="136"/>
                    </a:lnTo>
                    <a:lnTo>
                      <a:pt x="195" y="136"/>
                    </a:lnTo>
                    <a:cubicBezTo>
                      <a:pt x="197" y="134"/>
                      <a:pt x="207" y="128"/>
                      <a:pt x="212" y="128"/>
                    </a:cubicBezTo>
                    <a:lnTo>
                      <a:pt x="225" y="128"/>
                    </a:lnTo>
                    <a:cubicBezTo>
                      <a:pt x="225" y="128"/>
                      <a:pt x="245" y="122"/>
                      <a:pt x="232" y="122"/>
                    </a:cubicBezTo>
                    <a:close/>
                    <a:moveTo>
                      <a:pt x="331" y="313"/>
                    </a:moveTo>
                    <a:cubicBezTo>
                      <a:pt x="333" y="315"/>
                      <a:pt x="333" y="316"/>
                      <a:pt x="334" y="316"/>
                    </a:cubicBezTo>
                    <a:cubicBezTo>
                      <a:pt x="334" y="316"/>
                      <a:pt x="333" y="315"/>
                      <a:pt x="332" y="313"/>
                    </a:cubicBezTo>
                    <a:close/>
                    <a:moveTo>
                      <a:pt x="262" y="289"/>
                    </a:moveTo>
                    <a:cubicBezTo>
                      <a:pt x="269" y="300"/>
                      <a:pt x="280" y="309"/>
                      <a:pt x="293" y="309"/>
                    </a:cubicBezTo>
                    <a:cubicBezTo>
                      <a:pt x="296" y="309"/>
                      <a:pt x="300" y="308"/>
                      <a:pt x="304" y="307"/>
                    </a:cubicBezTo>
                    <a:lnTo>
                      <a:pt x="324" y="307"/>
                    </a:lnTo>
                    <a:cubicBezTo>
                      <a:pt x="327" y="309"/>
                      <a:pt x="330" y="311"/>
                      <a:pt x="332" y="311"/>
                    </a:cubicBezTo>
                    <a:lnTo>
                      <a:pt x="332" y="311"/>
                    </a:lnTo>
                    <a:cubicBezTo>
                      <a:pt x="332" y="312"/>
                      <a:pt x="332" y="313"/>
                      <a:pt x="332" y="313"/>
                    </a:cubicBezTo>
                    <a:lnTo>
                      <a:pt x="337" y="313"/>
                    </a:lnTo>
                    <a:lnTo>
                      <a:pt x="337" y="320"/>
                    </a:lnTo>
                    <a:lnTo>
                      <a:pt x="337" y="326"/>
                    </a:lnTo>
                    <a:cubicBezTo>
                      <a:pt x="337" y="327"/>
                      <a:pt x="337" y="328"/>
                      <a:pt x="336" y="329"/>
                    </a:cubicBezTo>
                    <a:lnTo>
                      <a:pt x="336" y="329"/>
                    </a:lnTo>
                    <a:cubicBezTo>
                      <a:pt x="336" y="329"/>
                      <a:pt x="336" y="329"/>
                      <a:pt x="336" y="329"/>
                    </a:cubicBezTo>
                    <a:lnTo>
                      <a:pt x="336" y="329"/>
                    </a:lnTo>
                    <a:cubicBezTo>
                      <a:pt x="335" y="329"/>
                      <a:pt x="334" y="330"/>
                      <a:pt x="331" y="333"/>
                    </a:cubicBezTo>
                    <a:lnTo>
                      <a:pt x="324" y="346"/>
                    </a:lnTo>
                    <a:lnTo>
                      <a:pt x="324" y="346"/>
                    </a:lnTo>
                    <a:cubicBezTo>
                      <a:pt x="325" y="345"/>
                      <a:pt x="326" y="344"/>
                      <a:pt x="327" y="344"/>
                    </a:cubicBezTo>
                    <a:lnTo>
                      <a:pt x="327" y="344"/>
                    </a:lnTo>
                    <a:cubicBezTo>
                      <a:pt x="328" y="344"/>
                      <a:pt x="324" y="353"/>
                      <a:pt x="324" y="353"/>
                    </a:cubicBezTo>
                    <a:cubicBezTo>
                      <a:pt x="319" y="353"/>
                      <a:pt x="309" y="361"/>
                      <a:pt x="312" y="361"/>
                    </a:cubicBezTo>
                    <a:cubicBezTo>
                      <a:pt x="313" y="361"/>
                      <a:pt x="315" y="361"/>
                      <a:pt x="317" y="359"/>
                    </a:cubicBezTo>
                    <a:lnTo>
                      <a:pt x="317" y="359"/>
                    </a:lnTo>
                    <a:lnTo>
                      <a:pt x="304" y="366"/>
                    </a:lnTo>
                    <a:cubicBezTo>
                      <a:pt x="304" y="366"/>
                      <a:pt x="295" y="369"/>
                      <a:pt x="293" y="369"/>
                    </a:cubicBezTo>
                    <a:cubicBezTo>
                      <a:pt x="293" y="369"/>
                      <a:pt x="293" y="368"/>
                      <a:pt x="298" y="366"/>
                    </a:cubicBezTo>
                    <a:lnTo>
                      <a:pt x="298" y="366"/>
                    </a:lnTo>
                    <a:lnTo>
                      <a:pt x="284" y="373"/>
                    </a:lnTo>
                    <a:cubicBezTo>
                      <a:pt x="283" y="373"/>
                      <a:pt x="282" y="373"/>
                      <a:pt x="282" y="374"/>
                    </a:cubicBezTo>
                    <a:lnTo>
                      <a:pt x="282" y="374"/>
                    </a:lnTo>
                    <a:cubicBezTo>
                      <a:pt x="282" y="373"/>
                      <a:pt x="281" y="373"/>
                      <a:pt x="278" y="373"/>
                    </a:cubicBezTo>
                    <a:lnTo>
                      <a:pt x="265" y="373"/>
                    </a:lnTo>
                    <a:cubicBezTo>
                      <a:pt x="262" y="373"/>
                      <a:pt x="260" y="373"/>
                      <a:pt x="259" y="373"/>
                    </a:cubicBezTo>
                    <a:lnTo>
                      <a:pt x="259" y="373"/>
                    </a:lnTo>
                    <a:cubicBezTo>
                      <a:pt x="258" y="373"/>
                      <a:pt x="258" y="373"/>
                      <a:pt x="258" y="373"/>
                    </a:cubicBezTo>
                    <a:lnTo>
                      <a:pt x="245" y="366"/>
                    </a:lnTo>
                    <a:lnTo>
                      <a:pt x="245" y="366"/>
                    </a:lnTo>
                    <a:cubicBezTo>
                      <a:pt x="249" y="368"/>
                      <a:pt x="251" y="369"/>
                      <a:pt x="250" y="369"/>
                    </a:cubicBezTo>
                    <a:cubicBezTo>
                      <a:pt x="250" y="369"/>
                      <a:pt x="243" y="366"/>
                      <a:pt x="238" y="366"/>
                    </a:cubicBezTo>
                    <a:cubicBezTo>
                      <a:pt x="238" y="366"/>
                      <a:pt x="238" y="366"/>
                      <a:pt x="237" y="365"/>
                    </a:cubicBezTo>
                    <a:lnTo>
                      <a:pt x="237" y="365"/>
                    </a:lnTo>
                    <a:cubicBezTo>
                      <a:pt x="237" y="366"/>
                      <a:pt x="238" y="366"/>
                      <a:pt x="238" y="366"/>
                    </a:cubicBezTo>
                    <a:cubicBezTo>
                      <a:pt x="239" y="366"/>
                      <a:pt x="241" y="364"/>
                      <a:pt x="238" y="359"/>
                    </a:cubicBezTo>
                    <a:lnTo>
                      <a:pt x="237" y="358"/>
                    </a:lnTo>
                    <a:cubicBezTo>
                      <a:pt x="237" y="358"/>
                      <a:pt x="230" y="351"/>
                      <a:pt x="225" y="346"/>
                    </a:cubicBezTo>
                    <a:cubicBezTo>
                      <a:pt x="225" y="344"/>
                      <a:pt x="225" y="342"/>
                      <a:pt x="225" y="340"/>
                    </a:cubicBezTo>
                    <a:lnTo>
                      <a:pt x="225" y="326"/>
                    </a:lnTo>
                    <a:cubicBezTo>
                      <a:pt x="225" y="323"/>
                      <a:pt x="225" y="322"/>
                      <a:pt x="224" y="322"/>
                    </a:cubicBezTo>
                    <a:lnTo>
                      <a:pt x="224" y="322"/>
                    </a:lnTo>
                    <a:cubicBezTo>
                      <a:pt x="224" y="321"/>
                      <a:pt x="225" y="320"/>
                      <a:pt x="225" y="320"/>
                    </a:cubicBezTo>
                    <a:lnTo>
                      <a:pt x="232" y="313"/>
                    </a:lnTo>
                    <a:lnTo>
                      <a:pt x="232" y="313"/>
                    </a:lnTo>
                    <a:cubicBezTo>
                      <a:pt x="230" y="316"/>
                      <a:pt x="230" y="318"/>
                      <a:pt x="230" y="318"/>
                    </a:cubicBezTo>
                    <a:cubicBezTo>
                      <a:pt x="231" y="318"/>
                      <a:pt x="238" y="307"/>
                      <a:pt x="238" y="307"/>
                    </a:cubicBezTo>
                    <a:lnTo>
                      <a:pt x="251" y="293"/>
                    </a:lnTo>
                    <a:lnTo>
                      <a:pt x="251" y="293"/>
                    </a:lnTo>
                    <a:cubicBezTo>
                      <a:pt x="249" y="296"/>
                      <a:pt x="249" y="296"/>
                      <a:pt x="250" y="296"/>
                    </a:cubicBezTo>
                    <a:cubicBezTo>
                      <a:pt x="252" y="296"/>
                      <a:pt x="258" y="293"/>
                      <a:pt x="258" y="293"/>
                    </a:cubicBezTo>
                    <a:lnTo>
                      <a:pt x="262" y="289"/>
                    </a:lnTo>
                    <a:close/>
                    <a:moveTo>
                      <a:pt x="260" y="0"/>
                    </a:moveTo>
                    <a:cubicBezTo>
                      <a:pt x="236" y="0"/>
                      <a:pt x="213" y="4"/>
                      <a:pt x="192" y="9"/>
                    </a:cubicBezTo>
                    <a:cubicBezTo>
                      <a:pt x="139" y="23"/>
                      <a:pt x="86" y="49"/>
                      <a:pt x="53" y="89"/>
                    </a:cubicBezTo>
                    <a:cubicBezTo>
                      <a:pt x="7" y="141"/>
                      <a:pt x="1" y="221"/>
                      <a:pt x="53" y="267"/>
                    </a:cubicBezTo>
                    <a:cubicBezTo>
                      <a:pt x="66" y="278"/>
                      <a:pt x="81" y="284"/>
                      <a:pt x="97" y="287"/>
                    </a:cubicBezTo>
                    <a:lnTo>
                      <a:pt x="97" y="287"/>
                    </a:lnTo>
                    <a:cubicBezTo>
                      <a:pt x="95" y="291"/>
                      <a:pt x="94" y="295"/>
                      <a:pt x="93" y="300"/>
                    </a:cubicBezTo>
                    <a:cubicBezTo>
                      <a:pt x="86" y="353"/>
                      <a:pt x="100" y="412"/>
                      <a:pt x="139" y="452"/>
                    </a:cubicBezTo>
                    <a:cubicBezTo>
                      <a:pt x="171" y="486"/>
                      <a:pt x="212" y="501"/>
                      <a:pt x="255" y="501"/>
                    </a:cubicBezTo>
                    <a:cubicBezTo>
                      <a:pt x="320" y="501"/>
                      <a:pt x="387" y="465"/>
                      <a:pt x="423" y="406"/>
                    </a:cubicBezTo>
                    <a:cubicBezTo>
                      <a:pt x="456" y="353"/>
                      <a:pt x="463" y="280"/>
                      <a:pt x="410" y="234"/>
                    </a:cubicBezTo>
                    <a:cubicBezTo>
                      <a:pt x="396" y="220"/>
                      <a:pt x="379" y="209"/>
                      <a:pt x="361" y="204"/>
                    </a:cubicBezTo>
                    <a:lnTo>
                      <a:pt x="361" y="204"/>
                    </a:lnTo>
                    <a:cubicBezTo>
                      <a:pt x="362" y="203"/>
                      <a:pt x="363" y="202"/>
                      <a:pt x="364" y="201"/>
                    </a:cubicBezTo>
                    <a:cubicBezTo>
                      <a:pt x="390" y="148"/>
                      <a:pt x="390" y="82"/>
                      <a:pt x="357" y="42"/>
                    </a:cubicBezTo>
                    <a:cubicBezTo>
                      <a:pt x="333" y="10"/>
                      <a:pt x="296" y="0"/>
                      <a:pt x="2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41"/>
              <p:cNvSpPr/>
              <p:nvPr/>
            </p:nvSpPr>
            <p:spPr>
              <a:xfrm>
                <a:off x="3763232" y="2379516"/>
                <a:ext cx="9613" cy="11826"/>
              </a:xfrm>
              <a:custGeom>
                <a:rect b="b" l="l" r="r" t="t"/>
                <a:pathLst>
                  <a:path extrusionOk="0" h="342" w="278">
                    <a:moveTo>
                      <a:pt x="163" y="130"/>
                    </a:moveTo>
                    <a:cubicBezTo>
                      <a:pt x="162" y="130"/>
                      <a:pt x="163" y="132"/>
                      <a:pt x="165" y="138"/>
                    </a:cubicBezTo>
                    <a:cubicBezTo>
                      <a:pt x="165" y="134"/>
                      <a:pt x="163" y="130"/>
                      <a:pt x="163" y="130"/>
                    </a:cubicBezTo>
                    <a:close/>
                    <a:moveTo>
                      <a:pt x="159" y="105"/>
                    </a:moveTo>
                    <a:lnTo>
                      <a:pt x="165" y="118"/>
                    </a:lnTo>
                    <a:lnTo>
                      <a:pt x="165" y="118"/>
                    </a:lnTo>
                    <a:cubicBezTo>
                      <a:pt x="162" y="110"/>
                      <a:pt x="160" y="107"/>
                      <a:pt x="159" y="107"/>
                    </a:cubicBezTo>
                    <a:cubicBezTo>
                      <a:pt x="159" y="107"/>
                      <a:pt x="159" y="109"/>
                      <a:pt x="159" y="111"/>
                    </a:cubicBezTo>
                    <a:lnTo>
                      <a:pt x="165" y="118"/>
                    </a:lnTo>
                    <a:lnTo>
                      <a:pt x="165" y="131"/>
                    </a:lnTo>
                    <a:lnTo>
                      <a:pt x="165" y="138"/>
                    </a:lnTo>
                    <a:lnTo>
                      <a:pt x="159" y="151"/>
                    </a:lnTo>
                    <a:lnTo>
                      <a:pt x="146" y="171"/>
                    </a:lnTo>
                    <a:lnTo>
                      <a:pt x="139" y="184"/>
                    </a:lnTo>
                    <a:lnTo>
                      <a:pt x="132" y="191"/>
                    </a:lnTo>
                    <a:cubicBezTo>
                      <a:pt x="118" y="205"/>
                      <a:pt x="104" y="219"/>
                      <a:pt x="93" y="235"/>
                    </a:cubicBezTo>
                    <a:lnTo>
                      <a:pt x="93" y="235"/>
                    </a:lnTo>
                    <a:cubicBezTo>
                      <a:pt x="93" y="227"/>
                      <a:pt x="93" y="220"/>
                      <a:pt x="93" y="210"/>
                    </a:cubicBezTo>
                    <a:lnTo>
                      <a:pt x="99" y="197"/>
                    </a:lnTo>
                    <a:lnTo>
                      <a:pt x="99" y="191"/>
                    </a:lnTo>
                    <a:cubicBezTo>
                      <a:pt x="99" y="177"/>
                      <a:pt x="99" y="164"/>
                      <a:pt x="106" y="158"/>
                    </a:cubicBezTo>
                    <a:lnTo>
                      <a:pt x="106" y="144"/>
                    </a:lnTo>
                    <a:lnTo>
                      <a:pt x="113" y="138"/>
                    </a:lnTo>
                    <a:lnTo>
                      <a:pt x="119" y="125"/>
                    </a:lnTo>
                    <a:lnTo>
                      <a:pt x="126" y="118"/>
                    </a:lnTo>
                    <a:lnTo>
                      <a:pt x="139" y="111"/>
                    </a:lnTo>
                    <a:lnTo>
                      <a:pt x="146" y="111"/>
                    </a:lnTo>
                    <a:lnTo>
                      <a:pt x="152" y="105"/>
                    </a:lnTo>
                    <a:lnTo>
                      <a:pt x="159" y="111"/>
                    </a:lnTo>
                    <a:lnTo>
                      <a:pt x="159" y="105"/>
                    </a:lnTo>
                    <a:close/>
                    <a:moveTo>
                      <a:pt x="157" y="1"/>
                    </a:moveTo>
                    <a:cubicBezTo>
                      <a:pt x="103" y="1"/>
                      <a:pt x="54" y="36"/>
                      <a:pt x="27" y="85"/>
                    </a:cubicBezTo>
                    <a:cubicBezTo>
                      <a:pt x="0" y="138"/>
                      <a:pt x="0" y="197"/>
                      <a:pt x="0" y="257"/>
                    </a:cubicBezTo>
                    <a:cubicBezTo>
                      <a:pt x="0" y="283"/>
                      <a:pt x="14" y="309"/>
                      <a:pt x="33" y="323"/>
                    </a:cubicBezTo>
                    <a:cubicBezTo>
                      <a:pt x="53" y="336"/>
                      <a:pt x="66" y="336"/>
                      <a:pt x="86" y="336"/>
                    </a:cubicBezTo>
                    <a:cubicBezTo>
                      <a:pt x="91" y="335"/>
                      <a:pt x="96" y="334"/>
                      <a:pt x="100" y="332"/>
                    </a:cubicBezTo>
                    <a:lnTo>
                      <a:pt x="100" y="332"/>
                    </a:lnTo>
                    <a:cubicBezTo>
                      <a:pt x="103" y="334"/>
                      <a:pt x="107" y="336"/>
                      <a:pt x="113" y="336"/>
                    </a:cubicBezTo>
                    <a:cubicBezTo>
                      <a:pt x="118" y="340"/>
                      <a:pt x="125" y="341"/>
                      <a:pt x="131" y="341"/>
                    </a:cubicBezTo>
                    <a:cubicBezTo>
                      <a:pt x="149" y="341"/>
                      <a:pt x="167" y="330"/>
                      <a:pt x="172" y="316"/>
                    </a:cubicBezTo>
                    <a:lnTo>
                      <a:pt x="185" y="296"/>
                    </a:lnTo>
                    <a:lnTo>
                      <a:pt x="192" y="290"/>
                    </a:lnTo>
                    <a:cubicBezTo>
                      <a:pt x="205" y="270"/>
                      <a:pt x="218" y="257"/>
                      <a:pt x="225" y="243"/>
                    </a:cubicBezTo>
                    <a:cubicBezTo>
                      <a:pt x="245" y="224"/>
                      <a:pt x="258" y="197"/>
                      <a:pt x="264" y="171"/>
                    </a:cubicBezTo>
                    <a:cubicBezTo>
                      <a:pt x="278" y="105"/>
                      <a:pt x="258" y="32"/>
                      <a:pt x="192" y="6"/>
                    </a:cubicBezTo>
                    <a:cubicBezTo>
                      <a:pt x="180" y="2"/>
                      <a:pt x="168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41"/>
              <p:cNvSpPr/>
              <p:nvPr/>
            </p:nvSpPr>
            <p:spPr>
              <a:xfrm>
                <a:off x="3769836" y="2384634"/>
                <a:ext cx="10996" cy="11895"/>
              </a:xfrm>
              <a:custGeom>
                <a:rect b="b" l="l" r="r" t="t"/>
                <a:pathLst>
                  <a:path extrusionOk="0" h="344" w="318">
                    <a:moveTo>
                      <a:pt x="166" y="115"/>
                    </a:moveTo>
                    <a:lnTo>
                      <a:pt x="167" y="116"/>
                    </a:lnTo>
                    <a:lnTo>
                      <a:pt x="167" y="116"/>
                    </a:lnTo>
                    <a:cubicBezTo>
                      <a:pt x="167" y="116"/>
                      <a:pt x="167" y="116"/>
                      <a:pt x="167" y="116"/>
                    </a:cubicBezTo>
                    <a:lnTo>
                      <a:pt x="167" y="116"/>
                    </a:lnTo>
                    <a:cubicBezTo>
                      <a:pt x="166" y="116"/>
                      <a:pt x="166" y="116"/>
                      <a:pt x="166" y="115"/>
                    </a:cubicBezTo>
                    <a:close/>
                    <a:moveTo>
                      <a:pt x="168" y="117"/>
                    </a:moveTo>
                    <a:lnTo>
                      <a:pt x="173" y="122"/>
                    </a:lnTo>
                    <a:cubicBezTo>
                      <a:pt x="173" y="129"/>
                      <a:pt x="173" y="136"/>
                      <a:pt x="173" y="142"/>
                    </a:cubicBezTo>
                    <a:cubicBezTo>
                      <a:pt x="173" y="155"/>
                      <a:pt x="166" y="175"/>
                      <a:pt x="159" y="188"/>
                    </a:cubicBezTo>
                    <a:cubicBezTo>
                      <a:pt x="157" y="192"/>
                      <a:pt x="155" y="197"/>
                      <a:pt x="153" y="201"/>
                    </a:cubicBezTo>
                    <a:lnTo>
                      <a:pt x="153" y="201"/>
                    </a:lnTo>
                    <a:lnTo>
                      <a:pt x="146" y="208"/>
                    </a:lnTo>
                    <a:lnTo>
                      <a:pt x="146" y="208"/>
                    </a:lnTo>
                    <a:lnTo>
                      <a:pt x="140" y="194"/>
                    </a:lnTo>
                    <a:lnTo>
                      <a:pt x="133" y="175"/>
                    </a:lnTo>
                    <a:lnTo>
                      <a:pt x="133" y="168"/>
                    </a:lnTo>
                    <a:lnTo>
                      <a:pt x="140" y="148"/>
                    </a:lnTo>
                    <a:lnTo>
                      <a:pt x="146" y="135"/>
                    </a:lnTo>
                    <a:lnTo>
                      <a:pt x="146" y="128"/>
                    </a:lnTo>
                    <a:cubicBezTo>
                      <a:pt x="150" y="125"/>
                      <a:pt x="153" y="123"/>
                      <a:pt x="158" y="121"/>
                    </a:cubicBezTo>
                    <a:lnTo>
                      <a:pt x="158" y="121"/>
                    </a:lnTo>
                    <a:cubicBezTo>
                      <a:pt x="159" y="121"/>
                      <a:pt x="159" y="122"/>
                      <a:pt x="159" y="122"/>
                    </a:cubicBezTo>
                    <a:lnTo>
                      <a:pt x="166" y="122"/>
                    </a:lnTo>
                    <a:cubicBezTo>
                      <a:pt x="169" y="122"/>
                      <a:pt x="171" y="123"/>
                      <a:pt x="171" y="123"/>
                    </a:cubicBezTo>
                    <a:cubicBezTo>
                      <a:pt x="171" y="123"/>
                      <a:pt x="170" y="123"/>
                      <a:pt x="169" y="121"/>
                    </a:cubicBezTo>
                    <a:lnTo>
                      <a:pt x="169" y="121"/>
                    </a:lnTo>
                    <a:cubicBezTo>
                      <a:pt x="172" y="121"/>
                      <a:pt x="170" y="120"/>
                      <a:pt x="168" y="119"/>
                    </a:cubicBezTo>
                    <a:lnTo>
                      <a:pt x="168" y="119"/>
                    </a:lnTo>
                    <a:cubicBezTo>
                      <a:pt x="168" y="118"/>
                      <a:pt x="167" y="118"/>
                      <a:pt x="167" y="118"/>
                    </a:cubicBezTo>
                    <a:lnTo>
                      <a:pt x="167" y="118"/>
                    </a:lnTo>
                    <a:cubicBezTo>
                      <a:pt x="167" y="118"/>
                      <a:pt x="168" y="117"/>
                      <a:pt x="168" y="117"/>
                    </a:cubicBezTo>
                    <a:close/>
                    <a:moveTo>
                      <a:pt x="149" y="211"/>
                    </a:moveTo>
                    <a:lnTo>
                      <a:pt x="157" y="213"/>
                    </a:lnTo>
                    <a:lnTo>
                      <a:pt x="157" y="213"/>
                    </a:lnTo>
                    <a:cubicBezTo>
                      <a:pt x="158" y="214"/>
                      <a:pt x="156" y="214"/>
                      <a:pt x="153" y="214"/>
                    </a:cubicBezTo>
                    <a:cubicBezTo>
                      <a:pt x="152" y="213"/>
                      <a:pt x="151" y="212"/>
                      <a:pt x="149" y="211"/>
                    </a:cubicBezTo>
                    <a:close/>
                    <a:moveTo>
                      <a:pt x="169" y="1"/>
                    </a:moveTo>
                    <a:cubicBezTo>
                      <a:pt x="132" y="1"/>
                      <a:pt x="96" y="11"/>
                      <a:pt x="80" y="43"/>
                    </a:cubicBezTo>
                    <a:cubicBezTo>
                      <a:pt x="77" y="55"/>
                      <a:pt x="74" y="65"/>
                      <a:pt x="74" y="76"/>
                    </a:cubicBezTo>
                    <a:lnTo>
                      <a:pt x="74" y="76"/>
                    </a:lnTo>
                    <a:cubicBezTo>
                      <a:pt x="74" y="76"/>
                      <a:pt x="74" y="76"/>
                      <a:pt x="73" y="76"/>
                    </a:cubicBezTo>
                    <a:cubicBezTo>
                      <a:pt x="47" y="95"/>
                      <a:pt x="34" y="122"/>
                      <a:pt x="21" y="155"/>
                    </a:cubicBezTo>
                    <a:cubicBezTo>
                      <a:pt x="1" y="221"/>
                      <a:pt x="34" y="293"/>
                      <a:pt x="87" y="326"/>
                    </a:cubicBezTo>
                    <a:cubicBezTo>
                      <a:pt x="108" y="338"/>
                      <a:pt x="130" y="344"/>
                      <a:pt x="152" y="344"/>
                    </a:cubicBezTo>
                    <a:cubicBezTo>
                      <a:pt x="203" y="344"/>
                      <a:pt x="250" y="313"/>
                      <a:pt x="278" y="267"/>
                    </a:cubicBezTo>
                    <a:cubicBezTo>
                      <a:pt x="311" y="208"/>
                      <a:pt x="318" y="128"/>
                      <a:pt x="285" y="62"/>
                    </a:cubicBezTo>
                    <a:cubicBezTo>
                      <a:pt x="265" y="36"/>
                      <a:pt x="232" y="10"/>
                      <a:pt x="199" y="3"/>
                    </a:cubicBezTo>
                    <a:cubicBezTo>
                      <a:pt x="189" y="2"/>
                      <a:pt x="179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41"/>
              <p:cNvSpPr/>
              <p:nvPr/>
            </p:nvSpPr>
            <p:spPr>
              <a:xfrm>
                <a:off x="3758875" y="2395837"/>
                <a:ext cx="10097" cy="12690"/>
              </a:xfrm>
              <a:custGeom>
                <a:rect b="b" l="l" r="r" t="t"/>
                <a:pathLst>
                  <a:path extrusionOk="0" h="367" w="292">
                    <a:moveTo>
                      <a:pt x="170" y="122"/>
                    </a:moveTo>
                    <a:lnTo>
                      <a:pt x="170" y="122"/>
                    </a:lnTo>
                    <a:cubicBezTo>
                      <a:pt x="170" y="124"/>
                      <a:pt x="171" y="126"/>
                      <a:pt x="173" y="128"/>
                    </a:cubicBezTo>
                    <a:lnTo>
                      <a:pt x="170" y="122"/>
                    </a:lnTo>
                    <a:close/>
                    <a:moveTo>
                      <a:pt x="166" y="108"/>
                    </a:moveTo>
                    <a:lnTo>
                      <a:pt x="166" y="115"/>
                    </a:lnTo>
                    <a:lnTo>
                      <a:pt x="170" y="122"/>
                    </a:lnTo>
                    <a:lnTo>
                      <a:pt x="170" y="122"/>
                    </a:lnTo>
                    <a:cubicBezTo>
                      <a:pt x="170" y="120"/>
                      <a:pt x="171" y="119"/>
                      <a:pt x="171" y="119"/>
                    </a:cubicBezTo>
                    <a:lnTo>
                      <a:pt x="171" y="119"/>
                    </a:lnTo>
                    <a:cubicBezTo>
                      <a:pt x="172" y="119"/>
                      <a:pt x="173" y="119"/>
                      <a:pt x="173" y="121"/>
                    </a:cubicBezTo>
                    <a:lnTo>
                      <a:pt x="173" y="128"/>
                    </a:lnTo>
                    <a:lnTo>
                      <a:pt x="179" y="135"/>
                    </a:lnTo>
                    <a:lnTo>
                      <a:pt x="179" y="154"/>
                    </a:lnTo>
                    <a:lnTo>
                      <a:pt x="179" y="161"/>
                    </a:lnTo>
                    <a:cubicBezTo>
                      <a:pt x="173" y="174"/>
                      <a:pt x="166" y="194"/>
                      <a:pt x="159" y="207"/>
                    </a:cubicBezTo>
                    <a:cubicBezTo>
                      <a:pt x="154" y="234"/>
                      <a:pt x="140" y="261"/>
                      <a:pt x="138" y="292"/>
                    </a:cubicBezTo>
                    <a:lnTo>
                      <a:pt x="138" y="292"/>
                    </a:lnTo>
                    <a:lnTo>
                      <a:pt x="133" y="286"/>
                    </a:lnTo>
                    <a:lnTo>
                      <a:pt x="126" y="286"/>
                    </a:lnTo>
                    <a:lnTo>
                      <a:pt x="120" y="280"/>
                    </a:lnTo>
                    <a:lnTo>
                      <a:pt x="113" y="267"/>
                    </a:lnTo>
                    <a:lnTo>
                      <a:pt x="107" y="247"/>
                    </a:lnTo>
                    <a:lnTo>
                      <a:pt x="107" y="234"/>
                    </a:lnTo>
                    <a:lnTo>
                      <a:pt x="107" y="220"/>
                    </a:lnTo>
                    <a:lnTo>
                      <a:pt x="107" y="207"/>
                    </a:lnTo>
                    <a:lnTo>
                      <a:pt x="113" y="187"/>
                    </a:lnTo>
                    <a:cubicBezTo>
                      <a:pt x="120" y="174"/>
                      <a:pt x="120" y="168"/>
                      <a:pt x="126" y="154"/>
                    </a:cubicBezTo>
                    <a:lnTo>
                      <a:pt x="126" y="148"/>
                    </a:lnTo>
                    <a:lnTo>
                      <a:pt x="133" y="135"/>
                    </a:lnTo>
                    <a:lnTo>
                      <a:pt x="140" y="121"/>
                    </a:lnTo>
                    <a:lnTo>
                      <a:pt x="146" y="115"/>
                    </a:lnTo>
                    <a:cubicBezTo>
                      <a:pt x="146" y="115"/>
                      <a:pt x="150" y="111"/>
                      <a:pt x="153" y="108"/>
                    </a:cubicBezTo>
                    <a:close/>
                    <a:moveTo>
                      <a:pt x="155" y="0"/>
                    </a:moveTo>
                    <a:cubicBezTo>
                      <a:pt x="148" y="0"/>
                      <a:pt x="141" y="1"/>
                      <a:pt x="133" y="2"/>
                    </a:cubicBezTo>
                    <a:cubicBezTo>
                      <a:pt x="67" y="22"/>
                      <a:pt x="27" y="95"/>
                      <a:pt x="21" y="161"/>
                    </a:cubicBezTo>
                    <a:cubicBezTo>
                      <a:pt x="8" y="220"/>
                      <a:pt x="1" y="319"/>
                      <a:pt x="74" y="352"/>
                    </a:cubicBezTo>
                    <a:cubicBezTo>
                      <a:pt x="90" y="361"/>
                      <a:pt x="111" y="366"/>
                      <a:pt x="131" y="366"/>
                    </a:cubicBezTo>
                    <a:cubicBezTo>
                      <a:pt x="144" y="366"/>
                      <a:pt x="156" y="364"/>
                      <a:pt x="166" y="359"/>
                    </a:cubicBezTo>
                    <a:cubicBezTo>
                      <a:pt x="175" y="356"/>
                      <a:pt x="181" y="352"/>
                      <a:pt x="187" y="347"/>
                    </a:cubicBezTo>
                    <a:lnTo>
                      <a:pt x="187" y="347"/>
                    </a:lnTo>
                    <a:cubicBezTo>
                      <a:pt x="188" y="347"/>
                      <a:pt x="188" y="347"/>
                      <a:pt x="189" y="347"/>
                    </a:cubicBezTo>
                    <a:cubicBezTo>
                      <a:pt x="201" y="347"/>
                      <a:pt x="212" y="342"/>
                      <a:pt x="219" y="333"/>
                    </a:cubicBezTo>
                    <a:cubicBezTo>
                      <a:pt x="232" y="319"/>
                      <a:pt x="245" y="293"/>
                      <a:pt x="252" y="273"/>
                    </a:cubicBezTo>
                    <a:cubicBezTo>
                      <a:pt x="258" y="260"/>
                      <a:pt x="265" y="240"/>
                      <a:pt x="272" y="220"/>
                    </a:cubicBezTo>
                    <a:cubicBezTo>
                      <a:pt x="285" y="187"/>
                      <a:pt x="291" y="154"/>
                      <a:pt x="278" y="115"/>
                    </a:cubicBezTo>
                    <a:cubicBezTo>
                      <a:pt x="272" y="50"/>
                      <a:pt x="219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41"/>
              <p:cNvSpPr/>
              <p:nvPr/>
            </p:nvSpPr>
            <p:spPr>
              <a:xfrm>
                <a:off x="3770078" y="2398327"/>
                <a:ext cx="9405" cy="12690"/>
              </a:xfrm>
              <a:custGeom>
                <a:rect b="b" l="l" r="r" t="t"/>
                <a:pathLst>
                  <a:path extrusionOk="0" h="367" w="272">
                    <a:moveTo>
                      <a:pt x="118" y="120"/>
                    </a:moveTo>
                    <a:lnTo>
                      <a:pt x="118" y="120"/>
                    </a:lnTo>
                    <a:cubicBezTo>
                      <a:pt x="119" y="120"/>
                      <a:pt x="120" y="121"/>
                      <a:pt x="121" y="121"/>
                    </a:cubicBezTo>
                    <a:lnTo>
                      <a:pt x="121" y="121"/>
                    </a:lnTo>
                    <a:cubicBezTo>
                      <a:pt x="120" y="121"/>
                      <a:pt x="120" y="122"/>
                      <a:pt x="119" y="122"/>
                    </a:cubicBezTo>
                    <a:lnTo>
                      <a:pt x="119" y="122"/>
                    </a:lnTo>
                    <a:cubicBezTo>
                      <a:pt x="119" y="122"/>
                      <a:pt x="119" y="122"/>
                      <a:pt x="119" y="122"/>
                    </a:cubicBezTo>
                    <a:lnTo>
                      <a:pt x="119" y="122"/>
                    </a:lnTo>
                    <a:cubicBezTo>
                      <a:pt x="119" y="121"/>
                      <a:pt x="119" y="121"/>
                      <a:pt x="119" y="121"/>
                    </a:cubicBezTo>
                    <a:cubicBezTo>
                      <a:pt x="119" y="121"/>
                      <a:pt x="119" y="121"/>
                      <a:pt x="119" y="121"/>
                    </a:cubicBezTo>
                    <a:lnTo>
                      <a:pt x="119" y="121"/>
                    </a:lnTo>
                    <a:cubicBezTo>
                      <a:pt x="118" y="120"/>
                      <a:pt x="118" y="120"/>
                      <a:pt x="118" y="120"/>
                    </a:cubicBezTo>
                    <a:close/>
                    <a:moveTo>
                      <a:pt x="121" y="123"/>
                    </a:moveTo>
                    <a:lnTo>
                      <a:pt x="121" y="124"/>
                    </a:lnTo>
                    <a:lnTo>
                      <a:pt x="121" y="124"/>
                    </a:lnTo>
                    <a:cubicBezTo>
                      <a:pt x="120" y="125"/>
                      <a:pt x="119" y="125"/>
                      <a:pt x="119" y="125"/>
                    </a:cubicBezTo>
                    <a:cubicBezTo>
                      <a:pt x="118" y="125"/>
                      <a:pt x="119" y="124"/>
                      <a:pt x="121" y="123"/>
                    </a:cubicBezTo>
                    <a:close/>
                    <a:moveTo>
                      <a:pt x="126" y="122"/>
                    </a:moveTo>
                    <a:lnTo>
                      <a:pt x="133" y="135"/>
                    </a:lnTo>
                    <a:lnTo>
                      <a:pt x="133" y="142"/>
                    </a:lnTo>
                    <a:cubicBezTo>
                      <a:pt x="133" y="144"/>
                      <a:pt x="133" y="146"/>
                      <a:pt x="133" y="148"/>
                    </a:cubicBezTo>
                    <a:lnTo>
                      <a:pt x="139" y="155"/>
                    </a:lnTo>
                    <a:cubicBezTo>
                      <a:pt x="139" y="159"/>
                      <a:pt x="139" y="165"/>
                      <a:pt x="141" y="171"/>
                    </a:cubicBezTo>
                    <a:lnTo>
                      <a:pt x="141" y="171"/>
                    </a:lnTo>
                    <a:lnTo>
                      <a:pt x="139" y="168"/>
                    </a:lnTo>
                    <a:lnTo>
                      <a:pt x="139" y="168"/>
                    </a:lnTo>
                    <a:cubicBezTo>
                      <a:pt x="145" y="186"/>
                      <a:pt x="146" y="198"/>
                      <a:pt x="141" y="214"/>
                    </a:cubicBezTo>
                    <a:lnTo>
                      <a:pt x="141" y="214"/>
                    </a:lnTo>
                    <a:cubicBezTo>
                      <a:pt x="140" y="216"/>
                      <a:pt x="140" y="218"/>
                      <a:pt x="140" y="220"/>
                    </a:cubicBezTo>
                    <a:lnTo>
                      <a:pt x="140" y="220"/>
                    </a:lnTo>
                    <a:cubicBezTo>
                      <a:pt x="139" y="220"/>
                      <a:pt x="139" y="221"/>
                      <a:pt x="139" y="221"/>
                    </a:cubicBezTo>
                    <a:lnTo>
                      <a:pt x="139" y="220"/>
                    </a:lnTo>
                    <a:lnTo>
                      <a:pt x="139" y="220"/>
                    </a:lnTo>
                    <a:cubicBezTo>
                      <a:pt x="139" y="223"/>
                      <a:pt x="139" y="225"/>
                      <a:pt x="139" y="228"/>
                    </a:cubicBezTo>
                    <a:lnTo>
                      <a:pt x="133" y="241"/>
                    </a:lnTo>
                    <a:cubicBezTo>
                      <a:pt x="134" y="237"/>
                      <a:pt x="135" y="236"/>
                      <a:pt x="134" y="236"/>
                    </a:cubicBezTo>
                    <a:lnTo>
                      <a:pt x="134" y="236"/>
                    </a:lnTo>
                    <a:cubicBezTo>
                      <a:pt x="134" y="236"/>
                      <a:pt x="130" y="242"/>
                      <a:pt x="131" y="242"/>
                    </a:cubicBezTo>
                    <a:cubicBezTo>
                      <a:pt x="131" y="242"/>
                      <a:pt x="132" y="242"/>
                      <a:pt x="133" y="241"/>
                    </a:cubicBezTo>
                    <a:lnTo>
                      <a:pt x="133" y="241"/>
                    </a:lnTo>
                    <a:lnTo>
                      <a:pt x="126" y="247"/>
                    </a:lnTo>
                    <a:lnTo>
                      <a:pt x="113" y="247"/>
                    </a:lnTo>
                    <a:lnTo>
                      <a:pt x="106" y="241"/>
                    </a:lnTo>
                    <a:lnTo>
                      <a:pt x="106" y="241"/>
                    </a:lnTo>
                    <a:cubicBezTo>
                      <a:pt x="107" y="242"/>
                      <a:pt x="109" y="244"/>
                      <a:pt x="109" y="245"/>
                    </a:cubicBezTo>
                    <a:lnTo>
                      <a:pt x="109" y="245"/>
                    </a:lnTo>
                    <a:cubicBezTo>
                      <a:pt x="109" y="245"/>
                      <a:pt x="109" y="244"/>
                      <a:pt x="108" y="244"/>
                    </a:cubicBezTo>
                    <a:lnTo>
                      <a:pt x="108" y="244"/>
                    </a:lnTo>
                    <a:cubicBezTo>
                      <a:pt x="108" y="244"/>
                      <a:pt x="108" y="245"/>
                      <a:pt x="108" y="246"/>
                    </a:cubicBezTo>
                    <a:lnTo>
                      <a:pt x="108" y="246"/>
                    </a:lnTo>
                    <a:cubicBezTo>
                      <a:pt x="108" y="246"/>
                      <a:pt x="108" y="246"/>
                      <a:pt x="108" y="246"/>
                    </a:cubicBezTo>
                    <a:cubicBezTo>
                      <a:pt x="109" y="246"/>
                      <a:pt x="110" y="246"/>
                      <a:pt x="110" y="246"/>
                    </a:cubicBezTo>
                    <a:lnTo>
                      <a:pt x="110" y="246"/>
                    </a:lnTo>
                    <a:cubicBezTo>
                      <a:pt x="110" y="246"/>
                      <a:pt x="110" y="245"/>
                      <a:pt x="109" y="245"/>
                    </a:cubicBezTo>
                    <a:lnTo>
                      <a:pt x="109" y="245"/>
                    </a:lnTo>
                    <a:cubicBezTo>
                      <a:pt x="110" y="245"/>
                      <a:pt x="111" y="246"/>
                      <a:pt x="113" y="247"/>
                    </a:cubicBezTo>
                    <a:cubicBezTo>
                      <a:pt x="112" y="247"/>
                      <a:pt x="111" y="247"/>
                      <a:pt x="110" y="246"/>
                    </a:cubicBezTo>
                    <a:lnTo>
                      <a:pt x="110" y="246"/>
                    </a:lnTo>
                    <a:cubicBezTo>
                      <a:pt x="110" y="247"/>
                      <a:pt x="111" y="247"/>
                      <a:pt x="111" y="247"/>
                    </a:cubicBezTo>
                    <a:lnTo>
                      <a:pt x="111" y="247"/>
                    </a:lnTo>
                    <a:cubicBezTo>
                      <a:pt x="110" y="247"/>
                      <a:pt x="109" y="246"/>
                      <a:pt x="108" y="246"/>
                    </a:cubicBezTo>
                    <a:lnTo>
                      <a:pt x="108" y="246"/>
                    </a:lnTo>
                    <a:cubicBezTo>
                      <a:pt x="107" y="246"/>
                      <a:pt x="107" y="247"/>
                      <a:pt x="107" y="247"/>
                    </a:cubicBezTo>
                    <a:lnTo>
                      <a:pt x="106" y="247"/>
                    </a:lnTo>
                    <a:cubicBezTo>
                      <a:pt x="106" y="247"/>
                      <a:pt x="107" y="247"/>
                      <a:pt x="107" y="247"/>
                    </a:cubicBezTo>
                    <a:lnTo>
                      <a:pt x="107" y="247"/>
                    </a:lnTo>
                    <a:cubicBezTo>
                      <a:pt x="107" y="248"/>
                      <a:pt x="107" y="248"/>
                      <a:pt x="107" y="248"/>
                    </a:cubicBezTo>
                    <a:lnTo>
                      <a:pt x="107" y="248"/>
                    </a:lnTo>
                    <a:cubicBezTo>
                      <a:pt x="107" y="248"/>
                      <a:pt x="106" y="248"/>
                      <a:pt x="106" y="247"/>
                    </a:cubicBezTo>
                    <a:lnTo>
                      <a:pt x="106" y="234"/>
                    </a:lnTo>
                    <a:lnTo>
                      <a:pt x="100" y="208"/>
                    </a:lnTo>
                    <a:lnTo>
                      <a:pt x="100" y="195"/>
                    </a:lnTo>
                    <a:lnTo>
                      <a:pt x="100" y="175"/>
                    </a:lnTo>
                    <a:lnTo>
                      <a:pt x="100" y="164"/>
                    </a:lnTo>
                    <a:lnTo>
                      <a:pt x="100" y="164"/>
                    </a:lnTo>
                    <a:cubicBezTo>
                      <a:pt x="108" y="157"/>
                      <a:pt x="113" y="145"/>
                      <a:pt x="113" y="129"/>
                    </a:cubicBezTo>
                    <a:lnTo>
                      <a:pt x="115" y="127"/>
                    </a:lnTo>
                    <a:lnTo>
                      <a:pt x="115" y="127"/>
                    </a:lnTo>
                    <a:cubicBezTo>
                      <a:pt x="114" y="129"/>
                      <a:pt x="113" y="130"/>
                      <a:pt x="113" y="130"/>
                    </a:cubicBezTo>
                    <a:cubicBezTo>
                      <a:pt x="113" y="130"/>
                      <a:pt x="113" y="130"/>
                      <a:pt x="113" y="129"/>
                    </a:cubicBezTo>
                    <a:lnTo>
                      <a:pt x="113" y="135"/>
                    </a:lnTo>
                    <a:lnTo>
                      <a:pt x="117" y="126"/>
                    </a:lnTo>
                    <a:lnTo>
                      <a:pt x="117" y="126"/>
                    </a:lnTo>
                    <a:lnTo>
                      <a:pt x="122" y="124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4" y="127"/>
                      <a:pt x="123" y="125"/>
                      <a:pt x="122" y="124"/>
                    </a:cubicBezTo>
                    <a:lnTo>
                      <a:pt x="122" y="124"/>
                    </a:lnTo>
                    <a:lnTo>
                      <a:pt x="126" y="122"/>
                    </a:lnTo>
                    <a:lnTo>
                      <a:pt x="126" y="122"/>
                    </a:lnTo>
                    <a:cubicBezTo>
                      <a:pt x="124" y="123"/>
                      <a:pt x="123" y="124"/>
                      <a:pt x="121" y="124"/>
                    </a:cubicBezTo>
                    <a:lnTo>
                      <a:pt x="121" y="124"/>
                    </a:lnTo>
                    <a:cubicBezTo>
                      <a:pt x="121" y="124"/>
                      <a:pt x="121" y="123"/>
                      <a:pt x="121" y="123"/>
                    </a:cubicBezTo>
                    <a:lnTo>
                      <a:pt x="121" y="123"/>
                    </a:lnTo>
                    <a:cubicBezTo>
                      <a:pt x="122" y="123"/>
                      <a:pt x="124" y="122"/>
                      <a:pt x="126" y="122"/>
                    </a:cubicBezTo>
                    <a:close/>
                    <a:moveTo>
                      <a:pt x="121" y="1"/>
                    </a:moveTo>
                    <a:cubicBezTo>
                      <a:pt x="114" y="1"/>
                      <a:pt x="107" y="1"/>
                      <a:pt x="100" y="3"/>
                    </a:cubicBezTo>
                    <a:cubicBezTo>
                      <a:pt x="80" y="10"/>
                      <a:pt x="60" y="23"/>
                      <a:pt x="40" y="36"/>
                    </a:cubicBezTo>
                    <a:cubicBezTo>
                      <a:pt x="20" y="56"/>
                      <a:pt x="14" y="76"/>
                      <a:pt x="14" y="102"/>
                    </a:cubicBezTo>
                    <a:cubicBezTo>
                      <a:pt x="11" y="115"/>
                      <a:pt x="13" y="127"/>
                      <a:pt x="19" y="138"/>
                    </a:cubicBezTo>
                    <a:lnTo>
                      <a:pt x="19" y="138"/>
                    </a:lnTo>
                    <a:cubicBezTo>
                      <a:pt x="11" y="160"/>
                      <a:pt x="6" y="185"/>
                      <a:pt x="0" y="208"/>
                    </a:cubicBezTo>
                    <a:cubicBezTo>
                      <a:pt x="0" y="228"/>
                      <a:pt x="0" y="247"/>
                      <a:pt x="0" y="274"/>
                    </a:cubicBezTo>
                    <a:cubicBezTo>
                      <a:pt x="7" y="294"/>
                      <a:pt x="20" y="313"/>
                      <a:pt x="33" y="327"/>
                    </a:cubicBezTo>
                    <a:cubicBezTo>
                      <a:pt x="60" y="353"/>
                      <a:pt x="93" y="366"/>
                      <a:pt x="133" y="366"/>
                    </a:cubicBezTo>
                    <a:cubicBezTo>
                      <a:pt x="172" y="360"/>
                      <a:pt x="205" y="346"/>
                      <a:pt x="232" y="313"/>
                    </a:cubicBezTo>
                    <a:cubicBezTo>
                      <a:pt x="258" y="280"/>
                      <a:pt x="271" y="241"/>
                      <a:pt x="271" y="195"/>
                    </a:cubicBezTo>
                    <a:cubicBezTo>
                      <a:pt x="271" y="162"/>
                      <a:pt x="265" y="122"/>
                      <a:pt x="251" y="89"/>
                    </a:cubicBezTo>
                    <a:cubicBezTo>
                      <a:pt x="232" y="56"/>
                      <a:pt x="212" y="30"/>
                      <a:pt x="179" y="16"/>
                    </a:cubicBezTo>
                    <a:cubicBezTo>
                      <a:pt x="159" y="7"/>
                      <a:pt x="140" y="1"/>
                      <a:pt x="1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41"/>
              <p:cNvSpPr/>
              <p:nvPr/>
            </p:nvSpPr>
            <p:spPr>
              <a:xfrm>
                <a:off x="3760258" y="2410636"/>
                <a:ext cx="9613" cy="11929"/>
              </a:xfrm>
              <a:custGeom>
                <a:rect b="b" l="l" r="r" t="t"/>
                <a:pathLst>
                  <a:path extrusionOk="0" h="345" w="278">
                    <a:moveTo>
                      <a:pt x="133" y="103"/>
                    </a:moveTo>
                    <a:lnTo>
                      <a:pt x="146" y="109"/>
                    </a:lnTo>
                    <a:cubicBezTo>
                      <a:pt x="152" y="113"/>
                      <a:pt x="151" y="113"/>
                      <a:pt x="148" y="113"/>
                    </a:cubicBezTo>
                    <a:cubicBezTo>
                      <a:pt x="146" y="113"/>
                      <a:pt x="143" y="113"/>
                      <a:pt x="146" y="116"/>
                    </a:cubicBezTo>
                    <a:lnTo>
                      <a:pt x="159" y="129"/>
                    </a:lnTo>
                    <a:lnTo>
                      <a:pt x="159" y="123"/>
                    </a:lnTo>
                    <a:lnTo>
                      <a:pt x="166" y="129"/>
                    </a:lnTo>
                    <a:lnTo>
                      <a:pt x="166" y="136"/>
                    </a:lnTo>
                    <a:lnTo>
                      <a:pt x="172" y="156"/>
                    </a:lnTo>
                    <a:lnTo>
                      <a:pt x="172" y="162"/>
                    </a:lnTo>
                    <a:cubicBezTo>
                      <a:pt x="179" y="195"/>
                      <a:pt x="172" y="222"/>
                      <a:pt x="185" y="248"/>
                    </a:cubicBezTo>
                    <a:cubicBezTo>
                      <a:pt x="189" y="259"/>
                      <a:pt x="195" y="266"/>
                      <a:pt x="201" y="271"/>
                    </a:cubicBezTo>
                    <a:lnTo>
                      <a:pt x="201" y="271"/>
                    </a:lnTo>
                    <a:cubicBezTo>
                      <a:pt x="196" y="275"/>
                      <a:pt x="191" y="276"/>
                      <a:pt x="185" y="281"/>
                    </a:cubicBezTo>
                    <a:lnTo>
                      <a:pt x="166" y="281"/>
                    </a:lnTo>
                    <a:lnTo>
                      <a:pt x="166" y="274"/>
                    </a:lnTo>
                    <a:lnTo>
                      <a:pt x="152" y="274"/>
                    </a:lnTo>
                    <a:lnTo>
                      <a:pt x="146" y="268"/>
                    </a:lnTo>
                    <a:lnTo>
                      <a:pt x="139" y="268"/>
                    </a:lnTo>
                    <a:lnTo>
                      <a:pt x="133" y="255"/>
                    </a:lnTo>
                    <a:lnTo>
                      <a:pt x="119" y="248"/>
                    </a:lnTo>
                    <a:lnTo>
                      <a:pt x="113" y="235"/>
                    </a:lnTo>
                    <a:lnTo>
                      <a:pt x="106" y="222"/>
                    </a:lnTo>
                    <a:lnTo>
                      <a:pt x="106" y="215"/>
                    </a:lnTo>
                    <a:cubicBezTo>
                      <a:pt x="100" y="208"/>
                      <a:pt x="100" y="195"/>
                      <a:pt x="100" y="189"/>
                    </a:cubicBezTo>
                    <a:lnTo>
                      <a:pt x="93" y="182"/>
                    </a:lnTo>
                    <a:lnTo>
                      <a:pt x="93" y="169"/>
                    </a:lnTo>
                    <a:lnTo>
                      <a:pt x="93" y="156"/>
                    </a:lnTo>
                    <a:lnTo>
                      <a:pt x="93" y="149"/>
                    </a:lnTo>
                    <a:lnTo>
                      <a:pt x="93" y="142"/>
                    </a:lnTo>
                    <a:lnTo>
                      <a:pt x="93" y="136"/>
                    </a:lnTo>
                    <a:lnTo>
                      <a:pt x="100" y="123"/>
                    </a:lnTo>
                    <a:lnTo>
                      <a:pt x="106" y="109"/>
                    </a:lnTo>
                    <a:lnTo>
                      <a:pt x="113" y="103"/>
                    </a:lnTo>
                    <a:close/>
                    <a:moveTo>
                      <a:pt x="121" y="1"/>
                    </a:moveTo>
                    <a:cubicBezTo>
                      <a:pt x="105" y="1"/>
                      <a:pt x="89" y="4"/>
                      <a:pt x="73" y="10"/>
                    </a:cubicBezTo>
                    <a:cubicBezTo>
                      <a:pt x="20" y="37"/>
                      <a:pt x="1" y="96"/>
                      <a:pt x="1" y="149"/>
                    </a:cubicBezTo>
                    <a:cubicBezTo>
                      <a:pt x="1" y="208"/>
                      <a:pt x="20" y="268"/>
                      <a:pt x="60" y="307"/>
                    </a:cubicBezTo>
                    <a:cubicBezTo>
                      <a:pt x="84" y="331"/>
                      <a:pt x="118" y="345"/>
                      <a:pt x="152" y="345"/>
                    </a:cubicBezTo>
                    <a:cubicBezTo>
                      <a:pt x="184" y="345"/>
                      <a:pt x="216" y="333"/>
                      <a:pt x="238" y="307"/>
                    </a:cubicBezTo>
                    <a:cubicBezTo>
                      <a:pt x="244" y="301"/>
                      <a:pt x="245" y="290"/>
                      <a:pt x="240" y="278"/>
                    </a:cubicBezTo>
                    <a:lnTo>
                      <a:pt x="240" y="278"/>
                    </a:lnTo>
                    <a:cubicBezTo>
                      <a:pt x="249" y="275"/>
                      <a:pt x="257" y="269"/>
                      <a:pt x="265" y="261"/>
                    </a:cubicBezTo>
                    <a:cubicBezTo>
                      <a:pt x="278" y="228"/>
                      <a:pt x="278" y="189"/>
                      <a:pt x="278" y="156"/>
                    </a:cubicBezTo>
                    <a:cubicBezTo>
                      <a:pt x="271" y="123"/>
                      <a:pt x="265" y="96"/>
                      <a:pt x="245" y="70"/>
                    </a:cubicBezTo>
                    <a:cubicBezTo>
                      <a:pt x="215" y="30"/>
                      <a:pt x="170" y="1"/>
                      <a:pt x="1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41"/>
              <p:cNvSpPr/>
              <p:nvPr/>
            </p:nvSpPr>
            <p:spPr>
              <a:xfrm>
                <a:off x="3771219" y="2410705"/>
                <a:ext cx="10097" cy="13693"/>
              </a:xfrm>
              <a:custGeom>
                <a:rect b="b" l="l" r="r" t="t"/>
                <a:pathLst>
                  <a:path extrusionOk="0" h="396" w="292">
                    <a:moveTo>
                      <a:pt x="129" y="133"/>
                    </a:moveTo>
                    <a:cubicBezTo>
                      <a:pt x="130" y="134"/>
                      <a:pt x="131" y="134"/>
                      <a:pt x="133" y="134"/>
                    </a:cubicBezTo>
                    <a:lnTo>
                      <a:pt x="139" y="147"/>
                    </a:lnTo>
                    <a:lnTo>
                      <a:pt x="146" y="160"/>
                    </a:lnTo>
                    <a:cubicBezTo>
                      <a:pt x="146" y="160"/>
                      <a:pt x="146" y="175"/>
                      <a:pt x="146" y="175"/>
                    </a:cubicBezTo>
                    <a:cubicBezTo>
                      <a:pt x="146" y="177"/>
                      <a:pt x="146" y="180"/>
                      <a:pt x="146" y="180"/>
                    </a:cubicBezTo>
                    <a:lnTo>
                      <a:pt x="146" y="200"/>
                    </a:lnTo>
                    <a:lnTo>
                      <a:pt x="146" y="213"/>
                    </a:lnTo>
                    <a:lnTo>
                      <a:pt x="146" y="220"/>
                    </a:lnTo>
                    <a:lnTo>
                      <a:pt x="133" y="253"/>
                    </a:lnTo>
                    <a:lnTo>
                      <a:pt x="130" y="257"/>
                    </a:lnTo>
                    <a:lnTo>
                      <a:pt x="130" y="257"/>
                    </a:lnTo>
                    <a:lnTo>
                      <a:pt x="130" y="257"/>
                    </a:lnTo>
                    <a:lnTo>
                      <a:pt x="130" y="257"/>
                    </a:lnTo>
                    <a:cubicBezTo>
                      <a:pt x="130" y="257"/>
                      <a:pt x="127" y="254"/>
                      <a:pt x="119" y="246"/>
                    </a:cubicBezTo>
                    <a:lnTo>
                      <a:pt x="119" y="246"/>
                    </a:lnTo>
                    <a:cubicBezTo>
                      <a:pt x="121" y="247"/>
                      <a:pt x="121" y="248"/>
                      <a:pt x="122" y="248"/>
                    </a:cubicBezTo>
                    <a:cubicBezTo>
                      <a:pt x="123" y="248"/>
                      <a:pt x="118" y="239"/>
                      <a:pt x="113" y="239"/>
                    </a:cubicBezTo>
                    <a:lnTo>
                      <a:pt x="106" y="226"/>
                    </a:lnTo>
                    <a:lnTo>
                      <a:pt x="106" y="220"/>
                    </a:lnTo>
                    <a:lnTo>
                      <a:pt x="100" y="206"/>
                    </a:lnTo>
                    <a:lnTo>
                      <a:pt x="100" y="200"/>
                    </a:lnTo>
                    <a:lnTo>
                      <a:pt x="100" y="187"/>
                    </a:lnTo>
                    <a:lnTo>
                      <a:pt x="100" y="167"/>
                    </a:lnTo>
                    <a:lnTo>
                      <a:pt x="100" y="160"/>
                    </a:lnTo>
                    <a:lnTo>
                      <a:pt x="100" y="156"/>
                    </a:lnTo>
                    <a:lnTo>
                      <a:pt x="100" y="156"/>
                    </a:lnTo>
                    <a:cubicBezTo>
                      <a:pt x="102" y="155"/>
                      <a:pt x="104" y="154"/>
                      <a:pt x="106" y="154"/>
                    </a:cubicBezTo>
                    <a:cubicBezTo>
                      <a:pt x="117" y="148"/>
                      <a:pt x="124" y="143"/>
                      <a:pt x="129" y="133"/>
                    </a:cubicBezTo>
                    <a:close/>
                    <a:moveTo>
                      <a:pt x="127" y="263"/>
                    </a:moveTo>
                    <a:cubicBezTo>
                      <a:pt x="127" y="263"/>
                      <a:pt x="127" y="263"/>
                      <a:pt x="127" y="263"/>
                    </a:cubicBezTo>
                    <a:lnTo>
                      <a:pt x="127" y="263"/>
                    </a:lnTo>
                    <a:lnTo>
                      <a:pt x="126" y="266"/>
                    </a:lnTo>
                    <a:lnTo>
                      <a:pt x="119" y="266"/>
                    </a:lnTo>
                    <a:cubicBezTo>
                      <a:pt x="119" y="266"/>
                      <a:pt x="125" y="263"/>
                      <a:pt x="127" y="263"/>
                    </a:cubicBezTo>
                    <a:close/>
                    <a:moveTo>
                      <a:pt x="138" y="1"/>
                    </a:moveTo>
                    <a:cubicBezTo>
                      <a:pt x="118" y="1"/>
                      <a:pt x="98" y="6"/>
                      <a:pt x="80" y="15"/>
                    </a:cubicBezTo>
                    <a:cubicBezTo>
                      <a:pt x="60" y="21"/>
                      <a:pt x="47" y="41"/>
                      <a:pt x="33" y="54"/>
                    </a:cubicBezTo>
                    <a:cubicBezTo>
                      <a:pt x="27" y="68"/>
                      <a:pt x="27" y="74"/>
                      <a:pt x="27" y="88"/>
                    </a:cubicBezTo>
                    <a:cubicBezTo>
                      <a:pt x="22" y="102"/>
                      <a:pt x="24" y="116"/>
                      <a:pt x="31" y="131"/>
                    </a:cubicBezTo>
                    <a:lnTo>
                      <a:pt x="31" y="131"/>
                    </a:lnTo>
                    <a:cubicBezTo>
                      <a:pt x="23" y="142"/>
                      <a:pt x="17" y="154"/>
                      <a:pt x="14" y="167"/>
                    </a:cubicBezTo>
                    <a:cubicBezTo>
                      <a:pt x="0" y="193"/>
                      <a:pt x="0" y="226"/>
                      <a:pt x="0" y="253"/>
                    </a:cubicBezTo>
                    <a:cubicBezTo>
                      <a:pt x="7" y="292"/>
                      <a:pt x="20" y="325"/>
                      <a:pt x="47" y="352"/>
                    </a:cubicBezTo>
                    <a:cubicBezTo>
                      <a:pt x="73" y="378"/>
                      <a:pt x="103" y="395"/>
                      <a:pt x="137" y="395"/>
                    </a:cubicBezTo>
                    <a:cubicBezTo>
                      <a:pt x="146" y="395"/>
                      <a:pt x="156" y="394"/>
                      <a:pt x="166" y="391"/>
                    </a:cubicBezTo>
                    <a:cubicBezTo>
                      <a:pt x="245" y="378"/>
                      <a:pt x="284" y="286"/>
                      <a:pt x="284" y="213"/>
                    </a:cubicBezTo>
                    <a:cubicBezTo>
                      <a:pt x="291" y="140"/>
                      <a:pt x="265" y="68"/>
                      <a:pt x="205" y="21"/>
                    </a:cubicBezTo>
                    <a:cubicBezTo>
                      <a:pt x="184" y="7"/>
                      <a:pt x="161" y="1"/>
                      <a:pt x="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41"/>
              <p:cNvSpPr/>
              <p:nvPr/>
            </p:nvSpPr>
            <p:spPr>
              <a:xfrm>
                <a:off x="3765272" y="2425989"/>
                <a:ext cx="12379" cy="13036"/>
              </a:xfrm>
              <a:custGeom>
                <a:rect b="b" l="l" r="r" t="t"/>
                <a:pathLst>
                  <a:path extrusionOk="0" h="377" w="358">
                    <a:moveTo>
                      <a:pt x="122" y="92"/>
                    </a:moveTo>
                    <a:lnTo>
                      <a:pt x="120" y="95"/>
                    </a:lnTo>
                    <a:cubicBezTo>
                      <a:pt x="120" y="95"/>
                      <a:pt x="120" y="96"/>
                      <a:pt x="120" y="96"/>
                    </a:cubicBezTo>
                    <a:cubicBezTo>
                      <a:pt x="121" y="96"/>
                      <a:pt x="122" y="94"/>
                      <a:pt x="122" y="92"/>
                    </a:cubicBezTo>
                    <a:close/>
                    <a:moveTo>
                      <a:pt x="139" y="88"/>
                    </a:moveTo>
                    <a:lnTo>
                      <a:pt x="166" y="95"/>
                    </a:lnTo>
                    <a:lnTo>
                      <a:pt x="179" y="101"/>
                    </a:lnTo>
                    <a:cubicBezTo>
                      <a:pt x="186" y="104"/>
                      <a:pt x="191" y="108"/>
                      <a:pt x="196" y="111"/>
                    </a:cubicBezTo>
                    <a:lnTo>
                      <a:pt x="196" y="111"/>
                    </a:lnTo>
                    <a:cubicBezTo>
                      <a:pt x="192" y="121"/>
                      <a:pt x="190" y="131"/>
                      <a:pt x="192" y="141"/>
                    </a:cubicBezTo>
                    <a:cubicBezTo>
                      <a:pt x="199" y="154"/>
                      <a:pt x="205" y="167"/>
                      <a:pt x="212" y="180"/>
                    </a:cubicBezTo>
                    <a:lnTo>
                      <a:pt x="225" y="200"/>
                    </a:lnTo>
                    <a:lnTo>
                      <a:pt x="232" y="207"/>
                    </a:lnTo>
                    <a:lnTo>
                      <a:pt x="232" y="227"/>
                    </a:lnTo>
                    <a:lnTo>
                      <a:pt x="232" y="240"/>
                    </a:lnTo>
                    <a:lnTo>
                      <a:pt x="232" y="246"/>
                    </a:lnTo>
                    <a:lnTo>
                      <a:pt x="225" y="246"/>
                    </a:lnTo>
                    <a:lnTo>
                      <a:pt x="219" y="253"/>
                    </a:lnTo>
                    <a:lnTo>
                      <a:pt x="212" y="253"/>
                    </a:lnTo>
                    <a:lnTo>
                      <a:pt x="205" y="260"/>
                    </a:lnTo>
                    <a:lnTo>
                      <a:pt x="199" y="260"/>
                    </a:lnTo>
                    <a:lnTo>
                      <a:pt x="192" y="266"/>
                    </a:lnTo>
                    <a:lnTo>
                      <a:pt x="186" y="266"/>
                    </a:lnTo>
                    <a:lnTo>
                      <a:pt x="172" y="260"/>
                    </a:lnTo>
                    <a:lnTo>
                      <a:pt x="166" y="260"/>
                    </a:lnTo>
                    <a:lnTo>
                      <a:pt x="153" y="253"/>
                    </a:lnTo>
                    <a:lnTo>
                      <a:pt x="146" y="246"/>
                    </a:lnTo>
                    <a:lnTo>
                      <a:pt x="133" y="233"/>
                    </a:lnTo>
                    <a:lnTo>
                      <a:pt x="126" y="227"/>
                    </a:lnTo>
                    <a:lnTo>
                      <a:pt x="120" y="213"/>
                    </a:lnTo>
                    <a:lnTo>
                      <a:pt x="120" y="200"/>
                    </a:lnTo>
                    <a:lnTo>
                      <a:pt x="113" y="180"/>
                    </a:lnTo>
                    <a:lnTo>
                      <a:pt x="113" y="167"/>
                    </a:lnTo>
                    <a:lnTo>
                      <a:pt x="113" y="147"/>
                    </a:lnTo>
                    <a:lnTo>
                      <a:pt x="113" y="141"/>
                    </a:lnTo>
                    <a:cubicBezTo>
                      <a:pt x="113" y="141"/>
                      <a:pt x="113" y="137"/>
                      <a:pt x="113" y="134"/>
                    </a:cubicBezTo>
                    <a:cubicBezTo>
                      <a:pt x="113" y="121"/>
                      <a:pt x="120" y="108"/>
                      <a:pt x="120" y="95"/>
                    </a:cubicBezTo>
                    <a:cubicBezTo>
                      <a:pt x="121" y="91"/>
                      <a:pt x="122" y="90"/>
                      <a:pt x="122" y="90"/>
                    </a:cubicBezTo>
                    <a:lnTo>
                      <a:pt x="122" y="90"/>
                    </a:lnTo>
                    <a:cubicBezTo>
                      <a:pt x="123" y="90"/>
                      <a:pt x="123" y="91"/>
                      <a:pt x="122" y="92"/>
                    </a:cubicBezTo>
                    <a:lnTo>
                      <a:pt x="122" y="92"/>
                    </a:lnTo>
                    <a:lnTo>
                      <a:pt x="126" y="88"/>
                    </a:lnTo>
                    <a:close/>
                    <a:moveTo>
                      <a:pt x="118" y="0"/>
                    </a:moveTo>
                    <a:cubicBezTo>
                      <a:pt x="93" y="0"/>
                      <a:pt x="70" y="8"/>
                      <a:pt x="54" y="28"/>
                    </a:cubicBezTo>
                    <a:cubicBezTo>
                      <a:pt x="27" y="61"/>
                      <a:pt x="14" y="108"/>
                      <a:pt x="7" y="147"/>
                    </a:cubicBezTo>
                    <a:cubicBezTo>
                      <a:pt x="1" y="227"/>
                      <a:pt x="34" y="306"/>
                      <a:pt x="100" y="352"/>
                    </a:cubicBezTo>
                    <a:cubicBezTo>
                      <a:pt x="127" y="369"/>
                      <a:pt x="159" y="377"/>
                      <a:pt x="191" y="377"/>
                    </a:cubicBezTo>
                    <a:cubicBezTo>
                      <a:pt x="236" y="377"/>
                      <a:pt x="280" y="360"/>
                      <a:pt x="311" y="326"/>
                    </a:cubicBezTo>
                    <a:cubicBezTo>
                      <a:pt x="344" y="286"/>
                      <a:pt x="357" y="240"/>
                      <a:pt x="344" y="187"/>
                    </a:cubicBezTo>
                    <a:cubicBezTo>
                      <a:pt x="336" y="157"/>
                      <a:pt x="319" y="127"/>
                      <a:pt x="297" y="106"/>
                    </a:cubicBezTo>
                    <a:lnTo>
                      <a:pt x="297" y="106"/>
                    </a:lnTo>
                    <a:cubicBezTo>
                      <a:pt x="287" y="89"/>
                      <a:pt x="274" y="73"/>
                      <a:pt x="258" y="61"/>
                    </a:cubicBezTo>
                    <a:cubicBezTo>
                      <a:pt x="232" y="35"/>
                      <a:pt x="199" y="15"/>
                      <a:pt x="166" y="9"/>
                    </a:cubicBezTo>
                    <a:cubicBezTo>
                      <a:pt x="151" y="4"/>
                      <a:pt x="134" y="0"/>
                      <a:pt x="1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41"/>
              <p:cNvSpPr/>
              <p:nvPr/>
            </p:nvSpPr>
            <p:spPr>
              <a:xfrm>
                <a:off x="3778066" y="2421148"/>
                <a:ext cx="13969" cy="12448"/>
              </a:xfrm>
              <a:custGeom>
                <a:rect b="b" l="l" r="r" t="t"/>
                <a:pathLst>
                  <a:path extrusionOk="0" h="360" w="404">
                    <a:moveTo>
                      <a:pt x="161" y="126"/>
                    </a:moveTo>
                    <a:lnTo>
                      <a:pt x="161" y="126"/>
                    </a:lnTo>
                    <a:cubicBezTo>
                      <a:pt x="162" y="126"/>
                      <a:pt x="163" y="126"/>
                      <a:pt x="165" y="128"/>
                    </a:cubicBezTo>
                    <a:lnTo>
                      <a:pt x="165" y="128"/>
                    </a:lnTo>
                    <a:cubicBezTo>
                      <a:pt x="162" y="127"/>
                      <a:pt x="161" y="126"/>
                      <a:pt x="161" y="126"/>
                    </a:cubicBezTo>
                    <a:close/>
                    <a:moveTo>
                      <a:pt x="121" y="141"/>
                    </a:moveTo>
                    <a:cubicBezTo>
                      <a:pt x="121" y="141"/>
                      <a:pt x="120" y="141"/>
                      <a:pt x="119" y="142"/>
                    </a:cubicBezTo>
                    <a:lnTo>
                      <a:pt x="121" y="142"/>
                    </a:lnTo>
                    <a:cubicBezTo>
                      <a:pt x="121" y="141"/>
                      <a:pt x="121" y="141"/>
                      <a:pt x="121" y="141"/>
                    </a:cubicBezTo>
                    <a:close/>
                    <a:moveTo>
                      <a:pt x="199" y="228"/>
                    </a:moveTo>
                    <a:cubicBezTo>
                      <a:pt x="195" y="230"/>
                      <a:pt x="192" y="230"/>
                      <a:pt x="189" y="231"/>
                    </a:cubicBezTo>
                    <a:lnTo>
                      <a:pt x="189" y="231"/>
                    </a:lnTo>
                    <a:cubicBezTo>
                      <a:pt x="190" y="231"/>
                      <a:pt x="193" y="230"/>
                      <a:pt x="199" y="228"/>
                    </a:cubicBezTo>
                    <a:close/>
                    <a:moveTo>
                      <a:pt x="185" y="129"/>
                    </a:moveTo>
                    <a:lnTo>
                      <a:pt x="192" y="135"/>
                    </a:lnTo>
                    <a:cubicBezTo>
                      <a:pt x="199" y="142"/>
                      <a:pt x="205" y="142"/>
                      <a:pt x="212" y="149"/>
                    </a:cubicBezTo>
                    <a:lnTo>
                      <a:pt x="225" y="155"/>
                    </a:lnTo>
                    <a:lnTo>
                      <a:pt x="238" y="168"/>
                    </a:lnTo>
                    <a:lnTo>
                      <a:pt x="251" y="182"/>
                    </a:lnTo>
                    <a:lnTo>
                      <a:pt x="271" y="195"/>
                    </a:lnTo>
                    <a:cubicBezTo>
                      <a:pt x="268" y="199"/>
                      <a:pt x="268" y="202"/>
                      <a:pt x="269" y="204"/>
                    </a:cubicBezTo>
                    <a:lnTo>
                      <a:pt x="269" y="204"/>
                    </a:lnTo>
                    <a:lnTo>
                      <a:pt x="271" y="201"/>
                    </a:lnTo>
                    <a:lnTo>
                      <a:pt x="271" y="201"/>
                    </a:lnTo>
                    <a:cubicBezTo>
                      <a:pt x="271" y="203"/>
                      <a:pt x="270" y="204"/>
                      <a:pt x="270" y="204"/>
                    </a:cubicBezTo>
                    <a:lnTo>
                      <a:pt x="270" y="204"/>
                    </a:lnTo>
                    <a:cubicBezTo>
                      <a:pt x="270" y="204"/>
                      <a:pt x="269" y="204"/>
                      <a:pt x="269" y="204"/>
                    </a:cubicBezTo>
                    <a:lnTo>
                      <a:pt x="269" y="204"/>
                    </a:lnTo>
                    <a:lnTo>
                      <a:pt x="265" y="208"/>
                    </a:lnTo>
                    <a:lnTo>
                      <a:pt x="258" y="215"/>
                    </a:lnTo>
                    <a:lnTo>
                      <a:pt x="258" y="215"/>
                    </a:lnTo>
                    <a:cubicBezTo>
                      <a:pt x="256" y="216"/>
                      <a:pt x="254" y="219"/>
                      <a:pt x="251" y="221"/>
                    </a:cubicBezTo>
                    <a:lnTo>
                      <a:pt x="232" y="228"/>
                    </a:lnTo>
                    <a:lnTo>
                      <a:pt x="199" y="228"/>
                    </a:lnTo>
                    <a:cubicBezTo>
                      <a:pt x="194" y="228"/>
                      <a:pt x="187" y="231"/>
                      <a:pt x="188" y="231"/>
                    </a:cubicBezTo>
                    <a:cubicBezTo>
                      <a:pt x="188" y="231"/>
                      <a:pt x="189" y="231"/>
                      <a:pt x="189" y="231"/>
                    </a:cubicBezTo>
                    <a:lnTo>
                      <a:pt x="189" y="231"/>
                    </a:lnTo>
                    <a:cubicBezTo>
                      <a:pt x="186" y="231"/>
                      <a:pt x="182" y="231"/>
                      <a:pt x="180" y="231"/>
                    </a:cubicBezTo>
                    <a:cubicBezTo>
                      <a:pt x="174" y="231"/>
                      <a:pt x="169" y="231"/>
                      <a:pt x="166" y="235"/>
                    </a:cubicBezTo>
                    <a:lnTo>
                      <a:pt x="152" y="221"/>
                    </a:lnTo>
                    <a:lnTo>
                      <a:pt x="146" y="215"/>
                    </a:lnTo>
                    <a:lnTo>
                      <a:pt x="146" y="208"/>
                    </a:lnTo>
                    <a:lnTo>
                      <a:pt x="139" y="201"/>
                    </a:lnTo>
                    <a:lnTo>
                      <a:pt x="126" y="182"/>
                    </a:lnTo>
                    <a:lnTo>
                      <a:pt x="126" y="175"/>
                    </a:lnTo>
                    <a:lnTo>
                      <a:pt x="119" y="162"/>
                    </a:lnTo>
                    <a:cubicBezTo>
                      <a:pt x="119" y="162"/>
                      <a:pt x="119" y="158"/>
                      <a:pt x="119" y="155"/>
                    </a:cubicBezTo>
                    <a:lnTo>
                      <a:pt x="119" y="149"/>
                    </a:lnTo>
                    <a:lnTo>
                      <a:pt x="126" y="142"/>
                    </a:lnTo>
                    <a:lnTo>
                      <a:pt x="121" y="142"/>
                    </a:lnTo>
                    <a:cubicBezTo>
                      <a:pt x="121" y="143"/>
                      <a:pt x="120" y="144"/>
                      <a:pt x="119" y="145"/>
                    </a:cubicBezTo>
                    <a:lnTo>
                      <a:pt x="119" y="142"/>
                    </a:lnTo>
                    <a:lnTo>
                      <a:pt x="126" y="135"/>
                    </a:lnTo>
                    <a:cubicBezTo>
                      <a:pt x="127" y="134"/>
                      <a:pt x="128" y="134"/>
                      <a:pt x="128" y="134"/>
                    </a:cubicBezTo>
                    <a:lnTo>
                      <a:pt x="128" y="134"/>
                    </a:lnTo>
                    <a:cubicBezTo>
                      <a:pt x="128" y="134"/>
                      <a:pt x="121" y="142"/>
                      <a:pt x="126" y="142"/>
                    </a:cubicBezTo>
                    <a:lnTo>
                      <a:pt x="139" y="129"/>
                    </a:lnTo>
                    <a:lnTo>
                      <a:pt x="139" y="129"/>
                    </a:lnTo>
                    <a:cubicBezTo>
                      <a:pt x="137" y="131"/>
                      <a:pt x="136" y="132"/>
                      <a:pt x="137" y="132"/>
                    </a:cubicBezTo>
                    <a:cubicBezTo>
                      <a:pt x="137" y="132"/>
                      <a:pt x="141" y="129"/>
                      <a:pt x="146" y="129"/>
                    </a:cubicBezTo>
                    <a:lnTo>
                      <a:pt x="166" y="129"/>
                    </a:lnTo>
                    <a:lnTo>
                      <a:pt x="185" y="135"/>
                    </a:lnTo>
                    <a:lnTo>
                      <a:pt x="185" y="129"/>
                    </a:lnTo>
                    <a:close/>
                    <a:moveTo>
                      <a:pt x="169" y="1"/>
                    </a:moveTo>
                    <a:cubicBezTo>
                      <a:pt x="140" y="1"/>
                      <a:pt x="111" y="8"/>
                      <a:pt x="86" y="23"/>
                    </a:cubicBezTo>
                    <a:cubicBezTo>
                      <a:pt x="53" y="36"/>
                      <a:pt x="20" y="69"/>
                      <a:pt x="14" y="109"/>
                    </a:cubicBezTo>
                    <a:cubicBezTo>
                      <a:pt x="1" y="149"/>
                      <a:pt x="14" y="195"/>
                      <a:pt x="40" y="235"/>
                    </a:cubicBezTo>
                    <a:cubicBezTo>
                      <a:pt x="62" y="262"/>
                      <a:pt x="84" y="289"/>
                      <a:pt x="113" y="305"/>
                    </a:cubicBezTo>
                    <a:lnTo>
                      <a:pt x="113" y="305"/>
                    </a:lnTo>
                    <a:cubicBezTo>
                      <a:pt x="116" y="311"/>
                      <a:pt x="120" y="316"/>
                      <a:pt x="126" y="320"/>
                    </a:cubicBezTo>
                    <a:cubicBezTo>
                      <a:pt x="139" y="340"/>
                      <a:pt x="159" y="353"/>
                      <a:pt x="185" y="353"/>
                    </a:cubicBezTo>
                    <a:cubicBezTo>
                      <a:pt x="199" y="360"/>
                      <a:pt x="212" y="360"/>
                      <a:pt x="218" y="360"/>
                    </a:cubicBezTo>
                    <a:cubicBezTo>
                      <a:pt x="238" y="360"/>
                      <a:pt x="251" y="353"/>
                      <a:pt x="265" y="353"/>
                    </a:cubicBezTo>
                    <a:cubicBezTo>
                      <a:pt x="311" y="340"/>
                      <a:pt x="351" y="314"/>
                      <a:pt x="377" y="281"/>
                    </a:cubicBezTo>
                    <a:cubicBezTo>
                      <a:pt x="397" y="241"/>
                      <a:pt x="403" y="201"/>
                      <a:pt x="397" y="162"/>
                    </a:cubicBezTo>
                    <a:cubicBezTo>
                      <a:pt x="384" y="116"/>
                      <a:pt x="344" y="83"/>
                      <a:pt x="304" y="56"/>
                    </a:cubicBezTo>
                    <a:cubicBezTo>
                      <a:pt x="271" y="30"/>
                      <a:pt x="238" y="10"/>
                      <a:pt x="199" y="3"/>
                    </a:cubicBezTo>
                    <a:cubicBezTo>
                      <a:pt x="189" y="2"/>
                      <a:pt x="179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41"/>
              <p:cNvSpPr/>
              <p:nvPr/>
            </p:nvSpPr>
            <p:spPr>
              <a:xfrm>
                <a:off x="3776025" y="2438955"/>
                <a:ext cx="15767" cy="10650"/>
              </a:xfrm>
              <a:custGeom>
                <a:rect b="b" l="l" r="r" t="t"/>
                <a:pathLst>
                  <a:path extrusionOk="0" h="308" w="456">
                    <a:moveTo>
                      <a:pt x="324" y="152"/>
                    </a:moveTo>
                    <a:lnTo>
                      <a:pt x="324" y="155"/>
                    </a:lnTo>
                    <a:lnTo>
                      <a:pt x="324" y="155"/>
                    </a:lnTo>
                    <a:lnTo>
                      <a:pt x="324" y="155"/>
                    </a:lnTo>
                    <a:cubicBezTo>
                      <a:pt x="323" y="156"/>
                      <a:pt x="322" y="157"/>
                      <a:pt x="322" y="157"/>
                    </a:cubicBezTo>
                    <a:cubicBezTo>
                      <a:pt x="321" y="157"/>
                      <a:pt x="323" y="154"/>
                      <a:pt x="324" y="152"/>
                    </a:cubicBezTo>
                    <a:close/>
                    <a:moveTo>
                      <a:pt x="225" y="76"/>
                    </a:moveTo>
                    <a:cubicBezTo>
                      <a:pt x="238" y="76"/>
                      <a:pt x="251" y="83"/>
                      <a:pt x="264" y="83"/>
                    </a:cubicBezTo>
                    <a:cubicBezTo>
                      <a:pt x="270" y="84"/>
                      <a:pt x="276" y="86"/>
                      <a:pt x="282" y="88"/>
                    </a:cubicBezTo>
                    <a:lnTo>
                      <a:pt x="282" y="88"/>
                    </a:lnTo>
                    <a:cubicBezTo>
                      <a:pt x="283" y="88"/>
                      <a:pt x="283" y="89"/>
                      <a:pt x="284" y="89"/>
                    </a:cubicBezTo>
                    <a:cubicBezTo>
                      <a:pt x="281" y="88"/>
                      <a:pt x="280" y="87"/>
                      <a:pt x="280" y="87"/>
                    </a:cubicBezTo>
                    <a:lnTo>
                      <a:pt x="280" y="87"/>
                    </a:lnTo>
                    <a:cubicBezTo>
                      <a:pt x="278" y="87"/>
                      <a:pt x="291" y="96"/>
                      <a:pt x="291" y="96"/>
                    </a:cubicBezTo>
                    <a:lnTo>
                      <a:pt x="308" y="107"/>
                    </a:lnTo>
                    <a:lnTo>
                      <a:pt x="308" y="107"/>
                    </a:lnTo>
                    <a:cubicBezTo>
                      <a:pt x="308" y="107"/>
                      <a:pt x="308" y="107"/>
                      <a:pt x="308" y="107"/>
                    </a:cubicBezTo>
                    <a:lnTo>
                      <a:pt x="308" y="107"/>
                    </a:lnTo>
                    <a:cubicBezTo>
                      <a:pt x="308" y="107"/>
                      <a:pt x="309" y="108"/>
                      <a:pt x="310" y="109"/>
                    </a:cubicBezTo>
                    <a:lnTo>
                      <a:pt x="308" y="107"/>
                    </a:lnTo>
                    <a:lnTo>
                      <a:pt x="308" y="107"/>
                    </a:lnTo>
                    <a:cubicBezTo>
                      <a:pt x="307" y="107"/>
                      <a:pt x="308" y="108"/>
                      <a:pt x="308" y="109"/>
                    </a:cubicBezTo>
                    <a:lnTo>
                      <a:pt x="308" y="109"/>
                    </a:lnTo>
                    <a:cubicBezTo>
                      <a:pt x="306" y="108"/>
                      <a:pt x="303" y="107"/>
                      <a:pt x="303" y="107"/>
                    </a:cubicBezTo>
                    <a:lnTo>
                      <a:pt x="303" y="107"/>
                    </a:lnTo>
                    <a:cubicBezTo>
                      <a:pt x="302" y="107"/>
                      <a:pt x="302" y="108"/>
                      <a:pt x="304" y="109"/>
                    </a:cubicBezTo>
                    <a:lnTo>
                      <a:pt x="310" y="116"/>
                    </a:lnTo>
                    <a:cubicBezTo>
                      <a:pt x="310" y="116"/>
                      <a:pt x="309" y="112"/>
                      <a:pt x="308" y="109"/>
                    </a:cubicBezTo>
                    <a:lnTo>
                      <a:pt x="308" y="109"/>
                    </a:lnTo>
                    <a:cubicBezTo>
                      <a:pt x="309" y="110"/>
                      <a:pt x="311" y="111"/>
                      <a:pt x="311" y="111"/>
                    </a:cubicBezTo>
                    <a:lnTo>
                      <a:pt x="311" y="111"/>
                    </a:lnTo>
                    <a:lnTo>
                      <a:pt x="310" y="109"/>
                    </a:lnTo>
                    <a:lnTo>
                      <a:pt x="310" y="109"/>
                    </a:lnTo>
                    <a:cubicBezTo>
                      <a:pt x="312" y="110"/>
                      <a:pt x="312" y="111"/>
                      <a:pt x="312" y="111"/>
                    </a:cubicBezTo>
                    <a:cubicBezTo>
                      <a:pt x="312" y="111"/>
                      <a:pt x="312" y="111"/>
                      <a:pt x="311" y="111"/>
                    </a:cubicBezTo>
                    <a:lnTo>
                      <a:pt x="311" y="111"/>
                    </a:lnTo>
                    <a:lnTo>
                      <a:pt x="317" y="122"/>
                    </a:lnTo>
                    <a:lnTo>
                      <a:pt x="324" y="135"/>
                    </a:lnTo>
                    <a:cubicBezTo>
                      <a:pt x="324" y="135"/>
                      <a:pt x="320" y="124"/>
                      <a:pt x="321" y="124"/>
                    </a:cubicBezTo>
                    <a:lnTo>
                      <a:pt x="321" y="124"/>
                    </a:lnTo>
                    <a:cubicBezTo>
                      <a:pt x="321" y="124"/>
                      <a:pt x="322" y="126"/>
                      <a:pt x="324" y="129"/>
                    </a:cubicBezTo>
                    <a:lnTo>
                      <a:pt x="324" y="135"/>
                    </a:lnTo>
                    <a:lnTo>
                      <a:pt x="324" y="149"/>
                    </a:lnTo>
                    <a:lnTo>
                      <a:pt x="317" y="155"/>
                    </a:lnTo>
                    <a:lnTo>
                      <a:pt x="317" y="162"/>
                    </a:lnTo>
                    <a:lnTo>
                      <a:pt x="310" y="169"/>
                    </a:lnTo>
                    <a:lnTo>
                      <a:pt x="304" y="175"/>
                    </a:lnTo>
                    <a:lnTo>
                      <a:pt x="292" y="179"/>
                    </a:lnTo>
                    <a:lnTo>
                      <a:pt x="292" y="179"/>
                    </a:lnTo>
                    <a:cubicBezTo>
                      <a:pt x="292" y="179"/>
                      <a:pt x="292" y="179"/>
                      <a:pt x="292" y="179"/>
                    </a:cubicBezTo>
                    <a:cubicBezTo>
                      <a:pt x="290" y="179"/>
                      <a:pt x="284" y="182"/>
                      <a:pt x="284" y="182"/>
                    </a:cubicBezTo>
                    <a:lnTo>
                      <a:pt x="292" y="179"/>
                    </a:lnTo>
                    <a:lnTo>
                      <a:pt x="292" y="179"/>
                    </a:lnTo>
                    <a:cubicBezTo>
                      <a:pt x="293" y="179"/>
                      <a:pt x="292" y="180"/>
                      <a:pt x="291" y="182"/>
                    </a:cubicBezTo>
                    <a:lnTo>
                      <a:pt x="244" y="182"/>
                    </a:lnTo>
                    <a:cubicBezTo>
                      <a:pt x="247" y="184"/>
                      <a:pt x="247" y="185"/>
                      <a:pt x="246" y="185"/>
                    </a:cubicBezTo>
                    <a:cubicBezTo>
                      <a:pt x="244" y="185"/>
                      <a:pt x="238" y="182"/>
                      <a:pt x="238" y="182"/>
                    </a:cubicBezTo>
                    <a:lnTo>
                      <a:pt x="231" y="182"/>
                    </a:lnTo>
                    <a:lnTo>
                      <a:pt x="211" y="175"/>
                    </a:lnTo>
                    <a:lnTo>
                      <a:pt x="198" y="169"/>
                    </a:lnTo>
                    <a:cubicBezTo>
                      <a:pt x="185" y="162"/>
                      <a:pt x="172" y="155"/>
                      <a:pt x="165" y="149"/>
                    </a:cubicBezTo>
                    <a:lnTo>
                      <a:pt x="152" y="142"/>
                    </a:lnTo>
                    <a:lnTo>
                      <a:pt x="139" y="122"/>
                    </a:lnTo>
                    <a:lnTo>
                      <a:pt x="126" y="116"/>
                    </a:lnTo>
                    <a:lnTo>
                      <a:pt x="126" y="109"/>
                    </a:lnTo>
                    <a:cubicBezTo>
                      <a:pt x="126" y="111"/>
                      <a:pt x="126" y="112"/>
                      <a:pt x="126" y="112"/>
                    </a:cubicBezTo>
                    <a:cubicBezTo>
                      <a:pt x="126" y="112"/>
                      <a:pt x="128" y="107"/>
                      <a:pt x="132" y="102"/>
                    </a:cubicBezTo>
                    <a:lnTo>
                      <a:pt x="139" y="102"/>
                    </a:lnTo>
                    <a:lnTo>
                      <a:pt x="152" y="89"/>
                    </a:lnTo>
                    <a:lnTo>
                      <a:pt x="165" y="89"/>
                    </a:lnTo>
                    <a:lnTo>
                      <a:pt x="185" y="83"/>
                    </a:lnTo>
                    <a:cubicBezTo>
                      <a:pt x="198" y="76"/>
                      <a:pt x="211" y="76"/>
                      <a:pt x="225" y="76"/>
                    </a:cubicBezTo>
                    <a:close/>
                    <a:moveTo>
                      <a:pt x="325" y="0"/>
                    </a:moveTo>
                    <a:cubicBezTo>
                      <a:pt x="310" y="0"/>
                      <a:pt x="297" y="3"/>
                      <a:pt x="284" y="10"/>
                    </a:cubicBezTo>
                    <a:cubicBezTo>
                      <a:pt x="280" y="13"/>
                      <a:pt x="276" y="16"/>
                      <a:pt x="273" y="19"/>
                    </a:cubicBezTo>
                    <a:lnTo>
                      <a:pt x="273" y="19"/>
                    </a:lnTo>
                    <a:cubicBezTo>
                      <a:pt x="242" y="9"/>
                      <a:pt x="210" y="3"/>
                      <a:pt x="178" y="3"/>
                    </a:cubicBezTo>
                    <a:cubicBezTo>
                      <a:pt x="169" y="2"/>
                      <a:pt x="160" y="1"/>
                      <a:pt x="150" y="1"/>
                    </a:cubicBezTo>
                    <a:cubicBezTo>
                      <a:pt x="120" y="1"/>
                      <a:pt x="91" y="10"/>
                      <a:pt x="66" y="30"/>
                    </a:cubicBezTo>
                    <a:cubicBezTo>
                      <a:pt x="13" y="56"/>
                      <a:pt x="0" y="116"/>
                      <a:pt x="27" y="169"/>
                    </a:cubicBezTo>
                    <a:cubicBezTo>
                      <a:pt x="46" y="202"/>
                      <a:pt x="86" y="235"/>
                      <a:pt x="119" y="261"/>
                    </a:cubicBezTo>
                    <a:cubicBezTo>
                      <a:pt x="159" y="287"/>
                      <a:pt x="198" y="307"/>
                      <a:pt x="244" y="307"/>
                    </a:cubicBezTo>
                    <a:cubicBezTo>
                      <a:pt x="249" y="308"/>
                      <a:pt x="255" y="308"/>
                      <a:pt x="260" y="308"/>
                    </a:cubicBezTo>
                    <a:cubicBezTo>
                      <a:pt x="335" y="308"/>
                      <a:pt x="418" y="263"/>
                      <a:pt x="443" y="188"/>
                    </a:cubicBezTo>
                    <a:cubicBezTo>
                      <a:pt x="456" y="142"/>
                      <a:pt x="443" y="96"/>
                      <a:pt x="423" y="56"/>
                    </a:cubicBezTo>
                    <a:cubicBezTo>
                      <a:pt x="410" y="36"/>
                      <a:pt x="390" y="23"/>
                      <a:pt x="370" y="10"/>
                    </a:cubicBezTo>
                    <a:cubicBezTo>
                      <a:pt x="353" y="3"/>
                      <a:pt x="339" y="0"/>
                      <a:pt x="3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41"/>
              <p:cNvSpPr/>
              <p:nvPr/>
            </p:nvSpPr>
            <p:spPr>
              <a:xfrm>
                <a:off x="3791309" y="2429930"/>
                <a:ext cx="14419" cy="11307"/>
              </a:xfrm>
              <a:custGeom>
                <a:rect b="b" l="l" r="r" t="t"/>
                <a:pathLst>
                  <a:path extrusionOk="0" h="327" w="417">
                    <a:moveTo>
                      <a:pt x="141" y="139"/>
                    </a:moveTo>
                    <a:lnTo>
                      <a:pt x="141" y="139"/>
                    </a:lnTo>
                    <a:cubicBezTo>
                      <a:pt x="140" y="141"/>
                      <a:pt x="140" y="143"/>
                      <a:pt x="140" y="145"/>
                    </a:cubicBezTo>
                    <a:lnTo>
                      <a:pt x="140" y="145"/>
                    </a:lnTo>
                    <a:lnTo>
                      <a:pt x="143" y="139"/>
                    </a:lnTo>
                    <a:close/>
                    <a:moveTo>
                      <a:pt x="140" y="164"/>
                    </a:moveTo>
                    <a:cubicBezTo>
                      <a:pt x="140" y="164"/>
                      <a:pt x="141" y="166"/>
                      <a:pt x="143" y="169"/>
                    </a:cubicBezTo>
                    <a:lnTo>
                      <a:pt x="143" y="169"/>
                    </a:lnTo>
                    <a:lnTo>
                      <a:pt x="139" y="165"/>
                    </a:lnTo>
                    <a:cubicBezTo>
                      <a:pt x="139" y="164"/>
                      <a:pt x="139" y="164"/>
                      <a:pt x="140" y="164"/>
                    </a:cubicBezTo>
                    <a:close/>
                    <a:moveTo>
                      <a:pt x="291" y="192"/>
                    </a:moveTo>
                    <a:cubicBezTo>
                      <a:pt x="289" y="192"/>
                      <a:pt x="287" y="192"/>
                      <a:pt x="284" y="192"/>
                    </a:cubicBezTo>
                    <a:lnTo>
                      <a:pt x="284" y="192"/>
                    </a:lnTo>
                    <a:lnTo>
                      <a:pt x="284" y="192"/>
                    </a:lnTo>
                    <a:close/>
                    <a:moveTo>
                      <a:pt x="152" y="132"/>
                    </a:moveTo>
                    <a:lnTo>
                      <a:pt x="144" y="137"/>
                    </a:lnTo>
                    <a:lnTo>
                      <a:pt x="144" y="137"/>
                    </a:lnTo>
                    <a:lnTo>
                      <a:pt x="143" y="139"/>
                    </a:lnTo>
                    <a:lnTo>
                      <a:pt x="159" y="139"/>
                    </a:lnTo>
                    <a:cubicBezTo>
                      <a:pt x="192" y="139"/>
                      <a:pt x="218" y="146"/>
                      <a:pt x="245" y="159"/>
                    </a:cubicBezTo>
                    <a:lnTo>
                      <a:pt x="225" y="152"/>
                    </a:lnTo>
                    <a:lnTo>
                      <a:pt x="225" y="152"/>
                    </a:lnTo>
                    <a:cubicBezTo>
                      <a:pt x="237" y="158"/>
                      <a:pt x="248" y="164"/>
                      <a:pt x="260" y="170"/>
                    </a:cubicBezTo>
                    <a:lnTo>
                      <a:pt x="260" y="170"/>
                    </a:lnTo>
                    <a:cubicBezTo>
                      <a:pt x="262" y="173"/>
                      <a:pt x="265" y="178"/>
                      <a:pt x="268" y="181"/>
                    </a:cubicBezTo>
                    <a:lnTo>
                      <a:pt x="268" y="181"/>
                    </a:lnTo>
                    <a:lnTo>
                      <a:pt x="269" y="186"/>
                    </a:lnTo>
                    <a:lnTo>
                      <a:pt x="268" y="192"/>
                    </a:lnTo>
                    <a:lnTo>
                      <a:pt x="268" y="192"/>
                    </a:lnTo>
                    <a:cubicBezTo>
                      <a:pt x="243" y="193"/>
                      <a:pt x="220" y="196"/>
                      <a:pt x="201" y="210"/>
                    </a:cubicBezTo>
                    <a:lnTo>
                      <a:pt x="201" y="210"/>
                    </a:lnTo>
                    <a:lnTo>
                      <a:pt x="185" y="205"/>
                    </a:lnTo>
                    <a:lnTo>
                      <a:pt x="192" y="205"/>
                    </a:lnTo>
                    <a:lnTo>
                      <a:pt x="179" y="198"/>
                    </a:lnTo>
                    <a:cubicBezTo>
                      <a:pt x="172" y="198"/>
                      <a:pt x="166" y="192"/>
                      <a:pt x="152" y="185"/>
                    </a:cubicBezTo>
                    <a:lnTo>
                      <a:pt x="146" y="172"/>
                    </a:lnTo>
                    <a:cubicBezTo>
                      <a:pt x="139" y="165"/>
                      <a:pt x="139" y="159"/>
                      <a:pt x="139" y="152"/>
                    </a:cubicBezTo>
                    <a:cubicBezTo>
                      <a:pt x="139" y="150"/>
                      <a:pt x="139" y="147"/>
                      <a:pt x="140" y="145"/>
                    </a:cubicBezTo>
                    <a:lnTo>
                      <a:pt x="140" y="145"/>
                    </a:lnTo>
                    <a:lnTo>
                      <a:pt x="139" y="146"/>
                    </a:lnTo>
                    <a:cubicBezTo>
                      <a:pt x="139" y="143"/>
                      <a:pt x="139" y="141"/>
                      <a:pt x="139" y="139"/>
                    </a:cubicBezTo>
                    <a:lnTo>
                      <a:pt x="141" y="139"/>
                    </a:lnTo>
                    <a:cubicBezTo>
                      <a:pt x="141" y="139"/>
                      <a:pt x="142" y="138"/>
                      <a:pt x="142" y="138"/>
                    </a:cubicBezTo>
                    <a:lnTo>
                      <a:pt x="142" y="138"/>
                    </a:lnTo>
                    <a:lnTo>
                      <a:pt x="139" y="139"/>
                    </a:lnTo>
                    <a:lnTo>
                      <a:pt x="139" y="139"/>
                    </a:lnTo>
                    <a:lnTo>
                      <a:pt x="143" y="136"/>
                    </a:lnTo>
                    <a:lnTo>
                      <a:pt x="143" y="136"/>
                    </a:lnTo>
                    <a:lnTo>
                      <a:pt x="143" y="135"/>
                    </a:lnTo>
                    <a:lnTo>
                      <a:pt x="143" y="135"/>
                    </a:lnTo>
                    <a:cubicBezTo>
                      <a:pt x="143" y="136"/>
                      <a:pt x="142" y="137"/>
                      <a:pt x="142" y="138"/>
                    </a:cubicBezTo>
                    <a:lnTo>
                      <a:pt x="142" y="138"/>
                    </a:lnTo>
                    <a:lnTo>
                      <a:pt x="144" y="137"/>
                    </a:lnTo>
                    <a:lnTo>
                      <a:pt x="144" y="137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43" y="135"/>
                    </a:lnTo>
                    <a:lnTo>
                      <a:pt x="143" y="135"/>
                    </a:lnTo>
                    <a:cubicBezTo>
                      <a:pt x="144" y="134"/>
                      <a:pt x="145" y="133"/>
                      <a:pt x="146" y="132"/>
                    </a:cubicBezTo>
                    <a:lnTo>
                      <a:pt x="146" y="132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52" y="132"/>
                    </a:lnTo>
                    <a:close/>
                    <a:moveTo>
                      <a:pt x="179" y="0"/>
                    </a:moveTo>
                    <a:cubicBezTo>
                      <a:pt x="133" y="0"/>
                      <a:pt x="86" y="14"/>
                      <a:pt x="53" y="47"/>
                    </a:cubicBezTo>
                    <a:cubicBezTo>
                      <a:pt x="1" y="106"/>
                      <a:pt x="14" y="198"/>
                      <a:pt x="60" y="251"/>
                    </a:cubicBezTo>
                    <a:cubicBezTo>
                      <a:pt x="93" y="291"/>
                      <a:pt x="139" y="304"/>
                      <a:pt x="185" y="304"/>
                    </a:cubicBezTo>
                    <a:lnTo>
                      <a:pt x="199" y="317"/>
                    </a:lnTo>
                    <a:cubicBezTo>
                      <a:pt x="205" y="317"/>
                      <a:pt x="212" y="317"/>
                      <a:pt x="218" y="324"/>
                    </a:cubicBezTo>
                    <a:cubicBezTo>
                      <a:pt x="240" y="324"/>
                      <a:pt x="262" y="327"/>
                      <a:pt x="284" y="327"/>
                    </a:cubicBezTo>
                    <a:cubicBezTo>
                      <a:pt x="295" y="327"/>
                      <a:pt x="306" y="326"/>
                      <a:pt x="317" y="324"/>
                    </a:cubicBezTo>
                    <a:cubicBezTo>
                      <a:pt x="364" y="304"/>
                      <a:pt x="390" y="271"/>
                      <a:pt x="403" y="231"/>
                    </a:cubicBezTo>
                    <a:cubicBezTo>
                      <a:pt x="417" y="192"/>
                      <a:pt x="410" y="146"/>
                      <a:pt x="390" y="113"/>
                    </a:cubicBezTo>
                    <a:cubicBezTo>
                      <a:pt x="370" y="80"/>
                      <a:pt x="337" y="47"/>
                      <a:pt x="304" y="33"/>
                    </a:cubicBezTo>
                    <a:cubicBezTo>
                      <a:pt x="265" y="14"/>
                      <a:pt x="218" y="7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41"/>
              <p:cNvSpPr/>
              <p:nvPr/>
            </p:nvSpPr>
            <p:spPr>
              <a:xfrm>
                <a:off x="3807284" y="2435463"/>
                <a:ext cx="13278" cy="11169"/>
              </a:xfrm>
              <a:custGeom>
                <a:rect b="b" l="l" r="r" t="t"/>
                <a:pathLst>
                  <a:path extrusionOk="0" h="323" w="384">
                    <a:moveTo>
                      <a:pt x="186" y="126"/>
                    </a:moveTo>
                    <a:lnTo>
                      <a:pt x="186" y="126"/>
                    </a:lnTo>
                    <a:cubicBezTo>
                      <a:pt x="181" y="127"/>
                      <a:pt x="177" y="129"/>
                      <a:pt x="172" y="131"/>
                    </a:cubicBezTo>
                    <a:lnTo>
                      <a:pt x="186" y="126"/>
                    </a:lnTo>
                    <a:close/>
                    <a:moveTo>
                      <a:pt x="251" y="176"/>
                    </a:moveTo>
                    <a:lnTo>
                      <a:pt x="252" y="177"/>
                    </a:lnTo>
                    <a:lnTo>
                      <a:pt x="248" y="180"/>
                    </a:lnTo>
                    <a:lnTo>
                      <a:pt x="248" y="180"/>
                    </a:lnTo>
                    <a:cubicBezTo>
                      <a:pt x="249" y="178"/>
                      <a:pt x="250" y="176"/>
                      <a:pt x="251" y="176"/>
                    </a:cubicBezTo>
                    <a:close/>
                    <a:moveTo>
                      <a:pt x="143" y="202"/>
                    </a:moveTo>
                    <a:cubicBezTo>
                      <a:pt x="144" y="202"/>
                      <a:pt x="147" y="204"/>
                      <a:pt x="153" y="210"/>
                    </a:cubicBezTo>
                    <a:cubicBezTo>
                      <a:pt x="145" y="206"/>
                      <a:pt x="142" y="202"/>
                      <a:pt x="143" y="202"/>
                    </a:cubicBezTo>
                    <a:close/>
                    <a:moveTo>
                      <a:pt x="192" y="124"/>
                    </a:moveTo>
                    <a:lnTo>
                      <a:pt x="186" y="126"/>
                    </a:lnTo>
                    <a:lnTo>
                      <a:pt x="186" y="126"/>
                    </a:lnTo>
                    <a:cubicBezTo>
                      <a:pt x="188" y="126"/>
                      <a:pt x="190" y="126"/>
                      <a:pt x="192" y="126"/>
                    </a:cubicBezTo>
                    <a:cubicBezTo>
                      <a:pt x="199" y="126"/>
                      <a:pt x="205" y="128"/>
                      <a:pt x="212" y="131"/>
                    </a:cubicBezTo>
                    <a:lnTo>
                      <a:pt x="219" y="131"/>
                    </a:lnTo>
                    <a:lnTo>
                      <a:pt x="225" y="137"/>
                    </a:lnTo>
                    <a:lnTo>
                      <a:pt x="232" y="144"/>
                    </a:lnTo>
                    <a:lnTo>
                      <a:pt x="232" y="144"/>
                    </a:lnTo>
                    <a:cubicBezTo>
                      <a:pt x="225" y="137"/>
                      <a:pt x="224" y="136"/>
                      <a:pt x="224" y="136"/>
                    </a:cubicBezTo>
                    <a:lnTo>
                      <a:pt x="224" y="136"/>
                    </a:lnTo>
                    <a:cubicBezTo>
                      <a:pt x="225" y="136"/>
                      <a:pt x="229" y="137"/>
                      <a:pt x="232" y="137"/>
                    </a:cubicBezTo>
                    <a:lnTo>
                      <a:pt x="245" y="151"/>
                    </a:lnTo>
                    <a:cubicBezTo>
                      <a:pt x="245" y="152"/>
                      <a:pt x="245" y="152"/>
                      <a:pt x="244" y="152"/>
                    </a:cubicBezTo>
                    <a:cubicBezTo>
                      <a:pt x="242" y="152"/>
                      <a:pt x="238" y="146"/>
                      <a:pt x="237" y="146"/>
                    </a:cubicBezTo>
                    <a:lnTo>
                      <a:pt x="237" y="146"/>
                    </a:lnTo>
                    <a:cubicBezTo>
                      <a:pt x="236" y="146"/>
                      <a:pt x="237" y="147"/>
                      <a:pt x="238" y="151"/>
                    </a:cubicBezTo>
                    <a:lnTo>
                      <a:pt x="245" y="157"/>
                    </a:lnTo>
                    <a:lnTo>
                      <a:pt x="252" y="164"/>
                    </a:lnTo>
                    <a:cubicBezTo>
                      <a:pt x="252" y="167"/>
                      <a:pt x="251" y="168"/>
                      <a:pt x="251" y="168"/>
                    </a:cubicBezTo>
                    <a:cubicBezTo>
                      <a:pt x="250" y="168"/>
                      <a:pt x="247" y="160"/>
                      <a:pt x="246" y="160"/>
                    </a:cubicBezTo>
                    <a:cubicBezTo>
                      <a:pt x="245" y="160"/>
                      <a:pt x="245" y="161"/>
                      <a:pt x="245" y="164"/>
                    </a:cubicBezTo>
                    <a:lnTo>
                      <a:pt x="250" y="174"/>
                    </a:lnTo>
                    <a:lnTo>
                      <a:pt x="245" y="184"/>
                    </a:lnTo>
                    <a:cubicBezTo>
                      <a:pt x="245" y="184"/>
                      <a:pt x="241" y="188"/>
                      <a:pt x="238" y="190"/>
                    </a:cubicBezTo>
                    <a:lnTo>
                      <a:pt x="238" y="190"/>
                    </a:lnTo>
                    <a:lnTo>
                      <a:pt x="225" y="197"/>
                    </a:lnTo>
                    <a:cubicBezTo>
                      <a:pt x="222" y="198"/>
                      <a:pt x="221" y="199"/>
                      <a:pt x="221" y="199"/>
                    </a:cubicBezTo>
                    <a:cubicBezTo>
                      <a:pt x="222" y="199"/>
                      <a:pt x="230" y="195"/>
                      <a:pt x="232" y="195"/>
                    </a:cubicBezTo>
                    <a:cubicBezTo>
                      <a:pt x="233" y="195"/>
                      <a:pt x="233" y="195"/>
                      <a:pt x="232" y="197"/>
                    </a:cubicBezTo>
                    <a:lnTo>
                      <a:pt x="212" y="203"/>
                    </a:lnTo>
                    <a:cubicBezTo>
                      <a:pt x="199" y="210"/>
                      <a:pt x="192" y="217"/>
                      <a:pt x="179" y="217"/>
                    </a:cubicBezTo>
                    <a:cubicBezTo>
                      <a:pt x="176" y="218"/>
                      <a:pt x="174" y="220"/>
                      <a:pt x="172" y="222"/>
                    </a:cubicBezTo>
                    <a:lnTo>
                      <a:pt x="172" y="222"/>
                    </a:lnTo>
                    <a:lnTo>
                      <a:pt x="166" y="217"/>
                    </a:lnTo>
                    <a:lnTo>
                      <a:pt x="153" y="210"/>
                    </a:lnTo>
                    <a:lnTo>
                      <a:pt x="153" y="210"/>
                    </a:lnTo>
                    <a:cubicBezTo>
                      <a:pt x="155" y="211"/>
                      <a:pt x="157" y="212"/>
                      <a:pt x="157" y="212"/>
                    </a:cubicBezTo>
                    <a:cubicBezTo>
                      <a:pt x="158" y="212"/>
                      <a:pt x="153" y="208"/>
                      <a:pt x="151" y="208"/>
                    </a:cubicBezTo>
                    <a:lnTo>
                      <a:pt x="151" y="208"/>
                    </a:lnTo>
                    <a:cubicBezTo>
                      <a:pt x="151" y="208"/>
                      <a:pt x="151" y="209"/>
                      <a:pt x="153" y="210"/>
                    </a:cubicBezTo>
                    <a:lnTo>
                      <a:pt x="146" y="203"/>
                    </a:lnTo>
                    <a:lnTo>
                      <a:pt x="139" y="197"/>
                    </a:lnTo>
                    <a:lnTo>
                      <a:pt x="133" y="184"/>
                    </a:lnTo>
                    <a:lnTo>
                      <a:pt x="133" y="184"/>
                    </a:lnTo>
                    <a:cubicBezTo>
                      <a:pt x="137" y="192"/>
                      <a:pt x="138" y="195"/>
                      <a:pt x="139" y="195"/>
                    </a:cubicBezTo>
                    <a:cubicBezTo>
                      <a:pt x="139" y="195"/>
                      <a:pt x="139" y="193"/>
                      <a:pt x="139" y="190"/>
                    </a:cubicBezTo>
                    <a:lnTo>
                      <a:pt x="133" y="184"/>
                    </a:lnTo>
                    <a:lnTo>
                      <a:pt x="133" y="184"/>
                    </a:lnTo>
                    <a:lnTo>
                      <a:pt x="133" y="184"/>
                    </a:lnTo>
                    <a:lnTo>
                      <a:pt x="133" y="177"/>
                    </a:lnTo>
                    <a:lnTo>
                      <a:pt x="133" y="164"/>
                    </a:lnTo>
                    <a:lnTo>
                      <a:pt x="139" y="157"/>
                    </a:lnTo>
                    <a:cubicBezTo>
                      <a:pt x="139" y="154"/>
                      <a:pt x="139" y="153"/>
                      <a:pt x="138" y="153"/>
                    </a:cubicBezTo>
                    <a:cubicBezTo>
                      <a:pt x="137" y="153"/>
                      <a:pt x="134" y="159"/>
                      <a:pt x="133" y="159"/>
                    </a:cubicBezTo>
                    <a:cubicBezTo>
                      <a:pt x="133" y="159"/>
                      <a:pt x="133" y="158"/>
                      <a:pt x="133" y="157"/>
                    </a:cubicBezTo>
                    <a:lnTo>
                      <a:pt x="139" y="151"/>
                    </a:lnTo>
                    <a:lnTo>
                      <a:pt x="146" y="144"/>
                    </a:lnTo>
                    <a:lnTo>
                      <a:pt x="156" y="134"/>
                    </a:lnTo>
                    <a:lnTo>
                      <a:pt x="156" y="134"/>
                    </a:lnTo>
                    <a:cubicBezTo>
                      <a:pt x="155" y="134"/>
                      <a:pt x="155" y="133"/>
                      <a:pt x="159" y="131"/>
                    </a:cubicBezTo>
                    <a:lnTo>
                      <a:pt x="159" y="131"/>
                    </a:lnTo>
                    <a:lnTo>
                      <a:pt x="156" y="134"/>
                    </a:lnTo>
                    <a:lnTo>
                      <a:pt x="156" y="134"/>
                    </a:lnTo>
                    <a:cubicBezTo>
                      <a:pt x="159" y="134"/>
                      <a:pt x="168" y="131"/>
                      <a:pt x="159" y="131"/>
                    </a:cubicBezTo>
                    <a:lnTo>
                      <a:pt x="166" y="131"/>
                    </a:lnTo>
                    <a:cubicBezTo>
                      <a:pt x="172" y="131"/>
                      <a:pt x="186" y="124"/>
                      <a:pt x="192" y="124"/>
                    </a:cubicBezTo>
                    <a:close/>
                    <a:moveTo>
                      <a:pt x="189" y="0"/>
                    </a:moveTo>
                    <a:cubicBezTo>
                      <a:pt x="138" y="0"/>
                      <a:pt x="86" y="21"/>
                      <a:pt x="54" y="58"/>
                    </a:cubicBezTo>
                    <a:cubicBezTo>
                      <a:pt x="1" y="118"/>
                      <a:pt x="1" y="210"/>
                      <a:pt x="54" y="270"/>
                    </a:cubicBezTo>
                    <a:cubicBezTo>
                      <a:pt x="82" y="298"/>
                      <a:pt x="116" y="317"/>
                      <a:pt x="155" y="317"/>
                    </a:cubicBezTo>
                    <a:cubicBezTo>
                      <a:pt x="161" y="317"/>
                      <a:pt x="166" y="317"/>
                      <a:pt x="172" y="316"/>
                    </a:cubicBezTo>
                    <a:cubicBezTo>
                      <a:pt x="175" y="316"/>
                      <a:pt x="177" y="316"/>
                      <a:pt x="180" y="315"/>
                    </a:cubicBezTo>
                    <a:lnTo>
                      <a:pt x="180" y="315"/>
                    </a:lnTo>
                    <a:cubicBezTo>
                      <a:pt x="187" y="320"/>
                      <a:pt x="196" y="322"/>
                      <a:pt x="205" y="322"/>
                    </a:cubicBezTo>
                    <a:cubicBezTo>
                      <a:pt x="225" y="322"/>
                      <a:pt x="245" y="322"/>
                      <a:pt x="265" y="316"/>
                    </a:cubicBezTo>
                    <a:cubicBezTo>
                      <a:pt x="278" y="316"/>
                      <a:pt x="298" y="303"/>
                      <a:pt x="311" y="296"/>
                    </a:cubicBezTo>
                    <a:cubicBezTo>
                      <a:pt x="351" y="270"/>
                      <a:pt x="371" y="230"/>
                      <a:pt x="377" y="184"/>
                    </a:cubicBezTo>
                    <a:cubicBezTo>
                      <a:pt x="384" y="104"/>
                      <a:pt x="318" y="32"/>
                      <a:pt x="252" y="12"/>
                    </a:cubicBezTo>
                    <a:cubicBezTo>
                      <a:pt x="232" y="4"/>
                      <a:pt x="210" y="0"/>
                      <a:pt x="1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41"/>
              <p:cNvSpPr/>
              <p:nvPr/>
            </p:nvSpPr>
            <p:spPr>
              <a:xfrm>
                <a:off x="3793141" y="2356073"/>
                <a:ext cx="10304" cy="9578"/>
              </a:xfrm>
              <a:custGeom>
                <a:rect b="b" l="l" r="r" t="t"/>
                <a:pathLst>
                  <a:path extrusionOk="0" h="277" w="298">
                    <a:moveTo>
                      <a:pt x="178" y="137"/>
                    </a:moveTo>
                    <a:cubicBezTo>
                      <a:pt x="177" y="142"/>
                      <a:pt x="176" y="145"/>
                      <a:pt x="172" y="149"/>
                    </a:cubicBezTo>
                    <a:lnTo>
                      <a:pt x="178" y="137"/>
                    </a:lnTo>
                    <a:close/>
                    <a:moveTo>
                      <a:pt x="162" y="157"/>
                    </a:moveTo>
                    <a:lnTo>
                      <a:pt x="161" y="159"/>
                    </a:lnTo>
                    <a:lnTo>
                      <a:pt x="161" y="159"/>
                    </a:lnTo>
                    <a:cubicBezTo>
                      <a:pt x="158" y="161"/>
                      <a:pt x="156" y="161"/>
                      <a:pt x="153" y="162"/>
                    </a:cubicBezTo>
                    <a:lnTo>
                      <a:pt x="153" y="162"/>
                    </a:lnTo>
                    <a:lnTo>
                      <a:pt x="162" y="157"/>
                    </a:lnTo>
                    <a:close/>
                    <a:moveTo>
                      <a:pt x="178" y="136"/>
                    </a:moveTo>
                    <a:cubicBezTo>
                      <a:pt x="178" y="136"/>
                      <a:pt x="178" y="136"/>
                      <a:pt x="178" y="136"/>
                    </a:cubicBezTo>
                    <a:lnTo>
                      <a:pt x="178" y="136"/>
                    </a:lnTo>
                    <a:lnTo>
                      <a:pt x="168" y="151"/>
                    </a:lnTo>
                    <a:lnTo>
                      <a:pt x="168" y="151"/>
                    </a:lnTo>
                    <a:lnTo>
                      <a:pt x="167" y="152"/>
                    </a:lnTo>
                    <a:lnTo>
                      <a:pt x="167" y="152"/>
                    </a:lnTo>
                    <a:lnTo>
                      <a:pt x="172" y="142"/>
                    </a:lnTo>
                    <a:lnTo>
                      <a:pt x="164" y="154"/>
                    </a:lnTo>
                    <a:lnTo>
                      <a:pt x="164" y="154"/>
                    </a:lnTo>
                    <a:lnTo>
                      <a:pt x="153" y="162"/>
                    </a:lnTo>
                    <a:lnTo>
                      <a:pt x="153" y="162"/>
                    </a:lnTo>
                    <a:cubicBezTo>
                      <a:pt x="150" y="162"/>
                      <a:pt x="148" y="162"/>
                      <a:pt x="146" y="162"/>
                    </a:cubicBezTo>
                    <a:cubicBezTo>
                      <a:pt x="141" y="162"/>
                      <a:pt x="137" y="162"/>
                      <a:pt x="130" y="160"/>
                    </a:cubicBezTo>
                    <a:lnTo>
                      <a:pt x="130" y="160"/>
                    </a:lnTo>
                    <a:cubicBezTo>
                      <a:pt x="125" y="156"/>
                      <a:pt x="120" y="155"/>
                      <a:pt x="116" y="151"/>
                    </a:cubicBezTo>
                    <a:lnTo>
                      <a:pt x="116" y="151"/>
                    </a:lnTo>
                    <a:cubicBezTo>
                      <a:pt x="115" y="152"/>
                      <a:pt x="115" y="154"/>
                      <a:pt x="113" y="155"/>
                    </a:cubicBezTo>
                    <a:cubicBezTo>
                      <a:pt x="113" y="153"/>
                      <a:pt x="114" y="151"/>
                      <a:pt x="115" y="151"/>
                    </a:cubicBezTo>
                    <a:lnTo>
                      <a:pt x="115" y="151"/>
                    </a:lnTo>
                    <a:cubicBezTo>
                      <a:pt x="115" y="151"/>
                      <a:pt x="115" y="151"/>
                      <a:pt x="116" y="151"/>
                    </a:cubicBezTo>
                    <a:lnTo>
                      <a:pt x="116" y="151"/>
                    </a:lnTo>
                    <a:cubicBezTo>
                      <a:pt x="116" y="151"/>
                      <a:pt x="115" y="150"/>
                      <a:pt x="115" y="150"/>
                    </a:cubicBezTo>
                    <a:lnTo>
                      <a:pt x="115" y="150"/>
                    </a:lnTo>
                    <a:cubicBezTo>
                      <a:pt x="115" y="150"/>
                      <a:pt x="115" y="151"/>
                      <a:pt x="115" y="151"/>
                    </a:cubicBezTo>
                    <a:lnTo>
                      <a:pt x="115" y="151"/>
                    </a:lnTo>
                    <a:cubicBezTo>
                      <a:pt x="114" y="150"/>
                      <a:pt x="113" y="149"/>
                      <a:pt x="113" y="149"/>
                    </a:cubicBezTo>
                    <a:lnTo>
                      <a:pt x="113" y="149"/>
                    </a:lnTo>
                    <a:lnTo>
                      <a:pt x="126" y="155"/>
                    </a:lnTo>
                    <a:lnTo>
                      <a:pt x="116" y="149"/>
                    </a:lnTo>
                    <a:lnTo>
                      <a:pt x="119" y="149"/>
                    </a:lnTo>
                    <a:lnTo>
                      <a:pt x="126" y="142"/>
                    </a:lnTo>
                    <a:lnTo>
                      <a:pt x="152" y="142"/>
                    </a:lnTo>
                    <a:cubicBezTo>
                      <a:pt x="161" y="138"/>
                      <a:pt x="170" y="136"/>
                      <a:pt x="178" y="136"/>
                    </a:cubicBezTo>
                    <a:close/>
                    <a:moveTo>
                      <a:pt x="175" y="1"/>
                    </a:moveTo>
                    <a:cubicBezTo>
                      <a:pt x="169" y="1"/>
                      <a:pt x="164" y="2"/>
                      <a:pt x="159" y="4"/>
                    </a:cubicBezTo>
                    <a:cubicBezTo>
                      <a:pt x="139" y="10"/>
                      <a:pt x="119" y="23"/>
                      <a:pt x="113" y="37"/>
                    </a:cubicBezTo>
                    <a:cubicBezTo>
                      <a:pt x="110" y="46"/>
                      <a:pt x="108" y="55"/>
                      <a:pt x="108" y="63"/>
                    </a:cubicBezTo>
                    <a:lnTo>
                      <a:pt x="80" y="63"/>
                    </a:lnTo>
                    <a:cubicBezTo>
                      <a:pt x="66" y="70"/>
                      <a:pt x="47" y="83"/>
                      <a:pt x="40" y="96"/>
                    </a:cubicBezTo>
                    <a:cubicBezTo>
                      <a:pt x="14" y="116"/>
                      <a:pt x="0" y="155"/>
                      <a:pt x="14" y="188"/>
                    </a:cubicBezTo>
                    <a:cubicBezTo>
                      <a:pt x="20" y="221"/>
                      <a:pt x="47" y="248"/>
                      <a:pt x="73" y="261"/>
                    </a:cubicBezTo>
                    <a:cubicBezTo>
                      <a:pt x="92" y="271"/>
                      <a:pt x="115" y="277"/>
                      <a:pt x="136" y="277"/>
                    </a:cubicBezTo>
                    <a:cubicBezTo>
                      <a:pt x="144" y="277"/>
                      <a:pt x="152" y="276"/>
                      <a:pt x="159" y="274"/>
                    </a:cubicBezTo>
                    <a:cubicBezTo>
                      <a:pt x="192" y="274"/>
                      <a:pt x="225" y="261"/>
                      <a:pt x="251" y="241"/>
                    </a:cubicBezTo>
                    <a:cubicBezTo>
                      <a:pt x="271" y="221"/>
                      <a:pt x="284" y="195"/>
                      <a:pt x="291" y="169"/>
                    </a:cubicBezTo>
                    <a:cubicBezTo>
                      <a:pt x="297" y="142"/>
                      <a:pt x="297" y="109"/>
                      <a:pt x="284" y="76"/>
                    </a:cubicBezTo>
                    <a:cubicBezTo>
                      <a:pt x="271" y="50"/>
                      <a:pt x="245" y="30"/>
                      <a:pt x="225" y="17"/>
                    </a:cubicBezTo>
                    <a:cubicBezTo>
                      <a:pt x="206" y="7"/>
                      <a:pt x="190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41"/>
              <p:cNvSpPr/>
              <p:nvPr/>
            </p:nvSpPr>
            <p:spPr>
              <a:xfrm>
                <a:off x="3794490" y="2364614"/>
                <a:ext cx="11929" cy="9509"/>
              </a:xfrm>
              <a:custGeom>
                <a:rect b="b" l="l" r="r" t="t"/>
                <a:pathLst>
                  <a:path extrusionOk="0" h="275" w="345">
                    <a:moveTo>
                      <a:pt x="113" y="140"/>
                    </a:moveTo>
                    <a:lnTo>
                      <a:pt x="113" y="140"/>
                    </a:lnTo>
                    <a:cubicBezTo>
                      <a:pt x="114" y="142"/>
                      <a:pt x="115" y="143"/>
                      <a:pt x="115" y="144"/>
                    </a:cubicBezTo>
                    <a:lnTo>
                      <a:pt x="115" y="144"/>
                    </a:ln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cubicBezTo>
                      <a:pt x="115" y="143"/>
                      <a:pt x="114" y="141"/>
                      <a:pt x="113" y="140"/>
                    </a:cubicBezTo>
                    <a:close/>
                    <a:moveTo>
                      <a:pt x="115" y="144"/>
                    </a:moveTo>
                    <a:lnTo>
                      <a:pt x="113" y="146"/>
                    </a:lnTo>
                    <a:lnTo>
                      <a:pt x="117" y="146"/>
                    </a:lnTo>
                    <a:cubicBezTo>
                      <a:pt x="116" y="145"/>
                      <a:pt x="116" y="145"/>
                      <a:pt x="115" y="144"/>
                    </a:cubicBezTo>
                    <a:close/>
                    <a:moveTo>
                      <a:pt x="211" y="99"/>
                    </a:moveTo>
                    <a:lnTo>
                      <a:pt x="212" y="100"/>
                    </a:lnTo>
                    <a:lnTo>
                      <a:pt x="219" y="107"/>
                    </a:lnTo>
                    <a:lnTo>
                      <a:pt x="219" y="113"/>
                    </a:lnTo>
                    <a:lnTo>
                      <a:pt x="212" y="126"/>
                    </a:lnTo>
                    <a:lnTo>
                      <a:pt x="212" y="126"/>
                    </a:lnTo>
                    <a:cubicBezTo>
                      <a:pt x="216" y="119"/>
                      <a:pt x="218" y="115"/>
                      <a:pt x="217" y="115"/>
                    </a:cubicBezTo>
                    <a:lnTo>
                      <a:pt x="217" y="115"/>
                    </a:lnTo>
                    <a:cubicBezTo>
                      <a:pt x="217" y="115"/>
                      <a:pt x="215" y="117"/>
                      <a:pt x="212" y="120"/>
                    </a:cubicBezTo>
                    <a:lnTo>
                      <a:pt x="212" y="126"/>
                    </a:lnTo>
                    <a:lnTo>
                      <a:pt x="206" y="133"/>
                    </a:lnTo>
                    <a:cubicBezTo>
                      <a:pt x="207" y="132"/>
                      <a:pt x="207" y="131"/>
                      <a:pt x="207" y="131"/>
                    </a:cubicBezTo>
                    <a:lnTo>
                      <a:pt x="207" y="131"/>
                    </a:lnTo>
                    <a:cubicBezTo>
                      <a:pt x="206" y="131"/>
                      <a:pt x="200" y="135"/>
                      <a:pt x="201" y="135"/>
                    </a:cubicBezTo>
                    <a:cubicBezTo>
                      <a:pt x="202" y="135"/>
                      <a:pt x="203" y="134"/>
                      <a:pt x="206" y="133"/>
                    </a:cubicBezTo>
                    <a:lnTo>
                      <a:pt x="206" y="133"/>
                    </a:lnTo>
                    <a:cubicBezTo>
                      <a:pt x="199" y="140"/>
                      <a:pt x="186" y="146"/>
                      <a:pt x="179" y="146"/>
                    </a:cubicBezTo>
                    <a:lnTo>
                      <a:pt x="192" y="146"/>
                    </a:lnTo>
                    <a:cubicBezTo>
                      <a:pt x="179" y="146"/>
                      <a:pt x="166" y="153"/>
                      <a:pt x="153" y="153"/>
                    </a:cubicBezTo>
                    <a:lnTo>
                      <a:pt x="146" y="153"/>
                    </a:lnTo>
                    <a:cubicBezTo>
                      <a:pt x="142" y="153"/>
                      <a:pt x="134" y="153"/>
                      <a:pt x="127" y="150"/>
                    </a:cubicBezTo>
                    <a:lnTo>
                      <a:pt x="127" y="150"/>
                    </a:lnTo>
                    <a:cubicBezTo>
                      <a:pt x="128" y="151"/>
                      <a:pt x="128" y="151"/>
                      <a:pt x="127" y="151"/>
                    </a:cubicBezTo>
                    <a:cubicBezTo>
                      <a:pt x="126" y="151"/>
                      <a:pt x="123" y="149"/>
                      <a:pt x="120" y="146"/>
                    </a:cubicBezTo>
                    <a:lnTo>
                      <a:pt x="120" y="146"/>
                    </a:lnTo>
                    <a:cubicBezTo>
                      <a:pt x="122" y="148"/>
                      <a:pt x="124" y="149"/>
                      <a:pt x="127" y="150"/>
                    </a:cubicBezTo>
                    <a:lnTo>
                      <a:pt x="127" y="150"/>
                    </a:lnTo>
                    <a:cubicBezTo>
                      <a:pt x="126" y="150"/>
                      <a:pt x="124" y="148"/>
                      <a:pt x="120" y="146"/>
                    </a:cubicBezTo>
                    <a:lnTo>
                      <a:pt x="120" y="146"/>
                    </a:lnTo>
                    <a:cubicBezTo>
                      <a:pt x="120" y="146"/>
                      <a:pt x="120" y="146"/>
                      <a:pt x="120" y="146"/>
                    </a:cubicBezTo>
                    <a:lnTo>
                      <a:pt x="117" y="146"/>
                    </a:lnTo>
                    <a:cubicBezTo>
                      <a:pt x="118" y="149"/>
                      <a:pt x="118" y="150"/>
                      <a:pt x="118" y="150"/>
                    </a:cubicBezTo>
                    <a:cubicBezTo>
                      <a:pt x="118" y="150"/>
                      <a:pt x="116" y="149"/>
                      <a:pt x="113" y="146"/>
                    </a:cubicBezTo>
                    <a:lnTo>
                      <a:pt x="113" y="140"/>
                    </a:lnTo>
                    <a:cubicBezTo>
                      <a:pt x="113" y="140"/>
                      <a:pt x="113" y="140"/>
                      <a:pt x="113" y="140"/>
                    </a:cubicBezTo>
                    <a:lnTo>
                      <a:pt x="113" y="140"/>
                    </a:lnTo>
                    <a:cubicBezTo>
                      <a:pt x="113" y="143"/>
                      <a:pt x="114" y="144"/>
                      <a:pt x="114" y="144"/>
                    </a:cubicBez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cubicBezTo>
                      <a:pt x="115" y="144"/>
                      <a:pt x="115" y="144"/>
                      <a:pt x="115" y="144"/>
                    </a:cubicBezTo>
                    <a:lnTo>
                      <a:pt x="115" y="144"/>
                    </a:lnTo>
                    <a:lnTo>
                      <a:pt x="115" y="144"/>
                    </a:lnTo>
                    <a:lnTo>
                      <a:pt x="115" y="144"/>
                    </a:lnTo>
                    <a:cubicBezTo>
                      <a:pt x="116" y="145"/>
                      <a:pt x="116" y="145"/>
                      <a:pt x="116" y="145"/>
                    </a:cubicBezTo>
                    <a:cubicBezTo>
                      <a:pt x="116" y="145"/>
                      <a:pt x="116" y="145"/>
                      <a:pt x="116" y="144"/>
                    </a:cubicBezTo>
                    <a:lnTo>
                      <a:pt x="116" y="144"/>
                    </a:lnTo>
                    <a:lnTo>
                      <a:pt x="120" y="140"/>
                    </a:lnTo>
                    <a:cubicBezTo>
                      <a:pt x="120" y="139"/>
                      <a:pt x="120" y="138"/>
                      <a:pt x="119" y="138"/>
                    </a:cubicBezTo>
                    <a:cubicBezTo>
                      <a:pt x="119" y="138"/>
                      <a:pt x="117" y="142"/>
                      <a:pt x="116" y="143"/>
                    </a:cubicBezTo>
                    <a:lnTo>
                      <a:pt x="116" y="143"/>
                    </a:lnTo>
                    <a:cubicBezTo>
                      <a:pt x="115" y="142"/>
                      <a:pt x="115" y="140"/>
                      <a:pt x="114" y="139"/>
                    </a:cubicBezTo>
                    <a:lnTo>
                      <a:pt x="114" y="139"/>
                    </a:lnTo>
                    <a:lnTo>
                      <a:pt x="126" y="126"/>
                    </a:lnTo>
                    <a:lnTo>
                      <a:pt x="133" y="120"/>
                    </a:lnTo>
                    <a:lnTo>
                      <a:pt x="179" y="120"/>
                    </a:lnTo>
                    <a:cubicBezTo>
                      <a:pt x="181" y="120"/>
                      <a:pt x="183" y="120"/>
                      <a:pt x="185" y="120"/>
                    </a:cubicBezTo>
                    <a:cubicBezTo>
                      <a:pt x="198" y="120"/>
                      <a:pt x="208" y="110"/>
                      <a:pt x="211" y="99"/>
                    </a:cubicBezTo>
                    <a:close/>
                    <a:moveTo>
                      <a:pt x="225" y="1"/>
                    </a:moveTo>
                    <a:cubicBezTo>
                      <a:pt x="206" y="1"/>
                      <a:pt x="186" y="7"/>
                      <a:pt x="173" y="21"/>
                    </a:cubicBezTo>
                    <a:cubicBezTo>
                      <a:pt x="170" y="23"/>
                      <a:pt x="168" y="26"/>
                      <a:pt x="166" y="27"/>
                    </a:cubicBezTo>
                    <a:lnTo>
                      <a:pt x="166" y="27"/>
                    </a:lnTo>
                    <a:cubicBezTo>
                      <a:pt x="166" y="34"/>
                      <a:pt x="159" y="40"/>
                      <a:pt x="159" y="47"/>
                    </a:cubicBezTo>
                    <a:cubicBezTo>
                      <a:pt x="158" y="51"/>
                      <a:pt x="156" y="53"/>
                      <a:pt x="155" y="55"/>
                    </a:cubicBezTo>
                    <a:lnTo>
                      <a:pt x="155" y="55"/>
                    </a:lnTo>
                    <a:cubicBezTo>
                      <a:pt x="155" y="55"/>
                      <a:pt x="154" y="55"/>
                      <a:pt x="153" y="54"/>
                    </a:cubicBezTo>
                    <a:lnTo>
                      <a:pt x="153" y="54"/>
                    </a:lnTo>
                    <a:cubicBezTo>
                      <a:pt x="153" y="54"/>
                      <a:pt x="153" y="54"/>
                      <a:pt x="153" y="54"/>
                    </a:cubicBezTo>
                    <a:lnTo>
                      <a:pt x="153" y="54"/>
                    </a:lnTo>
                    <a:lnTo>
                      <a:pt x="153" y="54"/>
                    </a:lnTo>
                    <a:cubicBezTo>
                      <a:pt x="139" y="50"/>
                      <a:pt x="125" y="47"/>
                      <a:pt x="113" y="47"/>
                    </a:cubicBezTo>
                    <a:cubicBezTo>
                      <a:pt x="74" y="47"/>
                      <a:pt x="41" y="67"/>
                      <a:pt x="21" y="93"/>
                    </a:cubicBezTo>
                    <a:cubicBezTo>
                      <a:pt x="1" y="126"/>
                      <a:pt x="1" y="166"/>
                      <a:pt x="14" y="199"/>
                    </a:cubicBezTo>
                    <a:cubicBezTo>
                      <a:pt x="27" y="232"/>
                      <a:pt x="60" y="252"/>
                      <a:pt x="87" y="265"/>
                    </a:cubicBezTo>
                    <a:cubicBezTo>
                      <a:pt x="105" y="270"/>
                      <a:pt x="124" y="274"/>
                      <a:pt x="143" y="274"/>
                    </a:cubicBezTo>
                    <a:cubicBezTo>
                      <a:pt x="151" y="274"/>
                      <a:pt x="158" y="274"/>
                      <a:pt x="166" y="272"/>
                    </a:cubicBezTo>
                    <a:cubicBezTo>
                      <a:pt x="199" y="272"/>
                      <a:pt x="232" y="265"/>
                      <a:pt x="265" y="245"/>
                    </a:cubicBezTo>
                    <a:cubicBezTo>
                      <a:pt x="325" y="206"/>
                      <a:pt x="344" y="126"/>
                      <a:pt x="311" y="60"/>
                    </a:cubicBezTo>
                    <a:cubicBezTo>
                      <a:pt x="298" y="27"/>
                      <a:pt x="258" y="7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41"/>
              <p:cNvSpPr/>
              <p:nvPr/>
            </p:nvSpPr>
            <p:spPr>
              <a:xfrm>
                <a:off x="3813473" y="2361018"/>
                <a:ext cx="11203" cy="12275"/>
              </a:xfrm>
              <a:custGeom>
                <a:rect b="b" l="l" r="r" t="t"/>
                <a:pathLst>
                  <a:path extrusionOk="0" h="355" w="324">
                    <a:moveTo>
                      <a:pt x="205" y="158"/>
                    </a:moveTo>
                    <a:lnTo>
                      <a:pt x="205" y="158"/>
                    </a:lnTo>
                    <a:cubicBezTo>
                      <a:pt x="205" y="158"/>
                      <a:pt x="207" y="162"/>
                      <a:pt x="209" y="163"/>
                    </a:cubicBezTo>
                    <a:lnTo>
                      <a:pt x="209" y="163"/>
                    </a:lnTo>
                    <a:cubicBezTo>
                      <a:pt x="208" y="161"/>
                      <a:pt x="207" y="160"/>
                      <a:pt x="205" y="158"/>
                    </a:cubicBezTo>
                    <a:close/>
                    <a:moveTo>
                      <a:pt x="165" y="211"/>
                    </a:moveTo>
                    <a:lnTo>
                      <a:pt x="178" y="217"/>
                    </a:lnTo>
                    <a:lnTo>
                      <a:pt x="172" y="217"/>
                    </a:lnTo>
                    <a:lnTo>
                      <a:pt x="165" y="211"/>
                    </a:lnTo>
                    <a:close/>
                    <a:moveTo>
                      <a:pt x="132" y="105"/>
                    </a:moveTo>
                    <a:cubicBezTo>
                      <a:pt x="123" y="105"/>
                      <a:pt x="132" y="108"/>
                      <a:pt x="135" y="108"/>
                    </a:cubicBezTo>
                    <a:cubicBezTo>
                      <a:pt x="136" y="108"/>
                      <a:pt x="136" y="107"/>
                      <a:pt x="132" y="105"/>
                    </a:cubicBezTo>
                    <a:lnTo>
                      <a:pt x="132" y="105"/>
                    </a:lnTo>
                    <a:lnTo>
                      <a:pt x="145" y="111"/>
                    </a:lnTo>
                    <a:lnTo>
                      <a:pt x="158" y="111"/>
                    </a:lnTo>
                    <a:lnTo>
                      <a:pt x="165" y="118"/>
                    </a:lnTo>
                    <a:cubicBezTo>
                      <a:pt x="165" y="118"/>
                      <a:pt x="159" y="115"/>
                      <a:pt x="157" y="115"/>
                    </a:cubicBezTo>
                    <a:cubicBezTo>
                      <a:pt x="156" y="115"/>
                      <a:pt x="156" y="116"/>
                      <a:pt x="158" y="118"/>
                    </a:cubicBezTo>
                    <a:cubicBezTo>
                      <a:pt x="165" y="118"/>
                      <a:pt x="172" y="125"/>
                      <a:pt x="178" y="125"/>
                    </a:cubicBezTo>
                    <a:lnTo>
                      <a:pt x="185" y="125"/>
                    </a:lnTo>
                    <a:lnTo>
                      <a:pt x="192" y="138"/>
                    </a:lnTo>
                    <a:lnTo>
                      <a:pt x="198" y="144"/>
                    </a:lnTo>
                    <a:lnTo>
                      <a:pt x="205" y="158"/>
                    </a:lnTo>
                    <a:lnTo>
                      <a:pt x="211" y="158"/>
                    </a:lnTo>
                    <a:cubicBezTo>
                      <a:pt x="211" y="162"/>
                      <a:pt x="211" y="164"/>
                      <a:pt x="210" y="164"/>
                    </a:cubicBezTo>
                    <a:cubicBezTo>
                      <a:pt x="209" y="164"/>
                      <a:pt x="209" y="163"/>
                      <a:pt x="209" y="163"/>
                    </a:cubicBezTo>
                    <a:lnTo>
                      <a:pt x="209" y="163"/>
                    </a:lnTo>
                    <a:cubicBezTo>
                      <a:pt x="211" y="168"/>
                      <a:pt x="211" y="173"/>
                      <a:pt x="211" y="178"/>
                    </a:cubicBezTo>
                    <a:lnTo>
                      <a:pt x="211" y="191"/>
                    </a:lnTo>
                    <a:lnTo>
                      <a:pt x="211" y="204"/>
                    </a:lnTo>
                    <a:lnTo>
                      <a:pt x="211" y="217"/>
                    </a:lnTo>
                    <a:lnTo>
                      <a:pt x="205" y="224"/>
                    </a:lnTo>
                    <a:lnTo>
                      <a:pt x="198" y="230"/>
                    </a:lnTo>
                    <a:lnTo>
                      <a:pt x="197" y="231"/>
                    </a:lnTo>
                    <a:lnTo>
                      <a:pt x="197" y="231"/>
                    </a:lnTo>
                    <a:cubicBezTo>
                      <a:pt x="195" y="218"/>
                      <a:pt x="183" y="209"/>
                      <a:pt x="169" y="209"/>
                    </a:cubicBezTo>
                    <a:cubicBezTo>
                      <a:pt x="168" y="209"/>
                      <a:pt x="166" y="209"/>
                      <a:pt x="165" y="209"/>
                    </a:cubicBezTo>
                    <a:lnTo>
                      <a:pt x="165" y="209"/>
                    </a:lnTo>
                    <a:lnTo>
                      <a:pt x="165" y="204"/>
                    </a:lnTo>
                    <a:lnTo>
                      <a:pt x="145" y="184"/>
                    </a:lnTo>
                    <a:lnTo>
                      <a:pt x="125" y="164"/>
                    </a:lnTo>
                    <a:lnTo>
                      <a:pt x="119" y="151"/>
                    </a:lnTo>
                    <a:lnTo>
                      <a:pt x="112" y="138"/>
                    </a:lnTo>
                    <a:cubicBezTo>
                      <a:pt x="112" y="131"/>
                      <a:pt x="106" y="118"/>
                      <a:pt x="106" y="111"/>
                    </a:cubicBezTo>
                    <a:lnTo>
                      <a:pt x="106" y="105"/>
                    </a:lnTo>
                    <a:close/>
                    <a:moveTo>
                      <a:pt x="143" y="227"/>
                    </a:moveTo>
                    <a:cubicBezTo>
                      <a:pt x="142" y="232"/>
                      <a:pt x="143" y="238"/>
                      <a:pt x="145" y="244"/>
                    </a:cubicBezTo>
                    <a:lnTo>
                      <a:pt x="139" y="230"/>
                    </a:lnTo>
                    <a:lnTo>
                      <a:pt x="143" y="227"/>
                    </a:lnTo>
                    <a:close/>
                    <a:moveTo>
                      <a:pt x="128" y="0"/>
                    </a:moveTo>
                    <a:cubicBezTo>
                      <a:pt x="98" y="0"/>
                      <a:pt x="67" y="8"/>
                      <a:pt x="40" y="19"/>
                    </a:cubicBezTo>
                    <a:cubicBezTo>
                      <a:pt x="13" y="26"/>
                      <a:pt x="0" y="39"/>
                      <a:pt x="0" y="65"/>
                    </a:cubicBezTo>
                    <a:cubicBezTo>
                      <a:pt x="0" y="98"/>
                      <a:pt x="7" y="125"/>
                      <a:pt x="13" y="151"/>
                    </a:cubicBezTo>
                    <a:cubicBezTo>
                      <a:pt x="26" y="184"/>
                      <a:pt x="40" y="217"/>
                      <a:pt x="66" y="237"/>
                    </a:cubicBezTo>
                    <a:cubicBezTo>
                      <a:pt x="74" y="245"/>
                      <a:pt x="84" y="253"/>
                      <a:pt x="95" y="260"/>
                    </a:cubicBezTo>
                    <a:lnTo>
                      <a:pt x="95" y="260"/>
                    </a:lnTo>
                    <a:cubicBezTo>
                      <a:pt x="84" y="267"/>
                      <a:pt x="74" y="281"/>
                      <a:pt x="79" y="296"/>
                    </a:cubicBezTo>
                    <a:cubicBezTo>
                      <a:pt x="79" y="303"/>
                      <a:pt x="86" y="310"/>
                      <a:pt x="92" y="316"/>
                    </a:cubicBezTo>
                    <a:cubicBezTo>
                      <a:pt x="99" y="336"/>
                      <a:pt x="112" y="343"/>
                      <a:pt x="132" y="349"/>
                    </a:cubicBezTo>
                    <a:cubicBezTo>
                      <a:pt x="142" y="352"/>
                      <a:pt x="154" y="354"/>
                      <a:pt x="166" y="354"/>
                    </a:cubicBezTo>
                    <a:cubicBezTo>
                      <a:pt x="178" y="354"/>
                      <a:pt x="192" y="352"/>
                      <a:pt x="205" y="349"/>
                    </a:cubicBezTo>
                    <a:cubicBezTo>
                      <a:pt x="244" y="336"/>
                      <a:pt x="284" y="303"/>
                      <a:pt x="304" y="263"/>
                    </a:cubicBezTo>
                    <a:cubicBezTo>
                      <a:pt x="324" y="211"/>
                      <a:pt x="324" y="158"/>
                      <a:pt x="304" y="111"/>
                    </a:cubicBezTo>
                    <a:cubicBezTo>
                      <a:pt x="284" y="65"/>
                      <a:pt x="238" y="32"/>
                      <a:pt x="192" y="12"/>
                    </a:cubicBezTo>
                    <a:cubicBezTo>
                      <a:pt x="172" y="4"/>
                      <a:pt x="150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41"/>
              <p:cNvSpPr/>
              <p:nvPr/>
            </p:nvSpPr>
            <p:spPr>
              <a:xfrm>
                <a:off x="3810949" y="2367587"/>
                <a:ext cx="9855" cy="8956"/>
              </a:xfrm>
              <a:custGeom>
                <a:rect b="b" l="l" r="r" t="t"/>
                <a:pathLst>
                  <a:path extrusionOk="0" h="259" w="285">
                    <a:moveTo>
                      <a:pt x="146" y="80"/>
                    </a:moveTo>
                    <a:lnTo>
                      <a:pt x="152" y="87"/>
                    </a:lnTo>
                    <a:lnTo>
                      <a:pt x="158" y="89"/>
                    </a:lnTo>
                    <a:lnTo>
                      <a:pt x="158" y="89"/>
                    </a:lnTo>
                    <a:cubicBezTo>
                      <a:pt x="158" y="93"/>
                      <a:pt x="159" y="96"/>
                      <a:pt x="159" y="100"/>
                    </a:cubicBezTo>
                    <a:lnTo>
                      <a:pt x="165" y="106"/>
                    </a:lnTo>
                    <a:lnTo>
                      <a:pt x="165" y="106"/>
                    </a:lnTo>
                    <a:lnTo>
                      <a:pt x="171" y="117"/>
                    </a:lnTo>
                    <a:lnTo>
                      <a:pt x="165" y="133"/>
                    </a:lnTo>
                    <a:lnTo>
                      <a:pt x="172" y="120"/>
                    </a:lnTo>
                    <a:lnTo>
                      <a:pt x="169" y="129"/>
                    </a:lnTo>
                    <a:lnTo>
                      <a:pt x="169" y="129"/>
                    </a:lnTo>
                    <a:lnTo>
                      <a:pt x="165" y="133"/>
                    </a:lnTo>
                    <a:lnTo>
                      <a:pt x="165" y="133"/>
                    </a:lnTo>
                    <a:cubicBezTo>
                      <a:pt x="159" y="139"/>
                      <a:pt x="153" y="145"/>
                      <a:pt x="142" y="146"/>
                    </a:cubicBezTo>
                    <a:lnTo>
                      <a:pt x="142" y="146"/>
                    </a:lnTo>
                    <a:cubicBezTo>
                      <a:pt x="146" y="144"/>
                      <a:pt x="149" y="143"/>
                      <a:pt x="152" y="139"/>
                    </a:cubicBezTo>
                    <a:lnTo>
                      <a:pt x="152" y="139"/>
                    </a:lnTo>
                    <a:lnTo>
                      <a:pt x="139" y="146"/>
                    </a:lnTo>
                    <a:cubicBezTo>
                      <a:pt x="140" y="146"/>
                      <a:pt x="141" y="146"/>
                      <a:pt x="142" y="146"/>
                    </a:cubicBezTo>
                    <a:lnTo>
                      <a:pt x="142" y="146"/>
                    </a:lnTo>
                    <a:cubicBezTo>
                      <a:pt x="142" y="146"/>
                      <a:pt x="142" y="146"/>
                      <a:pt x="142" y="146"/>
                    </a:cubicBezTo>
                    <a:lnTo>
                      <a:pt x="119" y="146"/>
                    </a:lnTo>
                    <a:lnTo>
                      <a:pt x="122" y="147"/>
                    </a:lnTo>
                    <a:lnTo>
                      <a:pt x="122" y="147"/>
                    </a:lnTo>
                    <a:cubicBezTo>
                      <a:pt x="116" y="146"/>
                      <a:pt x="110" y="146"/>
                      <a:pt x="106" y="146"/>
                    </a:cubicBezTo>
                    <a:lnTo>
                      <a:pt x="119" y="146"/>
                    </a:lnTo>
                    <a:lnTo>
                      <a:pt x="109" y="141"/>
                    </a:lnTo>
                    <a:lnTo>
                      <a:pt x="109" y="141"/>
                    </a:lnTo>
                    <a:lnTo>
                      <a:pt x="105" y="135"/>
                    </a:lnTo>
                    <a:lnTo>
                      <a:pt x="105" y="135"/>
                    </a:lnTo>
                    <a:cubicBezTo>
                      <a:pt x="103" y="130"/>
                      <a:pt x="99" y="125"/>
                      <a:pt x="99" y="120"/>
                    </a:cubicBezTo>
                    <a:cubicBezTo>
                      <a:pt x="99" y="117"/>
                      <a:pt x="99" y="115"/>
                      <a:pt x="99" y="113"/>
                    </a:cubicBezTo>
                    <a:cubicBezTo>
                      <a:pt x="99" y="108"/>
                      <a:pt x="104" y="102"/>
                      <a:pt x="105" y="94"/>
                    </a:cubicBezTo>
                    <a:lnTo>
                      <a:pt x="105" y="94"/>
                    </a:lnTo>
                    <a:lnTo>
                      <a:pt x="106" y="93"/>
                    </a:lnTo>
                    <a:lnTo>
                      <a:pt x="113" y="87"/>
                    </a:lnTo>
                    <a:lnTo>
                      <a:pt x="106" y="87"/>
                    </a:lnTo>
                    <a:lnTo>
                      <a:pt x="113" y="80"/>
                    </a:lnTo>
                    <a:cubicBezTo>
                      <a:pt x="119" y="80"/>
                      <a:pt x="106" y="87"/>
                      <a:pt x="113" y="87"/>
                    </a:cubicBezTo>
                    <a:lnTo>
                      <a:pt x="119" y="80"/>
                    </a:lnTo>
                    <a:close/>
                    <a:moveTo>
                      <a:pt x="116" y="1"/>
                    </a:moveTo>
                    <a:cubicBezTo>
                      <a:pt x="74" y="1"/>
                      <a:pt x="34" y="26"/>
                      <a:pt x="14" y="67"/>
                    </a:cubicBezTo>
                    <a:cubicBezTo>
                      <a:pt x="7" y="80"/>
                      <a:pt x="0" y="93"/>
                      <a:pt x="0" y="113"/>
                    </a:cubicBezTo>
                    <a:cubicBezTo>
                      <a:pt x="0" y="126"/>
                      <a:pt x="0" y="139"/>
                      <a:pt x="0" y="153"/>
                    </a:cubicBezTo>
                    <a:cubicBezTo>
                      <a:pt x="7" y="179"/>
                      <a:pt x="20" y="205"/>
                      <a:pt x="40" y="225"/>
                    </a:cubicBezTo>
                    <a:cubicBezTo>
                      <a:pt x="66" y="245"/>
                      <a:pt x="99" y="258"/>
                      <a:pt x="132" y="258"/>
                    </a:cubicBezTo>
                    <a:cubicBezTo>
                      <a:pt x="159" y="258"/>
                      <a:pt x="192" y="252"/>
                      <a:pt x="218" y="238"/>
                    </a:cubicBezTo>
                    <a:cubicBezTo>
                      <a:pt x="251" y="219"/>
                      <a:pt x="278" y="172"/>
                      <a:pt x="284" y="133"/>
                    </a:cubicBezTo>
                    <a:cubicBezTo>
                      <a:pt x="284" y="106"/>
                      <a:pt x="278" y="80"/>
                      <a:pt x="258" y="60"/>
                    </a:cubicBezTo>
                    <a:cubicBezTo>
                      <a:pt x="242" y="44"/>
                      <a:pt x="221" y="32"/>
                      <a:pt x="199" y="32"/>
                    </a:cubicBezTo>
                    <a:cubicBezTo>
                      <a:pt x="198" y="32"/>
                      <a:pt x="196" y="32"/>
                      <a:pt x="194" y="32"/>
                    </a:cubicBezTo>
                    <a:lnTo>
                      <a:pt x="194" y="32"/>
                    </a:lnTo>
                    <a:cubicBezTo>
                      <a:pt x="183" y="22"/>
                      <a:pt x="168" y="13"/>
                      <a:pt x="152" y="7"/>
                    </a:cubicBezTo>
                    <a:cubicBezTo>
                      <a:pt x="140" y="3"/>
                      <a:pt x="128" y="1"/>
                      <a:pt x="1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41"/>
              <p:cNvSpPr/>
              <p:nvPr/>
            </p:nvSpPr>
            <p:spPr>
              <a:xfrm>
                <a:off x="3823258" y="2378099"/>
                <a:ext cx="10996" cy="14453"/>
              </a:xfrm>
              <a:custGeom>
                <a:rect b="b" l="l" r="r" t="t"/>
                <a:pathLst>
                  <a:path extrusionOk="0" h="418" w="318">
                    <a:moveTo>
                      <a:pt x="153" y="119"/>
                    </a:moveTo>
                    <a:cubicBezTo>
                      <a:pt x="153" y="119"/>
                      <a:pt x="151" y="121"/>
                      <a:pt x="149" y="123"/>
                    </a:cubicBezTo>
                    <a:lnTo>
                      <a:pt x="149" y="123"/>
                    </a:lnTo>
                    <a:cubicBezTo>
                      <a:pt x="149" y="123"/>
                      <a:pt x="149" y="123"/>
                      <a:pt x="149" y="123"/>
                    </a:cubicBezTo>
                    <a:lnTo>
                      <a:pt x="149" y="123"/>
                    </a:lnTo>
                    <a:cubicBezTo>
                      <a:pt x="149" y="124"/>
                      <a:pt x="149" y="124"/>
                      <a:pt x="149" y="124"/>
                    </a:cubicBezTo>
                    <a:lnTo>
                      <a:pt x="149" y="124"/>
                    </a:lnTo>
                    <a:cubicBezTo>
                      <a:pt x="149" y="124"/>
                      <a:pt x="149" y="123"/>
                      <a:pt x="149" y="123"/>
                    </a:cubicBezTo>
                    <a:lnTo>
                      <a:pt x="149" y="123"/>
                    </a:lnTo>
                    <a:lnTo>
                      <a:pt x="153" y="119"/>
                    </a:lnTo>
                    <a:close/>
                    <a:moveTo>
                      <a:pt x="147" y="126"/>
                    </a:moveTo>
                    <a:lnTo>
                      <a:pt x="147" y="126"/>
                    </a:lnTo>
                    <a:cubicBezTo>
                      <a:pt x="147" y="126"/>
                      <a:pt x="147" y="127"/>
                      <a:pt x="147" y="127"/>
                    </a:cubicBezTo>
                    <a:lnTo>
                      <a:pt x="147" y="127"/>
                    </a:lnTo>
                    <a:cubicBezTo>
                      <a:pt x="145" y="128"/>
                      <a:pt x="144" y="129"/>
                      <a:pt x="144" y="129"/>
                    </a:cubicBezTo>
                    <a:cubicBezTo>
                      <a:pt x="143" y="129"/>
                      <a:pt x="144" y="128"/>
                      <a:pt x="146" y="126"/>
                    </a:cubicBezTo>
                    <a:close/>
                    <a:moveTo>
                      <a:pt x="153" y="119"/>
                    </a:moveTo>
                    <a:lnTo>
                      <a:pt x="159" y="126"/>
                    </a:lnTo>
                    <a:lnTo>
                      <a:pt x="166" y="133"/>
                    </a:lnTo>
                    <a:lnTo>
                      <a:pt x="179" y="152"/>
                    </a:lnTo>
                    <a:cubicBezTo>
                      <a:pt x="179" y="153"/>
                      <a:pt x="179" y="156"/>
                      <a:pt x="179" y="159"/>
                    </a:cubicBezTo>
                    <a:lnTo>
                      <a:pt x="186" y="179"/>
                    </a:lnTo>
                    <a:lnTo>
                      <a:pt x="186" y="185"/>
                    </a:lnTo>
                    <a:lnTo>
                      <a:pt x="186" y="192"/>
                    </a:lnTo>
                    <a:lnTo>
                      <a:pt x="186" y="205"/>
                    </a:lnTo>
                    <a:lnTo>
                      <a:pt x="186" y="218"/>
                    </a:lnTo>
                    <a:lnTo>
                      <a:pt x="186" y="225"/>
                    </a:lnTo>
                    <a:lnTo>
                      <a:pt x="179" y="245"/>
                    </a:lnTo>
                    <a:lnTo>
                      <a:pt x="179" y="251"/>
                    </a:lnTo>
                    <a:lnTo>
                      <a:pt x="173" y="265"/>
                    </a:lnTo>
                    <a:lnTo>
                      <a:pt x="166" y="275"/>
                    </a:lnTo>
                    <a:lnTo>
                      <a:pt x="166" y="275"/>
                    </a:lnTo>
                    <a:cubicBezTo>
                      <a:pt x="166" y="274"/>
                      <a:pt x="166" y="273"/>
                      <a:pt x="166" y="273"/>
                    </a:cubicBezTo>
                    <a:cubicBezTo>
                      <a:pt x="165" y="273"/>
                      <a:pt x="164" y="276"/>
                      <a:pt x="161" y="282"/>
                    </a:cubicBezTo>
                    <a:lnTo>
                      <a:pt x="161" y="282"/>
                    </a:lnTo>
                    <a:cubicBezTo>
                      <a:pt x="155" y="279"/>
                      <a:pt x="149" y="276"/>
                      <a:pt x="144" y="273"/>
                    </a:cubicBezTo>
                    <a:lnTo>
                      <a:pt x="144" y="273"/>
                    </a:lnTo>
                    <a:cubicBezTo>
                      <a:pt x="145" y="270"/>
                      <a:pt x="145" y="268"/>
                      <a:pt x="146" y="265"/>
                    </a:cubicBezTo>
                    <a:cubicBezTo>
                      <a:pt x="146" y="245"/>
                      <a:pt x="146" y="238"/>
                      <a:pt x="146" y="225"/>
                    </a:cubicBezTo>
                    <a:lnTo>
                      <a:pt x="140" y="205"/>
                    </a:lnTo>
                    <a:lnTo>
                      <a:pt x="140" y="192"/>
                    </a:lnTo>
                    <a:lnTo>
                      <a:pt x="140" y="172"/>
                    </a:lnTo>
                    <a:lnTo>
                      <a:pt x="140" y="167"/>
                    </a:lnTo>
                    <a:cubicBezTo>
                      <a:pt x="140" y="167"/>
                      <a:pt x="140" y="165"/>
                      <a:pt x="140" y="159"/>
                    </a:cubicBezTo>
                    <a:lnTo>
                      <a:pt x="146" y="139"/>
                    </a:lnTo>
                    <a:lnTo>
                      <a:pt x="146" y="133"/>
                    </a:lnTo>
                    <a:cubicBezTo>
                      <a:pt x="146" y="133"/>
                      <a:pt x="147" y="130"/>
                      <a:pt x="148" y="128"/>
                    </a:cubicBezTo>
                    <a:lnTo>
                      <a:pt x="148" y="128"/>
                    </a:lnTo>
                    <a:cubicBezTo>
                      <a:pt x="148" y="128"/>
                      <a:pt x="148" y="128"/>
                      <a:pt x="148" y="128"/>
                    </a:cubicBezTo>
                    <a:cubicBezTo>
                      <a:pt x="149" y="128"/>
                      <a:pt x="150" y="127"/>
                      <a:pt x="153" y="126"/>
                    </a:cubicBezTo>
                    <a:cubicBezTo>
                      <a:pt x="151" y="126"/>
                      <a:pt x="149" y="126"/>
                      <a:pt x="148" y="127"/>
                    </a:cubicBezTo>
                    <a:lnTo>
                      <a:pt x="148" y="127"/>
                    </a:lnTo>
                    <a:cubicBezTo>
                      <a:pt x="148" y="127"/>
                      <a:pt x="148" y="126"/>
                      <a:pt x="148" y="126"/>
                    </a:cubicBezTo>
                    <a:lnTo>
                      <a:pt x="153" y="126"/>
                    </a:lnTo>
                    <a:cubicBezTo>
                      <a:pt x="158" y="126"/>
                      <a:pt x="157" y="125"/>
                      <a:pt x="154" y="124"/>
                    </a:cubicBezTo>
                    <a:lnTo>
                      <a:pt x="154" y="124"/>
                    </a:lnTo>
                    <a:cubicBezTo>
                      <a:pt x="155" y="123"/>
                      <a:pt x="155" y="123"/>
                      <a:pt x="154" y="123"/>
                    </a:cubicBezTo>
                    <a:cubicBezTo>
                      <a:pt x="154" y="123"/>
                      <a:pt x="153" y="123"/>
                      <a:pt x="153" y="123"/>
                    </a:cubicBezTo>
                    <a:lnTo>
                      <a:pt x="153" y="123"/>
                    </a:lnTo>
                    <a:lnTo>
                      <a:pt x="153" y="119"/>
                    </a:lnTo>
                    <a:close/>
                    <a:moveTo>
                      <a:pt x="166" y="275"/>
                    </a:moveTo>
                    <a:cubicBezTo>
                      <a:pt x="166" y="275"/>
                      <a:pt x="166" y="276"/>
                      <a:pt x="166" y="278"/>
                    </a:cubicBezTo>
                    <a:lnTo>
                      <a:pt x="162" y="282"/>
                    </a:lnTo>
                    <a:lnTo>
                      <a:pt x="162" y="282"/>
                    </a:lnTo>
                    <a:cubicBezTo>
                      <a:pt x="161" y="282"/>
                      <a:pt x="161" y="282"/>
                      <a:pt x="161" y="282"/>
                    </a:cubicBezTo>
                    <a:lnTo>
                      <a:pt x="161" y="282"/>
                    </a:lnTo>
                    <a:lnTo>
                      <a:pt x="159" y="284"/>
                    </a:lnTo>
                    <a:cubicBezTo>
                      <a:pt x="160" y="283"/>
                      <a:pt x="160" y="283"/>
                      <a:pt x="161" y="282"/>
                    </a:cubicBezTo>
                    <a:lnTo>
                      <a:pt x="161" y="282"/>
                    </a:lnTo>
                    <a:cubicBezTo>
                      <a:pt x="161" y="282"/>
                      <a:pt x="161" y="282"/>
                      <a:pt x="161" y="282"/>
                    </a:cubicBezTo>
                    <a:lnTo>
                      <a:pt x="161" y="282"/>
                    </a:lnTo>
                    <a:lnTo>
                      <a:pt x="166" y="275"/>
                    </a:lnTo>
                    <a:close/>
                    <a:moveTo>
                      <a:pt x="156" y="0"/>
                    </a:moveTo>
                    <a:cubicBezTo>
                      <a:pt x="143" y="0"/>
                      <a:pt x="131" y="3"/>
                      <a:pt x="120" y="7"/>
                    </a:cubicBezTo>
                    <a:cubicBezTo>
                      <a:pt x="74" y="20"/>
                      <a:pt x="47" y="53"/>
                      <a:pt x="34" y="93"/>
                    </a:cubicBezTo>
                    <a:cubicBezTo>
                      <a:pt x="27" y="133"/>
                      <a:pt x="27" y="166"/>
                      <a:pt x="34" y="205"/>
                    </a:cubicBezTo>
                    <a:cubicBezTo>
                      <a:pt x="39" y="216"/>
                      <a:pt x="40" y="227"/>
                      <a:pt x="44" y="241"/>
                    </a:cubicBezTo>
                    <a:lnTo>
                      <a:pt x="44" y="241"/>
                    </a:lnTo>
                    <a:cubicBezTo>
                      <a:pt x="31" y="245"/>
                      <a:pt x="18" y="252"/>
                      <a:pt x="14" y="265"/>
                    </a:cubicBezTo>
                    <a:cubicBezTo>
                      <a:pt x="1" y="284"/>
                      <a:pt x="8" y="298"/>
                      <a:pt x="14" y="317"/>
                    </a:cubicBezTo>
                    <a:cubicBezTo>
                      <a:pt x="21" y="337"/>
                      <a:pt x="41" y="350"/>
                      <a:pt x="60" y="370"/>
                    </a:cubicBezTo>
                    <a:cubicBezTo>
                      <a:pt x="84" y="394"/>
                      <a:pt x="113" y="417"/>
                      <a:pt x="147" y="417"/>
                    </a:cubicBezTo>
                    <a:cubicBezTo>
                      <a:pt x="151" y="417"/>
                      <a:pt x="155" y="417"/>
                      <a:pt x="159" y="416"/>
                    </a:cubicBezTo>
                    <a:cubicBezTo>
                      <a:pt x="199" y="416"/>
                      <a:pt x="239" y="397"/>
                      <a:pt x="258" y="364"/>
                    </a:cubicBezTo>
                    <a:cubicBezTo>
                      <a:pt x="298" y="317"/>
                      <a:pt x="318" y="251"/>
                      <a:pt x="318" y="192"/>
                    </a:cubicBezTo>
                    <a:cubicBezTo>
                      <a:pt x="311" y="126"/>
                      <a:pt x="285" y="60"/>
                      <a:pt x="225" y="27"/>
                    </a:cubicBezTo>
                    <a:cubicBezTo>
                      <a:pt x="208" y="9"/>
                      <a:pt x="181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41"/>
              <p:cNvSpPr/>
              <p:nvPr/>
            </p:nvSpPr>
            <p:spPr>
              <a:xfrm>
                <a:off x="3816896" y="2382628"/>
                <a:ext cx="10062" cy="10062"/>
              </a:xfrm>
              <a:custGeom>
                <a:rect b="b" l="l" r="r" t="t"/>
                <a:pathLst>
                  <a:path extrusionOk="0" h="291" w="291">
                    <a:moveTo>
                      <a:pt x="160" y="101"/>
                    </a:moveTo>
                    <a:lnTo>
                      <a:pt x="160" y="101"/>
                    </a:lnTo>
                    <a:cubicBezTo>
                      <a:pt x="162" y="101"/>
                      <a:pt x="164" y="102"/>
                      <a:pt x="167" y="103"/>
                    </a:cubicBezTo>
                    <a:lnTo>
                      <a:pt x="167" y="103"/>
                    </a:lnTo>
                    <a:lnTo>
                      <a:pt x="160" y="101"/>
                    </a:lnTo>
                    <a:close/>
                    <a:moveTo>
                      <a:pt x="126" y="114"/>
                    </a:moveTo>
                    <a:lnTo>
                      <a:pt x="119" y="126"/>
                    </a:lnTo>
                    <a:lnTo>
                      <a:pt x="119" y="126"/>
                    </a:lnTo>
                    <a:cubicBezTo>
                      <a:pt x="120" y="122"/>
                      <a:pt x="121" y="118"/>
                      <a:pt x="126" y="114"/>
                    </a:cubicBezTo>
                    <a:close/>
                    <a:moveTo>
                      <a:pt x="119" y="153"/>
                    </a:moveTo>
                    <a:lnTo>
                      <a:pt x="123" y="156"/>
                    </a:lnTo>
                    <a:lnTo>
                      <a:pt x="123" y="156"/>
                    </a:lnTo>
                    <a:lnTo>
                      <a:pt x="124" y="157"/>
                    </a:lnTo>
                    <a:lnTo>
                      <a:pt x="124" y="157"/>
                    </a:lnTo>
                    <a:lnTo>
                      <a:pt x="119" y="153"/>
                    </a:lnTo>
                    <a:close/>
                    <a:moveTo>
                      <a:pt x="123" y="156"/>
                    </a:moveTo>
                    <a:lnTo>
                      <a:pt x="132" y="160"/>
                    </a:lnTo>
                    <a:lnTo>
                      <a:pt x="139" y="167"/>
                    </a:lnTo>
                    <a:lnTo>
                      <a:pt x="124" y="157"/>
                    </a:lnTo>
                    <a:lnTo>
                      <a:pt x="124" y="157"/>
                    </a:lnTo>
                    <a:cubicBezTo>
                      <a:pt x="124" y="156"/>
                      <a:pt x="124" y="156"/>
                      <a:pt x="123" y="156"/>
                    </a:cubicBezTo>
                    <a:close/>
                    <a:moveTo>
                      <a:pt x="159" y="101"/>
                    </a:moveTo>
                    <a:lnTo>
                      <a:pt x="160" y="101"/>
                    </a:lnTo>
                    <a:lnTo>
                      <a:pt x="160" y="101"/>
                    </a:lnTo>
                    <a:cubicBezTo>
                      <a:pt x="160" y="101"/>
                      <a:pt x="159" y="101"/>
                      <a:pt x="159" y="101"/>
                    </a:cubicBezTo>
                    <a:lnTo>
                      <a:pt x="159" y="101"/>
                    </a:lnTo>
                    <a:lnTo>
                      <a:pt x="172" y="107"/>
                    </a:lnTo>
                    <a:lnTo>
                      <a:pt x="172" y="107"/>
                    </a:lnTo>
                    <a:cubicBezTo>
                      <a:pt x="170" y="105"/>
                      <a:pt x="168" y="104"/>
                      <a:pt x="167" y="103"/>
                    </a:cubicBezTo>
                    <a:lnTo>
                      <a:pt x="167" y="103"/>
                    </a:lnTo>
                    <a:lnTo>
                      <a:pt x="178" y="107"/>
                    </a:lnTo>
                    <a:lnTo>
                      <a:pt x="185" y="114"/>
                    </a:lnTo>
                    <a:lnTo>
                      <a:pt x="185" y="120"/>
                    </a:lnTo>
                    <a:cubicBezTo>
                      <a:pt x="192" y="134"/>
                      <a:pt x="192" y="147"/>
                      <a:pt x="185" y="160"/>
                    </a:cubicBezTo>
                    <a:lnTo>
                      <a:pt x="192" y="147"/>
                    </a:lnTo>
                    <a:lnTo>
                      <a:pt x="192" y="147"/>
                    </a:lnTo>
                    <a:cubicBezTo>
                      <a:pt x="188" y="153"/>
                      <a:pt x="187" y="161"/>
                      <a:pt x="185" y="168"/>
                    </a:cubicBezTo>
                    <a:lnTo>
                      <a:pt x="185" y="168"/>
                    </a:lnTo>
                    <a:cubicBezTo>
                      <a:pt x="177" y="168"/>
                      <a:pt x="168" y="170"/>
                      <a:pt x="159" y="173"/>
                    </a:cubicBezTo>
                    <a:lnTo>
                      <a:pt x="172" y="167"/>
                    </a:lnTo>
                    <a:cubicBezTo>
                      <a:pt x="167" y="167"/>
                      <a:pt x="160" y="170"/>
                      <a:pt x="154" y="170"/>
                    </a:cubicBezTo>
                    <a:cubicBezTo>
                      <a:pt x="153" y="170"/>
                      <a:pt x="153" y="170"/>
                      <a:pt x="153" y="169"/>
                    </a:cubicBezTo>
                    <a:lnTo>
                      <a:pt x="153" y="169"/>
                    </a:lnTo>
                    <a:cubicBezTo>
                      <a:pt x="151" y="169"/>
                      <a:pt x="150" y="168"/>
                      <a:pt x="148" y="168"/>
                    </a:cubicBezTo>
                    <a:lnTo>
                      <a:pt x="148" y="168"/>
                    </a:lnTo>
                    <a:lnTo>
                      <a:pt x="151" y="169"/>
                    </a:lnTo>
                    <a:lnTo>
                      <a:pt x="151" y="169"/>
                    </a:lnTo>
                    <a:cubicBezTo>
                      <a:pt x="149" y="169"/>
                      <a:pt x="148" y="168"/>
                      <a:pt x="147" y="168"/>
                    </a:cubicBezTo>
                    <a:lnTo>
                      <a:pt x="147" y="168"/>
                    </a:lnTo>
                    <a:cubicBezTo>
                      <a:pt x="147" y="168"/>
                      <a:pt x="148" y="168"/>
                      <a:pt x="148" y="168"/>
                    </a:cubicBezTo>
                    <a:lnTo>
                      <a:pt x="148" y="168"/>
                    </a:lnTo>
                    <a:lnTo>
                      <a:pt x="145" y="167"/>
                    </a:lnTo>
                    <a:lnTo>
                      <a:pt x="145" y="167"/>
                    </a:lnTo>
                    <a:cubicBezTo>
                      <a:pt x="146" y="167"/>
                      <a:pt x="146" y="167"/>
                      <a:pt x="147" y="168"/>
                    </a:cubicBezTo>
                    <a:lnTo>
                      <a:pt x="147" y="168"/>
                    </a:lnTo>
                    <a:cubicBezTo>
                      <a:pt x="141" y="167"/>
                      <a:pt x="136" y="167"/>
                      <a:pt x="132" y="167"/>
                    </a:cubicBezTo>
                    <a:lnTo>
                      <a:pt x="145" y="167"/>
                    </a:lnTo>
                    <a:cubicBezTo>
                      <a:pt x="139" y="167"/>
                      <a:pt x="132" y="160"/>
                      <a:pt x="126" y="154"/>
                    </a:cubicBezTo>
                    <a:lnTo>
                      <a:pt x="126" y="154"/>
                    </a:lnTo>
                    <a:lnTo>
                      <a:pt x="121" y="149"/>
                    </a:lnTo>
                    <a:lnTo>
                      <a:pt x="121" y="149"/>
                    </a:lnTo>
                    <a:cubicBezTo>
                      <a:pt x="119" y="142"/>
                      <a:pt x="119" y="138"/>
                      <a:pt x="119" y="134"/>
                    </a:cubicBezTo>
                    <a:cubicBezTo>
                      <a:pt x="119" y="131"/>
                      <a:pt x="119" y="129"/>
                      <a:pt x="119" y="127"/>
                    </a:cubicBezTo>
                    <a:lnTo>
                      <a:pt x="119" y="127"/>
                    </a:lnTo>
                    <a:lnTo>
                      <a:pt x="132" y="107"/>
                    </a:lnTo>
                    <a:lnTo>
                      <a:pt x="132" y="107"/>
                    </a:lnTo>
                    <a:lnTo>
                      <a:pt x="135" y="104"/>
                    </a:lnTo>
                    <a:lnTo>
                      <a:pt x="135" y="104"/>
                    </a:lnTo>
                    <a:lnTo>
                      <a:pt x="145" y="101"/>
                    </a:lnTo>
                    <a:lnTo>
                      <a:pt x="132" y="107"/>
                    </a:lnTo>
                    <a:lnTo>
                      <a:pt x="132" y="107"/>
                    </a:lnTo>
                    <a:lnTo>
                      <a:pt x="152" y="101"/>
                    </a:lnTo>
                    <a:cubicBezTo>
                      <a:pt x="154" y="101"/>
                      <a:pt x="157" y="101"/>
                      <a:pt x="159" y="101"/>
                    </a:cubicBezTo>
                    <a:lnTo>
                      <a:pt x="159" y="101"/>
                    </a:lnTo>
                    <a:lnTo>
                      <a:pt x="159" y="101"/>
                    </a:lnTo>
                    <a:close/>
                    <a:moveTo>
                      <a:pt x="147" y="0"/>
                    </a:moveTo>
                    <a:cubicBezTo>
                      <a:pt x="142" y="0"/>
                      <a:pt x="137" y="1"/>
                      <a:pt x="132" y="2"/>
                    </a:cubicBezTo>
                    <a:cubicBezTo>
                      <a:pt x="106" y="8"/>
                      <a:pt x="79" y="15"/>
                      <a:pt x="53" y="35"/>
                    </a:cubicBezTo>
                    <a:cubicBezTo>
                      <a:pt x="40" y="54"/>
                      <a:pt x="20" y="74"/>
                      <a:pt x="13" y="101"/>
                    </a:cubicBezTo>
                    <a:cubicBezTo>
                      <a:pt x="0" y="153"/>
                      <a:pt x="13" y="213"/>
                      <a:pt x="53" y="246"/>
                    </a:cubicBezTo>
                    <a:cubicBezTo>
                      <a:pt x="79" y="266"/>
                      <a:pt x="106" y="279"/>
                      <a:pt x="132" y="285"/>
                    </a:cubicBezTo>
                    <a:cubicBezTo>
                      <a:pt x="142" y="289"/>
                      <a:pt x="152" y="290"/>
                      <a:pt x="162" y="290"/>
                    </a:cubicBezTo>
                    <a:cubicBezTo>
                      <a:pt x="172" y="290"/>
                      <a:pt x="182" y="289"/>
                      <a:pt x="192" y="285"/>
                    </a:cubicBezTo>
                    <a:cubicBezTo>
                      <a:pt x="216" y="285"/>
                      <a:pt x="235" y="263"/>
                      <a:pt x="243" y="239"/>
                    </a:cubicBezTo>
                    <a:lnTo>
                      <a:pt x="243" y="239"/>
                    </a:lnTo>
                    <a:cubicBezTo>
                      <a:pt x="248" y="236"/>
                      <a:pt x="254" y="232"/>
                      <a:pt x="258" y="226"/>
                    </a:cubicBezTo>
                    <a:lnTo>
                      <a:pt x="251" y="226"/>
                    </a:lnTo>
                    <a:cubicBezTo>
                      <a:pt x="277" y="173"/>
                      <a:pt x="291" y="114"/>
                      <a:pt x="258" y="61"/>
                    </a:cubicBezTo>
                    <a:cubicBezTo>
                      <a:pt x="234" y="25"/>
                      <a:pt x="189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41"/>
              <p:cNvSpPr/>
              <p:nvPr/>
            </p:nvSpPr>
            <p:spPr>
              <a:xfrm>
                <a:off x="3811156" y="2393382"/>
                <a:ext cx="18568" cy="15836"/>
              </a:xfrm>
              <a:custGeom>
                <a:rect b="b" l="l" r="r" t="t"/>
                <a:pathLst>
                  <a:path extrusionOk="0" h="458" w="537">
                    <a:moveTo>
                      <a:pt x="206" y="113"/>
                    </a:moveTo>
                    <a:cubicBezTo>
                      <a:pt x="206" y="113"/>
                      <a:pt x="219" y="120"/>
                      <a:pt x="212" y="120"/>
                    </a:cubicBezTo>
                    <a:lnTo>
                      <a:pt x="219" y="120"/>
                    </a:lnTo>
                    <a:cubicBezTo>
                      <a:pt x="219" y="120"/>
                      <a:pt x="223" y="124"/>
                      <a:pt x="225" y="126"/>
                    </a:cubicBezTo>
                    <a:lnTo>
                      <a:pt x="225" y="126"/>
                    </a:lnTo>
                    <a:lnTo>
                      <a:pt x="232" y="140"/>
                    </a:lnTo>
                    <a:lnTo>
                      <a:pt x="232" y="153"/>
                    </a:lnTo>
                    <a:cubicBezTo>
                      <a:pt x="232" y="153"/>
                      <a:pt x="236" y="161"/>
                      <a:pt x="238" y="161"/>
                    </a:cubicBezTo>
                    <a:cubicBezTo>
                      <a:pt x="238" y="161"/>
                      <a:pt x="239" y="161"/>
                      <a:pt x="239" y="159"/>
                    </a:cubicBezTo>
                    <a:lnTo>
                      <a:pt x="239" y="179"/>
                    </a:lnTo>
                    <a:cubicBezTo>
                      <a:pt x="239" y="186"/>
                      <a:pt x="232" y="206"/>
                      <a:pt x="225" y="212"/>
                    </a:cubicBezTo>
                    <a:cubicBezTo>
                      <a:pt x="223" y="219"/>
                      <a:pt x="220" y="226"/>
                      <a:pt x="215" y="235"/>
                    </a:cubicBezTo>
                    <a:lnTo>
                      <a:pt x="215" y="235"/>
                    </a:lnTo>
                    <a:cubicBezTo>
                      <a:pt x="210" y="231"/>
                      <a:pt x="204" y="229"/>
                      <a:pt x="198" y="229"/>
                    </a:cubicBezTo>
                    <a:cubicBezTo>
                      <a:pt x="193" y="229"/>
                      <a:pt x="189" y="230"/>
                      <a:pt x="186" y="232"/>
                    </a:cubicBezTo>
                    <a:lnTo>
                      <a:pt x="192" y="232"/>
                    </a:lnTo>
                    <a:lnTo>
                      <a:pt x="179" y="239"/>
                    </a:lnTo>
                    <a:lnTo>
                      <a:pt x="159" y="239"/>
                    </a:lnTo>
                    <a:lnTo>
                      <a:pt x="140" y="232"/>
                    </a:lnTo>
                    <a:lnTo>
                      <a:pt x="140" y="225"/>
                    </a:lnTo>
                    <a:lnTo>
                      <a:pt x="133" y="219"/>
                    </a:lnTo>
                    <a:lnTo>
                      <a:pt x="126" y="219"/>
                    </a:lnTo>
                    <a:lnTo>
                      <a:pt x="126" y="212"/>
                    </a:lnTo>
                    <a:cubicBezTo>
                      <a:pt x="124" y="207"/>
                      <a:pt x="123" y="206"/>
                      <a:pt x="123" y="206"/>
                    </a:cubicBezTo>
                    <a:lnTo>
                      <a:pt x="123" y="206"/>
                    </a:lnTo>
                    <a:cubicBezTo>
                      <a:pt x="123" y="206"/>
                      <a:pt x="123" y="208"/>
                      <a:pt x="123" y="208"/>
                    </a:cubicBezTo>
                    <a:cubicBezTo>
                      <a:pt x="122" y="208"/>
                      <a:pt x="121" y="207"/>
                      <a:pt x="120" y="206"/>
                    </a:cubicBezTo>
                    <a:lnTo>
                      <a:pt x="120" y="192"/>
                    </a:lnTo>
                    <a:cubicBezTo>
                      <a:pt x="120" y="189"/>
                      <a:pt x="120" y="188"/>
                      <a:pt x="120" y="188"/>
                    </a:cubicBezTo>
                    <a:cubicBezTo>
                      <a:pt x="120" y="188"/>
                      <a:pt x="121" y="191"/>
                      <a:pt x="122" y="191"/>
                    </a:cubicBezTo>
                    <a:cubicBezTo>
                      <a:pt x="123" y="191"/>
                      <a:pt x="125" y="189"/>
                      <a:pt x="126" y="186"/>
                    </a:cubicBezTo>
                    <a:lnTo>
                      <a:pt x="126" y="173"/>
                    </a:lnTo>
                    <a:lnTo>
                      <a:pt x="133" y="159"/>
                    </a:lnTo>
                    <a:lnTo>
                      <a:pt x="140" y="153"/>
                    </a:lnTo>
                    <a:lnTo>
                      <a:pt x="146" y="146"/>
                    </a:lnTo>
                    <a:lnTo>
                      <a:pt x="159" y="133"/>
                    </a:lnTo>
                    <a:lnTo>
                      <a:pt x="166" y="133"/>
                    </a:lnTo>
                    <a:cubicBezTo>
                      <a:pt x="179" y="120"/>
                      <a:pt x="186" y="120"/>
                      <a:pt x="199" y="120"/>
                    </a:cubicBezTo>
                    <a:lnTo>
                      <a:pt x="206" y="113"/>
                    </a:lnTo>
                    <a:close/>
                    <a:moveTo>
                      <a:pt x="395" y="257"/>
                    </a:moveTo>
                    <a:lnTo>
                      <a:pt x="397" y="258"/>
                    </a:lnTo>
                    <a:cubicBezTo>
                      <a:pt x="397" y="258"/>
                      <a:pt x="401" y="269"/>
                      <a:pt x="400" y="269"/>
                    </a:cubicBezTo>
                    <a:cubicBezTo>
                      <a:pt x="400" y="269"/>
                      <a:pt x="399" y="268"/>
                      <a:pt x="397" y="265"/>
                    </a:cubicBezTo>
                    <a:lnTo>
                      <a:pt x="397" y="265"/>
                    </a:lnTo>
                    <a:lnTo>
                      <a:pt x="404" y="278"/>
                    </a:lnTo>
                    <a:lnTo>
                      <a:pt x="404" y="291"/>
                    </a:lnTo>
                    <a:cubicBezTo>
                      <a:pt x="404" y="290"/>
                      <a:pt x="404" y="290"/>
                      <a:pt x="403" y="290"/>
                    </a:cubicBezTo>
                    <a:cubicBezTo>
                      <a:pt x="401" y="290"/>
                      <a:pt x="397" y="298"/>
                      <a:pt x="397" y="298"/>
                    </a:cubicBezTo>
                    <a:lnTo>
                      <a:pt x="397" y="305"/>
                    </a:lnTo>
                    <a:lnTo>
                      <a:pt x="397" y="311"/>
                    </a:lnTo>
                    <a:cubicBezTo>
                      <a:pt x="397" y="311"/>
                      <a:pt x="389" y="320"/>
                      <a:pt x="389" y="320"/>
                    </a:cubicBezTo>
                    <a:lnTo>
                      <a:pt x="389" y="320"/>
                    </a:lnTo>
                    <a:lnTo>
                      <a:pt x="377" y="331"/>
                    </a:lnTo>
                    <a:lnTo>
                      <a:pt x="371" y="338"/>
                    </a:lnTo>
                    <a:cubicBezTo>
                      <a:pt x="371" y="338"/>
                      <a:pt x="351" y="344"/>
                      <a:pt x="364" y="344"/>
                    </a:cubicBezTo>
                    <a:lnTo>
                      <a:pt x="334" y="344"/>
                    </a:lnTo>
                    <a:cubicBezTo>
                      <a:pt x="333" y="344"/>
                      <a:pt x="333" y="343"/>
                      <a:pt x="333" y="343"/>
                    </a:cubicBezTo>
                    <a:lnTo>
                      <a:pt x="333" y="343"/>
                    </a:lnTo>
                    <a:cubicBezTo>
                      <a:pt x="332" y="343"/>
                      <a:pt x="332" y="342"/>
                      <a:pt x="332" y="342"/>
                    </a:cubicBezTo>
                    <a:lnTo>
                      <a:pt x="332" y="342"/>
                    </a:lnTo>
                    <a:cubicBezTo>
                      <a:pt x="338" y="323"/>
                      <a:pt x="345" y="310"/>
                      <a:pt x="364" y="291"/>
                    </a:cubicBezTo>
                    <a:cubicBezTo>
                      <a:pt x="375" y="280"/>
                      <a:pt x="387" y="269"/>
                      <a:pt x="395" y="257"/>
                    </a:cubicBezTo>
                    <a:close/>
                    <a:moveTo>
                      <a:pt x="200" y="0"/>
                    </a:moveTo>
                    <a:cubicBezTo>
                      <a:pt x="132" y="0"/>
                      <a:pt x="65" y="50"/>
                      <a:pt x="34" y="106"/>
                    </a:cubicBezTo>
                    <a:cubicBezTo>
                      <a:pt x="1" y="166"/>
                      <a:pt x="1" y="252"/>
                      <a:pt x="60" y="291"/>
                    </a:cubicBezTo>
                    <a:cubicBezTo>
                      <a:pt x="84" y="311"/>
                      <a:pt x="115" y="323"/>
                      <a:pt x="145" y="323"/>
                    </a:cubicBezTo>
                    <a:cubicBezTo>
                      <a:pt x="155" y="323"/>
                      <a:pt x="164" y="322"/>
                      <a:pt x="173" y="319"/>
                    </a:cubicBezTo>
                    <a:lnTo>
                      <a:pt x="173" y="319"/>
                    </a:lnTo>
                    <a:cubicBezTo>
                      <a:pt x="174" y="335"/>
                      <a:pt x="181" y="350"/>
                      <a:pt x="192" y="357"/>
                    </a:cubicBezTo>
                    <a:cubicBezTo>
                      <a:pt x="200" y="365"/>
                      <a:pt x="212" y="370"/>
                      <a:pt x="224" y="372"/>
                    </a:cubicBezTo>
                    <a:lnTo>
                      <a:pt x="224" y="372"/>
                    </a:lnTo>
                    <a:cubicBezTo>
                      <a:pt x="230" y="402"/>
                      <a:pt x="248" y="428"/>
                      <a:pt x="278" y="443"/>
                    </a:cubicBezTo>
                    <a:cubicBezTo>
                      <a:pt x="300" y="453"/>
                      <a:pt x="321" y="458"/>
                      <a:pt x="343" y="458"/>
                    </a:cubicBezTo>
                    <a:cubicBezTo>
                      <a:pt x="446" y="458"/>
                      <a:pt x="537" y="349"/>
                      <a:pt x="509" y="245"/>
                    </a:cubicBezTo>
                    <a:cubicBezTo>
                      <a:pt x="495" y="194"/>
                      <a:pt x="462" y="153"/>
                      <a:pt x="418" y="130"/>
                    </a:cubicBezTo>
                    <a:lnTo>
                      <a:pt x="418" y="130"/>
                    </a:lnTo>
                    <a:cubicBezTo>
                      <a:pt x="416" y="125"/>
                      <a:pt x="413" y="119"/>
                      <a:pt x="410" y="113"/>
                    </a:cubicBezTo>
                    <a:cubicBezTo>
                      <a:pt x="403" y="94"/>
                      <a:pt x="382" y="84"/>
                      <a:pt x="361" y="84"/>
                    </a:cubicBezTo>
                    <a:cubicBezTo>
                      <a:pt x="350" y="84"/>
                      <a:pt x="339" y="87"/>
                      <a:pt x="331" y="94"/>
                    </a:cubicBezTo>
                    <a:lnTo>
                      <a:pt x="331" y="94"/>
                    </a:lnTo>
                    <a:cubicBezTo>
                      <a:pt x="309" y="46"/>
                      <a:pt x="266" y="11"/>
                      <a:pt x="212" y="1"/>
                    </a:cubicBezTo>
                    <a:cubicBezTo>
                      <a:pt x="208" y="0"/>
                      <a:pt x="204" y="0"/>
                      <a:pt x="2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41"/>
              <p:cNvSpPr/>
              <p:nvPr/>
            </p:nvSpPr>
            <p:spPr>
              <a:xfrm>
                <a:off x="3799746" y="2400851"/>
                <a:ext cx="13520" cy="16459"/>
              </a:xfrm>
              <a:custGeom>
                <a:rect b="b" l="l" r="r" t="t"/>
                <a:pathLst>
                  <a:path extrusionOk="0" h="476" w="391">
                    <a:moveTo>
                      <a:pt x="173" y="95"/>
                    </a:moveTo>
                    <a:cubicBezTo>
                      <a:pt x="166" y="95"/>
                      <a:pt x="173" y="95"/>
                      <a:pt x="179" y="102"/>
                    </a:cubicBezTo>
                    <a:lnTo>
                      <a:pt x="199" y="102"/>
                    </a:lnTo>
                    <a:cubicBezTo>
                      <a:pt x="186" y="102"/>
                      <a:pt x="199" y="108"/>
                      <a:pt x="206" y="108"/>
                    </a:cubicBezTo>
                    <a:lnTo>
                      <a:pt x="212" y="115"/>
                    </a:lnTo>
                    <a:lnTo>
                      <a:pt x="219" y="128"/>
                    </a:lnTo>
                    <a:lnTo>
                      <a:pt x="225" y="135"/>
                    </a:lnTo>
                    <a:lnTo>
                      <a:pt x="232" y="141"/>
                    </a:lnTo>
                    <a:lnTo>
                      <a:pt x="232" y="148"/>
                    </a:lnTo>
                    <a:lnTo>
                      <a:pt x="232" y="155"/>
                    </a:lnTo>
                    <a:lnTo>
                      <a:pt x="225" y="155"/>
                    </a:lnTo>
                    <a:lnTo>
                      <a:pt x="219" y="161"/>
                    </a:lnTo>
                    <a:lnTo>
                      <a:pt x="212" y="161"/>
                    </a:lnTo>
                    <a:lnTo>
                      <a:pt x="206" y="168"/>
                    </a:lnTo>
                    <a:lnTo>
                      <a:pt x="186" y="174"/>
                    </a:lnTo>
                    <a:cubicBezTo>
                      <a:pt x="175" y="177"/>
                      <a:pt x="165" y="180"/>
                      <a:pt x="155" y="184"/>
                    </a:cubicBezTo>
                    <a:lnTo>
                      <a:pt x="155" y="184"/>
                    </a:lnTo>
                    <a:cubicBezTo>
                      <a:pt x="150" y="183"/>
                      <a:pt x="145" y="182"/>
                      <a:pt x="140" y="181"/>
                    </a:cubicBezTo>
                    <a:cubicBezTo>
                      <a:pt x="133" y="174"/>
                      <a:pt x="126" y="168"/>
                      <a:pt x="120" y="161"/>
                    </a:cubicBezTo>
                    <a:cubicBezTo>
                      <a:pt x="120" y="155"/>
                      <a:pt x="113" y="148"/>
                      <a:pt x="113" y="141"/>
                    </a:cubicBezTo>
                    <a:cubicBezTo>
                      <a:pt x="106" y="128"/>
                      <a:pt x="106" y="128"/>
                      <a:pt x="113" y="122"/>
                    </a:cubicBezTo>
                    <a:lnTo>
                      <a:pt x="113" y="115"/>
                    </a:lnTo>
                    <a:lnTo>
                      <a:pt x="120" y="108"/>
                    </a:lnTo>
                    <a:lnTo>
                      <a:pt x="126" y="102"/>
                    </a:lnTo>
                    <a:lnTo>
                      <a:pt x="140" y="102"/>
                    </a:lnTo>
                    <a:cubicBezTo>
                      <a:pt x="140" y="102"/>
                      <a:pt x="153" y="95"/>
                      <a:pt x="146" y="95"/>
                    </a:cubicBezTo>
                    <a:close/>
                    <a:moveTo>
                      <a:pt x="186" y="359"/>
                    </a:moveTo>
                    <a:lnTo>
                      <a:pt x="186" y="366"/>
                    </a:lnTo>
                    <a:cubicBezTo>
                      <a:pt x="199" y="366"/>
                      <a:pt x="186" y="366"/>
                      <a:pt x="186" y="359"/>
                    </a:cubicBezTo>
                    <a:close/>
                    <a:moveTo>
                      <a:pt x="236" y="264"/>
                    </a:moveTo>
                    <a:lnTo>
                      <a:pt x="239" y="267"/>
                    </a:lnTo>
                    <a:lnTo>
                      <a:pt x="245" y="273"/>
                    </a:lnTo>
                    <a:lnTo>
                      <a:pt x="252" y="273"/>
                    </a:lnTo>
                    <a:lnTo>
                      <a:pt x="258" y="287"/>
                    </a:lnTo>
                    <a:lnTo>
                      <a:pt x="258" y="293"/>
                    </a:lnTo>
                    <a:cubicBezTo>
                      <a:pt x="259" y="294"/>
                      <a:pt x="259" y="294"/>
                      <a:pt x="259" y="294"/>
                    </a:cubicBezTo>
                    <a:lnTo>
                      <a:pt x="259" y="294"/>
                    </a:lnTo>
                    <a:cubicBezTo>
                      <a:pt x="259" y="295"/>
                      <a:pt x="258" y="297"/>
                      <a:pt x="258" y="300"/>
                    </a:cubicBezTo>
                    <a:lnTo>
                      <a:pt x="265" y="306"/>
                    </a:lnTo>
                    <a:cubicBezTo>
                      <a:pt x="265" y="311"/>
                      <a:pt x="265" y="319"/>
                      <a:pt x="265" y="319"/>
                    </a:cubicBezTo>
                    <a:lnTo>
                      <a:pt x="265" y="326"/>
                    </a:lnTo>
                    <a:lnTo>
                      <a:pt x="265" y="333"/>
                    </a:lnTo>
                    <a:cubicBezTo>
                      <a:pt x="265" y="336"/>
                      <a:pt x="265" y="338"/>
                      <a:pt x="265" y="339"/>
                    </a:cubicBezTo>
                    <a:cubicBezTo>
                      <a:pt x="263" y="342"/>
                      <a:pt x="260" y="344"/>
                      <a:pt x="258" y="346"/>
                    </a:cubicBezTo>
                    <a:lnTo>
                      <a:pt x="258" y="346"/>
                    </a:lnTo>
                    <a:lnTo>
                      <a:pt x="252" y="359"/>
                    </a:lnTo>
                    <a:lnTo>
                      <a:pt x="252" y="353"/>
                    </a:lnTo>
                    <a:lnTo>
                      <a:pt x="245" y="359"/>
                    </a:lnTo>
                    <a:lnTo>
                      <a:pt x="232" y="366"/>
                    </a:lnTo>
                    <a:lnTo>
                      <a:pt x="232" y="366"/>
                    </a:lnTo>
                    <a:cubicBezTo>
                      <a:pt x="236" y="364"/>
                      <a:pt x="238" y="363"/>
                      <a:pt x="238" y="363"/>
                    </a:cubicBezTo>
                    <a:lnTo>
                      <a:pt x="238" y="363"/>
                    </a:lnTo>
                    <a:cubicBezTo>
                      <a:pt x="237" y="363"/>
                      <a:pt x="230" y="366"/>
                      <a:pt x="225" y="366"/>
                    </a:cubicBezTo>
                    <a:cubicBezTo>
                      <a:pt x="225" y="373"/>
                      <a:pt x="212" y="373"/>
                      <a:pt x="225" y="373"/>
                    </a:cubicBezTo>
                    <a:lnTo>
                      <a:pt x="206" y="373"/>
                    </a:lnTo>
                    <a:lnTo>
                      <a:pt x="186" y="366"/>
                    </a:lnTo>
                    <a:lnTo>
                      <a:pt x="179" y="359"/>
                    </a:lnTo>
                    <a:lnTo>
                      <a:pt x="178" y="358"/>
                    </a:lnTo>
                    <a:lnTo>
                      <a:pt x="178" y="358"/>
                    </a:lnTo>
                    <a:cubicBezTo>
                      <a:pt x="179" y="358"/>
                      <a:pt x="179" y="356"/>
                      <a:pt x="179" y="353"/>
                    </a:cubicBezTo>
                    <a:lnTo>
                      <a:pt x="173" y="346"/>
                    </a:lnTo>
                    <a:lnTo>
                      <a:pt x="173" y="346"/>
                    </a:lnTo>
                    <a:cubicBezTo>
                      <a:pt x="175" y="348"/>
                      <a:pt x="175" y="349"/>
                      <a:pt x="175" y="349"/>
                    </a:cubicBezTo>
                    <a:cubicBezTo>
                      <a:pt x="176" y="349"/>
                      <a:pt x="173" y="344"/>
                      <a:pt x="173" y="339"/>
                    </a:cubicBezTo>
                    <a:lnTo>
                      <a:pt x="166" y="333"/>
                    </a:lnTo>
                    <a:lnTo>
                      <a:pt x="166" y="320"/>
                    </a:lnTo>
                    <a:lnTo>
                      <a:pt x="166" y="313"/>
                    </a:lnTo>
                    <a:lnTo>
                      <a:pt x="173" y="300"/>
                    </a:lnTo>
                    <a:lnTo>
                      <a:pt x="179" y="293"/>
                    </a:lnTo>
                    <a:cubicBezTo>
                      <a:pt x="179" y="293"/>
                      <a:pt x="188" y="285"/>
                      <a:pt x="184" y="285"/>
                    </a:cubicBezTo>
                    <a:cubicBezTo>
                      <a:pt x="183" y="285"/>
                      <a:pt x="182" y="285"/>
                      <a:pt x="179" y="287"/>
                    </a:cubicBezTo>
                    <a:lnTo>
                      <a:pt x="192" y="280"/>
                    </a:lnTo>
                    <a:lnTo>
                      <a:pt x="199" y="274"/>
                    </a:lnTo>
                    <a:lnTo>
                      <a:pt x="199" y="274"/>
                    </a:lnTo>
                    <a:cubicBezTo>
                      <a:pt x="197" y="276"/>
                      <a:pt x="196" y="276"/>
                      <a:pt x="196" y="276"/>
                    </a:cubicBezTo>
                    <a:cubicBezTo>
                      <a:pt x="197" y="276"/>
                      <a:pt x="201" y="273"/>
                      <a:pt x="206" y="273"/>
                    </a:cubicBezTo>
                    <a:cubicBezTo>
                      <a:pt x="215" y="270"/>
                      <a:pt x="225" y="267"/>
                      <a:pt x="236" y="264"/>
                    </a:cubicBezTo>
                    <a:close/>
                    <a:moveTo>
                      <a:pt x="165" y="1"/>
                    </a:moveTo>
                    <a:cubicBezTo>
                      <a:pt x="125" y="1"/>
                      <a:pt x="85" y="14"/>
                      <a:pt x="54" y="42"/>
                    </a:cubicBezTo>
                    <a:cubicBezTo>
                      <a:pt x="1" y="89"/>
                      <a:pt x="7" y="161"/>
                      <a:pt x="47" y="214"/>
                    </a:cubicBezTo>
                    <a:cubicBezTo>
                      <a:pt x="59" y="227"/>
                      <a:pt x="72" y="237"/>
                      <a:pt x="87" y="243"/>
                    </a:cubicBezTo>
                    <a:lnTo>
                      <a:pt x="87" y="243"/>
                    </a:lnTo>
                    <a:cubicBezTo>
                      <a:pt x="82" y="252"/>
                      <a:pt x="77" y="262"/>
                      <a:pt x="73" y="273"/>
                    </a:cubicBezTo>
                    <a:cubicBezTo>
                      <a:pt x="60" y="313"/>
                      <a:pt x="60" y="373"/>
                      <a:pt x="87" y="412"/>
                    </a:cubicBezTo>
                    <a:cubicBezTo>
                      <a:pt x="118" y="456"/>
                      <a:pt x="167" y="476"/>
                      <a:pt x="216" y="476"/>
                    </a:cubicBezTo>
                    <a:cubicBezTo>
                      <a:pt x="271" y="476"/>
                      <a:pt x="326" y="451"/>
                      <a:pt x="357" y="406"/>
                    </a:cubicBezTo>
                    <a:cubicBezTo>
                      <a:pt x="390" y="353"/>
                      <a:pt x="384" y="280"/>
                      <a:pt x="344" y="234"/>
                    </a:cubicBezTo>
                    <a:cubicBezTo>
                      <a:pt x="335" y="222"/>
                      <a:pt x="326" y="211"/>
                      <a:pt x="317" y="203"/>
                    </a:cubicBezTo>
                    <a:lnTo>
                      <a:pt x="317" y="203"/>
                    </a:lnTo>
                    <a:cubicBezTo>
                      <a:pt x="335" y="169"/>
                      <a:pt x="335" y="128"/>
                      <a:pt x="318" y="89"/>
                    </a:cubicBezTo>
                    <a:cubicBezTo>
                      <a:pt x="290" y="32"/>
                      <a:pt x="227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41"/>
              <p:cNvSpPr/>
              <p:nvPr/>
            </p:nvSpPr>
            <p:spPr>
              <a:xfrm>
                <a:off x="3788785" y="2398050"/>
                <a:ext cx="10062" cy="13693"/>
              </a:xfrm>
              <a:custGeom>
                <a:rect b="b" l="l" r="r" t="t"/>
                <a:pathLst>
                  <a:path extrusionOk="0" h="396" w="291">
                    <a:moveTo>
                      <a:pt x="133" y="110"/>
                    </a:moveTo>
                    <a:lnTo>
                      <a:pt x="140" y="117"/>
                    </a:lnTo>
                    <a:lnTo>
                      <a:pt x="153" y="123"/>
                    </a:lnTo>
                    <a:lnTo>
                      <a:pt x="159" y="123"/>
                    </a:lnTo>
                    <a:lnTo>
                      <a:pt x="166" y="137"/>
                    </a:lnTo>
                    <a:lnTo>
                      <a:pt x="173" y="143"/>
                    </a:lnTo>
                    <a:lnTo>
                      <a:pt x="173" y="150"/>
                    </a:lnTo>
                    <a:cubicBezTo>
                      <a:pt x="175" y="152"/>
                      <a:pt x="175" y="153"/>
                      <a:pt x="175" y="153"/>
                    </a:cubicBezTo>
                    <a:cubicBezTo>
                      <a:pt x="176" y="153"/>
                      <a:pt x="173" y="148"/>
                      <a:pt x="173" y="143"/>
                    </a:cubicBezTo>
                    <a:lnTo>
                      <a:pt x="173" y="143"/>
                    </a:lnTo>
                    <a:lnTo>
                      <a:pt x="179" y="163"/>
                    </a:lnTo>
                    <a:lnTo>
                      <a:pt x="179" y="176"/>
                    </a:lnTo>
                    <a:cubicBezTo>
                      <a:pt x="178" y="178"/>
                      <a:pt x="177" y="178"/>
                      <a:pt x="177" y="178"/>
                    </a:cubicBezTo>
                    <a:cubicBezTo>
                      <a:pt x="175" y="178"/>
                      <a:pt x="179" y="170"/>
                      <a:pt x="179" y="170"/>
                    </a:cubicBezTo>
                    <a:lnTo>
                      <a:pt x="179" y="170"/>
                    </a:lnTo>
                    <a:lnTo>
                      <a:pt x="173" y="183"/>
                    </a:lnTo>
                    <a:lnTo>
                      <a:pt x="166" y="189"/>
                    </a:lnTo>
                    <a:cubicBezTo>
                      <a:pt x="173" y="183"/>
                      <a:pt x="173" y="183"/>
                      <a:pt x="166" y="183"/>
                    </a:cubicBezTo>
                    <a:lnTo>
                      <a:pt x="133" y="183"/>
                    </a:lnTo>
                    <a:cubicBezTo>
                      <a:pt x="127" y="183"/>
                      <a:pt x="121" y="183"/>
                      <a:pt x="115" y="185"/>
                    </a:cubicBezTo>
                    <a:lnTo>
                      <a:pt x="115" y="185"/>
                    </a:lnTo>
                    <a:lnTo>
                      <a:pt x="113" y="183"/>
                    </a:lnTo>
                    <a:cubicBezTo>
                      <a:pt x="110" y="179"/>
                      <a:pt x="110" y="179"/>
                      <a:pt x="110" y="179"/>
                    </a:cubicBezTo>
                    <a:cubicBezTo>
                      <a:pt x="110" y="179"/>
                      <a:pt x="110" y="179"/>
                      <a:pt x="107" y="176"/>
                    </a:cubicBezTo>
                    <a:cubicBezTo>
                      <a:pt x="107" y="170"/>
                      <a:pt x="107" y="163"/>
                      <a:pt x="107" y="156"/>
                    </a:cubicBezTo>
                    <a:lnTo>
                      <a:pt x="107" y="150"/>
                    </a:lnTo>
                    <a:lnTo>
                      <a:pt x="107" y="143"/>
                    </a:lnTo>
                    <a:lnTo>
                      <a:pt x="100" y="123"/>
                    </a:lnTo>
                    <a:cubicBezTo>
                      <a:pt x="100" y="123"/>
                      <a:pt x="102" y="117"/>
                      <a:pt x="103" y="114"/>
                    </a:cubicBezTo>
                    <a:lnTo>
                      <a:pt x="103" y="114"/>
                    </a:lnTo>
                    <a:lnTo>
                      <a:pt x="107" y="110"/>
                    </a:lnTo>
                    <a:close/>
                    <a:moveTo>
                      <a:pt x="115" y="1"/>
                    </a:moveTo>
                    <a:cubicBezTo>
                      <a:pt x="93" y="1"/>
                      <a:pt x="70" y="5"/>
                      <a:pt x="54" y="18"/>
                    </a:cubicBezTo>
                    <a:cubicBezTo>
                      <a:pt x="14" y="38"/>
                      <a:pt x="1" y="77"/>
                      <a:pt x="8" y="117"/>
                    </a:cubicBezTo>
                    <a:cubicBezTo>
                      <a:pt x="8" y="163"/>
                      <a:pt x="14" y="203"/>
                      <a:pt x="47" y="236"/>
                    </a:cubicBezTo>
                    <a:cubicBezTo>
                      <a:pt x="49" y="239"/>
                      <a:pt x="52" y="243"/>
                      <a:pt x="54" y="246"/>
                    </a:cubicBezTo>
                    <a:lnTo>
                      <a:pt x="54" y="246"/>
                    </a:lnTo>
                    <a:cubicBezTo>
                      <a:pt x="48" y="271"/>
                      <a:pt x="49" y="298"/>
                      <a:pt x="54" y="321"/>
                    </a:cubicBezTo>
                    <a:cubicBezTo>
                      <a:pt x="67" y="361"/>
                      <a:pt x="100" y="387"/>
                      <a:pt x="146" y="394"/>
                    </a:cubicBezTo>
                    <a:cubicBezTo>
                      <a:pt x="150" y="395"/>
                      <a:pt x="153" y="395"/>
                      <a:pt x="157" y="395"/>
                    </a:cubicBezTo>
                    <a:cubicBezTo>
                      <a:pt x="179" y="395"/>
                      <a:pt x="201" y="378"/>
                      <a:pt x="212" y="361"/>
                    </a:cubicBezTo>
                    <a:cubicBezTo>
                      <a:pt x="212" y="358"/>
                      <a:pt x="212" y="356"/>
                      <a:pt x="212" y="354"/>
                    </a:cubicBezTo>
                    <a:lnTo>
                      <a:pt x="212" y="348"/>
                    </a:lnTo>
                    <a:cubicBezTo>
                      <a:pt x="219" y="341"/>
                      <a:pt x="219" y="335"/>
                      <a:pt x="219" y="321"/>
                    </a:cubicBezTo>
                    <a:cubicBezTo>
                      <a:pt x="219" y="307"/>
                      <a:pt x="205" y="296"/>
                      <a:pt x="192" y="296"/>
                    </a:cubicBezTo>
                    <a:cubicBezTo>
                      <a:pt x="189" y="296"/>
                      <a:pt x="185" y="297"/>
                      <a:pt x="182" y="299"/>
                    </a:cubicBezTo>
                    <a:lnTo>
                      <a:pt x="182" y="299"/>
                    </a:lnTo>
                    <a:cubicBezTo>
                      <a:pt x="180" y="298"/>
                      <a:pt x="177" y="297"/>
                      <a:pt x="174" y="296"/>
                    </a:cubicBezTo>
                    <a:lnTo>
                      <a:pt x="174" y="296"/>
                    </a:lnTo>
                    <a:cubicBezTo>
                      <a:pt x="239" y="287"/>
                      <a:pt x="290" y="224"/>
                      <a:pt x="285" y="156"/>
                    </a:cubicBezTo>
                    <a:cubicBezTo>
                      <a:pt x="278" y="84"/>
                      <a:pt x="225" y="24"/>
                      <a:pt x="153" y="5"/>
                    </a:cubicBezTo>
                    <a:cubicBezTo>
                      <a:pt x="141" y="2"/>
                      <a:pt x="128" y="1"/>
                      <a:pt x="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41"/>
              <p:cNvSpPr/>
              <p:nvPr/>
            </p:nvSpPr>
            <p:spPr>
              <a:xfrm>
                <a:off x="3824883" y="2433699"/>
                <a:ext cx="15076" cy="11756"/>
              </a:xfrm>
              <a:custGeom>
                <a:rect b="b" l="l" r="r" t="t"/>
                <a:pathLst>
                  <a:path extrusionOk="0" h="340" w="436">
                    <a:moveTo>
                      <a:pt x="126" y="202"/>
                    </a:moveTo>
                    <a:cubicBezTo>
                      <a:pt x="126" y="202"/>
                      <a:pt x="127" y="202"/>
                      <a:pt x="128" y="202"/>
                    </a:cubicBezTo>
                    <a:lnTo>
                      <a:pt x="128" y="202"/>
                    </a:lnTo>
                    <a:cubicBezTo>
                      <a:pt x="128" y="202"/>
                      <a:pt x="128" y="203"/>
                      <a:pt x="127" y="203"/>
                    </a:cubicBezTo>
                    <a:lnTo>
                      <a:pt x="127" y="203"/>
                    </a:lnTo>
                    <a:cubicBezTo>
                      <a:pt x="127" y="203"/>
                      <a:pt x="126" y="202"/>
                      <a:pt x="126" y="202"/>
                    </a:cubicBezTo>
                    <a:lnTo>
                      <a:pt x="126" y="202"/>
                    </a:lnTo>
                    <a:lnTo>
                      <a:pt x="126" y="202"/>
                    </a:lnTo>
                    <a:close/>
                    <a:moveTo>
                      <a:pt x="309" y="106"/>
                    </a:moveTo>
                    <a:cubicBezTo>
                      <a:pt x="310" y="106"/>
                      <a:pt x="313" y="109"/>
                      <a:pt x="312" y="113"/>
                    </a:cubicBezTo>
                    <a:lnTo>
                      <a:pt x="312" y="113"/>
                    </a:lnTo>
                    <a:cubicBezTo>
                      <a:pt x="311" y="112"/>
                      <a:pt x="311" y="111"/>
                      <a:pt x="311" y="109"/>
                    </a:cubicBezTo>
                    <a:cubicBezTo>
                      <a:pt x="311" y="110"/>
                      <a:pt x="311" y="112"/>
                      <a:pt x="311" y="113"/>
                    </a:cubicBezTo>
                    <a:cubicBezTo>
                      <a:pt x="308" y="113"/>
                      <a:pt x="302" y="116"/>
                      <a:pt x="311" y="116"/>
                    </a:cubicBezTo>
                    <a:lnTo>
                      <a:pt x="311" y="129"/>
                    </a:lnTo>
                    <a:lnTo>
                      <a:pt x="304" y="136"/>
                    </a:lnTo>
                    <a:lnTo>
                      <a:pt x="297" y="142"/>
                    </a:lnTo>
                    <a:cubicBezTo>
                      <a:pt x="291" y="155"/>
                      <a:pt x="278" y="162"/>
                      <a:pt x="271" y="169"/>
                    </a:cubicBezTo>
                    <a:lnTo>
                      <a:pt x="265" y="172"/>
                    </a:lnTo>
                    <a:lnTo>
                      <a:pt x="265" y="172"/>
                    </a:lnTo>
                    <a:cubicBezTo>
                      <a:pt x="266" y="171"/>
                      <a:pt x="266" y="170"/>
                      <a:pt x="266" y="170"/>
                    </a:cubicBezTo>
                    <a:lnTo>
                      <a:pt x="266" y="170"/>
                    </a:lnTo>
                    <a:cubicBezTo>
                      <a:pt x="266" y="170"/>
                      <a:pt x="264" y="172"/>
                      <a:pt x="258" y="175"/>
                    </a:cubicBezTo>
                    <a:lnTo>
                      <a:pt x="265" y="172"/>
                    </a:lnTo>
                    <a:lnTo>
                      <a:pt x="265" y="172"/>
                    </a:lnTo>
                    <a:cubicBezTo>
                      <a:pt x="265" y="172"/>
                      <a:pt x="264" y="174"/>
                      <a:pt x="264" y="175"/>
                    </a:cubicBezTo>
                    <a:lnTo>
                      <a:pt x="244" y="182"/>
                    </a:lnTo>
                    <a:lnTo>
                      <a:pt x="225" y="195"/>
                    </a:lnTo>
                    <a:lnTo>
                      <a:pt x="218" y="202"/>
                    </a:lnTo>
                    <a:cubicBezTo>
                      <a:pt x="205" y="202"/>
                      <a:pt x="192" y="208"/>
                      <a:pt x="178" y="208"/>
                    </a:cubicBezTo>
                    <a:lnTo>
                      <a:pt x="172" y="215"/>
                    </a:lnTo>
                    <a:cubicBezTo>
                      <a:pt x="172" y="213"/>
                      <a:pt x="170" y="212"/>
                      <a:pt x="169" y="212"/>
                    </a:cubicBezTo>
                    <a:cubicBezTo>
                      <a:pt x="166" y="212"/>
                      <a:pt x="163" y="215"/>
                      <a:pt x="172" y="215"/>
                    </a:cubicBezTo>
                    <a:lnTo>
                      <a:pt x="152" y="215"/>
                    </a:lnTo>
                    <a:cubicBezTo>
                      <a:pt x="150" y="213"/>
                      <a:pt x="148" y="212"/>
                      <a:pt x="146" y="212"/>
                    </a:cubicBezTo>
                    <a:lnTo>
                      <a:pt x="146" y="212"/>
                    </a:lnTo>
                    <a:lnTo>
                      <a:pt x="152" y="215"/>
                    </a:lnTo>
                    <a:lnTo>
                      <a:pt x="145" y="215"/>
                    </a:lnTo>
                    <a:cubicBezTo>
                      <a:pt x="141" y="215"/>
                      <a:pt x="143" y="212"/>
                      <a:pt x="146" y="212"/>
                    </a:cubicBezTo>
                    <a:cubicBezTo>
                      <a:pt x="146" y="212"/>
                      <a:pt x="146" y="212"/>
                      <a:pt x="146" y="212"/>
                    </a:cubicBezTo>
                    <a:lnTo>
                      <a:pt x="146" y="212"/>
                    </a:lnTo>
                    <a:lnTo>
                      <a:pt x="139" y="208"/>
                    </a:lnTo>
                    <a:lnTo>
                      <a:pt x="134" y="208"/>
                    </a:lnTo>
                    <a:cubicBezTo>
                      <a:pt x="134" y="209"/>
                      <a:pt x="133" y="210"/>
                      <a:pt x="133" y="210"/>
                    </a:cubicBezTo>
                    <a:cubicBezTo>
                      <a:pt x="132" y="210"/>
                      <a:pt x="132" y="210"/>
                      <a:pt x="132" y="208"/>
                    </a:cubicBezTo>
                    <a:lnTo>
                      <a:pt x="127" y="203"/>
                    </a:lnTo>
                    <a:lnTo>
                      <a:pt x="127" y="203"/>
                    </a:lnTo>
                    <a:cubicBezTo>
                      <a:pt x="127" y="203"/>
                      <a:pt x="127" y="203"/>
                      <a:pt x="127" y="203"/>
                    </a:cubicBezTo>
                    <a:lnTo>
                      <a:pt x="127" y="203"/>
                    </a:lnTo>
                    <a:cubicBezTo>
                      <a:pt x="129" y="205"/>
                      <a:pt x="131" y="206"/>
                      <a:pt x="132" y="207"/>
                    </a:cubicBezTo>
                    <a:lnTo>
                      <a:pt x="132" y="207"/>
                    </a:lnTo>
                    <a:lnTo>
                      <a:pt x="132" y="208"/>
                    </a:lnTo>
                    <a:lnTo>
                      <a:pt x="134" y="208"/>
                    </a:lnTo>
                    <a:cubicBezTo>
                      <a:pt x="134" y="208"/>
                      <a:pt x="134" y="208"/>
                      <a:pt x="134" y="208"/>
                    </a:cubicBezTo>
                    <a:lnTo>
                      <a:pt x="134" y="208"/>
                    </a:lnTo>
                    <a:cubicBezTo>
                      <a:pt x="135" y="208"/>
                      <a:pt x="135" y="208"/>
                      <a:pt x="134" y="207"/>
                    </a:cubicBezTo>
                    <a:lnTo>
                      <a:pt x="134" y="207"/>
                    </a:lnTo>
                    <a:cubicBezTo>
                      <a:pt x="134" y="206"/>
                      <a:pt x="133" y="205"/>
                      <a:pt x="132" y="204"/>
                    </a:cubicBezTo>
                    <a:lnTo>
                      <a:pt x="132" y="204"/>
                    </a:lnTo>
                    <a:lnTo>
                      <a:pt x="132" y="202"/>
                    </a:lnTo>
                    <a:lnTo>
                      <a:pt x="132" y="195"/>
                    </a:lnTo>
                    <a:lnTo>
                      <a:pt x="132" y="188"/>
                    </a:lnTo>
                    <a:lnTo>
                      <a:pt x="139" y="182"/>
                    </a:lnTo>
                    <a:cubicBezTo>
                      <a:pt x="139" y="182"/>
                      <a:pt x="146" y="171"/>
                      <a:pt x="144" y="171"/>
                    </a:cubicBezTo>
                    <a:lnTo>
                      <a:pt x="144" y="171"/>
                    </a:lnTo>
                    <a:cubicBezTo>
                      <a:pt x="144" y="171"/>
                      <a:pt x="142" y="172"/>
                      <a:pt x="139" y="175"/>
                    </a:cubicBezTo>
                    <a:lnTo>
                      <a:pt x="152" y="162"/>
                    </a:lnTo>
                    <a:lnTo>
                      <a:pt x="159" y="155"/>
                    </a:lnTo>
                    <a:cubicBezTo>
                      <a:pt x="159" y="155"/>
                      <a:pt x="167" y="147"/>
                      <a:pt x="164" y="147"/>
                    </a:cubicBezTo>
                    <a:cubicBezTo>
                      <a:pt x="163" y="147"/>
                      <a:pt x="161" y="148"/>
                      <a:pt x="159" y="149"/>
                    </a:cubicBezTo>
                    <a:cubicBezTo>
                      <a:pt x="172" y="142"/>
                      <a:pt x="185" y="136"/>
                      <a:pt x="198" y="129"/>
                    </a:cubicBezTo>
                    <a:lnTo>
                      <a:pt x="205" y="122"/>
                    </a:lnTo>
                    <a:lnTo>
                      <a:pt x="218" y="122"/>
                    </a:lnTo>
                    <a:cubicBezTo>
                      <a:pt x="225" y="122"/>
                      <a:pt x="231" y="116"/>
                      <a:pt x="238" y="116"/>
                    </a:cubicBezTo>
                    <a:cubicBezTo>
                      <a:pt x="241" y="114"/>
                      <a:pt x="246" y="113"/>
                      <a:pt x="250" y="112"/>
                    </a:cubicBezTo>
                    <a:lnTo>
                      <a:pt x="250" y="112"/>
                    </a:lnTo>
                    <a:cubicBezTo>
                      <a:pt x="258" y="119"/>
                      <a:pt x="268" y="123"/>
                      <a:pt x="279" y="123"/>
                    </a:cubicBezTo>
                    <a:cubicBezTo>
                      <a:pt x="290" y="123"/>
                      <a:pt x="301" y="119"/>
                      <a:pt x="311" y="109"/>
                    </a:cubicBezTo>
                    <a:cubicBezTo>
                      <a:pt x="309" y="107"/>
                      <a:pt x="308" y="106"/>
                      <a:pt x="309" y="106"/>
                    </a:cubicBezTo>
                    <a:close/>
                    <a:moveTo>
                      <a:pt x="330" y="0"/>
                    </a:moveTo>
                    <a:cubicBezTo>
                      <a:pt x="305" y="0"/>
                      <a:pt x="281" y="9"/>
                      <a:pt x="264" y="25"/>
                    </a:cubicBezTo>
                    <a:lnTo>
                      <a:pt x="264" y="25"/>
                    </a:lnTo>
                    <a:cubicBezTo>
                      <a:pt x="263" y="25"/>
                      <a:pt x="261" y="25"/>
                      <a:pt x="260" y="25"/>
                    </a:cubicBezTo>
                    <a:cubicBezTo>
                      <a:pt x="249" y="25"/>
                      <a:pt x="238" y="27"/>
                      <a:pt x="225" y="30"/>
                    </a:cubicBezTo>
                    <a:cubicBezTo>
                      <a:pt x="185" y="30"/>
                      <a:pt x="145" y="43"/>
                      <a:pt x="106" y="63"/>
                    </a:cubicBezTo>
                    <a:cubicBezTo>
                      <a:pt x="73" y="83"/>
                      <a:pt x="40" y="116"/>
                      <a:pt x="27" y="149"/>
                    </a:cubicBezTo>
                    <a:cubicBezTo>
                      <a:pt x="0" y="195"/>
                      <a:pt x="7" y="248"/>
                      <a:pt x="40" y="287"/>
                    </a:cubicBezTo>
                    <a:cubicBezTo>
                      <a:pt x="70" y="325"/>
                      <a:pt x="116" y="339"/>
                      <a:pt x="163" y="339"/>
                    </a:cubicBezTo>
                    <a:cubicBezTo>
                      <a:pt x="198" y="339"/>
                      <a:pt x="233" y="332"/>
                      <a:pt x="264" y="321"/>
                    </a:cubicBezTo>
                    <a:cubicBezTo>
                      <a:pt x="344" y="287"/>
                      <a:pt x="429" y="221"/>
                      <a:pt x="436" y="129"/>
                    </a:cubicBezTo>
                    <a:cubicBezTo>
                      <a:pt x="436" y="76"/>
                      <a:pt x="403" y="23"/>
                      <a:pt x="357" y="4"/>
                    </a:cubicBezTo>
                    <a:cubicBezTo>
                      <a:pt x="348" y="1"/>
                      <a:pt x="339" y="0"/>
                      <a:pt x="3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41"/>
              <p:cNvSpPr/>
              <p:nvPr/>
            </p:nvSpPr>
            <p:spPr>
              <a:xfrm>
                <a:off x="3843832" y="2426300"/>
                <a:ext cx="13727" cy="12655"/>
              </a:xfrm>
              <a:custGeom>
                <a:rect b="b" l="l" r="r" t="t"/>
                <a:pathLst>
                  <a:path extrusionOk="0" h="366" w="397">
                    <a:moveTo>
                      <a:pt x="245" y="119"/>
                    </a:moveTo>
                    <a:lnTo>
                      <a:pt x="245" y="119"/>
                    </a:lnTo>
                    <a:lnTo>
                      <a:pt x="245" y="119"/>
                    </a:lnTo>
                    <a:cubicBezTo>
                      <a:pt x="245" y="119"/>
                      <a:pt x="246" y="119"/>
                      <a:pt x="248" y="120"/>
                    </a:cubicBezTo>
                    <a:lnTo>
                      <a:pt x="248" y="120"/>
                    </a:lnTo>
                    <a:cubicBezTo>
                      <a:pt x="247" y="119"/>
                      <a:pt x="246" y="119"/>
                      <a:pt x="245" y="119"/>
                    </a:cubicBezTo>
                    <a:close/>
                    <a:moveTo>
                      <a:pt x="253" y="125"/>
                    </a:moveTo>
                    <a:cubicBezTo>
                      <a:pt x="254" y="126"/>
                      <a:pt x="254" y="127"/>
                      <a:pt x="254" y="127"/>
                    </a:cubicBezTo>
                    <a:cubicBezTo>
                      <a:pt x="253" y="127"/>
                      <a:pt x="252" y="126"/>
                      <a:pt x="251" y="125"/>
                    </a:cubicBezTo>
                    <a:lnTo>
                      <a:pt x="251" y="125"/>
                    </a:lnTo>
                    <a:cubicBezTo>
                      <a:pt x="251" y="125"/>
                      <a:pt x="251" y="125"/>
                      <a:pt x="251" y="125"/>
                    </a:cubicBezTo>
                    <a:lnTo>
                      <a:pt x="251" y="125"/>
                    </a:lnTo>
                    <a:lnTo>
                      <a:pt x="251" y="125"/>
                    </a:lnTo>
                    <a:cubicBezTo>
                      <a:pt x="252" y="125"/>
                      <a:pt x="253" y="125"/>
                      <a:pt x="253" y="125"/>
                    </a:cubicBezTo>
                    <a:close/>
                    <a:moveTo>
                      <a:pt x="251" y="119"/>
                    </a:moveTo>
                    <a:cubicBezTo>
                      <a:pt x="256" y="121"/>
                      <a:pt x="256" y="121"/>
                      <a:pt x="255" y="121"/>
                    </a:cubicBezTo>
                    <a:cubicBezTo>
                      <a:pt x="254" y="121"/>
                      <a:pt x="251" y="120"/>
                      <a:pt x="248" y="120"/>
                    </a:cubicBezTo>
                    <a:lnTo>
                      <a:pt x="248" y="120"/>
                    </a:lnTo>
                    <a:cubicBezTo>
                      <a:pt x="249" y="120"/>
                      <a:pt x="251" y="122"/>
                      <a:pt x="252" y="123"/>
                    </a:cubicBezTo>
                    <a:lnTo>
                      <a:pt x="252" y="123"/>
                    </a:lnTo>
                    <a:cubicBezTo>
                      <a:pt x="249" y="121"/>
                      <a:pt x="245" y="119"/>
                      <a:pt x="245" y="119"/>
                    </a:cubicBezTo>
                    <a:lnTo>
                      <a:pt x="245" y="119"/>
                    </a:lnTo>
                    <a:lnTo>
                      <a:pt x="250" y="124"/>
                    </a:lnTo>
                    <a:lnTo>
                      <a:pt x="250" y="124"/>
                    </a:lnTo>
                    <a:cubicBezTo>
                      <a:pt x="251" y="126"/>
                      <a:pt x="253" y="132"/>
                      <a:pt x="253" y="132"/>
                    </a:cubicBezTo>
                    <a:cubicBezTo>
                      <a:pt x="253" y="132"/>
                      <a:pt x="253" y="130"/>
                      <a:pt x="251" y="125"/>
                    </a:cubicBezTo>
                    <a:lnTo>
                      <a:pt x="251" y="125"/>
                    </a:lnTo>
                    <a:lnTo>
                      <a:pt x="258" y="138"/>
                    </a:lnTo>
                    <a:lnTo>
                      <a:pt x="258" y="152"/>
                    </a:lnTo>
                    <a:cubicBezTo>
                      <a:pt x="258" y="153"/>
                      <a:pt x="258" y="155"/>
                      <a:pt x="258" y="158"/>
                    </a:cubicBezTo>
                    <a:lnTo>
                      <a:pt x="254" y="162"/>
                    </a:lnTo>
                    <a:lnTo>
                      <a:pt x="254" y="162"/>
                    </a:lnTo>
                    <a:cubicBezTo>
                      <a:pt x="254" y="161"/>
                      <a:pt x="254" y="161"/>
                      <a:pt x="254" y="161"/>
                    </a:cubicBezTo>
                    <a:lnTo>
                      <a:pt x="254" y="161"/>
                    </a:lnTo>
                    <a:cubicBezTo>
                      <a:pt x="253" y="161"/>
                      <a:pt x="253" y="162"/>
                      <a:pt x="251" y="165"/>
                    </a:cubicBezTo>
                    <a:lnTo>
                      <a:pt x="245" y="178"/>
                    </a:lnTo>
                    <a:lnTo>
                      <a:pt x="238" y="191"/>
                    </a:lnTo>
                    <a:lnTo>
                      <a:pt x="218" y="204"/>
                    </a:lnTo>
                    <a:lnTo>
                      <a:pt x="212" y="211"/>
                    </a:lnTo>
                    <a:lnTo>
                      <a:pt x="192" y="224"/>
                    </a:lnTo>
                    <a:lnTo>
                      <a:pt x="172" y="237"/>
                    </a:lnTo>
                    <a:cubicBezTo>
                      <a:pt x="161" y="243"/>
                      <a:pt x="154" y="253"/>
                      <a:pt x="145" y="264"/>
                    </a:cubicBezTo>
                    <a:lnTo>
                      <a:pt x="139" y="264"/>
                    </a:lnTo>
                    <a:lnTo>
                      <a:pt x="132" y="257"/>
                    </a:lnTo>
                    <a:cubicBezTo>
                      <a:pt x="131" y="256"/>
                      <a:pt x="130" y="255"/>
                      <a:pt x="130" y="255"/>
                    </a:cubicBezTo>
                    <a:lnTo>
                      <a:pt x="130" y="255"/>
                    </a:lnTo>
                    <a:cubicBezTo>
                      <a:pt x="128" y="255"/>
                      <a:pt x="132" y="264"/>
                      <a:pt x="132" y="264"/>
                    </a:cubicBezTo>
                    <a:lnTo>
                      <a:pt x="126" y="257"/>
                    </a:lnTo>
                    <a:lnTo>
                      <a:pt x="126" y="251"/>
                    </a:lnTo>
                    <a:lnTo>
                      <a:pt x="126" y="231"/>
                    </a:lnTo>
                    <a:cubicBezTo>
                      <a:pt x="126" y="228"/>
                      <a:pt x="126" y="226"/>
                      <a:pt x="126" y="224"/>
                    </a:cubicBezTo>
                    <a:lnTo>
                      <a:pt x="126" y="218"/>
                    </a:lnTo>
                    <a:cubicBezTo>
                      <a:pt x="126" y="218"/>
                      <a:pt x="130" y="209"/>
                      <a:pt x="128" y="209"/>
                    </a:cubicBezTo>
                    <a:lnTo>
                      <a:pt x="128" y="209"/>
                    </a:lnTo>
                    <a:cubicBezTo>
                      <a:pt x="128" y="209"/>
                      <a:pt x="127" y="210"/>
                      <a:pt x="126" y="211"/>
                    </a:cubicBezTo>
                    <a:lnTo>
                      <a:pt x="132" y="198"/>
                    </a:lnTo>
                    <a:lnTo>
                      <a:pt x="139" y="191"/>
                    </a:lnTo>
                    <a:lnTo>
                      <a:pt x="139" y="191"/>
                    </a:lnTo>
                    <a:cubicBezTo>
                      <a:pt x="137" y="195"/>
                      <a:pt x="137" y="196"/>
                      <a:pt x="137" y="196"/>
                    </a:cubicBezTo>
                    <a:cubicBezTo>
                      <a:pt x="138" y="196"/>
                      <a:pt x="142" y="190"/>
                      <a:pt x="141" y="190"/>
                    </a:cubicBezTo>
                    <a:lnTo>
                      <a:pt x="141" y="190"/>
                    </a:lnTo>
                    <a:cubicBezTo>
                      <a:pt x="140" y="190"/>
                      <a:pt x="140" y="190"/>
                      <a:pt x="139" y="191"/>
                    </a:cubicBezTo>
                    <a:cubicBezTo>
                      <a:pt x="145" y="185"/>
                      <a:pt x="159" y="171"/>
                      <a:pt x="165" y="165"/>
                    </a:cubicBezTo>
                    <a:lnTo>
                      <a:pt x="185" y="152"/>
                    </a:lnTo>
                    <a:lnTo>
                      <a:pt x="192" y="145"/>
                    </a:lnTo>
                    <a:lnTo>
                      <a:pt x="212" y="132"/>
                    </a:lnTo>
                    <a:lnTo>
                      <a:pt x="231" y="125"/>
                    </a:lnTo>
                    <a:lnTo>
                      <a:pt x="238" y="119"/>
                    </a:lnTo>
                    <a:close/>
                    <a:moveTo>
                      <a:pt x="248" y="1"/>
                    </a:moveTo>
                    <a:cubicBezTo>
                      <a:pt x="216" y="1"/>
                      <a:pt x="181" y="12"/>
                      <a:pt x="152" y="26"/>
                    </a:cubicBezTo>
                    <a:cubicBezTo>
                      <a:pt x="119" y="46"/>
                      <a:pt x="86" y="72"/>
                      <a:pt x="60" y="99"/>
                    </a:cubicBezTo>
                    <a:cubicBezTo>
                      <a:pt x="33" y="132"/>
                      <a:pt x="13" y="171"/>
                      <a:pt x="7" y="218"/>
                    </a:cubicBezTo>
                    <a:cubicBezTo>
                      <a:pt x="0" y="257"/>
                      <a:pt x="13" y="297"/>
                      <a:pt x="40" y="323"/>
                    </a:cubicBezTo>
                    <a:cubicBezTo>
                      <a:pt x="63" y="351"/>
                      <a:pt x="95" y="365"/>
                      <a:pt x="126" y="365"/>
                    </a:cubicBezTo>
                    <a:cubicBezTo>
                      <a:pt x="140" y="365"/>
                      <a:pt x="153" y="362"/>
                      <a:pt x="165" y="356"/>
                    </a:cubicBezTo>
                    <a:cubicBezTo>
                      <a:pt x="168" y="355"/>
                      <a:pt x="171" y="354"/>
                      <a:pt x="174" y="353"/>
                    </a:cubicBezTo>
                    <a:lnTo>
                      <a:pt x="174" y="353"/>
                    </a:lnTo>
                    <a:cubicBezTo>
                      <a:pt x="179" y="355"/>
                      <a:pt x="185" y="356"/>
                      <a:pt x="192" y="356"/>
                    </a:cubicBezTo>
                    <a:cubicBezTo>
                      <a:pt x="205" y="356"/>
                      <a:pt x="225" y="350"/>
                      <a:pt x="238" y="343"/>
                    </a:cubicBezTo>
                    <a:lnTo>
                      <a:pt x="258" y="330"/>
                    </a:lnTo>
                    <a:cubicBezTo>
                      <a:pt x="278" y="317"/>
                      <a:pt x="291" y="303"/>
                      <a:pt x="311" y="290"/>
                    </a:cubicBezTo>
                    <a:cubicBezTo>
                      <a:pt x="337" y="264"/>
                      <a:pt x="363" y="231"/>
                      <a:pt x="370" y="198"/>
                    </a:cubicBezTo>
                    <a:cubicBezTo>
                      <a:pt x="396" y="119"/>
                      <a:pt x="363" y="33"/>
                      <a:pt x="284" y="6"/>
                    </a:cubicBezTo>
                    <a:cubicBezTo>
                      <a:pt x="273" y="3"/>
                      <a:pt x="261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41"/>
              <p:cNvSpPr/>
              <p:nvPr/>
            </p:nvSpPr>
            <p:spPr>
              <a:xfrm>
                <a:off x="3861397" y="2413230"/>
                <a:ext cx="11895" cy="12448"/>
              </a:xfrm>
              <a:custGeom>
                <a:rect b="b" l="l" r="r" t="t"/>
                <a:pathLst>
                  <a:path extrusionOk="0" h="360" w="344">
                    <a:moveTo>
                      <a:pt x="142" y="201"/>
                    </a:moveTo>
                    <a:cubicBezTo>
                      <a:pt x="142" y="201"/>
                      <a:pt x="141" y="203"/>
                      <a:pt x="139" y="206"/>
                    </a:cubicBezTo>
                    <a:cubicBezTo>
                      <a:pt x="139" y="207"/>
                      <a:pt x="139" y="207"/>
                      <a:pt x="140" y="207"/>
                    </a:cubicBezTo>
                    <a:cubicBezTo>
                      <a:pt x="141" y="207"/>
                      <a:pt x="143" y="201"/>
                      <a:pt x="142" y="201"/>
                    </a:cubicBezTo>
                    <a:close/>
                    <a:moveTo>
                      <a:pt x="225" y="120"/>
                    </a:moveTo>
                    <a:cubicBezTo>
                      <a:pt x="227" y="122"/>
                      <a:pt x="227" y="123"/>
                      <a:pt x="226" y="123"/>
                    </a:cubicBezTo>
                    <a:cubicBezTo>
                      <a:pt x="226" y="123"/>
                      <a:pt x="226" y="123"/>
                      <a:pt x="225" y="123"/>
                    </a:cubicBezTo>
                    <a:lnTo>
                      <a:pt x="225" y="123"/>
                    </a:lnTo>
                    <a:cubicBezTo>
                      <a:pt x="225" y="135"/>
                      <a:pt x="225" y="147"/>
                      <a:pt x="225" y="153"/>
                    </a:cubicBezTo>
                    <a:cubicBezTo>
                      <a:pt x="225" y="156"/>
                      <a:pt x="225" y="158"/>
                      <a:pt x="225" y="160"/>
                    </a:cubicBezTo>
                    <a:lnTo>
                      <a:pt x="219" y="180"/>
                    </a:lnTo>
                    <a:cubicBezTo>
                      <a:pt x="219" y="193"/>
                      <a:pt x="219" y="199"/>
                      <a:pt x="212" y="206"/>
                    </a:cubicBezTo>
                    <a:lnTo>
                      <a:pt x="212" y="213"/>
                    </a:lnTo>
                    <a:lnTo>
                      <a:pt x="212" y="219"/>
                    </a:lnTo>
                    <a:lnTo>
                      <a:pt x="205" y="226"/>
                    </a:lnTo>
                    <a:lnTo>
                      <a:pt x="199" y="239"/>
                    </a:lnTo>
                    <a:lnTo>
                      <a:pt x="199" y="232"/>
                    </a:lnTo>
                    <a:lnTo>
                      <a:pt x="192" y="239"/>
                    </a:lnTo>
                    <a:lnTo>
                      <a:pt x="186" y="246"/>
                    </a:lnTo>
                    <a:lnTo>
                      <a:pt x="181" y="250"/>
                    </a:lnTo>
                    <a:lnTo>
                      <a:pt x="181" y="250"/>
                    </a:lnTo>
                    <a:cubicBezTo>
                      <a:pt x="174" y="252"/>
                      <a:pt x="168" y="252"/>
                      <a:pt x="159" y="252"/>
                    </a:cubicBezTo>
                    <a:cubicBezTo>
                      <a:pt x="150" y="252"/>
                      <a:pt x="137" y="252"/>
                      <a:pt x="126" y="254"/>
                    </a:cubicBezTo>
                    <a:lnTo>
                      <a:pt x="126" y="254"/>
                    </a:lnTo>
                    <a:lnTo>
                      <a:pt x="126" y="252"/>
                    </a:lnTo>
                    <a:cubicBezTo>
                      <a:pt x="126" y="239"/>
                      <a:pt x="133" y="232"/>
                      <a:pt x="133" y="219"/>
                    </a:cubicBezTo>
                    <a:lnTo>
                      <a:pt x="139" y="206"/>
                    </a:lnTo>
                    <a:lnTo>
                      <a:pt x="146" y="193"/>
                    </a:lnTo>
                    <a:cubicBezTo>
                      <a:pt x="153" y="186"/>
                      <a:pt x="153" y="173"/>
                      <a:pt x="159" y="166"/>
                    </a:cubicBezTo>
                    <a:cubicBezTo>
                      <a:pt x="164" y="162"/>
                      <a:pt x="168" y="154"/>
                      <a:pt x="168" y="154"/>
                    </a:cubicBezTo>
                    <a:lnTo>
                      <a:pt x="168" y="154"/>
                    </a:lnTo>
                    <a:cubicBezTo>
                      <a:pt x="169" y="154"/>
                      <a:pt x="168" y="156"/>
                      <a:pt x="166" y="160"/>
                    </a:cubicBezTo>
                    <a:lnTo>
                      <a:pt x="166" y="160"/>
                    </a:lnTo>
                    <a:lnTo>
                      <a:pt x="172" y="147"/>
                    </a:lnTo>
                    <a:lnTo>
                      <a:pt x="186" y="140"/>
                    </a:lnTo>
                    <a:lnTo>
                      <a:pt x="186" y="133"/>
                    </a:lnTo>
                    <a:cubicBezTo>
                      <a:pt x="192" y="133"/>
                      <a:pt x="192" y="133"/>
                      <a:pt x="186" y="140"/>
                    </a:cubicBezTo>
                    <a:lnTo>
                      <a:pt x="192" y="133"/>
                    </a:lnTo>
                    <a:lnTo>
                      <a:pt x="205" y="127"/>
                    </a:lnTo>
                    <a:lnTo>
                      <a:pt x="205" y="127"/>
                    </a:lnTo>
                    <a:cubicBezTo>
                      <a:pt x="206" y="126"/>
                      <a:pt x="209" y="124"/>
                      <a:pt x="212" y="120"/>
                    </a:cubicBezTo>
                    <a:lnTo>
                      <a:pt x="219" y="120"/>
                    </a:lnTo>
                    <a:cubicBezTo>
                      <a:pt x="219" y="120"/>
                      <a:pt x="222" y="122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4" y="122"/>
                      <a:pt x="223" y="120"/>
                    </a:cubicBezTo>
                    <a:lnTo>
                      <a:pt x="225" y="120"/>
                    </a:lnTo>
                    <a:cubicBezTo>
                      <a:pt x="225" y="122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3"/>
                      <a:pt x="225" y="123"/>
                      <a:pt x="225" y="123"/>
                    </a:cubicBezTo>
                    <a:lnTo>
                      <a:pt x="225" y="123"/>
                    </a:lnTo>
                    <a:cubicBezTo>
                      <a:pt x="225" y="122"/>
                      <a:pt x="225" y="121"/>
                      <a:pt x="225" y="120"/>
                    </a:cubicBezTo>
                    <a:close/>
                    <a:moveTo>
                      <a:pt x="216" y="0"/>
                    </a:moveTo>
                    <a:cubicBezTo>
                      <a:pt x="182" y="0"/>
                      <a:pt x="149" y="17"/>
                      <a:pt x="126" y="34"/>
                    </a:cubicBezTo>
                    <a:cubicBezTo>
                      <a:pt x="93" y="54"/>
                      <a:pt x="67" y="81"/>
                      <a:pt x="53" y="114"/>
                    </a:cubicBezTo>
                    <a:cubicBezTo>
                      <a:pt x="34" y="147"/>
                      <a:pt x="20" y="180"/>
                      <a:pt x="14" y="206"/>
                    </a:cubicBezTo>
                    <a:cubicBezTo>
                      <a:pt x="7" y="246"/>
                      <a:pt x="1" y="285"/>
                      <a:pt x="20" y="318"/>
                    </a:cubicBezTo>
                    <a:cubicBezTo>
                      <a:pt x="34" y="345"/>
                      <a:pt x="60" y="358"/>
                      <a:pt x="93" y="358"/>
                    </a:cubicBezTo>
                    <a:cubicBezTo>
                      <a:pt x="97" y="359"/>
                      <a:pt x="101" y="360"/>
                      <a:pt x="105" y="360"/>
                    </a:cubicBezTo>
                    <a:cubicBezTo>
                      <a:pt x="120" y="360"/>
                      <a:pt x="137" y="352"/>
                      <a:pt x="152" y="343"/>
                    </a:cubicBezTo>
                    <a:lnTo>
                      <a:pt x="152" y="343"/>
                    </a:lnTo>
                    <a:cubicBezTo>
                      <a:pt x="158" y="350"/>
                      <a:pt x="165" y="355"/>
                      <a:pt x="172" y="358"/>
                    </a:cubicBezTo>
                    <a:cubicBezTo>
                      <a:pt x="205" y="358"/>
                      <a:pt x="225" y="358"/>
                      <a:pt x="252" y="345"/>
                    </a:cubicBezTo>
                    <a:cubicBezTo>
                      <a:pt x="271" y="331"/>
                      <a:pt x="291" y="318"/>
                      <a:pt x="304" y="298"/>
                    </a:cubicBezTo>
                    <a:cubicBezTo>
                      <a:pt x="324" y="265"/>
                      <a:pt x="331" y="226"/>
                      <a:pt x="337" y="193"/>
                    </a:cubicBezTo>
                    <a:cubicBezTo>
                      <a:pt x="344" y="153"/>
                      <a:pt x="344" y="120"/>
                      <a:pt x="337" y="81"/>
                    </a:cubicBezTo>
                    <a:cubicBezTo>
                      <a:pt x="318" y="34"/>
                      <a:pt x="285" y="8"/>
                      <a:pt x="232" y="1"/>
                    </a:cubicBezTo>
                    <a:cubicBezTo>
                      <a:pt x="226" y="0"/>
                      <a:pt x="221" y="0"/>
                      <a:pt x="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41"/>
              <p:cNvSpPr/>
              <p:nvPr/>
            </p:nvSpPr>
            <p:spPr>
              <a:xfrm>
                <a:off x="3873292" y="2392137"/>
                <a:ext cx="10062" cy="15214"/>
              </a:xfrm>
              <a:custGeom>
                <a:rect b="b" l="l" r="r" t="t"/>
                <a:pathLst>
                  <a:path extrusionOk="0" h="440" w="291">
                    <a:moveTo>
                      <a:pt x="152" y="116"/>
                    </a:moveTo>
                    <a:lnTo>
                      <a:pt x="158" y="123"/>
                    </a:lnTo>
                    <a:lnTo>
                      <a:pt x="165" y="136"/>
                    </a:lnTo>
                    <a:cubicBezTo>
                      <a:pt x="163" y="133"/>
                      <a:pt x="163" y="131"/>
                      <a:pt x="162" y="131"/>
                    </a:cubicBezTo>
                    <a:lnTo>
                      <a:pt x="162" y="131"/>
                    </a:lnTo>
                    <a:cubicBezTo>
                      <a:pt x="161" y="131"/>
                      <a:pt x="165" y="142"/>
                      <a:pt x="165" y="142"/>
                    </a:cubicBezTo>
                    <a:lnTo>
                      <a:pt x="165" y="156"/>
                    </a:lnTo>
                    <a:cubicBezTo>
                      <a:pt x="165" y="161"/>
                      <a:pt x="161" y="171"/>
                      <a:pt x="163" y="171"/>
                    </a:cubicBezTo>
                    <a:cubicBezTo>
                      <a:pt x="163" y="171"/>
                      <a:pt x="164" y="170"/>
                      <a:pt x="165" y="169"/>
                    </a:cubicBezTo>
                    <a:lnTo>
                      <a:pt x="165" y="169"/>
                    </a:lnTo>
                    <a:lnTo>
                      <a:pt x="158" y="182"/>
                    </a:lnTo>
                    <a:cubicBezTo>
                      <a:pt x="158" y="195"/>
                      <a:pt x="152" y="209"/>
                      <a:pt x="152" y="222"/>
                    </a:cubicBezTo>
                    <a:lnTo>
                      <a:pt x="145" y="242"/>
                    </a:lnTo>
                    <a:lnTo>
                      <a:pt x="139" y="248"/>
                    </a:lnTo>
                    <a:cubicBezTo>
                      <a:pt x="132" y="261"/>
                      <a:pt x="125" y="275"/>
                      <a:pt x="119" y="288"/>
                    </a:cubicBezTo>
                    <a:lnTo>
                      <a:pt x="119" y="215"/>
                    </a:lnTo>
                    <a:lnTo>
                      <a:pt x="119" y="182"/>
                    </a:lnTo>
                    <a:cubicBezTo>
                      <a:pt x="119" y="178"/>
                      <a:pt x="119" y="172"/>
                      <a:pt x="119" y="169"/>
                    </a:cubicBezTo>
                    <a:lnTo>
                      <a:pt x="125" y="149"/>
                    </a:lnTo>
                    <a:lnTo>
                      <a:pt x="125" y="142"/>
                    </a:lnTo>
                    <a:lnTo>
                      <a:pt x="132" y="123"/>
                    </a:lnTo>
                    <a:lnTo>
                      <a:pt x="132" y="129"/>
                    </a:lnTo>
                    <a:lnTo>
                      <a:pt x="139" y="123"/>
                    </a:lnTo>
                    <a:lnTo>
                      <a:pt x="144" y="117"/>
                    </a:lnTo>
                    <a:lnTo>
                      <a:pt x="144" y="117"/>
                    </a:lnTo>
                    <a:cubicBezTo>
                      <a:pt x="146" y="118"/>
                      <a:pt x="149" y="119"/>
                      <a:pt x="150" y="119"/>
                    </a:cubicBezTo>
                    <a:cubicBezTo>
                      <a:pt x="150" y="119"/>
                      <a:pt x="150" y="118"/>
                      <a:pt x="145" y="116"/>
                    </a:cubicBezTo>
                    <a:close/>
                    <a:moveTo>
                      <a:pt x="146" y="1"/>
                    </a:moveTo>
                    <a:cubicBezTo>
                      <a:pt x="84" y="1"/>
                      <a:pt x="27" y="49"/>
                      <a:pt x="7" y="109"/>
                    </a:cubicBezTo>
                    <a:cubicBezTo>
                      <a:pt x="0" y="149"/>
                      <a:pt x="0" y="189"/>
                      <a:pt x="0" y="228"/>
                    </a:cubicBezTo>
                    <a:cubicBezTo>
                      <a:pt x="7" y="268"/>
                      <a:pt x="0" y="308"/>
                      <a:pt x="13" y="347"/>
                    </a:cubicBezTo>
                    <a:cubicBezTo>
                      <a:pt x="22" y="378"/>
                      <a:pt x="45" y="402"/>
                      <a:pt x="74" y="410"/>
                    </a:cubicBezTo>
                    <a:lnTo>
                      <a:pt x="74" y="410"/>
                    </a:lnTo>
                    <a:cubicBezTo>
                      <a:pt x="79" y="416"/>
                      <a:pt x="84" y="421"/>
                      <a:pt x="92" y="426"/>
                    </a:cubicBezTo>
                    <a:cubicBezTo>
                      <a:pt x="106" y="440"/>
                      <a:pt x="119" y="440"/>
                      <a:pt x="139" y="440"/>
                    </a:cubicBezTo>
                    <a:cubicBezTo>
                      <a:pt x="172" y="433"/>
                      <a:pt x="185" y="407"/>
                      <a:pt x="198" y="387"/>
                    </a:cubicBezTo>
                    <a:cubicBezTo>
                      <a:pt x="211" y="374"/>
                      <a:pt x="218" y="360"/>
                      <a:pt x="231" y="341"/>
                    </a:cubicBezTo>
                    <a:cubicBezTo>
                      <a:pt x="244" y="308"/>
                      <a:pt x="264" y="275"/>
                      <a:pt x="271" y="242"/>
                    </a:cubicBezTo>
                    <a:cubicBezTo>
                      <a:pt x="291" y="162"/>
                      <a:pt x="284" y="63"/>
                      <a:pt x="205" y="17"/>
                    </a:cubicBezTo>
                    <a:cubicBezTo>
                      <a:pt x="185" y="6"/>
                      <a:pt x="165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41"/>
              <p:cNvSpPr/>
              <p:nvPr/>
            </p:nvSpPr>
            <p:spPr>
              <a:xfrm>
                <a:off x="3877372" y="2367587"/>
                <a:ext cx="15352" cy="17427"/>
              </a:xfrm>
              <a:custGeom>
                <a:rect b="b" l="l" r="r" t="t"/>
                <a:pathLst>
                  <a:path extrusionOk="0" h="504" w="444">
                    <a:moveTo>
                      <a:pt x="206" y="139"/>
                    </a:moveTo>
                    <a:lnTo>
                      <a:pt x="212" y="146"/>
                    </a:lnTo>
                    <a:cubicBezTo>
                      <a:pt x="209" y="143"/>
                      <a:pt x="206" y="141"/>
                      <a:pt x="204" y="141"/>
                    </a:cubicBezTo>
                    <a:cubicBezTo>
                      <a:pt x="202" y="141"/>
                      <a:pt x="202" y="143"/>
                      <a:pt x="206" y="146"/>
                    </a:cubicBezTo>
                    <a:cubicBezTo>
                      <a:pt x="212" y="146"/>
                      <a:pt x="225" y="153"/>
                      <a:pt x="232" y="153"/>
                    </a:cubicBezTo>
                    <a:lnTo>
                      <a:pt x="239" y="159"/>
                    </a:lnTo>
                    <a:lnTo>
                      <a:pt x="278" y="199"/>
                    </a:lnTo>
                    <a:lnTo>
                      <a:pt x="285" y="205"/>
                    </a:lnTo>
                    <a:lnTo>
                      <a:pt x="298" y="232"/>
                    </a:lnTo>
                    <a:cubicBezTo>
                      <a:pt x="298" y="234"/>
                      <a:pt x="298" y="235"/>
                      <a:pt x="298" y="235"/>
                    </a:cubicBezTo>
                    <a:cubicBezTo>
                      <a:pt x="297" y="235"/>
                      <a:pt x="296" y="230"/>
                      <a:pt x="291" y="225"/>
                    </a:cubicBezTo>
                    <a:lnTo>
                      <a:pt x="291" y="225"/>
                    </a:lnTo>
                    <a:lnTo>
                      <a:pt x="298" y="238"/>
                    </a:lnTo>
                    <a:lnTo>
                      <a:pt x="305" y="245"/>
                    </a:lnTo>
                    <a:lnTo>
                      <a:pt x="305" y="271"/>
                    </a:lnTo>
                    <a:lnTo>
                      <a:pt x="305" y="278"/>
                    </a:lnTo>
                    <a:cubicBezTo>
                      <a:pt x="298" y="291"/>
                      <a:pt x="298" y="298"/>
                      <a:pt x="291" y="311"/>
                    </a:cubicBezTo>
                    <a:lnTo>
                      <a:pt x="291" y="322"/>
                    </a:lnTo>
                    <a:lnTo>
                      <a:pt x="291" y="322"/>
                    </a:lnTo>
                    <a:cubicBezTo>
                      <a:pt x="289" y="325"/>
                      <a:pt x="285" y="331"/>
                      <a:pt x="285" y="331"/>
                    </a:cubicBezTo>
                    <a:lnTo>
                      <a:pt x="278" y="344"/>
                    </a:lnTo>
                    <a:lnTo>
                      <a:pt x="272" y="351"/>
                    </a:lnTo>
                    <a:lnTo>
                      <a:pt x="265" y="357"/>
                    </a:lnTo>
                    <a:lnTo>
                      <a:pt x="258" y="364"/>
                    </a:lnTo>
                    <a:lnTo>
                      <a:pt x="245" y="370"/>
                    </a:lnTo>
                    <a:lnTo>
                      <a:pt x="199" y="370"/>
                    </a:lnTo>
                    <a:lnTo>
                      <a:pt x="186" y="364"/>
                    </a:lnTo>
                    <a:lnTo>
                      <a:pt x="186" y="364"/>
                    </a:lnTo>
                    <a:cubicBezTo>
                      <a:pt x="193" y="367"/>
                      <a:pt x="196" y="369"/>
                      <a:pt x="196" y="369"/>
                    </a:cubicBezTo>
                    <a:cubicBezTo>
                      <a:pt x="197" y="369"/>
                      <a:pt x="196" y="367"/>
                      <a:pt x="192" y="364"/>
                    </a:cubicBezTo>
                    <a:lnTo>
                      <a:pt x="179" y="357"/>
                    </a:lnTo>
                    <a:cubicBezTo>
                      <a:pt x="179" y="357"/>
                      <a:pt x="170" y="351"/>
                      <a:pt x="168" y="351"/>
                    </a:cubicBezTo>
                    <a:lnTo>
                      <a:pt x="168" y="351"/>
                    </a:lnTo>
                    <a:cubicBezTo>
                      <a:pt x="167" y="351"/>
                      <a:pt x="168" y="353"/>
                      <a:pt x="173" y="357"/>
                    </a:cubicBezTo>
                    <a:cubicBezTo>
                      <a:pt x="159" y="351"/>
                      <a:pt x="153" y="337"/>
                      <a:pt x="140" y="331"/>
                    </a:cubicBezTo>
                    <a:cubicBezTo>
                      <a:pt x="136" y="329"/>
                      <a:pt x="132" y="327"/>
                      <a:pt x="128" y="326"/>
                    </a:cubicBezTo>
                    <a:lnTo>
                      <a:pt x="128" y="326"/>
                    </a:lnTo>
                    <a:cubicBezTo>
                      <a:pt x="127" y="325"/>
                      <a:pt x="127" y="325"/>
                      <a:pt x="126" y="324"/>
                    </a:cubicBezTo>
                    <a:lnTo>
                      <a:pt x="126" y="318"/>
                    </a:lnTo>
                    <a:cubicBezTo>
                      <a:pt x="126" y="285"/>
                      <a:pt x="126" y="252"/>
                      <a:pt x="126" y="225"/>
                    </a:cubicBezTo>
                    <a:cubicBezTo>
                      <a:pt x="126" y="220"/>
                      <a:pt x="126" y="214"/>
                      <a:pt x="126" y="205"/>
                    </a:cubicBezTo>
                    <a:lnTo>
                      <a:pt x="126" y="192"/>
                    </a:lnTo>
                    <a:lnTo>
                      <a:pt x="133" y="172"/>
                    </a:lnTo>
                    <a:lnTo>
                      <a:pt x="140" y="166"/>
                    </a:lnTo>
                    <a:lnTo>
                      <a:pt x="144" y="152"/>
                    </a:lnTo>
                    <a:lnTo>
                      <a:pt x="144" y="152"/>
                    </a:lnTo>
                    <a:cubicBezTo>
                      <a:pt x="143" y="152"/>
                      <a:pt x="141" y="153"/>
                      <a:pt x="140" y="153"/>
                    </a:cubicBezTo>
                    <a:lnTo>
                      <a:pt x="144" y="148"/>
                    </a:lnTo>
                    <a:cubicBezTo>
                      <a:pt x="143" y="148"/>
                      <a:pt x="143" y="146"/>
                      <a:pt x="146" y="146"/>
                    </a:cubicBezTo>
                    <a:lnTo>
                      <a:pt x="144" y="148"/>
                    </a:lnTo>
                    <a:cubicBezTo>
                      <a:pt x="145" y="148"/>
                      <a:pt x="145" y="148"/>
                      <a:pt x="146" y="147"/>
                    </a:cubicBezTo>
                    <a:lnTo>
                      <a:pt x="146" y="147"/>
                    </a:lnTo>
                    <a:lnTo>
                      <a:pt x="144" y="152"/>
                    </a:lnTo>
                    <a:lnTo>
                      <a:pt x="144" y="152"/>
                    </a:lnTo>
                    <a:cubicBezTo>
                      <a:pt x="150" y="150"/>
                      <a:pt x="152" y="145"/>
                      <a:pt x="150" y="144"/>
                    </a:cubicBezTo>
                    <a:lnTo>
                      <a:pt x="150" y="144"/>
                    </a:lnTo>
                    <a:cubicBezTo>
                      <a:pt x="150" y="144"/>
                      <a:pt x="150" y="144"/>
                      <a:pt x="150" y="144"/>
                    </a:cubicBezTo>
                    <a:lnTo>
                      <a:pt x="150" y="144"/>
                    </a:lnTo>
                    <a:cubicBezTo>
                      <a:pt x="159" y="139"/>
                      <a:pt x="159" y="139"/>
                      <a:pt x="153" y="139"/>
                    </a:cubicBezTo>
                    <a:close/>
                    <a:moveTo>
                      <a:pt x="256" y="366"/>
                    </a:moveTo>
                    <a:lnTo>
                      <a:pt x="256" y="366"/>
                    </a:lnTo>
                    <a:cubicBezTo>
                      <a:pt x="257" y="366"/>
                      <a:pt x="255" y="367"/>
                      <a:pt x="252" y="370"/>
                    </a:cubicBezTo>
                    <a:lnTo>
                      <a:pt x="245" y="370"/>
                    </a:lnTo>
                    <a:cubicBezTo>
                      <a:pt x="252" y="367"/>
                      <a:pt x="255" y="366"/>
                      <a:pt x="256" y="366"/>
                    </a:cubicBezTo>
                    <a:close/>
                    <a:moveTo>
                      <a:pt x="179" y="1"/>
                    </a:moveTo>
                    <a:cubicBezTo>
                      <a:pt x="133" y="1"/>
                      <a:pt x="80" y="21"/>
                      <a:pt x="54" y="54"/>
                    </a:cubicBezTo>
                    <a:cubicBezTo>
                      <a:pt x="21" y="93"/>
                      <a:pt x="7" y="133"/>
                      <a:pt x="1" y="179"/>
                    </a:cubicBezTo>
                    <a:cubicBezTo>
                      <a:pt x="1" y="225"/>
                      <a:pt x="1" y="271"/>
                      <a:pt x="21" y="311"/>
                    </a:cubicBezTo>
                    <a:cubicBezTo>
                      <a:pt x="27" y="335"/>
                      <a:pt x="33" y="359"/>
                      <a:pt x="49" y="373"/>
                    </a:cubicBezTo>
                    <a:lnTo>
                      <a:pt x="49" y="373"/>
                    </a:lnTo>
                    <a:cubicBezTo>
                      <a:pt x="45" y="387"/>
                      <a:pt x="46" y="402"/>
                      <a:pt x="54" y="417"/>
                    </a:cubicBezTo>
                    <a:cubicBezTo>
                      <a:pt x="80" y="470"/>
                      <a:pt x="140" y="496"/>
                      <a:pt x="199" y="503"/>
                    </a:cubicBezTo>
                    <a:cubicBezTo>
                      <a:pt x="206" y="503"/>
                      <a:pt x="214" y="504"/>
                      <a:pt x="222" y="504"/>
                    </a:cubicBezTo>
                    <a:cubicBezTo>
                      <a:pt x="273" y="504"/>
                      <a:pt x="323" y="484"/>
                      <a:pt x="357" y="450"/>
                    </a:cubicBezTo>
                    <a:cubicBezTo>
                      <a:pt x="404" y="410"/>
                      <a:pt x="423" y="357"/>
                      <a:pt x="430" y="298"/>
                    </a:cubicBezTo>
                    <a:cubicBezTo>
                      <a:pt x="443" y="245"/>
                      <a:pt x="430" y="199"/>
                      <a:pt x="410" y="153"/>
                    </a:cubicBezTo>
                    <a:cubicBezTo>
                      <a:pt x="364" y="67"/>
                      <a:pt x="272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41"/>
              <p:cNvSpPr/>
              <p:nvPr/>
            </p:nvSpPr>
            <p:spPr>
              <a:xfrm>
                <a:off x="3884011" y="2345873"/>
                <a:ext cx="12586" cy="15145"/>
              </a:xfrm>
              <a:custGeom>
                <a:rect b="b" l="l" r="r" t="t"/>
                <a:pathLst>
                  <a:path extrusionOk="0" h="438" w="364">
                    <a:moveTo>
                      <a:pt x="216" y="165"/>
                    </a:moveTo>
                    <a:lnTo>
                      <a:pt x="216" y="165"/>
                    </a:lnTo>
                    <a:cubicBezTo>
                      <a:pt x="216" y="165"/>
                      <a:pt x="217" y="167"/>
                      <a:pt x="218" y="169"/>
                    </a:cubicBezTo>
                    <a:lnTo>
                      <a:pt x="218" y="169"/>
                    </a:lnTo>
                    <a:lnTo>
                      <a:pt x="218" y="167"/>
                    </a:lnTo>
                    <a:cubicBezTo>
                      <a:pt x="217" y="166"/>
                      <a:pt x="217" y="165"/>
                      <a:pt x="216" y="165"/>
                    </a:cubicBezTo>
                    <a:close/>
                    <a:moveTo>
                      <a:pt x="138" y="303"/>
                    </a:moveTo>
                    <a:cubicBezTo>
                      <a:pt x="138" y="303"/>
                      <a:pt x="140" y="304"/>
                      <a:pt x="141" y="305"/>
                    </a:cubicBezTo>
                    <a:lnTo>
                      <a:pt x="139" y="305"/>
                    </a:lnTo>
                    <a:cubicBezTo>
                      <a:pt x="138" y="304"/>
                      <a:pt x="137" y="303"/>
                      <a:pt x="138" y="303"/>
                    </a:cubicBezTo>
                    <a:close/>
                    <a:moveTo>
                      <a:pt x="159" y="114"/>
                    </a:moveTo>
                    <a:lnTo>
                      <a:pt x="172" y="120"/>
                    </a:lnTo>
                    <a:lnTo>
                      <a:pt x="179" y="127"/>
                    </a:lnTo>
                    <a:lnTo>
                      <a:pt x="185" y="127"/>
                    </a:lnTo>
                    <a:lnTo>
                      <a:pt x="205" y="140"/>
                    </a:lnTo>
                    <a:lnTo>
                      <a:pt x="205" y="147"/>
                    </a:lnTo>
                    <a:lnTo>
                      <a:pt x="218" y="167"/>
                    </a:lnTo>
                    <a:cubicBezTo>
                      <a:pt x="220" y="170"/>
                      <a:pt x="220" y="171"/>
                      <a:pt x="220" y="171"/>
                    </a:cubicBezTo>
                    <a:cubicBezTo>
                      <a:pt x="220" y="171"/>
                      <a:pt x="219" y="170"/>
                      <a:pt x="218" y="169"/>
                    </a:cubicBezTo>
                    <a:lnTo>
                      <a:pt x="218" y="169"/>
                    </a:lnTo>
                    <a:lnTo>
                      <a:pt x="218" y="173"/>
                    </a:lnTo>
                    <a:lnTo>
                      <a:pt x="225" y="186"/>
                    </a:lnTo>
                    <a:cubicBezTo>
                      <a:pt x="225" y="186"/>
                      <a:pt x="225" y="195"/>
                      <a:pt x="225" y="195"/>
                    </a:cubicBezTo>
                    <a:cubicBezTo>
                      <a:pt x="225" y="197"/>
                      <a:pt x="225" y="200"/>
                      <a:pt x="225" y="200"/>
                    </a:cubicBezTo>
                    <a:lnTo>
                      <a:pt x="225" y="206"/>
                    </a:lnTo>
                    <a:lnTo>
                      <a:pt x="225" y="226"/>
                    </a:lnTo>
                    <a:lnTo>
                      <a:pt x="225" y="233"/>
                    </a:lnTo>
                    <a:cubicBezTo>
                      <a:pt x="218" y="239"/>
                      <a:pt x="218" y="252"/>
                      <a:pt x="218" y="259"/>
                    </a:cubicBezTo>
                    <a:lnTo>
                      <a:pt x="212" y="266"/>
                    </a:lnTo>
                    <a:lnTo>
                      <a:pt x="205" y="279"/>
                    </a:lnTo>
                    <a:lnTo>
                      <a:pt x="198" y="285"/>
                    </a:lnTo>
                    <a:lnTo>
                      <a:pt x="192" y="292"/>
                    </a:lnTo>
                    <a:lnTo>
                      <a:pt x="185" y="299"/>
                    </a:lnTo>
                    <a:lnTo>
                      <a:pt x="179" y="305"/>
                    </a:lnTo>
                    <a:lnTo>
                      <a:pt x="156" y="305"/>
                    </a:lnTo>
                    <a:cubicBezTo>
                      <a:pt x="152" y="303"/>
                      <a:pt x="147" y="303"/>
                      <a:pt x="141" y="303"/>
                    </a:cubicBezTo>
                    <a:cubicBezTo>
                      <a:pt x="140" y="303"/>
                      <a:pt x="138" y="303"/>
                      <a:pt x="136" y="303"/>
                    </a:cubicBezTo>
                    <a:lnTo>
                      <a:pt x="136" y="303"/>
                    </a:lnTo>
                    <a:lnTo>
                      <a:pt x="129" y="299"/>
                    </a:lnTo>
                    <a:lnTo>
                      <a:pt x="129" y="299"/>
                    </a:lnTo>
                    <a:cubicBezTo>
                      <a:pt x="126" y="289"/>
                      <a:pt x="125" y="283"/>
                      <a:pt x="119" y="272"/>
                    </a:cubicBezTo>
                    <a:cubicBezTo>
                      <a:pt x="113" y="239"/>
                      <a:pt x="113" y="206"/>
                      <a:pt x="113" y="173"/>
                    </a:cubicBezTo>
                    <a:lnTo>
                      <a:pt x="113" y="127"/>
                    </a:lnTo>
                    <a:cubicBezTo>
                      <a:pt x="113" y="124"/>
                      <a:pt x="113" y="122"/>
                      <a:pt x="113" y="120"/>
                    </a:cubicBezTo>
                    <a:lnTo>
                      <a:pt x="119" y="114"/>
                    </a:lnTo>
                    <a:lnTo>
                      <a:pt x="119" y="114"/>
                    </a:lnTo>
                    <a:cubicBezTo>
                      <a:pt x="117" y="116"/>
                      <a:pt x="116" y="117"/>
                      <a:pt x="115" y="117"/>
                    </a:cubicBezTo>
                    <a:cubicBezTo>
                      <a:pt x="113" y="117"/>
                      <a:pt x="115" y="114"/>
                      <a:pt x="119" y="114"/>
                    </a:cubicBezTo>
                    <a:close/>
                    <a:moveTo>
                      <a:pt x="164" y="1"/>
                    </a:moveTo>
                    <a:cubicBezTo>
                      <a:pt x="160" y="1"/>
                      <a:pt x="156" y="1"/>
                      <a:pt x="152" y="1"/>
                    </a:cubicBezTo>
                    <a:cubicBezTo>
                      <a:pt x="106" y="1"/>
                      <a:pt x="66" y="15"/>
                      <a:pt x="40" y="41"/>
                    </a:cubicBezTo>
                    <a:cubicBezTo>
                      <a:pt x="0" y="87"/>
                      <a:pt x="14" y="140"/>
                      <a:pt x="20" y="186"/>
                    </a:cubicBezTo>
                    <a:cubicBezTo>
                      <a:pt x="26" y="225"/>
                      <a:pt x="31" y="268"/>
                      <a:pt x="44" y="304"/>
                    </a:cubicBezTo>
                    <a:lnTo>
                      <a:pt x="44" y="304"/>
                    </a:lnTo>
                    <a:cubicBezTo>
                      <a:pt x="41" y="308"/>
                      <a:pt x="37" y="313"/>
                      <a:pt x="33" y="318"/>
                    </a:cubicBezTo>
                    <a:cubicBezTo>
                      <a:pt x="20" y="332"/>
                      <a:pt x="27" y="358"/>
                      <a:pt x="33" y="378"/>
                    </a:cubicBezTo>
                    <a:cubicBezTo>
                      <a:pt x="60" y="417"/>
                      <a:pt x="113" y="437"/>
                      <a:pt x="159" y="437"/>
                    </a:cubicBezTo>
                    <a:cubicBezTo>
                      <a:pt x="205" y="431"/>
                      <a:pt x="245" y="411"/>
                      <a:pt x="278" y="384"/>
                    </a:cubicBezTo>
                    <a:cubicBezTo>
                      <a:pt x="337" y="325"/>
                      <a:pt x="364" y="226"/>
                      <a:pt x="337" y="147"/>
                    </a:cubicBezTo>
                    <a:cubicBezTo>
                      <a:pt x="312" y="65"/>
                      <a:pt x="245" y="1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41"/>
              <p:cNvSpPr/>
              <p:nvPr/>
            </p:nvSpPr>
            <p:spPr>
              <a:xfrm>
                <a:off x="3882870" y="2326855"/>
                <a:ext cx="13278" cy="13831"/>
              </a:xfrm>
              <a:custGeom>
                <a:rect b="b" l="l" r="r" t="t"/>
                <a:pathLst>
                  <a:path extrusionOk="0" h="400" w="384">
                    <a:moveTo>
                      <a:pt x="148" y="187"/>
                    </a:moveTo>
                    <a:cubicBezTo>
                      <a:pt x="148" y="187"/>
                      <a:pt x="148" y="188"/>
                      <a:pt x="147" y="192"/>
                    </a:cubicBezTo>
                    <a:lnTo>
                      <a:pt x="147" y="192"/>
                    </a:lnTo>
                    <a:cubicBezTo>
                      <a:pt x="147" y="191"/>
                      <a:pt x="149" y="187"/>
                      <a:pt x="148" y="187"/>
                    </a:cubicBezTo>
                    <a:close/>
                    <a:moveTo>
                      <a:pt x="205" y="129"/>
                    </a:moveTo>
                    <a:lnTo>
                      <a:pt x="218" y="135"/>
                    </a:lnTo>
                    <a:lnTo>
                      <a:pt x="225" y="135"/>
                    </a:lnTo>
                    <a:lnTo>
                      <a:pt x="238" y="142"/>
                    </a:lnTo>
                    <a:lnTo>
                      <a:pt x="231" y="142"/>
                    </a:lnTo>
                    <a:lnTo>
                      <a:pt x="238" y="149"/>
                    </a:lnTo>
                    <a:lnTo>
                      <a:pt x="238" y="149"/>
                    </a:lnTo>
                    <a:lnTo>
                      <a:pt x="245" y="162"/>
                    </a:lnTo>
                    <a:lnTo>
                      <a:pt x="251" y="168"/>
                    </a:lnTo>
                    <a:lnTo>
                      <a:pt x="251" y="175"/>
                    </a:lnTo>
                    <a:lnTo>
                      <a:pt x="258" y="188"/>
                    </a:lnTo>
                    <a:lnTo>
                      <a:pt x="258" y="201"/>
                    </a:lnTo>
                    <a:lnTo>
                      <a:pt x="258" y="208"/>
                    </a:lnTo>
                    <a:lnTo>
                      <a:pt x="251" y="228"/>
                    </a:lnTo>
                    <a:lnTo>
                      <a:pt x="251" y="241"/>
                    </a:lnTo>
                    <a:cubicBezTo>
                      <a:pt x="250" y="242"/>
                      <a:pt x="249" y="244"/>
                      <a:pt x="248" y="244"/>
                    </a:cubicBezTo>
                    <a:lnTo>
                      <a:pt x="248" y="244"/>
                    </a:lnTo>
                    <a:lnTo>
                      <a:pt x="251" y="234"/>
                    </a:lnTo>
                    <a:lnTo>
                      <a:pt x="251" y="234"/>
                    </a:lnTo>
                    <a:cubicBezTo>
                      <a:pt x="247" y="242"/>
                      <a:pt x="246" y="245"/>
                      <a:pt x="246" y="245"/>
                    </a:cubicBezTo>
                    <a:cubicBezTo>
                      <a:pt x="247" y="245"/>
                      <a:pt x="247" y="245"/>
                      <a:pt x="248" y="244"/>
                    </a:cubicBezTo>
                    <a:lnTo>
                      <a:pt x="248" y="244"/>
                    </a:lnTo>
                    <a:lnTo>
                      <a:pt x="245" y="254"/>
                    </a:lnTo>
                    <a:lnTo>
                      <a:pt x="238" y="261"/>
                    </a:lnTo>
                    <a:lnTo>
                      <a:pt x="225" y="274"/>
                    </a:lnTo>
                    <a:lnTo>
                      <a:pt x="218" y="281"/>
                    </a:lnTo>
                    <a:cubicBezTo>
                      <a:pt x="215" y="282"/>
                      <a:pt x="212" y="284"/>
                      <a:pt x="210" y="286"/>
                    </a:cubicBezTo>
                    <a:lnTo>
                      <a:pt x="210" y="286"/>
                    </a:lnTo>
                    <a:cubicBezTo>
                      <a:pt x="204" y="281"/>
                      <a:pt x="198" y="280"/>
                      <a:pt x="192" y="274"/>
                    </a:cubicBezTo>
                    <a:lnTo>
                      <a:pt x="172" y="268"/>
                    </a:lnTo>
                    <a:lnTo>
                      <a:pt x="165" y="254"/>
                    </a:lnTo>
                    <a:lnTo>
                      <a:pt x="159" y="248"/>
                    </a:lnTo>
                    <a:lnTo>
                      <a:pt x="152" y="234"/>
                    </a:lnTo>
                    <a:lnTo>
                      <a:pt x="146" y="215"/>
                    </a:lnTo>
                    <a:lnTo>
                      <a:pt x="146" y="201"/>
                    </a:lnTo>
                    <a:lnTo>
                      <a:pt x="146" y="195"/>
                    </a:lnTo>
                    <a:cubicBezTo>
                      <a:pt x="146" y="194"/>
                      <a:pt x="146" y="193"/>
                      <a:pt x="147" y="192"/>
                    </a:cubicBezTo>
                    <a:lnTo>
                      <a:pt x="147" y="192"/>
                    </a:lnTo>
                    <a:cubicBezTo>
                      <a:pt x="146" y="192"/>
                      <a:pt x="146" y="192"/>
                      <a:pt x="146" y="192"/>
                    </a:cubicBezTo>
                    <a:cubicBezTo>
                      <a:pt x="146" y="192"/>
                      <a:pt x="146" y="191"/>
                      <a:pt x="146" y="188"/>
                    </a:cubicBezTo>
                    <a:cubicBezTo>
                      <a:pt x="152" y="182"/>
                      <a:pt x="152" y="175"/>
                      <a:pt x="152" y="168"/>
                    </a:cubicBezTo>
                    <a:lnTo>
                      <a:pt x="159" y="162"/>
                    </a:lnTo>
                    <a:lnTo>
                      <a:pt x="165" y="149"/>
                    </a:lnTo>
                    <a:lnTo>
                      <a:pt x="172" y="142"/>
                    </a:lnTo>
                    <a:lnTo>
                      <a:pt x="179" y="135"/>
                    </a:lnTo>
                    <a:lnTo>
                      <a:pt x="172" y="135"/>
                    </a:lnTo>
                    <a:lnTo>
                      <a:pt x="185" y="129"/>
                    </a:lnTo>
                    <a:lnTo>
                      <a:pt x="185" y="129"/>
                    </a:lnTo>
                    <a:cubicBezTo>
                      <a:pt x="183" y="131"/>
                      <a:pt x="182" y="132"/>
                      <a:pt x="183" y="132"/>
                    </a:cubicBezTo>
                    <a:cubicBezTo>
                      <a:pt x="183" y="132"/>
                      <a:pt x="187" y="129"/>
                      <a:pt x="192" y="129"/>
                    </a:cubicBezTo>
                    <a:close/>
                    <a:moveTo>
                      <a:pt x="186" y="1"/>
                    </a:moveTo>
                    <a:cubicBezTo>
                      <a:pt x="175" y="1"/>
                      <a:pt x="164" y="2"/>
                      <a:pt x="152" y="3"/>
                    </a:cubicBezTo>
                    <a:cubicBezTo>
                      <a:pt x="113" y="17"/>
                      <a:pt x="73" y="50"/>
                      <a:pt x="53" y="83"/>
                    </a:cubicBezTo>
                    <a:cubicBezTo>
                      <a:pt x="0" y="162"/>
                      <a:pt x="7" y="268"/>
                      <a:pt x="66" y="340"/>
                    </a:cubicBezTo>
                    <a:cubicBezTo>
                      <a:pt x="99" y="373"/>
                      <a:pt x="139" y="400"/>
                      <a:pt x="185" y="400"/>
                    </a:cubicBezTo>
                    <a:cubicBezTo>
                      <a:pt x="195" y="400"/>
                      <a:pt x="204" y="399"/>
                      <a:pt x="213" y="397"/>
                    </a:cubicBezTo>
                    <a:lnTo>
                      <a:pt x="213" y="397"/>
                    </a:lnTo>
                    <a:cubicBezTo>
                      <a:pt x="218" y="399"/>
                      <a:pt x="224" y="400"/>
                      <a:pt x="231" y="400"/>
                    </a:cubicBezTo>
                    <a:cubicBezTo>
                      <a:pt x="251" y="400"/>
                      <a:pt x="271" y="393"/>
                      <a:pt x="284" y="380"/>
                    </a:cubicBezTo>
                    <a:cubicBezTo>
                      <a:pt x="344" y="340"/>
                      <a:pt x="377" y="274"/>
                      <a:pt x="383" y="201"/>
                    </a:cubicBezTo>
                    <a:cubicBezTo>
                      <a:pt x="383" y="129"/>
                      <a:pt x="344" y="56"/>
                      <a:pt x="278" y="23"/>
                    </a:cubicBezTo>
                    <a:cubicBezTo>
                      <a:pt x="248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41"/>
              <p:cNvSpPr/>
              <p:nvPr/>
            </p:nvSpPr>
            <p:spPr>
              <a:xfrm>
                <a:off x="3883561" y="2301613"/>
                <a:ext cx="13727" cy="14419"/>
              </a:xfrm>
              <a:custGeom>
                <a:rect b="b" l="l" r="r" t="t"/>
                <a:pathLst>
                  <a:path extrusionOk="0" h="417" w="397">
                    <a:moveTo>
                      <a:pt x="187" y="148"/>
                    </a:moveTo>
                    <a:cubicBezTo>
                      <a:pt x="187" y="148"/>
                      <a:pt x="187" y="149"/>
                      <a:pt x="185" y="151"/>
                    </a:cubicBezTo>
                    <a:lnTo>
                      <a:pt x="185" y="151"/>
                    </a:lnTo>
                    <a:cubicBezTo>
                      <a:pt x="185" y="149"/>
                      <a:pt x="186" y="148"/>
                      <a:pt x="187" y="148"/>
                    </a:cubicBezTo>
                    <a:close/>
                    <a:moveTo>
                      <a:pt x="262" y="206"/>
                    </a:moveTo>
                    <a:lnTo>
                      <a:pt x="262" y="206"/>
                    </a:lnTo>
                    <a:cubicBezTo>
                      <a:pt x="262" y="208"/>
                      <a:pt x="263" y="213"/>
                      <a:pt x="264" y="213"/>
                    </a:cubicBezTo>
                    <a:cubicBezTo>
                      <a:pt x="264" y="213"/>
                      <a:pt x="264" y="213"/>
                      <a:pt x="264" y="212"/>
                    </a:cubicBezTo>
                    <a:cubicBezTo>
                      <a:pt x="263" y="210"/>
                      <a:pt x="262" y="208"/>
                      <a:pt x="262" y="206"/>
                    </a:cubicBezTo>
                    <a:close/>
                    <a:moveTo>
                      <a:pt x="291" y="278"/>
                    </a:moveTo>
                    <a:cubicBezTo>
                      <a:pt x="288" y="278"/>
                      <a:pt x="285" y="278"/>
                      <a:pt x="283" y="278"/>
                    </a:cubicBezTo>
                    <a:lnTo>
                      <a:pt x="283" y="278"/>
                    </a:lnTo>
                    <a:lnTo>
                      <a:pt x="284" y="278"/>
                    </a:lnTo>
                    <a:close/>
                    <a:moveTo>
                      <a:pt x="218" y="133"/>
                    </a:moveTo>
                    <a:lnTo>
                      <a:pt x="218" y="139"/>
                    </a:lnTo>
                    <a:cubicBezTo>
                      <a:pt x="225" y="139"/>
                      <a:pt x="225" y="139"/>
                      <a:pt x="218" y="133"/>
                    </a:cubicBezTo>
                    <a:lnTo>
                      <a:pt x="218" y="133"/>
                    </a:lnTo>
                    <a:lnTo>
                      <a:pt x="231" y="146"/>
                    </a:lnTo>
                    <a:cubicBezTo>
                      <a:pt x="233" y="147"/>
                      <a:pt x="234" y="147"/>
                      <a:pt x="235" y="147"/>
                    </a:cubicBezTo>
                    <a:cubicBezTo>
                      <a:pt x="236" y="147"/>
                      <a:pt x="232" y="144"/>
                      <a:pt x="229" y="141"/>
                    </a:cubicBezTo>
                    <a:lnTo>
                      <a:pt x="229" y="141"/>
                    </a:lnTo>
                    <a:lnTo>
                      <a:pt x="238" y="146"/>
                    </a:lnTo>
                    <a:lnTo>
                      <a:pt x="238" y="152"/>
                    </a:lnTo>
                    <a:lnTo>
                      <a:pt x="244" y="159"/>
                    </a:lnTo>
                    <a:lnTo>
                      <a:pt x="251" y="172"/>
                    </a:lnTo>
                    <a:cubicBezTo>
                      <a:pt x="253" y="174"/>
                      <a:pt x="254" y="175"/>
                      <a:pt x="254" y="175"/>
                    </a:cubicBezTo>
                    <a:cubicBezTo>
                      <a:pt x="254" y="175"/>
                      <a:pt x="251" y="170"/>
                      <a:pt x="251" y="166"/>
                    </a:cubicBezTo>
                    <a:lnTo>
                      <a:pt x="251" y="166"/>
                    </a:lnTo>
                    <a:lnTo>
                      <a:pt x="258" y="185"/>
                    </a:lnTo>
                    <a:cubicBezTo>
                      <a:pt x="258" y="191"/>
                      <a:pt x="258" y="196"/>
                      <a:pt x="262" y="206"/>
                    </a:cubicBezTo>
                    <a:lnTo>
                      <a:pt x="262" y="206"/>
                    </a:lnTo>
                    <a:cubicBezTo>
                      <a:pt x="261" y="205"/>
                      <a:pt x="261" y="204"/>
                      <a:pt x="261" y="204"/>
                    </a:cubicBezTo>
                    <a:lnTo>
                      <a:pt x="261" y="204"/>
                    </a:lnTo>
                    <a:cubicBezTo>
                      <a:pt x="262" y="204"/>
                      <a:pt x="262" y="206"/>
                      <a:pt x="264" y="212"/>
                    </a:cubicBezTo>
                    <a:lnTo>
                      <a:pt x="264" y="225"/>
                    </a:lnTo>
                    <a:cubicBezTo>
                      <a:pt x="264" y="232"/>
                      <a:pt x="264" y="238"/>
                      <a:pt x="264" y="251"/>
                    </a:cubicBezTo>
                    <a:cubicBezTo>
                      <a:pt x="264" y="258"/>
                      <a:pt x="264" y="265"/>
                      <a:pt x="258" y="278"/>
                    </a:cubicBezTo>
                    <a:lnTo>
                      <a:pt x="258" y="289"/>
                    </a:lnTo>
                    <a:lnTo>
                      <a:pt x="258" y="289"/>
                    </a:lnTo>
                    <a:cubicBezTo>
                      <a:pt x="254" y="292"/>
                      <a:pt x="251" y="294"/>
                      <a:pt x="248" y="298"/>
                    </a:cubicBezTo>
                    <a:lnTo>
                      <a:pt x="231" y="298"/>
                    </a:lnTo>
                    <a:lnTo>
                      <a:pt x="218" y="291"/>
                    </a:lnTo>
                    <a:lnTo>
                      <a:pt x="218" y="291"/>
                    </a:lnTo>
                    <a:cubicBezTo>
                      <a:pt x="218" y="291"/>
                      <a:pt x="218" y="291"/>
                      <a:pt x="218" y="291"/>
                    </a:cubicBezTo>
                    <a:lnTo>
                      <a:pt x="218" y="291"/>
                    </a:lnTo>
                    <a:lnTo>
                      <a:pt x="205" y="278"/>
                    </a:lnTo>
                    <a:lnTo>
                      <a:pt x="198" y="271"/>
                    </a:lnTo>
                    <a:lnTo>
                      <a:pt x="185" y="251"/>
                    </a:lnTo>
                    <a:lnTo>
                      <a:pt x="185" y="245"/>
                    </a:lnTo>
                    <a:lnTo>
                      <a:pt x="178" y="232"/>
                    </a:lnTo>
                    <a:lnTo>
                      <a:pt x="172" y="212"/>
                    </a:lnTo>
                    <a:lnTo>
                      <a:pt x="172" y="212"/>
                    </a:lnTo>
                    <a:cubicBezTo>
                      <a:pt x="174" y="216"/>
                      <a:pt x="175" y="217"/>
                      <a:pt x="175" y="217"/>
                    </a:cubicBezTo>
                    <a:cubicBezTo>
                      <a:pt x="175" y="217"/>
                      <a:pt x="172" y="210"/>
                      <a:pt x="172" y="205"/>
                    </a:cubicBezTo>
                    <a:cubicBezTo>
                      <a:pt x="172" y="200"/>
                      <a:pt x="172" y="190"/>
                      <a:pt x="172" y="179"/>
                    </a:cubicBezTo>
                    <a:lnTo>
                      <a:pt x="178" y="172"/>
                    </a:lnTo>
                    <a:lnTo>
                      <a:pt x="185" y="152"/>
                    </a:lnTo>
                    <a:lnTo>
                      <a:pt x="190" y="142"/>
                    </a:lnTo>
                    <a:lnTo>
                      <a:pt x="190" y="142"/>
                    </a:lnTo>
                    <a:cubicBezTo>
                      <a:pt x="192" y="142"/>
                      <a:pt x="195" y="139"/>
                      <a:pt x="197" y="136"/>
                    </a:cubicBezTo>
                    <a:lnTo>
                      <a:pt x="197" y="136"/>
                    </a:lnTo>
                    <a:cubicBezTo>
                      <a:pt x="195" y="137"/>
                      <a:pt x="194" y="137"/>
                      <a:pt x="194" y="137"/>
                    </a:cubicBezTo>
                    <a:cubicBezTo>
                      <a:pt x="193" y="137"/>
                      <a:pt x="195" y="136"/>
                      <a:pt x="198" y="133"/>
                    </a:cubicBezTo>
                    <a:lnTo>
                      <a:pt x="198" y="133"/>
                    </a:lnTo>
                    <a:cubicBezTo>
                      <a:pt x="198" y="134"/>
                      <a:pt x="198" y="135"/>
                      <a:pt x="197" y="136"/>
                    </a:cubicBezTo>
                    <a:lnTo>
                      <a:pt x="197" y="136"/>
                    </a:lnTo>
                    <a:cubicBezTo>
                      <a:pt x="199" y="136"/>
                      <a:pt x="201" y="134"/>
                      <a:pt x="205" y="133"/>
                    </a:cubicBezTo>
                    <a:close/>
                    <a:moveTo>
                      <a:pt x="254" y="298"/>
                    </a:moveTo>
                    <a:lnTo>
                      <a:pt x="253" y="300"/>
                    </a:lnTo>
                    <a:lnTo>
                      <a:pt x="253" y="300"/>
                    </a:lnTo>
                    <a:cubicBezTo>
                      <a:pt x="253" y="300"/>
                      <a:pt x="253" y="300"/>
                      <a:pt x="253" y="300"/>
                    </a:cubicBezTo>
                    <a:lnTo>
                      <a:pt x="253" y="300"/>
                    </a:lnTo>
                    <a:cubicBezTo>
                      <a:pt x="253" y="299"/>
                      <a:pt x="254" y="299"/>
                      <a:pt x="254" y="298"/>
                    </a:cubicBezTo>
                    <a:close/>
                    <a:moveTo>
                      <a:pt x="198" y="0"/>
                    </a:moveTo>
                    <a:cubicBezTo>
                      <a:pt x="7" y="20"/>
                      <a:pt x="0" y="304"/>
                      <a:pt x="145" y="390"/>
                    </a:cubicBezTo>
                    <a:cubicBezTo>
                      <a:pt x="172" y="408"/>
                      <a:pt x="201" y="416"/>
                      <a:pt x="231" y="416"/>
                    </a:cubicBezTo>
                    <a:cubicBezTo>
                      <a:pt x="247" y="416"/>
                      <a:pt x="262" y="414"/>
                      <a:pt x="277" y="410"/>
                    </a:cubicBezTo>
                    <a:cubicBezTo>
                      <a:pt x="287" y="407"/>
                      <a:pt x="296" y="403"/>
                      <a:pt x="303" y="398"/>
                    </a:cubicBezTo>
                    <a:lnTo>
                      <a:pt x="303" y="398"/>
                    </a:lnTo>
                    <a:cubicBezTo>
                      <a:pt x="304" y="398"/>
                      <a:pt x="306" y="398"/>
                      <a:pt x="307" y="398"/>
                    </a:cubicBezTo>
                    <a:cubicBezTo>
                      <a:pt x="312" y="398"/>
                      <a:pt x="318" y="398"/>
                      <a:pt x="324" y="397"/>
                    </a:cubicBezTo>
                    <a:cubicBezTo>
                      <a:pt x="357" y="383"/>
                      <a:pt x="383" y="357"/>
                      <a:pt x="390" y="324"/>
                    </a:cubicBezTo>
                    <a:cubicBezTo>
                      <a:pt x="396" y="271"/>
                      <a:pt x="396" y="225"/>
                      <a:pt x="390" y="172"/>
                    </a:cubicBezTo>
                    <a:cubicBezTo>
                      <a:pt x="383" y="133"/>
                      <a:pt x="357" y="86"/>
                      <a:pt x="324" y="53"/>
                    </a:cubicBezTo>
                    <a:cubicBezTo>
                      <a:pt x="291" y="20"/>
                      <a:pt x="244" y="0"/>
                      <a:pt x="1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41"/>
              <p:cNvSpPr/>
              <p:nvPr/>
            </p:nvSpPr>
            <p:spPr>
              <a:xfrm>
                <a:off x="3884910" y="2281282"/>
                <a:ext cx="11169" cy="12932"/>
              </a:xfrm>
              <a:custGeom>
                <a:rect b="b" l="l" r="r" t="t"/>
                <a:pathLst>
                  <a:path extrusionOk="0" h="374" w="323">
                    <a:moveTo>
                      <a:pt x="186" y="120"/>
                    </a:moveTo>
                    <a:cubicBezTo>
                      <a:pt x="188" y="122"/>
                      <a:pt x="188" y="123"/>
                      <a:pt x="187" y="123"/>
                    </a:cubicBezTo>
                    <a:cubicBezTo>
                      <a:pt x="185" y="123"/>
                      <a:pt x="179" y="120"/>
                      <a:pt x="179" y="120"/>
                    </a:cubicBezTo>
                    <a:lnTo>
                      <a:pt x="179" y="120"/>
                    </a:lnTo>
                    <a:lnTo>
                      <a:pt x="192" y="126"/>
                    </a:lnTo>
                    <a:lnTo>
                      <a:pt x="192" y="133"/>
                    </a:lnTo>
                    <a:cubicBezTo>
                      <a:pt x="192" y="133"/>
                      <a:pt x="196" y="137"/>
                      <a:pt x="199" y="139"/>
                    </a:cubicBezTo>
                    <a:cubicBezTo>
                      <a:pt x="198" y="138"/>
                      <a:pt x="197" y="138"/>
                      <a:pt x="196" y="138"/>
                    </a:cubicBezTo>
                    <a:lnTo>
                      <a:pt x="196" y="138"/>
                    </a:lnTo>
                    <a:cubicBezTo>
                      <a:pt x="195" y="138"/>
                      <a:pt x="199" y="146"/>
                      <a:pt x="199" y="146"/>
                    </a:cubicBezTo>
                    <a:lnTo>
                      <a:pt x="199" y="153"/>
                    </a:lnTo>
                    <a:lnTo>
                      <a:pt x="199" y="166"/>
                    </a:lnTo>
                    <a:cubicBezTo>
                      <a:pt x="199" y="166"/>
                      <a:pt x="199" y="170"/>
                      <a:pt x="199" y="172"/>
                    </a:cubicBezTo>
                    <a:lnTo>
                      <a:pt x="192" y="192"/>
                    </a:lnTo>
                    <a:lnTo>
                      <a:pt x="192" y="199"/>
                    </a:lnTo>
                    <a:lnTo>
                      <a:pt x="179" y="219"/>
                    </a:lnTo>
                    <a:lnTo>
                      <a:pt x="172" y="225"/>
                    </a:lnTo>
                    <a:cubicBezTo>
                      <a:pt x="167" y="231"/>
                      <a:pt x="158" y="240"/>
                      <a:pt x="148" y="247"/>
                    </a:cubicBezTo>
                    <a:lnTo>
                      <a:pt x="148" y="247"/>
                    </a:lnTo>
                    <a:lnTo>
                      <a:pt x="146" y="245"/>
                    </a:lnTo>
                    <a:lnTo>
                      <a:pt x="139" y="232"/>
                    </a:lnTo>
                    <a:cubicBezTo>
                      <a:pt x="139" y="229"/>
                      <a:pt x="139" y="225"/>
                      <a:pt x="139" y="225"/>
                    </a:cubicBezTo>
                    <a:lnTo>
                      <a:pt x="133" y="205"/>
                    </a:lnTo>
                    <a:lnTo>
                      <a:pt x="126" y="192"/>
                    </a:lnTo>
                    <a:lnTo>
                      <a:pt x="126" y="179"/>
                    </a:lnTo>
                    <a:lnTo>
                      <a:pt x="126" y="172"/>
                    </a:lnTo>
                    <a:lnTo>
                      <a:pt x="126" y="166"/>
                    </a:lnTo>
                    <a:lnTo>
                      <a:pt x="133" y="153"/>
                    </a:lnTo>
                    <a:lnTo>
                      <a:pt x="133" y="146"/>
                    </a:lnTo>
                    <a:lnTo>
                      <a:pt x="146" y="133"/>
                    </a:lnTo>
                    <a:lnTo>
                      <a:pt x="139" y="133"/>
                    </a:lnTo>
                    <a:lnTo>
                      <a:pt x="146" y="126"/>
                    </a:lnTo>
                    <a:lnTo>
                      <a:pt x="153" y="126"/>
                    </a:lnTo>
                    <a:lnTo>
                      <a:pt x="159" y="120"/>
                    </a:lnTo>
                    <a:close/>
                    <a:moveTo>
                      <a:pt x="168" y="0"/>
                    </a:moveTo>
                    <a:cubicBezTo>
                      <a:pt x="94" y="0"/>
                      <a:pt x="33" y="64"/>
                      <a:pt x="21" y="133"/>
                    </a:cubicBezTo>
                    <a:cubicBezTo>
                      <a:pt x="1" y="212"/>
                      <a:pt x="27" y="298"/>
                      <a:pt x="93" y="344"/>
                    </a:cubicBezTo>
                    <a:cubicBezTo>
                      <a:pt x="115" y="362"/>
                      <a:pt x="146" y="373"/>
                      <a:pt x="174" y="373"/>
                    </a:cubicBezTo>
                    <a:cubicBezTo>
                      <a:pt x="188" y="373"/>
                      <a:pt x="201" y="371"/>
                      <a:pt x="212" y="364"/>
                    </a:cubicBezTo>
                    <a:cubicBezTo>
                      <a:pt x="219" y="357"/>
                      <a:pt x="232" y="351"/>
                      <a:pt x="232" y="344"/>
                    </a:cubicBezTo>
                    <a:cubicBezTo>
                      <a:pt x="234" y="342"/>
                      <a:pt x="237" y="339"/>
                      <a:pt x="238" y="338"/>
                    </a:cubicBezTo>
                    <a:lnTo>
                      <a:pt x="252" y="324"/>
                    </a:lnTo>
                    <a:cubicBezTo>
                      <a:pt x="254" y="317"/>
                      <a:pt x="257" y="310"/>
                      <a:pt x="259" y="304"/>
                    </a:cubicBezTo>
                    <a:lnTo>
                      <a:pt x="259" y="304"/>
                    </a:lnTo>
                    <a:cubicBezTo>
                      <a:pt x="296" y="262"/>
                      <a:pt x="323" y="209"/>
                      <a:pt x="318" y="153"/>
                    </a:cubicBezTo>
                    <a:cubicBezTo>
                      <a:pt x="311" y="73"/>
                      <a:pt x="258" y="7"/>
                      <a:pt x="179" y="1"/>
                    </a:cubicBezTo>
                    <a:cubicBezTo>
                      <a:pt x="175" y="0"/>
                      <a:pt x="172" y="0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41"/>
              <p:cNvSpPr/>
              <p:nvPr/>
            </p:nvSpPr>
            <p:spPr>
              <a:xfrm>
                <a:off x="3886985" y="2259118"/>
                <a:ext cx="11445" cy="13070"/>
              </a:xfrm>
              <a:custGeom>
                <a:rect b="b" l="l" r="r" t="t"/>
                <a:pathLst>
                  <a:path extrusionOk="0" h="378" w="331">
                    <a:moveTo>
                      <a:pt x="172" y="107"/>
                    </a:moveTo>
                    <a:lnTo>
                      <a:pt x="178" y="114"/>
                    </a:lnTo>
                    <a:cubicBezTo>
                      <a:pt x="185" y="114"/>
                      <a:pt x="178" y="114"/>
                      <a:pt x="172" y="107"/>
                    </a:cubicBezTo>
                    <a:close/>
                    <a:moveTo>
                      <a:pt x="196" y="125"/>
                    </a:moveTo>
                    <a:cubicBezTo>
                      <a:pt x="194" y="125"/>
                      <a:pt x="198" y="133"/>
                      <a:pt x="198" y="133"/>
                    </a:cubicBezTo>
                    <a:lnTo>
                      <a:pt x="198" y="127"/>
                    </a:lnTo>
                    <a:cubicBezTo>
                      <a:pt x="197" y="125"/>
                      <a:pt x="196" y="125"/>
                      <a:pt x="196" y="125"/>
                    </a:cubicBezTo>
                    <a:close/>
                    <a:moveTo>
                      <a:pt x="172" y="107"/>
                    </a:moveTo>
                    <a:lnTo>
                      <a:pt x="192" y="120"/>
                    </a:lnTo>
                    <a:lnTo>
                      <a:pt x="198" y="127"/>
                    </a:lnTo>
                    <a:lnTo>
                      <a:pt x="205" y="140"/>
                    </a:lnTo>
                    <a:lnTo>
                      <a:pt x="205" y="153"/>
                    </a:lnTo>
                    <a:lnTo>
                      <a:pt x="211" y="160"/>
                    </a:lnTo>
                    <a:lnTo>
                      <a:pt x="211" y="180"/>
                    </a:lnTo>
                    <a:lnTo>
                      <a:pt x="205" y="186"/>
                    </a:lnTo>
                    <a:lnTo>
                      <a:pt x="205" y="199"/>
                    </a:lnTo>
                    <a:lnTo>
                      <a:pt x="192" y="219"/>
                    </a:lnTo>
                    <a:lnTo>
                      <a:pt x="178" y="239"/>
                    </a:lnTo>
                    <a:lnTo>
                      <a:pt x="172" y="246"/>
                    </a:lnTo>
                    <a:cubicBezTo>
                      <a:pt x="165" y="259"/>
                      <a:pt x="159" y="265"/>
                      <a:pt x="152" y="272"/>
                    </a:cubicBezTo>
                    <a:cubicBezTo>
                      <a:pt x="151" y="274"/>
                      <a:pt x="151" y="276"/>
                      <a:pt x="150" y="279"/>
                    </a:cubicBezTo>
                    <a:lnTo>
                      <a:pt x="145" y="279"/>
                    </a:lnTo>
                    <a:cubicBezTo>
                      <a:pt x="144" y="277"/>
                      <a:pt x="143" y="277"/>
                      <a:pt x="144" y="277"/>
                    </a:cubicBezTo>
                    <a:lnTo>
                      <a:pt x="144" y="277"/>
                    </a:lnTo>
                    <a:cubicBezTo>
                      <a:pt x="144" y="277"/>
                      <a:pt x="146" y="278"/>
                      <a:pt x="147" y="278"/>
                    </a:cubicBezTo>
                    <a:cubicBezTo>
                      <a:pt x="148" y="278"/>
                      <a:pt x="148" y="277"/>
                      <a:pt x="145" y="272"/>
                    </a:cubicBezTo>
                    <a:lnTo>
                      <a:pt x="139" y="259"/>
                    </a:lnTo>
                    <a:lnTo>
                      <a:pt x="139" y="252"/>
                    </a:lnTo>
                    <a:cubicBezTo>
                      <a:pt x="132" y="239"/>
                      <a:pt x="132" y="226"/>
                      <a:pt x="126" y="213"/>
                    </a:cubicBezTo>
                    <a:lnTo>
                      <a:pt x="126" y="206"/>
                    </a:lnTo>
                    <a:lnTo>
                      <a:pt x="126" y="193"/>
                    </a:lnTo>
                    <a:cubicBezTo>
                      <a:pt x="126" y="182"/>
                      <a:pt x="126" y="176"/>
                      <a:pt x="126" y="166"/>
                    </a:cubicBezTo>
                    <a:lnTo>
                      <a:pt x="126" y="153"/>
                    </a:lnTo>
                    <a:lnTo>
                      <a:pt x="132" y="140"/>
                    </a:lnTo>
                    <a:cubicBezTo>
                      <a:pt x="132" y="140"/>
                      <a:pt x="134" y="137"/>
                      <a:pt x="135" y="135"/>
                    </a:cubicBezTo>
                    <a:lnTo>
                      <a:pt x="135" y="135"/>
                    </a:lnTo>
                    <a:cubicBezTo>
                      <a:pt x="136" y="134"/>
                      <a:pt x="137" y="133"/>
                      <a:pt x="139" y="133"/>
                    </a:cubicBezTo>
                    <a:lnTo>
                      <a:pt x="139" y="120"/>
                    </a:lnTo>
                    <a:lnTo>
                      <a:pt x="145" y="120"/>
                    </a:lnTo>
                    <a:lnTo>
                      <a:pt x="152" y="114"/>
                    </a:lnTo>
                    <a:lnTo>
                      <a:pt x="159" y="107"/>
                    </a:lnTo>
                    <a:close/>
                    <a:moveTo>
                      <a:pt x="170" y="1"/>
                    </a:moveTo>
                    <a:cubicBezTo>
                      <a:pt x="166" y="1"/>
                      <a:pt x="162" y="1"/>
                      <a:pt x="159" y="1"/>
                    </a:cubicBezTo>
                    <a:cubicBezTo>
                      <a:pt x="0" y="15"/>
                      <a:pt x="0" y="239"/>
                      <a:pt x="79" y="338"/>
                    </a:cubicBezTo>
                    <a:cubicBezTo>
                      <a:pt x="86" y="351"/>
                      <a:pt x="106" y="364"/>
                      <a:pt x="119" y="371"/>
                    </a:cubicBezTo>
                    <a:cubicBezTo>
                      <a:pt x="132" y="378"/>
                      <a:pt x="145" y="378"/>
                      <a:pt x="159" y="378"/>
                    </a:cubicBezTo>
                    <a:lnTo>
                      <a:pt x="185" y="378"/>
                    </a:lnTo>
                    <a:cubicBezTo>
                      <a:pt x="209" y="373"/>
                      <a:pt x="232" y="358"/>
                      <a:pt x="246" y="338"/>
                    </a:cubicBezTo>
                    <a:lnTo>
                      <a:pt x="246" y="338"/>
                    </a:lnTo>
                    <a:cubicBezTo>
                      <a:pt x="248" y="336"/>
                      <a:pt x="250" y="334"/>
                      <a:pt x="251" y="331"/>
                    </a:cubicBezTo>
                    <a:lnTo>
                      <a:pt x="271" y="312"/>
                    </a:lnTo>
                    <a:cubicBezTo>
                      <a:pt x="284" y="292"/>
                      <a:pt x="297" y="279"/>
                      <a:pt x="304" y="259"/>
                    </a:cubicBezTo>
                    <a:cubicBezTo>
                      <a:pt x="324" y="219"/>
                      <a:pt x="330" y="180"/>
                      <a:pt x="324" y="133"/>
                    </a:cubicBezTo>
                    <a:cubicBezTo>
                      <a:pt x="311" y="64"/>
                      <a:pt x="245" y="1"/>
                      <a:pt x="1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41"/>
              <p:cNvSpPr/>
              <p:nvPr/>
            </p:nvSpPr>
            <p:spPr>
              <a:xfrm>
                <a:off x="3890615" y="2237610"/>
                <a:ext cx="11445" cy="12690"/>
              </a:xfrm>
              <a:custGeom>
                <a:rect b="b" l="l" r="r" t="t"/>
                <a:pathLst>
                  <a:path extrusionOk="0" h="367" w="331">
                    <a:moveTo>
                      <a:pt x="166" y="121"/>
                    </a:moveTo>
                    <a:lnTo>
                      <a:pt x="166" y="121"/>
                    </a:lnTo>
                    <a:cubicBezTo>
                      <a:pt x="165" y="123"/>
                      <a:pt x="165" y="124"/>
                      <a:pt x="164" y="125"/>
                    </a:cubicBezTo>
                    <a:lnTo>
                      <a:pt x="164" y="125"/>
                    </a:lnTo>
                    <a:cubicBezTo>
                      <a:pt x="164" y="125"/>
                      <a:pt x="164" y="125"/>
                      <a:pt x="164" y="125"/>
                    </a:cubicBezTo>
                    <a:lnTo>
                      <a:pt x="164" y="125"/>
                    </a:lnTo>
                    <a:cubicBezTo>
                      <a:pt x="163" y="125"/>
                      <a:pt x="163" y="125"/>
                      <a:pt x="162" y="125"/>
                    </a:cubicBezTo>
                    <a:lnTo>
                      <a:pt x="162" y="125"/>
                    </a:lnTo>
                    <a:cubicBezTo>
                      <a:pt x="164" y="124"/>
                      <a:pt x="165" y="123"/>
                      <a:pt x="166" y="121"/>
                    </a:cubicBezTo>
                    <a:close/>
                    <a:moveTo>
                      <a:pt x="192" y="174"/>
                    </a:moveTo>
                    <a:lnTo>
                      <a:pt x="192" y="174"/>
                    </a:lnTo>
                    <a:cubicBezTo>
                      <a:pt x="189" y="177"/>
                      <a:pt x="189" y="180"/>
                      <a:pt x="190" y="182"/>
                    </a:cubicBezTo>
                    <a:lnTo>
                      <a:pt x="190" y="182"/>
                    </a:lnTo>
                    <a:lnTo>
                      <a:pt x="192" y="174"/>
                    </a:lnTo>
                    <a:close/>
                    <a:moveTo>
                      <a:pt x="164" y="126"/>
                    </a:moveTo>
                    <a:lnTo>
                      <a:pt x="164" y="126"/>
                    </a:lnTo>
                    <a:cubicBezTo>
                      <a:pt x="163" y="127"/>
                      <a:pt x="162" y="128"/>
                      <a:pt x="161" y="129"/>
                    </a:cubicBezTo>
                    <a:lnTo>
                      <a:pt x="161" y="129"/>
                    </a:lnTo>
                    <a:cubicBezTo>
                      <a:pt x="161" y="129"/>
                      <a:pt x="160" y="128"/>
                      <a:pt x="160" y="128"/>
                    </a:cubicBezTo>
                    <a:lnTo>
                      <a:pt x="160" y="128"/>
                    </a:lnTo>
                    <a:cubicBezTo>
                      <a:pt x="159" y="130"/>
                      <a:pt x="158" y="131"/>
                      <a:pt x="157" y="132"/>
                    </a:cubicBezTo>
                    <a:lnTo>
                      <a:pt x="157" y="132"/>
                    </a:lnTo>
                    <a:cubicBezTo>
                      <a:pt x="158" y="132"/>
                      <a:pt x="159" y="131"/>
                      <a:pt x="161" y="129"/>
                    </a:cubicBezTo>
                    <a:lnTo>
                      <a:pt x="161" y="129"/>
                    </a:lnTo>
                    <a:cubicBezTo>
                      <a:pt x="163" y="129"/>
                      <a:pt x="167" y="130"/>
                      <a:pt x="169" y="131"/>
                    </a:cubicBezTo>
                    <a:lnTo>
                      <a:pt x="169" y="131"/>
                    </a:lnTo>
                    <a:lnTo>
                      <a:pt x="173" y="135"/>
                    </a:lnTo>
                    <a:lnTo>
                      <a:pt x="179" y="135"/>
                    </a:lnTo>
                    <a:lnTo>
                      <a:pt x="186" y="148"/>
                    </a:lnTo>
                    <a:lnTo>
                      <a:pt x="179" y="141"/>
                    </a:lnTo>
                    <a:cubicBezTo>
                      <a:pt x="179" y="139"/>
                      <a:pt x="179" y="139"/>
                      <a:pt x="178" y="139"/>
                    </a:cubicBezTo>
                    <a:lnTo>
                      <a:pt x="178" y="139"/>
                    </a:lnTo>
                    <a:cubicBezTo>
                      <a:pt x="177" y="139"/>
                      <a:pt x="176" y="143"/>
                      <a:pt x="186" y="148"/>
                    </a:cubicBezTo>
                    <a:lnTo>
                      <a:pt x="187" y="149"/>
                    </a:lnTo>
                    <a:lnTo>
                      <a:pt x="187" y="149"/>
                    </a:lnTo>
                    <a:cubicBezTo>
                      <a:pt x="186" y="150"/>
                      <a:pt x="186" y="151"/>
                      <a:pt x="186" y="155"/>
                    </a:cubicBezTo>
                    <a:lnTo>
                      <a:pt x="192" y="168"/>
                    </a:lnTo>
                    <a:cubicBezTo>
                      <a:pt x="188" y="160"/>
                      <a:pt x="189" y="157"/>
                      <a:pt x="190" y="157"/>
                    </a:cubicBezTo>
                    <a:lnTo>
                      <a:pt x="190" y="157"/>
                    </a:lnTo>
                    <a:cubicBezTo>
                      <a:pt x="191" y="157"/>
                      <a:pt x="192" y="158"/>
                      <a:pt x="192" y="161"/>
                    </a:cubicBezTo>
                    <a:lnTo>
                      <a:pt x="192" y="168"/>
                    </a:lnTo>
                    <a:lnTo>
                      <a:pt x="192" y="181"/>
                    </a:lnTo>
                    <a:cubicBezTo>
                      <a:pt x="192" y="183"/>
                      <a:pt x="192" y="184"/>
                      <a:pt x="191" y="184"/>
                    </a:cubicBezTo>
                    <a:cubicBezTo>
                      <a:pt x="191" y="184"/>
                      <a:pt x="190" y="183"/>
                      <a:pt x="190" y="182"/>
                    </a:cubicBezTo>
                    <a:lnTo>
                      <a:pt x="190" y="182"/>
                    </a:lnTo>
                    <a:lnTo>
                      <a:pt x="186" y="194"/>
                    </a:lnTo>
                    <a:lnTo>
                      <a:pt x="179" y="207"/>
                    </a:lnTo>
                    <a:cubicBezTo>
                      <a:pt x="175" y="212"/>
                      <a:pt x="170" y="220"/>
                      <a:pt x="172" y="220"/>
                    </a:cubicBezTo>
                    <a:cubicBezTo>
                      <a:pt x="173" y="220"/>
                      <a:pt x="175" y="218"/>
                      <a:pt x="179" y="214"/>
                    </a:cubicBezTo>
                    <a:lnTo>
                      <a:pt x="179" y="214"/>
                    </a:lnTo>
                    <a:lnTo>
                      <a:pt x="166" y="227"/>
                    </a:lnTo>
                    <a:lnTo>
                      <a:pt x="159" y="234"/>
                    </a:lnTo>
                    <a:cubicBezTo>
                      <a:pt x="162" y="232"/>
                      <a:pt x="162" y="231"/>
                      <a:pt x="162" y="231"/>
                    </a:cubicBezTo>
                    <a:lnTo>
                      <a:pt x="162" y="231"/>
                    </a:lnTo>
                    <a:cubicBezTo>
                      <a:pt x="162" y="231"/>
                      <a:pt x="157" y="234"/>
                      <a:pt x="153" y="234"/>
                    </a:cubicBezTo>
                    <a:lnTo>
                      <a:pt x="146" y="240"/>
                    </a:lnTo>
                    <a:lnTo>
                      <a:pt x="139" y="244"/>
                    </a:lnTo>
                    <a:lnTo>
                      <a:pt x="139" y="244"/>
                    </a:lnTo>
                    <a:lnTo>
                      <a:pt x="139" y="247"/>
                    </a:lnTo>
                    <a:lnTo>
                      <a:pt x="133" y="247"/>
                    </a:lnTo>
                    <a:lnTo>
                      <a:pt x="139" y="244"/>
                    </a:lnTo>
                    <a:lnTo>
                      <a:pt x="139" y="244"/>
                    </a:lnTo>
                    <a:lnTo>
                      <a:pt x="139" y="240"/>
                    </a:lnTo>
                    <a:lnTo>
                      <a:pt x="133" y="247"/>
                    </a:lnTo>
                    <a:cubicBezTo>
                      <a:pt x="133" y="247"/>
                      <a:pt x="129" y="243"/>
                      <a:pt x="127" y="241"/>
                    </a:cubicBezTo>
                    <a:lnTo>
                      <a:pt x="127" y="241"/>
                    </a:lnTo>
                    <a:cubicBezTo>
                      <a:pt x="128" y="242"/>
                      <a:pt x="129" y="243"/>
                      <a:pt x="129" y="243"/>
                    </a:cubicBezTo>
                    <a:cubicBezTo>
                      <a:pt x="130" y="243"/>
                      <a:pt x="126" y="238"/>
                      <a:pt x="126" y="234"/>
                    </a:cubicBezTo>
                    <a:lnTo>
                      <a:pt x="126" y="234"/>
                    </a:lnTo>
                    <a:cubicBezTo>
                      <a:pt x="126" y="236"/>
                      <a:pt x="127" y="236"/>
                      <a:pt x="127" y="236"/>
                    </a:cubicBezTo>
                    <a:cubicBezTo>
                      <a:pt x="129" y="236"/>
                      <a:pt x="131" y="232"/>
                      <a:pt x="126" y="227"/>
                    </a:cubicBezTo>
                    <a:lnTo>
                      <a:pt x="126" y="234"/>
                    </a:lnTo>
                    <a:lnTo>
                      <a:pt x="120" y="221"/>
                    </a:lnTo>
                    <a:lnTo>
                      <a:pt x="120" y="201"/>
                    </a:lnTo>
                    <a:lnTo>
                      <a:pt x="120" y="194"/>
                    </a:lnTo>
                    <a:lnTo>
                      <a:pt x="120" y="188"/>
                    </a:lnTo>
                    <a:lnTo>
                      <a:pt x="120" y="174"/>
                    </a:lnTo>
                    <a:lnTo>
                      <a:pt x="126" y="168"/>
                    </a:lnTo>
                    <a:lnTo>
                      <a:pt x="126" y="168"/>
                    </a:lnTo>
                    <a:cubicBezTo>
                      <a:pt x="125" y="169"/>
                      <a:pt x="124" y="170"/>
                      <a:pt x="124" y="170"/>
                    </a:cubicBezTo>
                    <a:cubicBezTo>
                      <a:pt x="122" y="170"/>
                      <a:pt x="125" y="163"/>
                      <a:pt x="126" y="158"/>
                    </a:cubicBezTo>
                    <a:lnTo>
                      <a:pt x="126" y="158"/>
                    </a:lnTo>
                    <a:cubicBezTo>
                      <a:pt x="131" y="156"/>
                      <a:pt x="135" y="152"/>
                      <a:pt x="139" y="148"/>
                    </a:cubicBezTo>
                    <a:cubicBezTo>
                      <a:pt x="147" y="144"/>
                      <a:pt x="153" y="138"/>
                      <a:pt x="157" y="132"/>
                    </a:cubicBezTo>
                    <a:lnTo>
                      <a:pt x="157" y="132"/>
                    </a:lnTo>
                    <a:cubicBezTo>
                      <a:pt x="157" y="132"/>
                      <a:pt x="157" y="132"/>
                      <a:pt x="157" y="132"/>
                    </a:cubicBezTo>
                    <a:cubicBezTo>
                      <a:pt x="156" y="132"/>
                      <a:pt x="157" y="131"/>
                      <a:pt x="159" y="128"/>
                    </a:cubicBezTo>
                    <a:cubicBezTo>
                      <a:pt x="159" y="128"/>
                      <a:pt x="160" y="128"/>
                      <a:pt x="160" y="128"/>
                    </a:cubicBezTo>
                    <a:lnTo>
                      <a:pt x="160" y="128"/>
                    </a:lnTo>
                    <a:cubicBezTo>
                      <a:pt x="160" y="128"/>
                      <a:pt x="161" y="128"/>
                      <a:pt x="161" y="127"/>
                    </a:cubicBezTo>
                    <a:lnTo>
                      <a:pt x="161" y="127"/>
                    </a:lnTo>
                    <a:cubicBezTo>
                      <a:pt x="162" y="127"/>
                      <a:pt x="163" y="126"/>
                      <a:pt x="164" y="126"/>
                    </a:cubicBezTo>
                    <a:close/>
                    <a:moveTo>
                      <a:pt x="157" y="1"/>
                    </a:moveTo>
                    <a:cubicBezTo>
                      <a:pt x="138" y="1"/>
                      <a:pt x="119" y="4"/>
                      <a:pt x="100" y="9"/>
                    </a:cubicBezTo>
                    <a:cubicBezTo>
                      <a:pt x="80" y="22"/>
                      <a:pt x="60" y="36"/>
                      <a:pt x="54" y="55"/>
                    </a:cubicBezTo>
                    <a:cubicBezTo>
                      <a:pt x="35" y="79"/>
                      <a:pt x="36" y="111"/>
                      <a:pt x="50" y="133"/>
                    </a:cubicBezTo>
                    <a:lnTo>
                      <a:pt x="50" y="133"/>
                    </a:lnTo>
                    <a:cubicBezTo>
                      <a:pt x="34" y="153"/>
                      <a:pt x="19" y="180"/>
                      <a:pt x="14" y="207"/>
                    </a:cubicBezTo>
                    <a:cubicBezTo>
                      <a:pt x="1" y="280"/>
                      <a:pt x="54" y="359"/>
                      <a:pt x="133" y="366"/>
                    </a:cubicBezTo>
                    <a:cubicBezTo>
                      <a:pt x="136" y="366"/>
                      <a:pt x="140" y="366"/>
                      <a:pt x="143" y="366"/>
                    </a:cubicBezTo>
                    <a:cubicBezTo>
                      <a:pt x="218" y="366"/>
                      <a:pt x="286" y="297"/>
                      <a:pt x="305" y="227"/>
                    </a:cubicBezTo>
                    <a:cubicBezTo>
                      <a:pt x="331" y="148"/>
                      <a:pt x="305" y="69"/>
                      <a:pt x="239" y="22"/>
                    </a:cubicBezTo>
                    <a:cubicBezTo>
                      <a:pt x="211" y="7"/>
                      <a:pt x="184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41"/>
              <p:cNvSpPr/>
              <p:nvPr/>
            </p:nvSpPr>
            <p:spPr>
              <a:xfrm>
                <a:off x="4070073" y="2347256"/>
                <a:ext cx="11445" cy="10788"/>
              </a:xfrm>
              <a:custGeom>
                <a:rect b="b" l="l" r="r" t="t"/>
                <a:pathLst>
                  <a:path extrusionOk="0" h="312" w="331">
                    <a:moveTo>
                      <a:pt x="214" y="181"/>
                    </a:moveTo>
                    <a:lnTo>
                      <a:pt x="212" y="186"/>
                    </a:lnTo>
                    <a:cubicBezTo>
                      <a:pt x="212" y="183"/>
                      <a:pt x="213" y="182"/>
                      <a:pt x="214" y="181"/>
                    </a:cubicBezTo>
                    <a:close/>
                    <a:moveTo>
                      <a:pt x="186" y="107"/>
                    </a:moveTo>
                    <a:lnTo>
                      <a:pt x="192" y="113"/>
                    </a:lnTo>
                    <a:lnTo>
                      <a:pt x="192" y="120"/>
                    </a:lnTo>
                    <a:lnTo>
                      <a:pt x="205" y="127"/>
                    </a:lnTo>
                    <a:lnTo>
                      <a:pt x="212" y="133"/>
                    </a:lnTo>
                    <a:lnTo>
                      <a:pt x="212" y="140"/>
                    </a:lnTo>
                    <a:lnTo>
                      <a:pt x="216" y="147"/>
                    </a:lnTo>
                    <a:lnTo>
                      <a:pt x="216" y="147"/>
                    </a:lnTo>
                    <a:cubicBezTo>
                      <a:pt x="206" y="150"/>
                      <a:pt x="199" y="156"/>
                      <a:pt x="199" y="166"/>
                    </a:cubicBezTo>
                    <a:lnTo>
                      <a:pt x="192" y="173"/>
                    </a:lnTo>
                    <a:lnTo>
                      <a:pt x="186" y="179"/>
                    </a:lnTo>
                    <a:lnTo>
                      <a:pt x="186" y="186"/>
                    </a:lnTo>
                    <a:lnTo>
                      <a:pt x="172" y="186"/>
                    </a:lnTo>
                    <a:lnTo>
                      <a:pt x="159" y="193"/>
                    </a:lnTo>
                    <a:lnTo>
                      <a:pt x="139" y="193"/>
                    </a:lnTo>
                    <a:lnTo>
                      <a:pt x="133" y="186"/>
                    </a:lnTo>
                    <a:cubicBezTo>
                      <a:pt x="129" y="184"/>
                      <a:pt x="126" y="182"/>
                      <a:pt x="124" y="182"/>
                    </a:cubicBezTo>
                    <a:lnTo>
                      <a:pt x="124" y="182"/>
                    </a:lnTo>
                    <a:lnTo>
                      <a:pt x="120" y="173"/>
                    </a:lnTo>
                    <a:lnTo>
                      <a:pt x="113" y="166"/>
                    </a:lnTo>
                    <a:lnTo>
                      <a:pt x="113" y="153"/>
                    </a:lnTo>
                    <a:lnTo>
                      <a:pt x="113" y="146"/>
                    </a:lnTo>
                    <a:lnTo>
                      <a:pt x="113" y="140"/>
                    </a:lnTo>
                    <a:lnTo>
                      <a:pt x="113" y="133"/>
                    </a:lnTo>
                    <a:lnTo>
                      <a:pt x="120" y="127"/>
                    </a:lnTo>
                    <a:cubicBezTo>
                      <a:pt x="121" y="123"/>
                      <a:pt x="122" y="122"/>
                      <a:pt x="121" y="122"/>
                    </a:cubicBezTo>
                    <a:lnTo>
                      <a:pt x="121" y="122"/>
                    </a:lnTo>
                    <a:cubicBezTo>
                      <a:pt x="121" y="122"/>
                      <a:pt x="120" y="123"/>
                      <a:pt x="120" y="124"/>
                    </a:cubicBezTo>
                    <a:lnTo>
                      <a:pt x="120" y="124"/>
                    </a:lnTo>
                    <a:lnTo>
                      <a:pt x="120" y="120"/>
                    </a:lnTo>
                    <a:lnTo>
                      <a:pt x="126" y="113"/>
                    </a:lnTo>
                    <a:lnTo>
                      <a:pt x="139" y="107"/>
                    </a:lnTo>
                    <a:close/>
                    <a:moveTo>
                      <a:pt x="163" y="0"/>
                    </a:moveTo>
                    <a:cubicBezTo>
                      <a:pt x="97" y="0"/>
                      <a:pt x="39" y="39"/>
                      <a:pt x="21" y="107"/>
                    </a:cubicBezTo>
                    <a:cubicBezTo>
                      <a:pt x="1" y="166"/>
                      <a:pt x="27" y="252"/>
                      <a:pt x="100" y="272"/>
                    </a:cubicBezTo>
                    <a:cubicBezTo>
                      <a:pt x="108" y="273"/>
                      <a:pt x="117" y="274"/>
                      <a:pt x="125" y="274"/>
                    </a:cubicBezTo>
                    <a:cubicBezTo>
                      <a:pt x="136" y="274"/>
                      <a:pt x="146" y="273"/>
                      <a:pt x="157" y="271"/>
                    </a:cubicBezTo>
                    <a:lnTo>
                      <a:pt x="157" y="271"/>
                    </a:lnTo>
                    <a:cubicBezTo>
                      <a:pt x="156" y="276"/>
                      <a:pt x="157" y="281"/>
                      <a:pt x="159" y="285"/>
                    </a:cubicBezTo>
                    <a:cubicBezTo>
                      <a:pt x="166" y="305"/>
                      <a:pt x="179" y="311"/>
                      <a:pt x="199" y="311"/>
                    </a:cubicBezTo>
                    <a:lnTo>
                      <a:pt x="212" y="311"/>
                    </a:lnTo>
                    <a:cubicBezTo>
                      <a:pt x="232" y="311"/>
                      <a:pt x="252" y="305"/>
                      <a:pt x="265" y="292"/>
                    </a:cubicBezTo>
                    <a:cubicBezTo>
                      <a:pt x="278" y="285"/>
                      <a:pt x="291" y="272"/>
                      <a:pt x="298" y="259"/>
                    </a:cubicBezTo>
                    <a:cubicBezTo>
                      <a:pt x="318" y="226"/>
                      <a:pt x="331" y="193"/>
                      <a:pt x="324" y="153"/>
                    </a:cubicBezTo>
                    <a:cubicBezTo>
                      <a:pt x="324" y="113"/>
                      <a:pt x="305" y="80"/>
                      <a:pt x="278" y="47"/>
                    </a:cubicBezTo>
                    <a:cubicBezTo>
                      <a:pt x="252" y="21"/>
                      <a:pt x="219" y="8"/>
                      <a:pt x="179" y="1"/>
                    </a:cubicBezTo>
                    <a:cubicBezTo>
                      <a:pt x="174" y="1"/>
                      <a:pt x="169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41"/>
              <p:cNvSpPr/>
              <p:nvPr/>
            </p:nvSpPr>
            <p:spPr>
              <a:xfrm>
                <a:off x="4077161" y="2330140"/>
                <a:ext cx="9613" cy="11929"/>
              </a:xfrm>
              <a:custGeom>
                <a:rect b="b" l="l" r="r" t="t"/>
                <a:pathLst>
                  <a:path extrusionOk="0" h="345" w="278">
                    <a:moveTo>
                      <a:pt x="133" y="106"/>
                    </a:moveTo>
                    <a:cubicBezTo>
                      <a:pt x="130" y="106"/>
                      <a:pt x="127" y="108"/>
                      <a:pt x="126" y="108"/>
                    </a:cubicBezTo>
                    <a:lnTo>
                      <a:pt x="126" y="108"/>
                    </a:lnTo>
                    <a:lnTo>
                      <a:pt x="126" y="106"/>
                    </a:lnTo>
                    <a:close/>
                    <a:moveTo>
                      <a:pt x="122" y="111"/>
                    </a:moveTo>
                    <a:cubicBezTo>
                      <a:pt x="122" y="111"/>
                      <a:pt x="121" y="112"/>
                      <a:pt x="119" y="113"/>
                    </a:cubicBezTo>
                    <a:cubicBezTo>
                      <a:pt x="119" y="114"/>
                      <a:pt x="120" y="115"/>
                      <a:pt x="120" y="115"/>
                    </a:cubicBezTo>
                    <a:cubicBezTo>
                      <a:pt x="121" y="115"/>
                      <a:pt x="123" y="111"/>
                      <a:pt x="122" y="111"/>
                    </a:cubicBezTo>
                    <a:close/>
                    <a:moveTo>
                      <a:pt x="139" y="106"/>
                    </a:moveTo>
                    <a:cubicBezTo>
                      <a:pt x="139" y="106"/>
                      <a:pt x="148" y="111"/>
                      <a:pt x="148" y="112"/>
                    </a:cubicBezTo>
                    <a:lnTo>
                      <a:pt x="148" y="112"/>
                    </a:lnTo>
                    <a:cubicBezTo>
                      <a:pt x="144" y="112"/>
                      <a:pt x="140" y="110"/>
                      <a:pt x="140" y="110"/>
                    </a:cubicBezTo>
                    <a:lnTo>
                      <a:pt x="140" y="110"/>
                    </a:lnTo>
                    <a:cubicBezTo>
                      <a:pt x="140" y="110"/>
                      <a:pt x="141" y="111"/>
                      <a:pt x="146" y="113"/>
                    </a:cubicBezTo>
                    <a:cubicBezTo>
                      <a:pt x="147" y="113"/>
                      <a:pt x="148" y="113"/>
                      <a:pt x="148" y="112"/>
                    </a:cubicBezTo>
                    <a:lnTo>
                      <a:pt x="148" y="112"/>
                    </a:lnTo>
                    <a:cubicBezTo>
                      <a:pt x="149" y="113"/>
                      <a:pt x="151" y="113"/>
                      <a:pt x="152" y="113"/>
                    </a:cubicBezTo>
                    <a:lnTo>
                      <a:pt x="159" y="120"/>
                    </a:lnTo>
                    <a:cubicBezTo>
                      <a:pt x="159" y="120"/>
                      <a:pt x="152" y="120"/>
                      <a:pt x="159" y="126"/>
                    </a:cubicBezTo>
                    <a:lnTo>
                      <a:pt x="166" y="139"/>
                    </a:lnTo>
                    <a:lnTo>
                      <a:pt x="166" y="146"/>
                    </a:lnTo>
                    <a:lnTo>
                      <a:pt x="166" y="159"/>
                    </a:lnTo>
                    <a:lnTo>
                      <a:pt x="159" y="173"/>
                    </a:lnTo>
                    <a:cubicBezTo>
                      <a:pt x="159" y="186"/>
                      <a:pt x="152" y="192"/>
                      <a:pt x="152" y="206"/>
                    </a:cubicBezTo>
                    <a:lnTo>
                      <a:pt x="146" y="212"/>
                    </a:lnTo>
                    <a:cubicBezTo>
                      <a:pt x="146" y="212"/>
                      <a:pt x="146" y="216"/>
                      <a:pt x="146" y="219"/>
                    </a:cubicBezTo>
                    <a:cubicBezTo>
                      <a:pt x="146" y="225"/>
                      <a:pt x="139" y="232"/>
                      <a:pt x="139" y="239"/>
                    </a:cubicBezTo>
                    <a:lnTo>
                      <a:pt x="140" y="242"/>
                    </a:lnTo>
                    <a:lnTo>
                      <a:pt x="140" y="242"/>
                    </a:lnTo>
                    <a:lnTo>
                      <a:pt x="133" y="239"/>
                    </a:lnTo>
                    <a:cubicBezTo>
                      <a:pt x="131" y="235"/>
                      <a:pt x="130" y="234"/>
                      <a:pt x="131" y="234"/>
                    </a:cubicBezTo>
                    <a:lnTo>
                      <a:pt x="131" y="234"/>
                    </a:lnTo>
                    <a:cubicBezTo>
                      <a:pt x="131" y="234"/>
                      <a:pt x="134" y="237"/>
                      <a:pt x="134" y="237"/>
                    </a:cubicBezTo>
                    <a:cubicBezTo>
                      <a:pt x="135" y="237"/>
                      <a:pt x="134" y="236"/>
                      <a:pt x="133" y="232"/>
                    </a:cubicBezTo>
                    <a:lnTo>
                      <a:pt x="126" y="219"/>
                    </a:lnTo>
                    <a:lnTo>
                      <a:pt x="119" y="199"/>
                    </a:lnTo>
                    <a:lnTo>
                      <a:pt x="119" y="192"/>
                    </a:lnTo>
                    <a:cubicBezTo>
                      <a:pt x="118" y="191"/>
                      <a:pt x="117" y="190"/>
                      <a:pt x="117" y="190"/>
                    </a:cubicBezTo>
                    <a:lnTo>
                      <a:pt x="117" y="190"/>
                    </a:lnTo>
                    <a:cubicBezTo>
                      <a:pt x="117" y="190"/>
                      <a:pt x="117" y="190"/>
                      <a:pt x="117" y="191"/>
                    </a:cubicBezTo>
                    <a:lnTo>
                      <a:pt x="117" y="191"/>
                    </a:lnTo>
                    <a:lnTo>
                      <a:pt x="113" y="179"/>
                    </a:lnTo>
                    <a:cubicBezTo>
                      <a:pt x="113" y="166"/>
                      <a:pt x="113" y="159"/>
                      <a:pt x="113" y="146"/>
                    </a:cubicBezTo>
                    <a:lnTo>
                      <a:pt x="113" y="139"/>
                    </a:lnTo>
                    <a:lnTo>
                      <a:pt x="119" y="126"/>
                    </a:lnTo>
                    <a:lnTo>
                      <a:pt x="119" y="113"/>
                    </a:lnTo>
                    <a:lnTo>
                      <a:pt x="123" y="109"/>
                    </a:lnTo>
                    <a:lnTo>
                      <a:pt x="123" y="109"/>
                    </a:lnTo>
                    <a:cubicBezTo>
                      <a:pt x="123" y="109"/>
                      <a:pt x="122" y="109"/>
                      <a:pt x="122" y="109"/>
                    </a:cubicBezTo>
                    <a:cubicBezTo>
                      <a:pt x="121" y="109"/>
                      <a:pt x="122" y="109"/>
                      <a:pt x="126" y="106"/>
                    </a:cubicBezTo>
                    <a:lnTo>
                      <a:pt x="126" y="106"/>
                    </a:lnTo>
                    <a:lnTo>
                      <a:pt x="123" y="109"/>
                    </a:lnTo>
                    <a:lnTo>
                      <a:pt x="123" y="109"/>
                    </a:lnTo>
                    <a:cubicBezTo>
                      <a:pt x="124" y="109"/>
                      <a:pt x="125" y="109"/>
                      <a:pt x="125" y="109"/>
                    </a:cubicBezTo>
                    <a:lnTo>
                      <a:pt x="125" y="109"/>
                    </a:lnTo>
                    <a:cubicBezTo>
                      <a:pt x="125" y="109"/>
                      <a:pt x="125" y="109"/>
                      <a:pt x="125" y="109"/>
                    </a:cubicBezTo>
                    <a:cubicBezTo>
                      <a:pt x="125" y="109"/>
                      <a:pt x="126" y="109"/>
                      <a:pt x="126" y="109"/>
                    </a:cubicBezTo>
                    <a:lnTo>
                      <a:pt x="126" y="109"/>
                    </a:lnTo>
                    <a:lnTo>
                      <a:pt x="126" y="113"/>
                    </a:lnTo>
                    <a:lnTo>
                      <a:pt x="133" y="106"/>
                    </a:lnTo>
                    <a:lnTo>
                      <a:pt x="133" y="106"/>
                    </a:lnTo>
                    <a:cubicBezTo>
                      <a:pt x="129" y="108"/>
                      <a:pt x="127" y="109"/>
                      <a:pt x="126" y="109"/>
                    </a:cubicBezTo>
                    <a:lnTo>
                      <a:pt x="126" y="109"/>
                    </a:lnTo>
                    <a:lnTo>
                      <a:pt x="126" y="109"/>
                    </a:lnTo>
                    <a:lnTo>
                      <a:pt x="126" y="109"/>
                    </a:lnTo>
                    <a:cubicBezTo>
                      <a:pt x="129" y="108"/>
                      <a:pt x="133" y="106"/>
                      <a:pt x="133" y="106"/>
                    </a:cubicBezTo>
                    <a:lnTo>
                      <a:pt x="133" y="106"/>
                    </a:lnTo>
                    <a:lnTo>
                      <a:pt x="133" y="106"/>
                    </a:lnTo>
                    <a:close/>
                    <a:moveTo>
                      <a:pt x="139" y="1"/>
                    </a:moveTo>
                    <a:cubicBezTo>
                      <a:pt x="106" y="1"/>
                      <a:pt x="80" y="14"/>
                      <a:pt x="53" y="27"/>
                    </a:cubicBezTo>
                    <a:cubicBezTo>
                      <a:pt x="27" y="47"/>
                      <a:pt x="14" y="80"/>
                      <a:pt x="14" y="113"/>
                    </a:cubicBezTo>
                    <a:cubicBezTo>
                      <a:pt x="0" y="179"/>
                      <a:pt x="7" y="239"/>
                      <a:pt x="53" y="291"/>
                    </a:cubicBezTo>
                    <a:cubicBezTo>
                      <a:pt x="73" y="318"/>
                      <a:pt x="100" y="331"/>
                      <a:pt x="133" y="344"/>
                    </a:cubicBezTo>
                    <a:cubicBezTo>
                      <a:pt x="146" y="344"/>
                      <a:pt x="166" y="344"/>
                      <a:pt x="179" y="338"/>
                    </a:cubicBezTo>
                    <a:cubicBezTo>
                      <a:pt x="192" y="338"/>
                      <a:pt x="212" y="331"/>
                      <a:pt x="225" y="318"/>
                    </a:cubicBezTo>
                    <a:cubicBezTo>
                      <a:pt x="230" y="307"/>
                      <a:pt x="231" y="289"/>
                      <a:pt x="222" y="281"/>
                    </a:cubicBezTo>
                    <a:lnTo>
                      <a:pt x="222" y="281"/>
                    </a:lnTo>
                    <a:cubicBezTo>
                      <a:pt x="246" y="263"/>
                      <a:pt x="259" y="226"/>
                      <a:pt x="265" y="206"/>
                    </a:cubicBezTo>
                    <a:cubicBezTo>
                      <a:pt x="278" y="173"/>
                      <a:pt x="278" y="133"/>
                      <a:pt x="265" y="106"/>
                    </a:cubicBezTo>
                    <a:cubicBezTo>
                      <a:pt x="245" y="47"/>
                      <a:pt x="199" y="7"/>
                      <a:pt x="1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41"/>
              <p:cNvSpPr/>
              <p:nvPr/>
            </p:nvSpPr>
            <p:spPr>
              <a:xfrm>
                <a:off x="4085874" y="2329414"/>
                <a:ext cx="10027" cy="9440"/>
              </a:xfrm>
              <a:custGeom>
                <a:rect b="b" l="l" r="r" t="t"/>
                <a:pathLst>
                  <a:path extrusionOk="0" h="273" w="290">
                    <a:moveTo>
                      <a:pt x="160" y="1"/>
                    </a:moveTo>
                    <a:cubicBezTo>
                      <a:pt x="155" y="1"/>
                      <a:pt x="150" y="1"/>
                      <a:pt x="145" y="2"/>
                    </a:cubicBezTo>
                    <a:cubicBezTo>
                      <a:pt x="98" y="2"/>
                      <a:pt x="52" y="35"/>
                      <a:pt x="19" y="68"/>
                    </a:cubicBezTo>
                    <a:cubicBezTo>
                      <a:pt x="6" y="75"/>
                      <a:pt x="6" y="94"/>
                      <a:pt x="13" y="108"/>
                    </a:cubicBezTo>
                    <a:cubicBezTo>
                      <a:pt x="17" y="112"/>
                      <a:pt x="29" y="117"/>
                      <a:pt x="39" y="117"/>
                    </a:cubicBezTo>
                    <a:cubicBezTo>
                      <a:pt x="44" y="117"/>
                      <a:pt x="48" y="116"/>
                      <a:pt x="52" y="114"/>
                    </a:cubicBezTo>
                    <a:cubicBezTo>
                      <a:pt x="65" y="101"/>
                      <a:pt x="79" y="94"/>
                      <a:pt x="92" y="88"/>
                    </a:cubicBezTo>
                    <a:lnTo>
                      <a:pt x="98" y="81"/>
                    </a:lnTo>
                    <a:lnTo>
                      <a:pt x="105" y="81"/>
                    </a:lnTo>
                    <a:cubicBezTo>
                      <a:pt x="118" y="75"/>
                      <a:pt x="125" y="75"/>
                      <a:pt x="131" y="75"/>
                    </a:cubicBezTo>
                    <a:lnTo>
                      <a:pt x="171" y="75"/>
                    </a:lnTo>
                    <a:lnTo>
                      <a:pt x="171" y="81"/>
                    </a:lnTo>
                    <a:lnTo>
                      <a:pt x="184" y="88"/>
                    </a:lnTo>
                    <a:lnTo>
                      <a:pt x="191" y="88"/>
                    </a:lnTo>
                    <a:lnTo>
                      <a:pt x="191" y="94"/>
                    </a:lnTo>
                    <a:lnTo>
                      <a:pt x="197" y="101"/>
                    </a:lnTo>
                    <a:lnTo>
                      <a:pt x="197" y="108"/>
                    </a:lnTo>
                    <a:lnTo>
                      <a:pt x="197" y="114"/>
                    </a:lnTo>
                    <a:lnTo>
                      <a:pt x="197" y="121"/>
                    </a:lnTo>
                    <a:lnTo>
                      <a:pt x="191" y="134"/>
                    </a:lnTo>
                    <a:lnTo>
                      <a:pt x="184" y="141"/>
                    </a:lnTo>
                    <a:lnTo>
                      <a:pt x="184" y="147"/>
                    </a:lnTo>
                    <a:lnTo>
                      <a:pt x="178" y="154"/>
                    </a:lnTo>
                    <a:lnTo>
                      <a:pt x="171" y="154"/>
                    </a:lnTo>
                    <a:lnTo>
                      <a:pt x="171" y="160"/>
                    </a:lnTo>
                    <a:lnTo>
                      <a:pt x="158" y="167"/>
                    </a:lnTo>
                    <a:lnTo>
                      <a:pt x="151" y="167"/>
                    </a:lnTo>
                    <a:cubicBezTo>
                      <a:pt x="145" y="174"/>
                      <a:pt x="138" y="174"/>
                      <a:pt x="125" y="174"/>
                    </a:cubicBezTo>
                    <a:lnTo>
                      <a:pt x="112" y="180"/>
                    </a:lnTo>
                    <a:lnTo>
                      <a:pt x="52" y="180"/>
                    </a:lnTo>
                    <a:cubicBezTo>
                      <a:pt x="49" y="180"/>
                      <a:pt x="47" y="179"/>
                      <a:pt x="44" y="179"/>
                    </a:cubicBezTo>
                    <a:cubicBezTo>
                      <a:pt x="21" y="179"/>
                      <a:pt x="0" y="203"/>
                      <a:pt x="6" y="227"/>
                    </a:cubicBezTo>
                    <a:cubicBezTo>
                      <a:pt x="6" y="253"/>
                      <a:pt x="26" y="266"/>
                      <a:pt x="52" y="273"/>
                    </a:cubicBezTo>
                    <a:cubicBezTo>
                      <a:pt x="98" y="273"/>
                      <a:pt x="145" y="273"/>
                      <a:pt x="191" y="253"/>
                    </a:cubicBezTo>
                    <a:cubicBezTo>
                      <a:pt x="230" y="233"/>
                      <a:pt x="257" y="207"/>
                      <a:pt x="277" y="160"/>
                    </a:cubicBezTo>
                    <a:cubicBezTo>
                      <a:pt x="290" y="121"/>
                      <a:pt x="283" y="75"/>
                      <a:pt x="250" y="42"/>
                    </a:cubicBezTo>
                    <a:cubicBezTo>
                      <a:pt x="227" y="19"/>
                      <a:pt x="194" y="1"/>
                      <a:pt x="1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41"/>
              <p:cNvSpPr/>
              <p:nvPr/>
            </p:nvSpPr>
            <p:spPr>
              <a:xfrm>
                <a:off x="4075778" y="2313958"/>
                <a:ext cx="10788" cy="10200"/>
              </a:xfrm>
              <a:custGeom>
                <a:rect b="b" l="l" r="r" t="t"/>
                <a:pathLst>
                  <a:path extrusionOk="0" h="295" w="312">
                    <a:moveTo>
                      <a:pt x="177" y="111"/>
                    </a:moveTo>
                    <a:cubicBezTo>
                      <a:pt x="177" y="111"/>
                      <a:pt x="178" y="112"/>
                      <a:pt x="179" y="112"/>
                    </a:cubicBezTo>
                    <a:lnTo>
                      <a:pt x="179" y="116"/>
                    </a:lnTo>
                    <a:lnTo>
                      <a:pt x="179" y="116"/>
                    </a:lnTo>
                    <a:cubicBezTo>
                      <a:pt x="178" y="114"/>
                      <a:pt x="178" y="112"/>
                      <a:pt x="177" y="111"/>
                    </a:cubicBezTo>
                    <a:close/>
                    <a:moveTo>
                      <a:pt x="185" y="153"/>
                    </a:moveTo>
                    <a:cubicBezTo>
                      <a:pt x="185" y="156"/>
                      <a:pt x="184" y="158"/>
                      <a:pt x="183" y="161"/>
                    </a:cubicBezTo>
                    <a:lnTo>
                      <a:pt x="183" y="161"/>
                    </a:lnTo>
                    <a:lnTo>
                      <a:pt x="181" y="162"/>
                    </a:lnTo>
                    <a:lnTo>
                      <a:pt x="185" y="153"/>
                    </a:lnTo>
                    <a:close/>
                    <a:moveTo>
                      <a:pt x="120" y="152"/>
                    </a:moveTo>
                    <a:lnTo>
                      <a:pt x="124" y="161"/>
                    </a:lnTo>
                    <a:lnTo>
                      <a:pt x="124" y="161"/>
                    </a:lnTo>
                    <a:lnTo>
                      <a:pt x="133" y="165"/>
                    </a:lnTo>
                    <a:lnTo>
                      <a:pt x="120" y="152"/>
                    </a:lnTo>
                    <a:close/>
                    <a:moveTo>
                      <a:pt x="133" y="165"/>
                    </a:moveTo>
                    <a:lnTo>
                      <a:pt x="133" y="165"/>
                    </a:lnTo>
                    <a:cubicBezTo>
                      <a:pt x="136" y="168"/>
                      <a:pt x="139" y="169"/>
                      <a:pt x="143" y="170"/>
                    </a:cubicBezTo>
                    <a:lnTo>
                      <a:pt x="143" y="170"/>
                    </a:lnTo>
                    <a:lnTo>
                      <a:pt x="133" y="165"/>
                    </a:lnTo>
                    <a:close/>
                    <a:moveTo>
                      <a:pt x="176" y="167"/>
                    </a:moveTo>
                    <a:lnTo>
                      <a:pt x="175" y="169"/>
                    </a:lnTo>
                    <a:lnTo>
                      <a:pt x="175" y="169"/>
                    </a:lnTo>
                    <a:cubicBezTo>
                      <a:pt x="172" y="170"/>
                      <a:pt x="169" y="171"/>
                      <a:pt x="167" y="171"/>
                    </a:cubicBezTo>
                    <a:lnTo>
                      <a:pt x="167" y="171"/>
                    </a:lnTo>
                    <a:lnTo>
                      <a:pt x="176" y="167"/>
                    </a:lnTo>
                    <a:close/>
                    <a:moveTo>
                      <a:pt x="159" y="86"/>
                    </a:moveTo>
                    <a:cubicBezTo>
                      <a:pt x="165" y="97"/>
                      <a:pt x="166" y="104"/>
                      <a:pt x="174" y="110"/>
                    </a:cubicBezTo>
                    <a:lnTo>
                      <a:pt x="174" y="110"/>
                    </a:lnTo>
                    <a:lnTo>
                      <a:pt x="173" y="106"/>
                    </a:lnTo>
                    <a:lnTo>
                      <a:pt x="173" y="106"/>
                    </a:lnTo>
                    <a:cubicBezTo>
                      <a:pt x="174" y="107"/>
                      <a:pt x="176" y="109"/>
                      <a:pt x="177" y="111"/>
                    </a:cubicBezTo>
                    <a:lnTo>
                      <a:pt x="177" y="111"/>
                    </a:lnTo>
                    <a:cubicBezTo>
                      <a:pt x="176" y="110"/>
                      <a:pt x="175" y="110"/>
                      <a:pt x="174" y="110"/>
                    </a:cubicBezTo>
                    <a:lnTo>
                      <a:pt x="174" y="110"/>
                    </a:lnTo>
                    <a:lnTo>
                      <a:pt x="179" y="119"/>
                    </a:lnTo>
                    <a:lnTo>
                      <a:pt x="179" y="116"/>
                    </a:lnTo>
                    <a:lnTo>
                      <a:pt x="179" y="116"/>
                    </a:lnTo>
                    <a:cubicBezTo>
                      <a:pt x="180" y="118"/>
                      <a:pt x="182" y="121"/>
                      <a:pt x="184" y="123"/>
                    </a:cubicBezTo>
                    <a:lnTo>
                      <a:pt x="184" y="123"/>
                    </a:lnTo>
                    <a:cubicBezTo>
                      <a:pt x="185" y="129"/>
                      <a:pt x="186" y="135"/>
                      <a:pt x="186" y="142"/>
                    </a:cubicBezTo>
                    <a:lnTo>
                      <a:pt x="186" y="142"/>
                    </a:lnTo>
                    <a:cubicBezTo>
                      <a:pt x="186" y="146"/>
                      <a:pt x="186" y="150"/>
                      <a:pt x="185" y="153"/>
                    </a:cubicBezTo>
                    <a:lnTo>
                      <a:pt x="185" y="153"/>
                    </a:lnTo>
                    <a:lnTo>
                      <a:pt x="178" y="164"/>
                    </a:lnTo>
                    <a:lnTo>
                      <a:pt x="166" y="171"/>
                    </a:lnTo>
                    <a:lnTo>
                      <a:pt x="166" y="171"/>
                    </a:lnTo>
                    <a:cubicBezTo>
                      <a:pt x="164" y="172"/>
                      <a:pt x="162" y="172"/>
                      <a:pt x="159" y="172"/>
                    </a:cubicBezTo>
                    <a:cubicBezTo>
                      <a:pt x="155" y="172"/>
                      <a:pt x="149" y="172"/>
                      <a:pt x="143" y="170"/>
                    </a:cubicBezTo>
                    <a:lnTo>
                      <a:pt x="143" y="170"/>
                    </a:lnTo>
                    <a:lnTo>
                      <a:pt x="146" y="172"/>
                    </a:lnTo>
                    <a:cubicBezTo>
                      <a:pt x="140" y="172"/>
                      <a:pt x="134" y="167"/>
                      <a:pt x="124" y="161"/>
                    </a:cubicBezTo>
                    <a:lnTo>
                      <a:pt x="124" y="161"/>
                    </a:lnTo>
                    <a:lnTo>
                      <a:pt x="126" y="165"/>
                    </a:lnTo>
                    <a:lnTo>
                      <a:pt x="123" y="160"/>
                    </a:lnTo>
                    <a:lnTo>
                      <a:pt x="123" y="160"/>
                    </a:lnTo>
                    <a:cubicBezTo>
                      <a:pt x="123" y="160"/>
                      <a:pt x="124" y="161"/>
                      <a:pt x="124" y="161"/>
                    </a:cubicBezTo>
                    <a:lnTo>
                      <a:pt x="124" y="161"/>
                    </a:lnTo>
                    <a:lnTo>
                      <a:pt x="124" y="161"/>
                    </a:lnTo>
                    <a:lnTo>
                      <a:pt x="124" y="161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3" y="160"/>
                    </a:lnTo>
                    <a:cubicBezTo>
                      <a:pt x="122" y="160"/>
                      <a:pt x="121" y="159"/>
                      <a:pt x="120" y="159"/>
                    </a:cubicBezTo>
                    <a:lnTo>
                      <a:pt x="120" y="159"/>
                    </a:lnTo>
                    <a:lnTo>
                      <a:pt x="123" y="160"/>
                    </a:lnTo>
                    <a:lnTo>
                      <a:pt x="123" y="160"/>
                    </a:lnTo>
                    <a:lnTo>
                      <a:pt x="120" y="155"/>
                    </a:lnTo>
                    <a:lnTo>
                      <a:pt x="120" y="155"/>
                    </a:lnTo>
                    <a:cubicBezTo>
                      <a:pt x="119" y="145"/>
                      <a:pt x="114" y="138"/>
                      <a:pt x="113" y="128"/>
                    </a:cubicBezTo>
                    <a:lnTo>
                      <a:pt x="113" y="128"/>
                    </a:lnTo>
                    <a:cubicBezTo>
                      <a:pt x="113" y="123"/>
                      <a:pt x="115" y="117"/>
                      <a:pt x="120" y="112"/>
                    </a:cubicBezTo>
                    <a:lnTo>
                      <a:pt x="126" y="106"/>
                    </a:lnTo>
                    <a:lnTo>
                      <a:pt x="133" y="92"/>
                    </a:lnTo>
                    <a:lnTo>
                      <a:pt x="140" y="92"/>
                    </a:lnTo>
                    <a:lnTo>
                      <a:pt x="153" y="86"/>
                    </a:lnTo>
                    <a:close/>
                    <a:moveTo>
                      <a:pt x="199" y="0"/>
                    </a:moveTo>
                    <a:cubicBezTo>
                      <a:pt x="191" y="0"/>
                      <a:pt x="182" y="2"/>
                      <a:pt x="175" y="7"/>
                    </a:cubicBezTo>
                    <a:lnTo>
                      <a:pt x="175" y="7"/>
                    </a:lnTo>
                    <a:cubicBezTo>
                      <a:pt x="166" y="4"/>
                      <a:pt x="156" y="3"/>
                      <a:pt x="147" y="3"/>
                    </a:cubicBezTo>
                    <a:cubicBezTo>
                      <a:pt x="106" y="3"/>
                      <a:pt x="64" y="26"/>
                      <a:pt x="40" y="59"/>
                    </a:cubicBezTo>
                    <a:cubicBezTo>
                      <a:pt x="14" y="86"/>
                      <a:pt x="1" y="119"/>
                      <a:pt x="1" y="152"/>
                    </a:cubicBezTo>
                    <a:cubicBezTo>
                      <a:pt x="1" y="185"/>
                      <a:pt x="21" y="218"/>
                      <a:pt x="40" y="244"/>
                    </a:cubicBezTo>
                    <a:cubicBezTo>
                      <a:pt x="72" y="276"/>
                      <a:pt x="120" y="295"/>
                      <a:pt x="164" y="295"/>
                    </a:cubicBezTo>
                    <a:cubicBezTo>
                      <a:pt x="176" y="295"/>
                      <a:pt x="188" y="293"/>
                      <a:pt x="199" y="291"/>
                    </a:cubicBezTo>
                    <a:cubicBezTo>
                      <a:pt x="225" y="284"/>
                      <a:pt x="252" y="264"/>
                      <a:pt x="272" y="244"/>
                    </a:cubicBezTo>
                    <a:cubicBezTo>
                      <a:pt x="285" y="231"/>
                      <a:pt x="291" y="218"/>
                      <a:pt x="298" y="198"/>
                    </a:cubicBezTo>
                    <a:cubicBezTo>
                      <a:pt x="305" y="185"/>
                      <a:pt x="311" y="165"/>
                      <a:pt x="311" y="152"/>
                    </a:cubicBezTo>
                    <a:cubicBezTo>
                      <a:pt x="311" y="119"/>
                      <a:pt x="305" y="86"/>
                      <a:pt x="291" y="59"/>
                    </a:cubicBezTo>
                    <a:cubicBezTo>
                      <a:pt x="285" y="46"/>
                      <a:pt x="272" y="33"/>
                      <a:pt x="258" y="20"/>
                    </a:cubicBezTo>
                    <a:cubicBezTo>
                      <a:pt x="239" y="7"/>
                      <a:pt x="219" y="7"/>
                      <a:pt x="1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41"/>
              <p:cNvSpPr/>
              <p:nvPr/>
            </p:nvSpPr>
            <p:spPr>
              <a:xfrm>
                <a:off x="4084457" y="2313266"/>
                <a:ext cx="8264" cy="9371"/>
              </a:xfrm>
              <a:custGeom>
                <a:rect b="b" l="l" r="r" t="t"/>
                <a:pathLst>
                  <a:path extrusionOk="0" h="271" w="239">
                    <a:moveTo>
                      <a:pt x="133" y="106"/>
                    </a:moveTo>
                    <a:cubicBezTo>
                      <a:pt x="133" y="108"/>
                      <a:pt x="133" y="111"/>
                      <a:pt x="133" y="113"/>
                    </a:cubicBezTo>
                    <a:lnTo>
                      <a:pt x="133" y="113"/>
                    </a:lnTo>
                    <a:lnTo>
                      <a:pt x="133" y="112"/>
                    </a:lnTo>
                    <a:lnTo>
                      <a:pt x="133" y="106"/>
                    </a:lnTo>
                    <a:close/>
                    <a:moveTo>
                      <a:pt x="139" y="119"/>
                    </a:moveTo>
                    <a:lnTo>
                      <a:pt x="138" y="123"/>
                    </a:lnTo>
                    <a:lnTo>
                      <a:pt x="138" y="123"/>
                    </a:lnTo>
                    <a:lnTo>
                      <a:pt x="138" y="122"/>
                    </a:lnTo>
                    <a:lnTo>
                      <a:pt x="139" y="119"/>
                    </a:lnTo>
                    <a:close/>
                    <a:moveTo>
                      <a:pt x="111" y="154"/>
                    </a:moveTo>
                    <a:cubicBezTo>
                      <a:pt x="109" y="155"/>
                      <a:pt x="106" y="156"/>
                      <a:pt x="103" y="157"/>
                    </a:cubicBezTo>
                    <a:lnTo>
                      <a:pt x="103" y="157"/>
                    </a:lnTo>
                    <a:cubicBezTo>
                      <a:pt x="106" y="156"/>
                      <a:pt x="109" y="155"/>
                      <a:pt x="111" y="154"/>
                    </a:cubicBezTo>
                    <a:close/>
                    <a:moveTo>
                      <a:pt x="100" y="0"/>
                    </a:moveTo>
                    <a:cubicBezTo>
                      <a:pt x="87" y="7"/>
                      <a:pt x="73" y="13"/>
                      <a:pt x="73" y="20"/>
                    </a:cubicBezTo>
                    <a:cubicBezTo>
                      <a:pt x="67" y="33"/>
                      <a:pt x="67" y="40"/>
                      <a:pt x="67" y="46"/>
                    </a:cubicBezTo>
                    <a:cubicBezTo>
                      <a:pt x="67" y="70"/>
                      <a:pt x="83" y="78"/>
                      <a:pt x="100" y="84"/>
                    </a:cubicBezTo>
                    <a:lnTo>
                      <a:pt x="100" y="84"/>
                    </a:lnTo>
                    <a:cubicBezTo>
                      <a:pt x="100" y="84"/>
                      <a:pt x="100" y="85"/>
                      <a:pt x="100" y="86"/>
                    </a:cubicBezTo>
                    <a:lnTo>
                      <a:pt x="113" y="86"/>
                    </a:lnTo>
                    <a:lnTo>
                      <a:pt x="120" y="93"/>
                    </a:lnTo>
                    <a:lnTo>
                      <a:pt x="126" y="99"/>
                    </a:lnTo>
                    <a:lnTo>
                      <a:pt x="133" y="119"/>
                    </a:lnTo>
                    <a:lnTo>
                      <a:pt x="133" y="132"/>
                    </a:lnTo>
                    <a:lnTo>
                      <a:pt x="137" y="123"/>
                    </a:lnTo>
                    <a:lnTo>
                      <a:pt x="137" y="123"/>
                    </a:lnTo>
                    <a:cubicBezTo>
                      <a:pt x="137" y="123"/>
                      <a:pt x="138" y="124"/>
                      <a:pt x="138" y="124"/>
                    </a:cubicBezTo>
                    <a:lnTo>
                      <a:pt x="138" y="124"/>
                    </a:lnTo>
                    <a:lnTo>
                      <a:pt x="135" y="132"/>
                    </a:lnTo>
                    <a:lnTo>
                      <a:pt x="126" y="145"/>
                    </a:lnTo>
                    <a:lnTo>
                      <a:pt x="133" y="132"/>
                    </a:lnTo>
                    <a:lnTo>
                      <a:pt x="122" y="149"/>
                    </a:lnTo>
                    <a:lnTo>
                      <a:pt x="122" y="149"/>
                    </a:lnTo>
                    <a:cubicBezTo>
                      <a:pt x="118" y="151"/>
                      <a:pt x="115" y="152"/>
                      <a:pt x="111" y="154"/>
                    </a:cubicBezTo>
                    <a:lnTo>
                      <a:pt x="111" y="154"/>
                    </a:lnTo>
                    <a:cubicBezTo>
                      <a:pt x="112" y="153"/>
                      <a:pt x="112" y="153"/>
                      <a:pt x="113" y="152"/>
                    </a:cubicBezTo>
                    <a:lnTo>
                      <a:pt x="113" y="152"/>
                    </a:lnTo>
                    <a:lnTo>
                      <a:pt x="103" y="157"/>
                    </a:lnTo>
                    <a:lnTo>
                      <a:pt x="103" y="157"/>
                    </a:lnTo>
                    <a:cubicBezTo>
                      <a:pt x="103" y="157"/>
                      <a:pt x="103" y="157"/>
                      <a:pt x="103" y="157"/>
                    </a:cubicBezTo>
                    <a:lnTo>
                      <a:pt x="103" y="157"/>
                    </a:lnTo>
                    <a:cubicBezTo>
                      <a:pt x="102" y="158"/>
                      <a:pt x="101" y="158"/>
                      <a:pt x="100" y="159"/>
                    </a:cubicBezTo>
                    <a:lnTo>
                      <a:pt x="103" y="157"/>
                    </a:lnTo>
                    <a:lnTo>
                      <a:pt x="103" y="157"/>
                    </a:lnTo>
                    <a:cubicBezTo>
                      <a:pt x="96" y="159"/>
                      <a:pt x="88" y="159"/>
                      <a:pt x="80" y="159"/>
                    </a:cubicBezTo>
                    <a:cubicBezTo>
                      <a:pt x="73" y="159"/>
                      <a:pt x="67" y="165"/>
                      <a:pt x="54" y="165"/>
                    </a:cubicBezTo>
                    <a:cubicBezTo>
                      <a:pt x="27" y="165"/>
                      <a:pt x="7" y="178"/>
                      <a:pt x="1" y="198"/>
                    </a:cubicBezTo>
                    <a:cubicBezTo>
                      <a:pt x="1" y="205"/>
                      <a:pt x="1" y="218"/>
                      <a:pt x="1" y="225"/>
                    </a:cubicBezTo>
                    <a:cubicBezTo>
                      <a:pt x="7" y="238"/>
                      <a:pt x="14" y="251"/>
                      <a:pt x="27" y="251"/>
                    </a:cubicBezTo>
                    <a:cubicBezTo>
                      <a:pt x="40" y="258"/>
                      <a:pt x="60" y="271"/>
                      <a:pt x="80" y="271"/>
                    </a:cubicBezTo>
                    <a:cubicBezTo>
                      <a:pt x="93" y="271"/>
                      <a:pt x="113" y="264"/>
                      <a:pt x="126" y="264"/>
                    </a:cubicBezTo>
                    <a:cubicBezTo>
                      <a:pt x="153" y="251"/>
                      <a:pt x="179" y="238"/>
                      <a:pt x="199" y="218"/>
                    </a:cubicBezTo>
                    <a:cubicBezTo>
                      <a:pt x="225" y="192"/>
                      <a:pt x="238" y="159"/>
                      <a:pt x="238" y="126"/>
                    </a:cubicBezTo>
                    <a:cubicBezTo>
                      <a:pt x="238" y="93"/>
                      <a:pt x="225" y="60"/>
                      <a:pt x="199" y="33"/>
                    </a:cubicBezTo>
                    <a:cubicBezTo>
                      <a:pt x="186" y="20"/>
                      <a:pt x="172" y="13"/>
                      <a:pt x="153" y="7"/>
                    </a:cubicBezTo>
                    <a:cubicBezTo>
                      <a:pt x="133" y="0"/>
                      <a:pt x="113" y="0"/>
                      <a:pt x="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41"/>
              <p:cNvSpPr/>
              <p:nvPr/>
            </p:nvSpPr>
            <p:spPr>
              <a:xfrm>
                <a:off x="4066649" y="2299435"/>
                <a:ext cx="9405" cy="9336"/>
              </a:xfrm>
              <a:custGeom>
                <a:rect b="b" l="l" r="r" t="t"/>
                <a:pathLst>
                  <a:path extrusionOk="0" h="270" w="272">
                    <a:moveTo>
                      <a:pt x="159" y="90"/>
                    </a:moveTo>
                    <a:lnTo>
                      <a:pt x="166" y="96"/>
                    </a:lnTo>
                    <a:lnTo>
                      <a:pt x="172" y="103"/>
                    </a:lnTo>
                    <a:lnTo>
                      <a:pt x="179" y="110"/>
                    </a:lnTo>
                    <a:cubicBezTo>
                      <a:pt x="179" y="110"/>
                      <a:pt x="177" y="108"/>
                      <a:pt x="177" y="108"/>
                    </a:cubicBezTo>
                    <a:lnTo>
                      <a:pt x="177" y="108"/>
                    </a:lnTo>
                    <a:cubicBezTo>
                      <a:pt x="176" y="108"/>
                      <a:pt x="176" y="110"/>
                      <a:pt x="179" y="116"/>
                    </a:cubicBezTo>
                    <a:lnTo>
                      <a:pt x="179" y="136"/>
                    </a:lnTo>
                    <a:lnTo>
                      <a:pt x="179" y="140"/>
                    </a:lnTo>
                    <a:lnTo>
                      <a:pt x="179" y="140"/>
                    </a:lnTo>
                    <a:cubicBezTo>
                      <a:pt x="180" y="139"/>
                      <a:pt x="181" y="138"/>
                      <a:pt x="181" y="138"/>
                    </a:cubicBezTo>
                    <a:lnTo>
                      <a:pt x="181" y="138"/>
                    </a:lnTo>
                    <a:cubicBezTo>
                      <a:pt x="181" y="138"/>
                      <a:pt x="181" y="139"/>
                      <a:pt x="179" y="143"/>
                    </a:cubicBezTo>
                    <a:lnTo>
                      <a:pt x="179" y="140"/>
                    </a:lnTo>
                    <a:lnTo>
                      <a:pt x="179" y="140"/>
                    </a:lnTo>
                    <a:cubicBezTo>
                      <a:pt x="178" y="142"/>
                      <a:pt x="177" y="144"/>
                      <a:pt x="177" y="144"/>
                    </a:cubicBezTo>
                    <a:cubicBezTo>
                      <a:pt x="177" y="144"/>
                      <a:pt x="178" y="144"/>
                      <a:pt x="179" y="143"/>
                    </a:cubicBezTo>
                    <a:lnTo>
                      <a:pt x="179" y="143"/>
                    </a:lnTo>
                    <a:lnTo>
                      <a:pt x="172" y="149"/>
                    </a:lnTo>
                    <a:lnTo>
                      <a:pt x="166" y="156"/>
                    </a:lnTo>
                    <a:lnTo>
                      <a:pt x="159" y="163"/>
                    </a:lnTo>
                    <a:lnTo>
                      <a:pt x="153" y="169"/>
                    </a:lnTo>
                    <a:cubicBezTo>
                      <a:pt x="153" y="169"/>
                      <a:pt x="156" y="166"/>
                      <a:pt x="154" y="166"/>
                    </a:cubicBezTo>
                    <a:cubicBezTo>
                      <a:pt x="153" y="166"/>
                      <a:pt x="150" y="167"/>
                      <a:pt x="146" y="169"/>
                    </a:cubicBezTo>
                    <a:lnTo>
                      <a:pt x="139" y="169"/>
                    </a:lnTo>
                    <a:cubicBezTo>
                      <a:pt x="122" y="169"/>
                      <a:pt x="104" y="172"/>
                      <a:pt x="93" y="182"/>
                    </a:cubicBezTo>
                    <a:lnTo>
                      <a:pt x="93" y="182"/>
                    </a:lnTo>
                    <a:lnTo>
                      <a:pt x="87" y="176"/>
                    </a:lnTo>
                    <a:lnTo>
                      <a:pt x="87" y="169"/>
                    </a:lnTo>
                    <a:lnTo>
                      <a:pt x="80" y="163"/>
                    </a:lnTo>
                    <a:lnTo>
                      <a:pt x="80" y="156"/>
                    </a:lnTo>
                    <a:lnTo>
                      <a:pt x="80" y="149"/>
                    </a:lnTo>
                    <a:lnTo>
                      <a:pt x="80" y="143"/>
                    </a:lnTo>
                    <a:lnTo>
                      <a:pt x="80" y="129"/>
                    </a:lnTo>
                    <a:lnTo>
                      <a:pt x="80" y="116"/>
                    </a:lnTo>
                    <a:lnTo>
                      <a:pt x="87" y="110"/>
                    </a:lnTo>
                    <a:lnTo>
                      <a:pt x="93" y="103"/>
                    </a:lnTo>
                    <a:lnTo>
                      <a:pt x="93" y="96"/>
                    </a:lnTo>
                    <a:lnTo>
                      <a:pt x="100" y="96"/>
                    </a:lnTo>
                    <a:lnTo>
                      <a:pt x="106" y="90"/>
                    </a:lnTo>
                    <a:lnTo>
                      <a:pt x="159" y="90"/>
                    </a:lnTo>
                    <a:cubicBezTo>
                      <a:pt x="153" y="90"/>
                      <a:pt x="153" y="90"/>
                      <a:pt x="159" y="96"/>
                    </a:cubicBezTo>
                    <a:lnTo>
                      <a:pt x="159" y="90"/>
                    </a:lnTo>
                    <a:close/>
                    <a:moveTo>
                      <a:pt x="141" y="1"/>
                    </a:moveTo>
                    <a:cubicBezTo>
                      <a:pt x="119" y="1"/>
                      <a:pt x="95" y="6"/>
                      <a:pt x="73" y="17"/>
                    </a:cubicBezTo>
                    <a:cubicBezTo>
                      <a:pt x="27" y="37"/>
                      <a:pt x="1" y="90"/>
                      <a:pt x="1" y="136"/>
                    </a:cubicBezTo>
                    <a:cubicBezTo>
                      <a:pt x="7" y="196"/>
                      <a:pt x="47" y="248"/>
                      <a:pt x="100" y="268"/>
                    </a:cubicBezTo>
                    <a:cubicBezTo>
                      <a:pt x="102" y="269"/>
                      <a:pt x="105" y="270"/>
                      <a:pt x="108" y="270"/>
                    </a:cubicBezTo>
                    <a:cubicBezTo>
                      <a:pt x="114" y="270"/>
                      <a:pt x="120" y="267"/>
                      <a:pt x="126" y="263"/>
                    </a:cubicBezTo>
                    <a:lnTo>
                      <a:pt x="126" y="263"/>
                    </a:lnTo>
                    <a:cubicBezTo>
                      <a:pt x="130" y="264"/>
                      <a:pt x="134" y="264"/>
                      <a:pt x="138" y="264"/>
                    </a:cubicBezTo>
                    <a:cubicBezTo>
                      <a:pt x="160" y="264"/>
                      <a:pt x="179" y="258"/>
                      <a:pt x="199" y="248"/>
                    </a:cubicBezTo>
                    <a:cubicBezTo>
                      <a:pt x="225" y="235"/>
                      <a:pt x="245" y="209"/>
                      <a:pt x="258" y="189"/>
                    </a:cubicBezTo>
                    <a:cubicBezTo>
                      <a:pt x="271" y="156"/>
                      <a:pt x="271" y="129"/>
                      <a:pt x="265" y="96"/>
                    </a:cubicBezTo>
                    <a:cubicBezTo>
                      <a:pt x="265" y="70"/>
                      <a:pt x="245" y="50"/>
                      <a:pt x="225" y="30"/>
                    </a:cubicBezTo>
                    <a:cubicBezTo>
                      <a:pt x="202" y="11"/>
                      <a:pt x="172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41"/>
              <p:cNvSpPr/>
              <p:nvPr/>
            </p:nvSpPr>
            <p:spPr>
              <a:xfrm>
                <a:off x="4073184" y="2295459"/>
                <a:ext cx="11307" cy="9371"/>
              </a:xfrm>
              <a:custGeom>
                <a:rect b="b" l="l" r="r" t="t"/>
                <a:pathLst>
                  <a:path extrusionOk="0" h="271" w="327">
                    <a:moveTo>
                      <a:pt x="232" y="124"/>
                    </a:moveTo>
                    <a:cubicBezTo>
                      <a:pt x="231" y="124"/>
                      <a:pt x="233" y="128"/>
                      <a:pt x="234" y="128"/>
                    </a:cubicBezTo>
                    <a:cubicBezTo>
                      <a:pt x="234" y="128"/>
                      <a:pt x="234" y="127"/>
                      <a:pt x="234" y="126"/>
                    </a:cubicBezTo>
                    <a:cubicBezTo>
                      <a:pt x="233" y="124"/>
                      <a:pt x="232" y="124"/>
                      <a:pt x="232" y="124"/>
                    </a:cubicBezTo>
                    <a:close/>
                    <a:moveTo>
                      <a:pt x="162" y="0"/>
                    </a:moveTo>
                    <a:cubicBezTo>
                      <a:pt x="115" y="0"/>
                      <a:pt x="69" y="13"/>
                      <a:pt x="30" y="33"/>
                    </a:cubicBezTo>
                    <a:cubicBezTo>
                      <a:pt x="0" y="51"/>
                      <a:pt x="13" y="95"/>
                      <a:pt x="39" y="95"/>
                    </a:cubicBezTo>
                    <a:cubicBezTo>
                      <a:pt x="42" y="95"/>
                      <a:pt x="46" y="94"/>
                      <a:pt x="49" y="93"/>
                    </a:cubicBezTo>
                    <a:cubicBezTo>
                      <a:pt x="81" y="87"/>
                      <a:pt x="109" y="78"/>
                      <a:pt x="140" y="78"/>
                    </a:cubicBezTo>
                    <a:cubicBezTo>
                      <a:pt x="147" y="78"/>
                      <a:pt x="154" y="78"/>
                      <a:pt x="162" y="79"/>
                    </a:cubicBezTo>
                    <a:lnTo>
                      <a:pt x="168" y="79"/>
                    </a:lnTo>
                    <a:lnTo>
                      <a:pt x="181" y="86"/>
                    </a:lnTo>
                    <a:lnTo>
                      <a:pt x="188" y="86"/>
                    </a:lnTo>
                    <a:cubicBezTo>
                      <a:pt x="181" y="86"/>
                      <a:pt x="195" y="86"/>
                      <a:pt x="195" y="93"/>
                    </a:cubicBezTo>
                    <a:lnTo>
                      <a:pt x="208" y="99"/>
                    </a:lnTo>
                    <a:lnTo>
                      <a:pt x="228" y="112"/>
                    </a:lnTo>
                    <a:lnTo>
                      <a:pt x="228" y="119"/>
                    </a:lnTo>
                    <a:lnTo>
                      <a:pt x="234" y="126"/>
                    </a:lnTo>
                    <a:lnTo>
                      <a:pt x="234" y="139"/>
                    </a:lnTo>
                    <a:lnTo>
                      <a:pt x="234" y="145"/>
                    </a:lnTo>
                    <a:lnTo>
                      <a:pt x="234" y="152"/>
                    </a:lnTo>
                    <a:lnTo>
                      <a:pt x="228" y="159"/>
                    </a:lnTo>
                    <a:lnTo>
                      <a:pt x="228" y="165"/>
                    </a:lnTo>
                    <a:lnTo>
                      <a:pt x="221" y="172"/>
                    </a:lnTo>
                    <a:lnTo>
                      <a:pt x="215" y="172"/>
                    </a:lnTo>
                    <a:lnTo>
                      <a:pt x="201" y="185"/>
                    </a:lnTo>
                    <a:lnTo>
                      <a:pt x="181" y="192"/>
                    </a:lnTo>
                    <a:cubicBezTo>
                      <a:pt x="162" y="205"/>
                      <a:pt x="155" y="238"/>
                      <a:pt x="175" y="258"/>
                    </a:cubicBezTo>
                    <a:cubicBezTo>
                      <a:pt x="195" y="271"/>
                      <a:pt x="221" y="271"/>
                      <a:pt x="241" y="271"/>
                    </a:cubicBezTo>
                    <a:cubicBezTo>
                      <a:pt x="261" y="264"/>
                      <a:pt x="281" y="251"/>
                      <a:pt x="294" y="238"/>
                    </a:cubicBezTo>
                    <a:cubicBezTo>
                      <a:pt x="320" y="205"/>
                      <a:pt x="327" y="165"/>
                      <a:pt x="327" y="126"/>
                    </a:cubicBezTo>
                    <a:cubicBezTo>
                      <a:pt x="314" y="53"/>
                      <a:pt x="234" y="7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41"/>
              <p:cNvSpPr/>
              <p:nvPr/>
            </p:nvSpPr>
            <p:spPr>
              <a:xfrm>
                <a:off x="4054098" y="2295804"/>
                <a:ext cx="9613" cy="8817"/>
              </a:xfrm>
              <a:custGeom>
                <a:rect b="b" l="l" r="r" t="t"/>
                <a:pathLst>
                  <a:path extrusionOk="0" h="255" w="278">
                    <a:moveTo>
                      <a:pt x="171" y="95"/>
                    </a:moveTo>
                    <a:lnTo>
                      <a:pt x="172" y="96"/>
                    </a:lnTo>
                    <a:lnTo>
                      <a:pt x="172" y="96"/>
                    </a:lnTo>
                    <a:lnTo>
                      <a:pt x="171" y="95"/>
                    </a:lnTo>
                    <a:close/>
                    <a:moveTo>
                      <a:pt x="173" y="103"/>
                    </a:moveTo>
                    <a:cubicBezTo>
                      <a:pt x="175" y="106"/>
                      <a:pt x="175" y="107"/>
                      <a:pt x="175" y="107"/>
                    </a:cubicBezTo>
                    <a:cubicBezTo>
                      <a:pt x="175" y="107"/>
                      <a:pt x="174" y="106"/>
                      <a:pt x="173" y="103"/>
                    </a:cubicBezTo>
                    <a:close/>
                    <a:moveTo>
                      <a:pt x="179" y="1"/>
                    </a:moveTo>
                    <a:cubicBezTo>
                      <a:pt x="174" y="1"/>
                      <a:pt x="170" y="1"/>
                      <a:pt x="166" y="3"/>
                    </a:cubicBezTo>
                    <a:cubicBezTo>
                      <a:pt x="146" y="10"/>
                      <a:pt x="133" y="23"/>
                      <a:pt x="126" y="36"/>
                    </a:cubicBezTo>
                    <a:cubicBezTo>
                      <a:pt x="119" y="63"/>
                      <a:pt x="139" y="89"/>
                      <a:pt x="159" y="96"/>
                    </a:cubicBezTo>
                    <a:lnTo>
                      <a:pt x="166" y="96"/>
                    </a:lnTo>
                    <a:cubicBezTo>
                      <a:pt x="168" y="98"/>
                      <a:pt x="169" y="99"/>
                      <a:pt x="170" y="99"/>
                    </a:cubicBezTo>
                    <a:cubicBezTo>
                      <a:pt x="172" y="99"/>
                      <a:pt x="172" y="96"/>
                      <a:pt x="172" y="96"/>
                    </a:cubicBezTo>
                    <a:lnTo>
                      <a:pt x="172" y="96"/>
                    </a:lnTo>
                    <a:lnTo>
                      <a:pt x="172" y="96"/>
                    </a:lnTo>
                    <a:lnTo>
                      <a:pt x="172" y="96"/>
                    </a:lnTo>
                    <a:lnTo>
                      <a:pt x="172" y="102"/>
                    </a:lnTo>
                    <a:lnTo>
                      <a:pt x="172" y="109"/>
                    </a:lnTo>
                    <a:cubicBezTo>
                      <a:pt x="172" y="114"/>
                      <a:pt x="169" y="118"/>
                      <a:pt x="169" y="118"/>
                    </a:cubicBezTo>
                    <a:cubicBezTo>
                      <a:pt x="170" y="118"/>
                      <a:pt x="170" y="118"/>
                      <a:pt x="172" y="116"/>
                    </a:cubicBezTo>
                    <a:lnTo>
                      <a:pt x="172" y="116"/>
                    </a:lnTo>
                    <a:lnTo>
                      <a:pt x="166" y="129"/>
                    </a:lnTo>
                    <a:lnTo>
                      <a:pt x="152" y="142"/>
                    </a:lnTo>
                    <a:lnTo>
                      <a:pt x="146" y="149"/>
                    </a:lnTo>
                    <a:lnTo>
                      <a:pt x="139" y="155"/>
                    </a:lnTo>
                    <a:lnTo>
                      <a:pt x="126" y="162"/>
                    </a:lnTo>
                    <a:lnTo>
                      <a:pt x="100" y="162"/>
                    </a:lnTo>
                    <a:lnTo>
                      <a:pt x="86" y="155"/>
                    </a:lnTo>
                    <a:lnTo>
                      <a:pt x="86" y="149"/>
                    </a:lnTo>
                    <a:lnTo>
                      <a:pt x="73" y="135"/>
                    </a:lnTo>
                    <a:lnTo>
                      <a:pt x="67" y="129"/>
                    </a:lnTo>
                    <a:lnTo>
                      <a:pt x="67" y="122"/>
                    </a:lnTo>
                    <a:cubicBezTo>
                      <a:pt x="67" y="116"/>
                      <a:pt x="53" y="102"/>
                      <a:pt x="40" y="102"/>
                    </a:cubicBezTo>
                    <a:cubicBezTo>
                      <a:pt x="34" y="102"/>
                      <a:pt x="20" y="109"/>
                      <a:pt x="14" y="116"/>
                    </a:cubicBezTo>
                    <a:cubicBezTo>
                      <a:pt x="7" y="129"/>
                      <a:pt x="1" y="149"/>
                      <a:pt x="1" y="162"/>
                    </a:cubicBezTo>
                    <a:cubicBezTo>
                      <a:pt x="1" y="175"/>
                      <a:pt x="7" y="188"/>
                      <a:pt x="7" y="195"/>
                    </a:cubicBezTo>
                    <a:cubicBezTo>
                      <a:pt x="14" y="201"/>
                      <a:pt x="20" y="208"/>
                      <a:pt x="27" y="215"/>
                    </a:cubicBezTo>
                    <a:cubicBezTo>
                      <a:pt x="53" y="241"/>
                      <a:pt x="86" y="254"/>
                      <a:pt x="126" y="254"/>
                    </a:cubicBezTo>
                    <a:cubicBezTo>
                      <a:pt x="199" y="241"/>
                      <a:pt x="265" y="182"/>
                      <a:pt x="271" y="109"/>
                    </a:cubicBezTo>
                    <a:cubicBezTo>
                      <a:pt x="278" y="89"/>
                      <a:pt x="271" y="63"/>
                      <a:pt x="258" y="50"/>
                    </a:cubicBezTo>
                    <a:cubicBezTo>
                      <a:pt x="251" y="30"/>
                      <a:pt x="232" y="17"/>
                      <a:pt x="212" y="10"/>
                    </a:cubicBezTo>
                    <a:cubicBezTo>
                      <a:pt x="203" y="5"/>
                      <a:pt x="190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41"/>
              <p:cNvSpPr/>
              <p:nvPr/>
            </p:nvSpPr>
            <p:spPr>
              <a:xfrm>
                <a:off x="4053856" y="2291932"/>
                <a:ext cx="12102" cy="7434"/>
              </a:xfrm>
              <a:custGeom>
                <a:rect b="b" l="l" r="r" t="t"/>
                <a:pathLst>
                  <a:path extrusionOk="0" h="215" w="350">
                    <a:moveTo>
                      <a:pt x="173" y="1"/>
                    </a:moveTo>
                    <a:cubicBezTo>
                      <a:pt x="161" y="1"/>
                      <a:pt x="150" y="1"/>
                      <a:pt x="140" y="3"/>
                    </a:cubicBezTo>
                    <a:cubicBezTo>
                      <a:pt x="60" y="23"/>
                      <a:pt x="1" y="102"/>
                      <a:pt x="1" y="181"/>
                    </a:cubicBezTo>
                    <a:cubicBezTo>
                      <a:pt x="1" y="195"/>
                      <a:pt x="14" y="208"/>
                      <a:pt x="27" y="214"/>
                    </a:cubicBezTo>
                    <a:cubicBezTo>
                      <a:pt x="47" y="214"/>
                      <a:pt x="60" y="208"/>
                      <a:pt x="67" y="188"/>
                    </a:cubicBezTo>
                    <a:cubicBezTo>
                      <a:pt x="67" y="175"/>
                      <a:pt x="67" y="162"/>
                      <a:pt x="74" y="155"/>
                    </a:cubicBezTo>
                    <a:lnTo>
                      <a:pt x="87" y="135"/>
                    </a:lnTo>
                    <a:lnTo>
                      <a:pt x="93" y="122"/>
                    </a:lnTo>
                    <a:lnTo>
                      <a:pt x="113" y="102"/>
                    </a:lnTo>
                    <a:lnTo>
                      <a:pt x="120" y="96"/>
                    </a:lnTo>
                    <a:lnTo>
                      <a:pt x="140" y="82"/>
                    </a:lnTo>
                    <a:lnTo>
                      <a:pt x="159" y="82"/>
                    </a:lnTo>
                    <a:lnTo>
                      <a:pt x="166" y="76"/>
                    </a:lnTo>
                    <a:lnTo>
                      <a:pt x="192" y="76"/>
                    </a:lnTo>
                    <a:lnTo>
                      <a:pt x="199" y="82"/>
                    </a:lnTo>
                    <a:lnTo>
                      <a:pt x="219" y="82"/>
                    </a:lnTo>
                    <a:lnTo>
                      <a:pt x="225" y="89"/>
                    </a:lnTo>
                    <a:lnTo>
                      <a:pt x="245" y="96"/>
                    </a:lnTo>
                    <a:lnTo>
                      <a:pt x="245" y="102"/>
                    </a:lnTo>
                    <a:lnTo>
                      <a:pt x="252" y="109"/>
                    </a:lnTo>
                    <a:cubicBezTo>
                      <a:pt x="272" y="122"/>
                      <a:pt x="272" y="129"/>
                      <a:pt x="285" y="142"/>
                    </a:cubicBezTo>
                    <a:cubicBezTo>
                      <a:pt x="292" y="147"/>
                      <a:pt x="300" y="150"/>
                      <a:pt x="308" y="150"/>
                    </a:cubicBezTo>
                    <a:cubicBezTo>
                      <a:pt x="329" y="150"/>
                      <a:pt x="349" y="131"/>
                      <a:pt x="344" y="102"/>
                    </a:cubicBezTo>
                    <a:cubicBezTo>
                      <a:pt x="338" y="63"/>
                      <a:pt x="298" y="36"/>
                      <a:pt x="265" y="16"/>
                    </a:cubicBezTo>
                    <a:cubicBezTo>
                      <a:pt x="236" y="7"/>
                      <a:pt x="204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41"/>
              <p:cNvSpPr/>
              <p:nvPr/>
            </p:nvSpPr>
            <p:spPr>
              <a:xfrm>
                <a:off x="4042929" y="2308287"/>
                <a:ext cx="13036" cy="12240"/>
              </a:xfrm>
              <a:custGeom>
                <a:rect b="b" l="l" r="r" t="t"/>
                <a:pathLst>
                  <a:path extrusionOk="0" h="354" w="377">
                    <a:moveTo>
                      <a:pt x="244" y="72"/>
                    </a:moveTo>
                    <a:cubicBezTo>
                      <a:pt x="248" y="72"/>
                      <a:pt x="255" y="72"/>
                      <a:pt x="262" y="73"/>
                    </a:cubicBezTo>
                    <a:lnTo>
                      <a:pt x="262" y="73"/>
                    </a:lnTo>
                    <a:cubicBezTo>
                      <a:pt x="264" y="79"/>
                      <a:pt x="264" y="85"/>
                      <a:pt x="264" y="91"/>
                    </a:cubicBezTo>
                    <a:lnTo>
                      <a:pt x="264" y="91"/>
                    </a:lnTo>
                    <a:cubicBezTo>
                      <a:pt x="251" y="111"/>
                      <a:pt x="244" y="131"/>
                      <a:pt x="258" y="151"/>
                    </a:cubicBezTo>
                    <a:cubicBezTo>
                      <a:pt x="258" y="155"/>
                      <a:pt x="258" y="160"/>
                      <a:pt x="258" y="160"/>
                    </a:cubicBezTo>
                    <a:lnTo>
                      <a:pt x="258" y="171"/>
                    </a:lnTo>
                    <a:lnTo>
                      <a:pt x="264" y="184"/>
                    </a:lnTo>
                    <a:lnTo>
                      <a:pt x="264" y="190"/>
                    </a:lnTo>
                    <a:lnTo>
                      <a:pt x="258" y="204"/>
                    </a:lnTo>
                    <a:lnTo>
                      <a:pt x="258" y="210"/>
                    </a:lnTo>
                    <a:lnTo>
                      <a:pt x="251" y="217"/>
                    </a:lnTo>
                    <a:lnTo>
                      <a:pt x="258" y="217"/>
                    </a:lnTo>
                    <a:lnTo>
                      <a:pt x="244" y="223"/>
                    </a:lnTo>
                    <a:lnTo>
                      <a:pt x="238" y="230"/>
                    </a:lnTo>
                    <a:lnTo>
                      <a:pt x="225" y="237"/>
                    </a:lnTo>
                    <a:lnTo>
                      <a:pt x="211" y="237"/>
                    </a:lnTo>
                    <a:lnTo>
                      <a:pt x="198" y="243"/>
                    </a:lnTo>
                    <a:lnTo>
                      <a:pt x="125" y="243"/>
                    </a:lnTo>
                    <a:lnTo>
                      <a:pt x="113" y="239"/>
                    </a:lnTo>
                    <a:lnTo>
                      <a:pt x="113" y="239"/>
                    </a:lnTo>
                    <a:cubicBezTo>
                      <a:pt x="112" y="238"/>
                      <a:pt x="109" y="237"/>
                      <a:pt x="106" y="237"/>
                    </a:cubicBezTo>
                    <a:lnTo>
                      <a:pt x="106" y="230"/>
                    </a:lnTo>
                    <a:cubicBezTo>
                      <a:pt x="106" y="231"/>
                      <a:pt x="106" y="232"/>
                      <a:pt x="106" y="232"/>
                    </a:cubicBezTo>
                    <a:cubicBezTo>
                      <a:pt x="105" y="232"/>
                      <a:pt x="104" y="223"/>
                      <a:pt x="99" y="223"/>
                    </a:cubicBezTo>
                    <a:lnTo>
                      <a:pt x="99" y="210"/>
                    </a:lnTo>
                    <a:lnTo>
                      <a:pt x="99" y="204"/>
                    </a:lnTo>
                    <a:lnTo>
                      <a:pt x="99" y="184"/>
                    </a:lnTo>
                    <a:lnTo>
                      <a:pt x="99" y="177"/>
                    </a:lnTo>
                    <a:lnTo>
                      <a:pt x="106" y="157"/>
                    </a:lnTo>
                    <a:lnTo>
                      <a:pt x="106" y="151"/>
                    </a:lnTo>
                    <a:cubicBezTo>
                      <a:pt x="112" y="138"/>
                      <a:pt x="119" y="131"/>
                      <a:pt x="125" y="118"/>
                    </a:cubicBezTo>
                    <a:lnTo>
                      <a:pt x="132" y="111"/>
                    </a:lnTo>
                    <a:lnTo>
                      <a:pt x="145" y="98"/>
                    </a:lnTo>
                    <a:lnTo>
                      <a:pt x="158" y="91"/>
                    </a:lnTo>
                    <a:lnTo>
                      <a:pt x="172" y="78"/>
                    </a:lnTo>
                    <a:lnTo>
                      <a:pt x="185" y="78"/>
                    </a:lnTo>
                    <a:lnTo>
                      <a:pt x="205" y="72"/>
                    </a:lnTo>
                    <a:close/>
                    <a:moveTo>
                      <a:pt x="201" y="1"/>
                    </a:moveTo>
                    <a:cubicBezTo>
                      <a:pt x="168" y="1"/>
                      <a:pt x="135" y="9"/>
                      <a:pt x="106" y="25"/>
                    </a:cubicBezTo>
                    <a:cubicBezTo>
                      <a:pt x="46" y="65"/>
                      <a:pt x="7" y="124"/>
                      <a:pt x="0" y="190"/>
                    </a:cubicBezTo>
                    <a:cubicBezTo>
                      <a:pt x="0" y="223"/>
                      <a:pt x="0" y="263"/>
                      <a:pt x="20" y="296"/>
                    </a:cubicBezTo>
                    <a:cubicBezTo>
                      <a:pt x="46" y="336"/>
                      <a:pt x="86" y="342"/>
                      <a:pt x="125" y="349"/>
                    </a:cubicBezTo>
                    <a:cubicBezTo>
                      <a:pt x="143" y="352"/>
                      <a:pt x="161" y="354"/>
                      <a:pt x="178" y="354"/>
                    </a:cubicBezTo>
                    <a:cubicBezTo>
                      <a:pt x="232" y="354"/>
                      <a:pt x="284" y="338"/>
                      <a:pt x="324" y="303"/>
                    </a:cubicBezTo>
                    <a:cubicBezTo>
                      <a:pt x="357" y="270"/>
                      <a:pt x="370" y="237"/>
                      <a:pt x="376" y="197"/>
                    </a:cubicBezTo>
                    <a:cubicBezTo>
                      <a:pt x="376" y="177"/>
                      <a:pt x="376" y="151"/>
                      <a:pt x="370" y="138"/>
                    </a:cubicBezTo>
                    <a:cubicBezTo>
                      <a:pt x="357" y="111"/>
                      <a:pt x="343" y="98"/>
                      <a:pt x="324" y="85"/>
                    </a:cubicBezTo>
                    <a:cubicBezTo>
                      <a:pt x="319" y="82"/>
                      <a:pt x="315" y="80"/>
                      <a:pt x="310" y="79"/>
                    </a:cubicBezTo>
                    <a:lnTo>
                      <a:pt x="310" y="79"/>
                    </a:lnTo>
                    <a:cubicBezTo>
                      <a:pt x="310" y="69"/>
                      <a:pt x="310" y="60"/>
                      <a:pt x="310" y="52"/>
                    </a:cubicBezTo>
                    <a:cubicBezTo>
                      <a:pt x="310" y="39"/>
                      <a:pt x="304" y="32"/>
                      <a:pt x="297" y="25"/>
                    </a:cubicBezTo>
                    <a:cubicBezTo>
                      <a:pt x="267" y="9"/>
                      <a:pt x="234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41"/>
              <p:cNvSpPr/>
              <p:nvPr/>
            </p:nvSpPr>
            <p:spPr>
              <a:xfrm>
                <a:off x="4054789" y="2352304"/>
                <a:ext cx="11445" cy="10684"/>
              </a:xfrm>
              <a:custGeom>
                <a:rect b="b" l="l" r="r" t="t"/>
                <a:pathLst>
                  <a:path extrusionOk="0" h="309" w="331">
                    <a:moveTo>
                      <a:pt x="121" y="121"/>
                    </a:moveTo>
                    <a:cubicBezTo>
                      <a:pt x="120" y="121"/>
                      <a:pt x="120" y="123"/>
                      <a:pt x="119" y="125"/>
                    </a:cubicBezTo>
                    <a:lnTo>
                      <a:pt x="119" y="125"/>
                    </a:lnTo>
                    <a:cubicBezTo>
                      <a:pt x="121" y="122"/>
                      <a:pt x="121" y="121"/>
                      <a:pt x="121" y="121"/>
                    </a:cubicBezTo>
                    <a:close/>
                    <a:moveTo>
                      <a:pt x="119" y="125"/>
                    </a:moveTo>
                    <a:cubicBezTo>
                      <a:pt x="118" y="127"/>
                      <a:pt x="116" y="129"/>
                      <a:pt x="113" y="132"/>
                    </a:cubicBezTo>
                    <a:lnTo>
                      <a:pt x="119" y="126"/>
                    </a:lnTo>
                    <a:cubicBezTo>
                      <a:pt x="119" y="125"/>
                      <a:pt x="119" y="125"/>
                      <a:pt x="119" y="125"/>
                    </a:cubicBezTo>
                    <a:close/>
                    <a:moveTo>
                      <a:pt x="317" y="205"/>
                    </a:moveTo>
                    <a:lnTo>
                      <a:pt x="320" y="216"/>
                    </a:lnTo>
                    <a:lnTo>
                      <a:pt x="320" y="216"/>
                    </a:lnTo>
                    <a:cubicBezTo>
                      <a:pt x="321" y="216"/>
                      <a:pt x="317" y="205"/>
                      <a:pt x="317" y="205"/>
                    </a:cubicBezTo>
                    <a:close/>
                    <a:moveTo>
                      <a:pt x="155" y="0"/>
                    </a:moveTo>
                    <a:cubicBezTo>
                      <a:pt x="126" y="0"/>
                      <a:pt x="96" y="7"/>
                      <a:pt x="73" y="20"/>
                    </a:cubicBezTo>
                    <a:cubicBezTo>
                      <a:pt x="27" y="47"/>
                      <a:pt x="7" y="99"/>
                      <a:pt x="7" y="152"/>
                    </a:cubicBezTo>
                    <a:cubicBezTo>
                      <a:pt x="0" y="185"/>
                      <a:pt x="7" y="218"/>
                      <a:pt x="20" y="245"/>
                    </a:cubicBezTo>
                    <a:cubicBezTo>
                      <a:pt x="27" y="264"/>
                      <a:pt x="40" y="284"/>
                      <a:pt x="60" y="297"/>
                    </a:cubicBezTo>
                    <a:cubicBezTo>
                      <a:pt x="65" y="305"/>
                      <a:pt x="73" y="308"/>
                      <a:pt x="81" y="308"/>
                    </a:cubicBezTo>
                    <a:cubicBezTo>
                      <a:pt x="101" y="308"/>
                      <a:pt x="122" y="288"/>
                      <a:pt x="113" y="264"/>
                    </a:cubicBezTo>
                    <a:lnTo>
                      <a:pt x="113" y="264"/>
                    </a:lnTo>
                    <a:lnTo>
                      <a:pt x="113" y="271"/>
                    </a:lnTo>
                    <a:cubicBezTo>
                      <a:pt x="113" y="264"/>
                      <a:pt x="106" y="251"/>
                      <a:pt x="106" y="245"/>
                    </a:cubicBezTo>
                    <a:lnTo>
                      <a:pt x="106" y="238"/>
                    </a:lnTo>
                    <a:lnTo>
                      <a:pt x="106" y="225"/>
                    </a:lnTo>
                    <a:cubicBezTo>
                      <a:pt x="106" y="218"/>
                      <a:pt x="106" y="212"/>
                      <a:pt x="106" y="205"/>
                    </a:cubicBezTo>
                    <a:lnTo>
                      <a:pt x="106" y="198"/>
                    </a:lnTo>
                    <a:cubicBezTo>
                      <a:pt x="99" y="192"/>
                      <a:pt x="99" y="179"/>
                      <a:pt x="99" y="172"/>
                    </a:cubicBezTo>
                    <a:lnTo>
                      <a:pt x="99" y="159"/>
                    </a:lnTo>
                    <a:cubicBezTo>
                      <a:pt x="99" y="167"/>
                      <a:pt x="99" y="169"/>
                      <a:pt x="100" y="169"/>
                    </a:cubicBezTo>
                    <a:cubicBezTo>
                      <a:pt x="100" y="169"/>
                      <a:pt x="102" y="163"/>
                      <a:pt x="106" y="159"/>
                    </a:cubicBezTo>
                    <a:lnTo>
                      <a:pt x="106" y="146"/>
                    </a:lnTo>
                    <a:lnTo>
                      <a:pt x="113" y="139"/>
                    </a:lnTo>
                    <a:cubicBezTo>
                      <a:pt x="113" y="136"/>
                      <a:pt x="112" y="134"/>
                      <a:pt x="111" y="134"/>
                    </a:cubicBezTo>
                    <a:cubicBezTo>
                      <a:pt x="110" y="134"/>
                      <a:pt x="107" y="140"/>
                      <a:pt x="106" y="140"/>
                    </a:cubicBezTo>
                    <a:cubicBezTo>
                      <a:pt x="106" y="140"/>
                      <a:pt x="106" y="140"/>
                      <a:pt x="106" y="139"/>
                    </a:cubicBezTo>
                    <a:lnTo>
                      <a:pt x="113" y="132"/>
                    </a:lnTo>
                    <a:lnTo>
                      <a:pt x="119" y="119"/>
                    </a:lnTo>
                    <a:lnTo>
                      <a:pt x="126" y="119"/>
                    </a:lnTo>
                    <a:lnTo>
                      <a:pt x="132" y="113"/>
                    </a:lnTo>
                    <a:lnTo>
                      <a:pt x="171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lnTo>
                      <a:pt x="172" y="113"/>
                    </a:lnTo>
                    <a:lnTo>
                      <a:pt x="172" y="113"/>
                    </a:lnTo>
                    <a:cubicBezTo>
                      <a:pt x="175" y="114"/>
                      <a:pt x="176" y="114"/>
                      <a:pt x="176" y="114"/>
                    </a:cubicBezTo>
                    <a:cubicBezTo>
                      <a:pt x="176" y="114"/>
                      <a:pt x="174" y="114"/>
                      <a:pt x="173" y="113"/>
                    </a:cubicBezTo>
                    <a:lnTo>
                      <a:pt x="173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cubicBezTo>
                      <a:pt x="172" y="113"/>
                      <a:pt x="172" y="113"/>
                      <a:pt x="173" y="113"/>
                    </a:cubicBezTo>
                    <a:lnTo>
                      <a:pt x="173" y="113"/>
                    </a:lnTo>
                    <a:cubicBezTo>
                      <a:pt x="172" y="113"/>
                      <a:pt x="172" y="113"/>
                      <a:pt x="172" y="113"/>
                    </a:cubicBezTo>
                    <a:lnTo>
                      <a:pt x="172" y="113"/>
                    </a:lnTo>
                    <a:lnTo>
                      <a:pt x="174" y="117"/>
                    </a:lnTo>
                    <a:lnTo>
                      <a:pt x="176" y="118"/>
                    </a:lnTo>
                    <a:lnTo>
                      <a:pt x="176" y="118"/>
                    </a:lnTo>
                    <a:cubicBezTo>
                      <a:pt x="177" y="119"/>
                      <a:pt x="177" y="120"/>
                      <a:pt x="176" y="120"/>
                    </a:cubicBezTo>
                    <a:lnTo>
                      <a:pt x="176" y="120"/>
                    </a:lnTo>
                    <a:lnTo>
                      <a:pt x="174" y="117"/>
                    </a:lnTo>
                    <a:lnTo>
                      <a:pt x="165" y="113"/>
                    </a:lnTo>
                    <a:lnTo>
                      <a:pt x="165" y="113"/>
                    </a:lnTo>
                    <a:cubicBezTo>
                      <a:pt x="171" y="118"/>
                      <a:pt x="174" y="120"/>
                      <a:pt x="176" y="120"/>
                    </a:cubicBezTo>
                    <a:cubicBezTo>
                      <a:pt x="176" y="120"/>
                      <a:pt x="176" y="120"/>
                      <a:pt x="176" y="120"/>
                    </a:cubicBezTo>
                    <a:lnTo>
                      <a:pt x="176" y="120"/>
                    </a:lnTo>
                    <a:lnTo>
                      <a:pt x="179" y="126"/>
                    </a:lnTo>
                    <a:lnTo>
                      <a:pt x="179" y="132"/>
                    </a:lnTo>
                    <a:cubicBezTo>
                      <a:pt x="179" y="133"/>
                      <a:pt x="180" y="133"/>
                      <a:pt x="180" y="133"/>
                    </a:cubicBezTo>
                    <a:cubicBezTo>
                      <a:pt x="181" y="133"/>
                      <a:pt x="181" y="133"/>
                      <a:pt x="181" y="132"/>
                    </a:cubicBezTo>
                    <a:lnTo>
                      <a:pt x="181" y="132"/>
                    </a:lnTo>
                    <a:cubicBezTo>
                      <a:pt x="185" y="143"/>
                      <a:pt x="186" y="154"/>
                      <a:pt x="192" y="165"/>
                    </a:cubicBezTo>
                    <a:cubicBezTo>
                      <a:pt x="192" y="185"/>
                      <a:pt x="198" y="205"/>
                      <a:pt x="205" y="218"/>
                    </a:cubicBezTo>
                    <a:cubicBezTo>
                      <a:pt x="205" y="231"/>
                      <a:pt x="212" y="245"/>
                      <a:pt x="218" y="251"/>
                    </a:cubicBezTo>
                    <a:cubicBezTo>
                      <a:pt x="225" y="264"/>
                      <a:pt x="238" y="278"/>
                      <a:pt x="251" y="291"/>
                    </a:cubicBezTo>
                    <a:cubicBezTo>
                      <a:pt x="259" y="294"/>
                      <a:pt x="268" y="295"/>
                      <a:pt x="275" y="295"/>
                    </a:cubicBezTo>
                    <a:cubicBezTo>
                      <a:pt x="286" y="295"/>
                      <a:pt x="296" y="292"/>
                      <a:pt x="304" y="284"/>
                    </a:cubicBezTo>
                    <a:cubicBezTo>
                      <a:pt x="324" y="271"/>
                      <a:pt x="331" y="251"/>
                      <a:pt x="324" y="231"/>
                    </a:cubicBezTo>
                    <a:lnTo>
                      <a:pt x="320" y="216"/>
                    </a:lnTo>
                    <a:lnTo>
                      <a:pt x="320" y="216"/>
                    </a:lnTo>
                    <a:cubicBezTo>
                      <a:pt x="320" y="216"/>
                      <a:pt x="319" y="215"/>
                      <a:pt x="317" y="212"/>
                    </a:cubicBezTo>
                    <a:cubicBezTo>
                      <a:pt x="311" y="198"/>
                      <a:pt x="311" y="192"/>
                      <a:pt x="311" y="185"/>
                    </a:cubicBezTo>
                    <a:cubicBezTo>
                      <a:pt x="304" y="165"/>
                      <a:pt x="304" y="152"/>
                      <a:pt x="298" y="132"/>
                    </a:cubicBezTo>
                    <a:cubicBezTo>
                      <a:pt x="291" y="93"/>
                      <a:pt x="271" y="47"/>
                      <a:pt x="231" y="20"/>
                    </a:cubicBezTo>
                    <a:cubicBezTo>
                      <a:pt x="212" y="7"/>
                      <a:pt x="184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41"/>
              <p:cNvSpPr/>
              <p:nvPr/>
            </p:nvSpPr>
            <p:spPr>
              <a:xfrm>
                <a:off x="4077403" y="2349227"/>
                <a:ext cx="10304" cy="11549"/>
              </a:xfrm>
              <a:custGeom>
                <a:rect b="b" l="l" r="r" t="t"/>
                <a:pathLst>
                  <a:path extrusionOk="0" h="334" w="298">
                    <a:moveTo>
                      <a:pt x="117" y="1"/>
                    </a:moveTo>
                    <a:cubicBezTo>
                      <a:pt x="112" y="1"/>
                      <a:pt x="106" y="1"/>
                      <a:pt x="99" y="3"/>
                    </a:cubicBezTo>
                    <a:cubicBezTo>
                      <a:pt x="93" y="10"/>
                      <a:pt x="86" y="10"/>
                      <a:pt x="79" y="17"/>
                    </a:cubicBezTo>
                    <a:cubicBezTo>
                      <a:pt x="59" y="30"/>
                      <a:pt x="53" y="43"/>
                      <a:pt x="53" y="63"/>
                    </a:cubicBezTo>
                    <a:cubicBezTo>
                      <a:pt x="59" y="76"/>
                      <a:pt x="73" y="89"/>
                      <a:pt x="86" y="96"/>
                    </a:cubicBezTo>
                    <a:lnTo>
                      <a:pt x="99" y="103"/>
                    </a:lnTo>
                    <a:cubicBezTo>
                      <a:pt x="99" y="103"/>
                      <a:pt x="106" y="103"/>
                      <a:pt x="93" y="96"/>
                    </a:cubicBezTo>
                    <a:lnTo>
                      <a:pt x="93" y="96"/>
                    </a:lnTo>
                    <a:lnTo>
                      <a:pt x="106" y="103"/>
                    </a:lnTo>
                    <a:lnTo>
                      <a:pt x="117" y="106"/>
                    </a:lnTo>
                    <a:lnTo>
                      <a:pt x="117" y="106"/>
                    </a:lnTo>
                    <a:cubicBezTo>
                      <a:pt x="117" y="107"/>
                      <a:pt x="117" y="107"/>
                      <a:pt x="119" y="109"/>
                    </a:cubicBezTo>
                    <a:lnTo>
                      <a:pt x="126" y="109"/>
                    </a:lnTo>
                    <a:lnTo>
                      <a:pt x="139" y="116"/>
                    </a:lnTo>
                    <a:cubicBezTo>
                      <a:pt x="126" y="109"/>
                      <a:pt x="132" y="109"/>
                      <a:pt x="132" y="109"/>
                    </a:cubicBezTo>
                    <a:lnTo>
                      <a:pt x="132" y="109"/>
                    </a:lnTo>
                    <a:lnTo>
                      <a:pt x="139" y="116"/>
                    </a:lnTo>
                    <a:lnTo>
                      <a:pt x="145" y="116"/>
                    </a:lnTo>
                    <a:lnTo>
                      <a:pt x="152" y="122"/>
                    </a:lnTo>
                    <a:lnTo>
                      <a:pt x="165" y="136"/>
                    </a:lnTo>
                    <a:lnTo>
                      <a:pt x="172" y="142"/>
                    </a:lnTo>
                    <a:lnTo>
                      <a:pt x="178" y="155"/>
                    </a:lnTo>
                    <a:lnTo>
                      <a:pt x="178" y="175"/>
                    </a:lnTo>
                    <a:lnTo>
                      <a:pt x="178" y="188"/>
                    </a:lnTo>
                    <a:lnTo>
                      <a:pt x="178" y="195"/>
                    </a:lnTo>
                    <a:lnTo>
                      <a:pt x="178" y="202"/>
                    </a:lnTo>
                    <a:lnTo>
                      <a:pt x="172" y="208"/>
                    </a:lnTo>
                    <a:lnTo>
                      <a:pt x="159" y="221"/>
                    </a:lnTo>
                    <a:lnTo>
                      <a:pt x="152" y="221"/>
                    </a:lnTo>
                    <a:lnTo>
                      <a:pt x="139" y="228"/>
                    </a:lnTo>
                    <a:lnTo>
                      <a:pt x="145" y="228"/>
                    </a:lnTo>
                    <a:lnTo>
                      <a:pt x="126" y="235"/>
                    </a:lnTo>
                    <a:lnTo>
                      <a:pt x="99" y="235"/>
                    </a:lnTo>
                    <a:lnTo>
                      <a:pt x="96" y="234"/>
                    </a:lnTo>
                    <a:lnTo>
                      <a:pt x="96" y="234"/>
                    </a:lnTo>
                    <a:lnTo>
                      <a:pt x="99" y="228"/>
                    </a:lnTo>
                    <a:lnTo>
                      <a:pt x="112" y="215"/>
                    </a:lnTo>
                    <a:lnTo>
                      <a:pt x="126" y="208"/>
                    </a:lnTo>
                    <a:cubicBezTo>
                      <a:pt x="150" y="190"/>
                      <a:pt x="135" y="155"/>
                      <a:pt x="112" y="155"/>
                    </a:cubicBezTo>
                    <a:cubicBezTo>
                      <a:pt x="110" y="155"/>
                      <a:pt x="108" y="155"/>
                      <a:pt x="106" y="155"/>
                    </a:cubicBezTo>
                    <a:lnTo>
                      <a:pt x="99" y="149"/>
                    </a:lnTo>
                    <a:cubicBezTo>
                      <a:pt x="73" y="155"/>
                      <a:pt x="53" y="175"/>
                      <a:pt x="33" y="195"/>
                    </a:cubicBezTo>
                    <a:cubicBezTo>
                      <a:pt x="26" y="202"/>
                      <a:pt x="20" y="215"/>
                      <a:pt x="13" y="228"/>
                    </a:cubicBezTo>
                    <a:cubicBezTo>
                      <a:pt x="7" y="235"/>
                      <a:pt x="0" y="248"/>
                      <a:pt x="0" y="261"/>
                    </a:cubicBezTo>
                    <a:cubicBezTo>
                      <a:pt x="0" y="274"/>
                      <a:pt x="7" y="287"/>
                      <a:pt x="20" y="294"/>
                    </a:cubicBezTo>
                    <a:cubicBezTo>
                      <a:pt x="47" y="322"/>
                      <a:pt x="82" y="333"/>
                      <a:pt x="118" y="333"/>
                    </a:cubicBezTo>
                    <a:cubicBezTo>
                      <a:pt x="133" y="333"/>
                      <a:pt x="149" y="331"/>
                      <a:pt x="165" y="327"/>
                    </a:cubicBezTo>
                    <a:cubicBezTo>
                      <a:pt x="211" y="314"/>
                      <a:pt x="251" y="281"/>
                      <a:pt x="271" y="241"/>
                    </a:cubicBezTo>
                    <a:cubicBezTo>
                      <a:pt x="297" y="188"/>
                      <a:pt x="291" y="122"/>
                      <a:pt x="258" y="76"/>
                    </a:cubicBezTo>
                    <a:cubicBezTo>
                      <a:pt x="238" y="50"/>
                      <a:pt x="218" y="30"/>
                      <a:pt x="185" y="17"/>
                    </a:cubicBezTo>
                    <a:cubicBezTo>
                      <a:pt x="172" y="10"/>
                      <a:pt x="159" y="3"/>
                      <a:pt x="145" y="3"/>
                    </a:cubicBezTo>
                    <a:cubicBezTo>
                      <a:pt x="137" y="3"/>
                      <a:pt x="128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41"/>
              <p:cNvSpPr/>
              <p:nvPr/>
            </p:nvSpPr>
            <p:spPr>
              <a:xfrm>
                <a:off x="4055239" y="2359980"/>
                <a:ext cx="10097" cy="7953"/>
              </a:xfrm>
              <a:custGeom>
                <a:rect b="b" l="l" r="r" t="t"/>
                <a:pathLst>
                  <a:path extrusionOk="0" h="230" w="292">
                    <a:moveTo>
                      <a:pt x="177" y="98"/>
                    </a:moveTo>
                    <a:lnTo>
                      <a:pt x="172" y="108"/>
                    </a:lnTo>
                    <a:cubicBezTo>
                      <a:pt x="175" y="106"/>
                      <a:pt x="177" y="102"/>
                      <a:pt x="177" y="98"/>
                    </a:cubicBezTo>
                    <a:close/>
                    <a:moveTo>
                      <a:pt x="113" y="113"/>
                    </a:moveTo>
                    <a:lnTo>
                      <a:pt x="113" y="115"/>
                    </a:lnTo>
                    <a:cubicBezTo>
                      <a:pt x="116" y="115"/>
                      <a:pt x="114" y="113"/>
                      <a:pt x="113" y="113"/>
                    </a:cubicBezTo>
                    <a:close/>
                    <a:moveTo>
                      <a:pt x="172" y="108"/>
                    </a:moveTo>
                    <a:lnTo>
                      <a:pt x="159" y="122"/>
                    </a:lnTo>
                    <a:lnTo>
                      <a:pt x="159" y="122"/>
                    </a:lnTo>
                    <a:lnTo>
                      <a:pt x="168" y="117"/>
                    </a:lnTo>
                    <a:lnTo>
                      <a:pt x="168" y="117"/>
                    </a:lnTo>
                    <a:lnTo>
                      <a:pt x="172" y="108"/>
                    </a:lnTo>
                    <a:close/>
                    <a:moveTo>
                      <a:pt x="139" y="122"/>
                    </a:moveTo>
                    <a:lnTo>
                      <a:pt x="149" y="127"/>
                    </a:lnTo>
                    <a:lnTo>
                      <a:pt x="149" y="127"/>
                    </a:lnTo>
                    <a:lnTo>
                      <a:pt x="159" y="122"/>
                    </a:lnTo>
                    <a:close/>
                    <a:moveTo>
                      <a:pt x="228" y="0"/>
                    </a:moveTo>
                    <a:cubicBezTo>
                      <a:pt x="222" y="0"/>
                      <a:pt x="217" y="1"/>
                      <a:pt x="212" y="3"/>
                    </a:cubicBezTo>
                    <a:lnTo>
                      <a:pt x="218" y="3"/>
                    </a:lnTo>
                    <a:cubicBezTo>
                      <a:pt x="208" y="3"/>
                      <a:pt x="198" y="7"/>
                      <a:pt x="194" y="15"/>
                    </a:cubicBezTo>
                    <a:lnTo>
                      <a:pt x="194" y="15"/>
                    </a:lnTo>
                    <a:cubicBezTo>
                      <a:pt x="185" y="27"/>
                      <a:pt x="185" y="38"/>
                      <a:pt x="185" y="49"/>
                    </a:cubicBezTo>
                    <a:cubicBezTo>
                      <a:pt x="179" y="56"/>
                      <a:pt x="179" y="69"/>
                      <a:pt x="179" y="75"/>
                    </a:cubicBezTo>
                    <a:lnTo>
                      <a:pt x="179" y="82"/>
                    </a:lnTo>
                    <a:cubicBezTo>
                      <a:pt x="179" y="86"/>
                      <a:pt x="179" y="92"/>
                      <a:pt x="177" y="98"/>
                    </a:cubicBezTo>
                    <a:lnTo>
                      <a:pt x="177" y="98"/>
                    </a:lnTo>
                    <a:lnTo>
                      <a:pt x="179" y="95"/>
                    </a:lnTo>
                    <a:lnTo>
                      <a:pt x="179" y="95"/>
                    </a:lnTo>
                    <a:cubicBezTo>
                      <a:pt x="179" y="100"/>
                      <a:pt x="175" y="109"/>
                      <a:pt x="170" y="116"/>
                    </a:cubicBezTo>
                    <a:lnTo>
                      <a:pt x="170" y="116"/>
                    </a:lnTo>
                    <a:lnTo>
                      <a:pt x="172" y="115"/>
                    </a:lnTo>
                    <a:lnTo>
                      <a:pt x="170" y="117"/>
                    </a:lnTo>
                    <a:lnTo>
                      <a:pt x="170" y="117"/>
                    </a:lnTo>
                    <a:cubicBezTo>
                      <a:pt x="170" y="117"/>
                      <a:pt x="170" y="116"/>
                      <a:pt x="170" y="116"/>
                    </a:cubicBezTo>
                    <a:lnTo>
                      <a:pt x="170" y="116"/>
                    </a:lnTo>
                    <a:lnTo>
                      <a:pt x="168" y="117"/>
                    </a:lnTo>
                    <a:lnTo>
                      <a:pt x="168" y="117"/>
                    </a:lnTo>
                    <a:lnTo>
                      <a:pt x="167" y="118"/>
                    </a:lnTo>
                    <a:lnTo>
                      <a:pt x="170" y="117"/>
                    </a:lnTo>
                    <a:lnTo>
                      <a:pt x="170" y="117"/>
                    </a:lnTo>
                    <a:cubicBezTo>
                      <a:pt x="168" y="119"/>
                      <a:pt x="167" y="120"/>
                      <a:pt x="166" y="122"/>
                    </a:cubicBezTo>
                    <a:lnTo>
                      <a:pt x="167" y="118"/>
                    </a:lnTo>
                    <a:lnTo>
                      <a:pt x="159" y="124"/>
                    </a:lnTo>
                    <a:lnTo>
                      <a:pt x="159" y="124"/>
                    </a:lnTo>
                    <a:lnTo>
                      <a:pt x="150" y="127"/>
                    </a:lnTo>
                    <a:lnTo>
                      <a:pt x="150" y="127"/>
                    </a:lnTo>
                    <a:lnTo>
                      <a:pt x="152" y="128"/>
                    </a:lnTo>
                    <a:cubicBezTo>
                      <a:pt x="151" y="128"/>
                      <a:pt x="150" y="128"/>
                      <a:pt x="148" y="128"/>
                    </a:cubicBezTo>
                    <a:lnTo>
                      <a:pt x="148" y="128"/>
                    </a:lnTo>
                    <a:lnTo>
                      <a:pt x="146" y="128"/>
                    </a:lnTo>
                    <a:lnTo>
                      <a:pt x="147" y="127"/>
                    </a:lnTo>
                    <a:lnTo>
                      <a:pt x="147" y="127"/>
                    </a:lnTo>
                    <a:cubicBezTo>
                      <a:pt x="148" y="128"/>
                      <a:pt x="148" y="128"/>
                      <a:pt x="148" y="128"/>
                    </a:cubicBezTo>
                    <a:lnTo>
                      <a:pt x="148" y="128"/>
                    </a:lnTo>
                    <a:lnTo>
                      <a:pt x="150" y="127"/>
                    </a:lnTo>
                    <a:lnTo>
                      <a:pt x="150" y="127"/>
                    </a:lnTo>
                    <a:lnTo>
                      <a:pt x="149" y="127"/>
                    </a:lnTo>
                    <a:lnTo>
                      <a:pt x="149" y="127"/>
                    </a:lnTo>
                    <a:lnTo>
                      <a:pt x="147" y="127"/>
                    </a:lnTo>
                    <a:lnTo>
                      <a:pt x="147" y="127"/>
                    </a:lnTo>
                    <a:cubicBezTo>
                      <a:pt x="143" y="126"/>
                      <a:pt x="137" y="124"/>
                      <a:pt x="132" y="123"/>
                    </a:cubicBezTo>
                    <a:lnTo>
                      <a:pt x="132" y="123"/>
                    </a:lnTo>
                    <a:cubicBezTo>
                      <a:pt x="126" y="118"/>
                      <a:pt x="118" y="115"/>
                      <a:pt x="113" y="115"/>
                    </a:cubicBezTo>
                    <a:cubicBezTo>
                      <a:pt x="111" y="113"/>
                      <a:pt x="111" y="112"/>
                      <a:pt x="111" y="112"/>
                    </a:cubicBezTo>
                    <a:lnTo>
                      <a:pt x="111" y="112"/>
                    </a:lnTo>
                    <a:cubicBezTo>
                      <a:pt x="112" y="112"/>
                      <a:pt x="112" y="112"/>
                      <a:pt x="113" y="113"/>
                    </a:cubicBezTo>
                    <a:lnTo>
                      <a:pt x="113" y="113"/>
                    </a:lnTo>
                    <a:lnTo>
                      <a:pt x="113" y="108"/>
                    </a:lnTo>
                    <a:lnTo>
                      <a:pt x="106" y="102"/>
                    </a:lnTo>
                    <a:lnTo>
                      <a:pt x="100" y="102"/>
                    </a:lnTo>
                    <a:lnTo>
                      <a:pt x="100" y="95"/>
                    </a:lnTo>
                    <a:lnTo>
                      <a:pt x="93" y="89"/>
                    </a:lnTo>
                    <a:lnTo>
                      <a:pt x="100" y="89"/>
                    </a:lnTo>
                    <a:lnTo>
                      <a:pt x="93" y="82"/>
                    </a:lnTo>
                    <a:lnTo>
                      <a:pt x="93" y="69"/>
                    </a:lnTo>
                    <a:cubicBezTo>
                      <a:pt x="93" y="49"/>
                      <a:pt x="80" y="29"/>
                      <a:pt x="60" y="29"/>
                    </a:cubicBezTo>
                    <a:cubicBezTo>
                      <a:pt x="40" y="29"/>
                      <a:pt x="27" y="36"/>
                      <a:pt x="20" y="56"/>
                    </a:cubicBezTo>
                    <a:lnTo>
                      <a:pt x="20" y="62"/>
                    </a:lnTo>
                    <a:cubicBezTo>
                      <a:pt x="1" y="128"/>
                      <a:pt x="53" y="214"/>
                      <a:pt x="126" y="227"/>
                    </a:cubicBezTo>
                    <a:cubicBezTo>
                      <a:pt x="135" y="229"/>
                      <a:pt x="144" y="230"/>
                      <a:pt x="153" y="230"/>
                    </a:cubicBezTo>
                    <a:cubicBezTo>
                      <a:pt x="181" y="230"/>
                      <a:pt x="206" y="221"/>
                      <a:pt x="232" y="201"/>
                    </a:cubicBezTo>
                    <a:cubicBezTo>
                      <a:pt x="258" y="181"/>
                      <a:pt x="278" y="155"/>
                      <a:pt x="285" y="122"/>
                    </a:cubicBezTo>
                    <a:cubicBezTo>
                      <a:pt x="291" y="95"/>
                      <a:pt x="291" y="69"/>
                      <a:pt x="285" y="42"/>
                    </a:cubicBezTo>
                    <a:lnTo>
                      <a:pt x="271" y="29"/>
                    </a:lnTo>
                    <a:lnTo>
                      <a:pt x="258" y="16"/>
                    </a:lnTo>
                    <a:cubicBezTo>
                      <a:pt x="253" y="6"/>
                      <a:pt x="241" y="0"/>
                      <a:pt x="2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41"/>
              <p:cNvSpPr/>
              <p:nvPr/>
            </p:nvSpPr>
            <p:spPr>
              <a:xfrm>
                <a:off x="4029479" y="2352753"/>
                <a:ext cx="13001" cy="8852"/>
              </a:xfrm>
              <a:custGeom>
                <a:rect b="b" l="l" r="r" t="t"/>
                <a:pathLst>
                  <a:path extrusionOk="0" h="256" w="376">
                    <a:moveTo>
                      <a:pt x="268" y="134"/>
                    </a:moveTo>
                    <a:cubicBezTo>
                      <a:pt x="267" y="136"/>
                      <a:pt x="267" y="139"/>
                      <a:pt x="270" y="139"/>
                    </a:cubicBezTo>
                    <a:lnTo>
                      <a:pt x="268" y="134"/>
                    </a:lnTo>
                    <a:close/>
                    <a:moveTo>
                      <a:pt x="192" y="0"/>
                    </a:moveTo>
                    <a:cubicBezTo>
                      <a:pt x="108" y="0"/>
                      <a:pt x="1" y="65"/>
                      <a:pt x="26" y="166"/>
                    </a:cubicBezTo>
                    <a:cubicBezTo>
                      <a:pt x="31" y="176"/>
                      <a:pt x="45" y="187"/>
                      <a:pt x="58" y="187"/>
                    </a:cubicBezTo>
                    <a:cubicBezTo>
                      <a:pt x="60" y="187"/>
                      <a:pt x="63" y="187"/>
                      <a:pt x="65" y="185"/>
                    </a:cubicBezTo>
                    <a:cubicBezTo>
                      <a:pt x="85" y="185"/>
                      <a:pt x="92" y="166"/>
                      <a:pt x="92" y="146"/>
                    </a:cubicBezTo>
                    <a:lnTo>
                      <a:pt x="92" y="139"/>
                    </a:lnTo>
                    <a:lnTo>
                      <a:pt x="92" y="133"/>
                    </a:lnTo>
                    <a:lnTo>
                      <a:pt x="92" y="126"/>
                    </a:lnTo>
                    <a:lnTo>
                      <a:pt x="98" y="119"/>
                    </a:lnTo>
                    <a:lnTo>
                      <a:pt x="105" y="113"/>
                    </a:lnTo>
                    <a:lnTo>
                      <a:pt x="112" y="106"/>
                    </a:lnTo>
                    <a:lnTo>
                      <a:pt x="118" y="100"/>
                    </a:lnTo>
                    <a:lnTo>
                      <a:pt x="131" y="93"/>
                    </a:lnTo>
                    <a:lnTo>
                      <a:pt x="138" y="86"/>
                    </a:lnTo>
                    <a:lnTo>
                      <a:pt x="151" y="86"/>
                    </a:lnTo>
                    <a:lnTo>
                      <a:pt x="165" y="80"/>
                    </a:lnTo>
                    <a:lnTo>
                      <a:pt x="184" y="80"/>
                    </a:lnTo>
                    <a:cubicBezTo>
                      <a:pt x="184" y="80"/>
                      <a:pt x="190" y="83"/>
                      <a:pt x="192" y="83"/>
                    </a:cubicBezTo>
                    <a:cubicBezTo>
                      <a:pt x="193" y="83"/>
                      <a:pt x="193" y="82"/>
                      <a:pt x="191" y="80"/>
                    </a:cubicBezTo>
                    <a:lnTo>
                      <a:pt x="191" y="80"/>
                    </a:lnTo>
                    <a:cubicBezTo>
                      <a:pt x="198" y="86"/>
                      <a:pt x="204" y="86"/>
                      <a:pt x="217" y="86"/>
                    </a:cubicBezTo>
                    <a:cubicBezTo>
                      <a:pt x="217" y="86"/>
                      <a:pt x="231" y="93"/>
                      <a:pt x="224" y="93"/>
                    </a:cubicBezTo>
                    <a:lnTo>
                      <a:pt x="237" y="100"/>
                    </a:lnTo>
                    <a:lnTo>
                      <a:pt x="244" y="106"/>
                    </a:lnTo>
                    <a:lnTo>
                      <a:pt x="250" y="106"/>
                    </a:lnTo>
                    <a:lnTo>
                      <a:pt x="264" y="119"/>
                    </a:lnTo>
                    <a:lnTo>
                      <a:pt x="264" y="126"/>
                    </a:lnTo>
                    <a:lnTo>
                      <a:pt x="268" y="134"/>
                    </a:lnTo>
                    <a:lnTo>
                      <a:pt x="268" y="134"/>
                    </a:lnTo>
                    <a:cubicBezTo>
                      <a:pt x="268" y="134"/>
                      <a:pt x="268" y="133"/>
                      <a:pt x="269" y="133"/>
                    </a:cubicBezTo>
                    <a:lnTo>
                      <a:pt x="269" y="133"/>
                    </a:lnTo>
                    <a:cubicBezTo>
                      <a:pt x="269" y="133"/>
                      <a:pt x="270" y="135"/>
                      <a:pt x="270" y="139"/>
                    </a:cubicBezTo>
                    <a:lnTo>
                      <a:pt x="264" y="146"/>
                    </a:lnTo>
                    <a:lnTo>
                      <a:pt x="264" y="152"/>
                    </a:lnTo>
                    <a:cubicBezTo>
                      <a:pt x="264" y="151"/>
                      <a:pt x="263" y="150"/>
                      <a:pt x="263" y="150"/>
                    </a:cubicBezTo>
                    <a:cubicBezTo>
                      <a:pt x="262" y="150"/>
                      <a:pt x="260" y="154"/>
                      <a:pt x="261" y="154"/>
                    </a:cubicBezTo>
                    <a:cubicBezTo>
                      <a:pt x="261" y="154"/>
                      <a:pt x="262" y="154"/>
                      <a:pt x="264" y="152"/>
                    </a:cubicBezTo>
                    <a:lnTo>
                      <a:pt x="264" y="152"/>
                    </a:lnTo>
                    <a:lnTo>
                      <a:pt x="257" y="159"/>
                    </a:lnTo>
                    <a:lnTo>
                      <a:pt x="244" y="166"/>
                    </a:lnTo>
                    <a:lnTo>
                      <a:pt x="237" y="172"/>
                    </a:lnTo>
                    <a:lnTo>
                      <a:pt x="231" y="172"/>
                    </a:lnTo>
                    <a:lnTo>
                      <a:pt x="211" y="179"/>
                    </a:lnTo>
                    <a:cubicBezTo>
                      <a:pt x="204" y="179"/>
                      <a:pt x="198" y="185"/>
                      <a:pt x="191" y="199"/>
                    </a:cubicBezTo>
                    <a:cubicBezTo>
                      <a:pt x="184" y="225"/>
                      <a:pt x="217" y="245"/>
                      <a:pt x="237" y="251"/>
                    </a:cubicBezTo>
                    <a:cubicBezTo>
                      <a:pt x="248" y="254"/>
                      <a:pt x="259" y="256"/>
                      <a:pt x="269" y="256"/>
                    </a:cubicBezTo>
                    <a:cubicBezTo>
                      <a:pt x="284" y="256"/>
                      <a:pt x="298" y="253"/>
                      <a:pt x="310" y="245"/>
                    </a:cubicBezTo>
                    <a:cubicBezTo>
                      <a:pt x="330" y="225"/>
                      <a:pt x="349" y="205"/>
                      <a:pt x="356" y="179"/>
                    </a:cubicBezTo>
                    <a:cubicBezTo>
                      <a:pt x="376" y="139"/>
                      <a:pt x="363" y="86"/>
                      <a:pt x="330" y="53"/>
                    </a:cubicBezTo>
                    <a:cubicBezTo>
                      <a:pt x="297" y="20"/>
                      <a:pt x="250" y="7"/>
                      <a:pt x="204" y="1"/>
                    </a:cubicBezTo>
                    <a:cubicBezTo>
                      <a:pt x="200" y="0"/>
                      <a:pt x="19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41"/>
              <p:cNvSpPr/>
              <p:nvPr/>
            </p:nvSpPr>
            <p:spPr>
              <a:xfrm>
                <a:off x="4030135" y="2357076"/>
                <a:ext cx="10754" cy="9716"/>
              </a:xfrm>
              <a:custGeom>
                <a:rect b="b" l="l" r="r" t="t"/>
                <a:pathLst>
                  <a:path extrusionOk="0" h="281" w="311">
                    <a:moveTo>
                      <a:pt x="225" y="1"/>
                    </a:moveTo>
                    <a:cubicBezTo>
                      <a:pt x="205" y="8"/>
                      <a:pt x="192" y="8"/>
                      <a:pt x="179" y="21"/>
                    </a:cubicBezTo>
                    <a:cubicBezTo>
                      <a:pt x="165" y="34"/>
                      <a:pt x="165" y="60"/>
                      <a:pt x="185" y="67"/>
                    </a:cubicBezTo>
                    <a:lnTo>
                      <a:pt x="185" y="74"/>
                    </a:lnTo>
                    <a:lnTo>
                      <a:pt x="192" y="80"/>
                    </a:lnTo>
                    <a:lnTo>
                      <a:pt x="192" y="74"/>
                    </a:lnTo>
                    <a:cubicBezTo>
                      <a:pt x="192" y="78"/>
                      <a:pt x="192" y="84"/>
                      <a:pt x="193" y="90"/>
                    </a:cubicBezTo>
                    <a:lnTo>
                      <a:pt x="193" y="90"/>
                    </a:lnTo>
                    <a:lnTo>
                      <a:pt x="192" y="87"/>
                    </a:lnTo>
                    <a:lnTo>
                      <a:pt x="192" y="100"/>
                    </a:lnTo>
                    <a:lnTo>
                      <a:pt x="185" y="113"/>
                    </a:lnTo>
                    <a:cubicBezTo>
                      <a:pt x="179" y="126"/>
                      <a:pt x="172" y="140"/>
                      <a:pt x="159" y="153"/>
                    </a:cubicBezTo>
                    <a:lnTo>
                      <a:pt x="152" y="159"/>
                    </a:lnTo>
                    <a:lnTo>
                      <a:pt x="146" y="166"/>
                    </a:lnTo>
                    <a:cubicBezTo>
                      <a:pt x="146" y="166"/>
                      <a:pt x="141" y="170"/>
                      <a:pt x="143" y="172"/>
                    </a:cubicBezTo>
                    <a:lnTo>
                      <a:pt x="143" y="172"/>
                    </a:lnTo>
                    <a:cubicBezTo>
                      <a:pt x="142" y="172"/>
                      <a:pt x="140" y="173"/>
                      <a:pt x="139" y="173"/>
                    </a:cubicBezTo>
                    <a:lnTo>
                      <a:pt x="119" y="173"/>
                    </a:lnTo>
                    <a:lnTo>
                      <a:pt x="119" y="166"/>
                    </a:lnTo>
                    <a:lnTo>
                      <a:pt x="106" y="159"/>
                    </a:lnTo>
                    <a:lnTo>
                      <a:pt x="106" y="159"/>
                    </a:lnTo>
                    <a:cubicBezTo>
                      <a:pt x="119" y="166"/>
                      <a:pt x="112" y="166"/>
                      <a:pt x="106" y="166"/>
                    </a:cubicBezTo>
                    <a:lnTo>
                      <a:pt x="106" y="159"/>
                    </a:lnTo>
                    <a:lnTo>
                      <a:pt x="99" y="153"/>
                    </a:lnTo>
                    <a:lnTo>
                      <a:pt x="99" y="146"/>
                    </a:lnTo>
                    <a:lnTo>
                      <a:pt x="93" y="140"/>
                    </a:lnTo>
                    <a:lnTo>
                      <a:pt x="93" y="133"/>
                    </a:lnTo>
                    <a:lnTo>
                      <a:pt x="93" y="126"/>
                    </a:lnTo>
                    <a:cubicBezTo>
                      <a:pt x="93" y="126"/>
                      <a:pt x="93" y="122"/>
                      <a:pt x="93" y="120"/>
                    </a:cubicBezTo>
                    <a:lnTo>
                      <a:pt x="93" y="113"/>
                    </a:lnTo>
                    <a:lnTo>
                      <a:pt x="93" y="107"/>
                    </a:lnTo>
                    <a:lnTo>
                      <a:pt x="99" y="93"/>
                    </a:lnTo>
                    <a:lnTo>
                      <a:pt x="99" y="87"/>
                    </a:lnTo>
                    <a:lnTo>
                      <a:pt x="106" y="74"/>
                    </a:lnTo>
                    <a:cubicBezTo>
                      <a:pt x="112" y="60"/>
                      <a:pt x="112" y="47"/>
                      <a:pt x="99" y="41"/>
                    </a:cubicBezTo>
                    <a:cubicBezTo>
                      <a:pt x="95" y="33"/>
                      <a:pt x="87" y="30"/>
                      <a:pt x="79" y="30"/>
                    </a:cubicBezTo>
                    <a:cubicBezTo>
                      <a:pt x="74" y="30"/>
                      <a:pt x="69" y="31"/>
                      <a:pt x="66" y="34"/>
                    </a:cubicBezTo>
                    <a:cubicBezTo>
                      <a:pt x="46" y="47"/>
                      <a:pt x="33" y="60"/>
                      <a:pt x="20" y="80"/>
                    </a:cubicBezTo>
                    <a:cubicBezTo>
                      <a:pt x="7" y="100"/>
                      <a:pt x="0" y="126"/>
                      <a:pt x="0" y="153"/>
                    </a:cubicBezTo>
                    <a:cubicBezTo>
                      <a:pt x="7" y="199"/>
                      <a:pt x="33" y="245"/>
                      <a:pt x="79" y="265"/>
                    </a:cubicBezTo>
                    <a:cubicBezTo>
                      <a:pt x="94" y="275"/>
                      <a:pt x="112" y="281"/>
                      <a:pt x="128" y="281"/>
                    </a:cubicBezTo>
                    <a:cubicBezTo>
                      <a:pt x="134" y="281"/>
                      <a:pt x="140" y="280"/>
                      <a:pt x="146" y="278"/>
                    </a:cubicBezTo>
                    <a:cubicBezTo>
                      <a:pt x="179" y="278"/>
                      <a:pt x="205" y="265"/>
                      <a:pt x="225" y="245"/>
                    </a:cubicBezTo>
                    <a:cubicBezTo>
                      <a:pt x="245" y="232"/>
                      <a:pt x="258" y="212"/>
                      <a:pt x="271" y="186"/>
                    </a:cubicBezTo>
                    <a:cubicBezTo>
                      <a:pt x="291" y="166"/>
                      <a:pt x="297" y="146"/>
                      <a:pt x="304" y="120"/>
                    </a:cubicBezTo>
                    <a:cubicBezTo>
                      <a:pt x="311" y="87"/>
                      <a:pt x="304" y="47"/>
                      <a:pt x="271" y="21"/>
                    </a:cubicBezTo>
                    <a:cubicBezTo>
                      <a:pt x="258" y="8"/>
                      <a:pt x="24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41"/>
              <p:cNvSpPr/>
              <p:nvPr/>
            </p:nvSpPr>
            <p:spPr>
              <a:xfrm>
                <a:off x="3984251" y="2271462"/>
                <a:ext cx="14626" cy="11480"/>
              </a:xfrm>
              <a:custGeom>
                <a:rect b="b" l="l" r="r" t="t"/>
                <a:pathLst>
                  <a:path extrusionOk="0" h="332" w="423">
                    <a:moveTo>
                      <a:pt x="218" y="107"/>
                    </a:moveTo>
                    <a:cubicBezTo>
                      <a:pt x="231" y="107"/>
                      <a:pt x="244" y="113"/>
                      <a:pt x="258" y="120"/>
                    </a:cubicBezTo>
                    <a:cubicBezTo>
                      <a:pt x="253" y="118"/>
                      <a:pt x="252" y="117"/>
                      <a:pt x="252" y="117"/>
                    </a:cubicBezTo>
                    <a:lnTo>
                      <a:pt x="252" y="117"/>
                    </a:lnTo>
                    <a:cubicBezTo>
                      <a:pt x="252" y="117"/>
                      <a:pt x="260" y="120"/>
                      <a:pt x="264" y="120"/>
                    </a:cubicBezTo>
                    <a:lnTo>
                      <a:pt x="271" y="126"/>
                    </a:lnTo>
                    <a:lnTo>
                      <a:pt x="284" y="140"/>
                    </a:lnTo>
                    <a:cubicBezTo>
                      <a:pt x="284" y="143"/>
                      <a:pt x="286" y="147"/>
                      <a:pt x="287" y="147"/>
                    </a:cubicBezTo>
                    <a:cubicBezTo>
                      <a:pt x="287" y="147"/>
                      <a:pt x="287" y="145"/>
                      <a:pt x="284" y="140"/>
                    </a:cubicBezTo>
                    <a:lnTo>
                      <a:pt x="284" y="140"/>
                    </a:lnTo>
                    <a:lnTo>
                      <a:pt x="291" y="146"/>
                    </a:lnTo>
                    <a:lnTo>
                      <a:pt x="297" y="159"/>
                    </a:lnTo>
                    <a:lnTo>
                      <a:pt x="297" y="173"/>
                    </a:lnTo>
                    <a:lnTo>
                      <a:pt x="304" y="179"/>
                    </a:lnTo>
                    <a:lnTo>
                      <a:pt x="304" y="192"/>
                    </a:lnTo>
                    <a:lnTo>
                      <a:pt x="297" y="199"/>
                    </a:lnTo>
                    <a:lnTo>
                      <a:pt x="304" y="199"/>
                    </a:lnTo>
                    <a:lnTo>
                      <a:pt x="297" y="206"/>
                    </a:lnTo>
                    <a:lnTo>
                      <a:pt x="291" y="212"/>
                    </a:lnTo>
                    <a:lnTo>
                      <a:pt x="284" y="212"/>
                    </a:lnTo>
                    <a:lnTo>
                      <a:pt x="284" y="219"/>
                    </a:lnTo>
                    <a:cubicBezTo>
                      <a:pt x="284" y="219"/>
                      <a:pt x="278" y="222"/>
                      <a:pt x="276" y="222"/>
                    </a:cubicBezTo>
                    <a:cubicBezTo>
                      <a:pt x="275" y="222"/>
                      <a:pt x="275" y="221"/>
                      <a:pt x="277" y="219"/>
                    </a:cubicBezTo>
                    <a:lnTo>
                      <a:pt x="277" y="219"/>
                    </a:lnTo>
                    <a:lnTo>
                      <a:pt x="264" y="225"/>
                    </a:lnTo>
                    <a:lnTo>
                      <a:pt x="258" y="225"/>
                    </a:lnTo>
                    <a:lnTo>
                      <a:pt x="253" y="221"/>
                    </a:lnTo>
                    <a:lnTo>
                      <a:pt x="253" y="221"/>
                    </a:lnTo>
                    <a:cubicBezTo>
                      <a:pt x="254" y="222"/>
                      <a:pt x="255" y="222"/>
                      <a:pt x="255" y="222"/>
                    </a:cubicBezTo>
                    <a:cubicBezTo>
                      <a:pt x="256" y="222"/>
                      <a:pt x="255" y="221"/>
                      <a:pt x="251" y="219"/>
                    </a:cubicBezTo>
                    <a:lnTo>
                      <a:pt x="251" y="219"/>
                    </a:lnTo>
                    <a:lnTo>
                      <a:pt x="251" y="219"/>
                    </a:lnTo>
                    <a:cubicBezTo>
                      <a:pt x="245" y="216"/>
                      <a:pt x="240" y="214"/>
                      <a:pt x="238" y="214"/>
                    </a:cubicBezTo>
                    <a:lnTo>
                      <a:pt x="238" y="214"/>
                    </a:lnTo>
                    <a:lnTo>
                      <a:pt x="238" y="212"/>
                    </a:lnTo>
                    <a:cubicBezTo>
                      <a:pt x="230" y="207"/>
                      <a:pt x="221" y="205"/>
                      <a:pt x="211" y="205"/>
                    </a:cubicBezTo>
                    <a:cubicBezTo>
                      <a:pt x="196" y="205"/>
                      <a:pt x="180" y="211"/>
                      <a:pt x="172" y="219"/>
                    </a:cubicBezTo>
                    <a:cubicBezTo>
                      <a:pt x="171" y="220"/>
                      <a:pt x="170" y="222"/>
                      <a:pt x="169" y="223"/>
                    </a:cubicBezTo>
                    <a:lnTo>
                      <a:pt x="169" y="223"/>
                    </a:lnTo>
                    <a:cubicBezTo>
                      <a:pt x="162" y="217"/>
                      <a:pt x="151" y="211"/>
                      <a:pt x="145" y="199"/>
                    </a:cubicBezTo>
                    <a:lnTo>
                      <a:pt x="139" y="192"/>
                    </a:lnTo>
                    <a:lnTo>
                      <a:pt x="132" y="179"/>
                    </a:lnTo>
                    <a:lnTo>
                      <a:pt x="119" y="166"/>
                    </a:lnTo>
                    <a:lnTo>
                      <a:pt x="119" y="166"/>
                    </a:lnTo>
                    <a:cubicBezTo>
                      <a:pt x="120" y="167"/>
                      <a:pt x="121" y="168"/>
                      <a:pt x="121" y="168"/>
                    </a:cubicBezTo>
                    <a:cubicBezTo>
                      <a:pt x="123" y="168"/>
                      <a:pt x="119" y="158"/>
                      <a:pt x="119" y="153"/>
                    </a:cubicBezTo>
                    <a:lnTo>
                      <a:pt x="112" y="140"/>
                    </a:lnTo>
                    <a:lnTo>
                      <a:pt x="112" y="128"/>
                    </a:lnTo>
                    <a:lnTo>
                      <a:pt x="112" y="128"/>
                    </a:lnTo>
                    <a:cubicBezTo>
                      <a:pt x="114" y="127"/>
                      <a:pt x="116" y="126"/>
                      <a:pt x="119" y="126"/>
                    </a:cubicBezTo>
                    <a:lnTo>
                      <a:pt x="126" y="120"/>
                    </a:lnTo>
                    <a:cubicBezTo>
                      <a:pt x="132" y="120"/>
                      <a:pt x="139" y="120"/>
                      <a:pt x="152" y="113"/>
                    </a:cubicBezTo>
                    <a:lnTo>
                      <a:pt x="172" y="107"/>
                    </a:lnTo>
                    <a:close/>
                    <a:moveTo>
                      <a:pt x="207" y="0"/>
                    </a:moveTo>
                    <a:cubicBezTo>
                      <a:pt x="187" y="0"/>
                      <a:pt x="166" y="3"/>
                      <a:pt x="145" y="7"/>
                    </a:cubicBezTo>
                    <a:cubicBezTo>
                      <a:pt x="106" y="14"/>
                      <a:pt x="59" y="27"/>
                      <a:pt x="33" y="60"/>
                    </a:cubicBezTo>
                    <a:cubicBezTo>
                      <a:pt x="0" y="100"/>
                      <a:pt x="13" y="153"/>
                      <a:pt x="33" y="192"/>
                    </a:cubicBezTo>
                    <a:cubicBezTo>
                      <a:pt x="46" y="232"/>
                      <a:pt x="73" y="265"/>
                      <a:pt x="106" y="285"/>
                    </a:cubicBezTo>
                    <a:cubicBezTo>
                      <a:pt x="133" y="301"/>
                      <a:pt x="165" y="313"/>
                      <a:pt x="197" y="317"/>
                    </a:cubicBezTo>
                    <a:lnTo>
                      <a:pt x="197" y="317"/>
                    </a:lnTo>
                    <a:cubicBezTo>
                      <a:pt x="203" y="320"/>
                      <a:pt x="210" y="322"/>
                      <a:pt x="218" y="324"/>
                    </a:cubicBezTo>
                    <a:cubicBezTo>
                      <a:pt x="231" y="331"/>
                      <a:pt x="251" y="331"/>
                      <a:pt x="264" y="331"/>
                    </a:cubicBezTo>
                    <a:cubicBezTo>
                      <a:pt x="304" y="331"/>
                      <a:pt x="337" y="318"/>
                      <a:pt x="363" y="291"/>
                    </a:cubicBezTo>
                    <a:cubicBezTo>
                      <a:pt x="423" y="239"/>
                      <a:pt x="423" y="146"/>
                      <a:pt x="376" y="80"/>
                    </a:cubicBezTo>
                    <a:cubicBezTo>
                      <a:pt x="331" y="25"/>
                      <a:pt x="271" y="0"/>
                      <a:pt x="2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41"/>
              <p:cNvSpPr/>
              <p:nvPr/>
            </p:nvSpPr>
            <p:spPr>
              <a:xfrm>
                <a:off x="4006381" y="2273986"/>
                <a:ext cx="13278" cy="10235"/>
              </a:xfrm>
              <a:custGeom>
                <a:rect b="b" l="l" r="r" t="t"/>
                <a:pathLst>
                  <a:path extrusionOk="0" h="296" w="384">
                    <a:moveTo>
                      <a:pt x="133" y="166"/>
                    </a:moveTo>
                    <a:cubicBezTo>
                      <a:pt x="137" y="166"/>
                      <a:pt x="141" y="169"/>
                      <a:pt x="142" y="169"/>
                    </a:cubicBezTo>
                    <a:cubicBezTo>
                      <a:pt x="142" y="169"/>
                      <a:pt x="141" y="168"/>
                      <a:pt x="139" y="166"/>
                    </a:cubicBezTo>
                    <a:close/>
                    <a:moveTo>
                      <a:pt x="179" y="113"/>
                    </a:moveTo>
                    <a:lnTo>
                      <a:pt x="192" y="119"/>
                    </a:lnTo>
                    <a:lnTo>
                      <a:pt x="199" y="119"/>
                    </a:lnTo>
                    <a:cubicBezTo>
                      <a:pt x="212" y="119"/>
                      <a:pt x="218" y="119"/>
                      <a:pt x="232" y="126"/>
                    </a:cubicBezTo>
                    <a:lnTo>
                      <a:pt x="238" y="126"/>
                    </a:lnTo>
                    <a:lnTo>
                      <a:pt x="251" y="139"/>
                    </a:lnTo>
                    <a:cubicBezTo>
                      <a:pt x="256" y="139"/>
                      <a:pt x="260" y="142"/>
                      <a:pt x="261" y="142"/>
                    </a:cubicBezTo>
                    <a:cubicBezTo>
                      <a:pt x="261" y="142"/>
                      <a:pt x="260" y="141"/>
                      <a:pt x="258" y="139"/>
                    </a:cubicBezTo>
                    <a:lnTo>
                      <a:pt x="258" y="139"/>
                    </a:lnTo>
                    <a:lnTo>
                      <a:pt x="265" y="146"/>
                    </a:lnTo>
                    <a:lnTo>
                      <a:pt x="271" y="152"/>
                    </a:lnTo>
                    <a:cubicBezTo>
                      <a:pt x="271" y="154"/>
                      <a:pt x="271" y="155"/>
                      <a:pt x="271" y="156"/>
                    </a:cubicBezTo>
                    <a:lnTo>
                      <a:pt x="271" y="156"/>
                    </a:lnTo>
                    <a:cubicBezTo>
                      <a:pt x="270" y="154"/>
                      <a:pt x="269" y="152"/>
                      <a:pt x="269" y="152"/>
                    </a:cubicBezTo>
                    <a:lnTo>
                      <a:pt x="269" y="152"/>
                    </a:lnTo>
                    <a:cubicBezTo>
                      <a:pt x="269" y="152"/>
                      <a:pt x="268" y="153"/>
                      <a:pt x="268" y="153"/>
                    </a:cubicBezTo>
                    <a:lnTo>
                      <a:pt x="268" y="153"/>
                    </a:lnTo>
                    <a:cubicBezTo>
                      <a:pt x="267" y="151"/>
                      <a:pt x="266" y="149"/>
                      <a:pt x="265" y="149"/>
                    </a:cubicBezTo>
                    <a:cubicBezTo>
                      <a:pt x="265" y="149"/>
                      <a:pt x="265" y="150"/>
                      <a:pt x="265" y="152"/>
                    </a:cubicBezTo>
                    <a:lnTo>
                      <a:pt x="269" y="156"/>
                    </a:lnTo>
                    <a:lnTo>
                      <a:pt x="269" y="156"/>
                    </a:lnTo>
                    <a:cubicBezTo>
                      <a:pt x="268" y="155"/>
                      <a:pt x="268" y="154"/>
                      <a:pt x="268" y="153"/>
                    </a:cubicBezTo>
                    <a:lnTo>
                      <a:pt x="268" y="153"/>
                    </a:lnTo>
                    <a:cubicBezTo>
                      <a:pt x="269" y="155"/>
                      <a:pt x="270" y="156"/>
                      <a:pt x="271" y="156"/>
                    </a:cubicBezTo>
                    <a:cubicBezTo>
                      <a:pt x="271" y="156"/>
                      <a:pt x="271" y="156"/>
                      <a:pt x="271" y="156"/>
                    </a:cubicBezTo>
                    <a:lnTo>
                      <a:pt x="271" y="156"/>
                    </a:lnTo>
                    <a:cubicBezTo>
                      <a:pt x="271" y="157"/>
                      <a:pt x="271" y="158"/>
                      <a:pt x="271" y="159"/>
                    </a:cubicBezTo>
                    <a:lnTo>
                      <a:pt x="269" y="156"/>
                    </a:lnTo>
                    <a:lnTo>
                      <a:pt x="269" y="156"/>
                    </a:lnTo>
                    <a:cubicBezTo>
                      <a:pt x="269" y="158"/>
                      <a:pt x="270" y="161"/>
                      <a:pt x="271" y="166"/>
                    </a:cubicBezTo>
                    <a:lnTo>
                      <a:pt x="271" y="172"/>
                    </a:lnTo>
                    <a:lnTo>
                      <a:pt x="265" y="179"/>
                    </a:lnTo>
                    <a:lnTo>
                      <a:pt x="265" y="185"/>
                    </a:lnTo>
                    <a:lnTo>
                      <a:pt x="258" y="185"/>
                    </a:lnTo>
                    <a:cubicBezTo>
                      <a:pt x="256" y="188"/>
                      <a:pt x="257" y="188"/>
                      <a:pt x="258" y="188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lnTo>
                      <a:pt x="251" y="192"/>
                    </a:lnTo>
                    <a:cubicBezTo>
                      <a:pt x="248" y="193"/>
                      <a:pt x="245" y="194"/>
                      <a:pt x="242" y="196"/>
                    </a:cubicBezTo>
                    <a:lnTo>
                      <a:pt x="242" y="196"/>
                    </a:lnTo>
                    <a:cubicBezTo>
                      <a:pt x="239" y="195"/>
                      <a:pt x="235" y="194"/>
                      <a:pt x="232" y="192"/>
                    </a:cubicBezTo>
                    <a:lnTo>
                      <a:pt x="199" y="192"/>
                    </a:lnTo>
                    <a:lnTo>
                      <a:pt x="179" y="185"/>
                    </a:lnTo>
                    <a:lnTo>
                      <a:pt x="159" y="179"/>
                    </a:lnTo>
                    <a:lnTo>
                      <a:pt x="152" y="179"/>
                    </a:lnTo>
                    <a:lnTo>
                      <a:pt x="146" y="172"/>
                    </a:lnTo>
                    <a:lnTo>
                      <a:pt x="133" y="166"/>
                    </a:lnTo>
                    <a:lnTo>
                      <a:pt x="126" y="159"/>
                    </a:lnTo>
                    <a:lnTo>
                      <a:pt x="126" y="159"/>
                    </a:lnTo>
                    <a:cubicBezTo>
                      <a:pt x="133" y="162"/>
                      <a:pt x="134" y="164"/>
                      <a:pt x="134" y="164"/>
                    </a:cubicBezTo>
                    <a:cubicBezTo>
                      <a:pt x="134" y="164"/>
                      <a:pt x="133" y="162"/>
                      <a:pt x="133" y="159"/>
                    </a:cubicBezTo>
                    <a:lnTo>
                      <a:pt x="126" y="146"/>
                    </a:lnTo>
                    <a:cubicBezTo>
                      <a:pt x="125" y="145"/>
                      <a:pt x="124" y="144"/>
                      <a:pt x="124" y="144"/>
                    </a:cubicBezTo>
                    <a:lnTo>
                      <a:pt x="124" y="144"/>
                    </a:lnTo>
                    <a:cubicBezTo>
                      <a:pt x="123" y="144"/>
                      <a:pt x="123" y="148"/>
                      <a:pt x="124" y="150"/>
                    </a:cubicBezTo>
                    <a:lnTo>
                      <a:pt x="124" y="150"/>
                    </a:lnTo>
                    <a:lnTo>
                      <a:pt x="119" y="146"/>
                    </a:lnTo>
                    <a:lnTo>
                      <a:pt x="119" y="139"/>
                    </a:lnTo>
                    <a:lnTo>
                      <a:pt x="119" y="130"/>
                    </a:lnTo>
                    <a:cubicBezTo>
                      <a:pt x="119" y="130"/>
                      <a:pt x="119" y="127"/>
                      <a:pt x="119" y="119"/>
                    </a:cubicBezTo>
                    <a:cubicBezTo>
                      <a:pt x="119" y="120"/>
                      <a:pt x="120" y="121"/>
                      <a:pt x="120" y="121"/>
                    </a:cubicBezTo>
                    <a:cubicBezTo>
                      <a:pt x="120" y="121"/>
                      <a:pt x="121" y="119"/>
                      <a:pt x="122" y="117"/>
                    </a:cubicBezTo>
                    <a:lnTo>
                      <a:pt x="122" y="117"/>
                    </a:lnTo>
                    <a:lnTo>
                      <a:pt x="126" y="113"/>
                    </a:lnTo>
                    <a:close/>
                    <a:moveTo>
                      <a:pt x="159" y="1"/>
                    </a:moveTo>
                    <a:cubicBezTo>
                      <a:pt x="119" y="1"/>
                      <a:pt x="73" y="7"/>
                      <a:pt x="47" y="40"/>
                    </a:cubicBezTo>
                    <a:cubicBezTo>
                      <a:pt x="1" y="93"/>
                      <a:pt x="7" y="172"/>
                      <a:pt x="53" y="225"/>
                    </a:cubicBezTo>
                    <a:cubicBezTo>
                      <a:pt x="80" y="258"/>
                      <a:pt x="119" y="271"/>
                      <a:pt x="166" y="271"/>
                    </a:cubicBezTo>
                    <a:cubicBezTo>
                      <a:pt x="175" y="273"/>
                      <a:pt x="186" y="274"/>
                      <a:pt x="196" y="274"/>
                    </a:cubicBezTo>
                    <a:cubicBezTo>
                      <a:pt x="204" y="274"/>
                      <a:pt x="213" y="273"/>
                      <a:pt x="222" y="273"/>
                    </a:cubicBezTo>
                    <a:lnTo>
                      <a:pt x="222" y="273"/>
                    </a:lnTo>
                    <a:cubicBezTo>
                      <a:pt x="228" y="281"/>
                      <a:pt x="238" y="288"/>
                      <a:pt x="251" y="291"/>
                    </a:cubicBezTo>
                    <a:cubicBezTo>
                      <a:pt x="259" y="294"/>
                      <a:pt x="266" y="295"/>
                      <a:pt x="274" y="295"/>
                    </a:cubicBezTo>
                    <a:cubicBezTo>
                      <a:pt x="301" y="295"/>
                      <a:pt x="328" y="279"/>
                      <a:pt x="344" y="258"/>
                    </a:cubicBezTo>
                    <a:cubicBezTo>
                      <a:pt x="370" y="232"/>
                      <a:pt x="384" y="199"/>
                      <a:pt x="384" y="166"/>
                    </a:cubicBezTo>
                    <a:cubicBezTo>
                      <a:pt x="384" y="93"/>
                      <a:pt x="324" y="34"/>
                      <a:pt x="258" y="14"/>
                    </a:cubicBezTo>
                    <a:cubicBezTo>
                      <a:pt x="225" y="7"/>
                      <a:pt x="192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41"/>
              <p:cNvSpPr/>
              <p:nvPr/>
            </p:nvSpPr>
            <p:spPr>
              <a:xfrm>
                <a:off x="4028303" y="2275957"/>
                <a:ext cx="12586" cy="8437"/>
              </a:xfrm>
              <a:custGeom>
                <a:rect b="b" l="l" r="r" t="t"/>
                <a:pathLst>
                  <a:path extrusionOk="0" h="244" w="364">
                    <a:moveTo>
                      <a:pt x="185" y="102"/>
                    </a:moveTo>
                    <a:cubicBezTo>
                      <a:pt x="192" y="109"/>
                      <a:pt x="205" y="109"/>
                      <a:pt x="212" y="115"/>
                    </a:cubicBezTo>
                    <a:cubicBezTo>
                      <a:pt x="216" y="115"/>
                      <a:pt x="223" y="118"/>
                      <a:pt x="224" y="118"/>
                    </a:cubicBezTo>
                    <a:cubicBezTo>
                      <a:pt x="224" y="118"/>
                      <a:pt x="223" y="117"/>
                      <a:pt x="219" y="115"/>
                    </a:cubicBezTo>
                    <a:lnTo>
                      <a:pt x="219" y="115"/>
                    </a:lnTo>
                    <a:lnTo>
                      <a:pt x="229" y="121"/>
                    </a:lnTo>
                    <a:lnTo>
                      <a:pt x="229" y="121"/>
                    </a:lnTo>
                    <a:cubicBezTo>
                      <a:pt x="225" y="125"/>
                      <a:pt x="222" y="130"/>
                      <a:pt x="218" y="135"/>
                    </a:cubicBezTo>
                    <a:cubicBezTo>
                      <a:pt x="213" y="143"/>
                      <a:pt x="206" y="152"/>
                      <a:pt x="200" y="162"/>
                    </a:cubicBezTo>
                    <a:lnTo>
                      <a:pt x="200" y="162"/>
                    </a:lnTo>
                    <a:cubicBezTo>
                      <a:pt x="185" y="156"/>
                      <a:pt x="172" y="149"/>
                      <a:pt x="159" y="142"/>
                    </a:cubicBezTo>
                    <a:cubicBezTo>
                      <a:pt x="152" y="135"/>
                      <a:pt x="139" y="128"/>
                      <a:pt x="132" y="122"/>
                    </a:cubicBezTo>
                    <a:lnTo>
                      <a:pt x="126" y="115"/>
                    </a:lnTo>
                    <a:lnTo>
                      <a:pt x="113" y="109"/>
                    </a:lnTo>
                    <a:lnTo>
                      <a:pt x="132" y="109"/>
                    </a:lnTo>
                    <a:lnTo>
                      <a:pt x="139" y="102"/>
                    </a:lnTo>
                    <a:close/>
                    <a:moveTo>
                      <a:pt x="158" y="0"/>
                    </a:moveTo>
                    <a:cubicBezTo>
                      <a:pt x="137" y="0"/>
                      <a:pt x="115" y="3"/>
                      <a:pt x="93" y="10"/>
                    </a:cubicBezTo>
                    <a:cubicBezTo>
                      <a:pt x="47" y="29"/>
                      <a:pt x="0" y="69"/>
                      <a:pt x="14" y="128"/>
                    </a:cubicBezTo>
                    <a:cubicBezTo>
                      <a:pt x="27" y="175"/>
                      <a:pt x="80" y="208"/>
                      <a:pt x="126" y="221"/>
                    </a:cubicBezTo>
                    <a:cubicBezTo>
                      <a:pt x="161" y="236"/>
                      <a:pt x="199" y="243"/>
                      <a:pt x="235" y="243"/>
                    </a:cubicBezTo>
                    <a:cubicBezTo>
                      <a:pt x="248" y="243"/>
                      <a:pt x="260" y="242"/>
                      <a:pt x="271" y="241"/>
                    </a:cubicBezTo>
                    <a:cubicBezTo>
                      <a:pt x="300" y="241"/>
                      <a:pt x="308" y="212"/>
                      <a:pt x="294" y="194"/>
                    </a:cubicBezTo>
                    <a:lnTo>
                      <a:pt x="294" y="194"/>
                    </a:lnTo>
                    <a:cubicBezTo>
                      <a:pt x="311" y="182"/>
                      <a:pt x="327" y="166"/>
                      <a:pt x="344" y="155"/>
                    </a:cubicBezTo>
                    <a:cubicBezTo>
                      <a:pt x="364" y="135"/>
                      <a:pt x="357" y="102"/>
                      <a:pt x="344" y="82"/>
                    </a:cubicBezTo>
                    <a:cubicBezTo>
                      <a:pt x="298" y="32"/>
                      <a:pt x="230" y="0"/>
                      <a:pt x="1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41"/>
              <p:cNvSpPr/>
              <p:nvPr/>
            </p:nvSpPr>
            <p:spPr>
              <a:xfrm>
                <a:off x="4049291" y="2273087"/>
                <a:ext cx="13762" cy="9889"/>
              </a:xfrm>
              <a:custGeom>
                <a:rect b="b" l="l" r="r" t="t"/>
                <a:pathLst>
                  <a:path extrusionOk="0" h="286" w="398">
                    <a:moveTo>
                      <a:pt x="268" y="135"/>
                    </a:moveTo>
                    <a:cubicBezTo>
                      <a:pt x="268" y="136"/>
                      <a:pt x="268" y="137"/>
                      <a:pt x="267" y="137"/>
                    </a:cubicBezTo>
                    <a:cubicBezTo>
                      <a:pt x="267" y="137"/>
                      <a:pt x="267" y="137"/>
                      <a:pt x="267" y="137"/>
                    </a:cubicBezTo>
                    <a:lnTo>
                      <a:pt x="267" y="137"/>
                    </a:lnTo>
                    <a:cubicBezTo>
                      <a:pt x="267" y="136"/>
                      <a:pt x="267" y="136"/>
                      <a:pt x="268" y="135"/>
                    </a:cubicBezTo>
                    <a:close/>
                    <a:moveTo>
                      <a:pt x="118" y="139"/>
                    </a:moveTo>
                    <a:cubicBezTo>
                      <a:pt x="119" y="140"/>
                      <a:pt x="119" y="141"/>
                      <a:pt x="120" y="142"/>
                    </a:cubicBezTo>
                    <a:lnTo>
                      <a:pt x="120" y="142"/>
                    </a:lnTo>
                    <a:lnTo>
                      <a:pt x="113" y="139"/>
                    </a:lnTo>
                    <a:close/>
                    <a:moveTo>
                      <a:pt x="245" y="112"/>
                    </a:moveTo>
                    <a:lnTo>
                      <a:pt x="252" y="119"/>
                    </a:lnTo>
                    <a:cubicBezTo>
                      <a:pt x="253" y="119"/>
                      <a:pt x="254" y="119"/>
                      <a:pt x="255" y="118"/>
                    </a:cubicBezTo>
                    <a:lnTo>
                      <a:pt x="255" y="118"/>
                    </a:lnTo>
                    <a:lnTo>
                      <a:pt x="258" y="126"/>
                    </a:lnTo>
                    <a:lnTo>
                      <a:pt x="265" y="132"/>
                    </a:lnTo>
                    <a:lnTo>
                      <a:pt x="258" y="139"/>
                    </a:lnTo>
                    <a:lnTo>
                      <a:pt x="252" y="145"/>
                    </a:lnTo>
                    <a:cubicBezTo>
                      <a:pt x="239" y="145"/>
                      <a:pt x="232" y="152"/>
                      <a:pt x="219" y="159"/>
                    </a:cubicBezTo>
                    <a:cubicBezTo>
                      <a:pt x="219" y="159"/>
                      <a:pt x="218" y="159"/>
                      <a:pt x="218" y="159"/>
                    </a:cubicBezTo>
                    <a:lnTo>
                      <a:pt x="218" y="159"/>
                    </a:lnTo>
                    <a:cubicBezTo>
                      <a:pt x="211" y="159"/>
                      <a:pt x="205" y="159"/>
                      <a:pt x="199" y="159"/>
                    </a:cubicBezTo>
                    <a:lnTo>
                      <a:pt x="186" y="159"/>
                    </a:lnTo>
                    <a:cubicBezTo>
                      <a:pt x="179" y="152"/>
                      <a:pt x="173" y="152"/>
                      <a:pt x="166" y="152"/>
                    </a:cubicBezTo>
                    <a:cubicBezTo>
                      <a:pt x="160" y="152"/>
                      <a:pt x="154" y="151"/>
                      <a:pt x="147" y="149"/>
                    </a:cubicBezTo>
                    <a:lnTo>
                      <a:pt x="147" y="149"/>
                    </a:lnTo>
                    <a:lnTo>
                      <a:pt x="153" y="145"/>
                    </a:lnTo>
                    <a:cubicBezTo>
                      <a:pt x="159" y="139"/>
                      <a:pt x="173" y="132"/>
                      <a:pt x="186" y="126"/>
                    </a:cubicBezTo>
                    <a:lnTo>
                      <a:pt x="192" y="119"/>
                    </a:lnTo>
                    <a:lnTo>
                      <a:pt x="212" y="112"/>
                    </a:lnTo>
                    <a:close/>
                    <a:moveTo>
                      <a:pt x="262" y="257"/>
                    </a:moveTo>
                    <a:lnTo>
                      <a:pt x="262" y="257"/>
                    </a:lnTo>
                    <a:cubicBezTo>
                      <a:pt x="260" y="258"/>
                      <a:pt x="258" y="260"/>
                      <a:pt x="257" y="260"/>
                    </a:cubicBezTo>
                    <a:cubicBezTo>
                      <a:pt x="257" y="260"/>
                      <a:pt x="257" y="259"/>
                      <a:pt x="258" y="258"/>
                    </a:cubicBezTo>
                    <a:cubicBezTo>
                      <a:pt x="260" y="258"/>
                      <a:pt x="261" y="258"/>
                      <a:pt x="262" y="257"/>
                    </a:cubicBezTo>
                    <a:close/>
                    <a:moveTo>
                      <a:pt x="232" y="0"/>
                    </a:moveTo>
                    <a:cubicBezTo>
                      <a:pt x="186" y="0"/>
                      <a:pt x="139" y="21"/>
                      <a:pt x="100" y="46"/>
                    </a:cubicBezTo>
                    <a:cubicBezTo>
                      <a:pt x="67" y="66"/>
                      <a:pt x="34" y="86"/>
                      <a:pt x="21" y="119"/>
                    </a:cubicBezTo>
                    <a:cubicBezTo>
                      <a:pt x="1" y="159"/>
                      <a:pt x="27" y="205"/>
                      <a:pt x="60" y="225"/>
                    </a:cubicBezTo>
                    <a:cubicBezTo>
                      <a:pt x="92" y="243"/>
                      <a:pt x="129" y="244"/>
                      <a:pt x="166" y="244"/>
                    </a:cubicBezTo>
                    <a:lnTo>
                      <a:pt x="166" y="244"/>
                    </a:lnTo>
                    <a:cubicBezTo>
                      <a:pt x="166" y="244"/>
                      <a:pt x="166" y="244"/>
                      <a:pt x="166" y="244"/>
                    </a:cubicBezTo>
                    <a:cubicBezTo>
                      <a:pt x="172" y="267"/>
                      <a:pt x="197" y="285"/>
                      <a:pt x="221" y="285"/>
                    </a:cubicBezTo>
                    <a:cubicBezTo>
                      <a:pt x="225" y="285"/>
                      <a:pt x="229" y="285"/>
                      <a:pt x="232" y="284"/>
                    </a:cubicBezTo>
                    <a:cubicBezTo>
                      <a:pt x="239" y="277"/>
                      <a:pt x="245" y="277"/>
                      <a:pt x="252" y="271"/>
                    </a:cubicBezTo>
                    <a:lnTo>
                      <a:pt x="265" y="258"/>
                    </a:lnTo>
                    <a:cubicBezTo>
                      <a:pt x="265" y="257"/>
                      <a:pt x="266" y="257"/>
                      <a:pt x="266" y="257"/>
                    </a:cubicBezTo>
                    <a:lnTo>
                      <a:pt x="266" y="257"/>
                    </a:lnTo>
                    <a:cubicBezTo>
                      <a:pt x="275" y="255"/>
                      <a:pt x="281" y="250"/>
                      <a:pt x="291" y="244"/>
                    </a:cubicBezTo>
                    <a:cubicBezTo>
                      <a:pt x="318" y="231"/>
                      <a:pt x="344" y="218"/>
                      <a:pt x="357" y="192"/>
                    </a:cubicBezTo>
                    <a:cubicBezTo>
                      <a:pt x="397" y="132"/>
                      <a:pt x="364" y="53"/>
                      <a:pt x="305" y="20"/>
                    </a:cubicBezTo>
                    <a:cubicBezTo>
                      <a:pt x="282" y="6"/>
                      <a:pt x="257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41"/>
              <p:cNvSpPr/>
              <p:nvPr/>
            </p:nvSpPr>
            <p:spPr>
              <a:xfrm>
                <a:off x="4071663" y="2268419"/>
                <a:ext cx="11480" cy="8852"/>
              </a:xfrm>
              <a:custGeom>
                <a:rect b="b" l="l" r="r" t="t"/>
                <a:pathLst>
                  <a:path extrusionOk="0" h="256" w="332">
                    <a:moveTo>
                      <a:pt x="230" y="99"/>
                    </a:moveTo>
                    <a:cubicBezTo>
                      <a:pt x="231" y="99"/>
                      <a:pt x="230" y="101"/>
                      <a:pt x="228" y="102"/>
                    </a:cubicBezTo>
                    <a:lnTo>
                      <a:pt x="228" y="102"/>
                    </a:lnTo>
                    <a:cubicBezTo>
                      <a:pt x="228" y="101"/>
                      <a:pt x="228" y="101"/>
                      <a:pt x="227" y="101"/>
                    </a:cubicBezTo>
                    <a:lnTo>
                      <a:pt x="227" y="101"/>
                    </a:lnTo>
                    <a:cubicBezTo>
                      <a:pt x="227" y="101"/>
                      <a:pt x="227" y="101"/>
                      <a:pt x="226" y="101"/>
                    </a:cubicBezTo>
                    <a:lnTo>
                      <a:pt x="226" y="101"/>
                    </a:lnTo>
                    <a:cubicBezTo>
                      <a:pt x="226" y="101"/>
                      <a:pt x="226" y="101"/>
                      <a:pt x="226" y="101"/>
                    </a:cubicBezTo>
                    <a:lnTo>
                      <a:pt x="226" y="101"/>
                    </a:lnTo>
                    <a:cubicBezTo>
                      <a:pt x="228" y="100"/>
                      <a:pt x="229" y="99"/>
                      <a:pt x="230" y="99"/>
                    </a:cubicBezTo>
                    <a:close/>
                    <a:moveTo>
                      <a:pt x="221" y="107"/>
                    </a:moveTo>
                    <a:cubicBezTo>
                      <a:pt x="222" y="108"/>
                      <a:pt x="223" y="109"/>
                      <a:pt x="225" y="109"/>
                    </a:cubicBezTo>
                    <a:lnTo>
                      <a:pt x="221" y="107"/>
                    </a:lnTo>
                    <a:close/>
                    <a:moveTo>
                      <a:pt x="126" y="115"/>
                    </a:moveTo>
                    <a:cubicBezTo>
                      <a:pt x="122" y="115"/>
                      <a:pt x="118" y="118"/>
                      <a:pt x="119" y="118"/>
                    </a:cubicBezTo>
                    <a:cubicBezTo>
                      <a:pt x="120" y="118"/>
                      <a:pt x="122" y="117"/>
                      <a:pt x="126" y="115"/>
                    </a:cubicBezTo>
                    <a:close/>
                    <a:moveTo>
                      <a:pt x="206" y="102"/>
                    </a:moveTo>
                    <a:lnTo>
                      <a:pt x="221" y="107"/>
                    </a:lnTo>
                    <a:lnTo>
                      <a:pt x="221" y="107"/>
                    </a:lnTo>
                    <a:cubicBezTo>
                      <a:pt x="220" y="106"/>
                      <a:pt x="220" y="106"/>
                      <a:pt x="221" y="106"/>
                    </a:cubicBezTo>
                    <a:lnTo>
                      <a:pt x="221" y="106"/>
                    </a:lnTo>
                    <a:cubicBezTo>
                      <a:pt x="222" y="106"/>
                      <a:pt x="223" y="106"/>
                      <a:pt x="225" y="109"/>
                    </a:cubicBezTo>
                    <a:cubicBezTo>
                      <a:pt x="216" y="118"/>
                      <a:pt x="207" y="127"/>
                      <a:pt x="196" y="136"/>
                    </a:cubicBezTo>
                    <a:lnTo>
                      <a:pt x="196" y="136"/>
                    </a:lnTo>
                    <a:lnTo>
                      <a:pt x="179" y="142"/>
                    </a:lnTo>
                    <a:lnTo>
                      <a:pt x="166" y="148"/>
                    </a:lnTo>
                    <a:lnTo>
                      <a:pt x="126" y="148"/>
                    </a:lnTo>
                    <a:lnTo>
                      <a:pt x="120" y="142"/>
                    </a:lnTo>
                    <a:lnTo>
                      <a:pt x="113" y="142"/>
                    </a:lnTo>
                    <a:lnTo>
                      <a:pt x="113" y="135"/>
                    </a:lnTo>
                    <a:lnTo>
                      <a:pt x="107" y="135"/>
                    </a:lnTo>
                    <a:lnTo>
                      <a:pt x="100" y="128"/>
                    </a:lnTo>
                    <a:lnTo>
                      <a:pt x="100" y="128"/>
                    </a:lnTo>
                    <a:cubicBezTo>
                      <a:pt x="100" y="129"/>
                      <a:pt x="103" y="131"/>
                      <a:pt x="105" y="131"/>
                    </a:cubicBezTo>
                    <a:cubicBezTo>
                      <a:pt x="106" y="131"/>
                      <a:pt x="107" y="131"/>
                      <a:pt x="107" y="128"/>
                    </a:cubicBezTo>
                    <a:lnTo>
                      <a:pt x="107" y="122"/>
                    </a:lnTo>
                    <a:lnTo>
                      <a:pt x="120" y="115"/>
                    </a:lnTo>
                    <a:lnTo>
                      <a:pt x="126" y="115"/>
                    </a:lnTo>
                    <a:lnTo>
                      <a:pt x="140" y="109"/>
                    </a:lnTo>
                    <a:lnTo>
                      <a:pt x="153" y="109"/>
                    </a:lnTo>
                    <a:lnTo>
                      <a:pt x="159" y="102"/>
                    </a:lnTo>
                    <a:lnTo>
                      <a:pt x="159" y="102"/>
                    </a:lnTo>
                    <a:cubicBezTo>
                      <a:pt x="155" y="104"/>
                      <a:pt x="153" y="105"/>
                      <a:pt x="152" y="105"/>
                    </a:cubicBezTo>
                    <a:cubicBezTo>
                      <a:pt x="151" y="105"/>
                      <a:pt x="155" y="102"/>
                      <a:pt x="159" y="102"/>
                    </a:cubicBezTo>
                    <a:close/>
                    <a:moveTo>
                      <a:pt x="183" y="0"/>
                    </a:moveTo>
                    <a:cubicBezTo>
                      <a:pt x="175" y="0"/>
                      <a:pt x="167" y="1"/>
                      <a:pt x="159" y="3"/>
                    </a:cubicBezTo>
                    <a:cubicBezTo>
                      <a:pt x="126" y="3"/>
                      <a:pt x="93" y="10"/>
                      <a:pt x="67" y="29"/>
                    </a:cubicBezTo>
                    <a:cubicBezTo>
                      <a:pt x="34" y="43"/>
                      <a:pt x="14" y="69"/>
                      <a:pt x="8" y="102"/>
                    </a:cubicBezTo>
                    <a:cubicBezTo>
                      <a:pt x="1" y="142"/>
                      <a:pt x="14" y="181"/>
                      <a:pt x="47" y="208"/>
                    </a:cubicBezTo>
                    <a:cubicBezTo>
                      <a:pt x="77" y="228"/>
                      <a:pt x="108" y="237"/>
                      <a:pt x="138" y="237"/>
                    </a:cubicBezTo>
                    <a:cubicBezTo>
                      <a:pt x="143" y="237"/>
                      <a:pt x="148" y="236"/>
                      <a:pt x="154" y="236"/>
                    </a:cubicBezTo>
                    <a:lnTo>
                      <a:pt x="154" y="236"/>
                    </a:lnTo>
                    <a:cubicBezTo>
                      <a:pt x="159" y="246"/>
                      <a:pt x="169" y="256"/>
                      <a:pt x="182" y="256"/>
                    </a:cubicBezTo>
                    <a:cubicBezTo>
                      <a:pt x="185" y="256"/>
                      <a:pt x="189" y="255"/>
                      <a:pt x="192" y="254"/>
                    </a:cubicBezTo>
                    <a:lnTo>
                      <a:pt x="199" y="247"/>
                    </a:lnTo>
                    <a:cubicBezTo>
                      <a:pt x="212" y="247"/>
                      <a:pt x="219" y="247"/>
                      <a:pt x="225" y="241"/>
                    </a:cubicBezTo>
                    <a:cubicBezTo>
                      <a:pt x="239" y="234"/>
                      <a:pt x="245" y="221"/>
                      <a:pt x="259" y="214"/>
                    </a:cubicBezTo>
                    <a:cubicBezTo>
                      <a:pt x="278" y="201"/>
                      <a:pt x="298" y="181"/>
                      <a:pt x="311" y="162"/>
                    </a:cubicBezTo>
                    <a:cubicBezTo>
                      <a:pt x="331" y="135"/>
                      <a:pt x="331" y="95"/>
                      <a:pt x="318" y="62"/>
                    </a:cubicBezTo>
                    <a:cubicBezTo>
                      <a:pt x="305" y="36"/>
                      <a:pt x="272" y="16"/>
                      <a:pt x="239" y="10"/>
                    </a:cubicBezTo>
                    <a:cubicBezTo>
                      <a:pt x="220" y="5"/>
                      <a:pt x="201" y="0"/>
                      <a:pt x="1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41"/>
              <p:cNvSpPr/>
              <p:nvPr/>
            </p:nvSpPr>
            <p:spPr>
              <a:xfrm>
                <a:off x="4092237" y="2257181"/>
                <a:ext cx="8714" cy="8852"/>
              </a:xfrm>
              <a:custGeom>
                <a:rect b="b" l="l" r="r" t="t"/>
                <a:pathLst>
                  <a:path extrusionOk="0" h="256" w="252">
                    <a:moveTo>
                      <a:pt x="152" y="110"/>
                    </a:moveTo>
                    <a:lnTo>
                      <a:pt x="144" y="113"/>
                    </a:lnTo>
                    <a:lnTo>
                      <a:pt x="144" y="113"/>
                    </a:lnTo>
                    <a:lnTo>
                      <a:pt x="143" y="112"/>
                    </a:lnTo>
                    <a:lnTo>
                      <a:pt x="143" y="112"/>
                    </a:lnTo>
                    <a:lnTo>
                      <a:pt x="143" y="112"/>
                    </a:lnTo>
                    <a:lnTo>
                      <a:pt x="143" y="112"/>
                    </a:lnTo>
                    <a:cubicBezTo>
                      <a:pt x="147" y="111"/>
                      <a:pt x="150" y="110"/>
                      <a:pt x="152" y="110"/>
                    </a:cubicBezTo>
                    <a:close/>
                    <a:moveTo>
                      <a:pt x="137" y="114"/>
                    </a:moveTo>
                    <a:lnTo>
                      <a:pt x="137" y="114"/>
                    </a:lnTo>
                    <a:cubicBezTo>
                      <a:pt x="137" y="114"/>
                      <a:pt x="137" y="115"/>
                      <a:pt x="137" y="115"/>
                    </a:cubicBezTo>
                    <a:lnTo>
                      <a:pt x="137" y="115"/>
                    </a:lnTo>
                    <a:lnTo>
                      <a:pt x="132" y="117"/>
                    </a:lnTo>
                    <a:lnTo>
                      <a:pt x="136" y="117"/>
                    </a:lnTo>
                    <a:cubicBezTo>
                      <a:pt x="136" y="117"/>
                      <a:pt x="136" y="117"/>
                      <a:pt x="136" y="117"/>
                    </a:cubicBezTo>
                    <a:lnTo>
                      <a:pt x="136" y="117"/>
                    </a:lnTo>
                    <a:cubicBezTo>
                      <a:pt x="135" y="117"/>
                      <a:pt x="134" y="117"/>
                      <a:pt x="132" y="117"/>
                    </a:cubicBezTo>
                    <a:cubicBezTo>
                      <a:pt x="131" y="117"/>
                      <a:pt x="129" y="117"/>
                      <a:pt x="127" y="118"/>
                    </a:cubicBezTo>
                    <a:lnTo>
                      <a:pt x="127" y="118"/>
                    </a:lnTo>
                    <a:cubicBezTo>
                      <a:pt x="128" y="117"/>
                      <a:pt x="129" y="117"/>
                      <a:pt x="130" y="116"/>
                    </a:cubicBezTo>
                    <a:lnTo>
                      <a:pt x="130" y="116"/>
                    </a:lnTo>
                    <a:cubicBezTo>
                      <a:pt x="131" y="116"/>
                      <a:pt x="132" y="116"/>
                      <a:pt x="133" y="115"/>
                    </a:cubicBezTo>
                    <a:lnTo>
                      <a:pt x="133" y="115"/>
                    </a:lnTo>
                    <a:lnTo>
                      <a:pt x="132" y="117"/>
                    </a:lnTo>
                    <a:lnTo>
                      <a:pt x="133" y="115"/>
                    </a:lnTo>
                    <a:lnTo>
                      <a:pt x="133" y="115"/>
                    </a:lnTo>
                    <a:cubicBezTo>
                      <a:pt x="134" y="115"/>
                      <a:pt x="136" y="114"/>
                      <a:pt x="137" y="114"/>
                    </a:cubicBezTo>
                    <a:close/>
                    <a:moveTo>
                      <a:pt x="113" y="130"/>
                    </a:moveTo>
                    <a:lnTo>
                      <a:pt x="113" y="130"/>
                    </a:lnTo>
                    <a:cubicBezTo>
                      <a:pt x="110" y="135"/>
                      <a:pt x="107" y="140"/>
                      <a:pt x="106" y="146"/>
                    </a:cubicBezTo>
                    <a:lnTo>
                      <a:pt x="106" y="146"/>
                    </a:lnTo>
                    <a:cubicBezTo>
                      <a:pt x="106" y="146"/>
                      <a:pt x="106" y="146"/>
                      <a:pt x="106" y="146"/>
                    </a:cubicBezTo>
                    <a:lnTo>
                      <a:pt x="106" y="146"/>
                    </a:lnTo>
                    <a:cubicBezTo>
                      <a:pt x="107" y="139"/>
                      <a:pt x="110" y="134"/>
                      <a:pt x="113" y="130"/>
                    </a:cubicBezTo>
                    <a:close/>
                    <a:moveTo>
                      <a:pt x="148" y="1"/>
                    </a:moveTo>
                    <a:cubicBezTo>
                      <a:pt x="137" y="1"/>
                      <a:pt x="125" y="2"/>
                      <a:pt x="113" y="4"/>
                    </a:cubicBezTo>
                    <a:cubicBezTo>
                      <a:pt x="60" y="18"/>
                      <a:pt x="13" y="64"/>
                      <a:pt x="0" y="117"/>
                    </a:cubicBezTo>
                    <a:cubicBezTo>
                      <a:pt x="0" y="130"/>
                      <a:pt x="0" y="150"/>
                      <a:pt x="0" y="163"/>
                    </a:cubicBezTo>
                    <a:cubicBezTo>
                      <a:pt x="7" y="183"/>
                      <a:pt x="13" y="196"/>
                      <a:pt x="27" y="209"/>
                    </a:cubicBezTo>
                    <a:cubicBezTo>
                      <a:pt x="38" y="220"/>
                      <a:pt x="58" y="231"/>
                      <a:pt x="80" y="235"/>
                    </a:cubicBezTo>
                    <a:lnTo>
                      <a:pt x="80" y="235"/>
                    </a:lnTo>
                    <a:cubicBezTo>
                      <a:pt x="83" y="246"/>
                      <a:pt x="96" y="255"/>
                      <a:pt x="113" y="255"/>
                    </a:cubicBezTo>
                    <a:cubicBezTo>
                      <a:pt x="119" y="255"/>
                      <a:pt x="132" y="249"/>
                      <a:pt x="139" y="249"/>
                    </a:cubicBezTo>
                    <a:lnTo>
                      <a:pt x="152" y="242"/>
                    </a:lnTo>
                    <a:cubicBezTo>
                      <a:pt x="159" y="236"/>
                      <a:pt x="165" y="229"/>
                      <a:pt x="172" y="229"/>
                    </a:cubicBezTo>
                    <a:lnTo>
                      <a:pt x="185" y="216"/>
                    </a:lnTo>
                    <a:cubicBezTo>
                      <a:pt x="192" y="209"/>
                      <a:pt x="205" y="203"/>
                      <a:pt x="212" y="189"/>
                    </a:cubicBezTo>
                    <a:cubicBezTo>
                      <a:pt x="231" y="170"/>
                      <a:pt x="245" y="137"/>
                      <a:pt x="245" y="104"/>
                    </a:cubicBezTo>
                    <a:cubicBezTo>
                      <a:pt x="251" y="71"/>
                      <a:pt x="231" y="38"/>
                      <a:pt x="205" y="18"/>
                    </a:cubicBezTo>
                    <a:cubicBezTo>
                      <a:pt x="188" y="5"/>
                      <a:pt x="169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41"/>
              <p:cNvSpPr/>
              <p:nvPr/>
            </p:nvSpPr>
            <p:spPr>
              <a:xfrm>
                <a:off x="4099982" y="2240411"/>
                <a:ext cx="8714" cy="8057"/>
              </a:xfrm>
              <a:custGeom>
                <a:rect b="b" l="l" r="r" t="t"/>
                <a:pathLst>
                  <a:path extrusionOk="0" h="233" w="252">
                    <a:moveTo>
                      <a:pt x="118" y="116"/>
                    </a:moveTo>
                    <a:lnTo>
                      <a:pt x="117" y="118"/>
                    </a:lnTo>
                    <a:lnTo>
                      <a:pt x="113" y="120"/>
                    </a:lnTo>
                    <a:lnTo>
                      <a:pt x="118" y="116"/>
                    </a:lnTo>
                    <a:close/>
                    <a:moveTo>
                      <a:pt x="113" y="133"/>
                    </a:moveTo>
                    <a:lnTo>
                      <a:pt x="117" y="135"/>
                    </a:lnTo>
                    <a:lnTo>
                      <a:pt x="117" y="135"/>
                    </a:lnTo>
                    <a:lnTo>
                      <a:pt x="118" y="136"/>
                    </a:lnTo>
                    <a:lnTo>
                      <a:pt x="118" y="136"/>
                    </a:lnTo>
                    <a:cubicBezTo>
                      <a:pt x="116" y="135"/>
                      <a:pt x="114" y="134"/>
                      <a:pt x="113" y="133"/>
                    </a:cubicBezTo>
                    <a:close/>
                    <a:moveTo>
                      <a:pt x="118" y="136"/>
                    </a:moveTo>
                    <a:lnTo>
                      <a:pt x="126" y="140"/>
                    </a:lnTo>
                    <a:lnTo>
                      <a:pt x="126" y="140"/>
                    </a:lnTo>
                    <a:cubicBezTo>
                      <a:pt x="124" y="139"/>
                      <a:pt x="121" y="138"/>
                      <a:pt x="119" y="137"/>
                    </a:cubicBezTo>
                    <a:lnTo>
                      <a:pt x="119" y="137"/>
                    </a:lnTo>
                    <a:lnTo>
                      <a:pt x="118" y="136"/>
                    </a:lnTo>
                    <a:close/>
                    <a:moveTo>
                      <a:pt x="139" y="133"/>
                    </a:moveTo>
                    <a:lnTo>
                      <a:pt x="133" y="140"/>
                    </a:lnTo>
                    <a:lnTo>
                      <a:pt x="139" y="140"/>
                    </a:lnTo>
                    <a:lnTo>
                      <a:pt x="139" y="133"/>
                    </a:lnTo>
                    <a:close/>
                    <a:moveTo>
                      <a:pt x="133" y="109"/>
                    </a:moveTo>
                    <a:lnTo>
                      <a:pt x="141" y="111"/>
                    </a:lnTo>
                    <a:lnTo>
                      <a:pt x="143" y="120"/>
                    </a:lnTo>
                    <a:lnTo>
                      <a:pt x="143" y="120"/>
                    </a:lnTo>
                    <a:cubicBezTo>
                      <a:pt x="140" y="125"/>
                      <a:pt x="139" y="132"/>
                      <a:pt x="139" y="140"/>
                    </a:cubicBezTo>
                    <a:lnTo>
                      <a:pt x="134" y="142"/>
                    </a:lnTo>
                    <a:lnTo>
                      <a:pt x="134" y="142"/>
                    </a:lnTo>
                    <a:cubicBezTo>
                      <a:pt x="133" y="142"/>
                      <a:pt x="132" y="142"/>
                      <a:pt x="131" y="141"/>
                    </a:cubicBezTo>
                    <a:lnTo>
                      <a:pt x="131" y="141"/>
                    </a:lnTo>
                    <a:lnTo>
                      <a:pt x="133" y="140"/>
                    </a:lnTo>
                    <a:lnTo>
                      <a:pt x="126" y="140"/>
                    </a:lnTo>
                    <a:lnTo>
                      <a:pt x="116" y="130"/>
                    </a:lnTo>
                    <a:lnTo>
                      <a:pt x="115" y="126"/>
                    </a:lnTo>
                    <a:lnTo>
                      <a:pt x="115" y="126"/>
                    </a:lnTo>
                    <a:lnTo>
                      <a:pt x="116" y="123"/>
                    </a:lnTo>
                    <a:lnTo>
                      <a:pt x="116" y="123"/>
                    </a:lnTo>
                    <a:lnTo>
                      <a:pt x="126" y="113"/>
                    </a:lnTo>
                    <a:lnTo>
                      <a:pt x="118" y="117"/>
                    </a:lnTo>
                    <a:lnTo>
                      <a:pt x="118" y="117"/>
                    </a:lnTo>
                    <a:lnTo>
                      <a:pt x="119" y="116"/>
                    </a:lnTo>
                    <a:lnTo>
                      <a:pt x="119" y="116"/>
                    </a:lnTo>
                    <a:lnTo>
                      <a:pt x="126" y="111"/>
                    </a:lnTo>
                    <a:lnTo>
                      <a:pt x="126" y="111"/>
                    </a:lnTo>
                    <a:lnTo>
                      <a:pt x="133" y="109"/>
                    </a:lnTo>
                    <a:close/>
                    <a:moveTo>
                      <a:pt x="131" y="142"/>
                    </a:moveTo>
                    <a:lnTo>
                      <a:pt x="133" y="143"/>
                    </a:lnTo>
                    <a:lnTo>
                      <a:pt x="133" y="143"/>
                    </a:lnTo>
                    <a:lnTo>
                      <a:pt x="126" y="146"/>
                    </a:lnTo>
                    <a:lnTo>
                      <a:pt x="126" y="146"/>
                    </a:lnTo>
                    <a:lnTo>
                      <a:pt x="131" y="142"/>
                    </a:lnTo>
                    <a:close/>
                    <a:moveTo>
                      <a:pt x="139" y="1"/>
                    </a:moveTo>
                    <a:cubicBezTo>
                      <a:pt x="113" y="1"/>
                      <a:pt x="87" y="7"/>
                      <a:pt x="67" y="27"/>
                    </a:cubicBezTo>
                    <a:cubicBezTo>
                      <a:pt x="47" y="40"/>
                      <a:pt x="27" y="60"/>
                      <a:pt x="21" y="87"/>
                    </a:cubicBezTo>
                    <a:cubicBezTo>
                      <a:pt x="1" y="140"/>
                      <a:pt x="27" y="206"/>
                      <a:pt x="80" y="225"/>
                    </a:cubicBezTo>
                    <a:cubicBezTo>
                      <a:pt x="92" y="230"/>
                      <a:pt x="103" y="232"/>
                      <a:pt x="115" y="232"/>
                    </a:cubicBezTo>
                    <a:cubicBezTo>
                      <a:pt x="130" y="232"/>
                      <a:pt x="144" y="229"/>
                      <a:pt x="157" y="222"/>
                    </a:cubicBezTo>
                    <a:lnTo>
                      <a:pt x="157" y="222"/>
                    </a:lnTo>
                    <a:cubicBezTo>
                      <a:pt x="164" y="226"/>
                      <a:pt x="171" y="228"/>
                      <a:pt x="179" y="228"/>
                    </a:cubicBezTo>
                    <a:cubicBezTo>
                      <a:pt x="183" y="228"/>
                      <a:pt x="188" y="227"/>
                      <a:pt x="192" y="225"/>
                    </a:cubicBezTo>
                    <a:cubicBezTo>
                      <a:pt x="212" y="219"/>
                      <a:pt x="232" y="206"/>
                      <a:pt x="238" y="192"/>
                    </a:cubicBezTo>
                    <a:cubicBezTo>
                      <a:pt x="245" y="179"/>
                      <a:pt x="245" y="166"/>
                      <a:pt x="252" y="159"/>
                    </a:cubicBezTo>
                    <a:cubicBezTo>
                      <a:pt x="252" y="133"/>
                      <a:pt x="252" y="113"/>
                      <a:pt x="245" y="93"/>
                    </a:cubicBezTo>
                    <a:cubicBezTo>
                      <a:pt x="238" y="67"/>
                      <a:pt x="232" y="47"/>
                      <a:pt x="212" y="34"/>
                    </a:cubicBezTo>
                    <a:cubicBezTo>
                      <a:pt x="192" y="14"/>
                      <a:pt x="166" y="7"/>
                      <a:pt x="1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41"/>
              <p:cNvSpPr/>
              <p:nvPr/>
            </p:nvSpPr>
            <p:spPr>
              <a:xfrm>
                <a:off x="4104097" y="2232873"/>
                <a:ext cx="2109" cy="1867"/>
              </a:xfrm>
              <a:custGeom>
                <a:rect b="b" l="l" r="r" t="t"/>
                <a:pathLst>
                  <a:path extrusionOk="0" h="54" w="61">
                    <a:moveTo>
                      <a:pt x="7" y="1"/>
                    </a:moveTo>
                    <a:lnTo>
                      <a:pt x="1" y="8"/>
                    </a:lnTo>
                    <a:lnTo>
                      <a:pt x="1" y="14"/>
                    </a:lnTo>
                    <a:lnTo>
                      <a:pt x="1" y="21"/>
                    </a:lnTo>
                    <a:lnTo>
                      <a:pt x="1" y="27"/>
                    </a:lnTo>
                    <a:lnTo>
                      <a:pt x="14" y="47"/>
                    </a:lnTo>
                    <a:lnTo>
                      <a:pt x="20" y="54"/>
                    </a:lnTo>
                    <a:lnTo>
                      <a:pt x="40" y="54"/>
                    </a:lnTo>
                    <a:lnTo>
                      <a:pt x="53" y="47"/>
                    </a:lnTo>
                    <a:lnTo>
                      <a:pt x="53" y="41"/>
                    </a:lnTo>
                    <a:lnTo>
                      <a:pt x="60" y="34"/>
                    </a:lnTo>
                    <a:lnTo>
                      <a:pt x="53" y="21"/>
                    </a:lnTo>
                    <a:lnTo>
                      <a:pt x="47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41"/>
              <p:cNvSpPr/>
              <p:nvPr/>
            </p:nvSpPr>
            <p:spPr>
              <a:xfrm>
                <a:off x="3955690" y="2213856"/>
                <a:ext cx="12828" cy="13174"/>
              </a:xfrm>
              <a:custGeom>
                <a:rect b="b" l="l" r="r" t="t"/>
                <a:pathLst>
                  <a:path extrusionOk="0" h="381" w="371">
                    <a:moveTo>
                      <a:pt x="135" y="133"/>
                    </a:moveTo>
                    <a:cubicBezTo>
                      <a:pt x="136" y="133"/>
                      <a:pt x="136" y="134"/>
                      <a:pt x="136" y="134"/>
                    </a:cubicBezTo>
                    <a:lnTo>
                      <a:pt x="136" y="134"/>
                    </a:lnTo>
                    <a:cubicBezTo>
                      <a:pt x="135" y="134"/>
                      <a:pt x="134" y="135"/>
                      <a:pt x="133" y="135"/>
                    </a:cubicBezTo>
                    <a:lnTo>
                      <a:pt x="133" y="135"/>
                    </a:ln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lnTo>
                      <a:pt x="133" y="135"/>
                    </a:ln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4" y="135"/>
                      <a:pt x="135" y="135"/>
                      <a:pt x="135" y="135"/>
                    </a:cubicBezTo>
                    <a:lnTo>
                      <a:pt x="135" y="135"/>
                    </a:lnTo>
                    <a:cubicBezTo>
                      <a:pt x="135" y="136"/>
                      <a:pt x="135" y="137"/>
                      <a:pt x="135" y="137"/>
                    </a:cubicBezTo>
                    <a:lnTo>
                      <a:pt x="135" y="137"/>
                    </a:lnTo>
                    <a:lnTo>
                      <a:pt x="133" y="138"/>
                    </a:lnTo>
                    <a:lnTo>
                      <a:pt x="133" y="135"/>
                    </a:lnTo>
                    <a:lnTo>
                      <a:pt x="133" y="135"/>
                    </a:lnTo>
                    <a:cubicBezTo>
                      <a:pt x="131" y="136"/>
                      <a:pt x="129" y="137"/>
                      <a:pt x="129" y="137"/>
                    </a:cubicBezTo>
                    <a:cubicBezTo>
                      <a:pt x="129" y="137"/>
                      <a:pt x="130" y="136"/>
                      <a:pt x="133" y="135"/>
                    </a:cubicBezTo>
                    <a:cubicBezTo>
                      <a:pt x="134" y="134"/>
                      <a:pt x="135" y="133"/>
                      <a:pt x="135" y="133"/>
                    </a:cubicBezTo>
                    <a:close/>
                    <a:moveTo>
                      <a:pt x="146" y="135"/>
                    </a:moveTo>
                    <a:lnTo>
                      <a:pt x="146" y="135"/>
                    </a:lnTo>
                    <a:cubicBezTo>
                      <a:pt x="153" y="138"/>
                      <a:pt x="159" y="143"/>
                      <a:pt x="166" y="148"/>
                    </a:cubicBezTo>
                    <a:lnTo>
                      <a:pt x="146" y="135"/>
                    </a:lnTo>
                    <a:close/>
                    <a:moveTo>
                      <a:pt x="207" y="183"/>
                    </a:moveTo>
                    <a:cubicBezTo>
                      <a:pt x="211" y="188"/>
                      <a:pt x="215" y="194"/>
                      <a:pt x="219" y="201"/>
                    </a:cubicBezTo>
                    <a:lnTo>
                      <a:pt x="207" y="183"/>
                    </a:lnTo>
                    <a:close/>
                    <a:moveTo>
                      <a:pt x="219" y="208"/>
                    </a:moveTo>
                    <a:cubicBezTo>
                      <a:pt x="219" y="209"/>
                      <a:pt x="218" y="210"/>
                      <a:pt x="218" y="211"/>
                    </a:cubicBezTo>
                    <a:lnTo>
                      <a:pt x="218" y="211"/>
                    </a:lnTo>
                    <a:cubicBezTo>
                      <a:pt x="218" y="210"/>
                      <a:pt x="218" y="210"/>
                      <a:pt x="218" y="210"/>
                    </a:cubicBezTo>
                    <a:lnTo>
                      <a:pt x="218" y="210"/>
                    </a:lnTo>
                    <a:lnTo>
                      <a:pt x="219" y="208"/>
                    </a:lnTo>
                    <a:close/>
                    <a:moveTo>
                      <a:pt x="218" y="211"/>
                    </a:moveTo>
                    <a:lnTo>
                      <a:pt x="218" y="211"/>
                    </a:lnTo>
                    <a:cubicBezTo>
                      <a:pt x="218" y="212"/>
                      <a:pt x="219" y="213"/>
                      <a:pt x="219" y="214"/>
                    </a:cubicBezTo>
                    <a:lnTo>
                      <a:pt x="218" y="212"/>
                    </a:lnTo>
                    <a:lnTo>
                      <a:pt x="218" y="212"/>
                    </a:lnTo>
                    <a:cubicBezTo>
                      <a:pt x="217" y="213"/>
                      <a:pt x="217" y="214"/>
                      <a:pt x="217" y="215"/>
                    </a:cubicBezTo>
                    <a:lnTo>
                      <a:pt x="217" y="215"/>
                    </a:lnTo>
                    <a:cubicBezTo>
                      <a:pt x="217" y="214"/>
                      <a:pt x="217" y="213"/>
                      <a:pt x="217" y="213"/>
                    </a:cubicBezTo>
                    <a:lnTo>
                      <a:pt x="217" y="213"/>
                    </a:lnTo>
                    <a:lnTo>
                      <a:pt x="217" y="211"/>
                    </a:lnTo>
                    <a:lnTo>
                      <a:pt x="217" y="211"/>
                    </a:lnTo>
                    <a:lnTo>
                      <a:pt x="218" y="212"/>
                    </a:lnTo>
                    <a:lnTo>
                      <a:pt x="218" y="212"/>
                    </a:lnTo>
                    <a:cubicBezTo>
                      <a:pt x="218" y="211"/>
                      <a:pt x="218" y="211"/>
                      <a:pt x="218" y="211"/>
                    </a:cubicBezTo>
                    <a:close/>
                    <a:moveTo>
                      <a:pt x="217" y="215"/>
                    </a:moveTo>
                    <a:cubicBezTo>
                      <a:pt x="216" y="215"/>
                      <a:pt x="216" y="216"/>
                      <a:pt x="216" y="217"/>
                    </a:cubicBezTo>
                    <a:lnTo>
                      <a:pt x="216" y="217"/>
                    </a:lnTo>
                    <a:lnTo>
                      <a:pt x="215" y="218"/>
                    </a:lnTo>
                    <a:cubicBezTo>
                      <a:pt x="216" y="217"/>
                      <a:pt x="216" y="216"/>
                      <a:pt x="217" y="215"/>
                    </a:cubicBezTo>
                    <a:close/>
                    <a:moveTo>
                      <a:pt x="216" y="219"/>
                    </a:moveTo>
                    <a:cubicBezTo>
                      <a:pt x="215" y="221"/>
                      <a:pt x="214" y="224"/>
                      <a:pt x="212" y="227"/>
                    </a:cubicBezTo>
                    <a:lnTo>
                      <a:pt x="214" y="221"/>
                    </a:lnTo>
                    <a:lnTo>
                      <a:pt x="216" y="219"/>
                    </a:lnTo>
                    <a:close/>
                    <a:moveTo>
                      <a:pt x="141" y="137"/>
                    </a:moveTo>
                    <a:cubicBezTo>
                      <a:pt x="148" y="139"/>
                      <a:pt x="157" y="144"/>
                      <a:pt x="166" y="148"/>
                    </a:cubicBezTo>
                    <a:cubicBezTo>
                      <a:pt x="172" y="153"/>
                      <a:pt x="179" y="158"/>
                      <a:pt x="186" y="161"/>
                    </a:cubicBez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86" y="161"/>
                      <a:pt x="199" y="168"/>
                      <a:pt x="205" y="181"/>
                    </a:cubicBezTo>
                    <a:lnTo>
                      <a:pt x="193" y="168"/>
                    </a:lnTo>
                    <a:lnTo>
                      <a:pt x="193" y="168"/>
                    </a:lnTo>
                    <a:cubicBezTo>
                      <a:pt x="198" y="174"/>
                      <a:pt x="202" y="178"/>
                      <a:pt x="206" y="182"/>
                    </a:cubicBezTo>
                    <a:lnTo>
                      <a:pt x="206" y="182"/>
                    </a:lnTo>
                    <a:cubicBezTo>
                      <a:pt x="208" y="187"/>
                      <a:pt x="210" y="191"/>
                      <a:pt x="212" y="195"/>
                    </a:cubicBezTo>
                    <a:lnTo>
                      <a:pt x="212" y="195"/>
                    </a:lnTo>
                    <a:lnTo>
                      <a:pt x="212" y="194"/>
                    </a:lnTo>
                    <a:lnTo>
                      <a:pt x="212" y="194"/>
                    </a:lnTo>
                    <a:cubicBezTo>
                      <a:pt x="214" y="198"/>
                      <a:pt x="215" y="200"/>
                      <a:pt x="216" y="203"/>
                    </a:cubicBezTo>
                    <a:lnTo>
                      <a:pt x="216" y="203"/>
                    </a:lnTo>
                    <a:cubicBezTo>
                      <a:pt x="215" y="200"/>
                      <a:pt x="214" y="198"/>
                      <a:pt x="212" y="195"/>
                    </a:cubicBezTo>
                    <a:lnTo>
                      <a:pt x="212" y="195"/>
                    </a:lnTo>
                    <a:lnTo>
                      <a:pt x="217" y="209"/>
                    </a:lnTo>
                    <a:lnTo>
                      <a:pt x="217" y="209"/>
                    </a:lnTo>
                    <a:cubicBezTo>
                      <a:pt x="217" y="207"/>
                      <a:pt x="216" y="205"/>
                      <a:pt x="216" y="203"/>
                    </a:cubicBezTo>
                    <a:lnTo>
                      <a:pt x="216" y="203"/>
                    </a:lnTo>
                    <a:cubicBezTo>
                      <a:pt x="216" y="205"/>
                      <a:pt x="217" y="207"/>
                      <a:pt x="218" y="209"/>
                    </a:cubicBezTo>
                    <a:lnTo>
                      <a:pt x="218" y="209"/>
                    </a:lnTo>
                    <a:lnTo>
                      <a:pt x="217" y="210"/>
                    </a:lnTo>
                    <a:lnTo>
                      <a:pt x="217" y="210"/>
                    </a:lnTo>
                    <a:lnTo>
                      <a:pt x="217" y="209"/>
                    </a:lnTo>
                    <a:lnTo>
                      <a:pt x="217" y="209"/>
                    </a:lnTo>
                    <a:cubicBezTo>
                      <a:pt x="217" y="210"/>
                      <a:pt x="217" y="210"/>
                      <a:pt x="217" y="211"/>
                    </a:cubicBezTo>
                    <a:lnTo>
                      <a:pt x="217" y="211"/>
                    </a:lnTo>
                    <a:lnTo>
                      <a:pt x="212" y="221"/>
                    </a:lnTo>
                    <a:lnTo>
                      <a:pt x="212" y="221"/>
                    </a:lnTo>
                    <a:lnTo>
                      <a:pt x="212" y="221"/>
                    </a:lnTo>
                    <a:cubicBezTo>
                      <a:pt x="208" y="225"/>
                      <a:pt x="203" y="230"/>
                      <a:pt x="199" y="234"/>
                    </a:cubicBezTo>
                    <a:lnTo>
                      <a:pt x="192" y="234"/>
                    </a:lnTo>
                    <a:cubicBezTo>
                      <a:pt x="190" y="232"/>
                      <a:pt x="188" y="230"/>
                      <a:pt x="186" y="227"/>
                    </a:cubicBezTo>
                    <a:lnTo>
                      <a:pt x="172" y="214"/>
                    </a:lnTo>
                    <a:lnTo>
                      <a:pt x="153" y="201"/>
                    </a:lnTo>
                    <a:lnTo>
                      <a:pt x="139" y="188"/>
                    </a:lnTo>
                    <a:lnTo>
                      <a:pt x="135" y="179"/>
                    </a:lnTo>
                    <a:lnTo>
                      <a:pt x="135" y="179"/>
                    </a:lnTo>
                    <a:cubicBezTo>
                      <a:pt x="135" y="179"/>
                      <a:pt x="135" y="179"/>
                      <a:pt x="135" y="179"/>
                    </a:cubicBezTo>
                    <a:cubicBezTo>
                      <a:pt x="134" y="179"/>
                      <a:pt x="133" y="177"/>
                      <a:pt x="133" y="175"/>
                    </a:cubicBezTo>
                    <a:lnTo>
                      <a:pt x="133" y="175"/>
                    </a:lnTo>
                    <a:lnTo>
                      <a:pt x="135" y="179"/>
                    </a:lnTo>
                    <a:lnTo>
                      <a:pt x="135" y="179"/>
                    </a:lnTo>
                    <a:cubicBezTo>
                      <a:pt x="136" y="179"/>
                      <a:pt x="136" y="175"/>
                      <a:pt x="133" y="168"/>
                    </a:cubicBezTo>
                    <a:lnTo>
                      <a:pt x="133" y="175"/>
                    </a:lnTo>
                    <a:lnTo>
                      <a:pt x="126" y="155"/>
                    </a:lnTo>
                    <a:lnTo>
                      <a:pt x="133" y="168"/>
                    </a:lnTo>
                    <a:cubicBezTo>
                      <a:pt x="133" y="163"/>
                      <a:pt x="133" y="157"/>
                      <a:pt x="133" y="148"/>
                    </a:cubicBezTo>
                    <a:lnTo>
                      <a:pt x="133" y="139"/>
                    </a:lnTo>
                    <a:lnTo>
                      <a:pt x="133" y="139"/>
                    </a:lnTo>
                    <a:lnTo>
                      <a:pt x="134" y="139"/>
                    </a:lnTo>
                    <a:lnTo>
                      <a:pt x="134" y="139"/>
                    </a:lnTo>
                    <a:cubicBezTo>
                      <a:pt x="133" y="140"/>
                      <a:pt x="133" y="142"/>
                      <a:pt x="133" y="142"/>
                    </a:cubicBezTo>
                    <a:lnTo>
                      <a:pt x="133" y="142"/>
                    </a:lnTo>
                    <a:lnTo>
                      <a:pt x="136" y="138"/>
                    </a:lnTo>
                    <a:lnTo>
                      <a:pt x="136" y="138"/>
                    </a:lnTo>
                    <a:lnTo>
                      <a:pt x="141" y="137"/>
                    </a:lnTo>
                    <a:close/>
                    <a:moveTo>
                      <a:pt x="199" y="234"/>
                    </a:moveTo>
                    <a:lnTo>
                      <a:pt x="199" y="234"/>
                    </a:lnTo>
                    <a:cubicBezTo>
                      <a:pt x="199" y="234"/>
                      <a:pt x="199" y="234"/>
                      <a:pt x="199" y="234"/>
                    </a:cubicBezTo>
                    <a:lnTo>
                      <a:pt x="199" y="234"/>
                    </a:lnTo>
                    <a:cubicBezTo>
                      <a:pt x="198" y="234"/>
                      <a:pt x="198" y="234"/>
                      <a:pt x="198" y="234"/>
                    </a:cubicBezTo>
                    <a:lnTo>
                      <a:pt x="198" y="234"/>
                    </a:lnTo>
                    <a:lnTo>
                      <a:pt x="199" y="234"/>
                    </a:lnTo>
                    <a:close/>
                    <a:moveTo>
                      <a:pt x="151" y="1"/>
                    </a:moveTo>
                    <a:cubicBezTo>
                      <a:pt x="143" y="1"/>
                      <a:pt x="134" y="2"/>
                      <a:pt x="126" y="3"/>
                    </a:cubicBezTo>
                    <a:cubicBezTo>
                      <a:pt x="80" y="3"/>
                      <a:pt x="40" y="29"/>
                      <a:pt x="20" y="69"/>
                    </a:cubicBezTo>
                    <a:cubicBezTo>
                      <a:pt x="1" y="102"/>
                      <a:pt x="1" y="142"/>
                      <a:pt x="7" y="181"/>
                    </a:cubicBezTo>
                    <a:cubicBezTo>
                      <a:pt x="14" y="221"/>
                      <a:pt x="34" y="254"/>
                      <a:pt x="67" y="280"/>
                    </a:cubicBezTo>
                    <a:cubicBezTo>
                      <a:pt x="72" y="286"/>
                      <a:pt x="78" y="291"/>
                      <a:pt x="84" y="297"/>
                    </a:cubicBezTo>
                    <a:lnTo>
                      <a:pt x="84" y="297"/>
                    </a:lnTo>
                    <a:cubicBezTo>
                      <a:pt x="84" y="302"/>
                      <a:pt x="85" y="308"/>
                      <a:pt x="87" y="313"/>
                    </a:cubicBezTo>
                    <a:cubicBezTo>
                      <a:pt x="98" y="364"/>
                      <a:pt x="142" y="381"/>
                      <a:pt x="188" y="381"/>
                    </a:cubicBezTo>
                    <a:cubicBezTo>
                      <a:pt x="196" y="381"/>
                      <a:pt x="204" y="380"/>
                      <a:pt x="212" y="379"/>
                    </a:cubicBezTo>
                    <a:cubicBezTo>
                      <a:pt x="245" y="373"/>
                      <a:pt x="278" y="359"/>
                      <a:pt x="311" y="333"/>
                    </a:cubicBezTo>
                    <a:cubicBezTo>
                      <a:pt x="370" y="274"/>
                      <a:pt x="370" y="188"/>
                      <a:pt x="331" y="115"/>
                    </a:cubicBezTo>
                    <a:cubicBezTo>
                      <a:pt x="295" y="50"/>
                      <a:pt x="223" y="1"/>
                      <a:pt x="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41"/>
              <p:cNvSpPr/>
              <p:nvPr/>
            </p:nvSpPr>
            <p:spPr>
              <a:xfrm>
                <a:off x="3954549" y="2224367"/>
                <a:ext cx="13278" cy="11514"/>
              </a:xfrm>
              <a:custGeom>
                <a:rect b="b" l="l" r="r" t="t"/>
                <a:pathLst>
                  <a:path extrusionOk="0" h="333" w="384">
                    <a:moveTo>
                      <a:pt x="155" y="116"/>
                    </a:moveTo>
                    <a:cubicBezTo>
                      <a:pt x="154" y="118"/>
                      <a:pt x="153" y="120"/>
                      <a:pt x="153" y="122"/>
                    </a:cubicBezTo>
                    <a:cubicBezTo>
                      <a:pt x="154" y="119"/>
                      <a:pt x="155" y="117"/>
                      <a:pt x="155" y="116"/>
                    </a:cubicBezTo>
                    <a:close/>
                    <a:moveTo>
                      <a:pt x="235" y="150"/>
                    </a:moveTo>
                    <a:lnTo>
                      <a:pt x="235" y="150"/>
                    </a:lnTo>
                    <a:cubicBezTo>
                      <a:pt x="236" y="152"/>
                      <a:pt x="237" y="153"/>
                      <a:pt x="238" y="155"/>
                    </a:cubicBezTo>
                    <a:lnTo>
                      <a:pt x="235" y="151"/>
                    </a:lnTo>
                    <a:lnTo>
                      <a:pt x="235" y="150"/>
                    </a:lnTo>
                    <a:close/>
                    <a:moveTo>
                      <a:pt x="159" y="167"/>
                    </a:moveTo>
                    <a:lnTo>
                      <a:pt x="159" y="168"/>
                    </a:lnTo>
                    <a:lnTo>
                      <a:pt x="166" y="174"/>
                    </a:lnTo>
                    <a:cubicBezTo>
                      <a:pt x="163" y="172"/>
                      <a:pt x="161" y="170"/>
                      <a:pt x="159" y="167"/>
                    </a:cubicBezTo>
                    <a:close/>
                    <a:moveTo>
                      <a:pt x="186" y="188"/>
                    </a:moveTo>
                    <a:lnTo>
                      <a:pt x="199" y="192"/>
                    </a:lnTo>
                    <a:lnTo>
                      <a:pt x="199" y="192"/>
                    </a:lnTo>
                    <a:lnTo>
                      <a:pt x="203" y="190"/>
                    </a:lnTo>
                    <a:lnTo>
                      <a:pt x="203" y="190"/>
                    </a:lnTo>
                    <a:cubicBezTo>
                      <a:pt x="203" y="190"/>
                      <a:pt x="203" y="190"/>
                      <a:pt x="204" y="190"/>
                    </a:cubicBezTo>
                    <a:cubicBezTo>
                      <a:pt x="207" y="190"/>
                      <a:pt x="210" y="190"/>
                      <a:pt x="212" y="188"/>
                    </a:cubicBezTo>
                    <a:lnTo>
                      <a:pt x="212" y="188"/>
                    </a:lnTo>
                    <a:lnTo>
                      <a:pt x="203" y="190"/>
                    </a:lnTo>
                    <a:lnTo>
                      <a:pt x="203" y="190"/>
                    </a:lnTo>
                    <a:cubicBezTo>
                      <a:pt x="197" y="190"/>
                      <a:pt x="190" y="188"/>
                      <a:pt x="186" y="188"/>
                    </a:cubicBezTo>
                    <a:close/>
                    <a:moveTo>
                      <a:pt x="166" y="115"/>
                    </a:moveTo>
                    <a:cubicBezTo>
                      <a:pt x="175" y="117"/>
                      <a:pt x="184" y="119"/>
                      <a:pt x="193" y="119"/>
                    </a:cubicBezTo>
                    <a:cubicBezTo>
                      <a:pt x="195" y="119"/>
                      <a:pt x="197" y="119"/>
                      <a:pt x="198" y="118"/>
                    </a:cubicBezTo>
                    <a:lnTo>
                      <a:pt x="198" y="118"/>
                    </a:lnTo>
                    <a:cubicBezTo>
                      <a:pt x="202" y="122"/>
                      <a:pt x="207" y="125"/>
                      <a:pt x="212" y="128"/>
                    </a:cubicBezTo>
                    <a:lnTo>
                      <a:pt x="223" y="134"/>
                    </a:lnTo>
                    <a:lnTo>
                      <a:pt x="223" y="134"/>
                    </a:lnTo>
                    <a:cubicBezTo>
                      <a:pt x="227" y="138"/>
                      <a:pt x="230" y="143"/>
                      <a:pt x="233" y="148"/>
                    </a:cubicBezTo>
                    <a:lnTo>
                      <a:pt x="233" y="148"/>
                    </a:lnTo>
                    <a:cubicBezTo>
                      <a:pt x="233" y="148"/>
                      <a:pt x="233" y="149"/>
                      <a:pt x="233" y="150"/>
                    </a:cubicBezTo>
                    <a:lnTo>
                      <a:pt x="233" y="150"/>
                    </a:lnTo>
                    <a:lnTo>
                      <a:pt x="225" y="141"/>
                    </a:lnTo>
                    <a:lnTo>
                      <a:pt x="236" y="158"/>
                    </a:lnTo>
                    <a:lnTo>
                      <a:pt x="236" y="158"/>
                    </a:lnTo>
                    <a:cubicBezTo>
                      <a:pt x="236" y="159"/>
                      <a:pt x="237" y="160"/>
                      <a:pt x="237" y="161"/>
                    </a:cubicBezTo>
                    <a:lnTo>
                      <a:pt x="237" y="161"/>
                    </a:lnTo>
                    <a:cubicBezTo>
                      <a:pt x="236" y="162"/>
                      <a:pt x="236" y="163"/>
                      <a:pt x="235" y="165"/>
                    </a:cubicBezTo>
                    <a:lnTo>
                      <a:pt x="235" y="165"/>
                    </a:lnTo>
                    <a:cubicBezTo>
                      <a:pt x="232" y="169"/>
                      <a:pt x="231" y="173"/>
                      <a:pt x="228" y="177"/>
                    </a:cubicBezTo>
                    <a:lnTo>
                      <a:pt x="228" y="177"/>
                    </a:lnTo>
                    <a:cubicBezTo>
                      <a:pt x="224" y="181"/>
                      <a:pt x="219" y="184"/>
                      <a:pt x="212" y="188"/>
                    </a:cubicBezTo>
                    <a:lnTo>
                      <a:pt x="225" y="181"/>
                    </a:lnTo>
                    <a:lnTo>
                      <a:pt x="225" y="181"/>
                    </a:lnTo>
                    <a:cubicBezTo>
                      <a:pt x="221" y="185"/>
                      <a:pt x="217" y="187"/>
                      <a:pt x="213" y="189"/>
                    </a:cubicBezTo>
                    <a:lnTo>
                      <a:pt x="213" y="189"/>
                    </a:lnTo>
                    <a:cubicBezTo>
                      <a:pt x="209" y="190"/>
                      <a:pt x="206" y="192"/>
                      <a:pt x="202" y="193"/>
                    </a:cubicBezTo>
                    <a:lnTo>
                      <a:pt x="202" y="193"/>
                    </a:lnTo>
                    <a:lnTo>
                      <a:pt x="199" y="192"/>
                    </a:lnTo>
                    <a:lnTo>
                      <a:pt x="199" y="192"/>
                    </a:lnTo>
                    <a:lnTo>
                      <a:pt x="196" y="193"/>
                    </a:lnTo>
                    <a:lnTo>
                      <a:pt x="196" y="193"/>
                    </a:lnTo>
                    <a:cubicBezTo>
                      <a:pt x="191" y="192"/>
                      <a:pt x="187" y="190"/>
                      <a:pt x="183" y="189"/>
                    </a:cubicBezTo>
                    <a:lnTo>
                      <a:pt x="183" y="189"/>
                    </a:lnTo>
                    <a:cubicBezTo>
                      <a:pt x="176" y="184"/>
                      <a:pt x="171" y="179"/>
                      <a:pt x="166" y="175"/>
                    </a:cubicBezTo>
                    <a:lnTo>
                      <a:pt x="166" y="175"/>
                    </a:lnTo>
                    <a:lnTo>
                      <a:pt x="179" y="188"/>
                    </a:lnTo>
                    <a:cubicBezTo>
                      <a:pt x="172" y="181"/>
                      <a:pt x="159" y="174"/>
                      <a:pt x="153" y="161"/>
                    </a:cubicBezTo>
                    <a:lnTo>
                      <a:pt x="153" y="161"/>
                    </a:lnTo>
                    <a:lnTo>
                      <a:pt x="159" y="168"/>
                    </a:lnTo>
                    <a:cubicBezTo>
                      <a:pt x="158" y="167"/>
                      <a:pt x="157" y="166"/>
                      <a:pt x="157" y="164"/>
                    </a:cubicBezTo>
                    <a:lnTo>
                      <a:pt x="157" y="164"/>
                    </a:lnTo>
                    <a:cubicBezTo>
                      <a:pt x="157" y="165"/>
                      <a:pt x="158" y="166"/>
                      <a:pt x="159" y="167"/>
                    </a:cubicBezTo>
                    <a:lnTo>
                      <a:pt x="159" y="167"/>
                    </a:lnTo>
                    <a:lnTo>
                      <a:pt x="154" y="157"/>
                    </a:lnTo>
                    <a:lnTo>
                      <a:pt x="154" y="157"/>
                    </a:lnTo>
                    <a:cubicBezTo>
                      <a:pt x="154" y="160"/>
                      <a:pt x="155" y="162"/>
                      <a:pt x="157" y="164"/>
                    </a:cubicBezTo>
                    <a:lnTo>
                      <a:pt x="157" y="164"/>
                    </a:lnTo>
                    <a:cubicBezTo>
                      <a:pt x="154" y="161"/>
                      <a:pt x="153" y="158"/>
                      <a:pt x="153" y="155"/>
                    </a:cubicBezTo>
                    <a:lnTo>
                      <a:pt x="153" y="155"/>
                    </a:lnTo>
                    <a:lnTo>
                      <a:pt x="154" y="157"/>
                    </a:lnTo>
                    <a:lnTo>
                      <a:pt x="154" y="157"/>
                    </a:lnTo>
                    <a:cubicBezTo>
                      <a:pt x="153" y="151"/>
                      <a:pt x="153" y="145"/>
                      <a:pt x="153" y="141"/>
                    </a:cubicBezTo>
                    <a:cubicBezTo>
                      <a:pt x="153" y="135"/>
                      <a:pt x="153" y="128"/>
                      <a:pt x="153" y="122"/>
                    </a:cubicBezTo>
                    <a:cubicBezTo>
                      <a:pt x="153" y="119"/>
                      <a:pt x="154" y="116"/>
                      <a:pt x="154" y="115"/>
                    </a:cubicBezTo>
                    <a:lnTo>
                      <a:pt x="155" y="115"/>
                    </a:lnTo>
                    <a:cubicBezTo>
                      <a:pt x="155" y="115"/>
                      <a:pt x="155" y="116"/>
                      <a:pt x="155" y="116"/>
                    </a:cubicBezTo>
                    <a:lnTo>
                      <a:pt x="155" y="116"/>
                    </a:lnTo>
                    <a:cubicBezTo>
                      <a:pt x="155" y="116"/>
                      <a:pt x="156" y="115"/>
                      <a:pt x="156" y="115"/>
                    </a:cubicBezTo>
                    <a:close/>
                    <a:moveTo>
                      <a:pt x="202" y="193"/>
                    </a:moveTo>
                    <a:lnTo>
                      <a:pt x="205" y="194"/>
                    </a:lnTo>
                    <a:cubicBezTo>
                      <a:pt x="203" y="194"/>
                      <a:pt x="201" y="194"/>
                      <a:pt x="199" y="194"/>
                    </a:cubicBezTo>
                    <a:lnTo>
                      <a:pt x="199" y="194"/>
                    </a:lnTo>
                    <a:cubicBezTo>
                      <a:pt x="197" y="194"/>
                      <a:pt x="195" y="194"/>
                      <a:pt x="192" y="194"/>
                    </a:cubicBezTo>
                    <a:lnTo>
                      <a:pt x="196" y="193"/>
                    </a:lnTo>
                    <a:lnTo>
                      <a:pt x="196" y="193"/>
                    </a:lnTo>
                    <a:cubicBezTo>
                      <a:pt x="197" y="193"/>
                      <a:pt x="198" y="193"/>
                      <a:pt x="199" y="194"/>
                    </a:cubicBezTo>
                    <a:lnTo>
                      <a:pt x="199" y="194"/>
                    </a:lnTo>
                    <a:cubicBezTo>
                      <a:pt x="200" y="193"/>
                      <a:pt x="201" y="193"/>
                      <a:pt x="202" y="193"/>
                    </a:cubicBezTo>
                    <a:close/>
                    <a:moveTo>
                      <a:pt x="145" y="0"/>
                    </a:moveTo>
                    <a:cubicBezTo>
                      <a:pt x="136" y="0"/>
                      <a:pt x="128" y="1"/>
                      <a:pt x="120" y="3"/>
                    </a:cubicBezTo>
                    <a:cubicBezTo>
                      <a:pt x="87" y="16"/>
                      <a:pt x="60" y="36"/>
                      <a:pt x="40" y="69"/>
                    </a:cubicBezTo>
                    <a:cubicBezTo>
                      <a:pt x="1" y="135"/>
                      <a:pt x="20" y="214"/>
                      <a:pt x="67" y="267"/>
                    </a:cubicBezTo>
                    <a:cubicBezTo>
                      <a:pt x="103" y="308"/>
                      <a:pt x="154" y="333"/>
                      <a:pt x="206" y="333"/>
                    </a:cubicBezTo>
                    <a:cubicBezTo>
                      <a:pt x="222" y="333"/>
                      <a:pt x="237" y="331"/>
                      <a:pt x="252" y="326"/>
                    </a:cubicBezTo>
                    <a:cubicBezTo>
                      <a:pt x="324" y="300"/>
                      <a:pt x="370" y="240"/>
                      <a:pt x="377" y="161"/>
                    </a:cubicBezTo>
                    <a:cubicBezTo>
                      <a:pt x="384" y="122"/>
                      <a:pt x="364" y="75"/>
                      <a:pt x="337" y="49"/>
                    </a:cubicBezTo>
                    <a:cubicBezTo>
                      <a:pt x="315" y="27"/>
                      <a:pt x="275" y="1"/>
                      <a:pt x="239" y="1"/>
                    </a:cubicBezTo>
                    <a:cubicBezTo>
                      <a:pt x="227" y="1"/>
                      <a:pt x="216" y="4"/>
                      <a:pt x="206" y="10"/>
                    </a:cubicBezTo>
                    <a:lnTo>
                      <a:pt x="206" y="10"/>
                    </a:lnTo>
                    <a:cubicBezTo>
                      <a:pt x="204" y="11"/>
                      <a:pt x="202" y="11"/>
                      <a:pt x="200" y="12"/>
                    </a:cubicBezTo>
                    <a:lnTo>
                      <a:pt x="200" y="12"/>
                    </a:lnTo>
                    <a:cubicBezTo>
                      <a:pt x="183" y="4"/>
                      <a:pt x="164" y="0"/>
                      <a:pt x="1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41"/>
              <p:cNvSpPr/>
              <p:nvPr/>
            </p:nvSpPr>
            <p:spPr>
              <a:xfrm>
                <a:off x="3969175" y="2221013"/>
                <a:ext cx="16459" cy="14246"/>
              </a:xfrm>
              <a:custGeom>
                <a:rect b="b" l="l" r="r" t="t"/>
                <a:pathLst>
                  <a:path extrusionOk="0" h="412" w="476">
                    <a:moveTo>
                      <a:pt x="316" y="224"/>
                    </a:moveTo>
                    <a:cubicBezTo>
                      <a:pt x="316" y="224"/>
                      <a:pt x="316" y="224"/>
                      <a:pt x="317" y="225"/>
                    </a:cubicBezTo>
                    <a:lnTo>
                      <a:pt x="317" y="231"/>
                    </a:lnTo>
                    <a:lnTo>
                      <a:pt x="317" y="231"/>
                    </a:lnTo>
                    <a:cubicBezTo>
                      <a:pt x="316" y="228"/>
                      <a:pt x="315" y="224"/>
                      <a:pt x="316" y="224"/>
                    </a:cubicBezTo>
                    <a:close/>
                    <a:moveTo>
                      <a:pt x="324" y="245"/>
                    </a:moveTo>
                    <a:lnTo>
                      <a:pt x="319" y="250"/>
                    </a:lnTo>
                    <a:lnTo>
                      <a:pt x="319" y="250"/>
                    </a:lnTo>
                    <a:cubicBezTo>
                      <a:pt x="320" y="247"/>
                      <a:pt x="322" y="245"/>
                      <a:pt x="324" y="245"/>
                    </a:cubicBezTo>
                    <a:close/>
                    <a:moveTo>
                      <a:pt x="185" y="146"/>
                    </a:moveTo>
                    <a:cubicBezTo>
                      <a:pt x="192" y="146"/>
                      <a:pt x="198" y="152"/>
                      <a:pt x="205" y="152"/>
                    </a:cubicBezTo>
                    <a:lnTo>
                      <a:pt x="218" y="159"/>
                    </a:lnTo>
                    <a:cubicBezTo>
                      <a:pt x="225" y="161"/>
                      <a:pt x="228" y="162"/>
                      <a:pt x="228" y="162"/>
                    </a:cubicBezTo>
                    <a:cubicBezTo>
                      <a:pt x="230" y="162"/>
                      <a:pt x="223" y="159"/>
                      <a:pt x="218" y="159"/>
                    </a:cubicBezTo>
                    <a:lnTo>
                      <a:pt x="218" y="159"/>
                    </a:lnTo>
                    <a:cubicBezTo>
                      <a:pt x="231" y="159"/>
                      <a:pt x="245" y="172"/>
                      <a:pt x="258" y="179"/>
                    </a:cubicBezTo>
                    <a:lnTo>
                      <a:pt x="271" y="186"/>
                    </a:lnTo>
                    <a:lnTo>
                      <a:pt x="278" y="192"/>
                    </a:lnTo>
                    <a:cubicBezTo>
                      <a:pt x="291" y="199"/>
                      <a:pt x="297" y="212"/>
                      <a:pt x="311" y="219"/>
                    </a:cubicBezTo>
                    <a:lnTo>
                      <a:pt x="317" y="232"/>
                    </a:lnTo>
                    <a:lnTo>
                      <a:pt x="317" y="238"/>
                    </a:lnTo>
                    <a:cubicBezTo>
                      <a:pt x="317" y="242"/>
                      <a:pt x="317" y="248"/>
                      <a:pt x="317" y="252"/>
                    </a:cubicBezTo>
                    <a:lnTo>
                      <a:pt x="317" y="258"/>
                    </a:lnTo>
                    <a:lnTo>
                      <a:pt x="317" y="265"/>
                    </a:lnTo>
                    <a:lnTo>
                      <a:pt x="317" y="265"/>
                    </a:lnTo>
                    <a:lnTo>
                      <a:pt x="317" y="265"/>
                    </a:lnTo>
                    <a:cubicBezTo>
                      <a:pt x="311" y="268"/>
                      <a:pt x="309" y="270"/>
                      <a:pt x="310" y="270"/>
                    </a:cubicBezTo>
                    <a:cubicBezTo>
                      <a:pt x="311" y="270"/>
                      <a:pt x="314" y="268"/>
                      <a:pt x="317" y="265"/>
                    </a:cubicBezTo>
                    <a:lnTo>
                      <a:pt x="317" y="265"/>
                    </a:lnTo>
                    <a:lnTo>
                      <a:pt x="304" y="278"/>
                    </a:lnTo>
                    <a:lnTo>
                      <a:pt x="295" y="282"/>
                    </a:lnTo>
                    <a:lnTo>
                      <a:pt x="295" y="282"/>
                    </a:lnTo>
                    <a:lnTo>
                      <a:pt x="291" y="278"/>
                    </a:lnTo>
                    <a:lnTo>
                      <a:pt x="284" y="278"/>
                    </a:lnTo>
                    <a:lnTo>
                      <a:pt x="264" y="271"/>
                    </a:lnTo>
                    <a:lnTo>
                      <a:pt x="251" y="265"/>
                    </a:lnTo>
                    <a:lnTo>
                      <a:pt x="238" y="258"/>
                    </a:lnTo>
                    <a:lnTo>
                      <a:pt x="218" y="252"/>
                    </a:lnTo>
                    <a:lnTo>
                      <a:pt x="212" y="245"/>
                    </a:lnTo>
                    <a:lnTo>
                      <a:pt x="198" y="232"/>
                    </a:lnTo>
                    <a:lnTo>
                      <a:pt x="185" y="219"/>
                    </a:lnTo>
                    <a:lnTo>
                      <a:pt x="179" y="212"/>
                    </a:lnTo>
                    <a:lnTo>
                      <a:pt x="165" y="199"/>
                    </a:lnTo>
                    <a:lnTo>
                      <a:pt x="159" y="179"/>
                    </a:lnTo>
                    <a:lnTo>
                      <a:pt x="152" y="172"/>
                    </a:lnTo>
                    <a:lnTo>
                      <a:pt x="146" y="152"/>
                    </a:lnTo>
                    <a:lnTo>
                      <a:pt x="152" y="146"/>
                    </a:lnTo>
                    <a:lnTo>
                      <a:pt x="152" y="146"/>
                    </a:lnTo>
                    <a:cubicBezTo>
                      <a:pt x="148" y="154"/>
                      <a:pt x="147" y="157"/>
                      <a:pt x="147" y="157"/>
                    </a:cubicBezTo>
                    <a:cubicBezTo>
                      <a:pt x="148" y="157"/>
                      <a:pt x="149" y="155"/>
                      <a:pt x="152" y="152"/>
                    </a:cubicBezTo>
                    <a:cubicBezTo>
                      <a:pt x="152" y="146"/>
                      <a:pt x="165" y="146"/>
                      <a:pt x="152" y="146"/>
                    </a:cubicBezTo>
                    <a:close/>
                    <a:moveTo>
                      <a:pt x="301" y="283"/>
                    </a:moveTo>
                    <a:lnTo>
                      <a:pt x="301" y="283"/>
                    </a:lnTo>
                    <a:cubicBezTo>
                      <a:pt x="301" y="283"/>
                      <a:pt x="300" y="283"/>
                      <a:pt x="297" y="285"/>
                    </a:cubicBezTo>
                    <a:lnTo>
                      <a:pt x="297" y="284"/>
                    </a:lnTo>
                    <a:lnTo>
                      <a:pt x="297" y="284"/>
                    </a:lnTo>
                    <a:cubicBezTo>
                      <a:pt x="299" y="283"/>
                      <a:pt x="301" y="283"/>
                      <a:pt x="301" y="283"/>
                    </a:cubicBezTo>
                    <a:close/>
                    <a:moveTo>
                      <a:pt x="172" y="1"/>
                    </a:moveTo>
                    <a:cubicBezTo>
                      <a:pt x="126" y="1"/>
                      <a:pt x="79" y="20"/>
                      <a:pt x="46" y="53"/>
                    </a:cubicBezTo>
                    <a:cubicBezTo>
                      <a:pt x="7" y="106"/>
                      <a:pt x="0" y="166"/>
                      <a:pt x="27" y="219"/>
                    </a:cubicBezTo>
                    <a:cubicBezTo>
                      <a:pt x="40" y="252"/>
                      <a:pt x="66" y="285"/>
                      <a:pt x="99" y="311"/>
                    </a:cubicBezTo>
                    <a:cubicBezTo>
                      <a:pt x="146" y="348"/>
                      <a:pt x="201" y="372"/>
                      <a:pt x="263" y="376"/>
                    </a:cubicBezTo>
                    <a:lnTo>
                      <a:pt x="263" y="376"/>
                    </a:lnTo>
                    <a:cubicBezTo>
                      <a:pt x="273" y="396"/>
                      <a:pt x="295" y="410"/>
                      <a:pt x="317" y="410"/>
                    </a:cubicBezTo>
                    <a:cubicBezTo>
                      <a:pt x="323" y="411"/>
                      <a:pt x="328" y="411"/>
                      <a:pt x="333" y="411"/>
                    </a:cubicBezTo>
                    <a:cubicBezTo>
                      <a:pt x="417" y="411"/>
                      <a:pt x="475" y="313"/>
                      <a:pt x="469" y="238"/>
                    </a:cubicBezTo>
                    <a:cubicBezTo>
                      <a:pt x="462" y="146"/>
                      <a:pt x="396" y="73"/>
                      <a:pt x="317" y="40"/>
                    </a:cubicBezTo>
                    <a:cubicBezTo>
                      <a:pt x="271" y="14"/>
                      <a:pt x="225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41"/>
              <p:cNvSpPr/>
              <p:nvPr/>
            </p:nvSpPr>
            <p:spPr>
              <a:xfrm>
                <a:off x="3973740" y="2235190"/>
                <a:ext cx="10166" cy="9232"/>
              </a:xfrm>
              <a:custGeom>
                <a:rect b="b" l="l" r="r" t="t"/>
                <a:pathLst>
                  <a:path extrusionOk="0" h="267" w="294">
                    <a:moveTo>
                      <a:pt x="119" y="132"/>
                    </a:moveTo>
                    <a:lnTo>
                      <a:pt x="123" y="133"/>
                    </a:lnTo>
                    <a:lnTo>
                      <a:pt x="123" y="133"/>
                    </a:lnTo>
                    <a:lnTo>
                      <a:pt x="123" y="134"/>
                    </a:lnTo>
                    <a:lnTo>
                      <a:pt x="123" y="134"/>
                    </a:lnTo>
                    <a:cubicBezTo>
                      <a:pt x="122" y="133"/>
                      <a:pt x="121" y="133"/>
                      <a:pt x="119" y="132"/>
                    </a:cubicBezTo>
                    <a:close/>
                    <a:moveTo>
                      <a:pt x="124" y="134"/>
                    </a:moveTo>
                    <a:lnTo>
                      <a:pt x="137" y="138"/>
                    </a:lnTo>
                    <a:lnTo>
                      <a:pt x="137" y="138"/>
                    </a:lnTo>
                    <a:cubicBezTo>
                      <a:pt x="133" y="138"/>
                      <a:pt x="129" y="136"/>
                      <a:pt x="124" y="134"/>
                    </a:cubicBezTo>
                    <a:lnTo>
                      <a:pt x="124" y="134"/>
                    </a:lnTo>
                    <a:lnTo>
                      <a:pt x="124" y="134"/>
                    </a:lnTo>
                    <a:close/>
                    <a:moveTo>
                      <a:pt x="139" y="0"/>
                    </a:moveTo>
                    <a:cubicBezTo>
                      <a:pt x="99" y="0"/>
                      <a:pt x="66" y="13"/>
                      <a:pt x="40" y="40"/>
                    </a:cubicBezTo>
                    <a:cubicBezTo>
                      <a:pt x="20" y="66"/>
                      <a:pt x="0" y="106"/>
                      <a:pt x="7" y="145"/>
                    </a:cubicBezTo>
                    <a:cubicBezTo>
                      <a:pt x="7" y="165"/>
                      <a:pt x="14" y="185"/>
                      <a:pt x="27" y="205"/>
                    </a:cubicBezTo>
                    <a:cubicBezTo>
                      <a:pt x="40" y="218"/>
                      <a:pt x="53" y="231"/>
                      <a:pt x="73" y="244"/>
                    </a:cubicBezTo>
                    <a:cubicBezTo>
                      <a:pt x="98" y="259"/>
                      <a:pt x="126" y="267"/>
                      <a:pt x="156" y="267"/>
                    </a:cubicBezTo>
                    <a:cubicBezTo>
                      <a:pt x="165" y="267"/>
                      <a:pt x="175" y="266"/>
                      <a:pt x="185" y="264"/>
                    </a:cubicBezTo>
                    <a:cubicBezTo>
                      <a:pt x="237" y="253"/>
                      <a:pt x="293" y="201"/>
                      <a:pt x="281" y="149"/>
                    </a:cubicBezTo>
                    <a:lnTo>
                      <a:pt x="281" y="149"/>
                    </a:lnTo>
                    <a:cubicBezTo>
                      <a:pt x="284" y="132"/>
                      <a:pt x="284" y="112"/>
                      <a:pt x="284" y="92"/>
                    </a:cubicBezTo>
                    <a:cubicBezTo>
                      <a:pt x="278" y="79"/>
                      <a:pt x="271" y="59"/>
                      <a:pt x="264" y="53"/>
                    </a:cubicBezTo>
                    <a:cubicBezTo>
                      <a:pt x="258" y="40"/>
                      <a:pt x="245" y="33"/>
                      <a:pt x="238" y="33"/>
                    </a:cubicBezTo>
                    <a:cubicBezTo>
                      <a:pt x="233" y="29"/>
                      <a:pt x="227" y="28"/>
                      <a:pt x="221" y="28"/>
                    </a:cubicBezTo>
                    <a:cubicBezTo>
                      <a:pt x="206" y="28"/>
                      <a:pt x="192" y="40"/>
                      <a:pt x="192" y="59"/>
                    </a:cubicBezTo>
                    <a:lnTo>
                      <a:pt x="185" y="73"/>
                    </a:lnTo>
                    <a:cubicBezTo>
                      <a:pt x="185" y="77"/>
                      <a:pt x="185" y="84"/>
                      <a:pt x="185" y="92"/>
                    </a:cubicBezTo>
                    <a:cubicBezTo>
                      <a:pt x="185" y="96"/>
                      <a:pt x="185" y="103"/>
                      <a:pt x="184" y="108"/>
                    </a:cubicBezTo>
                    <a:lnTo>
                      <a:pt x="184" y="108"/>
                    </a:lnTo>
                    <a:lnTo>
                      <a:pt x="185" y="106"/>
                    </a:lnTo>
                    <a:lnTo>
                      <a:pt x="184" y="109"/>
                    </a:lnTo>
                    <a:lnTo>
                      <a:pt x="184" y="109"/>
                    </a:lnTo>
                    <a:cubicBezTo>
                      <a:pt x="184" y="109"/>
                      <a:pt x="184" y="109"/>
                      <a:pt x="184" y="109"/>
                    </a:cubicBezTo>
                    <a:lnTo>
                      <a:pt x="184" y="109"/>
                    </a:lnTo>
                    <a:cubicBezTo>
                      <a:pt x="184" y="109"/>
                      <a:pt x="184" y="109"/>
                      <a:pt x="184" y="108"/>
                    </a:cubicBezTo>
                    <a:lnTo>
                      <a:pt x="184" y="108"/>
                    </a:lnTo>
                    <a:lnTo>
                      <a:pt x="183" y="109"/>
                    </a:lnTo>
                    <a:lnTo>
                      <a:pt x="183" y="109"/>
                    </a:lnTo>
                    <a:cubicBezTo>
                      <a:pt x="183" y="109"/>
                      <a:pt x="184" y="109"/>
                      <a:pt x="184" y="109"/>
                    </a:cubicBezTo>
                    <a:lnTo>
                      <a:pt x="184" y="109"/>
                    </a:lnTo>
                    <a:cubicBezTo>
                      <a:pt x="183" y="113"/>
                      <a:pt x="181" y="116"/>
                      <a:pt x="179" y="119"/>
                    </a:cubicBezTo>
                    <a:lnTo>
                      <a:pt x="183" y="109"/>
                    </a:lnTo>
                    <a:lnTo>
                      <a:pt x="183" y="109"/>
                    </a:lnTo>
                    <a:cubicBezTo>
                      <a:pt x="176" y="115"/>
                      <a:pt x="170" y="122"/>
                      <a:pt x="165" y="132"/>
                    </a:cubicBezTo>
                    <a:lnTo>
                      <a:pt x="165" y="132"/>
                    </a:lnTo>
                    <a:lnTo>
                      <a:pt x="165" y="132"/>
                    </a:lnTo>
                    <a:lnTo>
                      <a:pt x="159" y="139"/>
                    </a:lnTo>
                    <a:lnTo>
                      <a:pt x="161" y="134"/>
                    </a:lnTo>
                    <a:lnTo>
                      <a:pt x="161" y="134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5" y="132"/>
                    </a:lnTo>
                    <a:lnTo>
                      <a:pt x="162" y="133"/>
                    </a:lnTo>
                    <a:lnTo>
                      <a:pt x="162" y="133"/>
                    </a:lnTo>
                    <a:lnTo>
                      <a:pt x="165" y="125"/>
                    </a:lnTo>
                    <a:lnTo>
                      <a:pt x="157" y="134"/>
                    </a:lnTo>
                    <a:lnTo>
                      <a:pt x="157" y="134"/>
                    </a:lnTo>
                    <a:lnTo>
                      <a:pt x="140" y="138"/>
                    </a:lnTo>
                    <a:lnTo>
                      <a:pt x="140" y="138"/>
                    </a:lnTo>
                    <a:cubicBezTo>
                      <a:pt x="140" y="138"/>
                      <a:pt x="139" y="138"/>
                      <a:pt x="138" y="138"/>
                    </a:cubicBezTo>
                    <a:lnTo>
                      <a:pt x="138" y="138"/>
                    </a:lnTo>
                    <a:lnTo>
                      <a:pt x="122" y="127"/>
                    </a:lnTo>
                    <a:lnTo>
                      <a:pt x="122" y="127"/>
                    </a:lnTo>
                    <a:lnTo>
                      <a:pt x="120" y="121"/>
                    </a:lnTo>
                    <a:lnTo>
                      <a:pt x="120" y="121"/>
                    </a:lnTo>
                    <a:cubicBezTo>
                      <a:pt x="120" y="115"/>
                      <a:pt x="122" y="109"/>
                      <a:pt x="126" y="106"/>
                    </a:cubicBezTo>
                    <a:lnTo>
                      <a:pt x="146" y="99"/>
                    </a:lnTo>
                    <a:lnTo>
                      <a:pt x="139" y="99"/>
                    </a:lnTo>
                    <a:cubicBezTo>
                      <a:pt x="165" y="99"/>
                      <a:pt x="185" y="79"/>
                      <a:pt x="185" y="53"/>
                    </a:cubicBezTo>
                    <a:cubicBezTo>
                      <a:pt x="185" y="40"/>
                      <a:pt x="179" y="26"/>
                      <a:pt x="172" y="20"/>
                    </a:cubicBezTo>
                    <a:cubicBezTo>
                      <a:pt x="159" y="7"/>
                      <a:pt x="152" y="7"/>
                      <a:pt x="139" y="7"/>
                    </a:cubicBez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41"/>
              <p:cNvSpPr/>
              <p:nvPr/>
            </p:nvSpPr>
            <p:spPr>
              <a:xfrm>
                <a:off x="3990406" y="2227133"/>
                <a:ext cx="16009" cy="13554"/>
              </a:xfrm>
              <a:custGeom>
                <a:rect b="b" l="l" r="r" t="t"/>
                <a:pathLst>
                  <a:path extrusionOk="0" h="392" w="463">
                    <a:moveTo>
                      <a:pt x="135" y="143"/>
                    </a:moveTo>
                    <a:cubicBezTo>
                      <a:pt x="135" y="143"/>
                      <a:pt x="135" y="144"/>
                      <a:pt x="135" y="145"/>
                    </a:cubicBezTo>
                    <a:lnTo>
                      <a:pt x="135" y="145"/>
                    </a:lnTo>
                    <a:cubicBezTo>
                      <a:pt x="134" y="145"/>
                      <a:pt x="133" y="146"/>
                      <a:pt x="132" y="147"/>
                    </a:cubicBezTo>
                    <a:cubicBezTo>
                      <a:pt x="134" y="144"/>
                      <a:pt x="135" y="143"/>
                      <a:pt x="135" y="143"/>
                    </a:cubicBezTo>
                    <a:close/>
                    <a:moveTo>
                      <a:pt x="134" y="150"/>
                    </a:moveTo>
                    <a:lnTo>
                      <a:pt x="135" y="151"/>
                    </a:lnTo>
                    <a:lnTo>
                      <a:pt x="135" y="151"/>
                    </a:lnTo>
                    <a:cubicBezTo>
                      <a:pt x="134" y="152"/>
                      <a:pt x="133" y="153"/>
                      <a:pt x="132" y="154"/>
                    </a:cubicBezTo>
                    <a:cubicBezTo>
                      <a:pt x="132" y="154"/>
                      <a:pt x="133" y="152"/>
                      <a:pt x="134" y="150"/>
                    </a:cubicBezTo>
                    <a:close/>
                    <a:moveTo>
                      <a:pt x="205" y="134"/>
                    </a:moveTo>
                    <a:cubicBezTo>
                      <a:pt x="209" y="134"/>
                      <a:pt x="217" y="137"/>
                      <a:pt x="215" y="137"/>
                    </a:cubicBezTo>
                    <a:cubicBezTo>
                      <a:pt x="215" y="137"/>
                      <a:pt x="212" y="136"/>
                      <a:pt x="205" y="134"/>
                    </a:cubicBezTo>
                    <a:lnTo>
                      <a:pt x="205" y="134"/>
                    </a:lnTo>
                    <a:lnTo>
                      <a:pt x="212" y="141"/>
                    </a:lnTo>
                    <a:cubicBezTo>
                      <a:pt x="224" y="141"/>
                      <a:pt x="236" y="146"/>
                      <a:pt x="248" y="147"/>
                    </a:cubicBezTo>
                    <a:lnTo>
                      <a:pt x="248" y="147"/>
                    </a:lnTo>
                    <a:cubicBezTo>
                      <a:pt x="251" y="149"/>
                      <a:pt x="255" y="151"/>
                      <a:pt x="258" y="154"/>
                    </a:cubicBezTo>
                    <a:lnTo>
                      <a:pt x="271" y="167"/>
                    </a:lnTo>
                    <a:cubicBezTo>
                      <a:pt x="273" y="168"/>
                      <a:pt x="274" y="168"/>
                      <a:pt x="275" y="168"/>
                    </a:cubicBezTo>
                    <a:cubicBezTo>
                      <a:pt x="277" y="168"/>
                      <a:pt x="265" y="159"/>
                      <a:pt x="268" y="159"/>
                    </a:cubicBezTo>
                    <a:lnTo>
                      <a:pt x="268" y="159"/>
                    </a:lnTo>
                    <a:cubicBezTo>
                      <a:pt x="268" y="159"/>
                      <a:pt x="269" y="159"/>
                      <a:pt x="271" y="160"/>
                    </a:cubicBezTo>
                    <a:lnTo>
                      <a:pt x="278" y="167"/>
                    </a:lnTo>
                    <a:lnTo>
                      <a:pt x="284" y="174"/>
                    </a:lnTo>
                    <a:lnTo>
                      <a:pt x="284" y="174"/>
                    </a:lnTo>
                    <a:lnTo>
                      <a:pt x="284" y="174"/>
                    </a:lnTo>
                    <a:cubicBezTo>
                      <a:pt x="288" y="177"/>
                      <a:pt x="290" y="181"/>
                      <a:pt x="289" y="181"/>
                    </a:cubicBezTo>
                    <a:cubicBezTo>
                      <a:pt x="289" y="181"/>
                      <a:pt x="287" y="179"/>
                      <a:pt x="284" y="174"/>
                    </a:cubicBezTo>
                    <a:lnTo>
                      <a:pt x="284" y="174"/>
                    </a:lnTo>
                    <a:lnTo>
                      <a:pt x="291" y="187"/>
                    </a:lnTo>
                    <a:cubicBezTo>
                      <a:pt x="291" y="187"/>
                      <a:pt x="295" y="198"/>
                      <a:pt x="296" y="198"/>
                    </a:cubicBezTo>
                    <a:cubicBezTo>
                      <a:pt x="297" y="198"/>
                      <a:pt x="297" y="197"/>
                      <a:pt x="297" y="193"/>
                    </a:cubicBezTo>
                    <a:lnTo>
                      <a:pt x="297" y="207"/>
                    </a:lnTo>
                    <a:lnTo>
                      <a:pt x="291" y="220"/>
                    </a:lnTo>
                    <a:lnTo>
                      <a:pt x="291" y="226"/>
                    </a:lnTo>
                    <a:cubicBezTo>
                      <a:pt x="293" y="219"/>
                      <a:pt x="295" y="216"/>
                      <a:pt x="296" y="216"/>
                    </a:cubicBezTo>
                    <a:lnTo>
                      <a:pt x="296" y="216"/>
                    </a:lnTo>
                    <a:cubicBezTo>
                      <a:pt x="296" y="216"/>
                      <a:pt x="295" y="222"/>
                      <a:pt x="291" y="226"/>
                    </a:cubicBezTo>
                    <a:lnTo>
                      <a:pt x="278" y="240"/>
                    </a:lnTo>
                    <a:cubicBezTo>
                      <a:pt x="283" y="234"/>
                      <a:pt x="285" y="232"/>
                      <a:pt x="286" y="232"/>
                    </a:cubicBezTo>
                    <a:lnTo>
                      <a:pt x="286" y="232"/>
                    </a:lnTo>
                    <a:cubicBezTo>
                      <a:pt x="286" y="232"/>
                      <a:pt x="284" y="236"/>
                      <a:pt x="284" y="240"/>
                    </a:cubicBezTo>
                    <a:lnTo>
                      <a:pt x="278" y="246"/>
                    </a:lnTo>
                    <a:lnTo>
                      <a:pt x="271" y="253"/>
                    </a:lnTo>
                    <a:lnTo>
                      <a:pt x="258" y="259"/>
                    </a:lnTo>
                    <a:cubicBezTo>
                      <a:pt x="264" y="253"/>
                      <a:pt x="271" y="253"/>
                      <a:pt x="264" y="253"/>
                    </a:cubicBezTo>
                    <a:lnTo>
                      <a:pt x="251" y="259"/>
                    </a:lnTo>
                    <a:cubicBezTo>
                      <a:pt x="246" y="262"/>
                      <a:pt x="240" y="265"/>
                      <a:pt x="235" y="268"/>
                    </a:cubicBezTo>
                    <a:lnTo>
                      <a:pt x="235" y="268"/>
                    </a:lnTo>
                    <a:cubicBezTo>
                      <a:pt x="225" y="263"/>
                      <a:pt x="217" y="258"/>
                      <a:pt x="212" y="253"/>
                    </a:cubicBezTo>
                    <a:lnTo>
                      <a:pt x="212" y="253"/>
                    </a:lnTo>
                    <a:cubicBezTo>
                      <a:pt x="213" y="254"/>
                      <a:pt x="213" y="255"/>
                      <a:pt x="213" y="255"/>
                    </a:cubicBezTo>
                    <a:cubicBezTo>
                      <a:pt x="213" y="255"/>
                      <a:pt x="204" y="246"/>
                      <a:pt x="198" y="246"/>
                    </a:cubicBezTo>
                    <a:lnTo>
                      <a:pt x="179" y="226"/>
                    </a:lnTo>
                    <a:lnTo>
                      <a:pt x="172" y="213"/>
                    </a:lnTo>
                    <a:lnTo>
                      <a:pt x="165" y="200"/>
                    </a:lnTo>
                    <a:cubicBezTo>
                      <a:pt x="152" y="187"/>
                      <a:pt x="146" y="174"/>
                      <a:pt x="139" y="160"/>
                    </a:cubicBezTo>
                    <a:lnTo>
                      <a:pt x="135" y="152"/>
                    </a:lnTo>
                    <a:lnTo>
                      <a:pt x="139" y="147"/>
                    </a:lnTo>
                    <a:lnTo>
                      <a:pt x="139" y="141"/>
                    </a:lnTo>
                    <a:lnTo>
                      <a:pt x="159" y="141"/>
                    </a:lnTo>
                    <a:lnTo>
                      <a:pt x="165" y="134"/>
                    </a:lnTo>
                    <a:close/>
                    <a:moveTo>
                      <a:pt x="196" y="1"/>
                    </a:moveTo>
                    <a:cubicBezTo>
                      <a:pt x="158" y="1"/>
                      <a:pt x="120" y="7"/>
                      <a:pt x="86" y="22"/>
                    </a:cubicBezTo>
                    <a:cubicBezTo>
                      <a:pt x="40" y="48"/>
                      <a:pt x="0" y="88"/>
                      <a:pt x="0" y="141"/>
                    </a:cubicBezTo>
                    <a:cubicBezTo>
                      <a:pt x="0" y="193"/>
                      <a:pt x="33" y="246"/>
                      <a:pt x="66" y="286"/>
                    </a:cubicBezTo>
                    <a:cubicBezTo>
                      <a:pt x="107" y="327"/>
                      <a:pt x="161" y="355"/>
                      <a:pt x="220" y="368"/>
                    </a:cubicBezTo>
                    <a:lnTo>
                      <a:pt x="220" y="368"/>
                    </a:lnTo>
                    <a:cubicBezTo>
                      <a:pt x="236" y="380"/>
                      <a:pt x="257" y="387"/>
                      <a:pt x="278" y="391"/>
                    </a:cubicBezTo>
                    <a:cubicBezTo>
                      <a:pt x="304" y="391"/>
                      <a:pt x="330" y="385"/>
                      <a:pt x="350" y="372"/>
                    </a:cubicBezTo>
                    <a:cubicBezTo>
                      <a:pt x="390" y="345"/>
                      <a:pt x="416" y="306"/>
                      <a:pt x="430" y="266"/>
                    </a:cubicBezTo>
                    <a:cubicBezTo>
                      <a:pt x="463" y="174"/>
                      <a:pt x="416" y="81"/>
                      <a:pt x="337" y="35"/>
                    </a:cubicBezTo>
                    <a:cubicBezTo>
                      <a:pt x="296" y="12"/>
                      <a:pt x="246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41"/>
              <p:cNvSpPr/>
              <p:nvPr/>
            </p:nvSpPr>
            <p:spPr>
              <a:xfrm>
                <a:off x="3994728" y="2238821"/>
                <a:ext cx="10996" cy="10581"/>
              </a:xfrm>
              <a:custGeom>
                <a:rect b="b" l="l" r="r" t="t"/>
                <a:pathLst>
                  <a:path extrusionOk="0" h="306" w="318">
                    <a:moveTo>
                      <a:pt x="160" y="120"/>
                    </a:moveTo>
                    <a:cubicBezTo>
                      <a:pt x="163" y="124"/>
                      <a:pt x="166" y="129"/>
                      <a:pt x="166" y="133"/>
                    </a:cubicBezTo>
                    <a:lnTo>
                      <a:pt x="160" y="120"/>
                    </a:lnTo>
                    <a:close/>
                    <a:moveTo>
                      <a:pt x="166" y="133"/>
                    </a:moveTo>
                    <a:cubicBezTo>
                      <a:pt x="166" y="133"/>
                      <a:pt x="167" y="134"/>
                      <a:pt x="168" y="135"/>
                    </a:cubicBezTo>
                    <a:lnTo>
                      <a:pt x="168" y="135"/>
                    </a:lnTo>
                    <a:cubicBezTo>
                      <a:pt x="168" y="134"/>
                      <a:pt x="168" y="134"/>
                      <a:pt x="168" y="133"/>
                    </a:cubicBezTo>
                    <a:lnTo>
                      <a:pt x="168" y="133"/>
                    </a:lnTo>
                    <a:cubicBezTo>
                      <a:pt x="170" y="137"/>
                      <a:pt x="171" y="142"/>
                      <a:pt x="172" y="147"/>
                    </a:cubicBezTo>
                    <a:lnTo>
                      <a:pt x="172" y="147"/>
                    </a:ln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71" y="143"/>
                      <a:pt x="170" y="138"/>
                      <a:pt x="168" y="135"/>
                    </a:cubicBezTo>
                    <a:lnTo>
                      <a:pt x="168" y="135"/>
                    </a:lnTo>
                    <a:cubicBezTo>
                      <a:pt x="167" y="135"/>
                      <a:pt x="167" y="136"/>
                      <a:pt x="167" y="136"/>
                    </a:cubicBezTo>
                    <a:lnTo>
                      <a:pt x="167" y="136"/>
                    </a:lnTo>
                    <a:lnTo>
                      <a:pt x="166" y="133"/>
                    </a:lnTo>
                    <a:close/>
                    <a:moveTo>
                      <a:pt x="126" y="166"/>
                    </a:moveTo>
                    <a:lnTo>
                      <a:pt x="137" y="171"/>
                    </a:lnTo>
                    <a:lnTo>
                      <a:pt x="137" y="171"/>
                    </a:lnTo>
                    <a:cubicBezTo>
                      <a:pt x="133" y="170"/>
                      <a:pt x="129" y="168"/>
                      <a:pt x="126" y="166"/>
                    </a:cubicBezTo>
                    <a:lnTo>
                      <a:pt x="126" y="166"/>
                    </a:lnTo>
                    <a:lnTo>
                      <a:pt x="126" y="166"/>
                    </a:lnTo>
                    <a:close/>
                    <a:moveTo>
                      <a:pt x="167" y="136"/>
                    </a:moveTo>
                    <a:lnTo>
                      <a:pt x="171" y="149"/>
                    </a:lnTo>
                    <a:lnTo>
                      <a:pt x="172" y="148"/>
                    </a:lnTo>
                    <a:lnTo>
                      <a:pt x="172" y="148"/>
                    </a:lnTo>
                    <a:cubicBezTo>
                      <a:pt x="172" y="149"/>
                      <a:pt x="172" y="151"/>
                      <a:pt x="172" y="152"/>
                    </a:cubicBezTo>
                    <a:lnTo>
                      <a:pt x="172" y="152"/>
                    </a:lnTo>
                    <a:lnTo>
                      <a:pt x="171" y="149"/>
                    </a:lnTo>
                    <a:lnTo>
                      <a:pt x="168" y="159"/>
                    </a:lnTo>
                    <a:lnTo>
                      <a:pt x="164" y="166"/>
                    </a:lnTo>
                    <a:lnTo>
                      <a:pt x="164" y="166"/>
                    </a:lnTo>
                    <a:cubicBezTo>
                      <a:pt x="163" y="166"/>
                      <a:pt x="162" y="167"/>
                      <a:pt x="161" y="167"/>
                    </a:cubicBezTo>
                    <a:lnTo>
                      <a:pt x="161" y="167"/>
                    </a:lnTo>
                    <a:lnTo>
                      <a:pt x="163" y="167"/>
                    </a:lnTo>
                    <a:lnTo>
                      <a:pt x="163" y="167"/>
                    </a:lnTo>
                    <a:lnTo>
                      <a:pt x="163" y="167"/>
                    </a:lnTo>
                    <a:lnTo>
                      <a:pt x="163" y="167"/>
                    </a:lnTo>
                    <a:cubicBezTo>
                      <a:pt x="159" y="169"/>
                      <a:pt x="156" y="170"/>
                      <a:pt x="153" y="171"/>
                    </a:cubicBezTo>
                    <a:lnTo>
                      <a:pt x="153" y="171"/>
                    </a:lnTo>
                    <a:cubicBezTo>
                      <a:pt x="156" y="170"/>
                      <a:pt x="158" y="169"/>
                      <a:pt x="161" y="167"/>
                    </a:cubicBezTo>
                    <a:lnTo>
                      <a:pt x="161" y="167"/>
                    </a:lnTo>
                    <a:lnTo>
                      <a:pt x="147" y="172"/>
                    </a:lnTo>
                    <a:lnTo>
                      <a:pt x="147" y="172"/>
                    </a:lnTo>
                    <a:cubicBezTo>
                      <a:pt x="149" y="172"/>
                      <a:pt x="151" y="171"/>
                      <a:pt x="153" y="171"/>
                    </a:cubicBezTo>
                    <a:lnTo>
                      <a:pt x="153" y="171"/>
                    </a:lnTo>
                    <a:cubicBezTo>
                      <a:pt x="151" y="172"/>
                      <a:pt x="149" y="172"/>
                      <a:pt x="147" y="172"/>
                    </a:cubicBezTo>
                    <a:lnTo>
                      <a:pt x="147" y="172"/>
                    </a:lnTo>
                    <a:cubicBezTo>
                      <a:pt x="147" y="172"/>
                      <a:pt x="147" y="172"/>
                      <a:pt x="146" y="172"/>
                    </a:cubicBezTo>
                    <a:lnTo>
                      <a:pt x="146" y="172"/>
                    </a:lnTo>
                    <a:lnTo>
                      <a:pt x="147" y="172"/>
                    </a:lnTo>
                    <a:lnTo>
                      <a:pt x="147" y="172"/>
                    </a:lnTo>
                    <a:cubicBezTo>
                      <a:pt x="146" y="172"/>
                      <a:pt x="146" y="172"/>
                      <a:pt x="145" y="172"/>
                    </a:cubicBezTo>
                    <a:lnTo>
                      <a:pt x="145" y="172"/>
                    </a:lnTo>
                    <a:cubicBezTo>
                      <a:pt x="143" y="172"/>
                      <a:pt x="140" y="172"/>
                      <a:pt x="138" y="171"/>
                    </a:cubicBezTo>
                    <a:lnTo>
                      <a:pt x="138" y="171"/>
                    </a:lnTo>
                    <a:lnTo>
                      <a:pt x="128" y="165"/>
                    </a:lnTo>
                    <a:lnTo>
                      <a:pt x="128" y="165"/>
                    </a:lnTo>
                    <a:cubicBezTo>
                      <a:pt x="139" y="163"/>
                      <a:pt x="149" y="158"/>
                      <a:pt x="159" y="153"/>
                    </a:cubicBezTo>
                    <a:cubicBezTo>
                      <a:pt x="162" y="147"/>
                      <a:pt x="165" y="142"/>
                      <a:pt x="167" y="136"/>
                    </a:cubicBezTo>
                    <a:close/>
                    <a:moveTo>
                      <a:pt x="179" y="1"/>
                    </a:moveTo>
                    <a:cubicBezTo>
                      <a:pt x="159" y="1"/>
                      <a:pt x="139" y="7"/>
                      <a:pt x="126" y="27"/>
                    </a:cubicBezTo>
                    <a:cubicBezTo>
                      <a:pt x="122" y="36"/>
                      <a:pt x="120" y="45"/>
                      <a:pt x="120" y="53"/>
                    </a:cubicBezTo>
                    <a:lnTo>
                      <a:pt x="120" y="53"/>
                    </a:lnTo>
                    <a:cubicBezTo>
                      <a:pt x="120" y="53"/>
                      <a:pt x="120" y="53"/>
                      <a:pt x="120" y="53"/>
                    </a:cubicBezTo>
                    <a:cubicBezTo>
                      <a:pt x="80" y="53"/>
                      <a:pt x="47" y="73"/>
                      <a:pt x="27" y="106"/>
                    </a:cubicBezTo>
                    <a:cubicBezTo>
                      <a:pt x="7" y="133"/>
                      <a:pt x="1" y="166"/>
                      <a:pt x="7" y="199"/>
                    </a:cubicBezTo>
                    <a:cubicBezTo>
                      <a:pt x="26" y="261"/>
                      <a:pt x="79" y="305"/>
                      <a:pt x="140" y="305"/>
                    </a:cubicBezTo>
                    <a:cubicBezTo>
                      <a:pt x="144" y="305"/>
                      <a:pt x="148" y="305"/>
                      <a:pt x="153" y="304"/>
                    </a:cubicBezTo>
                    <a:cubicBezTo>
                      <a:pt x="212" y="304"/>
                      <a:pt x="272" y="271"/>
                      <a:pt x="298" y="219"/>
                    </a:cubicBezTo>
                    <a:cubicBezTo>
                      <a:pt x="311" y="192"/>
                      <a:pt x="318" y="166"/>
                      <a:pt x="318" y="133"/>
                    </a:cubicBezTo>
                    <a:cubicBezTo>
                      <a:pt x="311" y="120"/>
                      <a:pt x="311" y="106"/>
                      <a:pt x="305" y="86"/>
                    </a:cubicBezTo>
                    <a:cubicBezTo>
                      <a:pt x="305" y="80"/>
                      <a:pt x="298" y="73"/>
                      <a:pt x="291" y="67"/>
                    </a:cubicBezTo>
                    <a:cubicBezTo>
                      <a:pt x="285" y="53"/>
                      <a:pt x="278" y="47"/>
                      <a:pt x="272" y="40"/>
                    </a:cubicBezTo>
                    <a:cubicBezTo>
                      <a:pt x="258" y="27"/>
                      <a:pt x="245" y="20"/>
                      <a:pt x="232" y="14"/>
                    </a:cubicBezTo>
                    <a:cubicBezTo>
                      <a:pt x="219" y="1"/>
                      <a:pt x="199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41"/>
              <p:cNvSpPr/>
              <p:nvPr/>
            </p:nvSpPr>
            <p:spPr>
              <a:xfrm>
                <a:off x="4008421" y="2231732"/>
                <a:ext cx="15110" cy="11998"/>
              </a:xfrm>
              <a:custGeom>
                <a:rect b="b" l="l" r="r" t="t"/>
                <a:pathLst>
                  <a:path extrusionOk="0" h="347" w="437">
                    <a:moveTo>
                      <a:pt x="286" y="197"/>
                    </a:moveTo>
                    <a:cubicBezTo>
                      <a:pt x="287" y="197"/>
                      <a:pt x="286" y="198"/>
                      <a:pt x="285" y="199"/>
                    </a:cubicBezTo>
                    <a:lnTo>
                      <a:pt x="278" y="206"/>
                    </a:lnTo>
                    <a:cubicBezTo>
                      <a:pt x="273" y="206"/>
                      <a:pt x="272" y="202"/>
                      <a:pt x="277" y="200"/>
                    </a:cubicBezTo>
                    <a:lnTo>
                      <a:pt x="277" y="200"/>
                    </a:lnTo>
                    <a:cubicBezTo>
                      <a:pt x="277" y="201"/>
                      <a:pt x="277" y="201"/>
                      <a:pt x="277" y="201"/>
                    </a:cubicBezTo>
                    <a:cubicBezTo>
                      <a:pt x="278" y="201"/>
                      <a:pt x="279" y="200"/>
                      <a:pt x="281" y="199"/>
                    </a:cubicBezTo>
                    <a:lnTo>
                      <a:pt x="281" y="199"/>
                    </a:lnTo>
                    <a:cubicBezTo>
                      <a:pt x="282" y="199"/>
                      <a:pt x="284" y="199"/>
                      <a:pt x="285" y="199"/>
                    </a:cubicBezTo>
                    <a:lnTo>
                      <a:pt x="282" y="199"/>
                    </a:lnTo>
                    <a:cubicBezTo>
                      <a:pt x="283" y="198"/>
                      <a:pt x="284" y="198"/>
                      <a:pt x="285" y="197"/>
                    </a:cubicBezTo>
                    <a:lnTo>
                      <a:pt x="285" y="197"/>
                    </a:lnTo>
                    <a:lnTo>
                      <a:pt x="285" y="199"/>
                    </a:lnTo>
                    <a:cubicBezTo>
                      <a:pt x="285" y="198"/>
                      <a:pt x="285" y="198"/>
                      <a:pt x="285" y="197"/>
                    </a:cubicBezTo>
                    <a:lnTo>
                      <a:pt x="285" y="197"/>
                    </a:lnTo>
                    <a:cubicBezTo>
                      <a:pt x="285" y="197"/>
                      <a:pt x="285" y="197"/>
                      <a:pt x="285" y="197"/>
                    </a:cubicBezTo>
                    <a:lnTo>
                      <a:pt x="285" y="197"/>
                    </a:lnTo>
                    <a:cubicBezTo>
                      <a:pt x="285" y="198"/>
                      <a:pt x="285" y="199"/>
                      <a:pt x="285" y="199"/>
                    </a:cubicBezTo>
                    <a:cubicBezTo>
                      <a:pt x="285" y="199"/>
                      <a:pt x="285" y="198"/>
                      <a:pt x="286" y="197"/>
                    </a:cubicBezTo>
                    <a:lnTo>
                      <a:pt x="286" y="197"/>
                    </a:lnTo>
                    <a:cubicBezTo>
                      <a:pt x="286" y="197"/>
                      <a:pt x="286" y="197"/>
                      <a:pt x="286" y="197"/>
                    </a:cubicBezTo>
                    <a:close/>
                    <a:moveTo>
                      <a:pt x="239" y="146"/>
                    </a:moveTo>
                    <a:lnTo>
                      <a:pt x="258" y="153"/>
                    </a:lnTo>
                    <a:lnTo>
                      <a:pt x="272" y="166"/>
                    </a:lnTo>
                    <a:lnTo>
                      <a:pt x="284" y="179"/>
                    </a:lnTo>
                    <a:lnTo>
                      <a:pt x="284" y="179"/>
                    </a:lnTo>
                    <a:cubicBezTo>
                      <a:pt x="284" y="177"/>
                      <a:pt x="283" y="175"/>
                      <a:pt x="283" y="175"/>
                    </a:cubicBezTo>
                    <a:lnTo>
                      <a:pt x="283" y="175"/>
                    </a:lnTo>
                    <a:cubicBezTo>
                      <a:pt x="283" y="175"/>
                      <a:pt x="284" y="177"/>
                      <a:pt x="285" y="179"/>
                    </a:cubicBezTo>
                    <a:lnTo>
                      <a:pt x="285" y="179"/>
                    </a:lnTo>
                    <a:lnTo>
                      <a:pt x="284" y="179"/>
                    </a:lnTo>
                    <a:lnTo>
                      <a:pt x="284" y="179"/>
                    </a:lnTo>
                    <a:cubicBezTo>
                      <a:pt x="285" y="179"/>
                      <a:pt x="285" y="180"/>
                      <a:pt x="285" y="180"/>
                    </a:cubicBezTo>
                    <a:lnTo>
                      <a:pt x="285" y="180"/>
                    </a:lnTo>
                    <a:lnTo>
                      <a:pt x="285" y="179"/>
                    </a:lnTo>
                    <a:lnTo>
                      <a:pt x="285" y="180"/>
                    </a:lnTo>
                    <a:lnTo>
                      <a:pt x="285" y="180"/>
                    </a:lnTo>
                    <a:cubicBezTo>
                      <a:pt x="285" y="180"/>
                      <a:pt x="285" y="180"/>
                      <a:pt x="285" y="181"/>
                    </a:cubicBezTo>
                    <a:lnTo>
                      <a:pt x="285" y="181"/>
                    </a:lnTo>
                    <a:cubicBezTo>
                      <a:pt x="285" y="180"/>
                      <a:pt x="285" y="180"/>
                      <a:pt x="285" y="180"/>
                    </a:cubicBezTo>
                    <a:lnTo>
                      <a:pt x="285" y="180"/>
                    </a:lnTo>
                    <a:lnTo>
                      <a:pt x="285" y="186"/>
                    </a:lnTo>
                    <a:cubicBezTo>
                      <a:pt x="286" y="187"/>
                      <a:pt x="286" y="187"/>
                      <a:pt x="286" y="187"/>
                    </a:cubicBezTo>
                    <a:cubicBezTo>
                      <a:pt x="287" y="187"/>
                      <a:pt x="287" y="185"/>
                      <a:pt x="286" y="184"/>
                    </a:cubicBezTo>
                    <a:lnTo>
                      <a:pt x="286" y="184"/>
                    </a:lnTo>
                    <a:cubicBezTo>
                      <a:pt x="286" y="183"/>
                      <a:pt x="287" y="183"/>
                      <a:pt x="287" y="183"/>
                    </a:cubicBezTo>
                    <a:lnTo>
                      <a:pt x="287" y="183"/>
                    </a:lnTo>
                    <a:lnTo>
                      <a:pt x="288" y="185"/>
                    </a:lnTo>
                    <a:lnTo>
                      <a:pt x="288" y="185"/>
                    </a:lnTo>
                    <a:cubicBezTo>
                      <a:pt x="288" y="186"/>
                      <a:pt x="287" y="187"/>
                      <a:pt x="287" y="189"/>
                    </a:cubicBezTo>
                    <a:lnTo>
                      <a:pt x="287" y="189"/>
                    </a:lnTo>
                    <a:cubicBezTo>
                      <a:pt x="287" y="188"/>
                      <a:pt x="288" y="188"/>
                      <a:pt x="288" y="188"/>
                    </a:cubicBezTo>
                    <a:lnTo>
                      <a:pt x="288" y="188"/>
                    </a:lnTo>
                    <a:cubicBezTo>
                      <a:pt x="288" y="188"/>
                      <a:pt x="288" y="189"/>
                      <a:pt x="287" y="190"/>
                    </a:cubicBezTo>
                    <a:lnTo>
                      <a:pt x="287" y="190"/>
                    </a:lnTo>
                    <a:cubicBezTo>
                      <a:pt x="287" y="190"/>
                      <a:pt x="287" y="189"/>
                      <a:pt x="287" y="189"/>
                    </a:cubicBezTo>
                    <a:lnTo>
                      <a:pt x="287" y="189"/>
                    </a:lnTo>
                    <a:cubicBezTo>
                      <a:pt x="287" y="189"/>
                      <a:pt x="286" y="190"/>
                      <a:pt x="286" y="191"/>
                    </a:cubicBezTo>
                    <a:lnTo>
                      <a:pt x="286" y="191"/>
                    </a:lnTo>
                    <a:cubicBezTo>
                      <a:pt x="286" y="191"/>
                      <a:pt x="287" y="191"/>
                      <a:pt x="287" y="190"/>
                    </a:cubicBezTo>
                    <a:lnTo>
                      <a:pt x="287" y="190"/>
                    </a:lnTo>
                    <a:cubicBezTo>
                      <a:pt x="287" y="190"/>
                      <a:pt x="287" y="191"/>
                      <a:pt x="287" y="191"/>
                    </a:cubicBezTo>
                    <a:lnTo>
                      <a:pt x="287" y="191"/>
                    </a:lnTo>
                    <a:cubicBezTo>
                      <a:pt x="286" y="191"/>
                      <a:pt x="286" y="191"/>
                      <a:pt x="286" y="192"/>
                    </a:cubicBezTo>
                    <a:lnTo>
                      <a:pt x="286" y="192"/>
                    </a:lnTo>
                    <a:cubicBezTo>
                      <a:pt x="286" y="192"/>
                      <a:pt x="286" y="191"/>
                      <a:pt x="286" y="191"/>
                    </a:cubicBezTo>
                    <a:lnTo>
                      <a:pt x="286" y="191"/>
                    </a:lnTo>
                    <a:cubicBezTo>
                      <a:pt x="286" y="192"/>
                      <a:pt x="285" y="192"/>
                      <a:pt x="285" y="192"/>
                    </a:cubicBezTo>
                    <a:lnTo>
                      <a:pt x="278" y="199"/>
                    </a:lnTo>
                    <a:cubicBezTo>
                      <a:pt x="260" y="205"/>
                      <a:pt x="248" y="211"/>
                      <a:pt x="235" y="222"/>
                    </a:cubicBezTo>
                    <a:lnTo>
                      <a:pt x="235" y="222"/>
                    </a:lnTo>
                    <a:cubicBezTo>
                      <a:pt x="230" y="219"/>
                      <a:pt x="226" y="216"/>
                      <a:pt x="219" y="212"/>
                    </a:cubicBezTo>
                    <a:lnTo>
                      <a:pt x="219" y="212"/>
                    </a:lnTo>
                    <a:cubicBezTo>
                      <a:pt x="222" y="214"/>
                      <a:pt x="223" y="214"/>
                      <a:pt x="223" y="214"/>
                    </a:cubicBezTo>
                    <a:cubicBezTo>
                      <a:pt x="225" y="214"/>
                      <a:pt x="212" y="206"/>
                      <a:pt x="212" y="206"/>
                    </a:cubicBezTo>
                    <a:lnTo>
                      <a:pt x="199" y="192"/>
                    </a:lnTo>
                    <a:cubicBezTo>
                      <a:pt x="184" y="182"/>
                      <a:pt x="172" y="168"/>
                      <a:pt x="159" y="153"/>
                    </a:cubicBezTo>
                    <a:lnTo>
                      <a:pt x="159" y="153"/>
                    </a:lnTo>
                    <a:cubicBezTo>
                      <a:pt x="162" y="153"/>
                      <a:pt x="164" y="153"/>
                      <a:pt x="166" y="153"/>
                    </a:cubicBezTo>
                    <a:lnTo>
                      <a:pt x="186" y="146"/>
                    </a:lnTo>
                    <a:close/>
                    <a:moveTo>
                      <a:pt x="186" y="1"/>
                    </a:moveTo>
                    <a:cubicBezTo>
                      <a:pt x="146" y="8"/>
                      <a:pt x="100" y="14"/>
                      <a:pt x="67" y="34"/>
                    </a:cubicBezTo>
                    <a:cubicBezTo>
                      <a:pt x="27" y="60"/>
                      <a:pt x="1" y="107"/>
                      <a:pt x="8" y="159"/>
                    </a:cubicBezTo>
                    <a:cubicBezTo>
                      <a:pt x="21" y="199"/>
                      <a:pt x="54" y="225"/>
                      <a:pt x="87" y="252"/>
                    </a:cubicBezTo>
                    <a:cubicBezTo>
                      <a:pt x="134" y="283"/>
                      <a:pt x="186" y="311"/>
                      <a:pt x="242" y="327"/>
                    </a:cubicBezTo>
                    <a:lnTo>
                      <a:pt x="242" y="327"/>
                    </a:lnTo>
                    <a:cubicBezTo>
                      <a:pt x="243" y="329"/>
                      <a:pt x="244" y="330"/>
                      <a:pt x="245" y="331"/>
                    </a:cubicBezTo>
                    <a:cubicBezTo>
                      <a:pt x="260" y="342"/>
                      <a:pt x="276" y="346"/>
                      <a:pt x="292" y="346"/>
                    </a:cubicBezTo>
                    <a:cubicBezTo>
                      <a:pt x="326" y="346"/>
                      <a:pt x="361" y="325"/>
                      <a:pt x="384" y="298"/>
                    </a:cubicBezTo>
                    <a:cubicBezTo>
                      <a:pt x="417" y="272"/>
                      <a:pt x="437" y="232"/>
                      <a:pt x="430" y="186"/>
                    </a:cubicBezTo>
                    <a:cubicBezTo>
                      <a:pt x="430" y="107"/>
                      <a:pt x="371" y="41"/>
                      <a:pt x="298" y="14"/>
                    </a:cubicBezTo>
                    <a:cubicBezTo>
                      <a:pt x="265" y="1"/>
                      <a:pt x="219" y="1"/>
                      <a:pt x="1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41"/>
              <p:cNvSpPr/>
              <p:nvPr/>
            </p:nvSpPr>
            <p:spPr>
              <a:xfrm>
                <a:off x="4014161" y="2242244"/>
                <a:ext cx="10961" cy="9543"/>
              </a:xfrm>
              <a:custGeom>
                <a:rect b="b" l="l" r="r" t="t"/>
                <a:pathLst>
                  <a:path extrusionOk="0" h="276" w="317">
                    <a:moveTo>
                      <a:pt x="106" y="133"/>
                    </a:moveTo>
                    <a:lnTo>
                      <a:pt x="106" y="133"/>
                    </a:lnTo>
                    <a:cubicBezTo>
                      <a:pt x="110" y="135"/>
                      <a:pt x="114" y="137"/>
                      <a:pt x="118" y="139"/>
                    </a:cubicBezTo>
                    <a:lnTo>
                      <a:pt x="112" y="139"/>
                    </a:lnTo>
                    <a:cubicBezTo>
                      <a:pt x="111" y="138"/>
                      <a:pt x="109" y="136"/>
                      <a:pt x="106" y="133"/>
                    </a:cubicBezTo>
                    <a:close/>
                    <a:moveTo>
                      <a:pt x="132" y="1"/>
                    </a:moveTo>
                    <a:lnTo>
                      <a:pt x="119" y="14"/>
                    </a:lnTo>
                    <a:cubicBezTo>
                      <a:pt x="106" y="14"/>
                      <a:pt x="99" y="21"/>
                      <a:pt x="99" y="27"/>
                    </a:cubicBezTo>
                    <a:cubicBezTo>
                      <a:pt x="96" y="30"/>
                      <a:pt x="93" y="33"/>
                      <a:pt x="91" y="37"/>
                    </a:cubicBezTo>
                    <a:lnTo>
                      <a:pt x="91" y="37"/>
                    </a:lnTo>
                    <a:cubicBezTo>
                      <a:pt x="72" y="41"/>
                      <a:pt x="54" y="52"/>
                      <a:pt x="40" y="67"/>
                    </a:cubicBezTo>
                    <a:cubicBezTo>
                      <a:pt x="20" y="87"/>
                      <a:pt x="7" y="113"/>
                      <a:pt x="0" y="139"/>
                    </a:cubicBezTo>
                    <a:cubicBezTo>
                      <a:pt x="0" y="172"/>
                      <a:pt x="13" y="205"/>
                      <a:pt x="40" y="225"/>
                    </a:cubicBezTo>
                    <a:cubicBezTo>
                      <a:pt x="59" y="245"/>
                      <a:pt x="86" y="258"/>
                      <a:pt x="112" y="265"/>
                    </a:cubicBezTo>
                    <a:cubicBezTo>
                      <a:pt x="128" y="273"/>
                      <a:pt x="143" y="276"/>
                      <a:pt x="160" y="276"/>
                    </a:cubicBezTo>
                    <a:cubicBezTo>
                      <a:pt x="172" y="276"/>
                      <a:pt x="184" y="274"/>
                      <a:pt x="198" y="271"/>
                    </a:cubicBezTo>
                    <a:cubicBezTo>
                      <a:pt x="225" y="265"/>
                      <a:pt x="258" y="252"/>
                      <a:pt x="277" y="232"/>
                    </a:cubicBezTo>
                    <a:cubicBezTo>
                      <a:pt x="304" y="212"/>
                      <a:pt x="317" y="172"/>
                      <a:pt x="317" y="133"/>
                    </a:cubicBezTo>
                    <a:cubicBezTo>
                      <a:pt x="310" y="113"/>
                      <a:pt x="310" y="93"/>
                      <a:pt x="297" y="73"/>
                    </a:cubicBezTo>
                    <a:cubicBezTo>
                      <a:pt x="284" y="54"/>
                      <a:pt x="271" y="40"/>
                      <a:pt x="251" y="27"/>
                    </a:cubicBezTo>
                    <a:cubicBezTo>
                      <a:pt x="238" y="14"/>
                      <a:pt x="218" y="7"/>
                      <a:pt x="205" y="7"/>
                    </a:cubicBezTo>
                    <a:cubicBezTo>
                      <a:pt x="192" y="1"/>
                      <a:pt x="178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41"/>
              <p:cNvSpPr/>
              <p:nvPr/>
            </p:nvSpPr>
            <p:spPr>
              <a:xfrm>
                <a:off x="4029444" y="2233841"/>
                <a:ext cx="15318" cy="11653"/>
              </a:xfrm>
              <a:custGeom>
                <a:rect b="b" l="l" r="r" t="t"/>
                <a:pathLst>
                  <a:path extrusionOk="0" h="337" w="443">
                    <a:moveTo>
                      <a:pt x="185" y="138"/>
                    </a:moveTo>
                    <a:lnTo>
                      <a:pt x="199" y="145"/>
                    </a:lnTo>
                    <a:lnTo>
                      <a:pt x="212" y="151"/>
                    </a:lnTo>
                    <a:lnTo>
                      <a:pt x="225" y="158"/>
                    </a:lnTo>
                    <a:cubicBezTo>
                      <a:pt x="227" y="159"/>
                      <a:pt x="229" y="160"/>
                      <a:pt x="232" y="161"/>
                    </a:cubicBezTo>
                    <a:lnTo>
                      <a:pt x="232" y="161"/>
                    </a:lnTo>
                    <a:cubicBezTo>
                      <a:pt x="212" y="166"/>
                      <a:pt x="194" y="171"/>
                      <a:pt x="172" y="171"/>
                    </a:cubicBezTo>
                    <a:lnTo>
                      <a:pt x="166" y="164"/>
                    </a:lnTo>
                    <a:lnTo>
                      <a:pt x="152" y="164"/>
                    </a:lnTo>
                    <a:lnTo>
                      <a:pt x="146" y="158"/>
                    </a:lnTo>
                    <a:lnTo>
                      <a:pt x="139" y="151"/>
                    </a:lnTo>
                    <a:cubicBezTo>
                      <a:pt x="139" y="150"/>
                      <a:pt x="139" y="148"/>
                      <a:pt x="139" y="145"/>
                    </a:cubicBezTo>
                    <a:lnTo>
                      <a:pt x="140" y="144"/>
                    </a:lnTo>
                    <a:lnTo>
                      <a:pt x="140" y="144"/>
                    </a:lnTo>
                    <a:cubicBezTo>
                      <a:pt x="141" y="144"/>
                      <a:pt x="142" y="145"/>
                      <a:pt x="146" y="145"/>
                    </a:cubicBezTo>
                    <a:cubicBezTo>
                      <a:pt x="146" y="145"/>
                      <a:pt x="154" y="140"/>
                      <a:pt x="154" y="139"/>
                    </a:cubicBezTo>
                    <a:lnTo>
                      <a:pt x="154" y="139"/>
                    </a:lnTo>
                    <a:cubicBezTo>
                      <a:pt x="156" y="138"/>
                      <a:pt x="158" y="138"/>
                      <a:pt x="159" y="138"/>
                    </a:cubicBezTo>
                    <a:close/>
                    <a:moveTo>
                      <a:pt x="278" y="184"/>
                    </a:moveTo>
                    <a:lnTo>
                      <a:pt x="278" y="185"/>
                    </a:lnTo>
                    <a:lnTo>
                      <a:pt x="278" y="185"/>
                    </a:lnTo>
                    <a:cubicBezTo>
                      <a:pt x="281" y="188"/>
                      <a:pt x="283" y="189"/>
                      <a:pt x="282" y="189"/>
                    </a:cubicBezTo>
                    <a:cubicBezTo>
                      <a:pt x="281" y="189"/>
                      <a:pt x="278" y="188"/>
                      <a:pt x="271" y="184"/>
                    </a:cubicBezTo>
                    <a:close/>
                    <a:moveTo>
                      <a:pt x="293" y="200"/>
                    </a:moveTo>
                    <a:lnTo>
                      <a:pt x="298" y="204"/>
                    </a:lnTo>
                    <a:cubicBezTo>
                      <a:pt x="296" y="203"/>
                      <a:pt x="294" y="202"/>
                      <a:pt x="293" y="202"/>
                    </a:cubicBezTo>
                    <a:lnTo>
                      <a:pt x="293" y="202"/>
                    </a:lnTo>
                    <a:cubicBezTo>
                      <a:pt x="293" y="201"/>
                      <a:pt x="293" y="201"/>
                      <a:pt x="293" y="200"/>
                    </a:cubicBezTo>
                    <a:close/>
                    <a:moveTo>
                      <a:pt x="291" y="204"/>
                    </a:moveTo>
                    <a:lnTo>
                      <a:pt x="293" y="206"/>
                    </a:lnTo>
                    <a:lnTo>
                      <a:pt x="293" y="206"/>
                    </a:lnTo>
                    <a:cubicBezTo>
                      <a:pt x="292" y="207"/>
                      <a:pt x="292" y="209"/>
                      <a:pt x="292" y="210"/>
                    </a:cubicBezTo>
                    <a:lnTo>
                      <a:pt x="292" y="210"/>
                    </a:lnTo>
                    <a:cubicBezTo>
                      <a:pt x="291" y="209"/>
                      <a:pt x="291" y="207"/>
                      <a:pt x="291" y="204"/>
                    </a:cubicBezTo>
                    <a:close/>
                    <a:moveTo>
                      <a:pt x="168" y="1"/>
                    </a:moveTo>
                    <a:cubicBezTo>
                      <a:pt x="138" y="1"/>
                      <a:pt x="108" y="8"/>
                      <a:pt x="80" y="26"/>
                    </a:cubicBezTo>
                    <a:cubicBezTo>
                      <a:pt x="47" y="46"/>
                      <a:pt x="20" y="79"/>
                      <a:pt x="14" y="112"/>
                    </a:cubicBezTo>
                    <a:cubicBezTo>
                      <a:pt x="0" y="158"/>
                      <a:pt x="14" y="197"/>
                      <a:pt x="47" y="230"/>
                    </a:cubicBezTo>
                    <a:cubicBezTo>
                      <a:pt x="73" y="257"/>
                      <a:pt x="113" y="270"/>
                      <a:pt x="152" y="270"/>
                    </a:cubicBezTo>
                    <a:cubicBezTo>
                      <a:pt x="199" y="270"/>
                      <a:pt x="238" y="250"/>
                      <a:pt x="278" y="230"/>
                    </a:cubicBezTo>
                    <a:cubicBezTo>
                      <a:pt x="284" y="227"/>
                      <a:pt x="289" y="219"/>
                      <a:pt x="292" y="210"/>
                    </a:cubicBezTo>
                    <a:lnTo>
                      <a:pt x="292" y="210"/>
                    </a:lnTo>
                    <a:cubicBezTo>
                      <a:pt x="292" y="212"/>
                      <a:pt x="292" y="213"/>
                      <a:pt x="293" y="213"/>
                    </a:cubicBezTo>
                    <a:lnTo>
                      <a:pt x="293" y="213"/>
                    </a:lnTo>
                    <a:lnTo>
                      <a:pt x="295" y="208"/>
                    </a:lnTo>
                    <a:lnTo>
                      <a:pt x="295" y="208"/>
                    </a:lnTo>
                    <a:lnTo>
                      <a:pt x="298" y="211"/>
                    </a:lnTo>
                    <a:cubicBezTo>
                      <a:pt x="298" y="213"/>
                      <a:pt x="296" y="215"/>
                      <a:pt x="295" y="215"/>
                    </a:cubicBezTo>
                    <a:cubicBezTo>
                      <a:pt x="294" y="215"/>
                      <a:pt x="294" y="215"/>
                      <a:pt x="293" y="213"/>
                    </a:cubicBezTo>
                    <a:lnTo>
                      <a:pt x="293" y="213"/>
                    </a:lnTo>
                    <a:lnTo>
                      <a:pt x="291" y="217"/>
                    </a:lnTo>
                    <a:cubicBezTo>
                      <a:pt x="291" y="217"/>
                      <a:pt x="288" y="220"/>
                      <a:pt x="290" y="220"/>
                    </a:cubicBezTo>
                    <a:cubicBezTo>
                      <a:pt x="290" y="220"/>
                      <a:pt x="291" y="220"/>
                      <a:pt x="292" y="220"/>
                    </a:cubicBezTo>
                    <a:lnTo>
                      <a:pt x="292" y="220"/>
                    </a:lnTo>
                    <a:cubicBezTo>
                      <a:pt x="288" y="224"/>
                      <a:pt x="283" y="232"/>
                      <a:pt x="278" y="237"/>
                    </a:cubicBezTo>
                    <a:cubicBezTo>
                      <a:pt x="278" y="237"/>
                      <a:pt x="278" y="237"/>
                      <a:pt x="278" y="237"/>
                    </a:cubicBezTo>
                    <a:lnTo>
                      <a:pt x="278" y="237"/>
                    </a:lnTo>
                    <a:cubicBezTo>
                      <a:pt x="278" y="237"/>
                      <a:pt x="278" y="237"/>
                      <a:pt x="278" y="237"/>
                    </a:cubicBezTo>
                    <a:lnTo>
                      <a:pt x="278" y="237"/>
                    </a:lnTo>
                    <a:cubicBezTo>
                      <a:pt x="245" y="264"/>
                      <a:pt x="265" y="323"/>
                      <a:pt x="304" y="336"/>
                    </a:cubicBezTo>
                    <a:lnTo>
                      <a:pt x="357" y="336"/>
                    </a:lnTo>
                    <a:cubicBezTo>
                      <a:pt x="383" y="323"/>
                      <a:pt x="403" y="303"/>
                      <a:pt x="416" y="283"/>
                    </a:cubicBezTo>
                    <a:cubicBezTo>
                      <a:pt x="436" y="250"/>
                      <a:pt x="443" y="211"/>
                      <a:pt x="436" y="178"/>
                    </a:cubicBezTo>
                    <a:cubicBezTo>
                      <a:pt x="423" y="112"/>
                      <a:pt x="364" y="65"/>
                      <a:pt x="304" y="39"/>
                    </a:cubicBezTo>
                    <a:cubicBezTo>
                      <a:pt x="264" y="19"/>
                      <a:pt x="216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41"/>
              <p:cNvSpPr/>
              <p:nvPr/>
            </p:nvSpPr>
            <p:spPr>
              <a:xfrm>
                <a:off x="4033559" y="2242244"/>
                <a:ext cx="12828" cy="12586"/>
              </a:xfrm>
              <a:custGeom>
                <a:rect b="b" l="l" r="r" t="t"/>
                <a:pathLst>
                  <a:path extrusionOk="0" h="364" w="371">
                    <a:moveTo>
                      <a:pt x="158" y="142"/>
                    </a:moveTo>
                    <a:cubicBezTo>
                      <a:pt x="158" y="142"/>
                      <a:pt x="159" y="142"/>
                      <a:pt x="159" y="142"/>
                    </a:cubicBezTo>
                    <a:lnTo>
                      <a:pt x="159" y="142"/>
                    </a:lnTo>
                    <a:lnTo>
                      <a:pt x="152" y="146"/>
                    </a:lnTo>
                    <a:cubicBezTo>
                      <a:pt x="154" y="144"/>
                      <a:pt x="156" y="143"/>
                      <a:pt x="158" y="142"/>
                    </a:cubicBezTo>
                    <a:close/>
                    <a:moveTo>
                      <a:pt x="146" y="153"/>
                    </a:moveTo>
                    <a:lnTo>
                      <a:pt x="140" y="168"/>
                    </a:lnTo>
                    <a:lnTo>
                      <a:pt x="140" y="168"/>
                    </a:lnTo>
                    <a:cubicBezTo>
                      <a:pt x="141" y="163"/>
                      <a:pt x="143" y="158"/>
                      <a:pt x="146" y="153"/>
                    </a:cubicBezTo>
                    <a:close/>
                    <a:moveTo>
                      <a:pt x="199" y="167"/>
                    </a:moveTo>
                    <a:lnTo>
                      <a:pt x="199" y="167"/>
                    </a:lnTo>
                    <a:cubicBezTo>
                      <a:pt x="203" y="171"/>
                      <a:pt x="207" y="176"/>
                      <a:pt x="210" y="183"/>
                    </a:cubicBezTo>
                    <a:lnTo>
                      <a:pt x="210" y="183"/>
                    </a:lnTo>
                    <a:lnTo>
                      <a:pt x="212" y="179"/>
                    </a:lnTo>
                    <a:lnTo>
                      <a:pt x="212" y="179"/>
                    </a:lnTo>
                    <a:cubicBezTo>
                      <a:pt x="212" y="181"/>
                      <a:pt x="211" y="183"/>
                      <a:pt x="211" y="185"/>
                    </a:cubicBezTo>
                    <a:lnTo>
                      <a:pt x="211" y="185"/>
                    </a:lnTo>
                    <a:cubicBezTo>
                      <a:pt x="211" y="184"/>
                      <a:pt x="211" y="184"/>
                      <a:pt x="210" y="183"/>
                    </a:cubicBezTo>
                    <a:lnTo>
                      <a:pt x="210" y="183"/>
                    </a:lnTo>
                    <a:lnTo>
                      <a:pt x="210" y="183"/>
                    </a:lnTo>
                    <a:lnTo>
                      <a:pt x="210" y="183"/>
                    </a:lnTo>
                    <a:lnTo>
                      <a:pt x="211" y="185"/>
                    </a:lnTo>
                    <a:lnTo>
                      <a:pt x="211" y="185"/>
                    </a:lnTo>
                    <a:cubicBezTo>
                      <a:pt x="211" y="185"/>
                      <a:pt x="211" y="185"/>
                      <a:pt x="211" y="185"/>
                    </a:cubicBezTo>
                    <a:lnTo>
                      <a:pt x="211" y="185"/>
                    </a:lnTo>
                    <a:cubicBezTo>
                      <a:pt x="211" y="185"/>
                      <a:pt x="211" y="185"/>
                      <a:pt x="212" y="186"/>
                    </a:cubicBezTo>
                    <a:lnTo>
                      <a:pt x="211" y="185"/>
                    </a:lnTo>
                    <a:lnTo>
                      <a:pt x="211" y="185"/>
                    </a:lnTo>
                    <a:cubicBezTo>
                      <a:pt x="211" y="186"/>
                      <a:pt x="211" y="188"/>
                      <a:pt x="210" y="189"/>
                    </a:cubicBezTo>
                    <a:lnTo>
                      <a:pt x="210" y="189"/>
                    </a:lnTo>
                    <a:cubicBezTo>
                      <a:pt x="210" y="189"/>
                      <a:pt x="210" y="188"/>
                      <a:pt x="210" y="188"/>
                    </a:cubicBezTo>
                    <a:lnTo>
                      <a:pt x="210" y="188"/>
                    </a:lnTo>
                    <a:cubicBezTo>
                      <a:pt x="210" y="187"/>
                      <a:pt x="210" y="186"/>
                      <a:pt x="209" y="186"/>
                    </a:cubicBezTo>
                    <a:lnTo>
                      <a:pt x="209" y="186"/>
                    </a:lnTo>
                    <a:lnTo>
                      <a:pt x="209" y="186"/>
                    </a:lnTo>
                    <a:lnTo>
                      <a:pt x="209" y="186"/>
                    </a:lnTo>
                    <a:cubicBezTo>
                      <a:pt x="209" y="184"/>
                      <a:pt x="208" y="183"/>
                      <a:pt x="207" y="181"/>
                    </a:cubicBezTo>
                    <a:lnTo>
                      <a:pt x="207" y="181"/>
                    </a:lnTo>
                    <a:cubicBezTo>
                      <a:pt x="208" y="183"/>
                      <a:pt x="209" y="184"/>
                      <a:pt x="209" y="186"/>
                    </a:cubicBezTo>
                    <a:lnTo>
                      <a:pt x="210" y="183"/>
                    </a:lnTo>
                    <a:lnTo>
                      <a:pt x="210" y="183"/>
                    </a:lnTo>
                    <a:lnTo>
                      <a:pt x="199" y="167"/>
                    </a:lnTo>
                    <a:close/>
                    <a:moveTo>
                      <a:pt x="210" y="189"/>
                    </a:moveTo>
                    <a:lnTo>
                      <a:pt x="210" y="189"/>
                    </a:lnTo>
                    <a:cubicBezTo>
                      <a:pt x="211" y="190"/>
                      <a:pt x="211" y="192"/>
                      <a:pt x="211" y="193"/>
                    </a:cubicBezTo>
                    <a:lnTo>
                      <a:pt x="211" y="193"/>
                    </a:lnTo>
                    <a:lnTo>
                      <a:pt x="210" y="194"/>
                    </a:lnTo>
                    <a:lnTo>
                      <a:pt x="209" y="192"/>
                    </a:lnTo>
                    <a:lnTo>
                      <a:pt x="209" y="192"/>
                    </a:lnTo>
                    <a:cubicBezTo>
                      <a:pt x="209" y="192"/>
                      <a:pt x="209" y="193"/>
                      <a:pt x="209" y="193"/>
                    </a:cubicBezTo>
                    <a:lnTo>
                      <a:pt x="209" y="193"/>
                    </a:lnTo>
                    <a:cubicBezTo>
                      <a:pt x="209" y="193"/>
                      <a:pt x="209" y="192"/>
                      <a:pt x="209" y="192"/>
                    </a:cubicBezTo>
                    <a:lnTo>
                      <a:pt x="209" y="192"/>
                    </a:lnTo>
                    <a:lnTo>
                      <a:pt x="209" y="192"/>
                    </a:lnTo>
                    <a:cubicBezTo>
                      <a:pt x="209" y="192"/>
                      <a:pt x="210" y="191"/>
                      <a:pt x="210" y="191"/>
                    </a:cubicBezTo>
                    <a:lnTo>
                      <a:pt x="210" y="191"/>
                    </a:lnTo>
                    <a:cubicBezTo>
                      <a:pt x="210" y="190"/>
                      <a:pt x="210" y="190"/>
                      <a:pt x="210" y="189"/>
                    </a:cubicBezTo>
                    <a:close/>
                    <a:moveTo>
                      <a:pt x="211" y="193"/>
                    </a:moveTo>
                    <a:lnTo>
                      <a:pt x="211" y="193"/>
                    </a:lnTo>
                    <a:cubicBezTo>
                      <a:pt x="211" y="195"/>
                      <a:pt x="212" y="197"/>
                      <a:pt x="212" y="199"/>
                    </a:cubicBezTo>
                    <a:lnTo>
                      <a:pt x="210" y="195"/>
                    </a:lnTo>
                    <a:lnTo>
                      <a:pt x="210" y="195"/>
                    </a:lnTo>
                    <a:lnTo>
                      <a:pt x="211" y="193"/>
                    </a:lnTo>
                    <a:close/>
                    <a:moveTo>
                      <a:pt x="143" y="205"/>
                    </a:moveTo>
                    <a:lnTo>
                      <a:pt x="143" y="205"/>
                    </a:lnTo>
                    <a:lnTo>
                      <a:pt x="143" y="205"/>
                    </a:lnTo>
                    <a:close/>
                    <a:moveTo>
                      <a:pt x="143" y="205"/>
                    </a:moveTo>
                    <a:lnTo>
                      <a:pt x="143" y="205"/>
                    </a:lnTo>
                    <a:lnTo>
                      <a:pt x="143" y="205"/>
                    </a:lnTo>
                    <a:close/>
                    <a:moveTo>
                      <a:pt x="212" y="205"/>
                    </a:moveTo>
                    <a:cubicBezTo>
                      <a:pt x="210" y="206"/>
                      <a:pt x="208" y="207"/>
                      <a:pt x="206" y="208"/>
                    </a:cubicBezTo>
                    <a:lnTo>
                      <a:pt x="206" y="208"/>
                    </a:lnTo>
                    <a:lnTo>
                      <a:pt x="207" y="207"/>
                    </a:lnTo>
                    <a:lnTo>
                      <a:pt x="212" y="205"/>
                    </a:lnTo>
                    <a:close/>
                    <a:moveTo>
                      <a:pt x="205" y="207"/>
                    </a:moveTo>
                    <a:cubicBezTo>
                      <a:pt x="205" y="208"/>
                      <a:pt x="205" y="208"/>
                      <a:pt x="205" y="208"/>
                    </a:cubicBezTo>
                    <a:lnTo>
                      <a:pt x="205" y="208"/>
                    </a:lnTo>
                    <a:cubicBezTo>
                      <a:pt x="203" y="209"/>
                      <a:pt x="202" y="210"/>
                      <a:pt x="200" y="210"/>
                    </a:cubicBezTo>
                    <a:lnTo>
                      <a:pt x="200" y="210"/>
                    </a:lnTo>
                    <a:lnTo>
                      <a:pt x="202" y="209"/>
                    </a:lnTo>
                    <a:lnTo>
                      <a:pt x="205" y="207"/>
                    </a:lnTo>
                    <a:close/>
                    <a:moveTo>
                      <a:pt x="161" y="143"/>
                    </a:moveTo>
                    <a:cubicBezTo>
                      <a:pt x="163" y="144"/>
                      <a:pt x="164" y="144"/>
                      <a:pt x="166" y="145"/>
                    </a:cubicBezTo>
                    <a:lnTo>
                      <a:pt x="166" y="145"/>
                    </a:lnTo>
                    <a:cubicBezTo>
                      <a:pt x="169" y="147"/>
                      <a:pt x="173" y="149"/>
                      <a:pt x="177" y="150"/>
                    </a:cubicBezTo>
                    <a:lnTo>
                      <a:pt x="177" y="150"/>
                    </a:lnTo>
                    <a:cubicBezTo>
                      <a:pt x="183" y="155"/>
                      <a:pt x="191" y="159"/>
                      <a:pt x="197" y="164"/>
                    </a:cubicBezTo>
                    <a:lnTo>
                      <a:pt x="197" y="164"/>
                    </a:lnTo>
                    <a:cubicBezTo>
                      <a:pt x="197" y="165"/>
                      <a:pt x="198" y="166"/>
                      <a:pt x="199" y="166"/>
                    </a:cubicBezTo>
                    <a:lnTo>
                      <a:pt x="199" y="166"/>
                    </a:lnTo>
                    <a:cubicBezTo>
                      <a:pt x="202" y="172"/>
                      <a:pt x="204" y="177"/>
                      <a:pt x="207" y="181"/>
                    </a:cubicBezTo>
                    <a:lnTo>
                      <a:pt x="207" y="181"/>
                    </a:lnTo>
                    <a:cubicBezTo>
                      <a:pt x="206" y="180"/>
                      <a:pt x="206" y="180"/>
                      <a:pt x="205" y="179"/>
                    </a:cubicBezTo>
                    <a:lnTo>
                      <a:pt x="205" y="179"/>
                    </a:lnTo>
                    <a:lnTo>
                      <a:pt x="208" y="189"/>
                    </a:lnTo>
                    <a:lnTo>
                      <a:pt x="205" y="199"/>
                    </a:lnTo>
                    <a:cubicBezTo>
                      <a:pt x="207" y="197"/>
                      <a:pt x="208" y="195"/>
                      <a:pt x="209" y="193"/>
                    </a:cubicBezTo>
                    <a:lnTo>
                      <a:pt x="209" y="193"/>
                    </a:lnTo>
                    <a:cubicBezTo>
                      <a:pt x="209" y="195"/>
                      <a:pt x="208" y="197"/>
                      <a:pt x="207" y="199"/>
                    </a:cubicBezTo>
                    <a:lnTo>
                      <a:pt x="207" y="199"/>
                    </a:lnTo>
                    <a:lnTo>
                      <a:pt x="204" y="204"/>
                    </a:lnTo>
                    <a:lnTo>
                      <a:pt x="192" y="212"/>
                    </a:lnTo>
                    <a:lnTo>
                      <a:pt x="200" y="209"/>
                    </a:lnTo>
                    <a:lnTo>
                      <a:pt x="200" y="209"/>
                    </a:lnTo>
                    <a:lnTo>
                      <a:pt x="199" y="211"/>
                    </a:lnTo>
                    <a:lnTo>
                      <a:pt x="199" y="211"/>
                    </a:lnTo>
                    <a:cubicBezTo>
                      <a:pt x="198" y="211"/>
                      <a:pt x="196" y="212"/>
                      <a:pt x="195" y="212"/>
                    </a:cubicBezTo>
                    <a:lnTo>
                      <a:pt x="195" y="212"/>
                    </a:lnTo>
                    <a:cubicBezTo>
                      <a:pt x="189" y="214"/>
                      <a:pt x="179" y="217"/>
                      <a:pt x="170" y="218"/>
                    </a:cubicBezTo>
                    <a:lnTo>
                      <a:pt x="170" y="218"/>
                    </a:lnTo>
                    <a:cubicBezTo>
                      <a:pt x="164" y="217"/>
                      <a:pt x="156" y="214"/>
                      <a:pt x="150" y="213"/>
                    </a:cubicBezTo>
                    <a:lnTo>
                      <a:pt x="150" y="213"/>
                    </a:lnTo>
                    <a:lnTo>
                      <a:pt x="147" y="211"/>
                    </a:lnTo>
                    <a:lnTo>
                      <a:pt x="143" y="205"/>
                    </a:lnTo>
                    <a:lnTo>
                      <a:pt x="145" y="209"/>
                    </a:lnTo>
                    <a:lnTo>
                      <a:pt x="143" y="208"/>
                    </a:lnTo>
                    <a:lnTo>
                      <a:pt x="143" y="208"/>
                    </a:lnTo>
                    <a:cubicBezTo>
                      <a:pt x="141" y="206"/>
                      <a:pt x="141" y="203"/>
                      <a:pt x="140" y="201"/>
                    </a:cubicBezTo>
                    <a:lnTo>
                      <a:pt x="140" y="201"/>
                    </a:lnTo>
                    <a:lnTo>
                      <a:pt x="143" y="205"/>
                    </a:lnTo>
                    <a:lnTo>
                      <a:pt x="142" y="202"/>
                    </a:lnTo>
                    <a:lnTo>
                      <a:pt x="142" y="202"/>
                    </a:lnTo>
                    <a:lnTo>
                      <a:pt x="140" y="200"/>
                    </a:lnTo>
                    <a:lnTo>
                      <a:pt x="140" y="200"/>
                    </a:lnTo>
                    <a:cubicBezTo>
                      <a:pt x="140" y="200"/>
                      <a:pt x="140" y="200"/>
                      <a:pt x="140" y="201"/>
                    </a:cubicBezTo>
                    <a:lnTo>
                      <a:pt x="140" y="201"/>
                    </a:lnTo>
                    <a:lnTo>
                      <a:pt x="139" y="199"/>
                    </a:lnTo>
                    <a:lnTo>
                      <a:pt x="140" y="200"/>
                    </a:lnTo>
                    <a:lnTo>
                      <a:pt x="140" y="200"/>
                    </a:lnTo>
                    <a:cubicBezTo>
                      <a:pt x="139" y="197"/>
                      <a:pt x="139" y="195"/>
                      <a:pt x="139" y="193"/>
                    </a:cubicBezTo>
                    <a:lnTo>
                      <a:pt x="139" y="193"/>
                    </a:lnTo>
                    <a:lnTo>
                      <a:pt x="142" y="202"/>
                    </a:lnTo>
                    <a:lnTo>
                      <a:pt x="142" y="202"/>
                    </a:lnTo>
                    <a:lnTo>
                      <a:pt x="152" y="212"/>
                    </a:lnTo>
                    <a:lnTo>
                      <a:pt x="139" y="192"/>
                    </a:lnTo>
                    <a:lnTo>
                      <a:pt x="139" y="192"/>
                    </a:lnTo>
                    <a:cubicBezTo>
                      <a:pt x="139" y="190"/>
                      <a:pt x="139" y="187"/>
                      <a:pt x="139" y="186"/>
                    </a:cubicBezTo>
                    <a:cubicBezTo>
                      <a:pt x="139" y="182"/>
                      <a:pt x="139" y="177"/>
                      <a:pt x="140" y="170"/>
                    </a:cubicBezTo>
                    <a:lnTo>
                      <a:pt x="140" y="170"/>
                    </a:lnTo>
                    <a:cubicBezTo>
                      <a:pt x="146" y="158"/>
                      <a:pt x="146" y="152"/>
                      <a:pt x="152" y="146"/>
                    </a:cubicBezTo>
                    <a:lnTo>
                      <a:pt x="152" y="146"/>
                    </a:lnTo>
                    <a:lnTo>
                      <a:pt x="146" y="159"/>
                    </a:lnTo>
                    <a:lnTo>
                      <a:pt x="161" y="143"/>
                    </a:lnTo>
                    <a:close/>
                    <a:moveTo>
                      <a:pt x="192" y="1"/>
                    </a:moveTo>
                    <a:cubicBezTo>
                      <a:pt x="179" y="1"/>
                      <a:pt x="165" y="7"/>
                      <a:pt x="152" y="14"/>
                    </a:cubicBezTo>
                    <a:cubicBezTo>
                      <a:pt x="152" y="14"/>
                      <a:pt x="152" y="14"/>
                      <a:pt x="152" y="14"/>
                    </a:cubicBezTo>
                    <a:lnTo>
                      <a:pt x="152" y="14"/>
                    </a:lnTo>
                    <a:cubicBezTo>
                      <a:pt x="148" y="14"/>
                      <a:pt x="144" y="14"/>
                      <a:pt x="139" y="14"/>
                    </a:cubicBezTo>
                    <a:lnTo>
                      <a:pt x="139" y="21"/>
                    </a:lnTo>
                    <a:cubicBezTo>
                      <a:pt x="73" y="27"/>
                      <a:pt x="27" y="87"/>
                      <a:pt x="7" y="146"/>
                    </a:cubicBezTo>
                    <a:cubicBezTo>
                      <a:pt x="0" y="179"/>
                      <a:pt x="0" y="212"/>
                      <a:pt x="7" y="245"/>
                    </a:cubicBezTo>
                    <a:cubicBezTo>
                      <a:pt x="20" y="285"/>
                      <a:pt x="47" y="311"/>
                      <a:pt x="80" y="337"/>
                    </a:cubicBezTo>
                    <a:cubicBezTo>
                      <a:pt x="106" y="357"/>
                      <a:pt x="139" y="364"/>
                      <a:pt x="172" y="364"/>
                    </a:cubicBezTo>
                    <a:cubicBezTo>
                      <a:pt x="205" y="364"/>
                      <a:pt x="238" y="357"/>
                      <a:pt x="271" y="344"/>
                    </a:cubicBezTo>
                    <a:cubicBezTo>
                      <a:pt x="304" y="324"/>
                      <a:pt x="330" y="298"/>
                      <a:pt x="344" y="271"/>
                    </a:cubicBezTo>
                    <a:cubicBezTo>
                      <a:pt x="363" y="232"/>
                      <a:pt x="370" y="192"/>
                      <a:pt x="357" y="146"/>
                    </a:cubicBezTo>
                    <a:cubicBezTo>
                      <a:pt x="350" y="106"/>
                      <a:pt x="324" y="73"/>
                      <a:pt x="297" y="47"/>
                    </a:cubicBezTo>
                    <a:cubicBezTo>
                      <a:pt x="278" y="27"/>
                      <a:pt x="258" y="21"/>
                      <a:pt x="231" y="7"/>
                    </a:cubicBezTo>
                    <a:cubicBezTo>
                      <a:pt x="218" y="1"/>
                      <a:pt x="205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41"/>
              <p:cNvSpPr/>
              <p:nvPr/>
            </p:nvSpPr>
            <p:spPr>
              <a:xfrm>
                <a:off x="4050225" y="2232182"/>
                <a:ext cx="14626" cy="11030"/>
              </a:xfrm>
              <a:custGeom>
                <a:rect b="b" l="l" r="r" t="t"/>
                <a:pathLst>
                  <a:path extrusionOk="0" h="319" w="423">
                    <a:moveTo>
                      <a:pt x="142" y="153"/>
                    </a:moveTo>
                    <a:lnTo>
                      <a:pt x="142" y="153"/>
                    </a:lnTo>
                    <a:cubicBezTo>
                      <a:pt x="142" y="153"/>
                      <a:pt x="141" y="154"/>
                      <a:pt x="140" y="154"/>
                    </a:cubicBezTo>
                    <a:lnTo>
                      <a:pt x="139" y="153"/>
                    </a:lnTo>
                    <a:close/>
                    <a:moveTo>
                      <a:pt x="268" y="152"/>
                    </a:moveTo>
                    <a:cubicBezTo>
                      <a:pt x="268" y="152"/>
                      <a:pt x="268" y="154"/>
                      <a:pt x="271" y="160"/>
                    </a:cubicBezTo>
                    <a:cubicBezTo>
                      <a:pt x="271" y="156"/>
                      <a:pt x="269" y="152"/>
                      <a:pt x="268" y="152"/>
                    </a:cubicBezTo>
                    <a:close/>
                    <a:moveTo>
                      <a:pt x="231" y="133"/>
                    </a:moveTo>
                    <a:lnTo>
                      <a:pt x="251" y="140"/>
                    </a:lnTo>
                    <a:lnTo>
                      <a:pt x="264" y="146"/>
                    </a:lnTo>
                    <a:lnTo>
                      <a:pt x="258" y="146"/>
                    </a:lnTo>
                    <a:cubicBezTo>
                      <a:pt x="262" y="146"/>
                      <a:pt x="267" y="149"/>
                      <a:pt x="267" y="149"/>
                    </a:cubicBezTo>
                    <a:cubicBezTo>
                      <a:pt x="267" y="149"/>
                      <a:pt x="267" y="149"/>
                      <a:pt x="265" y="147"/>
                    </a:cubicBezTo>
                    <a:lnTo>
                      <a:pt x="265" y="147"/>
                    </a:lnTo>
                    <a:lnTo>
                      <a:pt x="271" y="153"/>
                    </a:lnTo>
                    <a:cubicBezTo>
                      <a:pt x="271" y="153"/>
                      <a:pt x="279" y="161"/>
                      <a:pt x="276" y="161"/>
                    </a:cubicBezTo>
                    <a:cubicBezTo>
                      <a:pt x="275" y="161"/>
                      <a:pt x="274" y="161"/>
                      <a:pt x="271" y="160"/>
                    </a:cubicBezTo>
                    <a:lnTo>
                      <a:pt x="271" y="160"/>
                    </a:lnTo>
                    <a:lnTo>
                      <a:pt x="278" y="166"/>
                    </a:lnTo>
                    <a:cubicBezTo>
                      <a:pt x="278" y="167"/>
                      <a:pt x="278" y="167"/>
                      <a:pt x="277" y="168"/>
                    </a:cubicBezTo>
                    <a:lnTo>
                      <a:pt x="277" y="168"/>
                    </a:lnTo>
                    <a:cubicBezTo>
                      <a:pt x="276" y="170"/>
                      <a:pt x="273" y="174"/>
                      <a:pt x="272" y="177"/>
                    </a:cubicBezTo>
                    <a:lnTo>
                      <a:pt x="272" y="177"/>
                    </a:lnTo>
                    <a:lnTo>
                      <a:pt x="258" y="186"/>
                    </a:lnTo>
                    <a:lnTo>
                      <a:pt x="258" y="186"/>
                    </a:lnTo>
                    <a:cubicBezTo>
                      <a:pt x="260" y="184"/>
                      <a:pt x="262" y="182"/>
                      <a:pt x="264" y="180"/>
                    </a:cubicBezTo>
                    <a:lnTo>
                      <a:pt x="264" y="180"/>
                    </a:lnTo>
                    <a:lnTo>
                      <a:pt x="258" y="186"/>
                    </a:lnTo>
                    <a:lnTo>
                      <a:pt x="258" y="186"/>
                    </a:lnTo>
                    <a:lnTo>
                      <a:pt x="258" y="186"/>
                    </a:lnTo>
                    <a:cubicBezTo>
                      <a:pt x="254" y="191"/>
                      <a:pt x="249" y="197"/>
                      <a:pt x="245" y="206"/>
                    </a:cubicBezTo>
                    <a:cubicBezTo>
                      <a:pt x="243" y="207"/>
                      <a:pt x="242" y="209"/>
                      <a:pt x="240" y="211"/>
                    </a:cubicBezTo>
                    <a:lnTo>
                      <a:pt x="240" y="211"/>
                    </a:lnTo>
                    <a:cubicBezTo>
                      <a:pt x="231" y="209"/>
                      <a:pt x="221" y="204"/>
                      <a:pt x="212" y="199"/>
                    </a:cubicBezTo>
                    <a:cubicBezTo>
                      <a:pt x="212" y="199"/>
                      <a:pt x="206" y="196"/>
                      <a:pt x="204" y="196"/>
                    </a:cubicBezTo>
                    <a:cubicBezTo>
                      <a:pt x="203" y="196"/>
                      <a:pt x="203" y="197"/>
                      <a:pt x="205" y="199"/>
                    </a:cubicBezTo>
                    <a:lnTo>
                      <a:pt x="192" y="193"/>
                    </a:lnTo>
                    <a:cubicBezTo>
                      <a:pt x="179" y="186"/>
                      <a:pt x="165" y="179"/>
                      <a:pt x="159" y="173"/>
                    </a:cubicBezTo>
                    <a:lnTo>
                      <a:pt x="152" y="166"/>
                    </a:lnTo>
                    <a:lnTo>
                      <a:pt x="141" y="155"/>
                    </a:lnTo>
                    <a:lnTo>
                      <a:pt x="146" y="153"/>
                    </a:lnTo>
                    <a:lnTo>
                      <a:pt x="159" y="146"/>
                    </a:lnTo>
                    <a:cubicBezTo>
                      <a:pt x="172" y="140"/>
                      <a:pt x="185" y="140"/>
                      <a:pt x="198" y="133"/>
                    </a:cubicBezTo>
                    <a:close/>
                    <a:moveTo>
                      <a:pt x="223" y="0"/>
                    </a:moveTo>
                    <a:cubicBezTo>
                      <a:pt x="217" y="0"/>
                      <a:pt x="211" y="1"/>
                      <a:pt x="205" y="1"/>
                    </a:cubicBezTo>
                    <a:cubicBezTo>
                      <a:pt x="132" y="1"/>
                      <a:pt x="33" y="28"/>
                      <a:pt x="14" y="107"/>
                    </a:cubicBezTo>
                    <a:cubicBezTo>
                      <a:pt x="0" y="153"/>
                      <a:pt x="14" y="199"/>
                      <a:pt x="47" y="232"/>
                    </a:cubicBezTo>
                    <a:cubicBezTo>
                      <a:pt x="66" y="259"/>
                      <a:pt x="106" y="278"/>
                      <a:pt x="139" y="292"/>
                    </a:cubicBezTo>
                    <a:cubicBezTo>
                      <a:pt x="187" y="309"/>
                      <a:pt x="239" y="318"/>
                      <a:pt x="289" y="318"/>
                    </a:cubicBezTo>
                    <a:cubicBezTo>
                      <a:pt x="314" y="318"/>
                      <a:pt x="339" y="316"/>
                      <a:pt x="363" y="312"/>
                    </a:cubicBezTo>
                    <a:cubicBezTo>
                      <a:pt x="390" y="305"/>
                      <a:pt x="403" y="278"/>
                      <a:pt x="396" y="259"/>
                    </a:cubicBezTo>
                    <a:cubicBezTo>
                      <a:pt x="396" y="254"/>
                      <a:pt x="395" y="249"/>
                      <a:pt x="394" y="245"/>
                    </a:cubicBezTo>
                    <a:lnTo>
                      <a:pt x="394" y="245"/>
                    </a:lnTo>
                    <a:cubicBezTo>
                      <a:pt x="400" y="235"/>
                      <a:pt x="406" y="224"/>
                      <a:pt x="410" y="212"/>
                    </a:cubicBezTo>
                    <a:cubicBezTo>
                      <a:pt x="423" y="173"/>
                      <a:pt x="410" y="127"/>
                      <a:pt x="396" y="94"/>
                    </a:cubicBezTo>
                    <a:cubicBezTo>
                      <a:pt x="360" y="33"/>
                      <a:pt x="291" y="0"/>
                      <a:pt x="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41"/>
              <p:cNvSpPr/>
              <p:nvPr/>
            </p:nvSpPr>
            <p:spPr>
              <a:xfrm>
                <a:off x="4053406" y="2242486"/>
                <a:ext cx="13070" cy="10339"/>
              </a:xfrm>
              <a:custGeom>
                <a:rect b="b" l="l" r="r" t="t"/>
                <a:pathLst>
                  <a:path extrusionOk="0" h="299" w="378">
                    <a:moveTo>
                      <a:pt x="129" y="157"/>
                    </a:moveTo>
                    <a:cubicBezTo>
                      <a:pt x="129" y="157"/>
                      <a:pt x="130" y="157"/>
                      <a:pt x="131" y="158"/>
                    </a:cubicBezTo>
                    <a:lnTo>
                      <a:pt x="131" y="158"/>
                    </a:lnTo>
                    <a:cubicBezTo>
                      <a:pt x="131" y="158"/>
                      <a:pt x="131" y="158"/>
                      <a:pt x="131" y="158"/>
                    </a:cubicBezTo>
                    <a:lnTo>
                      <a:pt x="131" y="158"/>
                    </a:lnTo>
                    <a:cubicBezTo>
                      <a:pt x="130" y="157"/>
                      <a:pt x="129" y="157"/>
                      <a:pt x="129" y="157"/>
                    </a:cubicBezTo>
                    <a:close/>
                    <a:moveTo>
                      <a:pt x="135" y="157"/>
                    </a:moveTo>
                    <a:cubicBezTo>
                      <a:pt x="135" y="158"/>
                      <a:pt x="135" y="158"/>
                      <a:pt x="135" y="159"/>
                    </a:cubicBezTo>
                    <a:lnTo>
                      <a:pt x="134" y="159"/>
                    </a:lnTo>
                    <a:cubicBezTo>
                      <a:pt x="133" y="159"/>
                      <a:pt x="133" y="159"/>
                      <a:pt x="133" y="158"/>
                    </a:cubicBezTo>
                    <a:lnTo>
                      <a:pt x="133" y="158"/>
                    </a:lnTo>
                    <a:cubicBezTo>
                      <a:pt x="133" y="159"/>
                      <a:pt x="133" y="159"/>
                      <a:pt x="133" y="159"/>
                    </a:cubicBezTo>
                    <a:lnTo>
                      <a:pt x="133" y="159"/>
                    </a:lnTo>
                    <a:cubicBezTo>
                      <a:pt x="133" y="159"/>
                      <a:pt x="133" y="159"/>
                      <a:pt x="133" y="159"/>
                    </a:cubicBezTo>
                    <a:lnTo>
                      <a:pt x="133" y="159"/>
                    </a:lnTo>
                    <a:cubicBezTo>
                      <a:pt x="133" y="159"/>
                      <a:pt x="133" y="159"/>
                      <a:pt x="133" y="159"/>
                    </a:cubicBezTo>
                    <a:cubicBezTo>
                      <a:pt x="133" y="159"/>
                      <a:pt x="133" y="159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8"/>
                    </a:cubicBezTo>
                    <a:lnTo>
                      <a:pt x="133" y="158"/>
                    </a:lnTo>
                    <a:cubicBezTo>
                      <a:pt x="133" y="158"/>
                      <a:pt x="133" y="158"/>
                      <a:pt x="133" y="159"/>
                    </a:cubicBezTo>
                    <a:lnTo>
                      <a:pt x="133" y="159"/>
                    </a:lnTo>
                    <a:lnTo>
                      <a:pt x="135" y="157"/>
                    </a:lnTo>
                    <a:close/>
                    <a:moveTo>
                      <a:pt x="133" y="159"/>
                    </a:moveTo>
                    <a:cubicBezTo>
                      <a:pt x="134" y="161"/>
                      <a:pt x="135" y="163"/>
                      <a:pt x="135" y="163"/>
                    </a:cubicBezTo>
                    <a:cubicBezTo>
                      <a:pt x="135" y="163"/>
                      <a:pt x="134" y="161"/>
                      <a:pt x="133" y="159"/>
                    </a:cubicBezTo>
                    <a:lnTo>
                      <a:pt x="133" y="159"/>
                    </a:lnTo>
                    <a:cubicBezTo>
                      <a:pt x="134" y="159"/>
                      <a:pt x="135" y="159"/>
                      <a:pt x="136" y="160"/>
                    </a:cubicBezTo>
                    <a:lnTo>
                      <a:pt x="136" y="160"/>
                    </a:lnTo>
                    <a:cubicBezTo>
                      <a:pt x="136" y="162"/>
                      <a:pt x="135" y="163"/>
                      <a:pt x="135" y="163"/>
                    </a:cubicBezTo>
                    <a:cubicBezTo>
                      <a:pt x="134" y="163"/>
                      <a:pt x="133" y="162"/>
                      <a:pt x="133" y="159"/>
                    </a:cubicBezTo>
                    <a:close/>
                    <a:moveTo>
                      <a:pt x="192" y="139"/>
                    </a:moveTo>
                    <a:lnTo>
                      <a:pt x="179" y="152"/>
                    </a:lnTo>
                    <a:lnTo>
                      <a:pt x="172" y="159"/>
                    </a:lnTo>
                    <a:lnTo>
                      <a:pt x="166" y="165"/>
                    </a:lnTo>
                    <a:cubicBezTo>
                      <a:pt x="163" y="167"/>
                      <a:pt x="162" y="167"/>
                      <a:pt x="162" y="167"/>
                    </a:cubicBezTo>
                    <a:cubicBezTo>
                      <a:pt x="162" y="167"/>
                      <a:pt x="176" y="159"/>
                      <a:pt x="166" y="159"/>
                    </a:cubicBezTo>
                    <a:lnTo>
                      <a:pt x="155" y="164"/>
                    </a:lnTo>
                    <a:lnTo>
                      <a:pt x="139" y="159"/>
                    </a:lnTo>
                    <a:lnTo>
                      <a:pt x="136" y="155"/>
                    </a:lnTo>
                    <a:lnTo>
                      <a:pt x="136" y="155"/>
                    </a:lnTo>
                    <a:lnTo>
                      <a:pt x="137" y="155"/>
                    </a:lnTo>
                    <a:lnTo>
                      <a:pt x="137" y="155"/>
                    </a:lnTo>
                    <a:cubicBezTo>
                      <a:pt x="136" y="155"/>
                      <a:pt x="136" y="155"/>
                      <a:pt x="136" y="155"/>
                    </a:cubicBezTo>
                    <a:lnTo>
                      <a:pt x="136" y="155"/>
                    </a:lnTo>
                    <a:lnTo>
                      <a:pt x="135" y="155"/>
                    </a:lnTo>
                    <a:lnTo>
                      <a:pt x="135" y="155"/>
                    </a:lnTo>
                    <a:cubicBezTo>
                      <a:pt x="136" y="154"/>
                      <a:pt x="137" y="153"/>
                      <a:pt x="139" y="152"/>
                    </a:cubicBezTo>
                    <a:lnTo>
                      <a:pt x="139" y="152"/>
                    </a:lnTo>
                    <a:lnTo>
                      <a:pt x="137" y="155"/>
                    </a:lnTo>
                    <a:lnTo>
                      <a:pt x="137" y="155"/>
                    </a:lnTo>
                    <a:cubicBezTo>
                      <a:pt x="140" y="154"/>
                      <a:pt x="146" y="152"/>
                      <a:pt x="146" y="152"/>
                    </a:cubicBezTo>
                    <a:lnTo>
                      <a:pt x="139" y="152"/>
                    </a:lnTo>
                    <a:lnTo>
                      <a:pt x="153" y="146"/>
                    </a:lnTo>
                    <a:lnTo>
                      <a:pt x="159" y="146"/>
                    </a:lnTo>
                    <a:lnTo>
                      <a:pt x="172" y="139"/>
                    </a:lnTo>
                    <a:close/>
                    <a:moveTo>
                      <a:pt x="245" y="0"/>
                    </a:moveTo>
                    <a:cubicBezTo>
                      <a:pt x="226" y="0"/>
                      <a:pt x="201" y="0"/>
                      <a:pt x="187" y="18"/>
                    </a:cubicBezTo>
                    <a:lnTo>
                      <a:pt x="187" y="18"/>
                    </a:lnTo>
                    <a:cubicBezTo>
                      <a:pt x="152" y="18"/>
                      <a:pt x="119" y="26"/>
                      <a:pt x="87" y="40"/>
                    </a:cubicBezTo>
                    <a:cubicBezTo>
                      <a:pt x="40" y="60"/>
                      <a:pt x="7" y="106"/>
                      <a:pt x="7" y="159"/>
                    </a:cubicBezTo>
                    <a:cubicBezTo>
                      <a:pt x="1" y="218"/>
                      <a:pt x="40" y="264"/>
                      <a:pt x="93" y="284"/>
                    </a:cubicBezTo>
                    <a:cubicBezTo>
                      <a:pt x="115" y="293"/>
                      <a:pt x="139" y="298"/>
                      <a:pt x="163" y="298"/>
                    </a:cubicBezTo>
                    <a:cubicBezTo>
                      <a:pt x="192" y="298"/>
                      <a:pt x="220" y="292"/>
                      <a:pt x="245" y="278"/>
                    </a:cubicBezTo>
                    <a:cubicBezTo>
                      <a:pt x="298" y="251"/>
                      <a:pt x="338" y="198"/>
                      <a:pt x="364" y="146"/>
                    </a:cubicBezTo>
                    <a:cubicBezTo>
                      <a:pt x="377" y="126"/>
                      <a:pt x="377" y="93"/>
                      <a:pt x="364" y="73"/>
                    </a:cubicBezTo>
                    <a:cubicBezTo>
                      <a:pt x="351" y="53"/>
                      <a:pt x="331" y="27"/>
                      <a:pt x="304" y="14"/>
                    </a:cubicBezTo>
                    <a:cubicBezTo>
                      <a:pt x="285" y="7"/>
                      <a:pt x="265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41"/>
              <p:cNvSpPr/>
              <p:nvPr/>
            </p:nvSpPr>
            <p:spPr>
              <a:xfrm>
                <a:off x="4073496" y="2226961"/>
                <a:ext cx="15110" cy="12033"/>
              </a:xfrm>
              <a:custGeom>
                <a:rect b="b" l="l" r="r" t="t"/>
                <a:pathLst>
                  <a:path extrusionOk="0" h="348" w="437">
                    <a:moveTo>
                      <a:pt x="285" y="159"/>
                    </a:moveTo>
                    <a:cubicBezTo>
                      <a:pt x="285" y="159"/>
                      <a:pt x="285" y="159"/>
                      <a:pt x="285" y="159"/>
                    </a:cubicBezTo>
                    <a:lnTo>
                      <a:pt x="285" y="159"/>
                    </a:lnTo>
                    <a:lnTo>
                      <a:pt x="283" y="161"/>
                    </a:lnTo>
                    <a:lnTo>
                      <a:pt x="283" y="160"/>
                    </a:lnTo>
                    <a:lnTo>
                      <a:pt x="283" y="160"/>
                    </a:lnTo>
                    <a:lnTo>
                      <a:pt x="285" y="159"/>
                    </a:lnTo>
                    <a:lnTo>
                      <a:pt x="285" y="159"/>
                    </a:lnTo>
                    <a:lnTo>
                      <a:pt x="285" y="159"/>
                    </a:lnTo>
                    <a:close/>
                    <a:moveTo>
                      <a:pt x="150" y="197"/>
                    </a:moveTo>
                    <a:lnTo>
                      <a:pt x="150" y="197"/>
                    </a:lnTo>
                    <a:cubicBezTo>
                      <a:pt x="150" y="198"/>
                      <a:pt x="150" y="198"/>
                      <a:pt x="150" y="198"/>
                    </a:cubicBezTo>
                    <a:lnTo>
                      <a:pt x="150" y="198"/>
                    </a:lnTo>
                    <a:cubicBezTo>
                      <a:pt x="150" y="198"/>
                      <a:pt x="150" y="198"/>
                      <a:pt x="150" y="199"/>
                    </a:cubicBezTo>
                    <a:lnTo>
                      <a:pt x="150" y="199"/>
                    </a:lnTo>
                    <a:cubicBezTo>
                      <a:pt x="150" y="199"/>
                      <a:pt x="149" y="199"/>
                      <a:pt x="149" y="198"/>
                    </a:cubicBezTo>
                    <a:lnTo>
                      <a:pt x="149" y="198"/>
                    </a:lnTo>
                    <a:cubicBezTo>
                      <a:pt x="150" y="198"/>
                      <a:pt x="150" y="198"/>
                      <a:pt x="150" y="197"/>
                    </a:cubicBezTo>
                    <a:close/>
                    <a:moveTo>
                      <a:pt x="152" y="192"/>
                    </a:moveTo>
                    <a:cubicBezTo>
                      <a:pt x="151" y="194"/>
                      <a:pt x="151" y="196"/>
                      <a:pt x="150" y="197"/>
                    </a:cubicBezTo>
                    <a:lnTo>
                      <a:pt x="150" y="197"/>
                    </a:lnTo>
                    <a:cubicBezTo>
                      <a:pt x="150" y="197"/>
                      <a:pt x="150" y="197"/>
                      <a:pt x="150" y="197"/>
                    </a:cubicBezTo>
                    <a:lnTo>
                      <a:pt x="150" y="197"/>
                    </a:lnTo>
                    <a:lnTo>
                      <a:pt x="149" y="198"/>
                    </a:lnTo>
                    <a:cubicBezTo>
                      <a:pt x="149" y="197"/>
                      <a:pt x="148" y="196"/>
                      <a:pt x="148" y="195"/>
                    </a:cubicBezTo>
                    <a:lnTo>
                      <a:pt x="148" y="195"/>
                    </a:lnTo>
                    <a:cubicBezTo>
                      <a:pt x="148" y="196"/>
                      <a:pt x="148" y="198"/>
                      <a:pt x="149" y="199"/>
                    </a:cubicBezTo>
                    <a:lnTo>
                      <a:pt x="149" y="199"/>
                    </a:lnTo>
                    <a:lnTo>
                      <a:pt x="148" y="201"/>
                    </a:lnTo>
                    <a:cubicBezTo>
                      <a:pt x="148" y="200"/>
                      <a:pt x="147" y="199"/>
                      <a:pt x="146" y="198"/>
                    </a:cubicBezTo>
                    <a:cubicBezTo>
                      <a:pt x="146" y="196"/>
                      <a:pt x="146" y="195"/>
                      <a:pt x="147" y="195"/>
                    </a:cubicBezTo>
                    <a:cubicBezTo>
                      <a:pt x="147" y="195"/>
                      <a:pt x="147" y="195"/>
                      <a:pt x="148" y="195"/>
                    </a:cubicBezTo>
                    <a:lnTo>
                      <a:pt x="148" y="195"/>
                    </a:lnTo>
                    <a:cubicBezTo>
                      <a:pt x="148" y="195"/>
                      <a:pt x="148" y="195"/>
                      <a:pt x="148" y="195"/>
                    </a:cubicBezTo>
                    <a:lnTo>
                      <a:pt x="148" y="195"/>
                    </a:lnTo>
                    <a:cubicBezTo>
                      <a:pt x="148" y="195"/>
                      <a:pt x="149" y="195"/>
                      <a:pt x="150" y="197"/>
                    </a:cubicBezTo>
                    <a:lnTo>
                      <a:pt x="150" y="197"/>
                    </a:lnTo>
                    <a:lnTo>
                      <a:pt x="152" y="192"/>
                    </a:lnTo>
                    <a:close/>
                    <a:moveTo>
                      <a:pt x="150" y="199"/>
                    </a:moveTo>
                    <a:lnTo>
                      <a:pt x="150" y="199"/>
                    </a:lnTo>
                    <a:cubicBezTo>
                      <a:pt x="150" y="199"/>
                      <a:pt x="150" y="200"/>
                      <a:pt x="151" y="201"/>
                    </a:cubicBezTo>
                    <a:lnTo>
                      <a:pt x="151" y="201"/>
                    </a:lnTo>
                    <a:cubicBezTo>
                      <a:pt x="151" y="200"/>
                      <a:pt x="151" y="200"/>
                      <a:pt x="151" y="200"/>
                    </a:cubicBezTo>
                    <a:lnTo>
                      <a:pt x="151" y="200"/>
                    </a:lnTo>
                    <a:cubicBezTo>
                      <a:pt x="151" y="201"/>
                      <a:pt x="151" y="201"/>
                      <a:pt x="152" y="202"/>
                    </a:cubicBezTo>
                    <a:lnTo>
                      <a:pt x="152" y="202"/>
                    </a:lnTo>
                    <a:cubicBezTo>
                      <a:pt x="151" y="202"/>
                      <a:pt x="151" y="201"/>
                      <a:pt x="151" y="201"/>
                    </a:cubicBezTo>
                    <a:lnTo>
                      <a:pt x="151" y="201"/>
                    </a:lnTo>
                    <a:cubicBezTo>
                      <a:pt x="150" y="201"/>
                      <a:pt x="150" y="201"/>
                      <a:pt x="150" y="201"/>
                    </a:cubicBezTo>
                    <a:lnTo>
                      <a:pt x="150" y="201"/>
                    </a:lnTo>
                    <a:cubicBezTo>
                      <a:pt x="150" y="201"/>
                      <a:pt x="149" y="200"/>
                      <a:pt x="149" y="200"/>
                    </a:cubicBezTo>
                    <a:lnTo>
                      <a:pt x="149" y="200"/>
                    </a:lnTo>
                    <a:cubicBezTo>
                      <a:pt x="149" y="200"/>
                      <a:pt x="149" y="201"/>
                      <a:pt x="149" y="201"/>
                    </a:cubicBezTo>
                    <a:lnTo>
                      <a:pt x="149" y="201"/>
                    </a:lnTo>
                    <a:cubicBezTo>
                      <a:pt x="149" y="201"/>
                      <a:pt x="148" y="201"/>
                      <a:pt x="148" y="201"/>
                    </a:cubicBezTo>
                    <a:lnTo>
                      <a:pt x="148" y="201"/>
                    </a:lnTo>
                    <a:cubicBezTo>
                      <a:pt x="148" y="202"/>
                      <a:pt x="148" y="203"/>
                      <a:pt x="148" y="203"/>
                    </a:cubicBezTo>
                    <a:cubicBezTo>
                      <a:pt x="148" y="203"/>
                      <a:pt x="148" y="203"/>
                      <a:pt x="148" y="203"/>
                    </a:cubicBezTo>
                    <a:lnTo>
                      <a:pt x="148" y="203"/>
                    </a:lnTo>
                    <a:cubicBezTo>
                      <a:pt x="147" y="205"/>
                      <a:pt x="147" y="206"/>
                      <a:pt x="146" y="206"/>
                    </a:cubicBezTo>
                    <a:cubicBezTo>
                      <a:pt x="146" y="206"/>
                      <a:pt x="146" y="206"/>
                      <a:pt x="146" y="205"/>
                    </a:cubicBezTo>
                    <a:lnTo>
                      <a:pt x="148" y="201"/>
                    </a:lnTo>
                    <a:lnTo>
                      <a:pt x="148" y="201"/>
                    </a:lnTo>
                    <a:cubicBezTo>
                      <a:pt x="148" y="201"/>
                      <a:pt x="148" y="201"/>
                      <a:pt x="148" y="201"/>
                    </a:cubicBezTo>
                    <a:lnTo>
                      <a:pt x="148" y="201"/>
                    </a:lnTo>
                    <a:cubicBezTo>
                      <a:pt x="149" y="200"/>
                      <a:pt x="149" y="200"/>
                      <a:pt x="149" y="199"/>
                    </a:cubicBezTo>
                    <a:lnTo>
                      <a:pt x="149" y="199"/>
                    </a:lnTo>
                    <a:cubicBezTo>
                      <a:pt x="149" y="200"/>
                      <a:pt x="149" y="200"/>
                      <a:pt x="149" y="200"/>
                    </a:cubicBezTo>
                    <a:lnTo>
                      <a:pt x="149" y="200"/>
                    </a:lnTo>
                    <a:cubicBezTo>
                      <a:pt x="149" y="199"/>
                      <a:pt x="149" y="199"/>
                      <a:pt x="150" y="199"/>
                    </a:cubicBezTo>
                    <a:close/>
                    <a:moveTo>
                      <a:pt x="258" y="152"/>
                    </a:moveTo>
                    <a:cubicBezTo>
                      <a:pt x="263" y="152"/>
                      <a:pt x="268" y="152"/>
                      <a:pt x="275" y="155"/>
                    </a:cubicBezTo>
                    <a:lnTo>
                      <a:pt x="275" y="155"/>
                    </a:lnTo>
                    <a:cubicBezTo>
                      <a:pt x="275" y="156"/>
                      <a:pt x="276" y="157"/>
                      <a:pt x="278" y="159"/>
                    </a:cubicBezTo>
                    <a:lnTo>
                      <a:pt x="278" y="165"/>
                    </a:lnTo>
                    <a:lnTo>
                      <a:pt x="283" y="161"/>
                    </a:lnTo>
                    <a:lnTo>
                      <a:pt x="283" y="161"/>
                    </a:lnTo>
                    <a:lnTo>
                      <a:pt x="283" y="162"/>
                    </a:lnTo>
                    <a:lnTo>
                      <a:pt x="283" y="162"/>
                    </a:lnTo>
                    <a:lnTo>
                      <a:pt x="278" y="172"/>
                    </a:lnTo>
                    <a:cubicBezTo>
                      <a:pt x="270" y="180"/>
                      <a:pt x="267" y="183"/>
                      <a:pt x="267" y="183"/>
                    </a:cubicBezTo>
                    <a:lnTo>
                      <a:pt x="265" y="185"/>
                    </a:lnTo>
                    <a:cubicBezTo>
                      <a:pt x="263" y="187"/>
                      <a:pt x="261" y="188"/>
                      <a:pt x="260" y="189"/>
                    </a:cubicBezTo>
                    <a:lnTo>
                      <a:pt x="260" y="189"/>
                    </a:lnTo>
                    <a:lnTo>
                      <a:pt x="265" y="179"/>
                    </a:lnTo>
                    <a:lnTo>
                      <a:pt x="265" y="179"/>
                    </a:lnTo>
                    <a:cubicBezTo>
                      <a:pt x="257" y="186"/>
                      <a:pt x="256" y="190"/>
                      <a:pt x="258" y="190"/>
                    </a:cubicBezTo>
                    <a:cubicBezTo>
                      <a:pt x="259" y="190"/>
                      <a:pt x="259" y="189"/>
                      <a:pt x="260" y="189"/>
                    </a:cubicBezTo>
                    <a:lnTo>
                      <a:pt x="260" y="189"/>
                    </a:lnTo>
                    <a:lnTo>
                      <a:pt x="258" y="192"/>
                    </a:lnTo>
                    <a:lnTo>
                      <a:pt x="239" y="205"/>
                    </a:lnTo>
                    <a:cubicBezTo>
                      <a:pt x="240" y="203"/>
                      <a:pt x="241" y="202"/>
                      <a:pt x="240" y="202"/>
                    </a:cubicBezTo>
                    <a:lnTo>
                      <a:pt x="240" y="202"/>
                    </a:lnTo>
                    <a:cubicBezTo>
                      <a:pt x="239" y="202"/>
                      <a:pt x="232" y="207"/>
                      <a:pt x="232" y="212"/>
                    </a:cubicBezTo>
                    <a:cubicBezTo>
                      <a:pt x="225" y="215"/>
                      <a:pt x="220" y="217"/>
                      <a:pt x="216" y="218"/>
                    </a:cubicBezTo>
                    <a:lnTo>
                      <a:pt x="172" y="218"/>
                    </a:lnTo>
                    <a:cubicBezTo>
                      <a:pt x="179" y="218"/>
                      <a:pt x="172" y="218"/>
                      <a:pt x="166" y="212"/>
                    </a:cubicBezTo>
                    <a:lnTo>
                      <a:pt x="166" y="212"/>
                    </a:lnTo>
                    <a:lnTo>
                      <a:pt x="172" y="218"/>
                    </a:lnTo>
                    <a:lnTo>
                      <a:pt x="172" y="218"/>
                    </a:lnTo>
                    <a:lnTo>
                      <a:pt x="159" y="212"/>
                    </a:lnTo>
                    <a:lnTo>
                      <a:pt x="155" y="208"/>
                    </a:lnTo>
                    <a:cubicBezTo>
                      <a:pt x="155" y="208"/>
                      <a:pt x="153" y="205"/>
                      <a:pt x="149" y="202"/>
                    </a:cubicBezTo>
                    <a:lnTo>
                      <a:pt x="149" y="202"/>
                    </a:lnTo>
                    <a:cubicBezTo>
                      <a:pt x="150" y="202"/>
                      <a:pt x="150" y="201"/>
                      <a:pt x="150" y="201"/>
                    </a:cubicBezTo>
                    <a:lnTo>
                      <a:pt x="150" y="201"/>
                    </a:lnTo>
                    <a:cubicBezTo>
                      <a:pt x="151" y="203"/>
                      <a:pt x="152" y="204"/>
                      <a:pt x="153" y="205"/>
                    </a:cubicBezTo>
                    <a:cubicBezTo>
                      <a:pt x="152" y="204"/>
                      <a:pt x="152" y="203"/>
                      <a:pt x="152" y="202"/>
                    </a:cubicBezTo>
                    <a:lnTo>
                      <a:pt x="152" y="202"/>
                    </a:lnTo>
                    <a:cubicBezTo>
                      <a:pt x="152" y="202"/>
                      <a:pt x="152" y="202"/>
                      <a:pt x="152" y="202"/>
                    </a:cubicBezTo>
                    <a:cubicBezTo>
                      <a:pt x="152" y="202"/>
                      <a:pt x="153" y="201"/>
                      <a:pt x="153" y="198"/>
                    </a:cubicBezTo>
                    <a:lnTo>
                      <a:pt x="153" y="198"/>
                    </a:lnTo>
                    <a:cubicBezTo>
                      <a:pt x="153" y="198"/>
                      <a:pt x="153" y="198"/>
                      <a:pt x="153" y="198"/>
                    </a:cubicBezTo>
                    <a:cubicBezTo>
                      <a:pt x="153" y="195"/>
                      <a:pt x="154" y="192"/>
                      <a:pt x="155" y="191"/>
                    </a:cubicBezTo>
                    <a:lnTo>
                      <a:pt x="155" y="191"/>
                    </a:lnTo>
                    <a:lnTo>
                      <a:pt x="166" y="185"/>
                    </a:lnTo>
                    <a:cubicBezTo>
                      <a:pt x="167" y="183"/>
                      <a:pt x="167" y="182"/>
                      <a:pt x="167" y="181"/>
                    </a:cubicBezTo>
                    <a:lnTo>
                      <a:pt x="167" y="181"/>
                    </a:lnTo>
                    <a:lnTo>
                      <a:pt x="172" y="179"/>
                    </a:lnTo>
                    <a:lnTo>
                      <a:pt x="182" y="172"/>
                    </a:lnTo>
                    <a:lnTo>
                      <a:pt x="182" y="172"/>
                    </a:lnTo>
                    <a:cubicBezTo>
                      <a:pt x="182" y="173"/>
                      <a:pt x="181" y="173"/>
                      <a:pt x="181" y="173"/>
                    </a:cubicBezTo>
                    <a:cubicBezTo>
                      <a:pt x="181" y="173"/>
                      <a:pt x="184" y="171"/>
                      <a:pt x="192" y="165"/>
                    </a:cubicBezTo>
                    <a:lnTo>
                      <a:pt x="192" y="165"/>
                    </a:lnTo>
                    <a:lnTo>
                      <a:pt x="182" y="172"/>
                    </a:lnTo>
                    <a:lnTo>
                      <a:pt x="182" y="172"/>
                    </a:lnTo>
                    <a:cubicBezTo>
                      <a:pt x="184" y="171"/>
                      <a:pt x="186" y="168"/>
                      <a:pt x="186" y="165"/>
                    </a:cubicBezTo>
                    <a:lnTo>
                      <a:pt x="199" y="165"/>
                    </a:lnTo>
                    <a:cubicBezTo>
                      <a:pt x="219" y="159"/>
                      <a:pt x="232" y="152"/>
                      <a:pt x="252" y="152"/>
                    </a:cubicBezTo>
                    <a:close/>
                    <a:moveTo>
                      <a:pt x="265" y="0"/>
                    </a:moveTo>
                    <a:cubicBezTo>
                      <a:pt x="242" y="0"/>
                      <a:pt x="219" y="4"/>
                      <a:pt x="199" y="7"/>
                    </a:cubicBezTo>
                    <a:cubicBezTo>
                      <a:pt x="106" y="27"/>
                      <a:pt x="1" y="99"/>
                      <a:pt x="7" y="198"/>
                    </a:cubicBezTo>
                    <a:cubicBezTo>
                      <a:pt x="14" y="264"/>
                      <a:pt x="60" y="317"/>
                      <a:pt x="126" y="337"/>
                    </a:cubicBezTo>
                    <a:cubicBezTo>
                      <a:pt x="142" y="345"/>
                      <a:pt x="162" y="348"/>
                      <a:pt x="182" y="348"/>
                    </a:cubicBezTo>
                    <a:cubicBezTo>
                      <a:pt x="197" y="348"/>
                      <a:pt x="212" y="346"/>
                      <a:pt x="225" y="344"/>
                    </a:cubicBezTo>
                    <a:cubicBezTo>
                      <a:pt x="227" y="343"/>
                      <a:pt x="229" y="343"/>
                      <a:pt x="230" y="342"/>
                    </a:cubicBezTo>
                    <a:lnTo>
                      <a:pt x="230" y="342"/>
                    </a:lnTo>
                    <a:cubicBezTo>
                      <a:pt x="231" y="343"/>
                      <a:pt x="231" y="343"/>
                      <a:pt x="232" y="344"/>
                    </a:cubicBezTo>
                    <a:cubicBezTo>
                      <a:pt x="252" y="344"/>
                      <a:pt x="272" y="344"/>
                      <a:pt x="291" y="337"/>
                    </a:cubicBezTo>
                    <a:cubicBezTo>
                      <a:pt x="324" y="330"/>
                      <a:pt x="344" y="317"/>
                      <a:pt x="371" y="297"/>
                    </a:cubicBezTo>
                    <a:cubicBezTo>
                      <a:pt x="410" y="258"/>
                      <a:pt x="437" y="205"/>
                      <a:pt x="437" y="152"/>
                    </a:cubicBezTo>
                    <a:cubicBezTo>
                      <a:pt x="430" y="86"/>
                      <a:pt x="390" y="33"/>
                      <a:pt x="331" y="14"/>
                    </a:cubicBezTo>
                    <a:cubicBezTo>
                      <a:pt x="311" y="4"/>
                      <a:pt x="288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41"/>
              <p:cNvSpPr/>
              <p:nvPr/>
            </p:nvSpPr>
            <p:spPr>
              <a:xfrm>
                <a:off x="4078544" y="2237230"/>
                <a:ext cx="5947" cy="5982"/>
              </a:xfrm>
              <a:custGeom>
                <a:rect b="b" l="l" r="r" t="t"/>
                <a:pathLst>
                  <a:path extrusionOk="0" h="173" w="172">
                    <a:moveTo>
                      <a:pt x="73" y="0"/>
                    </a:moveTo>
                    <a:cubicBezTo>
                      <a:pt x="60" y="0"/>
                      <a:pt x="53" y="7"/>
                      <a:pt x="46" y="7"/>
                    </a:cubicBezTo>
                    <a:lnTo>
                      <a:pt x="40" y="14"/>
                    </a:lnTo>
                    <a:cubicBezTo>
                      <a:pt x="26" y="20"/>
                      <a:pt x="20" y="27"/>
                      <a:pt x="13" y="40"/>
                    </a:cubicBezTo>
                    <a:lnTo>
                      <a:pt x="0" y="60"/>
                    </a:lnTo>
                    <a:lnTo>
                      <a:pt x="0" y="66"/>
                    </a:lnTo>
                    <a:cubicBezTo>
                      <a:pt x="0" y="73"/>
                      <a:pt x="0" y="86"/>
                      <a:pt x="0" y="93"/>
                    </a:cubicBezTo>
                    <a:cubicBezTo>
                      <a:pt x="0" y="99"/>
                      <a:pt x="0" y="106"/>
                      <a:pt x="0" y="113"/>
                    </a:cubicBezTo>
                    <a:lnTo>
                      <a:pt x="7" y="139"/>
                    </a:lnTo>
                    <a:cubicBezTo>
                      <a:pt x="13" y="146"/>
                      <a:pt x="26" y="159"/>
                      <a:pt x="33" y="159"/>
                    </a:cubicBezTo>
                    <a:lnTo>
                      <a:pt x="53" y="172"/>
                    </a:lnTo>
                    <a:lnTo>
                      <a:pt x="119" y="172"/>
                    </a:lnTo>
                    <a:lnTo>
                      <a:pt x="139" y="159"/>
                    </a:lnTo>
                    <a:lnTo>
                      <a:pt x="152" y="146"/>
                    </a:lnTo>
                    <a:lnTo>
                      <a:pt x="165" y="132"/>
                    </a:lnTo>
                    <a:cubicBezTo>
                      <a:pt x="172" y="126"/>
                      <a:pt x="172" y="119"/>
                      <a:pt x="172" y="113"/>
                    </a:cubicBezTo>
                    <a:lnTo>
                      <a:pt x="172" y="93"/>
                    </a:lnTo>
                    <a:cubicBezTo>
                      <a:pt x="172" y="86"/>
                      <a:pt x="172" y="80"/>
                      <a:pt x="165" y="66"/>
                    </a:cubicBezTo>
                    <a:lnTo>
                      <a:pt x="155" y="57"/>
                    </a:lnTo>
                    <a:lnTo>
                      <a:pt x="159" y="53"/>
                    </a:lnTo>
                    <a:lnTo>
                      <a:pt x="159" y="40"/>
                    </a:lnTo>
                    <a:lnTo>
                      <a:pt x="152" y="33"/>
                    </a:lnTo>
                    <a:lnTo>
                      <a:pt x="145" y="20"/>
                    </a:lnTo>
                    <a:lnTo>
                      <a:pt x="132" y="7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41"/>
              <p:cNvSpPr/>
              <p:nvPr/>
            </p:nvSpPr>
            <p:spPr>
              <a:xfrm>
                <a:off x="4078544" y="2236815"/>
                <a:ext cx="10062" cy="10304"/>
              </a:xfrm>
              <a:custGeom>
                <a:rect b="b" l="l" r="r" t="t"/>
                <a:pathLst>
                  <a:path extrusionOk="0" h="298" w="291">
                    <a:moveTo>
                      <a:pt x="152" y="138"/>
                    </a:moveTo>
                    <a:cubicBezTo>
                      <a:pt x="152" y="139"/>
                      <a:pt x="152" y="141"/>
                      <a:pt x="151" y="143"/>
                    </a:cubicBezTo>
                    <a:lnTo>
                      <a:pt x="151" y="143"/>
                    </a:lnTo>
                    <a:lnTo>
                      <a:pt x="151" y="142"/>
                    </a:lnTo>
                    <a:lnTo>
                      <a:pt x="151" y="142"/>
                    </a:lnTo>
                    <a:lnTo>
                      <a:pt x="152" y="138"/>
                    </a:lnTo>
                    <a:close/>
                    <a:moveTo>
                      <a:pt x="150" y="153"/>
                    </a:moveTo>
                    <a:lnTo>
                      <a:pt x="150" y="153"/>
                    </a:lnTo>
                    <a:lnTo>
                      <a:pt x="150" y="153"/>
                    </a:lnTo>
                    <a:close/>
                    <a:moveTo>
                      <a:pt x="126" y="151"/>
                    </a:moveTo>
                    <a:lnTo>
                      <a:pt x="126" y="158"/>
                    </a:lnTo>
                    <a:cubicBezTo>
                      <a:pt x="126" y="157"/>
                      <a:pt x="126" y="157"/>
                      <a:pt x="125" y="157"/>
                    </a:cubicBezTo>
                    <a:lnTo>
                      <a:pt x="125" y="157"/>
                    </a:lnTo>
                    <a:cubicBezTo>
                      <a:pt x="126" y="155"/>
                      <a:pt x="126" y="153"/>
                      <a:pt x="126" y="151"/>
                    </a:cubicBezTo>
                    <a:close/>
                    <a:moveTo>
                      <a:pt x="151" y="147"/>
                    </a:moveTo>
                    <a:lnTo>
                      <a:pt x="151" y="147"/>
                    </a:lnTo>
                    <a:cubicBezTo>
                      <a:pt x="151" y="150"/>
                      <a:pt x="152" y="154"/>
                      <a:pt x="152" y="158"/>
                    </a:cubicBezTo>
                    <a:lnTo>
                      <a:pt x="150" y="153"/>
                    </a:lnTo>
                    <a:lnTo>
                      <a:pt x="150" y="153"/>
                    </a:lnTo>
                    <a:lnTo>
                      <a:pt x="149" y="150"/>
                    </a:lnTo>
                    <a:lnTo>
                      <a:pt x="151" y="147"/>
                    </a:lnTo>
                    <a:close/>
                    <a:moveTo>
                      <a:pt x="119" y="158"/>
                    </a:moveTo>
                    <a:lnTo>
                      <a:pt x="121" y="162"/>
                    </a:lnTo>
                    <a:lnTo>
                      <a:pt x="120" y="163"/>
                    </a:lnTo>
                    <a:lnTo>
                      <a:pt x="120" y="163"/>
                    </a:lnTo>
                    <a:lnTo>
                      <a:pt x="120" y="163"/>
                    </a:lnTo>
                    <a:lnTo>
                      <a:pt x="120" y="163"/>
                    </a:lnTo>
                    <a:cubicBezTo>
                      <a:pt x="119" y="161"/>
                      <a:pt x="119" y="159"/>
                      <a:pt x="119" y="158"/>
                    </a:cubicBezTo>
                    <a:close/>
                    <a:moveTo>
                      <a:pt x="122" y="163"/>
                    </a:moveTo>
                    <a:lnTo>
                      <a:pt x="122" y="164"/>
                    </a:lnTo>
                    <a:lnTo>
                      <a:pt x="121" y="163"/>
                    </a:lnTo>
                    <a:lnTo>
                      <a:pt x="121" y="163"/>
                    </a:lnTo>
                    <a:cubicBezTo>
                      <a:pt x="121" y="163"/>
                      <a:pt x="121" y="163"/>
                      <a:pt x="122" y="163"/>
                    </a:cubicBezTo>
                    <a:close/>
                    <a:moveTo>
                      <a:pt x="145" y="133"/>
                    </a:moveTo>
                    <a:cubicBezTo>
                      <a:pt x="145" y="133"/>
                      <a:pt x="145" y="133"/>
                      <a:pt x="146" y="134"/>
                    </a:cubicBezTo>
                    <a:lnTo>
                      <a:pt x="146" y="134"/>
                    </a:lnTo>
                    <a:cubicBezTo>
                      <a:pt x="146" y="137"/>
                      <a:pt x="148" y="140"/>
                      <a:pt x="150" y="145"/>
                    </a:cubicBezTo>
                    <a:lnTo>
                      <a:pt x="150" y="145"/>
                    </a:lnTo>
                    <a:lnTo>
                      <a:pt x="151" y="142"/>
                    </a:lnTo>
                    <a:lnTo>
                      <a:pt x="151" y="142"/>
                    </a:lnTo>
                    <a:cubicBezTo>
                      <a:pt x="151" y="142"/>
                      <a:pt x="151" y="142"/>
                      <a:pt x="151" y="143"/>
                    </a:cubicBezTo>
                    <a:lnTo>
                      <a:pt x="151" y="143"/>
                    </a:lnTo>
                    <a:cubicBezTo>
                      <a:pt x="151" y="144"/>
                      <a:pt x="150" y="144"/>
                      <a:pt x="150" y="145"/>
                    </a:cubicBezTo>
                    <a:lnTo>
                      <a:pt x="150" y="145"/>
                    </a:lnTo>
                    <a:cubicBezTo>
                      <a:pt x="150" y="145"/>
                      <a:pt x="150" y="145"/>
                      <a:pt x="150" y="145"/>
                    </a:cubicBezTo>
                    <a:lnTo>
                      <a:pt x="150" y="145"/>
                    </a:lnTo>
                    <a:lnTo>
                      <a:pt x="149" y="148"/>
                    </a:lnTo>
                    <a:cubicBezTo>
                      <a:pt x="149" y="147"/>
                      <a:pt x="149" y="146"/>
                      <a:pt x="150" y="145"/>
                    </a:cubicBezTo>
                    <a:lnTo>
                      <a:pt x="150" y="145"/>
                    </a:lnTo>
                    <a:cubicBezTo>
                      <a:pt x="150" y="146"/>
                      <a:pt x="150" y="146"/>
                      <a:pt x="150" y="146"/>
                    </a:cubicBezTo>
                    <a:lnTo>
                      <a:pt x="150" y="146"/>
                    </a:lnTo>
                    <a:cubicBezTo>
                      <a:pt x="150" y="147"/>
                      <a:pt x="149" y="148"/>
                      <a:pt x="149" y="148"/>
                    </a:cubicBezTo>
                    <a:lnTo>
                      <a:pt x="149" y="148"/>
                    </a:lnTo>
                    <a:lnTo>
                      <a:pt x="149" y="148"/>
                    </a:lnTo>
                    <a:lnTo>
                      <a:pt x="149" y="148"/>
                    </a:lnTo>
                    <a:lnTo>
                      <a:pt x="149" y="148"/>
                    </a:lnTo>
                    <a:lnTo>
                      <a:pt x="145" y="138"/>
                    </a:lnTo>
                    <a:lnTo>
                      <a:pt x="145" y="154"/>
                    </a:lnTo>
                    <a:lnTo>
                      <a:pt x="145" y="154"/>
                    </a:lnTo>
                    <a:cubicBezTo>
                      <a:pt x="144" y="156"/>
                      <a:pt x="144" y="158"/>
                      <a:pt x="143" y="160"/>
                    </a:cubicBezTo>
                    <a:lnTo>
                      <a:pt x="143" y="160"/>
                    </a:lnTo>
                    <a:lnTo>
                      <a:pt x="135" y="164"/>
                    </a:lnTo>
                    <a:lnTo>
                      <a:pt x="125" y="164"/>
                    </a:lnTo>
                    <a:cubicBezTo>
                      <a:pt x="125" y="163"/>
                      <a:pt x="125" y="162"/>
                      <a:pt x="125" y="161"/>
                    </a:cubicBezTo>
                    <a:lnTo>
                      <a:pt x="125" y="161"/>
                    </a:lnTo>
                    <a:cubicBezTo>
                      <a:pt x="134" y="155"/>
                      <a:pt x="140" y="149"/>
                      <a:pt x="145" y="138"/>
                    </a:cubicBezTo>
                    <a:cubicBezTo>
                      <a:pt x="145" y="136"/>
                      <a:pt x="145" y="134"/>
                      <a:pt x="145" y="133"/>
                    </a:cubicBezTo>
                    <a:close/>
                    <a:moveTo>
                      <a:pt x="145" y="158"/>
                    </a:moveTo>
                    <a:lnTo>
                      <a:pt x="132" y="171"/>
                    </a:lnTo>
                    <a:lnTo>
                      <a:pt x="145" y="158"/>
                    </a:lnTo>
                    <a:close/>
                    <a:moveTo>
                      <a:pt x="157" y="1"/>
                    </a:moveTo>
                    <a:cubicBezTo>
                      <a:pt x="148" y="1"/>
                      <a:pt x="140" y="2"/>
                      <a:pt x="132" y="6"/>
                    </a:cubicBezTo>
                    <a:cubicBezTo>
                      <a:pt x="112" y="12"/>
                      <a:pt x="99" y="26"/>
                      <a:pt x="93" y="45"/>
                    </a:cubicBezTo>
                    <a:cubicBezTo>
                      <a:pt x="86" y="64"/>
                      <a:pt x="92" y="77"/>
                      <a:pt x="104" y="96"/>
                    </a:cubicBezTo>
                    <a:lnTo>
                      <a:pt x="104" y="96"/>
                    </a:lnTo>
                    <a:cubicBezTo>
                      <a:pt x="98" y="95"/>
                      <a:pt x="92" y="94"/>
                      <a:pt x="87" y="94"/>
                    </a:cubicBezTo>
                    <a:cubicBezTo>
                      <a:pt x="77" y="94"/>
                      <a:pt x="68" y="96"/>
                      <a:pt x="60" y="98"/>
                    </a:cubicBezTo>
                    <a:lnTo>
                      <a:pt x="40" y="105"/>
                    </a:lnTo>
                    <a:cubicBezTo>
                      <a:pt x="33" y="111"/>
                      <a:pt x="26" y="118"/>
                      <a:pt x="20" y="131"/>
                    </a:cubicBezTo>
                    <a:cubicBezTo>
                      <a:pt x="13" y="138"/>
                      <a:pt x="7" y="151"/>
                      <a:pt x="0" y="164"/>
                    </a:cubicBezTo>
                    <a:cubicBezTo>
                      <a:pt x="0" y="178"/>
                      <a:pt x="0" y="197"/>
                      <a:pt x="0" y="211"/>
                    </a:cubicBezTo>
                    <a:cubicBezTo>
                      <a:pt x="7" y="230"/>
                      <a:pt x="20" y="244"/>
                      <a:pt x="26" y="257"/>
                    </a:cubicBezTo>
                    <a:cubicBezTo>
                      <a:pt x="46" y="277"/>
                      <a:pt x="73" y="290"/>
                      <a:pt x="93" y="296"/>
                    </a:cubicBezTo>
                    <a:cubicBezTo>
                      <a:pt x="101" y="297"/>
                      <a:pt x="110" y="298"/>
                      <a:pt x="118" y="298"/>
                    </a:cubicBezTo>
                    <a:cubicBezTo>
                      <a:pt x="162" y="298"/>
                      <a:pt x="205" y="283"/>
                      <a:pt x="238" y="250"/>
                    </a:cubicBezTo>
                    <a:cubicBezTo>
                      <a:pt x="277" y="211"/>
                      <a:pt x="291" y="158"/>
                      <a:pt x="277" y="105"/>
                    </a:cubicBezTo>
                    <a:cubicBezTo>
                      <a:pt x="277" y="92"/>
                      <a:pt x="271" y="78"/>
                      <a:pt x="264" y="65"/>
                    </a:cubicBezTo>
                    <a:cubicBezTo>
                      <a:pt x="251" y="45"/>
                      <a:pt x="238" y="32"/>
                      <a:pt x="225" y="26"/>
                    </a:cubicBezTo>
                    <a:cubicBezTo>
                      <a:pt x="206" y="11"/>
                      <a:pt x="180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41"/>
              <p:cNvSpPr/>
              <p:nvPr/>
            </p:nvSpPr>
            <p:spPr>
              <a:xfrm>
                <a:off x="4100432" y="2216345"/>
                <a:ext cx="13070" cy="11030"/>
              </a:xfrm>
              <a:custGeom>
                <a:rect b="b" l="l" r="r" t="t"/>
                <a:pathLst>
                  <a:path extrusionOk="0" h="319" w="378">
                    <a:moveTo>
                      <a:pt x="219" y="109"/>
                    </a:moveTo>
                    <a:lnTo>
                      <a:pt x="219" y="109"/>
                    </a:lnTo>
                    <a:cubicBezTo>
                      <a:pt x="218" y="111"/>
                      <a:pt x="217" y="113"/>
                      <a:pt x="215" y="115"/>
                    </a:cubicBezTo>
                    <a:lnTo>
                      <a:pt x="215" y="115"/>
                    </a:lnTo>
                    <a:cubicBezTo>
                      <a:pt x="213" y="118"/>
                      <a:pt x="209" y="121"/>
                      <a:pt x="206" y="122"/>
                    </a:cubicBezTo>
                    <a:lnTo>
                      <a:pt x="219" y="109"/>
                    </a:lnTo>
                    <a:close/>
                    <a:moveTo>
                      <a:pt x="263" y="149"/>
                    </a:moveTo>
                    <a:lnTo>
                      <a:pt x="245" y="155"/>
                    </a:lnTo>
                    <a:cubicBezTo>
                      <a:pt x="248" y="154"/>
                      <a:pt x="250" y="153"/>
                      <a:pt x="252" y="152"/>
                    </a:cubicBezTo>
                    <a:lnTo>
                      <a:pt x="252" y="152"/>
                    </a:lnTo>
                    <a:cubicBezTo>
                      <a:pt x="256" y="152"/>
                      <a:pt x="259" y="151"/>
                      <a:pt x="263" y="149"/>
                    </a:cubicBezTo>
                    <a:lnTo>
                      <a:pt x="263" y="149"/>
                    </a:lnTo>
                    <a:cubicBezTo>
                      <a:pt x="263" y="149"/>
                      <a:pt x="263" y="149"/>
                      <a:pt x="263" y="149"/>
                    </a:cubicBezTo>
                    <a:close/>
                    <a:moveTo>
                      <a:pt x="273" y="1"/>
                    </a:moveTo>
                    <a:cubicBezTo>
                      <a:pt x="266" y="1"/>
                      <a:pt x="259" y="2"/>
                      <a:pt x="252" y="4"/>
                    </a:cubicBezTo>
                    <a:cubicBezTo>
                      <a:pt x="186" y="10"/>
                      <a:pt x="126" y="30"/>
                      <a:pt x="74" y="76"/>
                    </a:cubicBezTo>
                    <a:cubicBezTo>
                      <a:pt x="67" y="83"/>
                      <a:pt x="60" y="89"/>
                      <a:pt x="54" y="96"/>
                    </a:cubicBezTo>
                    <a:cubicBezTo>
                      <a:pt x="41" y="116"/>
                      <a:pt x="27" y="129"/>
                      <a:pt x="21" y="142"/>
                    </a:cubicBezTo>
                    <a:cubicBezTo>
                      <a:pt x="8" y="175"/>
                      <a:pt x="1" y="202"/>
                      <a:pt x="8" y="228"/>
                    </a:cubicBezTo>
                    <a:cubicBezTo>
                      <a:pt x="14" y="248"/>
                      <a:pt x="27" y="268"/>
                      <a:pt x="41" y="281"/>
                    </a:cubicBezTo>
                    <a:cubicBezTo>
                      <a:pt x="60" y="305"/>
                      <a:pt x="91" y="319"/>
                      <a:pt x="124" y="319"/>
                    </a:cubicBezTo>
                    <a:cubicBezTo>
                      <a:pt x="136" y="319"/>
                      <a:pt x="147" y="317"/>
                      <a:pt x="159" y="314"/>
                    </a:cubicBezTo>
                    <a:cubicBezTo>
                      <a:pt x="175" y="308"/>
                      <a:pt x="191" y="298"/>
                      <a:pt x="206" y="287"/>
                    </a:cubicBezTo>
                    <a:lnTo>
                      <a:pt x="206" y="287"/>
                    </a:lnTo>
                    <a:cubicBezTo>
                      <a:pt x="215" y="286"/>
                      <a:pt x="225" y="285"/>
                      <a:pt x="232" y="281"/>
                    </a:cubicBezTo>
                    <a:cubicBezTo>
                      <a:pt x="258" y="274"/>
                      <a:pt x="272" y="261"/>
                      <a:pt x="291" y="248"/>
                    </a:cubicBezTo>
                    <a:cubicBezTo>
                      <a:pt x="318" y="228"/>
                      <a:pt x="338" y="208"/>
                      <a:pt x="351" y="182"/>
                    </a:cubicBezTo>
                    <a:cubicBezTo>
                      <a:pt x="371" y="149"/>
                      <a:pt x="377" y="109"/>
                      <a:pt x="371" y="76"/>
                    </a:cubicBezTo>
                    <a:cubicBezTo>
                      <a:pt x="364" y="50"/>
                      <a:pt x="344" y="30"/>
                      <a:pt x="325" y="17"/>
                    </a:cubicBezTo>
                    <a:cubicBezTo>
                      <a:pt x="310" y="7"/>
                      <a:pt x="292" y="1"/>
                      <a:pt x="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41"/>
              <p:cNvSpPr/>
              <p:nvPr/>
            </p:nvSpPr>
            <p:spPr>
              <a:xfrm>
                <a:off x="4103647" y="2221601"/>
                <a:ext cx="11895" cy="12413"/>
              </a:xfrm>
              <a:custGeom>
                <a:rect b="b" l="l" r="r" t="t"/>
                <a:pathLst>
                  <a:path extrusionOk="0" h="359" w="344">
                    <a:moveTo>
                      <a:pt x="172" y="135"/>
                    </a:moveTo>
                    <a:lnTo>
                      <a:pt x="176" y="153"/>
                    </a:lnTo>
                    <a:lnTo>
                      <a:pt x="176" y="153"/>
                    </a:lnTo>
                    <a:cubicBezTo>
                      <a:pt x="176" y="148"/>
                      <a:pt x="174" y="142"/>
                      <a:pt x="172" y="135"/>
                    </a:cubicBezTo>
                    <a:close/>
                    <a:moveTo>
                      <a:pt x="179" y="169"/>
                    </a:moveTo>
                    <a:cubicBezTo>
                      <a:pt x="179" y="171"/>
                      <a:pt x="178" y="174"/>
                      <a:pt x="177" y="177"/>
                    </a:cubicBezTo>
                    <a:lnTo>
                      <a:pt x="177" y="177"/>
                    </a:lnTo>
                    <a:lnTo>
                      <a:pt x="175" y="178"/>
                    </a:lnTo>
                    <a:lnTo>
                      <a:pt x="176" y="177"/>
                    </a:lnTo>
                    <a:lnTo>
                      <a:pt x="176" y="177"/>
                    </a:lnTo>
                    <a:cubicBezTo>
                      <a:pt x="177" y="174"/>
                      <a:pt x="178" y="172"/>
                      <a:pt x="178" y="170"/>
                    </a:cubicBezTo>
                    <a:lnTo>
                      <a:pt x="178" y="170"/>
                    </a:lnTo>
                    <a:lnTo>
                      <a:pt x="179" y="169"/>
                    </a:lnTo>
                    <a:close/>
                    <a:moveTo>
                      <a:pt x="172" y="182"/>
                    </a:moveTo>
                    <a:cubicBezTo>
                      <a:pt x="172" y="182"/>
                      <a:pt x="172" y="182"/>
                      <a:pt x="172" y="182"/>
                    </a:cubicBezTo>
                    <a:cubicBezTo>
                      <a:pt x="172" y="182"/>
                      <a:pt x="172" y="182"/>
                      <a:pt x="172" y="182"/>
                    </a:cubicBezTo>
                    <a:close/>
                    <a:moveTo>
                      <a:pt x="175" y="180"/>
                    </a:moveTo>
                    <a:cubicBezTo>
                      <a:pt x="175" y="181"/>
                      <a:pt x="174" y="182"/>
                      <a:pt x="174" y="183"/>
                    </a:cubicBezTo>
                    <a:lnTo>
                      <a:pt x="174" y="183"/>
                    </a:lnTo>
                    <a:lnTo>
                      <a:pt x="174" y="182"/>
                    </a:lnTo>
                    <a:lnTo>
                      <a:pt x="174" y="182"/>
                    </a:lnTo>
                    <a:lnTo>
                      <a:pt x="175" y="180"/>
                    </a:lnTo>
                    <a:close/>
                    <a:moveTo>
                      <a:pt x="166" y="124"/>
                    </a:moveTo>
                    <a:cubicBezTo>
                      <a:pt x="168" y="128"/>
                      <a:pt x="170" y="132"/>
                      <a:pt x="172" y="135"/>
                    </a:cubicBezTo>
                    <a:lnTo>
                      <a:pt x="172" y="135"/>
                    </a:lnTo>
                    <a:lnTo>
                      <a:pt x="172" y="135"/>
                    </a:lnTo>
                    <a:lnTo>
                      <a:pt x="172" y="135"/>
                    </a:lnTo>
                    <a:cubicBezTo>
                      <a:pt x="173" y="137"/>
                      <a:pt x="174" y="139"/>
                      <a:pt x="175" y="141"/>
                    </a:cubicBezTo>
                    <a:lnTo>
                      <a:pt x="175" y="141"/>
                    </a:lnTo>
                    <a:cubicBezTo>
                      <a:pt x="177" y="147"/>
                      <a:pt x="179" y="155"/>
                      <a:pt x="179" y="162"/>
                    </a:cubicBezTo>
                    <a:lnTo>
                      <a:pt x="176" y="153"/>
                    </a:lnTo>
                    <a:lnTo>
                      <a:pt x="176" y="153"/>
                    </a:lnTo>
                    <a:cubicBezTo>
                      <a:pt x="178" y="164"/>
                      <a:pt x="177" y="173"/>
                      <a:pt x="172" y="182"/>
                    </a:cubicBezTo>
                    <a:cubicBezTo>
                      <a:pt x="173" y="181"/>
                      <a:pt x="173" y="180"/>
                      <a:pt x="174" y="180"/>
                    </a:cubicBezTo>
                    <a:lnTo>
                      <a:pt x="174" y="180"/>
                    </a:lnTo>
                    <a:cubicBezTo>
                      <a:pt x="174" y="180"/>
                      <a:pt x="174" y="180"/>
                      <a:pt x="174" y="180"/>
                    </a:cubicBezTo>
                    <a:lnTo>
                      <a:pt x="174" y="180"/>
                    </a:lnTo>
                    <a:lnTo>
                      <a:pt x="172" y="182"/>
                    </a:lnTo>
                    <a:lnTo>
                      <a:pt x="172" y="182"/>
                    </a:lnTo>
                    <a:cubicBezTo>
                      <a:pt x="170" y="184"/>
                      <a:pt x="167" y="187"/>
                      <a:pt x="165" y="189"/>
                    </a:cubicBezTo>
                    <a:lnTo>
                      <a:pt x="165" y="189"/>
                    </a:lnTo>
                    <a:lnTo>
                      <a:pt x="165" y="188"/>
                    </a:lnTo>
                    <a:lnTo>
                      <a:pt x="165" y="188"/>
                    </a:lnTo>
                    <a:lnTo>
                      <a:pt x="165" y="188"/>
                    </a:lnTo>
                    <a:cubicBezTo>
                      <a:pt x="163" y="191"/>
                      <a:pt x="160" y="192"/>
                      <a:pt x="156" y="193"/>
                    </a:cubicBezTo>
                    <a:lnTo>
                      <a:pt x="156" y="193"/>
                    </a:lnTo>
                    <a:cubicBezTo>
                      <a:pt x="159" y="192"/>
                      <a:pt x="162" y="191"/>
                      <a:pt x="165" y="189"/>
                    </a:cubicBezTo>
                    <a:lnTo>
                      <a:pt x="165" y="189"/>
                    </a:lnTo>
                    <a:lnTo>
                      <a:pt x="146" y="195"/>
                    </a:lnTo>
                    <a:lnTo>
                      <a:pt x="146" y="195"/>
                    </a:lnTo>
                    <a:cubicBezTo>
                      <a:pt x="149" y="195"/>
                      <a:pt x="153" y="194"/>
                      <a:pt x="156" y="193"/>
                    </a:cubicBezTo>
                    <a:lnTo>
                      <a:pt x="156" y="193"/>
                    </a:lnTo>
                    <a:cubicBezTo>
                      <a:pt x="153" y="194"/>
                      <a:pt x="150" y="195"/>
                      <a:pt x="146" y="195"/>
                    </a:cubicBezTo>
                    <a:lnTo>
                      <a:pt x="146" y="195"/>
                    </a:lnTo>
                    <a:lnTo>
                      <a:pt x="146" y="195"/>
                    </a:lnTo>
                    <a:cubicBezTo>
                      <a:pt x="146" y="195"/>
                      <a:pt x="146" y="195"/>
                      <a:pt x="146" y="195"/>
                    </a:cubicBezTo>
                    <a:lnTo>
                      <a:pt x="146" y="195"/>
                    </a:lnTo>
                    <a:cubicBezTo>
                      <a:pt x="146" y="190"/>
                      <a:pt x="146" y="186"/>
                      <a:pt x="146" y="182"/>
                    </a:cubicBezTo>
                    <a:cubicBezTo>
                      <a:pt x="146" y="175"/>
                      <a:pt x="146" y="169"/>
                      <a:pt x="152" y="155"/>
                    </a:cubicBezTo>
                    <a:lnTo>
                      <a:pt x="152" y="155"/>
                    </a:lnTo>
                    <a:cubicBezTo>
                      <a:pt x="152" y="156"/>
                      <a:pt x="148" y="164"/>
                      <a:pt x="146" y="164"/>
                    </a:cubicBezTo>
                    <a:cubicBezTo>
                      <a:pt x="146" y="164"/>
                      <a:pt x="146" y="163"/>
                      <a:pt x="146" y="162"/>
                    </a:cubicBezTo>
                    <a:lnTo>
                      <a:pt x="152" y="155"/>
                    </a:lnTo>
                    <a:lnTo>
                      <a:pt x="152" y="155"/>
                    </a:lnTo>
                    <a:cubicBezTo>
                      <a:pt x="152" y="155"/>
                      <a:pt x="152" y="155"/>
                      <a:pt x="152" y="155"/>
                    </a:cubicBezTo>
                    <a:lnTo>
                      <a:pt x="159" y="142"/>
                    </a:lnTo>
                    <a:cubicBezTo>
                      <a:pt x="164" y="137"/>
                      <a:pt x="166" y="131"/>
                      <a:pt x="166" y="124"/>
                    </a:cubicBezTo>
                    <a:close/>
                    <a:moveTo>
                      <a:pt x="173" y="184"/>
                    </a:moveTo>
                    <a:lnTo>
                      <a:pt x="173" y="184"/>
                    </a:lnTo>
                    <a:cubicBezTo>
                      <a:pt x="173" y="185"/>
                      <a:pt x="172" y="185"/>
                      <a:pt x="172" y="186"/>
                    </a:cubicBezTo>
                    <a:lnTo>
                      <a:pt x="172" y="186"/>
                    </a:lnTo>
                    <a:cubicBezTo>
                      <a:pt x="170" y="189"/>
                      <a:pt x="168" y="193"/>
                      <a:pt x="165" y="195"/>
                    </a:cubicBezTo>
                    <a:lnTo>
                      <a:pt x="173" y="184"/>
                    </a:lnTo>
                    <a:close/>
                    <a:moveTo>
                      <a:pt x="146" y="209"/>
                    </a:moveTo>
                    <a:lnTo>
                      <a:pt x="152" y="228"/>
                    </a:lnTo>
                    <a:cubicBezTo>
                      <a:pt x="148" y="223"/>
                      <a:pt x="146" y="215"/>
                      <a:pt x="146" y="209"/>
                    </a:cubicBezTo>
                    <a:close/>
                    <a:moveTo>
                      <a:pt x="218" y="1"/>
                    </a:moveTo>
                    <a:cubicBezTo>
                      <a:pt x="199" y="1"/>
                      <a:pt x="180" y="8"/>
                      <a:pt x="165" y="23"/>
                    </a:cubicBezTo>
                    <a:lnTo>
                      <a:pt x="159" y="36"/>
                    </a:lnTo>
                    <a:cubicBezTo>
                      <a:pt x="150" y="50"/>
                      <a:pt x="147" y="71"/>
                      <a:pt x="151" y="88"/>
                    </a:cubicBezTo>
                    <a:lnTo>
                      <a:pt x="151" y="88"/>
                    </a:lnTo>
                    <a:cubicBezTo>
                      <a:pt x="141" y="81"/>
                      <a:pt x="129" y="74"/>
                      <a:pt x="117" y="74"/>
                    </a:cubicBezTo>
                    <a:cubicBezTo>
                      <a:pt x="113" y="74"/>
                      <a:pt x="110" y="75"/>
                      <a:pt x="106" y="76"/>
                    </a:cubicBezTo>
                    <a:cubicBezTo>
                      <a:pt x="86" y="89"/>
                      <a:pt x="60" y="102"/>
                      <a:pt x="47" y="122"/>
                    </a:cubicBezTo>
                    <a:cubicBezTo>
                      <a:pt x="27" y="142"/>
                      <a:pt x="14" y="162"/>
                      <a:pt x="7" y="195"/>
                    </a:cubicBezTo>
                    <a:cubicBezTo>
                      <a:pt x="0" y="208"/>
                      <a:pt x="0" y="221"/>
                      <a:pt x="0" y="235"/>
                    </a:cubicBezTo>
                    <a:cubicBezTo>
                      <a:pt x="0" y="254"/>
                      <a:pt x="0" y="281"/>
                      <a:pt x="14" y="301"/>
                    </a:cubicBezTo>
                    <a:cubicBezTo>
                      <a:pt x="33" y="327"/>
                      <a:pt x="66" y="347"/>
                      <a:pt x="99" y="353"/>
                    </a:cubicBezTo>
                    <a:cubicBezTo>
                      <a:pt x="116" y="357"/>
                      <a:pt x="132" y="358"/>
                      <a:pt x="148" y="358"/>
                    </a:cubicBezTo>
                    <a:cubicBezTo>
                      <a:pt x="164" y="358"/>
                      <a:pt x="179" y="357"/>
                      <a:pt x="192" y="353"/>
                    </a:cubicBezTo>
                    <a:cubicBezTo>
                      <a:pt x="218" y="347"/>
                      <a:pt x="238" y="340"/>
                      <a:pt x="258" y="327"/>
                    </a:cubicBezTo>
                    <a:cubicBezTo>
                      <a:pt x="284" y="307"/>
                      <a:pt x="304" y="287"/>
                      <a:pt x="324" y="261"/>
                    </a:cubicBezTo>
                    <a:cubicBezTo>
                      <a:pt x="337" y="235"/>
                      <a:pt x="344" y="202"/>
                      <a:pt x="344" y="169"/>
                    </a:cubicBezTo>
                    <a:cubicBezTo>
                      <a:pt x="344" y="155"/>
                      <a:pt x="344" y="135"/>
                      <a:pt x="337" y="116"/>
                    </a:cubicBezTo>
                    <a:cubicBezTo>
                      <a:pt x="331" y="102"/>
                      <a:pt x="324" y="89"/>
                      <a:pt x="317" y="76"/>
                    </a:cubicBezTo>
                    <a:cubicBezTo>
                      <a:pt x="311" y="63"/>
                      <a:pt x="304" y="43"/>
                      <a:pt x="291" y="36"/>
                    </a:cubicBezTo>
                    <a:cubicBezTo>
                      <a:pt x="278" y="23"/>
                      <a:pt x="258" y="10"/>
                      <a:pt x="238" y="3"/>
                    </a:cubicBezTo>
                    <a:cubicBezTo>
                      <a:pt x="232" y="2"/>
                      <a:pt x="22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41"/>
              <p:cNvSpPr/>
              <p:nvPr/>
            </p:nvSpPr>
            <p:spPr>
              <a:xfrm>
                <a:off x="4123495" y="2197639"/>
                <a:ext cx="9751" cy="9474"/>
              </a:xfrm>
              <a:custGeom>
                <a:rect b="b" l="l" r="r" t="t"/>
                <a:pathLst>
                  <a:path extrusionOk="0" h="274" w="282">
                    <a:moveTo>
                      <a:pt x="153" y="0"/>
                    </a:moveTo>
                    <a:cubicBezTo>
                      <a:pt x="140" y="0"/>
                      <a:pt x="126" y="3"/>
                      <a:pt x="113" y="3"/>
                    </a:cubicBezTo>
                    <a:cubicBezTo>
                      <a:pt x="100" y="10"/>
                      <a:pt x="87" y="10"/>
                      <a:pt x="73" y="16"/>
                    </a:cubicBezTo>
                    <a:cubicBezTo>
                      <a:pt x="67" y="23"/>
                      <a:pt x="60" y="30"/>
                      <a:pt x="47" y="36"/>
                    </a:cubicBezTo>
                    <a:lnTo>
                      <a:pt x="40" y="43"/>
                    </a:lnTo>
                    <a:cubicBezTo>
                      <a:pt x="27" y="56"/>
                      <a:pt x="21" y="69"/>
                      <a:pt x="14" y="89"/>
                    </a:cubicBezTo>
                    <a:cubicBezTo>
                      <a:pt x="7" y="102"/>
                      <a:pt x="1" y="122"/>
                      <a:pt x="1" y="142"/>
                    </a:cubicBezTo>
                    <a:cubicBezTo>
                      <a:pt x="1" y="155"/>
                      <a:pt x="7" y="168"/>
                      <a:pt x="14" y="181"/>
                    </a:cubicBezTo>
                    <a:cubicBezTo>
                      <a:pt x="21" y="201"/>
                      <a:pt x="27" y="221"/>
                      <a:pt x="40" y="234"/>
                    </a:cubicBezTo>
                    <a:cubicBezTo>
                      <a:pt x="54" y="241"/>
                      <a:pt x="67" y="254"/>
                      <a:pt x="80" y="261"/>
                    </a:cubicBezTo>
                    <a:cubicBezTo>
                      <a:pt x="100" y="267"/>
                      <a:pt x="113" y="274"/>
                      <a:pt x="133" y="274"/>
                    </a:cubicBezTo>
                    <a:lnTo>
                      <a:pt x="159" y="274"/>
                    </a:lnTo>
                    <a:lnTo>
                      <a:pt x="179" y="267"/>
                    </a:lnTo>
                    <a:cubicBezTo>
                      <a:pt x="192" y="261"/>
                      <a:pt x="206" y="254"/>
                      <a:pt x="219" y="247"/>
                    </a:cubicBezTo>
                    <a:cubicBezTo>
                      <a:pt x="245" y="228"/>
                      <a:pt x="265" y="201"/>
                      <a:pt x="278" y="168"/>
                    </a:cubicBezTo>
                    <a:cubicBezTo>
                      <a:pt x="282" y="154"/>
                      <a:pt x="280" y="142"/>
                      <a:pt x="273" y="132"/>
                    </a:cubicBezTo>
                    <a:lnTo>
                      <a:pt x="273" y="132"/>
                    </a:lnTo>
                    <a:cubicBezTo>
                      <a:pt x="273" y="127"/>
                      <a:pt x="273" y="121"/>
                      <a:pt x="272" y="115"/>
                    </a:cubicBezTo>
                    <a:cubicBezTo>
                      <a:pt x="265" y="82"/>
                      <a:pt x="245" y="49"/>
                      <a:pt x="219" y="30"/>
                    </a:cubicBezTo>
                    <a:cubicBezTo>
                      <a:pt x="206" y="16"/>
                      <a:pt x="192" y="10"/>
                      <a:pt x="173" y="3"/>
                    </a:cubicBezTo>
                    <a:cubicBezTo>
                      <a:pt x="166" y="1"/>
                      <a:pt x="159" y="0"/>
                      <a:pt x="1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41"/>
              <p:cNvSpPr/>
              <p:nvPr/>
            </p:nvSpPr>
            <p:spPr>
              <a:xfrm>
                <a:off x="4113675" y="2207908"/>
                <a:ext cx="8264" cy="9958"/>
              </a:xfrm>
              <a:custGeom>
                <a:rect b="b" l="l" r="r" t="t"/>
                <a:pathLst>
                  <a:path extrusionOk="0" h="288" w="239">
                    <a:moveTo>
                      <a:pt x="74" y="56"/>
                    </a:moveTo>
                    <a:cubicBezTo>
                      <a:pt x="74" y="56"/>
                      <a:pt x="74" y="56"/>
                      <a:pt x="74" y="56"/>
                    </a:cubicBezTo>
                    <a:lnTo>
                      <a:pt x="74" y="56"/>
                    </a:lnTo>
                    <a:lnTo>
                      <a:pt x="74" y="56"/>
                    </a:lnTo>
                    <a:close/>
                    <a:moveTo>
                      <a:pt x="74" y="56"/>
                    </a:moveTo>
                    <a:cubicBezTo>
                      <a:pt x="72" y="60"/>
                      <a:pt x="71" y="63"/>
                      <a:pt x="71" y="67"/>
                    </a:cubicBezTo>
                    <a:lnTo>
                      <a:pt x="71" y="67"/>
                    </a:lnTo>
                    <a:cubicBezTo>
                      <a:pt x="70" y="70"/>
                      <a:pt x="68" y="73"/>
                      <a:pt x="67" y="76"/>
                    </a:cubicBezTo>
                    <a:lnTo>
                      <a:pt x="74" y="56"/>
                    </a:lnTo>
                    <a:close/>
                    <a:moveTo>
                      <a:pt x="72" y="134"/>
                    </a:moveTo>
                    <a:cubicBezTo>
                      <a:pt x="71" y="137"/>
                      <a:pt x="69" y="139"/>
                      <a:pt x="67" y="142"/>
                    </a:cubicBezTo>
                    <a:lnTo>
                      <a:pt x="67" y="142"/>
                    </a:lnTo>
                    <a:lnTo>
                      <a:pt x="69" y="136"/>
                    </a:lnTo>
                    <a:lnTo>
                      <a:pt x="72" y="134"/>
                    </a:lnTo>
                    <a:close/>
                    <a:moveTo>
                      <a:pt x="142" y="1"/>
                    </a:moveTo>
                    <a:cubicBezTo>
                      <a:pt x="137" y="1"/>
                      <a:pt x="132" y="1"/>
                      <a:pt x="126" y="3"/>
                    </a:cubicBezTo>
                    <a:cubicBezTo>
                      <a:pt x="107" y="3"/>
                      <a:pt x="87" y="16"/>
                      <a:pt x="80" y="36"/>
                    </a:cubicBezTo>
                    <a:cubicBezTo>
                      <a:pt x="78" y="40"/>
                      <a:pt x="77" y="44"/>
                      <a:pt x="76" y="48"/>
                    </a:cubicBezTo>
                    <a:lnTo>
                      <a:pt x="76" y="48"/>
                    </a:lnTo>
                    <a:cubicBezTo>
                      <a:pt x="65" y="54"/>
                      <a:pt x="54" y="61"/>
                      <a:pt x="54" y="76"/>
                    </a:cubicBezTo>
                    <a:lnTo>
                      <a:pt x="54" y="69"/>
                    </a:lnTo>
                    <a:lnTo>
                      <a:pt x="47" y="82"/>
                    </a:lnTo>
                    <a:lnTo>
                      <a:pt x="41" y="89"/>
                    </a:lnTo>
                    <a:cubicBezTo>
                      <a:pt x="34" y="96"/>
                      <a:pt x="27" y="102"/>
                      <a:pt x="21" y="116"/>
                    </a:cubicBezTo>
                    <a:cubicBezTo>
                      <a:pt x="14" y="129"/>
                      <a:pt x="8" y="142"/>
                      <a:pt x="1" y="155"/>
                    </a:cubicBezTo>
                    <a:cubicBezTo>
                      <a:pt x="1" y="182"/>
                      <a:pt x="1" y="208"/>
                      <a:pt x="14" y="234"/>
                    </a:cubicBezTo>
                    <a:cubicBezTo>
                      <a:pt x="34" y="261"/>
                      <a:pt x="54" y="281"/>
                      <a:pt x="80" y="287"/>
                    </a:cubicBezTo>
                    <a:cubicBezTo>
                      <a:pt x="100" y="287"/>
                      <a:pt x="120" y="287"/>
                      <a:pt x="133" y="281"/>
                    </a:cubicBezTo>
                    <a:cubicBezTo>
                      <a:pt x="153" y="274"/>
                      <a:pt x="166" y="267"/>
                      <a:pt x="186" y="254"/>
                    </a:cubicBezTo>
                    <a:cubicBezTo>
                      <a:pt x="199" y="241"/>
                      <a:pt x="206" y="228"/>
                      <a:pt x="212" y="215"/>
                    </a:cubicBezTo>
                    <a:cubicBezTo>
                      <a:pt x="225" y="201"/>
                      <a:pt x="232" y="182"/>
                      <a:pt x="232" y="162"/>
                    </a:cubicBezTo>
                    <a:cubicBezTo>
                      <a:pt x="239" y="149"/>
                      <a:pt x="239" y="129"/>
                      <a:pt x="239" y="109"/>
                    </a:cubicBezTo>
                    <a:cubicBezTo>
                      <a:pt x="239" y="96"/>
                      <a:pt x="239" y="82"/>
                      <a:pt x="232" y="69"/>
                    </a:cubicBezTo>
                    <a:cubicBezTo>
                      <a:pt x="225" y="56"/>
                      <a:pt x="219" y="43"/>
                      <a:pt x="212" y="30"/>
                    </a:cubicBezTo>
                    <a:lnTo>
                      <a:pt x="186" y="16"/>
                    </a:lnTo>
                    <a:cubicBezTo>
                      <a:pt x="171" y="7"/>
                      <a:pt x="157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41"/>
              <p:cNvSpPr/>
              <p:nvPr/>
            </p:nvSpPr>
            <p:spPr>
              <a:xfrm>
                <a:off x="4134940" y="2183013"/>
                <a:ext cx="11203" cy="13001"/>
              </a:xfrm>
              <a:custGeom>
                <a:rect b="b" l="l" r="r" t="t"/>
                <a:pathLst>
                  <a:path extrusionOk="0" h="376" w="324">
                    <a:moveTo>
                      <a:pt x="173" y="212"/>
                    </a:moveTo>
                    <a:lnTo>
                      <a:pt x="174" y="212"/>
                    </a:lnTo>
                    <a:lnTo>
                      <a:pt x="176" y="215"/>
                    </a:lnTo>
                    <a:lnTo>
                      <a:pt x="177" y="217"/>
                    </a:lnTo>
                    <a:lnTo>
                      <a:pt x="177" y="218"/>
                    </a:lnTo>
                    <a:lnTo>
                      <a:pt x="173" y="212"/>
                    </a:lnTo>
                    <a:close/>
                    <a:moveTo>
                      <a:pt x="180" y="220"/>
                    </a:moveTo>
                    <a:lnTo>
                      <a:pt x="185" y="228"/>
                    </a:lnTo>
                    <a:cubicBezTo>
                      <a:pt x="183" y="226"/>
                      <a:pt x="180" y="224"/>
                      <a:pt x="179" y="221"/>
                    </a:cubicBezTo>
                    <a:lnTo>
                      <a:pt x="179" y="221"/>
                    </a:lnTo>
                    <a:cubicBezTo>
                      <a:pt x="179" y="221"/>
                      <a:pt x="179" y="220"/>
                      <a:pt x="180" y="220"/>
                    </a:cubicBezTo>
                    <a:close/>
                    <a:moveTo>
                      <a:pt x="217" y="1"/>
                    </a:moveTo>
                    <a:cubicBezTo>
                      <a:pt x="210" y="1"/>
                      <a:pt x="204" y="2"/>
                      <a:pt x="198" y="4"/>
                    </a:cubicBezTo>
                    <a:cubicBezTo>
                      <a:pt x="178" y="10"/>
                      <a:pt x="158" y="23"/>
                      <a:pt x="145" y="43"/>
                    </a:cubicBezTo>
                    <a:lnTo>
                      <a:pt x="145" y="50"/>
                    </a:lnTo>
                    <a:cubicBezTo>
                      <a:pt x="139" y="63"/>
                      <a:pt x="132" y="76"/>
                      <a:pt x="132" y="89"/>
                    </a:cubicBezTo>
                    <a:cubicBezTo>
                      <a:pt x="132" y="97"/>
                      <a:pt x="132" y="102"/>
                      <a:pt x="132" y="107"/>
                    </a:cubicBezTo>
                    <a:lnTo>
                      <a:pt x="132" y="107"/>
                    </a:lnTo>
                    <a:cubicBezTo>
                      <a:pt x="104" y="118"/>
                      <a:pt x="77" y="132"/>
                      <a:pt x="53" y="155"/>
                    </a:cubicBezTo>
                    <a:cubicBezTo>
                      <a:pt x="13" y="195"/>
                      <a:pt x="0" y="261"/>
                      <a:pt x="33" y="314"/>
                    </a:cubicBezTo>
                    <a:cubicBezTo>
                      <a:pt x="53" y="340"/>
                      <a:pt x="73" y="360"/>
                      <a:pt x="106" y="373"/>
                    </a:cubicBezTo>
                    <a:cubicBezTo>
                      <a:pt x="114" y="375"/>
                      <a:pt x="123" y="376"/>
                      <a:pt x="132" y="376"/>
                    </a:cubicBezTo>
                    <a:cubicBezTo>
                      <a:pt x="161" y="376"/>
                      <a:pt x="191" y="368"/>
                      <a:pt x="211" y="353"/>
                    </a:cubicBezTo>
                    <a:cubicBezTo>
                      <a:pt x="258" y="320"/>
                      <a:pt x="284" y="274"/>
                      <a:pt x="304" y="221"/>
                    </a:cubicBezTo>
                    <a:cubicBezTo>
                      <a:pt x="317" y="195"/>
                      <a:pt x="317" y="169"/>
                      <a:pt x="324" y="136"/>
                    </a:cubicBezTo>
                    <a:cubicBezTo>
                      <a:pt x="324" y="129"/>
                      <a:pt x="324" y="116"/>
                      <a:pt x="324" y="109"/>
                    </a:cubicBezTo>
                    <a:cubicBezTo>
                      <a:pt x="317" y="76"/>
                      <a:pt x="310" y="57"/>
                      <a:pt x="291" y="37"/>
                    </a:cubicBezTo>
                    <a:lnTo>
                      <a:pt x="291" y="37"/>
                    </a:lnTo>
                    <a:cubicBezTo>
                      <a:pt x="291" y="37"/>
                      <a:pt x="290" y="36"/>
                      <a:pt x="290" y="36"/>
                    </a:cubicBezTo>
                    <a:lnTo>
                      <a:pt x="290" y="36"/>
                    </a:lnTo>
                    <a:lnTo>
                      <a:pt x="284" y="23"/>
                    </a:lnTo>
                    <a:cubicBezTo>
                      <a:pt x="283" y="24"/>
                      <a:pt x="283" y="25"/>
                      <a:pt x="282" y="26"/>
                    </a:cubicBezTo>
                    <a:lnTo>
                      <a:pt x="282" y="26"/>
                    </a:lnTo>
                    <a:cubicBezTo>
                      <a:pt x="277" y="20"/>
                      <a:pt x="271" y="15"/>
                      <a:pt x="264" y="10"/>
                    </a:cubicBezTo>
                    <a:cubicBezTo>
                      <a:pt x="250" y="5"/>
                      <a:pt x="233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41"/>
              <p:cNvSpPr/>
              <p:nvPr/>
            </p:nvSpPr>
            <p:spPr>
              <a:xfrm>
                <a:off x="4142443" y="2187438"/>
                <a:ext cx="9198" cy="10339"/>
              </a:xfrm>
              <a:custGeom>
                <a:rect b="b" l="l" r="r" t="t"/>
                <a:pathLst>
                  <a:path extrusionOk="0" h="299" w="266">
                    <a:moveTo>
                      <a:pt x="141" y="191"/>
                    </a:moveTo>
                    <a:lnTo>
                      <a:pt x="141" y="191"/>
                    </a:lnTo>
                    <a:lnTo>
                      <a:pt x="141" y="191"/>
                    </a:lnTo>
                    <a:cubicBezTo>
                      <a:pt x="141" y="191"/>
                      <a:pt x="141" y="191"/>
                      <a:pt x="141" y="191"/>
                    </a:cubicBezTo>
                    <a:close/>
                    <a:moveTo>
                      <a:pt x="140" y="192"/>
                    </a:moveTo>
                    <a:lnTo>
                      <a:pt x="140" y="192"/>
                    </a:lnTo>
                    <a:lnTo>
                      <a:pt x="126" y="206"/>
                    </a:lnTo>
                    <a:lnTo>
                      <a:pt x="126" y="199"/>
                    </a:lnTo>
                    <a:cubicBezTo>
                      <a:pt x="131" y="197"/>
                      <a:pt x="136" y="195"/>
                      <a:pt x="140" y="192"/>
                    </a:cubicBezTo>
                    <a:close/>
                    <a:moveTo>
                      <a:pt x="129" y="0"/>
                    </a:moveTo>
                    <a:cubicBezTo>
                      <a:pt x="113" y="0"/>
                      <a:pt x="96" y="6"/>
                      <a:pt x="80" y="14"/>
                    </a:cubicBezTo>
                    <a:lnTo>
                      <a:pt x="67" y="27"/>
                    </a:lnTo>
                    <a:lnTo>
                      <a:pt x="54" y="47"/>
                    </a:lnTo>
                    <a:lnTo>
                      <a:pt x="41" y="67"/>
                    </a:lnTo>
                    <a:cubicBezTo>
                      <a:pt x="41" y="75"/>
                      <a:pt x="41" y="81"/>
                      <a:pt x="41" y="87"/>
                    </a:cubicBezTo>
                    <a:lnTo>
                      <a:pt x="41" y="87"/>
                    </a:lnTo>
                    <a:cubicBezTo>
                      <a:pt x="38" y="89"/>
                      <a:pt x="36" y="91"/>
                      <a:pt x="34" y="93"/>
                    </a:cubicBezTo>
                    <a:cubicBezTo>
                      <a:pt x="27" y="107"/>
                      <a:pt x="21" y="113"/>
                      <a:pt x="14" y="120"/>
                    </a:cubicBezTo>
                    <a:cubicBezTo>
                      <a:pt x="8" y="140"/>
                      <a:pt x="1" y="159"/>
                      <a:pt x="1" y="179"/>
                    </a:cubicBezTo>
                    <a:cubicBezTo>
                      <a:pt x="1" y="206"/>
                      <a:pt x="8" y="225"/>
                      <a:pt x="21" y="245"/>
                    </a:cubicBezTo>
                    <a:cubicBezTo>
                      <a:pt x="27" y="252"/>
                      <a:pt x="34" y="265"/>
                      <a:pt x="41" y="272"/>
                    </a:cubicBezTo>
                    <a:cubicBezTo>
                      <a:pt x="54" y="285"/>
                      <a:pt x="67" y="292"/>
                      <a:pt x="87" y="298"/>
                    </a:cubicBezTo>
                    <a:lnTo>
                      <a:pt x="126" y="298"/>
                    </a:lnTo>
                    <a:cubicBezTo>
                      <a:pt x="146" y="298"/>
                      <a:pt x="166" y="292"/>
                      <a:pt x="186" y="285"/>
                    </a:cubicBezTo>
                    <a:cubicBezTo>
                      <a:pt x="206" y="272"/>
                      <a:pt x="225" y="252"/>
                      <a:pt x="239" y="232"/>
                    </a:cubicBezTo>
                    <a:lnTo>
                      <a:pt x="252" y="219"/>
                    </a:lnTo>
                    <a:cubicBezTo>
                      <a:pt x="252" y="206"/>
                      <a:pt x="258" y="192"/>
                      <a:pt x="265" y="179"/>
                    </a:cubicBezTo>
                    <a:cubicBezTo>
                      <a:pt x="265" y="173"/>
                      <a:pt x="265" y="159"/>
                      <a:pt x="265" y="153"/>
                    </a:cubicBezTo>
                    <a:cubicBezTo>
                      <a:pt x="265" y="140"/>
                      <a:pt x="265" y="126"/>
                      <a:pt x="265" y="120"/>
                    </a:cubicBezTo>
                    <a:lnTo>
                      <a:pt x="258" y="100"/>
                    </a:lnTo>
                    <a:cubicBezTo>
                      <a:pt x="245" y="74"/>
                      <a:pt x="232" y="54"/>
                      <a:pt x="212" y="34"/>
                    </a:cubicBezTo>
                    <a:cubicBezTo>
                      <a:pt x="199" y="21"/>
                      <a:pt x="186" y="14"/>
                      <a:pt x="159" y="8"/>
                    </a:cubicBezTo>
                    <a:cubicBezTo>
                      <a:pt x="149" y="3"/>
                      <a:pt x="139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41"/>
              <p:cNvSpPr/>
              <p:nvPr/>
            </p:nvSpPr>
            <p:spPr>
              <a:xfrm>
                <a:off x="4149290" y="2167072"/>
                <a:ext cx="8264" cy="8783"/>
              </a:xfrm>
              <a:custGeom>
                <a:rect b="b" l="l" r="r" t="t"/>
                <a:pathLst>
                  <a:path extrusionOk="0" h="254" w="239">
                    <a:moveTo>
                      <a:pt x="126" y="121"/>
                    </a:moveTo>
                    <a:lnTo>
                      <a:pt x="124" y="126"/>
                    </a:lnTo>
                    <a:lnTo>
                      <a:pt x="123" y="126"/>
                    </a:lnTo>
                    <a:lnTo>
                      <a:pt x="126" y="121"/>
                    </a:lnTo>
                    <a:close/>
                    <a:moveTo>
                      <a:pt x="98" y="1"/>
                    </a:moveTo>
                    <a:cubicBezTo>
                      <a:pt x="94" y="1"/>
                      <a:pt x="91" y="1"/>
                      <a:pt x="87" y="2"/>
                    </a:cubicBezTo>
                    <a:lnTo>
                      <a:pt x="67" y="16"/>
                    </a:lnTo>
                    <a:cubicBezTo>
                      <a:pt x="60" y="22"/>
                      <a:pt x="47" y="29"/>
                      <a:pt x="41" y="35"/>
                    </a:cubicBezTo>
                    <a:cubicBezTo>
                      <a:pt x="21" y="62"/>
                      <a:pt x="1" y="101"/>
                      <a:pt x="8" y="141"/>
                    </a:cubicBezTo>
                    <a:cubicBezTo>
                      <a:pt x="8" y="161"/>
                      <a:pt x="14" y="181"/>
                      <a:pt x="27" y="200"/>
                    </a:cubicBezTo>
                    <a:cubicBezTo>
                      <a:pt x="34" y="214"/>
                      <a:pt x="47" y="233"/>
                      <a:pt x="67" y="240"/>
                    </a:cubicBezTo>
                    <a:cubicBezTo>
                      <a:pt x="87" y="253"/>
                      <a:pt x="100" y="253"/>
                      <a:pt x="120" y="253"/>
                    </a:cubicBezTo>
                    <a:cubicBezTo>
                      <a:pt x="146" y="253"/>
                      <a:pt x="179" y="247"/>
                      <a:pt x="199" y="227"/>
                    </a:cubicBezTo>
                    <a:cubicBezTo>
                      <a:pt x="225" y="200"/>
                      <a:pt x="232" y="167"/>
                      <a:pt x="239" y="141"/>
                    </a:cubicBezTo>
                    <a:lnTo>
                      <a:pt x="239" y="115"/>
                    </a:lnTo>
                    <a:cubicBezTo>
                      <a:pt x="239" y="108"/>
                      <a:pt x="232" y="95"/>
                      <a:pt x="232" y="88"/>
                    </a:cubicBezTo>
                    <a:cubicBezTo>
                      <a:pt x="232" y="68"/>
                      <a:pt x="219" y="49"/>
                      <a:pt x="199" y="42"/>
                    </a:cubicBezTo>
                    <a:cubicBezTo>
                      <a:pt x="186" y="29"/>
                      <a:pt x="166" y="22"/>
                      <a:pt x="146" y="16"/>
                    </a:cubicBezTo>
                    <a:cubicBezTo>
                      <a:pt x="130" y="10"/>
                      <a:pt x="114" y="1"/>
                      <a:pt x="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41"/>
              <p:cNvSpPr/>
              <p:nvPr/>
            </p:nvSpPr>
            <p:spPr>
              <a:xfrm>
                <a:off x="4155029" y="2165067"/>
                <a:ext cx="8022" cy="7572"/>
              </a:xfrm>
              <a:custGeom>
                <a:rect b="b" l="l" r="r" t="t"/>
                <a:pathLst>
                  <a:path extrusionOk="0" h="219" w="232">
                    <a:moveTo>
                      <a:pt x="198" y="21"/>
                    </a:moveTo>
                    <a:lnTo>
                      <a:pt x="198" y="21"/>
                    </a:lnTo>
                    <a:lnTo>
                      <a:pt x="198" y="21"/>
                    </a:lnTo>
                    <a:close/>
                    <a:moveTo>
                      <a:pt x="99" y="27"/>
                    </a:moveTo>
                    <a:lnTo>
                      <a:pt x="92" y="37"/>
                    </a:lnTo>
                    <a:lnTo>
                      <a:pt x="92" y="37"/>
                    </a:lnTo>
                    <a:cubicBezTo>
                      <a:pt x="92" y="36"/>
                      <a:pt x="93" y="35"/>
                      <a:pt x="93" y="34"/>
                    </a:cubicBezTo>
                    <a:lnTo>
                      <a:pt x="93" y="34"/>
                    </a:lnTo>
                    <a:lnTo>
                      <a:pt x="99" y="27"/>
                    </a:lnTo>
                    <a:close/>
                    <a:moveTo>
                      <a:pt x="106" y="54"/>
                    </a:moveTo>
                    <a:lnTo>
                      <a:pt x="105" y="54"/>
                    </a:lnTo>
                    <a:lnTo>
                      <a:pt x="105" y="54"/>
                    </a:lnTo>
                    <a:cubicBezTo>
                      <a:pt x="105" y="54"/>
                      <a:pt x="105" y="54"/>
                      <a:pt x="105" y="54"/>
                    </a:cubicBezTo>
                    <a:lnTo>
                      <a:pt x="105" y="54"/>
                    </a:lnTo>
                    <a:lnTo>
                      <a:pt x="106" y="54"/>
                    </a:lnTo>
                    <a:close/>
                    <a:moveTo>
                      <a:pt x="132" y="1"/>
                    </a:moveTo>
                    <a:cubicBezTo>
                      <a:pt x="119" y="1"/>
                      <a:pt x="112" y="7"/>
                      <a:pt x="106" y="14"/>
                    </a:cubicBezTo>
                    <a:cubicBezTo>
                      <a:pt x="93" y="34"/>
                      <a:pt x="86" y="41"/>
                      <a:pt x="79" y="60"/>
                    </a:cubicBezTo>
                    <a:lnTo>
                      <a:pt x="46" y="60"/>
                    </a:lnTo>
                    <a:lnTo>
                      <a:pt x="33" y="67"/>
                    </a:lnTo>
                    <a:lnTo>
                      <a:pt x="20" y="87"/>
                    </a:lnTo>
                    <a:lnTo>
                      <a:pt x="7" y="100"/>
                    </a:lnTo>
                    <a:cubicBezTo>
                      <a:pt x="7" y="107"/>
                      <a:pt x="0" y="113"/>
                      <a:pt x="7" y="120"/>
                    </a:cubicBezTo>
                    <a:cubicBezTo>
                      <a:pt x="7" y="133"/>
                      <a:pt x="7" y="140"/>
                      <a:pt x="7" y="146"/>
                    </a:cubicBezTo>
                    <a:lnTo>
                      <a:pt x="7" y="153"/>
                    </a:lnTo>
                    <a:cubicBezTo>
                      <a:pt x="13" y="166"/>
                      <a:pt x="20" y="179"/>
                      <a:pt x="26" y="186"/>
                    </a:cubicBezTo>
                    <a:lnTo>
                      <a:pt x="40" y="199"/>
                    </a:lnTo>
                    <a:lnTo>
                      <a:pt x="46" y="199"/>
                    </a:lnTo>
                    <a:cubicBezTo>
                      <a:pt x="53" y="206"/>
                      <a:pt x="66" y="206"/>
                      <a:pt x="73" y="212"/>
                    </a:cubicBezTo>
                    <a:cubicBezTo>
                      <a:pt x="86" y="219"/>
                      <a:pt x="99" y="219"/>
                      <a:pt x="112" y="219"/>
                    </a:cubicBezTo>
                    <a:cubicBezTo>
                      <a:pt x="126" y="219"/>
                      <a:pt x="152" y="212"/>
                      <a:pt x="165" y="199"/>
                    </a:cubicBezTo>
                    <a:cubicBezTo>
                      <a:pt x="172" y="192"/>
                      <a:pt x="185" y="186"/>
                      <a:pt x="192" y="179"/>
                    </a:cubicBezTo>
                    <a:cubicBezTo>
                      <a:pt x="198" y="173"/>
                      <a:pt x="205" y="166"/>
                      <a:pt x="211" y="153"/>
                    </a:cubicBezTo>
                    <a:cubicBezTo>
                      <a:pt x="218" y="146"/>
                      <a:pt x="218" y="140"/>
                      <a:pt x="225" y="133"/>
                    </a:cubicBezTo>
                    <a:cubicBezTo>
                      <a:pt x="225" y="120"/>
                      <a:pt x="225" y="107"/>
                      <a:pt x="231" y="93"/>
                    </a:cubicBezTo>
                    <a:lnTo>
                      <a:pt x="231" y="87"/>
                    </a:lnTo>
                    <a:lnTo>
                      <a:pt x="225" y="60"/>
                    </a:lnTo>
                    <a:cubicBezTo>
                      <a:pt x="225" y="47"/>
                      <a:pt x="218" y="41"/>
                      <a:pt x="205" y="27"/>
                    </a:cubicBezTo>
                    <a:lnTo>
                      <a:pt x="198" y="21"/>
                    </a:lnTo>
                    <a:cubicBezTo>
                      <a:pt x="194" y="16"/>
                      <a:pt x="189" y="12"/>
                      <a:pt x="185" y="7"/>
                    </a:cubicBezTo>
                    <a:cubicBezTo>
                      <a:pt x="172" y="1"/>
                      <a:pt x="165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41"/>
              <p:cNvSpPr/>
              <p:nvPr/>
            </p:nvSpPr>
            <p:spPr>
              <a:xfrm>
                <a:off x="4149532" y="2149161"/>
                <a:ext cx="7815" cy="9924"/>
              </a:xfrm>
              <a:custGeom>
                <a:rect b="b" l="l" r="r" t="t"/>
                <a:pathLst>
                  <a:path extrusionOk="0" h="287" w="226">
                    <a:moveTo>
                      <a:pt x="60" y="104"/>
                    </a:moveTo>
                    <a:lnTo>
                      <a:pt x="60" y="104"/>
                    </a:lnTo>
                    <a:cubicBezTo>
                      <a:pt x="60" y="105"/>
                      <a:pt x="61" y="106"/>
                      <a:pt x="61" y="107"/>
                    </a:cubicBezTo>
                    <a:lnTo>
                      <a:pt x="61" y="107"/>
                    </a:lnTo>
                    <a:cubicBezTo>
                      <a:pt x="61" y="108"/>
                      <a:pt x="62" y="109"/>
                      <a:pt x="62" y="109"/>
                    </a:cubicBezTo>
                    <a:lnTo>
                      <a:pt x="62" y="109"/>
                    </a:lnTo>
                    <a:lnTo>
                      <a:pt x="60" y="104"/>
                    </a:lnTo>
                    <a:close/>
                    <a:moveTo>
                      <a:pt x="130" y="1"/>
                    </a:moveTo>
                    <a:cubicBezTo>
                      <a:pt x="120" y="1"/>
                      <a:pt x="111" y="3"/>
                      <a:pt x="100" y="5"/>
                    </a:cubicBezTo>
                    <a:cubicBezTo>
                      <a:pt x="88" y="9"/>
                      <a:pt x="79" y="17"/>
                      <a:pt x="72" y="28"/>
                    </a:cubicBezTo>
                    <a:lnTo>
                      <a:pt x="72" y="28"/>
                    </a:lnTo>
                    <a:cubicBezTo>
                      <a:pt x="61" y="33"/>
                      <a:pt x="53" y="44"/>
                      <a:pt x="53" y="58"/>
                    </a:cubicBezTo>
                    <a:lnTo>
                      <a:pt x="47" y="58"/>
                    </a:lnTo>
                    <a:lnTo>
                      <a:pt x="47" y="65"/>
                    </a:lnTo>
                    <a:cubicBezTo>
                      <a:pt x="34" y="91"/>
                      <a:pt x="14" y="111"/>
                      <a:pt x="7" y="144"/>
                    </a:cubicBezTo>
                    <a:cubicBezTo>
                      <a:pt x="7" y="157"/>
                      <a:pt x="1" y="170"/>
                      <a:pt x="7" y="190"/>
                    </a:cubicBezTo>
                    <a:cubicBezTo>
                      <a:pt x="7" y="203"/>
                      <a:pt x="14" y="223"/>
                      <a:pt x="20" y="243"/>
                    </a:cubicBezTo>
                    <a:cubicBezTo>
                      <a:pt x="34" y="263"/>
                      <a:pt x="53" y="276"/>
                      <a:pt x="80" y="283"/>
                    </a:cubicBezTo>
                    <a:cubicBezTo>
                      <a:pt x="90" y="285"/>
                      <a:pt x="100" y="287"/>
                      <a:pt x="111" y="287"/>
                    </a:cubicBezTo>
                    <a:cubicBezTo>
                      <a:pt x="129" y="287"/>
                      <a:pt x="147" y="282"/>
                      <a:pt x="159" y="269"/>
                    </a:cubicBezTo>
                    <a:cubicBezTo>
                      <a:pt x="179" y="256"/>
                      <a:pt x="192" y="243"/>
                      <a:pt x="199" y="223"/>
                    </a:cubicBezTo>
                    <a:cubicBezTo>
                      <a:pt x="212" y="197"/>
                      <a:pt x="218" y="177"/>
                      <a:pt x="218" y="151"/>
                    </a:cubicBezTo>
                    <a:cubicBezTo>
                      <a:pt x="225" y="131"/>
                      <a:pt x="218" y="111"/>
                      <a:pt x="218" y="85"/>
                    </a:cubicBezTo>
                    <a:cubicBezTo>
                      <a:pt x="212" y="58"/>
                      <a:pt x="192" y="25"/>
                      <a:pt x="166" y="12"/>
                    </a:cubicBezTo>
                    <a:cubicBezTo>
                      <a:pt x="154" y="4"/>
                      <a:pt x="142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41"/>
              <p:cNvSpPr/>
              <p:nvPr/>
            </p:nvSpPr>
            <p:spPr>
              <a:xfrm>
                <a:off x="4155237" y="2150683"/>
                <a:ext cx="6431" cy="6293"/>
              </a:xfrm>
              <a:custGeom>
                <a:rect b="b" l="l" r="r" t="t"/>
                <a:pathLst>
                  <a:path extrusionOk="0" h="182" w="186">
                    <a:moveTo>
                      <a:pt x="87" y="1"/>
                    </a:moveTo>
                    <a:lnTo>
                      <a:pt x="73" y="8"/>
                    </a:lnTo>
                    <a:lnTo>
                      <a:pt x="60" y="14"/>
                    </a:lnTo>
                    <a:cubicBezTo>
                      <a:pt x="47" y="14"/>
                      <a:pt x="34" y="14"/>
                      <a:pt x="27" y="27"/>
                    </a:cubicBezTo>
                    <a:lnTo>
                      <a:pt x="14" y="41"/>
                    </a:lnTo>
                    <a:lnTo>
                      <a:pt x="7" y="60"/>
                    </a:lnTo>
                    <a:cubicBezTo>
                      <a:pt x="1" y="74"/>
                      <a:pt x="1" y="80"/>
                      <a:pt x="7" y="93"/>
                    </a:cubicBezTo>
                    <a:lnTo>
                      <a:pt x="14" y="113"/>
                    </a:lnTo>
                    <a:cubicBezTo>
                      <a:pt x="14" y="120"/>
                      <a:pt x="20" y="126"/>
                      <a:pt x="27" y="133"/>
                    </a:cubicBezTo>
                    <a:lnTo>
                      <a:pt x="34" y="146"/>
                    </a:lnTo>
                    <a:cubicBezTo>
                      <a:pt x="47" y="153"/>
                      <a:pt x="53" y="153"/>
                      <a:pt x="60" y="159"/>
                    </a:cubicBezTo>
                    <a:lnTo>
                      <a:pt x="73" y="166"/>
                    </a:lnTo>
                    <a:cubicBezTo>
                      <a:pt x="80" y="173"/>
                      <a:pt x="87" y="173"/>
                      <a:pt x="100" y="179"/>
                    </a:cubicBezTo>
                    <a:cubicBezTo>
                      <a:pt x="105" y="181"/>
                      <a:pt x="110" y="182"/>
                      <a:pt x="116" y="182"/>
                    </a:cubicBezTo>
                    <a:cubicBezTo>
                      <a:pt x="132" y="182"/>
                      <a:pt x="151" y="174"/>
                      <a:pt x="166" y="159"/>
                    </a:cubicBezTo>
                    <a:cubicBezTo>
                      <a:pt x="172" y="153"/>
                      <a:pt x="179" y="140"/>
                      <a:pt x="186" y="126"/>
                    </a:cubicBezTo>
                    <a:cubicBezTo>
                      <a:pt x="186" y="120"/>
                      <a:pt x="186" y="107"/>
                      <a:pt x="186" y="93"/>
                    </a:cubicBezTo>
                    <a:lnTo>
                      <a:pt x="186" y="87"/>
                    </a:lnTo>
                    <a:lnTo>
                      <a:pt x="179" y="74"/>
                    </a:lnTo>
                    <a:cubicBezTo>
                      <a:pt x="172" y="67"/>
                      <a:pt x="166" y="60"/>
                      <a:pt x="159" y="54"/>
                    </a:cubicBezTo>
                    <a:lnTo>
                      <a:pt x="159" y="54"/>
                    </a:lnTo>
                    <a:lnTo>
                      <a:pt x="146" y="27"/>
                    </a:lnTo>
                    <a:lnTo>
                      <a:pt x="139" y="14"/>
                    </a:lnTo>
                    <a:lnTo>
                      <a:pt x="120" y="8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41"/>
              <p:cNvSpPr/>
              <p:nvPr/>
            </p:nvSpPr>
            <p:spPr>
              <a:xfrm>
                <a:off x="4161876" y="2131181"/>
                <a:ext cx="10512" cy="9820"/>
              </a:xfrm>
              <a:custGeom>
                <a:rect b="b" l="l" r="r" t="t"/>
                <a:pathLst>
                  <a:path extrusionOk="0" h="284" w="304">
                    <a:moveTo>
                      <a:pt x="150" y="1"/>
                    </a:moveTo>
                    <a:cubicBezTo>
                      <a:pt x="135" y="1"/>
                      <a:pt x="119" y="4"/>
                      <a:pt x="106" y="4"/>
                    </a:cubicBezTo>
                    <a:cubicBezTo>
                      <a:pt x="60" y="10"/>
                      <a:pt x="20" y="50"/>
                      <a:pt x="7" y="89"/>
                    </a:cubicBezTo>
                    <a:cubicBezTo>
                      <a:pt x="0" y="123"/>
                      <a:pt x="0" y="156"/>
                      <a:pt x="20" y="182"/>
                    </a:cubicBezTo>
                    <a:cubicBezTo>
                      <a:pt x="27" y="202"/>
                      <a:pt x="53" y="222"/>
                      <a:pt x="73" y="235"/>
                    </a:cubicBezTo>
                    <a:cubicBezTo>
                      <a:pt x="93" y="248"/>
                      <a:pt x="112" y="268"/>
                      <a:pt x="132" y="274"/>
                    </a:cubicBezTo>
                    <a:cubicBezTo>
                      <a:pt x="145" y="274"/>
                      <a:pt x="152" y="281"/>
                      <a:pt x="159" y="281"/>
                    </a:cubicBezTo>
                    <a:lnTo>
                      <a:pt x="192" y="281"/>
                    </a:lnTo>
                    <a:cubicBezTo>
                      <a:pt x="196" y="283"/>
                      <a:pt x="199" y="284"/>
                      <a:pt x="202" y="284"/>
                    </a:cubicBezTo>
                    <a:cubicBezTo>
                      <a:pt x="209" y="284"/>
                      <a:pt x="215" y="279"/>
                      <a:pt x="225" y="274"/>
                    </a:cubicBezTo>
                    <a:lnTo>
                      <a:pt x="238" y="268"/>
                    </a:lnTo>
                    <a:lnTo>
                      <a:pt x="251" y="248"/>
                    </a:lnTo>
                    <a:cubicBezTo>
                      <a:pt x="251" y="248"/>
                      <a:pt x="251" y="248"/>
                      <a:pt x="251" y="248"/>
                    </a:cubicBezTo>
                    <a:lnTo>
                      <a:pt x="251" y="248"/>
                    </a:lnTo>
                    <a:cubicBezTo>
                      <a:pt x="265" y="242"/>
                      <a:pt x="277" y="233"/>
                      <a:pt x="284" y="222"/>
                    </a:cubicBezTo>
                    <a:cubicBezTo>
                      <a:pt x="291" y="215"/>
                      <a:pt x="297" y="208"/>
                      <a:pt x="297" y="195"/>
                    </a:cubicBezTo>
                    <a:cubicBezTo>
                      <a:pt x="304" y="182"/>
                      <a:pt x="304" y="169"/>
                      <a:pt x="297" y="156"/>
                    </a:cubicBezTo>
                    <a:cubicBezTo>
                      <a:pt x="284" y="116"/>
                      <a:pt x="271" y="76"/>
                      <a:pt x="238" y="43"/>
                    </a:cubicBezTo>
                    <a:cubicBezTo>
                      <a:pt x="218" y="30"/>
                      <a:pt x="198" y="17"/>
                      <a:pt x="172" y="4"/>
                    </a:cubicBezTo>
                    <a:cubicBezTo>
                      <a:pt x="165" y="1"/>
                      <a:pt x="158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41"/>
              <p:cNvSpPr/>
              <p:nvPr/>
            </p:nvSpPr>
            <p:spPr>
              <a:xfrm>
                <a:off x="4142236" y="2132391"/>
                <a:ext cx="11895" cy="10373"/>
              </a:xfrm>
              <a:custGeom>
                <a:rect b="b" l="l" r="r" t="t"/>
                <a:pathLst>
                  <a:path extrusionOk="0" h="300" w="344">
                    <a:moveTo>
                      <a:pt x="107" y="1"/>
                    </a:moveTo>
                    <a:cubicBezTo>
                      <a:pt x="65" y="1"/>
                      <a:pt x="26" y="32"/>
                      <a:pt x="14" y="74"/>
                    </a:cubicBezTo>
                    <a:cubicBezTo>
                      <a:pt x="0" y="114"/>
                      <a:pt x="14" y="154"/>
                      <a:pt x="40" y="187"/>
                    </a:cubicBezTo>
                    <a:cubicBezTo>
                      <a:pt x="41" y="187"/>
                      <a:pt x="42" y="188"/>
                      <a:pt x="42" y="189"/>
                    </a:cubicBezTo>
                    <a:lnTo>
                      <a:pt x="42" y="189"/>
                    </a:lnTo>
                    <a:cubicBezTo>
                      <a:pt x="44" y="193"/>
                      <a:pt x="45" y="196"/>
                      <a:pt x="47" y="200"/>
                    </a:cubicBezTo>
                    <a:cubicBezTo>
                      <a:pt x="53" y="213"/>
                      <a:pt x="60" y="226"/>
                      <a:pt x="73" y="239"/>
                    </a:cubicBezTo>
                    <a:cubicBezTo>
                      <a:pt x="93" y="266"/>
                      <a:pt x="132" y="279"/>
                      <a:pt x="165" y="292"/>
                    </a:cubicBezTo>
                    <a:cubicBezTo>
                      <a:pt x="181" y="296"/>
                      <a:pt x="198" y="300"/>
                      <a:pt x="216" y="300"/>
                    </a:cubicBezTo>
                    <a:cubicBezTo>
                      <a:pt x="230" y="300"/>
                      <a:pt x="244" y="298"/>
                      <a:pt x="258" y="292"/>
                    </a:cubicBezTo>
                    <a:cubicBezTo>
                      <a:pt x="278" y="286"/>
                      <a:pt x="297" y="279"/>
                      <a:pt x="311" y="259"/>
                    </a:cubicBezTo>
                    <a:cubicBezTo>
                      <a:pt x="330" y="233"/>
                      <a:pt x="344" y="200"/>
                      <a:pt x="330" y="160"/>
                    </a:cubicBezTo>
                    <a:cubicBezTo>
                      <a:pt x="324" y="127"/>
                      <a:pt x="304" y="101"/>
                      <a:pt x="278" y="74"/>
                    </a:cubicBezTo>
                    <a:cubicBezTo>
                      <a:pt x="258" y="61"/>
                      <a:pt x="238" y="41"/>
                      <a:pt x="218" y="28"/>
                    </a:cubicBezTo>
                    <a:cubicBezTo>
                      <a:pt x="185" y="15"/>
                      <a:pt x="152" y="2"/>
                      <a:pt x="119" y="2"/>
                    </a:cubicBezTo>
                    <a:cubicBezTo>
                      <a:pt x="115" y="1"/>
                      <a:pt x="111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41"/>
              <p:cNvSpPr/>
              <p:nvPr/>
            </p:nvSpPr>
            <p:spPr>
              <a:xfrm>
                <a:off x="4127609" y="2128691"/>
                <a:ext cx="10788" cy="7849"/>
              </a:xfrm>
              <a:custGeom>
                <a:rect b="b" l="l" r="r" t="t"/>
                <a:pathLst>
                  <a:path extrusionOk="0" h="227" w="312">
                    <a:moveTo>
                      <a:pt x="125" y="129"/>
                    </a:moveTo>
                    <a:lnTo>
                      <a:pt x="118" y="131"/>
                    </a:lnTo>
                    <a:lnTo>
                      <a:pt x="118" y="131"/>
                    </a:lnTo>
                    <a:cubicBezTo>
                      <a:pt x="120" y="130"/>
                      <a:pt x="123" y="129"/>
                      <a:pt x="125" y="129"/>
                    </a:cubicBezTo>
                    <a:close/>
                    <a:moveTo>
                      <a:pt x="136" y="130"/>
                    </a:moveTo>
                    <a:cubicBezTo>
                      <a:pt x="137" y="130"/>
                      <a:pt x="139" y="131"/>
                      <a:pt x="141" y="132"/>
                    </a:cubicBezTo>
                    <a:lnTo>
                      <a:pt x="141" y="132"/>
                    </a:lnTo>
                    <a:cubicBezTo>
                      <a:pt x="141" y="132"/>
                      <a:pt x="140" y="132"/>
                      <a:pt x="140" y="132"/>
                    </a:cubicBezTo>
                    <a:lnTo>
                      <a:pt x="140" y="132"/>
                    </a:lnTo>
                    <a:lnTo>
                      <a:pt x="136" y="130"/>
                    </a:lnTo>
                    <a:close/>
                    <a:moveTo>
                      <a:pt x="135" y="0"/>
                    </a:moveTo>
                    <a:cubicBezTo>
                      <a:pt x="125" y="0"/>
                      <a:pt x="116" y="1"/>
                      <a:pt x="106" y="3"/>
                    </a:cubicBezTo>
                    <a:cubicBezTo>
                      <a:pt x="73" y="10"/>
                      <a:pt x="47" y="23"/>
                      <a:pt x="27" y="49"/>
                    </a:cubicBezTo>
                    <a:cubicBezTo>
                      <a:pt x="7" y="62"/>
                      <a:pt x="1" y="89"/>
                      <a:pt x="1" y="109"/>
                    </a:cubicBezTo>
                    <a:cubicBezTo>
                      <a:pt x="1" y="128"/>
                      <a:pt x="7" y="142"/>
                      <a:pt x="14" y="161"/>
                    </a:cubicBezTo>
                    <a:cubicBezTo>
                      <a:pt x="22" y="173"/>
                      <a:pt x="35" y="178"/>
                      <a:pt x="48" y="178"/>
                    </a:cubicBezTo>
                    <a:cubicBezTo>
                      <a:pt x="67" y="178"/>
                      <a:pt x="85" y="168"/>
                      <a:pt x="93" y="148"/>
                    </a:cubicBezTo>
                    <a:cubicBezTo>
                      <a:pt x="104" y="143"/>
                      <a:pt x="111" y="137"/>
                      <a:pt x="116" y="132"/>
                    </a:cubicBezTo>
                    <a:lnTo>
                      <a:pt x="116" y="132"/>
                    </a:lnTo>
                    <a:lnTo>
                      <a:pt x="118" y="131"/>
                    </a:lnTo>
                    <a:lnTo>
                      <a:pt x="118" y="131"/>
                    </a:lnTo>
                    <a:cubicBezTo>
                      <a:pt x="116" y="132"/>
                      <a:pt x="115" y="133"/>
                      <a:pt x="113" y="135"/>
                    </a:cubicBez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5" y="129"/>
                      <a:pt x="125" y="129"/>
                      <a:pt x="125" y="129"/>
                    </a:cubicBezTo>
                    <a:lnTo>
                      <a:pt x="125" y="129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6" y="129"/>
                      <a:pt x="126" y="129"/>
                      <a:pt x="126" y="129"/>
                    </a:cubicBezTo>
                    <a:lnTo>
                      <a:pt x="126" y="129"/>
                    </a:lnTo>
                    <a:lnTo>
                      <a:pt x="126" y="129"/>
                    </a:lnTo>
                    <a:lnTo>
                      <a:pt x="126" y="129"/>
                    </a:lnTo>
                    <a:cubicBezTo>
                      <a:pt x="126" y="129"/>
                      <a:pt x="126" y="129"/>
                      <a:pt x="127" y="129"/>
                    </a:cubicBezTo>
                    <a:lnTo>
                      <a:pt x="127" y="129"/>
                    </a:lnTo>
                    <a:cubicBezTo>
                      <a:pt x="130" y="129"/>
                      <a:pt x="133" y="129"/>
                      <a:pt x="135" y="130"/>
                    </a:cubicBezTo>
                    <a:lnTo>
                      <a:pt x="135" y="130"/>
                    </a:lnTo>
                    <a:cubicBezTo>
                      <a:pt x="137" y="131"/>
                      <a:pt x="139" y="132"/>
                      <a:pt x="140" y="133"/>
                    </a:cubicBezTo>
                    <a:lnTo>
                      <a:pt x="140" y="133"/>
                    </a:lnTo>
                    <a:cubicBezTo>
                      <a:pt x="131" y="151"/>
                      <a:pt x="130" y="175"/>
                      <a:pt x="139" y="195"/>
                    </a:cubicBezTo>
                    <a:cubicBezTo>
                      <a:pt x="154" y="214"/>
                      <a:pt x="172" y="226"/>
                      <a:pt x="191" y="226"/>
                    </a:cubicBezTo>
                    <a:cubicBezTo>
                      <a:pt x="198" y="226"/>
                      <a:pt x="205" y="224"/>
                      <a:pt x="212" y="221"/>
                    </a:cubicBezTo>
                    <a:cubicBezTo>
                      <a:pt x="225" y="221"/>
                      <a:pt x="238" y="214"/>
                      <a:pt x="252" y="208"/>
                    </a:cubicBezTo>
                    <a:cubicBezTo>
                      <a:pt x="265" y="201"/>
                      <a:pt x="271" y="195"/>
                      <a:pt x="278" y="188"/>
                    </a:cubicBezTo>
                    <a:cubicBezTo>
                      <a:pt x="298" y="181"/>
                      <a:pt x="311" y="161"/>
                      <a:pt x="311" y="142"/>
                    </a:cubicBezTo>
                    <a:cubicBezTo>
                      <a:pt x="311" y="122"/>
                      <a:pt x="311" y="95"/>
                      <a:pt x="291" y="82"/>
                    </a:cubicBezTo>
                    <a:cubicBezTo>
                      <a:pt x="251" y="36"/>
                      <a:pt x="196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41"/>
              <p:cNvSpPr/>
              <p:nvPr/>
            </p:nvSpPr>
            <p:spPr>
              <a:xfrm>
                <a:off x="4111635" y="2130386"/>
                <a:ext cx="12137" cy="9371"/>
              </a:xfrm>
              <a:custGeom>
                <a:rect b="b" l="l" r="r" t="t"/>
                <a:pathLst>
                  <a:path extrusionOk="0" h="271" w="351">
                    <a:moveTo>
                      <a:pt x="166" y="159"/>
                    </a:moveTo>
                    <a:lnTo>
                      <a:pt x="166" y="159"/>
                    </a:lnTo>
                    <a:cubicBezTo>
                      <a:pt x="167" y="160"/>
                      <a:pt x="167" y="161"/>
                      <a:pt x="168" y="162"/>
                    </a:cubicBezTo>
                    <a:lnTo>
                      <a:pt x="168" y="162"/>
                    </a:lnTo>
                    <a:lnTo>
                      <a:pt x="168" y="162"/>
                    </a:lnTo>
                    <a:lnTo>
                      <a:pt x="168" y="162"/>
                    </a:lnTo>
                    <a:lnTo>
                      <a:pt x="167" y="162"/>
                    </a:lnTo>
                    <a:lnTo>
                      <a:pt x="167" y="162"/>
                    </a:lnTo>
                    <a:lnTo>
                      <a:pt x="166" y="159"/>
                    </a:lnTo>
                    <a:close/>
                    <a:moveTo>
                      <a:pt x="170" y="166"/>
                    </a:moveTo>
                    <a:lnTo>
                      <a:pt x="170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cubicBezTo>
                      <a:pt x="170" y="166"/>
                      <a:pt x="170" y="166"/>
                      <a:pt x="170" y="166"/>
                    </a:cubicBezTo>
                    <a:close/>
                    <a:moveTo>
                      <a:pt x="170" y="166"/>
                    </a:moveTo>
                    <a:lnTo>
                      <a:pt x="170" y="166"/>
                    </a:lnTo>
                    <a:cubicBezTo>
                      <a:pt x="170" y="166"/>
                      <a:pt x="170" y="166"/>
                      <a:pt x="170" y="166"/>
                    </a:cubicBezTo>
                    <a:lnTo>
                      <a:pt x="170" y="166"/>
                    </a:lnTo>
                    <a:lnTo>
                      <a:pt x="170" y="166"/>
                    </a:lnTo>
                    <a:lnTo>
                      <a:pt x="170" y="166"/>
                    </a:lnTo>
                    <a:lnTo>
                      <a:pt x="169" y="166"/>
                    </a:lnTo>
                    <a:lnTo>
                      <a:pt x="169" y="166"/>
                    </a:lnTo>
                    <a:cubicBezTo>
                      <a:pt x="169" y="166"/>
                      <a:pt x="169" y="166"/>
                      <a:pt x="170" y="166"/>
                    </a:cubicBezTo>
                    <a:close/>
                    <a:moveTo>
                      <a:pt x="171" y="166"/>
                    </a:move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cubicBezTo>
                      <a:pt x="171" y="166"/>
                      <a:pt x="171" y="166"/>
                      <a:pt x="171" y="166"/>
                    </a:cubicBez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cubicBezTo>
                      <a:pt x="171" y="167"/>
                      <a:pt x="171" y="166"/>
                      <a:pt x="171" y="166"/>
                    </a:cubicBezTo>
                    <a:lnTo>
                      <a:pt x="171" y="166"/>
                    </a:lnTo>
                    <a:cubicBezTo>
                      <a:pt x="171" y="167"/>
                      <a:pt x="172" y="167"/>
                      <a:pt x="172" y="167"/>
                    </a:cubicBezTo>
                    <a:lnTo>
                      <a:pt x="172" y="167"/>
                    </a:lnTo>
                    <a:cubicBezTo>
                      <a:pt x="172" y="167"/>
                      <a:pt x="172" y="168"/>
                      <a:pt x="172" y="168"/>
                    </a:cubicBezTo>
                    <a:lnTo>
                      <a:pt x="172" y="168"/>
                    </a:lnTo>
                    <a:lnTo>
                      <a:pt x="171" y="167"/>
                    </a:lnTo>
                    <a:lnTo>
                      <a:pt x="171" y="167"/>
                    </a:lnTo>
                    <a:cubicBezTo>
                      <a:pt x="171" y="167"/>
                      <a:pt x="171" y="167"/>
                      <a:pt x="171" y="167"/>
                    </a:cubicBez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7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close/>
                    <a:moveTo>
                      <a:pt x="173" y="167"/>
                    </a:moveTo>
                    <a:lnTo>
                      <a:pt x="173" y="167"/>
                    </a:lnTo>
                    <a:cubicBezTo>
                      <a:pt x="173" y="168"/>
                      <a:pt x="173" y="168"/>
                      <a:pt x="173" y="168"/>
                    </a:cubicBezTo>
                    <a:lnTo>
                      <a:pt x="173" y="168"/>
                    </a:lnTo>
                    <a:cubicBezTo>
                      <a:pt x="173" y="168"/>
                      <a:pt x="174" y="168"/>
                      <a:pt x="174" y="169"/>
                    </a:cubicBezTo>
                    <a:lnTo>
                      <a:pt x="174" y="169"/>
                    </a:lnTo>
                    <a:lnTo>
                      <a:pt x="173" y="168"/>
                    </a:lnTo>
                    <a:lnTo>
                      <a:pt x="173" y="167"/>
                    </a:lnTo>
                    <a:close/>
                    <a:moveTo>
                      <a:pt x="166" y="166"/>
                    </a:moveTo>
                    <a:lnTo>
                      <a:pt x="167" y="167"/>
                    </a:lnTo>
                    <a:lnTo>
                      <a:pt x="167" y="167"/>
                    </a:lnTo>
                    <a:lnTo>
                      <a:pt x="162" y="169"/>
                    </a:lnTo>
                    <a:lnTo>
                      <a:pt x="162" y="169"/>
                    </a:lnTo>
                    <a:cubicBezTo>
                      <a:pt x="163" y="168"/>
                      <a:pt x="164" y="167"/>
                      <a:pt x="165" y="166"/>
                    </a:cubicBezTo>
                    <a:lnTo>
                      <a:pt x="165" y="166"/>
                    </a:lnTo>
                    <a:cubicBezTo>
                      <a:pt x="165" y="166"/>
                      <a:pt x="166" y="166"/>
                      <a:pt x="166" y="166"/>
                    </a:cubicBezTo>
                    <a:close/>
                    <a:moveTo>
                      <a:pt x="165" y="166"/>
                    </a:moveTo>
                    <a:lnTo>
                      <a:pt x="162" y="169"/>
                    </a:lnTo>
                    <a:lnTo>
                      <a:pt x="162" y="169"/>
                    </a:lnTo>
                    <a:lnTo>
                      <a:pt x="160" y="169"/>
                    </a:lnTo>
                    <a:lnTo>
                      <a:pt x="160" y="169"/>
                    </a:lnTo>
                    <a:cubicBezTo>
                      <a:pt x="161" y="169"/>
                      <a:pt x="163" y="168"/>
                      <a:pt x="164" y="166"/>
                    </a:cubicBezTo>
                    <a:lnTo>
                      <a:pt x="164" y="166"/>
                    </a:lnTo>
                    <a:cubicBezTo>
                      <a:pt x="164" y="166"/>
                      <a:pt x="164" y="166"/>
                      <a:pt x="165" y="166"/>
                    </a:cubicBezTo>
                    <a:close/>
                    <a:moveTo>
                      <a:pt x="159" y="165"/>
                    </a:moveTo>
                    <a:lnTo>
                      <a:pt x="158" y="168"/>
                    </a:lnTo>
                    <a:lnTo>
                      <a:pt x="158" y="168"/>
                    </a:lnTo>
                    <a:lnTo>
                      <a:pt x="158" y="168"/>
                    </a:lnTo>
                    <a:lnTo>
                      <a:pt x="158" y="168"/>
                    </a:lnTo>
                    <a:cubicBezTo>
                      <a:pt x="158" y="168"/>
                      <a:pt x="158" y="168"/>
                      <a:pt x="158" y="168"/>
                    </a:cubicBezTo>
                    <a:lnTo>
                      <a:pt x="158" y="168"/>
                    </a:lnTo>
                    <a:lnTo>
                      <a:pt x="157" y="170"/>
                    </a:lnTo>
                    <a:lnTo>
                      <a:pt x="157" y="171"/>
                    </a:lnTo>
                    <a:lnTo>
                      <a:pt x="157" y="171"/>
                    </a:lnTo>
                    <a:cubicBezTo>
                      <a:pt x="157" y="170"/>
                      <a:pt x="157" y="169"/>
                      <a:pt x="157" y="169"/>
                    </a:cubicBezTo>
                    <a:lnTo>
                      <a:pt x="157" y="169"/>
                    </a:lnTo>
                    <a:lnTo>
                      <a:pt x="152" y="172"/>
                    </a:lnTo>
                    <a:cubicBezTo>
                      <a:pt x="154" y="170"/>
                      <a:pt x="156" y="169"/>
                      <a:pt x="157" y="168"/>
                    </a:cubicBezTo>
                    <a:lnTo>
                      <a:pt x="157" y="168"/>
                    </a:lnTo>
                    <a:cubicBezTo>
                      <a:pt x="157" y="169"/>
                      <a:pt x="157" y="169"/>
                      <a:pt x="157" y="169"/>
                    </a:cubicBezTo>
                    <a:lnTo>
                      <a:pt x="157" y="169"/>
                    </a:lnTo>
                    <a:lnTo>
                      <a:pt x="158" y="168"/>
                    </a:lnTo>
                    <a:lnTo>
                      <a:pt x="158" y="168"/>
                    </a:lnTo>
                    <a:cubicBezTo>
                      <a:pt x="158" y="168"/>
                      <a:pt x="158" y="168"/>
                      <a:pt x="157" y="168"/>
                    </a:cubicBezTo>
                    <a:lnTo>
                      <a:pt x="157" y="168"/>
                    </a:lnTo>
                    <a:cubicBezTo>
                      <a:pt x="158" y="167"/>
                      <a:pt x="158" y="166"/>
                      <a:pt x="159" y="165"/>
                    </a:cubicBezTo>
                    <a:close/>
                    <a:moveTo>
                      <a:pt x="175" y="169"/>
                    </a:moveTo>
                    <a:lnTo>
                      <a:pt x="175" y="169"/>
                    </a:lnTo>
                    <a:cubicBezTo>
                      <a:pt x="176" y="170"/>
                      <a:pt x="178" y="171"/>
                      <a:pt x="179" y="172"/>
                    </a:cubicBezTo>
                    <a:lnTo>
                      <a:pt x="176" y="170"/>
                    </a:lnTo>
                    <a:lnTo>
                      <a:pt x="176" y="170"/>
                    </a:lnTo>
                    <a:cubicBezTo>
                      <a:pt x="176" y="170"/>
                      <a:pt x="175" y="169"/>
                      <a:pt x="175" y="169"/>
                    </a:cubicBezTo>
                    <a:close/>
                    <a:moveTo>
                      <a:pt x="157" y="171"/>
                    </a:moveTo>
                    <a:lnTo>
                      <a:pt x="156" y="175"/>
                    </a:lnTo>
                    <a:lnTo>
                      <a:pt x="156" y="175"/>
                    </a:lnTo>
                    <a:lnTo>
                      <a:pt x="154" y="177"/>
                    </a:lnTo>
                    <a:lnTo>
                      <a:pt x="154" y="177"/>
                    </a:lnTo>
                    <a:cubicBezTo>
                      <a:pt x="155" y="175"/>
                      <a:pt x="155" y="173"/>
                      <a:pt x="156" y="171"/>
                    </a:cubicBezTo>
                    <a:lnTo>
                      <a:pt x="156" y="171"/>
                    </a:lnTo>
                    <a:cubicBezTo>
                      <a:pt x="157" y="171"/>
                      <a:pt x="157" y="171"/>
                      <a:pt x="157" y="171"/>
                    </a:cubicBezTo>
                    <a:close/>
                    <a:moveTo>
                      <a:pt x="175" y="175"/>
                    </a:moveTo>
                    <a:cubicBezTo>
                      <a:pt x="176" y="177"/>
                      <a:pt x="177" y="178"/>
                      <a:pt x="178" y="180"/>
                    </a:cubicBezTo>
                    <a:lnTo>
                      <a:pt x="178" y="180"/>
                    </a:lnTo>
                    <a:cubicBezTo>
                      <a:pt x="178" y="181"/>
                      <a:pt x="178" y="182"/>
                      <a:pt x="178" y="183"/>
                    </a:cubicBezTo>
                    <a:lnTo>
                      <a:pt x="178" y="183"/>
                    </a:lnTo>
                    <a:lnTo>
                      <a:pt x="175" y="175"/>
                    </a:lnTo>
                    <a:close/>
                    <a:moveTo>
                      <a:pt x="155" y="178"/>
                    </a:moveTo>
                    <a:cubicBezTo>
                      <a:pt x="153" y="180"/>
                      <a:pt x="152" y="183"/>
                      <a:pt x="152" y="185"/>
                    </a:cubicBezTo>
                    <a:lnTo>
                      <a:pt x="155" y="178"/>
                    </a:lnTo>
                    <a:close/>
                    <a:moveTo>
                      <a:pt x="179" y="0"/>
                    </a:moveTo>
                    <a:cubicBezTo>
                      <a:pt x="159" y="0"/>
                      <a:pt x="146" y="0"/>
                      <a:pt x="126" y="7"/>
                    </a:cubicBezTo>
                    <a:cubicBezTo>
                      <a:pt x="113" y="13"/>
                      <a:pt x="93" y="20"/>
                      <a:pt x="80" y="27"/>
                    </a:cubicBezTo>
                    <a:cubicBezTo>
                      <a:pt x="67" y="40"/>
                      <a:pt x="53" y="53"/>
                      <a:pt x="40" y="66"/>
                    </a:cubicBezTo>
                    <a:cubicBezTo>
                      <a:pt x="27" y="86"/>
                      <a:pt x="14" y="99"/>
                      <a:pt x="7" y="126"/>
                    </a:cubicBezTo>
                    <a:cubicBezTo>
                      <a:pt x="1" y="146"/>
                      <a:pt x="1" y="165"/>
                      <a:pt x="1" y="179"/>
                    </a:cubicBezTo>
                    <a:lnTo>
                      <a:pt x="7" y="198"/>
                    </a:lnTo>
                    <a:cubicBezTo>
                      <a:pt x="14" y="212"/>
                      <a:pt x="20" y="225"/>
                      <a:pt x="34" y="238"/>
                    </a:cubicBezTo>
                    <a:cubicBezTo>
                      <a:pt x="47" y="245"/>
                      <a:pt x="60" y="251"/>
                      <a:pt x="73" y="251"/>
                    </a:cubicBezTo>
                    <a:cubicBezTo>
                      <a:pt x="86" y="251"/>
                      <a:pt x="100" y="245"/>
                      <a:pt x="113" y="238"/>
                    </a:cubicBezTo>
                    <a:cubicBezTo>
                      <a:pt x="126" y="231"/>
                      <a:pt x="139" y="218"/>
                      <a:pt x="146" y="198"/>
                    </a:cubicBezTo>
                    <a:cubicBezTo>
                      <a:pt x="150" y="190"/>
                      <a:pt x="152" y="184"/>
                      <a:pt x="154" y="178"/>
                    </a:cubicBezTo>
                    <a:lnTo>
                      <a:pt x="154" y="178"/>
                    </a:lnTo>
                    <a:lnTo>
                      <a:pt x="155" y="177"/>
                    </a:lnTo>
                    <a:lnTo>
                      <a:pt x="155" y="177"/>
                    </a:lnTo>
                    <a:lnTo>
                      <a:pt x="155" y="178"/>
                    </a:lnTo>
                    <a:lnTo>
                      <a:pt x="155" y="178"/>
                    </a:lnTo>
                    <a:cubicBezTo>
                      <a:pt x="155" y="177"/>
                      <a:pt x="155" y="177"/>
                      <a:pt x="156" y="176"/>
                    </a:cubicBezTo>
                    <a:lnTo>
                      <a:pt x="156" y="176"/>
                    </a:lnTo>
                    <a:lnTo>
                      <a:pt x="168" y="168"/>
                    </a:lnTo>
                    <a:lnTo>
                      <a:pt x="168" y="168"/>
                    </a:lnTo>
                    <a:lnTo>
                      <a:pt x="174" y="173"/>
                    </a:lnTo>
                    <a:lnTo>
                      <a:pt x="174" y="173"/>
                    </a:lnTo>
                    <a:cubicBezTo>
                      <a:pt x="175" y="177"/>
                      <a:pt x="176" y="180"/>
                      <a:pt x="178" y="184"/>
                    </a:cubicBezTo>
                    <a:lnTo>
                      <a:pt x="178" y="184"/>
                    </a:lnTo>
                    <a:cubicBezTo>
                      <a:pt x="179" y="188"/>
                      <a:pt x="179" y="193"/>
                      <a:pt x="179" y="198"/>
                    </a:cubicBezTo>
                    <a:lnTo>
                      <a:pt x="185" y="212"/>
                    </a:lnTo>
                    <a:lnTo>
                      <a:pt x="192" y="231"/>
                    </a:lnTo>
                    <a:cubicBezTo>
                      <a:pt x="199" y="238"/>
                      <a:pt x="205" y="245"/>
                      <a:pt x="212" y="251"/>
                    </a:cubicBezTo>
                    <a:cubicBezTo>
                      <a:pt x="225" y="264"/>
                      <a:pt x="245" y="271"/>
                      <a:pt x="258" y="271"/>
                    </a:cubicBezTo>
                    <a:cubicBezTo>
                      <a:pt x="271" y="271"/>
                      <a:pt x="284" y="264"/>
                      <a:pt x="298" y="258"/>
                    </a:cubicBezTo>
                    <a:cubicBezTo>
                      <a:pt x="317" y="245"/>
                      <a:pt x="331" y="231"/>
                      <a:pt x="337" y="212"/>
                    </a:cubicBezTo>
                    <a:cubicBezTo>
                      <a:pt x="350" y="172"/>
                      <a:pt x="344" y="126"/>
                      <a:pt x="324" y="93"/>
                    </a:cubicBezTo>
                    <a:cubicBezTo>
                      <a:pt x="311" y="79"/>
                      <a:pt x="304" y="60"/>
                      <a:pt x="291" y="53"/>
                    </a:cubicBezTo>
                    <a:cubicBezTo>
                      <a:pt x="278" y="40"/>
                      <a:pt x="265" y="27"/>
                      <a:pt x="245" y="20"/>
                    </a:cubicBezTo>
                    <a:cubicBezTo>
                      <a:pt x="225" y="13"/>
                      <a:pt x="205" y="7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41"/>
              <p:cNvSpPr/>
              <p:nvPr/>
            </p:nvSpPr>
            <p:spPr>
              <a:xfrm>
                <a:off x="4100432" y="2139722"/>
                <a:ext cx="7572" cy="8264"/>
              </a:xfrm>
              <a:custGeom>
                <a:rect b="b" l="l" r="r" t="t"/>
                <a:pathLst>
                  <a:path extrusionOk="0" h="239" w="219">
                    <a:moveTo>
                      <a:pt x="107" y="147"/>
                    </a:moveTo>
                    <a:lnTo>
                      <a:pt x="107" y="147"/>
                    </a:lnTo>
                    <a:cubicBezTo>
                      <a:pt x="111" y="150"/>
                      <a:pt x="115" y="154"/>
                      <a:pt x="119" y="158"/>
                    </a:cubicBezTo>
                    <a:lnTo>
                      <a:pt x="119" y="158"/>
                    </a:lnTo>
                    <a:lnTo>
                      <a:pt x="118" y="158"/>
                    </a:lnTo>
                    <a:lnTo>
                      <a:pt x="118" y="158"/>
                    </a:lnTo>
                    <a:lnTo>
                      <a:pt x="107" y="147"/>
                    </a:lnTo>
                    <a:close/>
                    <a:moveTo>
                      <a:pt x="107" y="153"/>
                    </a:moveTo>
                    <a:cubicBezTo>
                      <a:pt x="110" y="155"/>
                      <a:pt x="114" y="156"/>
                      <a:pt x="117" y="158"/>
                    </a:cubicBezTo>
                    <a:lnTo>
                      <a:pt x="117" y="158"/>
                    </a:lnTo>
                    <a:lnTo>
                      <a:pt x="117" y="158"/>
                    </a:lnTo>
                    <a:lnTo>
                      <a:pt x="117" y="158"/>
                    </a:lnTo>
                    <a:lnTo>
                      <a:pt x="100" y="153"/>
                    </a:lnTo>
                    <a:close/>
                    <a:moveTo>
                      <a:pt x="119" y="159"/>
                    </a:moveTo>
                    <a:cubicBezTo>
                      <a:pt x="120" y="159"/>
                      <a:pt x="121" y="160"/>
                      <a:pt x="122" y="160"/>
                    </a:cubicBezTo>
                    <a:lnTo>
                      <a:pt x="122" y="160"/>
                    </a:lnTo>
                    <a:cubicBezTo>
                      <a:pt x="125" y="162"/>
                      <a:pt x="128" y="164"/>
                      <a:pt x="131" y="165"/>
                    </a:cubicBezTo>
                    <a:lnTo>
                      <a:pt x="131" y="165"/>
                    </a:lnTo>
                    <a:lnTo>
                      <a:pt x="113" y="159"/>
                    </a:lnTo>
                    <a:lnTo>
                      <a:pt x="120" y="159"/>
                    </a:lnTo>
                    <a:lnTo>
                      <a:pt x="119" y="159"/>
                    </a:lnTo>
                    <a:close/>
                    <a:moveTo>
                      <a:pt x="113" y="1"/>
                    </a:moveTo>
                    <a:cubicBezTo>
                      <a:pt x="107" y="1"/>
                      <a:pt x="100" y="1"/>
                      <a:pt x="87" y="8"/>
                    </a:cubicBezTo>
                    <a:cubicBezTo>
                      <a:pt x="80" y="8"/>
                      <a:pt x="74" y="14"/>
                      <a:pt x="60" y="14"/>
                    </a:cubicBezTo>
                    <a:lnTo>
                      <a:pt x="54" y="21"/>
                    </a:lnTo>
                    <a:lnTo>
                      <a:pt x="34" y="34"/>
                    </a:lnTo>
                    <a:lnTo>
                      <a:pt x="21" y="54"/>
                    </a:lnTo>
                    <a:lnTo>
                      <a:pt x="14" y="60"/>
                    </a:lnTo>
                    <a:cubicBezTo>
                      <a:pt x="8" y="74"/>
                      <a:pt x="8" y="80"/>
                      <a:pt x="1" y="93"/>
                    </a:cubicBezTo>
                    <a:cubicBezTo>
                      <a:pt x="1" y="100"/>
                      <a:pt x="1" y="113"/>
                      <a:pt x="1" y="120"/>
                    </a:cubicBezTo>
                    <a:lnTo>
                      <a:pt x="1" y="133"/>
                    </a:lnTo>
                    <a:cubicBezTo>
                      <a:pt x="1" y="146"/>
                      <a:pt x="1" y="159"/>
                      <a:pt x="1" y="166"/>
                    </a:cubicBezTo>
                    <a:lnTo>
                      <a:pt x="8" y="173"/>
                    </a:lnTo>
                    <a:lnTo>
                      <a:pt x="8" y="186"/>
                    </a:lnTo>
                    <a:lnTo>
                      <a:pt x="14" y="186"/>
                    </a:lnTo>
                    <a:lnTo>
                      <a:pt x="14" y="192"/>
                    </a:lnTo>
                    <a:lnTo>
                      <a:pt x="21" y="206"/>
                    </a:lnTo>
                    <a:lnTo>
                      <a:pt x="34" y="219"/>
                    </a:lnTo>
                    <a:cubicBezTo>
                      <a:pt x="41" y="225"/>
                      <a:pt x="47" y="232"/>
                      <a:pt x="54" y="232"/>
                    </a:cubicBezTo>
                    <a:lnTo>
                      <a:pt x="67" y="239"/>
                    </a:lnTo>
                    <a:lnTo>
                      <a:pt x="93" y="239"/>
                    </a:lnTo>
                    <a:cubicBezTo>
                      <a:pt x="107" y="232"/>
                      <a:pt x="113" y="225"/>
                      <a:pt x="126" y="219"/>
                    </a:cubicBezTo>
                    <a:cubicBezTo>
                      <a:pt x="133" y="212"/>
                      <a:pt x="133" y="206"/>
                      <a:pt x="140" y="199"/>
                    </a:cubicBezTo>
                    <a:cubicBezTo>
                      <a:pt x="140" y="192"/>
                      <a:pt x="140" y="186"/>
                      <a:pt x="140" y="173"/>
                    </a:cubicBezTo>
                    <a:lnTo>
                      <a:pt x="142" y="173"/>
                    </a:lnTo>
                    <a:lnTo>
                      <a:pt x="140" y="179"/>
                    </a:lnTo>
                    <a:cubicBezTo>
                      <a:pt x="141" y="177"/>
                      <a:pt x="142" y="175"/>
                      <a:pt x="143" y="173"/>
                    </a:cubicBezTo>
                    <a:lnTo>
                      <a:pt x="146" y="173"/>
                    </a:lnTo>
                    <a:lnTo>
                      <a:pt x="146" y="168"/>
                    </a:lnTo>
                    <a:lnTo>
                      <a:pt x="146" y="168"/>
                    </a:lnTo>
                    <a:cubicBezTo>
                      <a:pt x="148" y="167"/>
                      <a:pt x="151" y="167"/>
                      <a:pt x="153" y="166"/>
                    </a:cubicBezTo>
                    <a:cubicBezTo>
                      <a:pt x="166" y="166"/>
                      <a:pt x="186" y="166"/>
                      <a:pt x="199" y="153"/>
                    </a:cubicBezTo>
                    <a:lnTo>
                      <a:pt x="206" y="133"/>
                    </a:lnTo>
                    <a:lnTo>
                      <a:pt x="219" y="113"/>
                    </a:lnTo>
                    <a:cubicBezTo>
                      <a:pt x="219" y="107"/>
                      <a:pt x="219" y="100"/>
                      <a:pt x="219" y="87"/>
                    </a:cubicBezTo>
                    <a:cubicBezTo>
                      <a:pt x="219" y="74"/>
                      <a:pt x="219" y="74"/>
                      <a:pt x="212" y="60"/>
                    </a:cubicBezTo>
                    <a:cubicBezTo>
                      <a:pt x="206" y="47"/>
                      <a:pt x="212" y="54"/>
                      <a:pt x="206" y="41"/>
                    </a:cubicBezTo>
                    <a:lnTo>
                      <a:pt x="192" y="34"/>
                    </a:lnTo>
                    <a:cubicBezTo>
                      <a:pt x="179" y="21"/>
                      <a:pt x="166" y="14"/>
                      <a:pt x="146" y="8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41"/>
              <p:cNvSpPr/>
              <p:nvPr/>
            </p:nvSpPr>
            <p:spPr>
              <a:xfrm>
                <a:off x="4097250" y="2154175"/>
                <a:ext cx="11687" cy="11860"/>
              </a:xfrm>
              <a:custGeom>
                <a:rect b="b" l="l" r="r" t="t"/>
                <a:pathLst>
                  <a:path extrusionOk="0" h="343" w="338">
                    <a:moveTo>
                      <a:pt x="185" y="118"/>
                    </a:moveTo>
                    <a:lnTo>
                      <a:pt x="179" y="124"/>
                    </a:lnTo>
                    <a:lnTo>
                      <a:pt x="179" y="124"/>
                    </a:lnTo>
                    <a:lnTo>
                      <a:pt x="185" y="118"/>
                    </a:lnTo>
                    <a:close/>
                    <a:moveTo>
                      <a:pt x="169" y="134"/>
                    </a:moveTo>
                    <a:lnTo>
                      <a:pt x="169" y="134"/>
                    </a:lnTo>
                    <a:lnTo>
                      <a:pt x="169" y="134"/>
                    </a:lnTo>
                    <a:close/>
                    <a:moveTo>
                      <a:pt x="166" y="138"/>
                    </a:moveTo>
                    <a:cubicBezTo>
                      <a:pt x="166" y="138"/>
                      <a:pt x="166" y="138"/>
                      <a:pt x="166" y="138"/>
                    </a:cubicBezTo>
                    <a:lnTo>
                      <a:pt x="166" y="138"/>
                    </a:lnTo>
                    <a:cubicBezTo>
                      <a:pt x="166" y="138"/>
                      <a:pt x="166" y="138"/>
                      <a:pt x="166" y="138"/>
                    </a:cubicBezTo>
                    <a:lnTo>
                      <a:pt x="166" y="138"/>
                    </a:lnTo>
                    <a:cubicBezTo>
                      <a:pt x="166" y="138"/>
                      <a:pt x="166" y="138"/>
                      <a:pt x="166" y="138"/>
                    </a:cubicBezTo>
                    <a:close/>
                    <a:moveTo>
                      <a:pt x="172" y="142"/>
                    </a:moveTo>
                    <a:lnTo>
                      <a:pt x="174" y="143"/>
                    </a:lnTo>
                    <a:lnTo>
                      <a:pt x="174" y="143"/>
                    </a:lnTo>
                    <a:cubicBezTo>
                      <a:pt x="173" y="143"/>
                      <a:pt x="173" y="143"/>
                      <a:pt x="172" y="142"/>
                    </a:cubicBezTo>
                    <a:lnTo>
                      <a:pt x="172" y="142"/>
                    </a:lnTo>
                    <a:lnTo>
                      <a:pt x="172" y="142"/>
                    </a:lnTo>
                    <a:close/>
                    <a:moveTo>
                      <a:pt x="189" y="148"/>
                    </a:moveTo>
                    <a:cubicBezTo>
                      <a:pt x="189" y="149"/>
                      <a:pt x="190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90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89" y="149"/>
                      <a:pt x="189" y="148"/>
                    </a:cubicBezTo>
                    <a:close/>
                    <a:moveTo>
                      <a:pt x="202" y="147"/>
                    </a:moveTo>
                    <a:cubicBezTo>
                      <a:pt x="199" y="148"/>
                      <a:pt x="196" y="149"/>
                      <a:pt x="192" y="149"/>
                    </a:cubicBezTo>
                    <a:lnTo>
                      <a:pt x="192" y="149"/>
                    </a:lnTo>
                    <a:cubicBezTo>
                      <a:pt x="192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5" y="148"/>
                      <a:pt x="199" y="148"/>
                      <a:pt x="202" y="147"/>
                    </a:cubicBezTo>
                    <a:close/>
                    <a:moveTo>
                      <a:pt x="188" y="149"/>
                    </a:moveTo>
                    <a:cubicBezTo>
                      <a:pt x="189" y="149"/>
                      <a:pt x="189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89" y="149"/>
                      <a:pt x="189" y="149"/>
                    </a:cubicBezTo>
                    <a:lnTo>
                      <a:pt x="189" y="149"/>
                    </a:lnTo>
                    <a:cubicBezTo>
                      <a:pt x="189" y="149"/>
                      <a:pt x="189" y="149"/>
                      <a:pt x="188" y="149"/>
                    </a:cubicBezTo>
                    <a:close/>
                    <a:moveTo>
                      <a:pt x="167" y="144"/>
                    </a:moveTo>
                    <a:lnTo>
                      <a:pt x="167" y="144"/>
                    </a:lnTo>
                    <a:cubicBezTo>
                      <a:pt x="168" y="144"/>
                      <a:pt x="168" y="144"/>
                      <a:pt x="168" y="144"/>
                    </a:cubicBezTo>
                    <a:lnTo>
                      <a:pt x="168" y="144"/>
                    </a:lnTo>
                    <a:lnTo>
                      <a:pt x="166" y="151"/>
                    </a:lnTo>
                    <a:cubicBezTo>
                      <a:pt x="166" y="148"/>
                      <a:pt x="166" y="146"/>
                      <a:pt x="167" y="144"/>
                    </a:cubicBezTo>
                    <a:close/>
                    <a:moveTo>
                      <a:pt x="185" y="150"/>
                    </a:move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lnTo>
                      <a:pt x="185" y="151"/>
                    </a:lnTo>
                    <a:cubicBezTo>
                      <a:pt x="185" y="151"/>
                      <a:pt x="185" y="151"/>
                      <a:pt x="185" y="150"/>
                    </a:cubicBezTo>
                    <a:lnTo>
                      <a:pt x="185" y="150"/>
                    </a:lnTo>
                    <a:cubicBezTo>
                      <a:pt x="183" y="151"/>
                      <a:pt x="181" y="151"/>
                      <a:pt x="179" y="151"/>
                    </a:cubicBezTo>
                    <a:cubicBezTo>
                      <a:pt x="181" y="151"/>
                      <a:pt x="183" y="151"/>
                      <a:pt x="185" y="150"/>
                    </a:cubicBezTo>
                    <a:close/>
                    <a:moveTo>
                      <a:pt x="190" y="149"/>
                    </a:moveTo>
                    <a:cubicBezTo>
                      <a:pt x="190" y="149"/>
                      <a:pt x="191" y="149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1" y="149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2" y="149"/>
                      <a:pt x="192" y="149"/>
                      <a:pt x="192" y="149"/>
                    </a:cubicBezTo>
                    <a:lnTo>
                      <a:pt x="192" y="149"/>
                    </a:lnTo>
                    <a:cubicBezTo>
                      <a:pt x="194" y="150"/>
                      <a:pt x="196" y="151"/>
                      <a:pt x="199" y="151"/>
                    </a:cubicBezTo>
                    <a:cubicBezTo>
                      <a:pt x="197" y="151"/>
                      <a:pt x="194" y="150"/>
                      <a:pt x="191" y="149"/>
                    </a:cubicBezTo>
                    <a:lnTo>
                      <a:pt x="191" y="149"/>
                    </a:lnTo>
                    <a:cubicBezTo>
                      <a:pt x="191" y="149"/>
                      <a:pt x="191" y="149"/>
                      <a:pt x="190" y="149"/>
                    </a:cubicBezTo>
                    <a:lnTo>
                      <a:pt x="190" y="149"/>
                    </a:lnTo>
                    <a:cubicBezTo>
                      <a:pt x="190" y="149"/>
                      <a:pt x="190" y="149"/>
                      <a:pt x="190" y="149"/>
                    </a:cubicBezTo>
                    <a:close/>
                    <a:moveTo>
                      <a:pt x="169" y="1"/>
                    </a:moveTo>
                    <a:cubicBezTo>
                      <a:pt x="157" y="1"/>
                      <a:pt x="146" y="2"/>
                      <a:pt x="133" y="6"/>
                    </a:cubicBezTo>
                    <a:cubicBezTo>
                      <a:pt x="113" y="6"/>
                      <a:pt x="93" y="12"/>
                      <a:pt x="80" y="25"/>
                    </a:cubicBezTo>
                    <a:cubicBezTo>
                      <a:pt x="53" y="39"/>
                      <a:pt x="40" y="58"/>
                      <a:pt x="20" y="78"/>
                    </a:cubicBezTo>
                    <a:cubicBezTo>
                      <a:pt x="7" y="105"/>
                      <a:pt x="1" y="131"/>
                      <a:pt x="1" y="157"/>
                    </a:cubicBezTo>
                    <a:cubicBezTo>
                      <a:pt x="1" y="190"/>
                      <a:pt x="7" y="217"/>
                      <a:pt x="20" y="243"/>
                    </a:cubicBezTo>
                    <a:cubicBezTo>
                      <a:pt x="27" y="256"/>
                      <a:pt x="34" y="270"/>
                      <a:pt x="47" y="276"/>
                    </a:cubicBezTo>
                    <a:cubicBezTo>
                      <a:pt x="53" y="289"/>
                      <a:pt x="67" y="296"/>
                      <a:pt x="80" y="303"/>
                    </a:cubicBezTo>
                    <a:cubicBezTo>
                      <a:pt x="93" y="316"/>
                      <a:pt x="119" y="329"/>
                      <a:pt x="139" y="336"/>
                    </a:cubicBezTo>
                    <a:cubicBezTo>
                      <a:pt x="159" y="342"/>
                      <a:pt x="185" y="342"/>
                      <a:pt x="212" y="342"/>
                    </a:cubicBezTo>
                    <a:cubicBezTo>
                      <a:pt x="225" y="342"/>
                      <a:pt x="232" y="336"/>
                      <a:pt x="245" y="336"/>
                    </a:cubicBezTo>
                    <a:cubicBezTo>
                      <a:pt x="265" y="336"/>
                      <a:pt x="284" y="316"/>
                      <a:pt x="291" y="309"/>
                    </a:cubicBezTo>
                    <a:lnTo>
                      <a:pt x="304" y="296"/>
                    </a:lnTo>
                    <a:cubicBezTo>
                      <a:pt x="311" y="283"/>
                      <a:pt x="324" y="270"/>
                      <a:pt x="331" y="256"/>
                    </a:cubicBezTo>
                    <a:cubicBezTo>
                      <a:pt x="337" y="237"/>
                      <a:pt x="331" y="204"/>
                      <a:pt x="317" y="190"/>
                    </a:cubicBezTo>
                    <a:cubicBezTo>
                      <a:pt x="311" y="171"/>
                      <a:pt x="291" y="157"/>
                      <a:pt x="271" y="151"/>
                    </a:cubicBezTo>
                    <a:cubicBezTo>
                      <a:pt x="258" y="144"/>
                      <a:pt x="245" y="144"/>
                      <a:pt x="232" y="144"/>
                    </a:cubicBezTo>
                    <a:cubicBezTo>
                      <a:pt x="233" y="144"/>
                      <a:pt x="234" y="144"/>
                      <a:pt x="235" y="145"/>
                    </a:cubicBezTo>
                    <a:lnTo>
                      <a:pt x="235" y="145"/>
                    </a:lnTo>
                    <a:cubicBezTo>
                      <a:pt x="229" y="144"/>
                      <a:pt x="224" y="144"/>
                      <a:pt x="218" y="144"/>
                    </a:cubicBezTo>
                    <a:cubicBezTo>
                      <a:pt x="213" y="144"/>
                      <a:pt x="207" y="145"/>
                      <a:pt x="202" y="147"/>
                    </a:cubicBezTo>
                    <a:lnTo>
                      <a:pt x="202" y="147"/>
                    </a:lnTo>
                    <a:cubicBezTo>
                      <a:pt x="203" y="146"/>
                      <a:pt x="204" y="145"/>
                      <a:pt x="205" y="144"/>
                    </a:cubicBezTo>
                    <a:cubicBezTo>
                      <a:pt x="201" y="144"/>
                      <a:pt x="197" y="147"/>
                      <a:pt x="191" y="149"/>
                    </a:cubicBezTo>
                    <a:lnTo>
                      <a:pt x="191" y="149"/>
                    </a:lnTo>
                    <a:cubicBezTo>
                      <a:pt x="189" y="148"/>
                      <a:pt x="187" y="147"/>
                      <a:pt x="185" y="146"/>
                    </a:cubicBezTo>
                    <a:lnTo>
                      <a:pt x="185" y="146"/>
                    </a:lnTo>
                    <a:cubicBezTo>
                      <a:pt x="183" y="146"/>
                      <a:pt x="181" y="145"/>
                      <a:pt x="180" y="145"/>
                    </a:cubicBezTo>
                    <a:lnTo>
                      <a:pt x="180" y="145"/>
                    </a:lnTo>
                    <a:cubicBezTo>
                      <a:pt x="180" y="145"/>
                      <a:pt x="181" y="145"/>
                      <a:pt x="182" y="145"/>
                    </a:cubicBezTo>
                    <a:lnTo>
                      <a:pt x="182" y="145"/>
                    </a:lnTo>
                    <a:cubicBezTo>
                      <a:pt x="180" y="145"/>
                      <a:pt x="179" y="145"/>
                      <a:pt x="177" y="145"/>
                    </a:cubicBezTo>
                    <a:lnTo>
                      <a:pt x="177" y="145"/>
                    </a:lnTo>
                    <a:cubicBezTo>
                      <a:pt x="180" y="146"/>
                      <a:pt x="184" y="147"/>
                      <a:pt x="188" y="149"/>
                    </a:cubicBezTo>
                    <a:lnTo>
                      <a:pt x="188" y="149"/>
                    </a:lnTo>
                    <a:cubicBezTo>
                      <a:pt x="186" y="149"/>
                      <a:pt x="183" y="148"/>
                      <a:pt x="180" y="147"/>
                    </a:cubicBezTo>
                    <a:lnTo>
                      <a:pt x="180" y="147"/>
                    </a:lnTo>
                    <a:lnTo>
                      <a:pt x="185" y="150"/>
                    </a:lnTo>
                    <a:lnTo>
                      <a:pt x="185" y="150"/>
                    </a:lnTo>
                    <a:cubicBezTo>
                      <a:pt x="186" y="150"/>
                      <a:pt x="188" y="150"/>
                      <a:pt x="189" y="149"/>
                    </a:cubicBezTo>
                    <a:lnTo>
                      <a:pt x="189" y="149"/>
                    </a:lnTo>
                    <a:cubicBezTo>
                      <a:pt x="189" y="149"/>
                      <a:pt x="189" y="150"/>
                      <a:pt x="190" y="150"/>
                    </a:cubicBezTo>
                    <a:lnTo>
                      <a:pt x="190" y="150"/>
                    </a:lnTo>
                    <a:cubicBezTo>
                      <a:pt x="190" y="150"/>
                      <a:pt x="190" y="150"/>
                      <a:pt x="190" y="149"/>
                    </a:cubicBezTo>
                    <a:lnTo>
                      <a:pt x="190" y="149"/>
                    </a:lnTo>
                    <a:cubicBezTo>
                      <a:pt x="191" y="150"/>
                      <a:pt x="192" y="150"/>
                      <a:pt x="192" y="151"/>
                    </a:cubicBezTo>
                    <a:cubicBezTo>
                      <a:pt x="191" y="150"/>
                      <a:pt x="190" y="150"/>
                      <a:pt x="190" y="150"/>
                    </a:cubicBezTo>
                    <a:lnTo>
                      <a:pt x="190" y="150"/>
                    </a:lnTo>
                    <a:cubicBezTo>
                      <a:pt x="188" y="150"/>
                      <a:pt x="186" y="150"/>
                      <a:pt x="185" y="150"/>
                    </a:cubicBezTo>
                    <a:lnTo>
                      <a:pt x="185" y="150"/>
                    </a:lnTo>
                    <a:lnTo>
                      <a:pt x="185" y="150"/>
                    </a:lnTo>
                    <a:lnTo>
                      <a:pt x="185" y="150"/>
                    </a:lnTo>
                    <a:cubicBezTo>
                      <a:pt x="185" y="150"/>
                      <a:pt x="185" y="150"/>
                      <a:pt x="185" y="150"/>
                    </a:cubicBezTo>
                    <a:lnTo>
                      <a:pt x="185" y="150"/>
                    </a:lnTo>
                    <a:cubicBezTo>
                      <a:pt x="183" y="149"/>
                      <a:pt x="181" y="148"/>
                      <a:pt x="180" y="147"/>
                    </a:cubicBezTo>
                    <a:lnTo>
                      <a:pt x="180" y="147"/>
                    </a:lnTo>
                    <a:cubicBezTo>
                      <a:pt x="180" y="147"/>
                      <a:pt x="180" y="147"/>
                      <a:pt x="180" y="147"/>
                    </a:cubicBezTo>
                    <a:lnTo>
                      <a:pt x="180" y="147"/>
                    </a:lnTo>
                    <a:lnTo>
                      <a:pt x="177" y="145"/>
                    </a:lnTo>
                    <a:lnTo>
                      <a:pt x="177" y="145"/>
                    </a:lnTo>
                    <a:cubicBezTo>
                      <a:pt x="178" y="146"/>
                      <a:pt x="179" y="147"/>
                      <a:pt x="180" y="147"/>
                    </a:cubicBezTo>
                    <a:lnTo>
                      <a:pt x="180" y="147"/>
                    </a:lnTo>
                    <a:cubicBezTo>
                      <a:pt x="177" y="146"/>
                      <a:pt x="175" y="145"/>
                      <a:pt x="172" y="144"/>
                    </a:cubicBezTo>
                    <a:cubicBezTo>
                      <a:pt x="173" y="144"/>
                      <a:pt x="175" y="144"/>
                      <a:pt x="176" y="144"/>
                    </a:cubicBezTo>
                    <a:lnTo>
                      <a:pt x="176" y="144"/>
                    </a:lnTo>
                    <a:lnTo>
                      <a:pt x="177" y="145"/>
                    </a:lnTo>
                    <a:lnTo>
                      <a:pt x="177" y="145"/>
                    </a:lnTo>
                    <a:cubicBezTo>
                      <a:pt x="177" y="145"/>
                      <a:pt x="177" y="145"/>
                      <a:pt x="176" y="144"/>
                    </a:cubicBezTo>
                    <a:lnTo>
                      <a:pt x="176" y="144"/>
                    </a:lnTo>
                    <a:cubicBezTo>
                      <a:pt x="176" y="144"/>
                      <a:pt x="177" y="144"/>
                      <a:pt x="177" y="145"/>
                    </a:cubicBezTo>
                    <a:lnTo>
                      <a:pt x="177" y="145"/>
                    </a:lnTo>
                    <a:cubicBezTo>
                      <a:pt x="177" y="144"/>
                      <a:pt x="176" y="144"/>
                      <a:pt x="176" y="144"/>
                    </a:cubicBezTo>
                    <a:lnTo>
                      <a:pt x="176" y="144"/>
                    </a:lnTo>
                    <a:cubicBezTo>
                      <a:pt x="175" y="144"/>
                      <a:pt x="175" y="143"/>
                      <a:pt x="174" y="143"/>
                    </a:cubicBezTo>
                    <a:lnTo>
                      <a:pt x="174" y="143"/>
                    </a:lnTo>
                    <a:cubicBezTo>
                      <a:pt x="176" y="143"/>
                      <a:pt x="178" y="144"/>
                      <a:pt x="180" y="145"/>
                    </a:cubicBezTo>
                    <a:lnTo>
                      <a:pt x="180" y="145"/>
                    </a:lnTo>
                    <a:cubicBezTo>
                      <a:pt x="178" y="144"/>
                      <a:pt x="175" y="142"/>
                      <a:pt x="173" y="141"/>
                    </a:cubicBezTo>
                    <a:lnTo>
                      <a:pt x="173" y="141"/>
                    </a:lnTo>
                    <a:cubicBezTo>
                      <a:pt x="173" y="141"/>
                      <a:pt x="172" y="141"/>
                      <a:pt x="172" y="140"/>
                    </a:cubicBezTo>
                    <a:lnTo>
                      <a:pt x="172" y="140"/>
                    </a:lnTo>
                    <a:lnTo>
                      <a:pt x="172" y="135"/>
                    </a:lnTo>
                    <a:lnTo>
                      <a:pt x="172" y="135"/>
                    </a:lnTo>
                    <a:cubicBezTo>
                      <a:pt x="173" y="133"/>
                      <a:pt x="174" y="131"/>
                      <a:pt x="175" y="129"/>
                    </a:cubicBezTo>
                    <a:lnTo>
                      <a:pt x="175" y="129"/>
                    </a:lnTo>
                    <a:lnTo>
                      <a:pt x="185" y="122"/>
                    </a:lnTo>
                    <a:lnTo>
                      <a:pt x="185" y="122"/>
                    </a:lnTo>
                    <a:lnTo>
                      <a:pt x="199" y="118"/>
                    </a:lnTo>
                    <a:cubicBezTo>
                      <a:pt x="201" y="118"/>
                      <a:pt x="205" y="119"/>
                      <a:pt x="207" y="120"/>
                    </a:cubicBezTo>
                    <a:lnTo>
                      <a:pt x="207" y="120"/>
                    </a:lnTo>
                    <a:cubicBezTo>
                      <a:pt x="205" y="119"/>
                      <a:pt x="202" y="119"/>
                      <a:pt x="199" y="118"/>
                    </a:cubicBezTo>
                    <a:lnTo>
                      <a:pt x="199" y="118"/>
                    </a:lnTo>
                    <a:cubicBezTo>
                      <a:pt x="205" y="120"/>
                      <a:pt x="208" y="121"/>
                      <a:pt x="209" y="121"/>
                    </a:cubicBezTo>
                    <a:cubicBezTo>
                      <a:pt x="209" y="121"/>
                      <a:pt x="209" y="120"/>
                      <a:pt x="207" y="120"/>
                    </a:cubicBezTo>
                    <a:lnTo>
                      <a:pt x="207" y="120"/>
                    </a:lnTo>
                    <a:cubicBezTo>
                      <a:pt x="214" y="121"/>
                      <a:pt x="220" y="122"/>
                      <a:pt x="225" y="122"/>
                    </a:cubicBezTo>
                    <a:cubicBezTo>
                      <a:pt x="240" y="122"/>
                      <a:pt x="252" y="117"/>
                      <a:pt x="265" y="105"/>
                    </a:cubicBezTo>
                    <a:cubicBezTo>
                      <a:pt x="271" y="98"/>
                      <a:pt x="271" y="85"/>
                      <a:pt x="271" y="78"/>
                    </a:cubicBezTo>
                    <a:cubicBezTo>
                      <a:pt x="271" y="65"/>
                      <a:pt x="265" y="52"/>
                      <a:pt x="258" y="39"/>
                    </a:cubicBezTo>
                    <a:cubicBezTo>
                      <a:pt x="245" y="25"/>
                      <a:pt x="225" y="12"/>
                      <a:pt x="205" y="6"/>
                    </a:cubicBezTo>
                    <a:cubicBezTo>
                      <a:pt x="192" y="2"/>
                      <a:pt x="180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41"/>
              <p:cNvSpPr/>
              <p:nvPr/>
            </p:nvSpPr>
            <p:spPr>
              <a:xfrm>
                <a:off x="4112776" y="2170011"/>
                <a:ext cx="10754" cy="8506"/>
              </a:xfrm>
              <a:custGeom>
                <a:rect b="b" l="l" r="r" t="t"/>
                <a:pathLst>
                  <a:path extrusionOk="0" h="246" w="311">
                    <a:moveTo>
                      <a:pt x="207" y="51"/>
                    </a:moveTo>
                    <a:lnTo>
                      <a:pt x="192" y="56"/>
                    </a:lnTo>
                    <a:cubicBezTo>
                      <a:pt x="196" y="56"/>
                      <a:pt x="201" y="54"/>
                      <a:pt x="207" y="51"/>
                    </a:cubicBezTo>
                    <a:close/>
                    <a:moveTo>
                      <a:pt x="172" y="69"/>
                    </a:moveTo>
                    <a:lnTo>
                      <a:pt x="172" y="69"/>
                    </a:lnTo>
                    <a:cubicBezTo>
                      <a:pt x="168" y="73"/>
                      <a:pt x="162" y="77"/>
                      <a:pt x="155" y="81"/>
                    </a:cubicBezTo>
                    <a:lnTo>
                      <a:pt x="155" y="81"/>
                    </a:lnTo>
                    <a:lnTo>
                      <a:pt x="155" y="81"/>
                    </a:lnTo>
                    <a:lnTo>
                      <a:pt x="155" y="81"/>
                    </a:lnTo>
                    <a:lnTo>
                      <a:pt x="172" y="69"/>
                    </a:lnTo>
                    <a:close/>
                    <a:moveTo>
                      <a:pt x="149" y="82"/>
                    </a:moveTo>
                    <a:lnTo>
                      <a:pt x="150" y="83"/>
                    </a:lnTo>
                    <a:lnTo>
                      <a:pt x="150" y="83"/>
                    </a:lnTo>
                    <a:cubicBezTo>
                      <a:pt x="147" y="85"/>
                      <a:pt x="143" y="87"/>
                      <a:pt x="139" y="89"/>
                    </a:cubicBezTo>
                    <a:lnTo>
                      <a:pt x="149" y="82"/>
                    </a:lnTo>
                    <a:close/>
                    <a:moveTo>
                      <a:pt x="153" y="115"/>
                    </a:moveTo>
                    <a:lnTo>
                      <a:pt x="152" y="115"/>
                    </a:lnTo>
                    <a:lnTo>
                      <a:pt x="139" y="122"/>
                    </a:lnTo>
                    <a:cubicBezTo>
                      <a:pt x="144" y="120"/>
                      <a:pt x="148" y="117"/>
                      <a:pt x="153" y="115"/>
                    </a:cubicBezTo>
                    <a:close/>
                    <a:moveTo>
                      <a:pt x="125" y="1"/>
                    </a:moveTo>
                    <a:cubicBezTo>
                      <a:pt x="105" y="1"/>
                      <a:pt x="86" y="7"/>
                      <a:pt x="67" y="16"/>
                    </a:cubicBezTo>
                    <a:cubicBezTo>
                      <a:pt x="40" y="23"/>
                      <a:pt x="27" y="49"/>
                      <a:pt x="14" y="76"/>
                    </a:cubicBezTo>
                    <a:cubicBezTo>
                      <a:pt x="1" y="122"/>
                      <a:pt x="14" y="175"/>
                      <a:pt x="53" y="208"/>
                    </a:cubicBezTo>
                    <a:cubicBezTo>
                      <a:pt x="83" y="232"/>
                      <a:pt x="119" y="246"/>
                      <a:pt x="158" y="246"/>
                    </a:cubicBezTo>
                    <a:cubicBezTo>
                      <a:pt x="171" y="246"/>
                      <a:pt x="185" y="244"/>
                      <a:pt x="199" y="241"/>
                    </a:cubicBezTo>
                    <a:cubicBezTo>
                      <a:pt x="225" y="234"/>
                      <a:pt x="245" y="214"/>
                      <a:pt x="265" y="201"/>
                    </a:cubicBezTo>
                    <a:lnTo>
                      <a:pt x="278" y="181"/>
                    </a:lnTo>
                    <a:cubicBezTo>
                      <a:pt x="291" y="168"/>
                      <a:pt x="298" y="162"/>
                      <a:pt x="304" y="142"/>
                    </a:cubicBezTo>
                    <a:lnTo>
                      <a:pt x="304" y="129"/>
                    </a:lnTo>
                    <a:cubicBezTo>
                      <a:pt x="311" y="115"/>
                      <a:pt x="311" y="96"/>
                      <a:pt x="311" y="82"/>
                    </a:cubicBezTo>
                    <a:cubicBezTo>
                      <a:pt x="304" y="63"/>
                      <a:pt x="291" y="43"/>
                      <a:pt x="271" y="43"/>
                    </a:cubicBezTo>
                    <a:cubicBezTo>
                      <a:pt x="261" y="39"/>
                      <a:pt x="251" y="38"/>
                      <a:pt x="242" y="38"/>
                    </a:cubicBezTo>
                    <a:cubicBezTo>
                      <a:pt x="233" y="38"/>
                      <a:pt x="225" y="39"/>
                      <a:pt x="218" y="43"/>
                    </a:cubicBezTo>
                    <a:cubicBezTo>
                      <a:pt x="215" y="46"/>
                      <a:pt x="211" y="49"/>
                      <a:pt x="207" y="51"/>
                    </a:cubicBezTo>
                    <a:lnTo>
                      <a:pt x="207" y="51"/>
                    </a:lnTo>
                    <a:lnTo>
                      <a:pt x="212" y="49"/>
                    </a:lnTo>
                    <a:lnTo>
                      <a:pt x="212" y="49"/>
                    </a:lnTo>
                    <a:cubicBezTo>
                      <a:pt x="201" y="55"/>
                      <a:pt x="195" y="56"/>
                      <a:pt x="185" y="60"/>
                    </a:cubicBezTo>
                    <a:lnTo>
                      <a:pt x="185" y="60"/>
                    </a:lnTo>
                    <a:cubicBezTo>
                      <a:pt x="184" y="34"/>
                      <a:pt x="165" y="10"/>
                      <a:pt x="139" y="3"/>
                    </a:cubicBezTo>
                    <a:lnTo>
                      <a:pt x="146" y="3"/>
                    </a:lnTo>
                    <a:cubicBezTo>
                      <a:pt x="139" y="1"/>
                      <a:pt x="132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41"/>
              <p:cNvSpPr/>
              <p:nvPr/>
            </p:nvSpPr>
            <p:spPr>
              <a:xfrm>
                <a:off x="4011394" y="2210121"/>
                <a:ext cx="13278" cy="10235"/>
              </a:xfrm>
              <a:custGeom>
                <a:rect b="b" l="l" r="r" t="t"/>
                <a:pathLst>
                  <a:path extrusionOk="0" h="296" w="384">
                    <a:moveTo>
                      <a:pt x="215" y="134"/>
                    </a:moveTo>
                    <a:lnTo>
                      <a:pt x="215" y="134"/>
                    </a:lnTo>
                    <a:lnTo>
                      <a:pt x="215" y="134"/>
                    </a:lnTo>
                    <a:lnTo>
                      <a:pt x="215" y="134"/>
                    </a:lnTo>
                    <a:close/>
                    <a:moveTo>
                      <a:pt x="139" y="137"/>
                    </a:moveTo>
                    <a:lnTo>
                      <a:pt x="139" y="137"/>
                    </a:lnTo>
                    <a:lnTo>
                      <a:pt x="139" y="137"/>
                    </a:lnTo>
                    <a:cubicBezTo>
                      <a:pt x="139" y="137"/>
                      <a:pt x="139" y="137"/>
                      <a:pt x="139" y="137"/>
                    </a:cubicBezTo>
                    <a:close/>
                    <a:moveTo>
                      <a:pt x="133" y="131"/>
                    </a:moveTo>
                    <a:lnTo>
                      <a:pt x="143" y="137"/>
                    </a:lnTo>
                    <a:lnTo>
                      <a:pt x="143" y="138"/>
                    </a:lnTo>
                    <a:lnTo>
                      <a:pt x="143" y="138"/>
                    </a:lnTo>
                    <a:cubicBezTo>
                      <a:pt x="139" y="136"/>
                      <a:pt x="136" y="133"/>
                      <a:pt x="133" y="131"/>
                    </a:cubicBezTo>
                    <a:close/>
                    <a:moveTo>
                      <a:pt x="139" y="137"/>
                    </a:moveTo>
                    <a:lnTo>
                      <a:pt x="143" y="139"/>
                    </a:lnTo>
                    <a:lnTo>
                      <a:pt x="144" y="140"/>
                    </a:lnTo>
                    <a:lnTo>
                      <a:pt x="144" y="140"/>
                    </a:lnTo>
                    <a:cubicBezTo>
                      <a:pt x="142" y="139"/>
                      <a:pt x="141" y="138"/>
                      <a:pt x="139" y="137"/>
                    </a:cubicBezTo>
                    <a:close/>
                    <a:moveTo>
                      <a:pt x="145" y="139"/>
                    </a:moveTo>
                    <a:lnTo>
                      <a:pt x="146" y="140"/>
                    </a:lnTo>
                    <a:lnTo>
                      <a:pt x="146" y="140"/>
                    </a:lnTo>
                    <a:lnTo>
                      <a:pt x="148" y="141"/>
                    </a:lnTo>
                    <a:lnTo>
                      <a:pt x="148" y="141"/>
                    </a:lnTo>
                    <a:cubicBezTo>
                      <a:pt x="147" y="140"/>
                      <a:pt x="146" y="140"/>
                      <a:pt x="145" y="139"/>
                    </a:cubicBezTo>
                    <a:close/>
                    <a:moveTo>
                      <a:pt x="149" y="141"/>
                    </a:moveTo>
                    <a:lnTo>
                      <a:pt x="159" y="144"/>
                    </a:lnTo>
                    <a:lnTo>
                      <a:pt x="159" y="144"/>
                    </a:lnTo>
                    <a:cubicBezTo>
                      <a:pt x="157" y="144"/>
                      <a:pt x="154" y="143"/>
                      <a:pt x="151" y="142"/>
                    </a:cubicBezTo>
                    <a:lnTo>
                      <a:pt x="151" y="142"/>
                    </a:lnTo>
                    <a:lnTo>
                      <a:pt x="149" y="141"/>
                    </a:lnTo>
                    <a:close/>
                    <a:moveTo>
                      <a:pt x="229" y="0"/>
                    </a:moveTo>
                    <a:cubicBezTo>
                      <a:pt x="219" y="0"/>
                      <a:pt x="209" y="2"/>
                      <a:pt x="199" y="5"/>
                    </a:cubicBezTo>
                    <a:cubicBezTo>
                      <a:pt x="179" y="12"/>
                      <a:pt x="153" y="32"/>
                      <a:pt x="146" y="52"/>
                    </a:cubicBezTo>
                    <a:cubicBezTo>
                      <a:pt x="144" y="55"/>
                      <a:pt x="143" y="59"/>
                      <a:pt x="141" y="62"/>
                    </a:cubicBezTo>
                    <a:lnTo>
                      <a:pt x="141" y="62"/>
                    </a:lnTo>
                    <a:cubicBezTo>
                      <a:pt x="139" y="61"/>
                      <a:pt x="136" y="60"/>
                      <a:pt x="133" y="58"/>
                    </a:cubicBezTo>
                    <a:cubicBezTo>
                      <a:pt x="122" y="54"/>
                      <a:pt x="110" y="52"/>
                      <a:pt x="98" y="52"/>
                    </a:cubicBezTo>
                    <a:cubicBezTo>
                      <a:pt x="75" y="52"/>
                      <a:pt x="51" y="60"/>
                      <a:pt x="34" y="78"/>
                    </a:cubicBezTo>
                    <a:cubicBezTo>
                      <a:pt x="1" y="111"/>
                      <a:pt x="1" y="164"/>
                      <a:pt x="21" y="203"/>
                    </a:cubicBezTo>
                    <a:cubicBezTo>
                      <a:pt x="40" y="236"/>
                      <a:pt x="67" y="256"/>
                      <a:pt x="93" y="269"/>
                    </a:cubicBezTo>
                    <a:cubicBezTo>
                      <a:pt x="126" y="283"/>
                      <a:pt x="166" y="296"/>
                      <a:pt x="199" y="296"/>
                    </a:cubicBezTo>
                    <a:cubicBezTo>
                      <a:pt x="239" y="296"/>
                      <a:pt x="278" y="276"/>
                      <a:pt x="311" y="250"/>
                    </a:cubicBezTo>
                    <a:cubicBezTo>
                      <a:pt x="364" y="210"/>
                      <a:pt x="384" y="124"/>
                      <a:pt x="344" y="65"/>
                    </a:cubicBezTo>
                    <a:cubicBezTo>
                      <a:pt x="331" y="38"/>
                      <a:pt x="298" y="12"/>
                      <a:pt x="258" y="5"/>
                    </a:cubicBezTo>
                    <a:cubicBezTo>
                      <a:pt x="248" y="2"/>
                      <a:pt x="239" y="0"/>
                      <a:pt x="2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41"/>
              <p:cNvSpPr/>
              <p:nvPr/>
            </p:nvSpPr>
            <p:spPr>
              <a:xfrm>
                <a:off x="4031035" y="2210329"/>
                <a:ext cx="13278" cy="11826"/>
              </a:xfrm>
              <a:custGeom>
                <a:rect b="b" l="l" r="r" t="t"/>
                <a:pathLst>
                  <a:path extrusionOk="0" h="342" w="384">
                    <a:moveTo>
                      <a:pt x="166" y="145"/>
                    </a:moveTo>
                    <a:cubicBezTo>
                      <a:pt x="164" y="145"/>
                      <a:pt x="162" y="146"/>
                      <a:pt x="160" y="147"/>
                    </a:cubicBezTo>
                    <a:lnTo>
                      <a:pt x="160" y="147"/>
                    </a:lnTo>
                    <a:lnTo>
                      <a:pt x="166" y="145"/>
                    </a:lnTo>
                    <a:close/>
                    <a:moveTo>
                      <a:pt x="205" y="171"/>
                    </a:moveTo>
                    <a:lnTo>
                      <a:pt x="205" y="171"/>
                    </a:lnTo>
                    <a:cubicBezTo>
                      <a:pt x="200" y="173"/>
                      <a:pt x="195" y="175"/>
                      <a:pt x="190" y="176"/>
                    </a:cubicBezTo>
                    <a:lnTo>
                      <a:pt x="190" y="176"/>
                    </a:lnTo>
                    <a:lnTo>
                      <a:pt x="205" y="171"/>
                    </a:lnTo>
                    <a:close/>
                    <a:moveTo>
                      <a:pt x="192" y="145"/>
                    </a:moveTo>
                    <a:cubicBezTo>
                      <a:pt x="197" y="150"/>
                      <a:pt x="204" y="152"/>
                      <a:pt x="212" y="152"/>
                    </a:cubicBezTo>
                    <a:cubicBezTo>
                      <a:pt x="214" y="152"/>
                      <a:pt x="216" y="152"/>
                      <a:pt x="218" y="151"/>
                    </a:cubicBezTo>
                    <a:lnTo>
                      <a:pt x="218" y="151"/>
                    </a:lnTo>
                    <a:cubicBezTo>
                      <a:pt x="218" y="152"/>
                      <a:pt x="218" y="152"/>
                      <a:pt x="218" y="152"/>
                    </a:cubicBezTo>
                    <a:lnTo>
                      <a:pt x="218" y="152"/>
                    </a:lnTo>
                    <a:cubicBezTo>
                      <a:pt x="216" y="154"/>
                      <a:pt x="215" y="156"/>
                      <a:pt x="214" y="158"/>
                    </a:cubicBezTo>
                    <a:lnTo>
                      <a:pt x="214" y="158"/>
                    </a:lnTo>
                    <a:cubicBezTo>
                      <a:pt x="208" y="162"/>
                      <a:pt x="203" y="167"/>
                      <a:pt x="199" y="171"/>
                    </a:cubicBezTo>
                    <a:lnTo>
                      <a:pt x="212" y="158"/>
                    </a:lnTo>
                    <a:lnTo>
                      <a:pt x="212" y="158"/>
                    </a:lnTo>
                    <a:cubicBezTo>
                      <a:pt x="206" y="164"/>
                      <a:pt x="193" y="170"/>
                      <a:pt x="187" y="177"/>
                    </a:cubicBezTo>
                    <a:lnTo>
                      <a:pt x="187" y="177"/>
                    </a:lnTo>
                    <a:cubicBezTo>
                      <a:pt x="183" y="177"/>
                      <a:pt x="179" y="177"/>
                      <a:pt x="175" y="177"/>
                    </a:cubicBezTo>
                    <a:lnTo>
                      <a:pt x="175" y="177"/>
                    </a:lnTo>
                    <a:cubicBezTo>
                      <a:pt x="170" y="177"/>
                      <a:pt x="165" y="176"/>
                      <a:pt x="161" y="172"/>
                    </a:cubicBezTo>
                    <a:lnTo>
                      <a:pt x="161" y="172"/>
                    </a:lnTo>
                    <a:cubicBezTo>
                      <a:pt x="158" y="170"/>
                      <a:pt x="157" y="168"/>
                      <a:pt x="155" y="165"/>
                    </a:cubicBezTo>
                    <a:lnTo>
                      <a:pt x="155" y="165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6" y="168"/>
                    </a:lnTo>
                    <a:lnTo>
                      <a:pt x="159" y="178"/>
                    </a:lnTo>
                    <a:cubicBezTo>
                      <a:pt x="156" y="171"/>
                      <a:pt x="154" y="166"/>
                      <a:pt x="153" y="162"/>
                    </a:cubicBezTo>
                    <a:lnTo>
                      <a:pt x="153" y="162"/>
                    </a:lnTo>
                    <a:cubicBezTo>
                      <a:pt x="154" y="163"/>
                      <a:pt x="154" y="164"/>
                      <a:pt x="155" y="165"/>
                    </a:cubicBezTo>
                    <a:lnTo>
                      <a:pt x="155" y="165"/>
                    </a:lnTo>
                    <a:lnTo>
                      <a:pt x="153" y="159"/>
                    </a:lnTo>
                    <a:lnTo>
                      <a:pt x="153" y="159"/>
                    </a:lnTo>
                    <a:cubicBezTo>
                      <a:pt x="153" y="160"/>
                      <a:pt x="153" y="161"/>
                      <a:pt x="153" y="162"/>
                    </a:cubicBezTo>
                    <a:lnTo>
                      <a:pt x="153" y="162"/>
                    </a:lnTo>
                    <a:cubicBezTo>
                      <a:pt x="153" y="161"/>
                      <a:pt x="153" y="159"/>
                      <a:pt x="153" y="158"/>
                    </a:cubicBezTo>
                    <a:lnTo>
                      <a:pt x="153" y="158"/>
                    </a:lnTo>
                    <a:lnTo>
                      <a:pt x="153" y="159"/>
                    </a:lnTo>
                    <a:lnTo>
                      <a:pt x="153" y="159"/>
                    </a:lnTo>
                    <a:cubicBezTo>
                      <a:pt x="153" y="158"/>
                      <a:pt x="153" y="157"/>
                      <a:pt x="153" y="156"/>
                    </a:cubicBezTo>
                    <a:lnTo>
                      <a:pt x="153" y="156"/>
                    </a:lnTo>
                    <a:cubicBezTo>
                      <a:pt x="155" y="153"/>
                      <a:pt x="157" y="150"/>
                      <a:pt x="160" y="147"/>
                    </a:cubicBezTo>
                    <a:lnTo>
                      <a:pt x="160" y="147"/>
                    </a:lnTo>
                    <a:lnTo>
                      <a:pt x="153" y="151"/>
                    </a:lnTo>
                    <a:lnTo>
                      <a:pt x="162" y="145"/>
                    </a:lnTo>
                    <a:close/>
                    <a:moveTo>
                      <a:pt x="252" y="1"/>
                    </a:moveTo>
                    <a:cubicBezTo>
                      <a:pt x="243" y="1"/>
                      <a:pt x="235" y="3"/>
                      <a:pt x="225" y="6"/>
                    </a:cubicBezTo>
                    <a:lnTo>
                      <a:pt x="205" y="12"/>
                    </a:lnTo>
                    <a:cubicBezTo>
                      <a:pt x="200" y="18"/>
                      <a:pt x="194" y="24"/>
                      <a:pt x="188" y="30"/>
                    </a:cubicBezTo>
                    <a:lnTo>
                      <a:pt x="188" y="30"/>
                    </a:lnTo>
                    <a:cubicBezTo>
                      <a:pt x="175" y="26"/>
                      <a:pt x="162" y="24"/>
                      <a:pt x="148" y="24"/>
                    </a:cubicBezTo>
                    <a:cubicBezTo>
                      <a:pt x="125" y="24"/>
                      <a:pt x="101" y="30"/>
                      <a:pt x="80" y="39"/>
                    </a:cubicBezTo>
                    <a:cubicBezTo>
                      <a:pt x="47" y="52"/>
                      <a:pt x="14" y="92"/>
                      <a:pt x="7" y="125"/>
                    </a:cubicBezTo>
                    <a:cubicBezTo>
                      <a:pt x="1" y="171"/>
                      <a:pt x="7" y="211"/>
                      <a:pt x="27" y="250"/>
                    </a:cubicBezTo>
                    <a:cubicBezTo>
                      <a:pt x="54" y="309"/>
                      <a:pt x="119" y="342"/>
                      <a:pt x="185" y="342"/>
                    </a:cubicBezTo>
                    <a:cubicBezTo>
                      <a:pt x="201" y="342"/>
                      <a:pt x="217" y="340"/>
                      <a:pt x="232" y="336"/>
                    </a:cubicBezTo>
                    <a:cubicBezTo>
                      <a:pt x="265" y="329"/>
                      <a:pt x="304" y="303"/>
                      <a:pt x="331" y="277"/>
                    </a:cubicBezTo>
                    <a:cubicBezTo>
                      <a:pt x="357" y="250"/>
                      <a:pt x="370" y="217"/>
                      <a:pt x="377" y="178"/>
                    </a:cubicBezTo>
                    <a:cubicBezTo>
                      <a:pt x="384" y="138"/>
                      <a:pt x="377" y="98"/>
                      <a:pt x="357" y="65"/>
                    </a:cubicBezTo>
                    <a:cubicBezTo>
                      <a:pt x="344" y="46"/>
                      <a:pt x="331" y="26"/>
                      <a:pt x="311" y="19"/>
                    </a:cubicBezTo>
                    <a:cubicBezTo>
                      <a:pt x="298" y="12"/>
                      <a:pt x="291" y="6"/>
                      <a:pt x="278" y="6"/>
                    </a:cubicBezTo>
                    <a:cubicBezTo>
                      <a:pt x="268" y="3"/>
                      <a:pt x="260" y="1"/>
                      <a:pt x="2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41"/>
              <p:cNvSpPr/>
              <p:nvPr/>
            </p:nvSpPr>
            <p:spPr>
              <a:xfrm>
                <a:off x="4050917" y="2211712"/>
                <a:ext cx="14419" cy="12655"/>
              </a:xfrm>
              <a:custGeom>
                <a:rect b="b" l="l" r="r" t="t"/>
                <a:pathLst>
                  <a:path extrusionOk="0" h="366" w="417">
                    <a:moveTo>
                      <a:pt x="244" y="131"/>
                    </a:moveTo>
                    <a:lnTo>
                      <a:pt x="244" y="131"/>
                    </a:lnTo>
                    <a:cubicBezTo>
                      <a:pt x="248" y="138"/>
                      <a:pt x="250" y="143"/>
                      <a:pt x="250" y="149"/>
                    </a:cubicBezTo>
                    <a:lnTo>
                      <a:pt x="250" y="149"/>
                    </a:lnTo>
                    <a:lnTo>
                      <a:pt x="244" y="131"/>
                    </a:lnTo>
                    <a:close/>
                    <a:moveTo>
                      <a:pt x="187" y="145"/>
                    </a:moveTo>
                    <a:lnTo>
                      <a:pt x="187" y="145"/>
                    </a:lnTo>
                    <a:cubicBezTo>
                      <a:pt x="184" y="146"/>
                      <a:pt x="180" y="147"/>
                      <a:pt x="177" y="149"/>
                    </a:cubicBezTo>
                    <a:lnTo>
                      <a:pt x="177" y="149"/>
                    </a:lnTo>
                    <a:lnTo>
                      <a:pt x="188" y="145"/>
                    </a:lnTo>
                    <a:lnTo>
                      <a:pt x="188" y="145"/>
                    </a:lnTo>
                    <a:lnTo>
                      <a:pt x="187" y="145"/>
                    </a:lnTo>
                    <a:close/>
                    <a:moveTo>
                      <a:pt x="248" y="167"/>
                    </a:moveTo>
                    <a:cubicBezTo>
                      <a:pt x="247" y="167"/>
                      <a:pt x="247" y="168"/>
                      <a:pt x="246" y="168"/>
                    </a:cubicBezTo>
                    <a:lnTo>
                      <a:pt x="246" y="168"/>
                    </a:lnTo>
                    <a:cubicBezTo>
                      <a:pt x="246" y="169"/>
                      <a:pt x="246" y="169"/>
                      <a:pt x="245" y="169"/>
                    </a:cubicBezTo>
                    <a:lnTo>
                      <a:pt x="245" y="169"/>
                    </a:lnTo>
                    <a:cubicBezTo>
                      <a:pt x="246" y="168"/>
                      <a:pt x="247" y="167"/>
                      <a:pt x="248" y="167"/>
                    </a:cubicBezTo>
                    <a:close/>
                    <a:moveTo>
                      <a:pt x="198" y="144"/>
                    </a:moveTo>
                    <a:cubicBezTo>
                      <a:pt x="198" y="144"/>
                      <a:pt x="198" y="144"/>
                      <a:pt x="198" y="144"/>
                    </a:cubicBezTo>
                    <a:lnTo>
                      <a:pt x="198" y="144"/>
                    </a:lnTo>
                    <a:lnTo>
                      <a:pt x="205" y="151"/>
                    </a:lnTo>
                    <a:cubicBezTo>
                      <a:pt x="206" y="151"/>
                      <a:pt x="206" y="150"/>
                      <a:pt x="206" y="150"/>
                    </a:cubicBezTo>
                    <a:lnTo>
                      <a:pt x="206" y="150"/>
                    </a:lnTo>
                    <a:cubicBezTo>
                      <a:pt x="219" y="158"/>
                      <a:pt x="234" y="163"/>
                      <a:pt x="247" y="163"/>
                    </a:cubicBezTo>
                    <a:cubicBezTo>
                      <a:pt x="248" y="163"/>
                      <a:pt x="249" y="163"/>
                      <a:pt x="249" y="163"/>
                    </a:cubicBezTo>
                    <a:lnTo>
                      <a:pt x="249" y="163"/>
                    </a:lnTo>
                    <a:cubicBezTo>
                      <a:pt x="249" y="163"/>
                      <a:pt x="249" y="163"/>
                      <a:pt x="249" y="163"/>
                    </a:cubicBezTo>
                    <a:lnTo>
                      <a:pt x="249" y="163"/>
                    </a:lnTo>
                    <a:lnTo>
                      <a:pt x="250" y="163"/>
                    </a:lnTo>
                    <a:lnTo>
                      <a:pt x="250" y="163"/>
                    </a:lnTo>
                    <a:cubicBezTo>
                      <a:pt x="250" y="163"/>
                      <a:pt x="250" y="163"/>
                      <a:pt x="251" y="163"/>
                    </a:cubicBezTo>
                    <a:lnTo>
                      <a:pt x="251" y="163"/>
                    </a:lnTo>
                    <a:cubicBezTo>
                      <a:pt x="250" y="164"/>
                      <a:pt x="249" y="165"/>
                      <a:pt x="248" y="167"/>
                    </a:cubicBezTo>
                    <a:lnTo>
                      <a:pt x="248" y="167"/>
                    </a:lnTo>
                    <a:cubicBezTo>
                      <a:pt x="248" y="166"/>
                      <a:pt x="249" y="164"/>
                      <a:pt x="249" y="163"/>
                    </a:cubicBezTo>
                    <a:lnTo>
                      <a:pt x="249" y="163"/>
                    </a:lnTo>
                    <a:lnTo>
                      <a:pt x="245" y="169"/>
                    </a:lnTo>
                    <a:lnTo>
                      <a:pt x="245" y="169"/>
                    </a:lnTo>
                    <a:cubicBezTo>
                      <a:pt x="245" y="169"/>
                      <a:pt x="245" y="169"/>
                      <a:pt x="245" y="169"/>
                    </a:cubicBezTo>
                    <a:lnTo>
                      <a:pt x="245" y="169"/>
                    </a:lnTo>
                    <a:cubicBezTo>
                      <a:pt x="245" y="169"/>
                      <a:pt x="245" y="169"/>
                      <a:pt x="245" y="170"/>
                    </a:cubicBezTo>
                    <a:lnTo>
                      <a:pt x="245" y="170"/>
                    </a:lnTo>
                    <a:lnTo>
                      <a:pt x="245" y="169"/>
                    </a:lnTo>
                    <a:lnTo>
                      <a:pt x="245" y="169"/>
                    </a:lnTo>
                    <a:cubicBezTo>
                      <a:pt x="238" y="175"/>
                      <a:pt x="231" y="180"/>
                      <a:pt x="225" y="184"/>
                    </a:cubicBezTo>
                    <a:lnTo>
                      <a:pt x="225" y="184"/>
                    </a:lnTo>
                    <a:cubicBezTo>
                      <a:pt x="218" y="186"/>
                      <a:pt x="211" y="189"/>
                      <a:pt x="205" y="190"/>
                    </a:cubicBezTo>
                    <a:lnTo>
                      <a:pt x="205" y="190"/>
                    </a:lnTo>
                    <a:cubicBezTo>
                      <a:pt x="198" y="189"/>
                      <a:pt x="193" y="187"/>
                      <a:pt x="188" y="186"/>
                    </a:cubicBezTo>
                    <a:lnTo>
                      <a:pt x="188" y="186"/>
                    </a:lnTo>
                    <a:cubicBezTo>
                      <a:pt x="185" y="183"/>
                      <a:pt x="182" y="180"/>
                      <a:pt x="179" y="177"/>
                    </a:cubicBezTo>
                    <a:lnTo>
                      <a:pt x="179" y="177"/>
                    </a:lnTo>
                    <a:lnTo>
                      <a:pt x="178" y="177"/>
                    </a:lnTo>
                    <a:lnTo>
                      <a:pt x="178" y="177"/>
                    </a:lnTo>
                    <a:cubicBezTo>
                      <a:pt x="177" y="174"/>
                      <a:pt x="176" y="170"/>
                      <a:pt x="174" y="167"/>
                    </a:cubicBezTo>
                    <a:lnTo>
                      <a:pt x="174" y="167"/>
                    </a:lnTo>
                    <a:cubicBezTo>
                      <a:pt x="173" y="163"/>
                      <a:pt x="172" y="160"/>
                      <a:pt x="172" y="157"/>
                    </a:cubicBezTo>
                    <a:lnTo>
                      <a:pt x="172" y="157"/>
                    </a:lnTo>
                    <a:cubicBezTo>
                      <a:pt x="172" y="155"/>
                      <a:pt x="173" y="153"/>
                      <a:pt x="174" y="151"/>
                    </a:cubicBezTo>
                    <a:lnTo>
                      <a:pt x="174" y="151"/>
                    </a:lnTo>
                    <a:cubicBezTo>
                      <a:pt x="175" y="150"/>
                      <a:pt x="176" y="150"/>
                      <a:pt x="177" y="149"/>
                    </a:cubicBezTo>
                    <a:lnTo>
                      <a:pt x="177" y="149"/>
                    </a:lnTo>
                    <a:lnTo>
                      <a:pt x="174" y="150"/>
                    </a:lnTo>
                    <a:lnTo>
                      <a:pt x="174" y="150"/>
                    </a:lnTo>
                    <a:cubicBezTo>
                      <a:pt x="174" y="149"/>
                      <a:pt x="175" y="149"/>
                      <a:pt x="175" y="148"/>
                    </a:cubicBezTo>
                    <a:lnTo>
                      <a:pt x="175" y="148"/>
                    </a:lnTo>
                    <a:cubicBezTo>
                      <a:pt x="178" y="146"/>
                      <a:pt x="183" y="145"/>
                      <a:pt x="187" y="145"/>
                    </a:cubicBezTo>
                    <a:lnTo>
                      <a:pt x="187" y="145"/>
                    </a:lnTo>
                    <a:lnTo>
                      <a:pt x="187" y="145"/>
                    </a:lnTo>
                    <a:lnTo>
                      <a:pt x="187" y="145"/>
                    </a:lnTo>
                    <a:cubicBezTo>
                      <a:pt x="188" y="145"/>
                      <a:pt x="188" y="145"/>
                      <a:pt x="188" y="145"/>
                    </a:cubicBezTo>
                    <a:lnTo>
                      <a:pt x="188" y="145"/>
                    </a:lnTo>
                    <a:cubicBezTo>
                      <a:pt x="189" y="144"/>
                      <a:pt x="190" y="144"/>
                      <a:pt x="191" y="144"/>
                    </a:cubicBezTo>
                    <a:lnTo>
                      <a:pt x="191" y="144"/>
                    </a:lnTo>
                    <a:lnTo>
                      <a:pt x="188" y="145"/>
                    </a:lnTo>
                    <a:lnTo>
                      <a:pt x="188" y="145"/>
                    </a:lnTo>
                    <a:lnTo>
                      <a:pt x="205" y="151"/>
                    </a:lnTo>
                    <a:lnTo>
                      <a:pt x="192" y="144"/>
                    </a:lnTo>
                    <a:lnTo>
                      <a:pt x="192" y="144"/>
                    </a:lnTo>
                    <a:cubicBezTo>
                      <a:pt x="194" y="144"/>
                      <a:pt x="196" y="144"/>
                      <a:pt x="198" y="144"/>
                    </a:cubicBezTo>
                    <a:close/>
                    <a:moveTo>
                      <a:pt x="181" y="185"/>
                    </a:moveTo>
                    <a:lnTo>
                      <a:pt x="185" y="190"/>
                    </a:lnTo>
                    <a:cubicBezTo>
                      <a:pt x="183" y="189"/>
                      <a:pt x="182" y="187"/>
                      <a:pt x="181" y="185"/>
                    </a:cubicBezTo>
                    <a:close/>
                    <a:moveTo>
                      <a:pt x="191" y="188"/>
                    </a:moveTo>
                    <a:lnTo>
                      <a:pt x="198" y="190"/>
                    </a:lnTo>
                    <a:cubicBezTo>
                      <a:pt x="196" y="190"/>
                      <a:pt x="193" y="189"/>
                      <a:pt x="191" y="188"/>
                    </a:cubicBezTo>
                    <a:close/>
                    <a:moveTo>
                      <a:pt x="165" y="1"/>
                    </a:moveTo>
                    <a:cubicBezTo>
                      <a:pt x="149" y="1"/>
                      <a:pt x="132" y="2"/>
                      <a:pt x="119" y="6"/>
                    </a:cubicBezTo>
                    <a:cubicBezTo>
                      <a:pt x="79" y="19"/>
                      <a:pt x="53" y="45"/>
                      <a:pt x="27" y="78"/>
                    </a:cubicBezTo>
                    <a:cubicBezTo>
                      <a:pt x="20" y="91"/>
                      <a:pt x="13" y="105"/>
                      <a:pt x="7" y="124"/>
                    </a:cubicBezTo>
                    <a:cubicBezTo>
                      <a:pt x="0" y="144"/>
                      <a:pt x="0" y="157"/>
                      <a:pt x="0" y="177"/>
                    </a:cubicBezTo>
                    <a:cubicBezTo>
                      <a:pt x="7" y="217"/>
                      <a:pt x="13" y="250"/>
                      <a:pt x="33" y="276"/>
                    </a:cubicBezTo>
                    <a:cubicBezTo>
                      <a:pt x="53" y="303"/>
                      <a:pt x="66" y="316"/>
                      <a:pt x="86" y="329"/>
                    </a:cubicBezTo>
                    <a:cubicBezTo>
                      <a:pt x="106" y="342"/>
                      <a:pt x="119" y="349"/>
                      <a:pt x="139" y="355"/>
                    </a:cubicBezTo>
                    <a:cubicBezTo>
                      <a:pt x="159" y="362"/>
                      <a:pt x="178" y="365"/>
                      <a:pt x="198" y="365"/>
                    </a:cubicBezTo>
                    <a:cubicBezTo>
                      <a:pt x="218" y="365"/>
                      <a:pt x="238" y="362"/>
                      <a:pt x="258" y="355"/>
                    </a:cubicBezTo>
                    <a:cubicBezTo>
                      <a:pt x="291" y="349"/>
                      <a:pt x="330" y="329"/>
                      <a:pt x="357" y="303"/>
                    </a:cubicBezTo>
                    <a:cubicBezTo>
                      <a:pt x="370" y="289"/>
                      <a:pt x="383" y="276"/>
                      <a:pt x="390" y="256"/>
                    </a:cubicBezTo>
                    <a:cubicBezTo>
                      <a:pt x="396" y="243"/>
                      <a:pt x="403" y="223"/>
                      <a:pt x="410" y="204"/>
                    </a:cubicBezTo>
                    <a:cubicBezTo>
                      <a:pt x="416" y="157"/>
                      <a:pt x="416" y="105"/>
                      <a:pt x="376" y="72"/>
                    </a:cubicBezTo>
                    <a:cubicBezTo>
                      <a:pt x="360" y="56"/>
                      <a:pt x="340" y="47"/>
                      <a:pt x="320" y="47"/>
                    </a:cubicBezTo>
                    <a:cubicBezTo>
                      <a:pt x="309" y="47"/>
                      <a:pt x="298" y="49"/>
                      <a:pt x="289" y="55"/>
                    </a:cubicBezTo>
                    <a:lnTo>
                      <a:pt x="289" y="55"/>
                    </a:lnTo>
                    <a:cubicBezTo>
                      <a:pt x="270" y="33"/>
                      <a:pt x="246" y="17"/>
                      <a:pt x="211" y="6"/>
                    </a:cubicBezTo>
                    <a:cubicBezTo>
                      <a:pt x="198" y="2"/>
                      <a:pt x="182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41"/>
              <p:cNvSpPr/>
              <p:nvPr/>
            </p:nvSpPr>
            <p:spPr>
              <a:xfrm>
                <a:off x="4069623" y="2209153"/>
                <a:ext cx="14868" cy="8921"/>
              </a:xfrm>
              <a:custGeom>
                <a:rect b="b" l="l" r="r" t="t"/>
                <a:pathLst>
                  <a:path extrusionOk="0" h="258" w="430">
                    <a:moveTo>
                      <a:pt x="147" y="86"/>
                    </a:moveTo>
                    <a:lnTo>
                      <a:pt x="166" y="93"/>
                    </a:lnTo>
                    <a:cubicBezTo>
                      <a:pt x="164" y="93"/>
                      <a:pt x="162" y="93"/>
                      <a:pt x="160" y="92"/>
                    </a:cubicBezTo>
                    <a:lnTo>
                      <a:pt x="160" y="92"/>
                    </a:lnTo>
                    <a:cubicBezTo>
                      <a:pt x="156" y="91"/>
                      <a:pt x="151" y="89"/>
                      <a:pt x="147" y="87"/>
                    </a:cubicBezTo>
                    <a:lnTo>
                      <a:pt x="147" y="87"/>
                    </a:lnTo>
                    <a:cubicBezTo>
                      <a:pt x="147" y="87"/>
                      <a:pt x="147" y="87"/>
                      <a:pt x="147" y="86"/>
                    </a:cubicBezTo>
                    <a:close/>
                    <a:moveTo>
                      <a:pt x="370" y="99"/>
                    </a:moveTo>
                    <a:lnTo>
                      <a:pt x="370" y="99"/>
                    </a:lnTo>
                    <a:lnTo>
                      <a:pt x="370" y="100"/>
                    </a:lnTo>
                    <a:lnTo>
                      <a:pt x="370" y="100"/>
                    </a:lnTo>
                    <a:cubicBezTo>
                      <a:pt x="370" y="99"/>
                      <a:pt x="370" y="99"/>
                      <a:pt x="370" y="99"/>
                    </a:cubicBezTo>
                    <a:close/>
                    <a:moveTo>
                      <a:pt x="311" y="0"/>
                    </a:moveTo>
                    <a:cubicBezTo>
                      <a:pt x="280" y="0"/>
                      <a:pt x="251" y="17"/>
                      <a:pt x="233" y="40"/>
                    </a:cubicBezTo>
                    <a:lnTo>
                      <a:pt x="233" y="40"/>
                    </a:lnTo>
                    <a:cubicBezTo>
                      <a:pt x="212" y="36"/>
                      <a:pt x="190" y="33"/>
                      <a:pt x="169" y="33"/>
                    </a:cubicBezTo>
                    <a:cubicBezTo>
                      <a:pt x="124" y="33"/>
                      <a:pt x="80" y="43"/>
                      <a:pt x="40" y="60"/>
                    </a:cubicBezTo>
                    <a:cubicBezTo>
                      <a:pt x="14" y="73"/>
                      <a:pt x="7" y="99"/>
                      <a:pt x="1" y="119"/>
                    </a:cubicBezTo>
                    <a:cubicBezTo>
                      <a:pt x="1" y="146"/>
                      <a:pt x="7" y="165"/>
                      <a:pt x="20" y="185"/>
                    </a:cubicBezTo>
                    <a:cubicBezTo>
                      <a:pt x="47" y="212"/>
                      <a:pt x="80" y="231"/>
                      <a:pt x="119" y="245"/>
                    </a:cubicBezTo>
                    <a:cubicBezTo>
                      <a:pt x="146" y="258"/>
                      <a:pt x="179" y="258"/>
                      <a:pt x="212" y="258"/>
                    </a:cubicBezTo>
                    <a:cubicBezTo>
                      <a:pt x="284" y="258"/>
                      <a:pt x="357" y="231"/>
                      <a:pt x="403" y="172"/>
                    </a:cubicBezTo>
                    <a:cubicBezTo>
                      <a:pt x="417" y="159"/>
                      <a:pt x="423" y="146"/>
                      <a:pt x="423" y="126"/>
                    </a:cubicBezTo>
                    <a:cubicBezTo>
                      <a:pt x="430" y="106"/>
                      <a:pt x="423" y="93"/>
                      <a:pt x="417" y="73"/>
                    </a:cubicBezTo>
                    <a:cubicBezTo>
                      <a:pt x="397" y="33"/>
                      <a:pt x="357" y="0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41"/>
              <p:cNvSpPr/>
              <p:nvPr/>
            </p:nvSpPr>
            <p:spPr>
              <a:xfrm>
                <a:off x="4087880" y="2208704"/>
                <a:ext cx="6431" cy="5740"/>
              </a:xfrm>
              <a:custGeom>
                <a:rect b="b" l="l" r="r" t="t"/>
                <a:pathLst>
                  <a:path extrusionOk="0" h="166" w="186">
                    <a:moveTo>
                      <a:pt x="60" y="0"/>
                    </a:moveTo>
                    <a:cubicBezTo>
                      <a:pt x="54" y="0"/>
                      <a:pt x="40" y="7"/>
                      <a:pt x="34" y="7"/>
                    </a:cubicBezTo>
                    <a:lnTo>
                      <a:pt x="21" y="20"/>
                    </a:lnTo>
                    <a:cubicBezTo>
                      <a:pt x="14" y="26"/>
                      <a:pt x="7" y="40"/>
                      <a:pt x="1" y="53"/>
                    </a:cubicBezTo>
                    <a:lnTo>
                      <a:pt x="1" y="66"/>
                    </a:lnTo>
                    <a:cubicBezTo>
                      <a:pt x="1" y="79"/>
                      <a:pt x="1" y="93"/>
                      <a:pt x="7" y="106"/>
                    </a:cubicBezTo>
                    <a:lnTo>
                      <a:pt x="14" y="99"/>
                    </a:lnTo>
                    <a:lnTo>
                      <a:pt x="27" y="119"/>
                    </a:lnTo>
                    <a:lnTo>
                      <a:pt x="34" y="126"/>
                    </a:lnTo>
                    <a:lnTo>
                      <a:pt x="54" y="145"/>
                    </a:lnTo>
                    <a:lnTo>
                      <a:pt x="60" y="145"/>
                    </a:lnTo>
                    <a:cubicBezTo>
                      <a:pt x="67" y="152"/>
                      <a:pt x="73" y="152"/>
                      <a:pt x="87" y="159"/>
                    </a:cubicBezTo>
                    <a:lnTo>
                      <a:pt x="93" y="159"/>
                    </a:lnTo>
                    <a:lnTo>
                      <a:pt x="113" y="165"/>
                    </a:lnTo>
                    <a:lnTo>
                      <a:pt x="133" y="159"/>
                    </a:lnTo>
                    <a:cubicBezTo>
                      <a:pt x="139" y="159"/>
                      <a:pt x="146" y="152"/>
                      <a:pt x="153" y="152"/>
                    </a:cubicBezTo>
                    <a:cubicBezTo>
                      <a:pt x="166" y="145"/>
                      <a:pt x="172" y="139"/>
                      <a:pt x="179" y="132"/>
                    </a:cubicBezTo>
                    <a:cubicBezTo>
                      <a:pt x="186" y="119"/>
                      <a:pt x="186" y="112"/>
                      <a:pt x="186" y="99"/>
                    </a:cubicBezTo>
                    <a:cubicBezTo>
                      <a:pt x="186" y="86"/>
                      <a:pt x="186" y="79"/>
                      <a:pt x="179" y="66"/>
                    </a:cubicBezTo>
                    <a:cubicBezTo>
                      <a:pt x="172" y="59"/>
                      <a:pt x="166" y="53"/>
                      <a:pt x="153" y="46"/>
                    </a:cubicBezTo>
                    <a:cubicBezTo>
                      <a:pt x="146" y="46"/>
                      <a:pt x="139" y="40"/>
                      <a:pt x="133" y="33"/>
                    </a:cubicBezTo>
                    <a:lnTo>
                      <a:pt x="126" y="33"/>
                    </a:lnTo>
                    <a:cubicBezTo>
                      <a:pt x="126" y="26"/>
                      <a:pt x="120" y="20"/>
                      <a:pt x="113" y="13"/>
                    </a:cubicBezTo>
                    <a:cubicBezTo>
                      <a:pt x="106" y="7"/>
                      <a:pt x="93" y="7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41"/>
              <p:cNvSpPr/>
              <p:nvPr/>
            </p:nvSpPr>
            <p:spPr>
              <a:xfrm>
                <a:off x="4179199" y="2179244"/>
                <a:ext cx="9855" cy="8022"/>
              </a:xfrm>
              <a:custGeom>
                <a:rect b="b" l="l" r="r" t="t"/>
                <a:pathLst>
                  <a:path extrusionOk="0" h="232" w="285">
                    <a:moveTo>
                      <a:pt x="212" y="0"/>
                    </a:moveTo>
                    <a:cubicBezTo>
                      <a:pt x="199" y="0"/>
                      <a:pt x="192" y="0"/>
                      <a:pt x="179" y="7"/>
                    </a:cubicBezTo>
                    <a:cubicBezTo>
                      <a:pt x="167" y="7"/>
                      <a:pt x="154" y="13"/>
                      <a:pt x="142" y="25"/>
                    </a:cubicBezTo>
                    <a:lnTo>
                      <a:pt x="142" y="25"/>
                    </a:lnTo>
                    <a:cubicBezTo>
                      <a:pt x="130" y="20"/>
                      <a:pt x="118" y="20"/>
                      <a:pt x="107" y="20"/>
                    </a:cubicBezTo>
                    <a:cubicBezTo>
                      <a:pt x="87" y="20"/>
                      <a:pt x="74" y="20"/>
                      <a:pt x="67" y="27"/>
                    </a:cubicBezTo>
                    <a:lnTo>
                      <a:pt x="47" y="40"/>
                    </a:lnTo>
                    <a:cubicBezTo>
                      <a:pt x="34" y="53"/>
                      <a:pt x="21" y="60"/>
                      <a:pt x="14" y="73"/>
                    </a:cubicBezTo>
                    <a:cubicBezTo>
                      <a:pt x="14" y="86"/>
                      <a:pt x="8" y="93"/>
                      <a:pt x="8" y="99"/>
                    </a:cubicBezTo>
                    <a:lnTo>
                      <a:pt x="1" y="119"/>
                    </a:lnTo>
                    <a:lnTo>
                      <a:pt x="1" y="132"/>
                    </a:lnTo>
                    <a:cubicBezTo>
                      <a:pt x="1" y="159"/>
                      <a:pt x="8" y="179"/>
                      <a:pt x="27" y="198"/>
                    </a:cubicBezTo>
                    <a:cubicBezTo>
                      <a:pt x="34" y="205"/>
                      <a:pt x="60" y="218"/>
                      <a:pt x="74" y="225"/>
                    </a:cubicBezTo>
                    <a:cubicBezTo>
                      <a:pt x="80" y="225"/>
                      <a:pt x="93" y="225"/>
                      <a:pt x="100" y="231"/>
                    </a:cubicBezTo>
                    <a:lnTo>
                      <a:pt x="159" y="231"/>
                    </a:lnTo>
                    <a:cubicBezTo>
                      <a:pt x="166" y="225"/>
                      <a:pt x="179" y="225"/>
                      <a:pt x="186" y="225"/>
                    </a:cubicBezTo>
                    <a:cubicBezTo>
                      <a:pt x="206" y="212"/>
                      <a:pt x="225" y="205"/>
                      <a:pt x="245" y="185"/>
                    </a:cubicBezTo>
                    <a:cubicBezTo>
                      <a:pt x="252" y="179"/>
                      <a:pt x="259" y="165"/>
                      <a:pt x="265" y="159"/>
                    </a:cubicBezTo>
                    <a:cubicBezTo>
                      <a:pt x="272" y="152"/>
                      <a:pt x="278" y="139"/>
                      <a:pt x="278" y="132"/>
                    </a:cubicBezTo>
                    <a:cubicBezTo>
                      <a:pt x="285" y="119"/>
                      <a:pt x="285" y="106"/>
                      <a:pt x="285" y="93"/>
                    </a:cubicBezTo>
                    <a:cubicBezTo>
                      <a:pt x="285" y="86"/>
                      <a:pt x="285" y="73"/>
                      <a:pt x="278" y="66"/>
                    </a:cubicBezTo>
                    <a:cubicBezTo>
                      <a:pt x="278" y="60"/>
                      <a:pt x="272" y="46"/>
                      <a:pt x="272" y="40"/>
                    </a:cubicBezTo>
                    <a:lnTo>
                      <a:pt x="259" y="27"/>
                    </a:lnTo>
                    <a:cubicBezTo>
                      <a:pt x="252" y="20"/>
                      <a:pt x="239" y="13"/>
                      <a:pt x="232" y="7"/>
                    </a:cubicBezTo>
                    <a:lnTo>
                      <a:pt x="21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41"/>
              <p:cNvSpPr/>
              <p:nvPr/>
            </p:nvSpPr>
            <p:spPr>
              <a:xfrm>
                <a:off x="4193583" y="2171291"/>
                <a:ext cx="8506" cy="8679"/>
              </a:xfrm>
              <a:custGeom>
                <a:rect b="b" l="l" r="r" t="t"/>
                <a:pathLst>
                  <a:path extrusionOk="0" h="251" w="246">
                    <a:moveTo>
                      <a:pt x="146" y="1"/>
                    </a:moveTo>
                    <a:cubicBezTo>
                      <a:pt x="141" y="1"/>
                      <a:pt x="136" y="2"/>
                      <a:pt x="133" y="6"/>
                    </a:cubicBezTo>
                    <a:cubicBezTo>
                      <a:pt x="127" y="6"/>
                      <a:pt x="122" y="8"/>
                      <a:pt x="116" y="12"/>
                    </a:cubicBezTo>
                    <a:lnTo>
                      <a:pt x="116" y="12"/>
                    </a:lnTo>
                    <a:cubicBezTo>
                      <a:pt x="105" y="16"/>
                      <a:pt x="94" y="21"/>
                      <a:pt x="80" y="26"/>
                    </a:cubicBezTo>
                    <a:cubicBezTo>
                      <a:pt x="67" y="32"/>
                      <a:pt x="54" y="39"/>
                      <a:pt x="41" y="52"/>
                    </a:cubicBezTo>
                    <a:cubicBezTo>
                      <a:pt x="34" y="59"/>
                      <a:pt x="34" y="65"/>
                      <a:pt x="27" y="72"/>
                    </a:cubicBezTo>
                    <a:cubicBezTo>
                      <a:pt x="21" y="85"/>
                      <a:pt x="14" y="92"/>
                      <a:pt x="14" y="105"/>
                    </a:cubicBezTo>
                    <a:lnTo>
                      <a:pt x="8" y="111"/>
                    </a:lnTo>
                    <a:cubicBezTo>
                      <a:pt x="8" y="131"/>
                      <a:pt x="1" y="151"/>
                      <a:pt x="8" y="164"/>
                    </a:cubicBezTo>
                    <a:cubicBezTo>
                      <a:pt x="14" y="184"/>
                      <a:pt x="21" y="204"/>
                      <a:pt x="41" y="217"/>
                    </a:cubicBezTo>
                    <a:cubicBezTo>
                      <a:pt x="54" y="230"/>
                      <a:pt x="67" y="237"/>
                      <a:pt x="80" y="243"/>
                    </a:cubicBezTo>
                    <a:lnTo>
                      <a:pt x="87" y="250"/>
                    </a:lnTo>
                    <a:lnTo>
                      <a:pt x="120" y="250"/>
                    </a:lnTo>
                    <a:cubicBezTo>
                      <a:pt x="140" y="250"/>
                      <a:pt x="153" y="243"/>
                      <a:pt x="173" y="237"/>
                    </a:cubicBezTo>
                    <a:cubicBezTo>
                      <a:pt x="179" y="230"/>
                      <a:pt x="192" y="224"/>
                      <a:pt x="199" y="217"/>
                    </a:cubicBezTo>
                    <a:cubicBezTo>
                      <a:pt x="219" y="197"/>
                      <a:pt x="232" y="171"/>
                      <a:pt x="239" y="151"/>
                    </a:cubicBezTo>
                    <a:cubicBezTo>
                      <a:pt x="245" y="138"/>
                      <a:pt x="245" y="131"/>
                      <a:pt x="245" y="118"/>
                    </a:cubicBezTo>
                    <a:lnTo>
                      <a:pt x="245" y="105"/>
                    </a:lnTo>
                    <a:cubicBezTo>
                      <a:pt x="245" y="92"/>
                      <a:pt x="245" y="85"/>
                      <a:pt x="239" y="72"/>
                    </a:cubicBezTo>
                    <a:cubicBezTo>
                      <a:pt x="239" y="67"/>
                      <a:pt x="236" y="60"/>
                      <a:pt x="232" y="54"/>
                    </a:cubicBezTo>
                    <a:lnTo>
                      <a:pt x="232" y="54"/>
                    </a:lnTo>
                    <a:cubicBezTo>
                      <a:pt x="232" y="53"/>
                      <a:pt x="232" y="53"/>
                      <a:pt x="232" y="52"/>
                    </a:cubicBezTo>
                    <a:cubicBezTo>
                      <a:pt x="226" y="26"/>
                      <a:pt x="206" y="6"/>
                      <a:pt x="180" y="6"/>
                    </a:cubicBezTo>
                    <a:lnTo>
                      <a:pt x="180" y="6"/>
                    </a:lnTo>
                    <a:cubicBezTo>
                      <a:pt x="177" y="5"/>
                      <a:pt x="173" y="4"/>
                      <a:pt x="170" y="4"/>
                    </a:cubicBezTo>
                    <a:cubicBezTo>
                      <a:pt x="166" y="4"/>
                      <a:pt x="163" y="5"/>
                      <a:pt x="159" y="6"/>
                    </a:cubicBezTo>
                    <a:cubicBezTo>
                      <a:pt x="156" y="2"/>
                      <a:pt x="151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41"/>
              <p:cNvSpPr/>
              <p:nvPr/>
            </p:nvSpPr>
            <p:spPr>
              <a:xfrm>
                <a:off x="4203403" y="2159604"/>
                <a:ext cx="9647" cy="9405"/>
              </a:xfrm>
              <a:custGeom>
                <a:rect b="b" l="l" r="r" t="t"/>
                <a:pathLst>
                  <a:path extrusionOk="0" h="272" w="279">
                    <a:moveTo>
                      <a:pt x="113" y="101"/>
                    </a:moveTo>
                    <a:cubicBezTo>
                      <a:pt x="112" y="102"/>
                      <a:pt x="112" y="103"/>
                      <a:pt x="112" y="104"/>
                    </a:cubicBezTo>
                    <a:lnTo>
                      <a:pt x="112" y="104"/>
                    </a:lnTo>
                    <a:cubicBezTo>
                      <a:pt x="112" y="105"/>
                      <a:pt x="111" y="106"/>
                      <a:pt x="111" y="107"/>
                    </a:cubicBezTo>
                    <a:lnTo>
                      <a:pt x="111" y="107"/>
                    </a:lnTo>
                    <a:lnTo>
                      <a:pt x="113" y="101"/>
                    </a:lnTo>
                    <a:close/>
                    <a:moveTo>
                      <a:pt x="97" y="123"/>
                    </a:moveTo>
                    <a:cubicBezTo>
                      <a:pt x="93" y="124"/>
                      <a:pt x="90" y="126"/>
                      <a:pt x="87" y="126"/>
                    </a:cubicBezTo>
                    <a:lnTo>
                      <a:pt x="87" y="126"/>
                    </a:lnTo>
                    <a:cubicBezTo>
                      <a:pt x="89" y="126"/>
                      <a:pt x="92" y="125"/>
                      <a:pt x="94" y="123"/>
                    </a:cubicBezTo>
                    <a:lnTo>
                      <a:pt x="94" y="123"/>
                    </a:lnTo>
                    <a:lnTo>
                      <a:pt x="97" y="123"/>
                    </a:lnTo>
                    <a:close/>
                    <a:moveTo>
                      <a:pt x="179" y="0"/>
                    </a:moveTo>
                    <a:lnTo>
                      <a:pt x="159" y="7"/>
                    </a:lnTo>
                    <a:lnTo>
                      <a:pt x="153" y="14"/>
                    </a:lnTo>
                    <a:lnTo>
                      <a:pt x="133" y="27"/>
                    </a:lnTo>
                    <a:cubicBezTo>
                      <a:pt x="130" y="30"/>
                      <a:pt x="127" y="33"/>
                      <a:pt x="124" y="37"/>
                    </a:cubicBezTo>
                    <a:lnTo>
                      <a:pt x="124" y="37"/>
                    </a:lnTo>
                    <a:cubicBezTo>
                      <a:pt x="106" y="51"/>
                      <a:pt x="88" y="65"/>
                      <a:pt x="74" y="80"/>
                    </a:cubicBezTo>
                    <a:cubicBezTo>
                      <a:pt x="54" y="106"/>
                      <a:pt x="34" y="132"/>
                      <a:pt x="14" y="159"/>
                    </a:cubicBezTo>
                    <a:cubicBezTo>
                      <a:pt x="8" y="165"/>
                      <a:pt x="1" y="179"/>
                      <a:pt x="1" y="192"/>
                    </a:cubicBezTo>
                    <a:cubicBezTo>
                      <a:pt x="1" y="205"/>
                      <a:pt x="8" y="212"/>
                      <a:pt x="8" y="225"/>
                    </a:cubicBezTo>
                    <a:cubicBezTo>
                      <a:pt x="14" y="232"/>
                      <a:pt x="21" y="238"/>
                      <a:pt x="27" y="245"/>
                    </a:cubicBezTo>
                    <a:cubicBezTo>
                      <a:pt x="34" y="258"/>
                      <a:pt x="47" y="265"/>
                      <a:pt x="60" y="265"/>
                    </a:cubicBezTo>
                    <a:cubicBezTo>
                      <a:pt x="74" y="271"/>
                      <a:pt x="87" y="271"/>
                      <a:pt x="93" y="271"/>
                    </a:cubicBezTo>
                    <a:lnTo>
                      <a:pt x="133" y="271"/>
                    </a:lnTo>
                    <a:lnTo>
                      <a:pt x="153" y="265"/>
                    </a:lnTo>
                    <a:cubicBezTo>
                      <a:pt x="166" y="258"/>
                      <a:pt x="173" y="251"/>
                      <a:pt x="186" y="245"/>
                    </a:cubicBezTo>
                    <a:cubicBezTo>
                      <a:pt x="199" y="238"/>
                      <a:pt x="206" y="232"/>
                      <a:pt x="219" y="225"/>
                    </a:cubicBezTo>
                    <a:lnTo>
                      <a:pt x="232" y="212"/>
                    </a:lnTo>
                    <a:cubicBezTo>
                      <a:pt x="239" y="199"/>
                      <a:pt x="245" y="192"/>
                      <a:pt x="252" y="179"/>
                    </a:cubicBezTo>
                    <a:cubicBezTo>
                      <a:pt x="258" y="172"/>
                      <a:pt x="265" y="159"/>
                      <a:pt x="272" y="146"/>
                    </a:cubicBezTo>
                    <a:lnTo>
                      <a:pt x="272" y="132"/>
                    </a:lnTo>
                    <a:cubicBezTo>
                      <a:pt x="272" y="126"/>
                      <a:pt x="278" y="113"/>
                      <a:pt x="278" y="106"/>
                    </a:cubicBezTo>
                    <a:lnTo>
                      <a:pt x="278" y="93"/>
                    </a:lnTo>
                    <a:cubicBezTo>
                      <a:pt x="272" y="80"/>
                      <a:pt x="272" y="73"/>
                      <a:pt x="272" y="60"/>
                    </a:cubicBezTo>
                    <a:cubicBezTo>
                      <a:pt x="265" y="47"/>
                      <a:pt x="258" y="33"/>
                      <a:pt x="252" y="27"/>
                    </a:cubicBezTo>
                    <a:cubicBezTo>
                      <a:pt x="239" y="14"/>
                      <a:pt x="225" y="7"/>
                      <a:pt x="212" y="7"/>
                    </a:cubicBezTo>
                    <a:cubicBezTo>
                      <a:pt x="199" y="0"/>
                      <a:pt x="192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41"/>
              <p:cNvSpPr/>
              <p:nvPr/>
            </p:nvSpPr>
            <p:spPr>
              <a:xfrm>
                <a:off x="4212566" y="2145911"/>
                <a:ext cx="7780" cy="8886"/>
              </a:xfrm>
              <a:custGeom>
                <a:rect b="b" l="l" r="r" t="t"/>
                <a:pathLst>
                  <a:path extrusionOk="0" h="257" w="225">
                    <a:moveTo>
                      <a:pt x="40" y="93"/>
                    </a:moveTo>
                    <a:lnTo>
                      <a:pt x="33" y="105"/>
                    </a:lnTo>
                    <a:lnTo>
                      <a:pt x="33" y="105"/>
                    </a:lnTo>
                    <a:cubicBezTo>
                      <a:pt x="31" y="108"/>
                      <a:pt x="29" y="110"/>
                      <a:pt x="26" y="112"/>
                    </a:cubicBezTo>
                    <a:lnTo>
                      <a:pt x="40" y="93"/>
                    </a:lnTo>
                    <a:close/>
                    <a:moveTo>
                      <a:pt x="112" y="0"/>
                    </a:moveTo>
                    <a:cubicBezTo>
                      <a:pt x="99" y="7"/>
                      <a:pt x="86" y="13"/>
                      <a:pt x="79" y="20"/>
                    </a:cubicBezTo>
                    <a:cubicBezTo>
                      <a:pt x="71" y="28"/>
                      <a:pt x="66" y="33"/>
                      <a:pt x="63" y="39"/>
                    </a:cubicBezTo>
                    <a:lnTo>
                      <a:pt x="63" y="39"/>
                    </a:lnTo>
                    <a:cubicBezTo>
                      <a:pt x="55" y="45"/>
                      <a:pt x="50" y="53"/>
                      <a:pt x="46" y="60"/>
                    </a:cubicBezTo>
                    <a:cubicBezTo>
                      <a:pt x="40" y="66"/>
                      <a:pt x="26" y="73"/>
                      <a:pt x="26" y="86"/>
                    </a:cubicBezTo>
                    <a:cubicBezTo>
                      <a:pt x="20" y="93"/>
                      <a:pt x="13" y="106"/>
                      <a:pt x="7" y="119"/>
                    </a:cubicBezTo>
                    <a:lnTo>
                      <a:pt x="7" y="132"/>
                    </a:lnTo>
                    <a:cubicBezTo>
                      <a:pt x="7" y="146"/>
                      <a:pt x="0" y="159"/>
                      <a:pt x="0" y="172"/>
                    </a:cubicBezTo>
                    <a:cubicBezTo>
                      <a:pt x="0" y="185"/>
                      <a:pt x="7" y="198"/>
                      <a:pt x="13" y="212"/>
                    </a:cubicBezTo>
                    <a:cubicBezTo>
                      <a:pt x="20" y="225"/>
                      <a:pt x="26" y="231"/>
                      <a:pt x="33" y="238"/>
                    </a:cubicBezTo>
                    <a:cubicBezTo>
                      <a:pt x="46" y="245"/>
                      <a:pt x="53" y="251"/>
                      <a:pt x="66" y="251"/>
                    </a:cubicBezTo>
                    <a:cubicBezTo>
                      <a:pt x="73" y="254"/>
                      <a:pt x="79" y="256"/>
                      <a:pt x="87" y="256"/>
                    </a:cubicBezTo>
                    <a:cubicBezTo>
                      <a:pt x="94" y="256"/>
                      <a:pt x="102" y="254"/>
                      <a:pt x="112" y="251"/>
                    </a:cubicBezTo>
                    <a:cubicBezTo>
                      <a:pt x="119" y="251"/>
                      <a:pt x="132" y="245"/>
                      <a:pt x="145" y="238"/>
                    </a:cubicBezTo>
                    <a:lnTo>
                      <a:pt x="152" y="238"/>
                    </a:lnTo>
                    <a:lnTo>
                      <a:pt x="152" y="231"/>
                    </a:lnTo>
                    <a:lnTo>
                      <a:pt x="172" y="218"/>
                    </a:lnTo>
                    <a:cubicBezTo>
                      <a:pt x="178" y="205"/>
                      <a:pt x="192" y="198"/>
                      <a:pt x="198" y="185"/>
                    </a:cubicBezTo>
                    <a:lnTo>
                      <a:pt x="205" y="172"/>
                    </a:lnTo>
                    <a:cubicBezTo>
                      <a:pt x="211" y="152"/>
                      <a:pt x="225" y="132"/>
                      <a:pt x="225" y="106"/>
                    </a:cubicBezTo>
                    <a:cubicBezTo>
                      <a:pt x="225" y="86"/>
                      <a:pt x="211" y="66"/>
                      <a:pt x="205" y="46"/>
                    </a:cubicBezTo>
                    <a:cubicBezTo>
                      <a:pt x="202" y="44"/>
                      <a:pt x="200" y="42"/>
                      <a:pt x="197" y="39"/>
                    </a:cubicBezTo>
                    <a:lnTo>
                      <a:pt x="197" y="39"/>
                    </a:lnTo>
                    <a:cubicBezTo>
                      <a:pt x="196" y="35"/>
                      <a:pt x="194" y="31"/>
                      <a:pt x="192" y="27"/>
                    </a:cubicBezTo>
                    <a:cubicBezTo>
                      <a:pt x="190" y="25"/>
                      <a:pt x="188" y="23"/>
                      <a:pt x="186" y="22"/>
                    </a:cubicBezTo>
                    <a:lnTo>
                      <a:pt x="186" y="22"/>
                    </a:lnTo>
                    <a:cubicBezTo>
                      <a:pt x="185" y="21"/>
                      <a:pt x="185" y="21"/>
                      <a:pt x="185" y="20"/>
                    </a:cubicBezTo>
                    <a:cubicBezTo>
                      <a:pt x="178" y="13"/>
                      <a:pt x="165" y="7"/>
                      <a:pt x="1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41"/>
              <p:cNvSpPr/>
              <p:nvPr/>
            </p:nvSpPr>
            <p:spPr>
              <a:xfrm>
                <a:off x="4218030" y="2129452"/>
                <a:ext cx="5740" cy="6881"/>
              </a:xfrm>
              <a:custGeom>
                <a:rect b="b" l="l" r="r" t="t"/>
                <a:pathLst>
                  <a:path extrusionOk="0" h="199" w="166">
                    <a:moveTo>
                      <a:pt x="139" y="47"/>
                    </a:moveTo>
                    <a:lnTo>
                      <a:pt x="152" y="60"/>
                    </a:lnTo>
                    <a:cubicBezTo>
                      <a:pt x="152" y="63"/>
                      <a:pt x="153" y="66"/>
                      <a:pt x="153" y="69"/>
                    </a:cubicBezTo>
                    <a:lnTo>
                      <a:pt x="153" y="69"/>
                    </a:lnTo>
                    <a:lnTo>
                      <a:pt x="152" y="67"/>
                    </a:lnTo>
                    <a:lnTo>
                      <a:pt x="139" y="47"/>
                    </a:lnTo>
                    <a:close/>
                    <a:moveTo>
                      <a:pt x="137" y="99"/>
                    </a:moveTo>
                    <a:lnTo>
                      <a:pt x="137" y="100"/>
                    </a:lnTo>
                    <a:lnTo>
                      <a:pt x="137" y="101"/>
                    </a:lnTo>
                    <a:lnTo>
                      <a:pt x="136" y="100"/>
                    </a:lnTo>
                    <a:lnTo>
                      <a:pt x="136" y="100"/>
                    </a:lnTo>
                    <a:lnTo>
                      <a:pt x="137" y="99"/>
                    </a:lnTo>
                    <a:close/>
                    <a:moveTo>
                      <a:pt x="135" y="101"/>
                    </a:moveTo>
                    <a:lnTo>
                      <a:pt x="136" y="103"/>
                    </a:lnTo>
                    <a:lnTo>
                      <a:pt x="133" y="113"/>
                    </a:lnTo>
                    <a:lnTo>
                      <a:pt x="133" y="106"/>
                    </a:lnTo>
                    <a:lnTo>
                      <a:pt x="135" y="101"/>
                    </a:lnTo>
                    <a:close/>
                    <a:moveTo>
                      <a:pt x="93" y="1"/>
                    </a:moveTo>
                    <a:lnTo>
                      <a:pt x="80" y="7"/>
                    </a:lnTo>
                    <a:lnTo>
                      <a:pt x="67" y="14"/>
                    </a:lnTo>
                    <a:lnTo>
                      <a:pt x="60" y="21"/>
                    </a:lnTo>
                    <a:lnTo>
                      <a:pt x="57" y="27"/>
                    </a:lnTo>
                    <a:lnTo>
                      <a:pt x="57" y="27"/>
                    </a:lnTo>
                    <a:cubicBezTo>
                      <a:pt x="56" y="27"/>
                      <a:pt x="55" y="27"/>
                      <a:pt x="53" y="27"/>
                    </a:cubicBezTo>
                    <a:lnTo>
                      <a:pt x="53" y="34"/>
                    </a:lnTo>
                    <a:cubicBezTo>
                      <a:pt x="47" y="40"/>
                      <a:pt x="34" y="47"/>
                      <a:pt x="34" y="47"/>
                    </a:cubicBezTo>
                    <a:lnTo>
                      <a:pt x="20" y="60"/>
                    </a:lnTo>
                    <a:lnTo>
                      <a:pt x="14" y="73"/>
                    </a:lnTo>
                    <a:cubicBezTo>
                      <a:pt x="7" y="80"/>
                      <a:pt x="7" y="87"/>
                      <a:pt x="0" y="100"/>
                    </a:cubicBezTo>
                    <a:lnTo>
                      <a:pt x="0" y="106"/>
                    </a:lnTo>
                    <a:cubicBezTo>
                      <a:pt x="0" y="113"/>
                      <a:pt x="0" y="120"/>
                      <a:pt x="0" y="126"/>
                    </a:cubicBezTo>
                    <a:cubicBezTo>
                      <a:pt x="0" y="139"/>
                      <a:pt x="0" y="153"/>
                      <a:pt x="7" y="166"/>
                    </a:cubicBezTo>
                    <a:cubicBezTo>
                      <a:pt x="14" y="173"/>
                      <a:pt x="20" y="179"/>
                      <a:pt x="27" y="186"/>
                    </a:cubicBezTo>
                    <a:cubicBezTo>
                      <a:pt x="34" y="192"/>
                      <a:pt x="40" y="192"/>
                      <a:pt x="53" y="199"/>
                    </a:cubicBezTo>
                    <a:lnTo>
                      <a:pt x="86" y="199"/>
                    </a:lnTo>
                    <a:lnTo>
                      <a:pt x="113" y="186"/>
                    </a:lnTo>
                    <a:lnTo>
                      <a:pt x="119" y="179"/>
                    </a:lnTo>
                    <a:lnTo>
                      <a:pt x="126" y="173"/>
                    </a:lnTo>
                    <a:cubicBezTo>
                      <a:pt x="139" y="166"/>
                      <a:pt x="139" y="153"/>
                      <a:pt x="146" y="146"/>
                    </a:cubicBezTo>
                    <a:lnTo>
                      <a:pt x="152" y="139"/>
                    </a:lnTo>
                    <a:cubicBezTo>
                      <a:pt x="159" y="133"/>
                      <a:pt x="166" y="120"/>
                      <a:pt x="166" y="113"/>
                    </a:cubicBezTo>
                    <a:cubicBezTo>
                      <a:pt x="166" y="100"/>
                      <a:pt x="166" y="93"/>
                      <a:pt x="159" y="80"/>
                    </a:cubicBezTo>
                    <a:lnTo>
                      <a:pt x="159" y="80"/>
                    </a:lnTo>
                    <a:lnTo>
                      <a:pt x="159" y="80"/>
                    </a:lnTo>
                    <a:cubicBezTo>
                      <a:pt x="158" y="71"/>
                      <a:pt x="157" y="62"/>
                      <a:pt x="152" y="54"/>
                    </a:cubicBezTo>
                    <a:lnTo>
                      <a:pt x="146" y="34"/>
                    </a:lnTo>
                    <a:lnTo>
                      <a:pt x="133" y="14"/>
                    </a:lnTo>
                    <a:lnTo>
                      <a:pt x="119" y="7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41"/>
              <p:cNvSpPr/>
              <p:nvPr/>
            </p:nvSpPr>
            <p:spPr>
              <a:xfrm>
                <a:off x="4214848" y="2116693"/>
                <a:ext cx="6639" cy="6639"/>
              </a:xfrm>
              <a:custGeom>
                <a:rect b="b" l="l" r="r" t="t"/>
                <a:pathLst>
                  <a:path extrusionOk="0" h="192" w="192">
                    <a:moveTo>
                      <a:pt x="66" y="0"/>
                    </a:moveTo>
                    <a:cubicBezTo>
                      <a:pt x="59" y="0"/>
                      <a:pt x="46" y="0"/>
                      <a:pt x="40" y="7"/>
                    </a:cubicBezTo>
                    <a:cubicBezTo>
                      <a:pt x="33" y="7"/>
                      <a:pt x="26" y="13"/>
                      <a:pt x="20" y="20"/>
                    </a:cubicBezTo>
                    <a:lnTo>
                      <a:pt x="7" y="33"/>
                    </a:lnTo>
                    <a:cubicBezTo>
                      <a:pt x="7" y="46"/>
                      <a:pt x="0" y="53"/>
                      <a:pt x="0" y="66"/>
                    </a:cubicBezTo>
                    <a:lnTo>
                      <a:pt x="0" y="86"/>
                    </a:lnTo>
                    <a:cubicBezTo>
                      <a:pt x="7" y="93"/>
                      <a:pt x="13" y="106"/>
                      <a:pt x="20" y="112"/>
                    </a:cubicBezTo>
                    <a:cubicBezTo>
                      <a:pt x="40" y="132"/>
                      <a:pt x="59" y="152"/>
                      <a:pt x="79" y="172"/>
                    </a:cubicBezTo>
                    <a:cubicBezTo>
                      <a:pt x="86" y="178"/>
                      <a:pt x="92" y="185"/>
                      <a:pt x="99" y="185"/>
                    </a:cubicBezTo>
                    <a:cubicBezTo>
                      <a:pt x="106" y="192"/>
                      <a:pt x="119" y="192"/>
                      <a:pt x="126" y="192"/>
                    </a:cubicBezTo>
                    <a:cubicBezTo>
                      <a:pt x="132" y="192"/>
                      <a:pt x="145" y="192"/>
                      <a:pt x="152" y="185"/>
                    </a:cubicBezTo>
                    <a:cubicBezTo>
                      <a:pt x="159" y="185"/>
                      <a:pt x="165" y="178"/>
                      <a:pt x="172" y="172"/>
                    </a:cubicBezTo>
                    <a:lnTo>
                      <a:pt x="178" y="159"/>
                    </a:lnTo>
                    <a:cubicBezTo>
                      <a:pt x="185" y="145"/>
                      <a:pt x="192" y="139"/>
                      <a:pt x="192" y="126"/>
                    </a:cubicBezTo>
                    <a:lnTo>
                      <a:pt x="185" y="106"/>
                    </a:lnTo>
                    <a:cubicBezTo>
                      <a:pt x="185" y="99"/>
                      <a:pt x="178" y="86"/>
                      <a:pt x="172" y="79"/>
                    </a:cubicBezTo>
                    <a:cubicBezTo>
                      <a:pt x="152" y="59"/>
                      <a:pt x="132" y="40"/>
                      <a:pt x="112" y="20"/>
                    </a:cubicBezTo>
                    <a:cubicBezTo>
                      <a:pt x="106" y="13"/>
                      <a:pt x="99" y="7"/>
                      <a:pt x="92" y="7"/>
                    </a:cubicBezTo>
                    <a:cubicBezTo>
                      <a:pt x="86" y="0"/>
                      <a:pt x="73" y="0"/>
                      <a:pt x="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41"/>
              <p:cNvSpPr/>
              <p:nvPr/>
            </p:nvSpPr>
            <p:spPr>
              <a:xfrm>
                <a:off x="4156620" y="2189236"/>
                <a:ext cx="12344" cy="8541"/>
              </a:xfrm>
              <a:custGeom>
                <a:rect b="b" l="l" r="r" t="t"/>
                <a:pathLst>
                  <a:path extrusionOk="0" h="247" w="357">
                    <a:moveTo>
                      <a:pt x="158" y="54"/>
                    </a:moveTo>
                    <a:cubicBezTo>
                      <a:pt x="161" y="54"/>
                      <a:pt x="163" y="55"/>
                      <a:pt x="165" y="55"/>
                    </a:cubicBezTo>
                    <a:lnTo>
                      <a:pt x="159" y="55"/>
                    </a:lnTo>
                    <a:cubicBezTo>
                      <a:pt x="159" y="54"/>
                      <a:pt x="158" y="54"/>
                      <a:pt x="158" y="54"/>
                    </a:cubicBezTo>
                    <a:close/>
                    <a:moveTo>
                      <a:pt x="212" y="167"/>
                    </a:moveTo>
                    <a:lnTo>
                      <a:pt x="202" y="181"/>
                    </a:lnTo>
                    <a:lnTo>
                      <a:pt x="202" y="181"/>
                    </a:lnTo>
                    <a:cubicBezTo>
                      <a:pt x="203" y="178"/>
                      <a:pt x="204" y="176"/>
                      <a:pt x="205" y="173"/>
                    </a:cubicBezTo>
                    <a:lnTo>
                      <a:pt x="212" y="167"/>
                    </a:lnTo>
                    <a:close/>
                    <a:moveTo>
                      <a:pt x="281" y="0"/>
                    </a:moveTo>
                    <a:cubicBezTo>
                      <a:pt x="275" y="0"/>
                      <a:pt x="270" y="1"/>
                      <a:pt x="264" y="2"/>
                    </a:cubicBezTo>
                    <a:lnTo>
                      <a:pt x="258" y="2"/>
                    </a:lnTo>
                    <a:cubicBezTo>
                      <a:pt x="231" y="8"/>
                      <a:pt x="205" y="22"/>
                      <a:pt x="179" y="28"/>
                    </a:cubicBezTo>
                    <a:cubicBezTo>
                      <a:pt x="165" y="28"/>
                      <a:pt x="152" y="35"/>
                      <a:pt x="139" y="35"/>
                    </a:cubicBezTo>
                    <a:cubicBezTo>
                      <a:pt x="134" y="37"/>
                      <a:pt x="128" y="39"/>
                      <a:pt x="121" y="40"/>
                    </a:cubicBezTo>
                    <a:lnTo>
                      <a:pt x="121" y="40"/>
                    </a:lnTo>
                    <a:cubicBezTo>
                      <a:pt x="116" y="39"/>
                      <a:pt x="111" y="38"/>
                      <a:pt x="106" y="38"/>
                    </a:cubicBezTo>
                    <a:cubicBezTo>
                      <a:pt x="102" y="38"/>
                      <a:pt x="97" y="39"/>
                      <a:pt x="93" y="41"/>
                    </a:cubicBezTo>
                    <a:cubicBezTo>
                      <a:pt x="86" y="41"/>
                      <a:pt x="73" y="41"/>
                      <a:pt x="66" y="48"/>
                    </a:cubicBezTo>
                    <a:cubicBezTo>
                      <a:pt x="60" y="48"/>
                      <a:pt x="53" y="55"/>
                      <a:pt x="47" y="61"/>
                    </a:cubicBezTo>
                    <a:cubicBezTo>
                      <a:pt x="27" y="74"/>
                      <a:pt x="13" y="94"/>
                      <a:pt x="7" y="114"/>
                    </a:cubicBezTo>
                    <a:cubicBezTo>
                      <a:pt x="0" y="140"/>
                      <a:pt x="0" y="160"/>
                      <a:pt x="13" y="180"/>
                    </a:cubicBezTo>
                    <a:cubicBezTo>
                      <a:pt x="20" y="200"/>
                      <a:pt x="27" y="213"/>
                      <a:pt x="47" y="226"/>
                    </a:cubicBezTo>
                    <a:cubicBezTo>
                      <a:pt x="60" y="240"/>
                      <a:pt x="86" y="246"/>
                      <a:pt x="106" y="246"/>
                    </a:cubicBezTo>
                    <a:cubicBezTo>
                      <a:pt x="126" y="246"/>
                      <a:pt x="146" y="240"/>
                      <a:pt x="159" y="233"/>
                    </a:cubicBezTo>
                    <a:cubicBezTo>
                      <a:pt x="174" y="225"/>
                      <a:pt x="184" y="214"/>
                      <a:pt x="192" y="202"/>
                    </a:cubicBezTo>
                    <a:lnTo>
                      <a:pt x="192" y="202"/>
                    </a:lnTo>
                    <a:cubicBezTo>
                      <a:pt x="196" y="198"/>
                      <a:pt x="201" y="196"/>
                      <a:pt x="205" y="193"/>
                    </a:cubicBezTo>
                    <a:cubicBezTo>
                      <a:pt x="218" y="187"/>
                      <a:pt x="231" y="180"/>
                      <a:pt x="238" y="173"/>
                    </a:cubicBezTo>
                    <a:lnTo>
                      <a:pt x="317" y="127"/>
                    </a:lnTo>
                    <a:cubicBezTo>
                      <a:pt x="344" y="114"/>
                      <a:pt x="357" y="74"/>
                      <a:pt x="344" y="41"/>
                    </a:cubicBezTo>
                    <a:cubicBezTo>
                      <a:pt x="333" y="14"/>
                      <a:pt x="308" y="0"/>
                      <a:pt x="2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41"/>
              <p:cNvSpPr/>
              <p:nvPr/>
            </p:nvSpPr>
            <p:spPr>
              <a:xfrm>
                <a:off x="4151814" y="2197501"/>
                <a:ext cx="3458" cy="2317"/>
              </a:xfrm>
              <a:custGeom>
                <a:rect b="b" l="l" r="r" t="t"/>
                <a:pathLst>
                  <a:path extrusionOk="0" h="67" w="100">
                    <a:moveTo>
                      <a:pt x="53" y="1"/>
                    </a:moveTo>
                    <a:lnTo>
                      <a:pt x="20" y="7"/>
                    </a:lnTo>
                    <a:lnTo>
                      <a:pt x="14" y="7"/>
                    </a:lnTo>
                    <a:lnTo>
                      <a:pt x="7" y="14"/>
                    </a:lnTo>
                    <a:lnTo>
                      <a:pt x="7" y="20"/>
                    </a:lnTo>
                    <a:lnTo>
                      <a:pt x="1" y="34"/>
                    </a:lnTo>
                    <a:lnTo>
                      <a:pt x="1" y="40"/>
                    </a:lnTo>
                    <a:lnTo>
                      <a:pt x="7" y="47"/>
                    </a:lnTo>
                    <a:lnTo>
                      <a:pt x="14" y="53"/>
                    </a:lnTo>
                    <a:lnTo>
                      <a:pt x="27" y="60"/>
                    </a:lnTo>
                    <a:lnTo>
                      <a:pt x="53" y="67"/>
                    </a:lnTo>
                    <a:lnTo>
                      <a:pt x="73" y="67"/>
                    </a:lnTo>
                    <a:lnTo>
                      <a:pt x="86" y="60"/>
                    </a:lnTo>
                    <a:lnTo>
                      <a:pt x="93" y="53"/>
                    </a:lnTo>
                    <a:lnTo>
                      <a:pt x="100" y="34"/>
                    </a:lnTo>
                    <a:lnTo>
                      <a:pt x="93" y="20"/>
                    </a:lnTo>
                    <a:lnTo>
                      <a:pt x="86" y="7"/>
                    </a:ln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46" name="Google Shape;3846;p41"/>
            <p:cNvGrpSpPr/>
            <p:nvPr/>
          </p:nvGrpSpPr>
          <p:grpSpPr>
            <a:xfrm>
              <a:off x="4710283" y="3862891"/>
              <a:ext cx="360221" cy="705995"/>
              <a:chOff x="8519046" y="3704440"/>
              <a:chExt cx="520099" cy="1019340"/>
            </a:xfrm>
          </p:grpSpPr>
          <p:sp>
            <p:nvSpPr>
              <p:cNvPr id="3847" name="Google Shape;3847;p41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41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41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41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51" name="Google Shape;3851;p41"/>
            <p:cNvGrpSpPr/>
            <p:nvPr/>
          </p:nvGrpSpPr>
          <p:grpSpPr>
            <a:xfrm>
              <a:off x="4438775" y="4036779"/>
              <a:ext cx="271492" cy="532096"/>
              <a:chOff x="8519046" y="3704440"/>
              <a:chExt cx="520099" cy="1019340"/>
            </a:xfrm>
          </p:grpSpPr>
          <p:sp>
            <p:nvSpPr>
              <p:cNvPr id="3852" name="Google Shape;3852;p41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41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41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41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56" name="Google Shape;3856;p41"/>
            <p:cNvGrpSpPr/>
            <p:nvPr/>
          </p:nvGrpSpPr>
          <p:grpSpPr>
            <a:xfrm flipH="1">
              <a:off x="2882000" y="4109050"/>
              <a:ext cx="234617" cy="459824"/>
              <a:chOff x="8519046" y="3704440"/>
              <a:chExt cx="520099" cy="1019340"/>
            </a:xfrm>
          </p:grpSpPr>
          <p:sp>
            <p:nvSpPr>
              <p:cNvPr id="3857" name="Google Shape;3857;p41"/>
              <p:cNvSpPr/>
              <p:nvPr/>
            </p:nvSpPr>
            <p:spPr>
              <a:xfrm flipH="1">
                <a:off x="8519046" y="3704440"/>
                <a:ext cx="419104" cy="1019339"/>
              </a:xfrm>
              <a:custGeom>
                <a:rect b="b" l="l" r="r" t="t"/>
                <a:pathLst>
                  <a:path extrusionOk="0" h="11728" w="4822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63" y="2662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0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85" y="7812"/>
                      <a:pt x="1071" y="8208"/>
                    </a:cubicBezTo>
                    <a:cubicBezTo>
                      <a:pt x="1222" y="8954"/>
                      <a:pt x="1440" y="9826"/>
                      <a:pt x="1493" y="10625"/>
                    </a:cubicBezTo>
                    <a:cubicBezTo>
                      <a:pt x="1500" y="10658"/>
                      <a:pt x="1500" y="10691"/>
                      <a:pt x="1500" y="10724"/>
                    </a:cubicBezTo>
                    <a:cubicBezTo>
                      <a:pt x="1506" y="10889"/>
                      <a:pt x="1513" y="11047"/>
                      <a:pt x="1500" y="11206"/>
                    </a:cubicBezTo>
                    <a:lnTo>
                      <a:pt x="2021" y="11728"/>
                    </a:lnTo>
                    <a:cubicBezTo>
                      <a:pt x="1909" y="11397"/>
                      <a:pt x="2668" y="10664"/>
                      <a:pt x="2873" y="10387"/>
                    </a:cubicBezTo>
                    <a:cubicBezTo>
                      <a:pt x="3329" y="9780"/>
                      <a:pt x="3831" y="9034"/>
                      <a:pt x="4068" y="8307"/>
                    </a:cubicBezTo>
                    <a:cubicBezTo>
                      <a:pt x="4319" y="7548"/>
                      <a:pt x="4273" y="6683"/>
                      <a:pt x="4431" y="5904"/>
                    </a:cubicBezTo>
                    <a:cubicBezTo>
                      <a:pt x="4590" y="5151"/>
                      <a:pt x="4821" y="4246"/>
                      <a:pt x="4748" y="3467"/>
                    </a:cubicBezTo>
                    <a:lnTo>
                      <a:pt x="4748" y="3467"/>
                    </a:lnTo>
                    <a:cubicBezTo>
                      <a:pt x="4266" y="3976"/>
                      <a:pt x="3699" y="4524"/>
                      <a:pt x="3355" y="5151"/>
                    </a:cubicBezTo>
                    <a:cubicBezTo>
                      <a:pt x="2939" y="5904"/>
                      <a:pt x="3058" y="6914"/>
                      <a:pt x="3117" y="7733"/>
                    </a:cubicBezTo>
                    <a:cubicBezTo>
                      <a:pt x="3217" y="9034"/>
                      <a:pt x="2213" y="10110"/>
                      <a:pt x="1936" y="11364"/>
                    </a:cubicBezTo>
                    <a:cubicBezTo>
                      <a:pt x="1321" y="9932"/>
                      <a:pt x="2695" y="8221"/>
                      <a:pt x="2781" y="6808"/>
                    </a:cubicBezTo>
                    <a:cubicBezTo>
                      <a:pt x="2860" y="5633"/>
                      <a:pt x="2266" y="4484"/>
                      <a:pt x="1942" y="3388"/>
                    </a:cubicBezTo>
                    <a:cubicBezTo>
                      <a:pt x="1737" y="2682"/>
                      <a:pt x="1605" y="1975"/>
                      <a:pt x="1625" y="1229"/>
                    </a:cubicBezTo>
                    <a:cubicBezTo>
                      <a:pt x="1638" y="886"/>
                      <a:pt x="1698" y="483"/>
                      <a:pt x="1533" y="166"/>
                    </a:cubicBezTo>
                    <a:cubicBezTo>
                      <a:pt x="1506" y="106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41"/>
              <p:cNvSpPr/>
              <p:nvPr/>
            </p:nvSpPr>
            <p:spPr>
              <a:xfrm flipH="1">
                <a:off x="8779096" y="3704440"/>
                <a:ext cx="159054" cy="923472"/>
              </a:xfrm>
              <a:custGeom>
                <a:rect b="b" l="l" r="r" t="t"/>
                <a:pathLst>
                  <a:path extrusionOk="0" h="10625" w="1830">
                    <a:moveTo>
                      <a:pt x="1421" y="1"/>
                    </a:moveTo>
                    <a:cubicBezTo>
                      <a:pt x="1176" y="146"/>
                      <a:pt x="1090" y="859"/>
                      <a:pt x="998" y="1130"/>
                    </a:cubicBezTo>
                    <a:cubicBezTo>
                      <a:pt x="820" y="1632"/>
                      <a:pt x="589" y="2140"/>
                      <a:pt x="470" y="2668"/>
                    </a:cubicBezTo>
                    <a:cubicBezTo>
                      <a:pt x="311" y="3335"/>
                      <a:pt x="133" y="4062"/>
                      <a:pt x="47" y="4742"/>
                    </a:cubicBezTo>
                    <a:cubicBezTo>
                      <a:pt x="1" y="5105"/>
                      <a:pt x="1" y="5574"/>
                      <a:pt x="107" y="5924"/>
                    </a:cubicBezTo>
                    <a:cubicBezTo>
                      <a:pt x="219" y="6320"/>
                      <a:pt x="529" y="6656"/>
                      <a:pt x="694" y="7039"/>
                    </a:cubicBezTo>
                    <a:cubicBezTo>
                      <a:pt x="853" y="7416"/>
                      <a:pt x="991" y="7812"/>
                      <a:pt x="1071" y="8208"/>
                    </a:cubicBezTo>
                    <a:cubicBezTo>
                      <a:pt x="1222" y="8954"/>
                      <a:pt x="1440" y="9826"/>
                      <a:pt x="1500" y="10625"/>
                    </a:cubicBezTo>
                    <a:cubicBezTo>
                      <a:pt x="1473" y="9984"/>
                      <a:pt x="1605" y="9304"/>
                      <a:pt x="1698" y="8756"/>
                    </a:cubicBezTo>
                    <a:cubicBezTo>
                      <a:pt x="1830" y="8003"/>
                      <a:pt x="1718" y="7158"/>
                      <a:pt x="1513" y="6439"/>
                    </a:cubicBezTo>
                    <a:cubicBezTo>
                      <a:pt x="1407" y="6075"/>
                      <a:pt x="1315" y="5699"/>
                      <a:pt x="1090" y="5382"/>
                    </a:cubicBezTo>
                    <a:cubicBezTo>
                      <a:pt x="919" y="5138"/>
                      <a:pt x="707" y="5026"/>
                      <a:pt x="655" y="4709"/>
                    </a:cubicBezTo>
                    <a:cubicBezTo>
                      <a:pt x="536" y="3962"/>
                      <a:pt x="1084" y="3071"/>
                      <a:pt x="1302" y="2391"/>
                    </a:cubicBezTo>
                    <a:cubicBezTo>
                      <a:pt x="1520" y="1691"/>
                      <a:pt x="1605" y="905"/>
                      <a:pt x="1533" y="166"/>
                    </a:cubicBezTo>
                    <a:cubicBezTo>
                      <a:pt x="1506" y="113"/>
                      <a:pt x="1467" y="54"/>
                      <a:pt x="1421" y="1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41"/>
              <p:cNvSpPr/>
              <p:nvPr/>
            </p:nvSpPr>
            <p:spPr>
              <a:xfrm flipH="1">
                <a:off x="8850801" y="4242184"/>
                <a:ext cx="188345" cy="481596"/>
              </a:xfrm>
              <a:custGeom>
                <a:rect b="b" l="l" r="r" t="t"/>
                <a:pathLst>
                  <a:path extrusionOk="0" h="5541" w="2167">
                    <a:moveTo>
                      <a:pt x="245" y="1"/>
                    </a:moveTo>
                    <a:cubicBezTo>
                      <a:pt x="238" y="20"/>
                      <a:pt x="232" y="34"/>
                      <a:pt x="225" y="53"/>
                    </a:cubicBezTo>
                    <a:cubicBezTo>
                      <a:pt x="1" y="707"/>
                      <a:pt x="291" y="1949"/>
                      <a:pt x="364" y="2629"/>
                    </a:cubicBezTo>
                    <a:cubicBezTo>
                      <a:pt x="456" y="3494"/>
                      <a:pt x="793" y="4220"/>
                      <a:pt x="1500" y="4775"/>
                    </a:cubicBezTo>
                    <a:cubicBezTo>
                      <a:pt x="1711" y="5098"/>
                      <a:pt x="1876" y="5243"/>
                      <a:pt x="2008" y="5369"/>
                    </a:cubicBezTo>
                    <a:lnTo>
                      <a:pt x="2015" y="5369"/>
                    </a:lnTo>
                    <a:cubicBezTo>
                      <a:pt x="2074" y="5428"/>
                      <a:pt x="2120" y="5481"/>
                      <a:pt x="2167" y="5541"/>
                    </a:cubicBezTo>
                    <a:cubicBezTo>
                      <a:pt x="1909" y="4794"/>
                      <a:pt x="2015" y="4015"/>
                      <a:pt x="1691" y="3309"/>
                    </a:cubicBezTo>
                    <a:cubicBezTo>
                      <a:pt x="1203" y="2239"/>
                      <a:pt x="602" y="1123"/>
                      <a:pt x="2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41"/>
              <p:cNvSpPr/>
              <p:nvPr/>
            </p:nvSpPr>
            <p:spPr>
              <a:xfrm flipH="1">
                <a:off x="8864012" y="4246791"/>
                <a:ext cx="175134" cy="462040"/>
              </a:xfrm>
              <a:custGeom>
                <a:rect b="b" l="l" r="r" t="t"/>
                <a:pathLst>
                  <a:path extrusionOk="0" h="5316" w="2015">
                    <a:moveTo>
                      <a:pt x="225" y="0"/>
                    </a:moveTo>
                    <a:cubicBezTo>
                      <a:pt x="1" y="654"/>
                      <a:pt x="291" y="1896"/>
                      <a:pt x="364" y="2576"/>
                    </a:cubicBezTo>
                    <a:cubicBezTo>
                      <a:pt x="456" y="3441"/>
                      <a:pt x="793" y="4167"/>
                      <a:pt x="1500" y="4722"/>
                    </a:cubicBezTo>
                    <a:cubicBezTo>
                      <a:pt x="1711" y="5045"/>
                      <a:pt x="1883" y="5190"/>
                      <a:pt x="2015" y="5316"/>
                    </a:cubicBezTo>
                    <a:cubicBezTo>
                      <a:pt x="1770" y="4926"/>
                      <a:pt x="1552" y="4332"/>
                      <a:pt x="1460" y="4174"/>
                    </a:cubicBezTo>
                    <a:cubicBezTo>
                      <a:pt x="978" y="3315"/>
                      <a:pt x="833" y="2239"/>
                      <a:pt x="463" y="1321"/>
                    </a:cubicBezTo>
                    <a:cubicBezTo>
                      <a:pt x="298" y="905"/>
                      <a:pt x="252" y="449"/>
                      <a:pt x="225" y="0"/>
                    </a:cubicBezTo>
                    <a:close/>
                  </a:path>
                </a:pathLst>
              </a:custGeom>
              <a:solidFill>
                <a:srgbClr val="003669">
                  <a:alpha val="4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861" name="Google Shape;3861;p41"/>
          <p:cNvSpPr/>
          <p:nvPr/>
        </p:nvSpPr>
        <p:spPr>
          <a:xfrm>
            <a:off x="4466100" y="1176725"/>
            <a:ext cx="1307400" cy="14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862" name="Google Shape;3862;p41"/>
          <p:cNvSpPr txBox="1"/>
          <p:nvPr/>
        </p:nvSpPr>
        <p:spPr>
          <a:xfrm>
            <a:off x="4466100" y="1091475"/>
            <a:ext cx="29595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4"/>
                </a:solidFill>
                <a:latin typeface="Noto Sans"/>
                <a:ea typeface="Noto Sans"/>
                <a:cs typeface="Noto Sans"/>
                <a:sym typeface="Noto Sans"/>
              </a:rPr>
              <a:t>Analytix Assurance </a:t>
            </a:r>
            <a:endParaRPr b="1" sz="800">
              <a:solidFill>
                <a:schemeClr val="dk2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863" name="Google Shape;3863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64" name="Google Shape;3864;p41"/>
          <p:cNvSpPr/>
          <p:nvPr/>
        </p:nvSpPr>
        <p:spPr>
          <a:xfrm>
            <a:off x="-379316" y="-453400"/>
            <a:ext cx="1459500" cy="1459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5" name="Google Shape;3865;p41"/>
          <p:cNvSpPr txBox="1"/>
          <p:nvPr>
            <p:ph idx="4294967295" type="title"/>
          </p:nvPr>
        </p:nvSpPr>
        <p:spPr>
          <a:xfrm>
            <a:off x="176375" y="94075"/>
            <a:ext cx="14595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3866" name="Google Shape;386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2076" y="1162975"/>
            <a:ext cx="4124701" cy="2325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0" name="Shape 3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1" name="Google Shape;3871;p42"/>
          <p:cNvSpPr txBox="1"/>
          <p:nvPr>
            <p:ph type="title"/>
          </p:nvPr>
        </p:nvSpPr>
        <p:spPr>
          <a:xfrm>
            <a:off x="1219050" y="419925"/>
            <a:ext cx="6474600" cy="12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>
              <a:latin typeface="Be Vietnam Pro ExtraBold"/>
              <a:ea typeface="Be Vietnam Pro ExtraBold"/>
              <a:cs typeface="Be Vietnam Pro ExtraBold"/>
              <a:sym typeface="Be Vietnam Pro ExtraBold"/>
            </a:endParaRPr>
          </a:p>
        </p:txBody>
      </p:sp>
      <p:sp>
        <p:nvSpPr>
          <p:cNvPr id="3872" name="Google Shape;3872;p42"/>
          <p:cNvSpPr txBox="1"/>
          <p:nvPr>
            <p:ph idx="2" type="subTitle"/>
          </p:nvPr>
        </p:nvSpPr>
        <p:spPr>
          <a:xfrm flipH="1">
            <a:off x="4997825" y="2647975"/>
            <a:ext cx="2812200" cy="14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Fill missing values with 'unknown'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Standardize text format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Remove leading and trailing spaces</a:t>
            </a:r>
            <a:endParaRPr/>
          </a:p>
        </p:txBody>
      </p:sp>
      <p:sp>
        <p:nvSpPr>
          <p:cNvPr id="3873" name="Google Shape;3873;p42"/>
          <p:cNvSpPr txBox="1"/>
          <p:nvPr>
            <p:ph idx="3" type="subTitle"/>
          </p:nvPr>
        </p:nvSpPr>
        <p:spPr>
          <a:xfrm flipH="1">
            <a:off x="1325225" y="2674463"/>
            <a:ext cx="28929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do list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to do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not to do </a:t>
            </a:r>
            <a:endParaRPr/>
          </a:p>
        </p:txBody>
      </p:sp>
      <p:sp>
        <p:nvSpPr>
          <p:cNvPr id="3874" name="Google Shape;3874;p42"/>
          <p:cNvSpPr txBox="1"/>
          <p:nvPr>
            <p:ph idx="5" type="subTitle"/>
          </p:nvPr>
        </p:nvSpPr>
        <p:spPr>
          <a:xfrm flipH="1">
            <a:off x="5316275" y="2120275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Columns</a:t>
            </a:r>
            <a:endParaRPr/>
          </a:p>
        </p:txBody>
      </p:sp>
      <p:sp>
        <p:nvSpPr>
          <p:cNvPr id="3875" name="Google Shape;3875;p42"/>
          <p:cNvSpPr txBox="1"/>
          <p:nvPr>
            <p:ph idx="6" type="subTitle"/>
          </p:nvPr>
        </p:nvSpPr>
        <p:spPr>
          <a:xfrm flipH="1">
            <a:off x="1325125" y="2180313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Organization</a:t>
            </a:r>
            <a:endParaRPr/>
          </a:p>
        </p:txBody>
      </p:sp>
      <p:grpSp>
        <p:nvGrpSpPr>
          <p:cNvPr id="3876" name="Google Shape;3876;p42"/>
          <p:cNvGrpSpPr/>
          <p:nvPr/>
        </p:nvGrpSpPr>
        <p:grpSpPr>
          <a:xfrm>
            <a:off x="2152545" y="1701939"/>
            <a:ext cx="520461" cy="527722"/>
            <a:chOff x="898875" y="4399275"/>
            <a:chExt cx="483700" cy="481850"/>
          </a:xfrm>
        </p:grpSpPr>
        <p:sp>
          <p:nvSpPr>
            <p:cNvPr id="3877" name="Google Shape;3877;p42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8" name="Google Shape;3878;p42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9" name="Google Shape;3879;p42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0" name="Google Shape;3880;p42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1" name="Google Shape;3881;p42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2" name="Google Shape;3882;p42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3" name="Google Shape;3883;p42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4" name="Google Shape;3884;p42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85" name="Google Shape;3885;p42"/>
          <p:cNvGrpSpPr/>
          <p:nvPr/>
        </p:nvGrpSpPr>
        <p:grpSpPr>
          <a:xfrm>
            <a:off x="6284588" y="1553948"/>
            <a:ext cx="520470" cy="457624"/>
            <a:chOff x="3300325" y="249875"/>
            <a:chExt cx="433725" cy="480900"/>
          </a:xfrm>
        </p:grpSpPr>
        <p:sp>
          <p:nvSpPr>
            <p:cNvPr id="3886" name="Google Shape;3886;p42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7" name="Google Shape;3887;p42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8" name="Google Shape;3888;p42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9" name="Google Shape;3889;p42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0" name="Google Shape;3890;p42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1" name="Google Shape;3891;p42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892" name="Google Shape;3892;p42"/>
          <p:cNvSpPr/>
          <p:nvPr/>
        </p:nvSpPr>
        <p:spPr>
          <a:xfrm>
            <a:off x="-240446" y="-209787"/>
            <a:ext cx="1459500" cy="1459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3" name="Google Shape;3893;p42"/>
          <p:cNvSpPr txBox="1"/>
          <p:nvPr>
            <p:ph idx="4294967295" type="title"/>
          </p:nvPr>
        </p:nvSpPr>
        <p:spPr>
          <a:xfrm>
            <a:off x="233229" y="213788"/>
            <a:ext cx="16995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3894" name="Google Shape;3894;p42"/>
          <p:cNvGrpSpPr/>
          <p:nvPr/>
        </p:nvGrpSpPr>
        <p:grpSpPr>
          <a:xfrm>
            <a:off x="5186669" y="-734559"/>
            <a:ext cx="3864112" cy="1919121"/>
            <a:chOff x="4564006" y="543366"/>
            <a:chExt cx="3864112" cy="1919121"/>
          </a:xfrm>
        </p:grpSpPr>
        <p:grpSp>
          <p:nvGrpSpPr>
            <p:cNvPr id="3895" name="Google Shape;3895;p42"/>
            <p:cNvGrpSpPr/>
            <p:nvPr/>
          </p:nvGrpSpPr>
          <p:grpSpPr>
            <a:xfrm flipH="1" rot="737209">
              <a:off x="4644474" y="924168"/>
              <a:ext cx="3703177" cy="1154849"/>
              <a:chOff x="6854225" y="2814280"/>
              <a:chExt cx="4039243" cy="1259653"/>
            </a:xfrm>
          </p:grpSpPr>
          <p:sp>
            <p:nvSpPr>
              <p:cNvPr id="3896" name="Google Shape;3896;p42"/>
              <p:cNvSpPr/>
              <p:nvPr/>
            </p:nvSpPr>
            <p:spPr>
              <a:xfrm>
                <a:off x="6854225" y="2814280"/>
                <a:ext cx="4039243" cy="1259653"/>
              </a:xfrm>
              <a:custGeom>
                <a:rect b="b" l="l" r="r" t="t"/>
                <a:pathLst>
                  <a:path extrusionOk="0" h="9771" w="31332">
                    <a:moveTo>
                      <a:pt x="14899" y="0"/>
                    </a:moveTo>
                    <a:cubicBezTo>
                      <a:pt x="14790" y="0"/>
                      <a:pt x="14660" y="43"/>
                      <a:pt x="14586" y="62"/>
                    </a:cubicBezTo>
                    <a:cubicBezTo>
                      <a:pt x="13992" y="207"/>
                      <a:pt x="13457" y="517"/>
                      <a:pt x="12989" y="900"/>
                    </a:cubicBezTo>
                    <a:cubicBezTo>
                      <a:pt x="12566" y="1237"/>
                      <a:pt x="12203" y="1646"/>
                      <a:pt x="11727" y="1924"/>
                    </a:cubicBezTo>
                    <a:cubicBezTo>
                      <a:pt x="11285" y="2175"/>
                      <a:pt x="10790" y="2294"/>
                      <a:pt x="10288" y="2327"/>
                    </a:cubicBezTo>
                    <a:cubicBezTo>
                      <a:pt x="9581" y="2386"/>
                      <a:pt x="8881" y="2439"/>
                      <a:pt x="8182" y="2531"/>
                    </a:cubicBezTo>
                    <a:cubicBezTo>
                      <a:pt x="6868" y="2703"/>
                      <a:pt x="5534" y="2901"/>
                      <a:pt x="4352" y="3541"/>
                    </a:cubicBezTo>
                    <a:cubicBezTo>
                      <a:pt x="3791" y="3845"/>
                      <a:pt x="3262" y="4222"/>
                      <a:pt x="2754" y="4618"/>
                    </a:cubicBezTo>
                    <a:cubicBezTo>
                      <a:pt x="2226" y="5040"/>
                      <a:pt x="1697" y="5483"/>
                      <a:pt x="1235" y="5978"/>
                    </a:cubicBezTo>
                    <a:cubicBezTo>
                      <a:pt x="1017" y="6216"/>
                      <a:pt x="793" y="6453"/>
                      <a:pt x="542" y="6665"/>
                    </a:cubicBezTo>
                    <a:cubicBezTo>
                      <a:pt x="549" y="6671"/>
                      <a:pt x="549" y="6684"/>
                      <a:pt x="555" y="6698"/>
                    </a:cubicBezTo>
                    <a:cubicBezTo>
                      <a:pt x="555" y="6717"/>
                      <a:pt x="555" y="6744"/>
                      <a:pt x="549" y="6764"/>
                    </a:cubicBezTo>
                    <a:cubicBezTo>
                      <a:pt x="542" y="6784"/>
                      <a:pt x="535" y="6810"/>
                      <a:pt x="516" y="6823"/>
                    </a:cubicBezTo>
                    <a:cubicBezTo>
                      <a:pt x="496" y="6836"/>
                      <a:pt x="476" y="6850"/>
                      <a:pt x="449" y="6850"/>
                    </a:cubicBezTo>
                    <a:lnTo>
                      <a:pt x="430" y="6850"/>
                    </a:lnTo>
                    <a:cubicBezTo>
                      <a:pt x="403" y="6843"/>
                      <a:pt x="383" y="6830"/>
                      <a:pt x="370" y="6803"/>
                    </a:cubicBezTo>
                    <a:cubicBezTo>
                      <a:pt x="185" y="6975"/>
                      <a:pt x="0" y="7199"/>
                      <a:pt x="86" y="7444"/>
                    </a:cubicBezTo>
                    <a:cubicBezTo>
                      <a:pt x="93" y="7470"/>
                      <a:pt x="106" y="7497"/>
                      <a:pt x="113" y="7523"/>
                    </a:cubicBezTo>
                    <a:cubicBezTo>
                      <a:pt x="146" y="7582"/>
                      <a:pt x="179" y="7642"/>
                      <a:pt x="212" y="7701"/>
                    </a:cubicBezTo>
                    <a:cubicBezTo>
                      <a:pt x="225" y="7708"/>
                      <a:pt x="238" y="7715"/>
                      <a:pt x="258" y="7721"/>
                    </a:cubicBezTo>
                    <a:cubicBezTo>
                      <a:pt x="311" y="7737"/>
                      <a:pt x="366" y="7743"/>
                      <a:pt x="422" y="7743"/>
                    </a:cubicBezTo>
                    <a:cubicBezTo>
                      <a:pt x="555" y="7743"/>
                      <a:pt x="694" y="7707"/>
                      <a:pt x="819" y="7675"/>
                    </a:cubicBezTo>
                    <a:cubicBezTo>
                      <a:pt x="1050" y="7615"/>
                      <a:pt x="1275" y="7543"/>
                      <a:pt x="1506" y="7490"/>
                    </a:cubicBezTo>
                    <a:cubicBezTo>
                      <a:pt x="1823" y="7417"/>
                      <a:pt x="2146" y="7365"/>
                      <a:pt x="2470" y="7345"/>
                    </a:cubicBezTo>
                    <a:cubicBezTo>
                      <a:pt x="2534" y="7341"/>
                      <a:pt x="2598" y="7340"/>
                      <a:pt x="2662" y="7340"/>
                    </a:cubicBezTo>
                    <a:cubicBezTo>
                      <a:pt x="3233" y="7340"/>
                      <a:pt x="3780" y="7467"/>
                      <a:pt x="4332" y="7615"/>
                    </a:cubicBezTo>
                    <a:cubicBezTo>
                      <a:pt x="4853" y="7757"/>
                      <a:pt x="5388" y="7899"/>
                      <a:pt x="5930" y="7899"/>
                    </a:cubicBezTo>
                    <a:cubicBezTo>
                      <a:pt x="6020" y="7899"/>
                      <a:pt x="6110" y="7895"/>
                      <a:pt x="6201" y="7886"/>
                    </a:cubicBezTo>
                    <a:cubicBezTo>
                      <a:pt x="6518" y="7860"/>
                      <a:pt x="6802" y="7754"/>
                      <a:pt x="7092" y="7642"/>
                    </a:cubicBezTo>
                    <a:cubicBezTo>
                      <a:pt x="7258" y="7579"/>
                      <a:pt x="7449" y="7507"/>
                      <a:pt x="7633" y="7507"/>
                    </a:cubicBezTo>
                    <a:cubicBezTo>
                      <a:pt x="7720" y="7507"/>
                      <a:pt x="7804" y="7523"/>
                      <a:pt x="7884" y="7563"/>
                    </a:cubicBezTo>
                    <a:cubicBezTo>
                      <a:pt x="7904" y="7576"/>
                      <a:pt x="7904" y="7615"/>
                      <a:pt x="7878" y="7622"/>
                    </a:cubicBezTo>
                    <a:cubicBezTo>
                      <a:pt x="7706" y="7642"/>
                      <a:pt x="7534" y="7655"/>
                      <a:pt x="7369" y="7708"/>
                    </a:cubicBezTo>
                    <a:cubicBezTo>
                      <a:pt x="7204" y="7767"/>
                      <a:pt x="7046" y="7840"/>
                      <a:pt x="6881" y="7906"/>
                    </a:cubicBezTo>
                    <a:cubicBezTo>
                      <a:pt x="6586" y="8024"/>
                      <a:pt x="6282" y="8073"/>
                      <a:pt x="5966" y="8073"/>
                    </a:cubicBezTo>
                    <a:cubicBezTo>
                      <a:pt x="5928" y="8073"/>
                      <a:pt x="5889" y="8073"/>
                      <a:pt x="5851" y="8071"/>
                    </a:cubicBezTo>
                    <a:cubicBezTo>
                      <a:pt x="5771" y="8071"/>
                      <a:pt x="5686" y="8064"/>
                      <a:pt x="5606" y="8058"/>
                    </a:cubicBezTo>
                    <a:cubicBezTo>
                      <a:pt x="5329" y="8223"/>
                      <a:pt x="5032" y="8348"/>
                      <a:pt x="4728" y="8447"/>
                    </a:cubicBezTo>
                    <a:cubicBezTo>
                      <a:pt x="4157" y="8632"/>
                      <a:pt x="3538" y="8713"/>
                      <a:pt x="2937" y="8713"/>
                    </a:cubicBezTo>
                    <a:cubicBezTo>
                      <a:pt x="2829" y="8713"/>
                      <a:pt x="2722" y="8710"/>
                      <a:pt x="2615" y="8705"/>
                    </a:cubicBezTo>
                    <a:cubicBezTo>
                      <a:pt x="2259" y="8685"/>
                      <a:pt x="1902" y="8646"/>
                      <a:pt x="1559" y="8566"/>
                    </a:cubicBezTo>
                    <a:cubicBezTo>
                      <a:pt x="1262" y="8494"/>
                      <a:pt x="945" y="8388"/>
                      <a:pt x="753" y="8131"/>
                    </a:cubicBezTo>
                    <a:cubicBezTo>
                      <a:pt x="737" y="8114"/>
                      <a:pt x="756" y="8102"/>
                      <a:pt x="771" y="8102"/>
                    </a:cubicBezTo>
                    <a:cubicBezTo>
                      <a:pt x="774" y="8102"/>
                      <a:pt x="777" y="8103"/>
                      <a:pt x="780" y="8104"/>
                    </a:cubicBezTo>
                    <a:cubicBezTo>
                      <a:pt x="951" y="8183"/>
                      <a:pt x="1123" y="8256"/>
                      <a:pt x="1308" y="8309"/>
                    </a:cubicBezTo>
                    <a:cubicBezTo>
                      <a:pt x="1473" y="8355"/>
                      <a:pt x="1645" y="8388"/>
                      <a:pt x="1823" y="8408"/>
                    </a:cubicBezTo>
                    <a:cubicBezTo>
                      <a:pt x="2139" y="8452"/>
                      <a:pt x="2460" y="8473"/>
                      <a:pt x="2780" y="8473"/>
                    </a:cubicBezTo>
                    <a:cubicBezTo>
                      <a:pt x="3135" y="8473"/>
                      <a:pt x="3490" y="8447"/>
                      <a:pt x="3837" y="8395"/>
                    </a:cubicBezTo>
                    <a:cubicBezTo>
                      <a:pt x="4358" y="8315"/>
                      <a:pt x="4867" y="8177"/>
                      <a:pt x="5369" y="8031"/>
                    </a:cubicBezTo>
                    <a:cubicBezTo>
                      <a:pt x="4880" y="7952"/>
                      <a:pt x="4411" y="7807"/>
                      <a:pt x="3936" y="7688"/>
                    </a:cubicBezTo>
                    <a:cubicBezTo>
                      <a:pt x="3606" y="7602"/>
                      <a:pt x="3269" y="7530"/>
                      <a:pt x="2926" y="7510"/>
                    </a:cubicBezTo>
                    <a:cubicBezTo>
                      <a:pt x="2848" y="7505"/>
                      <a:pt x="2771" y="7503"/>
                      <a:pt x="2693" y="7503"/>
                    </a:cubicBezTo>
                    <a:cubicBezTo>
                      <a:pt x="2421" y="7503"/>
                      <a:pt x="2150" y="7530"/>
                      <a:pt x="1882" y="7576"/>
                    </a:cubicBezTo>
                    <a:cubicBezTo>
                      <a:pt x="1592" y="7629"/>
                      <a:pt x="1308" y="7695"/>
                      <a:pt x="1024" y="7774"/>
                    </a:cubicBezTo>
                    <a:cubicBezTo>
                      <a:pt x="846" y="7820"/>
                      <a:pt x="661" y="7866"/>
                      <a:pt x="482" y="7873"/>
                    </a:cubicBezTo>
                    <a:cubicBezTo>
                      <a:pt x="416" y="7873"/>
                      <a:pt x="350" y="7873"/>
                      <a:pt x="291" y="7860"/>
                    </a:cubicBezTo>
                    <a:lnTo>
                      <a:pt x="291" y="7860"/>
                    </a:lnTo>
                    <a:cubicBezTo>
                      <a:pt x="337" y="7979"/>
                      <a:pt x="370" y="8104"/>
                      <a:pt x="430" y="8223"/>
                    </a:cubicBezTo>
                    <a:cubicBezTo>
                      <a:pt x="549" y="8494"/>
                      <a:pt x="793" y="8665"/>
                      <a:pt x="1050" y="8791"/>
                    </a:cubicBezTo>
                    <a:cubicBezTo>
                      <a:pt x="1579" y="9048"/>
                      <a:pt x="2186" y="9194"/>
                      <a:pt x="2761" y="9273"/>
                    </a:cubicBezTo>
                    <a:cubicBezTo>
                      <a:pt x="3421" y="9372"/>
                      <a:pt x="4094" y="9392"/>
                      <a:pt x="4755" y="9405"/>
                    </a:cubicBezTo>
                    <a:cubicBezTo>
                      <a:pt x="4800" y="9405"/>
                      <a:pt x="4846" y="9406"/>
                      <a:pt x="4892" y="9406"/>
                    </a:cubicBezTo>
                    <a:cubicBezTo>
                      <a:pt x="6022" y="9406"/>
                      <a:pt x="7157" y="9251"/>
                      <a:pt x="8261" y="9042"/>
                    </a:cubicBezTo>
                    <a:cubicBezTo>
                      <a:pt x="8809" y="8936"/>
                      <a:pt x="9350" y="8817"/>
                      <a:pt x="9892" y="8679"/>
                    </a:cubicBezTo>
                    <a:lnTo>
                      <a:pt x="9912" y="8665"/>
                    </a:lnTo>
                    <a:cubicBezTo>
                      <a:pt x="9926" y="8654"/>
                      <a:pt x="9941" y="8650"/>
                      <a:pt x="9955" y="8650"/>
                    </a:cubicBezTo>
                    <a:cubicBezTo>
                      <a:pt x="9967" y="8650"/>
                      <a:pt x="9979" y="8653"/>
                      <a:pt x="9991" y="8659"/>
                    </a:cubicBezTo>
                    <a:cubicBezTo>
                      <a:pt x="10512" y="8520"/>
                      <a:pt x="11027" y="8368"/>
                      <a:pt x="11536" y="8203"/>
                    </a:cubicBezTo>
                    <a:cubicBezTo>
                      <a:pt x="11331" y="8131"/>
                      <a:pt x="11126" y="8064"/>
                      <a:pt x="10922" y="8005"/>
                    </a:cubicBezTo>
                    <a:cubicBezTo>
                      <a:pt x="10871" y="7992"/>
                      <a:pt x="10893" y="7919"/>
                      <a:pt x="10942" y="7919"/>
                    </a:cubicBezTo>
                    <a:cubicBezTo>
                      <a:pt x="10944" y="7919"/>
                      <a:pt x="10946" y="7919"/>
                      <a:pt x="10948" y="7919"/>
                    </a:cubicBezTo>
                    <a:cubicBezTo>
                      <a:pt x="11133" y="7965"/>
                      <a:pt x="11318" y="8018"/>
                      <a:pt x="11503" y="8071"/>
                    </a:cubicBezTo>
                    <a:cubicBezTo>
                      <a:pt x="12348" y="8322"/>
                      <a:pt x="13160" y="8659"/>
                      <a:pt x="14019" y="8877"/>
                    </a:cubicBezTo>
                    <a:cubicBezTo>
                      <a:pt x="14522" y="9005"/>
                      <a:pt x="15065" y="9111"/>
                      <a:pt x="15601" y="9111"/>
                    </a:cubicBezTo>
                    <a:cubicBezTo>
                      <a:pt x="15895" y="9111"/>
                      <a:pt x="16186" y="9079"/>
                      <a:pt x="16468" y="9002"/>
                    </a:cubicBezTo>
                    <a:cubicBezTo>
                      <a:pt x="16627" y="8962"/>
                      <a:pt x="16785" y="8903"/>
                      <a:pt x="16924" y="8817"/>
                    </a:cubicBezTo>
                    <a:cubicBezTo>
                      <a:pt x="16963" y="8791"/>
                      <a:pt x="17003" y="8764"/>
                      <a:pt x="17023" y="8731"/>
                    </a:cubicBezTo>
                    <a:cubicBezTo>
                      <a:pt x="17036" y="8712"/>
                      <a:pt x="17036" y="8705"/>
                      <a:pt x="17030" y="8685"/>
                    </a:cubicBezTo>
                    <a:cubicBezTo>
                      <a:pt x="17010" y="8639"/>
                      <a:pt x="16924" y="8593"/>
                      <a:pt x="16871" y="8560"/>
                    </a:cubicBezTo>
                    <a:cubicBezTo>
                      <a:pt x="16772" y="8507"/>
                      <a:pt x="16673" y="8467"/>
                      <a:pt x="16567" y="8434"/>
                    </a:cubicBezTo>
                    <a:cubicBezTo>
                      <a:pt x="16363" y="8362"/>
                      <a:pt x="16145" y="8309"/>
                      <a:pt x="15947" y="8230"/>
                    </a:cubicBezTo>
                    <a:cubicBezTo>
                      <a:pt x="15669" y="8124"/>
                      <a:pt x="15451" y="7899"/>
                      <a:pt x="15260" y="7682"/>
                    </a:cubicBezTo>
                    <a:cubicBezTo>
                      <a:pt x="15029" y="7431"/>
                      <a:pt x="14798" y="7127"/>
                      <a:pt x="14461" y="7008"/>
                    </a:cubicBezTo>
                    <a:cubicBezTo>
                      <a:pt x="14151" y="6889"/>
                      <a:pt x="13563" y="6935"/>
                      <a:pt x="13543" y="6473"/>
                    </a:cubicBezTo>
                    <a:cubicBezTo>
                      <a:pt x="13543" y="6453"/>
                      <a:pt x="13560" y="6441"/>
                      <a:pt x="13576" y="6441"/>
                    </a:cubicBezTo>
                    <a:cubicBezTo>
                      <a:pt x="13587" y="6441"/>
                      <a:pt x="13597" y="6447"/>
                      <a:pt x="13603" y="6460"/>
                    </a:cubicBezTo>
                    <a:cubicBezTo>
                      <a:pt x="13616" y="6493"/>
                      <a:pt x="13636" y="6526"/>
                      <a:pt x="13662" y="6552"/>
                    </a:cubicBezTo>
                    <a:cubicBezTo>
                      <a:pt x="15611" y="6000"/>
                      <a:pt x="17662" y="5608"/>
                      <a:pt x="19668" y="5608"/>
                    </a:cubicBezTo>
                    <a:cubicBezTo>
                      <a:pt x="21209" y="5608"/>
                      <a:pt x="22725" y="5839"/>
                      <a:pt x="24148" y="6407"/>
                    </a:cubicBezTo>
                    <a:cubicBezTo>
                      <a:pt x="24570" y="6579"/>
                      <a:pt x="24887" y="6856"/>
                      <a:pt x="25151" y="7193"/>
                    </a:cubicBezTo>
                    <a:cubicBezTo>
                      <a:pt x="25356" y="7365"/>
                      <a:pt x="25547" y="7543"/>
                      <a:pt x="25726" y="7721"/>
                    </a:cubicBezTo>
                    <a:cubicBezTo>
                      <a:pt x="26175" y="8170"/>
                      <a:pt x="26538" y="8692"/>
                      <a:pt x="26960" y="9161"/>
                    </a:cubicBezTo>
                    <a:cubicBezTo>
                      <a:pt x="27073" y="9279"/>
                      <a:pt x="27178" y="9392"/>
                      <a:pt x="27297" y="9497"/>
                    </a:cubicBezTo>
                    <a:cubicBezTo>
                      <a:pt x="27409" y="9603"/>
                      <a:pt x="27535" y="9722"/>
                      <a:pt x="27680" y="9761"/>
                    </a:cubicBezTo>
                    <a:cubicBezTo>
                      <a:pt x="27706" y="9768"/>
                      <a:pt x="27728" y="9771"/>
                      <a:pt x="27748" y="9771"/>
                    </a:cubicBezTo>
                    <a:cubicBezTo>
                      <a:pt x="27939" y="9771"/>
                      <a:pt x="27882" y="9502"/>
                      <a:pt x="27858" y="9359"/>
                    </a:cubicBezTo>
                    <a:cubicBezTo>
                      <a:pt x="27832" y="9187"/>
                      <a:pt x="27799" y="9015"/>
                      <a:pt x="27773" y="8844"/>
                    </a:cubicBezTo>
                    <a:cubicBezTo>
                      <a:pt x="27660" y="8144"/>
                      <a:pt x="27561" y="7437"/>
                      <a:pt x="27555" y="6724"/>
                    </a:cubicBezTo>
                    <a:cubicBezTo>
                      <a:pt x="27555" y="6407"/>
                      <a:pt x="27561" y="6077"/>
                      <a:pt x="27634" y="5767"/>
                    </a:cubicBezTo>
                    <a:cubicBezTo>
                      <a:pt x="27707" y="5470"/>
                      <a:pt x="27852" y="5205"/>
                      <a:pt x="28030" y="4961"/>
                    </a:cubicBezTo>
                    <a:cubicBezTo>
                      <a:pt x="28406" y="4453"/>
                      <a:pt x="28849" y="3990"/>
                      <a:pt x="29304" y="3555"/>
                    </a:cubicBezTo>
                    <a:cubicBezTo>
                      <a:pt x="29773" y="3106"/>
                      <a:pt x="30275" y="2696"/>
                      <a:pt x="30797" y="2313"/>
                    </a:cubicBezTo>
                    <a:cubicBezTo>
                      <a:pt x="30883" y="2254"/>
                      <a:pt x="30962" y="2194"/>
                      <a:pt x="31041" y="2135"/>
                    </a:cubicBezTo>
                    <a:cubicBezTo>
                      <a:pt x="31107" y="2082"/>
                      <a:pt x="31199" y="2029"/>
                      <a:pt x="31252" y="1963"/>
                    </a:cubicBezTo>
                    <a:cubicBezTo>
                      <a:pt x="31332" y="1845"/>
                      <a:pt x="31239" y="1732"/>
                      <a:pt x="31120" y="1706"/>
                    </a:cubicBezTo>
                    <a:cubicBezTo>
                      <a:pt x="31093" y="1700"/>
                      <a:pt x="31066" y="1698"/>
                      <a:pt x="31038" y="1698"/>
                    </a:cubicBezTo>
                    <a:cubicBezTo>
                      <a:pt x="30970" y="1698"/>
                      <a:pt x="30902" y="1712"/>
                      <a:pt x="30836" y="1726"/>
                    </a:cubicBezTo>
                    <a:cubicBezTo>
                      <a:pt x="30500" y="1805"/>
                      <a:pt x="30176" y="1957"/>
                      <a:pt x="29872" y="2115"/>
                    </a:cubicBezTo>
                    <a:cubicBezTo>
                      <a:pt x="28664" y="2736"/>
                      <a:pt x="27508" y="3469"/>
                      <a:pt x="26419" y="4274"/>
                    </a:cubicBezTo>
                    <a:cubicBezTo>
                      <a:pt x="25917" y="4651"/>
                      <a:pt x="25435" y="5126"/>
                      <a:pt x="24861" y="5390"/>
                    </a:cubicBezTo>
                    <a:cubicBezTo>
                      <a:pt x="24603" y="5508"/>
                      <a:pt x="24332" y="5552"/>
                      <a:pt x="24059" y="5552"/>
                    </a:cubicBezTo>
                    <a:cubicBezTo>
                      <a:pt x="23767" y="5552"/>
                      <a:pt x="23471" y="5501"/>
                      <a:pt x="23183" y="5437"/>
                    </a:cubicBezTo>
                    <a:cubicBezTo>
                      <a:pt x="22536" y="5285"/>
                      <a:pt x="21903" y="5080"/>
                      <a:pt x="21269" y="4908"/>
                    </a:cubicBezTo>
                    <a:cubicBezTo>
                      <a:pt x="20932" y="4816"/>
                      <a:pt x="20602" y="4730"/>
                      <a:pt x="20258" y="4677"/>
                    </a:cubicBezTo>
                    <a:cubicBezTo>
                      <a:pt x="19955" y="4631"/>
                      <a:pt x="19638" y="4591"/>
                      <a:pt x="19374" y="4426"/>
                    </a:cubicBezTo>
                    <a:cubicBezTo>
                      <a:pt x="19182" y="4301"/>
                      <a:pt x="19017" y="4103"/>
                      <a:pt x="18984" y="3872"/>
                    </a:cubicBezTo>
                    <a:cubicBezTo>
                      <a:pt x="18971" y="3812"/>
                      <a:pt x="18997" y="3687"/>
                      <a:pt x="18964" y="3634"/>
                    </a:cubicBezTo>
                    <a:cubicBezTo>
                      <a:pt x="18942" y="3595"/>
                      <a:pt x="18905" y="3581"/>
                      <a:pt x="18866" y="3581"/>
                    </a:cubicBezTo>
                    <a:cubicBezTo>
                      <a:pt x="18813" y="3581"/>
                      <a:pt x="18754" y="3607"/>
                      <a:pt x="18720" y="3634"/>
                    </a:cubicBezTo>
                    <a:cubicBezTo>
                      <a:pt x="18601" y="3713"/>
                      <a:pt x="18528" y="3845"/>
                      <a:pt x="18416" y="3931"/>
                    </a:cubicBezTo>
                    <a:cubicBezTo>
                      <a:pt x="18189" y="4118"/>
                      <a:pt x="17907" y="4175"/>
                      <a:pt x="17619" y="4175"/>
                    </a:cubicBezTo>
                    <a:cubicBezTo>
                      <a:pt x="17387" y="4175"/>
                      <a:pt x="17152" y="4138"/>
                      <a:pt x="16937" y="4103"/>
                    </a:cubicBezTo>
                    <a:cubicBezTo>
                      <a:pt x="16587" y="4043"/>
                      <a:pt x="16244" y="3977"/>
                      <a:pt x="15900" y="3891"/>
                    </a:cubicBezTo>
                    <a:cubicBezTo>
                      <a:pt x="15656" y="3832"/>
                      <a:pt x="15412" y="3799"/>
                      <a:pt x="15174" y="3733"/>
                    </a:cubicBezTo>
                    <a:cubicBezTo>
                      <a:pt x="14976" y="3674"/>
                      <a:pt x="14758" y="3601"/>
                      <a:pt x="14619" y="3436"/>
                    </a:cubicBezTo>
                    <a:cubicBezTo>
                      <a:pt x="14494" y="3284"/>
                      <a:pt x="14428" y="3086"/>
                      <a:pt x="14388" y="2901"/>
                    </a:cubicBezTo>
                    <a:cubicBezTo>
                      <a:pt x="14342" y="2683"/>
                      <a:pt x="14322" y="2459"/>
                      <a:pt x="14336" y="2241"/>
                    </a:cubicBezTo>
                    <a:cubicBezTo>
                      <a:pt x="14349" y="1996"/>
                      <a:pt x="14421" y="1778"/>
                      <a:pt x="14501" y="1554"/>
                    </a:cubicBezTo>
                    <a:cubicBezTo>
                      <a:pt x="14606" y="1250"/>
                      <a:pt x="14725" y="947"/>
                      <a:pt x="14864" y="656"/>
                    </a:cubicBezTo>
                    <a:cubicBezTo>
                      <a:pt x="14936" y="517"/>
                      <a:pt x="15121" y="273"/>
                      <a:pt x="15082" y="115"/>
                    </a:cubicBezTo>
                    <a:cubicBezTo>
                      <a:pt x="15058" y="27"/>
                      <a:pt x="14985" y="0"/>
                      <a:pt x="148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42"/>
              <p:cNvSpPr/>
              <p:nvPr/>
            </p:nvSpPr>
            <p:spPr>
              <a:xfrm>
                <a:off x="7035484" y="3781554"/>
                <a:ext cx="484472" cy="106744"/>
              </a:xfrm>
              <a:custGeom>
                <a:rect b="b" l="l" r="r" t="t"/>
                <a:pathLst>
                  <a:path extrusionOk="0" h="828" w="3758">
                    <a:moveTo>
                      <a:pt x="1287" y="0"/>
                    </a:moveTo>
                    <a:cubicBezTo>
                      <a:pt x="1015" y="0"/>
                      <a:pt x="744" y="27"/>
                      <a:pt x="476" y="73"/>
                    </a:cubicBezTo>
                    <a:cubicBezTo>
                      <a:pt x="318" y="99"/>
                      <a:pt x="159" y="132"/>
                      <a:pt x="1" y="172"/>
                    </a:cubicBezTo>
                    <a:cubicBezTo>
                      <a:pt x="166" y="403"/>
                      <a:pt x="430" y="568"/>
                      <a:pt x="787" y="641"/>
                    </a:cubicBezTo>
                    <a:cubicBezTo>
                      <a:pt x="1268" y="751"/>
                      <a:pt x="1765" y="828"/>
                      <a:pt x="2249" y="828"/>
                    </a:cubicBezTo>
                    <a:cubicBezTo>
                      <a:pt x="2782" y="828"/>
                      <a:pt x="3298" y="734"/>
                      <a:pt x="3758" y="489"/>
                    </a:cubicBezTo>
                    <a:cubicBezTo>
                      <a:pt x="3342" y="410"/>
                      <a:pt x="2939" y="284"/>
                      <a:pt x="2530" y="185"/>
                    </a:cubicBezTo>
                    <a:cubicBezTo>
                      <a:pt x="2200" y="99"/>
                      <a:pt x="1863" y="27"/>
                      <a:pt x="1520" y="7"/>
                    </a:cubicBezTo>
                    <a:cubicBezTo>
                      <a:pt x="1442" y="2"/>
                      <a:pt x="1365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98" name="Google Shape;3898;p42"/>
            <p:cNvGrpSpPr/>
            <p:nvPr/>
          </p:nvGrpSpPr>
          <p:grpSpPr>
            <a:xfrm flipH="1" rot="737209">
              <a:off x="5302794" y="1654028"/>
              <a:ext cx="2939078" cy="425491"/>
              <a:chOff x="6891740" y="3537125"/>
              <a:chExt cx="3205802" cy="464104"/>
            </a:xfrm>
          </p:grpSpPr>
          <p:sp>
            <p:nvSpPr>
              <p:cNvPr id="3899" name="Google Shape;3899;p42"/>
              <p:cNvSpPr/>
              <p:nvPr/>
            </p:nvSpPr>
            <p:spPr>
              <a:xfrm>
                <a:off x="8615506" y="3537125"/>
                <a:ext cx="1482036" cy="204463"/>
              </a:xfrm>
              <a:custGeom>
                <a:rect b="b" l="l" r="r" t="t"/>
                <a:pathLst>
                  <a:path extrusionOk="0" h="1586" w="11496">
                    <a:moveTo>
                      <a:pt x="6006" y="1"/>
                    </a:moveTo>
                    <a:cubicBezTo>
                      <a:pt x="4000" y="1"/>
                      <a:pt x="1949" y="393"/>
                      <a:pt x="0" y="945"/>
                    </a:cubicBezTo>
                    <a:cubicBezTo>
                      <a:pt x="139" y="1110"/>
                      <a:pt x="396" y="1150"/>
                      <a:pt x="594" y="1190"/>
                    </a:cubicBezTo>
                    <a:cubicBezTo>
                      <a:pt x="733" y="1210"/>
                      <a:pt x="858" y="1256"/>
                      <a:pt x="984" y="1315"/>
                    </a:cubicBezTo>
                    <a:cubicBezTo>
                      <a:pt x="2692" y="730"/>
                      <a:pt x="4580" y="323"/>
                      <a:pt x="6424" y="323"/>
                    </a:cubicBezTo>
                    <a:cubicBezTo>
                      <a:pt x="7495" y="323"/>
                      <a:pt x="8551" y="460"/>
                      <a:pt x="9548" y="780"/>
                    </a:cubicBezTo>
                    <a:cubicBezTo>
                      <a:pt x="9911" y="807"/>
                      <a:pt x="10274" y="860"/>
                      <a:pt x="10611" y="1011"/>
                    </a:cubicBezTo>
                    <a:cubicBezTo>
                      <a:pt x="10921" y="1157"/>
                      <a:pt x="11218" y="1361"/>
                      <a:pt x="11496" y="1586"/>
                    </a:cubicBezTo>
                    <a:cubicBezTo>
                      <a:pt x="11232" y="1249"/>
                      <a:pt x="10908" y="972"/>
                      <a:pt x="10486" y="800"/>
                    </a:cubicBezTo>
                    <a:cubicBezTo>
                      <a:pt x="9063" y="232"/>
                      <a:pt x="7547" y="1"/>
                      <a:pt x="60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42"/>
              <p:cNvSpPr/>
              <p:nvPr/>
            </p:nvSpPr>
            <p:spPr>
              <a:xfrm>
                <a:off x="6891740" y="3753450"/>
                <a:ext cx="1384187" cy="247779"/>
              </a:xfrm>
              <a:custGeom>
                <a:rect b="b" l="l" r="r" t="t"/>
                <a:pathLst>
                  <a:path extrusionOk="0" h="1922" w="10737">
                    <a:moveTo>
                      <a:pt x="8326" y="0"/>
                    </a:moveTo>
                    <a:cubicBezTo>
                      <a:pt x="8042" y="66"/>
                      <a:pt x="7758" y="152"/>
                      <a:pt x="7481" y="238"/>
                    </a:cubicBezTo>
                    <a:cubicBezTo>
                      <a:pt x="7521" y="245"/>
                      <a:pt x="7560" y="258"/>
                      <a:pt x="7593" y="278"/>
                    </a:cubicBezTo>
                    <a:cubicBezTo>
                      <a:pt x="7613" y="291"/>
                      <a:pt x="7613" y="330"/>
                      <a:pt x="7587" y="337"/>
                    </a:cubicBezTo>
                    <a:cubicBezTo>
                      <a:pt x="7415" y="357"/>
                      <a:pt x="7243" y="370"/>
                      <a:pt x="7078" y="423"/>
                    </a:cubicBezTo>
                    <a:cubicBezTo>
                      <a:pt x="6913" y="476"/>
                      <a:pt x="6755" y="555"/>
                      <a:pt x="6590" y="621"/>
                    </a:cubicBezTo>
                    <a:cubicBezTo>
                      <a:pt x="6292" y="734"/>
                      <a:pt x="5984" y="788"/>
                      <a:pt x="5666" y="788"/>
                    </a:cubicBezTo>
                    <a:cubicBezTo>
                      <a:pt x="5631" y="788"/>
                      <a:pt x="5595" y="787"/>
                      <a:pt x="5560" y="786"/>
                    </a:cubicBezTo>
                    <a:cubicBezTo>
                      <a:pt x="5480" y="786"/>
                      <a:pt x="5395" y="779"/>
                      <a:pt x="5315" y="773"/>
                    </a:cubicBezTo>
                    <a:cubicBezTo>
                      <a:pt x="5038" y="938"/>
                      <a:pt x="4748" y="1063"/>
                      <a:pt x="4437" y="1162"/>
                    </a:cubicBezTo>
                    <a:cubicBezTo>
                      <a:pt x="3866" y="1347"/>
                      <a:pt x="3247" y="1428"/>
                      <a:pt x="2646" y="1428"/>
                    </a:cubicBezTo>
                    <a:cubicBezTo>
                      <a:pt x="2538" y="1428"/>
                      <a:pt x="2431" y="1425"/>
                      <a:pt x="2324" y="1420"/>
                    </a:cubicBezTo>
                    <a:cubicBezTo>
                      <a:pt x="1968" y="1400"/>
                      <a:pt x="1611" y="1361"/>
                      <a:pt x="1274" y="1275"/>
                    </a:cubicBezTo>
                    <a:cubicBezTo>
                      <a:pt x="971" y="1202"/>
                      <a:pt x="654" y="1096"/>
                      <a:pt x="462" y="846"/>
                    </a:cubicBezTo>
                    <a:cubicBezTo>
                      <a:pt x="452" y="830"/>
                      <a:pt x="466" y="815"/>
                      <a:pt x="478" y="815"/>
                    </a:cubicBezTo>
                    <a:cubicBezTo>
                      <a:pt x="482" y="815"/>
                      <a:pt x="486" y="816"/>
                      <a:pt x="489" y="819"/>
                    </a:cubicBezTo>
                    <a:cubicBezTo>
                      <a:pt x="508" y="826"/>
                      <a:pt x="522" y="832"/>
                      <a:pt x="541" y="839"/>
                    </a:cubicBezTo>
                    <a:cubicBezTo>
                      <a:pt x="423" y="779"/>
                      <a:pt x="343" y="667"/>
                      <a:pt x="244" y="581"/>
                    </a:cubicBezTo>
                    <a:cubicBezTo>
                      <a:pt x="225" y="581"/>
                      <a:pt x="205" y="581"/>
                      <a:pt x="191" y="588"/>
                    </a:cubicBezTo>
                    <a:cubicBezTo>
                      <a:pt x="125" y="588"/>
                      <a:pt x="59" y="588"/>
                      <a:pt x="0" y="575"/>
                    </a:cubicBezTo>
                    <a:lnTo>
                      <a:pt x="0" y="575"/>
                    </a:lnTo>
                    <a:cubicBezTo>
                      <a:pt x="46" y="694"/>
                      <a:pt x="86" y="819"/>
                      <a:pt x="139" y="938"/>
                    </a:cubicBezTo>
                    <a:cubicBezTo>
                      <a:pt x="258" y="1209"/>
                      <a:pt x="502" y="1380"/>
                      <a:pt x="766" y="1506"/>
                    </a:cubicBezTo>
                    <a:cubicBezTo>
                      <a:pt x="957" y="1605"/>
                      <a:pt x="1169" y="1684"/>
                      <a:pt x="1380" y="1750"/>
                    </a:cubicBezTo>
                    <a:cubicBezTo>
                      <a:pt x="1413" y="1757"/>
                      <a:pt x="1453" y="1763"/>
                      <a:pt x="1492" y="1763"/>
                    </a:cubicBezTo>
                    <a:cubicBezTo>
                      <a:pt x="2186" y="1873"/>
                      <a:pt x="2870" y="1921"/>
                      <a:pt x="3548" y="1921"/>
                    </a:cubicBezTo>
                    <a:cubicBezTo>
                      <a:pt x="6017" y="1921"/>
                      <a:pt x="8389" y="1276"/>
                      <a:pt x="10736" y="581"/>
                    </a:cubicBezTo>
                    <a:cubicBezTo>
                      <a:pt x="9957" y="271"/>
                      <a:pt x="9158" y="40"/>
                      <a:pt x="8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01" name="Google Shape;3901;p42"/>
            <p:cNvGrpSpPr/>
            <p:nvPr/>
          </p:nvGrpSpPr>
          <p:grpSpPr>
            <a:xfrm flipH="1" rot="737209">
              <a:off x="4794277" y="983178"/>
              <a:ext cx="3242438" cy="957711"/>
              <a:chOff x="7200549" y="2898335"/>
              <a:chExt cx="3536691" cy="1044624"/>
            </a:xfrm>
          </p:grpSpPr>
          <p:sp>
            <p:nvSpPr>
              <p:cNvPr id="3902" name="Google Shape;3902;p42"/>
              <p:cNvSpPr/>
              <p:nvPr/>
            </p:nvSpPr>
            <p:spPr>
              <a:xfrm>
                <a:off x="7410847" y="3299186"/>
                <a:ext cx="673723" cy="177777"/>
              </a:xfrm>
              <a:custGeom>
                <a:rect b="b" l="l" r="r" t="t"/>
                <a:pathLst>
                  <a:path extrusionOk="0" h="1379" w="5226">
                    <a:moveTo>
                      <a:pt x="2263" y="0"/>
                    </a:moveTo>
                    <a:cubicBezTo>
                      <a:pt x="2190" y="0"/>
                      <a:pt x="2118" y="3"/>
                      <a:pt x="2045" y="8"/>
                    </a:cubicBezTo>
                    <a:cubicBezTo>
                      <a:pt x="1695" y="34"/>
                      <a:pt x="1293" y="87"/>
                      <a:pt x="1009" y="312"/>
                    </a:cubicBezTo>
                    <a:cubicBezTo>
                      <a:pt x="830" y="450"/>
                      <a:pt x="678" y="629"/>
                      <a:pt x="527" y="794"/>
                    </a:cubicBezTo>
                    <a:cubicBezTo>
                      <a:pt x="355" y="972"/>
                      <a:pt x="177" y="1157"/>
                      <a:pt x="12" y="1348"/>
                    </a:cubicBezTo>
                    <a:cubicBezTo>
                      <a:pt x="1" y="1359"/>
                      <a:pt x="12" y="1378"/>
                      <a:pt x="27" y="1378"/>
                    </a:cubicBezTo>
                    <a:cubicBezTo>
                      <a:pt x="30" y="1378"/>
                      <a:pt x="34" y="1377"/>
                      <a:pt x="38" y="1375"/>
                    </a:cubicBezTo>
                    <a:cubicBezTo>
                      <a:pt x="348" y="1111"/>
                      <a:pt x="632" y="827"/>
                      <a:pt x="923" y="556"/>
                    </a:cubicBezTo>
                    <a:cubicBezTo>
                      <a:pt x="1068" y="424"/>
                      <a:pt x="1220" y="331"/>
                      <a:pt x="1405" y="279"/>
                    </a:cubicBezTo>
                    <a:cubicBezTo>
                      <a:pt x="1590" y="226"/>
                      <a:pt x="1775" y="199"/>
                      <a:pt x="1959" y="186"/>
                    </a:cubicBezTo>
                    <a:cubicBezTo>
                      <a:pt x="2041" y="181"/>
                      <a:pt x="2122" y="178"/>
                      <a:pt x="2203" y="178"/>
                    </a:cubicBezTo>
                    <a:cubicBezTo>
                      <a:pt x="2844" y="178"/>
                      <a:pt x="3467" y="336"/>
                      <a:pt x="4059" y="582"/>
                    </a:cubicBezTo>
                    <a:cubicBezTo>
                      <a:pt x="4449" y="741"/>
                      <a:pt x="4819" y="939"/>
                      <a:pt x="5182" y="1144"/>
                    </a:cubicBezTo>
                    <a:cubicBezTo>
                      <a:pt x="5184" y="1144"/>
                      <a:pt x="5186" y="1145"/>
                      <a:pt x="5188" y="1145"/>
                    </a:cubicBezTo>
                    <a:cubicBezTo>
                      <a:pt x="5207" y="1145"/>
                      <a:pt x="5226" y="1122"/>
                      <a:pt x="5208" y="1111"/>
                    </a:cubicBezTo>
                    <a:cubicBezTo>
                      <a:pt x="4627" y="629"/>
                      <a:pt x="3907" y="279"/>
                      <a:pt x="3174" y="107"/>
                    </a:cubicBezTo>
                    <a:cubicBezTo>
                      <a:pt x="2876" y="43"/>
                      <a:pt x="2568" y="0"/>
                      <a:pt x="22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42"/>
              <p:cNvSpPr/>
              <p:nvPr/>
            </p:nvSpPr>
            <p:spPr>
              <a:xfrm>
                <a:off x="7447202" y="3253806"/>
                <a:ext cx="96301" cy="126210"/>
              </a:xfrm>
              <a:custGeom>
                <a:rect b="b" l="l" r="r" t="t"/>
                <a:pathLst>
                  <a:path extrusionOk="0" h="979" w="747">
                    <a:moveTo>
                      <a:pt x="145" y="0"/>
                    </a:moveTo>
                    <a:cubicBezTo>
                      <a:pt x="98" y="0"/>
                      <a:pt x="59" y="11"/>
                      <a:pt x="20" y="50"/>
                    </a:cubicBezTo>
                    <a:cubicBezTo>
                      <a:pt x="0" y="63"/>
                      <a:pt x="7" y="96"/>
                      <a:pt x="27" y="109"/>
                    </a:cubicBezTo>
                    <a:cubicBezTo>
                      <a:pt x="47" y="122"/>
                      <a:pt x="66" y="135"/>
                      <a:pt x="93" y="142"/>
                    </a:cubicBezTo>
                    <a:cubicBezTo>
                      <a:pt x="119" y="149"/>
                      <a:pt x="146" y="149"/>
                      <a:pt x="172" y="149"/>
                    </a:cubicBezTo>
                    <a:cubicBezTo>
                      <a:pt x="212" y="155"/>
                      <a:pt x="258" y="168"/>
                      <a:pt x="297" y="188"/>
                    </a:cubicBezTo>
                    <a:cubicBezTo>
                      <a:pt x="383" y="228"/>
                      <a:pt x="463" y="294"/>
                      <a:pt x="509" y="373"/>
                    </a:cubicBezTo>
                    <a:cubicBezTo>
                      <a:pt x="614" y="551"/>
                      <a:pt x="595" y="789"/>
                      <a:pt x="469" y="948"/>
                    </a:cubicBezTo>
                    <a:cubicBezTo>
                      <a:pt x="459" y="963"/>
                      <a:pt x="468" y="978"/>
                      <a:pt x="483" y="978"/>
                    </a:cubicBezTo>
                    <a:cubicBezTo>
                      <a:pt x="487" y="978"/>
                      <a:pt x="491" y="977"/>
                      <a:pt x="496" y="974"/>
                    </a:cubicBezTo>
                    <a:cubicBezTo>
                      <a:pt x="680" y="815"/>
                      <a:pt x="746" y="532"/>
                      <a:pt x="628" y="314"/>
                    </a:cubicBezTo>
                    <a:cubicBezTo>
                      <a:pt x="575" y="208"/>
                      <a:pt x="476" y="116"/>
                      <a:pt x="370" y="63"/>
                    </a:cubicBezTo>
                    <a:cubicBezTo>
                      <a:pt x="317" y="36"/>
                      <a:pt x="258" y="17"/>
                      <a:pt x="198" y="3"/>
                    </a:cubicBezTo>
                    <a:cubicBezTo>
                      <a:pt x="179" y="2"/>
                      <a:pt x="162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42"/>
              <p:cNvSpPr/>
              <p:nvPr/>
            </p:nvSpPr>
            <p:spPr>
              <a:xfrm>
                <a:off x="7481670" y="3411688"/>
                <a:ext cx="521600" cy="76448"/>
              </a:xfrm>
              <a:custGeom>
                <a:rect b="b" l="l" r="r" t="t"/>
                <a:pathLst>
                  <a:path extrusionOk="0" h="593" w="4046">
                    <a:moveTo>
                      <a:pt x="2154" y="1"/>
                    </a:moveTo>
                    <a:cubicBezTo>
                      <a:pt x="2103" y="1"/>
                      <a:pt x="2052" y="2"/>
                      <a:pt x="2001" y="4"/>
                    </a:cubicBezTo>
                    <a:cubicBezTo>
                      <a:pt x="1301" y="37"/>
                      <a:pt x="614" y="221"/>
                      <a:pt x="6" y="578"/>
                    </a:cubicBezTo>
                    <a:cubicBezTo>
                      <a:pt x="1" y="578"/>
                      <a:pt x="5" y="593"/>
                      <a:pt x="10" y="593"/>
                    </a:cubicBezTo>
                    <a:cubicBezTo>
                      <a:pt x="11" y="593"/>
                      <a:pt x="12" y="592"/>
                      <a:pt x="13" y="591"/>
                    </a:cubicBezTo>
                    <a:cubicBezTo>
                      <a:pt x="640" y="327"/>
                      <a:pt x="1327" y="182"/>
                      <a:pt x="2007" y="175"/>
                    </a:cubicBezTo>
                    <a:cubicBezTo>
                      <a:pt x="2041" y="175"/>
                      <a:pt x="2074" y="174"/>
                      <a:pt x="2107" y="174"/>
                    </a:cubicBezTo>
                    <a:cubicBezTo>
                      <a:pt x="2411" y="174"/>
                      <a:pt x="2714" y="202"/>
                      <a:pt x="3017" y="261"/>
                    </a:cubicBezTo>
                    <a:cubicBezTo>
                      <a:pt x="3354" y="327"/>
                      <a:pt x="3691" y="400"/>
                      <a:pt x="4014" y="499"/>
                    </a:cubicBezTo>
                    <a:cubicBezTo>
                      <a:pt x="4016" y="499"/>
                      <a:pt x="4018" y="500"/>
                      <a:pt x="4020" y="500"/>
                    </a:cubicBezTo>
                    <a:cubicBezTo>
                      <a:pt x="4036" y="500"/>
                      <a:pt x="4046" y="472"/>
                      <a:pt x="4028" y="466"/>
                    </a:cubicBezTo>
                    <a:cubicBezTo>
                      <a:pt x="3717" y="281"/>
                      <a:pt x="3400" y="155"/>
                      <a:pt x="3050" y="89"/>
                    </a:cubicBezTo>
                    <a:cubicBezTo>
                      <a:pt x="2757" y="33"/>
                      <a:pt x="2454" y="1"/>
                      <a:pt x="2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42"/>
              <p:cNvSpPr/>
              <p:nvPr/>
            </p:nvSpPr>
            <p:spPr>
              <a:xfrm>
                <a:off x="7549739" y="3531968"/>
                <a:ext cx="383658" cy="58271"/>
              </a:xfrm>
              <a:custGeom>
                <a:rect b="b" l="l" r="r" t="t"/>
                <a:pathLst>
                  <a:path extrusionOk="0" h="452" w="2976">
                    <a:moveTo>
                      <a:pt x="994" y="1"/>
                    </a:moveTo>
                    <a:cubicBezTo>
                      <a:pt x="667" y="1"/>
                      <a:pt x="340" y="31"/>
                      <a:pt x="13" y="87"/>
                    </a:cubicBezTo>
                    <a:cubicBezTo>
                      <a:pt x="0" y="94"/>
                      <a:pt x="0" y="120"/>
                      <a:pt x="20" y="120"/>
                    </a:cubicBezTo>
                    <a:cubicBezTo>
                      <a:pt x="166" y="113"/>
                      <a:pt x="312" y="109"/>
                      <a:pt x="457" y="109"/>
                    </a:cubicBezTo>
                    <a:cubicBezTo>
                      <a:pt x="800" y="109"/>
                      <a:pt x="1143" y="130"/>
                      <a:pt x="1486" y="167"/>
                    </a:cubicBezTo>
                    <a:cubicBezTo>
                      <a:pt x="1981" y="226"/>
                      <a:pt x="2450" y="371"/>
                      <a:pt x="2945" y="451"/>
                    </a:cubicBezTo>
                    <a:cubicBezTo>
                      <a:pt x="2947" y="451"/>
                      <a:pt x="2949" y="452"/>
                      <a:pt x="2951" y="452"/>
                    </a:cubicBezTo>
                    <a:cubicBezTo>
                      <a:pt x="2967" y="452"/>
                      <a:pt x="2976" y="429"/>
                      <a:pt x="2958" y="418"/>
                    </a:cubicBezTo>
                    <a:cubicBezTo>
                      <a:pt x="2522" y="167"/>
                      <a:pt x="2014" y="81"/>
                      <a:pt x="1519" y="28"/>
                    </a:cubicBezTo>
                    <a:cubicBezTo>
                      <a:pt x="1344" y="10"/>
                      <a:pt x="1169" y="1"/>
                      <a:pt x="9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42"/>
              <p:cNvSpPr/>
              <p:nvPr/>
            </p:nvSpPr>
            <p:spPr>
              <a:xfrm>
                <a:off x="7310328" y="3330465"/>
                <a:ext cx="51954" cy="133687"/>
              </a:xfrm>
              <a:custGeom>
                <a:rect b="b" l="l" r="r" t="t"/>
                <a:pathLst>
                  <a:path extrusionOk="0" h="1037" w="403">
                    <a:moveTo>
                      <a:pt x="72" y="1"/>
                    </a:moveTo>
                    <a:cubicBezTo>
                      <a:pt x="34" y="1"/>
                      <a:pt x="0" y="41"/>
                      <a:pt x="20" y="85"/>
                    </a:cubicBezTo>
                    <a:cubicBezTo>
                      <a:pt x="59" y="157"/>
                      <a:pt x="119" y="223"/>
                      <a:pt x="152" y="296"/>
                    </a:cubicBezTo>
                    <a:cubicBezTo>
                      <a:pt x="192" y="369"/>
                      <a:pt x="225" y="441"/>
                      <a:pt x="244" y="520"/>
                    </a:cubicBezTo>
                    <a:cubicBezTo>
                      <a:pt x="297" y="679"/>
                      <a:pt x="304" y="837"/>
                      <a:pt x="304" y="1002"/>
                    </a:cubicBezTo>
                    <a:cubicBezTo>
                      <a:pt x="300" y="1025"/>
                      <a:pt x="318" y="1037"/>
                      <a:pt x="335" y="1037"/>
                    </a:cubicBezTo>
                    <a:cubicBezTo>
                      <a:pt x="348" y="1037"/>
                      <a:pt x="360" y="1030"/>
                      <a:pt x="363" y="1016"/>
                    </a:cubicBezTo>
                    <a:lnTo>
                      <a:pt x="363" y="1009"/>
                    </a:lnTo>
                    <a:cubicBezTo>
                      <a:pt x="403" y="837"/>
                      <a:pt x="390" y="659"/>
                      <a:pt x="350" y="487"/>
                    </a:cubicBezTo>
                    <a:cubicBezTo>
                      <a:pt x="324" y="408"/>
                      <a:pt x="297" y="322"/>
                      <a:pt x="258" y="243"/>
                    </a:cubicBezTo>
                    <a:cubicBezTo>
                      <a:pt x="218" y="164"/>
                      <a:pt x="178" y="78"/>
                      <a:pt x="112" y="19"/>
                    </a:cubicBezTo>
                    <a:cubicBezTo>
                      <a:pt x="100" y="6"/>
                      <a:pt x="86" y="1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42"/>
              <p:cNvSpPr/>
              <p:nvPr/>
            </p:nvSpPr>
            <p:spPr>
              <a:xfrm>
                <a:off x="7200549" y="3416376"/>
                <a:ext cx="66779" cy="41898"/>
              </a:xfrm>
              <a:custGeom>
                <a:rect b="b" l="l" r="r" t="t"/>
                <a:pathLst>
                  <a:path extrusionOk="0" h="325" w="518">
                    <a:moveTo>
                      <a:pt x="73" y="0"/>
                    </a:moveTo>
                    <a:cubicBezTo>
                      <a:pt x="64" y="0"/>
                      <a:pt x="55" y="1"/>
                      <a:pt x="47" y="2"/>
                    </a:cubicBezTo>
                    <a:cubicBezTo>
                      <a:pt x="27" y="2"/>
                      <a:pt x="7" y="15"/>
                      <a:pt x="1" y="42"/>
                    </a:cubicBezTo>
                    <a:cubicBezTo>
                      <a:pt x="1" y="68"/>
                      <a:pt x="14" y="88"/>
                      <a:pt x="34" y="95"/>
                    </a:cubicBezTo>
                    <a:cubicBezTo>
                      <a:pt x="73" y="108"/>
                      <a:pt x="113" y="108"/>
                      <a:pt x="152" y="121"/>
                    </a:cubicBezTo>
                    <a:cubicBezTo>
                      <a:pt x="192" y="134"/>
                      <a:pt x="225" y="147"/>
                      <a:pt x="265" y="167"/>
                    </a:cubicBezTo>
                    <a:cubicBezTo>
                      <a:pt x="298" y="180"/>
                      <a:pt x="331" y="207"/>
                      <a:pt x="357" y="227"/>
                    </a:cubicBezTo>
                    <a:cubicBezTo>
                      <a:pt x="390" y="253"/>
                      <a:pt x="417" y="286"/>
                      <a:pt x="450" y="312"/>
                    </a:cubicBezTo>
                    <a:cubicBezTo>
                      <a:pt x="456" y="321"/>
                      <a:pt x="465" y="325"/>
                      <a:pt x="473" y="325"/>
                    </a:cubicBezTo>
                    <a:cubicBezTo>
                      <a:pt x="496" y="325"/>
                      <a:pt x="517" y="295"/>
                      <a:pt x="502" y="266"/>
                    </a:cubicBezTo>
                    <a:cubicBezTo>
                      <a:pt x="469" y="187"/>
                      <a:pt x="384" y="128"/>
                      <a:pt x="311" y="81"/>
                    </a:cubicBezTo>
                    <a:cubicBezTo>
                      <a:pt x="271" y="62"/>
                      <a:pt x="232" y="42"/>
                      <a:pt x="185" y="22"/>
                    </a:cubicBezTo>
                    <a:cubicBezTo>
                      <a:pt x="153" y="11"/>
                      <a:pt x="112" y="0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42"/>
              <p:cNvSpPr/>
              <p:nvPr/>
            </p:nvSpPr>
            <p:spPr>
              <a:xfrm>
                <a:off x="7681427" y="3177530"/>
                <a:ext cx="537457" cy="250487"/>
              </a:xfrm>
              <a:custGeom>
                <a:rect b="b" l="l" r="r" t="t"/>
                <a:pathLst>
                  <a:path extrusionOk="0" h="1943" w="4169">
                    <a:moveTo>
                      <a:pt x="216" y="0"/>
                    </a:moveTo>
                    <a:cubicBezTo>
                      <a:pt x="148" y="0"/>
                      <a:pt x="81" y="3"/>
                      <a:pt x="13" y="8"/>
                    </a:cubicBezTo>
                    <a:cubicBezTo>
                      <a:pt x="7" y="8"/>
                      <a:pt x="0" y="21"/>
                      <a:pt x="13" y="28"/>
                    </a:cubicBezTo>
                    <a:cubicBezTo>
                      <a:pt x="304" y="67"/>
                      <a:pt x="601" y="100"/>
                      <a:pt x="885" y="160"/>
                    </a:cubicBezTo>
                    <a:cubicBezTo>
                      <a:pt x="1176" y="219"/>
                      <a:pt x="1466" y="298"/>
                      <a:pt x="1743" y="404"/>
                    </a:cubicBezTo>
                    <a:cubicBezTo>
                      <a:pt x="2305" y="615"/>
                      <a:pt x="2840" y="899"/>
                      <a:pt x="3315" y="1256"/>
                    </a:cubicBezTo>
                    <a:cubicBezTo>
                      <a:pt x="3592" y="1467"/>
                      <a:pt x="3850" y="1705"/>
                      <a:pt x="4107" y="1936"/>
                    </a:cubicBezTo>
                    <a:cubicBezTo>
                      <a:pt x="4114" y="1941"/>
                      <a:pt x="4121" y="1943"/>
                      <a:pt x="4127" y="1943"/>
                    </a:cubicBezTo>
                    <a:cubicBezTo>
                      <a:pt x="4149" y="1943"/>
                      <a:pt x="4169" y="1921"/>
                      <a:pt x="4153" y="1896"/>
                    </a:cubicBezTo>
                    <a:cubicBezTo>
                      <a:pt x="3790" y="1408"/>
                      <a:pt x="3289" y="1038"/>
                      <a:pt x="2760" y="741"/>
                    </a:cubicBezTo>
                    <a:cubicBezTo>
                      <a:pt x="2225" y="430"/>
                      <a:pt x="1644" y="213"/>
                      <a:pt x="1044" y="94"/>
                    </a:cubicBezTo>
                    <a:cubicBezTo>
                      <a:pt x="773" y="41"/>
                      <a:pt x="493" y="0"/>
                      <a:pt x="2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42"/>
              <p:cNvSpPr/>
              <p:nvPr/>
            </p:nvSpPr>
            <p:spPr>
              <a:xfrm>
                <a:off x="7967563" y="3134194"/>
                <a:ext cx="464877" cy="433550"/>
              </a:xfrm>
              <a:custGeom>
                <a:rect b="b" l="l" r="r" t="t"/>
                <a:pathLst>
                  <a:path extrusionOk="0" h="3363" w="3606">
                    <a:moveTo>
                      <a:pt x="27" y="1"/>
                    </a:moveTo>
                    <a:cubicBezTo>
                      <a:pt x="7" y="1"/>
                      <a:pt x="1" y="34"/>
                      <a:pt x="20" y="41"/>
                    </a:cubicBezTo>
                    <a:cubicBezTo>
                      <a:pt x="641" y="239"/>
                      <a:pt x="1242" y="430"/>
                      <a:pt x="1770" y="820"/>
                    </a:cubicBezTo>
                    <a:cubicBezTo>
                      <a:pt x="2048" y="1018"/>
                      <a:pt x="2265" y="1269"/>
                      <a:pt x="2470" y="1533"/>
                    </a:cubicBezTo>
                    <a:cubicBezTo>
                      <a:pt x="2681" y="1804"/>
                      <a:pt x="2899" y="2068"/>
                      <a:pt x="3084" y="2358"/>
                    </a:cubicBezTo>
                    <a:cubicBezTo>
                      <a:pt x="3183" y="2510"/>
                      <a:pt x="3276" y="2669"/>
                      <a:pt x="3355" y="2827"/>
                    </a:cubicBezTo>
                    <a:cubicBezTo>
                      <a:pt x="3441" y="2999"/>
                      <a:pt x="3494" y="3177"/>
                      <a:pt x="3573" y="3355"/>
                    </a:cubicBezTo>
                    <a:cubicBezTo>
                      <a:pt x="3575" y="3360"/>
                      <a:pt x="3580" y="3362"/>
                      <a:pt x="3585" y="3362"/>
                    </a:cubicBezTo>
                    <a:cubicBezTo>
                      <a:pt x="3595" y="3362"/>
                      <a:pt x="3606" y="3355"/>
                      <a:pt x="3606" y="3342"/>
                    </a:cubicBezTo>
                    <a:cubicBezTo>
                      <a:pt x="3606" y="3177"/>
                      <a:pt x="3546" y="3018"/>
                      <a:pt x="3494" y="2867"/>
                    </a:cubicBezTo>
                    <a:cubicBezTo>
                      <a:pt x="3434" y="2708"/>
                      <a:pt x="3362" y="2550"/>
                      <a:pt x="3282" y="2404"/>
                    </a:cubicBezTo>
                    <a:cubicBezTo>
                      <a:pt x="3104" y="2107"/>
                      <a:pt x="2893" y="1823"/>
                      <a:pt x="2681" y="1553"/>
                    </a:cubicBezTo>
                    <a:cubicBezTo>
                      <a:pt x="2457" y="1269"/>
                      <a:pt x="2239" y="991"/>
                      <a:pt x="1955" y="773"/>
                    </a:cubicBezTo>
                    <a:cubicBezTo>
                      <a:pt x="1698" y="569"/>
                      <a:pt x="1414" y="417"/>
                      <a:pt x="1110" y="291"/>
                    </a:cubicBezTo>
                    <a:cubicBezTo>
                      <a:pt x="760" y="153"/>
                      <a:pt x="397" y="47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42"/>
              <p:cNvSpPr/>
              <p:nvPr/>
            </p:nvSpPr>
            <p:spPr>
              <a:xfrm>
                <a:off x="8199494" y="3110797"/>
                <a:ext cx="410215" cy="508580"/>
              </a:xfrm>
              <a:custGeom>
                <a:rect b="b" l="l" r="r" t="t"/>
                <a:pathLst>
                  <a:path extrusionOk="0" h="3945" w="3182">
                    <a:moveTo>
                      <a:pt x="27" y="0"/>
                    </a:moveTo>
                    <a:cubicBezTo>
                      <a:pt x="10" y="0"/>
                      <a:pt x="1" y="28"/>
                      <a:pt x="19" y="34"/>
                    </a:cubicBezTo>
                    <a:cubicBezTo>
                      <a:pt x="1214" y="655"/>
                      <a:pt x="2198" y="1639"/>
                      <a:pt x="2752" y="2873"/>
                    </a:cubicBezTo>
                    <a:cubicBezTo>
                      <a:pt x="2832" y="3045"/>
                      <a:pt x="2891" y="3217"/>
                      <a:pt x="2957" y="3395"/>
                    </a:cubicBezTo>
                    <a:cubicBezTo>
                      <a:pt x="3017" y="3573"/>
                      <a:pt x="3056" y="3758"/>
                      <a:pt x="3129" y="3930"/>
                    </a:cubicBezTo>
                    <a:cubicBezTo>
                      <a:pt x="3134" y="3940"/>
                      <a:pt x="3143" y="3944"/>
                      <a:pt x="3152" y="3944"/>
                    </a:cubicBezTo>
                    <a:cubicBezTo>
                      <a:pt x="3167" y="3944"/>
                      <a:pt x="3182" y="3933"/>
                      <a:pt x="3182" y="3917"/>
                    </a:cubicBezTo>
                    <a:cubicBezTo>
                      <a:pt x="3182" y="3752"/>
                      <a:pt x="3135" y="3587"/>
                      <a:pt x="3089" y="3428"/>
                    </a:cubicBezTo>
                    <a:cubicBezTo>
                      <a:pt x="3043" y="3256"/>
                      <a:pt x="2984" y="3091"/>
                      <a:pt x="2918" y="2933"/>
                    </a:cubicBezTo>
                    <a:cubicBezTo>
                      <a:pt x="2792" y="2616"/>
                      <a:pt x="2634" y="2312"/>
                      <a:pt x="2442" y="2022"/>
                    </a:cubicBezTo>
                    <a:cubicBezTo>
                      <a:pt x="2072" y="1454"/>
                      <a:pt x="1597" y="952"/>
                      <a:pt x="1042" y="556"/>
                    </a:cubicBezTo>
                    <a:cubicBezTo>
                      <a:pt x="732" y="331"/>
                      <a:pt x="395" y="146"/>
                      <a:pt x="32" y="1"/>
                    </a:cubicBezTo>
                    <a:cubicBezTo>
                      <a:pt x="30" y="1"/>
                      <a:pt x="29" y="0"/>
                      <a:pt x="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42"/>
              <p:cNvSpPr/>
              <p:nvPr/>
            </p:nvSpPr>
            <p:spPr>
              <a:xfrm>
                <a:off x="8427286" y="3039372"/>
                <a:ext cx="244428" cy="498524"/>
              </a:xfrm>
              <a:custGeom>
                <a:rect b="b" l="l" r="r" t="t"/>
                <a:pathLst>
                  <a:path extrusionOk="0" h="3867" w="1896">
                    <a:moveTo>
                      <a:pt x="125" y="1"/>
                    </a:moveTo>
                    <a:cubicBezTo>
                      <a:pt x="113" y="1"/>
                      <a:pt x="102" y="6"/>
                      <a:pt x="100" y="19"/>
                    </a:cubicBezTo>
                    <a:lnTo>
                      <a:pt x="100" y="26"/>
                    </a:lnTo>
                    <a:cubicBezTo>
                      <a:pt x="1" y="363"/>
                      <a:pt x="146" y="699"/>
                      <a:pt x="351" y="970"/>
                    </a:cubicBezTo>
                    <a:cubicBezTo>
                      <a:pt x="582" y="1267"/>
                      <a:pt x="859" y="1512"/>
                      <a:pt x="1064" y="1822"/>
                    </a:cubicBezTo>
                    <a:cubicBezTo>
                      <a:pt x="1269" y="2119"/>
                      <a:pt x="1427" y="2443"/>
                      <a:pt x="1552" y="2779"/>
                    </a:cubicBezTo>
                    <a:cubicBezTo>
                      <a:pt x="1612" y="2951"/>
                      <a:pt x="1665" y="3129"/>
                      <a:pt x="1698" y="3301"/>
                    </a:cubicBezTo>
                    <a:cubicBezTo>
                      <a:pt x="1737" y="3479"/>
                      <a:pt x="1757" y="3664"/>
                      <a:pt x="1797" y="3842"/>
                    </a:cubicBezTo>
                    <a:cubicBezTo>
                      <a:pt x="1800" y="3859"/>
                      <a:pt x="1812" y="3866"/>
                      <a:pt x="1825" y="3866"/>
                    </a:cubicBezTo>
                    <a:cubicBezTo>
                      <a:pt x="1844" y="3866"/>
                      <a:pt x="1866" y="3852"/>
                      <a:pt x="1869" y="3829"/>
                    </a:cubicBezTo>
                    <a:cubicBezTo>
                      <a:pt x="1896" y="3492"/>
                      <a:pt x="1797" y="3129"/>
                      <a:pt x="1691" y="2812"/>
                    </a:cubicBezTo>
                    <a:cubicBezTo>
                      <a:pt x="1585" y="2489"/>
                      <a:pt x="1440" y="2178"/>
                      <a:pt x="1255" y="1888"/>
                    </a:cubicBezTo>
                    <a:cubicBezTo>
                      <a:pt x="1064" y="1591"/>
                      <a:pt x="833" y="1340"/>
                      <a:pt x="595" y="1082"/>
                    </a:cubicBezTo>
                    <a:cubicBezTo>
                      <a:pt x="331" y="798"/>
                      <a:pt x="60" y="448"/>
                      <a:pt x="159" y="39"/>
                    </a:cubicBezTo>
                    <a:cubicBezTo>
                      <a:pt x="163" y="15"/>
                      <a:pt x="143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42"/>
              <p:cNvSpPr/>
              <p:nvPr/>
            </p:nvSpPr>
            <p:spPr>
              <a:xfrm>
                <a:off x="8599263" y="2898335"/>
                <a:ext cx="183192" cy="642912"/>
              </a:xfrm>
              <a:custGeom>
                <a:rect b="b" l="l" r="r" t="t"/>
                <a:pathLst>
                  <a:path extrusionOk="0" h="4987" w="1421">
                    <a:moveTo>
                      <a:pt x="387" y="1"/>
                    </a:moveTo>
                    <a:cubicBezTo>
                      <a:pt x="381" y="1"/>
                      <a:pt x="375" y="4"/>
                      <a:pt x="370" y="11"/>
                    </a:cubicBezTo>
                    <a:cubicBezTo>
                      <a:pt x="1" y="526"/>
                      <a:pt x="20" y="1206"/>
                      <a:pt x="199" y="1787"/>
                    </a:cubicBezTo>
                    <a:cubicBezTo>
                      <a:pt x="417" y="2473"/>
                      <a:pt x="819" y="3081"/>
                      <a:pt x="1070" y="3748"/>
                    </a:cubicBezTo>
                    <a:cubicBezTo>
                      <a:pt x="1143" y="3939"/>
                      <a:pt x="1202" y="4131"/>
                      <a:pt x="1242" y="4336"/>
                    </a:cubicBezTo>
                    <a:cubicBezTo>
                      <a:pt x="1282" y="4547"/>
                      <a:pt x="1275" y="4758"/>
                      <a:pt x="1295" y="4976"/>
                    </a:cubicBezTo>
                    <a:cubicBezTo>
                      <a:pt x="1295" y="4984"/>
                      <a:pt x="1302" y="4987"/>
                      <a:pt x="1308" y="4987"/>
                    </a:cubicBezTo>
                    <a:cubicBezTo>
                      <a:pt x="1313" y="4987"/>
                      <a:pt x="1318" y="4985"/>
                      <a:pt x="1321" y="4983"/>
                    </a:cubicBezTo>
                    <a:cubicBezTo>
                      <a:pt x="1420" y="4672"/>
                      <a:pt x="1341" y="4302"/>
                      <a:pt x="1262" y="3992"/>
                    </a:cubicBezTo>
                    <a:cubicBezTo>
                      <a:pt x="1169" y="3662"/>
                      <a:pt x="1037" y="3345"/>
                      <a:pt x="892" y="3041"/>
                    </a:cubicBezTo>
                    <a:cubicBezTo>
                      <a:pt x="588" y="2414"/>
                      <a:pt x="245" y="1793"/>
                      <a:pt x="192" y="1087"/>
                    </a:cubicBezTo>
                    <a:cubicBezTo>
                      <a:pt x="166" y="724"/>
                      <a:pt x="225" y="347"/>
                      <a:pt x="397" y="24"/>
                    </a:cubicBezTo>
                    <a:cubicBezTo>
                      <a:pt x="405" y="11"/>
                      <a:pt x="397" y="1"/>
                      <a:pt x="3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42"/>
              <p:cNvSpPr/>
              <p:nvPr/>
            </p:nvSpPr>
            <p:spPr>
              <a:xfrm>
                <a:off x="8824355" y="3306910"/>
                <a:ext cx="78769" cy="243396"/>
              </a:xfrm>
              <a:custGeom>
                <a:rect b="b" l="l" r="r" t="t"/>
                <a:pathLst>
                  <a:path extrusionOk="0" h="1888" w="611">
                    <a:moveTo>
                      <a:pt x="33" y="0"/>
                    </a:moveTo>
                    <a:cubicBezTo>
                      <a:pt x="16" y="0"/>
                      <a:pt x="1" y="16"/>
                      <a:pt x="10" y="39"/>
                    </a:cubicBezTo>
                    <a:cubicBezTo>
                      <a:pt x="155" y="329"/>
                      <a:pt x="274" y="626"/>
                      <a:pt x="353" y="943"/>
                    </a:cubicBezTo>
                    <a:cubicBezTo>
                      <a:pt x="426" y="1247"/>
                      <a:pt x="433" y="1557"/>
                      <a:pt x="485" y="1868"/>
                    </a:cubicBezTo>
                    <a:cubicBezTo>
                      <a:pt x="489" y="1881"/>
                      <a:pt x="500" y="1888"/>
                      <a:pt x="512" y="1888"/>
                    </a:cubicBezTo>
                    <a:cubicBezTo>
                      <a:pt x="523" y="1888"/>
                      <a:pt x="535" y="1881"/>
                      <a:pt x="538" y="1868"/>
                    </a:cubicBezTo>
                    <a:cubicBezTo>
                      <a:pt x="611" y="1557"/>
                      <a:pt x="551" y="1214"/>
                      <a:pt x="472" y="904"/>
                    </a:cubicBezTo>
                    <a:cubicBezTo>
                      <a:pt x="393" y="580"/>
                      <a:pt x="254" y="283"/>
                      <a:pt x="56" y="12"/>
                    </a:cubicBezTo>
                    <a:cubicBezTo>
                      <a:pt x="50" y="4"/>
                      <a:pt x="41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42"/>
              <p:cNvSpPr/>
              <p:nvPr/>
            </p:nvSpPr>
            <p:spPr>
              <a:xfrm>
                <a:off x="8943237" y="3328128"/>
                <a:ext cx="93336" cy="203690"/>
              </a:xfrm>
              <a:custGeom>
                <a:rect b="b" l="l" r="r" t="t"/>
                <a:pathLst>
                  <a:path extrusionOk="0" h="1580" w="724">
                    <a:moveTo>
                      <a:pt x="34" y="1"/>
                    </a:moveTo>
                    <a:cubicBezTo>
                      <a:pt x="16" y="1"/>
                      <a:pt x="1" y="26"/>
                      <a:pt x="17" y="37"/>
                    </a:cubicBezTo>
                    <a:cubicBezTo>
                      <a:pt x="235" y="215"/>
                      <a:pt x="407" y="459"/>
                      <a:pt x="506" y="723"/>
                    </a:cubicBezTo>
                    <a:cubicBezTo>
                      <a:pt x="552" y="856"/>
                      <a:pt x="585" y="988"/>
                      <a:pt x="598" y="1126"/>
                    </a:cubicBezTo>
                    <a:cubicBezTo>
                      <a:pt x="611" y="1192"/>
                      <a:pt x="611" y="1265"/>
                      <a:pt x="611" y="1338"/>
                    </a:cubicBezTo>
                    <a:cubicBezTo>
                      <a:pt x="611" y="1410"/>
                      <a:pt x="605" y="1483"/>
                      <a:pt x="605" y="1549"/>
                    </a:cubicBezTo>
                    <a:cubicBezTo>
                      <a:pt x="609" y="1565"/>
                      <a:pt x="626" y="1579"/>
                      <a:pt x="641" y="1579"/>
                    </a:cubicBezTo>
                    <a:cubicBezTo>
                      <a:pt x="651" y="1579"/>
                      <a:pt x="659" y="1574"/>
                      <a:pt x="664" y="1562"/>
                    </a:cubicBezTo>
                    <a:cubicBezTo>
                      <a:pt x="724" y="1437"/>
                      <a:pt x="724" y="1265"/>
                      <a:pt x="717" y="1126"/>
                    </a:cubicBezTo>
                    <a:cubicBezTo>
                      <a:pt x="704" y="974"/>
                      <a:pt x="664" y="823"/>
                      <a:pt x="611" y="684"/>
                    </a:cubicBezTo>
                    <a:cubicBezTo>
                      <a:pt x="493" y="400"/>
                      <a:pt x="308" y="169"/>
                      <a:pt x="44" y="4"/>
                    </a:cubicBezTo>
                    <a:cubicBezTo>
                      <a:pt x="40" y="2"/>
                      <a:pt x="37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42"/>
              <p:cNvSpPr/>
              <p:nvPr/>
            </p:nvSpPr>
            <p:spPr>
              <a:xfrm>
                <a:off x="9116199" y="3353135"/>
                <a:ext cx="52598" cy="187188"/>
              </a:xfrm>
              <a:custGeom>
                <a:rect b="b" l="l" r="r" t="t"/>
                <a:pathLst>
                  <a:path extrusionOk="0" h="1452" w="408">
                    <a:moveTo>
                      <a:pt x="36" y="0"/>
                    </a:moveTo>
                    <a:cubicBezTo>
                      <a:pt x="18" y="0"/>
                      <a:pt x="1" y="16"/>
                      <a:pt x="11" y="31"/>
                    </a:cubicBezTo>
                    <a:lnTo>
                      <a:pt x="11" y="38"/>
                    </a:lnTo>
                    <a:cubicBezTo>
                      <a:pt x="143" y="242"/>
                      <a:pt x="242" y="467"/>
                      <a:pt x="275" y="711"/>
                    </a:cubicBezTo>
                    <a:cubicBezTo>
                      <a:pt x="295" y="830"/>
                      <a:pt x="295" y="942"/>
                      <a:pt x="282" y="1061"/>
                    </a:cubicBezTo>
                    <a:cubicBezTo>
                      <a:pt x="268" y="1180"/>
                      <a:pt x="229" y="1299"/>
                      <a:pt x="216" y="1418"/>
                    </a:cubicBezTo>
                    <a:cubicBezTo>
                      <a:pt x="211" y="1436"/>
                      <a:pt x="233" y="1452"/>
                      <a:pt x="251" y="1452"/>
                    </a:cubicBezTo>
                    <a:cubicBezTo>
                      <a:pt x="258" y="1452"/>
                      <a:pt x="265" y="1450"/>
                      <a:pt x="268" y="1444"/>
                    </a:cubicBezTo>
                    <a:cubicBezTo>
                      <a:pt x="348" y="1345"/>
                      <a:pt x="374" y="1213"/>
                      <a:pt x="387" y="1094"/>
                    </a:cubicBezTo>
                    <a:cubicBezTo>
                      <a:pt x="407" y="962"/>
                      <a:pt x="407" y="830"/>
                      <a:pt x="387" y="698"/>
                    </a:cubicBezTo>
                    <a:cubicBezTo>
                      <a:pt x="348" y="440"/>
                      <a:pt x="235" y="183"/>
                      <a:pt x="51" y="4"/>
                    </a:cubicBezTo>
                    <a:cubicBezTo>
                      <a:pt x="46" y="2"/>
                      <a:pt x="41" y="0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42"/>
              <p:cNvSpPr/>
              <p:nvPr/>
            </p:nvSpPr>
            <p:spPr>
              <a:xfrm>
                <a:off x="9217039" y="3327375"/>
                <a:ext cx="56595" cy="178293"/>
              </a:xfrm>
              <a:custGeom>
                <a:rect b="b" l="l" r="r" t="t"/>
                <a:pathLst>
                  <a:path extrusionOk="0" h="1383" w="439">
                    <a:moveTo>
                      <a:pt x="43" y="1"/>
                    </a:moveTo>
                    <a:cubicBezTo>
                      <a:pt x="23" y="1"/>
                      <a:pt x="1" y="25"/>
                      <a:pt x="16" y="50"/>
                    </a:cubicBezTo>
                    <a:cubicBezTo>
                      <a:pt x="134" y="255"/>
                      <a:pt x="220" y="466"/>
                      <a:pt x="266" y="691"/>
                    </a:cubicBezTo>
                    <a:cubicBezTo>
                      <a:pt x="293" y="803"/>
                      <a:pt x="306" y="915"/>
                      <a:pt x="313" y="1034"/>
                    </a:cubicBezTo>
                    <a:cubicBezTo>
                      <a:pt x="313" y="1140"/>
                      <a:pt x="306" y="1258"/>
                      <a:pt x="319" y="1364"/>
                    </a:cubicBezTo>
                    <a:cubicBezTo>
                      <a:pt x="323" y="1376"/>
                      <a:pt x="336" y="1383"/>
                      <a:pt x="347" y="1383"/>
                    </a:cubicBezTo>
                    <a:cubicBezTo>
                      <a:pt x="355" y="1383"/>
                      <a:pt x="363" y="1379"/>
                      <a:pt x="365" y="1371"/>
                    </a:cubicBezTo>
                    <a:cubicBezTo>
                      <a:pt x="418" y="1272"/>
                      <a:pt x="438" y="1140"/>
                      <a:pt x="432" y="1034"/>
                    </a:cubicBezTo>
                    <a:cubicBezTo>
                      <a:pt x="432" y="908"/>
                      <a:pt x="425" y="776"/>
                      <a:pt x="392" y="658"/>
                    </a:cubicBezTo>
                    <a:cubicBezTo>
                      <a:pt x="339" y="420"/>
                      <a:pt x="227" y="195"/>
                      <a:pt x="62" y="10"/>
                    </a:cubicBezTo>
                    <a:cubicBezTo>
                      <a:pt x="57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42"/>
              <p:cNvSpPr/>
              <p:nvPr/>
            </p:nvSpPr>
            <p:spPr>
              <a:xfrm>
                <a:off x="9381601" y="3401425"/>
                <a:ext cx="36355" cy="132785"/>
              </a:xfrm>
              <a:custGeom>
                <a:rect b="b" l="l" r="r" t="t"/>
                <a:pathLst>
                  <a:path extrusionOk="0" h="1030" w="282">
                    <a:moveTo>
                      <a:pt x="41" y="1"/>
                    </a:moveTo>
                    <a:cubicBezTo>
                      <a:pt x="20" y="1"/>
                      <a:pt x="1" y="24"/>
                      <a:pt x="11" y="43"/>
                    </a:cubicBezTo>
                    <a:cubicBezTo>
                      <a:pt x="97" y="189"/>
                      <a:pt x="156" y="354"/>
                      <a:pt x="163" y="525"/>
                    </a:cubicBezTo>
                    <a:cubicBezTo>
                      <a:pt x="169" y="605"/>
                      <a:pt x="163" y="684"/>
                      <a:pt x="156" y="770"/>
                    </a:cubicBezTo>
                    <a:cubicBezTo>
                      <a:pt x="149" y="809"/>
                      <a:pt x="136" y="849"/>
                      <a:pt x="130" y="895"/>
                    </a:cubicBezTo>
                    <a:cubicBezTo>
                      <a:pt x="123" y="935"/>
                      <a:pt x="110" y="968"/>
                      <a:pt x="116" y="1007"/>
                    </a:cubicBezTo>
                    <a:cubicBezTo>
                      <a:pt x="116" y="1022"/>
                      <a:pt x="131" y="1030"/>
                      <a:pt x="147" y="1030"/>
                    </a:cubicBezTo>
                    <a:cubicBezTo>
                      <a:pt x="152" y="1030"/>
                      <a:pt x="158" y="1029"/>
                      <a:pt x="163" y="1027"/>
                    </a:cubicBezTo>
                    <a:cubicBezTo>
                      <a:pt x="229" y="981"/>
                      <a:pt x="248" y="869"/>
                      <a:pt x="262" y="789"/>
                    </a:cubicBezTo>
                    <a:cubicBezTo>
                      <a:pt x="281" y="697"/>
                      <a:pt x="281" y="605"/>
                      <a:pt x="268" y="512"/>
                    </a:cubicBezTo>
                    <a:cubicBezTo>
                      <a:pt x="248" y="327"/>
                      <a:pt x="182" y="149"/>
                      <a:pt x="64" y="10"/>
                    </a:cubicBezTo>
                    <a:cubicBezTo>
                      <a:pt x="57" y="3"/>
                      <a:pt x="49" y="1"/>
                      <a:pt x="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42"/>
              <p:cNvSpPr/>
              <p:nvPr/>
            </p:nvSpPr>
            <p:spPr>
              <a:xfrm>
                <a:off x="9519250" y="3432258"/>
                <a:ext cx="36613" cy="97848"/>
              </a:xfrm>
              <a:custGeom>
                <a:rect b="b" l="l" r="r" t="t"/>
                <a:pathLst>
                  <a:path extrusionOk="0" h="759" w="284">
                    <a:moveTo>
                      <a:pt x="48" y="1"/>
                    </a:moveTo>
                    <a:cubicBezTo>
                      <a:pt x="22" y="1"/>
                      <a:pt x="0" y="30"/>
                      <a:pt x="26" y="56"/>
                    </a:cubicBezTo>
                    <a:cubicBezTo>
                      <a:pt x="105" y="142"/>
                      <a:pt x="158" y="260"/>
                      <a:pt x="171" y="379"/>
                    </a:cubicBezTo>
                    <a:cubicBezTo>
                      <a:pt x="178" y="432"/>
                      <a:pt x="178" y="492"/>
                      <a:pt x="171" y="544"/>
                    </a:cubicBezTo>
                    <a:cubicBezTo>
                      <a:pt x="164" y="577"/>
                      <a:pt x="158" y="604"/>
                      <a:pt x="151" y="637"/>
                    </a:cubicBezTo>
                    <a:cubicBezTo>
                      <a:pt x="145" y="663"/>
                      <a:pt x="131" y="696"/>
                      <a:pt x="131" y="723"/>
                    </a:cubicBezTo>
                    <a:cubicBezTo>
                      <a:pt x="131" y="745"/>
                      <a:pt x="150" y="758"/>
                      <a:pt x="170" y="758"/>
                    </a:cubicBezTo>
                    <a:cubicBezTo>
                      <a:pt x="179" y="758"/>
                      <a:pt x="189" y="755"/>
                      <a:pt x="197" y="749"/>
                    </a:cubicBezTo>
                    <a:cubicBezTo>
                      <a:pt x="217" y="729"/>
                      <a:pt x="237" y="696"/>
                      <a:pt x="244" y="670"/>
                    </a:cubicBezTo>
                    <a:cubicBezTo>
                      <a:pt x="264" y="630"/>
                      <a:pt x="270" y="597"/>
                      <a:pt x="277" y="564"/>
                    </a:cubicBezTo>
                    <a:cubicBezTo>
                      <a:pt x="283" y="492"/>
                      <a:pt x="283" y="426"/>
                      <a:pt x="270" y="353"/>
                    </a:cubicBezTo>
                    <a:cubicBezTo>
                      <a:pt x="244" y="221"/>
                      <a:pt x="171" y="95"/>
                      <a:pt x="72" y="10"/>
                    </a:cubicBezTo>
                    <a:cubicBezTo>
                      <a:pt x="64" y="4"/>
                      <a:pt x="56" y="1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42"/>
              <p:cNvSpPr/>
              <p:nvPr/>
            </p:nvSpPr>
            <p:spPr>
              <a:xfrm rot="-160">
                <a:off x="9691213" y="3477460"/>
                <a:ext cx="35179" cy="83389"/>
              </a:xfrm>
              <a:custGeom>
                <a:rect b="b" l="l" r="r" t="t"/>
                <a:pathLst>
                  <a:path extrusionOk="0" h="856" w="327">
                    <a:moveTo>
                      <a:pt x="47" y="1"/>
                    </a:moveTo>
                    <a:cubicBezTo>
                      <a:pt x="24" y="1"/>
                      <a:pt x="0" y="31"/>
                      <a:pt x="17" y="53"/>
                    </a:cubicBezTo>
                    <a:cubicBezTo>
                      <a:pt x="96" y="165"/>
                      <a:pt x="168" y="277"/>
                      <a:pt x="188" y="416"/>
                    </a:cubicBezTo>
                    <a:cubicBezTo>
                      <a:pt x="201" y="482"/>
                      <a:pt x="201" y="548"/>
                      <a:pt x="195" y="614"/>
                    </a:cubicBezTo>
                    <a:cubicBezTo>
                      <a:pt x="188" y="680"/>
                      <a:pt x="182" y="752"/>
                      <a:pt x="168" y="818"/>
                    </a:cubicBezTo>
                    <a:cubicBezTo>
                      <a:pt x="164" y="837"/>
                      <a:pt x="182" y="856"/>
                      <a:pt x="200" y="856"/>
                    </a:cubicBezTo>
                    <a:cubicBezTo>
                      <a:pt x="208" y="856"/>
                      <a:pt x="215" y="853"/>
                      <a:pt x="221" y="845"/>
                    </a:cubicBezTo>
                    <a:cubicBezTo>
                      <a:pt x="274" y="779"/>
                      <a:pt x="307" y="713"/>
                      <a:pt x="314" y="634"/>
                    </a:cubicBezTo>
                    <a:cubicBezTo>
                      <a:pt x="327" y="554"/>
                      <a:pt x="320" y="475"/>
                      <a:pt x="307" y="396"/>
                    </a:cubicBezTo>
                    <a:cubicBezTo>
                      <a:pt x="294" y="317"/>
                      <a:pt x="261" y="244"/>
                      <a:pt x="221" y="178"/>
                    </a:cubicBezTo>
                    <a:cubicBezTo>
                      <a:pt x="182" y="105"/>
                      <a:pt x="135" y="46"/>
                      <a:pt x="63" y="6"/>
                    </a:cubicBezTo>
                    <a:cubicBezTo>
                      <a:pt x="58" y="3"/>
                      <a:pt x="52" y="1"/>
                      <a:pt x="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42"/>
              <p:cNvSpPr/>
              <p:nvPr/>
            </p:nvSpPr>
            <p:spPr>
              <a:xfrm>
                <a:off x="9838486" y="3513964"/>
                <a:ext cx="45508" cy="80058"/>
              </a:xfrm>
              <a:custGeom>
                <a:rect b="b" l="l" r="r" t="t"/>
                <a:pathLst>
                  <a:path extrusionOk="0" h="621" w="353">
                    <a:moveTo>
                      <a:pt x="46" y="1"/>
                    </a:moveTo>
                    <a:cubicBezTo>
                      <a:pt x="20" y="1"/>
                      <a:pt x="1" y="36"/>
                      <a:pt x="23" y="58"/>
                    </a:cubicBezTo>
                    <a:cubicBezTo>
                      <a:pt x="89" y="124"/>
                      <a:pt x="148" y="210"/>
                      <a:pt x="181" y="303"/>
                    </a:cubicBezTo>
                    <a:cubicBezTo>
                      <a:pt x="221" y="395"/>
                      <a:pt x="221" y="494"/>
                      <a:pt x="241" y="593"/>
                    </a:cubicBezTo>
                    <a:cubicBezTo>
                      <a:pt x="244" y="612"/>
                      <a:pt x="257" y="621"/>
                      <a:pt x="272" y="621"/>
                    </a:cubicBezTo>
                    <a:cubicBezTo>
                      <a:pt x="287" y="621"/>
                      <a:pt x="303" y="611"/>
                      <a:pt x="307" y="593"/>
                    </a:cubicBezTo>
                    <a:cubicBezTo>
                      <a:pt x="353" y="488"/>
                      <a:pt x="313" y="362"/>
                      <a:pt x="274" y="263"/>
                    </a:cubicBezTo>
                    <a:cubicBezTo>
                      <a:pt x="227" y="157"/>
                      <a:pt x="155" y="72"/>
                      <a:pt x="62" y="6"/>
                    </a:cubicBezTo>
                    <a:cubicBezTo>
                      <a:pt x="57" y="2"/>
                      <a:pt x="51" y="1"/>
                      <a:pt x="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42"/>
              <p:cNvSpPr/>
              <p:nvPr/>
            </p:nvSpPr>
            <p:spPr>
              <a:xfrm>
                <a:off x="10245549" y="3106538"/>
                <a:ext cx="491691" cy="828811"/>
              </a:xfrm>
              <a:custGeom>
                <a:rect b="b" l="l" r="r" t="t"/>
                <a:pathLst>
                  <a:path extrusionOk="0" h="6429" w="3814">
                    <a:moveTo>
                      <a:pt x="3784" y="0"/>
                    </a:moveTo>
                    <a:cubicBezTo>
                      <a:pt x="3540" y="99"/>
                      <a:pt x="3309" y="258"/>
                      <a:pt x="3084" y="396"/>
                    </a:cubicBezTo>
                    <a:cubicBezTo>
                      <a:pt x="2853" y="548"/>
                      <a:pt x="2622" y="707"/>
                      <a:pt x="2398" y="872"/>
                    </a:cubicBezTo>
                    <a:cubicBezTo>
                      <a:pt x="1962" y="1189"/>
                      <a:pt x="1552" y="1532"/>
                      <a:pt x="1169" y="1902"/>
                    </a:cubicBezTo>
                    <a:cubicBezTo>
                      <a:pt x="806" y="2252"/>
                      <a:pt x="436" y="2628"/>
                      <a:pt x="225" y="3090"/>
                    </a:cubicBezTo>
                    <a:cubicBezTo>
                      <a:pt x="1" y="3592"/>
                      <a:pt x="27" y="4127"/>
                      <a:pt x="219" y="4635"/>
                    </a:cubicBezTo>
                    <a:cubicBezTo>
                      <a:pt x="331" y="4926"/>
                      <a:pt x="470" y="5203"/>
                      <a:pt x="615" y="5481"/>
                    </a:cubicBezTo>
                    <a:cubicBezTo>
                      <a:pt x="773" y="5791"/>
                      <a:pt x="932" y="6108"/>
                      <a:pt x="1103" y="6412"/>
                    </a:cubicBezTo>
                    <a:cubicBezTo>
                      <a:pt x="1108" y="6423"/>
                      <a:pt x="1118" y="6429"/>
                      <a:pt x="1128" y="6429"/>
                    </a:cubicBezTo>
                    <a:cubicBezTo>
                      <a:pt x="1146" y="6429"/>
                      <a:pt x="1165" y="6413"/>
                      <a:pt x="1156" y="6392"/>
                    </a:cubicBezTo>
                    <a:cubicBezTo>
                      <a:pt x="938" y="5870"/>
                      <a:pt x="668" y="5368"/>
                      <a:pt x="450" y="4847"/>
                    </a:cubicBezTo>
                    <a:cubicBezTo>
                      <a:pt x="245" y="4351"/>
                      <a:pt x="113" y="3817"/>
                      <a:pt x="298" y="3302"/>
                    </a:cubicBezTo>
                    <a:cubicBezTo>
                      <a:pt x="463" y="2833"/>
                      <a:pt x="806" y="2443"/>
                      <a:pt x="1150" y="2093"/>
                    </a:cubicBezTo>
                    <a:cubicBezTo>
                      <a:pt x="1513" y="1723"/>
                      <a:pt x="1902" y="1374"/>
                      <a:pt x="2305" y="1050"/>
                    </a:cubicBezTo>
                    <a:cubicBezTo>
                      <a:pt x="2543" y="865"/>
                      <a:pt x="2787" y="687"/>
                      <a:pt x="3031" y="522"/>
                    </a:cubicBezTo>
                    <a:cubicBezTo>
                      <a:pt x="3282" y="357"/>
                      <a:pt x="3553" y="218"/>
                      <a:pt x="3797" y="40"/>
                    </a:cubicBezTo>
                    <a:cubicBezTo>
                      <a:pt x="3814" y="29"/>
                      <a:pt x="3807" y="4"/>
                      <a:pt x="3793" y="4"/>
                    </a:cubicBezTo>
                    <a:cubicBezTo>
                      <a:pt x="3790" y="4"/>
                      <a:pt x="3787" y="5"/>
                      <a:pt x="3784" y="7"/>
                    </a:cubicBezTo>
                    <a:lnTo>
                      <a:pt x="378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42"/>
              <p:cNvSpPr/>
              <p:nvPr/>
            </p:nvSpPr>
            <p:spPr>
              <a:xfrm>
                <a:off x="10354485" y="3354835"/>
                <a:ext cx="145548" cy="350913"/>
              </a:xfrm>
              <a:custGeom>
                <a:rect b="b" l="l" r="r" t="t"/>
                <a:pathLst>
                  <a:path extrusionOk="0" h="2722" w="1129">
                    <a:moveTo>
                      <a:pt x="1111" y="0"/>
                    </a:moveTo>
                    <a:cubicBezTo>
                      <a:pt x="1108" y="0"/>
                      <a:pt x="1106" y="1"/>
                      <a:pt x="1104" y="2"/>
                    </a:cubicBezTo>
                    <a:cubicBezTo>
                      <a:pt x="905" y="207"/>
                      <a:pt x="707" y="405"/>
                      <a:pt x="516" y="616"/>
                    </a:cubicBezTo>
                    <a:cubicBezTo>
                      <a:pt x="351" y="808"/>
                      <a:pt x="199" y="999"/>
                      <a:pt x="113" y="1237"/>
                    </a:cubicBezTo>
                    <a:cubicBezTo>
                      <a:pt x="21" y="1468"/>
                      <a:pt x="1" y="1719"/>
                      <a:pt x="7" y="1963"/>
                    </a:cubicBezTo>
                    <a:cubicBezTo>
                      <a:pt x="14" y="2208"/>
                      <a:pt x="34" y="2472"/>
                      <a:pt x="100" y="2709"/>
                    </a:cubicBezTo>
                    <a:cubicBezTo>
                      <a:pt x="103" y="2718"/>
                      <a:pt x="109" y="2721"/>
                      <a:pt x="116" y="2721"/>
                    </a:cubicBezTo>
                    <a:cubicBezTo>
                      <a:pt x="125" y="2721"/>
                      <a:pt x="136" y="2714"/>
                      <a:pt x="140" y="2703"/>
                    </a:cubicBezTo>
                    <a:cubicBezTo>
                      <a:pt x="153" y="2465"/>
                      <a:pt x="120" y="2221"/>
                      <a:pt x="133" y="1983"/>
                    </a:cubicBezTo>
                    <a:cubicBezTo>
                      <a:pt x="146" y="1739"/>
                      <a:pt x="192" y="1501"/>
                      <a:pt x="278" y="1277"/>
                    </a:cubicBezTo>
                    <a:cubicBezTo>
                      <a:pt x="371" y="1059"/>
                      <a:pt x="516" y="867"/>
                      <a:pt x="661" y="682"/>
                    </a:cubicBezTo>
                    <a:cubicBezTo>
                      <a:pt x="820" y="464"/>
                      <a:pt x="972" y="240"/>
                      <a:pt x="1123" y="22"/>
                    </a:cubicBezTo>
                    <a:cubicBezTo>
                      <a:pt x="1129" y="11"/>
                      <a:pt x="1121" y="0"/>
                      <a:pt x="1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42"/>
              <p:cNvSpPr/>
              <p:nvPr/>
            </p:nvSpPr>
            <p:spPr>
              <a:xfrm>
                <a:off x="8361795" y="3764537"/>
                <a:ext cx="556021" cy="178422"/>
              </a:xfrm>
              <a:custGeom>
                <a:rect b="b" l="l" r="r" t="t"/>
                <a:pathLst>
                  <a:path extrusionOk="0" h="1384" w="4313">
                    <a:moveTo>
                      <a:pt x="7" y="0"/>
                    </a:moveTo>
                    <a:lnTo>
                      <a:pt x="0" y="7"/>
                    </a:lnTo>
                    <a:cubicBezTo>
                      <a:pt x="126" y="145"/>
                      <a:pt x="317" y="225"/>
                      <a:pt x="476" y="304"/>
                    </a:cubicBezTo>
                    <a:cubicBezTo>
                      <a:pt x="641" y="396"/>
                      <a:pt x="812" y="469"/>
                      <a:pt x="984" y="542"/>
                    </a:cubicBezTo>
                    <a:cubicBezTo>
                      <a:pt x="1334" y="700"/>
                      <a:pt x="1697" y="832"/>
                      <a:pt x="2067" y="951"/>
                    </a:cubicBezTo>
                    <a:cubicBezTo>
                      <a:pt x="2437" y="1063"/>
                      <a:pt x="2807" y="1162"/>
                      <a:pt x="3190" y="1235"/>
                    </a:cubicBezTo>
                    <a:cubicBezTo>
                      <a:pt x="3374" y="1268"/>
                      <a:pt x="3566" y="1308"/>
                      <a:pt x="3757" y="1341"/>
                    </a:cubicBezTo>
                    <a:cubicBezTo>
                      <a:pt x="3889" y="1360"/>
                      <a:pt x="4021" y="1383"/>
                      <a:pt x="4153" y="1383"/>
                    </a:cubicBezTo>
                    <a:cubicBezTo>
                      <a:pt x="4200" y="1383"/>
                      <a:pt x="4246" y="1380"/>
                      <a:pt x="4292" y="1374"/>
                    </a:cubicBezTo>
                    <a:cubicBezTo>
                      <a:pt x="4312" y="1374"/>
                      <a:pt x="4305" y="1347"/>
                      <a:pt x="4292" y="1341"/>
                    </a:cubicBezTo>
                    <a:cubicBezTo>
                      <a:pt x="4121" y="1268"/>
                      <a:pt x="3936" y="1255"/>
                      <a:pt x="3751" y="1222"/>
                    </a:cubicBezTo>
                    <a:cubicBezTo>
                      <a:pt x="3566" y="1189"/>
                      <a:pt x="3381" y="1156"/>
                      <a:pt x="3203" y="1116"/>
                    </a:cubicBezTo>
                    <a:cubicBezTo>
                      <a:pt x="2833" y="1024"/>
                      <a:pt x="2463" y="925"/>
                      <a:pt x="2107" y="812"/>
                    </a:cubicBezTo>
                    <a:cubicBezTo>
                      <a:pt x="1750" y="693"/>
                      <a:pt x="1394" y="568"/>
                      <a:pt x="1050" y="429"/>
                    </a:cubicBezTo>
                    <a:cubicBezTo>
                      <a:pt x="872" y="357"/>
                      <a:pt x="694" y="277"/>
                      <a:pt x="515" y="198"/>
                    </a:cubicBezTo>
                    <a:cubicBezTo>
                      <a:pt x="350" y="132"/>
                      <a:pt x="185" y="27"/>
                      <a:pt x="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42"/>
              <p:cNvSpPr/>
              <p:nvPr/>
            </p:nvSpPr>
            <p:spPr>
              <a:xfrm>
                <a:off x="8525135" y="3711423"/>
                <a:ext cx="248424" cy="140907"/>
              </a:xfrm>
              <a:custGeom>
                <a:rect b="b" l="l" r="r" t="t"/>
                <a:pathLst>
                  <a:path extrusionOk="0" h="1093" w="1927">
                    <a:moveTo>
                      <a:pt x="44" y="1"/>
                    </a:moveTo>
                    <a:cubicBezTo>
                      <a:pt x="19" y="1"/>
                      <a:pt x="1" y="30"/>
                      <a:pt x="21" y="56"/>
                    </a:cubicBezTo>
                    <a:lnTo>
                      <a:pt x="21" y="49"/>
                    </a:lnTo>
                    <a:cubicBezTo>
                      <a:pt x="272" y="293"/>
                      <a:pt x="549" y="511"/>
                      <a:pt x="846" y="689"/>
                    </a:cubicBezTo>
                    <a:cubicBezTo>
                      <a:pt x="998" y="775"/>
                      <a:pt x="1157" y="855"/>
                      <a:pt x="1315" y="921"/>
                    </a:cubicBezTo>
                    <a:cubicBezTo>
                      <a:pt x="1474" y="993"/>
                      <a:pt x="1645" y="1066"/>
                      <a:pt x="1810" y="1092"/>
                    </a:cubicBezTo>
                    <a:cubicBezTo>
                      <a:pt x="1813" y="1093"/>
                      <a:pt x="1815" y="1093"/>
                      <a:pt x="1818" y="1093"/>
                    </a:cubicBezTo>
                    <a:cubicBezTo>
                      <a:pt x="1880" y="1093"/>
                      <a:pt x="1927" y="1012"/>
                      <a:pt x="1863" y="980"/>
                    </a:cubicBezTo>
                    <a:cubicBezTo>
                      <a:pt x="1711" y="914"/>
                      <a:pt x="1546" y="874"/>
                      <a:pt x="1394" y="815"/>
                    </a:cubicBezTo>
                    <a:cubicBezTo>
                      <a:pt x="1236" y="749"/>
                      <a:pt x="1077" y="676"/>
                      <a:pt x="926" y="590"/>
                    </a:cubicBezTo>
                    <a:cubicBezTo>
                      <a:pt x="622" y="425"/>
                      <a:pt x="331" y="234"/>
                      <a:pt x="67" y="9"/>
                    </a:cubicBezTo>
                    <a:cubicBezTo>
                      <a:pt x="60" y="3"/>
                      <a:pt x="52" y="1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25" name="Google Shape;3925;p42"/>
            <p:cNvGrpSpPr/>
            <p:nvPr/>
          </p:nvGrpSpPr>
          <p:grpSpPr>
            <a:xfrm flipH="1" rot="737209">
              <a:off x="4796732" y="1065438"/>
              <a:ext cx="3412617" cy="931118"/>
              <a:chOff x="6998427" y="2966017"/>
              <a:chExt cx="3722315" cy="1015618"/>
            </a:xfrm>
          </p:grpSpPr>
          <p:sp>
            <p:nvSpPr>
              <p:cNvPr id="3926" name="Google Shape;3926;p42"/>
              <p:cNvSpPr/>
              <p:nvPr/>
            </p:nvSpPr>
            <p:spPr>
              <a:xfrm>
                <a:off x="6998427" y="3610932"/>
                <a:ext cx="46926" cy="36741"/>
              </a:xfrm>
              <a:custGeom>
                <a:rect b="b" l="l" r="r" t="t"/>
                <a:pathLst>
                  <a:path extrusionOk="0" h="285" w="364">
                    <a:moveTo>
                      <a:pt x="185" y="0"/>
                    </a:moveTo>
                    <a:cubicBezTo>
                      <a:pt x="1" y="0"/>
                      <a:pt x="1" y="284"/>
                      <a:pt x="185" y="284"/>
                    </a:cubicBezTo>
                    <a:cubicBezTo>
                      <a:pt x="364" y="284"/>
                      <a:pt x="364" y="0"/>
                      <a:pt x="1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42"/>
              <p:cNvSpPr/>
              <p:nvPr/>
            </p:nvSpPr>
            <p:spPr>
              <a:xfrm>
                <a:off x="7113866" y="3590497"/>
                <a:ext cx="35839" cy="35968"/>
              </a:xfrm>
              <a:custGeom>
                <a:rect b="b" l="l" r="r" t="t"/>
                <a:pathLst>
                  <a:path extrusionOk="0" h="279" w="278">
                    <a:moveTo>
                      <a:pt x="139" y="0"/>
                    </a:moveTo>
                    <a:cubicBezTo>
                      <a:pt x="132" y="0"/>
                      <a:pt x="126" y="1"/>
                      <a:pt x="119" y="3"/>
                    </a:cubicBezTo>
                    <a:cubicBezTo>
                      <a:pt x="106" y="3"/>
                      <a:pt x="99" y="10"/>
                      <a:pt x="86" y="10"/>
                    </a:cubicBezTo>
                    <a:cubicBezTo>
                      <a:pt x="66" y="16"/>
                      <a:pt x="53" y="30"/>
                      <a:pt x="40" y="43"/>
                    </a:cubicBezTo>
                    <a:cubicBezTo>
                      <a:pt x="33" y="49"/>
                      <a:pt x="27" y="63"/>
                      <a:pt x="20" y="69"/>
                    </a:cubicBezTo>
                    <a:cubicBezTo>
                      <a:pt x="14" y="82"/>
                      <a:pt x="14" y="89"/>
                      <a:pt x="7" y="102"/>
                    </a:cubicBezTo>
                    <a:cubicBezTo>
                      <a:pt x="0" y="122"/>
                      <a:pt x="0" y="135"/>
                      <a:pt x="7" y="155"/>
                    </a:cubicBezTo>
                    <a:cubicBezTo>
                      <a:pt x="7" y="168"/>
                      <a:pt x="7" y="181"/>
                      <a:pt x="14" y="195"/>
                    </a:cubicBezTo>
                    <a:cubicBezTo>
                      <a:pt x="20" y="208"/>
                      <a:pt x="27" y="228"/>
                      <a:pt x="40" y="234"/>
                    </a:cubicBezTo>
                    <a:cubicBezTo>
                      <a:pt x="53" y="241"/>
                      <a:pt x="60" y="254"/>
                      <a:pt x="66" y="261"/>
                    </a:cubicBezTo>
                    <a:cubicBezTo>
                      <a:pt x="80" y="261"/>
                      <a:pt x="93" y="267"/>
                      <a:pt x="99" y="274"/>
                    </a:cubicBezTo>
                    <a:cubicBezTo>
                      <a:pt x="113" y="277"/>
                      <a:pt x="126" y="279"/>
                      <a:pt x="139" y="279"/>
                    </a:cubicBezTo>
                    <a:cubicBezTo>
                      <a:pt x="152" y="279"/>
                      <a:pt x="165" y="277"/>
                      <a:pt x="179" y="274"/>
                    </a:cubicBezTo>
                    <a:cubicBezTo>
                      <a:pt x="185" y="274"/>
                      <a:pt x="198" y="267"/>
                      <a:pt x="205" y="267"/>
                    </a:cubicBezTo>
                    <a:cubicBezTo>
                      <a:pt x="218" y="261"/>
                      <a:pt x="231" y="254"/>
                      <a:pt x="245" y="247"/>
                    </a:cubicBezTo>
                    <a:cubicBezTo>
                      <a:pt x="258" y="234"/>
                      <a:pt x="264" y="221"/>
                      <a:pt x="271" y="208"/>
                    </a:cubicBezTo>
                    <a:cubicBezTo>
                      <a:pt x="271" y="195"/>
                      <a:pt x="271" y="188"/>
                      <a:pt x="271" y="175"/>
                    </a:cubicBezTo>
                    <a:cubicBezTo>
                      <a:pt x="278" y="155"/>
                      <a:pt x="278" y="142"/>
                      <a:pt x="278" y="122"/>
                    </a:cubicBezTo>
                    <a:cubicBezTo>
                      <a:pt x="278" y="109"/>
                      <a:pt x="271" y="96"/>
                      <a:pt x="264" y="89"/>
                    </a:cubicBezTo>
                    <a:cubicBezTo>
                      <a:pt x="258" y="69"/>
                      <a:pt x="251" y="56"/>
                      <a:pt x="238" y="43"/>
                    </a:cubicBezTo>
                    <a:cubicBezTo>
                      <a:pt x="231" y="36"/>
                      <a:pt x="218" y="30"/>
                      <a:pt x="212" y="23"/>
                    </a:cubicBezTo>
                    <a:cubicBezTo>
                      <a:pt x="198" y="16"/>
                      <a:pt x="185" y="10"/>
                      <a:pt x="179" y="3"/>
                    </a:cubicBezTo>
                    <a:cubicBezTo>
                      <a:pt x="165" y="3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42"/>
              <p:cNvSpPr/>
              <p:nvPr/>
            </p:nvSpPr>
            <p:spPr>
              <a:xfrm>
                <a:off x="7206688" y="3597588"/>
                <a:ext cx="33261" cy="34292"/>
              </a:xfrm>
              <a:custGeom>
                <a:rect b="b" l="l" r="r" t="t"/>
                <a:pathLst>
                  <a:path extrusionOk="0" h="266" w="258">
                    <a:moveTo>
                      <a:pt x="205" y="252"/>
                    </a:moveTo>
                    <a:cubicBezTo>
                      <a:pt x="203" y="252"/>
                      <a:pt x="200" y="252"/>
                      <a:pt x="198" y="252"/>
                    </a:cubicBezTo>
                    <a:lnTo>
                      <a:pt x="198" y="252"/>
                    </a:lnTo>
                    <a:cubicBezTo>
                      <a:pt x="198" y="252"/>
                      <a:pt x="198" y="252"/>
                      <a:pt x="198" y="252"/>
                    </a:cubicBezTo>
                    <a:close/>
                    <a:moveTo>
                      <a:pt x="119" y="1"/>
                    </a:moveTo>
                    <a:cubicBezTo>
                      <a:pt x="106" y="1"/>
                      <a:pt x="86" y="8"/>
                      <a:pt x="73" y="14"/>
                    </a:cubicBezTo>
                    <a:cubicBezTo>
                      <a:pt x="60" y="21"/>
                      <a:pt x="46" y="27"/>
                      <a:pt x="33" y="41"/>
                    </a:cubicBezTo>
                    <a:cubicBezTo>
                      <a:pt x="27" y="47"/>
                      <a:pt x="20" y="54"/>
                      <a:pt x="13" y="67"/>
                    </a:cubicBezTo>
                    <a:cubicBezTo>
                      <a:pt x="0" y="80"/>
                      <a:pt x="0" y="107"/>
                      <a:pt x="0" y="126"/>
                    </a:cubicBezTo>
                    <a:cubicBezTo>
                      <a:pt x="0" y="140"/>
                      <a:pt x="0" y="146"/>
                      <a:pt x="0" y="159"/>
                    </a:cubicBezTo>
                    <a:cubicBezTo>
                      <a:pt x="7" y="179"/>
                      <a:pt x="20" y="199"/>
                      <a:pt x="33" y="212"/>
                    </a:cubicBezTo>
                    <a:lnTo>
                      <a:pt x="46" y="219"/>
                    </a:lnTo>
                    <a:lnTo>
                      <a:pt x="53" y="225"/>
                    </a:lnTo>
                    <a:lnTo>
                      <a:pt x="53" y="232"/>
                    </a:lnTo>
                    <a:lnTo>
                      <a:pt x="60" y="232"/>
                    </a:lnTo>
                    <a:lnTo>
                      <a:pt x="73" y="239"/>
                    </a:lnTo>
                    <a:lnTo>
                      <a:pt x="79" y="252"/>
                    </a:lnTo>
                    <a:cubicBezTo>
                      <a:pt x="99" y="259"/>
                      <a:pt x="119" y="265"/>
                      <a:pt x="139" y="265"/>
                    </a:cubicBezTo>
                    <a:cubicBezTo>
                      <a:pt x="140" y="265"/>
                      <a:pt x="142" y="265"/>
                      <a:pt x="144" y="265"/>
                    </a:cubicBezTo>
                    <a:lnTo>
                      <a:pt x="144" y="265"/>
                    </a:lnTo>
                    <a:cubicBezTo>
                      <a:pt x="146" y="265"/>
                      <a:pt x="149" y="265"/>
                      <a:pt x="152" y="265"/>
                    </a:cubicBezTo>
                    <a:cubicBezTo>
                      <a:pt x="185" y="265"/>
                      <a:pt x="211" y="252"/>
                      <a:pt x="231" y="232"/>
                    </a:cubicBezTo>
                    <a:cubicBezTo>
                      <a:pt x="251" y="212"/>
                      <a:pt x="258" y="186"/>
                      <a:pt x="258" y="159"/>
                    </a:cubicBezTo>
                    <a:cubicBezTo>
                      <a:pt x="258" y="146"/>
                      <a:pt x="258" y="140"/>
                      <a:pt x="258" y="126"/>
                    </a:cubicBezTo>
                    <a:lnTo>
                      <a:pt x="257" y="126"/>
                    </a:lnTo>
                    <a:cubicBezTo>
                      <a:pt x="256" y="113"/>
                      <a:pt x="253" y="100"/>
                      <a:pt x="244" y="87"/>
                    </a:cubicBezTo>
                    <a:cubicBezTo>
                      <a:pt x="238" y="80"/>
                      <a:pt x="231" y="67"/>
                      <a:pt x="218" y="60"/>
                    </a:cubicBezTo>
                    <a:lnTo>
                      <a:pt x="218" y="54"/>
                    </a:lnTo>
                    <a:lnTo>
                      <a:pt x="205" y="41"/>
                    </a:lnTo>
                    <a:cubicBezTo>
                      <a:pt x="198" y="27"/>
                      <a:pt x="185" y="21"/>
                      <a:pt x="165" y="14"/>
                    </a:cubicBezTo>
                    <a:cubicBezTo>
                      <a:pt x="152" y="8"/>
                      <a:pt x="139" y="1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42"/>
              <p:cNvSpPr/>
              <p:nvPr/>
            </p:nvSpPr>
            <p:spPr>
              <a:xfrm>
                <a:off x="7317299" y="3623243"/>
                <a:ext cx="25655" cy="23721"/>
              </a:xfrm>
              <a:custGeom>
                <a:rect b="b" l="l" r="r" t="t"/>
                <a:pathLst>
                  <a:path extrusionOk="0" h="184" w="199">
                    <a:moveTo>
                      <a:pt x="67" y="0"/>
                    </a:moveTo>
                    <a:cubicBezTo>
                      <a:pt x="47" y="7"/>
                      <a:pt x="34" y="13"/>
                      <a:pt x="27" y="26"/>
                    </a:cubicBezTo>
                    <a:lnTo>
                      <a:pt x="7" y="46"/>
                    </a:lnTo>
                    <a:cubicBezTo>
                      <a:pt x="0" y="60"/>
                      <a:pt x="0" y="73"/>
                      <a:pt x="0" y="93"/>
                    </a:cubicBezTo>
                    <a:cubicBezTo>
                      <a:pt x="0" y="106"/>
                      <a:pt x="0" y="112"/>
                      <a:pt x="7" y="126"/>
                    </a:cubicBezTo>
                    <a:cubicBezTo>
                      <a:pt x="7" y="139"/>
                      <a:pt x="14" y="145"/>
                      <a:pt x="27" y="159"/>
                    </a:cubicBezTo>
                    <a:cubicBezTo>
                      <a:pt x="34" y="165"/>
                      <a:pt x="47" y="172"/>
                      <a:pt x="67" y="178"/>
                    </a:cubicBezTo>
                    <a:cubicBezTo>
                      <a:pt x="73" y="182"/>
                      <a:pt x="81" y="183"/>
                      <a:pt x="90" y="183"/>
                    </a:cubicBezTo>
                    <a:cubicBezTo>
                      <a:pt x="98" y="183"/>
                      <a:pt x="106" y="182"/>
                      <a:pt x="113" y="178"/>
                    </a:cubicBezTo>
                    <a:lnTo>
                      <a:pt x="133" y="172"/>
                    </a:lnTo>
                    <a:lnTo>
                      <a:pt x="152" y="165"/>
                    </a:lnTo>
                    <a:cubicBezTo>
                      <a:pt x="166" y="159"/>
                      <a:pt x="172" y="152"/>
                      <a:pt x="179" y="139"/>
                    </a:cubicBezTo>
                    <a:lnTo>
                      <a:pt x="192" y="126"/>
                    </a:lnTo>
                    <a:cubicBezTo>
                      <a:pt x="192" y="112"/>
                      <a:pt x="199" y="106"/>
                      <a:pt x="199" y="93"/>
                    </a:cubicBezTo>
                    <a:lnTo>
                      <a:pt x="192" y="66"/>
                    </a:lnTo>
                    <a:lnTo>
                      <a:pt x="185" y="46"/>
                    </a:lnTo>
                    <a:cubicBezTo>
                      <a:pt x="179" y="40"/>
                      <a:pt x="172" y="33"/>
                      <a:pt x="166" y="26"/>
                    </a:cubicBezTo>
                    <a:cubicBezTo>
                      <a:pt x="152" y="20"/>
                      <a:pt x="146" y="13"/>
                      <a:pt x="133" y="13"/>
                    </a:cubicBez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42"/>
              <p:cNvSpPr/>
              <p:nvPr/>
            </p:nvSpPr>
            <p:spPr>
              <a:xfrm>
                <a:off x="7412699" y="3653796"/>
                <a:ext cx="35839" cy="26299"/>
              </a:xfrm>
              <a:custGeom>
                <a:rect b="b" l="l" r="r" t="t"/>
                <a:pathLst>
                  <a:path extrusionOk="0" h="204" w="278">
                    <a:moveTo>
                      <a:pt x="106" y="1"/>
                    </a:moveTo>
                    <a:lnTo>
                      <a:pt x="92" y="7"/>
                    </a:lnTo>
                    <a:cubicBezTo>
                      <a:pt x="86" y="7"/>
                      <a:pt x="73" y="14"/>
                      <a:pt x="66" y="14"/>
                    </a:cubicBezTo>
                    <a:lnTo>
                      <a:pt x="46" y="21"/>
                    </a:lnTo>
                    <a:cubicBezTo>
                      <a:pt x="33" y="27"/>
                      <a:pt x="26" y="34"/>
                      <a:pt x="20" y="47"/>
                    </a:cubicBezTo>
                    <a:cubicBezTo>
                      <a:pt x="13" y="54"/>
                      <a:pt x="13" y="60"/>
                      <a:pt x="7" y="67"/>
                    </a:cubicBezTo>
                    <a:cubicBezTo>
                      <a:pt x="0" y="73"/>
                      <a:pt x="0" y="87"/>
                      <a:pt x="0" y="100"/>
                    </a:cubicBezTo>
                    <a:cubicBezTo>
                      <a:pt x="0" y="113"/>
                      <a:pt x="7" y="133"/>
                      <a:pt x="13" y="146"/>
                    </a:cubicBezTo>
                    <a:cubicBezTo>
                      <a:pt x="26" y="166"/>
                      <a:pt x="46" y="179"/>
                      <a:pt x="66" y="186"/>
                    </a:cubicBezTo>
                    <a:lnTo>
                      <a:pt x="66" y="192"/>
                    </a:lnTo>
                    <a:cubicBezTo>
                      <a:pt x="73" y="192"/>
                      <a:pt x="86" y="199"/>
                      <a:pt x="92" y="199"/>
                    </a:cubicBezTo>
                    <a:lnTo>
                      <a:pt x="106" y="199"/>
                    </a:lnTo>
                    <a:cubicBezTo>
                      <a:pt x="116" y="202"/>
                      <a:pt x="125" y="204"/>
                      <a:pt x="135" y="204"/>
                    </a:cubicBezTo>
                    <a:cubicBezTo>
                      <a:pt x="145" y="204"/>
                      <a:pt x="155" y="202"/>
                      <a:pt x="165" y="199"/>
                    </a:cubicBezTo>
                    <a:cubicBezTo>
                      <a:pt x="185" y="199"/>
                      <a:pt x="198" y="192"/>
                      <a:pt x="211" y="186"/>
                    </a:cubicBezTo>
                    <a:lnTo>
                      <a:pt x="238" y="179"/>
                    </a:lnTo>
                    <a:cubicBezTo>
                      <a:pt x="244" y="172"/>
                      <a:pt x="258" y="166"/>
                      <a:pt x="258" y="159"/>
                    </a:cubicBezTo>
                    <a:cubicBezTo>
                      <a:pt x="264" y="153"/>
                      <a:pt x="271" y="146"/>
                      <a:pt x="271" y="139"/>
                    </a:cubicBezTo>
                    <a:cubicBezTo>
                      <a:pt x="277" y="126"/>
                      <a:pt x="277" y="113"/>
                      <a:pt x="277" y="100"/>
                    </a:cubicBezTo>
                    <a:cubicBezTo>
                      <a:pt x="277" y="87"/>
                      <a:pt x="277" y="73"/>
                      <a:pt x="264" y="54"/>
                    </a:cubicBezTo>
                    <a:cubicBezTo>
                      <a:pt x="264" y="47"/>
                      <a:pt x="251" y="40"/>
                      <a:pt x="244" y="34"/>
                    </a:cubicBezTo>
                    <a:cubicBezTo>
                      <a:pt x="238" y="27"/>
                      <a:pt x="225" y="21"/>
                      <a:pt x="211" y="14"/>
                    </a:cubicBezTo>
                    <a:cubicBezTo>
                      <a:pt x="198" y="14"/>
                      <a:pt x="178" y="7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42"/>
              <p:cNvSpPr/>
              <p:nvPr/>
            </p:nvSpPr>
            <p:spPr>
              <a:xfrm>
                <a:off x="7534398" y="3697242"/>
                <a:ext cx="30682" cy="21658"/>
              </a:xfrm>
              <a:custGeom>
                <a:rect b="b" l="l" r="r" t="t"/>
                <a:pathLst>
                  <a:path extrusionOk="0" h="168" w="238">
                    <a:moveTo>
                      <a:pt x="165" y="1"/>
                    </a:moveTo>
                    <a:cubicBezTo>
                      <a:pt x="146" y="1"/>
                      <a:pt x="132" y="1"/>
                      <a:pt x="119" y="7"/>
                    </a:cubicBezTo>
                    <a:cubicBezTo>
                      <a:pt x="106" y="7"/>
                      <a:pt x="99" y="7"/>
                      <a:pt x="86" y="14"/>
                    </a:cubicBezTo>
                    <a:cubicBezTo>
                      <a:pt x="79" y="14"/>
                      <a:pt x="73" y="14"/>
                      <a:pt x="66" y="20"/>
                    </a:cubicBezTo>
                    <a:cubicBezTo>
                      <a:pt x="60" y="20"/>
                      <a:pt x="46" y="27"/>
                      <a:pt x="40" y="34"/>
                    </a:cubicBezTo>
                    <a:lnTo>
                      <a:pt x="27" y="53"/>
                    </a:lnTo>
                    <a:cubicBezTo>
                      <a:pt x="25" y="57"/>
                      <a:pt x="23" y="61"/>
                      <a:pt x="22" y="65"/>
                    </a:cubicBezTo>
                    <a:lnTo>
                      <a:pt x="22" y="65"/>
                    </a:lnTo>
                    <a:lnTo>
                      <a:pt x="20" y="67"/>
                    </a:lnTo>
                    <a:cubicBezTo>
                      <a:pt x="7" y="80"/>
                      <a:pt x="0" y="106"/>
                      <a:pt x="7" y="126"/>
                    </a:cubicBezTo>
                    <a:cubicBezTo>
                      <a:pt x="13" y="133"/>
                      <a:pt x="20" y="139"/>
                      <a:pt x="27" y="146"/>
                    </a:cubicBezTo>
                    <a:cubicBezTo>
                      <a:pt x="33" y="152"/>
                      <a:pt x="46" y="159"/>
                      <a:pt x="60" y="159"/>
                    </a:cubicBezTo>
                    <a:lnTo>
                      <a:pt x="63" y="159"/>
                    </a:lnTo>
                    <a:cubicBezTo>
                      <a:pt x="74" y="165"/>
                      <a:pt x="87" y="168"/>
                      <a:pt x="100" y="168"/>
                    </a:cubicBezTo>
                    <a:cubicBezTo>
                      <a:pt x="106" y="168"/>
                      <a:pt x="113" y="167"/>
                      <a:pt x="119" y="166"/>
                    </a:cubicBezTo>
                    <a:cubicBezTo>
                      <a:pt x="132" y="166"/>
                      <a:pt x="146" y="159"/>
                      <a:pt x="152" y="152"/>
                    </a:cubicBezTo>
                    <a:cubicBezTo>
                      <a:pt x="159" y="152"/>
                      <a:pt x="165" y="146"/>
                      <a:pt x="179" y="139"/>
                    </a:cubicBezTo>
                    <a:cubicBezTo>
                      <a:pt x="185" y="139"/>
                      <a:pt x="192" y="133"/>
                      <a:pt x="198" y="126"/>
                    </a:cubicBezTo>
                    <a:lnTo>
                      <a:pt x="218" y="113"/>
                    </a:lnTo>
                    <a:cubicBezTo>
                      <a:pt x="231" y="106"/>
                      <a:pt x="238" y="93"/>
                      <a:pt x="238" y="73"/>
                    </a:cubicBezTo>
                    <a:cubicBezTo>
                      <a:pt x="238" y="60"/>
                      <a:pt x="238" y="53"/>
                      <a:pt x="231" y="40"/>
                    </a:cubicBezTo>
                    <a:cubicBezTo>
                      <a:pt x="231" y="34"/>
                      <a:pt x="225" y="27"/>
                      <a:pt x="218" y="20"/>
                    </a:cubicBezTo>
                    <a:cubicBezTo>
                      <a:pt x="205" y="1"/>
                      <a:pt x="185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42"/>
              <p:cNvSpPr/>
              <p:nvPr/>
            </p:nvSpPr>
            <p:spPr>
              <a:xfrm>
                <a:off x="7658675" y="3699820"/>
                <a:ext cx="14568" cy="9411"/>
              </a:xfrm>
              <a:custGeom>
                <a:rect b="b" l="l" r="r" t="t"/>
                <a:pathLst>
                  <a:path extrusionOk="0" h="73" w="113">
                    <a:moveTo>
                      <a:pt x="27" y="0"/>
                    </a:moveTo>
                    <a:lnTo>
                      <a:pt x="13" y="7"/>
                    </a:lnTo>
                    <a:lnTo>
                      <a:pt x="7" y="20"/>
                    </a:lnTo>
                    <a:lnTo>
                      <a:pt x="0" y="33"/>
                    </a:lnTo>
                    <a:cubicBezTo>
                      <a:pt x="0" y="47"/>
                      <a:pt x="7" y="53"/>
                      <a:pt x="13" y="60"/>
                    </a:cubicBezTo>
                    <a:cubicBezTo>
                      <a:pt x="20" y="66"/>
                      <a:pt x="27" y="73"/>
                      <a:pt x="40" y="73"/>
                    </a:cubicBezTo>
                    <a:lnTo>
                      <a:pt x="60" y="66"/>
                    </a:lnTo>
                    <a:lnTo>
                      <a:pt x="93" y="66"/>
                    </a:lnTo>
                    <a:lnTo>
                      <a:pt x="106" y="53"/>
                    </a:lnTo>
                    <a:lnTo>
                      <a:pt x="106" y="47"/>
                    </a:lnTo>
                    <a:lnTo>
                      <a:pt x="113" y="33"/>
                    </a:lnTo>
                    <a:lnTo>
                      <a:pt x="113" y="27"/>
                    </a:lnTo>
                    <a:lnTo>
                      <a:pt x="106" y="20"/>
                    </a:lnTo>
                    <a:lnTo>
                      <a:pt x="99" y="7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42"/>
              <p:cNvSpPr/>
              <p:nvPr/>
            </p:nvSpPr>
            <p:spPr>
              <a:xfrm>
                <a:off x="7629668" y="3641033"/>
                <a:ext cx="25655" cy="19724"/>
              </a:xfrm>
              <a:custGeom>
                <a:rect b="b" l="l" r="r" t="t"/>
                <a:pathLst>
                  <a:path extrusionOk="0" h="153" w="199">
                    <a:moveTo>
                      <a:pt x="100" y="1"/>
                    </a:moveTo>
                    <a:cubicBezTo>
                      <a:pt x="1" y="1"/>
                      <a:pt x="1" y="153"/>
                      <a:pt x="100" y="153"/>
                    </a:cubicBezTo>
                    <a:cubicBezTo>
                      <a:pt x="199" y="153"/>
                      <a:pt x="199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42"/>
              <p:cNvSpPr/>
              <p:nvPr/>
            </p:nvSpPr>
            <p:spPr>
              <a:xfrm>
                <a:off x="7498558" y="3613832"/>
                <a:ext cx="30811" cy="29780"/>
              </a:xfrm>
              <a:custGeom>
                <a:rect b="b" l="l" r="r" t="t"/>
                <a:pathLst>
                  <a:path extrusionOk="0" h="231" w="239">
                    <a:moveTo>
                      <a:pt x="87" y="0"/>
                    </a:moveTo>
                    <a:cubicBezTo>
                      <a:pt x="80" y="0"/>
                      <a:pt x="67" y="7"/>
                      <a:pt x="54" y="14"/>
                    </a:cubicBezTo>
                    <a:cubicBezTo>
                      <a:pt x="47" y="14"/>
                      <a:pt x="34" y="20"/>
                      <a:pt x="27" y="27"/>
                    </a:cubicBezTo>
                    <a:lnTo>
                      <a:pt x="14" y="47"/>
                    </a:lnTo>
                    <a:cubicBezTo>
                      <a:pt x="8" y="60"/>
                      <a:pt x="1" y="73"/>
                      <a:pt x="1" y="86"/>
                    </a:cubicBezTo>
                    <a:cubicBezTo>
                      <a:pt x="1" y="99"/>
                      <a:pt x="8" y="113"/>
                      <a:pt x="8" y="119"/>
                    </a:cubicBezTo>
                    <a:lnTo>
                      <a:pt x="14" y="133"/>
                    </a:lnTo>
                    <a:lnTo>
                      <a:pt x="21" y="152"/>
                    </a:lnTo>
                    <a:cubicBezTo>
                      <a:pt x="27" y="172"/>
                      <a:pt x="34" y="185"/>
                      <a:pt x="47" y="199"/>
                    </a:cubicBezTo>
                    <a:cubicBezTo>
                      <a:pt x="60" y="212"/>
                      <a:pt x="80" y="225"/>
                      <a:pt x="100" y="225"/>
                    </a:cubicBezTo>
                    <a:cubicBezTo>
                      <a:pt x="109" y="228"/>
                      <a:pt x="118" y="230"/>
                      <a:pt x="128" y="230"/>
                    </a:cubicBezTo>
                    <a:cubicBezTo>
                      <a:pt x="153" y="230"/>
                      <a:pt x="180" y="218"/>
                      <a:pt x="199" y="199"/>
                    </a:cubicBezTo>
                    <a:cubicBezTo>
                      <a:pt x="225" y="172"/>
                      <a:pt x="239" y="133"/>
                      <a:pt x="225" y="99"/>
                    </a:cubicBezTo>
                    <a:cubicBezTo>
                      <a:pt x="225" y="80"/>
                      <a:pt x="212" y="66"/>
                      <a:pt x="199" y="53"/>
                    </a:cubicBezTo>
                    <a:cubicBezTo>
                      <a:pt x="186" y="40"/>
                      <a:pt x="173" y="27"/>
                      <a:pt x="153" y="20"/>
                    </a:cubicBezTo>
                    <a:lnTo>
                      <a:pt x="133" y="14"/>
                    </a:lnTo>
                    <a:lnTo>
                      <a:pt x="120" y="7"/>
                    </a:lnTo>
                    <a:cubicBezTo>
                      <a:pt x="113" y="7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42"/>
              <p:cNvSpPr/>
              <p:nvPr/>
            </p:nvSpPr>
            <p:spPr>
              <a:xfrm>
                <a:off x="7383692" y="3567808"/>
                <a:ext cx="29135" cy="28233"/>
              </a:xfrm>
              <a:custGeom>
                <a:rect b="b" l="l" r="r" t="t"/>
                <a:pathLst>
                  <a:path extrusionOk="0" h="219" w="226">
                    <a:moveTo>
                      <a:pt x="113" y="1"/>
                    </a:moveTo>
                    <a:cubicBezTo>
                      <a:pt x="106" y="1"/>
                      <a:pt x="93" y="1"/>
                      <a:pt x="86" y="7"/>
                    </a:cubicBezTo>
                    <a:cubicBezTo>
                      <a:pt x="80" y="7"/>
                      <a:pt x="67" y="14"/>
                      <a:pt x="60" y="14"/>
                    </a:cubicBezTo>
                    <a:cubicBezTo>
                      <a:pt x="40" y="27"/>
                      <a:pt x="34" y="41"/>
                      <a:pt x="20" y="54"/>
                    </a:cubicBezTo>
                    <a:lnTo>
                      <a:pt x="14" y="60"/>
                    </a:lnTo>
                    <a:cubicBezTo>
                      <a:pt x="1" y="87"/>
                      <a:pt x="1" y="126"/>
                      <a:pt x="14" y="153"/>
                    </a:cubicBezTo>
                    <a:lnTo>
                      <a:pt x="20" y="166"/>
                    </a:lnTo>
                    <a:cubicBezTo>
                      <a:pt x="27" y="173"/>
                      <a:pt x="40" y="186"/>
                      <a:pt x="47" y="192"/>
                    </a:cubicBezTo>
                    <a:cubicBezTo>
                      <a:pt x="53" y="199"/>
                      <a:pt x="67" y="206"/>
                      <a:pt x="73" y="206"/>
                    </a:cubicBezTo>
                    <a:cubicBezTo>
                      <a:pt x="86" y="212"/>
                      <a:pt x="100" y="219"/>
                      <a:pt x="113" y="219"/>
                    </a:cubicBezTo>
                    <a:cubicBezTo>
                      <a:pt x="126" y="212"/>
                      <a:pt x="133" y="212"/>
                      <a:pt x="146" y="212"/>
                    </a:cubicBezTo>
                    <a:cubicBezTo>
                      <a:pt x="152" y="212"/>
                      <a:pt x="159" y="206"/>
                      <a:pt x="166" y="199"/>
                    </a:cubicBezTo>
                    <a:cubicBezTo>
                      <a:pt x="179" y="192"/>
                      <a:pt x="192" y="186"/>
                      <a:pt x="199" y="173"/>
                    </a:cubicBezTo>
                    <a:cubicBezTo>
                      <a:pt x="205" y="166"/>
                      <a:pt x="212" y="159"/>
                      <a:pt x="212" y="153"/>
                    </a:cubicBezTo>
                    <a:cubicBezTo>
                      <a:pt x="218" y="140"/>
                      <a:pt x="225" y="126"/>
                      <a:pt x="225" y="107"/>
                    </a:cubicBezTo>
                    <a:lnTo>
                      <a:pt x="218" y="80"/>
                    </a:lnTo>
                    <a:cubicBezTo>
                      <a:pt x="212" y="74"/>
                      <a:pt x="212" y="60"/>
                      <a:pt x="205" y="54"/>
                    </a:cubicBezTo>
                    <a:cubicBezTo>
                      <a:pt x="199" y="41"/>
                      <a:pt x="192" y="34"/>
                      <a:pt x="179" y="21"/>
                    </a:cubicBezTo>
                    <a:cubicBezTo>
                      <a:pt x="172" y="21"/>
                      <a:pt x="166" y="14"/>
                      <a:pt x="152" y="7"/>
                    </a:cubicBezTo>
                    <a:cubicBezTo>
                      <a:pt x="139" y="1"/>
                      <a:pt x="126" y="1"/>
                      <a:pt x="1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42"/>
              <p:cNvSpPr/>
              <p:nvPr/>
            </p:nvSpPr>
            <p:spPr>
              <a:xfrm>
                <a:off x="7250004" y="3534934"/>
                <a:ext cx="39320" cy="29393"/>
              </a:xfrm>
              <a:custGeom>
                <a:rect b="b" l="l" r="r" t="t"/>
                <a:pathLst>
                  <a:path extrusionOk="0" h="228" w="305">
                    <a:moveTo>
                      <a:pt x="86" y="0"/>
                    </a:moveTo>
                    <a:cubicBezTo>
                      <a:pt x="78" y="0"/>
                      <a:pt x="70" y="2"/>
                      <a:pt x="60" y="5"/>
                    </a:cubicBezTo>
                    <a:cubicBezTo>
                      <a:pt x="47" y="12"/>
                      <a:pt x="40" y="18"/>
                      <a:pt x="27" y="25"/>
                    </a:cubicBezTo>
                    <a:cubicBezTo>
                      <a:pt x="14" y="38"/>
                      <a:pt x="14" y="45"/>
                      <a:pt x="7" y="51"/>
                    </a:cubicBezTo>
                    <a:cubicBezTo>
                      <a:pt x="1" y="64"/>
                      <a:pt x="1" y="71"/>
                      <a:pt x="1" y="84"/>
                    </a:cubicBezTo>
                    <a:cubicBezTo>
                      <a:pt x="1" y="111"/>
                      <a:pt x="21" y="144"/>
                      <a:pt x="40" y="157"/>
                    </a:cubicBezTo>
                    <a:cubicBezTo>
                      <a:pt x="54" y="163"/>
                      <a:pt x="67" y="170"/>
                      <a:pt x="80" y="177"/>
                    </a:cubicBezTo>
                    <a:cubicBezTo>
                      <a:pt x="93" y="183"/>
                      <a:pt x="107" y="190"/>
                      <a:pt x="120" y="196"/>
                    </a:cubicBezTo>
                    <a:cubicBezTo>
                      <a:pt x="133" y="210"/>
                      <a:pt x="146" y="223"/>
                      <a:pt x="166" y="223"/>
                    </a:cubicBezTo>
                    <a:cubicBezTo>
                      <a:pt x="176" y="226"/>
                      <a:pt x="186" y="228"/>
                      <a:pt x="196" y="228"/>
                    </a:cubicBezTo>
                    <a:cubicBezTo>
                      <a:pt x="206" y="228"/>
                      <a:pt x="215" y="226"/>
                      <a:pt x="225" y="223"/>
                    </a:cubicBezTo>
                    <a:cubicBezTo>
                      <a:pt x="245" y="223"/>
                      <a:pt x="258" y="210"/>
                      <a:pt x="272" y="196"/>
                    </a:cubicBezTo>
                    <a:cubicBezTo>
                      <a:pt x="285" y="190"/>
                      <a:pt x="291" y="177"/>
                      <a:pt x="291" y="163"/>
                    </a:cubicBezTo>
                    <a:cubicBezTo>
                      <a:pt x="298" y="150"/>
                      <a:pt x="305" y="137"/>
                      <a:pt x="305" y="124"/>
                    </a:cubicBezTo>
                    <a:cubicBezTo>
                      <a:pt x="305" y="104"/>
                      <a:pt x="298" y="84"/>
                      <a:pt x="285" y="71"/>
                    </a:cubicBezTo>
                    <a:cubicBezTo>
                      <a:pt x="265" y="38"/>
                      <a:pt x="232" y="18"/>
                      <a:pt x="192" y="18"/>
                    </a:cubicBezTo>
                    <a:lnTo>
                      <a:pt x="166" y="18"/>
                    </a:lnTo>
                    <a:cubicBezTo>
                      <a:pt x="173" y="18"/>
                      <a:pt x="179" y="18"/>
                      <a:pt x="192" y="25"/>
                    </a:cubicBezTo>
                    <a:cubicBezTo>
                      <a:pt x="166" y="18"/>
                      <a:pt x="133" y="12"/>
                      <a:pt x="107" y="5"/>
                    </a:cubicBezTo>
                    <a:cubicBezTo>
                      <a:pt x="100" y="2"/>
                      <a:pt x="93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42"/>
              <p:cNvSpPr/>
              <p:nvPr/>
            </p:nvSpPr>
            <p:spPr>
              <a:xfrm>
                <a:off x="7146998" y="3512115"/>
                <a:ext cx="29135" cy="22689"/>
              </a:xfrm>
              <a:custGeom>
                <a:rect b="b" l="l" r="r" t="t"/>
                <a:pathLst>
                  <a:path extrusionOk="0" h="176" w="226">
                    <a:moveTo>
                      <a:pt x="131" y="1"/>
                    </a:moveTo>
                    <a:cubicBezTo>
                      <a:pt x="127" y="1"/>
                      <a:pt x="124" y="2"/>
                      <a:pt x="120" y="4"/>
                    </a:cubicBezTo>
                    <a:cubicBezTo>
                      <a:pt x="107" y="4"/>
                      <a:pt x="93" y="4"/>
                      <a:pt x="80" y="10"/>
                    </a:cubicBezTo>
                    <a:cubicBezTo>
                      <a:pt x="60" y="30"/>
                      <a:pt x="41" y="43"/>
                      <a:pt x="21" y="57"/>
                    </a:cubicBezTo>
                    <a:cubicBezTo>
                      <a:pt x="1" y="70"/>
                      <a:pt x="1" y="103"/>
                      <a:pt x="21" y="116"/>
                    </a:cubicBezTo>
                    <a:cubicBezTo>
                      <a:pt x="41" y="136"/>
                      <a:pt x="60" y="149"/>
                      <a:pt x="80" y="162"/>
                    </a:cubicBezTo>
                    <a:cubicBezTo>
                      <a:pt x="93" y="169"/>
                      <a:pt x="107" y="175"/>
                      <a:pt x="120" y="175"/>
                    </a:cubicBezTo>
                    <a:cubicBezTo>
                      <a:pt x="133" y="175"/>
                      <a:pt x="146" y="175"/>
                      <a:pt x="153" y="169"/>
                    </a:cubicBezTo>
                    <a:cubicBezTo>
                      <a:pt x="166" y="162"/>
                      <a:pt x="173" y="156"/>
                      <a:pt x="186" y="149"/>
                    </a:cubicBezTo>
                    <a:cubicBezTo>
                      <a:pt x="187" y="146"/>
                      <a:pt x="189" y="143"/>
                      <a:pt x="190" y="141"/>
                    </a:cubicBezTo>
                    <a:lnTo>
                      <a:pt x="190" y="141"/>
                    </a:lnTo>
                    <a:cubicBezTo>
                      <a:pt x="208" y="132"/>
                      <a:pt x="225" y="108"/>
                      <a:pt x="225" y="90"/>
                    </a:cubicBezTo>
                    <a:cubicBezTo>
                      <a:pt x="225" y="67"/>
                      <a:pt x="211" y="49"/>
                      <a:pt x="194" y="40"/>
                    </a:cubicBezTo>
                    <a:lnTo>
                      <a:pt x="194" y="40"/>
                    </a:lnTo>
                    <a:cubicBezTo>
                      <a:pt x="191" y="35"/>
                      <a:pt x="189" y="29"/>
                      <a:pt x="186" y="24"/>
                    </a:cubicBezTo>
                    <a:cubicBezTo>
                      <a:pt x="173" y="17"/>
                      <a:pt x="166" y="10"/>
                      <a:pt x="153" y="10"/>
                    </a:cubicBezTo>
                    <a:cubicBezTo>
                      <a:pt x="148" y="6"/>
                      <a:pt x="140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42"/>
              <p:cNvSpPr/>
              <p:nvPr/>
            </p:nvSpPr>
            <p:spPr>
              <a:xfrm>
                <a:off x="7069851" y="3535003"/>
                <a:ext cx="22303" cy="13665"/>
              </a:xfrm>
              <a:custGeom>
                <a:rect b="b" l="l" r="r" t="t"/>
                <a:pathLst>
                  <a:path extrusionOk="0" h="106" w="173">
                    <a:moveTo>
                      <a:pt x="53" y="0"/>
                    </a:moveTo>
                    <a:lnTo>
                      <a:pt x="33" y="7"/>
                    </a:lnTo>
                    <a:lnTo>
                      <a:pt x="14" y="14"/>
                    </a:lnTo>
                    <a:cubicBezTo>
                      <a:pt x="7" y="27"/>
                      <a:pt x="0" y="40"/>
                      <a:pt x="0" y="53"/>
                    </a:cubicBezTo>
                    <a:cubicBezTo>
                      <a:pt x="0" y="66"/>
                      <a:pt x="7" y="80"/>
                      <a:pt x="14" y="86"/>
                    </a:cubicBezTo>
                    <a:lnTo>
                      <a:pt x="27" y="99"/>
                    </a:lnTo>
                    <a:cubicBezTo>
                      <a:pt x="33" y="99"/>
                      <a:pt x="40" y="106"/>
                      <a:pt x="53" y="106"/>
                    </a:cubicBezTo>
                    <a:cubicBezTo>
                      <a:pt x="66" y="106"/>
                      <a:pt x="80" y="99"/>
                      <a:pt x="93" y="99"/>
                    </a:cubicBezTo>
                    <a:lnTo>
                      <a:pt x="113" y="99"/>
                    </a:lnTo>
                    <a:lnTo>
                      <a:pt x="132" y="93"/>
                    </a:lnTo>
                    <a:lnTo>
                      <a:pt x="146" y="86"/>
                    </a:lnTo>
                    <a:lnTo>
                      <a:pt x="152" y="86"/>
                    </a:lnTo>
                    <a:cubicBezTo>
                      <a:pt x="165" y="80"/>
                      <a:pt x="172" y="66"/>
                      <a:pt x="172" y="53"/>
                    </a:cubicBezTo>
                    <a:cubicBezTo>
                      <a:pt x="172" y="40"/>
                      <a:pt x="165" y="27"/>
                      <a:pt x="152" y="20"/>
                    </a:cubicBezTo>
                    <a:lnTo>
                      <a:pt x="146" y="20"/>
                    </a:lnTo>
                    <a:lnTo>
                      <a:pt x="132" y="14"/>
                    </a:lnTo>
                    <a:lnTo>
                      <a:pt x="119" y="7"/>
                    </a:lnTo>
                    <a:lnTo>
                      <a:pt x="93" y="7"/>
                    </a:lnTo>
                    <a:cubicBezTo>
                      <a:pt x="80" y="7"/>
                      <a:pt x="66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42"/>
              <p:cNvSpPr/>
              <p:nvPr/>
            </p:nvSpPr>
            <p:spPr>
              <a:xfrm>
                <a:off x="7197277" y="3446109"/>
                <a:ext cx="19724" cy="17146"/>
              </a:xfrm>
              <a:custGeom>
                <a:rect b="b" l="l" r="r" t="t"/>
                <a:pathLst>
                  <a:path extrusionOk="0" h="133" w="153">
                    <a:moveTo>
                      <a:pt x="66" y="1"/>
                    </a:moveTo>
                    <a:cubicBezTo>
                      <a:pt x="60" y="1"/>
                      <a:pt x="47" y="1"/>
                      <a:pt x="33" y="7"/>
                    </a:cubicBezTo>
                    <a:cubicBezTo>
                      <a:pt x="14" y="20"/>
                      <a:pt x="0" y="40"/>
                      <a:pt x="0" y="67"/>
                    </a:cubicBezTo>
                    <a:cubicBezTo>
                      <a:pt x="0" y="93"/>
                      <a:pt x="14" y="113"/>
                      <a:pt x="33" y="126"/>
                    </a:cubicBezTo>
                    <a:cubicBezTo>
                      <a:pt x="47" y="133"/>
                      <a:pt x="60" y="133"/>
                      <a:pt x="66" y="133"/>
                    </a:cubicBezTo>
                    <a:cubicBezTo>
                      <a:pt x="80" y="133"/>
                      <a:pt x="93" y="133"/>
                      <a:pt x="106" y="126"/>
                    </a:cubicBezTo>
                    <a:lnTo>
                      <a:pt x="106" y="120"/>
                    </a:lnTo>
                    <a:lnTo>
                      <a:pt x="119" y="113"/>
                    </a:lnTo>
                    <a:lnTo>
                      <a:pt x="126" y="113"/>
                    </a:lnTo>
                    <a:lnTo>
                      <a:pt x="133" y="106"/>
                    </a:lnTo>
                    <a:lnTo>
                      <a:pt x="139" y="100"/>
                    </a:lnTo>
                    <a:lnTo>
                      <a:pt x="146" y="87"/>
                    </a:lnTo>
                    <a:lnTo>
                      <a:pt x="152" y="67"/>
                    </a:lnTo>
                    <a:lnTo>
                      <a:pt x="152" y="53"/>
                    </a:lnTo>
                    <a:cubicBezTo>
                      <a:pt x="146" y="40"/>
                      <a:pt x="146" y="34"/>
                      <a:pt x="139" y="27"/>
                    </a:cubicBezTo>
                    <a:lnTo>
                      <a:pt x="133" y="27"/>
                    </a:lnTo>
                    <a:lnTo>
                      <a:pt x="126" y="20"/>
                    </a:lnTo>
                    <a:lnTo>
                      <a:pt x="119" y="20"/>
                    </a:lnTo>
                    <a:lnTo>
                      <a:pt x="113" y="14"/>
                    </a:lnTo>
                    <a:lnTo>
                      <a:pt x="106" y="7"/>
                    </a:lnTo>
                    <a:cubicBezTo>
                      <a:pt x="93" y="1"/>
                      <a:pt x="80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42"/>
              <p:cNvSpPr/>
              <p:nvPr/>
            </p:nvSpPr>
            <p:spPr>
              <a:xfrm>
                <a:off x="7309693" y="3459774"/>
                <a:ext cx="36613" cy="29909"/>
              </a:xfrm>
              <a:custGeom>
                <a:rect b="b" l="l" r="r" t="t"/>
                <a:pathLst>
                  <a:path extrusionOk="0" h="232" w="284">
                    <a:moveTo>
                      <a:pt x="126" y="0"/>
                    </a:moveTo>
                    <a:cubicBezTo>
                      <a:pt x="112" y="0"/>
                      <a:pt x="99" y="0"/>
                      <a:pt x="93" y="7"/>
                    </a:cubicBezTo>
                    <a:lnTo>
                      <a:pt x="73" y="7"/>
                    </a:lnTo>
                    <a:cubicBezTo>
                      <a:pt x="53" y="14"/>
                      <a:pt x="40" y="20"/>
                      <a:pt x="33" y="33"/>
                    </a:cubicBezTo>
                    <a:cubicBezTo>
                      <a:pt x="20" y="47"/>
                      <a:pt x="13" y="60"/>
                      <a:pt x="7" y="73"/>
                    </a:cubicBezTo>
                    <a:cubicBezTo>
                      <a:pt x="0" y="86"/>
                      <a:pt x="0" y="106"/>
                      <a:pt x="7" y="119"/>
                    </a:cubicBezTo>
                    <a:cubicBezTo>
                      <a:pt x="13" y="132"/>
                      <a:pt x="20" y="146"/>
                      <a:pt x="33" y="159"/>
                    </a:cubicBezTo>
                    <a:lnTo>
                      <a:pt x="46" y="179"/>
                    </a:lnTo>
                    <a:lnTo>
                      <a:pt x="59" y="192"/>
                    </a:lnTo>
                    <a:lnTo>
                      <a:pt x="73" y="198"/>
                    </a:lnTo>
                    <a:lnTo>
                      <a:pt x="86" y="205"/>
                    </a:lnTo>
                    <a:lnTo>
                      <a:pt x="93" y="212"/>
                    </a:lnTo>
                    <a:cubicBezTo>
                      <a:pt x="106" y="218"/>
                      <a:pt x="112" y="218"/>
                      <a:pt x="119" y="225"/>
                    </a:cubicBezTo>
                    <a:cubicBezTo>
                      <a:pt x="132" y="225"/>
                      <a:pt x="145" y="225"/>
                      <a:pt x="152" y="231"/>
                    </a:cubicBezTo>
                    <a:lnTo>
                      <a:pt x="178" y="231"/>
                    </a:lnTo>
                    <a:cubicBezTo>
                      <a:pt x="198" y="231"/>
                      <a:pt x="218" y="225"/>
                      <a:pt x="231" y="218"/>
                    </a:cubicBezTo>
                    <a:cubicBezTo>
                      <a:pt x="244" y="205"/>
                      <a:pt x="258" y="192"/>
                      <a:pt x="271" y="179"/>
                    </a:cubicBezTo>
                    <a:lnTo>
                      <a:pt x="277" y="152"/>
                    </a:lnTo>
                    <a:cubicBezTo>
                      <a:pt x="284" y="146"/>
                      <a:pt x="284" y="139"/>
                      <a:pt x="284" y="126"/>
                    </a:cubicBezTo>
                    <a:cubicBezTo>
                      <a:pt x="284" y="113"/>
                      <a:pt x="284" y="99"/>
                      <a:pt x="277" y="86"/>
                    </a:cubicBezTo>
                    <a:cubicBezTo>
                      <a:pt x="271" y="80"/>
                      <a:pt x="271" y="66"/>
                      <a:pt x="264" y="60"/>
                    </a:cubicBezTo>
                    <a:cubicBezTo>
                      <a:pt x="251" y="53"/>
                      <a:pt x="244" y="40"/>
                      <a:pt x="231" y="33"/>
                    </a:cubicBezTo>
                    <a:lnTo>
                      <a:pt x="211" y="20"/>
                    </a:lnTo>
                    <a:cubicBezTo>
                      <a:pt x="205" y="20"/>
                      <a:pt x="205" y="20"/>
                      <a:pt x="192" y="14"/>
                    </a:cubicBezTo>
                    <a:cubicBezTo>
                      <a:pt x="172" y="7"/>
                      <a:pt x="178" y="7"/>
                      <a:pt x="152" y="7"/>
                    </a:cubicBez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42"/>
              <p:cNvSpPr/>
              <p:nvPr/>
            </p:nvSpPr>
            <p:spPr>
              <a:xfrm>
                <a:off x="7404061" y="3487878"/>
                <a:ext cx="38546" cy="28233"/>
              </a:xfrm>
              <a:custGeom>
                <a:rect b="b" l="l" r="r" t="t"/>
                <a:pathLst>
                  <a:path extrusionOk="0" h="219" w="299">
                    <a:moveTo>
                      <a:pt x="146" y="0"/>
                    </a:moveTo>
                    <a:lnTo>
                      <a:pt x="126" y="7"/>
                    </a:lnTo>
                    <a:lnTo>
                      <a:pt x="107" y="13"/>
                    </a:lnTo>
                    <a:lnTo>
                      <a:pt x="93" y="13"/>
                    </a:lnTo>
                    <a:cubicBezTo>
                      <a:pt x="87" y="20"/>
                      <a:pt x="74" y="20"/>
                      <a:pt x="67" y="27"/>
                    </a:cubicBezTo>
                    <a:lnTo>
                      <a:pt x="57" y="33"/>
                    </a:lnTo>
                    <a:lnTo>
                      <a:pt x="57" y="33"/>
                    </a:lnTo>
                    <a:cubicBezTo>
                      <a:pt x="56" y="33"/>
                      <a:pt x="55" y="33"/>
                      <a:pt x="54" y="33"/>
                    </a:cubicBezTo>
                    <a:lnTo>
                      <a:pt x="41" y="40"/>
                    </a:lnTo>
                    <a:cubicBezTo>
                      <a:pt x="27" y="46"/>
                      <a:pt x="21" y="53"/>
                      <a:pt x="14" y="60"/>
                    </a:cubicBezTo>
                    <a:cubicBezTo>
                      <a:pt x="8" y="73"/>
                      <a:pt x="1" y="93"/>
                      <a:pt x="1" y="106"/>
                    </a:cubicBezTo>
                    <a:cubicBezTo>
                      <a:pt x="1" y="119"/>
                      <a:pt x="8" y="132"/>
                      <a:pt x="14" y="145"/>
                    </a:cubicBezTo>
                    <a:cubicBezTo>
                      <a:pt x="21" y="165"/>
                      <a:pt x="41" y="178"/>
                      <a:pt x="54" y="178"/>
                    </a:cubicBezTo>
                    <a:lnTo>
                      <a:pt x="54" y="185"/>
                    </a:lnTo>
                    <a:cubicBezTo>
                      <a:pt x="57" y="185"/>
                      <a:pt x="59" y="185"/>
                      <a:pt x="61" y="186"/>
                    </a:cubicBezTo>
                    <a:lnTo>
                      <a:pt x="61" y="186"/>
                    </a:lnTo>
                    <a:cubicBezTo>
                      <a:pt x="68" y="192"/>
                      <a:pt x="81" y="199"/>
                      <a:pt x="93" y="205"/>
                    </a:cubicBezTo>
                    <a:lnTo>
                      <a:pt x="107" y="205"/>
                    </a:lnTo>
                    <a:cubicBezTo>
                      <a:pt x="113" y="212"/>
                      <a:pt x="120" y="212"/>
                      <a:pt x="126" y="212"/>
                    </a:cubicBezTo>
                    <a:lnTo>
                      <a:pt x="133" y="212"/>
                    </a:lnTo>
                    <a:cubicBezTo>
                      <a:pt x="140" y="218"/>
                      <a:pt x="146" y="218"/>
                      <a:pt x="159" y="218"/>
                    </a:cubicBezTo>
                    <a:lnTo>
                      <a:pt x="179" y="218"/>
                    </a:lnTo>
                    <a:cubicBezTo>
                      <a:pt x="186" y="218"/>
                      <a:pt x="192" y="212"/>
                      <a:pt x="199" y="212"/>
                    </a:cubicBezTo>
                    <a:cubicBezTo>
                      <a:pt x="219" y="212"/>
                      <a:pt x="232" y="205"/>
                      <a:pt x="239" y="198"/>
                    </a:cubicBezTo>
                    <a:lnTo>
                      <a:pt x="265" y="185"/>
                    </a:lnTo>
                    <a:lnTo>
                      <a:pt x="278" y="165"/>
                    </a:lnTo>
                    <a:lnTo>
                      <a:pt x="278" y="159"/>
                    </a:lnTo>
                    <a:cubicBezTo>
                      <a:pt x="298" y="132"/>
                      <a:pt x="298" y="86"/>
                      <a:pt x="278" y="60"/>
                    </a:cubicBezTo>
                    <a:lnTo>
                      <a:pt x="272" y="46"/>
                    </a:lnTo>
                    <a:cubicBezTo>
                      <a:pt x="265" y="33"/>
                      <a:pt x="252" y="27"/>
                      <a:pt x="239" y="20"/>
                    </a:cubicBezTo>
                    <a:cubicBezTo>
                      <a:pt x="232" y="13"/>
                      <a:pt x="225" y="13"/>
                      <a:pt x="219" y="7"/>
                    </a:cubicBezTo>
                    <a:lnTo>
                      <a:pt x="179" y="7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42"/>
              <p:cNvSpPr/>
              <p:nvPr/>
            </p:nvSpPr>
            <p:spPr>
              <a:xfrm>
                <a:off x="7517381" y="3557623"/>
                <a:ext cx="31585" cy="17146"/>
              </a:xfrm>
              <a:custGeom>
                <a:rect b="b" l="l" r="r" t="t"/>
                <a:pathLst>
                  <a:path extrusionOk="0" h="133" w="245">
                    <a:moveTo>
                      <a:pt x="79" y="1"/>
                    </a:moveTo>
                    <a:cubicBezTo>
                      <a:pt x="66" y="7"/>
                      <a:pt x="60" y="7"/>
                      <a:pt x="46" y="7"/>
                    </a:cubicBezTo>
                    <a:lnTo>
                      <a:pt x="33" y="14"/>
                    </a:lnTo>
                    <a:lnTo>
                      <a:pt x="13" y="34"/>
                    </a:lnTo>
                    <a:cubicBezTo>
                      <a:pt x="7" y="40"/>
                      <a:pt x="0" y="53"/>
                      <a:pt x="7" y="67"/>
                    </a:cubicBezTo>
                    <a:cubicBezTo>
                      <a:pt x="7" y="73"/>
                      <a:pt x="7" y="86"/>
                      <a:pt x="13" y="93"/>
                    </a:cubicBezTo>
                    <a:cubicBezTo>
                      <a:pt x="20" y="106"/>
                      <a:pt x="33" y="120"/>
                      <a:pt x="46" y="120"/>
                    </a:cubicBezTo>
                    <a:cubicBezTo>
                      <a:pt x="60" y="120"/>
                      <a:pt x="66" y="126"/>
                      <a:pt x="79" y="126"/>
                    </a:cubicBezTo>
                    <a:cubicBezTo>
                      <a:pt x="86" y="126"/>
                      <a:pt x="99" y="133"/>
                      <a:pt x="106" y="133"/>
                    </a:cubicBezTo>
                    <a:lnTo>
                      <a:pt x="126" y="133"/>
                    </a:lnTo>
                    <a:cubicBezTo>
                      <a:pt x="132" y="133"/>
                      <a:pt x="145" y="133"/>
                      <a:pt x="159" y="126"/>
                    </a:cubicBezTo>
                    <a:cubicBezTo>
                      <a:pt x="172" y="126"/>
                      <a:pt x="185" y="126"/>
                      <a:pt x="198" y="120"/>
                    </a:cubicBezTo>
                    <a:lnTo>
                      <a:pt x="211" y="106"/>
                    </a:lnTo>
                    <a:cubicBezTo>
                      <a:pt x="244" y="86"/>
                      <a:pt x="244" y="40"/>
                      <a:pt x="211" y="20"/>
                    </a:cubicBezTo>
                    <a:cubicBezTo>
                      <a:pt x="192" y="14"/>
                      <a:pt x="178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42"/>
              <p:cNvSpPr/>
              <p:nvPr/>
            </p:nvSpPr>
            <p:spPr>
              <a:xfrm>
                <a:off x="7664605" y="3625692"/>
                <a:ext cx="9540" cy="7864"/>
              </a:xfrm>
              <a:custGeom>
                <a:rect b="b" l="l" r="r" t="t"/>
                <a:pathLst>
                  <a:path extrusionOk="0" h="61" w="74">
                    <a:moveTo>
                      <a:pt x="34" y="1"/>
                    </a:moveTo>
                    <a:cubicBezTo>
                      <a:pt x="0" y="1"/>
                      <a:pt x="0" y="60"/>
                      <a:pt x="34" y="60"/>
                    </a:cubicBezTo>
                    <a:cubicBezTo>
                      <a:pt x="73" y="60"/>
                      <a:pt x="73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42"/>
              <p:cNvSpPr/>
              <p:nvPr/>
            </p:nvSpPr>
            <p:spPr>
              <a:xfrm>
                <a:off x="7370027" y="3371207"/>
                <a:ext cx="23205" cy="25655"/>
              </a:xfrm>
              <a:custGeom>
                <a:rect b="b" l="l" r="r" t="t"/>
                <a:pathLst>
                  <a:path extrusionOk="0" h="199" w="180">
                    <a:moveTo>
                      <a:pt x="74" y="1"/>
                    </a:moveTo>
                    <a:cubicBezTo>
                      <a:pt x="60" y="7"/>
                      <a:pt x="47" y="14"/>
                      <a:pt x="40" y="20"/>
                    </a:cubicBezTo>
                    <a:lnTo>
                      <a:pt x="34" y="27"/>
                    </a:lnTo>
                    <a:lnTo>
                      <a:pt x="27" y="40"/>
                    </a:lnTo>
                    <a:lnTo>
                      <a:pt x="21" y="47"/>
                    </a:lnTo>
                    <a:lnTo>
                      <a:pt x="14" y="60"/>
                    </a:lnTo>
                    <a:cubicBezTo>
                      <a:pt x="7" y="73"/>
                      <a:pt x="1" y="93"/>
                      <a:pt x="1" y="106"/>
                    </a:cubicBezTo>
                    <a:cubicBezTo>
                      <a:pt x="1" y="126"/>
                      <a:pt x="7" y="139"/>
                      <a:pt x="14" y="152"/>
                    </a:cubicBezTo>
                    <a:cubicBezTo>
                      <a:pt x="27" y="179"/>
                      <a:pt x="60" y="199"/>
                      <a:pt x="93" y="199"/>
                    </a:cubicBezTo>
                    <a:cubicBezTo>
                      <a:pt x="126" y="199"/>
                      <a:pt x="153" y="179"/>
                      <a:pt x="173" y="152"/>
                    </a:cubicBezTo>
                    <a:cubicBezTo>
                      <a:pt x="179" y="139"/>
                      <a:pt x="179" y="126"/>
                      <a:pt x="179" y="106"/>
                    </a:cubicBezTo>
                    <a:cubicBezTo>
                      <a:pt x="179" y="93"/>
                      <a:pt x="179" y="73"/>
                      <a:pt x="173" y="60"/>
                    </a:cubicBezTo>
                    <a:lnTo>
                      <a:pt x="159" y="47"/>
                    </a:lnTo>
                    <a:cubicBezTo>
                      <a:pt x="159" y="40"/>
                      <a:pt x="153" y="27"/>
                      <a:pt x="146" y="20"/>
                    </a:cubicBezTo>
                    <a:cubicBezTo>
                      <a:pt x="140" y="14"/>
                      <a:pt x="126" y="7"/>
                      <a:pt x="120" y="7"/>
                    </a:cubicBezTo>
                    <a:cubicBezTo>
                      <a:pt x="113" y="1"/>
                      <a:pt x="100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42"/>
              <p:cNvSpPr/>
              <p:nvPr/>
            </p:nvSpPr>
            <p:spPr>
              <a:xfrm>
                <a:off x="7379438" y="3300560"/>
                <a:ext cx="26557" cy="19724"/>
              </a:xfrm>
              <a:custGeom>
                <a:rect b="b" l="l" r="r" t="t"/>
                <a:pathLst>
                  <a:path extrusionOk="0" h="153" w="206">
                    <a:moveTo>
                      <a:pt x="100" y="1"/>
                    </a:moveTo>
                    <a:cubicBezTo>
                      <a:pt x="1" y="1"/>
                      <a:pt x="1" y="152"/>
                      <a:pt x="100" y="152"/>
                    </a:cubicBezTo>
                    <a:cubicBezTo>
                      <a:pt x="205" y="152"/>
                      <a:pt x="205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42"/>
              <p:cNvSpPr/>
              <p:nvPr/>
            </p:nvSpPr>
            <p:spPr>
              <a:xfrm>
                <a:off x="7516478" y="3394413"/>
                <a:ext cx="26557" cy="26299"/>
              </a:xfrm>
              <a:custGeom>
                <a:rect b="b" l="l" r="r" t="t"/>
                <a:pathLst>
                  <a:path extrusionOk="0" h="204" w="206">
                    <a:moveTo>
                      <a:pt x="152" y="1"/>
                    </a:moveTo>
                    <a:cubicBezTo>
                      <a:pt x="147" y="1"/>
                      <a:pt x="143" y="2"/>
                      <a:pt x="139" y="5"/>
                    </a:cubicBezTo>
                    <a:lnTo>
                      <a:pt x="126" y="5"/>
                    </a:lnTo>
                    <a:lnTo>
                      <a:pt x="113" y="12"/>
                    </a:lnTo>
                    <a:lnTo>
                      <a:pt x="106" y="19"/>
                    </a:lnTo>
                    <a:lnTo>
                      <a:pt x="93" y="25"/>
                    </a:lnTo>
                    <a:cubicBezTo>
                      <a:pt x="86" y="32"/>
                      <a:pt x="73" y="39"/>
                      <a:pt x="67" y="45"/>
                    </a:cubicBezTo>
                    <a:cubicBezTo>
                      <a:pt x="53" y="58"/>
                      <a:pt x="34" y="72"/>
                      <a:pt x="20" y="85"/>
                    </a:cubicBezTo>
                    <a:cubicBezTo>
                      <a:pt x="14" y="91"/>
                      <a:pt x="7" y="98"/>
                      <a:pt x="7" y="105"/>
                    </a:cubicBezTo>
                    <a:cubicBezTo>
                      <a:pt x="1" y="118"/>
                      <a:pt x="1" y="124"/>
                      <a:pt x="1" y="138"/>
                    </a:cubicBezTo>
                    <a:cubicBezTo>
                      <a:pt x="1" y="144"/>
                      <a:pt x="1" y="151"/>
                      <a:pt x="7" y="164"/>
                    </a:cubicBezTo>
                    <a:cubicBezTo>
                      <a:pt x="7" y="171"/>
                      <a:pt x="14" y="177"/>
                      <a:pt x="20" y="184"/>
                    </a:cubicBezTo>
                    <a:cubicBezTo>
                      <a:pt x="34" y="197"/>
                      <a:pt x="53" y="204"/>
                      <a:pt x="73" y="204"/>
                    </a:cubicBezTo>
                    <a:lnTo>
                      <a:pt x="93" y="204"/>
                    </a:lnTo>
                    <a:cubicBezTo>
                      <a:pt x="100" y="197"/>
                      <a:pt x="113" y="197"/>
                      <a:pt x="119" y="184"/>
                    </a:cubicBezTo>
                    <a:cubicBezTo>
                      <a:pt x="133" y="171"/>
                      <a:pt x="146" y="151"/>
                      <a:pt x="159" y="138"/>
                    </a:cubicBezTo>
                    <a:cubicBezTo>
                      <a:pt x="166" y="131"/>
                      <a:pt x="172" y="124"/>
                      <a:pt x="179" y="111"/>
                    </a:cubicBezTo>
                    <a:lnTo>
                      <a:pt x="192" y="98"/>
                    </a:lnTo>
                    <a:lnTo>
                      <a:pt x="199" y="78"/>
                    </a:lnTo>
                    <a:lnTo>
                      <a:pt x="205" y="65"/>
                    </a:lnTo>
                    <a:cubicBezTo>
                      <a:pt x="205" y="58"/>
                      <a:pt x="205" y="45"/>
                      <a:pt x="205" y="39"/>
                    </a:cubicBezTo>
                    <a:cubicBezTo>
                      <a:pt x="199" y="32"/>
                      <a:pt x="199" y="25"/>
                      <a:pt x="192" y="19"/>
                    </a:cubicBezTo>
                    <a:cubicBezTo>
                      <a:pt x="185" y="12"/>
                      <a:pt x="179" y="5"/>
                      <a:pt x="166" y="5"/>
                    </a:cubicBezTo>
                    <a:cubicBezTo>
                      <a:pt x="162" y="2"/>
                      <a:pt x="157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42"/>
              <p:cNvSpPr/>
              <p:nvPr/>
            </p:nvSpPr>
            <p:spPr>
              <a:xfrm>
                <a:off x="7597310" y="3342201"/>
                <a:ext cx="45250" cy="39964"/>
              </a:xfrm>
              <a:custGeom>
                <a:rect b="b" l="l" r="r" t="t"/>
                <a:pathLst>
                  <a:path extrusionOk="0" h="310" w="351">
                    <a:moveTo>
                      <a:pt x="269" y="0"/>
                    </a:moveTo>
                    <a:cubicBezTo>
                      <a:pt x="265" y="0"/>
                      <a:pt x="262" y="0"/>
                      <a:pt x="258" y="1"/>
                    </a:cubicBezTo>
                    <a:lnTo>
                      <a:pt x="199" y="1"/>
                    </a:lnTo>
                    <a:cubicBezTo>
                      <a:pt x="179" y="1"/>
                      <a:pt x="166" y="1"/>
                      <a:pt x="153" y="8"/>
                    </a:cubicBezTo>
                    <a:cubicBezTo>
                      <a:pt x="133" y="14"/>
                      <a:pt x="120" y="21"/>
                      <a:pt x="107" y="28"/>
                    </a:cubicBezTo>
                    <a:lnTo>
                      <a:pt x="73" y="47"/>
                    </a:lnTo>
                    <a:cubicBezTo>
                      <a:pt x="54" y="61"/>
                      <a:pt x="34" y="74"/>
                      <a:pt x="21" y="100"/>
                    </a:cubicBezTo>
                    <a:cubicBezTo>
                      <a:pt x="14" y="107"/>
                      <a:pt x="14" y="120"/>
                      <a:pt x="7" y="133"/>
                    </a:cubicBezTo>
                    <a:cubicBezTo>
                      <a:pt x="1" y="153"/>
                      <a:pt x="1" y="179"/>
                      <a:pt x="7" y="206"/>
                    </a:cubicBezTo>
                    <a:cubicBezTo>
                      <a:pt x="14" y="226"/>
                      <a:pt x="21" y="239"/>
                      <a:pt x="34" y="252"/>
                    </a:cubicBezTo>
                    <a:cubicBezTo>
                      <a:pt x="40" y="272"/>
                      <a:pt x="54" y="278"/>
                      <a:pt x="73" y="292"/>
                    </a:cubicBezTo>
                    <a:cubicBezTo>
                      <a:pt x="87" y="298"/>
                      <a:pt x="107" y="305"/>
                      <a:pt x="126" y="305"/>
                    </a:cubicBezTo>
                    <a:cubicBezTo>
                      <a:pt x="136" y="308"/>
                      <a:pt x="146" y="310"/>
                      <a:pt x="156" y="310"/>
                    </a:cubicBezTo>
                    <a:cubicBezTo>
                      <a:pt x="166" y="310"/>
                      <a:pt x="176" y="308"/>
                      <a:pt x="186" y="305"/>
                    </a:cubicBezTo>
                    <a:cubicBezTo>
                      <a:pt x="206" y="298"/>
                      <a:pt x="225" y="285"/>
                      <a:pt x="245" y="265"/>
                    </a:cubicBezTo>
                    <a:cubicBezTo>
                      <a:pt x="252" y="259"/>
                      <a:pt x="265" y="252"/>
                      <a:pt x="272" y="245"/>
                    </a:cubicBezTo>
                    <a:lnTo>
                      <a:pt x="285" y="239"/>
                    </a:lnTo>
                    <a:cubicBezTo>
                      <a:pt x="298" y="219"/>
                      <a:pt x="305" y="212"/>
                      <a:pt x="311" y="193"/>
                    </a:cubicBezTo>
                    <a:cubicBezTo>
                      <a:pt x="318" y="179"/>
                      <a:pt x="331" y="160"/>
                      <a:pt x="338" y="140"/>
                    </a:cubicBezTo>
                    <a:cubicBezTo>
                      <a:pt x="344" y="127"/>
                      <a:pt x="351" y="107"/>
                      <a:pt x="351" y="94"/>
                    </a:cubicBezTo>
                    <a:cubicBezTo>
                      <a:pt x="351" y="74"/>
                      <a:pt x="344" y="61"/>
                      <a:pt x="338" y="47"/>
                    </a:cubicBezTo>
                    <a:cubicBezTo>
                      <a:pt x="326" y="24"/>
                      <a:pt x="29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42"/>
              <p:cNvSpPr/>
              <p:nvPr/>
            </p:nvSpPr>
            <p:spPr>
              <a:xfrm>
                <a:off x="7748918" y="3346713"/>
                <a:ext cx="28233" cy="28104"/>
              </a:xfrm>
              <a:custGeom>
                <a:rect b="b" l="l" r="r" t="t"/>
                <a:pathLst>
                  <a:path extrusionOk="0" h="218" w="219">
                    <a:moveTo>
                      <a:pt x="201" y="146"/>
                    </a:moveTo>
                    <a:cubicBezTo>
                      <a:pt x="200" y="150"/>
                      <a:pt x="199" y="154"/>
                      <a:pt x="198" y="158"/>
                    </a:cubicBezTo>
                    <a:lnTo>
                      <a:pt x="198" y="151"/>
                    </a:lnTo>
                    <a:lnTo>
                      <a:pt x="201" y="146"/>
                    </a:lnTo>
                    <a:close/>
                    <a:moveTo>
                      <a:pt x="106" y="1"/>
                    </a:moveTo>
                    <a:cubicBezTo>
                      <a:pt x="98" y="1"/>
                      <a:pt x="89" y="2"/>
                      <a:pt x="79" y="6"/>
                    </a:cubicBezTo>
                    <a:cubicBezTo>
                      <a:pt x="66" y="12"/>
                      <a:pt x="53" y="19"/>
                      <a:pt x="40" y="26"/>
                    </a:cubicBezTo>
                    <a:cubicBezTo>
                      <a:pt x="33" y="32"/>
                      <a:pt x="20" y="45"/>
                      <a:pt x="13" y="59"/>
                    </a:cubicBezTo>
                    <a:cubicBezTo>
                      <a:pt x="7" y="72"/>
                      <a:pt x="0" y="92"/>
                      <a:pt x="0" y="111"/>
                    </a:cubicBezTo>
                    <a:lnTo>
                      <a:pt x="0" y="118"/>
                    </a:lnTo>
                    <a:cubicBezTo>
                      <a:pt x="0" y="131"/>
                      <a:pt x="0" y="144"/>
                      <a:pt x="7" y="158"/>
                    </a:cubicBezTo>
                    <a:cubicBezTo>
                      <a:pt x="13" y="171"/>
                      <a:pt x="20" y="177"/>
                      <a:pt x="27" y="191"/>
                    </a:cubicBezTo>
                    <a:lnTo>
                      <a:pt x="46" y="204"/>
                    </a:lnTo>
                    <a:cubicBezTo>
                      <a:pt x="60" y="210"/>
                      <a:pt x="79" y="217"/>
                      <a:pt x="93" y="217"/>
                    </a:cubicBezTo>
                    <a:lnTo>
                      <a:pt x="106" y="217"/>
                    </a:lnTo>
                    <a:cubicBezTo>
                      <a:pt x="126" y="217"/>
                      <a:pt x="145" y="210"/>
                      <a:pt x="159" y="197"/>
                    </a:cubicBezTo>
                    <a:cubicBezTo>
                      <a:pt x="172" y="191"/>
                      <a:pt x="185" y="184"/>
                      <a:pt x="192" y="171"/>
                    </a:cubicBezTo>
                    <a:cubicBezTo>
                      <a:pt x="198" y="164"/>
                      <a:pt x="205" y="151"/>
                      <a:pt x="211" y="138"/>
                    </a:cubicBezTo>
                    <a:cubicBezTo>
                      <a:pt x="211" y="133"/>
                      <a:pt x="211" y="129"/>
                      <a:pt x="211" y="125"/>
                    </a:cubicBezTo>
                    <a:cubicBezTo>
                      <a:pt x="218" y="111"/>
                      <a:pt x="218" y="92"/>
                      <a:pt x="211" y="72"/>
                    </a:cubicBezTo>
                    <a:cubicBezTo>
                      <a:pt x="205" y="59"/>
                      <a:pt x="198" y="45"/>
                      <a:pt x="185" y="32"/>
                    </a:cubicBezTo>
                    <a:cubicBezTo>
                      <a:pt x="172" y="19"/>
                      <a:pt x="159" y="12"/>
                      <a:pt x="139" y="6"/>
                    </a:cubicBezTo>
                    <a:cubicBezTo>
                      <a:pt x="132" y="2"/>
                      <a:pt x="124" y="1"/>
                      <a:pt x="115" y="1"/>
                    </a:cubicBezTo>
                    <a:cubicBezTo>
                      <a:pt x="113" y="1"/>
                      <a:pt x="112" y="1"/>
                      <a:pt x="110" y="1"/>
                    </a:cubicBezTo>
                    <a:lnTo>
                      <a:pt x="110" y="1"/>
                    </a:lnTo>
                    <a:cubicBezTo>
                      <a:pt x="109" y="1"/>
                      <a:pt x="107" y="1"/>
                      <a:pt x="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42"/>
              <p:cNvSpPr/>
              <p:nvPr/>
            </p:nvSpPr>
            <p:spPr>
              <a:xfrm>
                <a:off x="7839161" y="3358058"/>
                <a:ext cx="24752" cy="22174"/>
              </a:xfrm>
              <a:custGeom>
                <a:rect b="b" l="l" r="r" t="t"/>
                <a:pathLst>
                  <a:path extrusionOk="0" h="172" w="192">
                    <a:moveTo>
                      <a:pt x="83" y="0"/>
                    </a:moveTo>
                    <a:cubicBezTo>
                      <a:pt x="68" y="0"/>
                      <a:pt x="53" y="4"/>
                      <a:pt x="40" y="10"/>
                    </a:cubicBezTo>
                    <a:cubicBezTo>
                      <a:pt x="13" y="30"/>
                      <a:pt x="0" y="56"/>
                      <a:pt x="0" y="89"/>
                    </a:cubicBezTo>
                    <a:cubicBezTo>
                      <a:pt x="0" y="116"/>
                      <a:pt x="13" y="149"/>
                      <a:pt x="40" y="162"/>
                    </a:cubicBezTo>
                    <a:cubicBezTo>
                      <a:pt x="53" y="169"/>
                      <a:pt x="68" y="172"/>
                      <a:pt x="83" y="172"/>
                    </a:cubicBezTo>
                    <a:cubicBezTo>
                      <a:pt x="98" y="172"/>
                      <a:pt x="112" y="169"/>
                      <a:pt x="126" y="162"/>
                    </a:cubicBezTo>
                    <a:lnTo>
                      <a:pt x="139" y="155"/>
                    </a:lnTo>
                    <a:lnTo>
                      <a:pt x="145" y="149"/>
                    </a:lnTo>
                    <a:lnTo>
                      <a:pt x="165" y="136"/>
                    </a:lnTo>
                    <a:cubicBezTo>
                      <a:pt x="172" y="129"/>
                      <a:pt x="178" y="122"/>
                      <a:pt x="185" y="116"/>
                    </a:cubicBezTo>
                    <a:cubicBezTo>
                      <a:pt x="185" y="103"/>
                      <a:pt x="192" y="96"/>
                      <a:pt x="185" y="89"/>
                    </a:cubicBezTo>
                    <a:lnTo>
                      <a:pt x="185" y="70"/>
                    </a:lnTo>
                    <a:cubicBezTo>
                      <a:pt x="185" y="56"/>
                      <a:pt x="178" y="43"/>
                      <a:pt x="165" y="37"/>
                    </a:cubicBezTo>
                    <a:lnTo>
                      <a:pt x="159" y="30"/>
                    </a:lnTo>
                    <a:lnTo>
                      <a:pt x="152" y="23"/>
                    </a:lnTo>
                    <a:lnTo>
                      <a:pt x="139" y="23"/>
                    </a:lnTo>
                    <a:lnTo>
                      <a:pt x="126" y="10"/>
                    </a:lnTo>
                    <a:cubicBezTo>
                      <a:pt x="112" y="4"/>
                      <a:pt x="98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42"/>
              <p:cNvSpPr/>
              <p:nvPr/>
            </p:nvSpPr>
            <p:spPr>
              <a:xfrm>
                <a:off x="7973622" y="3398409"/>
                <a:ext cx="18822" cy="15470"/>
              </a:xfrm>
              <a:custGeom>
                <a:rect b="b" l="l" r="r" t="t"/>
                <a:pathLst>
                  <a:path extrusionOk="0" h="120" w="146">
                    <a:moveTo>
                      <a:pt x="73" y="1"/>
                    </a:moveTo>
                    <a:cubicBezTo>
                      <a:pt x="0" y="1"/>
                      <a:pt x="0" y="120"/>
                      <a:pt x="73" y="120"/>
                    </a:cubicBezTo>
                    <a:cubicBezTo>
                      <a:pt x="146" y="120"/>
                      <a:pt x="146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42"/>
              <p:cNvSpPr/>
              <p:nvPr/>
            </p:nvSpPr>
            <p:spPr>
              <a:xfrm>
                <a:off x="7558248" y="3477307"/>
                <a:ext cx="38417" cy="22561"/>
              </a:xfrm>
              <a:custGeom>
                <a:rect b="b" l="l" r="r" t="t"/>
                <a:pathLst>
                  <a:path extrusionOk="0" h="175" w="298">
                    <a:moveTo>
                      <a:pt x="202" y="0"/>
                    </a:moveTo>
                    <a:cubicBezTo>
                      <a:pt x="179" y="0"/>
                      <a:pt x="156" y="5"/>
                      <a:pt x="132" y="10"/>
                    </a:cubicBezTo>
                    <a:cubicBezTo>
                      <a:pt x="119" y="10"/>
                      <a:pt x="106" y="10"/>
                      <a:pt x="93" y="16"/>
                    </a:cubicBezTo>
                    <a:cubicBezTo>
                      <a:pt x="79" y="23"/>
                      <a:pt x="66" y="29"/>
                      <a:pt x="53" y="36"/>
                    </a:cubicBezTo>
                    <a:cubicBezTo>
                      <a:pt x="33" y="43"/>
                      <a:pt x="20" y="49"/>
                      <a:pt x="13" y="69"/>
                    </a:cubicBezTo>
                    <a:cubicBezTo>
                      <a:pt x="7" y="82"/>
                      <a:pt x="0" y="95"/>
                      <a:pt x="0" y="115"/>
                    </a:cubicBezTo>
                    <a:cubicBezTo>
                      <a:pt x="7" y="128"/>
                      <a:pt x="13" y="142"/>
                      <a:pt x="20" y="155"/>
                    </a:cubicBezTo>
                    <a:cubicBezTo>
                      <a:pt x="33" y="168"/>
                      <a:pt x="53" y="175"/>
                      <a:pt x="73" y="175"/>
                    </a:cubicBezTo>
                    <a:cubicBezTo>
                      <a:pt x="86" y="175"/>
                      <a:pt x="99" y="168"/>
                      <a:pt x="119" y="168"/>
                    </a:cubicBezTo>
                    <a:cubicBezTo>
                      <a:pt x="126" y="168"/>
                      <a:pt x="139" y="168"/>
                      <a:pt x="152" y="161"/>
                    </a:cubicBezTo>
                    <a:lnTo>
                      <a:pt x="172" y="155"/>
                    </a:lnTo>
                    <a:cubicBezTo>
                      <a:pt x="205" y="142"/>
                      <a:pt x="231" y="135"/>
                      <a:pt x="258" y="115"/>
                    </a:cubicBezTo>
                    <a:cubicBezTo>
                      <a:pt x="284" y="102"/>
                      <a:pt x="297" y="69"/>
                      <a:pt x="291" y="43"/>
                    </a:cubicBezTo>
                    <a:cubicBezTo>
                      <a:pt x="284" y="36"/>
                      <a:pt x="277" y="29"/>
                      <a:pt x="271" y="16"/>
                    </a:cubicBezTo>
                    <a:cubicBezTo>
                      <a:pt x="258" y="3"/>
                      <a:pt x="244" y="3"/>
                      <a:pt x="231" y="3"/>
                    </a:cubicBezTo>
                    <a:cubicBezTo>
                      <a:pt x="222" y="1"/>
                      <a:pt x="212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42"/>
              <p:cNvSpPr/>
              <p:nvPr/>
            </p:nvSpPr>
            <p:spPr>
              <a:xfrm>
                <a:off x="7703796" y="3469056"/>
                <a:ext cx="29006" cy="23205"/>
              </a:xfrm>
              <a:custGeom>
                <a:rect b="b" l="l" r="r" t="t"/>
                <a:pathLst>
                  <a:path extrusionOk="0" h="180" w="225">
                    <a:moveTo>
                      <a:pt x="119" y="1"/>
                    </a:moveTo>
                    <a:lnTo>
                      <a:pt x="106" y="8"/>
                    </a:lnTo>
                    <a:lnTo>
                      <a:pt x="79" y="8"/>
                    </a:lnTo>
                    <a:lnTo>
                      <a:pt x="66" y="14"/>
                    </a:lnTo>
                    <a:lnTo>
                      <a:pt x="53" y="21"/>
                    </a:lnTo>
                    <a:cubicBezTo>
                      <a:pt x="50" y="24"/>
                      <a:pt x="47" y="26"/>
                      <a:pt x="45" y="28"/>
                    </a:cubicBezTo>
                    <a:lnTo>
                      <a:pt x="45" y="28"/>
                    </a:lnTo>
                    <a:lnTo>
                      <a:pt x="27" y="34"/>
                    </a:lnTo>
                    <a:lnTo>
                      <a:pt x="13" y="54"/>
                    </a:lnTo>
                    <a:lnTo>
                      <a:pt x="0" y="67"/>
                    </a:lnTo>
                    <a:cubicBezTo>
                      <a:pt x="0" y="74"/>
                      <a:pt x="0" y="80"/>
                      <a:pt x="0" y="87"/>
                    </a:cubicBezTo>
                    <a:lnTo>
                      <a:pt x="0" y="107"/>
                    </a:lnTo>
                    <a:lnTo>
                      <a:pt x="7" y="120"/>
                    </a:lnTo>
                    <a:cubicBezTo>
                      <a:pt x="13" y="131"/>
                      <a:pt x="23" y="143"/>
                      <a:pt x="39" y="146"/>
                    </a:cubicBezTo>
                    <a:lnTo>
                      <a:pt x="39" y="146"/>
                    </a:lnTo>
                    <a:lnTo>
                      <a:pt x="40" y="146"/>
                    </a:lnTo>
                    <a:lnTo>
                      <a:pt x="60" y="166"/>
                    </a:lnTo>
                    <a:cubicBezTo>
                      <a:pt x="66" y="166"/>
                      <a:pt x="73" y="173"/>
                      <a:pt x="79" y="173"/>
                    </a:cubicBezTo>
                    <a:lnTo>
                      <a:pt x="106" y="173"/>
                    </a:lnTo>
                    <a:cubicBezTo>
                      <a:pt x="119" y="179"/>
                      <a:pt x="126" y="179"/>
                      <a:pt x="132" y="179"/>
                    </a:cubicBezTo>
                    <a:cubicBezTo>
                      <a:pt x="152" y="179"/>
                      <a:pt x="159" y="179"/>
                      <a:pt x="172" y="173"/>
                    </a:cubicBezTo>
                    <a:lnTo>
                      <a:pt x="185" y="166"/>
                    </a:lnTo>
                    <a:cubicBezTo>
                      <a:pt x="212" y="146"/>
                      <a:pt x="225" y="120"/>
                      <a:pt x="225" y="87"/>
                    </a:cubicBezTo>
                    <a:cubicBezTo>
                      <a:pt x="225" y="60"/>
                      <a:pt x="212" y="27"/>
                      <a:pt x="185" y="14"/>
                    </a:cubicBezTo>
                    <a:lnTo>
                      <a:pt x="179" y="14"/>
                    </a:lnTo>
                    <a:lnTo>
                      <a:pt x="159" y="8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42"/>
              <p:cNvSpPr/>
              <p:nvPr/>
            </p:nvSpPr>
            <p:spPr>
              <a:xfrm>
                <a:off x="7858627" y="3480401"/>
                <a:ext cx="30811" cy="19467"/>
              </a:xfrm>
              <a:custGeom>
                <a:rect b="b" l="l" r="r" t="t"/>
                <a:pathLst>
                  <a:path extrusionOk="0" h="151" w="239">
                    <a:moveTo>
                      <a:pt x="183" y="0"/>
                    </a:moveTo>
                    <a:cubicBezTo>
                      <a:pt x="174" y="0"/>
                      <a:pt x="166" y="2"/>
                      <a:pt x="159" y="5"/>
                    </a:cubicBezTo>
                    <a:cubicBezTo>
                      <a:pt x="140" y="5"/>
                      <a:pt x="120" y="12"/>
                      <a:pt x="100" y="19"/>
                    </a:cubicBezTo>
                    <a:cubicBezTo>
                      <a:pt x="87" y="25"/>
                      <a:pt x="74" y="25"/>
                      <a:pt x="60" y="32"/>
                    </a:cubicBezTo>
                    <a:cubicBezTo>
                      <a:pt x="54" y="38"/>
                      <a:pt x="41" y="45"/>
                      <a:pt x="34" y="52"/>
                    </a:cubicBezTo>
                    <a:cubicBezTo>
                      <a:pt x="14" y="65"/>
                      <a:pt x="1" y="85"/>
                      <a:pt x="8" y="111"/>
                    </a:cubicBezTo>
                    <a:cubicBezTo>
                      <a:pt x="14" y="118"/>
                      <a:pt x="21" y="124"/>
                      <a:pt x="21" y="131"/>
                    </a:cubicBezTo>
                    <a:cubicBezTo>
                      <a:pt x="34" y="144"/>
                      <a:pt x="47" y="151"/>
                      <a:pt x="60" y="151"/>
                    </a:cubicBezTo>
                    <a:cubicBezTo>
                      <a:pt x="67" y="151"/>
                      <a:pt x="80" y="144"/>
                      <a:pt x="87" y="144"/>
                    </a:cubicBezTo>
                    <a:lnTo>
                      <a:pt x="120" y="144"/>
                    </a:lnTo>
                    <a:lnTo>
                      <a:pt x="133" y="137"/>
                    </a:lnTo>
                    <a:cubicBezTo>
                      <a:pt x="153" y="131"/>
                      <a:pt x="173" y="124"/>
                      <a:pt x="192" y="111"/>
                    </a:cubicBezTo>
                    <a:cubicBezTo>
                      <a:pt x="206" y="111"/>
                      <a:pt x="219" y="104"/>
                      <a:pt x="225" y="85"/>
                    </a:cubicBezTo>
                    <a:cubicBezTo>
                      <a:pt x="232" y="78"/>
                      <a:pt x="239" y="58"/>
                      <a:pt x="232" y="45"/>
                    </a:cubicBezTo>
                    <a:cubicBezTo>
                      <a:pt x="225" y="32"/>
                      <a:pt x="219" y="19"/>
                      <a:pt x="206" y="5"/>
                    </a:cubicBezTo>
                    <a:cubicBezTo>
                      <a:pt x="199" y="2"/>
                      <a:pt x="191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42"/>
              <p:cNvSpPr/>
              <p:nvPr/>
            </p:nvSpPr>
            <p:spPr>
              <a:xfrm>
                <a:off x="7968466" y="3521010"/>
                <a:ext cx="18951" cy="14568"/>
              </a:xfrm>
              <a:custGeom>
                <a:rect b="b" l="l" r="r" t="t"/>
                <a:pathLst>
                  <a:path extrusionOk="0" h="113" w="147">
                    <a:moveTo>
                      <a:pt x="73" y="1"/>
                    </a:moveTo>
                    <a:cubicBezTo>
                      <a:pt x="1" y="1"/>
                      <a:pt x="1" y="113"/>
                      <a:pt x="73" y="113"/>
                    </a:cubicBezTo>
                    <a:cubicBezTo>
                      <a:pt x="146" y="113"/>
                      <a:pt x="146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42"/>
              <p:cNvSpPr/>
              <p:nvPr/>
            </p:nvSpPr>
            <p:spPr>
              <a:xfrm>
                <a:off x="7762454" y="3601584"/>
                <a:ext cx="31456" cy="30296"/>
              </a:xfrm>
              <a:custGeom>
                <a:rect b="b" l="l" r="r" t="t"/>
                <a:pathLst>
                  <a:path extrusionOk="0" h="235" w="244">
                    <a:moveTo>
                      <a:pt x="186" y="0"/>
                    </a:moveTo>
                    <a:cubicBezTo>
                      <a:pt x="181" y="0"/>
                      <a:pt x="177" y="1"/>
                      <a:pt x="173" y="3"/>
                    </a:cubicBezTo>
                    <a:lnTo>
                      <a:pt x="169" y="4"/>
                    </a:lnTo>
                    <a:lnTo>
                      <a:pt x="169" y="4"/>
                    </a:lnTo>
                    <a:cubicBezTo>
                      <a:pt x="166" y="3"/>
                      <a:pt x="162" y="3"/>
                      <a:pt x="159" y="3"/>
                    </a:cubicBezTo>
                    <a:cubicBezTo>
                      <a:pt x="146" y="3"/>
                      <a:pt x="140" y="3"/>
                      <a:pt x="126" y="16"/>
                    </a:cubicBezTo>
                    <a:lnTo>
                      <a:pt x="113" y="23"/>
                    </a:lnTo>
                    <a:cubicBezTo>
                      <a:pt x="106" y="23"/>
                      <a:pt x="93" y="29"/>
                      <a:pt x="87" y="36"/>
                    </a:cubicBezTo>
                    <a:cubicBezTo>
                      <a:pt x="67" y="49"/>
                      <a:pt x="54" y="69"/>
                      <a:pt x="40" y="82"/>
                    </a:cubicBezTo>
                    <a:lnTo>
                      <a:pt x="34" y="102"/>
                    </a:lnTo>
                    <a:cubicBezTo>
                      <a:pt x="27" y="109"/>
                      <a:pt x="21" y="115"/>
                      <a:pt x="21" y="128"/>
                    </a:cubicBezTo>
                    <a:lnTo>
                      <a:pt x="21" y="135"/>
                    </a:lnTo>
                    <a:lnTo>
                      <a:pt x="21" y="135"/>
                    </a:lnTo>
                    <a:cubicBezTo>
                      <a:pt x="17" y="139"/>
                      <a:pt x="13" y="143"/>
                      <a:pt x="7" y="148"/>
                    </a:cubicBezTo>
                    <a:cubicBezTo>
                      <a:pt x="1" y="168"/>
                      <a:pt x="1" y="201"/>
                      <a:pt x="21" y="221"/>
                    </a:cubicBezTo>
                    <a:cubicBezTo>
                      <a:pt x="33" y="229"/>
                      <a:pt x="48" y="235"/>
                      <a:pt x="62" y="235"/>
                    </a:cubicBezTo>
                    <a:cubicBezTo>
                      <a:pt x="71" y="235"/>
                      <a:pt x="79" y="233"/>
                      <a:pt x="87" y="228"/>
                    </a:cubicBezTo>
                    <a:cubicBezTo>
                      <a:pt x="100" y="221"/>
                      <a:pt x="113" y="214"/>
                      <a:pt x="126" y="208"/>
                    </a:cubicBezTo>
                    <a:cubicBezTo>
                      <a:pt x="140" y="208"/>
                      <a:pt x="146" y="201"/>
                      <a:pt x="153" y="194"/>
                    </a:cubicBezTo>
                    <a:cubicBezTo>
                      <a:pt x="166" y="181"/>
                      <a:pt x="186" y="168"/>
                      <a:pt x="199" y="148"/>
                    </a:cubicBezTo>
                    <a:cubicBezTo>
                      <a:pt x="206" y="142"/>
                      <a:pt x="212" y="135"/>
                      <a:pt x="219" y="122"/>
                    </a:cubicBezTo>
                    <a:lnTo>
                      <a:pt x="225" y="115"/>
                    </a:lnTo>
                    <a:cubicBezTo>
                      <a:pt x="231" y="104"/>
                      <a:pt x="232" y="93"/>
                      <a:pt x="232" y="82"/>
                    </a:cubicBezTo>
                    <a:lnTo>
                      <a:pt x="232" y="82"/>
                    </a:lnTo>
                    <a:cubicBezTo>
                      <a:pt x="232" y="82"/>
                      <a:pt x="232" y="82"/>
                      <a:pt x="232" y="82"/>
                    </a:cubicBezTo>
                    <a:lnTo>
                      <a:pt x="232" y="69"/>
                    </a:lnTo>
                    <a:cubicBezTo>
                      <a:pt x="243" y="35"/>
                      <a:pt x="215" y="0"/>
                      <a:pt x="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42"/>
              <p:cNvSpPr/>
              <p:nvPr/>
            </p:nvSpPr>
            <p:spPr>
              <a:xfrm>
                <a:off x="7919992" y="3639357"/>
                <a:ext cx="16244" cy="12892"/>
              </a:xfrm>
              <a:custGeom>
                <a:rect b="b" l="l" r="r" t="t"/>
                <a:pathLst>
                  <a:path extrusionOk="0" h="100" w="126">
                    <a:moveTo>
                      <a:pt x="80" y="1"/>
                    </a:moveTo>
                    <a:cubicBezTo>
                      <a:pt x="66" y="1"/>
                      <a:pt x="60" y="1"/>
                      <a:pt x="53" y="7"/>
                    </a:cubicBezTo>
                    <a:cubicBezTo>
                      <a:pt x="40" y="14"/>
                      <a:pt x="33" y="14"/>
                      <a:pt x="20" y="20"/>
                    </a:cubicBezTo>
                    <a:lnTo>
                      <a:pt x="7" y="34"/>
                    </a:lnTo>
                    <a:lnTo>
                      <a:pt x="0" y="53"/>
                    </a:lnTo>
                    <a:lnTo>
                      <a:pt x="7" y="67"/>
                    </a:lnTo>
                    <a:lnTo>
                      <a:pt x="20" y="80"/>
                    </a:lnTo>
                    <a:cubicBezTo>
                      <a:pt x="27" y="86"/>
                      <a:pt x="40" y="93"/>
                      <a:pt x="53" y="93"/>
                    </a:cubicBezTo>
                    <a:cubicBezTo>
                      <a:pt x="60" y="100"/>
                      <a:pt x="66" y="100"/>
                      <a:pt x="80" y="100"/>
                    </a:cubicBezTo>
                    <a:cubicBezTo>
                      <a:pt x="86" y="100"/>
                      <a:pt x="93" y="100"/>
                      <a:pt x="106" y="93"/>
                    </a:cubicBezTo>
                    <a:cubicBezTo>
                      <a:pt x="119" y="86"/>
                      <a:pt x="126" y="67"/>
                      <a:pt x="126" y="53"/>
                    </a:cubicBezTo>
                    <a:cubicBezTo>
                      <a:pt x="126" y="34"/>
                      <a:pt x="119" y="14"/>
                      <a:pt x="106" y="7"/>
                    </a:cubicBezTo>
                    <a:cubicBezTo>
                      <a:pt x="93" y="1"/>
                      <a:pt x="86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42"/>
              <p:cNvSpPr/>
              <p:nvPr/>
            </p:nvSpPr>
            <p:spPr>
              <a:xfrm>
                <a:off x="7579519" y="3203485"/>
                <a:ext cx="43445" cy="23205"/>
              </a:xfrm>
              <a:custGeom>
                <a:rect b="b" l="l" r="r" t="t"/>
                <a:pathLst>
                  <a:path extrusionOk="0" h="180" w="337">
                    <a:moveTo>
                      <a:pt x="119" y="1"/>
                    </a:moveTo>
                    <a:cubicBezTo>
                      <a:pt x="99" y="1"/>
                      <a:pt x="73" y="7"/>
                      <a:pt x="53" y="14"/>
                    </a:cubicBezTo>
                    <a:cubicBezTo>
                      <a:pt x="27" y="21"/>
                      <a:pt x="0" y="54"/>
                      <a:pt x="0" y="87"/>
                    </a:cubicBezTo>
                    <a:cubicBezTo>
                      <a:pt x="0" y="120"/>
                      <a:pt x="20" y="153"/>
                      <a:pt x="53" y="159"/>
                    </a:cubicBezTo>
                    <a:cubicBezTo>
                      <a:pt x="73" y="166"/>
                      <a:pt x="99" y="173"/>
                      <a:pt x="119" y="179"/>
                    </a:cubicBezTo>
                    <a:cubicBezTo>
                      <a:pt x="132" y="179"/>
                      <a:pt x="145" y="173"/>
                      <a:pt x="165" y="173"/>
                    </a:cubicBezTo>
                    <a:cubicBezTo>
                      <a:pt x="185" y="173"/>
                      <a:pt x="205" y="173"/>
                      <a:pt x="225" y="166"/>
                    </a:cubicBezTo>
                    <a:lnTo>
                      <a:pt x="245" y="159"/>
                    </a:lnTo>
                    <a:cubicBezTo>
                      <a:pt x="254" y="159"/>
                      <a:pt x="262" y="156"/>
                      <a:pt x="269" y="152"/>
                    </a:cubicBezTo>
                    <a:lnTo>
                      <a:pt x="269" y="152"/>
                    </a:lnTo>
                    <a:cubicBezTo>
                      <a:pt x="275" y="152"/>
                      <a:pt x="280" y="150"/>
                      <a:pt x="284" y="146"/>
                    </a:cubicBezTo>
                    <a:cubicBezTo>
                      <a:pt x="297" y="146"/>
                      <a:pt x="311" y="133"/>
                      <a:pt x="317" y="126"/>
                    </a:cubicBezTo>
                    <a:cubicBezTo>
                      <a:pt x="337" y="106"/>
                      <a:pt x="337" y="73"/>
                      <a:pt x="317" y="47"/>
                    </a:cubicBezTo>
                    <a:cubicBezTo>
                      <a:pt x="311" y="40"/>
                      <a:pt x="297" y="27"/>
                      <a:pt x="284" y="27"/>
                    </a:cubicBezTo>
                    <a:cubicBezTo>
                      <a:pt x="280" y="23"/>
                      <a:pt x="277" y="22"/>
                      <a:pt x="271" y="21"/>
                    </a:cubicBezTo>
                    <a:lnTo>
                      <a:pt x="271" y="21"/>
                    </a:lnTo>
                    <a:lnTo>
                      <a:pt x="271" y="21"/>
                    </a:lnTo>
                    <a:cubicBezTo>
                      <a:pt x="264" y="21"/>
                      <a:pt x="251" y="14"/>
                      <a:pt x="245" y="14"/>
                    </a:cubicBezTo>
                    <a:lnTo>
                      <a:pt x="225" y="7"/>
                    </a:lnTo>
                    <a:cubicBezTo>
                      <a:pt x="205" y="7"/>
                      <a:pt x="185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42"/>
              <p:cNvSpPr/>
              <p:nvPr/>
            </p:nvSpPr>
            <p:spPr>
              <a:xfrm>
                <a:off x="7679946" y="3214572"/>
                <a:ext cx="23979" cy="21400"/>
              </a:xfrm>
              <a:custGeom>
                <a:rect b="b" l="l" r="r" t="t"/>
                <a:pathLst>
                  <a:path extrusionOk="0" h="166" w="186">
                    <a:moveTo>
                      <a:pt x="80" y="1"/>
                    </a:moveTo>
                    <a:cubicBezTo>
                      <a:pt x="66" y="1"/>
                      <a:pt x="53" y="7"/>
                      <a:pt x="40" y="14"/>
                    </a:cubicBezTo>
                    <a:cubicBezTo>
                      <a:pt x="14" y="27"/>
                      <a:pt x="0" y="53"/>
                      <a:pt x="0" y="80"/>
                    </a:cubicBezTo>
                    <a:cubicBezTo>
                      <a:pt x="0" y="113"/>
                      <a:pt x="14" y="139"/>
                      <a:pt x="40" y="153"/>
                    </a:cubicBezTo>
                    <a:cubicBezTo>
                      <a:pt x="53" y="159"/>
                      <a:pt x="66" y="166"/>
                      <a:pt x="80" y="166"/>
                    </a:cubicBezTo>
                    <a:cubicBezTo>
                      <a:pt x="93" y="166"/>
                      <a:pt x="106" y="159"/>
                      <a:pt x="119" y="153"/>
                    </a:cubicBezTo>
                    <a:lnTo>
                      <a:pt x="126" y="153"/>
                    </a:lnTo>
                    <a:lnTo>
                      <a:pt x="139" y="146"/>
                    </a:lnTo>
                    <a:cubicBezTo>
                      <a:pt x="146" y="146"/>
                      <a:pt x="152" y="139"/>
                      <a:pt x="159" y="133"/>
                    </a:cubicBezTo>
                    <a:lnTo>
                      <a:pt x="165" y="126"/>
                    </a:lnTo>
                    <a:cubicBezTo>
                      <a:pt x="172" y="120"/>
                      <a:pt x="172" y="113"/>
                      <a:pt x="179" y="106"/>
                    </a:cubicBezTo>
                    <a:cubicBezTo>
                      <a:pt x="185" y="100"/>
                      <a:pt x="185" y="93"/>
                      <a:pt x="185" y="87"/>
                    </a:cubicBezTo>
                    <a:lnTo>
                      <a:pt x="179" y="67"/>
                    </a:lnTo>
                    <a:cubicBezTo>
                      <a:pt x="179" y="60"/>
                      <a:pt x="172" y="47"/>
                      <a:pt x="165" y="40"/>
                    </a:cubicBezTo>
                    <a:lnTo>
                      <a:pt x="159" y="34"/>
                    </a:lnTo>
                    <a:cubicBezTo>
                      <a:pt x="152" y="34"/>
                      <a:pt x="146" y="20"/>
                      <a:pt x="139" y="20"/>
                    </a:cubicBezTo>
                    <a:lnTo>
                      <a:pt x="119" y="14"/>
                    </a:lnTo>
                    <a:cubicBezTo>
                      <a:pt x="113" y="7"/>
                      <a:pt x="93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42"/>
              <p:cNvSpPr/>
              <p:nvPr/>
            </p:nvSpPr>
            <p:spPr>
              <a:xfrm>
                <a:off x="7799067" y="3232105"/>
                <a:ext cx="30811" cy="18306"/>
              </a:xfrm>
              <a:custGeom>
                <a:rect b="b" l="l" r="r" t="t"/>
                <a:pathLst>
                  <a:path extrusionOk="0" h="142" w="239">
                    <a:moveTo>
                      <a:pt x="95" y="0"/>
                    </a:moveTo>
                    <a:cubicBezTo>
                      <a:pt x="88" y="0"/>
                      <a:pt x="82" y="3"/>
                      <a:pt x="73" y="3"/>
                    </a:cubicBezTo>
                    <a:cubicBezTo>
                      <a:pt x="67" y="3"/>
                      <a:pt x="60" y="10"/>
                      <a:pt x="47" y="10"/>
                    </a:cubicBezTo>
                    <a:lnTo>
                      <a:pt x="34" y="17"/>
                    </a:lnTo>
                    <a:lnTo>
                      <a:pt x="14" y="36"/>
                    </a:lnTo>
                    <a:cubicBezTo>
                      <a:pt x="7" y="43"/>
                      <a:pt x="1" y="56"/>
                      <a:pt x="1" y="69"/>
                    </a:cubicBezTo>
                    <a:cubicBezTo>
                      <a:pt x="1" y="83"/>
                      <a:pt x="7" y="96"/>
                      <a:pt x="14" y="102"/>
                    </a:cubicBezTo>
                    <a:cubicBezTo>
                      <a:pt x="21" y="116"/>
                      <a:pt x="34" y="129"/>
                      <a:pt x="47" y="135"/>
                    </a:cubicBezTo>
                    <a:cubicBezTo>
                      <a:pt x="60" y="135"/>
                      <a:pt x="67" y="135"/>
                      <a:pt x="73" y="142"/>
                    </a:cubicBezTo>
                    <a:lnTo>
                      <a:pt x="153" y="142"/>
                    </a:lnTo>
                    <a:cubicBezTo>
                      <a:pt x="172" y="142"/>
                      <a:pt x="192" y="142"/>
                      <a:pt x="212" y="129"/>
                    </a:cubicBezTo>
                    <a:cubicBezTo>
                      <a:pt x="232" y="116"/>
                      <a:pt x="238" y="96"/>
                      <a:pt x="238" y="69"/>
                    </a:cubicBezTo>
                    <a:cubicBezTo>
                      <a:pt x="238" y="50"/>
                      <a:pt x="225" y="30"/>
                      <a:pt x="212" y="17"/>
                    </a:cubicBezTo>
                    <a:cubicBezTo>
                      <a:pt x="192" y="3"/>
                      <a:pt x="172" y="3"/>
                      <a:pt x="153" y="3"/>
                    </a:cubicBezTo>
                    <a:lnTo>
                      <a:pt x="106" y="3"/>
                    </a:lnTo>
                    <a:cubicBezTo>
                      <a:pt x="102" y="1"/>
                      <a:pt x="9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42"/>
              <p:cNvSpPr/>
              <p:nvPr/>
            </p:nvSpPr>
            <p:spPr>
              <a:xfrm>
                <a:off x="7919992" y="3275937"/>
                <a:ext cx="19724" cy="15341"/>
              </a:xfrm>
              <a:custGeom>
                <a:rect b="b" l="l" r="r" t="t"/>
                <a:pathLst>
                  <a:path extrusionOk="0" h="119" w="153">
                    <a:moveTo>
                      <a:pt x="80" y="0"/>
                    </a:moveTo>
                    <a:cubicBezTo>
                      <a:pt x="0" y="0"/>
                      <a:pt x="0" y="119"/>
                      <a:pt x="80" y="119"/>
                    </a:cubicBezTo>
                    <a:cubicBezTo>
                      <a:pt x="152" y="119"/>
                      <a:pt x="152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42"/>
              <p:cNvSpPr/>
              <p:nvPr/>
            </p:nvSpPr>
            <p:spPr>
              <a:xfrm>
                <a:off x="8008559" y="3334595"/>
                <a:ext cx="18822" cy="15470"/>
              </a:xfrm>
              <a:custGeom>
                <a:rect b="b" l="l" r="r" t="t"/>
                <a:pathLst>
                  <a:path extrusionOk="0" h="120" w="146">
                    <a:moveTo>
                      <a:pt x="66" y="1"/>
                    </a:moveTo>
                    <a:lnTo>
                      <a:pt x="60" y="7"/>
                    </a:lnTo>
                    <a:lnTo>
                      <a:pt x="40" y="7"/>
                    </a:lnTo>
                    <a:lnTo>
                      <a:pt x="20" y="14"/>
                    </a:lnTo>
                    <a:lnTo>
                      <a:pt x="7" y="27"/>
                    </a:lnTo>
                    <a:lnTo>
                      <a:pt x="0" y="40"/>
                    </a:lnTo>
                    <a:cubicBezTo>
                      <a:pt x="0" y="47"/>
                      <a:pt x="0" y="54"/>
                      <a:pt x="0" y="60"/>
                    </a:cubicBezTo>
                    <a:lnTo>
                      <a:pt x="0" y="73"/>
                    </a:lnTo>
                    <a:lnTo>
                      <a:pt x="7" y="87"/>
                    </a:lnTo>
                    <a:lnTo>
                      <a:pt x="20" y="100"/>
                    </a:lnTo>
                    <a:lnTo>
                      <a:pt x="40" y="113"/>
                    </a:lnTo>
                    <a:lnTo>
                      <a:pt x="60" y="113"/>
                    </a:lnTo>
                    <a:lnTo>
                      <a:pt x="66" y="120"/>
                    </a:lnTo>
                    <a:lnTo>
                      <a:pt x="99" y="120"/>
                    </a:lnTo>
                    <a:lnTo>
                      <a:pt x="112" y="113"/>
                    </a:lnTo>
                    <a:lnTo>
                      <a:pt x="126" y="100"/>
                    </a:lnTo>
                    <a:lnTo>
                      <a:pt x="139" y="80"/>
                    </a:lnTo>
                    <a:cubicBezTo>
                      <a:pt x="145" y="73"/>
                      <a:pt x="145" y="67"/>
                      <a:pt x="145" y="60"/>
                    </a:cubicBezTo>
                    <a:lnTo>
                      <a:pt x="145" y="47"/>
                    </a:lnTo>
                    <a:cubicBezTo>
                      <a:pt x="139" y="40"/>
                      <a:pt x="139" y="27"/>
                      <a:pt x="132" y="20"/>
                    </a:cubicBezTo>
                    <a:lnTo>
                      <a:pt x="126" y="20"/>
                    </a:lnTo>
                    <a:lnTo>
                      <a:pt x="119" y="14"/>
                    </a:lnTo>
                    <a:cubicBezTo>
                      <a:pt x="112" y="7"/>
                      <a:pt x="106" y="7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42"/>
              <p:cNvSpPr/>
              <p:nvPr/>
            </p:nvSpPr>
            <p:spPr>
              <a:xfrm>
                <a:off x="7911484" y="3155914"/>
                <a:ext cx="29006" cy="22174"/>
              </a:xfrm>
              <a:custGeom>
                <a:rect b="b" l="l" r="r" t="t"/>
                <a:pathLst>
                  <a:path extrusionOk="0" h="172" w="225">
                    <a:moveTo>
                      <a:pt x="119" y="0"/>
                    </a:moveTo>
                    <a:lnTo>
                      <a:pt x="99" y="7"/>
                    </a:lnTo>
                    <a:lnTo>
                      <a:pt x="80" y="13"/>
                    </a:lnTo>
                    <a:cubicBezTo>
                      <a:pt x="66" y="20"/>
                      <a:pt x="53" y="20"/>
                      <a:pt x="47" y="26"/>
                    </a:cubicBezTo>
                    <a:lnTo>
                      <a:pt x="27" y="33"/>
                    </a:lnTo>
                    <a:lnTo>
                      <a:pt x="14" y="46"/>
                    </a:lnTo>
                    <a:lnTo>
                      <a:pt x="7" y="59"/>
                    </a:lnTo>
                    <a:cubicBezTo>
                      <a:pt x="0" y="66"/>
                      <a:pt x="0" y="79"/>
                      <a:pt x="0" y="86"/>
                    </a:cubicBezTo>
                    <a:cubicBezTo>
                      <a:pt x="0" y="93"/>
                      <a:pt x="0" y="106"/>
                      <a:pt x="7" y="112"/>
                    </a:cubicBezTo>
                    <a:lnTo>
                      <a:pt x="20" y="132"/>
                    </a:lnTo>
                    <a:cubicBezTo>
                      <a:pt x="27" y="139"/>
                      <a:pt x="33" y="139"/>
                      <a:pt x="47" y="145"/>
                    </a:cubicBezTo>
                    <a:cubicBezTo>
                      <a:pt x="53" y="152"/>
                      <a:pt x="66" y="152"/>
                      <a:pt x="80" y="159"/>
                    </a:cubicBezTo>
                    <a:lnTo>
                      <a:pt x="99" y="165"/>
                    </a:lnTo>
                    <a:lnTo>
                      <a:pt x="119" y="172"/>
                    </a:lnTo>
                    <a:lnTo>
                      <a:pt x="165" y="172"/>
                    </a:lnTo>
                    <a:cubicBezTo>
                      <a:pt x="179" y="165"/>
                      <a:pt x="192" y="159"/>
                      <a:pt x="198" y="145"/>
                    </a:cubicBezTo>
                    <a:lnTo>
                      <a:pt x="218" y="132"/>
                    </a:lnTo>
                    <a:cubicBezTo>
                      <a:pt x="225" y="119"/>
                      <a:pt x="225" y="99"/>
                      <a:pt x="225" y="86"/>
                    </a:cubicBezTo>
                    <a:cubicBezTo>
                      <a:pt x="225" y="73"/>
                      <a:pt x="225" y="59"/>
                      <a:pt x="218" y="53"/>
                    </a:cubicBezTo>
                    <a:cubicBezTo>
                      <a:pt x="218" y="40"/>
                      <a:pt x="212" y="33"/>
                      <a:pt x="198" y="26"/>
                    </a:cubicBezTo>
                    <a:cubicBezTo>
                      <a:pt x="192" y="13"/>
                      <a:pt x="179" y="7"/>
                      <a:pt x="1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42"/>
              <p:cNvSpPr/>
              <p:nvPr/>
            </p:nvSpPr>
            <p:spPr>
              <a:xfrm>
                <a:off x="8004305" y="3193300"/>
                <a:ext cx="26428" cy="21400"/>
              </a:xfrm>
              <a:custGeom>
                <a:rect b="b" l="l" r="r" t="t"/>
                <a:pathLst>
                  <a:path extrusionOk="0" h="166" w="205">
                    <a:moveTo>
                      <a:pt x="106" y="1"/>
                    </a:moveTo>
                    <a:lnTo>
                      <a:pt x="86" y="7"/>
                    </a:lnTo>
                    <a:cubicBezTo>
                      <a:pt x="73" y="7"/>
                      <a:pt x="60" y="7"/>
                      <a:pt x="53" y="14"/>
                    </a:cubicBezTo>
                    <a:cubicBezTo>
                      <a:pt x="40" y="14"/>
                      <a:pt x="33" y="20"/>
                      <a:pt x="26" y="27"/>
                    </a:cubicBezTo>
                    <a:cubicBezTo>
                      <a:pt x="20" y="34"/>
                      <a:pt x="13" y="40"/>
                      <a:pt x="7" y="53"/>
                    </a:cubicBezTo>
                    <a:cubicBezTo>
                      <a:pt x="7" y="60"/>
                      <a:pt x="0" y="73"/>
                      <a:pt x="0" y="86"/>
                    </a:cubicBezTo>
                    <a:lnTo>
                      <a:pt x="7" y="106"/>
                    </a:lnTo>
                    <a:cubicBezTo>
                      <a:pt x="7" y="119"/>
                      <a:pt x="13" y="133"/>
                      <a:pt x="26" y="139"/>
                    </a:cubicBezTo>
                    <a:lnTo>
                      <a:pt x="40" y="152"/>
                    </a:lnTo>
                    <a:cubicBezTo>
                      <a:pt x="53" y="159"/>
                      <a:pt x="66" y="166"/>
                      <a:pt x="86" y="166"/>
                    </a:cubicBezTo>
                    <a:lnTo>
                      <a:pt x="145" y="166"/>
                    </a:lnTo>
                    <a:lnTo>
                      <a:pt x="165" y="159"/>
                    </a:lnTo>
                    <a:cubicBezTo>
                      <a:pt x="172" y="152"/>
                      <a:pt x="178" y="146"/>
                      <a:pt x="185" y="133"/>
                    </a:cubicBezTo>
                    <a:lnTo>
                      <a:pt x="198" y="119"/>
                    </a:lnTo>
                    <a:cubicBezTo>
                      <a:pt x="205" y="106"/>
                      <a:pt x="205" y="100"/>
                      <a:pt x="205" y="86"/>
                    </a:cubicBezTo>
                    <a:lnTo>
                      <a:pt x="198" y="60"/>
                    </a:lnTo>
                    <a:lnTo>
                      <a:pt x="192" y="40"/>
                    </a:lnTo>
                    <a:cubicBezTo>
                      <a:pt x="192" y="34"/>
                      <a:pt x="178" y="27"/>
                      <a:pt x="172" y="20"/>
                    </a:cubicBezTo>
                    <a:cubicBezTo>
                      <a:pt x="165" y="14"/>
                      <a:pt x="152" y="7"/>
                      <a:pt x="145" y="7"/>
                    </a:cubicBezTo>
                    <a:cubicBezTo>
                      <a:pt x="132" y="1"/>
                      <a:pt x="126" y="1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42"/>
              <p:cNvSpPr/>
              <p:nvPr/>
            </p:nvSpPr>
            <p:spPr>
              <a:xfrm>
                <a:off x="8078304" y="3257115"/>
                <a:ext cx="29909" cy="21400"/>
              </a:xfrm>
              <a:custGeom>
                <a:rect b="b" l="l" r="r" t="t"/>
                <a:pathLst>
                  <a:path extrusionOk="0" h="166" w="232">
                    <a:moveTo>
                      <a:pt x="86" y="1"/>
                    </a:moveTo>
                    <a:cubicBezTo>
                      <a:pt x="67" y="1"/>
                      <a:pt x="47" y="7"/>
                      <a:pt x="27" y="27"/>
                    </a:cubicBezTo>
                    <a:cubicBezTo>
                      <a:pt x="20" y="34"/>
                      <a:pt x="14" y="40"/>
                      <a:pt x="14" y="54"/>
                    </a:cubicBezTo>
                    <a:cubicBezTo>
                      <a:pt x="7" y="60"/>
                      <a:pt x="1" y="73"/>
                      <a:pt x="1" y="80"/>
                    </a:cubicBezTo>
                    <a:lnTo>
                      <a:pt x="7" y="106"/>
                    </a:lnTo>
                    <a:cubicBezTo>
                      <a:pt x="14" y="120"/>
                      <a:pt x="20" y="133"/>
                      <a:pt x="27" y="139"/>
                    </a:cubicBezTo>
                    <a:lnTo>
                      <a:pt x="47" y="153"/>
                    </a:lnTo>
                    <a:cubicBezTo>
                      <a:pt x="60" y="159"/>
                      <a:pt x="73" y="166"/>
                      <a:pt x="86" y="166"/>
                    </a:cubicBezTo>
                    <a:lnTo>
                      <a:pt x="152" y="166"/>
                    </a:lnTo>
                    <a:cubicBezTo>
                      <a:pt x="166" y="159"/>
                      <a:pt x="179" y="153"/>
                      <a:pt x="192" y="146"/>
                    </a:cubicBezTo>
                    <a:lnTo>
                      <a:pt x="195" y="142"/>
                    </a:lnTo>
                    <a:lnTo>
                      <a:pt x="199" y="139"/>
                    </a:lnTo>
                    <a:cubicBezTo>
                      <a:pt x="205" y="133"/>
                      <a:pt x="212" y="126"/>
                      <a:pt x="218" y="120"/>
                    </a:cubicBezTo>
                    <a:cubicBezTo>
                      <a:pt x="225" y="106"/>
                      <a:pt x="232" y="93"/>
                      <a:pt x="232" y="80"/>
                    </a:cubicBezTo>
                    <a:cubicBezTo>
                      <a:pt x="232" y="73"/>
                      <a:pt x="225" y="60"/>
                      <a:pt x="218" y="47"/>
                    </a:cubicBezTo>
                    <a:cubicBezTo>
                      <a:pt x="212" y="40"/>
                      <a:pt x="205" y="34"/>
                      <a:pt x="199" y="27"/>
                    </a:cubicBezTo>
                    <a:lnTo>
                      <a:pt x="195" y="25"/>
                    </a:lnTo>
                    <a:lnTo>
                      <a:pt x="192" y="21"/>
                    </a:lnTo>
                    <a:cubicBezTo>
                      <a:pt x="179" y="14"/>
                      <a:pt x="166" y="7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42"/>
              <p:cNvSpPr/>
              <p:nvPr/>
            </p:nvSpPr>
            <p:spPr>
              <a:xfrm>
                <a:off x="8161714" y="3330340"/>
                <a:ext cx="18048" cy="14052"/>
              </a:xfrm>
              <a:custGeom>
                <a:rect b="b" l="l" r="r" t="t"/>
                <a:pathLst>
                  <a:path extrusionOk="0" h="109" w="140">
                    <a:moveTo>
                      <a:pt x="47" y="1"/>
                    </a:moveTo>
                    <a:cubicBezTo>
                      <a:pt x="34" y="1"/>
                      <a:pt x="27" y="7"/>
                      <a:pt x="20" y="14"/>
                    </a:cubicBezTo>
                    <a:lnTo>
                      <a:pt x="7" y="27"/>
                    </a:lnTo>
                    <a:cubicBezTo>
                      <a:pt x="7" y="34"/>
                      <a:pt x="1" y="47"/>
                      <a:pt x="1" y="53"/>
                    </a:cubicBezTo>
                    <a:cubicBezTo>
                      <a:pt x="1" y="60"/>
                      <a:pt x="7" y="67"/>
                      <a:pt x="7" y="73"/>
                    </a:cubicBezTo>
                    <a:lnTo>
                      <a:pt x="20" y="93"/>
                    </a:lnTo>
                    <a:cubicBezTo>
                      <a:pt x="30" y="103"/>
                      <a:pt x="43" y="109"/>
                      <a:pt x="57" y="109"/>
                    </a:cubicBezTo>
                    <a:cubicBezTo>
                      <a:pt x="63" y="109"/>
                      <a:pt x="68" y="108"/>
                      <a:pt x="73" y="106"/>
                    </a:cubicBezTo>
                    <a:lnTo>
                      <a:pt x="93" y="100"/>
                    </a:lnTo>
                    <a:lnTo>
                      <a:pt x="100" y="100"/>
                    </a:lnTo>
                    <a:lnTo>
                      <a:pt x="106" y="93"/>
                    </a:lnTo>
                    <a:lnTo>
                      <a:pt x="113" y="93"/>
                    </a:lnTo>
                    <a:lnTo>
                      <a:pt x="119" y="87"/>
                    </a:lnTo>
                    <a:lnTo>
                      <a:pt x="133" y="73"/>
                    </a:lnTo>
                    <a:lnTo>
                      <a:pt x="139" y="53"/>
                    </a:lnTo>
                    <a:lnTo>
                      <a:pt x="133" y="34"/>
                    </a:lnTo>
                    <a:lnTo>
                      <a:pt x="119" y="20"/>
                    </a:lnTo>
                    <a:lnTo>
                      <a:pt x="113" y="14"/>
                    </a:lnTo>
                    <a:lnTo>
                      <a:pt x="93" y="7"/>
                    </a:lnTo>
                    <a:lnTo>
                      <a:pt x="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42"/>
              <p:cNvSpPr/>
              <p:nvPr/>
            </p:nvSpPr>
            <p:spPr>
              <a:xfrm>
                <a:off x="8212766" y="3372110"/>
                <a:ext cx="18951" cy="14568"/>
              </a:xfrm>
              <a:custGeom>
                <a:rect b="b" l="l" r="r" t="t"/>
                <a:pathLst>
                  <a:path extrusionOk="0" h="113" w="147">
                    <a:moveTo>
                      <a:pt x="73" y="0"/>
                    </a:moveTo>
                    <a:cubicBezTo>
                      <a:pt x="1" y="0"/>
                      <a:pt x="1" y="112"/>
                      <a:pt x="73" y="112"/>
                    </a:cubicBezTo>
                    <a:cubicBezTo>
                      <a:pt x="146" y="112"/>
                      <a:pt x="146" y="0"/>
                      <a:pt x="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42"/>
              <p:cNvSpPr/>
              <p:nvPr/>
            </p:nvSpPr>
            <p:spPr>
              <a:xfrm>
                <a:off x="8147275" y="3123555"/>
                <a:ext cx="43574" cy="34163"/>
              </a:xfrm>
              <a:custGeom>
                <a:rect b="b" l="l" r="r" t="t"/>
                <a:pathLst>
                  <a:path extrusionOk="0" h="265" w="338">
                    <a:moveTo>
                      <a:pt x="172" y="0"/>
                    </a:moveTo>
                    <a:cubicBezTo>
                      <a:pt x="0" y="0"/>
                      <a:pt x="0" y="264"/>
                      <a:pt x="172" y="264"/>
                    </a:cubicBezTo>
                    <a:cubicBezTo>
                      <a:pt x="337" y="264"/>
                      <a:pt x="337" y="0"/>
                      <a:pt x="1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42"/>
              <p:cNvSpPr/>
              <p:nvPr/>
            </p:nvSpPr>
            <p:spPr>
              <a:xfrm>
                <a:off x="8231588" y="3172029"/>
                <a:ext cx="28104" cy="27202"/>
              </a:xfrm>
              <a:custGeom>
                <a:rect b="b" l="l" r="r" t="t"/>
                <a:pathLst>
                  <a:path extrusionOk="0" h="211" w="218">
                    <a:moveTo>
                      <a:pt x="99" y="1"/>
                    </a:moveTo>
                    <a:lnTo>
                      <a:pt x="86" y="7"/>
                    </a:lnTo>
                    <a:cubicBezTo>
                      <a:pt x="66" y="14"/>
                      <a:pt x="53" y="20"/>
                      <a:pt x="40" y="34"/>
                    </a:cubicBezTo>
                    <a:cubicBezTo>
                      <a:pt x="26" y="47"/>
                      <a:pt x="20" y="60"/>
                      <a:pt x="13" y="80"/>
                    </a:cubicBezTo>
                    <a:cubicBezTo>
                      <a:pt x="0" y="113"/>
                      <a:pt x="13" y="152"/>
                      <a:pt x="40" y="179"/>
                    </a:cubicBezTo>
                    <a:cubicBezTo>
                      <a:pt x="59" y="198"/>
                      <a:pt x="85" y="210"/>
                      <a:pt x="111" y="210"/>
                    </a:cubicBezTo>
                    <a:cubicBezTo>
                      <a:pt x="121" y="210"/>
                      <a:pt x="130" y="209"/>
                      <a:pt x="139" y="205"/>
                    </a:cubicBezTo>
                    <a:cubicBezTo>
                      <a:pt x="159" y="199"/>
                      <a:pt x="172" y="192"/>
                      <a:pt x="185" y="179"/>
                    </a:cubicBezTo>
                    <a:cubicBezTo>
                      <a:pt x="198" y="166"/>
                      <a:pt x="205" y="152"/>
                      <a:pt x="211" y="133"/>
                    </a:cubicBezTo>
                    <a:lnTo>
                      <a:pt x="218" y="119"/>
                    </a:lnTo>
                    <a:cubicBezTo>
                      <a:pt x="218" y="100"/>
                      <a:pt x="218" y="86"/>
                      <a:pt x="218" y="67"/>
                    </a:cubicBezTo>
                    <a:cubicBezTo>
                      <a:pt x="211" y="53"/>
                      <a:pt x="205" y="40"/>
                      <a:pt x="192" y="27"/>
                    </a:cubicBezTo>
                    <a:cubicBezTo>
                      <a:pt x="178" y="14"/>
                      <a:pt x="165" y="7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42"/>
              <p:cNvSpPr/>
              <p:nvPr/>
            </p:nvSpPr>
            <p:spPr>
              <a:xfrm>
                <a:off x="8303008" y="3253118"/>
                <a:ext cx="31714" cy="30038"/>
              </a:xfrm>
              <a:custGeom>
                <a:rect b="b" l="l" r="r" t="t"/>
                <a:pathLst>
                  <a:path extrusionOk="0" h="233" w="246">
                    <a:moveTo>
                      <a:pt x="126" y="0"/>
                    </a:moveTo>
                    <a:cubicBezTo>
                      <a:pt x="120" y="0"/>
                      <a:pt x="113" y="2"/>
                      <a:pt x="106" y="5"/>
                    </a:cubicBezTo>
                    <a:cubicBezTo>
                      <a:pt x="93" y="5"/>
                      <a:pt x="87" y="5"/>
                      <a:pt x="73" y="12"/>
                    </a:cubicBezTo>
                    <a:cubicBezTo>
                      <a:pt x="67" y="12"/>
                      <a:pt x="54" y="19"/>
                      <a:pt x="47" y="25"/>
                    </a:cubicBezTo>
                    <a:cubicBezTo>
                      <a:pt x="40" y="32"/>
                      <a:pt x="34" y="38"/>
                      <a:pt x="27" y="45"/>
                    </a:cubicBezTo>
                    <a:cubicBezTo>
                      <a:pt x="21" y="52"/>
                      <a:pt x="14" y="65"/>
                      <a:pt x="14" y="71"/>
                    </a:cubicBezTo>
                    <a:cubicBezTo>
                      <a:pt x="7" y="85"/>
                      <a:pt x="1" y="98"/>
                      <a:pt x="1" y="118"/>
                    </a:cubicBezTo>
                    <a:cubicBezTo>
                      <a:pt x="7" y="124"/>
                      <a:pt x="7" y="137"/>
                      <a:pt x="7" y="151"/>
                    </a:cubicBezTo>
                    <a:cubicBezTo>
                      <a:pt x="14" y="157"/>
                      <a:pt x="14" y="164"/>
                      <a:pt x="21" y="177"/>
                    </a:cubicBezTo>
                    <a:lnTo>
                      <a:pt x="40" y="197"/>
                    </a:lnTo>
                    <a:cubicBezTo>
                      <a:pt x="47" y="203"/>
                      <a:pt x="54" y="210"/>
                      <a:pt x="60" y="217"/>
                    </a:cubicBezTo>
                    <a:cubicBezTo>
                      <a:pt x="67" y="223"/>
                      <a:pt x="80" y="223"/>
                      <a:pt x="87" y="230"/>
                    </a:cubicBezTo>
                    <a:cubicBezTo>
                      <a:pt x="95" y="230"/>
                      <a:pt x="107" y="233"/>
                      <a:pt x="118" y="233"/>
                    </a:cubicBezTo>
                    <a:cubicBezTo>
                      <a:pt x="123" y="233"/>
                      <a:pt x="128" y="232"/>
                      <a:pt x="133" y="230"/>
                    </a:cubicBezTo>
                    <a:cubicBezTo>
                      <a:pt x="146" y="230"/>
                      <a:pt x="153" y="230"/>
                      <a:pt x="159" y="223"/>
                    </a:cubicBezTo>
                    <a:cubicBezTo>
                      <a:pt x="179" y="217"/>
                      <a:pt x="186" y="210"/>
                      <a:pt x="199" y="197"/>
                    </a:cubicBezTo>
                    <a:lnTo>
                      <a:pt x="212" y="190"/>
                    </a:lnTo>
                    <a:lnTo>
                      <a:pt x="212" y="184"/>
                    </a:lnTo>
                    <a:lnTo>
                      <a:pt x="219" y="184"/>
                    </a:lnTo>
                    <a:lnTo>
                      <a:pt x="232" y="164"/>
                    </a:lnTo>
                    <a:lnTo>
                      <a:pt x="238" y="151"/>
                    </a:lnTo>
                    <a:cubicBezTo>
                      <a:pt x="238" y="144"/>
                      <a:pt x="245" y="131"/>
                      <a:pt x="245" y="118"/>
                    </a:cubicBezTo>
                    <a:cubicBezTo>
                      <a:pt x="245" y="111"/>
                      <a:pt x="238" y="98"/>
                      <a:pt x="238" y="91"/>
                    </a:cubicBezTo>
                    <a:cubicBezTo>
                      <a:pt x="238" y="85"/>
                      <a:pt x="232" y="78"/>
                      <a:pt x="232" y="65"/>
                    </a:cubicBezTo>
                    <a:lnTo>
                      <a:pt x="225" y="58"/>
                    </a:lnTo>
                    <a:lnTo>
                      <a:pt x="212" y="45"/>
                    </a:lnTo>
                    <a:lnTo>
                      <a:pt x="205" y="45"/>
                    </a:lnTo>
                    <a:lnTo>
                      <a:pt x="199" y="38"/>
                    </a:lnTo>
                    <a:lnTo>
                      <a:pt x="179" y="19"/>
                    </a:lnTo>
                    <a:cubicBezTo>
                      <a:pt x="166" y="12"/>
                      <a:pt x="159" y="12"/>
                      <a:pt x="146" y="5"/>
                    </a:cubicBezTo>
                    <a:cubicBezTo>
                      <a:pt x="139" y="2"/>
                      <a:pt x="133" y="0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42"/>
              <p:cNvSpPr/>
              <p:nvPr/>
            </p:nvSpPr>
            <p:spPr>
              <a:xfrm>
                <a:off x="8372882" y="3349033"/>
                <a:ext cx="22174" cy="18951"/>
              </a:xfrm>
              <a:custGeom>
                <a:rect b="b" l="l" r="r" t="t"/>
                <a:pathLst>
                  <a:path extrusionOk="0" h="147" w="172">
                    <a:moveTo>
                      <a:pt x="53" y="1"/>
                    </a:moveTo>
                    <a:cubicBezTo>
                      <a:pt x="40" y="8"/>
                      <a:pt x="27" y="14"/>
                      <a:pt x="20" y="21"/>
                    </a:cubicBezTo>
                    <a:lnTo>
                      <a:pt x="7" y="34"/>
                    </a:lnTo>
                    <a:cubicBezTo>
                      <a:pt x="0" y="47"/>
                      <a:pt x="0" y="60"/>
                      <a:pt x="0" y="74"/>
                    </a:cubicBezTo>
                    <a:cubicBezTo>
                      <a:pt x="0" y="80"/>
                      <a:pt x="0" y="93"/>
                      <a:pt x="7" y="100"/>
                    </a:cubicBezTo>
                    <a:cubicBezTo>
                      <a:pt x="7" y="107"/>
                      <a:pt x="13" y="120"/>
                      <a:pt x="20" y="126"/>
                    </a:cubicBezTo>
                    <a:cubicBezTo>
                      <a:pt x="27" y="133"/>
                      <a:pt x="40" y="140"/>
                      <a:pt x="53" y="146"/>
                    </a:cubicBezTo>
                    <a:lnTo>
                      <a:pt x="93" y="146"/>
                    </a:lnTo>
                    <a:lnTo>
                      <a:pt x="93" y="140"/>
                    </a:lnTo>
                    <a:lnTo>
                      <a:pt x="126" y="140"/>
                    </a:lnTo>
                    <a:lnTo>
                      <a:pt x="139" y="133"/>
                    </a:lnTo>
                    <a:cubicBezTo>
                      <a:pt x="145" y="126"/>
                      <a:pt x="152" y="120"/>
                      <a:pt x="159" y="113"/>
                    </a:cubicBezTo>
                    <a:lnTo>
                      <a:pt x="165" y="100"/>
                    </a:lnTo>
                    <a:cubicBezTo>
                      <a:pt x="172" y="87"/>
                      <a:pt x="172" y="80"/>
                      <a:pt x="172" y="74"/>
                    </a:cubicBezTo>
                    <a:lnTo>
                      <a:pt x="172" y="54"/>
                    </a:lnTo>
                    <a:lnTo>
                      <a:pt x="165" y="41"/>
                    </a:lnTo>
                    <a:cubicBezTo>
                      <a:pt x="159" y="34"/>
                      <a:pt x="152" y="27"/>
                      <a:pt x="145" y="21"/>
                    </a:cubicBezTo>
                    <a:cubicBezTo>
                      <a:pt x="139" y="14"/>
                      <a:pt x="132" y="14"/>
                      <a:pt x="126" y="8"/>
                    </a:cubicBezTo>
                    <a:cubicBezTo>
                      <a:pt x="112" y="8"/>
                      <a:pt x="99" y="8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42"/>
              <p:cNvSpPr/>
              <p:nvPr/>
            </p:nvSpPr>
            <p:spPr>
              <a:xfrm>
                <a:off x="8432442" y="3446109"/>
                <a:ext cx="16244" cy="19724"/>
              </a:xfrm>
              <a:custGeom>
                <a:rect b="b" l="l" r="r" t="t"/>
                <a:pathLst>
                  <a:path extrusionOk="0" h="153" w="126">
                    <a:moveTo>
                      <a:pt x="47" y="1"/>
                    </a:moveTo>
                    <a:cubicBezTo>
                      <a:pt x="33" y="7"/>
                      <a:pt x="27" y="14"/>
                      <a:pt x="20" y="20"/>
                    </a:cubicBezTo>
                    <a:lnTo>
                      <a:pt x="7" y="34"/>
                    </a:lnTo>
                    <a:cubicBezTo>
                      <a:pt x="0" y="40"/>
                      <a:pt x="0" y="53"/>
                      <a:pt x="0" y="67"/>
                    </a:cubicBezTo>
                    <a:lnTo>
                      <a:pt x="0" y="80"/>
                    </a:lnTo>
                    <a:cubicBezTo>
                      <a:pt x="0" y="93"/>
                      <a:pt x="7" y="100"/>
                      <a:pt x="14" y="106"/>
                    </a:cubicBezTo>
                    <a:cubicBezTo>
                      <a:pt x="14" y="107"/>
                      <a:pt x="15" y="108"/>
                      <a:pt x="16" y="109"/>
                    </a:cubicBezTo>
                    <a:lnTo>
                      <a:pt x="16" y="109"/>
                    </a:lnTo>
                    <a:lnTo>
                      <a:pt x="20" y="120"/>
                    </a:lnTo>
                    <a:lnTo>
                      <a:pt x="20" y="133"/>
                    </a:lnTo>
                    <a:lnTo>
                      <a:pt x="33" y="146"/>
                    </a:lnTo>
                    <a:lnTo>
                      <a:pt x="47" y="146"/>
                    </a:lnTo>
                    <a:lnTo>
                      <a:pt x="66" y="153"/>
                    </a:lnTo>
                    <a:lnTo>
                      <a:pt x="80" y="153"/>
                    </a:lnTo>
                    <a:lnTo>
                      <a:pt x="86" y="146"/>
                    </a:lnTo>
                    <a:lnTo>
                      <a:pt x="99" y="133"/>
                    </a:lnTo>
                    <a:lnTo>
                      <a:pt x="113" y="120"/>
                    </a:lnTo>
                    <a:lnTo>
                      <a:pt x="114" y="111"/>
                    </a:lnTo>
                    <a:lnTo>
                      <a:pt x="114" y="111"/>
                    </a:lnTo>
                    <a:cubicBezTo>
                      <a:pt x="119" y="105"/>
                      <a:pt x="120" y="98"/>
                      <a:pt x="126" y="87"/>
                    </a:cubicBezTo>
                    <a:cubicBezTo>
                      <a:pt x="126" y="80"/>
                      <a:pt x="126" y="73"/>
                      <a:pt x="126" y="67"/>
                    </a:cubicBezTo>
                    <a:cubicBezTo>
                      <a:pt x="126" y="53"/>
                      <a:pt x="126" y="47"/>
                      <a:pt x="126" y="40"/>
                    </a:cubicBezTo>
                    <a:cubicBezTo>
                      <a:pt x="119" y="34"/>
                      <a:pt x="113" y="27"/>
                      <a:pt x="113" y="20"/>
                    </a:cubicBezTo>
                    <a:cubicBezTo>
                      <a:pt x="106" y="14"/>
                      <a:pt x="99" y="7"/>
                      <a:pt x="86" y="7"/>
                    </a:cubicBezTo>
                    <a:cubicBezTo>
                      <a:pt x="80" y="1"/>
                      <a:pt x="7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42"/>
              <p:cNvSpPr/>
              <p:nvPr/>
            </p:nvSpPr>
            <p:spPr>
              <a:xfrm>
                <a:off x="8318350" y="3095580"/>
                <a:ext cx="34163" cy="25783"/>
              </a:xfrm>
              <a:custGeom>
                <a:rect b="b" l="l" r="r" t="t"/>
                <a:pathLst>
                  <a:path extrusionOk="0" h="200" w="265">
                    <a:moveTo>
                      <a:pt x="172" y="1"/>
                    </a:moveTo>
                    <a:cubicBezTo>
                      <a:pt x="166" y="1"/>
                      <a:pt x="159" y="3"/>
                      <a:pt x="152" y="6"/>
                    </a:cubicBezTo>
                    <a:cubicBezTo>
                      <a:pt x="139" y="6"/>
                      <a:pt x="126" y="6"/>
                      <a:pt x="113" y="12"/>
                    </a:cubicBezTo>
                    <a:cubicBezTo>
                      <a:pt x="100" y="25"/>
                      <a:pt x="88" y="37"/>
                      <a:pt x="75" y="50"/>
                    </a:cubicBezTo>
                    <a:lnTo>
                      <a:pt x="75" y="50"/>
                    </a:lnTo>
                    <a:cubicBezTo>
                      <a:pt x="50" y="37"/>
                      <a:pt x="26" y="25"/>
                      <a:pt x="1" y="12"/>
                    </a:cubicBezTo>
                    <a:lnTo>
                      <a:pt x="1" y="19"/>
                    </a:lnTo>
                    <a:cubicBezTo>
                      <a:pt x="27" y="32"/>
                      <a:pt x="53" y="45"/>
                      <a:pt x="80" y="59"/>
                    </a:cubicBezTo>
                    <a:lnTo>
                      <a:pt x="73" y="59"/>
                    </a:lnTo>
                    <a:cubicBezTo>
                      <a:pt x="73" y="72"/>
                      <a:pt x="67" y="85"/>
                      <a:pt x="67" y="98"/>
                    </a:cubicBezTo>
                    <a:cubicBezTo>
                      <a:pt x="67" y="112"/>
                      <a:pt x="67" y="118"/>
                      <a:pt x="67" y="125"/>
                    </a:cubicBezTo>
                    <a:cubicBezTo>
                      <a:pt x="73" y="151"/>
                      <a:pt x="93" y="171"/>
                      <a:pt x="113" y="184"/>
                    </a:cubicBezTo>
                    <a:cubicBezTo>
                      <a:pt x="132" y="194"/>
                      <a:pt x="151" y="200"/>
                      <a:pt x="171" y="200"/>
                    </a:cubicBezTo>
                    <a:cubicBezTo>
                      <a:pt x="178" y="200"/>
                      <a:pt x="185" y="199"/>
                      <a:pt x="192" y="197"/>
                    </a:cubicBezTo>
                    <a:cubicBezTo>
                      <a:pt x="212" y="191"/>
                      <a:pt x="238" y="171"/>
                      <a:pt x="251" y="151"/>
                    </a:cubicBezTo>
                    <a:cubicBezTo>
                      <a:pt x="265" y="125"/>
                      <a:pt x="265" y="98"/>
                      <a:pt x="258" y="72"/>
                    </a:cubicBezTo>
                    <a:cubicBezTo>
                      <a:pt x="251" y="52"/>
                      <a:pt x="238" y="26"/>
                      <a:pt x="212" y="12"/>
                    </a:cubicBezTo>
                    <a:cubicBezTo>
                      <a:pt x="205" y="12"/>
                      <a:pt x="199" y="6"/>
                      <a:pt x="192" y="6"/>
                    </a:cubicBezTo>
                    <a:cubicBezTo>
                      <a:pt x="185" y="3"/>
                      <a:pt x="179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42"/>
              <p:cNvSpPr/>
              <p:nvPr/>
            </p:nvSpPr>
            <p:spPr>
              <a:xfrm>
                <a:off x="8395830" y="3164551"/>
                <a:ext cx="29006" cy="26170"/>
              </a:xfrm>
              <a:custGeom>
                <a:rect b="b" l="l" r="r" t="t"/>
                <a:pathLst>
                  <a:path extrusionOk="0" h="203" w="225">
                    <a:moveTo>
                      <a:pt x="99" y="1"/>
                    </a:moveTo>
                    <a:cubicBezTo>
                      <a:pt x="91" y="1"/>
                      <a:pt x="83" y="2"/>
                      <a:pt x="73" y="6"/>
                    </a:cubicBezTo>
                    <a:cubicBezTo>
                      <a:pt x="60" y="12"/>
                      <a:pt x="40" y="19"/>
                      <a:pt x="27" y="32"/>
                    </a:cubicBezTo>
                    <a:lnTo>
                      <a:pt x="14" y="52"/>
                    </a:lnTo>
                    <a:cubicBezTo>
                      <a:pt x="7" y="65"/>
                      <a:pt x="0" y="85"/>
                      <a:pt x="0" y="105"/>
                    </a:cubicBezTo>
                    <a:cubicBezTo>
                      <a:pt x="0" y="118"/>
                      <a:pt x="0" y="131"/>
                      <a:pt x="7" y="138"/>
                    </a:cubicBezTo>
                    <a:cubicBezTo>
                      <a:pt x="14" y="151"/>
                      <a:pt x="20" y="164"/>
                      <a:pt x="27" y="171"/>
                    </a:cubicBezTo>
                    <a:cubicBezTo>
                      <a:pt x="40" y="184"/>
                      <a:pt x="53" y="191"/>
                      <a:pt x="73" y="197"/>
                    </a:cubicBezTo>
                    <a:cubicBezTo>
                      <a:pt x="83" y="200"/>
                      <a:pt x="91" y="202"/>
                      <a:pt x="99" y="202"/>
                    </a:cubicBezTo>
                    <a:cubicBezTo>
                      <a:pt x="108" y="202"/>
                      <a:pt x="116" y="200"/>
                      <a:pt x="126" y="197"/>
                    </a:cubicBezTo>
                    <a:cubicBezTo>
                      <a:pt x="139" y="191"/>
                      <a:pt x="146" y="191"/>
                      <a:pt x="159" y="184"/>
                    </a:cubicBezTo>
                    <a:lnTo>
                      <a:pt x="179" y="177"/>
                    </a:lnTo>
                    <a:cubicBezTo>
                      <a:pt x="185" y="171"/>
                      <a:pt x="199" y="164"/>
                      <a:pt x="205" y="158"/>
                    </a:cubicBezTo>
                    <a:cubicBezTo>
                      <a:pt x="212" y="151"/>
                      <a:pt x="212" y="144"/>
                      <a:pt x="212" y="138"/>
                    </a:cubicBezTo>
                    <a:cubicBezTo>
                      <a:pt x="218" y="125"/>
                      <a:pt x="225" y="111"/>
                      <a:pt x="225" y="98"/>
                    </a:cubicBezTo>
                    <a:cubicBezTo>
                      <a:pt x="218" y="92"/>
                      <a:pt x="218" y="85"/>
                      <a:pt x="218" y="78"/>
                    </a:cubicBezTo>
                    <a:lnTo>
                      <a:pt x="212" y="59"/>
                    </a:lnTo>
                    <a:cubicBezTo>
                      <a:pt x="205" y="45"/>
                      <a:pt x="199" y="39"/>
                      <a:pt x="185" y="32"/>
                    </a:cubicBezTo>
                    <a:cubicBezTo>
                      <a:pt x="179" y="26"/>
                      <a:pt x="172" y="19"/>
                      <a:pt x="159" y="19"/>
                    </a:cubicBezTo>
                    <a:cubicBezTo>
                      <a:pt x="146" y="12"/>
                      <a:pt x="139" y="12"/>
                      <a:pt x="126" y="6"/>
                    </a:cubicBezTo>
                    <a:cubicBezTo>
                      <a:pt x="116" y="2"/>
                      <a:pt x="108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42"/>
              <p:cNvSpPr/>
              <p:nvPr/>
            </p:nvSpPr>
            <p:spPr>
              <a:xfrm>
                <a:off x="8468153" y="3242676"/>
                <a:ext cx="19724" cy="18822"/>
              </a:xfrm>
              <a:custGeom>
                <a:rect b="b" l="l" r="r" t="t"/>
                <a:pathLst>
                  <a:path extrusionOk="0" h="146" w="153">
                    <a:moveTo>
                      <a:pt x="54" y="1"/>
                    </a:moveTo>
                    <a:cubicBezTo>
                      <a:pt x="47" y="7"/>
                      <a:pt x="34" y="14"/>
                      <a:pt x="21" y="20"/>
                    </a:cubicBezTo>
                    <a:lnTo>
                      <a:pt x="14" y="34"/>
                    </a:lnTo>
                    <a:cubicBezTo>
                      <a:pt x="7" y="47"/>
                      <a:pt x="1" y="60"/>
                      <a:pt x="1" y="73"/>
                    </a:cubicBezTo>
                    <a:cubicBezTo>
                      <a:pt x="1" y="86"/>
                      <a:pt x="1" y="93"/>
                      <a:pt x="7" y="100"/>
                    </a:cubicBezTo>
                    <a:cubicBezTo>
                      <a:pt x="14" y="113"/>
                      <a:pt x="14" y="119"/>
                      <a:pt x="27" y="126"/>
                    </a:cubicBezTo>
                    <a:cubicBezTo>
                      <a:pt x="34" y="133"/>
                      <a:pt x="40" y="139"/>
                      <a:pt x="47" y="139"/>
                    </a:cubicBezTo>
                    <a:cubicBezTo>
                      <a:pt x="60" y="146"/>
                      <a:pt x="67" y="146"/>
                      <a:pt x="80" y="146"/>
                    </a:cubicBezTo>
                    <a:cubicBezTo>
                      <a:pt x="87" y="146"/>
                      <a:pt x="100" y="146"/>
                      <a:pt x="106" y="139"/>
                    </a:cubicBezTo>
                    <a:cubicBezTo>
                      <a:pt x="113" y="139"/>
                      <a:pt x="126" y="133"/>
                      <a:pt x="133" y="126"/>
                    </a:cubicBezTo>
                    <a:cubicBezTo>
                      <a:pt x="139" y="119"/>
                      <a:pt x="146" y="106"/>
                      <a:pt x="146" y="93"/>
                    </a:cubicBezTo>
                    <a:lnTo>
                      <a:pt x="153" y="86"/>
                    </a:lnTo>
                    <a:lnTo>
                      <a:pt x="153" y="73"/>
                    </a:lnTo>
                    <a:lnTo>
                      <a:pt x="153" y="60"/>
                    </a:lnTo>
                    <a:lnTo>
                      <a:pt x="153" y="53"/>
                    </a:lnTo>
                    <a:lnTo>
                      <a:pt x="146" y="53"/>
                    </a:lnTo>
                    <a:cubicBezTo>
                      <a:pt x="146" y="40"/>
                      <a:pt x="139" y="27"/>
                      <a:pt x="133" y="20"/>
                    </a:cubicBezTo>
                    <a:lnTo>
                      <a:pt x="113" y="7"/>
                    </a:lnTo>
                    <a:cubicBezTo>
                      <a:pt x="100" y="1"/>
                      <a:pt x="93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42"/>
              <p:cNvSpPr/>
              <p:nvPr/>
            </p:nvSpPr>
            <p:spPr>
              <a:xfrm>
                <a:off x="8522685" y="3307393"/>
                <a:ext cx="17146" cy="18048"/>
              </a:xfrm>
              <a:custGeom>
                <a:rect b="b" l="l" r="r" t="t"/>
                <a:pathLst>
                  <a:path extrusionOk="0" h="140" w="133">
                    <a:moveTo>
                      <a:pt x="66" y="0"/>
                    </a:moveTo>
                    <a:lnTo>
                      <a:pt x="47" y="7"/>
                    </a:lnTo>
                    <a:lnTo>
                      <a:pt x="33" y="14"/>
                    </a:lnTo>
                    <a:lnTo>
                      <a:pt x="20" y="20"/>
                    </a:lnTo>
                    <a:lnTo>
                      <a:pt x="13" y="33"/>
                    </a:lnTo>
                    <a:lnTo>
                      <a:pt x="7" y="47"/>
                    </a:lnTo>
                    <a:cubicBezTo>
                      <a:pt x="0" y="60"/>
                      <a:pt x="0" y="66"/>
                      <a:pt x="7" y="73"/>
                    </a:cubicBezTo>
                    <a:lnTo>
                      <a:pt x="7" y="93"/>
                    </a:lnTo>
                    <a:cubicBezTo>
                      <a:pt x="13" y="99"/>
                      <a:pt x="13" y="106"/>
                      <a:pt x="20" y="113"/>
                    </a:cubicBezTo>
                    <a:lnTo>
                      <a:pt x="47" y="126"/>
                    </a:lnTo>
                    <a:cubicBezTo>
                      <a:pt x="47" y="132"/>
                      <a:pt x="60" y="139"/>
                      <a:pt x="66" y="139"/>
                    </a:cubicBezTo>
                    <a:lnTo>
                      <a:pt x="73" y="139"/>
                    </a:lnTo>
                    <a:lnTo>
                      <a:pt x="86" y="126"/>
                    </a:lnTo>
                    <a:lnTo>
                      <a:pt x="113" y="113"/>
                    </a:lnTo>
                    <a:lnTo>
                      <a:pt x="119" y="99"/>
                    </a:lnTo>
                    <a:lnTo>
                      <a:pt x="126" y="80"/>
                    </a:lnTo>
                    <a:cubicBezTo>
                      <a:pt x="126" y="73"/>
                      <a:pt x="132" y="66"/>
                      <a:pt x="126" y="60"/>
                    </a:cubicBezTo>
                    <a:lnTo>
                      <a:pt x="126" y="40"/>
                    </a:lnTo>
                    <a:lnTo>
                      <a:pt x="113" y="27"/>
                    </a:lnTo>
                    <a:lnTo>
                      <a:pt x="106" y="14"/>
                    </a:lnTo>
                    <a:lnTo>
                      <a:pt x="93" y="7"/>
                    </a:lnTo>
                    <a:cubicBezTo>
                      <a:pt x="80" y="7"/>
                      <a:pt x="7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42"/>
              <p:cNvSpPr/>
              <p:nvPr/>
            </p:nvSpPr>
            <p:spPr>
              <a:xfrm>
                <a:off x="8566131" y="3406144"/>
                <a:ext cx="15341" cy="11216"/>
              </a:xfrm>
              <a:custGeom>
                <a:rect b="b" l="l" r="r" t="t"/>
                <a:pathLst>
                  <a:path extrusionOk="0" h="87" w="119">
                    <a:moveTo>
                      <a:pt x="59" y="0"/>
                    </a:moveTo>
                    <a:cubicBezTo>
                      <a:pt x="0" y="0"/>
                      <a:pt x="0" y="86"/>
                      <a:pt x="59" y="86"/>
                    </a:cubicBezTo>
                    <a:cubicBezTo>
                      <a:pt x="119" y="86"/>
                      <a:pt x="119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42"/>
              <p:cNvSpPr/>
              <p:nvPr/>
            </p:nvSpPr>
            <p:spPr>
              <a:xfrm>
                <a:off x="8520107" y="3049427"/>
                <a:ext cx="21400" cy="22689"/>
              </a:xfrm>
              <a:custGeom>
                <a:rect b="b" l="l" r="r" t="t"/>
                <a:pathLst>
                  <a:path extrusionOk="0" h="176" w="166">
                    <a:moveTo>
                      <a:pt x="86" y="1"/>
                    </a:moveTo>
                    <a:lnTo>
                      <a:pt x="67" y="7"/>
                    </a:lnTo>
                    <a:lnTo>
                      <a:pt x="47" y="14"/>
                    </a:lnTo>
                    <a:cubicBezTo>
                      <a:pt x="33" y="21"/>
                      <a:pt x="27" y="27"/>
                      <a:pt x="20" y="34"/>
                    </a:cubicBezTo>
                    <a:lnTo>
                      <a:pt x="7" y="54"/>
                    </a:lnTo>
                    <a:cubicBezTo>
                      <a:pt x="7" y="67"/>
                      <a:pt x="0" y="73"/>
                      <a:pt x="0" y="87"/>
                    </a:cubicBezTo>
                    <a:lnTo>
                      <a:pt x="7" y="106"/>
                    </a:lnTo>
                    <a:lnTo>
                      <a:pt x="14" y="126"/>
                    </a:lnTo>
                    <a:cubicBezTo>
                      <a:pt x="20" y="139"/>
                      <a:pt x="33" y="146"/>
                      <a:pt x="40" y="153"/>
                    </a:cubicBezTo>
                    <a:lnTo>
                      <a:pt x="47" y="159"/>
                    </a:lnTo>
                    <a:lnTo>
                      <a:pt x="60" y="166"/>
                    </a:lnTo>
                    <a:cubicBezTo>
                      <a:pt x="67" y="172"/>
                      <a:pt x="75" y="176"/>
                      <a:pt x="83" y="176"/>
                    </a:cubicBezTo>
                    <a:cubicBezTo>
                      <a:pt x="91" y="176"/>
                      <a:pt x="100" y="172"/>
                      <a:pt x="106" y="166"/>
                    </a:cubicBezTo>
                    <a:lnTo>
                      <a:pt x="126" y="159"/>
                    </a:lnTo>
                    <a:cubicBezTo>
                      <a:pt x="133" y="153"/>
                      <a:pt x="146" y="146"/>
                      <a:pt x="152" y="133"/>
                    </a:cubicBezTo>
                    <a:lnTo>
                      <a:pt x="159" y="120"/>
                    </a:lnTo>
                    <a:cubicBezTo>
                      <a:pt x="166" y="106"/>
                      <a:pt x="166" y="100"/>
                      <a:pt x="166" y="87"/>
                    </a:cubicBezTo>
                    <a:lnTo>
                      <a:pt x="166" y="67"/>
                    </a:lnTo>
                    <a:lnTo>
                      <a:pt x="152" y="47"/>
                    </a:lnTo>
                    <a:cubicBezTo>
                      <a:pt x="152" y="34"/>
                      <a:pt x="146" y="27"/>
                      <a:pt x="133" y="21"/>
                    </a:cubicBezTo>
                    <a:lnTo>
                      <a:pt x="119" y="7"/>
                    </a:lnTo>
                    <a:cubicBezTo>
                      <a:pt x="106" y="7"/>
                      <a:pt x="100" y="1"/>
                      <a:pt x="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42"/>
              <p:cNvSpPr/>
              <p:nvPr/>
            </p:nvSpPr>
            <p:spPr>
              <a:xfrm>
                <a:off x="8562650" y="3137994"/>
                <a:ext cx="24881" cy="23979"/>
              </a:xfrm>
              <a:custGeom>
                <a:rect b="b" l="l" r="r" t="t"/>
                <a:pathLst>
                  <a:path extrusionOk="0" h="186" w="193">
                    <a:moveTo>
                      <a:pt x="166" y="47"/>
                    </a:moveTo>
                    <a:lnTo>
                      <a:pt x="179" y="73"/>
                    </a:lnTo>
                    <a:lnTo>
                      <a:pt x="179" y="73"/>
                    </a:lnTo>
                    <a:cubicBezTo>
                      <a:pt x="175" y="65"/>
                      <a:pt x="171" y="57"/>
                      <a:pt x="166" y="49"/>
                    </a:cubicBezTo>
                    <a:lnTo>
                      <a:pt x="166" y="49"/>
                    </a:lnTo>
                    <a:lnTo>
                      <a:pt x="166" y="47"/>
                    </a:lnTo>
                    <a:close/>
                    <a:moveTo>
                      <a:pt x="172" y="139"/>
                    </a:moveTo>
                    <a:lnTo>
                      <a:pt x="171" y="140"/>
                    </a:lnTo>
                    <a:lnTo>
                      <a:pt x="171" y="140"/>
                    </a:lnTo>
                    <a:cubicBezTo>
                      <a:pt x="172" y="139"/>
                      <a:pt x="172" y="139"/>
                      <a:pt x="172" y="139"/>
                    </a:cubicBezTo>
                    <a:close/>
                    <a:moveTo>
                      <a:pt x="140" y="158"/>
                    </a:moveTo>
                    <a:lnTo>
                      <a:pt x="139" y="159"/>
                    </a:lnTo>
                    <a:lnTo>
                      <a:pt x="140" y="158"/>
                    </a:lnTo>
                    <a:lnTo>
                      <a:pt x="140" y="158"/>
                    </a:lnTo>
                    <a:cubicBezTo>
                      <a:pt x="140" y="158"/>
                      <a:pt x="140" y="158"/>
                      <a:pt x="140" y="158"/>
                    </a:cubicBezTo>
                    <a:close/>
                    <a:moveTo>
                      <a:pt x="136" y="159"/>
                    </a:moveTo>
                    <a:lnTo>
                      <a:pt x="126" y="165"/>
                    </a:lnTo>
                    <a:lnTo>
                      <a:pt x="126" y="165"/>
                    </a:lnTo>
                    <a:lnTo>
                      <a:pt x="133" y="159"/>
                    </a:lnTo>
                    <a:cubicBezTo>
                      <a:pt x="134" y="159"/>
                      <a:pt x="135" y="159"/>
                      <a:pt x="136" y="159"/>
                    </a:cubicBezTo>
                    <a:close/>
                    <a:moveTo>
                      <a:pt x="100" y="0"/>
                    </a:moveTo>
                    <a:cubicBezTo>
                      <a:pt x="80" y="0"/>
                      <a:pt x="67" y="0"/>
                      <a:pt x="47" y="14"/>
                    </a:cubicBezTo>
                    <a:lnTo>
                      <a:pt x="27" y="27"/>
                    </a:lnTo>
                    <a:cubicBezTo>
                      <a:pt x="14" y="40"/>
                      <a:pt x="14" y="53"/>
                      <a:pt x="7" y="66"/>
                    </a:cubicBezTo>
                    <a:cubicBezTo>
                      <a:pt x="1" y="73"/>
                      <a:pt x="1" y="86"/>
                      <a:pt x="1" y="93"/>
                    </a:cubicBezTo>
                    <a:lnTo>
                      <a:pt x="7" y="106"/>
                    </a:lnTo>
                    <a:lnTo>
                      <a:pt x="7" y="119"/>
                    </a:lnTo>
                    <a:cubicBezTo>
                      <a:pt x="14" y="139"/>
                      <a:pt x="20" y="152"/>
                      <a:pt x="27" y="159"/>
                    </a:cubicBezTo>
                    <a:cubicBezTo>
                      <a:pt x="40" y="172"/>
                      <a:pt x="53" y="179"/>
                      <a:pt x="67" y="185"/>
                    </a:cubicBezTo>
                    <a:lnTo>
                      <a:pt x="93" y="185"/>
                    </a:lnTo>
                    <a:cubicBezTo>
                      <a:pt x="106" y="185"/>
                      <a:pt x="126" y="185"/>
                      <a:pt x="139" y="172"/>
                    </a:cubicBezTo>
                    <a:cubicBezTo>
                      <a:pt x="146" y="172"/>
                      <a:pt x="159" y="159"/>
                      <a:pt x="166" y="152"/>
                    </a:cubicBezTo>
                    <a:cubicBezTo>
                      <a:pt x="170" y="148"/>
                      <a:pt x="173" y="142"/>
                      <a:pt x="176" y="135"/>
                    </a:cubicBezTo>
                    <a:lnTo>
                      <a:pt x="176" y="135"/>
                    </a:lnTo>
                    <a:cubicBezTo>
                      <a:pt x="177" y="134"/>
                      <a:pt x="178" y="133"/>
                      <a:pt x="179" y="132"/>
                    </a:cubicBezTo>
                    <a:cubicBezTo>
                      <a:pt x="186" y="119"/>
                      <a:pt x="186" y="113"/>
                      <a:pt x="192" y="106"/>
                    </a:cubicBezTo>
                    <a:lnTo>
                      <a:pt x="192" y="80"/>
                    </a:lnTo>
                    <a:cubicBezTo>
                      <a:pt x="192" y="66"/>
                      <a:pt x="192" y="53"/>
                      <a:pt x="186" y="40"/>
                    </a:cubicBezTo>
                    <a:lnTo>
                      <a:pt x="179" y="40"/>
                    </a:lnTo>
                    <a:lnTo>
                      <a:pt x="166" y="20"/>
                    </a:lnTo>
                    <a:lnTo>
                      <a:pt x="152" y="7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42"/>
              <p:cNvSpPr/>
              <p:nvPr/>
            </p:nvSpPr>
            <p:spPr>
              <a:xfrm>
                <a:off x="8599263" y="3223983"/>
                <a:ext cx="22303" cy="13665"/>
              </a:xfrm>
              <a:custGeom>
                <a:rect b="b" l="l" r="r" t="t"/>
                <a:pathLst>
                  <a:path extrusionOk="0" h="106" w="173">
                    <a:moveTo>
                      <a:pt x="47" y="0"/>
                    </a:moveTo>
                    <a:lnTo>
                      <a:pt x="27" y="7"/>
                    </a:lnTo>
                    <a:lnTo>
                      <a:pt x="14" y="20"/>
                    </a:lnTo>
                    <a:cubicBezTo>
                      <a:pt x="7" y="27"/>
                      <a:pt x="1" y="40"/>
                      <a:pt x="1" y="53"/>
                    </a:cubicBezTo>
                    <a:cubicBezTo>
                      <a:pt x="1" y="66"/>
                      <a:pt x="1" y="80"/>
                      <a:pt x="14" y="86"/>
                    </a:cubicBezTo>
                    <a:lnTo>
                      <a:pt x="20" y="99"/>
                    </a:lnTo>
                    <a:cubicBezTo>
                      <a:pt x="34" y="99"/>
                      <a:pt x="40" y="106"/>
                      <a:pt x="47" y="106"/>
                    </a:cubicBezTo>
                    <a:lnTo>
                      <a:pt x="86" y="106"/>
                    </a:lnTo>
                    <a:cubicBezTo>
                      <a:pt x="100" y="106"/>
                      <a:pt x="113" y="99"/>
                      <a:pt x="126" y="99"/>
                    </a:cubicBezTo>
                    <a:lnTo>
                      <a:pt x="146" y="99"/>
                    </a:lnTo>
                    <a:lnTo>
                      <a:pt x="159" y="86"/>
                    </a:lnTo>
                    <a:cubicBezTo>
                      <a:pt x="166" y="80"/>
                      <a:pt x="172" y="66"/>
                      <a:pt x="172" y="53"/>
                    </a:cubicBezTo>
                    <a:cubicBezTo>
                      <a:pt x="172" y="40"/>
                      <a:pt x="172" y="27"/>
                      <a:pt x="159" y="20"/>
                    </a:cubicBezTo>
                    <a:lnTo>
                      <a:pt x="152" y="14"/>
                    </a:lnTo>
                    <a:cubicBezTo>
                      <a:pt x="146" y="7"/>
                      <a:pt x="133" y="7"/>
                      <a:pt x="126" y="7"/>
                    </a:cubicBezTo>
                    <a:cubicBezTo>
                      <a:pt x="113" y="0"/>
                      <a:pt x="100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42"/>
              <p:cNvSpPr/>
              <p:nvPr/>
            </p:nvSpPr>
            <p:spPr>
              <a:xfrm>
                <a:off x="8648638" y="3297208"/>
                <a:ext cx="19724" cy="15470"/>
              </a:xfrm>
              <a:custGeom>
                <a:rect b="b" l="l" r="r" t="t"/>
                <a:pathLst>
                  <a:path extrusionOk="0" h="120" w="153">
                    <a:moveTo>
                      <a:pt x="80" y="0"/>
                    </a:moveTo>
                    <a:cubicBezTo>
                      <a:pt x="1" y="0"/>
                      <a:pt x="1" y="119"/>
                      <a:pt x="80" y="119"/>
                    </a:cubicBezTo>
                    <a:cubicBezTo>
                      <a:pt x="152" y="119"/>
                      <a:pt x="152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42"/>
              <p:cNvSpPr/>
              <p:nvPr/>
            </p:nvSpPr>
            <p:spPr>
              <a:xfrm>
                <a:off x="8683575" y="3362699"/>
                <a:ext cx="13665" cy="19724"/>
              </a:xfrm>
              <a:custGeom>
                <a:rect b="b" l="l" r="r" t="t"/>
                <a:pathLst>
                  <a:path extrusionOk="0" h="153" w="106">
                    <a:moveTo>
                      <a:pt x="53" y="1"/>
                    </a:moveTo>
                    <a:cubicBezTo>
                      <a:pt x="40" y="1"/>
                      <a:pt x="27" y="1"/>
                      <a:pt x="13" y="14"/>
                    </a:cubicBezTo>
                    <a:cubicBezTo>
                      <a:pt x="7" y="20"/>
                      <a:pt x="7" y="27"/>
                      <a:pt x="0" y="34"/>
                    </a:cubicBezTo>
                    <a:cubicBezTo>
                      <a:pt x="0" y="47"/>
                      <a:pt x="0" y="53"/>
                      <a:pt x="0" y="60"/>
                    </a:cubicBezTo>
                    <a:lnTo>
                      <a:pt x="7" y="60"/>
                    </a:lnTo>
                    <a:cubicBezTo>
                      <a:pt x="7" y="73"/>
                      <a:pt x="13" y="80"/>
                      <a:pt x="13" y="86"/>
                    </a:cubicBezTo>
                    <a:cubicBezTo>
                      <a:pt x="20" y="93"/>
                      <a:pt x="20" y="106"/>
                      <a:pt x="27" y="113"/>
                    </a:cubicBezTo>
                    <a:lnTo>
                      <a:pt x="29" y="114"/>
                    </a:lnTo>
                    <a:lnTo>
                      <a:pt x="29" y="114"/>
                    </a:lnTo>
                    <a:cubicBezTo>
                      <a:pt x="31" y="122"/>
                      <a:pt x="33" y="131"/>
                      <a:pt x="33" y="139"/>
                    </a:cubicBezTo>
                    <a:cubicBezTo>
                      <a:pt x="33" y="146"/>
                      <a:pt x="46" y="152"/>
                      <a:pt x="53" y="152"/>
                    </a:cubicBezTo>
                    <a:cubicBezTo>
                      <a:pt x="60" y="152"/>
                      <a:pt x="73" y="146"/>
                      <a:pt x="73" y="139"/>
                    </a:cubicBezTo>
                    <a:cubicBezTo>
                      <a:pt x="73" y="131"/>
                      <a:pt x="76" y="122"/>
                      <a:pt x="78" y="114"/>
                    </a:cubicBezTo>
                    <a:lnTo>
                      <a:pt x="78" y="114"/>
                    </a:lnTo>
                    <a:lnTo>
                      <a:pt x="79" y="113"/>
                    </a:lnTo>
                    <a:cubicBezTo>
                      <a:pt x="86" y="106"/>
                      <a:pt x="93" y="93"/>
                      <a:pt x="93" y="86"/>
                    </a:cubicBezTo>
                    <a:cubicBezTo>
                      <a:pt x="99" y="80"/>
                      <a:pt x="99" y="73"/>
                      <a:pt x="99" y="60"/>
                    </a:cubicBezTo>
                    <a:cubicBezTo>
                      <a:pt x="106" y="53"/>
                      <a:pt x="106" y="47"/>
                      <a:pt x="99" y="34"/>
                    </a:cubicBezTo>
                    <a:cubicBezTo>
                      <a:pt x="99" y="27"/>
                      <a:pt x="93" y="20"/>
                      <a:pt x="86" y="14"/>
                    </a:cubicBezTo>
                    <a:cubicBezTo>
                      <a:pt x="79" y="7"/>
                      <a:pt x="66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42"/>
              <p:cNvSpPr/>
              <p:nvPr/>
            </p:nvSpPr>
            <p:spPr>
              <a:xfrm>
                <a:off x="8710777" y="3464029"/>
                <a:ext cx="12892" cy="17920"/>
              </a:xfrm>
              <a:custGeom>
                <a:rect b="b" l="l" r="r" t="t"/>
                <a:pathLst>
                  <a:path extrusionOk="0" h="139" w="100">
                    <a:moveTo>
                      <a:pt x="47" y="0"/>
                    </a:moveTo>
                    <a:lnTo>
                      <a:pt x="34" y="7"/>
                    </a:lnTo>
                    <a:lnTo>
                      <a:pt x="27" y="7"/>
                    </a:lnTo>
                    <a:lnTo>
                      <a:pt x="14" y="20"/>
                    </a:lnTo>
                    <a:lnTo>
                      <a:pt x="1" y="40"/>
                    </a:lnTo>
                    <a:lnTo>
                      <a:pt x="1" y="60"/>
                    </a:lnTo>
                    <a:lnTo>
                      <a:pt x="1" y="66"/>
                    </a:lnTo>
                    <a:lnTo>
                      <a:pt x="1" y="86"/>
                    </a:lnTo>
                    <a:lnTo>
                      <a:pt x="1" y="106"/>
                    </a:lnTo>
                    <a:lnTo>
                      <a:pt x="14" y="126"/>
                    </a:lnTo>
                    <a:lnTo>
                      <a:pt x="34" y="132"/>
                    </a:lnTo>
                    <a:lnTo>
                      <a:pt x="47" y="139"/>
                    </a:lnTo>
                    <a:lnTo>
                      <a:pt x="67" y="139"/>
                    </a:lnTo>
                    <a:cubicBezTo>
                      <a:pt x="73" y="132"/>
                      <a:pt x="80" y="132"/>
                      <a:pt x="86" y="126"/>
                    </a:cubicBezTo>
                    <a:lnTo>
                      <a:pt x="93" y="113"/>
                    </a:lnTo>
                    <a:cubicBezTo>
                      <a:pt x="100" y="106"/>
                      <a:pt x="100" y="99"/>
                      <a:pt x="100" y="86"/>
                    </a:cubicBezTo>
                    <a:lnTo>
                      <a:pt x="100" y="66"/>
                    </a:lnTo>
                    <a:lnTo>
                      <a:pt x="100" y="60"/>
                    </a:lnTo>
                    <a:lnTo>
                      <a:pt x="93" y="40"/>
                    </a:lnTo>
                    <a:lnTo>
                      <a:pt x="93" y="27"/>
                    </a:lnTo>
                    <a:lnTo>
                      <a:pt x="80" y="14"/>
                    </a:lnTo>
                    <a:lnTo>
                      <a:pt x="67" y="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42"/>
              <p:cNvSpPr/>
              <p:nvPr/>
            </p:nvSpPr>
            <p:spPr>
              <a:xfrm>
                <a:off x="8675840" y="2966017"/>
                <a:ext cx="18951" cy="18822"/>
              </a:xfrm>
              <a:custGeom>
                <a:rect b="b" l="l" r="r" t="t"/>
                <a:pathLst>
                  <a:path extrusionOk="0" h="146" w="147">
                    <a:moveTo>
                      <a:pt x="73" y="1"/>
                    </a:moveTo>
                    <a:cubicBezTo>
                      <a:pt x="67" y="1"/>
                      <a:pt x="54" y="1"/>
                      <a:pt x="47" y="7"/>
                    </a:cubicBezTo>
                    <a:cubicBezTo>
                      <a:pt x="34" y="7"/>
                      <a:pt x="27" y="14"/>
                      <a:pt x="21" y="20"/>
                    </a:cubicBezTo>
                    <a:cubicBezTo>
                      <a:pt x="14" y="27"/>
                      <a:pt x="7" y="34"/>
                      <a:pt x="7" y="47"/>
                    </a:cubicBezTo>
                    <a:cubicBezTo>
                      <a:pt x="1" y="53"/>
                      <a:pt x="1" y="60"/>
                      <a:pt x="1" y="73"/>
                    </a:cubicBezTo>
                    <a:lnTo>
                      <a:pt x="1" y="93"/>
                    </a:lnTo>
                    <a:cubicBezTo>
                      <a:pt x="7" y="106"/>
                      <a:pt x="14" y="119"/>
                      <a:pt x="21" y="126"/>
                    </a:cubicBezTo>
                    <a:lnTo>
                      <a:pt x="34" y="139"/>
                    </a:lnTo>
                    <a:cubicBezTo>
                      <a:pt x="47" y="146"/>
                      <a:pt x="60" y="146"/>
                      <a:pt x="73" y="146"/>
                    </a:cubicBezTo>
                    <a:cubicBezTo>
                      <a:pt x="87" y="146"/>
                      <a:pt x="93" y="146"/>
                      <a:pt x="100" y="139"/>
                    </a:cubicBezTo>
                    <a:cubicBezTo>
                      <a:pt x="113" y="139"/>
                      <a:pt x="120" y="133"/>
                      <a:pt x="126" y="126"/>
                    </a:cubicBezTo>
                    <a:cubicBezTo>
                      <a:pt x="133" y="119"/>
                      <a:pt x="139" y="113"/>
                      <a:pt x="139" y="100"/>
                    </a:cubicBezTo>
                    <a:cubicBezTo>
                      <a:pt x="146" y="93"/>
                      <a:pt x="146" y="86"/>
                      <a:pt x="146" y="73"/>
                    </a:cubicBezTo>
                    <a:lnTo>
                      <a:pt x="146" y="53"/>
                    </a:lnTo>
                    <a:cubicBezTo>
                      <a:pt x="146" y="40"/>
                      <a:pt x="139" y="27"/>
                      <a:pt x="126" y="20"/>
                    </a:cubicBezTo>
                    <a:lnTo>
                      <a:pt x="113" y="7"/>
                    </a:lnTo>
                    <a:cubicBezTo>
                      <a:pt x="100" y="1"/>
                      <a:pt x="87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42"/>
              <p:cNvSpPr/>
              <p:nvPr/>
            </p:nvSpPr>
            <p:spPr>
              <a:xfrm>
                <a:off x="8661401" y="3047751"/>
                <a:ext cx="15470" cy="17146"/>
              </a:xfrm>
              <a:custGeom>
                <a:rect b="b" l="l" r="r" t="t"/>
                <a:pathLst>
                  <a:path extrusionOk="0" h="133" w="120">
                    <a:moveTo>
                      <a:pt x="60" y="0"/>
                    </a:moveTo>
                    <a:cubicBezTo>
                      <a:pt x="40" y="0"/>
                      <a:pt x="20" y="14"/>
                      <a:pt x="14" y="27"/>
                    </a:cubicBezTo>
                    <a:cubicBezTo>
                      <a:pt x="1" y="47"/>
                      <a:pt x="1" y="73"/>
                      <a:pt x="14" y="86"/>
                    </a:cubicBezTo>
                    <a:cubicBezTo>
                      <a:pt x="20" y="93"/>
                      <a:pt x="27" y="106"/>
                      <a:pt x="34" y="119"/>
                    </a:cubicBezTo>
                    <a:cubicBezTo>
                      <a:pt x="40" y="126"/>
                      <a:pt x="47" y="133"/>
                      <a:pt x="60" y="133"/>
                    </a:cubicBezTo>
                    <a:cubicBezTo>
                      <a:pt x="73" y="133"/>
                      <a:pt x="86" y="126"/>
                      <a:pt x="93" y="119"/>
                    </a:cubicBezTo>
                    <a:cubicBezTo>
                      <a:pt x="100" y="106"/>
                      <a:pt x="106" y="100"/>
                      <a:pt x="113" y="86"/>
                    </a:cubicBezTo>
                    <a:cubicBezTo>
                      <a:pt x="119" y="67"/>
                      <a:pt x="119" y="47"/>
                      <a:pt x="113" y="27"/>
                    </a:cubicBezTo>
                    <a:cubicBezTo>
                      <a:pt x="100" y="14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42"/>
              <p:cNvSpPr/>
              <p:nvPr/>
            </p:nvSpPr>
            <p:spPr>
              <a:xfrm>
                <a:off x="8766985" y="3301463"/>
                <a:ext cx="22303" cy="30682"/>
              </a:xfrm>
              <a:custGeom>
                <a:rect b="b" l="l" r="r" t="t"/>
                <a:pathLst>
                  <a:path extrusionOk="0" h="238" w="173">
                    <a:moveTo>
                      <a:pt x="93" y="0"/>
                    </a:moveTo>
                    <a:cubicBezTo>
                      <a:pt x="73" y="0"/>
                      <a:pt x="60" y="0"/>
                      <a:pt x="47" y="7"/>
                    </a:cubicBezTo>
                    <a:cubicBezTo>
                      <a:pt x="33" y="13"/>
                      <a:pt x="20" y="20"/>
                      <a:pt x="14" y="33"/>
                    </a:cubicBezTo>
                    <a:lnTo>
                      <a:pt x="0" y="53"/>
                    </a:lnTo>
                    <a:cubicBezTo>
                      <a:pt x="0" y="66"/>
                      <a:pt x="0" y="79"/>
                      <a:pt x="0" y="93"/>
                    </a:cubicBezTo>
                    <a:lnTo>
                      <a:pt x="7" y="86"/>
                    </a:lnTo>
                    <a:cubicBezTo>
                      <a:pt x="7" y="99"/>
                      <a:pt x="7" y="106"/>
                      <a:pt x="7" y="112"/>
                    </a:cubicBezTo>
                    <a:cubicBezTo>
                      <a:pt x="7" y="126"/>
                      <a:pt x="14" y="132"/>
                      <a:pt x="20" y="145"/>
                    </a:cubicBezTo>
                    <a:lnTo>
                      <a:pt x="20" y="159"/>
                    </a:lnTo>
                    <a:cubicBezTo>
                      <a:pt x="27" y="165"/>
                      <a:pt x="33" y="172"/>
                      <a:pt x="33" y="178"/>
                    </a:cubicBezTo>
                    <a:lnTo>
                      <a:pt x="40" y="192"/>
                    </a:lnTo>
                    <a:cubicBezTo>
                      <a:pt x="49" y="205"/>
                      <a:pt x="63" y="215"/>
                      <a:pt x="80" y="220"/>
                    </a:cubicBezTo>
                    <a:lnTo>
                      <a:pt x="80" y="220"/>
                    </a:lnTo>
                    <a:lnTo>
                      <a:pt x="86" y="225"/>
                    </a:lnTo>
                    <a:cubicBezTo>
                      <a:pt x="99" y="231"/>
                      <a:pt x="113" y="238"/>
                      <a:pt x="126" y="238"/>
                    </a:cubicBezTo>
                    <a:cubicBezTo>
                      <a:pt x="146" y="231"/>
                      <a:pt x="159" y="218"/>
                      <a:pt x="159" y="205"/>
                    </a:cubicBezTo>
                    <a:lnTo>
                      <a:pt x="165" y="185"/>
                    </a:lnTo>
                    <a:lnTo>
                      <a:pt x="164" y="186"/>
                    </a:lnTo>
                    <a:lnTo>
                      <a:pt x="164" y="186"/>
                    </a:lnTo>
                    <a:cubicBezTo>
                      <a:pt x="167" y="182"/>
                      <a:pt x="170" y="177"/>
                      <a:pt x="172" y="172"/>
                    </a:cubicBezTo>
                    <a:cubicBezTo>
                      <a:pt x="172" y="165"/>
                      <a:pt x="172" y="152"/>
                      <a:pt x="172" y="145"/>
                    </a:cubicBezTo>
                    <a:lnTo>
                      <a:pt x="165" y="126"/>
                    </a:lnTo>
                    <a:cubicBezTo>
                      <a:pt x="165" y="112"/>
                      <a:pt x="165" y="106"/>
                      <a:pt x="165" y="99"/>
                    </a:cubicBezTo>
                    <a:lnTo>
                      <a:pt x="159" y="86"/>
                    </a:lnTo>
                    <a:cubicBezTo>
                      <a:pt x="159" y="73"/>
                      <a:pt x="152" y="66"/>
                      <a:pt x="146" y="60"/>
                    </a:cubicBezTo>
                    <a:lnTo>
                      <a:pt x="132" y="33"/>
                    </a:lnTo>
                    <a:cubicBezTo>
                      <a:pt x="126" y="20"/>
                      <a:pt x="106" y="7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42"/>
              <p:cNvSpPr/>
              <p:nvPr/>
            </p:nvSpPr>
            <p:spPr>
              <a:xfrm>
                <a:off x="8803598" y="3385646"/>
                <a:ext cx="18822" cy="23850"/>
              </a:xfrm>
              <a:custGeom>
                <a:rect b="b" l="l" r="r" t="t"/>
                <a:pathLst>
                  <a:path extrusionOk="0" h="185" w="146">
                    <a:moveTo>
                      <a:pt x="73" y="1"/>
                    </a:moveTo>
                    <a:lnTo>
                      <a:pt x="53" y="7"/>
                    </a:lnTo>
                    <a:cubicBezTo>
                      <a:pt x="40" y="7"/>
                      <a:pt x="27" y="14"/>
                      <a:pt x="20" y="21"/>
                    </a:cubicBezTo>
                    <a:lnTo>
                      <a:pt x="7" y="40"/>
                    </a:lnTo>
                    <a:cubicBezTo>
                      <a:pt x="0" y="47"/>
                      <a:pt x="0" y="60"/>
                      <a:pt x="0" y="73"/>
                    </a:cubicBezTo>
                    <a:lnTo>
                      <a:pt x="0" y="80"/>
                    </a:lnTo>
                    <a:cubicBezTo>
                      <a:pt x="0" y="87"/>
                      <a:pt x="0" y="100"/>
                      <a:pt x="0" y="113"/>
                    </a:cubicBezTo>
                    <a:lnTo>
                      <a:pt x="7" y="133"/>
                    </a:lnTo>
                    <a:cubicBezTo>
                      <a:pt x="7" y="140"/>
                      <a:pt x="13" y="146"/>
                      <a:pt x="20" y="153"/>
                    </a:cubicBezTo>
                    <a:lnTo>
                      <a:pt x="33" y="166"/>
                    </a:lnTo>
                    <a:cubicBezTo>
                      <a:pt x="40" y="173"/>
                      <a:pt x="46" y="179"/>
                      <a:pt x="53" y="179"/>
                    </a:cubicBezTo>
                    <a:cubicBezTo>
                      <a:pt x="60" y="182"/>
                      <a:pt x="66" y="184"/>
                      <a:pt x="73" y="184"/>
                    </a:cubicBezTo>
                    <a:cubicBezTo>
                      <a:pt x="80" y="184"/>
                      <a:pt x="86" y="182"/>
                      <a:pt x="93" y="179"/>
                    </a:cubicBezTo>
                    <a:lnTo>
                      <a:pt x="113" y="173"/>
                    </a:lnTo>
                    <a:cubicBezTo>
                      <a:pt x="119" y="166"/>
                      <a:pt x="126" y="159"/>
                      <a:pt x="132" y="153"/>
                    </a:cubicBezTo>
                    <a:lnTo>
                      <a:pt x="139" y="140"/>
                    </a:lnTo>
                    <a:cubicBezTo>
                      <a:pt x="146" y="133"/>
                      <a:pt x="146" y="120"/>
                      <a:pt x="146" y="113"/>
                    </a:cubicBezTo>
                    <a:cubicBezTo>
                      <a:pt x="146" y="100"/>
                      <a:pt x="146" y="87"/>
                      <a:pt x="146" y="80"/>
                    </a:cubicBezTo>
                    <a:cubicBezTo>
                      <a:pt x="146" y="67"/>
                      <a:pt x="146" y="60"/>
                      <a:pt x="139" y="47"/>
                    </a:cubicBezTo>
                    <a:cubicBezTo>
                      <a:pt x="139" y="40"/>
                      <a:pt x="132" y="34"/>
                      <a:pt x="126" y="27"/>
                    </a:cubicBezTo>
                    <a:cubicBezTo>
                      <a:pt x="119" y="14"/>
                      <a:pt x="113" y="14"/>
                      <a:pt x="99" y="7"/>
                    </a:cubicBezTo>
                    <a:cubicBezTo>
                      <a:pt x="93" y="1"/>
                      <a:pt x="86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42"/>
              <p:cNvSpPr/>
              <p:nvPr/>
            </p:nvSpPr>
            <p:spPr>
              <a:xfrm>
                <a:off x="8817134" y="3477436"/>
                <a:ext cx="12892" cy="19853"/>
              </a:xfrm>
              <a:custGeom>
                <a:rect b="b" l="l" r="r" t="t"/>
                <a:pathLst>
                  <a:path extrusionOk="0" h="154" w="100">
                    <a:moveTo>
                      <a:pt x="50" y="0"/>
                    </a:moveTo>
                    <a:cubicBezTo>
                      <a:pt x="41" y="0"/>
                      <a:pt x="31" y="5"/>
                      <a:pt x="27" y="15"/>
                    </a:cubicBezTo>
                    <a:lnTo>
                      <a:pt x="27" y="22"/>
                    </a:lnTo>
                    <a:lnTo>
                      <a:pt x="21" y="35"/>
                    </a:lnTo>
                    <a:lnTo>
                      <a:pt x="14" y="55"/>
                    </a:lnTo>
                    <a:cubicBezTo>
                      <a:pt x="14" y="68"/>
                      <a:pt x="8" y="81"/>
                      <a:pt x="8" y="94"/>
                    </a:cubicBezTo>
                    <a:cubicBezTo>
                      <a:pt x="1" y="114"/>
                      <a:pt x="8" y="127"/>
                      <a:pt x="21" y="141"/>
                    </a:cubicBezTo>
                    <a:cubicBezTo>
                      <a:pt x="27" y="147"/>
                      <a:pt x="41" y="154"/>
                      <a:pt x="54" y="154"/>
                    </a:cubicBezTo>
                    <a:cubicBezTo>
                      <a:pt x="60" y="154"/>
                      <a:pt x="74" y="147"/>
                      <a:pt x="80" y="141"/>
                    </a:cubicBezTo>
                    <a:cubicBezTo>
                      <a:pt x="93" y="127"/>
                      <a:pt x="100" y="114"/>
                      <a:pt x="93" y="94"/>
                    </a:cubicBezTo>
                    <a:cubicBezTo>
                      <a:pt x="93" y="81"/>
                      <a:pt x="87" y="68"/>
                      <a:pt x="87" y="55"/>
                    </a:cubicBezTo>
                    <a:lnTo>
                      <a:pt x="80" y="35"/>
                    </a:lnTo>
                    <a:lnTo>
                      <a:pt x="80" y="22"/>
                    </a:lnTo>
                    <a:lnTo>
                      <a:pt x="74" y="15"/>
                    </a:lnTo>
                    <a:cubicBezTo>
                      <a:pt x="70" y="5"/>
                      <a:pt x="60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42"/>
              <p:cNvSpPr/>
              <p:nvPr/>
            </p:nvSpPr>
            <p:spPr>
              <a:xfrm>
                <a:off x="8932130" y="3449590"/>
                <a:ext cx="17146" cy="23850"/>
              </a:xfrm>
              <a:custGeom>
                <a:rect b="b" l="l" r="r" t="t"/>
                <a:pathLst>
                  <a:path extrusionOk="0" h="185" w="133">
                    <a:moveTo>
                      <a:pt x="66" y="0"/>
                    </a:moveTo>
                    <a:cubicBezTo>
                      <a:pt x="47" y="0"/>
                      <a:pt x="33" y="7"/>
                      <a:pt x="27" y="26"/>
                    </a:cubicBezTo>
                    <a:lnTo>
                      <a:pt x="25" y="33"/>
                    </a:lnTo>
                    <a:lnTo>
                      <a:pt x="25" y="33"/>
                    </a:lnTo>
                    <a:cubicBezTo>
                      <a:pt x="23" y="35"/>
                      <a:pt x="21" y="37"/>
                      <a:pt x="20" y="40"/>
                    </a:cubicBezTo>
                    <a:cubicBezTo>
                      <a:pt x="19" y="41"/>
                      <a:pt x="18" y="42"/>
                      <a:pt x="17" y="44"/>
                    </a:cubicBezTo>
                    <a:lnTo>
                      <a:pt x="17" y="44"/>
                    </a:lnTo>
                    <a:lnTo>
                      <a:pt x="14" y="46"/>
                    </a:lnTo>
                    <a:lnTo>
                      <a:pt x="7" y="66"/>
                    </a:lnTo>
                    <a:cubicBezTo>
                      <a:pt x="0" y="73"/>
                      <a:pt x="0" y="79"/>
                      <a:pt x="0" y="86"/>
                    </a:cubicBezTo>
                    <a:cubicBezTo>
                      <a:pt x="0" y="99"/>
                      <a:pt x="0" y="106"/>
                      <a:pt x="0" y="119"/>
                    </a:cubicBezTo>
                    <a:cubicBezTo>
                      <a:pt x="0" y="126"/>
                      <a:pt x="0" y="132"/>
                      <a:pt x="7" y="145"/>
                    </a:cubicBezTo>
                    <a:cubicBezTo>
                      <a:pt x="7" y="152"/>
                      <a:pt x="14" y="159"/>
                      <a:pt x="20" y="165"/>
                    </a:cubicBezTo>
                    <a:cubicBezTo>
                      <a:pt x="27" y="172"/>
                      <a:pt x="33" y="172"/>
                      <a:pt x="40" y="178"/>
                    </a:cubicBezTo>
                    <a:cubicBezTo>
                      <a:pt x="47" y="178"/>
                      <a:pt x="53" y="185"/>
                      <a:pt x="66" y="185"/>
                    </a:cubicBezTo>
                    <a:cubicBezTo>
                      <a:pt x="80" y="185"/>
                      <a:pt x="99" y="178"/>
                      <a:pt x="113" y="165"/>
                    </a:cubicBezTo>
                    <a:cubicBezTo>
                      <a:pt x="119" y="152"/>
                      <a:pt x="132" y="132"/>
                      <a:pt x="126" y="119"/>
                    </a:cubicBezTo>
                    <a:lnTo>
                      <a:pt x="132" y="119"/>
                    </a:lnTo>
                    <a:cubicBezTo>
                      <a:pt x="132" y="106"/>
                      <a:pt x="132" y="99"/>
                      <a:pt x="132" y="86"/>
                    </a:cubicBezTo>
                    <a:lnTo>
                      <a:pt x="126" y="73"/>
                    </a:lnTo>
                    <a:cubicBezTo>
                      <a:pt x="126" y="68"/>
                      <a:pt x="123" y="60"/>
                      <a:pt x="118" y="56"/>
                    </a:cubicBezTo>
                    <a:lnTo>
                      <a:pt x="118" y="56"/>
                    </a:lnTo>
                    <a:cubicBezTo>
                      <a:pt x="118" y="52"/>
                      <a:pt x="116" y="47"/>
                      <a:pt x="113" y="40"/>
                    </a:cubicBezTo>
                    <a:cubicBezTo>
                      <a:pt x="109" y="36"/>
                      <a:pt x="102" y="30"/>
                      <a:pt x="95" y="25"/>
                    </a:cubicBezTo>
                    <a:lnTo>
                      <a:pt x="95" y="25"/>
                    </a:lnTo>
                    <a:lnTo>
                      <a:pt x="99" y="26"/>
                    </a:lnTo>
                    <a:cubicBezTo>
                      <a:pt x="99" y="13"/>
                      <a:pt x="80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42"/>
              <p:cNvSpPr/>
              <p:nvPr/>
            </p:nvSpPr>
            <p:spPr>
              <a:xfrm>
                <a:off x="8909956" y="3391705"/>
                <a:ext cx="18822" cy="17404"/>
              </a:xfrm>
              <a:custGeom>
                <a:rect b="b" l="l" r="r" t="t"/>
                <a:pathLst>
                  <a:path extrusionOk="0" h="135" w="146">
                    <a:moveTo>
                      <a:pt x="20" y="0"/>
                    </a:moveTo>
                    <a:lnTo>
                      <a:pt x="7" y="7"/>
                    </a:lnTo>
                    <a:lnTo>
                      <a:pt x="7" y="13"/>
                    </a:lnTo>
                    <a:lnTo>
                      <a:pt x="1" y="33"/>
                    </a:lnTo>
                    <a:lnTo>
                      <a:pt x="1" y="53"/>
                    </a:lnTo>
                    <a:lnTo>
                      <a:pt x="7" y="66"/>
                    </a:lnTo>
                    <a:cubicBezTo>
                      <a:pt x="7" y="73"/>
                      <a:pt x="7" y="79"/>
                      <a:pt x="7" y="86"/>
                    </a:cubicBezTo>
                    <a:cubicBezTo>
                      <a:pt x="14" y="99"/>
                      <a:pt x="20" y="112"/>
                      <a:pt x="27" y="119"/>
                    </a:cubicBezTo>
                    <a:cubicBezTo>
                      <a:pt x="34" y="126"/>
                      <a:pt x="47" y="132"/>
                      <a:pt x="53" y="132"/>
                    </a:cubicBezTo>
                    <a:cubicBezTo>
                      <a:pt x="61" y="134"/>
                      <a:pt x="67" y="135"/>
                      <a:pt x="73" y="135"/>
                    </a:cubicBezTo>
                    <a:cubicBezTo>
                      <a:pt x="90" y="135"/>
                      <a:pt x="105" y="129"/>
                      <a:pt x="119" y="119"/>
                    </a:cubicBezTo>
                    <a:cubicBezTo>
                      <a:pt x="139" y="99"/>
                      <a:pt x="146" y="79"/>
                      <a:pt x="139" y="53"/>
                    </a:cubicBezTo>
                    <a:cubicBezTo>
                      <a:pt x="133" y="40"/>
                      <a:pt x="126" y="33"/>
                      <a:pt x="119" y="26"/>
                    </a:cubicBezTo>
                    <a:cubicBezTo>
                      <a:pt x="113" y="13"/>
                      <a:pt x="100" y="13"/>
                      <a:pt x="93" y="7"/>
                    </a:cubicBezTo>
                    <a:cubicBezTo>
                      <a:pt x="86" y="7"/>
                      <a:pt x="73" y="7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42"/>
              <p:cNvSpPr/>
              <p:nvPr/>
            </p:nvSpPr>
            <p:spPr>
              <a:xfrm>
                <a:off x="8881851" y="3344779"/>
                <a:ext cx="13794" cy="13794"/>
              </a:xfrm>
              <a:custGeom>
                <a:rect b="b" l="l" r="r" t="t"/>
                <a:pathLst>
                  <a:path extrusionOk="0" h="107" w="107">
                    <a:moveTo>
                      <a:pt x="80" y="1"/>
                    </a:moveTo>
                    <a:lnTo>
                      <a:pt x="73" y="8"/>
                    </a:lnTo>
                    <a:cubicBezTo>
                      <a:pt x="54" y="14"/>
                      <a:pt x="40" y="21"/>
                      <a:pt x="21" y="27"/>
                    </a:cubicBezTo>
                    <a:lnTo>
                      <a:pt x="7" y="41"/>
                    </a:lnTo>
                    <a:cubicBezTo>
                      <a:pt x="1" y="47"/>
                      <a:pt x="1" y="54"/>
                      <a:pt x="1" y="67"/>
                    </a:cubicBezTo>
                    <a:lnTo>
                      <a:pt x="1" y="74"/>
                    </a:lnTo>
                    <a:lnTo>
                      <a:pt x="14" y="93"/>
                    </a:lnTo>
                    <a:lnTo>
                      <a:pt x="27" y="107"/>
                    </a:lnTo>
                    <a:lnTo>
                      <a:pt x="47" y="107"/>
                    </a:lnTo>
                    <a:cubicBezTo>
                      <a:pt x="54" y="107"/>
                      <a:pt x="60" y="107"/>
                      <a:pt x="67" y="100"/>
                    </a:cubicBezTo>
                    <a:lnTo>
                      <a:pt x="80" y="87"/>
                    </a:lnTo>
                    <a:cubicBezTo>
                      <a:pt x="87" y="67"/>
                      <a:pt x="100" y="54"/>
                      <a:pt x="106" y="34"/>
                    </a:cubicBezTo>
                    <a:lnTo>
                      <a:pt x="106" y="27"/>
                    </a:lnTo>
                    <a:lnTo>
                      <a:pt x="106" y="21"/>
                    </a:lnTo>
                    <a:lnTo>
                      <a:pt x="100" y="8"/>
                    </a:ln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42"/>
              <p:cNvSpPr/>
              <p:nvPr/>
            </p:nvSpPr>
            <p:spPr>
              <a:xfrm>
                <a:off x="9065689" y="3455520"/>
                <a:ext cx="15470" cy="22174"/>
              </a:xfrm>
              <a:custGeom>
                <a:rect b="b" l="l" r="r" t="t"/>
                <a:pathLst>
                  <a:path extrusionOk="0" h="172" w="120">
                    <a:moveTo>
                      <a:pt x="60" y="0"/>
                    </a:moveTo>
                    <a:cubicBezTo>
                      <a:pt x="47" y="0"/>
                      <a:pt x="41" y="7"/>
                      <a:pt x="34" y="27"/>
                    </a:cubicBezTo>
                    <a:cubicBezTo>
                      <a:pt x="30" y="35"/>
                      <a:pt x="26" y="42"/>
                      <a:pt x="24" y="50"/>
                    </a:cubicBezTo>
                    <a:lnTo>
                      <a:pt x="24" y="50"/>
                    </a:lnTo>
                    <a:lnTo>
                      <a:pt x="21" y="53"/>
                    </a:lnTo>
                    <a:lnTo>
                      <a:pt x="14" y="66"/>
                    </a:lnTo>
                    <a:cubicBezTo>
                      <a:pt x="8" y="73"/>
                      <a:pt x="8" y="80"/>
                      <a:pt x="8" y="86"/>
                    </a:cubicBezTo>
                    <a:cubicBezTo>
                      <a:pt x="8" y="93"/>
                      <a:pt x="8" y="106"/>
                      <a:pt x="1" y="113"/>
                    </a:cubicBezTo>
                    <a:cubicBezTo>
                      <a:pt x="1" y="126"/>
                      <a:pt x="8" y="132"/>
                      <a:pt x="8" y="139"/>
                    </a:cubicBezTo>
                    <a:lnTo>
                      <a:pt x="21" y="159"/>
                    </a:lnTo>
                    <a:lnTo>
                      <a:pt x="41" y="165"/>
                    </a:lnTo>
                    <a:cubicBezTo>
                      <a:pt x="47" y="172"/>
                      <a:pt x="54" y="172"/>
                      <a:pt x="60" y="172"/>
                    </a:cubicBezTo>
                    <a:cubicBezTo>
                      <a:pt x="80" y="172"/>
                      <a:pt x="93" y="165"/>
                      <a:pt x="107" y="159"/>
                    </a:cubicBezTo>
                    <a:lnTo>
                      <a:pt x="113" y="146"/>
                    </a:lnTo>
                    <a:cubicBezTo>
                      <a:pt x="120" y="132"/>
                      <a:pt x="120" y="126"/>
                      <a:pt x="120" y="113"/>
                    </a:cubicBezTo>
                    <a:cubicBezTo>
                      <a:pt x="120" y="106"/>
                      <a:pt x="120" y="93"/>
                      <a:pt x="120" y="86"/>
                    </a:cubicBezTo>
                    <a:lnTo>
                      <a:pt x="113" y="73"/>
                    </a:lnTo>
                    <a:lnTo>
                      <a:pt x="107" y="53"/>
                    </a:lnTo>
                    <a:cubicBezTo>
                      <a:pt x="105" y="51"/>
                      <a:pt x="103" y="49"/>
                      <a:pt x="100" y="47"/>
                    </a:cubicBezTo>
                    <a:lnTo>
                      <a:pt x="100" y="47"/>
                    </a:lnTo>
                    <a:cubicBezTo>
                      <a:pt x="98" y="40"/>
                      <a:pt x="97" y="33"/>
                      <a:pt x="93" y="27"/>
                    </a:cubicBezTo>
                    <a:cubicBezTo>
                      <a:pt x="87" y="14"/>
                      <a:pt x="74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42"/>
              <p:cNvSpPr/>
              <p:nvPr/>
            </p:nvSpPr>
            <p:spPr>
              <a:xfrm>
                <a:off x="9058985" y="3397636"/>
                <a:ext cx="17146" cy="22174"/>
              </a:xfrm>
              <a:custGeom>
                <a:rect b="b" l="l" r="r" t="t"/>
                <a:pathLst>
                  <a:path extrusionOk="0" h="172" w="133">
                    <a:moveTo>
                      <a:pt x="20" y="0"/>
                    </a:moveTo>
                    <a:cubicBezTo>
                      <a:pt x="7" y="7"/>
                      <a:pt x="0" y="20"/>
                      <a:pt x="0" y="27"/>
                    </a:cubicBezTo>
                    <a:cubicBezTo>
                      <a:pt x="7" y="53"/>
                      <a:pt x="7" y="86"/>
                      <a:pt x="7" y="113"/>
                    </a:cubicBezTo>
                    <a:cubicBezTo>
                      <a:pt x="7" y="119"/>
                      <a:pt x="13" y="132"/>
                      <a:pt x="13" y="139"/>
                    </a:cubicBezTo>
                    <a:cubicBezTo>
                      <a:pt x="20" y="152"/>
                      <a:pt x="27" y="159"/>
                      <a:pt x="40" y="165"/>
                    </a:cubicBezTo>
                    <a:cubicBezTo>
                      <a:pt x="46" y="172"/>
                      <a:pt x="60" y="172"/>
                      <a:pt x="73" y="172"/>
                    </a:cubicBezTo>
                    <a:cubicBezTo>
                      <a:pt x="79" y="172"/>
                      <a:pt x="86" y="172"/>
                      <a:pt x="93" y="165"/>
                    </a:cubicBezTo>
                    <a:cubicBezTo>
                      <a:pt x="99" y="165"/>
                      <a:pt x="106" y="159"/>
                      <a:pt x="112" y="152"/>
                    </a:cubicBezTo>
                    <a:cubicBezTo>
                      <a:pt x="119" y="146"/>
                      <a:pt x="126" y="139"/>
                      <a:pt x="132" y="126"/>
                    </a:cubicBezTo>
                    <a:cubicBezTo>
                      <a:pt x="132" y="106"/>
                      <a:pt x="132" y="80"/>
                      <a:pt x="112" y="66"/>
                    </a:cubicBezTo>
                    <a:cubicBezTo>
                      <a:pt x="93" y="47"/>
                      <a:pt x="73" y="27"/>
                      <a:pt x="46" y="7"/>
                    </a:cubicBezTo>
                    <a:cubicBezTo>
                      <a:pt x="40" y="0"/>
                      <a:pt x="27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42"/>
              <p:cNvSpPr/>
              <p:nvPr/>
            </p:nvSpPr>
            <p:spPr>
              <a:xfrm>
                <a:off x="9044417" y="3366953"/>
                <a:ext cx="9540" cy="4383"/>
              </a:xfrm>
              <a:custGeom>
                <a:rect b="b" l="l" r="r" t="t"/>
                <a:pathLst>
                  <a:path extrusionOk="0" h="34" w="74">
                    <a:moveTo>
                      <a:pt x="8" y="1"/>
                    </a:moveTo>
                    <a:lnTo>
                      <a:pt x="1" y="14"/>
                    </a:lnTo>
                    <a:lnTo>
                      <a:pt x="8" y="27"/>
                    </a:lnTo>
                    <a:lnTo>
                      <a:pt x="14" y="34"/>
                    </a:lnTo>
                    <a:lnTo>
                      <a:pt x="27" y="34"/>
                    </a:lnTo>
                    <a:cubicBezTo>
                      <a:pt x="41" y="34"/>
                      <a:pt x="54" y="27"/>
                      <a:pt x="67" y="27"/>
                    </a:cubicBezTo>
                    <a:lnTo>
                      <a:pt x="74" y="20"/>
                    </a:lnTo>
                    <a:lnTo>
                      <a:pt x="74" y="14"/>
                    </a:lnTo>
                    <a:lnTo>
                      <a:pt x="74" y="7"/>
                    </a:lnTo>
                    <a:lnTo>
                      <a:pt x="67" y="7"/>
                    </a:lnTo>
                    <a:cubicBezTo>
                      <a:pt x="54" y="1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42"/>
              <p:cNvSpPr/>
              <p:nvPr/>
            </p:nvSpPr>
            <p:spPr>
              <a:xfrm>
                <a:off x="9183262" y="3459774"/>
                <a:ext cx="15470" cy="23979"/>
              </a:xfrm>
              <a:custGeom>
                <a:rect b="b" l="l" r="r" t="t"/>
                <a:pathLst>
                  <a:path extrusionOk="0" h="186" w="120">
                    <a:moveTo>
                      <a:pt x="60" y="0"/>
                    </a:moveTo>
                    <a:cubicBezTo>
                      <a:pt x="53" y="0"/>
                      <a:pt x="46" y="0"/>
                      <a:pt x="40" y="7"/>
                    </a:cubicBezTo>
                    <a:cubicBezTo>
                      <a:pt x="27" y="7"/>
                      <a:pt x="20" y="20"/>
                      <a:pt x="20" y="27"/>
                    </a:cubicBezTo>
                    <a:cubicBezTo>
                      <a:pt x="17" y="33"/>
                      <a:pt x="15" y="39"/>
                      <a:pt x="14" y="46"/>
                    </a:cubicBezTo>
                    <a:lnTo>
                      <a:pt x="14" y="46"/>
                    </a:lnTo>
                    <a:cubicBezTo>
                      <a:pt x="12" y="48"/>
                      <a:pt x="9" y="51"/>
                      <a:pt x="7" y="53"/>
                    </a:cubicBezTo>
                    <a:cubicBezTo>
                      <a:pt x="0" y="66"/>
                      <a:pt x="0" y="73"/>
                      <a:pt x="0" y="86"/>
                    </a:cubicBezTo>
                    <a:lnTo>
                      <a:pt x="0" y="126"/>
                    </a:lnTo>
                    <a:cubicBezTo>
                      <a:pt x="0" y="132"/>
                      <a:pt x="0" y="139"/>
                      <a:pt x="0" y="146"/>
                    </a:cubicBezTo>
                    <a:cubicBezTo>
                      <a:pt x="7" y="152"/>
                      <a:pt x="7" y="159"/>
                      <a:pt x="13" y="165"/>
                    </a:cubicBezTo>
                    <a:cubicBezTo>
                      <a:pt x="20" y="172"/>
                      <a:pt x="27" y="179"/>
                      <a:pt x="33" y="179"/>
                    </a:cubicBezTo>
                    <a:cubicBezTo>
                      <a:pt x="40" y="185"/>
                      <a:pt x="53" y="185"/>
                      <a:pt x="60" y="185"/>
                    </a:cubicBezTo>
                    <a:cubicBezTo>
                      <a:pt x="73" y="185"/>
                      <a:pt x="93" y="179"/>
                      <a:pt x="106" y="165"/>
                    </a:cubicBezTo>
                    <a:cubicBezTo>
                      <a:pt x="112" y="152"/>
                      <a:pt x="119" y="139"/>
                      <a:pt x="119" y="126"/>
                    </a:cubicBezTo>
                    <a:lnTo>
                      <a:pt x="119" y="119"/>
                    </a:lnTo>
                    <a:lnTo>
                      <a:pt x="119" y="86"/>
                    </a:lnTo>
                    <a:cubicBezTo>
                      <a:pt x="119" y="73"/>
                      <a:pt x="112" y="66"/>
                      <a:pt x="112" y="53"/>
                    </a:cubicBezTo>
                    <a:cubicBezTo>
                      <a:pt x="109" y="50"/>
                      <a:pt x="106" y="47"/>
                      <a:pt x="102" y="43"/>
                    </a:cubicBezTo>
                    <a:lnTo>
                      <a:pt x="102" y="43"/>
                    </a:lnTo>
                    <a:cubicBezTo>
                      <a:pt x="100" y="38"/>
                      <a:pt x="99" y="32"/>
                      <a:pt x="99" y="27"/>
                    </a:cubicBezTo>
                    <a:lnTo>
                      <a:pt x="93" y="20"/>
                    </a:lnTo>
                    <a:lnTo>
                      <a:pt x="86" y="7"/>
                    </a:lnTo>
                    <a:cubicBezTo>
                      <a:pt x="79" y="0"/>
                      <a:pt x="66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42"/>
              <p:cNvSpPr/>
              <p:nvPr/>
            </p:nvSpPr>
            <p:spPr>
              <a:xfrm>
                <a:off x="9166245" y="3384873"/>
                <a:ext cx="17146" cy="18822"/>
              </a:xfrm>
              <a:custGeom>
                <a:rect b="b" l="l" r="r" t="t"/>
                <a:pathLst>
                  <a:path extrusionOk="0" h="146" w="133">
                    <a:moveTo>
                      <a:pt x="66" y="0"/>
                    </a:moveTo>
                    <a:cubicBezTo>
                      <a:pt x="60" y="0"/>
                      <a:pt x="46" y="0"/>
                      <a:pt x="40" y="7"/>
                    </a:cubicBezTo>
                    <a:cubicBezTo>
                      <a:pt x="27" y="13"/>
                      <a:pt x="20" y="20"/>
                      <a:pt x="13" y="27"/>
                    </a:cubicBezTo>
                    <a:lnTo>
                      <a:pt x="13" y="33"/>
                    </a:lnTo>
                    <a:cubicBezTo>
                      <a:pt x="7" y="40"/>
                      <a:pt x="7" y="46"/>
                      <a:pt x="7" y="53"/>
                    </a:cubicBezTo>
                    <a:cubicBezTo>
                      <a:pt x="0" y="66"/>
                      <a:pt x="0" y="73"/>
                      <a:pt x="7" y="86"/>
                    </a:cubicBezTo>
                    <a:lnTo>
                      <a:pt x="7" y="99"/>
                    </a:lnTo>
                    <a:lnTo>
                      <a:pt x="13" y="113"/>
                    </a:lnTo>
                    <a:lnTo>
                      <a:pt x="33" y="132"/>
                    </a:lnTo>
                    <a:lnTo>
                      <a:pt x="46" y="139"/>
                    </a:lnTo>
                    <a:cubicBezTo>
                      <a:pt x="53" y="146"/>
                      <a:pt x="60" y="146"/>
                      <a:pt x="66" y="146"/>
                    </a:cubicBezTo>
                    <a:lnTo>
                      <a:pt x="86" y="146"/>
                    </a:lnTo>
                    <a:lnTo>
                      <a:pt x="99" y="139"/>
                    </a:lnTo>
                    <a:lnTo>
                      <a:pt x="119" y="119"/>
                    </a:lnTo>
                    <a:cubicBezTo>
                      <a:pt x="126" y="113"/>
                      <a:pt x="126" y="106"/>
                      <a:pt x="126" y="99"/>
                    </a:cubicBezTo>
                    <a:lnTo>
                      <a:pt x="132" y="86"/>
                    </a:lnTo>
                    <a:cubicBezTo>
                      <a:pt x="132" y="73"/>
                      <a:pt x="132" y="66"/>
                      <a:pt x="132" y="53"/>
                    </a:cubicBezTo>
                    <a:cubicBezTo>
                      <a:pt x="126" y="46"/>
                      <a:pt x="126" y="40"/>
                      <a:pt x="119" y="33"/>
                    </a:cubicBezTo>
                    <a:lnTo>
                      <a:pt x="119" y="27"/>
                    </a:lnTo>
                    <a:cubicBezTo>
                      <a:pt x="112" y="20"/>
                      <a:pt x="106" y="13"/>
                      <a:pt x="99" y="7"/>
                    </a:cubicBezTo>
                    <a:cubicBezTo>
                      <a:pt x="86" y="0"/>
                      <a:pt x="7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42"/>
              <p:cNvSpPr/>
              <p:nvPr/>
            </p:nvSpPr>
            <p:spPr>
              <a:xfrm>
                <a:off x="9313470" y="3449203"/>
                <a:ext cx="18822" cy="28362"/>
              </a:xfrm>
              <a:custGeom>
                <a:rect b="b" l="l" r="r" t="t"/>
                <a:pathLst>
                  <a:path extrusionOk="0" h="220" w="146">
                    <a:moveTo>
                      <a:pt x="40" y="0"/>
                    </a:moveTo>
                    <a:cubicBezTo>
                      <a:pt x="35" y="0"/>
                      <a:pt x="31" y="1"/>
                      <a:pt x="27" y="3"/>
                    </a:cubicBezTo>
                    <a:lnTo>
                      <a:pt x="14" y="16"/>
                    </a:lnTo>
                    <a:cubicBezTo>
                      <a:pt x="7" y="23"/>
                      <a:pt x="7" y="29"/>
                      <a:pt x="7" y="36"/>
                    </a:cubicBezTo>
                    <a:cubicBezTo>
                      <a:pt x="7" y="49"/>
                      <a:pt x="0" y="56"/>
                      <a:pt x="0" y="69"/>
                    </a:cubicBezTo>
                    <a:cubicBezTo>
                      <a:pt x="0" y="82"/>
                      <a:pt x="7" y="96"/>
                      <a:pt x="14" y="115"/>
                    </a:cubicBezTo>
                    <a:cubicBezTo>
                      <a:pt x="20" y="135"/>
                      <a:pt x="20" y="155"/>
                      <a:pt x="27" y="175"/>
                    </a:cubicBezTo>
                    <a:cubicBezTo>
                      <a:pt x="37" y="204"/>
                      <a:pt x="62" y="219"/>
                      <a:pt x="87" y="219"/>
                    </a:cubicBezTo>
                    <a:cubicBezTo>
                      <a:pt x="96" y="219"/>
                      <a:pt x="104" y="218"/>
                      <a:pt x="113" y="214"/>
                    </a:cubicBezTo>
                    <a:cubicBezTo>
                      <a:pt x="126" y="208"/>
                      <a:pt x="139" y="201"/>
                      <a:pt x="146" y="181"/>
                    </a:cubicBezTo>
                    <a:cubicBezTo>
                      <a:pt x="146" y="175"/>
                      <a:pt x="146" y="168"/>
                      <a:pt x="146" y="162"/>
                    </a:cubicBezTo>
                    <a:cubicBezTo>
                      <a:pt x="146" y="148"/>
                      <a:pt x="146" y="142"/>
                      <a:pt x="139" y="129"/>
                    </a:cubicBezTo>
                    <a:lnTo>
                      <a:pt x="113" y="69"/>
                    </a:lnTo>
                    <a:cubicBezTo>
                      <a:pt x="106" y="63"/>
                      <a:pt x="106" y="49"/>
                      <a:pt x="99" y="43"/>
                    </a:cubicBezTo>
                    <a:cubicBezTo>
                      <a:pt x="93" y="29"/>
                      <a:pt x="80" y="23"/>
                      <a:pt x="73" y="10"/>
                    </a:cubicBezTo>
                    <a:cubicBezTo>
                      <a:pt x="64" y="5"/>
                      <a:pt x="51" y="0"/>
                      <a:pt x="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42"/>
              <p:cNvSpPr/>
              <p:nvPr/>
            </p:nvSpPr>
            <p:spPr>
              <a:xfrm>
                <a:off x="9299031" y="3391576"/>
                <a:ext cx="20498" cy="21529"/>
              </a:xfrm>
              <a:custGeom>
                <a:rect b="b" l="l" r="r" t="t"/>
                <a:pathLst>
                  <a:path extrusionOk="0" h="167" w="159">
                    <a:moveTo>
                      <a:pt x="50" y="1"/>
                    </a:moveTo>
                    <a:cubicBezTo>
                      <a:pt x="40" y="1"/>
                      <a:pt x="29" y="3"/>
                      <a:pt x="20" y="8"/>
                    </a:cubicBezTo>
                    <a:cubicBezTo>
                      <a:pt x="7" y="8"/>
                      <a:pt x="0" y="21"/>
                      <a:pt x="0" y="41"/>
                    </a:cubicBezTo>
                    <a:cubicBezTo>
                      <a:pt x="0" y="54"/>
                      <a:pt x="13" y="61"/>
                      <a:pt x="27" y="61"/>
                    </a:cubicBezTo>
                    <a:lnTo>
                      <a:pt x="40" y="67"/>
                    </a:lnTo>
                    <a:lnTo>
                      <a:pt x="33" y="67"/>
                    </a:lnTo>
                    <a:lnTo>
                      <a:pt x="46" y="74"/>
                    </a:lnTo>
                    <a:lnTo>
                      <a:pt x="53" y="80"/>
                    </a:lnTo>
                    <a:lnTo>
                      <a:pt x="53" y="74"/>
                    </a:lnTo>
                    <a:lnTo>
                      <a:pt x="60" y="94"/>
                    </a:lnTo>
                    <a:lnTo>
                      <a:pt x="60" y="94"/>
                    </a:lnTo>
                    <a:lnTo>
                      <a:pt x="53" y="80"/>
                    </a:lnTo>
                    <a:lnTo>
                      <a:pt x="60" y="100"/>
                    </a:lnTo>
                    <a:cubicBezTo>
                      <a:pt x="53" y="113"/>
                      <a:pt x="60" y="127"/>
                      <a:pt x="66" y="140"/>
                    </a:cubicBezTo>
                    <a:cubicBezTo>
                      <a:pt x="66" y="146"/>
                      <a:pt x="73" y="153"/>
                      <a:pt x="79" y="160"/>
                    </a:cubicBezTo>
                    <a:lnTo>
                      <a:pt x="99" y="166"/>
                    </a:lnTo>
                    <a:lnTo>
                      <a:pt x="119" y="166"/>
                    </a:lnTo>
                    <a:lnTo>
                      <a:pt x="139" y="153"/>
                    </a:lnTo>
                    <a:lnTo>
                      <a:pt x="152" y="140"/>
                    </a:lnTo>
                    <a:cubicBezTo>
                      <a:pt x="159" y="133"/>
                      <a:pt x="159" y="127"/>
                      <a:pt x="159" y="113"/>
                    </a:cubicBezTo>
                    <a:cubicBezTo>
                      <a:pt x="159" y="94"/>
                      <a:pt x="152" y="74"/>
                      <a:pt x="145" y="61"/>
                    </a:cubicBezTo>
                    <a:cubicBezTo>
                      <a:pt x="132" y="41"/>
                      <a:pt x="119" y="34"/>
                      <a:pt x="106" y="21"/>
                    </a:cubicBezTo>
                    <a:cubicBezTo>
                      <a:pt x="89" y="8"/>
                      <a:pt x="69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42"/>
              <p:cNvSpPr/>
              <p:nvPr/>
            </p:nvSpPr>
            <p:spPr>
              <a:xfrm>
                <a:off x="9261516" y="3324410"/>
                <a:ext cx="18048" cy="14568"/>
              </a:xfrm>
              <a:custGeom>
                <a:rect b="b" l="l" r="r" t="t"/>
                <a:pathLst>
                  <a:path extrusionOk="0" h="113" w="140">
                    <a:moveTo>
                      <a:pt x="73" y="0"/>
                    </a:moveTo>
                    <a:cubicBezTo>
                      <a:pt x="1" y="0"/>
                      <a:pt x="1" y="113"/>
                      <a:pt x="73" y="113"/>
                    </a:cubicBezTo>
                    <a:cubicBezTo>
                      <a:pt x="139" y="113"/>
                      <a:pt x="139" y="0"/>
                      <a:pt x="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42"/>
              <p:cNvSpPr/>
              <p:nvPr/>
            </p:nvSpPr>
            <p:spPr>
              <a:xfrm>
                <a:off x="9453862" y="3477049"/>
                <a:ext cx="16373" cy="17791"/>
              </a:xfrm>
              <a:custGeom>
                <a:rect b="b" l="l" r="r" t="t"/>
                <a:pathLst>
                  <a:path extrusionOk="0" h="138" w="127">
                    <a:moveTo>
                      <a:pt x="47" y="124"/>
                    </a:moveTo>
                    <a:lnTo>
                      <a:pt x="54" y="130"/>
                    </a:lnTo>
                    <a:lnTo>
                      <a:pt x="47" y="124"/>
                    </a:lnTo>
                    <a:close/>
                    <a:moveTo>
                      <a:pt x="64" y="0"/>
                    </a:moveTo>
                    <a:cubicBezTo>
                      <a:pt x="57" y="0"/>
                      <a:pt x="50" y="2"/>
                      <a:pt x="47" y="5"/>
                    </a:cubicBezTo>
                    <a:cubicBezTo>
                      <a:pt x="41" y="12"/>
                      <a:pt x="27" y="18"/>
                      <a:pt x="21" y="25"/>
                    </a:cubicBezTo>
                    <a:cubicBezTo>
                      <a:pt x="14" y="31"/>
                      <a:pt x="8" y="45"/>
                      <a:pt x="8" y="51"/>
                    </a:cubicBezTo>
                    <a:cubicBezTo>
                      <a:pt x="1" y="64"/>
                      <a:pt x="1" y="71"/>
                      <a:pt x="8" y="84"/>
                    </a:cubicBezTo>
                    <a:cubicBezTo>
                      <a:pt x="13" y="102"/>
                      <a:pt x="24" y="119"/>
                      <a:pt x="40" y="123"/>
                    </a:cubicBezTo>
                    <a:lnTo>
                      <a:pt x="40" y="123"/>
                    </a:lnTo>
                    <a:lnTo>
                      <a:pt x="41" y="124"/>
                    </a:lnTo>
                    <a:cubicBezTo>
                      <a:pt x="47" y="130"/>
                      <a:pt x="54" y="137"/>
                      <a:pt x="67" y="137"/>
                    </a:cubicBezTo>
                    <a:cubicBezTo>
                      <a:pt x="74" y="137"/>
                      <a:pt x="87" y="137"/>
                      <a:pt x="87" y="124"/>
                    </a:cubicBezTo>
                    <a:lnTo>
                      <a:pt x="87" y="123"/>
                    </a:lnTo>
                    <a:lnTo>
                      <a:pt x="87" y="123"/>
                    </a:lnTo>
                    <a:cubicBezTo>
                      <a:pt x="104" y="119"/>
                      <a:pt x="120" y="102"/>
                      <a:pt x="120" y="84"/>
                    </a:cubicBezTo>
                    <a:cubicBezTo>
                      <a:pt x="126" y="71"/>
                      <a:pt x="126" y="64"/>
                      <a:pt x="120" y="51"/>
                    </a:cubicBezTo>
                    <a:cubicBezTo>
                      <a:pt x="120" y="45"/>
                      <a:pt x="113" y="31"/>
                      <a:pt x="107" y="25"/>
                    </a:cubicBezTo>
                    <a:cubicBezTo>
                      <a:pt x="100" y="18"/>
                      <a:pt x="87" y="12"/>
                      <a:pt x="80" y="5"/>
                    </a:cubicBezTo>
                    <a:cubicBezTo>
                      <a:pt x="77" y="2"/>
                      <a:pt x="70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42"/>
              <p:cNvSpPr/>
              <p:nvPr/>
            </p:nvSpPr>
            <p:spPr>
              <a:xfrm>
                <a:off x="9456440" y="3443531"/>
                <a:ext cx="13794" cy="10442"/>
              </a:xfrm>
              <a:custGeom>
                <a:rect b="b" l="l" r="r" t="t"/>
                <a:pathLst>
                  <a:path extrusionOk="0" h="81" w="107">
                    <a:moveTo>
                      <a:pt x="47" y="1"/>
                    </a:moveTo>
                    <a:cubicBezTo>
                      <a:pt x="40" y="1"/>
                      <a:pt x="34" y="1"/>
                      <a:pt x="27" y="7"/>
                    </a:cubicBezTo>
                    <a:cubicBezTo>
                      <a:pt x="14" y="14"/>
                      <a:pt x="1" y="27"/>
                      <a:pt x="1" y="40"/>
                    </a:cubicBezTo>
                    <a:cubicBezTo>
                      <a:pt x="1" y="54"/>
                      <a:pt x="14" y="67"/>
                      <a:pt x="27" y="73"/>
                    </a:cubicBezTo>
                    <a:cubicBezTo>
                      <a:pt x="34" y="80"/>
                      <a:pt x="40" y="80"/>
                      <a:pt x="47" y="80"/>
                    </a:cubicBezTo>
                    <a:cubicBezTo>
                      <a:pt x="54" y="80"/>
                      <a:pt x="60" y="80"/>
                      <a:pt x="67" y="73"/>
                    </a:cubicBezTo>
                    <a:cubicBezTo>
                      <a:pt x="73" y="73"/>
                      <a:pt x="87" y="67"/>
                      <a:pt x="100" y="60"/>
                    </a:cubicBezTo>
                    <a:cubicBezTo>
                      <a:pt x="106" y="60"/>
                      <a:pt x="106" y="47"/>
                      <a:pt x="106" y="40"/>
                    </a:cubicBezTo>
                    <a:cubicBezTo>
                      <a:pt x="106" y="34"/>
                      <a:pt x="106" y="27"/>
                      <a:pt x="100" y="21"/>
                    </a:cubicBezTo>
                    <a:cubicBezTo>
                      <a:pt x="87" y="14"/>
                      <a:pt x="73" y="7"/>
                      <a:pt x="67" y="7"/>
                    </a:cubicBezTo>
                    <a:cubicBezTo>
                      <a:pt x="60" y="1"/>
                      <a:pt x="54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42"/>
              <p:cNvSpPr/>
              <p:nvPr/>
            </p:nvSpPr>
            <p:spPr>
              <a:xfrm>
                <a:off x="9601989" y="3486976"/>
                <a:ext cx="18951" cy="24881"/>
              </a:xfrm>
              <a:custGeom>
                <a:rect b="b" l="l" r="r" t="t"/>
                <a:pathLst>
                  <a:path extrusionOk="0" h="193" w="147">
                    <a:moveTo>
                      <a:pt x="73" y="1"/>
                    </a:moveTo>
                    <a:cubicBezTo>
                      <a:pt x="60" y="1"/>
                      <a:pt x="47" y="7"/>
                      <a:pt x="40" y="20"/>
                    </a:cubicBezTo>
                    <a:cubicBezTo>
                      <a:pt x="40" y="23"/>
                      <a:pt x="39" y="26"/>
                      <a:pt x="37" y="29"/>
                    </a:cubicBezTo>
                    <a:lnTo>
                      <a:pt x="37" y="29"/>
                    </a:lnTo>
                    <a:cubicBezTo>
                      <a:pt x="34" y="30"/>
                      <a:pt x="31" y="32"/>
                      <a:pt x="27" y="34"/>
                    </a:cubicBezTo>
                    <a:cubicBezTo>
                      <a:pt x="21" y="40"/>
                      <a:pt x="21" y="53"/>
                      <a:pt x="14" y="60"/>
                    </a:cubicBezTo>
                    <a:cubicBezTo>
                      <a:pt x="7" y="73"/>
                      <a:pt x="7" y="86"/>
                      <a:pt x="1" y="100"/>
                    </a:cubicBezTo>
                    <a:cubicBezTo>
                      <a:pt x="1" y="113"/>
                      <a:pt x="1" y="126"/>
                      <a:pt x="1" y="139"/>
                    </a:cubicBezTo>
                    <a:cubicBezTo>
                      <a:pt x="7" y="146"/>
                      <a:pt x="14" y="159"/>
                      <a:pt x="21" y="166"/>
                    </a:cubicBezTo>
                    <a:cubicBezTo>
                      <a:pt x="34" y="179"/>
                      <a:pt x="54" y="192"/>
                      <a:pt x="73" y="192"/>
                    </a:cubicBezTo>
                    <a:cubicBezTo>
                      <a:pt x="80" y="192"/>
                      <a:pt x="87" y="185"/>
                      <a:pt x="100" y="185"/>
                    </a:cubicBezTo>
                    <a:cubicBezTo>
                      <a:pt x="106" y="179"/>
                      <a:pt x="113" y="172"/>
                      <a:pt x="120" y="166"/>
                    </a:cubicBezTo>
                    <a:cubicBezTo>
                      <a:pt x="133" y="159"/>
                      <a:pt x="140" y="146"/>
                      <a:pt x="140" y="139"/>
                    </a:cubicBezTo>
                    <a:cubicBezTo>
                      <a:pt x="146" y="126"/>
                      <a:pt x="146" y="113"/>
                      <a:pt x="140" y="100"/>
                    </a:cubicBezTo>
                    <a:cubicBezTo>
                      <a:pt x="133" y="86"/>
                      <a:pt x="133" y="73"/>
                      <a:pt x="126" y="60"/>
                    </a:cubicBezTo>
                    <a:cubicBezTo>
                      <a:pt x="126" y="53"/>
                      <a:pt x="120" y="47"/>
                      <a:pt x="113" y="34"/>
                    </a:cubicBezTo>
                    <a:cubicBezTo>
                      <a:pt x="111" y="32"/>
                      <a:pt x="109" y="30"/>
                      <a:pt x="106" y="29"/>
                    </a:cubicBezTo>
                    <a:lnTo>
                      <a:pt x="106" y="29"/>
                    </a:lnTo>
                    <a:cubicBezTo>
                      <a:pt x="104" y="26"/>
                      <a:pt x="103" y="23"/>
                      <a:pt x="100" y="20"/>
                    </a:cubicBezTo>
                    <a:cubicBezTo>
                      <a:pt x="93" y="7"/>
                      <a:pt x="80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42"/>
              <p:cNvSpPr/>
              <p:nvPr/>
            </p:nvSpPr>
            <p:spPr>
              <a:xfrm>
                <a:off x="9766360" y="3504896"/>
                <a:ext cx="19724" cy="15470"/>
              </a:xfrm>
              <a:custGeom>
                <a:rect b="b" l="l" r="r" t="t"/>
                <a:pathLst>
                  <a:path extrusionOk="0" h="120" w="153">
                    <a:moveTo>
                      <a:pt x="73" y="0"/>
                    </a:moveTo>
                    <a:cubicBezTo>
                      <a:pt x="0" y="0"/>
                      <a:pt x="0" y="119"/>
                      <a:pt x="73" y="119"/>
                    </a:cubicBezTo>
                    <a:cubicBezTo>
                      <a:pt x="152" y="119"/>
                      <a:pt x="152" y="0"/>
                      <a:pt x="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42"/>
              <p:cNvSpPr/>
              <p:nvPr/>
            </p:nvSpPr>
            <p:spPr>
              <a:xfrm>
                <a:off x="10330635" y="3919368"/>
                <a:ext cx="36741" cy="33390"/>
              </a:xfrm>
              <a:custGeom>
                <a:rect b="b" l="l" r="r" t="t"/>
                <a:pathLst>
                  <a:path extrusionOk="0" h="259" w="285">
                    <a:moveTo>
                      <a:pt x="153" y="1"/>
                    </a:moveTo>
                    <a:cubicBezTo>
                      <a:pt x="126" y="1"/>
                      <a:pt x="100" y="8"/>
                      <a:pt x="67" y="8"/>
                    </a:cubicBezTo>
                    <a:cubicBezTo>
                      <a:pt x="47" y="8"/>
                      <a:pt x="34" y="14"/>
                      <a:pt x="21" y="34"/>
                    </a:cubicBezTo>
                    <a:cubicBezTo>
                      <a:pt x="8" y="47"/>
                      <a:pt x="1" y="67"/>
                      <a:pt x="8" y="87"/>
                    </a:cubicBezTo>
                    <a:cubicBezTo>
                      <a:pt x="21" y="113"/>
                      <a:pt x="21" y="140"/>
                      <a:pt x="27" y="159"/>
                    </a:cubicBezTo>
                    <a:cubicBezTo>
                      <a:pt x="34" y="173"/>
                      <a:pt x="41" y="186"/>
                      <a:pt x="41" y="192"/>
                    </a:cubicBezTo>
                    <a:cubicBezTo>
                      <a:pt x="47" y="199"/>
                      <a:pt x="54" y="212"/>
                      <a:pt x="60" y="219"/>
                    </a:cubicBezTo>
                    <a:cubicBezTo>
                      <a:pt x="74" y="225"/>
                      <a:pt x="80" y="232"/>
                      <a:pt x="87" y="239"/>
                    </a:cubicBezTo>
                    <a:cubicBezTo>
                      <a:pt x="100" y="245"/>
                      <a:pt x="107" y="245"/>
                      <a:pt x="120" y="252"/>
                    </a:cubicBezTo>
                    <a:cubicBezTo>
                      <a:pt x="133" y="252"/>
                      <a:pt x="140" y="258"/>
                      <a:pt x="153" y="258"/>
                    </a:cubicBezTo>
                    <a:cubicBezTo>
                      <a:pt x="166" y="258"/>
                      <a:pt x="179" y="252"/>
                      <a:pt x="186" y="252"/>
                    </a:cubicBezTo>
                    <a:cubicBezTo>
                      <a:pt x="199" y="245"/>
                      <a:pt x="206" y="245"/>
                      <a:pt x="219" y="239"/>
                    </a:cubicBezTo>
                    <a:cubicBezTo>
                      <a:pt x="232" y="232"/>
                      <a:pt x="245" y="219"/>
                      <a:pt x="252" y="206"/>
                    </a:cubicBezTo>
                    <a:cubicBezTo>
                      <a:pt x="265" y="199"/>
                      <a:pt x="265" y="186"/>
                      <a:pt x="272" y="179"/>
                    </a:cubicBezTo>
                    <a:cubicBezTo>
                      <a:pt x="278" y="166"/>
                      <a:pt x="278" y="159"/>
                      <a:pt x="278" y="146"/>
                    </a:cubicBezTo>
                    <a:cubicBezTo>
                      <a:pt x="285" y="133"/>
                      <a:pt x="285" y="120"/>
                      <a:pt x="278" y="113"/>
                    </a:cubicBezTo>
                    <a:cubicBezTo>
                      <a:pt x="278" y="100"/>
                      <a:pt x="278" y="87"/>
                      <a:pt x="272" y="80"/>
                    </a:cubicBezTo>
                    <a:cubicBezTo>
                      <a:pt x="265" y="67"/>
                      <a:pt x="265" y="60"/>
                      <a:pt x="252" y="54"/>
                    </a:cubicBezTo>
                    <a:cubicBezTo>
                      <a:pt x="245" y="41"/>
                      <a:pt x="239" y="34"/>
                      <a:pt x="232" y="27"/>
                    </a:cubicBezTo>
                    <a:cubicBezTo>
                      <a:pt x="225" y="21"/>
                      <a:pt x="212" y="14"/>
                      <a:pt x="206" y="14"/>
                    </a:cubicBezTo>
                    <a:cubicBezTo>
                      <a:pt x="186" y="1"/>
                      <a:pt x="173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42"/>
              <p:cNvSpPr/>
              <p:nvPr/>
            </p:nvSpPr>
            <p:spPr>
              <a:xfrm>
                <a:off x="10277907" y="3869992"/>
                <a:ext cx="39320" cy="30811"/>
              </a:xfrm>
              <a:custGeom>
                <a:rect b="b" l="l" r="r" t="t"/>
                <a:pathLst>
                  <a:path extrusionOk="0" h="239" w="305">
                    <a:moveTo>
                      <a:pt x="152" y="1"/>
                    </a:moveTo>
                    <a:cubicBezTo>
                      <a:pt x="1" y="1"/>
                      <a:pt x="1" y="239"/>
                      <a:pt x="152" y="239"/>
                    </a:cubicBezTo>
                    <a:cubicBezTo>
                      <a:pt x="304" y="239"/>
                      <a:pt x="304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42"/>
              <p:cNvSpPr/>
              <p:nvPr/>
            </p:nvSpPr>
            <p:spPr>
              <a:xfrm>
                <a:off x="10208936" y="3794317"/>
                <a:ext cx="28233" cy="22174"/>
              </a:xfrm>
              <a:custGeom>
                <a:rect b="b" l="l" r="r" t="t"/>
                <a:pathLst>
                  <a:path extrusionOk="0" h="172" w="219">
                    <a:moveTo>
                      <a:pt x="106" y="0"/>
                    </a:moveTo>
                    <a:cubicBezTo>
                      <a:pt x="1" y="0"/>
                      <a:pt x="1" y="172"/>
                      <a:pt x="106" y="172"/>
                    </a:cubicBezTo>
                    <a:cubicBezTo>
                      <a:pt x="219" y="172"/>
                      <a:pt x="219" y="0"/>
                      <a:pt x="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42"/>
              <p:cNvSpPr/>
              <p:nvPr/>
            </p:nvSpPr>
            <p:spPr>
              <a:xfrm>
                <a:off x="10172323" y="3715161"/>
                <a:ext cx="27459" cy="29909"/>
              </a:xfrm>
              <a:custGeom>
                <a:rect b="b" l="l" r="r" t="t"/>
                <a:pathLst>
                  <a:path extrusionOk="0" h="232" w="213">
                    <a:moveTo>
                      <a:pt x="106" y="0"/>
                    </a:moveTo>
                    <a:cubicBezTo>
                      <a:pt x="93" y="0"/>
                      <a:pt x="87" y="0"/>
                      <a:pt x="80" y="7"/>
                    </a:cubicBezTo>
                    <a:cubicBezTo>
                      <a:pt x="73" y="7"/>
                      <a:pt x="60" y="13"/>
                      <a:pt x="54" y="13"/>
                    </a:cubicBezTo>
                    <a:lnTo>
                      <a:pt x="47" y="20"/>
                    </a:lnTo>
                    <a:lnTo>
                      <a:pt x="27" y="40"/>
                    </a:lnTo>
                    <a:cubicBezTo>
                      <a:pt x="21" y="46"/>
                      <a:pt x="21" y="53"/>
                      <a:pt x="14" y="60"/>
                    </a:cubicBezTo>
                    <a:lnTo>
                      <a:pt x="14" y="73"/>
                    </a:lnTo>
                    <a:lnTo>
                      <a:pt x="7" y="79"/>
                    </a:lnTo>
                    <a:lnTo>
                      <a:pt x="1" y="93"/>
                    </a:lnTo>
                    <a:cubicBezTo>
                      <a:pt x="1" y="112"/>
                      <a:pt x="1" y="132"/>
                      <a:pt x="1" y="152"/>
                    </a:cubicBezTo>
                    <a:cubicBezTo>
                      <a:pt x="7" y="172"/>
                      <a:pt x="14" y="185"/>
                      <a:pt x="27" y="198"/>
                    </a:cubicBezTo>
                    <a:lnTo>
                      <a:pt x="54" y="211"/>
                    </a:lnTo>
                    <a:cubicBezTo>
                      <a:pt x="67" y="225"/>
                      <a:pt x="87" y="231"/>
                      <a:pt x="106" y="231"/>
                    </a:cubicBezTo>
                    <a:cubicBezTo>
                      <a:pt x="120" y="231"/>
                      <a:pt x="133" y="225"/>
                      <a:pt x="146" y="218"/>
                    </a:cubicBezTo>
                    <a:cubicBezTo>
                      <a:pt x="159" y="218"/>
                      <a:pt x="173" y="211"/>
                      <a:pt x="179" y="198"/>
                    </a:cubicBezTo>
                    <a:cubicBezTo>
                      <a:pt x="192" y="185"/>
                      <a:pt x="199" y="172"/>
                      <a:pt x="206" y="152"/>
                    </a:cubicBezTo>
                    <a:cubicBezTo>
                      <a:pt x="212" y="132"/>
                      <a:pt x="212" y="112"/>
                      <a:pt x="206" y="93"/>
                    </a:cubicBezTo>
                    <a:lnTo>
                      <a:pt x="199" y="79"/>
                    </a:lnTo>
                    <a:lnTo>
                      <a:pt x="199" y="73"/>
                    </a:lnTo>
                    <a:cubicBezTo>
                      <a:pt x="192" y="66"/>
                      <a:pt x="192" y="53"/>
                      <a:pt x="186" y="46"/>
                    </a:cubicBezTo>
                    <a:lnTo>
                      <a:pt x="173" y="27"/>
                    </a:lnTo>
                    <a:cubicBezTo>
                      <a:pt x="166" y="20"/>
                      <a:pt x="159" y="13"/>
                      <a:pt x="153" y="13"/>
                    </a:cubicBezTo>
                    <a:lnTo>
                      <a:pt x="140" y="7"/>
                    </a:lnTo>
                    <a:cubicBezTo>
                      <a:pt x="133" y="0"/>
                      <a:pt x="120" y="0"/>
                      <a:pt x="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42"/>
              <p:cNvSpPr/>
              <p:nvPr/>
            </p:nvSpPr>
            <p:spPr>
              <a:xfrm>
                <a:off x="10163041" y="3601971"/>
                <a:ext cx="45250" cy="34937"/>
              </a:xfrm>
              <a:custGeom>
                <a:rect b="b" l="l" r="r" t="t"/>
                <a:pathLst>
                  <a:path extrusionOk="0" h="271" w="351">
                    <a:moveTo>
                      <a:pt x="178" y="0"/>
                    </a:moveTo>
                    <a:cubicBezTo>
                      <a:pt x="0" y="0"/>
                      <a:pt x="0" y="271"/>
                      <a:pt x="178" y="271"/>
                    </a:cubicBezTo>
                    <a:cubicBezTo>
                      <a:pt x="350" y="271"/>
                      <a:pt x="35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42"/>
              <p:cNvSpPr/>
              <p:nvPr/>
            </p:nvSpPr>
            <p:spPr>
              <a:xfrm>
                <a:off x="10211514" y="3493809"/>
                <a:ext cx="23076" cy="24752"/>
              </a:xfrm>
              <a:custGeom>
                <a:rect b="b" l="l" r="r" t="t"/>
                <a:pathLst>
                  <a:path extrusionOk="0" h="192" w="179">
                    <a:moveTo>
                      <a:pt x="86" y="0"/>
                    </a:moveTo>
                    <a:cubicBezTo>
                      <a:pt x="73" y="0"/>
                      <a:pt x="67" y="0"/>
                      <a:pt x="53" y="7"/>
                    </a:cubicBezTo>
                    <a:cubicBezTo>
                      <a:pt x="47" y="14"/>
                      <a:pt x="34" y="20"/>
                      <a:pt x="34" y="33"/>
                    </a:cubicBezTo>
                    <a:cubicBezTo>
                      <a:pt x="27" y="40"/>
                      <a:pt x="20" y="53"/>
                      <a:pt x="14" y="60"/>
                    </a:cubicBezTo>
                    <a:cubicBezTo>
                      <a:pt x="1" y="73"/>
                      <a:pt x="1" y="93"/>
                      <a:pt x="1" y="106"/>
                    </a:cubicBezTo>
                    <a:cubicBezTo>
                      <a:pt x="1" y="119"/>
                      <a:pt x="1" y="139"/>
                      <a:pt x="14" y="152"/>
                    </a:cubicBezTo>
                    <a:cubicBezTo>
                      <a:pt x="27" y="179"/>
                      <a:pt x="60" y="192"/>
                      <a:pt x="86" y="192"/>
                    </a:cubicBezTo>
                    <a:cubicBezTo>
                      <a:pt x="119" y="192"/>
                      <a:pt x="152" y="179"/>
                      <a:pt x="166" y="152"/>
                    </a:cubicBezTo>
                    <a:cubicBezTo>
                      <a:pt x="172" y="139"/>
                      <a:pt x="179" y="119"/>
                      <a:pt x="179" y="106"/>
                    </a:cubicBezTo>
                    <a:cubicBezTo>
                      <a:pt x="179" y="93"/>
                      <a:pt x="172" y="73"/>
                      <a:pt x="166" y="60"/>
                    </a:cubicBezTo>
                    <a:cubicBezTo>
                      <a:pt x="159" y="53"/>
                      <a:pt x="152" y="40"/>
                      <a:pt x="146" y="33"/>
                    </a:cubicBezTo>
                    <a:cubicBezTo>
                      <a:pt x="139" y="20"/>
                      <a:pt x="133" y="14"/>
                      <a:pt x="119" y="7"/>
                    </a:cubicBezTo>
                    <a:cubicBezTo>
                      <a:pt x="113" y="0"/>
                      <a:pt x="100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42"/>
              <p:cNvSpPr/>
              <p:nvPr/>
            </p:nvSpPr>
            <p:spPr>
              <a:xfrm>
                <a:off x="10264242" y="3402663"/>
                <a:ext cx="23979" cy="18048"/>
              </a:xfrm>
              <a:custGeom>
                <a:rect b="b" l="l" r="r" t="t"/>
                <a:pathLst>
                  <a:path extrusionOk="0" h="140" w="186">
                    <a:moveTo>
                      <a:pt x="93" y="1"/>
                    </a:moveTo>
                    <a:cubicBezTo>
                      <a:pt x="1" y="1"/>
                      <a:pt x="1" y="140"/>
                      <a:pt x="93" y="140"/>
                    </a:cubicBezTo>
                    <a:cubicBezTo>
                      <a:pt x="186" y="140"/>
                      <a:pt x="186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42"/>
              <p:cNvSpPr/>
              <p:nvPr/>
            </p:nvSpPr>
            <p:spPr>
              <a:xfrm>
                <a:off x="10342624" y="3336271"/>
                <a:ext cx="25655" cy="24881"/>
              </a:xfrm>
              <a:custGeom>
                <a:rect b="b" l="l" r="r" t="t"/>
                <a:pathLst>
                  <a:path extrusionOk="0" h="193" w="199">
                    <a:moveTo>
                      <a:pt x="132" y="1"/>
                    </a:moveTo>
                    <a:lnTo>
                      <a:pt x="119" y="7"/>
                    </a:lnTo>
                    <a:lnTo>
                      <a:pt x="106" y="7"/>
                    </a:lnTo>
                    <a:cubicBezTo>
                      <a:pt x="93" y="21"/>
                      <a:pt x="73" y="34"/>
                      <a:pt x="60" y="47"/>
                    </a:cubicBezTo>
                    <a:cubicBezTo>
                      <a:pt x="47" y="60"/>
                      <a:pt x="33" y="74"/>
                      <a:pt x="20" y="87"/>
                    </a:cubicBezTo>
                    <a:cubicBezTo>
                      <a:pt x="7" y="100"/>
                      <a:pt x="0" y="113"/>
                      <a:pt x="0" y="133"/>
                    </a:cubicBezTo>
                    <a:cubicBezTo>
                      <a:pt x="0" y="140"/>
                      <a:pt x="0" y="146"/>
                      <a:pt x="7" y="153"/>
                    </a:cubicBezTo>
                    <a:cubicBezTo>
                      <a:pt x="7" y="166"/>
                      <a:pt x="14" y="173"/>
                      <a:pt x="20" y="173"/>
                    </a:cubicBezTo>
                    <a:cubicBezTo>
                      <a:pt x="27" y="186"/>
                      <a:pt x="47" y="192"/>
                      <a:pt x="60" y="192"/>
                    </a:cubicBezTo>
                    <a:cubicBezTo>
                      <a:pt x="80" y="192"/>
                      <a:pt x="93" y="186"/>
                      <a:pt x="106" y="173"/>
                    </a:cubicBezTo>
                    <a:cubicBezTo>
                      <a:pt x="119" y="166"/>
                      <a:pt x="126" y="153"/>
                      <a:pt x="139" y="140"/>
                    </a:cubicBezTo>
                    <a:lnTo>
                      <a:pt x="146" y="133"/>
                    </a:lnTo>
                    <a:lnTo>
                      <a:pt x="166" y="113"/>
                    </a:lnTo>
                    <a:lnTo>
                      <a:pt x="179" y="93"/>
                    </a:lnTo>
                    <a:lnTo>
                      <a:pt x="185" y="87"/>
                    </a:lnTo>
                    <a:lnTo>
                      <a:pt x="192" y="74"/>
                    </a:lnTo>
                    <a:cubicBezTo>
                      <a:pt x="199" y="54"/>
                      <a:pt x="192" y="41"/>
                      <a:pt x="185" y="27"/>
                    </a:cubicBezTo>
                    <a:cubicBezTo>
                      <a:pt x="179" y="21"/>
                      <a:pt x="172" y="14"/>
                      <a:pt x="166" y="7"/>
                    </a:cubicBezTo>
                    <a:cubicBezTo>
                      <a:pt x="159" y="1"/>
                      <a:pt x="146" y="1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42"/>
              <p:cNvSpPr/>
              <p:nvPr/>
            </p:nvSpPr>
            <p:spPr>
              <a:xfrm>
                <a:off x="10444727" y="3266526"/>
                <a:ext cx="14697" cy="18048"/>
              </a:xfrm>
              <a:custGeom>
                <a:rect b="b" l="l" r="r" t="t"/>
                <a:pathLst>
                  <a:path extrusionOk="0" h="140" w="114">
                    <a:moveTo>
                      <a:pt x="54" y="0"/>
                    </a:moveTo>
                    <a:lnTo>
                      <a:pt x="40" y="7"/>
                    </a:lnTo>
                    <a:cubicBezTo>
                      <a:pt x="27" y="7"/>
                      <a:pt x="21" y="14"/>
                      <a:pt x="14" y="20"/>
                    </a:cubicBezTo>
                    <a:lnTo>
                      <a:pt x="7" y="33"/>
                    </a:lnTo>
                    <a:cubicBezTo>
                      <a:pt x="1" y="40"/>
                      <a:pt x="1" y="47"/>
                      <a:pt x="1" y="60"/>
                    </a:cubicBezTo>
                    <a:lnTo>
                      <a:pt x="1" y="66"/>
                    </a:lnTo>
                    <a:lnTo>
                      <a:pt x="1" y="73"/>
                    </a:lnTo>
                    <a:lnTo>
                      <a:pt x="1" y="80"/>
                    </a:lnTo>
                    <a:lnTo>
                      <a:pt x="7" y="86"/>
                    </a:lnTo>
                    <a:lnTo>
                      <a:pt x="7" y="106"/>
                    </a:lnTo>
                    <a:lnTo>
                      <a:pt x="14" y="119"/>
                    </a:lnTo>
                    <a:lnTo>
                      <a:pt x="27" y="133"/>
                    </a:lnTo>
                    <a:lnTo>
                      <a:pt x="34" y="133"/>
                    </a:lnTo>
                    <a:lnTo>
                      <a:pt x="54" y="139"/>
                    </a:lnTo>
                    <a:lnTo>
                      <a:pt x="67" y="139"/>
                    </a:lnTo>
                    <a:lnTo>
                      <a:pt x="80" y="133"/>
                    </a:lnTo>
                    <a:lnTo>
                      <a:pt x="93" y="119"/>
                    </a:lnTo>
                    <a:lnTo>
                      <a:pt x="100" y="106"/>
                    </a:lnTo>
                    <a:lnTo>
                      <a:pt x="106" y="86"/>
                    </a:lnTo>
                    <a:cubicBezTo>
                      <a:pt x="106" y="80"/>
                      <a:pt x="113" y="66"/>
                      <a:pt x="113" y="60"/>
                    </a:cubicBezTo>
                    <a:cubicBezTo>
                      <a:pt x="113" y="53"/>
                      <a:pt x="106" y="47"/>
                      <a:pt x="106" y="40"/>
                    </a:cubicBezTo>
                    <a:lnTo>
                      <a:pt x="93" y="20"/>
                    </a:lnTo>
                    <a:lnTo>
                      <a:pt x="73" y="7"/>
                    </a:lnTo>
                    <a:cubicBezTo>
                      <a:pt x="67" y="7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42"/>
              <p:cNvSpPr/>
              <p:nvPr/>
            </p:nvSpPr>
            <p:spPr>
              <a:xfrm>
                <a:off x="10301757" y="3536352"/>
                <a:ext cx="22303" cy="24881"/>
              </a:xfrm>
              <a:custGeom>
                <a:rect b="b" l="l" r="r" t="t"/>
                <a:pathLst>
                  <a:path extrusionOk="0" h="193" w="173">
                    <a:moveTo>
                      <a:pt x="73" y="1"/>
                    </a:moveTo>
                    <a:cubicBezTo>
                      <a:pt x="60" y="7"/>
                      <a:pt x="47" y="14"/>
                      <a:pt x="40" y="20"/>
                    </a:cubicBezTo>
                    <a:lnTo>
                      <a:pt x="34" y="27"/>
                    </a:lnTo>
                    <a:lnTo>
                      <a:pt x="27" y="34"/>
                    </a:lnTo>
                    <a:lnTo>
                      <a:pt x="27" y="40"/>
                    </a:lnTo>
                    <a:lnTo>
                      <a:pt x="20" y="47"/>
                    </a:lnTo>
                    <a:lnTo>
                      <a:pt x="14" y="60"/>
                    </a:lnTo>
                    <a:cubicBezTo>
                      <a:pt x="7" y="73"/>
                      <a:pt x="0" y="86"/>
                      <a:pt x="0" y="106"/>
                    </a:cubicBezTo>
                    <a:cubicBezTo>
                      <a:pt x="0" y="119"/>
                      <a:pt x="7" y="133"/>
                      <a:pt x="14" y="146"/>
                    </a:cubicBezTo>
                    <a:cubicBezTo>
                      <a:pt x="27" y="172"/>
                      <a:pt x="60" y="192"/>
                      <a:pt x="86" y="192"/>
                    </a:cubicBezTo>
                    <a:cubicBezTo>
                      <a:pt x="119" y="192"/>
                      <a:pt x="146" y="172"/>
                      <a:pt x="159" y="146"/>
                    </a:cubicBezTo>
                    <a:cubicBezTo>
                      <a:pt x="172" y="133"/>
                      <a:pt x="172" y="119"/>
                      <a:pt x="172" y="106"/>
                    </a:cubicBezTo>
                    <a:cubicBezTo>
                      <a:pt x="172" y="86"/>
                      <a:pt x="172" y="73"/>
                      <a:pt x="159" y="60"/>
                    </a:cubicBezTo>
                    <a:lnTo>
                      <a:pt x="166" y="60"/>
                    </a:lnTo>
                    <a:lnTo>
                      <a:pt x="159" y="47"/>
                    </a:lnTo>
                    <a:lnTo>
                      <a:pt x="152" y="40"/>
                    </a:lnTo>
                    <a:lnTo>
                      <a:pt x="139" y="20"/>
                    </a:lnTo>
                    <a:cubicBezTo>
                      <a:pt x="133" y="14"/>
                      <a:pt x="126" y="7"/>
                      <a:pt x="119" y="7"/>
                    </a:cubicBezTo>
                    <a:cubicBezTo>
                      <a:pt x="106" y="1"/>
                      <a:pt x="100" y="1"/>
                      <a:pt x="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42"/>
              <p:cNvSpPr/>
              <p:nvPr/>
            </p:nvSpPr>
            <p:spPr>
              <a:xfrm>
                <a:off x="10335792" y="3455520"/>
                <a:ext cx="20627" cy="29522"/>
              </a:xfrm>
              <a:custGeom>
                <a:rect b="b" l="l" r="r" t="t"/>
                <a:pathLst>
                  <a:path extrusionOk="0" h="229" w="160">
                    <a:moveTo>
                      <a:pt x="133" y="0"/>
                    </a:moveTo>
                    <a:cubicBezTo>
                      <a:pt x="119" y="0"/>
                      <a:pt x="106" y="0"/>
                      <a:pt x="100" y="7"/>
                    </a:cubicBezTo>
                    <a:cubicBezTo>
                      <a:pt x="86" y="27"/>
                      <a:pt x="73" y="40"/>
                      <a:pt x="60" y="53"/>
                    </a:cubicBezTo>
                    <a:cubicBezTo>
                      <a:pt x="47" y="66"/>
                      <a:pt x="40" y="80"/>
                      <a:pt x="34" y="93"/>
                    </a:cubicBezTo>
                    <a:cubicBezTo>
                      <a:pt x="27" y="99"/>
                      <a:pt x="20" y="113"/>
                      <a:pt x="14" y="119"/>
                    </a:cubicBezTo>
                    <a:cubicBezTo>
                      <a:pt x="7" y="139"/>
                      <a:pt x="1" y="152"/>
                      <a:pt x="7" y="172"/>
                    </a:cubicBezTo>
                    <a:cubicBezTo>
                      <a:pt x="14" y="198"/>
                      <a:pt x="27" y="212"/>
                      <a:pt x="47" y="218"/>
                    </a:cubicBezTo>
                    <a:cubicBezTo>
                      <a:pt x="57" y="225"/>
                      <a:pt x="67" y="228"/>
                      <a:pt x="77" y="228"/>
                    </a:cubicBezTo>
                    <a:cubicBezTo>
                      <a:pt x="86" y="228"/>
                      <a:pt x="96" y="225"/>
                      <a:pt x="106" y="218"/>
                    </a:cubicBezTo>
                    <a:cubicBezTo>
                      <a:pt x="126" y="212"/>
                      <a:pt x="146" y="198"/>
                      <a:pt x="146" y="172"/>
                    </a:cubicBezTo>
                    <a:lnTo>
                      <a:pt x="146" y="179"/>
                    </a:lnTo>
                    <a:cubicBezTo>
                      <a:pt x="152" y="165"/>
                      <a:pt x="152" y="152"/>
                      <a:pt x="152" y="146"/>
                    </a:cubicBezTo>
                    <a:cubicBezTo>
                      <a:pt x="152" y="132"/>
                      <a:pt x="159" y="119"/>
                      <a:pt x="159" y="113"/>
                    </a:cubicBezTo>
                    <a:lnTo>
                      <a:pt x="159" y="93"/>
                    </a:lnTo>
                    <a:cubicBezTo>
                      <a:pt x="152" y="73"/>
                      <a:pt x="152" y="53"/>
                      <a:pt x="152" y="33"/>
                    </a:cubicBezTo>
                    <a:cubicBezTo>
                      <a:pt x="152" y="20"/>
                      <a:pt x="146" y="7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42"/>
              <p:cNvSpPr/>
              <p:nvPr/>
            </p:nvSpPr>
            <p:spPr>
              <a:xfrm>
                <a:off x="10397930" y="3390416"/>
                <a:ext cx="18048" cy="28362"/>
              </a:xfrm>
              <a:custGeom>
                <a:rect b="b" l="l" r="r" t="t"/>
                <a:pathLst>
                  <a:path extrusionOk="0" h="220" w="140">
                    <a:moveTo>
                      <a:pt x="96" y="184"/>
                    </a:moveTo>
                    <a:lnTo>
                      <a:pt x="93" y="188"/>
                    </a:lnTo>
                    <a:lnTo>
                      <a:pt x="80" y="188"/>
                    </a:lnTo>
                    <a:cubicBezTo>
                      <a:pt x="86" y="188"/>
                      <a:pt x="91" y="187"/>
                      <a:pt x="96" y="184"/>
                    </a:cubicBezTo>
                    <a:close/>
                    <a:moveTo>
                      <a:pt x="93" y="1"/>
                    </a:moveTo>
                    <a:cubicBezTo>
                      <a:pt x="85" y="1"/>
                      <a:pt x="78" y="3"/>
                      <a:pt x="73" y="3"/>
                    </a:cubicBezTo>
                    <a:lnTo>
                      <a:pt x="53" y="17"/>
                    </a:lnTo>
                    <a:lnTo>
                      <a:pt x="40" y="36"/>
                    </a:lnTo>
                    <a:lnTo>
                      <a:pt x="27" y="50"/>
                    </a:lnTo>
                    <a:cubicBezTo>
                      <a:pt x="20" y="56"/>
                      <a:pt x="20" y="63"/>
                      <a:pt x="14" y="76"/>
                    </a:cubicBezTo>
                    <a:cubicBezTo>
                      <a:pt x="14" y="83"/>
                      <a:pt x="7" y="89"/>
                      <a:pt x="7" y="96"/>
                    </a:cubicBezTo>
                    <a:cubicBezTo>
                      <a:pt x="1" y="109"/>
                      <a:pt x="1" y="116"/>
                      <a:pt x="1" y="129"/>
                    </a:cubicBezTo>
                    <a:cubicBezTo>
                      <a:pt x="1" y="136"/>
                      <a:pt x="1" y="144"/>
                      <a:pt x="4" y="152"/>
                    </a:cubicBezTo>
                    <a:lnTo>
                      <a:pt x="4" y="152"/>
                    </a:lnTo>
                    <a:cubicBezTo>
                      <a:pt x="3" y="151"/>
                      <a:pt x="2" y="150"/>
                      <a:pt x="1" y="149"/>
                    </a:cubicBezTo>
                    <a:lnTo>
                      <a:pt x="1" y="169"/>
                    </a:lnTo>
                    <a:lnTo>
                      <a:pt x="1" y="182"/>
                    </a:lnTo>
                    <a:lnTo>
                      <a:pt x="7" y="195"/>
                    </a:lnTo>
                    <a:cubicBezTo>
                      <a:pt x="14" y="208"/>
                      <a:pt x="27" y="215"/>
                      <a:pt x="34" y="215"/>
                    </a:cubicBezTo>
                    <a:cubicBezTo>
                      <a:pt x="40" y="218"/>
                      <a:pt x="45" y="220"/>
                      <a:pt x="49" y="220"/>
                    </a:cubicBezTo>
                    <a:cubicBezTo>
                      <a:pt x="53" y="220"/>
                      <a:pt x="57" y="218"/>
                      <a:pt x="60" y="215"/>
                    </a:cubicBezTo>
                    <a:cubicBezTo>
                      <a:pt x="73" y="215"/>
                      <a:pt x="86" y="202"/>
                      <a:pt x="93" y="195"/>
                    </a:cubicBezTo>
                    <a:cubicBezTo>
                      <a:pt x="96" y="190"/>
                      <a:pt x="98" y="186"/>
                      <a:pt x="101" y="182"/>
                    </a:cubicBezTo>
                    <a:lnTo>
                      <a:pt x="101" y="182"/>
                    </a:lnTo>
                    <a:cubicBezTo>
                      <a:pt x="104" y="180"/>
                      <a:pt x="108" y="178"/>
                      <a:pt x="113" y="175"/>
                    </a:cubicBezTo>
                    <a:cubicBezTo>
                      <a:pt x="119" y="162"/>
                      <a:pt x="126" y="149"/>
                      <a:pt x="133" y="136"/>
                    </a:cubicBezTo>
                    <a:cubicBezTo>
                      <a:pt x="133" y="129"/>
                      <a:pt x="133" y="116"/>
                      <a:pt x="139" y="109"/>
                    </a:cubicBezTo>
                    <a:cubicBezTo>
                      <a:pt x="139" y="96"/>
                      <a:pt x="139" y="83"/>
                      <a:pt x="139" y="63"/>
                    </a:cubicBezTo>
                    <a:cubicBezTo>
                      <a:pt x="139" y="56"/>
                      <a:pt x="139" y="50"/>
                      <a:pt x="139" y="43"/>
                    </a:cubicBezTo>
                    <a:lnTo>
                      <a:pt x="133" y="23"/>
                    </a:lnTo>
                    <a:cubicBezTo>
                      <a:pt x="126" y="10"/>
                      <a:pt x="113" y="3"/>
                      <a:pt x="106" y="3"/>
                    </a:cubicBezTo>
                    <a:cubicBezTo>
                      <a:pt x="102" y="1"/>
                      <a:pt x="97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42"/>
              <p:cNvSpPr/>
              <p:nvPr/>
            </p:nvSpPr>
            <p:spPr>
              <a:xfrm>
                <a:off x="10492427" y="3312550"/>
                <a:ext cx="15470" cy="15341"/>
              </a:xfrm>
              <a:custGeom>
                <a:rect b="b" l="l" r="r" t="t"/>
                <a:pathLst>
                  <a:path extrusionOk="0" h="119" w="120">
                    <a:moveTo>
                      <a:pt x="93" y="0"/>
                    </a:moveTo>
                    <a:cubicBezTo>
                      <a:pt x="80" y="0"/>
                      <a:pt x="73" y="7"/>
                      <a:pt x="60" y="7"/>
                    </a:cubicBezTo>
                    <a:lnTo>
                      <a:pt x="53" y="7"/>
                    </a:lnTo>
                    <a:lnTo>
                      <a:pt x="40" y="13"/>
                    </a:lnTo>
                    <a:lnTo>
                      <a:pt x="27" y="20"/>
                    </a:lnTo>
                    <a:cubicBezTo>
                      <a:pt x="20" y="26"/>
                      <a:pt x="14" y="33"/>
                      <a:pt x="7" y="40"/>
                    </a:cubicBezTo>
                    <a:cubicBezTo>
                      <a:pt x="7" y="46"/>
                      <a:pt x="1" y="59"/>
                      <a:pt x="1" y="66"/>
                    </a:cubicBezTo>
                    <a:lnTo>
                      <a:pt x="7" y="79"/>
                    </a:lnTo>
                    <a:cubicBezTo>
                      <a:pt x="7" y="92"/>
                      <a:pt x="14" y="99"/>
                      <a:pt x="20" y="106"/>
                    </a:cubicBezTo>
                    <a:lnTo>
                      <a:pt x="34" y="119"/>
                    </a:lnTo>
                    <a:lnTo>
                      <a:pt x="53" y="119"/>
                    </a:lnTo>
                    <a:cubicBezTo>
                      <a:pt x="67" y="119"/>
                      <a:pt x="73" y="119"/>
                      <a:pt x="86" y="112"/>
                    </a:cubicBezTo>
                    <a:cubicBezTo>
                      <a:pt x="93" y="112"/>
                      <a:pt x="100" y="106"/>
                      <a:pt x="106" y="92"/>
                    </a:cubicBezTo>
                    <a:lnTo>
                      <a:pt x="100" y="92"/>
                    </a:lnTo>
                    <a:lnTo>
                      <a:pt x="113" y="86"/>
                    </a:lnTo>
                    <a:lnTo>
                      <a:pt x="113" y="79"/>
                    </a:lnTo>
                    <a:lnTo>
                      <a:pt x="113" y="73"/>
                    </a:lnTo>
                    <a:lnTo>
                      <a:pt x="119" y="59"/>
                    </a:lnTo>
                    <a:cubicBezTo>
                      <a:pt x="119" y="53"/>
                      <a:pt x="119" y="59"/>
                      <a:pt x="119" y="46"/>
                    </a:cubicBezTo>
                    <a:lnTo>
                      <a:pt x="118" y="49"/>
                    </a:lnTo>
                    <a:lnTo>
                      <a:pt x="118" y="49"/>
                    </a:lnTo>
                    <a:cubicBezTo>
                      <a:pt x="118" y="48"/>
                      <a:pt x="119" y="47"/>
                      <a:pt x="119" y="46"/>
                    </a:cubicBezTo>
                    <a:lnTo>
                      <a:pt x="119" y="46"/>
                    </a:lnTo>
                    <a:lnTo>
                      <a:pt x="119" y="46"/>
                    </a:lnTo>
                    <a:lnTo>
                      <a:pt x="119" y="40"/>
                    </a:lnTo>
                    <a:lnTo>
                      <a:pt x="119" y="40"/>
                    </a:lnTo>
                    <a:cubicBezTo>
                      <a:pt x="119" y="37"/>
                      <a:pt x="119" y="35"/>
                      <a:pt x="119" y="33"/>
                    </a:cubicBezTo>
                    <a:cubicBezTo>
                      <a:pt x="119" y="20"/>
                      <a:pt x="119" y="13"/>
                      <a:pt x="113" y="7"/>
                    </a:cubicBezTo>
                    <a:cubicBezTo>
                      <a:pt x="106" y="0"/>
                      <a:pt x="100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42"/>
              <p:cNvSpPr/>
              <p:nvPr/>
            </p:nvSpPr>
            <p:spPr>
              <a:xfrm>
                <a:off x="10573259" y="3253247"/>
                <a:ext cx="18951" cy="19338"/>
              </a:xfrm>
              <a:custGeom>
                <a:rect b="b" l="l" r="r" t="t"/>
                <a:pathLst>
                  <a:path extrusionOk="0" h="150" w="147">
                    <a:moveTo>
                      <a:pt x="127" y="0"/>
                    </a:moveTo>
                    <a:cubicBezTo>
                      <a:pt x="123" y="0"/>
                      <a:pt x="119" y="2"/>
                      <a:pt x="113" y="4"/>
                    </a:cubicBezTo>
                    <a:cubicBezTo>
                      <a:pt x="110" y="8"/>
                      <a:pt x="105" y="9"/>
                      <a:pt x="100" y="11"/>
                    </a:cubicBezTo>
                    <a:lnTo>
                      <a:pt x="106" y="11"/>
                    </a:lnTo>
                    <a:cubicBezTo>
                      <a:pt x="101" y="11"/>
                      <a:pt x="97" y="12"/>
                      <a:pt x="94" y="13"/>
                    </a:cubicBezTo>
                    <a:lnTo>
                      <a:pt x="94" y="13"/>
                    </a:lnTo>
                    <a:cubicBezTo>
                      <a:pt x="96" y="12"/>
                      <a:pt x="98" y="12"/>
                      <a:pt x="100" y="11"/>
                    </a:cubicBezTo>
                    <a:lnTo>
                      <a:pt x="93" y="11"/>
                    </a:lnTo>
                    <a:lnTo>
                      <a:pt x="89" y="15"/>
                    </a:lnTo>
                    <a:lnTo>
                      <a:pt x="89" y="15"/>
                    </a:lnTo>
                    <a:cubicBezTo>
                      <a:pt x="91" y="14"/>
                      <a:pt x="92" y="14"/>
                      <a:pt x="94" y="13"/>
                    </a:cubicBezTo>
                    <a:lnTo>
                      <a:pt x="94" y="13"/>
                    </a:lnTo>
                    <a:cubicBezTo>
                      <a:pt x="91" y="14"/>
                      <a:pt x="89" y="16"/>
                      <a:pt x="87" y="18"/>
                    </a:cubicBezTo>
                    <a:lnTo>
                      <a:pt x="89" y="15"/>
                    </a:lnTo>
                    <a:lnTo>
                      <a:pt x="89" y="15"/>
                    </a:lnTo>
                    <a:cubicBezTo>
                      <a:pt x="86" y="16"/>
                      <a:pt x="83" y="18"/>
                      <a:pt x="80" y="18"/>
                    </a:cubicBezTo>
                    <a:lnTo>
                      <a:pt x="67" y="24"/>
                    </a:lnTo>
                    <a:lnTo>
                      <a:pt x="54" y="37"/>
                    </a:lnTo>
                    <a:cubicBezTo>
                      <a:pt x="40" y="44"/>
                      <a:pt x="34" y="51"/>
                      <a:pt x="27" y="57"/>
                    </a:cubicBezTo>
                    <a:lnTo>
                      <a:pt x="14" y="77"/>
                    </a:lnTo>
                    <a:lnTo>
                      <a:pt x="1" y="90"/>
                    </a:lnTo>
                    <a:lnTo>
                      <a:pt x="1" y="110"/>
                    </a:lnTo>
                    <a:cubicBezTo>
                      <a:pt x="1" y="117"/>
                      <a:pt x="1" y="130"/>
                      <a:pt x="14" y="136"/>
                    </a:cubicBezTo>
                    <a:cubicBezTo>
                      <a:pt x="21" y="150"/>
                      <a:pt x="34" y="150"/>
                      <a:pt x="40" y="150"/>
                    </a:cubicBezTo>
                    <a:lnTo>
                      <a:pt x="54" y="150"/>
                    </a:lnTo>
                    <a:lnTo>
                      <a:pt x="73" y="136"/>
                    </a:lnTo>
                    <a:lnTo>
                      <a:pt x="93" y="123"/>
                    </a:lnTo>
                    <a:cubicBezTo>
                      <a:pt x="100" y="117"/>
                      <a:pt x="106" y="110"/>
                      <a:pt x="113" y="97"/>
                    </a:cubicBezTo>
                    <a:lnTo>
                      <a:pt x="126" y="84"/>
                    </a:lnTo>
                    <a:lnTo>
                      <a:pt x="133" y="70"/>
                    </a:lnTo>
                    <a:cubicBezTo>
                      <a:pt x="133" y="66"/>
                      <a:pt x="135" y="63"/>
                      <a:pt x="137" y="57"/>
                    </a:cubicBezTo>
                    <a:lnTo>
                      <a:pt x="137" y="57"/>
                    </a:lnTo>
                    <a:cubicBezTo>
                      <a:pt x="137" y="57"/>
                      <a:pt x="137" y="57"/>
                      <a:pt x="137" y="57"/>
                    </a:cubicBezTo>
                    <a:lnTo>
                      <a:pt x="137" y="57"/>
                    </a:lnTo>
                    <a:cubicBezTo>
                      <a:pt x="137" y="57"/>
                      <a:pt x="137" y="57"/>
                      <a:pt x="137" y="57"/>
                    </a:cubicBezTo>
                    <a:lnTo>
                      <a:pt x="140" y="57"/>
                    </a:lnTo>
                    <a:lnTo>
                      <a:pt x="140" y="51"/>
                    </a:lnTo>
                    <a:lnTo>
                      <a:pt x="140" y="51"/>
                    </a:lnTo>
                    <a:cubicBezTo>
                      <a:pt x="139" y="53"/>
                      <a:pt x="138" y="55"/>
                      <a:pt x="137" y="57"/>
                    </a:cubicBezTo>
                    <a:lnTo>
                      <a:pt x="137" y="57"/>
                    </a:lnTo>
                    <a:cubicBezTo>
                      <a:pt x="139" y="53"/>
                      <a:pt x="140" y="49"/>
                      <a:pt x="140" y="44"/>
                    </a:cubicBezTo>
                    <a:lnTo>
                      <a:pt x="140" y="51"/>
                    </a:lnTo>
                    <a:lnTo>
                      <a:pt x="140" y="51"/>
                    </a:lnTo>
                    <a:cubicBezTo>
                      <a:pt x="141" y="46"/>
                      <a:pt x="143" y="41"/>
                      <a:pt x="146" y="37"/>
                    </a:cubicBezTo>
                    <a:cubicBezTo>
                      <a:pt x="146" y="24"/>
                      <a:pt x="146" y="18"/>
                      <a:pt x="140" y="11"/>
                    </a:cubicBezTo>
                    <a:cubicBezTo>
                      <a:pt x="136" y="3"/>
                      <a:pt x="132" y="0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42"/>
              <p:cNvSpPr/>
              <p:nvPr/>
            </p:nvSpPr>
            <p:spPr>
              <a:xfrm>
                <a:off x="10703595" y="3171126"/>
                <a:ext cx="17146" cy="12892"/>
              </a:xfrm>
              <a:custGeom>
                <a:rect b="b" l="l" r="r" t="t"/>
                <a:pathLst>
                  <a:path extrusionOk="0" h="100" w="133">
                    <a:moveTo>
                      <a:pt x="66" y="1"/>
                    </a:moveTo>
                    <a:cubicBezTo>
                      <a:pt x="0" y="1"/>
                      <a:pt x="0" y="100"/>
                      <a:pt x="66" y="100"/>
                    </a:cubicBezTo>
                    <a:cubicBezTo>
                      <a:pt x="132" y="100"/>
                      <a:pt x="132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42"/>
              <p:cNvSpPr/>
              <p:nvPr/>
            </p:nvSpPr>
            <p:spPr>
              <a:xfrm>
                <a:off x="10309363" y="3625692"/>
                <a:ext cx="21400" cy="18048"/>
              </a:xfrm>
              <a:custGeom>
                <a:rect b="b" l="l" r="r" t="t"/>
                <a:pathLst>
                  <a:path extrusionOk="0" h="140" w="166">
                    <a:moveTo>
                      <a:pt x="74" y="1"/>
                    </a:moveTo>
                    <a:cubicBezTo>
                      <a:pt x="60" y="1"/>
                      <a:pt x="54" y="7"/>
                      <a:pt x="47" y="7"/>
                    </a:cubicBezTo>
                    <a:cubicBezTo>
                      <a:pt x="41" y="14"/>
                      <a:pt x="27" y="14"/>
                      <a:pt x="21" y="21"/>
                    </a:cubicBezTo>
                    <a:cubicBezTo>
                      <a:pt x="14" y="27"/>
                      <a:pt x="14" y="34"/>
                      <a:pt x="8" y="47"/>
                    </a:cubicBezTo>
                    <a:cubicBezTo>
                      <a:pt x="8" y="54"/>
                      <a:pt x="1" y="60"/>
                      <a:pt x="1" y="74"/>
                    </a:cubicBezTo>
                    <a:lnTo>
                      <a:pt x="8" y="93"/>
                    </a:lnTo>
                    <a:cubicBezTo>
                      <a:pt x="8" y="100"/>
                      <a:pt x="14" y="113"/>
                      <a:pt x="21" y="120"/>
                    </a:cubicBezTo>
                    <a:lnTo>
                      <a:pt x="41" y="133"/>
                    </a:lnTo>
                    <a:cubicBezTo>
                      <a:pt x="47" y="140"/>
                      <a:pt x="60" y="140"/>
                      <a:pt x="74" y="140"/>
                    </a:cubicBezTo>
                    <a:lnTo>
                      <a:pt x="100" y="140"/>
                    </a:lnTo>
                    <a:cubicBezTo>
                      <a:pt x="107" y="140"/>
                      <a:pt x="120" y="140"/>
                      <a:pt x="126" y="133"/>
                    </a:cubicBezTo>
                    <a:cubicBezTo>
                      <a:pt x="133" y="133"/>
                      <a:pt x="140" y="126"/>
                      <a:pt x="146" y="120"/>
                    </a:cubicBezTo>
                    <a:lnTo>
                      <a:pt x="159" y="107"/>
                    </a:lnTo>
                    <a:lnTo>
                      <a:pt x="166" y="87"/>
                    </a:lnTo>
                    <a:lnTo>
                      <a:pt x="166" y="74"/>
                    </a:lnTo>
                    <a:cubicBezTo>
                      <a:pt x="166" y="60"/>
                      <a:pt x="166" y="47"/>
                      <a:pt x="159" y="41"/>
                    </a:cubicBezTo>
                    <a:lnTo>
                      <a:pt x="146" y="27"/>
                    </a:lnTo>
                    <a:lnTo>
                      <a:pt x="133" y="14"/>
                    </a:lnTo>
                    <a:cubicBezTo>
                      <a:pt x="120" y="7"/>
                      <a:pt x="113" y="7"/>
                      <a:pt x="100" y="7"/>
                    </a:cubicBezTo>
                    <a:lnTo>
                      <a:pt x="93" y="7"/>
                    </a:lnTo>
                    <a:lnTo>
                      <a:pt x="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42"/>
              <p:cNvSpPr/>
              <p:nvPr/>
            </p:nvSpPr>
            <p:spPr>
              <a:xfrm>
                <a:off x="10333213" y="3723670"/>
                <a:ext cx="16373" cy="17146"/>
              </a:xfrm>
              <a:custGeom>
                <a:rect b="b" l="l" r="r" t="t"/>
                <a:pathLst>
                  <a:path extrusionOk="0" h="133" w="127">
                    <a:moveTo>
                      <a:pt x="54" y="0"/>
                    </a:moveTo>
                    <a:cubicBezTo>
                      <a:pt x="47" y="0"/>
                      <a:pt x="40" y="0"/>
                      <a:pt x="34" y="7"/>
                    </a:cubicBezTo>
                    <a:lnTo>
                      <a:pt x="14" y="13"/>
                    </a:lnTo>
                    <a:lnTo>
                      <a:pt x="7" y="27"/>
                    </a:lnTo>
                    <a:cubicBezTo>
                      <a:pt x="1" y="33"/>
                      <a:pt x="1" y="46"/>
                      <a:pt x="1" y="53"/>
                    </a:cubicBezTo>
                    <a:lnTo>
                      <a:pt x="1" y="73"/>
                    </a:lnTo>
                    <a:cubicBezTo>
                      <a:pt x="1" y="79"/>
                      <a:pt x="7" y="86"/>
                      <a:pt x="14" y="93"/>
                    </a:cubicBezTo>
                    <a:lnTo>
                      <a:pt x="14" y="99"/>
                    </a:lnTo>
                    <a:cubicBezTo>
                      <a:pt x="21" y="106"/>
                      <a:pt x="27" y="106"/>
                      <a:pt x="34" y="112"/>
                    </a:cubicBezTo>
                    <a:lnTo>
                      <a:pt x="47" y="126"/>
                    </a:lnTo>
                    <a:lnTo>
                      <a:pt x="67" y="132"/>
                    </a:lnTo>
                    <a:lnTo>
                      <a:pt x="80" y="132"/>
                    </a:lnTo>
                    <a:lnTo>
                      <a:pt x="100" y="126"/>
                    </a:lnTo>
                    <a:lnTo>
                      <a:pt x="106" y="119"/>
                    </a:lnTo>
                    <a:lnTo>
                      <a:pt x="113" y="119"/>
                    </a:lnTo>
                    <a:lnTo>
                      <a:pt x="120" y="99"/>
                    </a:lnTo>
                    <a:lnTo>
                      <a:pt x="120" y="106"/>
                    </a:lnTo>
                    <a:lnTo>
                      <a:pt x="126" y="93"/>
                    </a:lnTo>
                    <a:lnTo>
                      <a:pt x="126" y="73"/>
                    </a:lnTo>
                    <a:lnTo>
                      <a:pt x="126" y="60"/>
                    </a:lnTo>
                    <a:lnTo>
                      <a:pt x="113" y="40"/>
                    </a:lnTo>
                    <a:lnTo>
                      <a:pt x="93" y="13"/>
                    </a:lnTo>
                    <a:lnTo>
                      <a:pt x="73" y="7"/>
                    </a:lnTo>
                    <a:cubicBezTo>
                      <a:pt x="67" y="0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42"/>
              <p:cNvSpPr/>
              <p:nvPr/>
            </p:nvSpPr>
            <p:spPr>
              <a:xfrm>
                <a:off x="10371502" y="3806178"/>
                <a:ext cx="11216" cy="14568"/>
              </a:xfrm>
              <a:custGeom>
                <a:rect b="b" l="l" r="r" t="t"/>
                <a:pathLst>
                  <a:path extrusionOk="0" h="113" w="87">
                    <a:moveTo>
                      <a:pt x="47" y="1"/>
                    </a:moveTo>
                    <a:cubicBezTo>
                      <a:pt x="34" y="1"/>
                      <a:pt x="21" y="7"/>
                      <a:pt x="14" y="21"/>
                    </a:cubicBezTo>
                    <a:lnTo>
                      <a:pt x="8" y="27"/>
                    </a:lnTo>
                    <a:lnTo>
                      <a:pt x="8" y="40"/>
                    </a:lnTo>
                    <a:cubicBezTo>
                      <a:pt x="1" y="47"/>
                      <a:pt x="1" y="54"/>
                      <a:pt x="8" y="60"/>
                    </a:cubicBezTo>
                    <a:lnTo>
                      <a:pt x="8" y="67"/>
                    </a:lnTo>
                    <a:lnTo>
                      <a:pt x="8" y="87"/>
                    </a:lnTo>
                    <a:lnTo>
                      <a:pt x="14" y="93"/>
                    </a:lnTo>
                    <a:lnTo>
                      <a:pt x="21" y="106"/>
                    </a:lnTo>
                    <a:lnTo>
                      <a:pt x="27" y="113"/>
                    </a:lnTo>
                    <a:lnTo>
                      <a:pt x="54" y="113"/>
                    </a:lnTo>
                    <a:lnTo>
                      <a:pt x="67" y="106"/>
                    </a:lnTo>
                    <a:lnTo>
                      <a:pt x="74" y="100"/>
                    </a:lnTo>
                    <a:lnTo>
                      <a:pt x="80" y="87"/>
                    </a:lnTo>
                    <a:lnTo>
                      <a:pt x="87" y="67"/>
                    </a:lnTo>
                    <a:lnTo>
                      <a:pt x="87" y="60"/>
                    </a:lnTo>
                    <a:lnTo>
                      <a:pt x="87" y="47"/>
                    </a:lnTo>
                    <a:lnTo>
                      <a:pt x="87" y="40"/>
                    </a:lnTo>
                    <a:lnTo>
                      <a:pt x="80" y="27"/>
                    </a:lnTo>
                    <a:lnTo>
                      <a:pt x="80" y="21"/>
                    </a:lnTo>
                    <a:cubicBezTo>
                      <a:pt x="74" y="7"/>
                      <a:pt x="60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42"/>
              <p:cNvSpPr/>
              <p:nvPr/>
            </p:nvSpPr>
            <p:spPr>
              <a:xfrm>
                <a:off x="10388519" y="3849623"/>
                <a:ext cx="9540" cy="7735"/>
              </a:xfrm>
              <a:custGeom>
                <a:rect b="b" l="l" r="r" t="t"/>
                <a:pathLst>
                  <a:path extrusionOk="0" h="60" w="74">
                    <a:moveTo>
                      <a:pt x="34" y="0"/>
                    </a:moveTo>
                    <a:cubicBezTo>
                      <a:pt x="1" y="0"/>
                      <a:pt x="1" y="60"/>
                      <a:pt x="34" y="60"/>
                    </a:cubicBezTo>
                    <a:cubicBezTo>
                      <a:pt x="74" y="60"/>
                      <a:pt x="74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42"/>
              <p:cNvSpPr/>
              <p:nvPr/>
            </p:nvSpPr>
            <p:spPr>
              <a:xfrm>
                <a:off x="8452811" y="3738109"/>
                <a:ext cx="29135" cy="28233"/>
              </a:xfrm>
              <a:custGeom>
                <a:rect b="b" l="l" r="r" t="t"/>
                <a:pathLst>
                  <a:path extrusionOk="0" h="219" w="226">
                    <a:moveTo>
                      <a:pt x="87" y="0"/>
                    </a:moveTo>
                    <a:cubicBezTo>
                      <a:pt x="73" y="7"/>
                      <a:pt x="67" y="14"/>
                      <a:pt x="60" y="14"/>
                    </a:cubicBezTo>
                    <a:cubicBezTo>
                      <a:pt x="47" y="20"/>
                      <a:pt x="34" y="33"/>
                      <a:pt x="27" y="40"/>
                    </a:cubicBezTo>
                    <a:cubicBezTo>
                      <a:pt x="21" y="47"/>
                      <a:pt x="14" y="60"/>
                      <a:pt x="14" y="67"/>
                    </a:cubicBezTo>
                    <a:cubicBezTo>
                      <a:pt x="7" y="80"/>
                      <a:pt x="1" y="93"/>
                      <a:pt x="1" y="106"/>
                    </a:cubicBezTo>
                    <a:cubicBezTo>
                      <a:pt x="7" y="119"/>
                      <a:pt x="7" y="126"/>
                      <a:pt x="7" y="139"/>
                    </a:cubicBezTo>
                    <a:cubicBezTo>
                      <a:pt x="14" y="146"/>
                      <a:pt x="14" y="152"/>
                      <a:pt x="21" y="166"/>
                    </a:cubicBezTo>
                    <a:cubicBezTo>
                      <a:pt x="27" y="179"/>
                      <a:pt x="34" y="185"/>
                      <a:pt x="47" y="192"/>
                    </a:cubicBezTo>
                    <a:cubicBezTo>
                      <a:pt x="54" y="199"/>
                      <a:pt x="60" y="205"/>
                      <a:pt x="73" y="205"/>
                    </a:cubicBezTo>
                    <a:cubicBezTo>
                      <a:pt x="87" y="212"/>
                      <a:pt x="100" y="218"/>
                      <a:pt x="113" y="218"/>
                    </a:cubicBezTo>
                    <a:cubicBezTo>
                      <a:pt x="120" y="218"/>
                      <a:pt x="133" y="212"/>
                      <a:pt x="140" y="212"/>
                    </a:cubicBezTo>
                    <a:cubicBezTo>
                      <a:pt x="153" y="212"/>
                      <a:pt x="159" y="205"/>
                      <a:pt x="166" y="205"/>
                    </a:cubicBezTo>
                    <a:cubicBezTo>
                      <a:pt x="186" y="192"/>
                      <a:pt x="199" y="179"/>
                      <a:pt x="206" y="166"/>
                    </a:cubicBezTo>
                    <a:lnTo>
                      <a:pt x="212" y="152"/>
                    </a:lnTo>
                    <a:cubicBezTo>
                      <a:pt x="225" y="139"/>
                      <a:pt x="225" y="126"/>
                      <a:pt x="225" y="106"/>
                    </a:cubicBezTo>
                    <a:cubicBezTo>
                      <a:pt x="225" y="93"/>
                      <a:pt x="225" y="80"/>
                      <a:pt x="212" y="67"/>
                    </a:cubicBezTo>
                    <a:lnTo>
                      <a:pt x="206" y="53"/>
                    </a:lnTo>
                    <a:cubicBezTo>
                      <a:pt x="199" y="40"/>
                      <a:pt x="192" y="27"/>
                      <a:pt x="179" y="20"/>
                    </a:cubicBezTo>
                    <a:cubicBezTo>
                      <a:pt x="173" y="14"/>
                      <a:pt x="166" y="14"/>
                      <a:pt x="153" y="7"/>
                    </a:cubicBezTo>
                    <a:cubicBezTo>
                      <a:pt x="140" y="0"/>
                      <a:pt x="126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42"/>
              <p:cNvSpPr/>
              <p:nvPr/>
            </p:nvSpPr>
            <p:spPr>
              <a:xfrm>
                <a:off x="8529518" y="3772143"/>
                <a:ext cx="29909" cy="23979"/>
              </a:xfrm>
              <a:custGeom>
                <a:rect b="b" l="l" r="r" t="t"/>
                <a:pathLst>
                  <a:path extrusionOk="0" h="186" w="232">
                    <a:moveTo>
                      <a:pt x="73" y="1"/>
                    </a:moveTo>
                    <a:cubicBezTo>
                      <a:pt x="60" y="7"/>
                      <a:pt x="53" y="14"/>
                      <a:pt x="40" y="20"/>
                    </a:cubicBezTo>
                    <a:lnTo>
                      <a:pt x="27" y="34"/>
                    </a:lnTo>
                    <a:cubicBezTo>
                      <a:pt x="22" y="42"/>
                      <a:pt x="18" y="48"/>
                      <a:pt x="13" y="55"/>
                    </a:cubicBezTo>
                    <a:lnTo>
                      <a:pt x="13" y="55"/>
                    </a:lnTo>
                    <a:cubicBezTo>
                      <a:pt x="4" y="65"/>
                      <a:pt x="0" y="78"/>
                      <a:pt x="0" y="93"/>
                    </a:cubicBezTo>
                    <a:cubicBezTo>
                      <a:pt x="0" y="109"/>
                      <a:pt x="5" y="123"/>
                      <a:pt x="15" y="133"/>
                    </a:cubicBezTo>
                    <a:lnTo>
                      <a:pt x="15" y="133"/>
                    </a:lnTo>
                    <a:cubicBezTo>
                      <a:pt x="16" y="135"/>
                      <a:pt x="18" y="137"/>
                      <a:pt x="20" y="139"/>
                    </a:cubicBezTo>
                    <a:cubicBezTo>
                      <a:pt x="27" y="152"/>
                      <a:pt x="33" y="159"/>
                      <a:pt x="40" y="166"/>
                    </a:cubicBezTo>
                    <a:cubicBezTo>
                      <a:pt x="46" y="172"/>
                      <a:pt x="53" y="172"/>
                      <a:pt x="66" y="179"/>
                    </a:cubicBezTo>
                    <a:cubicBezTo>
                      <a:pt x="73" y="185"/>
                      <a:pt x="86" y="185"/>
                      <a:pt x="99" y="185"/>
                    </a:cubicBezTo>
                    <a:lnTo>
                      <a:pt x="126" y="185"/>
                    </a:lnTo>
                    <a:lnTo>
                      <a:pt x="139" y="179"/>
                    </a:lnTo>
                    <a:cubicBezTo>
                      <a:pt x="152" y="179"/>
                      <a:pt x="159" y="172"/>
                      <a:pt x="165" y="172"/>
                    </a:cubicBezTo>
                    <a:lnTo>
                      <a:pt x="172" y="166"/>
                    </a:lnTo>
                    <a:cubicBezTo>
                      <a:pt x="185" y="166"/>
                      <a:pt x="198" y="159"/>
                      <a:pt x="211" y="146"/>
                    </a:cubicBezTo>
                    <a:cubicBezTo>
                      <a:pt x="225" y="133"/>
                      <a:pt x="231" y="113"/>
                      <a:pt x="231" y="93"/>
                    </a:cubicBezTo>
                    <a:cubicBezTo>
                      <a:pt x="231" y="73"/>
                      <a:pt x="225" y="53"/>
                      <a:pt x="211" y="40"/>
                    </a:cubicBezTo>
                    <a:cubicBezTo>
                      <a:pt x="198" y="27"/>
                      <a:pt x="185" y="20"/>
                      <a:pt x="172" y="14"/>
                    </a:cubicBezTo>
                    <a:cubicBezTo>
                      <a:pt x="159" y="14"/>
                      <a:pt x="152" y="7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42"/>
              <p:cNvSpPr/>
              <p:nvPr/>
            </p:nvSpPr>
            <p:spPr>
              <a:xfrm>
                <a:off x="8602614" y="3807596"/>
                <a:ext cx="23979" cy="16888"/>
              </a:xfrm>
              <a:custGeom>
                <a:rect b="b" l="l" r="r" t="t"/>
                <a:pathLst>
                  <a:path extrusionOk="0" h="131" w="186">
                    <a:moveTo>
                      <a:pt x="63" y="0"/>
                    </a:moveTo>
                    <a:cubicBezTo>
                      <a:pt x="47" y="0"/>
                      <a:pt x="30" y="6"/>
                      <a:pt x="21" y="16"/>
                    </a:cubicBezTo>
                    <a:cubicBezTo>
                      <a:pt x="8" y="29"/>
                      <a:pt x="1" y="49"/>
                      <a:pt x="1" y="62"/>
                    </a:cubicBezTo>
                    <a:cubicBezTo>
                      <a:pt x="1" y="82"/>
                      <a:pt x="8" y="102"/>
                      <a:pt x="21" y="109"/>
                    </a:cubicBezTo>
                    <a:cubicBezTo>
                      <a:pt x="31" y="123"/>
                      <a:pt x="48" y="131"/>
                      <a:pt x="64" y="131"/>
                    </a:cubicBezTo>
                    <a:cubicBezTo>
                      <a:pt x="70" y="131"/>
                      <a:pt x="75" y="130"/>
                      <a:pt x="80" y="128"/>
                    </a:cubicBezTo>
                    <a:cubicBezTo>
                      <a:pt x="93" y="122"/>
                      <a:pt x="107" y="122"/>
                      <a:pt x="120" y="115"/>
                    </a:cubicBezTo>
                    <a:lnTo>
                      <a:pt x="140" y="109"/>
                    </a:lnTo>
                    <a:lnTo>
                      <a:pt x="159" y="102"/>
                    </a:lnTo>
                    <a:lnTo>
                      <a:pt x="173" y="89"/>
                    </a:lnTo>
                    <a:cubicBezTo>
                      <a:pt x="186" y="76"/>
                      <a:pt x="186" y="56"/>
                      <a:pt x="173" y="36"/>
                    </a:cubicBezTo>
                    <a:lnTo>
                      <a:pt x="159" y="29"/>
                    </a:lnTo>
                    <a:lnTo>
                      <a:pt x="140" y="23"/>
                    </a:lnTo>
                    <a:lnTo>
                      <a:pt x="120" y="16"/>
                    </a:lnTo>
                    <a:cubicBezTo>
                      <a:pt x="107" y="10"/>
                      <a:pt x="93" y="3"/>
                      <a:pt x="80" y="3"/>
                    </a:cubicBezTo>
                    <a:cubicBezTo>
                      <a:pt x="75" y="1"/>
                      <a:pt x="69" y="0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42"/>
              <p:cNvSpPr/>
              <p:nvPr/>
            </p:nvSpPr>
            <p:spPr>
              <a:xfrm>
                <a:off x="8709874" y="3854780"/>
                <a:ext cx="15470" cy="17146"/>
              </a:xfrm>
              <a:custGeom>
                <a:rect b="b" l="l" r="r" t="t"/>
                <a:pathLst>
                  <a:path extrusionOk="0" h="133" w="120">
                    <a:moveTo>
                      <a:pt x="60" y="0"/>
                    </a:moveTo>
                    <a:cubicBezTo>
                      <a:pt x="47" y="0"/>
                      <a:pt x="41" y="0"/>
                      <a:pt x="34" y="7"/>
                    </a:cubicBezTo>
                    <a:lnTo>
                      <a:pt x="14" y="26"/>
                    </a:lnTo>
                    <a:lnTo>
                      <a:pt x="8" y="40"/>
                    </a:lnTo>
                    <a:lnTo>
                      <a:pt x="1" y="53"/>
                    </a:lnTo>
                    <a:cubicBezTo>
                      <a:pt x="1" y="66"/>
                      <a:pt x="1" y="73"/>
                      <a:pt x="1" y="79"/>
                    </a:cubicBezTo>
                    <a:lnTo>
                      <a:pt x="8" y="93"/>
                    </a:lnTo>
                    <a:lnTo>
                      <a:pt x="14" y="106"/>
                    </a:lnTo>
                    <a:lnTo>
                      <a:pt x="21" y="119"/>
                    </a:lnTo>
                    <a:lnTo>
                      <a:pt x="34" y="126"/>
                    </a:lnTo>
                    <a:cubicBezTo>
                      <a:pt x="41" y="126"/>
                      <a:pt x="54" y="132"/>
                      <a:pt x="60" y="132"/>
                    </a:cubicBezTo>
                    <a:lnTo>
                      <a:pt x="74" y="126"/>
                    </a:lnTo>
                    <a:lnTo>
                      <a:pt x="87" y="119"/>
                    </a:lnTo>
                    <a:lnTo>
                      <a:pt x="100" y="112"/>
                    </a:lnTo>
                    <a:lnTo>
                      <a:pt x="113" y="99"/>
                    </a:lnTo>
                    <a:lnTo>
                      <a:pt x="113" y="86"/>
                    </a:lnTo>
                    <a:cubicBezTo>
                      <a:pt x="120" y="79"/>
                      <a:pt x="120" y="73"/>
                      <a:pt x="120" y="60"/>
                    </a:cubicBezTo>
                    <a:lnTo>
                      <a:pt x="113" y="46"/>
                    </a:lnTo>
                    <a:lnTo>
                      <a:pt x="100" y="26"/>
                    </a:lnTo>
                    <a:lnTo>
                      <a:pt x="80" y="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42"/>
              <p:cNvSpPr/>
              <p:nvPr/>
            </p:nvSpPr>
            <p:spPr>
              <a:xfrm>
                <a:off x="8623112" y="3710005"/>
                <a:ext cx="27331" cy="20627"/>
              </a:xfrm>
              <a:custGeom>
                <a:rect b="b" l="l" r="r" t="t"/>
                <a:pathLst>
                  <a:path extrusionOk="0" h="160" w="212">
                    <a:moveTo>
                      <a:pt x="80" y="1"/>
                    </a:moveTo>
                    <a:cubicBezTo>
                      <a:pt x="66" y="7"/>
                      <a:pt x="60" y="7"/>
                      <a:pt x="53" y="7"/>
                    </a:cubicBezTo>
                    <a:lnTo>
                      <a:pt x="33" y="14"/>
                    </a:lnTo>
                    <a:cubicBezTo>
                      <a:pt x="27" y="20"/>
                      <a:pt x="20" y="27"/>
                      <a:pt x="14" y="34"/>
                    </a:cubicBezTo>
                    <a:lnTo>
                      <a:pt x="7" y="53"/>
                    </a:lnTo>
                    <a:cubicBezTo>
                      <a:pt x="0" y="60"/>
                      <a:pt x="0" y="67"/>
                      <a:pt x="0" y="80"/>
                    </a:cubicBezTo>
                    <a:lnTo>
                      <a:pt x="0" y="100"/>
                    </a:lnTo>
                    <a:lnTo>
                      <a:pt x="7" y="113"/>
                    </a:lnTo>
                    <a:cubicBezTo>
                      <a:pt x="14" y="126"/>
                      <a:pt x="20" y="133"/>
                      <a:pt x="27" y="139"/>
                    </a:cubicBezTo>
                    <a:cubicBezTo>
                      <a:pt x="33" y="146"/>
                      <a:pt x="40" y="146"/>
                      <a:pt x="53" y="152"/>
                    </a:cubicBezTo>
                    <a:lnTo>
                      <a:pt x="53" y="146"/>
                    </a:lnTo>
                    <a:cubicBezTo>
                      <a:pt x="60" y="152"/>
                      <a:pt x="66" y="152"/>
                      <a:pt x="80" y="152"/>
                    </a:cubicBezTo>
                    <a:lnTo>
                      <a:pt x="86" y="159"/>
                    </a:lnTo>
                    <a:lnTo>
                      <a:pt x="132" y="159"/>
                    </a:lnTo>
                    <a:lnTo>
                      <a:pt x="152" y="146"/>
                    </a:lnTo>
                    <a:lnTo>
                      <a:pt x="166" y="139"/>
                    </a:lnTo>
                    <a:lnTo>
                      <a:pt x="166" y="139"/>
                    </a:lnTo>
                    <a:lnTo>
                      <a:pt x="166" y="139"/>
                    </a:lnTo>
                    <a:cubicBezTo>
                      <a:pt x="170" y="137"/>
                      <a:pt x="174" y="135"/>
                      <a:pt x="179" y="133"/>
                    </a:cubicBezTo>
                    <a:cubicBezTo>
                      <a:pt x="192" y="126"/>
                      <a:pt x="199" y="119"/>
                      <a:pt x="205" y="113"/>
                    </a:cubicBezTo>
                    <a:cubicBezTo>
                      <a:pt x="205" y="100"/>
                      <a:pt x="212" y="93"/>
                      <a:pt x="212" y="80"/>
                    </a:cubicBezTo>
                    <a:cubicBezTo>
                      <a:pt x="212" y="67"/>
                      <a:pt x="205" y="53"/>
                      <a:pt x="205" y="47"/>
                    </a:cubicBezTo>
                    <a:cubicBezTo>
                      <a:pt x="199" y="34"/>
                      <a:pt x="192" y="27"/>
                      <a:pt x="179" y="20"/>
                    </a:cubicBezTo>
                    <a:cubicBezTo>
                      <a:pt x="166" y="20"/>
                      <a:pt x="152" y="14"/>
                      <a:pt x="146" y="7"/>
                    </a:cubicBezTo>
                    <a:lnTo>
                      <a:pt x="146" y="7"/>
                    </a:lnTo>
                    <a:cubicBezTo>
                      <a:pt x="148" y="9"/>
                      <a:pt x="150" y="12"/>
                      <a:pt x="152" y="14"/>
                    </a:cubicBezTo>
                    <a:lnTo>
                      <a:pt x="152" y="14"/>
                    </a:lnTo>
                    <a:lnTo>
                      <a:pt x="152" y="14"/>
                    </a:lnTo>
                    <a:lnTo>
                      <a:pt x="139" y="7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42"/>
              <p:cNvSpPr/>
              <p:nvPr/>
            </p:nvSpPr>
            <p:spPr>
              <a:xfrm>
                <a:off x="8688603" y="3752548"/>
                <a:ext cx="29909" cy="20627"/>
              </a:xfrm>
              <a:custGeom>
                <a:rect b="b" l="l" r="r" t="t"/>
                <a:pathLst>
                  <a:path extrusionOk="0" h="160" w="232">
                    <a:moveTo>
                      <a:pt x="100" y="1"/>
                    </a:moveTo>
                    <a:cubicBezTo>
                      <a:pt x="87" y="1"/>
                      <a:pt x="74" y="1"/>
                      <a:pt x="60" y="7"/>
                    </a:cubicBezTo>
                    <a:cubicBezTo>
                      <a:pt x="53" y="15"/>
                      <a:pt x="47" y="20"/>
                      <a:pt x="43" y="26"/>
                    </a:cubicBezTo>
                    <a:lnTo>
                      <a:pt x="43" y="26"/>
                    </a:lnTo>
                    <a:cubicBezTo>
                      <a:pt x="42" y="26"/>
                      <a:pt x="41" y="27"/>
                      <a:pt x="40" y="27"/>
                    </a:cubicBezTo>
                    <a:cubicBezTo>
                      <a:pt x="21" y="34"/>
                      <a:pt x="1" y="54"/>
                      <a:pt x="1" y="80"/>
                    </a:cubicBezTo>
                    <a:cubicBezTo>
                      <a:pt x="1" y="106"/>
                      <a:pt x="21" y="133"/>
                      <a:pt x="40" y="139"/>
                    </a:cubicBezTo>
                    <a:lnTo>
                      <a:pt x="40" y="133"/>
                    </a:lnTo>
                    <a:cubicBezTo>
                      <a:pt x="42" y="134"/>
                      <a:pt x="43" y="135"/>
                      <a:pt x="44" y="135"/>
                    </a:cubicBezTo>
                    <a:lnTo>
                      <a:pt x="44" y="135"/>
                    </a:lnTo>
                    <a:cubicBezTo>
                      <a:pt x="48" y="141"/>
                      <a:pt x="53" y="146"/>
                      <a:pt x="60" y="153"/>
                    </a:cubicBezTo>
                    <a:cubicBezTo>
                      <a:pt x="74" y="159"/>
                      <a:pt x="87" y="159"/>
                      <a:pt x="100" y="159"/>
                    </a:cubicBezTo>
                    <a:lnTo>
                      <a:pt x="153" y="159"/>
                    </a:lnTo>
                    <a:cubicBezTo>
                      <a:pt x="166" y="153"/>
                      <a:pt x="173" y="153"/>
                      <a:pt x="179" y="139"/>
                    </a:cubicBezTo>
                    <a:cubicBezTo>
                      <a:pt x="185" y="137"/>
                      <a:pt x="190" y="133"/>
                      <a:pt x="195" y="128"/>
                    </a:cubicBezTo>
                    <a:lnTo>
                      <a:pt x="195" y="128"/>
                    </a:lnTo>
                    <a:lnTo>
                      <a:pt x="199" y="126"/>
                    </a:lnTo>
                    <a:cubicBezTo>
                      <a:pt x="232" y="106"/>
                      <a:pt x="232" y="54"/>
                      <a:pt x="199" y="34"/>
                    </a:cubicBezTo>
                    <a:lnTo>
                      <a:pt x="189" y="27"/>
                    </a:lnTo>
                    <a:lnTo>
                      <a:pt x="189" y="27"/>
                    </a:lnTo>
                    <a:cubicBezTo>
                      <a:pt x="186" y="22"/>
                      <a:pt x="182" y="17"/>
                      <a:pt x="179" y="14"/>
                    </a:cubicBezTo>
                    <a:lnTo>
                      <a:pt x="159" y="7"/>
                    </a:lnTo>
                    <a:cubicBezTo>
                      <a:pt x="153" y="1"/>
                      <a:pt x="140" y="1"/>
                      <a:pt x="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42"/>
              <p:cNvSpPr/>
              <p:nvPr/>
            </p:nvSpPr>
            <p:spPr>
              <a:xfrm>
                <a:off x="8766341" y="3803084"/>
                <a:ext cx="19467" cy="15470"/>
              </a:xfrm>
              <a:custGeom>
                <a:rect b="b" l="l" r="r" t="t"/>
                <a:pathLst>
                  <a:path extrusionOk="0" h="120" w="151">
                    <a:moveTo>
                      <a:pt x="69" y="1"/>
                    </a:moveTo>
                    <a:cubicBezTo>
                      <a:pt x="4" y="1"/>
                      <a:pt x="1" y="120"/>
                      <a:pt x="71" y="120"/>
                    </a:cubicBezTo>
                    <a:cubicBezTo>
                      <a:pt x="77" y="120"/>
                      <a:pt x="84" y="119"/>
                      <a:pt x="91" y="117"/>
                    </a:cubicBezTo>
                    <a:lnTo>
                      <a:pt x="111" y="111"/>
                    </a:lnTo>
                    <a:cubicBezTo>
                      <a:pt x="142" y="99"/>
                      <a:pt x="151" y="75"/>
                      <a:pt x="146" y="54"/>
                    </a:cubicBezTo>
                    <a:lnTo>
                      <a:pt x="146" y="54"/>
                    </a:lnTo>
                    <a:cubicBezTo>
                      <a:pt x="146" y="36"/>
                      <a:pt x="137" y="19"/>
                      <a:pt x="111" y="12"/>
                    </a:cubicBezTo>
                    <a:lnTo>
                      <a:pt x="91" y="5"/>
                    </a:lnTo>
                    <a:cubicBezTo>
                      <a:pt x="83" y="2"/>
                      <a:pt x="76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42"/>
              <p:cNvSpPr/>
              <p:nvPr/>
            </p:nvSpPr>
            <p:spPr>
              <a:xfrm>
                <a:off x="8391575" y="3818941"/>
                <a:ext cx="32487" cy="17146"/>
              </a:xfrm>
              <a:custGeom>
                <a:rect b="b" l="l" r="r" t="t"/>
                <a:pathLst>
                  <a:path extrusionOk="0" h="133" w="252">
                    <a:moveTo>
                      <a:pt x="53" y="1"/>
                    </a:moveTo>
                    <a:cubicBezTo>
                      <a:pt x="40" y="1"/>
                      <a:pt x="27" y="7"/>
                      <a:pt x="20" y="14"/>
                    </a:cubicBezTo>
                    <a:cubicBezTo>
                      <a:pt x="7" y="27"/>
                      <a:pt x="7" y="34"/>
                      <a:pt x="7" y="47"/>
                    </a:cubicBezTo>
                    <a:cubicBezTo>
                      <a:pt x="0" y="54"/>
                      <a:pt x="7" y="67"/>
                      <a:pt x="7" y="73"/>
                    </a:cubicBezTo>
                    <a:cubicBezTo>
                      <a:pt x="20" y="87"/>
                      <a:pt x="27" y="93"/>
                      <a:pt x="40" y="100"/>
                    </a:cubicBezTo>
                    <a:cubicBezTo>
                      <a:pt x="53" y="106"/>
                      <a:pt x="66" y="113"/>
                      <a:pt x="80" y="120"/>
                    </a:cubicBezTo>
                    <a:cubicBezTo>
                      <a:pt x="93" y="120"/>
                      <a:pt x="113" y="126"/>
                      <a:pt x="126" y="126"/>
                    </a:cubicBezTo>
                    <a:cubicBezTo>
                      <a:pt x="139" y="126"/>
                      <a:pt x="152" y="126"/>
                      <a:pt x="166" y="133"/>
                    </a:cubicBezTo>
                    <a:lnTo>
                      <a:pt x="205" y="133"/>
                    </a:lnTo>
                    <a:lnTo>
                      <a:pt x="225" y="126"/>
                    </a:lnTo>
                    <a:cubicBezTo>
                      <a:pt x="238" y="126"/>
                      <a:pt x="251" y="113"/>
                      <a:pt x="251" y="100"/>
                    </a:cubicBezTo>
                    <a:cubicBezTo>
                      <a:pt x="251" y="80"/>
                      <a:pt x="245" y="73"/>
                      <a:pt x="232" y="60"/>
                    </a:cubicBezTo>
                    <a:lnTo>
                      <a:pt x="218" y="47"/>
                    </a:lnTo>
                    <a:lnTo>
                      <a:pt x="212" y="47"/>
                    </a:lnTo>
                    <a:lnTo>
                      <a:pt x="192" y="34"/>
                    </a:lnTo>
                    <a:cubicBezTo>
                      <a:pt x="179" y="27"/>
                      <a:pt x="166" y="27"/>
                      <a:pt x="152" y="21"/>
                    </a:cubicBezTo>
                    <a:lnTo>
                      <a:pt x="126" y="14"/>
                    </a:lnTo>
                    <a:cubicBezTo>
                      <a:pt x="119" y="7"/>
                      <a:pt x="106" y="7"/>
                      <a:pt x="99" y="7"/>
                    </a:cubicBez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42"/>
              <p:cNvSpPr/>
              <p:nvPr/>
            </p:nvSpPr>
            <p:spPr>
              <a:xfrm>
                <a:off x="8511598" y="3881982"/>
                <a:ext cx="25655" cy="17146"/>
              </a:xfrm>
              <a:custGeom>
                <a:rect b="b" l="l" r="r" t="t"/>
                <a:pathLst>
                  <a:path extrusionOk="0" h="133" w="199">
                    <a:moveTo>
                      <a:pt x="66" y="0"/>
                    </a:moveTo>
                    <a:cubicBezTo>
                      <a:pt x="60" y="0"/>
                      <a:pt x="53" y="0"/>
                      <a:pt x="47" y="7"/>
                    </a:cubicBezTo>
                    <a:cubicBezTo>
                      <a:pt x="33" y="7"/>
                      <a:pt x="27" y="14"/>
                      <a:pt x="20" y="20"/>
                    </a:cubicBezTo>
                    <a:cubicBezTo>
                      <a:pt x="14" y="27"/>
                      <a:pt x="14" y="33"/>
                      <a:pt x="7" y="40"/>
                    </a:cubicBezTo>
                    <a:cubicBezTo>
                      <a:pt x="7" y="47"/>
                      <a:pt x="0" y="60"/>
                      <a:pt x="0" y="66"/>
                    </a:cubicBezTo>
                    <a:cubicBezTo>
                      <a:pt x="0" y="80"/>
                      <a:pt x="7" y="99"/>
                      <a:pt x="20" y="113"/>
                    </a:cubicBezTo>
                    <a:cubicBezTo>
                      <a:pt x="33" y="126"/>
                      <a:pt x="53" y="132"/>
                      <a:pt x="66" y="132"/>
                    </a:cubicBezTo>
                    <a:lnTo>
                      <a:pt x="126" y="132"/>
                    </a:lnTo>
                    <a:cubicBezTo>
                      <a:pt x="139" y="132"/>
                      <a:pt x="146" y="126"/>
                      <a:pt x="152" y="126"/>
                    </a:cubicBezTo>
                    <a:lnTo>
                      <a:pt x="159" y="119"/>
                    </a:lnTo>
                    <a:lnTo>
                      <a:pt x="166" y="113"/>
                    </a:lnTo>
                    <a:cubicBezTo>
                      <a:pt x="179" y="113"/>
                      <a:pt x="185" y="106"/>
                      <a:pt x="185" y="93"/>
                    </a:cubicBezTo>
                    <a:cubicBezTo>
                      <a:pt x="192" y="86"/>
                      <a:pt x="199" y="80"/>
                      <a:pt x="199" y="66"/>
                    </a:cubicBezTo>
                    <a:cubicBezTo>
                      <a:pt x="199" y="53"/>
                      <a:pt x="192" y="47"/>
                      <a:pt x="185" y="40"/>
                    </a:cubicBezTo>
                    <a:cubicBezTo>
                      <a:pt x="185" y="27"/>
                      <a:pt x="179" y="20"/>
                      <a:pt x="166" y="14"/>
                    </a:cubicBezTo>
                    <a:lnTo>
                      <a:pt x="159" y="14"/>
                    </a:lnTo>
                    <a:cubicBezTo>
                      <a:pt x="152" y="7"/>
                      <a:pt x="139" y="0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42"/>
              <p:cNvSpPr/>
              <p:nvPr/>
            </p:nvSpPr>
            <p:spPr>
              <a:xfrm>
                <a:off x="8613701" y="3916016"/>
                <a:ext cx="33390" cy="18822"/>
              </a:xfrm>
              <a:custGeom>
                <a:rect b="b" l="l" r="r" t="t"/>
                <a:pathLst>
                  <a:path extrusionOk="0" h="146" w="259">
                    <a:moveTo>
                      <a:pt x="153" y="0"/>
                    </a:moveTo>
                    <a:cubicBezTo>
                      <a:pt x="139" y="0"/>
                      <a:pt x="133" y="7"/>
                      <a:pt x="126" y="7"/>
                    </a:cubicBezTo>
                    <a:cubicBezTo>
                      <a:pt x="113" y="7"/>
                      <a:pt x="100" y="14"/>
                      <a:pt x="87" y="14"/>
                    </a:cubicBezTo>
                    <a:cubicBezTo>
                      <a:pt x="67" y="20"/>
                      <a:pt x="47" y="27"/>
                      <a:pt x="34" y="40"/>
                    </a:cubicBezTo>
                    <a:cubicBezTo>
                      <a:pt x="21" y="40"/>
                      <a:pt x="14" y="53"/>
                      <a:pt x="7" y="67"/>
                    </a:cubicBezTo>
                    <a:cubicBezTo>
                      <a:pt x="1" y="73"/>
                      <a:pt x="1" y="86"/>
                      <a:pt x="7" y="100"/>
                    </a:cubicBezTo>
                    <a:cubicBezTo>
                      <a:pt x="7" y="113"/>
                      <a:pt x="14" y="119"/>
                      <a:pt x="21" y="126"/>
                    </a:cubicBezTo>
                    <a:cubicBezTo>
                      <a:pt x="27" y="133"/>
                      <a:pt x="47" y="146"/>
                      <a:pt x="60" y="146"/>
                    </a:cubicBezTo>
                    <a:cubicBezTo>
                      <a:pt x="80" y="146"/>
                      <a:pt x="100" y="146"/>
                      <a:pt x="120" y="139"/>
                    </a:cubicBezTo>
                    <a:cubicBezTo>
                      <a:pt x="133" y="133"/>
                      <a:pt x="146" y="126"/>
                      <a:pt x="159" y="126"/>
                    </a:cubicBezTo>
                    <a:cubicBezTo>
                      <a:pt x="166" y="119"/>
                      <a:pt x="172" y="119"/>
                      <a:pt x="179" y="113"/>
                    </a:cubicBezTo>
                    <a:lnTo>
                      <a:pt x="199" y="100"/>
                    </a:lnTo>
                    <a:lnTo>
                      <a:pt x="212" y="86"/>
                    </a:lnTo>
                    <a:cubicBezTo>
                      <a:pt x="225" y="80"/>
                      <a:pt x="232" y="73"/>
                      <a:pt x="245" y="60"/>
                    </a:cubicBezTo>
                    <a:cubicBezTo>
                      <a:pt x="258" y="47"/>
                      <a:pt x="252" y="20"/>
                      <a:pt x="232" y="14"/>
                    </a:cubicBezTo>
                    <a:cubicBezTo>
                      <a:pt x="219" y="14"/>
                      <a:pt x="205" y="14"/>
                      <a:pt x="192" y="7"/>
                    </a:cubicBezTo>
                    <a:lnTo>
                      <a:pt x="172" y="7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42"/>
              <p:cNvSpPr/>
              <p:nvPr/>
            </p:nvSpPr>
            <p:spPr>
              <a:xfrm>
                <a:off x="8737205" y="3942444"/>
                <a:ext cx="21400" cy="13150"/>
              </a:xfrm>
              <a:custGeom>
                <a:rect b="b" l="l" r="r" t="t"/>
                <a:pathLst>
                  <a:path extrusionOk="0" h="102" w="166">
                    <a:moveTo>
                      <a:pt x="53" y="0"/>
                    </a:moveTo>
                    <a:lnTo>
                      <a:pt x="33" y="7"/>
                    </a:lnTo>
                    <a:lnTo>
                      <a:pt x="20" y="13"/>
                    </a:lnTo>
                    <a:cubicBezTo>
                      <a:pt x="7" y="27"/>
                      <a:pt x="0" y="40"/>
                      <a:pt x="0" y="53"/>
                    </a:cubicBezTo>
                    <a:cubicBezTo>
                      <a:pt x="0" y="66"/>
                      <a:pt x="7" y="79"/>
                      <a:pt x="20" y="86"/>
                    </a:cubicBezTo>
                    <a:cubicBezTo>
                      <a:pt x="25" y="91"/>
                      <a:pt x="35" y="101"/>
                      <a:pt x="46" y="101"/>
                    </a:cubicBezTo>
                    <a:cubicBezTo>
                      <a:pt x="48" y="101"/>
                      <a:pt x="51" y="100"/>
                      <a:pt x="53" y="99"/>
                    </a:cubicBezTo>
                    <a:lnTo>
                      <a:pt x="86" y="99"/>
                    </a:lnTo>
                    <a:lnTo>
                      <a:pt x="99" y="93"/>
                    </a:lnTo>
                    <a:lnTo>
                      <a:pt x="112" y="93"/>
                    </a:lnTo>
                    <a:cubicBezTo>
                      <a:pt x="126" y="86"/>
                      <a:pt x="132" y="79"/>
                      <a:pt x="146" y="79"/>
                    </a:cubicBezTo>
                    <a:cubicBezTo>
                      <a:pt x="165" y="66"/>
                      <a:pt x="165" y="33"/>
                      <a:pt x="146" y="27"/>
                    </a:cubicBezTo>
                    <a:cubicBezTo>
                      <a:pt x="132" y="20"/>
                      <a:pt x="126" y="13"/>
                      <a:pt x="112" y="13"/>
                    </a:cubicBezTo>
                    <a:lnTo>
                      <a:pt x="106" y="7"/>
                    </a:lnTo>
                    <a:lnTo>
                      <a:pt x="86" y="7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42"/>
              <p:cNvSpPr/>
              <p:nvPr/>
            </p:nvSpPr>
            <p:spPr>
              <a:xfrm>
                <a:off x="8853747" y="3969646"/>
                <a:ext cx="14697" cy="11989"/>
              </a:xfrm>
              <a:custGeom>
                <a:rect b="b" l="l" r="r" t="t"/>
                <a:pathLst>
                  <a:path extrusionOk="0" h="93" w="114">
                    <a:moveTo>
                      <a:pt x="54" y="0"/>
                    </a:moveTo>
                    <a:cubicBezTo>
                      <a:pt x="1" y="0"/>
                      <a:pt x="1" y="93"/>
                      <a:pt x="54" y="93"/>
                    </a:cubicBezTo>
                    <a:cubicBezTo>
                      <a:pt x="113" y="93"/>
                      <a:pt x="113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34" name="Google Shape;4034;p42"/>
            <p:cNvGrpSpPr/>
            <p:nvPr/>
          </p:nvGrpSpPr>
          <p:grpSpPr>
            <a:xfrm flipH="1" rot="737209">
              <a:off x="5969646" y="1666679"/>
              <a:ext cx="2300514" cy="557411"/>
              <a:chOff x="6851322" y="3468283"/>
              <a:chExt cx="2509288" cy="607996"/>
            </a:xfrm>
          </p:grpSpPr>
          <p:grpSp>
            <p:nvGrpSpPr>
              <p:cNvPr id="4035" name="Google Shape;4035;p42"/>
              <p:cNvGrpSpPr/>
              <p:nvPr/>
            </p:nvGrpSpPr>
            <p:grpSpPr>
              <a:xfrm>
                <a:off x="6851322" y="3468283"/>
                <a:ext cx="2509288" cy="607996"/>
                <a:chOff x="6851322" y="3468283"/>
                <a:chExt cx="2509288" cy="607996"/>
              </a:xfrm>
            </p:grpSpPr>
            <p:sp>
              <p:nvSpPr>
                <p:cNvPr id="4036" name="Google Shape;4036;p42"/>
                <p:cNvSpPr/>
                <p:nvPr/>
              </p:nvSpPr>
              <p:spPr>
                <a:xfrm>
                  <a:off x="9206424" y="3624446"/>
                  <a:ext cx="129304" cy="67424"/>
                </a:xfrm>
                <a:custGeom>
                  <a:rect b="b" l="l" r="r" t="t"/>
                  <a:pathLst>
                    <a:path extrusionOk="0" h="523" w="1003">
                      <a:moveTo>
                        <a:pt x="878" y="0"/>
                      </a:moveTo>
                      <a:cubicBezTo>
                        <a:pt x="839" y="0"/>
                        <a:pt x="799" y="0"/>
                        <a:pt x="760" y="7"/>
                      </a:cubicBezTo>
                      <a:cubicBezTo>
                        <a:pt x="509" y="27"/>
                        <a:pt x="251" y="53"/>
                        <a:pt x="0" y="79"/>
                      </a:cubicBezTo>
                      <a:cubicBezTo>
                        <a:pt x="60" y="93"/>
                        <a:pt x="119" y="112"/>
                        <a:pt x="179" y="139"/>
                      </a:cubicBezTo>
                      <a:cubicBezTo>
                        <a:pt x="370" y="225"/>
                        <a:pt x="489" y="403"/>
                        <a:pt x="680" y="495"/>
                      </a:cubicBezTo>
                      <a:cubicBezTo>
                        <a:pt x="715" y="513"/>
                        <a:pt x="763" y="523"/>
                        <a:pt x="810" y="523"/>
                      </a:cubicBezTo>
                      <a:cubicBezTo>
                        <a:pt x="907" y="523"/>
                        <a:pt x="1002" y="479"/>
                        <a:pt x="971" y="363"/>
                      </a:cubicBezTo>
                      <a:cubicBezTo>
                        <a:pt x="951" y="258"/>
                        <a:pt x="885" y="172"/>
                        <a:pt x="878" y="66"/>
                      </a:cubicBezTo>
                      <a:cubicBezTo>
                        <a:pt x="872" y="46"/>
                        <a:pt x="872" y="20"/>
                        <a:pt x="87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7" name="Google Shape;4037;p42"/>
                <p:cNvSpPr/>
                <p:nvPr/>
              </p:nvSpPr>
              <p:spPr>
                <a:xfrm>
                  <a:off x="6851322" y="3748545"/>
                  <a:ext cx="1022007" cy="107253"/>
                </a:xfrm>
                <a:custGeom>
                  <a:rect b="b" l="l" r="r" t="t"/>
                  <a:pathLst>
                    <a:path extrusionOk="0" h="832" w="8017">
                      <a:moveTo>
                        <a:pt x="73" y="0"/>
                      </a:moveTo>
                      <a:cubicBezTo>
                        <a:pt x="58" y="0"/>
                        <a:pt x="43" y="9"/>
                        <a:pt x="40" y="25"/>
                      </a:cubicBezTo>
                      <a:lnTo>
                        <a:pt x="40" y="19"/>
                      </a:lnTo>
                      <a:lnTo>
                        <a:pt x="40" y="19"/>
                      </a:lnTo>
                      <a:cubicBezTo>
                        <a:pt x="0" y="184"/>
                        <a:pt x="33" y="382"/>
                        <a:pt x="165" y="501"/>
                      </a:cubicBezTo>
                      <a:cubicBezTo>
                        <a:pt x="259" y="600"/>
                        <a:pt x="406" y="627"/>
                        <a:pt x="544" y="627"/>
                      </a:cubicBezTo>
                      <a:cubicBezTo>
                        <a:pt x="561" y="627"/>
                        <a:pt x="578" y="627"/>
                        <a:pt x="594" y="626"/>
                      </a:cubicBezTo>
                      <a:cubicBezTo>
                        <a:pt x="779" y="619"/>
                        <a:pt x="958" y="573"/>
                        <a:pt x="1136" y="527"/>
                      </a:cubicBezTo>
                      <a:cubicBezTo>
                        <a:pt x="1420" y="448"/>
                        <a:pt x="1704" y="382"/>
                        <a:pt x="1994" y="329"/>
                      </a:cubicBezTo>
                      <a:cubicBezTo>
                        <a:pt x="2262" y="283"/>
                        <a:pt x="2537" y="256"/>
                        <a:pt x="2811" y="256"/>
                      </a:cubicBezTo>
                      <a:cubicBezTo>
                        <a:pt x="2889" y="256"/>
                        <a:pt x="2967" y="258"/>
                        <a:pt x="3044" y="263"/>
                      </a:cubicBezTo>
                      <a:cubicBezTo>
                        <a:pt x="3381" y="283"/>
                        <a:pt x="3718" y="355"/>
                        <a:pt x="4048" y="441"/>
                      </a:cubicBezTo>
                      <a:cubicBezTo>
                        <a:pt x="4675" y="600"/>
                        <a:pt x="5302" y="811"/>
                        <a:pt x="5963" y="831"/>
                      </a:cubicBezTo>
                      <a:cubicBezTo>
                        <a:pt x="5985" y="831"/>
                        <a:pt x="6006" y="831"/>
                        <a:pt x="6028" y="831"/>
                      </a:cubicBezTo>
                      <a:cubicBezTo>
                        <a:pt x="6361" y="831"/>
                        <a:pt x="6683" y="783"/>
                        <a:pt x="6993" y="659"/>
                      </a:cubicBezTo>
                      <a:cubicBezTo>
                        <a:pt x="7158" y="593"/>
                        <a:pt x="7316" y="520"/>
                        <a:pt x="7481" y="468"/>
                      </a:cubicBezTo>
                      <a:cubicBezTo>
                        <a:pt x="7646" y="415"/>
                        <a:pt x="7818" y="395"/>
                        <a:pt x="7990" y="375"/>
                      </a:cubicBezTo>
                      <a:cubicBezTo>
                        <a:pt x="8016" y="368"/>
                        <a:pt x="8016" y="329"/>
                        <a:pt x="7996" y="322"/>
                      </a:cubicBezTo>
                      <a:cubicBezTo>
                        <a:pt x="7916" y="279"/>
                        <a:pt x="7829" y="262"/>
                        <a:pt x="7740" y="262"/>
                      </a:cubicBezTo>
                      <a:cubicBezTo>
                        <a:pt x="7559" y="262"/>
                        <a:pt x="7368" y="333"/>
                        <a:pt x="7204" y="395"/>
                      </a:cubicBezTo>
                      <a:cubicBezTo>
                        <a:pt x="6914" y="507"/>
                        <a:pt x="6630" y="613"/>
                        <a:pt x="6313" y="639"/>
                      </a:cubicBezTo>
                      <a:cubicBezTo>
                        <a:pt x="6222" y="648"/>
                        <a:pt x="6132" y="652"/>
                        <a:pt x="6042" y="652"/>
                      </a:cubicBezTo>
                      <a:cubicBezTo>
                        <a:pt x="5502" y="652"/>
                        <a:pt x="4971" y="510"/>
                        <a:pt x="4444" y="368"/>
                      </a:cubicBezTo>
                      <a:cubicBezTo>
                        <a:pt x="3898" y="220"/>
                        <a:pt x="3346" y="93"/>
                        <a:pt x="2774" y="93"/>
                      </a:cubicBezTo>
                      <a:cubicBezTo>
                        <a:pt x="2710" y="93"/>
                        <a:pt x="2646" y="94"/>
                        <a:pt x="2582" y="98"/>
                      </a:cubicBezTo>
                      <a:cubicBezTo>
                        <a:pt x="2258" y="118"/>
                        <a:pt x="1935" y="170"/>
                        <a:pt x="1618" y="243"/>
                      </a:cubicBezTo>
                      <a:cubicBezTo>
                        <a:pt x="1387" y="302"/>
                        <a:pt x="1162" y="375"/>
                        <a:pt x="931" y="428"/>
                      </a:cubicBezTo>
                      <a:cubicBezTo>
                        <a:pt x="806" y="460"/>
                        <a:pt x="667" y="496"/>
                        <a:pt x="534" y="496"/>
                      </a:cubicBezTo>
                      <a:cubicBezTo>
                        <a:pt x="478" y="496"/>
                        <a:pt x="423" y="490"/>
                        <a:pt x="370" y="474"/>
                      </a:cubicBezTo>
                      <a:cubicBezTo>
                        <a:pt x="152" y="415"/>
                        <a:pt x="139" y="210"/>
                        <a:pt x="106" y="25"/>
                      </a:cubicBezTo>
                      <a:cubicBezTo>
                        <a:pt x="103" y="9"/>
                        <a:pt x="88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8" name="Google Shape;4038;p42"/>
                <p:cNvSpPr/>
                <p:nvPr/>
              </p:nvSpPr>
              <p:spPr>
                <a:xfrm>
                  <a:off x="6949882" y="3832477"/>
                  <a:ext cx="654256" cy="105068"/>
                </a:xfrm>
                <a:custGeom>
                  <a:rect b="b" l="l" r="r" t="t"/>
                  <a:pathLst>
                    <a:path extrusionOk="0" h="815" w="5075">
                      <a:moveTo>
                        <a:pt x="5049" y="1"/>
                      </a:moveTo>
                      <a:cubicBezTo>
                        <a:pt x="5047" y="1"/>
                        <a:pt x="5045" y="1"/>
                        <a:pt x="5043" y="1"/>
                      </a:cubicBezTo>
                      <a:cubicBezTo>
                        <a:pt x="4409" y="199"/>
                        <a:pt x="3762" y="398"/>
                        <a:pt x="3101" y="497"/>
                      </a:cubicBezTo>
                      <a:cubicBezTo>
                        <a:pt x="2751" y="549"/>
                        <a:pt x="2395" y="575"/>
                        <a:pt x="2039" y="575"/>
                      </a:cubicBezTo>
                      <a:cubicBezTo>
                        <a:pt x="1718" y="575"/>
                        <a:pt x="1397" y="554"/>
                        <a:pt x="1081" y="510"/>
                      </a:cubicBezTo>
                      <a:cubicBezTo>
                        <a:pt x="909" y="490"/>
                        <a:pt x="731" y="457"/>
                        <a:pt x="566" y="411"/>
                      </a:cubicBezTo>
                      <a:cubicBezTo>
                        <a:pt x="388" y="358"/>
                        <a:pt x="209" y="285"/>
                        <a:pt x="38" y="206"/>
                      </a:cubicBezTo>
                      <a:cubicBezTo>
                        <a:pt x="35" y="205"/>
                        <a:pt x="33" y="204"/>
                        <a:pt x="30" y="204"/>
                      </a:cubicBezTo>
                      <a:cubicBezTo>
                        <a:pt x="16" y="204"/>
                        <a:pt x="0" y="216"/>
                        <a:pt x="11" y="233"/>
                      </a:cubicBezTo>
                      <a:cubicBezTo>
                        <a:pt x="203" y="483"/>
                        <a:pt x="526" y="589"/>
                        <a:pt x="823" y="668"/>
                      </a:cubicBezTo>
                      <a:cubicBezTo>
                        <a:pt x="1160" y="748"/>
                        <a:pt x="1517" y="787"/>
                        <a:pt x="1873" y="807"/>
                      </a:cubicBezTo>
                      <a:cubicBezTo>
                        <a:pt x="1980" y="812"/>
                        <a:pt x="2087" y="815"/>
                        <a:pt x="2195" y="815"/>
                      </a:cubicBezTo>
                      <a:cubicBezTo>
                        <a:pt x="2796" y="815"/>
                        <a:pt x="3415" y="734"/>
                        <a:pt x="3986" y="549"/>
                      </a:cubicBezTo>
                      <a:cubicBezTo>
                        <a:pt x="4369" y="431"/>
                        <a:pt x="4732" y="266"/>
                        <a:pt x="5062" y="41"/>
                      </a:cubicBezTo>
                      <a:cubicBezTo>
                        <a:pt x="5075" y="29"/>
                        <a:pt x="5070" y="1"/>
                        <a:pt x="504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9" name="Google Shape;4039;p42"/>
                <p:cNvSpPr/>
                <p:nvPr/>
              </p:nvSpPr>
              <p:spPr>
                <a:xfrm>
                  <a:off x="9140805" y="3603820"/>
                  <a:ext cx="219804" cy="112932"/>
                </a:xfrm>
                <a:custGeom>
                  <a:rect b="b" l="l" r="r" t="t"/>
                  <a:pathLst>
                    <a:path extrusionOk="0" h="876" w="1705">
                      <a:moveTo>
                        <a:pt x="1509" y="1"/>
                      </a:moveTo>
                      <a:cubicBezTo>
                        <a:pt x="1499" y="1"/>
                        <a:pt x="1489" y="3"/>
                        <a:pt x="1480" y="8"/>
                      </a:cubicBezTo>
                      <a:cubicBezTo>
                        <a:pt x="1401" y="48"/>
                        <a:pt x="1374" y="147"/>
                        <a:pt x="1387" y="226"/>
                      </a:cubicBezTo>
                      <a:cubicBezTo>
                        <a:pt x="1394" y="332"/>
                        <a:pt x="1460" y="418"/>
                        <a:pt x="1480" y="523"/>
                      </a:cubicBezTo>
                      <a:cubicBezTo>
                        <a:pt x="1511" y="639"/>
                        <a:pt x="1416" y="683"/>
                        <a:pt x="1319" y="683"/>
                      </a:cubicBezTo>
                      <a:cubicBezTo>
                        <a:pt x="1272" y="683"/>
                        <a:pt x="1224" y="673"/>
                        <a:pt x="1189" y="655"/>
                      </a:cubicBezTo>
                      <a:cubicBezTo>
                        <a:pt x="1005" y="563"/>
                        <a:pt x="879" y="385"/>
                        <a:pt x="688" y="299"/>
                      </a:cubicBezTo>
                      <a:cubicBezTo>
                        <a:pt x="538" y="234"/>
                        <a:pt x="374" y="203"/>
                        <a:pt x="212" y="203"/>
                      </a:cubicBezTo>
                      <a:cubicBezTo>
                        <a:pt x="159" y="203"/>
                        <a:pt x="106" y="206"/>
                        <a:pt x="54" y="213"/>
                      </a:cubicBezTo>
                      <a:cubicBezTo>
                        <a:pt x="14" y="220"/>
                        <a:pt x="1" y="272"/>
                        <a:pt x="40" y="286"/>
                      </a:cubicBezTo>
                      <a:cubicBezTo>
                        <a:pt x="272" y="345"/>
                        <a:pt x="516" y="352"/>
                        <a:pt x="714" y="497"/>
                      </a:cubicBezTo>
                      <a:cubicBezTo>
                        <a:pt x="879" y="622"/>
                        <a:pt x="998" y="820"/>
                        <a:pt x="1216" y="867"/>
                      </a:cubicBezTo>
                      <a:cubicBezTo>
                        <a:pt x="1248" y="873"/>
                        <a:pt x="1281" y="876"/>
                        <a:pt x="1314" y="876"/>
                      </a:cubicBezTo>
                      <a:cubicBezTo>
                        <a:pt x="1459" y="876"/>
                        <a:pt x="1604" y="815"/>
                        <a:pt x="1658" y="675"/>
                      </a:cubicBezTo>
                      <a:cubicBezTo>
                        <a:pt x="1704" y="563"/>
                        <a:pt x="1671" y="451"/>
                        <a:pt x="1619" y="352"/>
                      </a:cubicBezTo>
                      <a:cubicBezTo>
                        <a:pt x="1572" y="253"/>
                        <a:pt x="1546" y="187"/>
                        <a:pt x="1572" y="81"/>
                      </a:cubicBezTo>
                      <a:cubicBezTo>
                        <a:pt x="1588" y="39"/>
                        <a:pt x="1549" y="1"/>
                        <a:pt x="15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0" name="Google Shape;4040;p42"/>
                <p:cNvSpPr/>
                <p:nvPr/>
              </p:nvSpPr>
              <p:spPr>
                <a:xfrm>
                  <a:off x="7782952" y="3696984"/>
                  <a:ext cx="55435" cy="57755"/>
                </a:xfrm>
                <a:custGeom>
                  <a:rect b="b" l="l" r="r" t="t"/>
                  <a:pathLst>
                    <a:path extrusionOk="0" h="448" w="430">
                      <a:moveTo>
                        <a:pt x="231" y="254"/>
                      </a:moveTo>
                      <a:lnTo>
                        <a:pt x="231" y="254"/>
                      </a:lnTo>
                      <a:cubicBezTo>
                        <a:pt x="231" y="254"/>
                        <a:pt x="231" y="254"/>
                        <a:pt x="231" y="254"/>
                      </a:cubicBezTo>
                      <a:lnTo>
                        <a:pt x="231" y="254"/>
                      </a:lnTo>
                      <a:cubicBezTo>
                        <a:pt x="232" y="255"/>
                        <a:pt x="232" y="256"/>
                        <a:pt x="232" y="256"/>
                      </a:cubicBezTo>
                      <a:lnTo>
                        <a:pt x="232" y="256"/>
                      </a:lnTo>
                      <a:cubicBezTo>
                        <a:pt x="232" y="255"/>
                        <a:pt x="231" y="254"/>
                        <a:pt x="231" y="254"/>
                      </a:cubicBezTo>
                      <a:close/>
                      <a:moveTo>
                        <a:pt x="246" y="257"/>
                      </a:moveTo>
                      <a:lnTo>
                        <a:pt x="246" y="257"/>
                      </a:lnTo>
                      <a:cubicBezTo>
                        <a:pt x="246" y="257"/>
                        <a:pt x="246" y="257"/>
                        <a:pt x="246" y="257"/>
                      </a:cubicBezTo>
                      <a:lnTo>
                        <a:pt x="246" y="257"/>
                      </a:lnTo>
                      <a:cubicBezTo>
                        <a:pt x="246" y="257"/>
                        <a:pt x="246" y="257"/>
                        <a:pt x="246" y="257"/>
                      </a:cubicBezTo>
                      <a:lnTo>
                        <a:pt x="246" y="257"/>
                      </a:lnTo>
                      <a:lnTo>
                        <a:pt x="246" y="257"/>
                      </a:lnTo>
                      <a:close/>
                      <a:moveTo>
                        <a:pt x="232" y="1"/>
                      </a:moveTo>
                      <a:cubicBezTo>
                        <a:pt x="221" y="1"/>
                        <a:pt x="209" y="3"/>
                        <a:pt x="199" y="8"/>
                      </a:cubicBezTo>
                      <a:lnTo>
                        <a:pt x="199" y="8"/>
                      </a:lnTo>
                      <a:cubicBezTo>
                        <a:pt x="186" y="4"/>
                        <a:pt x="172" y="3"/>
                        <a:pt x="159" y="3"/>
                      </a:cubicBezTo>
                      <a:cubicBezTo>
                        <a:pt x="119" y="3"/>
                        <a:pt x="80" y="16"/>
                        <a:pt x="53" y="49"/>
                      </a:cubicBezTo>
                      <a:cubicBezTo>
                        <a:pt x="20" y="82"/>
                        <a:pt x="7" y="121"/>
                        <a:pt x="7" y="168"/>
                      </a:cubicBezTo>
                      <a:cubicBezTo>
                        <a:pt x="0" y="220"/>
                        <a:pt x="20" y="286"/>
                        <a:pt x="53" y="326"/>
                      </a:cubicBezTo>
                      <a:cubicBezTo>
                        <a:pt x="93" y="379"/>
                        <a:pt x="146" y="419"/>
                        <a:pt x="205" y="438"/>
                      </a:cubicBezTo>
                      <a:cubicBezTo>
                        <a:pt x="224" y="443"/>
                        <a:pt x="246" y="448"/>
                        <a:pt x="266" y="448"/>
                      </a:cubicBezTo>
                      <a:cubicBezTo>
                        <a:pt x="275" y="448"/>
                        <a:pt x="283" y="447"/>
                        <a:pt x="291" y="445"/>
                      </a:cubicBezTo>
                      <a:cubicBezTo>
                        <a:pt x="330" y="445"/>
                        <a:pt x="363" y="438"/>
                        <a:pt x="383" y="405"/>
                      </a:cubicBezTo>
                      <a:cubicBezTo>
                        <a:pt x="390" y="392"/>
                        <a:pt x="396" y="372"/>
                        <a:pt x="403" y="352"/>
                      </a:cubicBezTo>
                      <a:cubicBezTo>
                        <a:pt x="430" y="286"/>
                        <a:pt x="416" y="214"/>
                        <a:pt x="370" y="154"/>
                      </a:cubicBezTo>
                      <a:cubicBezTo>
                        <a:pt x="367" y="151"/>
                        <a:pt x="364" y="148"/>
                        <a:pt x="360" y="145"/>
                      </a:cubicBezTo>
                      <a:lnTo>
                        <a:pt x="360" y="145"/>
                      </a:lnTo>
                      <a:cubicBezTo>
                        <a:pt x="360" y="135"/>
                        <a:pt x="359" y="125"/>
                        <a:pt x="357" y="115"/>
                      </a:cubicBezTo>
                      <a:cubicBezTo>
                        <a:pt x="350" y="69"/>
                        <a:pt x="317" y="36"/>
                        <a:pt x="284" y="16"/>
                      </a:cubicBezTo>
                      <a:cubicBezTo>
                        <a:pt x="268" y="6"/>
                        <a:pt x="250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1" name="Google Shape;4041;p42"/>
                <p:cNvSpPr/>
                <p:nvPr/>
              </p:nvSpPr>
              <p:spPr>
                <a:xfrm>
                  <a:off x="8010235" y="3519979"/>
                  <a:ext cx="62267" cy="239915"/>
                </a:xfrm>
                <a:custGeom>
                  <a:rect b="b" l="l" r="r" t="t"/>
                  <a:pathLst>
                    <a:path extrusionOk="0" h="1861" w="483">
                      <a:moveTo>
                        <a:pt x="125" y="0"/>
                      </a:moveTo>
                      <a:cubicBezTo>
                        <a:pt x="113" y="0"/>
                        <a:pt x="102" y="7"/>
                        <a:pt x="99" y="22"/>
                      </a:cubicBezTo>
                      <a:cubicBezTo>
                        <a:pt x="0" y="312"/>
                        <a:pt x="86" y="623"/>
                        <a:pt x="159" y="913"/>
                      </a:cubicBezTo>
                      <a:cubicBezTo>
                        <a:pt x="231" y="1217"/>
                        <a:pt x="291" y="1514"/>
                        <a:pt x="264" y="1831"/>
                      </a:cubicBezTo>
                      <a:cubicBezTo>
                        <a:pt x="261" y="1850"/>
                        <a:pt x="277" y="1861"/>
                        <a:pt x="294" y="1861"/>
                      </a:cubicBezTo>
                      <a:cubicBezTo>
                        <a:pt x="306" y="1861"/>
                        <a:pt x="318" y="1855"/>
                        <a:pt x="324" y="1844"/>
                      </a:cubicBezTo>
                      <a:cubicBezTo>
                        <a:pt x="482" y="1580"/>
                        <a:pt x="410" y="1257"/>
                        <a:pt x="324" y="973"/>
                      </a:cubicBezTo>
                      <a:cubicBezTo>
                        <a:pt x="231" y="662"/>
                        <a:pt x="132" y="352"/>
                        <a:pt x="152" y="29"/>
                      </a:cubicBezTo>
                      <a:cubicBezTo>
                        <a:pt x="152" y="10"/>
                        <a:pt x="138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2" name="Google Shape;4042;p42"/>
                <p:cNvSpPr/>
                <p:nvPr/>
              </p:nvSpPr>
              <p:spPr>
                <a:xfrm>
                  <a:off x="8083461" y="3504767"/>
                  <a:ext cx="51180" cy="235790"/>
                </a:xfrm>
                <a:custGeom>
                  <a:rect b="b" l="l" r="r" t="t"/>
                  <a:pathLst>
                    <a:path extrusionOk="0" h="1829" w="397">
                      <a:moveTo>
                        <a:pt x="122" y="0"/>
                      </a:moveTo>
                      <a:cubicBezTo>
                        <a:pt x="112" y="0"/>
                        <a:pt x="102" y="5"/>
                        <a:pt x="99" y="14"/>
                      </a:cubicBezTo>
                      <a:cubicBezTo>
                        <a:pt x="0" y="312"/>
                        <a:pt x="66" y="615"/>
                        <a:pt x="132" y="919"/>
                      </a:cubicBezTo>
                      <a:cubicBezTo>
                        <a:pt x="165" y="1064"/>
                        <a:pt x="198" y="1216"/>
                        <a:pt x="211" y="1375"/>
                      </a:cubicBezTo>
                      <a:cubicBezTo>
                        <a:pt x="218" y="1447"/>
                        <a:pt x="225" y="1520"/>
                        <a:pt x="218" y="1593"/>
                      </a:cubicBezTo>
                      <a:cubicBezTo>
                        <a:pt x="211" y="1665"/>
                        <a:pt x="192" y="1738"/>
                        <a:pt x="198" y="1804"/>
                      </a:cubicBezTo>
                      <a:cubicBezTo>
                        <a:pt x="203" y="1818"/>
                        <a:pt x="221" y="1829"/>
                        <a:pt x="236" y="1829"/>
                      </a:cubicBezTo>
                      <a:cubicBezTo>
                        <a:pt x="242" y="1829"/>
                        <a:pt x="247" y="1827"/>
                        <a:pt x="251" y="1824"/>
                      </a:cubicBezTo>
                      <a:cubicBezTo>
                        <a:pt x="357" y="1751"/>
                        <a:pt x="377" y="1573"/>
                        <a:pt x="383" y="1454"/>
                      </a:cubicBezTo>
                      <a:cubicBezTo>
                        <a:pt x="396" y="1289"/>
                        <a:pt x="363" y="1137"/>
                        <a:pt x="324" y="979"/>
                      </a:cubicBezTo>
                      <a:cubicBezTo>
                        <a:pt x="244" y="668"/>
                        <a:pt x="119" y="345"/>
                        <a:pt x="145" y="21"/>
                      </a:cubicBezTo>
                      <a:cubicBezTo>
                        <a:pt x="145" y="7"/>
                        <a:pt x="134" y="0"/>
                        <a:pt x="1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3" name="Google Shape;4043;p42"/>
                <p:cNvSpPr/>
                <p:nvPr/>
              </p:nvSpPr>
              <p:spPr>
                <a:xfrm>
                  <a:off x="8149854" y="3468283"/>
                  <a:ext cx="61365" cy="244556"/>
                </a:xfrm>
                <a:custGeom>
                  <a:rect b="b" l="l" r="r" t="t"/>
                  <a:pathLst>
                    <a:path extrusionOk="0" h="1897" w="476">
                      <a:moveTo>
                        <a:pt x="222" y="0"/>
                      </a:moveTo>
                      <a:cubicBezTo>
                        <a:pt x="216" y="0"/>
                        <a:pt x="210" y="2"/>
                        <a:pt x="205" y="7"/>
                      </a:cubicBezTo>
                      <a:cubicBezTo>
                        <a:pt x="0" y="231"/>
                        <a:pt x="112" y="535"/>
                        <a:pt x="172" y="793"/>
                      </a:cubicBezTo>
                      <a:cubicBezTo>
                        <a:pt x="211" y="971"/>
                        <a:pt x="244" y="1156"/>
                        <a:pt x="251" y="1334"/>
                      </a:cubicBezTo>
                      <a:cubicBezTo>
                        <a:pt x="258" y="1512"/>
                        <a:pt x="218" y="1684"/>
                        <a:pt x="218" y="1856"/>
                      </a:cubicBezTo>
                      <a:cubicBezTo>
                        <a:pt x="218" y="1883"/>
                        <a:pt x="236" y="1896"/>
                        <a:pt x="255" y="1896"/>
                      </a:cubicBezTo>
                      <a:cubicBezTo>
                        <a:pt x="268" y="1896"/>
                        <a:pt x="282" y="1889"/>
                        <a:pt x="291" y="1876"/>
                      </a:cubicBezTo>
                      <a:cubicBezTo>
                        <a:pt x="476" y="1631"/>
                        <a:pt x="423" y="1215"/>
                        <a:pt x="357" y="931"/>
                      </a:cubicBezTo>
                      <a:cubicBezTo>
                        <a:pt x="297" y="674"/>
                        <a:pt x="86" y="297"/>
                        <a:pt x="251" y="40"/>
                      </a:cubicBezTo>
                      <a:cubicBezTo>
                        <a:pt x="261" y="20"/>
                        <a:pt x="241" y="0"/>
                        <a:pt x="2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4" name="Google Shape;4044;p42"/>
                <p:cNvSpPr/>
                <p:nvPr/>
              </p:nvSpPr>
              <p:spPr>
                <a:xfrm>
                  <a:off x="8218825" y="3484398"/>
                  <a:ext cx="53759" cy="231665"/>
                </a:xfrm>
                <a:custGeom>
                  <a:rect b="b" l="l" r="r" t="t"/>
                  <a:pathLst>
                    <a:path extrusionOk="0" h="1797" w="417">
                      <a:moveTo>
                        <a:pt x="284" y="0"/>
                      </a:moveTo>
                      <a:cubicBezTo>
                        <a:pt x="282" y="0"/>
                        <a:pt x="280" y="0"/>
                        <a:pt x="277" y="1"/>
                      </a:cubicBezTo>
                      <a:cubicBezTo>
                        <a:pt x="0" y="60"/>
                        <a:pt x="112" y="536"/>
                        <a:pt x="145" y="714"/>
                      </a:cubicBezTo>
                      <a:cubicBezTo>
                        <a:pt x="172" y="886"/>
                        <a:pt x="211" y="1057"/>
                        <a:pt x="218" y="1229"/>
                      </a:cubicBezTo>
                      <a:cubicBezTo>
                        <a:pt x="231" y="1407"/>
                        <a:pt x="198" y="1559"/>
                        <a:pt x="145" y="1724"/>
                      </a:cubicBezTo>
                      <a:cubicBezTo>
                        <a:pt x="128" y="1767"/>
                        <a:pt x="162" y="1797"/>
                        <a:pt x="198" y="1797"/>
                      </a:cubicBezTo>
                      <a:cubicBezTo>
                        <a:pt x="217" y="1797"/>
                        <a:pt x="237" y="1789"/>
                        <a:pt x="251" y="1770"/>
                      </a:cubicBezTo>
                      <a:cubicBezTo>
                        <a:pt x="416" y="1539"/>
                        <a:pt x="376" y="1209"/>
                        <a:pt x="324" y="952"/>
                      </a:cubicBezTo>
                      <a:cubicBezTo>
                        <a:pt x="291" y="793"/>
                        <a:pt x="251" y="635"/>
                        <a:pt x="225" y="476"/>
                      </a:cubicBezTo>
                      <a:cubicBezTo>
                        <a:pt x="211" y="371"/>
                        <a:pt x="152" y="113"/>
                        <a:pt x="291" y="60"/>
                      </a:cubicBezTo>
                      <a:cubicBezTo>
                        <a:pt x="328" y="48"/>
                        <a:pt x="318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5" name="Google Shape;4045;p42"/>
                <p:cNvSpPr/>
                <p:nvPr/>
              </p:nvSpPr>
              <p:spPr>
                <a:xfrm rot="3664740">
                  <a:off x="6909105" y="3664021"/>
                  <a:ext cx="28233" cy="44863"/>
                </a:xfrm>
                <a:custGeom>
                  <a:rect b="b" l="l" r="r" t="t"/>
                  <a:pathLst>
                    <a:path extrusionOk="0" h="348" w="219">
                      <a:moveTo>
                        <a:pt x="47" y="201"/>
                      </a:moveTo>
                      <a:lnTo>
                        <a:pt x="42" y="212"/>
                      </a:lnTo>
                      <a:lnTo>
                        <a:pt x="42" y="212"/>
                      </a:lnTo>
                      <a:cubicBezTo>
                        <a:pt x="43" y="208"/>
                        <a:pt x="44" y="204"/>
                        <a:pt x="47" y="201"/>
                      </a:cubicBezTo>
                      <a:close/>
                      <a:moveTo>
                        <a:pt x="42" y="224"/>
                      </a:moveTo>
                      <a:lnTo>
                        <a:pt x="47" y="234"/>
                      </a:lnTo>
                      <a:cubicBezTo>
                        <a:pt x="44" y="232"/>
                        <a:pt x="43" y="228"/>
                        <a:pt x="42" y="224"/>
                      </a:cubicBezTo>
                      <a:close/>
                      <a:moveTo>
                        <a:pt x="93" y="1"/>
                      </a:moveTo>
                      <a:cubicBezTo>
                        <a:pt x="76" y="1"/>
                        <a:pt x="60" y="7"/>
                        <a:pt x="40" y="16"/>
                      </a:cubicBezTo>
                      <a:cubicBezTo>
                        <a:pt x="34" y="23"/>
                        <a:pt x="27" y="36"/>
                        <a:pt x="21" y="43"/>
                      </a:cubicBezTo>
                      <a:cubicBezTo>
                        <a:pt x="14" y="63"/>
                        <a:pt x="7" y="76"/>
                        <a:pt x="7" y="89"/>
                      </a:cubicBezTo>
                      <a:cubicBezTo>
                        <a:pt x="1" y="155"/>
                        <a:pt x="7" y="221"/>
                        <a:pt x="27" y="281"/>
                      </a:cubicBezTo>
                      <a:cubicBezTo>
                        <a:pt x="27" y="314"/>
                        <a:pt x="54" y="340"/>
                        <a:pt x="87" y="347"/>
                      </a:cubicBezTo>
                      <a:cubicBezTo>
                        <a:pt x="91" y="347"/>
                        <a:pt x="95" y="348"/>
                        <a:pt x="99" y="348"/>
                      </a:cubicBezTo>
                      <a:cubicBezTo>
                        <a:pt x="105" y="348"/>
                        <a:pt x="111" y="347"/>
                        <a:pt x="117" y="345"/>
                      </a:cubicBezTo>
                      <a:lnTo>
                        <a:pt x="117" y="345"/>
                      </a:lnTo>
                      <a:cubicBezTo>
                        <a:pt x="139" y="344"/>
                        <a:pt x="159" y="334"/>
                        <a:pt x="173" y="320"/>
                      </a:cubicBezTo>
                      <a:cubicBezTo>
                        <a:pt x="192" y="307"/>
                        <a:pt x="199" y="281"/>
                        <a:pt x="212" y="261"/>
                      </a:cubicBezTo>
                      <a:cubicBezTo>
                        <a:pt x="219" y="241"/>
                        <a:pt x="212" y="214"/>
                        <a:pt x="212" y="195"/>
                      </a:cubicBezTo>
                      <a:cubicBezTo>
                        <a:pt x="206" y="175"/>
                        <a:pt x="199" y="162"/>
                        <a:pt x="192" y="148"/>
                      </a:cubicBezTo>
                      <a:cubicBezTo>
                        <a:pt x="191" y="147"/>
                        <a:pt x="189" y="145"/>
                        <a:pt x="188" y="143"/>
                      </a:cubicBezTo>
                      <a:lnTo>
                        <a:pt x="188" y="143"/>
                      </a:lnTo>
                      <a:cubicBezTo>
                        <a:pt x="189" y="132"/>
                        <a:pt x="190" y="120"/>
                        <a:pt x="192" y="109"/>
                      </a:cubicBezTo>
                      <a:lnTo>
                        <a:pt x="192" y="109"/>
                      </a:lnTo>
                      <a:cubicBezTo>
                        <a:pt x="186" y="115"/>
                        <a:pt x="186" y="122"/>
                        <a:pt x="186" y="135"/>
                      </a:cubicBezTo>
                      <a:lnTo>
                        <a:pt x="186" y="115"/>
                      </a:lnTo>
                      <a:cubicBezTo>
                        <a:pt x="192" y="102"/>
                        <a:pt x="192" y="82"/>
                        <a:pt x="186" y="69"/>
                      </a:cubicBezTo>
                      <a:lnTo>
                        <a:pt x="179" y="43"/>
                      </a:lnTo>
                      <a:cubicBezTo>
                        <a:pt x="166" y="16"/>
                        <a:pt x="139" y="3"/>
                        <a:pt x="113" y="3"/>
                      </a:cubicBezTo>
                      <a:cubicBezTo>
                        <a:pt x="106" y="1"/>
                        <a:pt x="99" y="1"/>
                        <a:pt x="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6" name="Google Shape;4046;p42"/>
                <p:cNvSpPr/>
                <p:nvPr/>
              </p:nvSpPr>
              <p:spPr>
                <a:xfrm>
                  <a:off x="7866162" y="3903787"/>
                  <a:ext cx="287744" cy="172492"/>
                </a:xfrm>
                <a:custGeom>
                  <a:rect b="b" l="l" r="r" t="t"/>
                  <a:pathLst>
                    <a:path extrusionOk="0" h="1338" w="2232">
                      <a:moveTo>
                        <a:pt x="2126" y="0"/>
                      </a:moveTo>
                      <a:cubicBezTo>
                        <a:pt x="2111" y="0"/>
                        <a:pt x="2095" y="5"/>
                        <a:pt x="2081" y="18"/>
                      </a:cubicBezTo>
                      <a:cubicBezTo>
                        <a:pt x="1777" y="263"/>
                        <a:pt x="1473" y="514"/>
                        <a:pt x="1150" y="738"/>
                      </a:cubicBezTo>
                      <a:cubicBezTo>
                        <a:pt x="998" y="844"/>
                        <a:pt x="839" y="949"/>
                        <a:pt x="681" y="1042"/>
                      </a:cubicBezTo>
                      <a:cubicBezTo>
                        <a:pt x="540" y="1120"/>
                        <a:pt x="391" y="1190"/>
                        <a:pt x="234" y="1190"/>
                      </a:cubicBezTo>
                      <a:cubicBezTo>
                        <a:pt x="225" y="1190"/>
                        <a:pt x="217" y="1190"/>
                        <a:pt x="208" y="1189"/>
                      </a:cubicBezTo>
                      <a:lnTo>
                        <a:pt x="208" y="1189"/>
                      </a:lnTo>
                      <a:cubicBezTo>
                        <a:pt x="382" y="915"/>
                        <a:pt x="588" y="663"/>
                        <a:pt x="767" y="395"/>
                      </a:cubicBezTo>
                      <a:cubicBezTo>
                        <a:pt x="787" y="364"/>
                        <a:pt x="756" y="333"/>
                        <a:pt x="729" y="333"/>
                      </a:cubicBezTo>
                      <a:cubicBezTo>
                        <a:pt x="721" y="333"/>
                        <a:pt x="713" y="336"/>
                        <a:pt x="707" y="342"/>
                      </a:cubicBezTo>
                      <a:lnTo>
                        <a:pt x="707" y="348"/>
                      </a:lnTo>
                      <a:cubicBezTo>
                        <a:pt x="436" y="586"/>
                        <a:pt x="225" y="910"/>
                        <a:pt x="27" y="1207"/>
                      </a:cubicBezTo>
                      <a:cubicBezTo>
                        <a:pt x="1" y="1246"/>
                        <a:pt x="27" y="1299"/>
                        <a:pt x="67" y="1313"/>
                      </a:cubicBezTo>
                      <a:cubicBezTo>
                        <a:pt x="129" y="1330"/>
                        <a:pt x="191" y="1337"/>
                        <a:pt x="252" y="1337"/>
                      </a:cubicBezTo>
                      <a:cubicBezTo>
                        <a:pt x="590" y="1337"/>
                        <a:pt x="901" y="1101"/>
                        <a:pt x="1169" y="916"/>
                      </a:cubicBezTo>
                      <a:cubicBezTo>
                        <a:pt x="1526" y="679"/>
                        <a:pt x="1869" y="415"/>
                        <a:pt x="2180" y="117"/>
                      </a:cubicBezTo>
                      <a:cubicBezTo>
                        <a:pt x="2231" y="71"/>
                        <a:pt x="2182" y="0"/>
                        <a:pt x="21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047" name="Google Shape;4047;p42"/>
              <p:cNvSpPr/>
              <p:nvPr/>
            </p:nvSpPr>
            <p:spPr>
              <a:xfrm>
                <a:off x="7893363" y="3928282"/>
                <a:ext cx="213874" cy="128660"/>
              </a:xfrm>
              <a:custGeom>
                <a:rect b="b" l="l" r="r" t="t"/>
                <a:pathLst>
                  <a:path extrusionOk="0" h="998" w="1659">
                    <a:moveTo>
                      <a:pt x="1658" y="0"/>
                    </a:moveTo>
                    <a:lnTo>
                      <a:pt x="1658" y="0"/>
                    </a:lnTo>
                    <a:cubicBezTo>
                      <a:pt x="1275" y="99"/>
                      <a:pt x="892" y="192"/>
                      <a:pt x="509" y="271"/>
                    </a:cubicBezTo>
                    <a:cubicBezTo>
                      <a:pt x="344" y="515"/>
                      <a:pt x="159" y="746"/>
                      <a:pt x="1" y="997"/>
                    </a:cubicBezTo>
                    <a:cubicBezTo>
                      <a:pt x="9" y="997"/>
                      <a:pt x="16" y="998"/>
                      <a:pt x="24" y="998"/>
                    </a:cubicBezTo>
                    <a:cubicBezTo>
                      <a:pt x="181" y="998"/>
                      <a:pt x="331" y="934"/>
                      <a:pt x="470" y="852"/>
                    </a:cubicBezTo>
                    <a:cubicBezTo>
                      <a:pt x="635" y="759"/>
                      <a:pt x="787" y="654"/>
                      <a:pt x="939" y="548"/>
                    </a:cubicBezTo>
                    <a:cubicBezTo>
                      <a:pt x="1189" y="376"/>
                      <a:pt x="1427" y="192"/>
                      <a:pt x="1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48" name="Google Shape;4048;p42"/>
            <p:cNvGrpSpPr/>
            <p:nvPr/>
          </p:nvGrpSpPr>
          <p:grpSpPr>
            <a:xfrm flipH="1" rot="737209">
              <a:off x="5523684" y="1718050"/>
              <a:ext cx="2729171" cy="410244"/>
              <a:chOff x="6869566" y="3578637"/>
              <a:chExt cx="2976845" cy="447474"/>
            </a:xfrm>
          </p:grpSpPr>
          <p:grpSp>
            <p:nvGrpSpPr>
              <p:cNvPr id="4049" name="Google Shape;4049;p42"/>
              <p:cNvGrpSpPr/>
              <p:nvPr/>
            </p:nvGrpSpPr>
            <p:grpSpPr>
              <a:xfrm>
                <a:off x="6869566" y="3578637"/>
                <a:ext cx="2976845" cy="447474"/>
                <a:chOff x="6869566" y="3578637"/>
                <a:chExt cx="2976845" cy="447474"/>
              </a:xfrm>
            </p:grpSpPr>
            <p:sp>
              <p:nvSpPr>
                <p:cNvPr id="4050" name="Google Shape;4050;p42"/>
                <p:cNvSpPr/>
                <p:nvPr/>
              </p:nvSpPr>
              <p:spPr>
                <a:xfrm>
                  <a:off x="8742233" y="3578637"/>
                  <a:ext cx="1104178" cy="146837"/>
                </a:xfrm>
                <a:custGeom>
                  <a:rect b="b" l="l" r="r" t="t"/>
                  <a:pathLst>
                    <a:path extrusionOk="0" h="1139" w="8565">
                      <a:moveTo>
                        <a:pt x="5441" y="1"/>
                      </a:moveTo>
                      <a:cubicBezTo>
                        <a:pt x="3597" y="1"/>
                        <a:pt x="1709" y="408"/>
                        <a:pt x="1" y="993"/>
                      </a:cubicBezTo>
                      <a:cubicBezTo>
                        <a:pt x="67" y="1026"/>
                        <a:pt x="133" y="1066"/>
                        <a:pt x="192" y="1112"/>
                      </a:cubicBezTo>
                      <a:cubicBezTo>
                        <a:pt x="206" y="1125"/>
                        <a:pt x="219" y="1132"/>
                        <a:pt x="225" y="1138"/>
                      </a:cubicBezTo>
                      <a:cubicBezTo>
                        <a:pt x="232" y="1138"/>
                        <a:pt x="239" y="1132"/>
                        <a:pt x="245" y="1132"/>
                      </a:cubicBezTo>
                      <a:cubicBezTo>
                        <a:pt x="859" y="940"/>
                        <a:pt x="1473" y="788"/>
                        <a:pt x="2101" y="663"/>
                      </a:cubicBezTo>
                      <a:cubicBezTo>
                        <a:pt x="3346" y="424"/>
                        <a:pt x="4621" y="299"/>
                        <a:pt x="5885" y="299"/>
                      </a:cubicBezTo>
                      <a:cubicBezTo>
                        <a:pt x="5949" y="299"/>
                        <a:pt x="6012" y="299"/>
                        <a:pt x="6076" y="300"/>
                      </a:cubicBezTo>
                      <a:cubicBezTo>
                        <a:pt x="6716" y="306"/>
                        <a:pt x="7350" y="359"/>
                        <a:pt x="7984" y="412"/>
                      </a:cubicBezTo>
                      <a:cubicBezTo>
                        <a:pt x="8175" y="432"/>
                        <a:pt x="8367" y="439"/>
                        <a:pt x="8565" y="458"/>
                      </a:cubicBezTo>
                      <a:cubicBezTo>
                        <a:pt x="7568" y="138"/>
                        <a:pt x="6512" y="1"/>
                        <a:pt x="54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1" name="Google Shape;4051;p42"/>
                <p:cNvSpPr/>
                <p:nvPr/>
              </p:nvSpPr>
              <p:spPr>
                <a:xfrm>
                  <a:off x="6869566" y="3721994"/>
                  <a:ext cx="1095670" cy="110611"/>
                </a:xfrm>
                <a:custGeom>
                  <a:rect b="b" l="l" r="r" t="t"/>
                  <a:pathLst>
                    <a:path extrusionOk="0" h="858" w="8499">
                      <a:moveTo>
                        <a:pt x="2831" y="1"/>
                      </a:moveTo>
                      <a:cubicBezTo>
                        <a:pt x="2108" y="1"/>
                        <a:pt x="1334" y="173"/>
                        <a:pt x="727" y="396"/>
                      </a:cubicBezTo>
                      <a:cubicBezTo>
                        <a:pt x="575" y="449"/>
                        <a:pt x="423" y="508"/>
                        <a:pt x="264" y="522"/>
                      </a:cubicBezTo>
                      <a:cubicBezTo>
                        <a:pt x="172" y="522"/>
                        <a:pt x="86" y="508"/>
                        <a:pt x="0" y="482"/>
                      </a:cubicBezTo>
                      <a:lnTo>
                        <a:pt x="0" y="482"/>
                      </a:lnTo>
                      <a:cubicBezTo>
                        <a:pt x="27" y="541"/>
                        <a:pt x="60" y="601"/>
                        <a:pt x="93" y="660"/>
                      </a:cubicBezTo>
                      <a:cubicBezTo>
                        <a:pt x="106" y="667"/>
                        <a:pt x="119" y="674"/>
                        <a:pt x="139" y="680"/>
                      </a:cubicBezTo>
                      <a:cubicBezTo>
                        <a:pt x="191" y="694"/>
                        <a:pt x="246" y="699"/>
                        <a:pt x="301" y="699"/>
                      </a:cubicBezTo>
                      <a:cubicBezTo>
                        <a:pt x="435" y="699"/>
                        <a:pt x="574" y="667"/>
                        <a:pt x="700" y="634"/>
                      </a:cubicBezTo>
                      <a:cubicBezTo>
                        <a:pt x="931" y="574"/>
                        <a:pt x="1156" y="502"/>
                        <a:pt x="1387" y="449"/>
                      </a:cubicBezTo>
                      <a:cubicBezTo>
                        <a:pt x="1704" y="370"/>
                        <a:pt x="2027" y="324"/>
                        <a:pt x="2351" y="304"/>
                      </a:cubicBezTo>
                      <a:cubicBezTo>
                        <a:pt x="2415" y="300"/>
                        <a:pt x="2479" y="299"/>
                        <a:pt x="2543" y="299"/>
                      </a:cubicBezTo>
                      <a:cubicBezTo>
                        <a:pt x="3115" y="299"/>
                        <a:pt x="3667" y="426"/>
                        <a:pt x="4213" y="574"/>
                      </a:cubicBezTo>
                      <a:cubicBezTo>
                        <a:pt x="4734" y="716"/>
                        <a:pt x="5269" y="858"/>
                        <a:pt x="5811" y="858"/>
                      </a:cubicBezTo>
                      <a:cubicBezTo>
                        <a:pt x="5901" y="858"/>
                        <a:pt x="5991" y="854"/>
                        <a:pt x="6082" y="845"/>
                      </a:cubicBezTo>
                      <a:cubicBezTo>
                        <a:pt x="6399" y="819"/>
                        <a:pt x="6683" y="713"/>
                        <a:pt x="6973" y="601"/>
                      </a:cubicBezTo>
                      <a:cubicBezTo>
                        <a:pt x="7136" y="538"/>
                        <a:pt x="7328" y="467"/>
                        <a:pt x="7513" y="467"/>
                      </a:cubicBezTo>
                      <a:cubicBezTo>
                        <a:pt x="7560" y="467"/>
                        <a:pt x="7607" y="471"/>
                        <a:pt x="7653" y="482"/>
                      </a:cubicBezTo>
                      <a:cubicBezTo>
                        <a:pt x="7930" y="396"/>
                        <a:pt x="8214" y="310"/>
                        <a:pt x="8498" y="244"/>
                      </a:cubicBezTo>
                      <a:lnTo>
                        <a:pt x="8465" y="244"/>
                      </a:lnTo>
                      <a:cubicBezTo>
                        <a:pt x="8395" y="242"/>
                        <a:pt x="8325" y="240"/>
                        <a:pt x="8256" y="240"/>
                      </a:cubicBezTo>
                      <a:cubicBezTo>
                        <a:pt x="7458" y="240"/>
                        <a:pt x="6679" y="404"/>
                        <a:pt x="5884" y="489"/>
                      </a:cubicBezTo>
                      <a:cubicBezTo>
                        <a:pt x="5766" y="502"/>
                        <a:pt x="5652" y="508"/>
                        <a:pt x="5542" y="508"/>
                      </a:cubicBezTo>
                      <a:cubicBezTo>
                        <a:pt x="4932" y="508"/>
                        <a:pt x="4426" y="322"/>
                        <a:pt x="3810" y="132"/>
                      </a:cubicBezTo>
                      <a:cubicBezTo>
                        <a:pt x="3511" y="40"/>
                        <a:pt x="3177" y="1"/>
                        <a:pt x="28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2" name="Google Shape;4052;p42"/>
                <p:cNvSpPr/>
                <p:nvPr/>
              </p:nvSpPr>
              <p:spPr>
                <a:xfrm>
                  <a:off x="7069647" y="3828352"/>
                  <a:ext cx="1271771" cy="197759"/>
                </a:xfrm>
                <a:custGeom>
                  <a:rect b="b" l="l" r="r" t="t"/>
                  <a:pathLst>
                    <a:path extrusionOk="0" h="1534" w="9865">
                      <a:moveTo>
                        <a:pt x="9356" y="0"/>
                      </a:moveTo>
                      <a:cubicBezTo>
                        <a:pt x="7009" y="695"/>
                        <a:pt x="4637" y="1340"/>
                        <a:pt x="2168" y="1340"/>
                      </a:cubicBezTo>
                      <a:cubicBezTo>
                        <a:pt x="1490" y="1340"/>
                        <a:pt x="806" y="1292"/>
                        <a:pt x="112" y="1182"/>
                      </a:cubicBezTo>
                      <a:cubicBezTo>
                        <a:pt x="73" y="1176"/>
                        <a:pt x="40" y="1176"/>
                        <a:pt x="0" y="1169"/>
                      </a:cubicBezTo>
                      <a:lnTo>
                        <a:pt x="0" y="1169"/>
                      </a:lnTo>
                      <a:cubicBezTo>
                        <a:pt x="357" y="1281"/>
                        <a:pt x="726" y="1354"/>
                        <a:pt x="1090" y="1407"/>
                      </a:cubicBezTo>
                      <a:cubicBezTo>
                        <a:pt x="1750" y="1506"/>
                        <a:pt x="2423" y="1526"/>
                        <a:pt x="3090" y="1532"/>
                      </a:cubicBezTo>
                      <a:cubicBezTo>
                        <a:pt x="3156" y="1533"/>
                        <a:pt x="3223" y="1534"/>
                        <a:pt x="3289" y="1534"/>
                      </a:cubicBezTo>
                      <a:cubicBezTo>
                        <a:pt x="4393" y="1534"/>
                        <a:pt x="5506" y="1381"/>
                        <a:pt x="6590" y="1176"/>
                      </a:cubicBezTo>
                      <a:cubicBezTo>
                        <a:pt x="7138" y="1070"/>
                        <a:pt x="7679" y="951"/>
                        <a:pt x="8221" y="813"/>
                      </a:cubicBezTo>
                      <a:lnTo>
                        <a:pt x="8241" y="799"/>
                      </a:lnTo>
                      <a:cubicBezTo>
                        <a:pt x="8257" y="787"/>
                        <a:pt x="8277" y="782"/>
                        <a:pt x="8294" y="782"/>
                      </a:cubicBezTo>
                      <a:cubicBezTo>
                        <a:pt x="8303" y="782"/>
                        <a:pt x="8313" y="784"/>
                        <a:pt x="8320" y="786"/>
                      </a:cubicBezTo>
                      <a:cubicBezTo>
                        <a:pt x="8841" y="654"/>
                        <a:pt x="9356" y="502"/>
                        <a:pt x="9865" y="331"/>
                      </a:cubicBezTo>
                      <a:cubicBezTo>
                        <a:pt x="9660" y="265"/>
                        <a:pt x="9462" y="198"/>
                        <a:pt x="9257" y="139"/>
                      </a:cubicBezTo>
                      <a:cubicBezTo>
                        <a:pt x="9209" y="121"/>
                        <a:pt x="9222" y="52"/>
                        <a:pt x="9266" y="52"/>
                      </a:cubicBezTo>
                      <a:cubicBezTo>
                        <a:pt x="9269" y="52"/>
                        <a:pt x="9273" y="52"/>
                        <a:pt x="9277" y="53"/>
                      </a:cubicBezTo>
                      <a:cubicBezTo>
                        <a:pt x="9462" y="99"/>
                        <a:pt x="9647" y="152"/>
                        <a:pt x="9832" y="205"/>
                      </a:cubicBezTo>
                      <a:cubicBezTo>
                        <a:pt x="9673" y="132"/>
                        <a:pt x="9515" y="66"/>
                        <a:pt x="93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053" name="Google Shape;4053;p42"/>
              <p:cNvSpPr/>
              <p:nvPr/>
            </p:nvSpPr>
            <p:spPr>
              <a:xfrm>
                <a:off x="6923196" y="3803599"/>
                <a:ext cx="623187" cy="102618"/>
              </a:xfrm>
              <a:custGeom>
                <a:rect b="b" l="l" r="r" t="t"/>
                <a:pathLst>
                  <a:path extrusionOk="0" h="796" w="4834">
                    <a:moveTo>
                      <a:pt x="872" y="1"/>
                    </a:moveTo>
                    <a:cubicBezTo>
                      <a:pt x="746" y="34"/>
                      <a:pt x="614" y="60"/>
                      <a:pt x="489" y="93"/>
                    </a:cubicBezTo>
                    <a:cubicBezTo>
                      <a:pt x="330" y="140"/>
                      <a:pt x="165" y="179"/>
                      <a:pt x="0" y="192"/>
                    </a:cubicBezTo>
                    <a:cubicBezTo>
                      <a:pt x="99" y="278"/>
                      <a:pt x="179" y="390"/>
                      <a:pt x="291" y="450"/>
                    </a:cubicBezTo>
                    <a:lnTo>
                      <a:pt x="297" y="450"/>
                    </a:lnTo>
                    <a:cubicBezTo>
                      <a:pt x="449" y="516"/>
                      <a:pt x="608" y="589"/>
                      <a:pt x="773" y="635"/>
                    </a:cubicBezTo>
                    <a:cubicBezTo>
                      <a:pt x="938" y="681"/>
                      <a:pt x="1110" y="707"/>
                      <a:pt x="1288" y="734"/>
                    </a:cubicBezTo>
                    <a:cubicBezTo>
                      <a:pt x="1604" y="775"/>
                      <a:pt x="1925" y="796"/>
                      <a:pt x="2245" y="796"/>
                    </a:cubicBezTo>
                    <a:cubicBezTo>
                      <a:pt x="2600" y="796"/>
                      <a:pt x="2955" y="770"/>
                      <a:pt x="3302" y="714"/>
                    </a:cubicBezTo>
                    <a:cubicBezTo>
                      <a:pt x="3823" y="641"/>
                      <a:pt x="4332" y="503"/>
                      <a:pt x="4834" y="351"/>
                    </a:cubicBezTo>
                    <a:cubicBezTo>
                      <a:pt x="4761" y="344"/>
                      <a:pt x="4695" y="331"/>
                      <a:pt x="4629" y="318"/>
                    </a:cubicBezTo>
                    <a:cubicBezTo>
                      <a:pt x="4169" y="563"/>
                      <a:pt x="3653" y="657"/>
                      <a:pt x="3120" y="657"/>
                    </a:cubicBezTo>
                    <a:cubicBezTo>
                      <a:pt x="2636" y="657"/>
                      <a:pt x="2139" y="580"/>
                      <a:pt x="1658" y="470"/>
                    </a:cubicBezTo>
                    <a:cubicBezTo>
                      <a:pt x="1301" y="397"/>
                      <a:pt x="1037" y="232"/>
                      <a:pt x="8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054" name="Google Shape;4054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et's Celebrate Whale Shark Day! by Slidesgo">
  <a:themeElements>
    <a:clrScheme name="Simple Light">
      <a:dk1>
        <a:srgbClr val="FFFFFF"/>
      </a:dk1>
      <a:lt1>
        <a:srgbClr val="071C3D"/>
      </a:lt1>
      <a:dk2>
        <a:srgbClr val="3F5C8B"/>
      </a:dk2>
      <a:lt2>
        <a:srgbClr val="1C4C79"/>
      </a:lt2>
      <a:accent1>
        <a:srgbClr val="4891BD"/>
      </a:accent1>
      <a:accent2>
        <a:srgbClr val="83C3E0"/>
      </a:accent2>
      <a:accent3>
        <a:srgbClr val="95BE60"/>
      </a:accent3>
      <a:accent4>
        <a:srgbClr val="DA5E75"/>
      </a:accent4>
      <a:accent5>
        <a:srgbClr val="9C7551"/>
      </a:accent5>
      <a:accent6>
        <a:srgbClr val="D3A06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